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2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21.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8" r:id="rId5"/>
    <p:sldMasterId id="2147483699"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Lst>
  <p:sldSz cy="5143500" cx="9144000"/>
  <p:notesSz cx="6858000" cy="9144000"/>
  <p:embeddedFontLst>
    <p:embeddedFont>
      <p:font typeface="Catamaran"/>
      <p:regular r:id="rId25"/>
      <p:bold r:id="rId26"/>
    </p:embeddedFont>
    <p:embeddedFont>
      <p:font typeface="Agbalumo"/>
      <p:regular r:id="rId27"/>
    </p:embeddedFont>
    <p:embeddedFont>
      <p:font typeface="Unna"/>
      <p:regular r:id="rId28"/>
      <p:bold r:id="rId29"/>
      <p:italic r:id="rId30"/>
      <p:boldItalic r:id="rId31"/>
    </p:embeddedFont>
    <p:embeddedFont>
      <p:font typeface="Montserrat"/>
      <p:regular r:id="rId32"/>
      <p:bold r:id="rId33"/>
      <p:italic r:id="rId34"/>
      <p:boldItalic r:id="rId35"/>
    </p:embeddedFont>
    <p:embeddedFont>
      <p:font typeface="Raleway Medium"/>
      <p:regular r:id="rId36"/>
      <p:bold r:id="rId37"/>
      <p:italic r:id="rId38"/>
      <p:boldItalic r:id="rId39"/>
    </p:embeddedFont>
    <p:embeddedFont>
      <p:font typeface="Barlow Medium"/>
      <p:regular r:id="rId40"/>
      <p:bold r:id="rId41"/>
      <p:italic r:id="rId42"/>
      <p:boldItalic r:id="rId43"/>
    </p:embeddedFont>
    <p:embeddedFont>
      <p:font typeface="Catamaran SemiBold"/>
      <p:regular r:id="rId44"/>
      <p:bold r:id="rId45"/>
    </p:embeddedFont>
    <p:embeddedFont>
      <p:font typeface="Cormorant Infant"/>
      <p:regular r:id="rId46"/>
      <p:bold r:id="rId47"/>
      <p:italic r:id="rId48"/>
      <p:boldItalic r:id="rId49"/>
    </p:embeddedFont>
    <p:embeddedFont>
      <p:font typeface="DM Serif Display"/>
      <p:regular r:id="rId50"/>
      <p:italic r:id="rId51"/>
    </p:embeddedFont>
    <p:embeddedFont>
      <p:font typeface="Cormorant Infant Medium"/>
      <p:regular r:id="rId52"/>
      <p:bold r:id="rId53"/>
      <p:italic r:id="rId54"/>
      <p:boldItalic r:id="rId55"/>
    </p:embeddedFont>
    <p:embeddedFont>
      <p:font typeface="Questrial"/>
      <p:regular r:id="rId5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AEADAE1-5E44-45E3-8906-78DAD97EACB6}">
  <a:tblStyle styleId="{5AEADAE1-5E44-45E3-8906-78DAD97EACB6}"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BarlowMedium-regular.fntdata"/><Relationship Id="rId42" Type="http://schemas.openxmlformats.org/officeDocument/2006/relationships/font" Target="fonts/BarlowMedium-italic.fntdata"/><Relationship Id="rId41" Type="http://schemas.openxmlformats.org/officeDocument/2006/relationships/font" Target="fonts/BarlowMedium-bold.fntdata"/><Relationship Id="rId44" Type="http://schemas.openxmlformats.org/officeDocument/2006/relationships/font" Target="fonts/CatamaranSemiBold-regular.fntdata"/><Relationship Id="rId43" Type="http://schemas.openxmlformats.org/officeDocument/2006/relationships/font" Target="fonts/BarlowMedium-boldItalic.fntdata"/><Relationship Id="rId46" Type="http://schemas.openxmlformats.org/officeDocument/2006/relationships/font" Target="fonts/CormorantInfant-regular.fntdata"/><Relationship Id="rId45" Type="http://schemas.openxmlformats.org/officeDocument/2006/relationships/font" Target="fonts/CatamaranSemiBold-bold.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font" Target="fonts/CormorantInfant-italic.fntdata"/><Relationship Id="rId47" Type="http://schemas.openxmlformats.org/officeDocument/2006/relationships/font" Target="fonts/CormorantInfant-bold.fntdata"/><Relationship Id="rId49" Type="http://schemas.openxmlformats.org/officeDocument/2006/relationships/font" Target="fonts/CormorantInfant-boldItalic.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font" Target="fonts/Unna-boldItalic.fntdata"/><Relationship Id="rId30" Type="http://schemas.openxmlformats.org/officeDocument/2006/relationships/font" Target="fonts/Unna-italic.fntdata"/><Relationship Id="rId33" Type="http://schemas.openxmlformats.org/officeDocument/2006/relationships/font" Target="fonts/Montserrat-bold.fntdata"/><Relationship Id="rId32" Type="http://schemas.openxmlformats.org/officeDocument/2006/relationships/font" Target="fonts/Montserrat-regular.fntdata"/><Relationship Id="rId35" Type="http://schemas.openxmlformats.org/officeDocument/2006/relationships/font" Target="fonts/Montserrat-boldItalic.fntdata"/><Relationship Id="rId34" Type="http://schemas.openxmlformats.org/officeDocument/2006/relationships/font" Target="fonts/Montserrat-italic.fntdata"/><Relationship Id="rId37" Type="http://schemas.openxmlformats.org/officeDocument/2006/relationships/font" Target="fonts/RalewayMedium-bold.fntdata"/><Relationship Id="rId36" Type="http://schemas.openxmlformats.org/officeDocument/2006/relationships/font" Target="fonts/RalewayMedium-regular.fntdata"/><Relationship Id="rId39" Type="http://schemas.openxmlformats.org/officeDocument/2006/relationships/font" Target="fonts/RalewayMedium-boldItalic.fntdata"/><Relationship Id="rId38" Type="http://schemas.openxmlformats.org/officeDocument/2006/relationships/font" Target="fonts/RalewayMedium-italic.fntdata"/><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font" Target="fonts/Catamaran-bold.fntdata"/><Relationship Id="rId25" Type="http://schemas.openxmlformats.org/officeDocument/2006/relationships/font" Target="fonts/Catamaran-regular.fntdata"/><Relationship Id="rId28" Type="http://schemas.openxmlformats.org/officeDocument/2006/relationships/font" Target="fonts/Unna-regular.fntdata"/><Relationship Id="rId27" Type="http://schemas.openxmlformats.org/officeDocument/2006/relationships/font" Target="fonts/Agbalumo-regular.fntdata"/><Relationship Id="rId29" Type="http://schemas.openxmlformats.org/officeDocument/2006/relationships/font" Target="fonts/Unna-bold.fntdata"/><Relationship Id="rId51" Type="http://schemas.openxmlformats.org/officeDocument/2006/relationships/font" Target="fonts/DMSerifDisplay-italic.fntdata"/><Relationship Id="rId50" Type="http://schemas.openxmlformats.org/officeDocument/2006/relationships/font" Target="fonts/DMSerifDisplay-regular.fntdata"/><Relationship Id="rId53" Type="http://schemas.openxmlformats.org/officeDocument/2006/relationships/font" Target="fonts/CormorantInfantMedium-bold.fntdata"/><Relationship Id="rId52" Type="http://schemas.openxmlformats.org/officeDocument/2006/relationships/font" Target="fonts/CormorantInfantMedium-regular.fntdata"/><Relationship Id="rId11" Type="http://schemas.openxmlformats.org/officeDocument/2006/relationships/slide" Target="slides/slide4.xml"/><Relationship Id="rId55" Type="http://schemas.openxmlformats.org/officeDocument/2006/relationships/font" Target="fonts/CormorantInfantMedium-boldItalic.fntdata"/><Relationship Id="rId10" Type="http://schemas.openxmlformats.org/officeDocument/2006/relationships/slide" Target="slides/slide3.xml"/><Relationship Id="rId54" Type="http://schemas.openxmlformats.org/officeDocument/2006/relationships/font" Target="fonts/CormorantInfantMedium-italic.fntdata"/><Relationship Id="rId13" Type="http://schemas.openxmlformats.org/officeDocument/2006/relationships/slide" Target="slides/slide6.xml"/><Relationship Id="rId12" Type="http://schemas.openxmlformats.org/officeDocument/2006/relationships/slide" Target="slides/slide5.xml"/><Relationship Id="rId56" Type="http://schemas.openxmlformats.org/officeDocument/2006/relationships/font" Target="fonts/Questrial-regular.fntdata"/><Relationship Id="rId15" Type="http://schemas.openxmlformats.org/officeDocument/2006/relationships/slide" Target="slides/slide8.xml"/><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4" name="Shape 2504"/>
        <p:cNvGrpSpPr/>
        <p:nvPr/>
      </p:nvGrpSpPr>
      <p:grpSpPr>
        <a:xfrm>
          <a:off x="0" y="0"/>
          <a:ext cx="0" cy="0"/>
          <a:chOff x="0" y="0"/>
          <a:chExt cx="0" cy="0"/>
        </a:xfrm>
      </p:grpSpPr>
      <p:sp>
        <p:nvSpPr>
          <p:cNvPr id="2505" name="Google Shape;2505;g35056abadeb_0_5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6" name="Google Shape;2506;g35056abadeb_0_52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9" name="Shape 2609"/>
        <p:cNvGrpSpPr/>
        <p:nvPr/>
      </p:nvGrpSpPr>
      <p:grpSpPr>
        <a:xfrm>
          <a:off x="0" y="0"/>
          <a:ext cx="0" cy="0"/>
          <a:chOff x="0" y="0"/>
          <a:chExt cx="0" cy="0"/>
        </a:xfrm>
      </p:grpSpPr>
      <p:sp>
        <p:nvSpPr>
          <p:cNvPr id="2610" name="Google Shape;2610;g35056abadeb_0_54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1" name="Google Shape;2611;g35056abadeb_0_54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1" name="Shape 2621"/>
        <p:cNvGrpSpPr/>
        <p:nvPr/>
      </p:nvGrpSpPr>
      <p:grpSpPr>
        <a:xfrm>
          <a:off x="0" y="0"/>
          <a:ext cx="0" cy="0"/>
          <a:chOff x="0" y="0"/>
          <a:chExt cx="0" cy="0"/>
        </a:xfrm>
      </p:grpSpPr>
      <p:sp>
        <p:nvSpPr>
          <p:cNvPr id="2622" name="Google Shape;2622;g3816ae8c22e_0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3" name="Google Shape;2623;g3816ae8c22e_0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2" name="Shape 2632"/>
        <p:cNvGrpSpPr/>
        <p:nvPr/>
      </p:nvGrpSpPr>
      <p:grpSpPr>
        <a:xfrm>
          <a:off x="0" y="0"/>
          <a:ext cx="0" cy="0"/>
          <a:chOff x="0" y="0"/>
          <a:chExt cx="0" cy="0"/>
        </a:xfrm>
      </p:grpSpPr>
      <p:sp>
        <p:nvSpPr>
          <p:cNvPr id="2633" name="Google Shape;2633;g35056abadeb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4" name="Google Shape;2634;g35056abadeb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1" name="Shape 2641"/>
        <p:cNvGrpSpPr/>
        <p:nvPr/>
      </p:nvGrpSpPr>
      <p:grpSpPr>
        <a:xfrm>
          <a:off x="0" y="0"/>
          <a:ext cx="0" cy="0"/>
          <a:chOff x="0" y="0"/>
          <a:chExt cx="0" cy="0"/>
        </a:xfrm>
      </p:grpSpPr>
      <p:sp>
        <p:nvSpPr>
          <p:cNvPr id="2642" name="Google Shape;2642;g35056abadeb_0_54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3" name="Google Shape;2643;g35056abadeb_0_54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9" name="Shape 2649"/>
        <p:cNvGrpSpPr/>
        <p:nvPr/>
      </p:nvGrpSpPr>
      <p:grpSpPr>
        <a:xfrm>
          <a:off x="0" y="0"/>
          <a:ext cx="0" cy="0"/>
          <a:chOff x="0" y="0"/>
          <a:chExt cx="0" cy="0"/>
        </a:xfrm>
      </p:grpSpPr>
      <p:sp>
        <p:nvSpPr>
          <p:cNvPr id="2650" name="Google Shape;2650;g35056abadeb_0_55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1" name="Google Shape;2651;g35056abadeb_0_55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7" name="Shape 2657"/>
        <p:cNvGrpSpPr/>
        <p:nvPr/>
      </p:nvGrpSpPr>
      <p:grpSpPr>
        <a:xfrm>
          <a:off x="0" y="0"/>
          <a:ext cx="0" cy="0"/>
          <a:chOff x="0" y="0"/>
          <a:chExt cx="0" cy="0"/>
        </a:xfrm>
      </p:grpSpPr>
      <p:sp>
        <p:nvSpPr>
          <p:cNvPr id="2658" name="Google Shape;2658;g35056abadeb_0_56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9" name="Google Shape;2659;g35056abadeb_0_56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1" name="Shape 2671"/>
        <p:cNvGrpSpPr/>
        <p:nvPr/>
      </p:nvGrpSpPr>
      <p:grpSpPr>
        <a:xfrm>
          <a:off x="0" y="0"/>
          <a:ext cx="0" cy="0"/>
          <a:chOff x="0" y="0"/>
          <a:chExt cx="0" cy="0"/>
        </a:xfrm>
      </p:grpSpPr>
      <p:sp>
        <p:nvSpPr>
          <p:cNvPr id="2672" name="Google Shape;2672;g35056abadeb_0_5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3" name="Google Shape;2673;g35056abadeb_0_5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8" name="Shape 2678"/>
        <p:cNvGrpSpPr/>
        <p:nvPr/>
      </p:nvGrpSpPr>
      <p:grpSpPr>
        <a:xfrm>
          <a:off x="0" y="0"/>
          <a:ext cx="0" cy="0"/>
          <a:chOff x="0" y="0"/>
          <a:chExt cx="0" cy="0"/>
        </a:xfrm>
      </p:grpSpPr>
      <p:sp>
        <p:nvSpPr>
          <p:cNvPr id="2679" name="Google Shape;2679;g35056abadeb_0_57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0" name="Google Shape;2680;g35056abadeb_0_57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6" name="Shape 2536"/>
        <p:cNvGrpSpPr/>
        <p:nvPr/>
      </p:nvGrpSpPr>
      <p:grpSpPr>
        <a:xfrm>
          <a:off x="0" y="0"/>
          <a:ext cx="0" cy="0"/>
          <a:chOff x="0" y="0"/>
          <a:chExt cx="0" cy="0"/>
        </a:xfrm>
      </p:grpSpPr>
      <p:sp>
        <p:nvSpPr>
          <p:cNvPr id="2537" name="Google Shape;2537;g3664b92d86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8" name="Google Shape;2538;g3664b92d86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6" name="Shape 2546"/>
        <p:cNvGrpSpPr/>
        <p:nvPr/>
      </p:nvGrpSpPr>
      <p:grpSpPr>
        <a:xfrm>
          <a:off x="0" y="0"/>
          <a:ext cx="0" cy="0"/>
          <a:chOff x="0" y="0"/>
          <a:chExt cx="0" cy="0"/>
        </a:xfrm>
      </p:grpSpPr>
      <p:sp>
        <p:nvSpPr>
          <p:cNvPr id="2547" name="Google Shape;2547;g35056abadeb_0_53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8" name="Google Shape;2548;g35056abadeb_0_5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3" name="Shape 2553"/>
        <p:cNvGrpSpPr/>
        <p:nvPr/>
      </p:nvGrpSpPr>
      <p:grpSpPr>
        <a:xfrm>
          <a:off x="0" y="0"/>
          <a:ext cx="0" cy="0"/>
          <a:chOff x="0" y="0"/>
          <a:chExt cx="0" cy="0"/>
        </a:xfrm>
      </p:grpSpPr>
      <p:sp>
        <p:nvSpPr>
          <p:cNvPr id="2554" name="Google Shape;2554;g35056abadeb_0_54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5" name="Google Shape;2555;g35056abadeb_0_54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7" name="Shape 2567"/>
        <p:cNvGrpSpPr/>
        <p:nvPr/>
      </p:nvGrpSpPr>
      <p:grpSpPr>
        <a:xfrm>
          <a:off x="0" y="0"/>
          <a:ext cx="0" cy="0"/>
          <a:chOff x="0" y="0"/>
          <a:chExt cx="0" cy="0"/>
        </a:xfrm>
      </p:grpSpPr>
      <p:sp>
        <p:nvSpPr>
          <p:cNvPr id="2568" name="Google Shape;2568;g35056abadeb_0_54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9" name="Google Shape;2569;g35056abadeb_0_54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1" name="Shape 2581"/>
        <p:cNvGrpSpPr/>
        <p:nvPr/>
      </p:nvGrpSpPr>
      <p:grpSpPr>
        <a:xfrm>
          <a:off x="0" y="0"/>
          <a:ext cx="0" cy="0"/>
          <a:chOff x="0" y="0"/>
          <a:chExt cx="0" cy="0"/>
        </a:xfrm>
      </p:grpSpPr>
      <p:sp>
        <p:nvSpPr>
          <p:cNvPr id="2582" name="Google Shape;2582;g350657fc7d8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3" name="Google Shape;2583;g350657fc7d8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6" name="Shape 2586"/>
        <p:cNvGrpSpPr/>
        <p:nvPr/>
      </p:nvGrpSpPr>
      <p:grpSpPr>
        <a:xfrm>
          <a:off x="0" y="0"/>
          <a:ext cx="0" cy="0"/>
          <a:chOff x="0" y="0"/>
          <a:chExt cx="0" cy="0"/>
        </a:xfrm>
      </p:grpSpPr>
      <p:sp>
        <p:nvSpPr>
          <p:cNvPr id="2587" name="Google Shape;2587;g350657fc7d8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8" name="Google Shape;2588;g350657fc7d8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5" name="Shape 2595"/>
        <p:cNvGrpSpPr/>
        <p:nvPr/>
      </p:nvGrpSpPr>
      <p:grpSpPr>
        <a:xfrm>
          <a:off x="0" y="0"/>
          <a:ext cx="0" cy="0"/>
          <a:chOff x="0" y="0"/>
          <a:chExt cx="0" cy="0"/>
        </a:xfrm>
      </p:grpSpPr>
      <p:sp>
        <p:nvSpPr>
          <p:cNvPr id="2596" name="Google Shape;2596;g35056abadeb_0_54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7" name="Google Shape;2597;g35056abadeb_0_54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3" name="Shape 2603"/>
        <p:cNvGrpSpPr/>
        <p:nvPr/>
      </p:nvGrpSpPr>
      <p:grpSpPr>
        <a:xfrm>
          <a:off x="0" y="0"/>
          <a:ext cx="0" cy="0"/>
          <a:chOff x="0" y="0"/>
          <a:chExt cx="0" cy="0"/>
        </a:xfrm>
      </p:grpSpPr>
      <p:sp>
        <p:nvSpPr>
          <p:cNvPr id="2604" name="Google Shape;2604;g37e5775357e_0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05" name="Google Shape;2605;g37e5775357e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s://flaticon.com/" TargetMode="External"/><Relationship Id="rId4" Type="http://schemas.openxmlformats.org/officeDocument/2006/relationships/hyperlink" Target="https://freepik.com/" TargetMode="Externa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54" name="Shape 54"/>
        <p:cNvGrpSpPr/>
        <p:nvPr/>
      </p:nvGrpSpPr>
      <p:grpSpPr>
        <a:xfrm>
          <a:off x="0" y="0"/>
          <a:ext cx="0" cy="0"/>
          <a:chOff x="0" y="0"/>
          <a:chExt cx="0" cy="0"/>
        </a:xfrm>
      </p:grpSpPr>
      <p:grpSp>
        <p:nvGrpSpPr>
          <p:cNvPr id="55" name="Google Shape;55;p14"/>
          <p:cNvGrpSpPr/>
          <p:nvPr/>
        </p:nvGrpSpPr>
        <p:grpSpPr>
          <a:xfrm rot="4425983">
            <a:off x="-7482" y="3168034"/>
            <a:ext cx="2265899" cy="2049088"/>
            <a:chOff x="5286475" y="1293575"/>
            <a:chExt cx="856350" cy="668300"/>
          </a:xfrm>
        </p:grpSpPr>
        <p:sp>
          <p:nvSpPr>
            <p:cNvPr id="56" name="Google Shape;56;p14"/>
            <p:cNvSpPr/>
            <p:nvPr/>
          </p:nvSpPr>
          <p:spPr>
            <a:xfrm>
              <a:off x="5864375" y="1293575"/>
              <a:ext cx="278450" cy="668300"/>
            </a:xfrm>
            <a:custGeom>
              <a:rect b="b" l="l" r="r" t="t"/>
              <a:pathLst>
                <a:path extrusionOk="0" h="26732" w="11138">
                  <a:moveTo>
                    <a:pt x="125" y="14"/>
                  </a:moveTo>
                  <a:cubicBezTo>
                    <a:pt x="42" y="56"/>
                    <a:pt x="0" y="160"/>
                    <a:pt x="42" y="251"/>
                  </a:cubicBezTo>
                  <a:lnTo>
                    <a:pt x="42" y="251"/>
                  </a:lnTo>
                  <a:cubicBezTo>
                    <a:pt x="702" y="1600"/>
                    <a:pt x="1196" y="3066"/>
                    <a:pt x="1683" y="4485"/>
                  </a:cubicBezTo>
                  <a:lnTo>
                    <a:pt x="1683" y="4485"/>
                  </a:lnTo>
                  <a:cubicBezTo>
                    <a:pt x="1989" y="5402"/>
                    <a:pt x="2315" y="6348"/>
                    <a:pt x="2670" y="7259"/>
                  </a:cubicBezTo>
                  <a:lnTo>
                    <a:pt x="2670" y="7259"/>
                  </a:lnTo>
                  <a:cubicBezTo>
                    <a:pt x="3546" y="9449"/>
                    <a:pt x="4818" y="11479"/>
                    <a:pt x="6042" y="13446"/>
                  </a:cubicBezTo>
                  <a:lnTo>
                    <a:pt x="6042" y="13446"/>
                  </a:lnTo>
                  <a:cubicBezTo>
                    <a:pt x="6806" y="14670"/>
                    <a:pt x="7599" y="15935"/>
                    <a:pt x="8280" y="17228"/>
                  </a:cubicBezTo>
                  <a:lnTo>
                    <a:pt x="8280" y="17228"/>
                  </a:lnTo>
                  <a:cubicBezTo>
                    <a:pt x="10032" y="20523"/>
                    <a:pt x="10783" y="23833"/>
                    <a:pt x="10387" y="26530"/>
                  </a:cubicBezTo>
                  <a:lnTo>
                    <a:pt x="10387" y="26530"/>
                  </a:lnTo>
                  <a:cubicBezTo>
                    <a:pt x="10373" y="26627"/>
                    <a:pt x="10442" y="26711"/>
                    <a:pt x="10533" y="26725"/>
                  </a:cubicBezTo>
                  <a:lnTo>
                    <a:pt x="10533" y="26725"/>
                  </a:lnTo>
                  <a:cubicBezTo>
                    <a:pt x="10540" y="26725"/>
                    <a:pt x="10554" y="26732"/>
                    <a:pt x="10561" y="26732"/>
                  </a:cubicBezTo>
                  <a:lnTo>
                    <a:pt x="10561" y="26732"/>
                  </a:lnTo>
                  <a:cubicBezTo>
                    <a:pt x="10644" y="26732"/>
                    <a:pt x="10721" y="26669"/>
                    <a:pt x="10734" y="26579"/>
                  </a:cubicBezTo>
                  <a:lnTo>
                    <a:pt x="10734" y="26579"/>
                  </a:lnTo>
                  <a:cubicBezTo>
                    <a:pt x="11138" y="23812"/>
                    <a:pt x="10373" y="20426"/>
                    <a:pt x="8586" y="17061"/>
                  </a:cubicBezTo>
                  <a:lnTo>
                    <a:pt x="8586" y="17061"/>
                  </a:lnTo>
                  <a:cubicBezTo>
                    <a:pt x="7898" y="15761"/>
                    <a:pt x="7105" y="14489"/>
                    <a:pt x="6334" y="13258"/>
                  </a:cubicBezTo>
                  <a:lnTo>
                    <a:pt x="6334" y="13258"/>
                  </a:lnTo>
                  <a:cubicBezTo>
                    <a:pt x="5117" y="11305"/>
                    <a:pt x="3859" y="9289"/>
                    <a:pt x="2997" y="7127"/>
                  </a:cubicBezTo>
                  <a:lnTo>
                    <a:pt x="2997" y="7127"/>
                  </a:lnTo>
                  <a:cubicBezTo>
                    <a:pt x="2635" y="6230"/>
                    <a:pt x="2315" y="5284"/>
                    <a:pt x="2009" y="4373"/>
                  </a:cubicBezTo>
                  <a:lnTo>
                    <a:pt x="2009" y="4373"/>
                  </a:lnTo>
                  <a:cubicBezTo>
                    <a:pt x="1523" y="2941"/>
                    <a:pt x="1022" y="1460"/>
                    <a:pt x="355" y="98"/>
                  </a:cubicBezTo>
                  <a:lnTo>
                    <a:pt x="355" y="98"/>
                  </a:lnTo>
                  <a:cubicBezTo>
                    <a:pt x="327" y="35"/>
                    <a:pt x="264" y="1"/>
                    <a:pt x="202" y="1"/>
                  </a:cubicBezTo>
                  <a:lnTo>
                    <a:pt x="202" y="1"/>
                  </a:lnTo>
                  <a:cubicBezTo>
                    <a:pt x="174" y="1"/>
                    <a:pt x="153" y="7"/>
                    <a:pt x="12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4"/>
            <p:cNvSpPr/>
            <p:nvPr/>
          </p:nvSpPr>
          <p:spPr>
            <a:xfrm>
              <a:off x="5836375" y="1297225"/>
              <a:ext cx="292025" cy="655800"/>
            </a:xfrm>
            <a:custGeom>
              <a:rect b="b" l="l" r="r" t="t"/>
              <a:pathLst>
                <a:path extrusionOk="0" h="26232" w="11681">
                  <a:moveTo>
                    <a:pt x="22" y="1"/>
                  </a:moveTo>
                  <a:cubicBezTo>
                    <a:pt x="8" y="7"/>
                    <a:pt x="1" y="28"/>
                    <a:pt x="15" y="42"/>
                  </a:cubicBezTo>
                  <a:lnTo>
                    <a:pt x="15" y="42"/>
                  </a:lnTo>
                  <a:cubicBezTo>
                    <a:pt x="926" y="1683"/>
                    <a:pt x="1593" y="3518"/>
                    <a:pt x="2233" y="5291"/>
                  </a:cubicBezTo>
                  <a:lnTo>
                    <a:pt x="2233" y="5291"/>
                  </a:lnTo>
                  <a:cubicBezTo>
                    <a:pt x="2302" y="5472"/>
                    <a:pt x="2365" y="5653"/>
                    <a:pt x="2434" y="5833"/>
                  </a:cubicBezTo>
                  <a:lnTo>
                    <a:pt x="2434" y="5833"/>
                  </a:lnTo>
                  <a:cubicBezTo>
                    <a:pt x="2566" y="6209"/>
                    <a:pt x="2726" y="6647"/>
                    <a:pt x="2900" y="7085"/>
                  </a:cubicBezTo>
                  <a:lnTo>
                    <a:pt x="2900" y="7085"/>
                  </a:lnTo>
                  <a:cubicBezTo>
                    <a:pt x="3421" y="8420"/>
                    <a:pt x="4068" y="9754"/>
                    <a:pt x="4874" y="11152"/>
                  </a:cubicBezTo>
                  <a:lnTo>
                    <a:pt x="4874" y="11152"/>
                  </a:lnTo>
                  <a:cubicBezTo>
                    <a:pt x="5556" y="12327"/>
                    <a:pt x="6320" y="13460"/>
                    <a:pt x="7064" y="14565"/>
                  </a:cubicBezTo>
                  <a:lnTo>
                    <a:pt x="7064" y="14565"/>
                  </a:lnTo>
                  <a:cubicBezTo>
                    <a:pt x="7315" y="14934"/>
                    <a:pt x="7572" y="15316"/>
                    <a:pt x="7822" y="15692"/>
                  </a:cubicBezTo>
                  <a:lnTo>
                    <a:pt x="7822" y="15692"/>
                  </a:lnTo>
                  <a:cubicBezTo>
                    <a:pt x="8184" y="16234"/>
                    <a:pt x="8476" y="16686"/>
                    <a:pt x="8740" y="17117"/>
                  </a:cubicBezTo>
                  <a:lnTo>
                    <a:pt x="8740" y="17117"/>
                  </a:lnTo>
                  <a:cubicBezTo>
                    <a:pt x="9664" y="18605"/>
                    <a:pt x="10367" y="20058"/>
                    <a:pt x="10819" y="21427"/>
                  </a:cubicBezTo>
                  <a:lnTo>
                    <a:pt x="10819" y="21427"/>
                  </a:lnTo>
                  <a:cubicBezTo>
                    <a:pt x="11430" y="23242"/>
                    <a:pt x="11618" y="24764"/>
                    <a:pt x="11430" y="26196"/>
                  </a:cubicBezTo>
                  <a:lnTo>
                    <a:pt x="11430" y="26196"/>
                  </a:lnTo>
                  <a:cubicBezTo>
                    <a:pt x="11423" y="26217"/>
                    <a:pt x="11437" y="26231"/>
                    <a:pt x="11451" y="26231"/>
                  </a:cubicBezTo>
                  <a:lnTo>
                    <a:pt x="11451" y="26231"/>
                  </a:lnTo>
                  <a:lnTo>
                    <a:pt x="11458" y="26231"/>
                  </a:lnTo>
                  <a:lnTo>
                    <a:pt x="11458" y="26231"/>
                  </a:lnTo>
                  <a:cubicBezTo>
                    <a:pt x="11472" y="26231"/>
                    <a:pt x="11486" y="26224"/>
                    <a:pt x="11486" y="26210"/>
                  </a:cubicBezTo>
                  <a:lnTo>
                    <a:pt x="11486" y="26210"/>
                  </a:lnTo>
                  <a:cubicBezTo>
                    <a:pt x="11681" y="24757"/>
                    <a:pt x="11486" y="23235"/>
                    <a:pt x="10874" y="21406"/>
                  </a:cubicBezTo>
                  <a:lnTo>
                    <a:pt x="10874" y="21406"/>
                  </a:lnTo>
                  <a:cubicBezTo>
                    <a:pt x="10415" y="20030"/>
                    <a:pt x="9713" y="18577"/>
                    <a:pt x="8789" y="17089"/>
                  </a:cubicBezTo>
                  <a:lnTo>
                    <a:pt x="8789" y="17089"/>
                  </a:lnTo>
                  <a:cubicBezTo>
                    <a:pt x="8524" y="16651"/>
                    <a:pt x="8232" y="16199"/>
                    <a:pt x="7871" y="15657"/>
                  </a:cubicBezTo>
                  <a:lnTo>
                    <a:pt x="7871" y="15657"/>
                  </a:lnTo>
                  <a:cubicBezTo>
                    <a:pt x="7621" y="15281"/>
                    <a:pt x="7363" y="14899"/>
                    <a:pt x="7113" y="14531"/>
                  </a:cubicBezTo>
                  <a:lnTo>
                    <a:pt x="7113" y="14531"/>
                  </a:lnTo>
                  <a:cubicBezTo>
                    <a:pt x="6369" y="13432"/>
                    <a:pt x="5604" y="12292"/>
                    <a:pt x="4930" y="11124"/>
                  </a:cubicBezTo>
                  <a:lnTo>
                    <a:pt x="4930" y="11124"/>
                  </a:lnTo>
                  <a:cubicBezTo>
                    <a:pt x="4124" y="9727"/>
                    <a:pt x="3477" y="8399"/>
                    <a:pt x="2956" y="7064"/>
                  </a:cubicBezTo>
                  <a:lnTo>
                    <a:pt x="2956" y="7064"/>
                  </a:lnTo>
                  <a:cubicBezTo>
                    <a:pt x="2782" y="6626"/>
                    <a:pt x="2622" y="6188"/>
                    <a:pt x="2490" y="5813"/>
                  </a:cubicBezTo>
                  <a:lnTo>
                    <a:pt x="2490" y="5813"/>
                  </a:lnTo>
                  <a:cubicBezTo>
                    <a:pt x="2420" y="5632"/>
                    <a:pt x="2358" y="5451"/>
                    <a:pt x="2288" y="5270"/>
                  </a:cubicBezTo>
                  <a:lnTo>
                    <a:pt x="2288" y="5270"/>
                  </a:lnTo>
                  <a:cubicBezTo>
                    <a:pt x="1642" y="3497"/>
                    <a:pt x="974" y="1655"/>
                    <a:pt x="63" y="14"/>
                  </a:cubicBezTo>
                  <a:lnTo>
                    <a:pt x="63" y="14"/>
                  </a:lnTo>
                  <a:cubicBezTo>
                    <a:pt x="57" y="1"/>
                    <a:pt x="50" y="1"/>
                    <a:pt x="36" y="1"/>
                  </a:cubicBezTo>
                  <a:lnTo>
                    <a:pt x="36" y="1"/>
                  </a:lnTo>
                  <a:cubicBezTo>
                    <a:pt x="29" y="1"/>
                    <a:pt x="29" y="1"/>
                    <a:pt x="22"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4"/>
            <p:cNvSpPr/>
            <p:nvPr/>
          </p:nvSpPr>
          <p:spPr>
            <a:xfrm>
              <a:off x="5804400" y="1297225"/>
              <a:ext cx="319125" cy="650750"/>
            </a:xfrm>
            <a:custGeom>
              <a:rect b="b" l="l" r="r" t="t"/>
              <a:pathLst>
                <a:path extrusionOk="0" h="26030" w="12765">
                  <a:moveTo>
                    <a:pt x="15" y="1"/>
                  </a:moveTo>
                  <a:cubicBezTo>
                    <a:pt x="1" y="7"/>
                    <a:pt x="1" y="28"/>
                    <a:pt x="8" y="42"/>
                  </a:cubicBezTo>
                  <a:lnTo>
                    <a:pt x="8" y="42"/>
                  </a:lnTo>
                  <a:cubicBezTo>
                    <a:pt x="1162" y="1892"/>
                    <a:pt x="1989" y="3998"/>
                    <a:pt x="2677" y="5833"/>
                  </a:cubicBezTo>
                  <a:lnTo>
                    <a:pt x="2677" y="5833"/>
                  </a:lnTo>
                  <a:lnTo>
                    <a:pt x="2789" y="6132"/>
                  </a:lnTo>
                  <a:cubicBezTo>
                    <a:pt x="2907" y="6459"/>
                    <a:pt x="3025" y="6786"/>
                    <a:pt x="3150" y="7106"/>
                  </a:cubicBezTo>
                  <a:lnTo>
                    <a:pt x="3150" y="7106"/>
                  </a:lnTo>
                  <a:cubicBezTo>
                    <a:pt x="3727" y="8621"/>
                    <a:pt x="4367" y="9991"/>
                    <a:pt x="5111" y="11305"/>
                  </a:cubicBezTo>
                  <a:lnTo>
                    <a:pt x="5111" y="11305"/>
                  </a:lnTo>
                  <a:cubicBezTo>
                    <a:pt x="5959" y="12800"/>
                    <a:pt x="6995" y="14197"/>
                    <a:pt x="7989" y="15539"/>
                  </a:cubicBezTo>
                  <a:lnTo>
                    <a:pt x="7989" y="15539"/>
                  </a:lnTo>
                  <a:lnTo>
                    <a:pt x="8225" y="15852"/>
                  </a:lnTo>
                  <a:cubicBezTo>
                    <a:pt x="8545" y="16283"/>
                    <a:pt x="8893" y="16748"/>
                    <a:pt x="9233" y="17221"/>
                  </a:cubicBezTo>
                  <a:lnTo>
                    <a:pt x="9233" y="17221"/>
                  </a:lnTo>
                  <a:cubicBezTo>
                    <a:pt x="10290" y="18702"/>
                    <a:pt x="11069" y="20030"/>
                    <a:pt x="11604" y="21288"/>
                  </a:cubicBezTo>
                  <a:lnTo>
                    <a:pt x="11604" y="21288"/>
                  </a:lnTo>
                  <a:cubicBezTo>
                    <a:pt x="12167" y="22609"/>
                    <a:pt x="12702" y="24194"/>
                    <a:pt x="12480" y="25995"/>
                  </a:cubicBezTo>
                  <a:lnTo>
                    <a:pt x="12480" y="25995"/>
                  </a:lnTo>
                  <a:cubicBezTo>
                    <a:pt x="12480" y="26009"/>
                    <a:pt x="12494" y="26023"/>
                    <a:pt x="12508" y="26030"/>
                  </a:cubicBezTo>
                  <a:lnTo>
                    <a:pt x="12508" y="26030"/>
                  </a:lnTo>
                  <a:cubicBezTo>
                    <a:pt x="12508" y="26030"/>
                    <a:pt x="12508" y="26030"/>
                    <a:pt x="12515" y="26030"/>
                  </a:cubicBezTo>
                  <a:lnTo>
                    <a:pt x="12515" y="26030"/>
                  </a:lnTo>
                  <a:cubicBezTo>
                    <a:pt x="12529" y="26030"/>
                    <a:pt x="12536" y="26016"/>
                    <a:pt x="12542" y="26002"/>
                  </a:cubicBezTo>
                  <a:lnTo>
                    <a:pt x="12542" y="26002"/>
                  </a:lnTo>
                  <a:cubicBezTo>
                    <a:pt x="12765" y="24187"/>
                    <a:pt x="12223" y="22595"/>
                    <a:pt x="11660" y="21267"/>
                  </a:cubicBezTo>
                  <a:lnTo>
                    <a:pt x="11660" y="21267"/>
                  </a:lnTo>
                  <a:cubicBezTo>
                    <a:pt x="11124" y="20009"/>
                    <a:pt x="10346" y="18674"/>
                    <a:pt x="9275" y="17186"/>
                  </a:cubicBezTo>
                  <a:lnTo>
                    <a:pt x="9275" y="17186"/>
                  </a:lnTo>
                  <a:cubicBezTo>
                    <a:pt x="8941" y="16714"/>
                    <a:pt x="8594" y="16248"/>
                    <a:pt x="8267" y="15817"/>
                  </a:cubicBezTo>
                  <a:lnTo>
                    <a:pt x="8267" y="15817"/>
                  </a:lnTo>
                  <a:lnTo>
                    <a:pt x="8037" y="15504"/>
                  </a:lnTo>
                  <a:cubicBezTo>
                    <a:pt x="7036" y="14162"/>
                    <a:pt x="6007" y="12772"/>
                    <a:pt x="5159" y="11277"/>
                  </a:cubicBezTo>
                  <a:lnTo>
                    <a:pt x="5159" y="11277"/>
                  </a:lnTo>
                  <a:cubicBezTo>
                    <a:pt x="4415" y="9963"/>
                    <a:pt x="3783" y="8593"/>
                    <a:pt x="3206" y="7085"/>
                  </a:cubicBezTo>
                  <a:lnTo>
                    <a:pt x="3206" y="7085"/>
                  </a:lnTo>
                  <a:cubicBezTo>
                    <a:pt x="3081" y="6765"/>
                    <a:pt x="2962" y="6438"/>
                    <a:pt x="2837" y="6111"/>
                  </a:cubicBezTo>
                  <a:lnTo>
                    <a:pt x="2837" y="6111"/>
                  </a:lnTo>
                  <a:lnTo>
                    <a:pt x="2726" y="5813"/>
                  </a:lnTo>
                  <a:cubicBezTo>
                    <a:pt x="2045" y="3977"/>
                    <a:pt x="1217" y="1864"/>
                    <a:pt x="56" y="14"/>
                  </a:cubicBezTo>
                  <a:lnTo>
                    <a:pt x="56" y="14"/>
                  </a:lnTo>
                  <a:cubicBezTo>
                    <a:pt x="49" y="1"/>
                    <a:pt x="42" y="1"/>
                    <a:pt x="29" y="1"/>
                  </a:cubicBezTo>
                  <a:lnTo>
                    <a:pt x="29" y="1"/>
                  </a:lnTo>
                  <a:cubicBezTo>
                    <a:pt x="29" y="1"/>
                    <a:pt x="22" y="1"/>
                    <a:pt x="15"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4"/>
            <p:cNvSpPr/>
            <p:nvPr/>
          </p:nvSpPr>
          <p:spPr>
            <a:xfrm>
              <a:off x="5772250" y="1297225"/>
              <a:ext cx="345200" cy="638075"/>
            </a:xfrm>
            <a:custGeom>
              <a:rect b="b" l="l" r="r" t="t"/>
              <a:pathLst>
                <a:path extrusionOk="0" h="25523" w="13808">
                  <a:moveTo>
                    <a:pt x="14" y="1"/>
                  </a:moveTo>
                  <a:cubicBezTo>
                    <a:pt x="1" y="14"/>
                    <a:pt x="1" y="28"/>
                    <a:pt x="7" y="42"/>
                  </a:cubicBezTo>
                  <a:lnTo>
                    <a:pt x="7" y="42"/>
                  </a:lnTo>
                  <a:cubicBezTo>
                    <a:pt x="1085" y="1586"/>
                    <a:pt x="1989" y="3365"/>
                    <a:pt x="2920" y="5826"/>
                  </a:cubicBezTo>
                  <a:lnTo>
                    <a:pt x="2920" y="5826"/>
                  </a:lnTo>
                  <a:cubicBezTo>
                    <a:pt x="3032" y="6111"/>
                    <a:pt x="3136" y="6403"/>
                    <a:pt x="3240" y="6689"/>
                  </a:cubicBezTo>
                  <a:lnTo>
                    <a:pt x="3240" y="6689"/>
                  </a:lnTo>
                  <a:cubicBezTo>
                    <a:pt x="3296" y="6835"/>
                    <a:pt x="3351" y="6987"/>
                    <a:pt x="3407" y="7133"/>
                  </a:cubicBezTo>
                  <a:lnTo>
                    <a:pt x="3407" y="7133"/>
                  </a:lnTo>
                  <a:cubicBezTo>
                    <a:pt x="4047" y="8844"/>
                    <a:pt x="4665" y="10213"/>
                    <a:pt x="5347" y="11451"/>
                  </a:cubicBezTo>
                  <a:lnTo>
                    <a:pt x="5347" y="11451"/>
                  </a:lnTo>
                  <a:cubicBezTo>
                    <a:pt x="6258" y="13092"/>
                    <a:pt x="7419" y="14545"/>
                    <a:pt x="8628" y="16011"/>
                  </a:cubicBezTo>
                  <a:lnTo>
                    <a:pt x="8628" y="16011"/>
                  </a:lnTo>
                  <a:lnTo>
                    <a:pt x="8927" y="16366"/>
                  </a:lnTo>
                  <a:cubicBezTo>
                    <a:pt x="9205" y="16693"/>
                    <a:pt x="9462" y="17006"/>
                    <a:pt x="9727" y="17325"/>
                  </a:cubicBezTo>
                  <a:lnTo>
                    <a:pt x="9727" y="17325"/>
                  </a:lnTo>
                  <a:cubicBezTo>
                    <a:pt x="10561" y="18333"/>
                    <a:pt x="11611" y="19682"/>
                    <a:pt x="12396" y="21156"/>
                  </a:cubicBezTo>
                  <a:lnTo>
                    <a:pt x="12396" y="21156"/>
                  </a:lnTo>
                  <a:lnTo>
                    <a:pt x="12403" y="21177"/>
                  </a:lnTo>
                  <a:cubicBezTo>
                    <a:pt x="13126" y="22540"/>
                    <a:pt x="13745" y="23721"/>
                    <a:pt x="13543" y="25487"/>
                  </a:cubicBezTo>
                  <a:lnTo>
                    <a:pt x="13543" y="25487"/>
                  </a:lnTo>
                  <a:cubicBezTo>
                    <a:pt x="13543" y="25508"/>
                    <a:pt x="13557" y="25522"/>
                    <a:pt x="13571" y="25522"/>
                  </a:cubicBezTo>
                  <a:lnTo>
                    <a:pt x="13571" y="25522"/>
                  </a:lnTo>
                  <a:cubicBezTo>
                    <a:pt x="13571" y="25522"/>
                    <a:pt x="13571" y="25522"/>
                    <a:pt x="13571" y="25522"/>
                  </a:cubicBezTo>
                  <a:lnTo>
                    <a:pt x="13571" y="25522"/>
                  </a:lnTo>
                  <a:cubicBezTo>
                    <a:pt x="13592" y="25522"/>
                    <a:pt x="13599" y="25515"/>
                    <a:pt x="13606" y="25494"/>
                  </a:cubicBezTo>
                  <a:lnTo>
                    <a:pt x="13606" y="25494"/>
                  </a:lnTo>
                  <a:cubicBezTo>
                    <a:pt x="13808" y="23708"/>
                    <a:pt x="13147" y="22463"/>
                    <a:pt x="12452" y="21149"/>
                  </a:cubicBezTo>
                  <a:lnTo>
                    <a:pt x="12452" y="21149"/>
                  </a:lnTo>
                  <a:lnTo>
                    <a:pt x="12445" y="21135"/>
                  </a:lnTo>
                  <a:cubicBezTo>
                    <a:pt x="11659" y="19647"/>
                    <a:pt x="10603" y="18299"/>
                    <a:pt x="9768" y="17291"/>
                  </a:cubicBezTo>
                  <a:lnTo>
                    <a:pt x="9768" y="17291"/>
                  </a:lnTo>
                  <a:cubicBezTo>
                    <a:pt x="9511" y="16971"/>
                    <a:pt x="9247" y="16658"/>
                    <a:pt x="8969" y="16324"/>
                  </a:cubicBezTo>
                  <a:lnTo>
                    <a:pt x="8969" y="16324"/>
                  </a:lnTo>
                  <a:lnTo>
                    <a:pt x="8677" y="15970"/>
                  </a:lnTo>
                  <a:cubicBezTo>
                    <a:pt x="7467" y="14510"/>
                    <a:pt x="6306" y="13057"/>
                    <a:pt x="5402" y="11423"/>
                  </a:cubicBezTo>
                  <a:lnTo>
                    <a:pt x="5402" y="11423"/>
                  </a:lnTo>
                  <a:cubicBezTo>
                    <a:pt x="4714" y="10192"/>
                    <a:pt x="4102" y="8823"/>
                    <a:pt x="3463" y="7113"/>
                  </a:cubicBezTo>
                  <a:lnTo>
                    <a:pt x="3463" y="7113"/>
                  </a:lnTo>
                  <a:cubicBezTo>
                    <a:pt x="3407" y="6967"/>
                    <a:pt x="3351" y="6814"/>
                    <a:pt x="3296" y="6668"/>
                  </a:cubicBezTo>
                  <a:lnTo>
                    <a:pt x="3296" y="6668"/>
                  </a:lnTo>
                  <a:cubicBezTo>
                    <a:pt x="3192" y="6383"/>
                    <a:pt x="3087" y="6098"/>
                    <a:pt x="2976" y="5806"/>
                  </a:cubicBezTo>
                  <a:lnTo>
                    <a:pt x="2976" y="5806"/>
                  </a:lnTo>
                  <a:cubicBezTo>
                    <a:pt x="2038" y="3345"/>
                    <a:pt x="1141" y="1558"/>
                    <a:pt x="56" y="7"/>
                  </a:cubicBezTo>
                  <a:lnTo>
                    <a:pt x="56" y="7"/>
                  </a:lnTo>
                  <a:cubicBezTo>
                    <a:pt x="49" y="1"/>
                    <a:pt x="42" y="1"/>
                    <a:pt x="35" y="1"/>
                  </a:cubicBezTo>
                  <a:lnTo>
                    <a:pt x="35" y="1"/>
                  </a:lnTo>
                  <a:cubicBezTo>
                    <a:pt x="28" y="1"/>
                    <a:pt x="21" y="1"/>
                    <a:pt x="14" y="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4"/>
            <p:cNvSpPr/>
            <p:nvPr/>
          </p:nvSpPr>
          <p:spPr>
            <a:xfrm>
              <a:off x="5740100" y="1297225"/>
              <a:ext cx="371450" cy="633025"/>
            </a:xfrm>
            <a:custGeom>
              <a:rect b="b" l="l" r="r" t="t"/>
              <a:pathLst>
                <a:path extrusionOk="0" h="25321" w="14858">
                  <a:moveTo>
                    <a:pt x="14" y="1"/>
                  </a:moveTo>
                  <a:cubicBezTo>
                    <a:pt x="7" y="14"/>
                    <a:pt x="0" y="35"/>
                    <a:pt x="14" y="42"/>
                  </a:cubicBezTo>
                  <a:lnTo>
                    <a:pt x="14" y="42"/>
                  </a:lnTo>
                  <a:cubicBezTo>
                    <a:pt x="1245" y="1634"/>
                    <a:pt x="2281" y="3525"/>
                    <a:pt x="3171" y="5826"/>
                  </a:cubicBezTo>
                  <a:lnTo>
                    <a:pt x="3171" y="5826"/>
                  </a:lnTo>
                  <a:cubicBezTo>
                    <a:pt x="3330" y="6244"/>
                    <a:pt x="3490" y="6675"/>
                    <a:pt x="3643" y="7092"/>
                  </a:cubicBezTo>
                  <a:lnTo>
                    <a:pt x="3643" y="7092"/>
                  </a:lnTo>
                  <a:lnTo>
                    <a:pt x="3664" y="7161"/>
                  </a:lnTo>
                  <a:cubicBezTo>
                    <a:pt x="4193" y="8600"/>
                    <a:pt x="4790" y="10130"/>
                    <a:pt x="5590" y="11604"/>
                  </a:cubicBezTo>
                  <a:lnTo>
                    <a:pt x="5590" y="11604"/>
                  </a:lnTo>
                  <a:cubicBezTo>
                    <a:pt x="6542" y="13356"/>
                    <a:pt x="7870" y="14899"/>
                    <a:pt x="9038" y="16171"/>
                  </a:cubicBezTo>
                  <a:lnTo>
                    <a:pt x="9038" y="16171"/>
                  </a:lnTo>
                  <a:cubicBezTo>
                    <a:pt x="9323" y="16477"/>
                    <a:pt x="9615" y="16783"/>
                    <a:pt x="9893" y="17082"/>
                  </a:cubicBezTo>
                  <a:lnTo>
                    <a:pt x="9893" y="17082"/>
                  </a:lnTo>
                  <a:cubicBezTo>
                    <a:pt x="10005" y="17200"/>
                    <a:pt x="10116" y="17318"/>
                    <a:pt x="10227" y="17430"/>
                  </a:cubicBezTo>
                  <a:lnTo>
                    <a:pt x="10227" y="17430"/>
                  </a:lnTo>
                  <a:cubicBezTo>
                    <a:pt x="11437" y="18716"/>
                    <a:pt x="12410" y="19821"/>
                    <a:pt x="13189" y="21024"/>
                  </a:cubicBezTo>
                  <a:lnTo>
                    <a:pt x="13189" y="21024"/>
                  </a:lnTo>
                  <a:lnTo>
                    <a:pt x="13279" y="21170"/>
                  </a:lnTo>
                  <a:cubicBezTo>
                    <a:pt x="14058" y="22373"/>
                    <a:pt x="14795" y="23513"/>
                    <a:pt x="14607" y="25286"/>
                  </a:cubicBezTo>
                  <a:lnTo>
                    <a:pt x="14607" y="25286"/>
                  </a:lnTo>
                  <a:cubicBezTo>
                    <a:pt x="14607" y="25300"/>
                    <a:pt x="14621" y="25314"/>
                    <a:pt x="14635" y="25320"/>
                  </a:cubicBezTo>
                  <a:lnTo>
                    <a:pt x="14635" y="25320"/>
                  </a:lnTo>
                  <a:cubicBezTo>
                    <a:pt x="14635" y="25320"/>
                    <a:pt x="14635" y="25320"/>
                    <a:pt x="14635" y="25320"/>
                  </a:cubicBezTo>
                  <a:lnTo>
                    <a:pt x="14635" y="25320"/>
                  </a:lnTo>
                  <a:cubicBezTo>
                    <a:pt x="14649" y="25320"/>
                    <a:pt x="14663" y="25307"/>
                    <a:pt x="14663" y="25293"/>
                  </a:cubicBezTo>
                  <a:lnTo>
                    <a:pt x="14663" y="25293"/>
                  </a:lnTo>
                  <a:cubicBezTo>
                    <a:pt x="14857" y="23499"/>
                    <a:pt x="14113" y="22352"/>
                    <a:pt x="13328" y="21135"/>
                  </a:cubicBezTo>
                  <a:lnTo>
                    <a:pt x="13328" y="21135"/>
                  </a:lnTo>
                  <a:lnTo>
                    <a:pt x="13237" y="20996"/>
                  </a:lnTo>
                  <a:cubicBezTo>
                    <a:pt x="12459" y="19786"/>
                    <a:pt x="11485" y="18681"/>
                    <a:pt x="10269" y="17395"/>
                  </a:cubicBezTo>
                  <a:lnTo>
                    <a:pt x="10269" y="17395"/>
                  </a:lnTo>
                  <a:cubicBezTo>
                    <a:pt x="10158" y="17277"/>
                    <a:pt x="10046" y="17159"/>
                    <a:pt x="9935" y="17040"/>
                  </a:cubicBezTo>
                  <a:lnTo>
                    <a:pt x="9935" y="17040"/>
                  </a:lnTo>
                  <a:cubicBezTo>
                    <a:pt x="9657" y="16748"/>
                    <a:pt x="9372" y="16442"/>
                    <a:pt x="9080" y="16130"/>
                  </a:cubicBezTo>
                  <a:lnTo>
                    <a:pt x="9080" y="16130"/>
                  </a:lnTo>
                  <a:cubicBezTo>
                    <a:pt x="7912" y="14857"/>
                    <a:pt x="6591" y="13328"/>
                    <a:pt x="5639" y="11576"/>
                  </a:cubicBezTo>
                  <a:lnTo>
                    <a:pt x="5639" y="11576"/>
                  </a:lnTo>
                  <a:cubicBezTo>
                    <a:pt x="4839" y="10109"/>
                    <a:pt x="4248" y="8580"/>
                    <a:pt x="3720" y="7140"/>
                  </a:cubicBezTo>
                  <a:lnTo>
                    <a:pt x="3720" y="7140"/>
                  </a:lnTo>
                  <a:lnTo>
                    <a:pt x="3699" y="7071"/>
                  </a:lnTo>
                  <a:cubicBezTo>
                    <a:pt x="3546" y="6654"/>
                    <a:pt x="3386" y="6230"/>
                    <a:pt x="3226" y="5806"/>
                  </a:cubicBezTo>
                  <a:lnTo>
                    <a:pt x="3226" y="5806"/>
                  </a:lnTo>
                  <a:cubicBezTo>
                    <a:pt x="2329" y="3497"/>
                    <a:pt x="1293" y="1600"/>
                    <a:pt x="56" y="7"/>
                  </a:cubicBezTo>
                  <a:lnTo>
                    <a:pt x="56" y="7"/>
                  </a:lnTo>
                  <a:cubicBezTo>
                    <a:pt x="49" y="1"/>
                    <a:pt x="42" y="1"/>
                    <a:pt x="35" y="1"/>
                  </a:cubicBezTo>
                  <a:lnTo>
                    <a:pt x="35" y="1"/>
                  </a:lnTo>
                  <a:cubicBezTo>
                    <a:pt x="28" y="1"/>
                    <a:pt x="21" y="1"/>
                    <a:pt x="14"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4"/>
            <p:cNvSpPr/>
            <p:nvPr/>
          </p:nvSpPr>
          <p:spPr>
            <a:xfrm>
              <a:off x="5708125" y="1297225"/>
              <a:ext cx="397500" cy="627800"/>
            </a:xfrm>
            <a:custGeom>
              <a:rect b="b" l="l" r="r" t="t"/>
              <a:pathLst>
                <a:path extrusionOk="0" h="25112" w="15900">
                  <a:moveTo>
                    <a:pt x="7" y="7"/>
                  </a:moveTo>
                  <a:cubicBezTo>
                    <a:pt x="0" y="14"/>
                    <a:pt x="0" y="35"/>
                    <a:pt x="7" y="42"/>
                  </a:cubicBezTo>
                  <a:lnTo>
                    <a:pt x="7" y="42"/>
                  </a:lnTo>
                  <a:cubicBezTo>
                    <a:pt x="1411" y="1683"/>
                    <a:pt x="2524" y="3574"/>
                    <a:pt x="3414" y="5820"/>
                  </a:cubicBezTo>
                  <a:lnTo>
                    <a:pt x="3414" y="5820"/>
                  </a:lnTo>
                  <a:cubicBezTo>
                    <a:pt x="3594" y="6292"/>
                    <a:pt x="3768" y="6779"/>
                    <a:pt x="3921" y="7189"/>
                  </a:cubicBezTo>
                  <a:lnTo>
                    <a:pt x="3921" y="7189"/>
                  </a:lnTo>
                  <a:cubicBezTo>
                    <a:pt x="4512" y="8851"/>
                    <a:pt x="5068" y="10338"/>
                    <a:pt x="5819" y="11757"/>
                  </a:cubicBezTo>
                  <a:lnTo>
                    <a:pt x="5819" y="11757"/>
                  </a:lnTo>
                  <a:cubicBezTo>
                    <a:pt x="6841" y="13669"/>
                    <a:pt x="8378" y="15281"/>
                    <a:pt x="9441" y="16331"/>
                  </a:cubicBezTo>
                  <a:lnTo>
                    <a:pt x="9441" y="16331"/>
                  </a:lnTo>
                  <a:cubicBezTo>
                    <a:pt x="9872" y="16755"/>
                    <a:pt x="10310" y="17159"/>
                    <a:pt x="10714" y="17541"/>
                  </a:cubicBezTo>
                  <a:lnTo>
                    <a:pt x="10714" y="17541"/>
                  </a:lnTo>
                  <a:lnTo>
                    <a:pt x="10734" y="17555"/>
                  </a:lnTo>
                  <a:cubicBezTo>
                    <a:pt x="11930" y="18667"/>
                    <a:pt x="13056" y="19717"/>
                    <a:pt x="13974" y="20892"/>
                  </a:cubicBezTo>
                  <a:lnTo>
                    <a:pt x="13974" y="20892"/>
                  </a:lnTo>
                  <a:lnTo>
                    <a:pt x="14120" y="21087"/>
                  </a:lnTo>
                  <a:cubicBezTo>
                    <a:pt x="14961" y="22164"/>
                    <a:pt x="15837" y="23277"/>
                    <a:pt x="15664" y="25084"/>
                  </a:cubicBezTo>
                  <a:lnTo>
                    <a:pt x="15664" y="25084"/>
                  </a:lnTo>
                  <a:cubicBezTo>
                    <a:pt x="15664" y="25098"/>
                    <a:pt x="15670" y="25112"/>
                    <a:pt x="15691" y="25112"/>
                  </a:cubicBezTo>
                  <a:lnTo>
                    <a:pt x="15691" y="25112"/>
                  </a:lnTo>
                  <a:cubicBezTo>
                    <a:pt x="15691" y="25112"/>
                    <a:pt x="15691" y="25112"/>
                    <a:pt x="15691" y="25112"/>
                  </a:cubicBezTo>
                  <a:lnTo>
                    <a:pt x="15691" y="25112"/>
                  </a:lnTo>
                  <a:cubicBezTo>
                    <a:pt x="15705" y="25112"/>
                    <a:pt x="15719" y="25098"/>
                    <a:pt x="15719" y="25084"/>
                  </a:cubicBezTo>
                  <a:lnTo>
                    <a:pt x="15719" y="25084"/>
                  </a:lnTo>
                  <a:cubicBezTo>
                    <a:pt x="15900" y="23263"/>
                    <a:pt x="15017" y="22136"/>
                    <a:pt x="14162" y="21045"/>
                  </a:cubicBezTo>
                  <a:lnTo>
                    <a:pt x="14162" y="21045"/>
                  </a:lnTo>
                  <a:lnTo>
                    <a:pt x="14016" y="20857"/>
                  </a:lnTo>
                  <a:cubicBezTo>
                    <a:pt x="13098" y="19675"/>
                    <a:pt x="11965" y="18625"/>
                    <a:pt x="10776" y="17513"/>
                  </a:cubicBezTo>
                  <a:lnTo>
                    <a:pt x="10776" y="17513"/>
                  </a:lnTo>
                  <a:lnTo>
                    <a:pt x="10755" y="17492"/>
                  </a:lnTo>
                  <a:cubicBezTo>
                    <a:pt x="10352" y="17117"/>
                    <a:pt x="9914" y="16714"/>
                    <a:pt x="9483" y="16290"/>
                  </a:cubicBezTo>
                  <a:lnTo>
                    <a:pt x="9483" y="16290"/>
                  </a:lnTo>
                  <a:cubicBezTo>
                    <a:pt x="8419" y="15240"/>
                    <a:pt x="6883" y="13634"/>
                    <a:pt x="5868" y="11729"/>
                  </a:cubicBezTo>
                  <a:lnTo>
                    <a:pt x="5868" y="11729"/>
                  </a:lnTo>
                  <a:cubicBezTo>
                    <a:pt x="5117" y="10318"/>
                    <a:pt x="4568" y="8830"/>
                    <a:pt x="3970" y="7168"/>
                  </a:cubicBezTo>
                  <a:lnTo>
                    <a:pt x="3970" y="7168"/>
                  </a:lnTo>
                  <a:cubicBezTo>
                    <a:pt x="3824" y="6758"/>
                    <a:pt x="3650" y="6278"/>
                    <a:pt x="3462" y="5799"/>
                  </a:cubicBezTo>
                  <a:lnTo>
                    <a:pt x="3462" y="5799"/>
                  </a:lnTo>
                  <a:cubicBezTo>
                    <a:pt x="2579" y="3546"/>
                    <a:pt x="1460" y="1648"/>
                    <a:pt x="49" y="7"/>
                  </a:cubicBezTo>
                  <a:lnTo>
                    <a:pt x="49" y="7"/>
                  </a:lnTo>
                  <a:cubicBezTo>
                    <a:pt x="49"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4"/>
            <p:cNvSpPr/>
            <p:nvPr/>
          </p:nvSpPr>
          <p:spPr>
            <a:xfrm>
              <a:off x="5675975" y="1297225"/>
              <a:ext cx="423750" cy="622775"/>
            </a:xfrm>
            <a:custGeom>
              <a:rect b="b" l="l" r="r" t="t"/>
              <a:pathLst>
                <a:path extrusionOk="0" h="24911" w="16950">
                  <a:moveTo>
                    <a:pt x="14" y="7"/>
                  </a:moveTo>
                  <a:cubicBezTo>
                    <a:pt x="0" y="14"/>
                    <a:pt x="0" y="35"/>
                    <a:pt x="7" y="49"/>
                  </a:cubicBezTo>
                  <a:lnTo>
                    <a:pt x="7" y="49"/>
                  </a:lnTo>
                  <a:cubicBezTo>
                    <a:pt x="1578" y="1711"/>
                    <a:pt x="2774" y="3595"/>
                    <a:pt x="3657" y="5820"/>
                  </a:cubicBezTo>
                  <a:lnTo>
                    <a:pt x="3657" y="5820"/>
                  </a:lnTo>
                  <a:cubicBezTo>
                    <a:pt x="3858" y="6313"/>
                    <a:pt x="4032" y="6800"/>
                    <a:pt x="4178" y="7217"/>
                  </a:cubicBezTo>
                  <a:lnTo>
                    <a:pt x="4178" y="7217"/>
                  </a:lnTo>
                  <a:lnTo>
                    <a:pt x="4296" y="7558"/>
                  </a:lnTo>
                  <a:cubicBezTo>
                    <a:pt x="4804" y="9011"/>
                    <a:pt x="5332" y="10512"/>
                    <a:pt x="6055" y="11903"/>
                  </a:cubicBezTo>
                  <a:lnTo>
                    <a:pt x="6055" y="11903"/>
                  </a:lnTo>
                  <a:cubicBezTo>
                    <a:pt x="6855" y="13425"/>
                    <a:pt x="8092" y="14927"/>
                    <a:pt x="9851" y="16491"/>
                  </a:cubicBezTo>
                  <a:lnTo>
                    <a:pt x="9851" y="16491"/>
                  </a:lnTo>
                  <a:cubicBezTo>
                    <a:pt x="10248" y="16839"/>
                    <a:pt x="10665" y="17200"/>
                    <a:pt x="11207" y="17645"/>
                  </a:cubicBezTo>
                  <a:lnTo>
                    <a:pt x="11207" y="17645"/>
                  </a:lnTo>
                  <a:cubicBezTo>
                    <a:pt x="11388" y="17784"/>
                    <a:pt x="11562" y="17930"/>
                    <a:pt x="11735" y="18069"/>
                  </a:cubicBezTo>
                  <a:lnTo>
                    <a:pt x="11735" y="18069"/>
                  </a:lnTo>
                  <a:cubicBezTo>
                    <a:pt x="12834" y="18966"/>
                    <a:pt x="13877" y="19807"/>
                    <a:pt x="14760" y="20760"/>
                  </a:cubicBezTo>
                  <a:lnTo>
                    <a:pt x="14760" y="20760"/>
                  </a:lnTo>
                  <a:cubicBezTo>
                    <a:pt x="14822" y="20829"/>
                    <a:pt x="14885" y="20892"/>
                    <a:pt x="14947" y="20954"/>
                  </a:cubicBezTo>
                  <a:lnTo>
                    <a:pt x="14947" y="20954"/>
                  </a:lnTo>
                  <a:cubicBezTo>
                    <a:pt x="15900" y="21976"/>
                    <a:pt x="16894" y="23026"/>
                    <a:pt x="16727" y="24876"/>
                  </a:cubicBezTo>
                  <a:lnTo>
                    <a:pt x="16727" y="24876"/>
                  </a:lnTo>
                  <a:cubicBezTo>
                    <a:pt x="16727" y="24889"/>
                    <a:pt x="16734" y="24903"/>
                    <a:pt x="16755" y="24910"/>
                  </a:cubicBezTo>
                  <a:lnTo>
                    <a:pt x="16755" y="24910"/>
                  </a:lnTo>
                  <a:lnTo>
                    <a:pt x="16755" y="24910"/>
                  </a:lnTo>
                  <a:lnTo>
                    <a:pt x="16755" y="24910"/>
                  </a:lnTo>
                  <a:cubicBezTo>
                    <a:pt x="16769" y="24910"/>
                    <a:pt x="16783" y="24896"/>
                    <a:pt x="16783" y="24882"/>
                  </a:cubicBezTo>
                  <a:lnTo>
                    <a:pt x="16783" y="24882"/>
                  </a:lnTo>
                  <a:cubicBezTo>
                    <a:pt x="16950" y="23005"/>
                    <a:pt x="15955" y="21942"/>
                    <a:pt x="14989" y="20913"/>
                  </a:cubicBezTo>
                  <a:lnTo>
                    <a:pt x="14989" y="20913"/>
                  </a:lnTo>
                  <a:cubicBezTo>
                    <a:pt x="14926" y="20850"/>
                    <a:pt x="14864" y="20788"/>
                    <a:pt x="14808" y="20725"/>
                  </a:cubicBezTo>
                  <a:lnTo>
                    <a:pt x="14808" y="20725"/>
                  </a:lnTo>
                  <a:cubicBezTo>
                    <a:pt x="13911" y="19766"/>
                    <a:pt x="12876" y="18917"/>
                    <a:pt x="11770" y="18021"/>
                  </a:cubicBezTo>
                  <a:lnTo>
                    <a:pt x="11770" y="18021"/>
                  </a:lnTo>
                  <a:cubicBezTo>
                    <a:pt x="11596" y="17882"/>
                    <a:pt x="11422" y="17743"/>
                    <a:pt x="11249" y="17597"/>
                  </a:cubicBezTo>
                  <a:lnTo>
                    <a:pt x="11249" y="17597"/>
                  </a:lnTo>
                  <a:cubicBezTo>
                    <a:pt x="10706" y="17152"/>
                    <a:pt x="10282" y="16797"/>
                    <a:pt x="9886" y="16442"/>
                  </a:cubicBezTo>
                  <a:lnTo>
                    <a:pt x="9886" y="16442"/>
                  </a:lnTo>
                  <a:cubicBezTo>
                    <a:pt x="8134" y="14885"/>
                    <a:pt x="6904" y="13390"/>
                    <a:pt x="6111" y="11875"/>
                  </a:cubicBezTo>
                  <a:lnTo>
                    <a:pt x="6111" y="11875"/>
                  </a:lnTo>
                  <a:cubicBezTo>
                    <a:pt x="5381" y="10484"/>
                    <a:pt x="4860" y="8990"/>
                    <a:pt x="4352" y="7537"/>
                  </a:cubicBezTo>
                  <a:lnTo>
                    <a:pt x="4352" y="7537"/>
                  </a:lnTo>
                  <a:lnTo>
                    <a:pt x="4234" y="7196"/>
                  </a:lnTo>
                  <a:cubicBezTo>
                    <a:pt x="4088" y="6779"/>
                    <a:pt x="3914" y="6292"/>
                    <a:pt x="3712" y="5799"/>
                  </a:cubicBezTo>
                  <a:lnTo>
                    <a:pt x="3712" y="5799"/>
                  </a:lnTo>
                  <a:cubicBezTo>
                    <a:pt x="2823" y="3567"/>
                    <a:pt x="1627" y="1676"/>
                    <a:pt x="49" y="7"/>
                  </a:cubicBezTo>
                  <a:lnTo>
                    <a:pt x="49" y="7"/>
                  </a:lnTo>
                  <a:cubicBezTo>
                    <a:pt x="49" y="1"/>
                    <a:pt x="42"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14"/>
            <p:cNvSpPr/>
            <p:nvPr/>
          </p:nvSpPr>
          <p:spPr>
            <a:xfrm>
              <a:off x="5643800" y="1297225"/>
              <a:ext cx="450200" cy="617550"/>
            </a:xfrm>
            <a:custGeom>
              <a:rect b="b" l="l" r="r" t="t"/>
              <a:pathLst>
                <a:path extrusionOk="0" h="24702" w="18008">
                  <a:moveTo>
                    <a:pt x="15" y="7"/>
                  </a:moveTo>
                  <a:cubicBezTo>
                    <a:pt x="1" y="21"/>
                    <a:pt x="1" y="35"/>
                    <a:pt x="15" y="49"/>
                  </a:cubicBezTo>
                  <a:lnTo>
                    <a:pt x="15" y="49"/>
                  </a:lnTo>
                  <a:cubicBezTo>
                    <a:pt x="1739" y="1725"/>
                    <a:pt x="3011" y="3609"/>
                    <a:pt x="3908" y="5813"/>
                  </a:cubicBezTo>
                  <a:lnTo>
                    <a:pt x="3908" y="5813"/>
                  </a:lnTo>
                  <a:cubicBezTo>
                    <a:pt x="4075" y="6223"/>
                    <a:pt x="4235" y="6668"/>
                    <a:pt x="4436" y="7245"/>
                  </a:cubicBezTo>
                  <a:lnTo>
                    <a:pt x="4436" y="7245"/>
                  </a:lnTo>
                  <a:cubicBezTo>
                    <a:pt x="4520" y="7481"/>
                    <a:pt x="4603" y="7724"/>
                    <a:pt x="4680" y="7968"/>
                  </a:cubicBezTo>
                  <a:lnTo>
                    <a:pt x="4680" y="7968"/>
                  </a:lnTo>
                  <a:cubicBezTo>
                    <a:pt x="5145" y="9330"/>
                    <a:pt x="5625" y="10742"/>
                    <a:pt x="6300" y="12056"/>
                  </a:cubicBezTo>
                  <a:lnTo>
                    <a:pt x="6300" y="12056"/>
                  </a:lnTo>
                  <a:cubicBezTo>
                    <a:pt x="7106" y="13627"/>
                    <a:pt x="8441" y="15177"/>
                    <a:pt x="10262" y="16651"/>
                  </a:cubicBezTo>
                  <a:lnTo>
                    <a:pt x="10262" y="16651"/>
                  </a:lnTo>
                  <a:cubicBezTo>
                    <a:pt x="10693" y="16999"/>
                    <a:pt x="11152" y="17346"/>
                    <a:pt x="11708" y="17749"/>
                  </a:cubicBezTo>
                  <a:lnTo>
                    <a:pt x="11708" y="17749"/>
                  </a:lnTo>
                  <a:cubicBezTo>
                    <a:pt x="12035" y="17986"/>
                    <a:pt x="12369" y="18215"/>
                    <a:pt x="12689" y="18445"/>
                  </a:cubicBezTo>
                  <a:lnTo>
                    <a:pt x="12689" y="18445"/>
                  </a:lnTo>
                  <a:cubicBezTo>
                    <a:pt x="13718" y="19168"/>
                    <a:pt x="14691" y="19849"/>
                    <a:pt x="15553" y="20628"/>
                  </a:cubicBezTo>
                  <a:lnTo>
                    <a:pt x="15553" y="20628"/>
                  </a:lnTo>
                  <a:cubicBezTo>
                    <a:pt x="15622" y="20690"/>
                    <a:pt x="15685" y="20746"/>
                    <a:pt x="15755" y="20802"/>
                  </a:cubicBezTo>
                  <a:lnTo>
                    <a:pt x="15755" y="20802"/>
                  </a:lnTo>
                  <a:cubicBezTo>
                    <a:pt x="16783" y="21719"/>
                    <a:pt x="17945" y="22755"/>
                    <a:pt x="17792" y="24674"/>
                  </a:cubicBezTo>
                  <a:lnTo>
                    <a:pt x="17792" y="24674"/>
                  </a:lnTo>
                  <a:cubicBezTo>
                    <a:pt x="17792" y="24688"/>
                    <a:pt x="17799" y="24702"/>
                    <a:pt x="17819" y="24702"/>
                  </a:cubicBezTo>
                  <a:lnTo>
                    <a:pt x="17819" y="24702"/>
                  </a:lnTo>
                  <a:cubicBezTo>
                    <a:pt x="17819" y="24702"/>
                    <a:pt x="17819" y="24702"/>
                    <a:pt x="17819" y="24702"/>
                  </a:cubicBezTo>
                  <a:lnTo>
                    <a:pt x="17819" y="24702"/>
                  </a:lnTo>
                  <a:cubicBezTo>
                    <a:pt x="17833" y="24702"/>
                    <a:pt x="17847" y="24688"/>
                    <a:pt x="17847" y="24674"/>
                  </a:cubicBezTo>
                  <a:lnTo>
                    <a:pt x="17847" y="24674"/>
                  </a:lnTo>
                  <a:cubicBezTo>
                    <a:pt x="18007" y="22734"/>
                    <a:pt x="16832" y="21684"/>
                    <a:pt x="15789" y="20760"/>
                  </a:cubicBezTo>
                  <a:lnTo>
                    <a:pt x="15789" y="20760"/>
                  </a:lnTo>
                  <a:cubicBezTo>
                    <a:pt x="15727" y="20704"/>
                    <a:pt x="15657" y="20642"/>
                    <a:pt x="15595" y="20586"/>
                  </a:cubicBezTo>
                  <a:lnTo>
                    <a:pt x="15595" y="20586"/>
                  </a:lnTo>
                  <a:cubicBezTo>
                    <a:pt x="14726" y="19807"/>
                    <a:pt x="13752" y="19119"/>
                    <a:pt x="12723" y="18396"/>
                  </a:cubicBezTo>
                  <a:lnTo>
                    <a:pt x="12723" y="18396"/>
                  </a:lnTo>
                  <a:cubicBezTo>
                    <a:pt x="12404" y="18167"/>
                    <a:pt x="12070" y="17937"/>
                    <a:pt x="11743" y="17701"/>
                  </a:cubicBezTo>
                  <a:lnTo>
                    <a:pt x="11743" y="17701"/>
                  </a:lnTo>
                  <a:cubicBezTo>
                    <a:pt x="11187" y="17298"/>
                    <a:pt x="10728" y="16950"/>
                    <a:pt x="10297" y="16602"/>
                  </a:cubicBezTo>
                  <a:lnTo>
                    <a:pt x="10297" y="16602"/>
                  </a:lnTo>
                  <a:cubicBezTo>
                    <a:pt x="8483" y="15135"/>
                    <a:pt x="7155" y="13592"/>
                    <a:pt x="6348" y="12028"/>
                  </a:cubicBezTo>
                  <a:lnTo>
                    <a:pt x="6348" y="12028"/>
                  </a:lnTo>
                  <a:cubicBezTo>
                    <a:pt x="5681" y="10721"/>
                    <a:pt x="5201" y="9310"/>
                    <a:pt x="4735" y="7947"/>
                  </a:cubicBezTo>
                  <a:lnTo>
                    <a:pt x="4735" y="7947"/>
                  </a:lnTo>
                  <a:cubicBezTo>
                    <a:pt x="4659" y="7704"/>
                    <a:pt x="4575" y="7467"/>
                    <a:pt x="4492" y="7224"/>
                  </a:cubicBezTo>
                  <a:lnTo>
                    <a:pt x="4492" y="7224"/>
                  </a:lnTo>
                  <a:cubicBezTo>
                    <a:pt x="4290" y="6647"/>
                    <a:pt x="4130" y="6202"/>
                    <a:pt x="3964" y="5792"/>
                  </a:cubicBezTo>
                  <a:lnTo>
                    <a:pt x="3964" y="5792"/>
                  </a:lnTo>
                  <a:cubicBezTo>
                    <a:pt x="3060" y="3581"/>
                    <a:pt x="1788" y="1683"/>
                    <a:pt x="56" y="7"/>
                  </a:cubicBezTo>
                  <a:lnTo>
                    <a:pt x="56" y="7"/>
                  </a:lnTo>
                  <a:cubicBezTo>
                    <a:pt x="50" y="1"/>
                    <a:pt x="43" y="1"/>
                    <a:pt x="36" y="1"/>
                  </a:cubicBezTo>
                  <a:lnTo>
                    <a:pt x="36" y="1"/>
                  </a:lnTo>
                  <a:cubicBezTo>
                    <a:pt x="29"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4"/>
            <p:cNvSpPr/>
            <p:nvPr/>
          </p:nvSpPr>
          <p:spPr>
            <a:xfrm>
              <a:off x="5611650" y="1297225"/>
              <a:ext cx="476600" cy="612525"/>
            </a:xfrm>
            <a:custGeom>
              <a:rect b="b" l="l" r="r" t="t"/>
              <a:pathLst>
                <a:path extrusionOk="0" h="24501" w="19064">
                  <a:moveTo>
                    <a:pt x="15" y="7"/>
                  </a:moveTo>
                  <a:cubicBezTo>
                    <a:pt x="1" y="21"/>
                    <a:pt x="1" y="35"/>
                    <a:pt x="15" y="49"/>
                  </a:cubicBezTo>
                  <a:lnTo>
                    <a:pt x="15" y="49"/>
                  </a:lnTo>
                  <a:cubicBezTo>
                    <a:pt x="1919" y="1746"/>
                    <a:pt x="3233" y="3574"/>
                    <a:pt x="4158" y="5813"/>
                  </a:cubicBezTo>
                  <a:lnTo>
                    <a:pt x="4158" y="5813"/>
                  </a:lnTo>
                  <a:cubicBezTo>
                    <a:pt x="4332" y="6230"/>
                    <a:pt x="4499" y="6695"/>
                    <a:pt x="4693" y="7266"/>
                  </a:cubicBezTo>
                  <a:lnTo>
                    <a:pt x="4693" y="7266"/>
                  </a:lnTo>
                  <a:cubicBezTo>
                    <a:pt x="4805" y="7599"/>
                    <a:pt x="4916" y="7940"/>
                    <a:pt x="5027" y="8267"/>
                  </a:cubicBezTo>
                  <a:lnTo>
                    <a:pt x="5027" y="8267"/>
                  </a:lnTo>
                  <a:cubicBezTo>
                    <a:pt x="5458" y="9581"/>
                    <a:pt x="5903" y="10943"/>
                    <a:pt x="6536" y="12209"/>
                  </a:cubicBezTo>
                  <a:lnTo>
                    <a:pt x="6536" y="12209"/>
                  </a:lnTo>
                  <a:cubicBezTo>
                    <a:pt x="7363" y="13849"/>
                    <a:pt x="8754" y="15400"/>
                    <a:pt x="10672" y="16804"/>
                  </a:cubicBezTo>
                  <a:lnTo>
                    <a:pt x="10672" y="16804"/>
                  </a:lnTo>
                  <a:cubicBezTo>
                    <a:pt x="11131" y="17145"/>
                    <a:pt x="11632" y="17485"/>
                    <a:pt x="12209" y="17854"/>
                  </a:cubicBezTo>
                  <a:lnTo>
                    <a:pt x="12209" y="17854"/>
                  </a:lnTo>
                  <a:cubicBezTo>
                    <a:pt x="12675" y="18153"/>
                    <a:pt x="13147" y="18438"/>
                    <a:pt x="13606" y="18716"/>
                  </a:cubicBezTo>
                  <a:lnTo>
                    <a:pt x="13606" y="18716"/>
                  </a:lnTo>
                  <a:cubicBezTo>
                    <a:pt x="14579" y="19307"/>
                    <a:pt x="15504" y="19863"/>
                    <a:pt x="16345" y="20496"/>
                  </a:cubicBezTo>
                  <a:lnTo>
                    <a:pt x="16345" y="20496"/>
                  </a:lnTo>
                  <a:cubicBezTo>
                    <a:pt x="16408" y="20544"/>
                    <a:pt x="16470" y="20593"/>
                    <a:pt x="16540" y="20642"/>
                  </a:cubicBezTo>
                  <a:lnTo>
                    <a:pt x="16540" y="20642"/>
                  </a:lnTo>
                  <a:cubicBezTo>
                    <a:pt x="17694" y="21504"/>
                    <a:pt x="19001" y="22477"/>
                    <a:pt x="18855" y="24465"/>
                  </a:cubicBezTo>
                  <a:lnTo>
                    <a:pt x="18855" y="24465"/>
                  </a:lnTo>
                  <a:cubicBezTo>
                    <a:pt x="18848" y="24479"/>
                    <a:pt x="18862" y="24493"/>
                    <a:pt x="18876" y="24500"/>
                  </a:cubicBezTo>
                  <a:lnTo>
                    <a:pt x="18876" y="24500"/>
                  </a:lnTo>
                  <a:cubicBezTo>
                    <a:pt x="18883" y="24500"/>
                    <a:pt x="18883" y="24500"/>
                    <a:pt x="18883" y="24500"/>
                  </a:cubicBezTo>
                  <a:lnTo>
                    <a:pt x="18883" y="24500"/>
                  </a:lnTo>
                  <a:cubicBezTo>
                    <a:pt x="18897" y="24500"/>
                    <a:pt x="18911" y="24486"/>
                    <a:pt x="18911" y="24472"/>
                  </a:cubicBezTo>
                  <a:lnTo>
                    <a:pt x="18911" y="24472"/>
                  </a:lnTo>
                  <a:cubicBezTo>
                    <a:pt x="19064" y="22456"/>
                    <a:pt x="17736" y="21462"/>
                    <a:pt x="16575" y="20593"/>
                  </a:cubicBezTo>
                  <a:lnTo>
                    <a:pt x="16575" y="20593"/>
                  </a:lnTo>
                  <a:cubicBezTo>
                    <a:pt x="16505" y="20544"/>
                    <a:pt x="16443" y="20496"/>
                    <a:pt x="16380" y="20447"/>
                  </a:cubicBezTo>
                  <a:lnTo>
                    <a:pt x="16380" y="20447"/>
                  </a:lnTo>
                  <a:cubicBezTo>
                    <a:pt x="15532" y="19814"/>
                    <a:pt x="14614" y="19258"/>
                    <a:pt x="13641" y="18667"/>
                  </a:cubicBezTo>
                  <a:lnTo>
                    <a:pt x="13641" y="18667"/>
                  </a:lnTo>
                  <a:cubicBezTo>
                    <a:pt x="13182" y="18389"/>
                    <a:pt x="12702" y="18104"/>
                    <a:pt x="12237" y="17805"/>
                  </a:cubicBezTo>
                  <a:lnTo>
                    <a:pt x="12237" y="17805"/>
                  </a:lnTo>
                  <a:cubicBezTo>
                    <a:pt x="11667" y="17437"/>
                    <a:pt x="11159" y="17096"/>
                    <a:pt x="10700" y="16762"/>
                  </a:cubicBezTo>
                  <a:lnTo>
                    <a:pt x="10700" y="16762"/>
                  </a:lnTo>
                  <a:cubicBezTo>
                    <a:pt x="8795" y="15358"/>
                    <a:pt x="7412" y="13815"/>
                    <a:pt x="6591" y="12181"/>
                  </a:cubicBezTo>
                  <a:lnTo>
                    <a:pt x="6591" y="12181"/>
                  </a:lnTo>
                  <a:cubicBezTo>
                    <a:pt x="5952" y="10922"/>
                    <a:pt x="5507" y="9560"/>
                    <a:pt x="5083" y="8253"/>
                  </a:cubicBezTo>
                  <a:lnTo>
                    <a:pt x="5083" y="8253"/>
                  </a:lnTo>
                  <a:cubicBezTo>
                    <a:pt x="4972" y="7919"/>
                    <a:pt x="4860" y="7585"/>
                    <a:pt x="4749" y="7252"/>
                  </a:cubicBezTo>
                  <a:lnTo>
                    <a:pt x="4749" y="7252"/>
                  </a:lnTo>
                  <a:cubicBezTo>
                    <a:pt x="4554" y="6675"/>
                    <a:pt x="4381" y="6209"/>
                    <a:pt x="4214" y="5792"/>
                  </a:cubicBezTo>
                  <a:lnTo>
                    <a:pt x="4214" y="5792"/>
                  </a:lnTo>
                  <a:cubicBezTo>
                    <a:pt x="3282" y="3546"/>
                    <a:pt x="1968" y="1704"/>
                    <a:pt x="56" y="7"/>
                  </a:cubicBezTo>
                  <a:lnTo>
                    <a:pt x="56" y="7"/>
                  </a:lnTo>
                  <a:cubicBezTo>
                    <a:pt x="49" y="1"/>
                    <a:pt x="42" y="1"/>
                    <a:pt x="35" y="1"/>
                  </a:cubicBezTo>
                  <a:lnTo>
                    <a:pt x="35" y="1"/>
                  </a:lnTo>
                  <a:cubicBezTo>
                    <a:pt x="28"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4"/>
            <p:cNvSpPr/>
            <p:nvPr/>
          </p:nvSpPr>
          <p:spPr>
            <a:xfrm>
              <a:off x="5579500" y="1297225"/>
              <a:ext cx="503025" cy="607300"/>
            </a:xfrm>
            <a:custGeom>
              <a:rect b="b" l="l" r="r" t="t"/>
              <a:pathLst>
                <a:path extrusionOk="0" h="24292" w="20121">
                  <a:moveTo>
                    <a:pt x="14" y="7"/>
                  </a:moveTo>
                  <a:cubicBezTo>
                    <a:pt x="1" y="21"/>
                    <a:pt x="7" y="42"/>
                    <a:pt x="21" y="49"/>
                  </a:cubicBezTo>
                  <a:lnTo>
                    <a:pt x="21" y="49"/>
                  </a:lnTo>
                  <a:cubicBezTo>
                    <a:pt x="2072" y="1732"/>
                    <a:pt x="3470" y="3567"/>
                    <a:pt x="4408" y="5806"/>
                  </a:cubicBezTo>
                  <a:lnTo>
                    <a:pt x="4408" y="5806"/>
                  </a:lnTo>
                  <a:cubicBezTo>
                    <a:pt x="4589" y="6244"/>
                    <a:pt x="4763" y="6716"/>
                    <a:pt x="4951" y="7293"/>
                  </a:cubicBezTo>
                  <a:lnTo>
                    <a:pt x="4951" y="7293"/>
                  </a:lnTo>
                  <a:cubicBezTo>
                    <a:pt x="5090" y="7704"/>
                    <a:pt x="5215" y="8114"/>
                    <a:pt x="5340" y="8510"/>
                  </a:cubicBezTo>
                  <a:lnTo>
                    <a:pt x="5340" y="8510"/>
                  </a:lnTo>
                  <a:cubicBezTo>
                    <a:pt x="5750" y="9796"/>
                    <a:pt x="6167" y="11124"/>
                    <a:pt x="6779" y="12355"/>
                  </a:cubicBezTo>
                  <a:lnTo>
                    <a:pt x="6779" y="12355"/>
                  </a:lnTo>
                  <a:cubicBezTo>
                    <a:pt x="7836" y="14489"/>
                    <a:pt x="9699" y="16039"/>
                    <a:pt x="11075" y="16964"/>
                  </a:cubicBezTo>
                  <a:lnTo>
                    <a:pt x="11075" y="16964"/>
                  </a:lnTo>
                  <a:cubicBezTo>
                    <a:pt x="11569" y="17298"/>
                    <a:pt x="12104" y="17617"/>
                    <a:pt x="12702" y="17958"/>
                  </a:cubicBezTo>
                  <a:lnTo>
                    <a:pt x="12702" y="17958"/>
                  </a:lnTo>
                  <a:cubicBezTo>
                    <a:pt x="13307" y="18292"/>
                    <a:pt x="13919" y="18612"/>
                    <a:pt x="14510" y="18911"/>
                  </a:cubicBezTo>
                  <a:lnTo>
                    <a:pt x="14510" y="18911"/>
                  </a:lnTo>
                  <a:cubicBezTo>
                    <a:pt x="15434" y="19390"/>
                    <a:pt x="16310" y="19842"/>
                    <a:pt x="17138" y="20364"/>
                  </a:cubicBezTo>
                  <a:lnTo>
                    <a:pt x="17138" y="20364"/>
                  </a:lnTo>
                  <a:lnTo>
                    <a:pt x="17305" y="20468"/>
                  </a:lnTo>
                  <a:cubicBezTo>
                    <a:pt x="18528" y="21240"/>
                    <a:pt x="20058" y="22192"/>
                    <a:pt x="19912" y="24264"/>
                  </a:cubicBezTo>
                  <a:lnTo>
                    <a:pt x="19912" y="24264"/>
                  </a:lnTo>
                  <a:cubicBezTo>
                    <a:pt x="19912" y="24278"/>
                    <a:pt x="19926" y="24292"/>
                    <a:pt x="19939" y="24292"/>
                  </a:cubicBezTo>
                  <a:lnTo>
                    <a:pt x="19939" y="24292"/>
                  </a:lnTo>
                  <a:lnTo>
                    <a:pt x="19946" y="24292"/>
                  </a:lnTo>
                  <a:lnTo>
                    <a:pt x="19946" y="24292"/>
                  </a:lnTo>
                  <a:cubicBezTo>
                    <a:pt x="19960" y="24292"/>
                    <a:pt x="19974" y="24278"/>
                    <a:pt x="19974" y="24264"/>
                  </a:cubicBezTo>
                  <a:lnTo>
                    <a:pt x="19974" y="24264"/>
                  </a:lnTo>
                  <a:cubicBezTo>
                    <a:pt x="20120" y="22164"/>
                    <a:pt x="18577" y="21198"/>
                    <a:pt x="17339" y="20419"/>
                  </a:cubicBezTo>
                  <a:lnTo>
                    <a:pt x="17339" y="20419"/>
                  </a:lnTo>
                  <a:lnTo>
                    <a:pt x="17172" y="20315"/>
                  </a:lnTo>
                  <a:cubicBezTo>
                    <a:pt x="16345" y="19793"/>
                    <a:pt x="15462" y="19342"/>
                    <a:pt x="14531" y="18862"/>
                  </a:cubicBezTo>
                  <a:lnTo>
                    <a:pt x="14531" y="18862"/>
                  </a:lnTo>
                  <a:cubicBezTo>
                    <a:pt x="13947" y="18556"/>
                    <a:pt x="13335" y="18243"/>
                    <a:pt x="12730" y="17909"/>
                  </a:cubicBezTo>
                  <a:lnTo>
                    <a:pt x="12730" y="17909"/>
                  </a:lnTo>
                  <a:cubicBezTo>
                    <a:pt x="12132" y="17569"/>
                    <a:pt x="11604" y="17249"/>
                    <a:pt x="11110" y="16915"/>
                  </a:cubicBezTo>
                  <a:lnTo>
                    <a:pt x="11110" y="16915"/>
                  </a:lnTo>
                  <a:cubicBezTo>
                    <a:pt x="9734" y="15998"/>
                    <a:pt x="7877" y="14447"/>
                    <a:pt x="6828" y="12334"/>
                  </a:cubicBezTo>
                  <a:lnTo>
                    <a:pt x="6828" y="12334"/>
                  </a:lnTo>
                  <a:cubicBezTo>
                    <a:pt x="6216" y="11103"/>
                    <a:pt x="5799" y="9775"/>
                    <a:pt x="5395" y="8496"/>
                  </a:cubicBezTo>
                  <a:lnTo>
                    <a:pt x="5395" y="8496"/>
                  </a:lnTo>
                  <a:cubicBezTo>
                    <a:pt x="5270" y="8093"/>
                    <a:pt x="5138" y="7683"/>
                    <a:pt x="5006" y="7279"/>
                  </a:cubicBezTo>
                  <a:lnTo>
                    <a:pt x="5006" y="7279"/>
                  </a:lnTo>
                  <a:cubicBezTo>
                    <a:pt x="4811" y="6695"/>
                    <a:pt x="4638" y="6223"/>
                    <a:pt x="4457" y="5785"/>
                  </a:cubicBezTo>
                  <a:lnTo>
                    <a:pt x="4457" y="5785"/>
                  </a:lnTo>
                  <a:cubicBezTo>
                    <a:pt x="3518" y="3532"/>
                    <a:pt x="2121" y="1697"/>
                    <a:pt x="56" y="7"/>
                  </a:cubicBezTo>
                  <a:lnTo>
                    <a:pt x="56" y="7"/>
                  </a:lnTo>
                  <a:cubicBezTo>
                    <a:pt x="49" y="1"/>
                    <a:pt x="42" y="1"/>
                    <a:pt x="35" y="1"/>
                  </a:cubicBezTo>
                  <a:lnTo>
                    <a:pt x="35" y="1"/>
                  </a:lnTo>
                  <a:cubicBezTo>
                    <a:pt x="28" y="1"/>
                    <a:pt x="21"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4"/>
            <p:cNvSpPr/>
            <p:nvPr/>
          </p:nvSpPr>
          <p:spPr>
            <a:xfrm>
              <a:off x="5547525" y="1297225"/>
              <a:ext cx="529075" cy="602250"/>
            </a:xfrm>
            <a:custGeom>
              <a:rect b="b" l="l" r="r" t="t"/>
              <a:pathLst>
                <a:path extrusionOk="0" h="24090" w="21163">
                  <a:moveTo>
                    <a:pt x="7" y="7"/>
                  </a:moveTo>
                  <a:cubicBezTo>
                    <a:pt x="0" y="21"/>
                    <a:pt x="0" y="42"/>
                    <a:pt x="14" y="49"/>
                  </a:cubicBezTo>
                  <a:lnTo>
                    <a:pt x="14" y="49"/>
                  </a:lnTo>
                  <a:cubicBezTo>
                    <a:pt x="2218" y="1718"/>
                    <a:pt x="3692" y="3546"/>
                    <a:pt x="4644" y="5806"/>
                  </a:cubicBezTo>
                  <a:lnTo>
                    <a:pt x="4644" y="5806"/>
                  </a:lnTo>
                  <a:cubicBezTo>
                    <a:pt x="4832" y="6251"/>
                    <a:pt x="5013" y="6730"/>
                    <a:pt x="5201" y="7321"/>
                  </a:cubicBezTo>
                  <a:lnTo>
                    <a:pt x="5201" y="7321"/>
                  </a:lnTo>
                  <a:cubicBezTo>
                    <a:pt x="5354" y="7787"/>
                    <a:pt x="5500" y="8260"/>
                    <a:pt x="5639" y="8719"/>
                  </a:cubicBezTo>
                  <a:lnTo>
                    <a:pt x="5639" y="8719"/>
                  </a:lnTo>
                  <a:cubicBezTo>
                    <a:pt x="6021" y="9984"/>
                    <a:pt x="6417" y="11291"/>
                    <a:pt x="7008" y="12508"/>
                  </a:cubicBezTo>
                  <a:lnTo>
                    <a:pt x="7008" y="12508"/>
                  </a:lnTo>
                  <a:cubicBezTo>
                    <a:pt x="8086" y="14718"/>
                    <a:pt x="10032" y="16241"/>
                    <a:pt x="11478" y="17124"/>
                  </a:cubicBezTo>
                  <a:lnTo>
                    <a:pt x="11478" y="17124"/>
                  </a:lnTo>
                  <a:cubicBezTo>
                    <a:pt x="12000" y="17444"/>
                    <a:pt x="12563" y="17749"/>
                    <a:pt x="13196" y="18062"/>
                  </a:cubicBezTo>
                  <a:lnTo>
                    <a:pt x="13196" y="18062"/>
                  </a:lnTo>
                  <a:cubicBezTo>
                    <a:pt x="13926" y="18424"/>
                    <a:pt x="14669" y="18744"/>
                    <a:pt x="15386" y="19050"/>
                  </a:cubicBezTo>
                  <a:lnTo>
                    <a:pt x="15386" y="19050"/>
                  </a:lnTo>
                  <a:cubicBezTo>
                    <a:pt x="16275" y="19439"/>
                    <a:pt x="17117" y="19807"/>
                    <a:pt x="17923" y="20231"/>
                  </a:cubicBezTo>
                  <a:lnTo>
                    <a:pt x="17923" y="20231"/>
                  </a:lnTo>
                  <a:lnTo>
                    <a:pt x="18048" y="20294"/>
                  </a:lnTo>
                  <a:cubicBezTo>
                    <a:pt x="19411" y="21010"/>
                    <a:pt x="21107" y="21900"/>
                    <a:pt x="20968" y="24055"/>
                  </a:cubicBezTo>
                  <a:lnTo>
                    <a:pt x="20968" y="24055"/>
                  </a:lnTo>
                  <a:cubicBezTo>
                    <a:pt x="20968" y="24069"/>
                    <a:pt x="20982" y="24083"/>
                    <a:pt x="20996" y="24090"/>
                  </a:cubicBezTo>
                  <a:lnTo>
                    <a:pt x="20996" y="24090"/>
                  </a:lnTo>
                  <a:cubicBezTo>
                    <a:pt x="20996" y="24090"/>
                    <a:pt x="20996" y="24090"/>
                    <a:pt x="20996" y="24090"/>
                  </a:cubicBezTo>
                  <a:lnTo>
                    <a:pt x="20996" y="24090"/>
                  </a:lnTo>
                  <a:cubicBezTo>
                    <a:pt x="21017" y="24090"/>
                    <a:pt x="21024" y="24076"/>
                    <a:pt x="21031" y="24062"/>
                  </a:cubicBezTo>
                  <a:lnTo>
                    <a:pt x="21031" y="24062"/>
                  </a:lnTo>
                  <a:cubicBezTo>
                    <a:pt x="21163" y="21865"/>
                    <a:pt x="19453" y="20968"/>
                    <a:pt x="18076" y="20245"/>
                  </a:cubicBezTo>
                  <a:lnTo>
                    <a:pt x="18076" y="20245"/>
                  </a:lnTo>
                  <a:lnTo>
                    <a:pt x="17951" y="20176"/>
                  </a:lnTo>
                  <a:cubicBezTo>
                    <a:pt x="17138" y="19752"/>
                    <a:pt x="16296" y="19390"/>
                    <a:pt x="15406" y="19001"/>
                  </a:cubicBezTo>
                  <a:lnTo>
                    <a:pt x="15406" y="19001"/>
                  </a:lnTo>
                  <a:cubicBezTo>
                    <a:pt x="14690" y="18688"/>
                    <a:pt x="13946" y="18368"/>
                    <a:pt x="13216" y="18007"/>
                  </a:cubicBezTo>
                  <a:lnTo>
                    <a:pt x="13216" y="18007"/>
                  </a:lnTo>
                  <a:cubicBezTo>
                    <a:pt x="12591" y="17701"/>
                    <a:pt x="12028" y="17395"/>
                    <a:pt x="11513" y="17075"/>
                  </a:cubicBezTo>
                  <a:lnTo>
                    <a:pt x="11513" y="17075"/>
                  </a:lnTo>
                  <a:cubicBezTo>
                    <a:pt x="10074" y="16192"/>
                    <a:pt x="8134" y="14684"/>
                    <a:pt x="7064" y="12480"/>
                  </a:cubicBezTo>
                  <a:lnTo>
                    <a:pt x="7064" y="12480"/>
                  </a:lnTo>
                  <a:cubicBezTo>
                    <a:pt x="6473" y="11270"/>
                    <a:pt x="6077" y="9963"/>
                    <a:pt x="5694" y="8705"/>
                  </a:cubicBezTo>
                  <a:lnTo>
                    <a:pt x="5694" y="8705"/>
                  </a:lnTo>
                  <a:cubicBezTo>
                    <a:pt x="5555" y="8246"/>
                    <a:pt x="5409" y="7766"/>
                    <a:pt x="5256" y="7300"/>
                  </a:cubicBezTo>
                  <a:lnTo>
                    <a:pt x="5256" y="7300"/>
                  </a:lnTo>
                  <a:cubicBezTo>
                    <a:pt x="5068" y="6716"/>
                    <a:pt x="4888" y="6230"/>
                    <a:pt x="4700" y="5778"/>
                  </a:cubicBezTo>
                  <a:lnTo>
                    <a:pt x="4700" y="5778"/>
                  </a:lnTo>
                  <a:cubicBezTo>
                    <a:pt x="3741" y="3518"/>
                    <a:pt x="2267" y="1683"/>
                    <a:pt x="49" y="1"/>
                  </a:cubicBezTo>
                  <a:lnTo>
                    <a:pt x="49" y="1"/>
                  </a:lnTo>
                  <a:cubicBezTo>
                    <a:pt x="42"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4"/>
            <p:cNvSpPr/>
            <p:nvPr/>
          </p:nvSpPr>
          <p:spPr>
            <a:xfrm>
              <a:off x="5515375" y="1297225"/>
              <a:ext cx="555500" cy="597050"/>
            </a:xfrm>
            <a:custGeom>
              <a:rect b="b" l="l" r="r" t="t"/>
              <a:pathLst>
                <a:path extrusionOk="0" h="23882" w="22220">
                  <a:moveTo>
                    <a:pt x="7" y="7"/>
                  </a:moveTo>
                  <a:cubicBezTo>
                    <a:pt x="0" y="21"/>
                    <a:pt x="0" y="42"/>
                    <a:pt x="14" y="49"/>
                  </a:cubicBezTo>
                  <a:lnTo>
                    <a:pt x="14" y="49"/>
                  </a:lnTo>
                  <a:cubicBezTo>
                    <a:pt x="2371" y="1697"/>
                    <a:pt x="3921" y="3525"/>
                    <a:pt x="4895" y="5799"/>
                  </a:cubicBezTo>
                  <a:lnTo>
                    <a:pt x="4895" y="5799"/>
                  </a:lnTo>
                  <a:cubicBezTo>
                    <a:pt x="5089" y="6257"/>
                    <a:pt x="5270" y="6751"/>
                    <a:pt x="5458" y="7349"/>
                  </a:cubicBezTo>
                  <a:lnTo>
                    <a:pt x="5458" y="7349"/>
                  </a:lnTo>
                  <a:cubicBezTo>
                    <a:pt x="5624" y="7863"/>
                    <a:pt x="5777" y="8392"/>
                    <a:pt x="5930" y="8899"/>
                  </a:cubicBezTo>
                  <a:lnTo>
                    <a:pt x="5930" y="8899"/>
                  </a:lnTo>
                  <a:cubicBezTo>
                    <a:pt x="6292" y="10158"/>
                    <a:pt x="6667" y="11451"/>
                    <a:pt x="7244" y="12660"/>
                  </a:cubicBezTo>
                  <a:lnTo>
                    <a:pt x="7244" y="12660"/>
                  </a:lnTo>
                  <a:cubicBezTo>
                    <a:pt x="8405" y="15066"/>
                    <a:pt x="10651" y="16588"/>
                    <a:pt x="11888" y="17284"/>
                  </a:cubicBezTo>
                  <a:lnTo>
                    <a:pt x="11888" y="17284"/>
                  </a:lnTo>
                  <a:cubicBezTo>
                    <a:pt x="12431" y="17590"/>
                    <a:pt x="13015" y="17875"/>
                    <a:pt x="13689" y="18167"/>
                  </a:cubicBezTo>
                  <a:lnTo>
                    <a:pt x="13689" y="18167"/>
                  </a:lnTo>
                  <a:cubicBezTo>
                    <a:pt x="14537" y="18528"/>
                    <a:pt x="15399" y="18841"/>
                    <a:pt x="16234" y="19140"/>
                  </a:cubicBezTo>
                  <a:lnTo>
                    <a:pt x="16234" y="19140"/>
                  </a:lnTo>
                  <a:cubicBezTo>
                    <a:pt x="17096" y="19453"/>
                    <a:pt x="17916" y="19752"/>
                    <a:pt x="18716" y="20099"/>
                  </a:cubicBezTo>
                  <a:lnTo>
                    <a:pt x="18716" y="20099"/>
                  </a:lnTo>
                  <a:lnTo>
                    <a:pt x="18778" y="20120"/>
                  </a:lnTo>
                  <a:cubicBezTo>
                    <a:pt x="20203" y="20746"/>
                    <a:pt x="22164" y="21594"/>
                    <a:pt x="22032" y="23854"/>
                  </a:cubicBezTo>
                  <a:lnTo>
                    <a:pt x="22032" y="23854"/>
                  </a:lnTo>
                  <a:cubicBezTo>
                    <a:pt x="22032" y="23867"/>
                    <a:pt x="22046" y="23881"/>
                    <a:pt x="22060" y="23881"/>
                  </a:cubicBezTo>
                  <a:lnTo>
                    <a:pt x="22060" y="23881"/>
                  </a:lnTo>
                  <a:lnTo>
                    <a:pt x="22060" y="23881"/>
                  </a:lnTo>
                  <a:lnTo>
                    <a:pt x="22060" y="23881"/>
                  </a:lnTo>
                  <a:cubicBezTo>
                    <a:pt x="22073" y="23881"/>
                    <a:pt x="22087" y="23867"/>
                    <a:pt x="22087" y="23854"/>
                  </a:cubicBezTo>
                  <a:lnTo>
                    <a:pt x="22087" y="23854"/>
                  </a:lnTo>
                  <a:cubicBezTo>
                    <a:pt x="22219" y="21552"/>
                    <a:pt x="20245" y="20697"/>
                    <a:pt x="18799" y="20072"/>
                  </a:cubicBezTo>
                  <a:lnTo>
                    <a:pt x="18799" y="20072"/>
                  </a:lnTo>
                  <a:lnTo>
                    <a:pt x="18736" y="20044"/>
                  </a:lnTo>
                  <a:cubicBezTo>
                    <a:pt x="17937" y="19696"/>
                    <a:pt x="17117" y="19397"/>
                    <a:pt x="16247" y="19084"/>
                  </a:cubicBezTo>
                  <a:lnTo>
                    <a:pt x="16247" y="19084"/>
                  </a:lnTo>
                  <a:cubicBezTo>
                    <a:pt x="15420" y="18785"/>
                    <a:pt x="14558" y="18473"/>
                    <a:pt x="13710" y="18111"/>
                  </a:cubicBezTo>
                  <a:lnTo>
                    <a:pt x="13710" y="18111"/>
                  </a:lnTo>
                  <a:cubicBezTo>
                    <a:pt x="13043" y="17826"/>
                    <a:pt x="12452" y="17534"/>
                    <a:pt x="11916" y="17235"/>
                  </a:cubicBezTo>
                  <a:lnTo>
                    <a:pt x="11916" y="17235"/>
                  </a:lnTo>
                  <a:cubicBezTo>
                    <a:pt x="10686" y="16547"/>
                    <a:pt x="8447" y="15031"/>
                    <a:pt x="7300" y="12633"/>
                  </a:cubicBezTo>
                  <a:lnTo>
                    <a:pt x="7300" y="12633"/>
                  </a:lnTo>
                  <a:cubicBezTo>
                    <a:pt x="6723" y="11430"/>
                    <a:pt x="6348" y="10137"/>
                    <a:pt x="5986" y="8885"/>
                  </a:cubicBezTo>
                  <a:lnTo>
                    <a:pt x="5986" y="8885"/>
                  </a:lnTo>
                  <a:cubicBezTo>
                    <a:pt x="5833" y="8371"/>
                    <a:pt x="5680" y="7850"/>
                    <a:pt x="5513" y="7328"/>
                  </a:cubicBezTo>
                  <a:lnTo>
                    <a:pt x="5513" y="7328"/>
                  </a:lnTo>
                  <a:cubicBezTo>
                    <a:pt x="5326" y="6730"/>
                    <a:pt x="5145" y="6237"/>
                    <a:pt x="4950" y="5778"/>
                  </a:cubicBezTo>
                  <a:lnTo>
                    <a:pt x="4950" y="5778"/>
                  </a:lnTo>
                  <a:cubicBezTo>
                    <a:pt x="3970" y="3491"/>
                    <a:pt x="2413" y="1655"/>
                    <a:pt x="49" y="1"/>
                  </a:cubicBezTo>
                  <a:lnTo>
                    <a:pt x="49" y="1"/>
                  </a:lnTo>
                  <a:cubicBezTo>
                    <a:pt x="42" y="1"/>
                    <a:pt x="35" y="1"/>
                    <a:pt x="35" y="1"/>
                  </a:cubicBezTo>
                  <a:lnTo>
                    <a:pt x="35"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4"/>
            <p:cNvSpPr/>
            <p:nvPr/>
          </p:nvSpPr>
          <p:spPr>
            <a:xfrm>
              <a:off x="5483200" y="1297225"/>
              <a:ext cx="581950" cy="592000"/>
            </a:xfrm>
            <a:custGeom>
              <a:rect b="b" l="l" r="r" t="t"/>
              <a:pathLst>
                <a:path extrusionOk="0" h="23680" w="23278">
                  <a:moveTo>
                    <a:pt x="8" y="14"/>
                  </a:moveTo>
                  <a:cubicBezTo>
                    <a:pt x="1" y="21"/>
                    <a:pt x="8" y="42"/>
                    <a:pt x="22" y="49"/>
                  </a:cubicBezTo>
                  <a:lnTo>
                    <a:pt x="22" y="49"/>
                  </a:lnTo>
                  <a:cubicBezTo>
                    <a:pt x="2559" y="1697"/>
                    <a:pt x="4138" y="3470"/>
                    <a:pt x="5146" y="5799"/>
                  </a:cubicBezTo>
                  <a:lnTo>
                    <a:pt x="5146" y="5799"/>
                  </a:lnTo>
                  <a:cubicBezTo>
                    <a:pt x="5340" y="6257"/>
                    <a:pt x="5535" y="6779"/>
                    <a:pt x="5723" y="7377"/>
                  </a:cubicBezTo>
                  <a:lnTo>
                    <a:pt x="5723" y="7377"/>
                  </a:lnTo>
                  <a:cubicBezTo>
                    <a:pt x="5896" y="7933"/>
                    <a:pt x="6056" y="8510"/>
                    <a:pt x="6209" y="9059"/>
                  </a:cubicBezTo>
                  <a:lnTo>
                    <a:pt x="6209" y="9059"/>
                  </a:lnTo>
                  <a:cubicBezTo>
                    <a:pt x="6557" y="10311"/>
                    <a:pt x="6918" y="11611"/>
                    <a:pt x="7489" y="12806"/>
                  </a:cubicBezTo>
                  <a:lnTo>
                    <a:pt x="7489" y="12806"/>
                  </a:lnTo>
                  <a:cubicBezTo>
                    <a:pt x="8663" y="15302"/>
                    <a:pt x="11006" y="16783"/>
                    <a:pt x="12299" y="17444"/>
                  </a:cubicBezTo>
                  <a:lnTo>
                    <a:pt x="12299" y="17444"/>
                  </a:lnTo>
                  <a:cubicBezTo>
                    <a:pt x="12870" y="17736"/>
                    <a:pt x="13488" y="18007"/>
                    <a:pt x="14190" y="18271"/>
                  </a:cubicBezTo>
                  <a:lnTo>
                    <a:pt x="14190" y="18271"/>
                  </a:lnTo>
                  <a:cubicBezTo>
                    <a:pt x="15157" y="18632"/>
                    <a:pt x="16144" y="18924"/>
                    <a:pt x="17096" y="19203"/>
                  </a:cubicBezTo>
                  <a:lnTo>
                    <a:pt x="17096" y="19203"/>
                  </a:lnTo>
                  <a:cubicBezTo>
                    <a:pt x="17938" y="19453"/>
                    <a:pt x="18730" y="19682"/>
                    <a:pt x="19509" y="19960"/>
                  </a:cubicBezTo>
                  <a:lnTo>
                    <a:pt x="19509" y="19960"/>
                  </a:lnTo>
                  <a:cubicBezTo>
                    <a:pt x="21073" y="20516"/>
                    <a:pt x="23221" y="21281"/>
                    <a:pt x="23096" y="23645"/>
                  </a:cubicBezTo>
                  <a:lnTo>
                    <a:pt x="23096" y="23645"/>
                  </a:lnTo>
                  <a:cubicBezTo>
                    <a:pt x="23096" y="23659"/>
                    <a:pt x="23110" y="23673"/>
                    <a:pt x="23124" y="23680"/>
                  </a:cubicBezTo>
                  <a:lnTo>
                    <a:pt x="23124" y="23680"/>
                  </a:lnTo>
                  <a:cubicBezTo>
                    <a:pt x="23124" y="23680"/>
                    <a:pt x="23124" y="23680"/>
                    <a:pt x="23124" y="23680"/>
                  </a:cubicBezTo>
                  <a:lnTo>
                    <a:pt x="23124" y="23680"/>
                  </a:lnTo>
                  <a:cubicBezTo>
                    <a:pt x="23138" y="23680"/>
                    <a:pt x="23152" y="23666"/>
                    <a:pt x="23152" y="23652"/>
                  </a:cubicBezTo>
                  <a:lnTo>
                    <a:pt x="23152" y="23652"/>
                  </a:lnTo>
                  <a:cubicBezTo>
                    <a:pt x="23277" y="21240"/>
                    <a:pt x="21024" y="20440"/>
                    <a:pt x="19530" y="19912"/>
                  </a:cubicBezTo>
                  <a:lnTo>
                    <a:pt x="19530" y="19912"/>
                  </a:lnTo>
                  <a:cubicBezTo>
                    <a:pt x="18744" y="19634"/>
                    <a:pt x="17952" y="19397"/>
                    <a:pt x="17110" y="19147"/>
                  </a:cubicBezTo>
                  <a:lnTo>
                    <a:pt x="17110" y="19147"/>
                  </a:lnTo>
                  <a:cubicBezTo>
                    <a:pt x="16165" y="18869"/>
                    <a:pt x="15178" y="18577"/>
                    <a:pt x="14204" y="18215"/>
                  </a:cubicBezTo>
                  <a:lnTo>
                    <a:pt x="14204" y="18215"/>
                  </a:lnTo>
                  <a:cubicBezTo>
                    <a:pt x="13509" y="17951"/>
                    <a:pt x="12890" y="17680"/>
                    <a:pt x="12327" y="17395"/>
                  </a:cubicBezTo>
                  <a:lnTo>
                    <a:pt x="12327" y="17395"/>
                  </a:lnTo>
                  <a:cubicBezTo>
                    <a:pt x="11041" y="16734"/>
                    <a:pt x="8712" y="15261"/>
                    <a:pt x="7537" y="12786"/>
                  </a:cubicBezTo>
                  <a:lnTo>
                    <a:pt x="7537" y="12786"/>
                  </a:lnTo>
                  <a:cubicBezTo>
                    <a:pt x="6974" y="11590"/>
                    <a:pt x="6613" y="10297"/>
                    <a:pt x="6265" y="9045"/>
                  </a:cubicBezTo>
                  <a:lnTo>
                    <a:pt x="6265" y="9045"/>
                  </a:lnTo>
                  <a:cubicBezTo>
                    <a:pt x="6112" y="8489"/>
                    <a:pt x="5952" y="7919"/>
                    <a:pt x="5778" y="7356"/>
                  </a:cubicBezTo>
                  <a:lnTo>
                    <a:pt x="5778" y="7356"/>
                  </a:lnTo>
                  <a:cubicBezTo>
                    <a:pt x="5584" y="6758"/>
                    <a:pt x="5396" y="6237"/>
                    <a:pt x="5194" y="5771"/>
                  </a:cubicBezTo>
                  <a:lnTo>
                    <a:pt x="5194" y="5771"/>
                  </a:lnTo>
                  <a:cubicBezTo>
                    <a:pt x="4186" y="3435"/>
                    <a:pt x="2601" y="1655"/>
                    <a:pt x="50" y="1"/>
                  </a:cubicBezTo>
                  <a:lnTo>
                    <a:pt x="50" y="1"/>
                  </a:lnTo>
                  <a:cubicBezTo>
                    <a:pt x="43" y="1"/>
                    <a:pt x="43" y="1"/>
                    <a:pt x="36" y="1"/>
                  </a:cubicBezTo>
                  <a:lnTo>
                    <a:pt x="36" y="1"/>
                  </a:lnTo>
                  <a:cubicBezTo>
                    <a:pt x="29"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4"/>
            <p:cNvSpPr/>
            <p:nvPr/>
          </p:nvSpPr>
          <p:spPr>
            <a:xfrm>
              <a:off x="5451050" y="1297225"/>
              <a:ext cx="608350" cy="586800"/>
            </a:xfrm>
            <a:custGeom>
              <a:rect b="b" l="l" r="r" t="t"/>
              <a:pathLst>
                <a:path extrusionOk="0" h="23472" w="24334">
                  <a:moveTo>
                    <a:pt x="15" y="14"/>
                  </a:moveTo>
                  <a:cubicBezTo>
                    <a:pt x="1" y="28"/>
                    <a:pt x="8" y="42"/>
                    <a:pt x="22" y="49"/>
                  </a:cubicBezTo>
                  <a:lnTo>
                    <a:pt x="22" y="49"/>
                  </a:lnTo>
                  <a:cubicBezTo>
                    <a:pt x="2705" y="1669"/>
                    <a:pt x="4360" y="3435"/>
                    <a:pt x="5389" y="5792"/>
                  </a:cubicBezTo>
                  <a:lnTo>
                    <a:pt x="5389" y="5792"/>
                  </a:lnTo>
                  <a:cubicBezTo>
                    <a:pt x="5597" y="6264"/>
                    <a:pt x="5792" y="6793"/>
                    <a:pt x="5980" y="7405"/>
                  </a:cubicBezTo>
                  <a:lnTo>
                    <a:pt x="5980" y="7405"/>
                  </a:lnTo>
                  <a:cubicBezTo>
                    <a:pt x="6160" y="8002"/>
                    <a:pt x="6327" y="8614"/>
                    <a:pt x="6487" y="9212"/>
                  </a:cubicBezTo>
                  <a:lnTo>
                    <a:pt x="6487" y="9212"/>
                  </a:lnTo>
                  <a:cubicBezTo>
                    <a:pt x="6821" y="10464"/>
                    <a:pt x="7169" y="11757"/>
                    <a:pt x="7725" y="12959"/>
                  </a:cubicBezTo>
                  <a:lnTo>
                    <a:pt x="7725" y="12959"/>
                  </a:lnTo>
                  <a:cubicBezTo>
                    <a:pt x="8601" y="14830"/>
                    <a:pt x="10415" y="16526"/>
                    <a:pt x="12709" y="17604"/>
                  </a:cubicBezTo>
                  <a:lnTo>
                    <a:pt x="12709" y="17604"/>
                  </a:lnTo>
                  <a:cubicBezTo>
                    <a:pt x="13314" y="17889"/>
                    <a:pt x="13961" y="18139"/>
                    <a:pt x="14684" y="18375"/>
                  </a:cubicBezTo>
                  <a:lnTo>
                    <a:pt x="14684" y="18375"/>
                  </a:lnTo>
                  <a:cubicBezTo>
                    <a:pt x="15775" y="18723"/>
                    <a:pt x="16881" y="18987"/>
                    <a:pt x="17951" y="19237"/>
                  </a:cubicBezTo>
                  <a:lnTo>
                    <a:pt x="17951" y="19237"/>
                  </a:lnTo>
                  <a:cubicBezTo>
                    <a:pt x="18730" y="19425"/>
                    <a:pt x="19537" y="19613"/>
                    <a:pt x="20301" y="19828"/>
                  </a:cubicBezTo>
                  <a:lnTo>
                    <a:pt x="20301" y="19828"/>
                  </a:lnTo>
                  <a:cubicBezTo>
                    <a:pt x="21789" y="20252"/>
                    <a:pt x="24271" y="20961"/>
                    <a:pt x="24160" y="23443"/>
                  </a:cubicBezTo>
                  <a:lnTo>
                    <a:pt x="24160" y="23443"/>
                  </a:lnTo>
                  <a:cubicBezTo>
                    <a:pt x="24160" y="23457"/>
                    <a:pt x="24167" y="23471"/>
                    <a:pt x="24188" y="23471"/>
                  </a:cubicBezTo>
                  <a:lnTo>
                    <a:pt x="24188" y="23471"/>
                  </a:lnTo>
                  <a:lnTo>
                    <a:pt x="24188" y="23471"/>
                  </a:lnTo>
                  <a:lnTo>
                    <a:pt x="24188" y="23471"/>
                  </a:lnTo>
                  <a:cubicBezTo>
                    <a:pt x="24202" y="23471"/>
                    <a:pt x="24215" y="23457"/>
                    <a:pt x="24215" y="23443"/>
                  </a:cubicBezTo>
                  <a:lnTo>
                    <a:pt x="24215" y="23443"/>
                  </a:lnTo>
                  <a:cubicBezTo>
                    <a:pt x="24334" y="20920"/>
                    <a:pt x="21817" y="20204"/>
                    <a:pt x="20315" y="19773"/>
                  </a:cubicBezTo>
                  <a:lnTo>
                    <a:pt x="20315" y="19773"/>
                  </a:lnTo>
                  <a:cubicBezTo>
                    <a:pt x="19550" y="19557"/>
                    <a:pt x="18744" y="19362"/>
                    <a:pt x="17965" y="19182"/>
                  </a:cubicBezTo>
                  <a:lnTo>
                    <a:pt x="17965" y="19182"/>
                  </a:lnTo>
                  <a:cubicBezTo>
                    <a:pt x="16895" y="18931"/>
                    <a:pt x="15789" y="18667"/>
                    <a:pt x="14705" y="18320"/>
                  </a:cubicBezTo>
                  <a:lnTo>
                    <a:pt x="14705" y="18320"/>
                  </a:lnTo>
                  <a:cubicBezTo>
                    <a:pt x="13982" y="18083"/>
                    <a:pt x="13342" y="17833"/>
                    <a:pt x="12730" y="17548"/>
                  </a:cubicBezTo>
                  <a:lnTo>
                    <a:pt x="12730" y="17548"/>
                  </a:lnTo>
                  <a:cubicBezTo>
                    <a:pt x="10450" y="16477"/>
                    <a:pt x="8642" y="14795"/>
                    <a:pt x="7780" y="12932"/>
                  </a:cubicBezTo>
                  <a:lnTo>
                    <a:pt x="7780" y="12932"/>
                  </a:lnTo>
                  <a:cubicBezTo>
                    <a:pt x="7224" y="11743"/>
                    <a:pt x="6877" y="10450"/>
                    <a:pt x="6543" y="9198"/>
                  </a:cubicBezTo>
                  <a:lnTo>
                    <a:pt x="6543" y="9198"/>
                  </a:lnTo>
                  <a:cubicBezTo>
                    <a:pt x="6383" y="8600"/>
                    <a:pt x="6216" y="7982"/>
                    <a:pt x="6035" y="7384"/>
                  </a:cubicBezTo>
                  <a:lnTo>
                    <a:pt x="6035" y="7384"/>
                  </a:lnTo>
                  <a:cubicBezTo>
                    <a:pt x="5848" y="6772"/>
                    <a:pt x="5653" y="6244"/>
                    <a:pt x="5444" y="5771"/>
                  </a:cubicBezTo>
                  <a:lnTo>
                    <a:pt x="5444" y="5771"/>
                  </a:lnTo>
                  <a:cubicBezTo>
                    <a:pt x="4409" y="3400"/>
                    <a:pt x="2747" y="1627"/>
                    <a:pt x="50" y="1"/>
                  </a:cubicBezTo>
                  <a:lnTo>
                    <a:pt x="50" y="1"/>
                  </a:lnTo>
                  <a:cubicBezTo>
                    <a:pt x="50" y="1"/>
                    <a:pt x="43" y="1"/>
                    <a:pt x="36" y="1"/>
                  </a:cubicBezTo>
                  <a:lnTo>
                    <a:pt x="36" y="1"/>
                  </a:lnTo>
                  <a:cubicBezTo>
                    <a:pt x="29" y="1"/>
                    <a:pt x="15" y="1"/>
                    <a:pt x="1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4"/>
            <p:cNvSpPr/>
            <p:nvPr/>
          </p:nvSpPr>
          <p:spPr>
            <a:xfrm>
              <a:off x="5419075" y="1297225"/>
              <a:ext cx="634600" cy="581750"/>
            </a:xfrm>
            <a:custGeom>
              <a:rect b="b" l="l" r="r" t="t"/>
              <a:pathLst>
                <a:path extrusionOk="0" h="23270" w="25384">
                  <a:moveTo>
                    <a:pt x="8" y="14"/>
                  </a:moveTo>
                  <a:cubicBezTo>
                    <a:pt x="1" y="28"/>
                    <a:pt x="1" y="42"/>
                    <a:pt x="15" y="49"/>
                  </a:cubicBezTo>
                  <a:lnTo>
                    <a:pt x="15" y="49"/>
                  </a:lnTo>
                  <a:cubicBezTo>
                    <a:pt x="2851" y="1634"/>
                    <a:pt x="4582" y="3407"/>
                    <a:pt x="5632" y="5792"/>
                  </a:cubicBezTo>
                  <a:lnTo>
                    <a:pt x="5632" y="5792"/>
                  </a:lnTo>
                  <a:cubicBezTo>
                    <a:pt x="5847" y="6271"/>
                    <a:pt x="6042" y="6807"/>
                    <a:pt x="6230" y="7425"/>
                  </a:cubicBezTo>
                  <a:lnTo>
                    <a:pt x="6230" y="7425"/>
                  </a:lnTo>
                  <a:cubicBezTo>
                    <a:pt x="6424" y="8065"/>
                    <a:pt x="6591" y="8719"/>
                    <a:pt x="6751" y="9351"/>
                  </a:cubicBezTo>
                  <a:lnTo>
                    <a:pt x="6751" y="9351"/>
                  </a:lnTo>
                  <a:cubicBezTo>
                    <a:pt x="7071" y="10603"/>
                    <a:pt x="7405" y="11910"/>
                    <a:pt x="7961" y="13112"/>
                  </a:cubicBezTo>
                  <a:lnTo>
                    <a:pt x="7961" y="13112"/>
                  </a:lnTo>
                  <a:cubicBezTo>
                    <a:pt x="8844" y="15045"/>
                    <a:pt x="10721" y="16734"/>
                    <a:pt x="13106" y="17763"/>
                  </a:cubicBezTo>
                  <a:lnTo>
                    <a:pt x="13106" y="17763"/>
                  </a:lnTo>
                  <a:cubicBezTo>
                    <a:pt x="13745" y="18035"/>
                    <a:pt x="14420" y="18271"/>
                    <a:pt x="15177" y="18479"/>
                  </a:cubicBezTo>
                  <a:lnTo>
                    <a:pt x="15177" y="18479"/>
                  </a:lnTo>
                  <a:cubicBezTo>
                    <a:pt x="16380" y="18813"/>
                    <a:pt x="17604" y="19036"/>
                    <a:pt x="18792" y="19251"/>
                  </a:cubicBezTo>
                  <a:lnTo>
                    <a:pt x="18792" y="19251"/>
                  </a:lnTo>
                  <a:cubicBezTo>
                    <a:pt x="19550" y="19383"/>
                    <a:pt x="20336" y="19529"/>
                    <a:pt x="21087" y="19696"/>
                  </a:cubicBezTo>
                  <a:lnTo>
                    <a:pt x="21087" y="19696"/>
                  </a:lnTo>
                  <a:cubicBezTo>
                    <a:pt x="22568" y="20023"/>
                    <a:pt x="25321" y="20635"/>
                    <a:pt x="25216" y="23235"/>
                  </a:cubicBezTo>
                  <a:lnTo>
                    <a:pt x="25216" y="23235"/>
                  </a:lnTo>
                  <a:cubicBezTo>
                    <a:pt x="25216" y="23256"/>
                    <a:pt x="25223" y="23263"/>
                    <a:pt x="25244" y="23270"/>
                  </a:cubicBezTo>
                  <a:lnTo>
                    <a:pt x="25244" y="23270"/>
                  </a:lnTo>
                  <a:lnTo>
                    <a:pt x="25244" y="23270"/>
                  </a:lnTo>
                  <a:cubicBezTo>
                    <a:pt x="25258" y="23270"/>
                    <a:pt x="25272" y="23256"/>
                    <a:pt x="25272" y="23242"/>
                  </a:cubicBezTo>
                  <a:lnTo>
                    <a:pt x="25272" y="23242"/>
                  </a:lnTo>
                  <a:cubicBezTo>
                    <a:pt x="25383" y="20593"/>
                    <a:pt x="22595" y="19974"/>
                    <a:pt x="21101" y="19641"/>
                  </a:cubicBezTo>
                  <a:lnTo>
                    <a:pt x="21101" y="19641"/>
                  </a:lnTo>
                  <a:cubicBezTo>
                    <a:pt x="20343" y="19474"/>
                    <a:pt x="19564" y="19328"/>
                    <a:pt x="18806" y="19196"/>
                  </a:cubicBezTo>
                  <a:lnTo>
                    <a:pt x="18806" y="19196"/>
                  </a:lnTo>
                  <a:cubicBezTo>
                    <a:pt x="17618" y="18980"/>
                    <a:pt x="16387" y="18758"/>
                    <a:pt x="15191" y="18424"/>
                  </a:cubicBezTo>
                  <a:lnTo>
                    <a:pt x="15191" y="18424"/>
                  </a:lnTo>
                  <a:cubicBezTo>
                    <a:pt x="14440" y="18215"/>
                    <a:pt x="13766" y="17979"/>
                    <a:pt x="13133" y="17708"/>
                  </a:cubicBezTo>
                  <a:lnTo>
                    <a:pt x="13133" y="17708"/>
                  </a:lnTo>
                  <a:cubicBezTo>
                    <a:pt x="10756" y="16693"/>
                    <a:pt x="8893" y="15003"/>
                    <a:pt x="8010" y="13085"/>
                  </a:cubicBezTo>
                  <a:lnTo>
                    <a:pt x="8010" y="13085"/>
                  </a:lnTo>
                  <a:cubicBezTo>
                    <a:pt x="7460" y="11889"/>
                    <a:pt x="7127" y="10589"/>
                    <a:pt x="6807" y="9330"/>
                  </a:cubicBezTo>
                  <a:lnTo>
                    <a:pt x="6807" y="9330"/>
                  </a:lnTo>
                  <a:cubicBezTo>
                    <a:pt x="6647" y="8698"/>
                    <a:pt x="6480" y="8044"/>
                    <a:pt x="6285" y="7412"/>
                  </a:cubicBezTo>
                  <a:lnTo>
                    <a:pt x="6285" y="7412"/>
                  </a:lnTo>
                  <a:cubicBezTo>
                    <a:pt x="6098" y="6786"/>
                    <a:pt x="5896" y="6251"/>
                    <a:pt x="5688" y="5764"/>
                  </a:cubicBezTo>
                  <a:lnTo>
                    <a:pt x="5688" y="5764"/>
                  </a:lnTo>
                  <a:cubicBezTo>
                    <a:pt x="4631" y="3372"/>
                    <a:pt x="2886" y="1593"/>
                    <a:pt x="42" y="1"/>
                  </a:cubicBezTo>
                  <a:lnTo>
                    <a:pt x="42" y="1"/>
                  </a:lnTo>
                  <a:cubicBezTo>
                    <a:pt x="42" y="1"/>
                    <a:pt x="35" y="1"/>
                    <a:pt x="28" y="1"/>
                  </a:cubicBezTo>
                  <a:lnTo>
                    <a:pt x="28" y="1"/>
                  </a:lnTo>
                  <a:cubicBezTo>
                    <a:pt x="21"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4"/>
            <p:cNvSpPr/>
            <p:nvPr/>
          </p:nvSpPr>
          <p:spPr>
            <a:xfrm>
              <a:off x="5386925" y="1297225"/>
              <a:ext cx="659450" cy="576525"/>
            </a:xfrm>
            <a:custGeom>
              <a:rect b="b" l="l" r="r" t="t"/>
              <a:pathLst>
                <a:path extrusionOk="0" h="23061" w="26378">
                  <a:moveTo>
                    <a:pt x="7" y="14"/>
                  </a:moveTo>
                  <a:cubicBezTo>
                    <a:pt x="0" y="28"/>
                    <a:pt x="7" y="42"/>
                    <a:pt x="21" y="49"/>
                  </a:cubicBezTo>
                  <a:lnTo>
                    <a:pt x="21" y="49"/>
                  </a:lnTo>
                  <a:cubicBezTo>
                    <a:pt x="2024" y="1099"/>
                    <a:pt x="4506" y="2691"/>
                    <a:pt x="5882" y="5785"/>
                  </a:cubicBezTo>
                  <a:lnTo>
                    <a:pt x="5882" y="5785"/>
                  </a:lnTo>
                  <a:cubicBezTo>
                    <a:pt x="6098" y="6278"/>
                    <a:pt x="6299" y="6821"/>
                    <a:pt x="6487" y="7453"/>
                  </a:cubicBezTo>
                  <a:lnTo>
                    <a:pt x="6487" y="7453"/>
                  </a:lnTo>
                  <a:cubicBezTo>
                    <a:pt x="6688" y="8121"/>
                    <a:pt x="6855" y="8809"/>
                    <a:pt x="7022" y="9476"/>
                  </a:cubicBezTo>
                  <a:lnTo>
                    <a:pt x="7022" y="9476"/>
                  </a:lnTo>
                  <a:cubicBezTo>
                    <a:pt x="7328" y="10742"/>
                    <a:pt x="7648" y="12056"/>
                    <a:pt x="8197" y="13258"/>
                  </a:cubicBezTo>
                  <a:lnTo>
                    <a:pt x="8197" y="13258"/>
                  </a:lnTo>
                  <a:cubicBezTo>
                    <a:pt x="9101" y="15254"/>
                    <a:pt x="11034" y="16950"/>
                    <a:pt x="13516" y="17923"/>
                  </a:cubicBezTo>
                  <a:lnTo>
                    <a:pt x="13516" y="17923"/>
                  </a:lnTo>
                  <a:cubicBezTo>
                    <a:pt x="14183" y="18181"/>
                    <a:pt x="14885" y="18396"/>
                    <a:pt x="15671" y="18584"/>
                  </a:cubicBezTo>
                  <a:lnTo>
                    <a:pt x="15671" y="18584"/>
                  </a:lnTo>
                  <a:cubicBezTo>
                    <a:pt x="16985" y="18890"/>
                    <a:pt x="18333" y="19070"/>
                    <a:pt x="19634" y="19237"/>
                  </a:cubicBezTo>
                  <a:lnTo>
                    <a:pt x="19634" y="19237"/>
                  </a:lnTo>
                  <a:cubicBezTo>
                    <a:pt x="20370" y="19335"/>
                    <a:pt x="21135" y="19439"/>
                    <a:pt x="21879" y="19564"/>
                  </a:cubicBezTo>
                  <a:lnTo>
                    <a:pt x="21879" y="19564"/>
                  </a:lnTo>
                  <a:cubicBezTo>
                    <a:pt x="24104" y="19932"/>
                    <a:pt x="26363" y="20635"/>
                    <a:pt x="26273" y="23033"/>
                  </a:cubicBezTo>
                  <a:lnTo>
                    <a:pt x="26273" y="23033"/>
                  </a:lnTo>
                  <a:cubicBezTo>
                    <a:pt x="26273" y="23047"/>
                    <a:pt x="26287" y="23061"/>
                    <a:pt x="26301" y="23061"/>
                  </a:cubicBezTo>
                  <a:lnTo>
                    <a:pt x="26301" y="23061"/>
                  </a:lnTo>
                  <a:lnTo>
                    <a:pt x="26308" y="23061"/>
                  </a:lnTo>
                  <a:cubicBezTo>
                    <a:pt x="26322" y="23061"/>
                    <a:pt x="26335" y="23047"/>
                    <a:pt x="26335" y="23033"/>
                  </a:cubicBezTo>
                  <a:lnTo>
                    <a:pt x="26335" y="23033"/>
                  </a:lnTo>
                  <a:cubicBezTo>
                    <a:pt x="26377" y="21893"/>
                    <a:pt x="25877" y="21010"/>
                    <a:pt x="24841" y="20405"/>
                  </a:cubicBezTo>
                  <a:lnTo>
                    <a:pt x="24841" y="20405"/>
                  </a:lnTo>
                  <a:cubicBezTo>
                    <a:pt x="23958" y="19898"/>
                    <a:pt x="22852" y="19661"/>
                    <a:pt x="21886" y="19501"/>
                  </a:cubicBezTo>
                  <a:lnTo>
                    <a:pt x="21886" y="19501"/>
                  </a:lnTo>
                  <a:cubicBezTo>
                    <a:pt x="21149" y="19383"/>
                    <a:pt x="20377" y="19279"/>
                    <a:pt x="19640" y="19182"/>
                  </a:cubicBezTo>
                  <a:lnTo>
                    <a:pt x="19640" y="19182"/>
                  </a:lnTo>
                  <a:cubicBezTo>
                    <a:pt x="18340" y="19015"/>
                    <a:pt x="16999" y="18834"/>
                    <a:pt x="15685" y="18528"/>
                  </a:cubicBezTo>
                  <a:lnTo>
                    <a:pt x="15685" y="18528"/>
                  </a:lnTo>
                  <a:cubicBezTo>
                    <a:pt x="14906" y="18340"/>
                    <a:pt x="14204" y="18125"/>
                    <a:pt x="13536" y="17868"/>
                  </a:cubicBezTo>
                  <a:lnTo>
                    <a:pt x="13536" y="17868"/>
                  </a:lnTo>
                  <a:cubicBezTo>
                    <a:pt x="11068" y="16901"/>
                    <a:pt x="9143" y="15212"/>
                    <a:pt x="8253" y="13238"/>
                  </a:cubicBezTo>
                  <a:lnTo>
                    <a:pt x="8253" y="13238"/>
                  </a:lnTo>
                  <a:cubicBezTo>
                    <a:pt x="7704" y="12035"/>
                    <a:pt x="7384" y="10728"/>
                    <a:pt x="7078" y="9462"/>
                  </a:cubicBezTo>
                  <a:lnTo>
                    <a:pt x="7078" y="9462"/>
                  </a:lnTo>
                  <a:cubicBezTo>
                    <a:pt x="6911" y="8795"/>
                    <a:pt x="6744" y="8107"/>
                    <a:pt x="6543" y="7439"/>
                  </a:cubicBezTo>
                  <a:lnTo>
                    <a:pt x="6543" y="7439"/>
                  </a:lnTo>
                  <a:cubicBezTo>
                    <a:pt x="6355" y="6807"/>
                    <a:pt x="6153" y="6257"/>
                    <a:pt x="5931" y="5764"/>
                  </a:cubicBezTo>
                  <a:lnTo>
                    <a:pt x="5931" y="5764"/>
                  </a:lnTo>
                  <a:cubicBezTo>
                    <a:pt x="5340" y="4436"/>
                    <a:pt x="4526" y="3303"/>
                    <a:pt x="3449" y="2309"/>
                  </a:cubicBezTo>
                  <a:lnTo>
                    <a:pt x="3449" y="2309"/>
                  </a:lnTo>
                  <a:cubicBezTo>
                    <a:pt x="2531" y="1467"/>
                    <a:pt x="1453" y="737"/>
                    <a:pt x="49" y="1"/>
                  </a:cubicBezTo>
                  <a:lnTo>
                    <a:pt x="49" y="1"/>
                  </a:lnTo>
                  <a:cubicBezTo>
                    <a:pt x="42" y="1"/>
                    <a:pt x="35"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4"/>
            <p:cNvSpPr/>
            <p:nvPr/>
          </p:nvSpPr>
          <p:spPr>
            <a:xfrm>
              <a:off x="5354775" y="1297225"/>
              <a:ext cx="687075" cy="571500"/>
            </a:xfrm>
            <a:custGeom>
              <a:rect b="b" l="l" r="r" t="t"/>
              <a:pathLst>
                <a:path extrusionOk="0" h="22860" w="27483">
                  <a:moveTo>
                    <a:pt x="7" y="14"/>
                  </a:moveTo>
                  <a:cubicBezTo>
                    <a:pt x="0" y="28"/>
                    <a:pt x="7" y="49"/>
                    <a:pt x="21" y="56"/>
                  </a:cubicBezTo>
                  <a:lnTo>
                    <a:pt x="21" y="56"/>
                  </a:lnTo>
                  <a:cubicBezTo>
                    <a:pt x="2128" y="1071"/>
                    <a:pt x="4721" y="2649"/>
                    <a:pt x="6125" y="5778"/>
                  </a:cubicBezTo>
                  <a:lnTo>
                    <a:pt x="6125" y="5778"/>
                  </a:lnTo>
                  <a:cubicBezTo>
                    <a:pt x="6355" y="6285"/>
                    <a:pt x="6556" y="6841"/>
                    <a:pt x="6744" y="7481"/>
                  </a:cubicBezTo>
                  <a:lnTo>
                    <a:pt x="6744" y="7481"/>
                  </a:lnTo>
                  <a:cubicBezTo>
                    <a:pt x="6953" y="8183"/>
                    <a:pt x="7119" y="8906"/>
                    <a:pt x="7286" y="9602"/>
                  </a:cubicBezTo>
                  <a:lnTo>
                    <a:pt x="7286" y="9602"/>
                  </a:lnTo>
                  <a:cubicBezTo>
                    <a:pt x="7585" y="10874"/>
                    <a:pt x="7891" y="12195"/>
                    <a:pt x="8433" y="13411"/>
                  </a:cubicBezTo>
                  <a:lnTo>
                    <a:pt x="8433" y="13411"/>
                  </a:lnTo>
                  <a:cubicBezTo>
                    <a:pt x="9337" y="15427"/>
                    <a:pt x="11388" y="17172"/>
                    <a:pt x="13926" y="18076"/>
                  </a:cubicBezTo>
                  <a:lnTo>
                    <a:pt x="13926" y="18076"/>
                  </a:lnTo>
                  <a:cubicBezTo>
                    <a:pt x="14621" y="18327"/>
                    <a:pt x="15351" y="18521"/>
                    <a:pt x="16164" y="18688"/>
                  </a:cubicBezTo>
                  <a:lnTo>
                    <a:pt x="16164" y="18688"/>
                  </a:lnTo>
                  <a:cubicBezTo>
                    <a:pt x="17589" y="18966"/>
                    <a:pt x="19049" y="19091"/>
                    <a:pt x="20468" y="19216"/>
                  </a:cubicBezTo>
                  <a:lnTo>
                    <a:pt x="20468" y="19216"/>
                  </a:lnTo>
                  <a:cubicBezTo>
                    <a:pt x="21191" y="19279"/>
                    <a:pt x="21942" y="19342"/>
                    <a:pt x="22671" y="19425"/>
                  </a:cubicBezTo>
                  <a:lnTo>
                    <a:pt x="22671" y="19425"/>
                  </a:lnTo>
                  <a:cubicBezTo>
                    <a:pt x="24715" y="19661"/>
                    <a:pt x="27420" y="20273"/>
                    <a:pt x="27336" y="22825"/>
                  </a:cubicBezTo>
                  <a:lnTo>
                    <a:pt x="27336" y="22825"/>
                  </a:lnTo>
                  <a:cubicBezTo>
                    <a:pt x="27336" y="22845"/>
                    <a:pt x="27350" y="22852"/>
                    <a:pt x="27364" y="22859"/>
                  </a:cubicBezTo>
                  <a:lnTo>
                    <a:pt x="27364" y="22859"/>
                  </a:lnTo>
                  <a:lnTo>
                    <a:pt x="27364" y="22859"/>
                  </a:lnTo>
                  <a:cubicBezTo>
                    <a:pt x="27385" y="22859"/>
                    <a:pt x="27399" y="22845"/>
                    <a:pt x="27399" y="22832"/>
                  </a:cubicBezTo>
                  <a:lnTo>
                    <a:pt x="27399" y="22832"/>
                  </a:lnTo>
                  <a:cubicBezTo>
                    <a:pt x="27482" y="20231"/>
                    <a:pt x="24743" y="19606"/>
                    <a:pt x="22678" y="19369"/>
                  </a:cubicBezTo>
                  <a:lnTo>
                    <a:pt x="22678" y="19369"/>
                  </a:lnTo>
                  <a:cubicBezTo>
                    <a:pt x="21948" y="19286"/>
                    <a:pt x="21198" y="19223"/>
                    <a:pt x="20475" y="19161"/>
                  </a:cubicBezTo>
                  <a:lnTo>
                    <a:pt x="20475" y="19161"/>
                  </a:lnTo>
                  <a:cubicBezTo>
                    <a:pt x="19056" y="19036"/>
                    <a:pt x="17596" y="18911"/>
                    <a:pt x="16178" y="18632"/>
                  </a:cubicBezTo>
                  <a:lnTo>
                    <a:pt x="16178" y="18632"/>
                  </a:lnTo>
                  <a:cubicBezTo>
                    <a:pt x="15365" y="18466"/>
                    <a:pt x="14635" y="18271"/>
                    <a:pt x="13946" y="18028"/>
                  </a:cubicBezTo>
                  <a:lnTo>
                    <a:pt x="13946" y="18028"/>
                  </a:lnTo>
                  <a:cubicBezTo>
                    <a:pt x="11423" y="17124"/>
                    <a:pt x="9386" y="15393"/>
                    <a:pt x="8489" y="13384"/>
                  </a:cubicBezTo>
                  <a:lnTo>
                    <a:pt x="8489" y="13384"/>
                  </a:lnTo>
                  <a:cubicBezTo>
                    <a:pt x="7947" y="12174"/>
                    <a:pt x="7641" y="10860"/>
                    <a:pt x="7342" y="9588"/>
                  </a:cubicBezTo>
                  <a:lnTo>
                    <a:pt x="7342" y="9588"/>
                  </a:lnTo>
                  <a:cubicBezTo>
                    <a:pt x="7175" y="8892"/>
                    <a:pt x="7008" y="8162"/>
                    <a:pt x="6800" y="7467"/>
                  </a:cubicBezTo>
                  <a:lnTo>
                    <a:pt x="6800" y="7467"/>
                  </a:lnTo>
                  <a:cubicBezTo>
                    <a:pt x="6612" y="6821"/>
                    <a:pt x="6410" y="6264"/>
                    <a:pt x="6181" y="5757"/>
                  </a:cubicBezTo>
                  <a:lnTo>
                    <a:pt x="6181" y="5757"/>
                  </a:lnTo>
                  <a:cubicBezTo>
                    <a:pt x="5437" y="4102"/>
                    <a:pt x="4067" y="1954"/>
                    <a:pt x="49" y="1"/>
                  </a:cubicBezTo>
                  <a:lnTo>
                    <a:pt x="49" y="1"/>
                  </a:lnTo>
                  <a:cubicBezTo>
                    <a:pt x="42" y="1"/>
                    <a:pt x="42"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4"/>
            <p:cNvSpPr/>
            <p:nvPr/>
          </p:nvSpPr>
          <p:spPr>
            <a:xfrm>
              <a:off x="5322625" y="1297225"/>
              <a:ext cx="713650" cy="573750"/>
            </a:xfrm>
            <a:custGeom>
              <a:rect b="b" l="l" r="r" t="t"/>
              <a:pathLst>
                <a:path extrusionOk="0" h="22950" w="28546">
                  <a:moveTo>
                    <a:pt x="7" y="14"/>
                  </a:moveTo>
                  <a:cubicBezTo>
                    <a:pt x="0" y="28"/>
                    <a:pt x="7" y="49"/>
                    <a:pt x="21" y="56"/>
                  </a:cubicBezTo>
                  <a:lnTo>
                    <a:pt x="21" y="56"/>
                  </a:lnTo>
                  <a:cubicBezTo>
                    <a:pt x="2225" y="1050"/>
                    <a:pt x="4936" y="2601"/>
                    <a:pt x="6375" y="5778"/>
                  </a:cubicBezTo>
                  <a:lnTo>
                    <a:pt x="6375" y="5778"/>
                  </a:lnTo>
                  <a:cubicBezTo>
                    <a:pt x="6612" y="6292"/>
                    <a:pt x="6813" y="6855"/>
                    <a:pt x="7001" y="7509"/>
                  </a:cubicBezTo>
                  <a:lnTo>
                    <a:pt x="7001" y="7509"/>
                  </a:lnTo>
                  <a:cubicBezTo>
                    <a:pt x="7217" y="8239"/>
                    <a:pt x="7383" y="8990"/>
                    <a:pt x="7550" y="9720"/>
                  </a:cubicBezTo>
                  <a:lnTo>
                    <a:pt x="7550" y="9720"/>
                  </a:lnTo>
                  <a:cubicBezTo>
                    <a:pt x="7835" y="11006"/>
                    <a:pt x="8134" y="12334"/>
                    <a:pt x="8677" y="13564"/>
                  </a:cubicBezTo>
                  <a:lnTo>
                    <a:pt x="8677" y="13564"/>
                  </a:lnTo>
                  <a:cubicBezTo>
                    <a:pt x="9587" y="15636"/>
                    <a:pt x="11708" y="17388"/>
                    <a:pt x="14336" y="18236"/>
                  </a:cubicBezTo>
                  <a:lnTo>
                    <a:pt x="14336" y="18236"/>
                  </a:lnTo>
                  <a:cubicBezTo>
                    <a:pt x="15052" y="18473"/>
                    <a:pt x="15816" y="18653"/>
                    <a:pt x="16665" y="18792"/>
                  </a:cubicBezTo>
                  <a:lnTo>
                    <a:pt x="16665" y="18792"/>
                  </a:lnTo>
                  <a:cubicBezTo>
                    <a:pt x="18194" y="19036"/>
                    <a:pt x="19765" y="19112"/>
                    <a:pt x="21295" y="19175"/>
                  </a:cubicBezTo>
                  <a:lnTo>
                    <a:pt x="21295" y="19175"/>
                  </a:lnTo>
                  <a:cubicBezTo>
                    <a:pt x="22004" y="19209"/>
                    <a:pt x="22741" y="19244"/>
                    <a:pt x="23457" y="19293"/>
                  </a:cubicBezTo>
                  <a:lnTo>
                    <a:pt x="23457" y="19293"/>
                  </a:lnTo>
                  <a:cubicBezTo>
                    <a:pt x="24639" y="19376"/>
                    <a:pt x="28490" y="19884"/>
                    <a:pt x="28400" y="22922"/>
                  </a:cubicBezTo>
                  <a:lnTo>
                    <a:pt x="28400" y="22922"/>
                  </a:lnTo>
                  <a:cubicBezTo>
                    <a:pt x="28400" y="22936"/>
                    <a:pt x="28414" y="22950"/>
                    <a:pt x="28428" y="22950"/>
                  </a:cubicBezTo>
                  <a:lnTo>
                    <a:pt x="28428" y="22950"/>
                  </a:lnTo>
                  <a:lnTo>
                    <a:pt x="28428" y="22950"/>
                  </a:lnTo>
                  <a:cubicBezTo>
                    <a:pt x="28449" y="22950"/>
                    <a:pt x="28456" y="22936"/>
                    <a:pt x="28463" y="22922"/>
                  </a:cubicBezTo>
                  <a:lnTo>
                    <a:pt x="28463" y="22922"/>
                  </a:lnTo>
                  <a:cubicBezTo>
                    <a:pt x="28546" y="19835"/>
                    <a:pt x="24660" y="19321"/>
                    <a:pt x="23464" y="19237"/>
                  </a:cubicBezTo>
                  <a:lnTo>
                    <a:pt x="23464" y="19237"/>
                  </a:lnTo>
                  <a:cubicBezTo>
                    <a:pt x="22748" y="19182"/>
                    <a:pt x="22011" y="19154"/>
                    <a:pt x="21295" y="19119"/>
                  </a:cubicBezTo>
                  <a:lnTo>
                    <a:pt x="21295" y="19119"/>
                  </a:lnTo>
                  <a:cubicBezTo>
                    <a:pt x="19772" y="19050"/>
                    <a:pt x="18194" y="18980"/>
                    <a:pt x="16672" y="18730"/>
                  </a:cubicBezTo>
                  <a:lnTo>
                    <a:pt x="16672" y="18730"/>
                  </a:lnTo>
                  <a:cubicBezTo>
                    <a:pt x="15830" y="18598"/>
                    <a:pt x="15073" y="18417"/>
                    <a:pt x="14350" y="18181"/>
                  </a:cubicBezTo>
                  <a:lnTo>
                    <a:pt x="14350" y="18181"/>
                  </a:lnTo>
                  <a:cubicBezTo>
                    <a:pt x="11735" y="17339"/>
                    <a:pt x="9636" y="15601"/>
                    <a:pt x="8732" y="13536"/>
                  </a:cubicBezTo>
                  <a:lnTo>
                    <a:pt x="8732" y="13536"/>
                  </a:lnTo>
                  <a:cubicBezTo>
                    <a:pt x="8190" y="12320"/>
                    <a:pt x="7891" y="10992"/>
                    <a:pt x="7606" y="9706"/>
                  </a:cubicBezTo>
                  <a:lnTo>
                    <a:pt x="7606" y="9706"/>
                  </a:lnTo>
                  <a:cubicBezTo>
                    <a:pt x="7439" y="8976"/>
                    <a:pt x="7272" y="8225"/>
                    <a:pt x="7057" y="7495"/>
                  </a:cubicBezTo>
                  <a:lnTo>
                    <a:pt x="7057" y="7495"/>
                  </a:lnTo>
                  <a:cubicBezTo>
                    <a:pt x="6869" y="6835"/>
                    <a:pt x="6660" y="6271"/>
                    <a:pt x="6431" y="5757"/>
                  </a:cubicBezTo>
                  <a:lnTo>
                    <a:pt x="6431" y="5757"/>
                  </a:lnTo>
                  <a:cubicBezTo>
                    <a:pt x="5805" y="4380"/>
                    <a:pt x="4929" y="3226"/>
                    <a:pt x="3747" y="2232"/>
                  </a:cubicBezTo>
                  <a:lnTo>
                    <a:pt x="3747" y="2232"/>
                  </a:lnTo>
                  <a:cubicBezTo>
                    <a:pt x="2767" y="1405"/>
                    <a:pt x="1592" y="696"/>
                    <a:pt x="49" y="1"/>
                  </a:cubicBezTo>
                  <a:lnTo>
                    <a:pt x="49" y="1"/>
                  </a:lnTo>
                  <a:cubicBezTo>
                    <a:pt x="42" y="1"/>
                    <a:pt x="42" y="1"/>
                    <a:pt x="35" y="1"/>
                  </a:cubicBezTo>
                  <a:lnTo>
                    <a:pt x="35" y="1"/>
                  </a:lnTo>
                  <a:cubicBezTo>
                    <a:pt x="28" y="1"/>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4"/>
            <p:cNvSpPr/>
            <p:nvPr/>
          </p:nvSpPr>
          <p:spPr>
            <a:xfrm>
              <a:off x="5286475" y="1293575"/>
              <a:ext cx="747375" cy="575850"/>
            </a:xfrm>
            <a:custGeom>
              <a:rect b="b" l="l" r="r" t="t"/>
              <a:pathLst>
                <a:path extrusionOk="0" h="23034" w="29895">
                  <a:moveTo>
                    <a:pt x="35" y="105"/>
                  </a:moveTo>
                  <a:cubicBezTo>
                    <a:pt x="0" y="195"/>
                    <a:pt x="42" y="292"/>
                    <a:pt x="132" y="334"/>
                  </a:cubicBezTo>
                  <a:lnTo>
                    <a:pt x="132" y="334"/>
                  </a:lnTo>
                  <a:cubicBezTo>
                    <a:pt x="2545" y="1349"/>
                    <a:pt x="5207" y="2823"/>
                    <a:pt x="6653" y="5979"/>
                  </a:cubicBezTo>
                  <a:lnTo>
                    <a:pt x="6653" y="5979"/>
                  </a:lnTo>
                  <a:cubicBezTo>
                    <a:pt x="7237" y="7259"/>
                    <a:pt x="7536" y="8656"/>
                    <a:pt x="7828" y="10012"/>
                  </a:cubicBezTo>
                  <a:lnTo>
                    <a:pt x="7828" y="10012"/>
                  </a:lnTo>
                  <a:cubicBezTo>
                    <a:pt x="8106" y="11319"/>
                    <a:pt x="8398" y="12667"/>
                    <a:pt x="8941" y="13919"/>
                  </a:cubicBezTo>
                  <a:lnTo>
                    <a:pt x="8941" y="13919"/>
                  </a:lnTo>
                  <a:cubicBezTo>
                    <a:pt x="9886" y="16088"/>
                    <a:pt x="12097" y="17868"/>
                    <a:pt x="14864" y="18681"/>
                  </a:cubicBezTo>
                  <a:lnTo>
                    <a:pt x="14864" y="18681"/>
                  </a:lnTo>
                  <a:cubicBezTo>
                    <a:pt x="17262" y="19390"/>
                    <a:pt x="19814" y="19404"/>
                    <a:pt x="22275" y="19418"/>
                  </a:cubicBezTo>
                  <a:lnTo>
                    <a:pt x="22275" y="19418"/>
                  </a:lnTo>
                  <a:cubicBezTo>
                    <a:pt x="22977" y="19425"/>
                    <a:pt x="23700" y="19425"/>
                    <a:pt x="24409" y="19446"/>
                  </a:cubicBezTo>
                  <a:lnTo>
                    <a:pt x="24409" y="19446"/>
                  </a:lnTo>
                  <a:cubicBezTo>
                    <a:pt x="25264" y="19474"/>
                    <a:pt x="29554" y="19759"/>
                    <a:pt x="29477" y="22859"/>
                  </a:cubicBezTo>
                  <a:lnTo>
                    <a:pt x="29477" y="22859"/>
                  </a:lnTo>
                  <a:cubicBezTo>
                    <a:pt x="29477" y="22957"/>
                    <a:pt x="29554" y="23033"/>
                    <a:pt x="29651" y="23033"/>
                  </a:cubicBezTo>
                  <a:lnTo>
                    <a:pt x="29651" y="23033"/>
                  </a:lnTo>
                  <a:cubicBezTo>
                    <a:pt x="29651" y="23033"/>
                    <a:pt x="29651" y="23033"/>
                    <a:pt x="29651" y="23033"/>
                  </a:cubicBezTo>
                  <a:lnTo>
                    <a:pt x="29651" y="23033"/>
                  </a:lnTo>
                  <a:cubicBezTo>
                    <a:pt x="29749" y="23033"/>
                    <a:pt x="29825" y="22964"/>
                    <a:pt x="29825" y="22866"/>
                  </a:cubicBezTo>
                  <a:lnTo>
                    <a:pt x="29825" y="22866"/>
                  </a:lnTo>
                  <a:cubicBezTo>
                    <a:pt x="29895" y="20211"/>
                    <a:pt x="27079" y="19182"/>
                    <a:pt x="24416" y="19098"/>
                  </a:cubicBezTo>
                  <a:lnTo>
                    <a:pt x="24416" y="19098"/>
                  </a:lnTo>
                  <a:cubicBezTo>
                    <a:pt x="23707" y="19077"/>
                    <a:pt x="22977" y="19077"/>
                    <a:pt x="22275" y="19070"/>
                  </a:cubicBezTo>
                  <a:lnTo>
                    <a:pt x="22275" y="19070"/>
                  </a:lnTo>
                  <a:cubicBezTo>
                    <a:pt x="19835" y="19057"/>
                    <a:pt x="17318" y="19043"/>
                    <a:pt x="14961" y="18347"/>
                  </a:cubicBezTo>
                  <a:lnTo>
                    <a:pt x="14961" y="18347"/>
                  </a:lnTo>
                  <a:cubicBezTo>
                    <a:pt x="12292" y="17569"/>
                    <a:pt x="10164" y="15859"/>
                    <a:pt x="9260" y="13780"/>
                  </a:cubicBezTo>
                  <a:lnTo>
                    <a:pt x="9260" y="13780"/>
                  </a:lnTo>
                  <a:cubicBezTo>
                    <a:pt x="8732" y="12563"/>
                    <a:pt x="8447" y="11228"/>
                    <a:pt x="8169" y="9935"/>
                  </a:cubicBezTo>
                  <a:lnTo>
                    <a:pt x="8169" y="9935"/>
                  </a:lnTo>
                  <a:cubicBezTo>
                    <a:pt x="7877" y="8566"/>
                    <a:pt x="7571" y="7147"/>
                    <a:pt x="6966" y="5833"/>
                  </a:cubicBezTo>
                  <a:lnTo>
                    <a:pt x="6966" y="5833"/>
                  </a:lnTo>
                  <a:cubicBezTo>
                    <a:pt x="6181" y="4109"/>
                    <a:pt x="4707" y="1885"/>
                    <a:pt x="264" y="14"/>
                  </a:cubicBezTo>
                  <a:lnTo>
                    <a:pt x="264" y="14"/>
                  </a:lnTo>
                  <a:cubicBezTo>
                    <a:pt x="243" y="1"/>
                    <a:pt x="223" y="1"/>
                    <a:pt x="195" y="1"/>
                  </a:cubicBezTo>
                  <a:lnTo>
                    <a:pt x="195" y="1"/>
                  </a:lnTo>
                  <a:cubicBezTo>
                    <a:pt x="132" y="1"/>
                    <a:pt x="63" y="42"/>
                    <a:pt x="35"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 name="Google Shape;75;p14"/>
          <p:cNvGrpSpPr/>
          <p:nvPr/>
        </p:nvGrpSpPr>
        <p:grpSpPr>
          <a:xfrm rot="-4913874">
            <a:off x="4614431" y="720659"/>
            <a:ext cx="5489007" cy="4020984"/>
            <a:chOff x="1098450" y="3150850"/>
            <a:chExt cx="1724875" cy="1078150"/>
          </a:xfrm>
        </p:grpSpPr>
        <p:sp>
          <p:nvSpPr>
            <p:cNvPr id="76" name="Google Shape;76;p14"/>
            <p:cNvSpPr/>
            <p:nvPr/>
          </p:nvSpPr>
          <p:spPr>
            <a:xfrm>
              <a:off x="1098450" y="3577025"/>
              <a:ext cx="1724875" cy="651975"/>
            </a:xfrm>
            <a:custGeom>
              <a:rect b="b" l="l" r="r" t="t"/>
              <a:pathLst>
                <a:path extrusionOk="0" h="26079" w="68995">
                  <a:moveTo>
                    <a:pt x="21" y="140"/>
                  </a:moveTo>
                  <a:cubicBezTo>
                    <a:pt x="0" y="237"/>
                    <a:pt x="56" y="327"/>
                    <a:pt x="153" y="348"/>
                  </a:cubicBezTo>
                  <a:lnTo>
                    <a:pt x="153" y="348"/>
                  </a:lnTo>
                  <a:cubicBezTo>
                    <a:pt x="313" y="383"/>
                    <a:pt x="459" y="418"/>
                    <a:pt x="598" y="453"/>
                  </a:cubicBezTo>
                  <a:lnTo>
                    <a:pt x="598" y="453"/>
                  </a:lnTo>
                  <a:cubicBezTo>
                    <a:pt x="5959" y="1850"/>
                    <a:pt x="9400" y="6557"/>
                    <a:pt x="10971" y="9240"/>
                  </a:cubicBezTo>
                  <a:lnTo>
                    <a:pt x="10971" y="9240"/>
                  </a:lnTo>
                  <a:lnTo>
                    <a:pt x="11305" y="9810"/>
                  </a:lnTo>
                  <a:cubicBezTo>
                    <a:pt x="14885" y="15935"/>
                    <a:pt x="17986" y="21233"/>
                    <a:pt x="25056" y="23798"/>
                  </a:cubicBezTo>
                  <a:lnTo>
                    <a:pt x="25056" y="23798"/>
                  </a:lnTo>
                  <a:cubicBezTo>
                    <a:pt x="27065" y="24528"/>
                    <a:pt x="29102" y="24890"/>
                    <a:pt x="31209" y="24890"/>
                  </a:cubicBezTo>
                  <a:lnTo>
                    <a:pt x="31209" y="24890"/>
                  </a:lnTo>
                  <a:cubicBezTo>
                    <a:pt x="32544" y="24890"/>
                    <a:pt x="33906" y="24744"/>
                    <a:pt x="35311" y="24459"/>
                  </a:cubicBezTo>
                  <a:lnTo>
                    <a:pt x="35311" y="24459"/>
                  </a:lnTo>
                  <a:cubicBezTo>
                    <a:pt x="38530" y="23791"/>
                    <a:pt x="41679" y="22435"/>
                    <a:pt x="44724" y="21121"/>
                  </a:cubicBezTo>
                  <a:lnTo>
                    <a:pt x="44724" y="21121"/>
                  </a:lnTo>
                  <a:cubicBezTo>
                    <a:pt x="48374" y="19543"/>
                    <a:pt x="52149" y="17917"/>
                    <a:pt x="56167" y="17395"/>
                  </a:cubicBezTo>
                  <a:lnTo>
                    <a:pt x="56167" y="17395"/>
                  </a:lnTo>
                  <a:cubicBezTo>
                    <a:pt x="60353" y="16853"/>
                    <a:pt x="65038" y="17951"/>
                    <a:pt x="68702" y="20336"/>
                  </a:cubicBezTo>
                  <a:lnTo>
                    <a:pt x="68702" y="20336"/>
                  </a:lnTo>
                  <a:cubicBezTo>
                    <a:pt x="68786" y="20391"/>
                    <a:pt x="68890" y="20364"/>
                    <a:pt x="68946" y="20287"/>
                  </a:cubicBezTo>
                  <a:lnTo>
                    <a:pt x="68946" y="20287"/>
                  </a:lnTo>
                  <a:cubicBezTo>
                    <a:pt x="68994" y="20204"/>
                    <a:pt x="68973" y="20100"/>
                    <a:pt x="68890" y="20044"/>
                  </a:cubicBezTo>
                  <a:lnTo>
                    <a:pt x="68890" y="20044"/>
                  </a:lnTo>
                  <a:cubicBezTo>
                    <a:pt x="65164" y="17618"/>
                    <a:pt x="60387" y="16498"/>
                    <a:pt x="56126" y="17054"/>
                  </a:cubicBezTo>
                  <a:lnTo>
                    <a:pt x="56126" y="17054"/>
                  </a:lnTo>
                  <a:cubicBezTo>
                    <a:pt x="52052" y="17583"/>
                    <a:pt x="48256" y="19217"/>
                    <a:pt x="44585" y="20802"/>
                  </a:cubicBezTo>
                  <a:lnTo>
                    <a:pt x="44585" y="20802"/>
                  </a:lnTo>
                  <a:cubicBezTo>
                    <a:pt x="38293" y="23513"/>
                    <a:pt x="32349" y="26078"/>
                    <a:pt x="25174" y="23471"/>
                  </a:cubicBezTo>
                  <a:lnTo>
                    <a:pt x="25174" y="23471"/>
                  </a:lnTo>
                  <a:cubicBezTo>
                    <a:pt x="18222" y="20948"/>
                    <a:pt x="15156" y="15706"/>
                    <a:pt x="11604" y="9636"/>
                  </a:cubicBezTo>
                  <a:lnTo>
                    <a:pt x="11604" y="9636"/>
                  </a:lnTo>
                  <a:lnTo>
                    <a:pt x="11270" y="9059"/>
                  </a:lnTo>
                  <a:cubicBezTo>
                    <a:pt x="8510" y="4353"/>
                    <a:pt x="4749" y="1176"/>
                    <a:pt x="689" y="119"/>
                  </a:cubicBezTo>
                  <a:lnTo>
                    <a:pt x="689" y="119"/>
                  </a:lnTo>
                  <a:cubicBezTo>
                    <a:pt x="543" y="84"/>
                    <a:pt x="397" y="42"/>
                    <a:pt x="223" y="8"/>
                  </a:cubicBezTo>
                  <a:lnTo>
                    <a:pt x="223" y="8"/>
                  </a:lnTo>
                  <a:cubicBezTo>
                    <a:pt x="216" y="8"/>
                    <a:pt x="202" y="1"/>
                    <a:pt x="188" y="1"/>
                  </a:cubicBezTo>
                  <a:lnTo>
                    <a:pt x="188" y="1"/>
                  </a:lnTo>
                  <a:cubicBezTo>
                    <a:pt x="105" y="1"/>
                    <a:pt x="35" y="56"/>
                    <a:pt x="21" y="14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4"/>
            <p:cNvSpPr/>
            <p:nvPr/>
          </p:nvSpPr>
          <p:spPr>
            <a:xfrm>
              <a:off x="1102275" y="3557225"/>
              <a:ext cx="1716875" cy="627100"/>
            </a:xfrm>
            <a:custGeom>
              <a:rect b="b" l="l" r="r" t="t"/>
              <a:pathLst>
                <a:path extrusionOk="0" h="25084" w="68675">
                  <a:moveTo>
                    <a:pt x="7" y="21"/>
                  </a:moveTo>
                  <a:cubicBezTo>
                    <a:pt x="0" y="35"/>
                    <a:pt x="14" y="56"/>
                    <a:pt x="28" y="56"/>
                  </a:cubicBezTo>
                  <a:lnTo>
                    <a:pt x="28" y="56"/>
                  </a:lnTo>
                  <a:cubicBezTo>
                    <a:pt x="195" y="90"/>
                    <a:pt x="348" y="125"/>
                    <a:pt x="487" y="153"/>
                  </a:cubicBezTo>
                  <a:lnTo>
                    <a:pt x="487" y="153"/>
                  </a:lnTo>
                  <a:cubicBezTo>
                    <a:pt x="758" y="223"/>
                    <a:pt x="1036" y="292"/>
                    <a:pt x="1300" y="376"/>
                  </a:cubicBezTo>
                  <a:lnTo>
                    <a:pt x="1300" y="376"/>
                  </a:lnTo>
                  <a:cubicBezTo>
                    <a:pt x="5534" y="1683"/>
                    <a:pt x="8517" y="4908"/>
                    <a:pt x="10276" y="7383"/>
                  </a:cubicBezTo>
                  <a:lnTo>
                    <a:pt x="10276" y="7383"/>
                  </a:lnTo>
                  <a:cubicBezTo>
                    <a:pt x="10603" y="7842"/>
                    <a:pt x="10915" y="8322"/>
                    <a:pt x="11214" y="8809"/>
                  </a:cubicBezTo>
                  <a:lnTo>
                    <a:pt x="11214" y="8809"/>
                  </a:lnTo>
                  <a:cubicBezTo>
                    <a:pt x="11583" y="9413"/>
                    <a:pt x="11944" y="10018"/>
                    <a:pt x="12299" y="10602"/>
                  </a:cubicBezTo>
                  <a:lnTo>
                    <a:pt x="12299" y="10602"/>
                  </a:lnTo>
                  <a:cubicBezTo>
                    <a:pt x="13960" y="13383"/>
                    <a:pt x="15532" y="16004"/>
                    <a:pt x="17499" y="18264"/>
                  </a:cubicBezTo>
                  <a:lnTo>
                    <a:pt x="17499" y="18264"/>
                  </a:lnTo>
                  <a:cubicBezTo>
                    <a:pt x="19710" y="20808"/>
                    <a:pt x="22108" y="22532"/>
                    <a:pt x="25049" y="23700"/>
                  </a:cubicBezTo>
                  <a:lnTo>
                    <a:pt x="25049" y="23700"/>
                  </a:lnTo>
                  <a:cubicBezTo>
                    <a:pt x="27177" y="24541"/>
                    <a:pt x="29311" y="24959"/>
                    <a:pt x="31536" y="24959"/>
                  </a:cubicBezTo>
                  <a:lnTo>
                    <a:pt x="31536" y="24959"/>
                  </a:lnTo>
                  <a:cubicBezTo>
                    <a:pt x="32106" y="24959"/>
                    <a:pt x="32683" y="24931"/>
                    <a:pt x="33260" y="24875"/>
                  </a:cubicBezTo>
                  <a:lnTo>
                    <a:pt x="33260" y="24875"/>
                  </a:lnTo>
                  <a:cubicBezTo>
                    <a:pt x="35575" y="24660"/>
                    <a:pt x="37953" y="24048"/>
                    <a:pt x="40963" y="22887"/>
                  </a:cubicBezTo>
                  <a:lnTo>
                    <a:pt x="40963" y="22887"/>
                  </a:lnTo>
                  <a:cubicBezTo>
                    <a:pt x="42235" y="22393"/>
                    <a:pt x="43528" y="21844"/>
                    <a:pt x="44780" y="21309"/>
                  </a:cubicBezTo>
                  <a:lnTo>
                    <a:pt x="44780" y="21309"/>
                  </a:lnTo>
                  <a:cubicBezTo>
                    <a:pt x="48409" y="19758"/>
                    <a:pt x="52163" y="18159"/>
                    <a:pt x="56153" y="17707"/>
                  </a:cubicBezTo>
                  <a:lnTo>
                    <a:pt x="56153" y="17707"/>
                  </a:lnTo>
                  <a:cubicBezTo>
                    <a:pt x="57050" y="17603"/>
                    <a:pt x="57968" y="17582"/>
                    <a:pt x="58893" y="17631"/>
                  </a:cubicBezTo>
                  <a:lnTo>
                    <a:pt x="58893" y="17631"/>
                  </a:lnTo>
                  <a:cubicBezTo>
                    <a:pt x="62341" y="17826"/>
                    <a:pt x="65796" y="19021"/>
                    <a:pt x="68626" y="21003"/>
                  </a:cubicBezTo>
                  <a:lnTo>
                    <a:pt x="68626" y="21003"/>
                  </a:lnTo>
                  <a:cubicBezTo>
                    <a:pt x="68640" y="21017"/>
                    <a:pt x="68661" y="21010"/>
                    <a:pt x="68667" y="20996"/>
                  </a:cubicBezTo>
                  <a:lnTo>
                    <a:pt x="68667" y="20996"/>
                  </a:lnTo>
                  <a:cubicBezTo>
                    <a:pt x="68674" y="20989"/>
                    <a:pt x="68674" y="20968"/>
                    <a:pt x="68661" y="20961"/>
                  </a:cubicBezTo>
                  <a:lnTo>
                    <a:pt x="68661" y="20961"/>
                  </a:lnTo>
                  <a:cubicBezTo>
                    <a:pt x="65817" y="18966"/>
                    <a:pt x="62355" y="17763"/>
                    <a:pt x="58900" y="17575"/>
                  </a:cubicBezTo>
                  <a:lnTo>
                    <a:pt x="58900" y="17575"/>
                  </a:lnTo>
                  <a:cubicBezTo>
                    <a:pt x="57968" y="17520"/>
                    <a:pt x="57043" y="17547"/>
                    <a:pt x="56147" y="17652"/>
                  </a:cubicBezTo>
                  <a:lnTo>
                    <a:pt x="56147" y="17652"/>
                  </a:lnTo>
                  <a:cubicBezTo>
                    <a:pt x="52149" y="18097"/>
                    <a:pt x="48388" y="19703"/>
                    <a:pt x="44759" y="21253"/>
                  </a:cubicBezTo>
                  <a:lnTo>
                    <a:pt x="44759" y="21253"/>
                  </a:lnTo>
                  <a:cubicBezTo>
                    <a:pt x="43507" y="21788"/>
                    <a:pt x="42214" y="22345"/>
                    <a:pt x="40942" y="22831"/>
                  </a:cubicBezTo>
                  <a:lnTo>
                    <a:pt x="40942" y="22831"/>
                  </a:lnTo>
                  <a:cubicBezTo>
                    <a:pt x="37932" y="23992"/>
                    <a:pt x="35568" y="24604"/>
                    <a:pt x="33260" y="24820"/>
                  </a:cubicBezTo>
                  <a:lnTo>
                    <a:pt x="33260" y="24820"/>
                  </a:lnTo>
                  <a:cubicBezTo>
                    <a:pt x="30409" y="25084"/>
                    <a:pt x="27733" y="24701"/>
                    <a:pt x="25077" y="23652"/>
                  </a:cubicBezTo>
                  <a:lnTo>
                    <a:pt x="25077" y="23652"/>
                  </a:lnTo>
                  <a:cubicBezTo>
                    <a:pt x="22136" y="22484"/>
                    <a:pt x="19745" y="20759"/>
                    <a:pt x="17541" y="18229"/>
                  </a:cubicBezTo>
                  <a:lnTo>
                    <a:pt x="17541" y="18229"/>
                  </a:lnTo>
                  <a:cubicBezTo>
                    <a:pt x="15580" y="15969"/>
                    <a:pt x="14009" y="13348"/>
                    <a:pt x="12348" y="10574"/>
                  </a:cubicBezTo>
                  <a:lnTo>
                    <a:pt x="12348" y="10574"/>
                  </a:lnTo>
                  <a:cubicBezTo>
                    <a:pt x="12000" y="9990"/>
                    <a:pt x="11631" y="9386"/>
                    <a:pt x="11270" y="8781"/>
                  </a:cubicBezTo>
                  <a:lnTo>
                    <a:pt x="11270" y="8781"/>
                  </a:lnTo>
                  <a:cubicBezTo>
                    <a:pt x="10964" y="8287"/>
                    <a:pt x="10651" y="7807"/>
                    <a:pt x="10324" y="7349"/>
                  </a:cubicBezTo>
                  <a:lnTo>
                    <a:pt x="10324" y="7349"/>
                  </a:lnTo>
                  <a:cubicBezTo>
                    <a:pt x="8559" y="4867"/>
                    <a:pt x="5569" y="1634"/>
                    <a:pt x="1321" y="320"/>
                  </a:cubicBezTo>
                  <a:lnTo>
                    <a:pt x="1321" y="320"/>
                  </a:lnTo>
                  <a:cubicBezTo>
                    <a:pt x="1050" y="236"/>
                    <a:pt x="779" y="167"/>
                    <a:pt x="501" y="97"/>
                  </a:cubicBezTo>
                  <a:lnTo>
                    <a:pt x="501" y="97"/>
                  </a:lnTo>
                  <a:cubicBezTo>
                    <a:pt x="362" y="63"/>
                    <a:pt x="209" y="35"/>
                    <a:pt x="42" y="0"/>
                  </a:cubicBezTo>
                  <a:lnTo>
                    <a:pt x="42" y="0"/>
                  </a:lnTo>
                  <a:cubicBezTo>
                    <a:pt x="42" y="0"/>
                    <a:pt x="35" y="0"/>
                    <a:pt x="35" y="0"/>
                  </a:cubicBezTo>
                  <a:lnTo>
                    <a:pt x="35" y="0"/>
                  </a:lnTo>
                  <a:cubicBezTo>
                    <a:pt x="21" y="0"/>
                    <a:pt x="7" y="7"/>
                    <a:pt x="7" y="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4"/>
            <p:cNvSpPr/>
            <p:nvPr/>
          </p:nvSpPr>
          <p:spPr>
            <a:xfrm>
              <a:off x="1102275" y="3533575"/>
              <a:ext cx="1716875" cy="660325"/>
            </a:xfrm>
            <a:custGeom>
              <a:rect b="b" l="l" r="r" t="t"/>
              <a:pathLst>
                <a:path extrusionOk="0" h="26413" w="68675">
                  <a:moveTo>
                    <a:pt x="7" y="28"/>
                  </a:moveTo>
                  <a:cubicBezTo>
                    <a:pt x="0" y="42"/>
                    <a:pt x="14" y="56"/>
                    <a:pt x="28" y="63"/>
                  </a:cubicBezTo>
                  <a:lnTo>
                    <a:pt x="28" y="63"/>
                  </a:lnTo>
                  <a:cubicBezTo>
                    <a:pt x="202" y="91"/>
                    <a:pt x="348" y="119"/>
                    <a:pt x="494" y="154"/>
                  </a:cubicBezTo>
                  <a:lnTo>
                    <a:pt x="494" y="154"/>
                  </a:lnTo>
                  <a:cubicBezTo>
                    <a:pt x="772" y="209"/>
                    <a:pt x="1050" y="279"/>
                    <a:pt x="1314" y="355"/>
                  </a:cubicBezTo>
                  <a:lnTo>
                    <a:pt x="1314" y="355"/>
                  </a:lnTo>
                  <a:cubicBezTo>
                    <a:pt x="5639" y="1593"/>
                    <a:pt x="8705" y="4756"/>
                    <a:pt x="10512" y="7189"/>
                  </a:cubicBezTo>
                  <a:lnTo>
                    <a:pt x="10512" y="7189"/>
                  </a:lnTo>
                  <a:cubicBezTo>
                    <a:pt x="10853" y="7641"/>
                    <a:pt x="11180" y="8121"/>
                    <a:pt x="11492" y="8607"/>
                  </a:cubicBezTo>
                  <a:lnTo>
                    <a:pt x="11492" y="8607"/>
                  </a:lnTo>
                  <a:cubicBezTo>
                    <a:pt x="12097" y="9560"/>
                    <a:pt x="12674" y="10519"/>
                    <a:pt x="13230" y="11444"/>
                  </a:cubicBezTo>
                  <a:lnTo>
                    <a:pt x="13230" y="11444"/>
                  </a:lnTo>
                  <a:cubicBezTo>
                    <a:pt x="16303" y="16526"/>
                    <a:pt x="19202" y="21323"/>
                    <a:pt x="25154" y="23895"/>
                  </a:cubicBezTo>
                  <a:lnTo>
                    <a:pt x="25154" y="23895"/>
                  </a:lnTo>
                  <a:cubicBezTo>
                    <a:pt x="27552" y="24924"/>
                    <a:pt x="29853" y="25328"/>
                    <a:pt x="32043" y="25328"/>
                  </a:cubicBezTo>
                  <a:lnTo>
                    <a:pt x="32043" y="25328"/>
                  </a:lnTo>
                  <a:cubicBezTo>
                    <a:pt x="35332" y="25328"/>
                    <a:pt x="38349" y="24431"/>
                    <a:pt x="41046" y="23416"/>
                  </a:cubicBezTo>
                  <a:lnTo>
                    <a:pt x="41046" y="23416"/>
                  </a:lnTo>
                  <a:cubicBezTo>
                    <a:pt x="42374" y="22922"/>
                    <a:pt x="43723" y="22345"/>
                    <a:pt x="45030" y="21796"/>
                  </a:cubicBezTo>
                  <a:lnTo>
                    <a:pt x="45030" y="21796"/>
                  </a:lnTo>
                  <a:cubicBezTo>
                    <a:pt x="48631" y="20266"/>
                    <a:pt x="52358" y="18695"/>
                    <a:pt x="56306" y="18313"/>
                  </a:cubicBezTo>
                  <a:lnTo>
                    <a:pt x="56306" y="18313"/>
                  </a:lnTo>
                  <a:cubicBezTo>
                    <a:pt x="57203" y="18229"/>
                    <a:pt x="58128" y="18222"/>
                    <a:pt x="59053" y="18292"/>
                  </a:cubicBezTo>
                  <a:lnTo>
                    <a:pt x="59053" y="18292"/>
                  </a:lnTo>
                  <a:cubicBezTo>
                    <a:pt x="62459" y="18570"/>
                    <a:pt x="65859" y="19870"/>
                    <a:pt x="68626" y="21949"/>
                  </a:cubicBezTo>
                  <a:lnTo>
                    <a:pt x="68626" y="21949"/>
                  </a:lnTo>
                  <a:cubicBezTo>
                    <a:pt x="68640" y="21963"/>
                    <a:pt x="68661" y="21956"/>
                    <a:pt x="68667" y="21949"/>
                  </a:cubicBezTo>
                  <a:lnTo>
                    <a:pt x="68667" y="21949"/>
                  </a:lnTo>
                  <a:cubicBezTo>
                    <a:pt x="68674" y="21935"/>
                    <a:pt x="68674" y="21914"/>
                    <a:pt x="68661" y="21907"/>
                  </a:cubicBezTo>
                  <a:lnTo>
                    <a:pt x="68661" y="21907"/>
                  </a:lnTo>
                  <a:cubicBezTo>
                    <a:pt x="65887" y="19814"/>
                    <a:pt x="62473" y="18514"/>
                    <a:pt x="59053" y="18236"/>
                  </a:cubicBezTo>
                  <a:lnTo>
                    <a:pt x="59053" y="18236"/>
                  </a:lnTo>
                  <a:cubicBezTo>
                    <a:pt x="58128" y="18160"/>
                    <a:pt x="57203" y="18167"/>
                    <a:pt x="56299" y="18257"/>
                  </a:cubicBezTo>
                  <a:lnTo>
                    <a:pt x="56299" y="18257"/>
                  </a:lnTo>
                  <a:cubicBezTo>
                    <a:pt x="52344" y="18633"/>
                    <a:pt x="48617" y="20218"/>
                    <a:pt x="45009" y="21740"/>
                  </a:cubicBezTo>
                  <a:lnTo>
                    <a:pt x="45009" y="21740"/>
                  </a:lnTo>
                  <a:cubicBezTo>
                    <a:pt x="43702" y="22296"/>
                    <a:pt x="42353" y="22866"/>
                    <a:pt x="41025" y="23367"/>
                  </a:cubicBezTo>
                  <a:lnTo>
                    <a:pt x="41025" y="23367"/>
                  </a:lnTo>
                  <a:cubicBezTo>
                    <a:pt x="36541" y="25042"/>
                    <a:pt x="31153" y="26412"/>
                    <a:pt x="25174" y="23840"/>
                  </a:cubicBezTo>
                  <a:lnTo>
                    <a:pt x="25174" y="23840"/>
                  </a:lnTo>
                  <a:cubicBezTo>
                    <a:pt x="19244" y="21274"/>
                    <a:pt x="16352" y="16484"/>
                    <a:pt x="13286" y="11416"/>
                  </a:cubicBezTo>
                  <a:lnTo>
                    <a:pt x="13286" y="11416"/>
                  </a:lnTo>
                  <a:cubicBezTo>
                    <a:pt x="12723" y="10491"/>
                    <a:pt x="12146" y="9532"/>
                    <a:pt x="11541" y="8580"/>
                  </a:cubicBezTo>
                  <a:lnTo>
                    <a:pt x="11541" y="8580"/>
                  </a:lnTo>
                  <a:cubicBezTo>
                    <a:pt x="11228" y="8086"/>
                    <a:pt x="10901" y="7613"/>
                    <a:pt x="10561" y="7154"/>
                  </a:cubicBezTo>
                  <a:lnTo>
                    <a:pt x="10561" y="7154"/>
                  </a:lnTo>
                  <a:cubicBezTo>
                    <a:pt x="8746" y="4714"/>
                    <a:pt x="5666" y="1544"/>
                    <a:pt x="1335" y="300"/>
                  </a:cubicBezTo>
                  <a:lnTo>
                    <a:pt x="1335" y="300"/>
                  </a:lnTo>
                  <a:cubicBezTo>
                    <a:pt x="1064" y="223"/>
                    <a:pt x="786" y="154"/>
                    <a:pt x="508" y="98"/>
                  </a:cubicBezTo>
                  <a:lnTo>
                    <a:pt x="508" y="98"/>
                  </a:lnTo>
                  <a:cubicBezTo>
                    <a:pt x="362" y="63"/>
                    <a:pt x="209" y="35"/>
                    <a:pt x="42" y="1"/>
                  </a:cubicBezTo>
                  <a:lnTo>
                    <a:pt x="42" y="1"/>
                  </a:lnTo>
                  <a:cubicBezTo>
                    <a:pt x="35" y="1"/>
                    <a:pt x="35" y="1"/>
                    <a:pt x="35" y="1"/>
                  </a:cubicBezTo>
                  <a:lnTo>
                    <a:pt x="35" y="1"/>
                  </a:lnTo>
                  <a:cubicBezTo>
                    <a:pt x="21" y="1"/>
                    <a:pt x="7" y="15"/>
                    <a:pt x="7"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4"/>
            <p:cNvSpPr/>
            <p:nvPr/>
          </p:nvSpPr>
          <p:spPr>
            <a:xfrm>
              <a:off x="1102450" y="3510125"/>
              <a:ext cx="1716700" cy="643950"/>
            </a:xfrm>
            <a:custGeom>
              <a:rect b="b" l="l" r="r" t="t"/>
              <a:pathLst>
                <a:path extrusionOk="0" h="25758" w="68668">
                  <a:moveTo>
                    <a:pt x="0" y="21"/>
                  </a:moveTo>
                  <a:cubicBezTo>
                    <a:pt x="0" y="42"/>
                    <a:pt x="7" y="56"/>
                    <a:pt x="21" y="56"/>
                  </a:cubicBezTo>
                  <a:lnTo>
                    <a:pt x="21" y="56"/>
                  </a:lnTo>
                  <a:cubicBezTo>
                    <a:pt x="195" y="83"/>
                    <a:pt x="348" y="111"/>
                    <a:pt x="494" y="139"/>
                  </a:cubicBezTo>
                  <a:lnTo>
                    <a:pt x="494" y="139"/>
                  </a:lnTo>
                  <a:cubicBezTo>
                    <a:pt x="772" y="195"/>
                    <a:pt x="1050" y="257"/>
                    <a:pt x="1328" y="327"/>
                  </a:cubicBezTo>
                  <a:lnTo>
                    <a:pt x="1328" y="327"/>
                  </a:lnTo>
                  <a:cubicBezTo>
                    <a:pt x="4770" y="1238"/>
                    <a:pt x="8114" y="3601"/>
                    <a:pt x="10749" y="6994"/>
                  </a:cubicBezTo>
                  <a:lnTo>
                    <a:pt x="10749" y="6994"/>
                  </a:lnTo>
                  <a:cubicBezTo>
                    <a:pt x="11096" y="7439"/>
                    <a:pt x="11437" y="7912"/>
                    <a:pt x="11757" y="8398"/>
                  </a:cubicBezTo>
                  <a:lnTo>
                    <a:pt x="11757" y="8398"/>
                  </a:lnTo>
                  <a:cubicBezTo>
                    <a:pt x="12584" y="9657"/>
                    <a:pt x="13349" y="10929"/>
                    <a:pt x="14093" y="12159"/>
                  </a:cubicBezTo>
                  <a:lnTo>
                    <a:pt x="14093" y="12159"/>
                  </a:lnTo>
                  <a:cubicBezTo>
                    <a:pt x="16992" y="16963"/>
                    <a:pt x="19731" y="21510"/>
                    <a:pt x="25244" y="24083"/>
                  </a:cubicBezTo>
                  <a:lnTo>
                    <a:pt x="25244" y="24083"/>
                  </a:lnTo>
                  <a:cubicBezTo>
                    <a:pt x="27573" y="25167"/>
                    <a:pt x="29944" y="25702"/>
                    <a:pt x="32467" y="25702"/>
                  </a:cubicBezTo>
                  <a:lnTo>
                    <a:pt x="32467" y="25702"/>
                  </a:lnTo>
                  <a:cubicBezTo>
                    <a:pt x="32752" y="25702"/>
                    <a:pt x="33037" y="25695"/>
                    <a:pt x="33322" y="25682"/>
                  </a:cubicBezTo>
                  <a:lnTo>
                    <a:pt x="33322" y="25682"/>
                  </a:lnTo>
                  <a:cubicBezTo>
                    <a:pt x="35679" y="25570"/>
                    <a:pt x="38161" y="25021"/>
                    <a:pt x="41123" y="23943"/>
                  </a:cubicBezTo>
                  <a:lnTo>
                    <a:pt x="41123" y="23943"/>
                  </a:lnTo>
                  <a:cubicBezTo>
                    <a:pt x="42499" y="23436"/>
                    <a:pt x="43904" y="22852"/>
                    <a:pt x="45252" y="22282"/>
                  </a:cubicBezTo>
                  <a:lnTo>
                    <a:pt x="45252" y="22282"/>
                  </a:lnTo>
                  <a:cubicBezTo>
                    <a:pt x="48840" y="20773"/>
                    <a:pt x="52545" y="19223"/>
                    <a:pt x="56452" y="18910"/>
                  </a:cubicBezTo>
                  <a:lnTo>
                    <a:pt x="56452" y="18910"/>
                  </a:lnTo>
                  <a:cubicBezTo>
                    <a:pt x="57356" y="18841"/>
                    <a:pt x="58281" y="18854"/>
                    <a:pt x="59198" y="18952"/>
                  </a:cubicBezTo>
                  <a:lnTo>
                    <a:pt x="59198" y="18952"/>
                  </a:lnTo>
                  <a:cubicBezTo>
                    <a:pt x="62570" y="19306"/>
                    <a:pt x="65921" y="20704"/>
                    <a:pt x="68619" y="22887"/>
                  </a:cubicBezTo>
                  <a:lnTo>
                    <a:pt x="68619" y="22887"/>
                  </a:lnTo>
                  <a:cubicBezTo>
                    <a:pt x="68633" y="22901"/>
                    <a:pt x="68654" y="22894"/>
                    <a:pt x="68660" y="22887"/>
                  </a:cubicBezTo>
                  <a:lnTo>
                    <a:pt x="68660" y="22887"/>
                  </a:lnTo>
                  <a:cubicBezTo>
                    <a:pt x="68667" y="22873"/>
                    <a:pt x="68667" y="22852"/>
                    <a:pt x="68654" y="22845"/>
                  </a:cubicBezTo>
                  <a:lnTo>
                    <a:pt x="68654" y="22845"/>
                  </a:lnTo>
                  <a:cubicBezTo>
                    <a:pt x="65949" y="20655"/>
                    <a:pt x="62591" y="19251"/>
                    <a:pt x="59205" y="18889"/>
                  </a:cubicBezTo>
                  <a:lnTo>
                    <a:pt x="59205" y="18889"/>
                  </a:lnTo>
                  <a:cubicBezTo>
                    <a:pt x="58281" y="18799"/>
                    <a:pt x="57356" y="18785"/>
                    <a:pt x="56445" y="18854"/>
                  </a:cubicBezTo>
                  <a:lnTo>
                    <a:pt x="56445" y="18854"/>
                  </a:lnTo>
                  <a:cubicBezTo>
                    <a:pt x="52531" y="19167"/>
                    <a:pt x="48819" y="20725"/>
                    <a:pt x="45231" y="22226"/>
                  </a:cubicBezTo>
                  <a:lnTo>
                    <a:pt x="45231" y="22226"/>
                  </a:lnTo>
                  <a:cubicBezTo>
                    <a:pt x="43876" y="22796"/>
                    <a:pt x="42478" y="23380"/>
                    <a:pt x="41102" y="23888"/>
                  </a:cubicBezTo>
                  <a:lnTo>
                    <a:pt x="41102" y="23888"/>
                  </a:lnTo>
                  <a:cubicBezTo>
                    <a:pt x="38147" y="24965"/>
                    <a:pt x="35672" y="25515"/>
                    <a:pt x="33315" y="25626"/>
                  </a:cubicBezTo>
                  <a:lnTo>
                    <a:pt x="33315" y="25626"/>
                  </a:lnTo>
                  <a:cubicBezTo>
                    <a:pt x="30486" y="25758"/>
                    <a:pt x="27851" y="25237"/>
                    <a:pt x="25265" y="24027"/>
                  </a:cubicBezTo>
                  <a:lnTo>
                    <a:pt x="25265" y="24027"/>
                  </a:lnTo>
                  <a:cubicBezTo>
                    <a:pt x="19772" y="21462"/>
                    <a:pt x="17033" y="16929"/>
                    <a:pt x="14141" y="12125"/>
                  </a:cubicBezTo>
                  <a:lnTo>
                    <a:pt x="14141" y="12125"/>
                  </a:lnTo>
                  <a:cubicBezTo>
                    <a:pt x="13397" y="10894"/>
                    <a:pt x="12633" y="9629"/>
                    <a:pt x="11805" y="8371"/>
                  </a:cubicBezTo>
                  <a:lnTo>
                    <a:pt x="11805" y="8371"/>
                  </a:lnTo>
                  <a:cubicBezTo>
                    <a:pt x="11485" y="7884"/>
                    <a:pt x="11145" y="7404"/>
                    <a:pt x="10790" y="6952"/>
                  </a:cubicBezTo>
                  <a:lnTo>
                    <a:pt x="10790" y="6952"/>
                  </a:lnTo>
                  <a:cubicBezTo>
                    <a:pt x="8148" y="3560"/>
                    <a:pt x="4790" y="1182"/>
                    <a:pt x="1342" y="271"/>
                  </a:cubicBezTo>
                  <a:lnTo>
                    <a:pt x="1342" y="271"/>
                  </a:lnTo>
                  <a:cubicBezTo>
                    <a:pt x="1064" y="202"/>
                    <a:pt x="786" y="139"/>
                    <a:pt x="508" y="83"/>
                  </a:cubicBezTo>
                  <a:lnTo>
                    <a:pt x="508" y="83"/>
                  </a:lnTo>
                  <a:cubicBezTo>
                    <a:pt x="355" y="56"/>
                    <a:pt x="202" y="28"/>
                    <a:pt x="35" y="0"/>
                  </a:cubicBezTo>
                  <a:lnTo>
                    <a:pt x="35" y="0"/>
                  </a:lnTo>
                  <a:cubicBezTo>
                    <a:pt x="28" y="0"/>
                    <a:pt x="28" y="0"/>
                    <a:pt x="28" y="0"/>
                  </a:cubicBezTo>
                  <a:lnTo>
                    <a:pt x="28" y="0"/>
                  </a:lnTo>
                  <a:cubicBezTo>
                    <a:pt x="14" y="0"/>
                    <a:pt x="0" y="7"/>
                    <a:pt x="0"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4"/>
            <p:cNvSpPr/>
            <p:nvPr/>
          </p:nvSpPr>
          <p:spPr>
            <a:xfrm>
              <a:off x="1102450" y="3486475"/>
              <a:ext cx="1716700" cy="665875"/>
            </a:xfrm>
            <a:custGeom>
              <a:rect b="b" l="l" r="r" t="t"/>
              <a:pathLst>
                <a:path extrusionOk="0" h="26635" w="68668">
                  <a:moveTo>
                    <a:pt x="0" y="28"/>
                  </a:moveTo>
                  <a:cubicBezTo>
                    <a:pt x="0" y="42"/>
                    <a:pt x="7" y="56"/>
                    <a:pt x="21" y="63"/>
                  </a:cubicBezTo>
                  <a:lnTo>
                    <a:pt x="21" y="63"/>
                  </a:lnTo>
                  <a:cubicBezTo>
                    <a:pt x="195" y="84"/>
                    <a:pt x="348" y="105"/>
                    <a:pt x="501" y="133"/>
                  </a:cubicBezTo>
                  <a:lnTo>
                    <a:pt x="501" y="133"/>
                  </a:lnTo>
                  <a:cubicBezTo>
                    <a:pt x="779" y="181"/>
                    <a:pt x="1064" y="244"/>
                    <a:pt x="1342" y="306"/>
                  </a:cubicBezTo>
                  <a:lnTo>
                    <a:pt x="1342" y="306"/>
                  </a:lnTo>
                  <a:cubicBezTo>
                    <a:pt x="4853" y="1162"/>
                    <a:pt x="8274" y="3463"/>
                    <a:pt x="10985" y="6800"/>
                  </a:cubicBezTo>
                  <a:lnTo>
                    <a:pt x="10985" y="6800"/>
                  </a:lnTo>
                  <a:cubicBezTo>
                    <a:pt x="11346" y="7245"/>
                    <a:pt x="11701" y="7711"/>
                    <a:pt x="12035" y="8197"/>
                  </a:cubicBezTo>
                  <a:lnTo>
                    <a:pt x="12035" y="8197"/>
                  </a:lnTo>
                  <a:cubicBezTo>
                    <a:pt x="13064" y="9713"/>
                    <a:pt x="13981" y="11256"/>
                    <a:pt x="14878" y="12751"/>
                  </a:cubicBezTo>
                  <a:lnTo>
                    <a:pt x="14878" y="12751"/>
                  </a:lnTo>
                  <a:cubicBezTo>
                    <a:pt x="17617" y="17346"/>
                    <a:pt x="20204" y="21691"/>
                    <a:pt x="25341" y="24271"/>
                  </a:cubicBezTo>
                  <a:lnTo>
                    <a:pt x="25341" y="24271"/>
                  </a:lnTo>
                  <a:cubicBezTo>
                    <a:pt x="27754" y="25487"/>
                    <a:pt x="30215" y="26092"/>
                    <a:pt x="32898" y="26092"/>
                  </a:cubicBezTo>
                  <a:lnTo>
                    <a:pt x="32898" y="26092"/>
                  </a:lnTo>
                  <a:cubicBezTo>
                    <a:pt x="35429" y="26092"/>
                    <a:pt x="38154" y="25550"/>
                    <a:pt x="41206" y="24472"/>
                  </a:cubicBezTo>
                  <a:lnTo>
                    <a:pt x="41206" y="24472"/>
                  </a:lnTo>
                  <a:cubicBezTo>
                    <a:pt x="42624" y="23965"/>
                    <a:pt x="44077" y="23367"/>
                    <a:pt x="45475" y="22783"/>
                  </a:cubicBezTo>
                  <a:lnTo>
                    <a:pt x="45475" y="22783"/>
                  </a:lnTo>
                  <a:cubicBezTo>
                    <a:pt x="49041" y="21295"/>
                    <a:pt x="52733" y="19759"/>
                    <a:pt x="56605" y="19522"/>
                  </a:cubicBezTo>
                  <a:lnTo>
                    <a:pt x="56605" y="19522"/>
                  </a:lnTo>
                  <a:cubicBezTo>
                    <a:pt x="57516" y="19460"/>
                    <a:pt x="58441" y="19495"/>
                    <a:pt x="59351" y="19613"/>
                  </a:cubicBezTo>
                  <a:lnTo>
                    <a:pt x="59351" y="19613"/>
                  </a:lnTo>
                  <a:cubicBezTo>
                    <a:pt x="62744" y="20051"/>
                    <a:pt x="65942" y="21511"/>
                    <a:pt x="68619" y="23833"/>
                  </a:cubicBezTo>
                  <a:lnTo>
                    <a:pt x="68619" y="23833"/>
                  </a:lnTo>
                  <a:cubicBezTo>
                    <a:pt x="68633" y="23847"/>
                    <a:pt x="68647" y="23847"/>
                    <a:pt x="68660" y="23833"/>
                  </a:cubicBezTo>
                  <a:lnTo>
                    <a:pt x="68660" y="23833"/>
                  </a:lnTo>
                  <a:cubicBezTo>
                    <a:pt x="68667" y="23819"/>
                    <a:pt x="68667" y="23798"/>
                    <a:pt x="68654" y="23791"/>
                  </a:cubicBezTo>
                  <a:lnTo>
                    <a:pt x="68654" y="23791"/>
                  </a:lnTo>
                  <a:cubicBezTo>
                    <a:pt x="65977" y="21462"/>
                    <a:pt x="62758" y="19995"/>
                    <a:pt x="59358" y="19557"/>
                  </a:cubicBezTo>
                  <a:lnTo>
                    <a:pt x="59358" y="19557"/>
                  </a:lnTo>
                  <a:cubicBezTo>
                    <a:pt x="58441" y="19439"/>
                    <a:pt x="57516" y="19404"/>
                    <a:pt x="56598" y="19460"/>
                  </a:cubicBezTo>
                  <a:lnTo>
                    <a:pt x="56598" y="19460"/>
                  </a:lnTo>
                  <a:cubicBezTo>
                    <a:pt x="52719" y="19703"/>
                    <a:pt x="49020" y="21240"/>
                    <a:pt x="45454" y="22727"/>
                  </a:cubicBezTo>
                  <a:lnTo>
                    <a:pt x="45454" y="22727"/>
                  </a:lnTo>
                  <a:cubicBezTo>
                    <a:pt x="44050" y="23311"/>
                    <a:pt x="42604" y="23909"/>
                    <a:pt x="41185" y="24417"/>
                  </a:cubicBezTo>
                  <a:lnTo>
                    <a:pt x="41185" y="24417"/>
                  </a:lnTo>
                  <a:cubicBezTo>
                    <a:pt x="34914" y="26634"/>
                    <a:pt x="30041" y="26572"/>
                    <a:pt x="25369" y="24222"/>
                  </a:cubicBezTo>
                  <a:lnTo>
                    <a:pt x="25369" y="24222"/>
                  </a:lnTo>
                  <a:cubicBezTo>
                    <a:pt x="20245" y="21643"/>
                    <a:pt x="17659" y="17312"/>
                    <a:pt x="14927" y="12723"/>
                  </a:cubicBezTo>
                  <a:lnTo>
                    <a:pt x="14927" y="12723"/>
                  </a:lnTo>
                  <a:cubicBezTo>
                    <a:pt x="14030" y="11228"/>
                    <a:pt x="13112" y="9678"/>
                    <a:pt x="12083" y="8169"/>
                  </a:cubicBezTo>
                  <a:lnTo>
                    <a:pt x="12083" y="8169"/>
                  </a:lnTo>
                  <a:cubicBezTo>
                    <a:pt x="11750" y="7683"/>
                    <a:pt x="11395" y="7210"/>
                    <a:pt x="11034" y="6765"/>
                  </a:cubicBezTo>
                  <a:lnTo>
                    <a:pt x="11034" y="6765"/>
                  </a:lnTo>
                  <a:cubicBezTo>
                    <a:pt x="8315" y="3421"/>
                    <a:pt x="4874" y="1106"/>
                    <a:pt x="1356" y="251"/>
                  </a:cubicBezTo>
                  <a:lnTo>
                    <a:pt x="1356" y="251"/>
                  </a:lnTo>
                  <a:cubicBezTo>
                    <a:pt x="1078" y="181"/>
                    <a:pt x="793" y="126"/>
                    <a:pt x="508" y="77"/>
                  </a:cubicBezTo>
                  <a:lnTo>
                    <a:pt x="508" y="77"/>
                  </a:lnTo>
                  <a:cubicBezTo>
                    <a:pt x="362" y="49"/>
                    <a:pt x="202" y="28"/>
                    <a:pt x="35" y="1"/>
                  </a:cubicBezTo>
                  <a:lnTo>
                    <a:pt x="35" y="1"/>
                  </a:lnTo>
                  <a:cubicBezTo>
                    <a:pt x="28" y="1"/>
                    <a:pt x="28" y="1"/>
                    <a:pt x="28" y="1"/>
                  </a:cubicBezTo>
                  <a:lnTo>
                    <a:pt x="28" y="1"/>
                  </a:lnTo>
                  <a:cubicBezTo>
                    <a:pt x="14" y="1"/>
                    <a:pt x="0" y="14"/>
                    <a:pt x="0"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4"/>
            <p:cNvSpPr/>
            <p:nvPr/>
          </p:nvSpPr>
          <p:spPr>
            <a:xfrm>
              <a:off x="1102450" y="3463025"/>
              <a:ext cx="1716700" cy="662200"/>
            </a:xfrm>
            <a:custGeom>
              <a:rect b="b" l="l" r="r" t="t"/>
              <a:pathLst>
                <a:path extrusionOk="0" h="26488" w="68668">
                  <a:moveTo>
                    <a:pt x="0" y="21"/>
                  </a:moveTo>
                  <a:cubicBezTo>
                    <a:pt x="0" y="42"/>
                    <a:pt x="7" y="56"/>
                    <a:pt x="21" y="56"/>
                  </a:cubicBezTo>
                  <a:lnTo>
                    <a:pt x="21" y="56"/>
                  </a:lnTo>
                  <a:cubicBezTo>
                    <a:pt x="195" y="76"/>
                    <a:pt x="355" y="97"/>
                    <a:pt x="508" y="118"/>
                  </a:cubicBezTo>
                  <a:lnTo>
                    <a:pt x="508" y="118"/>
                  </a:lnTo>
                  <a:cubicBezTo>
                    <a:pt x="793" y="167"/>
                    <a:pt x="1078" y="216"/>
                    <a:pt x="1356" y="278"/>
                  </a:cubicBezTo>
                  <a:lnTo>
                    <a:pt x="1356" y="278"/>
                  </a:lnTo>
                  <a:cubicBezTo>
                    <a:pt x="4936" y="1078"/>
                    <a:pt x="8440" y="3316"/>
                    <a:pt x="11228" y="6598"/>
                  </a:cubicBezTo>
                  <a:lnTo>
                    <a:pt x="11228" y="6598"/>
                  </a:lnTo>
                  <a:cubicBezTo>
                    <a:pt x="11604" y="7036"/>
                    <a:pt x="11965" y="7508"/>
                    <a:pt x="12306" y="7988"/>
                  </a:cubicBezTo>
                  <a:lnTo>
                    <a:pt x="12306" y="7988"/>
                  </a:lnTo>
                  <a:cubicBezTo>
                    <a:pt x="13529" y="9719"/>
                    <a:pt x="14579" y="11520"/>
                    <a:pt x="15594" y="13258"/>
                  </a:cubicBezTo>
                  <a:lnTo>
                    <a:pt x="15594" y="13258"/>
                  </a:lnTo>
                  <a:cubicBezTo>
                    <a:pt x="18187" y="17679"/>
                    <a:pt x="20635" y="21858"/>
                    <a:pt x="25439" y="24458"/>
                  </a:cubicBezTo>
                  <a:lnTo>
                    <a:pt x="25439" y="24458"/>
                  </a:lnTo>
                  <a:cubicBezTo>
                    <a:pt x="27962" y="25821"/>
                    <a:pt x="30555" y="26488"/>
                    <a:pt x="33385" y="26488"/>
                  </a:cubicBezTo>
                  <a:lnTo>
                    <a:pt x="33385" y="26488"/>
                  </a:lnTo>
                  <a:cubicBezTo>
                    <a:pt x="35783" y="26488"/>
                    <a:pt x="38370" y="26001"/>
                    <a:pt x="41290" y="24993"/>
                  </a:cubicBezTo>
                  <a:lnTo>
                    <a:pt x="41290" y="24993"/>
                  </a:lnTo>
                  <a:cubicBezTo>
                    <a:pt x="42750" y="24486"/>
                    <a:pt x="44237" y="23874"/>
                    <a:pt x="45676" y="23283"/>
                  </a:cubicBezTo>
                  <a:lnTo>
                    <a:pt x="45676" y="23283"/>
                  </a:lnTo>
                  <a:cubicBezTo>
                    <a:pt x="49236" y="21809"/>
                    <a:pt x="52914" y="20294"/>
                    <a:pt x="56758" y="20120"/>
                  </a:cubicBezTo>
                  <a:lnTo>
                    <a:pt x="56758" y="20120"/>
                  </a:lnTo>
                  <a:cubicBezTo>
                    <a:pt x="57669" y="20078"/>
                    <a:pt x="58594" y="20127"/>
                    <a:pt x="59504" y="20266"/>
                  </a:cubicBezTo>
                  <a:lnTo>
                    <a:pt x="59504" y="20266"/>
                  </a:lnTo>
                  <a:cubicBezTo>
                    <a:pt x="62862" y="20787"/>
                    <a:pt x="66012" y="22344"/>
                    <a:pt x="68619" y="24771"/>
                  </a:cubicBezTo>
                  <a:lnTo>
                    <a:pt x="68619" y="24771"/>
                  </a:lnTo>
                  <a:cubicBezTo>
                    <a:pt x="68633" y="24785"/>
                    <a:pt x="68647" y="24785"/>
                    <a:pt x="68660" y="24771"/>
                  </a:cubicBezTo>
                  <a:lnTo>
                    <a:pt x="68660" y="24771"/>
                  </a:lnTo>
                  <a:cubicBezTo>
                    <a:pt x="68667" y="24757"/>
                    <a:pt x="68667" y="24743"/>
                    <a:pt x="68660" y="24729"/>
                  </a:cubicBezTo>
                  <a:lnTo>
                    <a:pt x="68660" y="24729"/>
                  </a:lnTo>
                  <a:cubicBezTo>
                    <a:pt x="66039" y="22296"/>
                    <a:pt x="62883" y="20732"/>
                    <a:pt x="59511" y="20210"/>
                  </a:cubicBezTo>
                  <a:lnTo>
                    <a:pt x="59511" y="20210"/>
                  </a:lnTo>
                  <a:cubicBezTo>
                    <a:pt x="58601" y="20071"/>
                    <a:pt x="57669" y="20022"/>
                    <a:pt x="56751" y="20064"/>
                  </a:cubicBezTo>
                  <a:lnTo>
                    <a:pt x="56751" y="20064"/>
                  </a:lnTo>
                  <a:cubicBezTo>
                    <a:pt x="52900" y="20238"/>
                    <a:pt x="49215" y="21753"/>
                    <a:pt x="45656" y="23227"/>
                  </a:cubicBezTo>
                  <a:lnTo>
                    <a:pt x="45656" y="23227"/>
                  </a:lnTo>
                  <a:cubicBezTo>
                    <a:pt x="44216" y="23818"/>
                    <a:pt x="42729" y="24437"/>
                    <a:pt x="41269" y="24938"/>
                  </a:cubicBezTo>
                  <a:lnTo>
                    <a:pt x="41269" y="24938"/>
                  </a:lnTo>
                  <a:cubicBezTo>
                    <a:pt x="38356" y="25939"/>
                    <a:pt x="35776" y="26425"/>
                    <a:pt x="33385" y="26425"/>
                  </a:cubicBezTo>
                  <a:lnTo>
                    <a:pt x="33385" y="26425"/>
                  </a:lnTo>
                  <a:cubicBezTo>
                    <a:pt x="30569" y="26425"/>
                    <a:pt x="27976" y="25765"/>
                    <a:pt x="25466" y="24409"/>
                  </a:cubicBezTo>
                  <a:lnTo>
                    <a:pt x="25466" y="24409"/>
                  </a:lnTo>
                  <a:cubicBezTo>
                    <a:pt x="20676" y="21816"/>
                    <a:pt x="18236" y="17645"/>
                    <a:pt x="15650" y="13223"/>
                  </a:cubicBezTo>
                  <a:lnTo>
                    <a:pt x="15650" y="13223"/>
                  </a:lnTo>
                  <a:cubicBezTo>
                    <a:pt x="14628" y="11485"/>
                    <a:pt x="13578" y="9691"/>
                    <a:pt x="12354" y="7960"/>
                  </a:cubicBezTo>
                  <a:lnTo>
                    <a:pt x="12354" y="7960"/>
                  </a:lnTo>
                  <a:cubicBezTo>
                    <a:pt x="12014" y="7474"/>
                    <a:pt x="11645" y="7001"/>
                    <a:pt x="11270" y="6563"/>
                  </a:cubicBezTo>
                  <a:lnTo>
                    <a:pt x="11270" y="6563"/>
                  </a:lnTo>
                  <a:cubicBezTo>
                    <a:pt x="8475" y="3275"/>
                    <a:pt x="4964" y="1022"/>
                    <a:pt x="1370" y="222"/>
                  </a:cubicBezTo>
                  <a:lnTo>
                    <a:pt x="1370" y="222"/>
                  </a:lnTo>
                  <a:cubicBezTo>
                    <a:pt x="1085" y="160"/>
                    <a:pt x="800" y="104"/>
                    <a:pt x="515" y="63"/>
                  </a:cubicBezTo>
                  <a:lnTo>
                    <a:pt x="515" y="63"/>
                  </a:lnTo>
                  <a:cubicBezTo>
                    <a:pt x="362" y="42"/>
                    <a:pt x="202" y="21"/>
                    <a:pt x="28" y="0"/>
                  </a:cubicBezTo>
                  <a:lnTo>
                    <a:pt x="28" y="0"/>
                  </a:lnTo>
                  <a:cubicBezTo>
                    <a:pt x="28" y="0"/>
                    <a:pt x="28" y="0"/>
                    <a:pt x="28" y="0"/>
                  </a:cubicBezTo>
                  <a:lnTo>
                    <a:pt x="28" y="0"/>
                  </a:lnTo>
                  <a:cubicBezTo>
                    <a:pt x="14" y="0"/>
                    <a:pt x="0" y="7"/>
                    <a:pt x="0"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4"/>
            <p:cNvSpPr/>
            <p:nvPr/>
          </p:nvSpPr>
          <p:spPr>
            <a:xfrm>
              <a:off x="1102450" y="3439375"/>
              <a:ext cx="1716700" cy="688475"/>
            </a:xfrm>
            <a:custGeom>
              <a:rect b="b" l="l" r="r" t="t"/>
              <a:pathLst>
                <a:path extrusionOk="0" h="27539" w="68668">
                  <a:moveTo>
                    <a:pt x="0" y="28"/>
                  </a:moveTo>
                  <a:cubicBezTo>
                    <a:pt x="0" y="42"/>
                    <a:pt x="7" y="56"/>
                    <a:pt x="28" y="63"/>
                  </a:cubicBezTo>
                  <a:lnTo>
                    <a:pt x="28" y="63"/>
                  </a:lnTo>
                  <a:cubicBezTo>
                    <a:pt x="195" y="77"/>
                    <a:pt x="362" y="98"/>
                    <a:pt x="515" y="119"/>
                  </a:cubicBezTo>
                  <a:lnTo>
                    <a:pt x="515" y="119"/>
                  </a:lnTo>
                  <a:cubicBezTo>
                    <a:pt x="800" y="153"/>
                    <a:pt x="1092" y="202"/>
                    <a:pt x="1377" y="258"/>
                  </a:cubicBezTo>
                  <a:lnTo>
                    <a:pt x="1377" y="258"/>
                  </a:lnTo>
                  <a:cubicBezTo>
                    <a:pt x="5020" y="995"/>
                    <a:pt x="8607" y="3178"/>
                    <a:pt x="11465" y="6403"/>
                  </a:cubicBezTo>
                  <a:lnTo>
                    <a:pt x="11465" y="6403"/>
                  </a:lnTo>
                  <a:cubicBezTo>
                    <a:pt x="11854" y="6841"/>
                    <a:pt x="12229" y="7307"/>
                    <a:pt x="12584" y="7794"/>
                  </a:cubicBezTo>
                  <a:lnTo>
                    <a:pt x="12584" y="7794"/>
                  </a:lnTo>
                  <a:cubicBezTo>
                    <a:pt x="13981" y="9713"/>
                    <a:pt x="15142" y="11736"/>
                    <a:pt x="16262" y="13696"/>
                  </a:cubicBezTo>
                  <a:lnTo>
                    <a:pt x="16262" y="13696"/>
                  </a:lnTo>
                  <a:cubicBezTo>
                    <a:pt x="18716" y="17986"/>
                    <a:pt x="21031" y="22032"/>
                    <a:pt x="25536" y="24653"/>
                  </a:cubicBezTo>
                  <a:lnTo>
                    <a:pt x="25536" y="24653"/>
                  </a:lnTo>
                  <a:cubicBezTo>
                    <a:pt x="28115" y="26148"/>
                    <a:pt x="30827" y="26892"/>
                    <a:pt x="33809" y="26892"/>
                  </a:cubicBezTo>
                  <a:lnTo>
                    <a:pt x="33809" y="26892"/>
                  </a:lnTo>
                  <a:cubicBezTo>
                    <a:pt x="36145" y="26892"/>
                    <a:pt x="38648" y="26440"/>
                    <a:pt x="41373" y="25529"/>
                  </a:cubicBezTo>
                  <a:lnTo>
                    <a:pt x="41373" y="25529"/>
                  </a:lnTo>
                  <a:cubicBezTo>
                    <a:pt x="42875" y="25022"/>
                    <a:pt x="44397" y="24396"/>
                    <a:pt x="45878" y="23791"/>
                  </a:cubicBezTo>
                  <a:lnTo>
                    <a:pt x="45878" y="23791"/>
                  </a:lnTo>
                  <a:cubicBezTo>
                    <a:pt x="49424" y="22338"/>
                    <a:pt x="53094" y="20836"/>
                    <a:pt x="56911" y="20725"/>
                  </a:cubicBezTo>
                  <a:lnTo>
                    <a:pt x="56911" y="20725"/>
                  </a:lnTo>
                  <a:cubicBezTo>
                    <a:pt x="57829" y="20697"/>
                    <a:pt x="58754" y="20767"/>
                    <a:pt x="59657" y="20927"/>
                  </a:cubicBezTo>
                  <a:lnTo>
                    <a:pt x="59657" y="20927"/>
                  </a:lnTo>
                  <a:cubicBezTo>
                    <a:pt x="62981" y="21525"/>
                    <a:pt x="66081" y="23179"/>
                    <a:pt x="68619" y="25717"/>
                  </a:cubicBezTo>
                  <a:lnTo>
                    <a:pt x="68619" y="25717"/>
                  </a:lnTo>
                  <a:cubicBezTo>
                    <a:pt x="68626" y="25731"/>
                    <a:pt x="68647" y="25731"/>
                    <a:pt x="68660" y="25717"/>
                  </a:cubicBezTo>
                  <a:lnTo>
                    <a:pt x="68660" y="25717"/>
                  </a:lnTo>
                  <a:cubicBezTo>
                    <a:pt x="68667" y="25703"/>
                    <a:pt x="68667" y="25689"/>
                    <a:pt x="68660" y="25675"/>
                  </a:cubicBezTo>
                  <a:lnTo>
                    <a:pt x="68660" y="25675"/>
                  </a:lnTo>
                  <a:cubicBezTo>
                    <a:pt x="66109" y="23131"/>
                    <a:pt x="63001" y="21469"/>
                    <a:pt x="59671" y="20871"/>
                  </a:cubicBezTo>
                  <a:lnTo>
                    <a:pt x="59671" y="20871"/>
                  </a:lnTo>
                  <a:cubicBezTo>
                    <a:pt x="58761" y="20711"/>
                    <a:pt x="57829" y="20642"/>
                    <a:pt x="56911" y="20669"/>
                  </a:cubicBezTo>
                  <a:lnTo>
                    <a:pt x="56911" y="20669"/>
                  </a:lnTo>
                  <a:cubicBezTo>
                    <a:pt x="53081" y="20781"/>
                    <a:pt x="49410" y="22282"/>
                    <a:pt x="45857" y="23735"/>
                  </a:cubicBezTo>
                  <a:lnTo>
                    <a:pt x="45857" y="23735"/>
                  </a:lnTo>
                  <a:cubicBezTo>
                    <a:pt x="44376" y="24340"/>
                    <a:pt x="42854" y="24966"/>
                    <a:pt x="41352" y="25473"/>
                  </a:cubicBezTo>
                  <a:lnTo>
                    <a:pt x="41352" y="25473"/>
                  </a:lnTo>
                  <a:cubicBezTo>
                    <a:pt x="35158" y="27538"/>
                    <a:pt x="30145" y="27260"/>
                    <a:pt x="25571" y="24604"/>
                  </a:cubicBezTo>
                  <a:lnTo>
                    <a:pt x="25571" y="24604"/>
                  </a:lnTo>
                  <a:cubicBezTo>
                    <a:pt x="21073" y="21990"/>
                    <a:pt x="18764" y="17951"/>
                    <a:pt x="16310" y="13669"/>
                  </a:cubicBezTo>
                  <a:lnTo>
                    <a:pt x="16310" y="13669"/>
                  </a:lnTo>
                  <a:cubicBezTo>
                    <a:pt x="15191" y="11708"/>
                    <a:pt x="14030" y="9678"/>
                    <a:pt x="12626" y="7759"/>
                  </a:cubicBezTo>
                  <a:lnTo>
                    <a:pt x="12626" y="7759"/>
                  </a:lnTo>
                  <a:cubicBezTo>
                    <a:pt x="12271" y="7273"/>
                    <a:pt x="11896" y="6807"/>
                    <a:pt x="11506" y="6369"/>
                  </a:cubicBezTo>
                  <a:lnTo>
                    <a:pt x="11506" y="6369"/>
                  </a:lnTo>
                  <a:cubicBezTo>
                    <a:pt x="8642" y="3129"/>
                    <a:pt x="5048" y="939"/>
                    <a:pt x="1384" y="202"/>
                  </a:cubicBezTo>
                  <a:lnTo>
                    <a:pt x="1384" y="202"/>
                  </a:lnTo>
                  <a:cubicBezTo>
                    <a:pt x="1099" y="147"/>
                    <a:pt x="807" y="98"/>
                    <a:pt x="522" y="56"/>
                  </a:cubicBezTo>
                  <a:lnTo>
                    <a:pt x="522" y="56"/>
                  </a:lnTo>
                  <a:cubicBezTo>
                    <a:pt x="369" y="35"/>
                    <a:pt x="202" y="21"/>
                    <a:pt x="28" y="1"/>
                  </a:cubicBezTo>
                  <a:lnTo>
                    <a:pt x="28" y="1"/>
                  </a:lnTo>
                  <a:cubicBezTo>
                    <a:pt x="28" y="1"/>
                    <a:pt x="28" y="1"/>
                    <a:pt x="28" y="1"/>
                  </a:cubicBezTo>
                  <a:lnTo>
                    <a:pt x="28" y="1"/>
                  </a:lnTo>
                  <a:cubicBezTo>
                    <a:pt x="14" y="1"/>
                    <a:pt x="0" y="14"/>
                    <a:pt x="0"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4"/>
            <p:cNvSpPr/>
            <p:nvPr/>
          </p:nvSpPr>
          <p:spPr>
            <a:xfrm>
              <a:off x="1102450" y="3415900"/>
              <a:ext cx="1716700" cy="683600"/>
            </a:xfrm>
            <a:custGeom>
              <a:rect b="b" l="l" r="r" t="t"/>
              <a:pathLst>
                <a:path extrusionOk="0" h="27344" w="68668">
                  <a:moveTo>
                    <a:pt x="0" y="29"/>
                  </a:moveTo>
                  <a:cubicBezTo>
                    <a:pt x="0" y="43"/>
                    <a:pt x="7" y="57"/>
                    <a:pt x="28" y="57"/>
                  </a:cubicBezTo>
                  <a:lnTo>
                    <a:pt x="28" y="57"/>
                  </a:lnTo>
                  <a:cubicBezTo>
                    <a:pt x="195" y="70"/>
                    <a:pt x="362" y="84"/>
                    <a:pt x="515" y="105"/>
                  </a:cubicBezTo>
                  <a:lnTo>
                    <a:pt x="515" y="105"/>
                  </a:lnTo>
                  <a:cubicBezTo>
                    <a:pt x="807" y="140"/>
                    <a:pt x="1099" y="182"/>
                    <a:pt x="1391" y="230"/>
                  </a:cubicBezTo>
                  <a:lnTo>
                    <a:pt x="1391" y="230"/>
                  </a:lnTo>
                  <a:cubicBezTo>
                    <a:pt x="5110" y="905"/>
                    <a:pt x="8767" y="3032"/>
                    <a:pt x="11701" y="6209"/>
                  </a:cubicBezTo>
                  <a:lnTo>
                    <a:pt x="11701" y="6209"/>
                  </a:lnTo>
                  <a:cubicBezTo>
                    <a:pt x="12104" y="6640"/>
                    <a:pt x="12494" y="7099"/>
                    <a:pt x="12855" y="7586"/>
                  </a:cubicBezTo>
                  <a:lnTo>
                    <a:pt x="12855" y="7586"/>
                  </a:lnTo>
                  <a:cubicBezTo>
                    <a:pt x="14426" y="9671"/>
                    <a:pt x="15678" y="11917"/>
                    <a:pt x="16880" y="14086"/>
                  </a:cubicBezTo>
                  <a:lnTo>
                    <a:pt x="16880" y="14086"/>
                  </a:lnTo>
                  <a:cubicBezTo>
                    <a:pt x="19202" y="18257"/>
                    <a:pt x="21392" y="22199"/>
                    <a:pt x="25640" y="24834"/>
                  </a:cubicBezTo>
                  <a:lnTo>
                    <a:pt x="25640" y="24834"/>
                  </a:lnTo>
                  <a:cubicBezTo>
                    <a:pt x="28080" y="26357"/>
                    <a:pt x="30639" y="27163"/>
                    <a:pt x="33454" y="27288"/>
                  </a:cubicBezTo>
                  <a:lnTo>
                    <a:pt x="33454" y="27288"/>
                  </a:lnTo>
                  <a:cubicBezTo>
                    <a:pt x="33719" y="27302"/>
                    <a:pt x="33990" y="27309"/>
                    <a:pt x="34268" y="27309"/>
                  </a:cubicBezTo>
                  <a:lnTo>
                    <a:pt x="34268" y="27309"/>
                  </a:lnTo>
                  <a:cubicBezTo>
                    <a:pt x="36486" y="27309"/>
                    <a:pt x="38849" y="26892"/>
                    <a:pt x="41456" y="26051"/>
                  </a:cubicBezTo>
                  <a:lnTo>
                    <a:pt x="41456" y="26051"/>
                  </a:lnTo>
                  <a:cubicBezTo>
                    <a:pt x="42993" y="25550"/>
                    <a:pt x="44557" y="24911"/>
                    <a:pt x="46066" y="24299"/>
                  </a:cubicBezTo>
                  <a:lnTo>
                    <a:pt x="46066" y="24299"/>
                  </a:lnTo>
                  <a:cubicBezTo>
                    <a:pt x="49604" y="22860"/>
                    <a:pt x="53268" y="21372"/>
                    <a:pt x="57064" y="21323"/>
                  </a:cubicBezTo>
                  <a:lnTo>
                    <a:pt x="57064" y="21323"/>
                  </a:lnTo>
                  <a:cubicBezTo>
                    <a:pt x="57982" y="21316"/>
                    <a:pt x="58913" y="21400"/>
                    <a:pt x="59817" y="21581"/>
                  </a:cubicBezTo>
                  <a:lnTo>
                    <a:pt x="59817" y="21581"/>
                  </a:lnTo>
                  <a:cubicBezTo>
                    <a:pt x="63106" y="22255"/>
                    <a:pt x="66144" y="24007"/>
                    <a:pt x="68619" y="26656"/>
                  </a:cubicBezTo>
                  <a:lnTo>
                    <a:pt x="68619" y="26656"/>
                  </a:lnTo>
                  <a:cubicBezTo>
                    <a:pt x="68626" y="26670"/>
                    <a:pt x="68647" y="26670"/>
                    <a:pt x="68660" y="26656"/>
                  </a:cubicBezTo>
                  <a:lnTo>
                    <a:pt x="68660" y="26656"/>
                  </a:lnTo>
                  <a:cubicBezTo>
                    <a:pt x="68667" y="26649"/>
                    <a:pt x="68667" y="26628"/>
                    <a:pt x="68660" y="26614"/>
                  </a:cubicBezTo>
                  <a:lnTo>
                    <a:pt x="68660" y="26614"/>
                  </a:lnTo>
                  <a:cubicBezTo>
                    <a:pt x="66179" y="23965"/>
                    <a:pt x="63127" y="22199"/>
                    <a:pt x="59824" y="21525"/>
                  </a:cubicBezTo>
                  <a:lnTo>
                    <a:pt x="59824" y="21525"/>
                  </a:lnTo>
                  <a:cubicBezTo>
                    <a:pt x="58920" y="21344"/>
                    <a:pt x="57989" y="21254"/>
                    <a:pt x="57064" y="21268"/>
                  </a:cubicBezTo>
                  <a:lnTo>
                    <a:pt x="57064" y="21268"/>
                  </a:lnTo>
                  <a:cubicBezTo>
                    <a:pt x="53254" y="21316"/>
                    <a:pt x="49591" y="22804"/>
                    <a:pt x="46045" y="24243"/>
                  </a:cubicBezTo>
                  <a:lnTo>
                    <a:pt x="46045" y="24243"/>
                  </a:lnTo>
                  <a:cubicBezTo>
                    <a:pt x="44536" y="24862"/>
                    <a:pt x="42972" y="25495"/>
                    <a:pt x="41443" y="25995"/>
                  </a:cubicBezTo>
                  <a:lnTo>
                    <a:pt x="41443" y="25995"/>
                  </a:lnTo>
                  <a:cubicBezTo>
                    <a:pt x="38516" y="26941"/>
                    <a:pt x="35909" y="27344"/>
                    <a:pt x="33454" y="27233"/>
                  </a:cubicBezTo>
                  <a:lnTo>
                    <a:pt x="33454" y="27233"/>
                  </a:lnTo>
                  <a:cubicBezTo>
                    <a:pt x="30653" y="27101"/>
                    <a:pt x="28101" y="26301"/>
                    <a:pt x="25668" y="24786"/>
                  </a:cubicBezTo>
                  <a:lnTo>
                    <a:pt x="25668" y="24786"/>
                  </a:lnTo>
                  <a:cubicBezTo>
                    <a:pt x="21434" y="22158"/>
                    <a:pt x="19251" y="18223"/>
                    <a:pt x="16936" y="14058"/>
                  </a:cubicBezTo>
                  <a:lnTo>
                    <a:pt x="16936" y="14058"/>
                  </a:lnTo>
                  <a:cubicBezTo>
                    <a:pt x="15726" y="11882"/>
                    <a:pt x="14475" y="9637"/>
                    <a:pt x="12904" y="7551"/>
                  </a:cubicBezTo>
                  <a:lnTo>
                    <a:pt x="12904" y="7551"/>
                  </a:lnTo>
                  <a:cubicBezTo>
                    <a:pt x="12535" y="7064"/>
                    <a:pt x="12146" y="6599"/>
                    <a:pt x="11743" y="6168"/>
                  </a:cubicBezTo>
                  <a:lnTo>
                    <a:pt x="11743" y="6168"/>
                  </a:lnTo>
                  <a:cubicBezTo>
                    <a:pt x="8802" y="2983"/>
                    <a:pt x="5131" y="856"/>
                    <a:pt x="1405" y="175"/>
                  </a:cubicBezTo>
                  <a:lnTo>
                    <a:pt x="1405" y="175"/>
                  </a:lnTo>
                  <a:cubicBezTo>
                    <a:pt x="1113" y="119"/>
                    <a:pt x="814" y="77"/>
                    <a:pt x="522" y="50"/>
                  </a:cubicBezTo>
                  <a:lnTo>
                    <a:pt x="522" y="50"/>
                  </a:lnTo>
                  <a:cubicBezTo>
                    <a:pt x="362" y="29"/>
                    <a:pt x="195" y="15"/>
                    <a:pt x="28" y="1"/>
                  </a:cubicBezTo>
                  <a:lnTo>
                    <a:pt x="28" y="1"/>
                  </a:lnTo>
                  <a:cubicBezTo>
                    <a:pt x="28" y="1"/>
                    <a:pt x="28" y="1"/>
                    <a:pt x="28" y="1"/>
                  </a:cubicBezTo>
                  <a:lnTo>
                    <a:pt x="28" y="1"/>
                  </a:lnTo>
                  <a:cubicBezTo>
                    <a:pt x="14" y="1"/>
                    <a:pt x="0" y="15"/>
                    <a:pt x="0"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4"/>
            <p:cNvSpPr/>
            <p:nvPr/>
          </p:nvSpPr>
          <p:spPr>
            <a:xfrm>
              <a:off x="1102450" y="3392275"/>
              <a:ext cx="1716700" cy="695250"/>
            </a:xfrm>
            <a:custGeom>
              <a:rect b="b" l="l" r="r" t="t"/>
              <a:pathLst>
                <a:path extrusionOk="0" h="27810" w="68668">
                  <a:moveTo>
                    <a:pt x="0" y="28"/>
                  </a:moveTo>
                  <a:cubicBezTo>
                    <a:pt x="0" y="42"/>
                    <a:pt x="7" y="56"/>
                    <a:pt x="28" y="63"/>
                  </a:cubicBezTo>
                  <a:lnTo>
                    <a:pt x="28" y="63"/>
                  </a:lnTo>
                  <a:cubicBezTo>
                    <a:pt x="195" y="70"/>
                    <a:pt x="369" y="84"/>
                    <a:pt x="522" y="98"/>
                  </a:cubicBezTo>
                  <a:lnTo>
                    <a:pt x="522" y="98"/>
                  </a:lnTo>
                  <a:cubicBezTo>
                    <a:pt x="821" y="126"/>
                    <a:pt x="1120" y="160"/>
                    <a:pt x="1405" y="209"/>
                  </a:cubicBezTo>
                  <a:lnTo>
                    <a:pt x="1405" y="209"/>
                  </a:lnTo>
                  <a:cubicBezTo>
                    <a:pt x="5194" y="828"/>
                    <a:pt x="8934" y="2886"/>
                    <a:pt x="11944" y="6014"/>
                  </a:cubicBezTo>
                  <a:lnTo>
                    <a:pt x="11944" y="6014"/>
                  </a:lnTo>
                  <a:cubicBezTo>
                    <a:pt x="12354" y="6445"/>
                    <a:pt x="12758" y="6904"/>
                    <a:pt x="13133" y="7384"/>
                  </a:cubicBezTo>
                  <a:lnTo>
                    <a:pt x="13133" y="7384"/>
                  </a:lnTo>
                  <a:cubicBezTo>
                    <a:pt x="14871" y="9615"/>
                    <a:pt x="16185" y="12063"/>
                    <a:pt x="17457" y="14426"/>
                  </a:cubicBezTo>
                  <a:lnTo>
                    <a:pt x="17457" y="14426"/>
                  </a:lnTo>
                  <a:cubicBezTo>
                    <a:pt x="19654" y="18507"/>
                    <a:pt x="21726" y="22366"/>
                    <a:pt x="25737" y="25028"/>
                  </a:cubicBezTo>
                  <a:lnTo>
                    <a:pt x="25737" y="25028"/>
                  </a:lnTo>
                  <a:cubicBezTo>
                    <a:pt x="28108" y="26607"/>
                    <a:pt x="30715" y="27503"/>
                    <a:pt x="33489" y="27698"/>
                  </a:cubicBezTo>
                  <a:lnTo>
                    <a:pt x="33489" y="27698"/>
                  </a:lnTo>
                  <a:cubicBezTo>
                    <a:pt x="33885" y="27726"/>
                    <a:pt x="34289" y="27740"/>
                    <a:pt x="34692" y="27740"/>
                  </a:cubicBezTo>
                  <a:lnTo>
                    <a:pt x="34692" y="27740"/>
                  </a:lnTo>
                  <a:cubicBezTo>
                    <a:pt x="36826" y="27740"/>
                    <a:pt x="39079" y="27357"/>
                    <a:pt x="41540" y="26579"/>
                  </a:cubicBezTo>
                  <a:lnTo>
                    <a:pt x="41540" y="26579"/>
                  </a:lnTo>
                  <a:cubicBezTo>
                    <a:pt x="43104" y="26085"/>
                    <a:pt x="44703" y="25439"/>
                    <a:pt x="46247" y="24813"/>
                  </a:cubicBezTo>
                  <a:lnTo>
                    <a:pt x="46247" y="24813"/>
                  </a:lnTo>
                  <a:cubicBezTo>
                    <a:pt x="49764" y="23395"/>
                    <a:pt x="53393" y="21935"/>
                    <a:pt x="57148" y="21935"/>
                  </a:cubicBezTo>
                  <a:lnTo>
                    <a:pt x="57148" y="21935"/>
                  </a:lnTo>
                  <a:cubicBezTo>
                    <a:pt x="57175" y="21935"/>
                    <a:pt x="57196" y="21935"/>
                    <a:pt x="57217" y="21935"/>
                  </a:cubicBezTo>
                  <a:lnTo>
                    <a:pt x="57217" y="21935"/>
                  </a:lnTo>
                  <a:cubicBezTo>
                    <a:pt x="58142" y="21935"/>
                    <a:pt x="59066" y="22039"/>
                    <a:pt x="59970" y="22248"/>
                  </a:cubicBezTo>
                  <a:lnTo>
                    <a:pt x="59970" y="22248"/>
                  </a:lnTo>
                  <a:cubicBezTo>
                    <a:pt x="63272" y="23005"/>
                    <a:pt x="66179" y="24806"/>
                    <a:pt x="68619" y="27601"/>
                  </a:cubicBezTo>
                  <a:lnTo>
                    <a:pt x="68619" y="27601"/>
                  </a:lnTo>
                  <a:cubicBezTo>
                    <a:pt x="68626" y="27615"/>
                    <a:pt x="68647" y="27615"/>
                    <a:pt x="68654" y="27601"/>
                  </a:cubicBezTo>
                  <a:lnTo>
                    <a:pt x="68654" y="27601"/>
                  </a:lnTo>
                  <a:cubicBezTo>
                    <a:pt x="68667" y="27594"/>
                    <a:pt x="68667" y="27573"/>
                    <a:pt x="68660" y="27559"/>
                  </a:cubicBezTo>
                  <a:lnTo>
                    <a:pt x="68660" y="27559"/>
                  </a:lnTo>
                  <a:cubicBezTo>
                    <a:pt x="66213" y="24757"/>
                    <a:pt x="63293" y="22950"/>
                    <a:pt x="59984" y="22192"/>
                  </a:cubicBezTo>
                  <a:lnTo>
                    <a:pt x="59984" y="22192"/>
                  </a:lnTo>
                  <a:cubicBezTo>
                    <a:pt x="59073" y="21983"/>
                    <a:pt x="58149" y="21879"/>
                    <a:pt x="57217" y="21872"/>
                  </a:cubicBezTo>
                  <a:lnTo>
                    <a:pt x="57217" y="21872"/>
                  </a:lnTo>
                  <a:lnTo>
                    <a:pt x="57148" y="21872"/>
                  </a:lnTo>
                  <a:lnTo>
                    <a:pt x="57148" y="21872"/>
                  </a:lnTo>
                  <a:cubicBezTo>
                    <a:pt x="53386" y="21872"/>
                    <a:pt x="49743" y="23339"/>
                    <a:pt x="46226" y="24764"/>
                  </a:cubicBezTo>
                  <a:lnTo>
                    <a:pt x="46226" y="24764"/>
                  </a:lnTo>
                  <a:cubicBezTo>
                    <a:pt x="44682" y="25383"/>
                    <a:pt x="43083" y="26030"/>
                    <a:pt x="41526" y="26523"/>
                  </a:cubicBezTo>
                  <a:lnTo>
                    <a:pt x="41526" y="26523"/>
                  </a:lnTo>
                  <a:cubicBezTo>
                    <a:pt x="38599" y="27448"/>
                    <a:pt x="35971" y="27809"/>
                    <a:pt x="33489" y="27636"/>
                  </a:cubicBezTo>
                  <a:lnTo>
                    <a:pt x="33489" y="27636"/>
                  </a:lnTo>
                  <a:cubicBezTo>
                    <a:pt x="30687" y="27441"/>
                    <a:pt x="28164" y="26572"/>
                    <a:pt x="25765" y="24980"/>
                  </a:cubicBezTo>
                  <a:lnTo>
                    <a:pt x="25765" y="24980"/>
                  </a:lnTo>
                  <a:cubicBezTo>
                    <a:pt x="21775" y="22324"/>
                    <a:pt x="19703" y="18479"/>
                    <a:pt x="17513" y="14398"/>
                  </a:cubicBezTo>
                  <a:lnTo>
                    <a:pt x="17513" y="14398"/>
                  </a:lnTo>
                  <a:cubicBezTo>
                    <a:pt x="16234" y="12035"/>
                    <a:pt x="14920" y="9581"/>
                    <a:pt x="13175" y="7349"/>
                  </a:cubicBezTo>
                  <a:lnTo>
                    <a:pt x="13175" y="7349"/>
                  </a:lnTo>
                  <a:cubicBezTo>
                    <a:pt x="12799" y="6862"/>
                    <a:pt x="12396" y="6403"/>
                    <a:pt x="11986" y="5972"/>
                  </a:cubicBezTo>
                  <a:lnTo>
                    <a:pt x="11986" y="5972"/>
                  </a:lnTo>
                  <a:cubicBezTo>
                    <a:pt x="8969" y="2837"/>
                    <a:pt x="5215" y="772"/>
                    <a:pt x="1419" y="153"/>
                  </a:cubicBezTo>
                  <a:lnTo>
                    <a:pt x="1419" y="153"/>
                  </a:lnTo>
                  <a:cubicBezTo>
                    <a:pt x="1127" y="105"/>
                    <a:pt x="828" y="70"/>
                    <a:pt x="529" y="42"/>
                  </a:cubicBezTo>
                  <a:lnTo>
                    <a:pt x="529" y="42"/>
                  </a:lnTo>
                  <a:cubicBezTo>
                    <a:pt x="369" y="28"/>
                    <a:pt x="202" y="14"/>
                    <a:pt x="28" y="0"/>
                  </a:cubicBezTo>
                  <a:lnTo>
                    <a:pt x="28" y="0"/>
                  </a:lnTo>
                  <a:cubicBezTo>
                    <a:pt x="14" y="0"/>
                    <a:pt x="0" y="14"/>
                    <a:pt x="0"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4"/>
            <p:cNvSpPr/>
            <p:nvPr/>
          </p:nvSpPr>
          <p:spPr>
            <a:xfrm>
              <a:off x="1102450" y="3368800"/>
              <a:ext cx="1716700" cy="724800"/>
            </a:xfrm>
            <a:custGeom>
              <a:rect b="b" l="l" r="r" t="t"/>
              <a:pathLst>
                <a:path extrusionOk="0" h="28992" w="68668">
                  <a:moveTo>
                    <a:pt x="0" y="29"/>
                  </a:moveTo>
                  <a:cubicBezTo>
                    <a:pt x="0" y="43"/>
                    <a:pt x="14" y="57"/>
                    <a:pt x="28" y="57"/>
                  </a:cubicBezTo>
                  <a:lnTo>
                    <a:pt x="28" y="57"/>
                  </a:lnTo>
                  <a:cubicBezTo>
                    <a:pt x="202" y="63"/>
                    <a:pt x="369" y="70"/>
                    <a:pt x="529" y="84"/>
                  </a:cubicBezTo>
                  <a:lnTo>
                    <a:pt x="529" y="84"/>
                  </a:lnTo>
                  <a:cubicBezTo>
                    <a:pt x="828" y="105"/>
                    <a:pt x="1127" y="140"/>
                    <a:pt x="1426" y="182"/>
                  </a:cubicBezTo>
                  <a:lnTo>
                    <a:pt x="1426" y="182"/>
                  </a:lnTo>
                  <a:cubicBezTo>
                    <a:pt x="5221" y="731"/>
                    <a:pt x="9143" y="2782"/>
                    <a:pt x="12181" y="5813"/>
                  </a:cubicBezTo>
                  <a:lnTo>
                    <a:pt x="12181" y="5813"/>
                  </a:lnTo>
                  <a:cubicBezTo>
                    <a:pt x="12605" y="6237"/>
                    <a:pt x="13022" y="6696"/>
                    <a:pt x="13404" y="7176"/>
                  </a:cubicBezTo>
                  <a:lnTo>
                    <a:pt x="13404" y="7176"/>
                  </a:lnTo>
                  <a:cubicBezTo>
                    <a:pt x="15302" y="9532"/>
                    <a:pt x="16672" y="12174"/>
                    <a:pt x="18000" y="14733"/>
                  </a:cubicBezTo>
                  <a:lnTo>
                    <a:pt x="18000" y="14733"/>
                  </a:lnTo>
                  <a:cubicBezTo>
                    <a:pt x="20078" y="18744"/>
                    <a:pt x="22039" y="22526"/>
                    <a:pt x="25835" y="25217"/>
                  </a:cubicBezTo>
                  <a:lnTo>
                    <a:pt x="25835" y="25217"/>
                  </a:lnTo>
                  <a:cubicBezTo>
                    <a:pt x="30284" y="28373"/>
                    <a:pt x="35450" y="28992"/>
                    <a:pt x="41623" y="27108"/>
                  </a:cubicBezTo>
                  <a:lnTo>
                    <a:pt x="41623" y="27108"/>
                  </a:lnTo>
                  <a:cubicBezTo>
                    <a:pt x="43215" y="26614"/>
                    <a:pt x="44849" y="25960"/>
                    <a:pt x="46420" y="25328"/>
                  </a:cubicBezTo>
                  <a:lnTo>
                    <a:pt x="46420" y="25328"/>
                  </a:lnTo>
                  <a:cubicBezTo>
                    <a:pt x="49959" y="23917"/>
                    <a:pt x="53609" y="22457"/>
                    <a:pt x="57370" y="22533"/>
                  </a:cubicBezTo>
                  <a:lnTo>
                    <a:pt x="57370" y="22533"/>
                  </a:lnTo>
                  <a:cubicBezTo>
                    <a:pt x="58295" y="22554"/>
                    <a:pt x="59226" y="22672"/>
                    <a:pt x="60123" y="22901"/>
                  </a:cubicBezTo>
                  <a:lnTo>
                    <a:pt x="60123" y="22901"/>
                  </a:lnTo>
                  <a:cubicBezTo>
                    <a:pt x="63391" y="23729"/>
                    <a:pt x="66248" y="25627"/>
                    <a:pt x="68619" y="28540"/>
                  </a:cubicBezTo>
                  <a:lnTo>
                    <a:pt x="68619" y="28540"/>
                  </a:lnTo>
                  <a:cubicBezTo>
                    <a:pt x="68619" y="28547"/>
                    <a:pt x="68633" y="28547"/>
                    <a:pt x="68640" y="28547"/>
                  </a:cubicBezTo>
                  <a:lnTo>
                    <a:pt x="68640" y="28547"/>
                  </a:lnTo>
                  <a:cubicBezTo>
                    <a:pt x="68647" y="28547"/>
                    <a:pt x="68654" y="28547"/>
                    <a:pt x="68654" y="28540"/>
                  </a:cubicBezTo>
                  <a:lnTo>
                    <a:pt x="68654" y="28540"/>
                  </a:lnTo>
                  <a:cubicBezTo>
                    <a:pt x="68667" y="28533"/>
                    <a:pt x="68667" y="28512"/>
                    <a:pt x="68660" y="28498"/>
                  </a:cubicBezTo>
                  <a:lnTo>
                    <a:pt x="68660" y="28498"/>
                  </a:lnTo>
                  <a:cubicBezTo>
                    <a:pt x="66290" y="25578"/>
                    <a:pt x="63418" y="23680"/>
                    <a:pt x="60137" y="22846"/>
                  </a:cubicBezTo>
                  <a:lnTo>
                    <a:pt x="60137" y="22846"/>
                  </a:lnTo>
                  <a:cubicBezTo>
                    <a:pt x="59233" y="22616"/>
                    <a:pt x="58302" y="22491"/>
                    <a:pt x="57370" y="22477"/>
                  </a:cubicBezTo>
                  <a:lnTo>
                    <a:pt x="57370" y="22477"/>
                  </a:lnTo>
                  <a:cubicBezTo>
                    <a:pt x="53595" y="22394"/>
                    <a:pt x="49938" y="23861"/>
                    <a:pt x="46399" y="25272"/>
                  </a:cubicBezTo>
                  <a:lnTo>
                    <a:pt x="46399" y="25272"/>
                  </a:lnTo>
                  <a:cubicBezTo>
                    <a:pt x="44828" y="25905"/>
                    <a:pt x="43201" y="26558"/>
                    <a:pt x="41609" y="27052"/>
                  </a:cubicBezTo>
                  <a:lnTo>
                    <a:pt x="41609" y="27052"/>
                  </a:lnTo>
                  <a:cubicBezTo>
                    <a:pt x="35450" y="28929"/>
                    <a:pt x="30305" y="28310"/>
                    <a:pt x="25870" y="25168"/>
                  </a:cubicBezTo>
                  <a:lnTo>
                    <a:pt x="25870" y="25168"/>
                  </a:lnTo>
                  <a:cubicBezTo>
                    <a:pt x="22088" y="22484"/>
                    <a:pt x="20127" y="18709"/>
                    <a:pt x="18048" y="14705"/>
                  </a:cubicBezTo>
                  <a:lnTo>
                    <a:pt x="18048" y="14705"/>
                  </a:lnTo>
                  <a:cubicBezTo>
                    <a:pt x="16720" y="12146"/>
                    <a:pt x="15351" y="9505"/>
                    <a:pt x="13446" y="7134"/>
                  </a:cubicBezTo>
                  <a:lnTo>
                    <a:pt x="13446" y="7134"/>
                  </a:lnTo>
                  <a:cubicBezTo>
                    <a:pt x="13064" y="6661"/>
                    <a:pt x="12646" y="6202"/>
                    <a:pt x="12222" y="5778"/>
                  </a:cubicBezTo>
                  <a:lnTo>
                    <a:pt x="12222" y="5778"/>
                  </a:lnTo>
                  <a:cubicBezTo>
                    <a:pt x="9177" y="2733"/>
                    <a:pt x="5242" y="675"/>
                    <a:pt x="1433" y="126"/>
                  </a:cubicBezTo>
                  <a:lnTo>
                    <a:pt x="1433" y="126"/>
                  </a:lnTo>
                  <a:cubicBezTo>
                    <a:pt x="1134" y="84"/>
                    <a:pt x="835" y="50"/>
                    <a:pt x="536" y="29"/>
                  </a:cubicBezTo>
                  <a:lnTo>
                    <a:pt x="536" y="29"/>
                  </a:lnTo>
                  <a:cubicBezTo>
                    <a:pt x="376" y="15"/>
                    <a:pt x="202" y="8"/>
                    <a:pt x="28" y="1"/>
                  </a:cubicBezTo>
                  <a:lnTo>
                    <a:pt x="28" y="1"/>
                  </a:lnTo>
                  <a:lnTo>
                    <a:pt x="28" y="1"/>
                  </a:lnTo>
                  <a:lnTo>
                    <a:pt x="28" y="1"/>
                  </a:lnTo>
                  <a:cubicBezTo>
                    <a:pt x="14" y="1"/>
                    <a:pt x="0" y="8"/>
                    <a:pt x="0"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4"/>
            <p:cNvSpPr/>
            <p:nvPr/>
          </p:nvSpPr>
          <p:spPr>
            <a:xfrm>
              <a:off x="1102450" y="3345175"/>
              <a:ext cx="1716700" cy="737300"/>
            </a:xfrm>
            <a:custGeom>
              <a:rect b="b" l="l" r="r" t="t"/>
              <a:pathLst>
                <a:path extrusionOk="0" h="29492" w="68668">
                  <a:moveTo>
                    <a:pt x="28" y="0"/>
                  </a:moveTo>
                  <a:cubicBezTo>
                    <a:pt x="14" y="0"/>
                    <a:pt x="0" y="14"/>
                    <a:pt x="0" y="28"/>
                  </a:cubicBezTo>
                  <a:lnTo>
                    <a:pt x="0" y="28"/>
                  </a:lnTo>
                  <a:cubicBezTo>
                    <a:pt x="0" y="49"/>
                    <a:pt x="14" y="56"/>
                    <a:pt x="28" y="63"/>
                  </a:cubicBezTo>
                  <a:lnTo>
                    <a:pt x="28" y="63"/>
                  </a:lnTo>
                  <a:cubicBezTo>
                    <a:pt x="202" y="63"/>
                    <a:pt x="369" y="70"/>
                    <a:pt x="536" y="77"/>
                  </a:cubicBezTo>
                  <a:lnTo>
                    <a:pt x="536" y="77"/>
                  </a:lnTo>
                  <a:cubicBezTo>
                    <a:pt x="835" y="98"/>
                    <a:pt x="1141" y="126"/>
                    <a:pt x="1439" y="160"/>
                  </a:cubicBezTo>
                  <a:lnTo>
                    <a:pt x="1439" y="160"/>
                  </a:lnTo>
                  <a:cubicBezTo>
                    <a:pt x="5305" y="640"/>
                    <a:pt x="9309" y="2635"/>
                    <a:pt x="12417" y="5625"/>
                  </a:cubicBezTo>
                  <a:lnTo>
                    <a:pt x="12417" y="5625"/>
                  </a:lnTo>
                  <a:cubicBezTo>
                    <a:pt x="12862" y="6042"/>
                    <a:pt x="13279" y="6494"/>
                    <a:pt x="13675" y="6973"/>
                  </a:cubicBezTo>
                  <a:lnTo>
                    <a:pt x="13675" y="6973"/>
                  </a:lnTo>
                  <a:cubicBezTo>
                    <a:pt x="15726" y="9442"/>
                    <a:pt x="17145" y="12278"/>
                    <a:pt x="18507" y="15017"/>
                  </a:cubicBezTo>
                  <a:lnTo>
                    <a:pt x="18507" y="15017"/>
                  </a:lnTo>
                  <a:cubicBezTo>
                    <a:pt x="20475" y="18966"/>
                    <a:pt x="22338" y="22692"/>
                    <a:pt x="25932" y="25404"/>
                  </a:cubicBezTo>
                  <a:lnTo>
                    <a:pt x="25932" y="25404"/>
                  </a:lnTo>
                  <a:cubicBezTo>
                    <a:pt x="28226" y="27135"/>
                    <a:pt x="30792" y="28178"/>
                    <a:pt x="33552" y="28498"/>
                  </a:cubicBezTo>
                  <a:lnTo>
                    <a:pt x="33552" y="28498"/>
                  </a:lnTo>
                  <a:cubicBezTo>
                    <a:pt x="36055" y="28790"/>
                    <a:pt x="38794" y="28498"/>
                    <a:pt x="41707" y="27635"/>
                  </a:cubicBezTo>
                  <a:lnTo>
                    <a:pt x="41707" y="27635"/>
                  </a:lnTo>
                  <a:cubicBezTo>
                    <a:pt x="43334" y="27149"/>
                    <a:pt x="44988" y="26488"/>
                    <a:pt x="46594" y="25849"/>
                  </a:cubicBezTo>
                  <a:lnTo>
                    <a:pt x="46594" y="25849"/>
                  </a:lnTo>
                  <a:cubicBezTo>
                    <a:pt x="50126" y="24451"/>
                    <a:pt x="53776" y="22998"/>
                    <a:pt x="57523" y="23137"/>
                  </a:cubicBezTo>
                  <a:lnTo>
                    <a:pt x="57523" y="23137"/>
                  </a:lnTo>
                  <a:cubicBezTo>
                    <a:pt x="58455" y="23172"/>
                    <a:pt x="59379" y="23318"/>
                    <a:pt x="60276" y="23561"/>
                  </a:cubicBezTo>
                  <a:lnTo>
                    <a:pt x="60276" y="23561"/>
                  </a:lnTo>
                  <a:cubicBezTo>
                    <a:pt x="63516" y="24465"/>
                    <a:pt x="66325" y="26454"/>
                    <a:pt x="68612" y="29485"/>
                  </a:cubicBezTo>
                  <a:lnTo>
                    <a:pt x="68612" y="29485"/>
                  </a:lnTo>
                  <a:cubicBezTo>
                    <a:pt x="68619" y="29492"/>
                    <a:pt x="68633" y="29492"/>
                    <a:pt x="68640" y="29492"/>
                  </a:cubicBezTo>
                  <a:lnTo>
                    <a:pt x="68640" y="29492"/>
                  </a:lnTo>
                  <a:cubicBezTo>
                    <a:pt x="68647" y="29492"/>
                    <a:pt x="68654" y="29492"/>
                    <a:pt x="68654" y="29485"/>
                  </a:cubicBezTo>
                  <a:lnTo>
                    <a:pt x="68654" y="29485"/>
                  </a:lnTo>
                  <a:cubicBezTo>
                    <a:pt x="68667" y="29478"/>
                    <a:pt x="68667" y="29457"/>
                    <a:pt x="68660" y="29450"/>
                  </a:cubicBezTo>
                  <a:lnTo>
                    <a:pt x="68660" y="29450"/>
                  </a:lnTo>
                  <a:cubicBezTo>
                    <a:pt x="66359" y="26412"/>
                    <a:pt x="63544" y="24410"/>
                    <a:pt x="60290" y="23506"/>
                  </a:cubicBezTo>
                  <a:lnTo>
                    <a:pt x="60290" y="23506"/>
                  </a:lnTo>
                  <a:cubicBezTo>
                    <a:pt x="59393" y="23256"/>
                    <a:pt x="58462" y="23117"/>
                    <a:pt x="57523" y="23082"/>
                  </a:cubicBezTo>
                  <a:lnTo>
                    <a:pt x="57523" y="23082"/>
                  </a:lnTo>
                  <a:cubicBezTo>
                    <a:pt x="53769" y="22943"/>
                    <a:pt x="50112" y="24396"/>
                    <a:pt x="46573" y="25800"/>
                  </a:cubicBezTo>
                  <a:lnTo>
                    <a:pt x="46573" y="25800"/>
                  </a:lnTo>
                  <a:cubicBezTo>
                    <a:pt x="44967" y="26433"/>
                    <a:pt x="43313" y="27093"/>
                    <a:pt x="41693" y="27580"/>
                  </a:cubicBezTo>
                  <a:lnTo>
                    <a:pt x="41693" y="27580"/>
                  </a:lnTo>
                  <a:cubicBezTo>
                    <a:pt x="38787" y="28442"/>
                    <a:pt x="36048" y="28727"/>
                    <a:pt x="33559" y="28442"/>
                  </a:cubicBezTo>
                  <a:lnTo>
                    <a:pt x="33559" y="28442"/>
                  </a:lnTo>
                  <a:cubicBezTo>
                    <a:pt x="30806" y="28122"/>
                    <a:pt x="28254" y="27086"/>
                    <a:pt x="25967" y="25362"/>
                  </a:cubicBezTo>
                  <a:lnTo>
                    <a:pt x="25967" y="25362"/>
                  </a:lnTo>
                  <a:cubicBezTo>
                    <a:pt x="22380" y="22651"/>
                    <a:pt x="20523" y="18931"/>
                    <a:pt x="18556" y="14989"/>
                  </a:cubicBezTo>
                  <a:lnTo>
                    <a:pt x="18556" y="14989"/>
                  </a:lnTo>
                  <a:cubicBezTo>
                    <a:pt x="17193" y="12250"/>
                    <a:pt x="15775" y="9414"/>
                    <a:pt x="13724" y="6932"/>
                  </a:cubicBezTo>
                  <a:lnTo>
                    <a:pt x="13724" y="6932"/>
                  </a:lnTo>
                  <a:cubicBezTo>
                    <a:pt x="13328" y="6459"/>
                    <a:pt x="12904" y="6000"/>
                    <a:pt x="12459" y="5583"/>
                  </a:cubicBezTo>
                  <a:lnTo>
                    <a:pt x="12459" y="5583"/>
                  </a:lnTo>
                  <a:cubicBezTo>
                    <a:pt x="9344" y="2587"/>
                    <a:pt x="5326" y="584"/>
                    <a:pt x="1446" y="105"/>
                  </a:cubicBezTo>
                  <a:lnTo>
                    <a:pt x="1446" y="105"/>
                  </a:lnTo>
                  <a:cubicBezTo>
                    <a:pt x="1147" y="70"/>
                    <a:pt x="842" y="42"/>
                    <a:pt x="543" y="21"/>
                  </a:cubicBezTo>
                  <a:lnTo>
                    <a:pt x="543" y="21"/>
                  </a:lnTo>
                  <a:cubicBezTo>
                    <a:pt x="376" y="14"/>
                    <a:pt x="202" y="7"/>
                    <a:pt x="28" y="0"/>
                  </a:cubicBezTo>
                  <a:lnTo>
                    <a:pt x="2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4"/>
            <p:cNvSpPr/>
            <p:nvPr/>
          </p:nvSpPr>
          <p:spPr>
            <a:xfrm>
              <a:off x="1102450" y="3321700"/>
              <a:ext cx="1716700" cy="760775"/>
            </a:xfrm>
            <a:custGeom>
              <a:rect b="b" l="l" r="r" t="t"/>
              <a:pathLst>
                <a:path extrusionOk="0" h="30431" w="68668">
                  <a:moveTo>
                    <a:pt x="28" y="1"/>
                  </a:moveTo>
                  <a:cubicBezTo>
                    <a:pt x="14" y="1"/>
                    <a:pt x="0" y="15"/>
                    <a:pt x="0" y="29"/>
                  </a:cubicBezTo>
                  <a:lnTo>
                    <a:pt x="0" y="29"/>
                  </a:lnTo>
                  <a:cubicBezTo>
                    <a:pt x="0" y="43"/>
                    <a:pt x="14" y="56"/>
                    <a:pt x="28" y="56"/>
                  </a:cubicBezTo>
                  <a:lnTo>
                    <a:pt x="28" y="56"/>
                  </a:lnTo>
                  <a:cubicBezTo>
                    <a:pt x="202" y="56"/>
                    <a:pt x="376" y="63"/>
                    <a:pt x="543" y="70"/>
                  </a:cubicBezTo>
                  <a:lnTo>
                    <a:pt x="543" y="70"/>
                  </a:lnTo>
                  <a:cubicBezTo>
                    <a:pt x="842" y="77"/>
                    <a:pt x="1154" y="105"/>
                    <a:pt x="1453" y="133"/>
                  </a:cubicBezTo>
                  <a:lnTo>
                    <a:pt x="1453" y="133"/>
                  </a:lnTo>
                  <a:cubicBezTo>
                    <a:pt x="5395" y="550"/>
                    <a:pt x="9476" y="2483"/>
                    <a:pt x="12660" y="5424"/>
                  </a:cubicBezTo>
                  <a:lnTo>
                    <a:pt x="12660" y="5424"/>
                  </a:lnTo>
                  <a:cubicBezTo>
                    <a:pt x="13112" y="5841"/>
                    <a:pt x="13543" y="6293"/>
                    <a:pt x="13953" y="6765"/>
                  </a:cubicBezTo>
                  <a:lnTo>
                    <a:pt x="13953" y="6765"/>
                  </a:lnTo>
                  <a:cubicBezTo>
                    <a:pt x="16150" y="9338"/>
                    <a:pt x="17589" y="12348"/>
                    <a:pt x="18987" y="15268"/>
                  </a:cubicBezTo>
                  <a:lnTo>
                    <a:pt x="18987" y="15268"/>
                  </a:lnTo>
                  <a:cubicBezTo>
                    <a:pt x="20850" y="19168"/>
                    <a:pt x="22616" y="22853"/>
                    <a:pt x="26029" y="25592"/>
                  </a:cubicBezTo>
                  <a:lnTo>
                    <a:pt x="26029" y="25592"/>
                  </a:lnTo>
                  <a:cubicBezTo>
                    <a:pt x="30354" y="29061"/>
                    <a:pt x="35651" y="29923"/>
                    <a:pt x="41790" y="28157"/>
                  </a:cubicBezTo>
                  <a:lnTo>
                    <a:pt x="41790" y="28157"/>
                  </a:lnTo>
                  <a:cubicBezTo>
                    <a:pt x="43438" y="27678"/>
                    <a:pt x="45127" y="27017"/>
                    <a:pt x="46761" y="26371"/>
                  </a:cubicBezTo>
                  <a:lnTo>
                    <a:pt x="46761" y="26371"/>
                  </a:lnTo>
                  <a:cubicBezTo>
                    <a:pt x="50293" y="24980"/>
                    <a:pt x="53943" y="23534"/>
                    <a:pt x="57676" y="23736"/>
                  </a:cubicBezTo>
                  <a:lnTo>
                    <a:pt x="57676" y="23736"/>
                  </a:lnTo>
                  <a:cubicBezTo>
                    <a:pt x="58608" y="23791"/>
                    <a:pt x="59539" y="23951"/>
                    <a:pt x="60429" y="24215"/>
                  </a:cubicBezTo>
                  <a:lnTo>
                    <a:pt x="60429" y="24215"/>
                  </a:lnTo>
                  <a:cubicBezTo>
                    <a:pt x="63641" y="25189"/>
                    <a:pt x="66394" y="27274"/>
                    <a:pt x="68612" y="30417"/>
                  </a:cubicBezTo>
                  <a:lnTo>
                    <a:pt x="68612" y="30417"/>
                  </a:lnTo>
                  <a:cubicBezTo>
                    <a:pt x="68619" y="30431"/>
                    <a:pt x="68626" y="30431"/>
                    <a:pt x="68640" y="30431"/>
                  </a:cubicBezTo>
                  <a:lnTo>
                    <a:pt x="68640" y="30431"/>
                  </a:lnTo>
                  <a:cubicBezTo>
                    <a:pt x="68647" y="30431"/>
                    <a:pt x="68647" y="30431"/>
                    <a:pt x="68654" y="30424"/>
                  </a:cubicBezTo>
                  <a:lnTo>
                    <a:pt x="68654" y="30424"/>
                  </a:lnTo>
                  <a:cubicBezTo>
                    <a:pt x="68667" y="30417"/>
                    <a:pt x="68667" y="30403"/>
                    <a:pt x="68660" y="30389"/>
                  </a:cubicBezTo>
                  <a:lnTo>
                    <a:pt x="68660" y="30389"/>
                  </a:lnTo>
                  <a:cubicBezTo>
                    <a:pt x="66436" y="27233"/>
                    <a:pt x="63669" y="25133"/>
                    <a:pt x="60450" y="24160"/>
                  </a:cubicBezTo>
                  <a:lnTo>
                    <a:pt x="60450" y="24160"/>
                  </a:lnTo>
                  <a:cubicBezTo>
                    <a:pt x="59546" y="23896"/>
                    <a:pt x="58615" y="23729"/>
                    <a:pt x="57676" y="23680"/>
                  </a:cubicBezTo>
                  <a:lnTo>
                    <a:pt x="57676" y="23680"/>
                  </a:lnTo>
                  <a:cubicBezTo>
                    <a:pt x="53936" y="23478"/>
                    <a:pt x="50279" y="24925"/>
                    <a:pt x="46740" y="26315"/>
                  </a:cubicBezTo>
                  <a:lnTo>
                    <a:pt x="46740" y="26315"/>
                  </a:lnTo>
                  <a:cubicBezTo>
                    <a:pt x="45106" y="26962"/>
                    <a:pt x="43424" y="27622"/>
                    <a:pt x="41776" y="28102"/>
                  </a:cubicBezTo>
                  <a:lnTo>
                    <a:pt x="41776" y="28102"/>
                  </a:lnTo>
                  <a:cubicBezTo>
                    <a:pt x="35658" y="29861"/>
                    <a:pt x="30375" y="28999"/>
                    <a:pt x="26071" y="25550"/>
                  </a:cubicBezTo>
                  <a:lnTo>
                    <a:pt x="26071" y="25550"/>
                  </a:lnTo>
                  <a:cubicBezTo>
                    <a:pt x="22658" y="22811"/>
                    <a:pt x="20899" y="19133"/>
                    <a:pt x="19042" y="15240"/>
                  </a:cubicBezTo>
                  <a:lnTo>
                    <a:pt x="19042" y="15240"/>
                  </a:lnTo>
                  <a:cubicBezTo>
                    <a:pt x="17645" y="12320"/>
                    <a:pt x="16199" y="9303"/>
                    <a:pt x="13995" y="6724"/>
                  </a:cubicBezTo>
                  <a:lnTo>
                    <a:pt x="13995" y="6724"/>
                  </a:lnTo>
                  <a:cubicBezTo>
                    <a:pt x="13592" y="6251"/>
                    <a:pt x="13154" y="5799"/>
                    <a:pt x="12695" y="5382"/>
                  </a:cubicBezTo>
                  <a:lnTo>
                    <a:pt x="12695" y="5382"/>
                  </a:lnTo>
                  <a:cubicBezTo>
                    <a:pt x="9504" y="2427"/>
                    <a:pt x="5409" y="494"/>
                    <a:pt x="1460" y="77"/>
                  </a:cubicBezTo>
                  <a:lnTo>
                    <a:pt x="1460" y="77"/>
                  </a:lnTo>
                  <a:cubicBezTo>
                    <a:pt x="1154" y="43"/>
                    <a:pt x="849" y="22"/>
                    <a:pt x="543" y="8"/>
                  </a:cubicBezTo>
                  <a:lnTo>
                    <a:pt x="543" y="8"/>
                  </a:lnTo>
                  <a:cubicBezTo>
                    <a:pt x="376" y="1"/>
                    <a:pt x="202" y="1"/>
                    <a:pt x="28" y="1"/>
                  </a:cubicBezTo>
                  <a:lnTo>
                    <a:pt x="2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4"/>
            <p:cNvSpPr/>
            <p:nvPr/>
          </p:nvSpPr>
          <p:spPr>
            <a:xfrm>
              <a:off x="1102450" y="3298075"/>
              <a:ext cx="1716875" cy="784400"/>
            </a:xfrm>
            <a:custGeom>
              <a:rect b="b" l="l" r="r" t="t"/>
              <a:pathLst>
                <a:path extrusionOk="0" h="31376" w="68675">
                  <a:moveTo>
                    <a:pt x="28" y="0"/>
                  </a:moveTo>
                  <a:cubicBezTo>
                    <a:pt x="14" y="0"/>
                    <a:pt x="0" y="14"/>
                    <a:pt x="0" y="28"/>
                  </a:cubicBezTo>
                  <a:lnTo>
                    <a:pt x="0" y="28"/>
                  </a:lnTo>
                  <a:cubicBezTo>
                    <a:pt x="0" y="49"/>
                    <a:pt x="14" y="56"/>
                    <a:pt x="28" y="56"/>
                  </a:cubicBezTo>
                  <a:lnTo>
                    <a:pt x="28" y="56"/>
                  </a:lnTo>
                  <a:lnTo>
                    <a:pt x="28" y="56"/>
                  </a:lnTo>
                  <a:cubicBezTo>
                    <a:pt x="202" y="56"/>
                    <a:pt x="376" y="56"/>
                    <a:pt x="550" y="63"/>
                  </a:cubicBezTo>
                  <a:lnTo>
                    <a:pt x="550" y="63"/>
                  </a:lnTo>
                  <a:cubicBezTo>
                    <a:pt x="855" y="70"/>
                    <a:pt x="1168" y="84"/>
                    <a:pt x="1474" y="112"/>
                  </a:cubicBezTo>
                  <a:lnTo>
                    <a:pt x="1474" y="112"/>
                  </a:lnTo>
                  <a:cubicBezTo>
                    <a:pt x="5479" y="466"/>
                    <a:pt x="9643" y="2329"/>
                    <a:pt x="12897" y="5228"/>
                  </a:cubicBezTo>
                  <a:lnTo>
                    <a:pt x="12897" y="5228"/>
                  </a:lnTo>
                  <a:cubicBezTo>
                    <a:pt x="13363" y="5646"/>
                    <a:pt x="13807" y="6091"/>
                    <a:pt x="14225" y="6563"/>
                  </a:cubicBezTo>
                  <a:lnTo>
                    <a:pt x="14225" y="6563"/>
                  </a:lnTo>
                  <a:cubicBezTo>
                    <a:pt x="16568" y="9219"/>
                    <a:pt x="18027" y="12410"/>
                    <a:pt x="19439" y="15504"/>
                  </a:cubicBezTo>
                  <a:lnTo>
                    <a:pt x="19439" y="15504"/>
                  </a:lnTo>
                  <a:cubicBezTo>
                    <a:pt x="21128" y="19195"/>
                    <a:pt x="22880" y="23012"/>
                    <a:pt x="26134" y="25786"/>
                  </a:cubicBezTo>
                  <a:lnTo>
                    <a:pt x="26134" y="25786"/>
                  </a:lnTo>
                  <a:cubicBezTo>
                    <a:pt x="30409" y="29429"/>
                    <a:pt x="35707" y="30409"/>
                    <a:pt x="41874" y="28685"/>
                  </a:cubicBezTo>
                  <a:lnTo>
                    <a:pt x="41874" y="28685"/>
                  </a:lnTo>
                  <a:cubicBezTo>
                    <a:pt x="43549" y="28219"/>
                    <a:pt x="45266" y="27545"/>
                    <a:pt x="46921" y="26898"/>
                  </a:cubicBezTo>
                  <a:lnTo>
                    <a:pt x="46921" y="26898"/>
                  </a:lnTo>
                  <a:cubicBezTo>
                    <a:pt x="50453" y="25515"/>
                    <a:pt x="54109" y="24083"/>
                    <a:pt x="57829" y="24347"/>
                  </a:cubicBezTo>
                  <a:lnTo>
                    <a:pt x="57829" y="24347"/>
                  </a:lnTo>
                  <a:cubicBezTo>
                    <a:pt x="58767" y="24410"/>
                    <a:pt x="59692" y="24590"/>
                    <a:pt x="60582" y="24875"/>
                  </a:cubicBezTo>
                  <a:lnTo>
                    <a:pt x="60582" y="24875"/>
                  </a:lnTo>
                  <a:cubicBezTo>
                    <a:pt x="63766" y="25918"/>
                    <a:pt x="66471" y="28101"/>
                    <a:pt x="68612" y="31362"/>
                  </a:cubicBezTo>
                  <a:lnTo>
                    <a:pt x="68612" y="31362"/>
                  </a:lnTo>
                  <a:cubicBezTo>
                    <a:pt x="68619" y="31376"/>
                    <a:pt x="68626" y="31376"/>
                    <a:pt x="68640" y="31376"/>
                  </a:cubicBezTo>
                  <a:lnTo>
                    <a:pt x="68640" y="31376"/>
                  </a:lnTo>
                  <a:cubicBezTo>
                    <a:pt x="68647" y="31376"/>
                    <a:pt x="68647" y="31376"/>
                    <a:pt x="68654" y="31376"/>
                  </a:cubicBezTo>
                  <a:lnTo>
                    <a:pt x="68654" y="31376"/>
                  </a:lnTo>
                  <a:cubicBezTo>
                    <a:pt x="68667" y="31362"/>
                    <a:pt x="68674" y="31348"/>
                    <a:pt x="68660" y="31334"/>
                  </a:cubicBezTo>
                  <a:lnTo>
                    <a:pt x="68660" y="31334"/>
                  </a:lnTo>
                  <a:cubicBezTo>
                    <a:pt x="66512" y="28059"/>
                    <a:pt x="63801" y="25870"/>
                    <a:pt x="60603" y="24827"/>
                  </a:cubicBezTo>
                  <a:lnTo>
                    <a:pt x="60603" y="24827"/>
                  </a:lnTo>
                  <a:cubicBezTo>
                    <a:pt x="59706" y="24535"/>
                    <a:pt x="58774" y="24354"/>
                    <a:pt x="57829" y="24284"/>
                  </a:cubicBezTo>
                  <a:lnTo>
                    <a:pt x="57829" y="24284"/>
                  </a:lnTo>
                  <a:cubicBezTo>
                    <a:pt x="54103" y="24027"/>
                    <a:pt x="50439" y="25459"/>
                    <a:pt x="46900" y="26843"/>
                  </a:cubicBezTo>
                  <a:lnTo>
                    <a:pt x="46900" y="26843"/>
                  </a:lnTo>
                  <a:cubicBezTo>
                    <a:pt x="45245" y="27489"/>
                    <a:pt x="43528" y="28164"/>
                    <a:pt x="41860" y="28630"/>
                  </a:cubicBezTo>
                  <a:lnTo>
                    <a:pt x="41860" y="28630"/>
                  </a:lnTo>
                  <a:cubicBezTo>
                    <a:pt x="35707" y="30347"/>
                    <a:pt x="30430" y="29373"/>
                    <a:pt x="26169" y="25737"/>
                  </a:cubicBezTo>
                  <a:lnTo>
                    <a:pt x="26169" y="25737"/>
                  </a:lnTo>
                  <a:cubicBezTo>
                    <a:pt x="22922" y="22977"/>
                    <a:pt x="21260" y="19334"/>
                    <a:pt x="19494" y="15476"/>
                  </a:cubicBezTo>
                  <a:lnTo>
                    <a:pt x="19494" y="15476"/>
                  </a:lnTo>
                  <a:cubicBezTo>
                    <a:pt x="18083" y="12382"/>
                    <a:pt x="16616" y="9191"/>
                    <a:pt x="14273" y="6522"/>
                  </a:cubicBezTo>
                  <a:lnTo>
                    <a:pt x="14273" y="6522"/>
                  </a:lnTo>
                  <a:cubicBezTo>
                    <a:pt x="13849" y="6049"/>
                    <a:pt x="13404" y="5604"/>
                    <a:pt x="12931" y="5187"/>
                  </a:cubicBezTo>
                  <a:lnTo>
                    <a:pt x="12931" y="5187"/>
                  </a:lnTo>
                  <a:cubicBezTo>
                    <a:pt x="9671" y="2281"/>
                    <a:pt x="5493" y="411"/>
                    <a:pt x="1474" y="56"/>
                  </a:cubicBezTo>
                  <a:lnTo>
                    <a:pt x="1474" y="56"/>
                  </a:lnTo>
                  <a:cubicBezTo>
                    <a:pt x="1168" y="28"/>
                    <a:pt x="855" y="14"/>
                    <a:pt x="550" y="0"/>
                  </a:cubicBezTo>
                  <a:lnTo>
                    <a:pt x="550" y="0"/>
                  </a:lnTo>
                  <a:cubicBezTo>
                    <a:pt x="445" y="0"/>
                    <a:pt x="334" y="0"/>
                    <a:pt x="230" y="0"/>
                  </a:cubicBezTo>
                  <a:lnTo>
                    <a:pt x="230" y="0"/>
                  </a:lnTo>
                  <a:cubicBezTo>
                    <a:pt x="160" y="0"/>
                    <a:pt x="98" y="0"/>
                    <a:pt x="28" y="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4"/>
            <p:cNvSpPr/>
            <p:nvPr/>
          </p:nvSpPr>
          <p:spPr>
            <a:xfrm>
              <a:off x="1102450" y="3274425"/>
              <a:ext cx="1716875" cy="808050"/>
            </a:xfrm>
            <a:custGeom>
              <a:rect b="b" l="l" r="r" t="t"/>
              <a:pathLst>
                <a:path extrusionOk="0" h="32322" w="68675">
                  <a:moveTo>
                    <a:pt x="28" y="8"/>
                  </a:moveTo>
                  <a:cubicBezTo>
                    <a:pt x="14" y="8"/>
                    <a:pt x="0" y="22"/>
                    <a:pt x="0" y="36"/>
                  </a:cubicBezTo>
                  <a:lnTo>
                    <a:pt x="0" y="36"/>
                  </a:lnTo>
                  <a:cubicBezTo>
                    <a:pt x="0" y="50"/>
                    <a:pt x="14" y="63"/>
                    <a:pt x="28" y="63"/>
                  </a:cubicBezTo>
                  <a:lnTo>
                    <a:pt x="28" y="63"/>
                  </a:lnTo>
                  <a:cubicBezTo>
                    <a:pt x="209" y="56"/>
                    <a:pt x="383" y="56"/>
                    <a:pt x="557" y="56"/>
                  </a:cubicBezTo>
                  <a:lnTo>
                    <a:pt x="557" y="56"/>
                  </a:lnTo>
                  <a:cubicBezTo>
                    <a:pt x="862" y="56"/>
                    <a:pt x="1175" y="70"/>
                    <a:pt x="1488" y="91"/>
                  </a:cubicBezTo>
                  <a:lnTo>
                    <a:pt x="1488" y="91"/>
                  </a:lnTo>
                  <a:cubicBezTo>
                    <a:pt x="5562" y="383"/>
                    <a:pt x="9803" y="2184"/>
                    <a:pt x="13133" y="5041"/>
                  </a:cubicBezTo>
                  <a:lnTo>
                    <a:pt x="13133" y="5041"/>
                  </a:lnTo>
                  <a:cubicBezTo>
                    <a:pt x="13613" y="5444"/>
                    <a:pt x="14072" y="5889"/>
                    <a:pt x="14503" y="6362"/>
                  </a:cubicBezTo>
                  <a:lnTo>
                    <a:pt x="14503" y="6362"/>
                  </a:lnTo>
                  <a:cubicBezTo>
                    <a:pt x="16985" y="9094"/>
                    <a:pt x="18452" y="12466"/>
                    <a:pt x="19877" y="15720"/>
                  </a:cubicBezTo>
                  <a:lnTo>
                    <a:pt x="19877" y="15720"/>
                  </a:lnTo>
                  <a:cubicBezTo>
                    <a:pt x="21476" y="19384"/>
                    <a:pt x="23130" y="23173"/>
                    <a:pt x="26231" y="25974"/>
                  </a:cubicBezTo>
                  <a:lnTo>
                    <a:pt x="26231" y="25974"/>
                  </a:lnTo>
                  <a:cubicBezTo>
                    <a:pt x="28400" y="27942"/>
                    <a:pt x="30896" y="29193"/>
                    <a:pt x="33656" y="29701"/>
                  </a:cubicBezTo>
                  <a:lnTo>
                    <a:pt x="33656" y="29701"/>
                  </a:lnTo>
                  <a:cubicBezTo>
                    <a:pt x="36214" y="30180"/>
                    <a:pt x="39009" y="30014"/>
                    <a:pt x="41957" y="29221"/>
                  </a:cubicBezTo>
                  <a:lnTo>
                    <a:pt x="41957" y="29221"/>
                  </a:lnTo>
                  <a:cubicBezTo>
                    <a:pt x="43653" y="28755"/>
                    <a:pt x="45398" y="28081"/>
                    <a:pt x="47081" y="27427"/>
                  </a:cubicBezTo>
                  <a:lnTo>
                    <a:pt x="47081" y="27427"/>
                  </a:lnTo>
                  <a:cubicBezTo>
                    <a:pt x="50619" y="26051"/>
                    <a:pt x="54276" y="24633"/>
                    <a:pt x="57982" y="24952"/>
                  </a:cubicBezTo>
                  <a:lnTo>
                    <a:pt x="57982" y="24952"/>
                  </a:lnTo>
                  <a:cubicBezTo>
                    <a:pt x="58920" y="25036"/>
                    <a:pt x="59852" y="25230"/>
                    <a:pt x="60742" y="25543"/>
                  </a:cubicBezTo>
                  <a:lnTo>
                    <a:pt x="60742" y="25543"/>
                  </a:lnTo>
                  <a:cubicBezTo>
                    <a:pt x="63940" y="26663"/>
                    <a:pt x="66512" y="28880"/>
                    <a:pt x="68612" y="32308"/>
                  </a:cubicBezTo>
                  <a:lnTo>
                    <a:pt x="68612" y="32308"/>
                  </a:lnTo>
                  <a:cubicBezTo>
                    <a:pt x="68619" y="32322"/>
                    <a:pt x="68626" y="32322"/>
                    <a:pt x="68640" y="32322"/>
                  </a:cubicBezTo>
                  <a:lnTo>
                    <a:pt x="68640" y="32322"/>
                  </a:lnTo>
                  <a:cubicBezTo>
                    <a:pt x="68640" y="32322"/>
                    <a:pt x="68647" y="32322"/>
                    <a:pt x="68654" y="32322"/>
                  </a:cubicBezTo>
                  <a:lnTo>
                    <a:pt x="68654" y="32322"/>
                  </a:lnTo>
                  <a:cubicBezTo>
                    <a:pt x="68667" y="32308"/>
                    <a:pt x="68674" y="32294"/>
                    <a:pt x="68660" y="32280"/>
                  </a:cubicBezTo>
                  <a:lnTo>
                    <a:pt x="68660" y="32280"/>
                  </a:lnTo>
                  <a:cubicBezTo>
                    <a:pt x="66554" y="28839"/>
                    <a:pt x="63975" y="26614"/>
                    <a:pt x="60756" y="25488"/>
                  </a:cubicBezTo>
                  <a:lnTo>
                    <a:pt x="60756" y="25488"/>
                  </a:lnTo>
                  <a:cubicBezTo>
                    <a:pt x="59866" y="25175"/>
                    <a:pt x="58927" y="24973"/>
                    <a:pt x="57989" y="24897"/>
                  </a:cubicBezTo>
                  <a:lnTo>
                    <a:pt x="57989" y="24897"/>
                  </a:lnTo>
                  <a:cubicBezTo>
                    <a:pt x="54262" y="24570"/>
                    <a:pt x="50599" y="25995"/>
                    <a:pt x="47060" y="27372"/>
                  </a:cubicBezTo>
                  <a:lnTo>
                    <a:pt x="47060" y="27372"/>
                  </a:lnTo>
                  <a:cubicBezTo>
                    <a:pt x="45377" y="28025"/>
                    <a:pt x="43639" y="28700"/>
                    <a:pt x="41943" y="29165"/>
                  </a:cubicBezTo>
                  <a:lnTo>
                    <a:pt x="41943" y="29165"/>
                  </a:lnTo>
                  <a:cubicBezTo>
                    <a:pt x="39002" y="29958"/>
                    <a:pt x="36214" y="30118"/>
                    <a:pt x="33663" y="29645"/>
                  </a:cubicBezTo>
                  <a:lnTo>
                    <a:pt x="33663" y="29645"/>
                  </a:lnTo>
                  <a:cubicBezTo>
                    <a:pt x="30917" y="29138"/>
                    <a:pt x="28428" y="27886"/>
                    <a:pt x="26266" y="25933"/>
                  </a:cubicBezTo>
                  <a:lnTo>
                    <a:pt x="26266" y="25933"/>
                  </a:lnTo>
                  <a:cubicBezTo>
                    <a:pt x="23179" y="23138"/>
                    <a:pt x="21524" y="19356"/>
                    <a:pt x="19925" y="15699"/>
                  </a:cubicBezTo>
                  <a:lnTo>
                    <a:pt x="19925" y="15699"/>
                  </a:lnTo>
                  <a:cubicBezTo>
                    <a:pt x="18507" y="12438"/>
                    <a:pt x="17033" y="9067"/>
                    <a:pt x="14544" y="6320"/>
                  </a:cubicBezTo>
                  <a:lnTo>
                    <a:pt x="14544" y="6320"/>
                  </a:lnTo>
                  <a:cubicBezTo>
                    <a:pt x="14113" y="5848"/>
                    <a:pt x="13655" y="5403"/>
                    <a:pt x="13175" y="4993"/>
                  </a:cubicBezTo>
                  <a:lnTo>
                    <a:pt x="13175" y="4993"/>
                  </a:lnTo>
                  <a:cubicBezTo>
                    <a:pt x="9831" y="2128"/>
                    <a:pt x="5576" y="321"/>
                    <a:pt x="1495" y="36"/>
                  </a:cubicBezTo>
                  <a:lnTo>
                    <a:pt x="1495" y="36"/>
                  </a:lnTo>
                  <a:cubicBezTo>
                    <a:pt x="1182" y="15"/>
                    <a:pt x="862" y="1"/>
                    <a:pt x="557" y="1"/>
                  </a:cubicBezTo>
                  <a:lnTo>
                    <a:pt x="557" y="1"/>
                  </a:lnTo>
                  <a:cubicBezTo>
                    <a:pt x="522" y="1"/>
                    <a:pt x="494" y="1"/>
                    <a:pt x="466" y="1"/>
                  </a:cubicBezTo>
                  <a:lnTo>
                    <a:pt x="466" y="1"/>
                  </a:lnTo>
                  <a:cubicBezTo>
                    <a:pt x="327" y="1"/>
                    <a:pt x="174" y="1"/>
                    <a:pt x="2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4"/>
            <p:cNvSpPr/>
            <p:nvPr/>
          </p:nvSpPr>
          <p:spPr>
            <a:xfrm>
              <a:off x="1102450" y="3250625"/>
              <a:ext cx="1716875" cy="831850"/>
            </a:xfrm>
            <a:custGeom>
              <a:rect b="b" l="l" r="r" t="t"/>
              <a:pathLst>
                <a:path extrusionOk="0" h="33274" w="68675">
                  <a:moveTo>
                    <a:pt x="557" y="0"/>
                  </a:moveTo>
                  <a:cubicBezTo>
                    <a:pt x="383" y="0"/>
                    <a:pt x="202" y="7"/>
                    <a:pt x="28" y="14"/>
                  </a:cubicBezTo>
                  <a:lnTo>
                    <a:pt x="28" y="14"/>
                  </a:lnTo>
                  <a:cubicBezTo>
                    <a:pt x="7" y="14"/>
                    <a:pt x="0" y="28"/>
                    <a:pt x="0" y="42"/>
                  </a:cubicBezTo>
                  <a:lnTo>
                    <a:pt x="0" y="42"/>
                  </a:lnTo>
                  <a:cubicBezTo>
                    <a:pt x="0" y="63"/>
                    <a:pt x="14" y="77"/>
                    <a:pt x="28" y="70"/>
                  </a:cubicBezTo>
                  <a:lnTo>
                    <a:pt x="28" y="70"/>
                  </a:lnTo>
                  <a:cubicBezTo>
                    <a:pt x="209" y="63"/>
                    <a:pt x="383" y="63"/>
                    <a:pt x="557" y="56"/>
                  </a:cubicBezTo>
                  <a:lnTo>
                    <a:pt x="557" y="56"/>
                  </a:lnTo>
                  <a:cubicBezTo>
                    <a:pt x="869" y="56"/>
                    <a:pt x="1189" y="63"/>
                    <a:pt x="1502" y="77"/>
                  </a:cubicBezTo>
                  <a:lnTo>
                    <a:pt x="1502" y="77"/>
                  </a:lnTo>
                  <a:cubicBezTo>
                    <a:pt x="5646" y="299"/>
                    <a:pt x="9970" y="2037"/>
                    <a:pt x="13376" y="4853"/>
                  </a:cubicBezTo>
                  <a:lnTo>
                    <a:pt x="13376" y="4853"/>
                  </a:lnTo>
                  <a:cubicBezTo>
                    <a:pt x="13863" y="5256"/>
                    <a:pt x="14336" y="5701"/>
                    <a:pt x="14774" y="6167"/>
                  </a:cubicBezTo>
                  <a:lnTo>
                    <a:pt x="14774" y="6167"/>
                  </a:lnTo>
                  <a:cubicBezTo>
                    <a:pt x="17395" y="8969"/>
                    <a:pt x="18869" y="12507"/>
                    <a:pt x="20287" y="15928"/>
                  </a:cubicBezTo>
                  <a:lnTo>
                    <a:pt x="20287" y="15928"/>
                  </a:lnTo>
                  <a:cubicBezTo>
                    <a:pt x="21803" y="19571"/>
                    <a:pt x="23367" y="23346"/>
                    <a:pt x="26328" y="26175"/>
                  </a:cubicBezTo>
                  <a:lnTo>
                    <a:pt x="26328" y="26175"/>
                  </a:lnTo>
                  <a:cubicBezTo>
                    <a:pt x="30451" y="30124"/>
                    <a:pt x="35888" y="31362"/>
                    <a:pt x="42040" y="29756"/>
                  </a:cubicBezTo>
                  <a:lnTo>
                    <a:pt x="42040" y="29756"/>
                  </a:lnTo>
                  <a:cubicBezTo>
                    <a:pt x="43765" y="29304"/>
                    <a:pt x="45530" y="28623"/>
                    <a:pt x="47234" y="27962"/>
                  </a:cubicBezTo>
                  <a:lnTo>
                    <a:pt x="47234" y="27962"/>
                  </a:lnTo>
                  <a:cubicBezTo>
                    <a:pt x="50772" y="26600"/>
                    <a:pt x="54436" y="25188"/>
                    <a:pt x="58135" y="25564"/>
                  </a:cubicBezTo>
                  <a:lnTo>
                    <a:pt x="58135" y="25564"/>
                  </a:lnTo>
                  <a:cubicBezTo>
                    <a:pt x="59073" y="25661"/>
                    <a:pt x="60005" y="25877"/>
                    <a:pt x="60895" y="26210"/>
                  </a:cubicBezTo>
                  <a:lnTo>
                    <a:pt x="60895" y="26210"/>
                  </a:lnTo>
                  <a:cubicBezTo>
                    <a:pt x="64065" y="27399"/>
                    <a:pt x="66596" y="29707"/>
                    <a:pt x="68612" y="33260"/>
                  </a:cubicBezTo>
                  <a:lnTo>
                    <a:pt x="68612" y="33260"/>
                  </a:lnTo>
                  <a:cubicBezTo>
                    <a:pt x="68619" y="33267"/>
                    <a:pt x="68626" y="33274"/>
                    <a:pt x="68640" y="33274"/>
                  </a:cubicBezTo>
                  <a:lnTo>
                    <a:pt x="68640" y="33274"/>
                  </a:lnTo>
                  <a:cubicBezTo>
                    <a:pt x="68640" y="33274"/>
                    <a:pt x="68647" y="33274"/>
                    <a:pt x="68654" y="33274"/>
                  </a:cubicBezTo>
                  <a:lnTo>
                    <a:pt x="68654" y="33274"/>
                  </a:lnTo>
                  <a:cubicBezTo>
                    <a:pt x="68667" y="33267"/>
                    <a:pt x="68674" y="33246"/>
                    <a:pt x="68660" y="33232"/>
                  </a:cubicBezTo>
                  <a:lnTo>
                    <a:pt x="68660" y="33232"/>
                  </a:lnTo>
                  <a:cubicBezTo>
                    <a:pt x="66637" y="29665"/>
                    <a:pt x="64100" y="27350"/>
                    <a:pt x="60916" y="26155"/>
                  </a:cubicBezTo>
                  <a:lnTo>
                    <a:pt x="60916" y="26155"/>
                  </a:lnTo>
                  <a:cubicBezTo>
                    <a:pt x="60019" y="25821"/>
                    <a:pt x="59087" y="25605"/>
                    <a:pt x="58142" y="25508"/>
                  </a:cubicBezTo>
                  <a:lnTo>
                    <a:pt x="58142" y="25508"/>
                  </a:lnTo>
                  <a:cubicBezTo>
                    <a:pt x="54429" y="25126"/>
                    <a:pt x="50759" y="26544"/>
                    <a:pt x="47213" y="27907"/>
                  </a:cubicBezTo>
                  <a:lnTo>
                    <a:pt x="47213" y="27907"/>
                  </a:lnTo>
                  <a:cubicBezTo>
                    <a:pt x="45510" y="28567"/>
                    <a:pt x="43744" y="29248"/>
                    <a:pt x="42027" y="29700"/>
                  </a:cubicBezTo>
                  <a:lnTo>
                    <a:pt x="42027" y="29700"/>
                  </a:lnTo>
                  <a:cubicBezTo>
                    <a:pt x="35895" y="31306"/>
                    <a:pt x="30479" y="30069"/>
                    <a:pt x="26370" y="26134"/>
                  </a:cubicBezTo>
                  <a:lnTo>
                    <a:pt x="26370" y="26134"/>
                  </a:lnTo>
                  <a:cubicBezTo>
                    <a:pt x="23415" y="23311"/>
                    <a:pt x="21851" y="19543"/>
                    <a:pt x="20343" y="15907"/>
                  </a:cubicBezTo>
                  <a:lnTo>
                    <a:pt x="20343" y="15907"/>
                  </a:lnTo>
                  <a:cubicBezTo>
                    <a:pt x="18917" y="12480"/>
                    <a:pt x="17443" y="8941"/>
                    <a:pt x="14816" y="6125"/>
                  </a:cubicBezTo>
                  <a:lnTo>
                    <a:pt x="14816" y="6125"/>
                  </a:lnTo>
                  <a:cubicBezTo>
                    <a:pt x="14378" y="5660"/>
                    <a:pt x="13905" y="5215"/>
                    <a:pt x="13411" y="4811"/>
                  </a:cubicBezTo>
                  <a:lnTo>
                    <a:pt x="13411" y="4811"/>
                  </a:lnTo>
                  <a:cubicBezTo>
                    <a:pt x="9998" y="1989"/>
                    <a:pt x="5659" y="244"/>
                    <a:pt x="1509" y="21"/>
                  </a:cubicBezTo>
                  <a:lnTo>
                    <a:pt x="1509" y="21"/>
                  </a:lnTo>
                  <a:cubicBezTo>
                    <a:pt x="1245" y="7"/>
                    <a:pt x="981" y="0"/>
                    <a:pt x="716" y="0"/>
                  </a:cubicBezTo>
                  <a:lnTo>
                    <a:pt x="716" y="0"/>
                  </a:lnTo>
                  <a:cubicBezTo>
                    <a:pt x="668" y="0"/>
                    <a:pt x="612" y="0"/>
                    <a:pt x="557" y="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4"/>
            <p:cNvSpPr/>
            <p:nvPr/>
          </p:nvSpPr>
          <p:spPr>
            <a:xfrm>
              <a:off x="1102450" y="3226650"/>
              <a:ext cx="1716875" cy="855825"/>
            </a:xfrm>
            <a:custGeom>
              <a:rect b="b" l="l" r="r" t="t"/>
              <a:pathLst>
                <a:path extrusionOk="0" h="34233" w="68675">
                  <a:moveTo>
                    <a:pt x="564" y="7"/>
                  </a:moveTo>
                  <a:cubicBezTo>
                    <a:pt x="390" y="14"/>
                    <a:pt x="209" y="21"/>
                    <a:pt x="28" y="35"/>
                  </a:cubicBezTo>
                  <a:lnTo>
                    <a:pt x="28" y="35"/>
                  </a:lnTo>
                  <a:cubicBezTo>
                    <a:pt x="7" y="35"/>
                    <a:pt x="0" y="49"/>
                    <a:pt x="0" y="63"/>
                  </a:cubicBezTo>
                  <a:lnTo>
                    <a:pt x="0" y="63"/>
                  </a:lnTo>
                  <a:cubicBezTo>
                    <a:pt x="0" y="76"/>
                    <a:pt x="14" y="90"/>
                    <a:pt x="28" y="90"/>
                  </a:cubicBezTo>
                  <a:lnTo>
                    <a:pt x="28" y="90"/>
                  </a:lnTo>
                  <a:cubicBezTo>
                    <a:pt x="209" y="76"/>
                    <a:pt x="390" y="70"/>
                    <a:pt x="564" y="63"/>
                  </a:cubicBezTo>
                  <a:lnTo>
                    <a:pt x="564" y="63"/>
                  </a:lnTo>
                  <a:cubicBezTo>
                    <a:pt x="883" y="56"/>
                    <a:pt x="1203" y="56"/>
                    <a:pt x="1523" y="70"/>
                  </a:cubicBezTo>
                  <a:lnTo>
                    <a:pt x="1523" y="70"/>
                  </a:lnTo>
                  <a:cubicBezTo>
                    <a:pt x="3602" y="146"/>
                    <a:pt x="5812" y="619"/>
                    <a:pt x="7919" y="1432"/>
                  </a:cubicBezTo>
                  <a:lnTo>
                    <a:pt x="7919" y="1432"/>
                  </a:lnTo>
                  <a:cubicBezTo>
                    <a:pt x="9977" y="2225"/>
                    <a:pt x="11944" y="3344"/>
                    <a:pt x="13613" y="4672"/>
                  </a:cubicBezTo>
                  <a:lnTo>
                    <a:pt x="13613" y="4672"/>
                  </a:lnTo>
                  <a:cubicBezTo>
                    <a:pt x="14120" y="5075"/>
                    <a:pt x="14600" y="5513"/>
                    <a:pt x="15052" y="5979"/>
                  </a:cubicBezTo>
                  <a:lnTo>
                    <a:pt x="15052" y="5979"/>
                  </a:lnTo>
                  <a:cubicBezTo>
                    <a:pt x="17805" y="8850"/>
                    <a:pt x="19272" y="12556"/>
                    <a:pt x="20690" y="16143"/>
                  </a:cubicBezTo>
                  <a:lnTo>
                    <a:pt x="20690" y="16143"/>
                  </a:lnTo>
                  <a:cubicBezTo>
                    <a:pt x="22129" y="19765"/>
                    <a:pt x="23610" y="23512"/>
                    <a:pt x="26426" y="26384"/>
                  </a:cubicBezTo>
                  <a:lnTo>
                    <a:pt x="26426" y="26384"/>
                  </a:lnTo>
                  <a:cubicBezTo>
                    <a:pt x="30514" y="30513"/>
                    <a:pt x="35943" y="31862"/>
                    <a:pt x="42124" y="30298"/>
                  </a:cubicBezTo>
                  <a:lnTo>
                    <a:pt x="42124" y="30298"/>
                  </a:lnTo>
                  <a:cubicBezTo>
                    <a:pt x="43869" y="29853"/>
                    <a:pt x="45656" y="29171"/>
                    <a:pt x="47387" y="28511"/>
                  </a:cubicBezTo>
                  <a:lnTo>
                    <a:pt x="47387" y="28511"/>
                  </a:lnTo>
                  <a:cubicBezTo>
                    <a:pt x="50932" y="27148"/>
                    <a:pt x="54596" y="25744"/>
                    <a:pt x="58288" y="26182"/>
                  </a:cubicBezTo>
                  <a:lnTo>
                    <a:pt x="58288" y="26182"/>
                  </a:lnTo>
                  <a:cubicBezTo>
                    <a:pt x="59233" y="26293"/>
                    <a:pt x="60158" y="26530"/>
                    <a:pt x="61048" y="26884"/>
                  </a:cubicBezTo>
                  <a:lnTo>
                    <a:pt x="61048" y="26884"/>
                  </a:lnTo>
                  <a:cubicBezTo>
                    <a:pt x="64197" y="28143"/>
                    <a:pt x="66672" y="30541"/>
                    <a:pt x="68612" y="34219"/>
                  </a:cubicBezTo>
                  <a:lnTo>
                    <a:pt x="68612" y="34219"/>
                  </a:lnTo>
                  <a:cubicBezTo>
                    <a:pt x="68619" y="34226"/>
                    <a:pt x="68626" y="34233"/>
                    <a:pt x="68640" y="34233"/>
                  </a:cubicBezTo>
                  <a:lnTo>
                    <a:pt x="68640" y="34233"/>
                  </a:lnTo>
                  <a:cubicBezTo>
                    <a:pt x="68640" y="34233"/>
                    <a:pt x="68647" y="34233"/>
                    <a:pt x="68654" y="34233"/>
                  </a:cubicBezTo>
                  <a:lnTo>
                    <a:pt x="68654" y="34233"/>
                  </a:lnTo>
                  <a:cubicBezTo>
                    <a:pt x="68667" y="34226"/>
                    <a:pt x="68674" y="34205"/>
                    <a:pt x="68660" y="34191"/>
                  </a:cubicBezTo>
                  <a:lnTo>
                    <a:pt x="68660" y="34191"/>
                  </a:lnTo>
                  <a:cubicBezTo>
                    <a:pt x="66714" y="30499"/>
                    <a:pt x="64232" y="28094"/>
                    <a:pt x="61069" y="26829"/>
                  </a:cubicBezTo>
                  <a:lnTo>
                    <a:pt x="61069" y="26829"/>
                  </a:lnTo>
                  <a:cubicBezTo>
                    <a:pt x="60179" y="26474"/>
                    <a:pt x="59240" y="26238"/>
                    <a:pt x="58295" y="26126"/>
                  </a:cubicBezTo>
                  <a:lnTo>
                    <a:pt x="58295" y="26126"/>
                  </a:lnTo>
                  <a:cubicBezTo>
                    <a:pt x="54589" y="25688"/>
                    <a:pt x="50918" y="27093"/>
                    <a:pt x="47366" y="28455"/>
                  </a:cubicBezTo>
                  <a:lnTo>
                    <a:pt x="47366" y="28455"/>
                  </a:lnTo>
                  <a:cubicBezTo>
                    <a:pt x="45635" y="29116"/>
                    <a:pt x="43848" y="29804"/>
                    <a:pt x="42110" y="30242"/>
                  </a:cubicBezTo>
                  <a:lnTo>
                    <a:pt x="42110" y="30242"/>
                  </a:lnTo>
                  <a:cubicBezTo>
                    <a:pt x="35950" y="31806"/>
                    <a:pt x="30541" y="30451"/>
                    <a:pt x="26467" y="26342"/>
                  </a:cubicBezTo>
                  <a:lnTo>
                    <a:pt x="26467" y="26342"/>
                  </a:lnTo>
                  <a:cubicBezTo>
                    <a:pt x="23659" y="23485"/>
                    <a:pt x="22178" y="19737"/>
                    <a:pt x="20746" y="16122"/>
                  </a:cubicBezTo>
                  <a:lnTo>
                    <a:pt x="20746" y="16122"/>
                  </a:lnTo>
                  <a:cubicBezTo>
                    <a:pt x="19328" y="12528"/>
                    <a:pt x="17854" y="8815"/>
                    <a:pt x="15094" y="5937"/>
                  </a:cubicBezTo>
                  <a:lnTo>
                    <a:pt x="15094" y="5937"/>
                  </a:lnTo>
                  <a:cubicBezTo>
                    <a:pt x="14642" y="5471"/>
                    <a:pt x="14155" y="5026"/>
                    <a:pt x="13648" y="4630"/>
                  </a:cubicBezTo>
                  <a:lnTo>
                    <a:pt x="13648" y="4630"/>
                  </a:lnTo>
                  <a:cubicBezTo>
                    <a:pt x="11972" y="3295"/>
                    <a:pt x="10005" y="2169"/>
                    <a:pt x="7940" y="1377"/>
                  </a:cubicBezTo>
                  <a:lnTo>
                    <a:pt x="7940" y="1377"/>
                  </a:lnTo>
                  <a:cubicBezTo>
                    <a:pt x="5826" y="563"/>
                    <a:pt x="3609" y="90"/>
                    <a:pt x="1523" y="14"/>
                  </a:cubicBezTo>
                  <a:lnTo>
                    <a:pt x="1523" y="14"/>
                  </a:lnTo>
                  <a:cubicBezTo>
                    <a:pt x="1342" y="7"/>
                    <a:pt x="1161" y="0"/>
                    <a:pt x="981" y="0"/>
                  </a:cubicBezTo>
                  <a:lnTo>
                    <a:pt x="981" y="0"/>
                  </a:lnTo>
                  <a:cubicBezTo>
                    <a:pt x="842" y="0"/>
                    <a:pt x="703" y="7"/>
                    <a:pt x="56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4"/>
            <p:cNvSpPr/>
            <p:nvPr/>
          </p:nvSpPr>
          <p:spPr>
            <a:xfrm>
              <a:off x="1102450" y="3202650"/>
              <a:ext cx="1716875" cy="879825"/>
            </a:xfrm>
            <a:custGeom>
              <a:rect b="b" l="l" r="r" t="t"/>
              <a:pathLst>
                <a:path extrusionOk="0" h="35193" w="68675">
                  <a:moveTo>
                    <a:pt x="570" y="14"/>
                  </a:moveTo>
                  <a:cubicBezTo>
                    <a:pt x="390" y="21"/>
                    <a:pt x="209" y="35"/>
                    <a:pt x="28" y="49"/>
                  </a:cubicBezTo>
                  <a:lnTo>
                    <a:pt x="28" y="49"/>
                  </a:lnTo>
                  <a:cubicBezTo>
                    <a:pt x="7" y="49"/>
                    <a:pt x="0" y="63"/>
                    <a:pt x="0" y="84"/>
                  </a:cubicBezTo>
                  <a:lnTo>
                    <a:pt x="0" y="84"/>
                  </a:lnTo>
                  <a:cubicBezTo>
                    <a:pt x="0" y="98"/>
                    <a:pt x="14" y="112"/>
                    <a:pt x="28" y="105"/>
                  </a:cubicBezTo>
                  <a:lnTo>
                    <a:pt x="28" y="105"/>
                  </a:lnTo>
                  <a:cubicBezTo>
                    <a:pt x="209" y="91"/>
                    <a:pt x="397" y="84"/>
                    <a:pt x="570" y="77"/>
                  </a:cubicBezTo>
                  <a:lnTo>
                    <a:pt x="570" y="77"/>
                  </a:lnTo>
                  <a:cubicBezTo>
                    <a:pt x="890" y="63"/>
                    <a:pt x="1217" y="56"/>
                    <a:pt x="1537" y="63"/>
                  </a:cubicBezTo>
                  <a:lnTo>
                    <a:pt x="1537" y="63"/>
                  </a:lnTo>
                  <a:cubicBezTo>
                    <a:pt x="5743" y="147"/>
                    <a:pt x="10345" y="1808"/>
                    <a:pt x="13849" y="4499"/>
                  </a:cubicBezTo>
                  <a:lnTo>
                    <a:pt x="13849" y="4499"/>
                  </a:lnTo>
                  <a:cubicBezTo>
                    <a:pt x="14371" y="4895"/>
                    <a:pt x="14864" y="5326"/>
                    <a:pt x="15323" y="5792"/>
                  </a:cubicBezTo>
                  <a:lnTo>
                    <a:pt x="15323" y="5792"/>
                  </a:lnTo>
                  <a:cubicBezTo>
                    <a:pt x="18215" y="8712"/>
                    <a:pt x="19661" y="12584"/>
                    <a:pt x="21073" y="16331"/>
                  </a:cubicBezTo>
                  <a:lnTo>
                    <a:pt x="21073" y="16331"/>
                  </a:lnTo>
                  <a:cubicBezTo>
                    <a:pt x="22428" y="19946"/>
                    <a:pt x="23833" y="23687"/>
                    <a:pt x="26523" y="26586"/>
                  </a:cubicBezTo>
                  <a:lnTo>
                    <a:pt x="26523" y="26586"/>
                  </a:lnTo>
                  <a:cubicBezTo>
                    <a:pt x="28574" y="28783"/>
                    <a:pt x="31007" y="30243"/>
                    <a:pt x="33760" y="30945"/>
                  </a:cubicBezTo>
                  <a:lnTo>
                    <a:pt x="33760" y="30945"/>
                  </a:lnTo>
                  <a:cubicBezTo>
                    <a:pt x="36374" y="31612"/>
                    <a:pt x="39211" y="31578"/>
                    <a:pt x="42207" y="30848"/>
                  </a:cubicBezTo>
                  <a:lnTo>
                    <a:pt x="42207" y="30848"/>
                  </a:lnTo>
                  <a:cubicBezTo>
                    <a:pt x="43973" y="30410"/>
                    <a:pt x="45788" y="29721"/>
                    <a:pt x="47540" y="29054"/>
                  </a:cubicBezTo>
                  <a:lnTo>
                    <a:pt x="47540" y="29054"/>
                  </a:lnTo>
                  <a:cubicBezTo>
                    <a:pt x="51085" y="27705"/>
                    <a:pt x="54756" y="26308"/>
                    <a:pt x="58441" y="26808"/>
                  </a:cubicBezTo>
                  <a:lnTo>
                    <a:pt x="58441" y="26808"/>
                  </a:lnTo>
                  <a:cubicBezTo>
                    <a:pt x="59386" y="26933"/>
                    <a:pt x="60318" y="27191"/>
                    <a:pt x="61201" y="27559"/>
                  </a:cubicBezTo>
                  <a:lnTo>
                    <a:pt x="61201" y="27559"/>
                  </a:lnTo>
                  <a:cubicBezTo>
                    <a:pt x="64329" y="28880"/>
                    <a:pt x="66756" y="31376"/>
                    <a:pt x="68612" y="35179"/>
                  </a:cubicBezTo>
                  <a:lnTo>
                    <a:pt x="68612" y="35179"/>
                  </a:lnTo>
                  <a:cubicBezTo>
                    <a:pt x="68619" y="35186"/>
                    <a:pt x="68626" y="35193"/>
                    <a:pt x="68640" y="35193"/>
                  </a:cubicBezTo>
                  <a:lnTo>
                    <a:pt x="68640" y="35193"/>
                  </a:lnTo>
                  <a:cubicBezTo>
                    <a:pt x="68640" y="35193"/>
                    <a:pt x="68647" y="35193"/>
                    <a:pt x="68654" y="35193"/>
                  </a:cubicBezTo>
                  <a:lnTo>
                    <a:pt x="68654" y="35193"/>
                  </a:lnTo>
                  <a:cubicBezTo>
                    <a:pt x="68667" y="35186"/>
                    <a:pt x="68674" y="35165"/>
                    <a:pt x="68660" y="35151"/>
                  </a:cubicBezTo>
                  <a:lnTo>
                    <a:pt x="68660" y="35151"/>
                  </a:lnTo>
                  <a:cubicBezTo>
                    <a:pt x="66797" y="31334"/>
                    <a:pt x="64364" y="28838"/>
                    <a:pt x="61229" y="27510"/>
                  </a:cubicBezTo>
                  <a:lnTo>
                    <a:pt x="61229" y="27510"/>
                  </a:lnTo>
                  <a:cubicBezTo>
                    <a:pt x="60332" y="27135"/>
                    <a:pt x="59400" y="26878"/>
                    <a:pt x="58448" y="26746"/>
                  </a:cubicBezTo>
                  <a:lnTo>
                    <a:pt x="58448" y="26746"/>
                  </a:lnTo>
                  <a:cubicBezTo>
                    <a:pt x="54749" y="26252"/>
                    <a:pt x="51071" y="27650"/>
                    <a:pt x="47519" y="28998"/>
                  </a:cubicBezTo>
                  <a:lnTo>
                    <a:pt x="47519" y="28998"/>
                  </a:lnTo>
                  <a:cubicBezTo>
                    <a:pt x="45767" y="29666"/>
                    <a:pt x="43952" y="30354"/>
                    <a:pt x="42193" y="30792"/>
                  </a:cubicBezTo>
                  <a:lnTo>
                    <a:pt x="42193" y="30792"/>
                  </a:lnTo>
                  <a:cubicBezTo>
                    <a:pt x="39211" y="31522"/>
                    <a:pt x="36374" y="31557"/>
                    <a:pt x="33774" y="30889"/>
                  </a:cubicBezTo>
                  <a:lnTo>
                    <a:pt x="33774" y="30889"/>
                  </a:lnTo>
                  <a:cubicBezTo>
                    <a:pt x="31035" y="30194"/>
                    <a:pt x="28609" y="28734"/>
                    <a:pt x="26572" y="26551"/>
                  </a:cubicBezTo>
                  <a:lnTo>
                    <a:pt x="26572" y="26551"/>
                  </a:lnTo>
                  <a:cubicBezTo>
                    <a:pt x="23881" y="23659"/>
                    <a:pt x="22477" y="19926"/>
                    <a:pt x="21121" y="16310"/>
                  </a:cubicBezTo>
                  <a:lnTo>
                    <a:pt x="21121" y="16310"/>
                  </a:lnTo>
                  <a:cubicBezTo>
                    <a:pt x="19717" y="12563"/>
                    <a:pt x="18264" y="8684"/>
                    <a:pt x="15365" y="5750"/>
                  </a:cubicBezTo>
                  <a:lnTo>
                    <a:pt x="15365" y="5750"/>
                  </a:lnTo>
                  <a:cubicBezTo>
                    <a:pt x="14906" y="5284"/>
                    <a:pt x="14405" y="4846"/>
                    <a:pt x="13884" y="4450"/>
                  </a:cubicBezTo>
                  <a:lnTo>
                    <a:pt x="13884" y="4450"/>
                  </a:lnTo>
                  <a:cubicBezTo>
                    <a:pt x="10373" y="1753"/>
                    <a:pt x="5757" y="91"/>
                    <a:pt x="1537" y="8"/>
                  </a:cubicBezTo>
                  <a:lnTo>
                    <a:pt x="1537" y="8"/>
                  </a:lnTo>
                  <a:cubicBezTo>
                    <a:pt x="1439" y="1"/>
                    <a:pt x="1335" y="1"/>
                    <a:pt x="1238" y="1"/>
                  </a:cubicBezTo>
                  <a:lnTo>
                    <a:pt x="1238" y="1"/>
                  </a:lnTo>
                  <a:cubicBezTo>
                    <a:pt x="1015" y="1"/>
                    <a:pt x="793" y="8"/>
                    <a:pt x="570"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4"/>
            <p:cNvSpPr/>
            <p:nvPr/>
          </p:nvSpPr>
          <p:spPr>
            <a:xfrm>
              <a:off x="1102450" y="3178675"/>
              <a:ext cx="1716875" cy="903800"/>
            </a:xfrm>
            <a:custGeom>
              <a:rect b="b" l="l" r="r" t="t"/>
              <a:pathLst>
                <a:path extrusionOk="0" h="36152" w="68675">
                  <a:moveTo>
                    <a:pt x="570" y="28"/>
                  </a:moveTo>
                  <a:cubicBezTo>
                    <a:pt x="390" y="35"/>
                    <a:pt x="209" y="49"/>
                    <a:pt x="28" y="70"/>
                  </a:cubicBezTo>
                  <a:lnTo>
                    <a:pt x="28" y="70"/>
                  </a:lnTo>
                  <a:cubicBezTo>
                    <a:pt x="7" y="70"/>
                    <a:pt x="0" y="84"/>
                    <a:pt x="0" y="98"/>
                  </a:cubicBezTo>
                  <a:lnTo>
                    <a:pt x="0" y="98"/>
                  </a:lnTo>
                  <a:cubicBezTo>
                    <a:pt x="0" y="111"/>
                    <a:pt x="14" y="125"/>
                    <a:pt x="28" y="125"/>
                  </a:cubicBezTo>
                  <a:lnTo>
                    <a:pt x="28" y="125"/>
                  </a:lnTo>
                  <a:cubicBezTo>
                    <a:pt x="209" y="104"/>
                    <a:pt x="397" y="91"/>
                    <a:pt x="577" y="84"/>
                  </a:cubicBezTo>
                  <a:lnTo>
                    <a:pt x="577" y="84"/>
                  </a:lnTo>
                  <a:cubicBezTo>
                    <a:pt x="904" y="63"/>
                    <a:pt x="1231" y="56"/>
                    <a:pt x="1551" y="56"/>
                  </a:cubicBezTo>
                  <a:lnTo>
                    <a:pt x="1551" y="56"/>
                  </a:lnTo>
                  <a:cubicBezTo>
                    <a:pt x="5826" y="70"/>
                    <a:pt x="10512" y="1669"/>
                    <a:pt x="14093" y="4318"/>
                  </a:cubicBezTo>
                  <a:lnTo>
                    <a:pt x="14093" y="4318"/>
                  </a:lnTo>
                  <a:cubicBezTo>
                    <a:pt x="14621" y="4707"/>
                    <a:pt x="15128" y="5145"/>
                    <a:pt x="15601" y="5604"/>
                  </a:cubicBezTo>
                  <a:lnTo>
                    <a:pt x="15601" y="5604"/>
                  </a:lnTo>
                  <a:cubicBezTo>
                    <a:pt x="18611" y="8572"/>
                    <a:pt x="20044" y="12605"/>
                    <a:pt x="21434" y="16512"/>
                  </a:cubicBezTo>
                  <a:lnTo>
                    <a:pt x="21434" y="16512"/>
                  </a:lnTo>
                  <a:cubicBezTo>
                    <a:pt x="22713" y="20127"/>
                    <a:pt x="24041" y="23860"/>
                    <a:pt x="26627" y="26794"/>
                  </a:cubicBezTo>
                  <a:lnTo>
                    <a:pt x="26627" y="26794"/>
                  </a:lnTo>
                  <a:cubicBezTo>
                    <a:pt x="28630" y="29060"/>
                    <a:pt x="31042" y="30604"/>
                    <a:pt x="33795" y="31369"/>
                  </a:cubicBezTo>
                  <a:lnTo>
                    <a:pt x="33795" y="31369"/>
                  </a:lnTo>
                  <a:cubicBezTo>
                    <a:pt x="36416" y="32099"/>
                    <a:pt x="39280" y="32106"/>
                    <a:pt x="42291" y="31389"/>
                  </a:cubicBezTo>
                  <a:lnTo>
                    <a:pt x="42291" y="31389"/>
                  </a:lnTo>
                  <a:cubicBezTo>
                    <a:pt x="44077" y="30965"/>
                    <a:pt x="45913" y="30270"/>
                    <a:pt x="47686" y="29603"/>
                  </a:cubicBezTo>
                  <a:lnTo>
                    <a:pt x="47686" y="29603"/>
                  </a:lnTo>
                  <a:cubicBezTo>
                    <a:pt x="51238" y="28261"/>
                    <a:pt x="54916" y="26870"/>
                    <a:pt x="58594" y="27427"/>
                  </a:cubicBezTo>
                  <a:lnTo>
                    <a:pt x="58594" y="27427"/>
                  </a:lnTo>
                  <a:cubicBezTo>
                    <a:pt x="59539" y="27566"/>
                    <a:pt x="60471" y="27844"/>
                    <a:pt x="61354" y="28233"/>
                  </a:cubicBezTo>
                  <a:lnTo>
                    <a:pt x="61354" y="28233"/>
                  </a:lnTo>
                  <a:cubicBezTo>
                    <a:pt x="64503" y="29644"/>
                    <a:pt x="66811" y="32154"/>
                    <a:pt x="68612" y="36138"/>
                  </a:cubicBezTo>
                  <a:lnTo>
                    <a:pt x="68612" y="36138"/>
                  </a:lnTo>
                  <a:cubicBezTo>
                    <a:pt x="68619" y="36145"/>
                    <a:pt x="68626" y="36152"/>
                    <a:pt x="68640" y="36152"/>
                  </a:cubicBezTo>
                  <a:lnTo>
                    <a:pt x="68640" y="36152"/>
                  </a:lnTo>
                  <a:cubicBezTo>
                    <a:pt x="68640" y="36152"/>
                    <a:pt x="68647" y="36152"/>
                    <a:pt x="68647" y="36152"/>
                  </a:cubicBezTo>
                  <a:lnTo>
                    <a:pt x="68647" y="36152"/>
                  </a:lnTo>
                  <a:cubicBezTo>
                    <a:pt x="68667" y="36145"/>
                    <a:pt x="68674" y="36124"/>
                    <a:pt x="68667" y="36110"/>
                  </a:cubicBezTo>
                  <a:lnTo>
                    <a:pt x="68667" y="36110"/>
                  </a:lnTo>
                  <a:cubicBezTo>
                    <a:pt x="67826" y="34254"/>
                    <a:pt x="66888" y="32745"/>
                    <a:pt x="65796" y="31487"/>
                  </a:cubicBezTo>
                  <a:lnTo>
                    <a:pt x="65796" y="31487"/>
                  </a:lnTo>
                  <a:cubicBezTo>
                    <a:pt x="64531" y="30027"/>
                    <a:pt x="63085" y="28942"/>
                    <a:pt x="61381" y="28184"/>
                  </a:cubicBezTo>
                  <a:lnTo>
                    <a:pt x="61381" y="28184"/>
                  </a:lnTo>
                  <a:cubicBezTo>
                    <a:pt x="60492" y="27788"/>
                    <a:pt x="59553" y="27510"/>
                    <a:pt x="58601" y="27371"/>
                  </a:cubicBezTo>
                  <a:lnTo>
                    <a:pt x="58601" y="27371"/>
                  </a:lnTo>
                  <a:cubicBezTo>
                    <a:pt x="54909" y="26808"/>
                    <a:pt x="51224" y="28205"/>
                    <a:pt x="47665" y="29547"/>
                  </a:cubicBezTo>
                  <a:lnTo>
                    <a:pt x="47665" y="29547"/>
                  </a:lnTo>
                  <a:cubicBezTo>
                    <a:pt x="45892" y="30215"/>
                    <a:pt x="44057" y="30910"/>
                    <a:pt x="42277" y="31334"/>
                  </a:cubicBezTo>
                  <a:lnTo>
                    <a:pt x="42277" y="31334"/>
                  </a:lnTo>
                  <a:cubicBezTo>
                    <a:pt x="39273" y="32043"/>
                    <a:pt x="36423" y="32036"/>
                    <a:pt x="33809" y="31306"/>
                  </a:cubicBezTo>
                  <a:lnTo>
                    <a:pt x="33809" y="31306"/>
                  </a:lnTo>
                  <a:cubicBezTo>
                    <a:pt x="31070" y="30548"/>
                    <a:pt x="28664" y="29019"/>
                    <a:pt x="26669" y="26759"/>
                  </a:cubicBezTo>
                  <a:lnTo>
                    <a:pt x="26669" y="26759"/>
                  </a:lnTo>
                  <a:cubicBezTo>
                    <a:pt x="24090" y="23832"/>
                    <a:pt x="22769" y="20099"/>
                    <a:pt x="21490" y="16491"/>
                  </a:cubicBezTo>
                  <a:lnTo>
                    <a:pt x="21490" y="16491"/>
                  </a:lnTo>
                  <a:cubicBezTo>
                    <a:pt x="20099" y="12584"/>
                    <a:pt x="18667" y="8538"/>
                    <a:pt x="15636" y="5562"/>
                  </a:cubicBezTo>
                  <a:lnTo>
                    <a:pt x="15636" y="5562"/>
                  </a:lnTo>
                  <a:cubicBezTo>
                    <a:pt x="15163" y="5096"/>
                    <a:pt x="14656" y="4665"/>
                    <a:pt x="14127" y="4269"/>
                  </a:cubicBezTo>
                  <a:lnTo>
                    <a:pt x="14127" y="4269"/>
                  </a:lnTo>
                  <a:cubicBezTo>
                    <a:pt x="10540" y="1613"/>
                    <a:pt x="5840" y="14"/>
                    <a:pt x="1551" y="0"/>
                  </a:cubicBezTo>
                  <a:lnTo>
                    <a:pt x="1551" y="0"/>
                  </a:lnTo>
                  <a:lnTo>
                    <a:pt x="1509" y="0"/>
                  </a:lnTo>
                  <a:lnTo>
                    <a:pt x="1509" y="0"/>
                  </a:lnTo>
                  <a:cubicBezTo>
                    <a:pt x="1203" y="0"/>
                    <a:pt x="883" y="7"/>
                    <a:pt x="570"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4"/>
            <p:cNvSpPr/>
            <p:nvPr/>
          </p:nvSpPr>
          <p:spPr>
            <a:xfrm>
              <a:off x="1098625" y="3150850"/>
              <a:ext cx="1724700" cy="935275"/>
            </a:xfrm>
            <a:custGeom>
              <a:rect b="b" l="l" r="r" t="t"/>
              <a:pathLst>
                <a:path extrusionOk="0" h="37411" w="68988">
                  <a:moveTo>
                    <a:pt x="1718" y="1"/>
                  </a:moveTo>
                  <a:cubicBezTo>
                    <a:pt x="1203" y="8"/>
                    <a:pt x="675" y="36"/>
                    <a:pt x="160" y="91"/>
                  </a:cubicBezTo>
                  <a:lnTo>
                    <a:pt x="160" y="91"/>
                  </a:lnTo>
                  <a:cubicBezTo>
                    <a:pt x="70" y="105"/>
                    <a:pt x="0" y="189"/>
                    <a:pt x="7" y="286"/>
                  </a:cubicBezTo>
                  <a:lnTo>
                    <a:pt x="7" y="286"/>
                  </a:lnTo>
                  <a:cubicBezTo>
                    <a:pt x="21" y="383"/>
                    <a:pt x="105" y="446"/>
                    <a:pt x="202" y="439"/>
                  </a:cubicBezTo>
                  <a:lnTo>
                    <a:pt x="202" y="439"/>
                  </a:lnTo>
                  <a:cubicBezTo>
                    <a:pt x="703" y="383"/>
                    <a:pt x="1217" y="355"/>
                    <a:pt x="1725" y="348"/>
                  </a:cubicBezTo>
                  <a:lnTo>
                    <a:pt x="1725" y="348"/>
                  </a:lnTo>
                  <a:cubicBezTo>
                    <a:pt x="6028" y="293"/>
                    <a:pt x="10769" y="1815"/>
                    <a:pt x="14398" y="4409"/>
                  </a:cubicBezTo>
                  <a:lnTo>
                    <a:pt x="14398" y="4409"/>
                  </a:lnTo>
                  <a:cubicBezTo>
                    <a:pt x="18632" y="7433"/>
                    <a:pt x="20169" y="12021"/>
                    <a:pt x="21796" y="16881"/>
                  </a:cubicBezTo>
                  <a:lnTo>
                    <a:pt x="21796" y="16881"/>
                  </a:lnTo>
                  <a:cubicBezTo>
                    <a:pt x="23012" y="20510"/>
                    <a:pt x="24271" y="24264"/>
                    <a:pt x="26766" y="27247"/>
                  </a:cubicBezTo>
                  <a:lnTo>
                    <a:pt x="26766" y="27247"/>
                  </a:lnTo>
                  <a:cubicBezTo>
                    <a:pt x="30653" y="31905"/>
                    <a:pt x="36263" y="33670"/>
                    <a:pt x="42562" y="32231"/>
                  </a:cubicBezTo>
                  <a:lnTo>
                    <a:pt x="42562" y="32231"/>
                  </a:lnTo>
                  <a:cubicBezTo>
                    <a:pt x="44376" y="31814"/>
                    <a:pt x="46233" y="31112"/>
                    <a:pt x="48033" y="30438"/>
                  </a:cubicBezTo>
                  <a:lnTo>
                    <a:pt x="48033" y="30438"/>
                  </a:lnTo>
                  <a:cubicBezTo>
                    <a:pt x="52469" y="28776"/>
                    <a:pt x="57050" y="27059"/>
                    <a:pt x="61604" y="29200"/>
                  </a:cubicBezTo>
                  <a:lnTo>
                    <a:pt x="61604" y="29200"/>
                  </a:lnTo>
                  <a:cubicBezTo>
                    <a:pt x="64698" y="30653"/>
                    <a:pt x="66929" y="33225"/>
                    <a:pt x="68633" y="37306"/>
                  </a:cubicBezTo>
                  <a:lnTo>
                    <a:pt x="68633" y="37306"/>
                  </a:lnTo>
                  <a:cubicBezTo>
                    <a:pt x="68661" y="37369"/>
                    <a:pt x="68723" y="37411"/>
                    <a:pt x="68793" y="37411"/>
                  </a:cubicBezTo>
                  <a:lnTo>
                    <a:pt x="68793" y="37411"/>
                  </a:lnTo>
                  <a:cubicBezTo>
                    <a:pt x="68813" y="37411"/>
                    <a:pt x="68834" y="37404"/>
                    <a:pt x="68855" y="37397"/>
                  </a:cubicBezTo>
                  <a:lnTo>
                    <a:pt x="68855" y="37397"/>
                  </a:lnTo>
                  <a:cubicBezTo>
                    <a:pt x="68946" y="37362"/>
                    <a:pt x="68987" y="37258"/>
                    <a:pt x="68953" y="37167"/>
                  </a:cubicBezTo>
                  <a:lnTo>
                    <a:pt x="68953" y="37167"/>
                  </a:lnTo>
                  <a:cubicBezTo>
                    <a:pt x="67214" y="33010"/>
                    <a:pt x="64927" y="30375"/>
                    <a:pt x="61750" y="28880"/>
                  </a:cubicBezTo>
                  <a:lnTo>
                    <a:pt x="61750" y="28880"/>
                  </a:lnTo>
                  <a:cubicBezTo>
                    <a:pt x="57071" y="26683"/>
                    <a:pt x="52413" y="28428"/>
                    <a:pt x="47915" y="30118"/>
                  </a:cubicBezTo>
                  <a:lnTo>
                    <a:pt x="47915" y="30118"/>
                  </a:lnTo>
                  <a:cubicBezTo>
                    <a:pt x="46121" y="30785"/>
                    <a:pt x="44272" y="31480"/>
                    <a:pt x="42485" y="31891"/>
                  </a:cubicBezTo>
                  <a:lnTo>
                    <a:pt x="42485" y="31891"/>
                  </a:lnTo>
                  <a:cubicBezTo>
                    <a:pt x="36319" y="33302"/>
                    <a:pt x="30834" y="31571"/>
                    <a:pt x="27031" y="27024"/>
                  </a:cubicBezTo>
                  <a:lnTo>
                    <a:pt x="27031" y="27024"/>
                  </a:lnTo>
                  <a:cubicBezTo>
                    <a:pt x="24583" y="24090"/>
                    <a:pt x="23332" y="20364"/>
                    <a:pt x="22129" y="16770"/>
                  </a:cubicBezTo>
                  <a:lnTo>
                    <a:pt x="22129" y="16770"/>
                  </a:lnTo>
                  <a:cubicBezTo>
                    <a:pt x="20551" y="12070"/>
                    <a:pt x="18924" y="7217"/>
                    <a:pt x="14600" y="4123"/>
                  </a:cubicBezTo>
                  <a:lnTo>
                    <a:pt x="14600" y="4123"/>
                  </a:lnTo>
                  <a:cubicBezTo>
                    <a:pt x="10971" y="1530"/>
                    <a:pt x="6250" y="1"/>
                    <a:pt x="1933" y="1"/>
                  </a:cubicBezTo>
                  <a:lnTo>
                    <a:pt x="1933" y="1"/>
                  </a:lnTo>
                  <a:cubicBezTo>
                    <a:pt x="1864" y="1"/>
                    <a:pt x="1787" y="1"/>
                    <a:pt x="1718"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 name="Google Shape;95;p14"/>
          <p:cNvGrpSpPr/>
          <p:nvPr/>
        </p:nvGrpSpPr>
        <p:grpSpPr>
          <a:xfrm rot="3240160">
            <a:off x="-1492604" y="607452"/>
            <a:ext cx="6943255" cy="4020931"/>
            <a:chOff x="1098450" y="3150850"/>
            <a:chExt cx="1724875" cy="1078150"/>
          </a:xfrm>
        </p:grpSpPr>
        <p:sp>
          <p:nvSpPr>
            <p:cNvPr id="96" name="Google Shape;96;p14"/>
            <p:cNvSpPr/>
            <p:nvPr/>
          </p:nvSpPr>
          <p:spPr>
            <a:xfrm>
              <a:off x="1098450" y="3577025"/>
              <a:ext cx="1724875" cy="651975"/>
            </a:xfrm>
            <a:custGeom>
              <a:rect b="b" l="l" r="r" t="t"/>
              <a:pathLst>
                <a:path extrusionOk="0" h="26079" w="68995">
                  <a:moveTo>
                    <a:pt x="21" y="140"/>
                  </a:moveTo>
                  <a:cubicBezTo>
                    <a:pt x="0" y="237"/>
                    <a:pt x="56" y="327"/>
                    <a:pt x="153" y="348"/>
                  </a:cubicBezTo>
                  <a:lnTo>
                    <a:pt x="153" y="348"/>
                  </a:lnTo>
                  <a:cubicBezTo>
                    <a:pt x="313" y="383"/>
                    <a:pt x="459" y="418"/>
                    <a:pt x="598" y="453"/>
                  </a:cubicBezTo>
                  <a:lnTo>
                    <a:pt x="598" y="453"/>
                  </a:lnTo>
                  <a:cubicBezTo>
                    <a:pt x="5959" y="1850"/>
                    <a:pt x="9400" y="6557"/>
                    <a:pt x="10971" y="9240"/>
                  </a:cubicBezTo>
                  <a:lnTo>
                    <a:pt x="10971" y="9240"/>
                  </a:lnTo>
                  <a:lnTo>
                    <a:pt x="11305" y="9810"/>
                  </a:lnTo>
                  <a:cubicBezTo>
                    <a:pt x="14885" y="15935"/>
                    <a:pt x="17986" y="21233"/>
                    <a:pt x="25056" y="23798"/>
                  </a:cubicBezTo>
                  <a:lnTo>
                    <a:pt x="25056" y="23798"/>
                  </a:lnTo>
                  <a:cubicBezTo>
                    <a:pt x="27065" y="24528"/>
                    <a:pt x="29102" y="24890"/>
                    <a:pt x="31209" y="24890"/>
                  </a:cubicBezTo>
                  <a:lnTo>
                    <a:pt x="31209" y="24890"/>
                  </a:lnTo>
                  <a:cubicBezTo>
                    <a:pt x="32544" y="24890"/>
                    <a:pt x="33906" y="24744"/>
                    <a:pt x="35311" y="24459"/>
                  </a:cubicBezTo>
                  <a:lnTo>
                    <a:pt x="35311" y="24459"/>
                  </a:lnTo>
                  <a:cubicBezTo>
                    <a:pt x="38530" y="23791"/>
                    <a:pt x="41679" y="22435"/>
                    <a:pt x="44724" y="21121"/>
                  </a:cubicBezTo>
                  <a:lnTo>
                    <a:pt x="44724" y="21121"/>
                  </a:lnTo>
                  <a:cubicBezTo>
                    <a:pt x="48374" y="19543"/>
                    <a:pt x="52149" y="17917"/>
                    <a:pt x="56167" y="17395"/>
                  </a:cubicBezTo>
                  <a:lnTo>
                    <a:pt x="56167" y="17395"/>
                  </a:lnTo>
                  <a:cubicBezTo>
                    <a:pt x="60353" y="16853"/>
                    <a:pt x="65038" y="17951"/>
                    <a:pt x="68702" y="20336"/>
                  </a:cubicBezTo>
                  <a:lnTo>
                    <a:pt x="68702" y="20336"/>
                  </a:lnTo>
                  <a:cubicBezTo>
                    <a:pt x="68786" y="20391"/>
                    <a:pt x="68890" y="20364"/>
                    <a:pt x="68946" y="20287"/>
                  </a:cubicBezTo>
                  <a:lnTo>
                    <a:pt x="68946" y="20287"/>
                  </a:lnTo>
                  <a:cubicBezTo>
                    <a:pt x="68994" y="20204"/>
                    <a:pt x="68973" y="20100"/>
                    <a:pt x="68890" y="20044"/>
                  </a:cubicBezTo>
                  <a:lnTo>
                    <a:pt x="68890" y="20044"/>
                  </a:lnTo>
                  <a:cubicBezTo>
                    <a:pt x="65164" y="17618"/>
                    <a:pt x="60387" y="16498"/>
                    <a:pt x="56126" y="17054"/>
                  </a:cubicBezTo>
                  <a:lnTo>
                    <a:pt x="56126" y="17054"/>
                  </a:lnTo>
                  <a:cubicBezTo>
                    <a:pt x="52052" y="17583"/>
                    <a:pt x="48256" y="19217"/>
                    <a:pt x="44585" y="20802"/>
                  </a:cubicBezTo>
                  <a:lnTo>
                    <a:pt x="44585" y="20802"/>
                  </a:lnTo>
                  <a:cubicBezTo>
                    <a:pt x="38293" y="23513"/>
                    <a:pt x="32349" y="26078"/>
                    <a:pt x="25174" y="23471"/>
                  </a:cubicBezTo>
                  <a:lnTo>
                    <a:pt x="25174" y="23471"/>
                  </a:lnTo>
                  <a:cubicBezTo>
                    <a:pt x="18222" y="20948"/>
                    <a:pt x="15156" y="15706"/>
                    <a:pt x="11604" y="9636"/>
                  </a:cubicBezTo>
                  <a:lnTo>
                    <a:pt x="11604" y="9636"/>
                  </a:lnTo>
                  <a:lnTo>
                    <a:pt x="11270" y="9059"/>
                  </a:lnTo>
                  <a:cubicBezTo>
                    <a:pt x="8510" y="4353"/>
                    <a:pt x="4749" y="1176"/>
                    <a:pt x="689" y="119"/>
                  </a:cubicBezTo>
                  <a:lnTo>
                    <a:pt x="689" y="119"/>
                  </a:lnTo>
                  <a:cubicBezTo>
                    <a:pt x="543" y="84"/>
                    <a:pt x="397" y="42"/>
                    <a:pt x="223" y="8"/>
                  </a:cubicBezTo>
                  <a:lnTo>
                    <a:pt x="223" y="8"/>
                  </a:lnTo>
                  <a:cubicBezTo>
                    <a:pt x="216" y="8"/>
                    <a:pt x="202" y="1"/>
                    <a:pt x="188" y="1"/>
                  </a:cubicBezTo>
                  <a:lnTo>
                    <a:pt x="188" y="1"/>
                  </a:lnTo>
                  <a:cubicBezTo>
                    <a:pt x="105" y="1"/>
                    <a:pt x="35" y="56"/>
                    <a:pt x="21" y="14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4"/>
            <p:cNvSpPr/>
            <p:nvPr/>
          </p:nvSpPr>
          <p:spPr>
            <a:xfrm>
              <a:off x="1102275" y="3557225"/>
              <a:ext cx="1716875" cy="627100"/>
            </a:xfrm>
            <a:custGeom>
              <a:rect b="b" l="l" r="r" t="t"/>
              <a:pathLst>
                <a:path extrusionOk="0" h="25084" w="68675">
                  <a:moveTo>
                    <a:pt x="7" y="21"/>
                  </a:moveTo>
                  <a:cubicBezTo>
                    <a:pt x="0" y="35"/>
                    <a:pt x="14" y="56"/>
                    <a:pt x="28" y="56"/>
                  </a:cubicBezTo>
                  <a:lnTo>
                    <a:pt x="28" y="56"/>
                  </a:lnTo>
                  <a:cubicBezTo>
                    <a:pt x="195" y="90"/>
                    <a:pt x="348" y="125"/>
                    <a:pt x="487" y="153"/>
                  </a:cubicBezTo>
                  <a:lnTo>
                    <a:pt x="487" y="153"/>
                  </a:lnTo>
                  <a:cubicBezTo>
                    <a:pt x="758" y="223"/>
                    <a:pt x="1036" y="292"/>
                    <a:pt x="1300" y="376"/>
                  </a:cubicBezTo>
                  <a:lnTo>
                    <a:pt x="1300" y="376"/>
                  </a:lnTo>
                  <a:cubicBezTo>
                    <a:pt x="5534" y="1683"/>
                    <a:pt x="8517" y="4908"/>
                    <a:pt x="10276" y="7383"/>
                  </a:cubicBezTo>
                  <a:lnTo>
                    <a:pt x="10276" y="7383"/>
                  </a:lnTo>
                  <a:cubicBezTo>
                    <a:pt x="10603" y="7842"/>
                    <a:pt x="10915" y="8322"/>
                    <a:pt x="11214" y="8809"/>
                  </a:cubicBezTo>
                  <a:lnTo>
                    <a:pt x="11214" y="8809"/>
                  </a:lnTo>
                  <a:cubicBezTo>
                    <a:pt x="11583" y="9413"/>
                    <a:pt x="11944" y="10018"/>
                    <a:pt x="12299" y="10602"/>
                  </a:cubicBezTo>
                  <a:lnTo>
                    <a:pt x="12299" y="10602"/>
                  </a:lnTo>
                  <a:cubicBezTo>
                    <a:pt x="13960" y="13383"/>
                    <a:pt x="15532" y="16004"/>
                    <a:pt x="17499" y="18264"/>
                  </a:cubicBezTo>
                  <a:lnTo>
                    <a:pt x="17499" y="18264"/>
                  </a:lnTo>
                  <a:cubicBezTo>
                    <a:pt x="19710" y="20808"/>
                    <a:pt x="22108" y="22532"/>
                    <a:pt x="25049" y="23700"/>
                  </a:cubicBezTo>
                  <a:lnTo>
                    <a:pt x="25049" y="23700"/>
                  </a:lnTo>
                  <a:cubicBezTo>
                    <a:pt x="27177" y="24541"/>
                    <a:pt x="29311" y="24959"/>
                    <a:pt x="31536" y="24959"/>
                  </a:cubicBezTo>
                  <a:lnTo>
                    <a:pt x="31536" y="24959"/>
                  </a:lnTo>
                  <a:cubicBezTo>
                    <a:pt x="32106" y="24959"/>
                    <a:pt x="32683" y="24931"/>
                    <a:pt x="33260" y="24875"/>
                  </a:cubicBezTo>
                  <a:lnTo>
                    <a:pt x="33260" y="24875"/>
                  </a:lnTo>
                  <a:cubicBezTo>
                    <a:pt x="35575" y="24660"/>
                    <a:pt x="37953" y="24048"/>
                    <a:pt x="40963" y="22887"/>
                  </a:cubicBezTo>
                  <a:lnTo>
                    <a:pt x="40963" y="22887"/>
                  </a:lnTo>
                  <a:cubicBezTo>
                    <a:pt x="42235" y="22393"/>
                    <a:pt x="43528" y="21844"/>
                    <a:pt x="44780" y="21309"/>
                  </a:cubicBezTo>
                  <a:lnTo>
                    <a:pt x="44780" y="21309"/>
                  </a:lnTo>
                  <a:cubicBezTo>
                    <a:pt x="48409" y="19758"/>
                    <a:pt x="52163" y="18159"/>
                    <a:pt x="56153" y="17707"/>
                  </a:cubicBezTo>
                  <a:lnTo>
                    <a:pt x="56153" y="17707"/>
                  </a:lnTo>
                  <a:cubicBezTo>
                    <a:pt x="57050" y="17603"/>
                    <a:pt x="57968" y="17582"/>
                    <a:pt x="58893" y="17631"/>
                  </a:cubicBezTo>
                  <a:lnTo>
                    <a:pt x="58893" y="17631"/>
                  </a:lnTo>
                  <a:cubicBezTo>
                    <a:pt x="62341" y="17826"/>
                    <a:pt x="65796" y="19021"/>
                    <a:pt x="68626" y="21003"/>
                  </a:cubicBezTo>
                  <a:lnTo>
                    <a:pt x="68626" y="21003"/>
                  </a:lnTo>
                  <a:cubicBezTo>
                    <a:pt x="68640" y="21017"/>
                    <a:pt x="68661" y="21010"/>
                    <a:pt x="68667" y="20996"/>
                  </a:cubicBezTo>
                  <a:lnTo>
                    <a:pt x="68667" y="20996"/>
                  </a:lnTo>
                  <a:cubicBezTo>
                    <a:pt x="68674" y="20989"/>
                    <a:pt x="68674" y="20968"/>
                    <a:pt x="68661" y="20961"/>
                  </a:cubicBezTo>
                  <a:lnTo>
                    <a:pt x="68661" y="20961"/>
                  </a:lnTo>
                  <a:cubicBezTo>
                    <a:pt x="65817" y="18966"/>
                    <a:pt x="62355" y="17763"/>
                    <a:pt x="58900" y="17575"/>
                  </a:cubicBezTo>
                  <a:lnTo>
                    <a:pt x="58900" y="17575"/>
                  </a:lnTo>
                  <a:cubicBezTo>
                    <a:pt x="57968" y="17520"/>
                    <a:pt x="57043" y="17547"/>
                    <a:pt x="56147" y="17652"/>
                  </a:cubicBezTo>
                  <a:lnTo>
                    <a:pt x="56147" y="17652"/>
                  </a:lnTo>
                  <a:cubicBezTo>
                    <a:pt x="52149" y="18097"/>
                    <a:pt x="48388" y="19703"/>
                    <a:pt x="44759" y="21253"/>
                  </a:cubicBezTo>
                  <a:lnTo>
                    <a:pt x="44759" y="21253"/>
                  </a:lnTo>
                  <a:cubicBezTo>
                    <a:pt x="43507" y="21788"/>
                    <a:pt x="42214" y="22345"/>
                    <a:pt x="40942" y="22831"/>
                  </a:cubicBezTo>
                  <a:lnTo>
                    <a:pt x="40942" y="22831"/>
                  </a:lnTo>
                  <a:cubicBezTo>
                    <a:pt x="37932" y="23992"/>
                    <a:pt x="35568" y="24604"/>
                    <a:pt x="33260" y="24820"/>
                  </a:cubicBezTo>
                  <a:lnTo>
                    <a:pt x="33260" y="24820"/>
                  </a:lnTo>
                  <a:cubicBezTo>
                    <a:pt x="30409" y="25084"/>
                    <a:pt x="27733" y="24701"/>
                    <a:pt x="25077" y="23652"/>
                  </a:cubicBezTo>
                  <a:lnTo>
                    <a:pt x="25077" y="23652"/>
                  </a:lnTo>
                  <a:cubicBezTo>
                    <a:pt x="22136" y="22484"/>
                    <a:pt x="19745" y="20759"/>
                    <a:pt x="17541" y="18229"/>
                  </a:cubicBezTo>
                  <a:lnTo>
                    <a:pt x="17541" y="18229"/>
                  </a:lnTo>
                  <a:cubicBezTo>
                    <a:pt x="15580" y="15969"/>
                    <a:pt x="14009" y="13348"/>
                    <a:pt x="12348" y="10574"/>
                  </a:cubicBezTo>
                  <a:lnTo>
                    <a:pt x="12348" y="10574"/>
                  </a:lnTo>
                  <a:cubicBezTo>
                    <a:pt x="12000" y="9990"/>
                    <a:pt x="11631" y="9386"/>
                    <a:pt x="11270" y="8781"/>
                  </a:cubicBezTo>
                  <a:lnTo>
                    <a:pt x="11270" y="8781"/>
                  </a:lnTo>
                  <a:cubicBezTo>
                    <a:pt x="10964" y="8287"/>
                    <a:pt x="10651" y="7807"/>
                    <a:pt x="10324" y="7349"/>
                  </a:cubicBezTo>
                  <a:lnTo>
                    <a:pt x="10324" y="7349"/>
                  </a:lnTo>
                  <a:cubicBezTo>
                    <a:pt x="8559" y="4867"/>
                    <a:pt x="5569" y="1634"/>
                    <a:pt x="1321" y="320"/>
                  </a:cubicBezTo>
                  <a:lnTo>
                    <a:pt x="1321" y="320"/>
                  </a:lnTo>
                  <a:cubicBezTo>
                    <a:pt x="1050" y="236"/>
                    <a:pt x="779" y="167"/>
                    <a:pt x="501" y="97"/>
                  </a:cubicBezTo>
                  <a:lnTo>
                    <a:pt x="501" y="97"/>
                  </a:lnTo>
                  <a:cubicBezTo>
                    <a:pt x="362" y="63"/>
                    <a:pt x="209" y="35"/>
                    <a:pt x="42" y="0"/>
                  </a:cubicBezTo>
                  <a:lnTo>
                    <a:pt x="42" y="0"/>
                  </a:lnTo>
                  <a:cubicBezTo>
                    <a:pt x="42" y="0"/>
                    <a:pt x="35" y="0"/>
                    <a:pt x="35" y="0"/>
                  </a:cubicBezTo>
                  <a:lnTo>
                    <a:pt x="35" y="0"/>
                  </a:lnTo>
                  <a:cubicBezTo>
                    <a:pt x="21" y="0"/>
                    <a:pt x="7" y="7"/>
                    <a:pt x="7" y="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4"/>
            <p:cNvSpPr/>
            <p:nvPr/>
          </p:nvSpPr>
          <p:spPr>
            <a:xfrm>
              <a:off x="1102275" y="3533575"/>
              <a:ext cx="1716875" cy="660325"/>
            </a:xfrm>
            <a:custGeom>
              <a:rect b="b" l="l" r="r" t="t"/>
              <a:pathLst>
                <a:path extrusionOk="0" h="26413" w="68675">
                  <a:moveTo>
                    <a:pt x="7" y="28"/>
                  </a:moveTo>
                  <a:cubicBezTo>
                    <a:pt x="0" y="42"/>
                    <a:pt x="14" y="56"/>
                    <a:pt x="28" y="63"/>
                  </a:cubicBezTo>
                  <a:lnTo>
                    <a:pt x="28" y="63"/>
                  </a:lnTo>
                  <a:cubicBezTo>
                    <a:pt x="202" y="91"/>
                    <a:pt x="348" y="119"/>
                    <a:pt x="494" y="154"/>
                  </a:cubicBezTo>
                  <a:lnTo>
                    <a:pt x="494" y="154"/>
                  </a:lnTo>
                  <a:cubicBezTo>
                    <a:pt x="772" y="209"/>
                    <a:pt x="1050" y="279"/>
                    <a:pt x="1314" y="355"/>
                  </a:cubicBezTo>
                  <a:lnTo>
                    <a:pt x="1314" y="355"/>
                  </a:lnTo>
                  <a:cubicBezTo>
                    <a:pt x="5639" y="1593"/>
                    <a:pt x="8705" y="4756"/>
                    <a:pt x="10512" y="7189"/>
                  </a:cubicBezTo>
                  <a:lnTo>
                    <a:pt x="10512" y="7189"/>
                  </a:lnTo>
                  <a:cubicBezTo>
                    <a:pt x="10853" y="7641"/>
                    <a:pt x="11180" y="8121"/>
                    <a:pt x="11492" y="8607"/>
                  </a:cubicBezTo>
                  <a:lnTo>
                    <a:pt x="11492" y="8607"/>
                  </a:lnTo>
                  <a:cubicBezTo>
                    <a:pt x="12097" y="9560"/>
                    <a:pt x="12674" y="10519"/>
                    <a:pt x="13230" y="11444"/>
                  </a:cubicBezTo>
                  <a:lnTo>
                    <a:pt x="13230" y="11444"/>
                  </a:lnTo>
                  <a:cubicBezTo>
                    <a:pt x="16303" y="16526"/>
                    <a:pt x="19202" y="21323"/>
                    <a:pt x="25154" y="23895"/>
                  </a:cubicBezTo>
                  <a:lnTo>
                    <a:pt x="25154" y="23895"/>
                  </a:lnTo>
                  <a:cubicBezTo>
                    <a:pt x="27552" y="24924"/>
                    <a:pt x="29853" y="25328"/>
                    <a:pt x="32043" y="25328"/>
                  </a:cubicBezTo>
                  <a:lnTo>
                    <a:pt x="32043" y="25328"/>
                  </a:lnTo>
                  <a:cubicBezTo>
                    <a:pt x="35332" y="25328"/>
                    <a:pt x="38349" y="24431"/>
                    <a:pt x="41046" y="23416"/>
                  </a:cubicBezTo>
                  <a:lnTo>
                    <a:pt x="41046" y="23416"/>
                  </a:lnTo>
                  <a:cubicBezTo>
                    <a:pt x="42374" y="22922"/>
                    <a:pt x="43723" y="22345"/>
                    <a:pt x="45030" y="21796"/>
                  </a:cubicBezTo>
                  <a:lnTo>
                    <a:pt x="45030" y="21796"/>
                  </a:lnTo>
                  <a:cubicBezTo>
                    <a:pt x="48631" y="20266"/>
                    <a:pt x="52358" y="18695"/>
                    <a:pt x="56306" y="18313"/>
                  </a:cubicBezTo>
                  <a:lnTo>
                    <a:pt x="56306" y="18313"/>
                  </a:lnTo>
                  <a:cubicBezTo>
                    <a:pt x="57203" y="18229"/>
                    <a:pt x="58128" y="18222"/>
                    <a:pt x="59053" y="18292"/>
                  </a:cubicBezTo>
                  <a:lnTo>
                    <a:pt x="59053" y="18292"/>
                  </a:lnTo>
                  <a:cubicBezTo>
                    <a:pt x="62459" y="18570"/>
                    <a:pt x="65859" y="19870"/>
                    <a:pt x="68626" y="21949"/>
                  </a:cubicBezTo>
                  <a:lnTo>
                    <a:pt x="68626" y="21949"/>
                  </a:lnTo>
                  <a:cubicBezTo>
                    <a:pt x="68640" y="21963"/>
                    <a:pt x="68661" y="21956"/>
                    <a:pt x="68667" y="21949"/>
                  </a:cubicBezTo>
                  <a:lnTo>
                    <a:pt x="68667" y="21949"/>
                  </a:lnTo>
                  <a:cubicBezTo>
                    <a:pt x="68674" y="21935"/>
                    <a:pt x="68674" y="21914"/>
                    <a:pt x="68661" y="21907"/>
                  </a:cubicBezTo>
                  <a:lnTo>
                    <a:pt x="68661" y="21907"/>
                  </a:lnTo>
                  <a:cubicBezTo>
                    <a:pt x="65887" y="19814"/>
                    <a:pt x="62473" y="18514"/>
                    <a:pt x="59053" y="18236"/>
                  </a:cubicBezTo>
                  <a:lnTo>
                    <a:pt x="59053" y="18236"/>
                  </a:lnTo>
                  <a:cubicBezTo>
                    <a:pt x="58128" y="18160"/>
                    <a:pt x="57203" y="18167"/>
                    <a:pt x="56299" y="18257"/>
                  </a:cubicBezTo>
                  <a:lnTo>
                    <a:pt x="56299" y="18257"/>
                  </a:lnTo>
                  <a:cubicBezTo>
                    <a:pt x="52344" y="18633"/>
                    <a:pt x="48617" y="20218"/>
                    <a:pt x="45009" y="21740"/>
                  </a:cubicBezTo>
                  <a:lnTo>
                    <a:pt x="45009" y="21740"/>
                  </a:lnTo>
                  <a:cubicBezTo>
                    <a:pt x="43702" y="22296"/>
                    <a:pt x="42353" y="22866"/>
                    <a:pt x="41025" y="23367"/>
                  </a:cubicBezTo>
                  <a:lnTo>
                    <a:pt x="41025" y="23367"/>
                  </a:lnTo>
                  <a:cubicBezTo>
                    <a:pt x="36541" y="25042"/>
                    <a:pt x="31153" y="26412"/>
                    <a:pt x="25174" y="23840"/>
                  </a:cubicBezTo>
                  <a:lnTo>
                    <a:pt x="25174" y="23840"/>
                  </a:lnTo>
                  <a:cubicBezTo>
                    <a:pt x="19244" y="21274"/>
                    <a:pt x="16352" y="16484"/>
                    <a:pt x="13286" y="11416"/>
                  </a:cubicBezTo>
                  <a:lnTo>
                    <a:pt x="13286" y="11416"/>
                  </a:lnTo>
                  <a:cubicBezTo>
                    <a:pt x="12723" y="10491"/>
                    <a:pt x="12146" y="9532"/>
                    <a:pt x="11541" y="8580"/>
                  </a:cubicBezTo>
                  <a:lnTo>
                    <a:pt x="11541" y="8580"/>
                  </a:lnTo>
                  <a:cubicBezTo>
                    <a:pt x="11228" y="8086"/>
                    <a:pt x="10901" y="7613"/>
                    <a:pt x="10561" y="7154"/>
                  </a:cubicBezTo>
                  <a:lnTo>
                    <a:pt x="10561" y="7154"/>
                  </a:lnTo>
                  <a:cubicBezTo>
                    <a:pt x="8746" y="4714"/>
                    <a:pt x="5666" y="1544"/>
                    <a:pt x="1335" y="300"/>
                  </a:cubicBezTo>
                  <a:lnTo>
                    <a:pt x="1335" y="300"/>
                  </a:lnTo>
                  <a:cubicBezTo>
                    <a:pt x="1064" y="223"/>
                    <a:pt x="786" y="154"/>
                    <a:pt x="508" y="98"/>
                  </a:cubicBezTo>
                  <a:lnTo>
                    <a:pt x="508" y="98"/>
                  </a:lnTo>
                  <a:cubicBezTo>
                    <a:pt x="362" y="63"/>
                    <a:pt x="209" y="35"/>
                    <a:pt x="42" y="1"/>
                  </a:cubicBezTo>
                  <a:lnTo>
                    <a:pt x="42" y="1"/>
                  </a:lnTo>
                  <a:cubicBezTo>
                    <a:pt x="35" y="1"/>
                    <a:pt x="35" y="1"/>
                    <a:pt x="35" y="1"/>
                  </a:cubicBezTo>
                  <a:lnTo>
                    <a:pt x="35" y="1"/>
                  </a:lnTo>
                  <a:cubicBezTo>
                    <a:pt x="21" y="1"/>
                    <a:pt x="7" y="15"/>
                    <a:pt x="7"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4"/>
            <p:cNvSpPr/>
            <p:nvPr/>
          </p:nvSpPr>
          <p:spPr>
            <a:xfrm>
              <a:off x="1102450" y="3510125"/>
              <a:ext cx="1716700" cy="643950"/>
            </a:xfrm>
            <a:custGeom>
              <a:rect b="b" l="l" r="r" t="t"/>
              <a:pathLst>
                <a:path extrusionOk="0" h="25758" w="68668">
                  <a:moveTo>
                    <a:pt x="0" y="21"/>
                  </a:moveTo>
                  <a:cubicBezTo>
                    <a:pt x="0" y="42"/>
                    <a:pt x="7" y="56"/>
                    <a:pt x="21" y="56"/>
                  </a:cubicBezTo>
                  <a:lnTo>
                    <a:pt x="21" y="56"/>
                  </a:lnTo>
                  <a:cubicBezTo>
                    <a:pt x="195" y="83"/>
                    <a:pt x="348" y="111"/>
                    <a:pt x="494" y="139"/>
                  </a:cubicBezTo>
                  <a:lnTo>
                    <a:pt x="494" y="139"/>
                  </a:lnTo>
                  <a:cubicBezTo>
                    <a:pt x="772" y="195"/>
                    <a:pt x="1050" y="257"/>
                    <a:pt x="1328" y="327"/>
                  </a:cubicBezTo>
                  <a:lnTo>
                    <a:pt x="1328" y="327"/>
                  </a:lnTo>
                  <a:cubicBezTo>
                    <a:pt x="4770" y="1238"/>
                    <a:pt x="8114" y="3601"/>
                    <a:pt x="10749" y="6994"/>
                  </a:cubicBezTo>
                  <a:lnTo>
                    <a:pt x="10749" y="6994"/>
                  </a:lnTo>
                  <a:cubicBezTo>
                    <a:pt x="11096" y="7439"/>
                    <a:pt x="11437" y="7912"/>
                    <a:pt x="11757" y="8398"/>
                  </a:cubicBezTo>
                  <a:lnTo>
                    <a:pt x="11757" y="8398"/>
                  </a:lnTo>
                  <a:cubicBezTo>
                    <a:pt x="12584" y="9657"/>
                    <a:pt x="13349" y="10929"/>
                    <a:pt x="14093" y="12159"/>
                  </a:cubicBezTo>
                  <a:lnTo>
                    <a:pt x="14093" y="12159"/>
                  </a:lnTo>
                  <a:cubicBezTo>
                    <a:pt x="16992" y="16963"/>
                    <a:pt x="19731" y="21510"/>
                    <a:pt x="25244" y="24083"/>
                  </a:cubicBezTo>
                  <a:lnTo>
                    <a:pt x="25244" y="24083"/>
                  </a:lnTo>
                  <a:cubicBezTo>
                    <a:pt x="27573" y="25167"/>
                    <a:pt x="29944" y="25702"/>
                    <a:pt x="32467" y="25702"/>
                  </a:cubicBezTo>
                  <a:lnTo>
                    <a:pt x="32467" y="25702"/>
                  </a:lnTo>
                  <a:cubicBezTo>
                    <a:pt x="32752" y="25702"/>
                    <a:pt x="33037" y="25695"/>
                    <a:pt x="33322" y="25682"/>
                  </a:cubicBezTo>
                  <a:lnTo>
                    <a:pt x="33322" y="25682"/>
                  </a:lnTo>
                  <a:cubicBezTo>
                    <a:pt x="35679" y="25570"/>
                    <a:pt x="38161" y="25021"/>
                    <a:pt x="41123" y="23943"/>
                  </a:cubicBezTo>
                  <a:lnTo>
                    <a:pt x="41123" y="23943"/>
                  </a:lnTo>
                  <a:cubicBezTo>
                    <a:pt x="42499" y="23436"/>
                    <a:pt x="43904" y="22852"/>
                    <a:pt x="45252" y="22282"/>
                  </a:cubicBezTo>
                  <a:lnTo>
                    <a:pt x="45252" y="22282"/>
                  </a:lnTo>
                  <a:cubicBezTo>
                    <a:pt x="48840" y="20773"/>
                    <a:pt x="52545" y="19223"/>
                    <a:pt x="56452" y="18910"/>
                  </a:cubicBezTo>
                  <a:lnTo>
                    <a:pt x="56452" y="18910"/>
                  </a:lnTo>
                  <a:cubicBezTo>
                    <a:pt x="57356" y="18841"/>
                    <a:pt x="58281" y="18854"/>
                    <a:pt x="59198" y="18952"/>
                  </a:cubicBezTo>
                  <a:lnTo>
                    <a:pt x="59198" y="18952"/>
                  </a:lnTo>
                  <a:cubicBezTo>
                    <a:pt x="62570" y="19306"/>
                    <a:pt x="65921" y="20704"/>
                    <a:pt x="68619" y="22887"/>
                  </a:cubicBezTo>
                  <a:lnTo>
                    <a:pt x="68619" y="22887"/>
                  </a:lnTo>
                  <a:cubicBezTo>
                    <a:pt x="68633" y="22901"/>
                    <a:pt x="68654" y="22894"/>
                    <a:pt x="68660" y="22887"/>
                  </a:cubicBezTo>
                  <a:lnTo>
                    <a:pt x="68660" y="22887"/>
                  </a:lnTo>
                  <a:cubicBezTo>
                    <a:pt x="68667" y="22873"/>
                    <a:pt x="68667" y="22852"/>
                    <a:pt x="68654" y="22845"/>
                  </a:cubicBezTo>
                  <a:lnTo>
                    <a:pt x="68654" y="22845"/>
                  </a:lnTo>
                  <a:cubicBezTo>
                    <a:pt x="65949" y="20655"/>
                    <a:pt x="62591" y="19251"/>
                    <a:pt x="59205" y="18889"/>
                  </a:cubicBezTo>
                  <a:lnTo>
                    <a:pt x="59205" y="18889"/>
                  </a:lnTo>
                  <a:cubicBezTo>
                    <a:pt x="58281" y="18799"/>
                    <a:pt x="57356" y="18785"/>
                    <a:pt x="56445" y="18854"/>
                  </a:cubicBezTo>
                  <a:lnTo>
                    <a:pt x="56445" y="18854"/>
                  </a:lnTo>
                  <a:cubicBezTo>
                    <a:pt x="52531" y="19167"/>
                    <a:pt x="48819" y="20725"/>
                    <a:pt x="45231" y="22226"/>
                  </a:cubicBezTo>
                  <a:lnTo>
                    <a:pt x="45231" y="22226"/>
                  </a:lnTo>
                  <a:cubicBezTo>
                    <a:pt x="43876" y="22796"/>
                    <a:pt x="42478" y="23380"/>
                    <a:pt x="41102" y="23888"/>
                  </a:cubicBezTo>
                  <a:lnTo>
                    <a:pt x="41102" y="23888"/>
                  </a:lnTo>
                  <a:cubicBezTo>
                    <a:pt x="38147" y="24965"/>
                    <a:pt x="35672" y="25515"/>
                    <a:pt x="33315" y="25626"/>
                  </a:cubicBezTo>
                  <a:lnTo>
                    <a:pt x="33315" y="25626"/>
                  </a:lnTo>
                  <a:cubicBezTo>
                    <a:pt x="30486" y="25758"/>
                    <a:pt x="27851" y="25237"/>
                    <a:pt x="25265" y="24027"/>
                  </a:cubicBezTo>
                  <a:lnTo>
                    <a:pt x="25265" y="24027"/>
                  </a:lnTo>
                  <a:cubicBezTo>
                    <a:pt x="19772" y="21462"/>
                    <a:pt x="17033" y="16929"/>
                    <a:pt x="14141" y="12125"/>
                  </a:cubicBezTo>
                  <a:lnTo>
                    <a:pt x="14141" y="12125"/>
                  </a:lnTo>
                  <a:cubicBezTo>
                    <a:pt x="13397" y="10894"/>
                    <a:pt x="12633" y="9629"/>
                    <a:pt x="11805" y="8371"/>
                  </a:cubicBezTo>
                  <a:lnTo>
                    <a:pt x="11805" y="8371"/>
                  </a:lnTo>
                  <a:cubicBezTo>
                    <a:pt x="11485" y="7884"/>
                    <a:pt x="11145" y="7404"/>
                    <a:pt x="10790" y="6952"/>
                  </a:cubicBezTo>
                  <a:lnTo>
                    <a:pt x="10790" y="6952"/>
                  </a:lnTo>
                  <a:cubicBezTo>
                    <a:pt x="8148" y="3560"/>
                    <a:pt x="4790" y="1182"/>
                    <a:pt x="1342" y="271"/>
                  </a:cubicBezTo>
                  <a:lnTo>
                    <a:pt x="1342" y="271"/>
                  </a:lnTo>
                  <a:cubicBezTo>
                    <a:pt x="1064" y="202"/>
                    <a:pt x="786" y="139"/>
                    <a:pt x="508" y="83"/>
                  </a:cubicBezTo>
                  <a:lnTo>
                    <a:pt x="508" y="83"/>
                  </a:lnTo>
                  <a:cubicBezTo>
                    <a:pt x="355" y="56"/>
                    <a:pt x="202" y="28"/>
                    <a:pt x="35" y="0"/>
                  </a:cubicBezTo>
                  <a:lnTo>
                    <a:pt x="35" y="0"/>
                  </a:lnTo>
                  <a:cubicBezTo>
                    <a:pt x="28" y="0"/>
                    <a:pt x="28" y="0"/>
                    <a:pt x="28" y="0"/>
                  </a:cubicBezTo>
                  <a:lnTo>
                    <a:pt x="28" y="0"/>
                  </a:lnTo>
                  <a:cubicBezTo>
                    <a:pt x="14" y="0"/>
                    <a:pt x="0" y="7"/>
                    <a:pt x="0"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4"/>
            <p:cNvSpPr/>
            <p:nvPr/>
          </p:nvSpPr>
          <p:spPr>
            <a:xfrm>
              <a:off x="1102450" y="3486475"/>
              <a:ext cx="1716700" cy="665875"/>
            </a:xfrm>
            <a:custGeom>
              <a:rect b="b" l="l" r="r" t="t"/>
              <a:pathLst>
                <a:path extrusionOk="0" h="26635" w="68668">
                  <a:moveTo>
                    <a:pt x="0" y="28"/>
                  </a:moveTo>
                  <a:cubicBezTo>
                    <a:pt x="0" y="42"/>
                    <a:pt x="7" y="56"/>
                    <a:pt x="21" y="63"/>
                  </a:cubicBezTo>
                  <a:lnTo>
                    <a:pt x="21" y="63"/>
                  </a:lnTo>
                  <a:cubicBezTo>
                    <a:pt x="195" y="84"/>
                    <a:pt x="348" y="105"/>
                    <a:pt x="501" y="133"/>
                  </a:cubicBezTo>
                  <a:lnTo>
                    <a:pt x="501" y="133"/>
                  </a:lnTo>
                  <a:cubicBezTo>
                    <a:pt x="779" y="181"/>
                    <a:pt x="1064" y="244"/>
                    <a:pt x="1342" y="306"/>
                  </a:cubicBezTo>
                  <a:lnTo>
                    <a:pt x="1342" y="306"/>
                  </a:lnTo>
                  <a:cubicBezTo>
                    <a:pt x="4853" y="1162"/>
                    <a:pt x="8274" y="3463"/>
                    <a:pt x="10985" y="6800"/>
                  </a:cubicBezTo>
                  <a:lnTo>
                    <a:pt x="10985" y="6800"/>
                  </a:lnTo>
                  <a:cubicBezTo>
                    <a:pt x="11346" y="7245"/>
                    <a:pt x="11701" y="7711"/>
                    <a:pt x="12035" y="8197"/>
                  </a:cubicBezTo>
                  <a:lnTo>
                    <a:pt x="12035" y="8197"/>
                  </a:lnTo>
                  <a:cubicBezTo>
                    <a:pt x="13064" y="9713"/>
                    <a:pt x="13981" y="11256"/>
                    <a:pt x="14878" y="12751"/>
                  </a:cubicBezTo>
                  <a:lnTo>
                    <a:pt x="14878" y="12751"/>
                  </a:lnTo>
                  <a:cubicBezTo>
                    <a:pt x="17617" y="17346"/>
                    <a:pt x="20204" y="21691"/>
                    <a:pt x="25341" y="24271"/>
                  </a:cubicBezTo>
                  <a:lnTo>
                    <a:pt x="25341" y="24271"/>
                  </a:lnTo>
                  <a:cubicBezTo>
                    <a:pt x="27754" y="25487"/>
                    <a:pt x="30215" y="26092"/>
                    <a:pt x="32898" y="26092"/>
                  </a:cubicBezTo>
                  <a:lnTo>
                    <a:pt x="32898" y="26092"/>
                  </a:lnTo>
                  <a:cubicBezTo>
                    <a:pt x="35429" y="26092"/>
                    <a:pt x="38154" y="25550"/>
                    <a:pt x="41206" y="24472"/>
                  </a:cubicBezTo>
                  <a:lnTo>
                    <a:pt x="41206" y="24472"/>
                  </a:lnTo>
                  <a:cubicBezTo>
                    <a:pt x="42624" y="23965"/>
                    <a:pt x="44077" y="23367"/>
                    <a:pt x="45475" y="22783"/>
                  </a:cubicBezTo>
                  <a:lnTo>
                    <a:pt x="45475" y="22783"/>
                  </a:lnTo>
                  <a:cubicBezTo>
                    <a:pt x="49041" y="21295"/>
                    <a:pt x="52733" y="19759"/>
                    <a:pt x="56605" y="19522"/>
                  </a:cubicBezTo>
                  <a:lnTo>
                    <a:pt x="56605" y="19522"/>
                  </a:lnTo>
                  <a:cubicBezTo>
                    <a:pt x="57516" y="19460"/>
                    <a:pt x="58441" y="19495"/>
                    <a:pt x="59351" y="19613"/>
                  </a:cubicBezTo>
                  <a:lnTo>
                    <a:pt x="59351" y="19613"/>
                  </a:lnTo>
                  <a:cubicBezTo>
                    <a:pt x="62744" y="20051"/>
                    <a:pt x="65942" y="21511"/>
                    <a:pt x="68619" y="23833"/>
                  </a:cubicBezTo>
                  <a:lnTo>
                    <a:pt x="68619" y="23833"/>
                  </a:lnTo>
                  <a:cubicBezTo>
                    <a:pt x="68633" y="23847"/>
                    <a:pt x="68647" y="23847"/>
                    <a:pt x="68660" y="23833"/>
                  </a:cubicBezTo>
                  <a:lnTo>
                    <a:pt x="68660" y="23833"/>
                  </a:lnTo>
                  <a:cubicBezTo>
                    <a:pt x="68667" y="23819"/>
                    <a:pt x="68667" y="23798"/>
                    <a:pt x="68654" y="23791"/>
                  </a:cubicBezTo>
                  <a:lnTo>
                    <a:pt x="68654" y="23791"/>
                  </a:lnTo>
                  <a:cubicBezTo>
                    <a:pt x="65977" y="21462"/>
                    <a:pt x="62758" y="19995"/>
                    <a:pt x="59358" y="19557"/>
                  </a:cubicBezTo>
                  <a:lnTo>
                    <a:pt x="59358" y="19557"/>
                  </a:lnTo>
                  <a:cubicBezTo>
                    <a:pt x="58441" y="19439"/>
                    <a:pt x="57516" y="19404"/>
                    <a:pt x="56598" y="19460"/>
                  </a:cubicBezTo>
                  <a:lnTo>
                    <a:pt x="56598" y="19460"/>
                  </a:lnTo>
                  <a:cubicBezTo>
                    <a:pt x="52719" y="19703"/>
                    <a:pt x="49020" y="21240"/>
                    <a:pt x="45454" y="22727"/>
                  </a:cubicBezTo>
                  <a:lnTo>
                    <a:pt x="45454" y="22727"/>
                  </a:lnTo>
                  <a:cubicBezTo>
                    <a:pt x="44050" y="23311"/>
                    <a:pt x="42604" y="23909"/>
                    <a:pt x="41185" y="24417"/>
                  </a:cubicBezTo>
                  <a:lnTo>
                    <a:pt x="41185" y="24417"/>
                  </a:lnTo>
                  <a:cubicBezTo>
                    <a:pt x="34914" y="26634"/>
                    <a:pt x="30041" y="26572"/>
                    <a:pt x="25369" y="24222"/>
                  </a:cubicBezTo>
                  <a:lnTo>
                    <a:pt x="25369" y="24222"/>
                  </a:lnTo>
                  <a:cubicBezTo>
                    <a:pt x="20245" y="21643"/>
                    <a:pt x="17659" y="17312"/>
                    <a:pt x="14927" y="12723"/>
                  </a:cubicBezTo>
                  <a:lnTo>
                    <a:pt x="14927" y="12723"/>
                  </a:lnTo>
                  <a:cubicBezTo>
                    <a:pt x="14030" y="11228"/>
                    <a:pt x="13112" y="9678"/>
                    <a:pt x="12083" y="8169"/>
                  </a:cubicBezTo>
                  <a:lnTo>
                    <a:pt x="12083" y="8169"/>
                  </a:lnTo>
                  <a:cubicBezTo>
                    <a:pt x="11750" y="7683"/>
                    <a:pt x="11395" y="7210"/>
                    <a:pt x="11034" y="6765"/>
                  </a:cubicBezTo>
                  <a:lnTo>
                    <a:pt x="11034" y="6765"/>
                  </a:lnTo>
                  <a:cubicBezTo>
                    <a:pt x="8315" y="3421"/>
                    <a:pt x="4874" y="1106"/>
                    <a:pt x="1356" y="251"/>
                  </a:cubicBezTo>
                  <a:lnTo>
                    <a:pt x="1356" y="251"/>
                  </a:lnTo>
                  <a:cubicBezTo>
                    <a:pt x="1078" y="181"/>
                    <a:pt x="793" y="126"/>
                    <a:pt x="508" y="77"/>
                  </a:cubicBezTo>
                  <a:lnTo>
                    <a:pt x="508" y="77"/>
                  </a:lnTo>
                  <a:cubicBezTo>
                    <a:pt x="362" y="49"/>
                    <a:pt x="202" y="28"/>
                    <a:pt x="35" y="1"/>
                  </a:cubicBezTo>
                  <a:lnTo>
                    <a:pt x="35" y="1"/>
                  </a:lnTo>
                  <a:cubicBezTo>
                    <a:pt x="28" y="1"/>
                    <a:pt x="28" y="1"/>
                    <a:pt x="28" y="1"/>
                  </a:cubicBezTo>
                  <a:lnTo>
                    <a:pt x="28" y="1"/>
                  </a:lnTo>
                  <a:cubicBezTo>
                    <a:pt x="14" y="1"/>
                    <a:pt x="0" y="14"/>
                    <a:pt x="0"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4"/>
            <p:cNvSpPr/>
            <p:nvPr/>
          </p:nvSpPr>
          <p:spPr>
            <a:xfrm>
              <a:off x="1102450" y="3463025"/>
              <a:ext cx="1716700" cy="662200"/>
            </a:xfrm>
            <a:custGeom>
              <a:rect b="b" l="l" r="r" t="t"/>
              <a:pathLst>
                <a:path extrusionOk="0" h="26488" w="68668">
                  <a:moveTo>
                    <a:pt x="0" y="21"/>
                  </a:moveTo>
                  <a:cubicBezTo>
                    <a:pt x="0" y="42"/>
                    <a:pt x="7" y="56"/>
                    <a:pt x="21" y="56"/>
                  </a:cubicBezTo>
                  <a:lnTo>
                    <a:pt x="21" y="56"/>
                  </a:lnTo>
                  <a:cubicBezTo>
                    <a:pt x="195" y="76"/>
                    <a:pt x="355" y="97"/>
                    <a:pt x="508" y="118"/>
                  </a:cubicBezTo>
                  <a:lnTo>
                    <a:pt x="508" y="118"/>
                  </a:lnTo>
                  <a:cubicBezTo>
                    <a:pt x="793" y="167"/>
                    <a:pt x="1078" y="216"/>
                    <a:pt x="1356" y="278"/>
                  </a:cubicBezTo>
                  <a:lnTo>
                    <a:pt x="1356" y="278"/>
                  </a:lnTo>
                  <a:cubicBezTo>
                    <a:pt x="4936" y="1078"/>
                    <a:pt x="8440" y="3316"/>
                    <a:pt x="11228" y="6598"/>
                  </a:cubicBezTo>
                  <a:lnTo>
                    <a:pt x="11228" y="6598"/>
                  </a:lnTo>
                  <a:cubicBezTo>
                    <a:pt x="11604" y="7036"/>
                    <a:pt x="11965" y="7508"/>
                    <a:pt x="12306" y="7988"/>
                  </a:cubicBezTo>
                  <a:lnTo>
                    <a:pt x="12306" y="7988"/>
                  </a:lnTo>
                  <a:cubicBezTo>
                    <a:pt x="13529" y="9719"/>
                    <a:pt x="14579" y="11520"/>
                    <a:pt x="15594" y="13258"/>
                  </a:cubicBezTo>
                  <a:lnTo>
                    <a:pt x="15594" y="13258"/>
                  </a:lnTo>
                  <a:cubicBezTo>
                    <a:pt x="18187" y="17679"/>
                    <a:pt x="20635" y="21858"/>
                    <a:pt x="25439" y="24458"/>
                  </a:cubicBezTo>
                  <a:lnTo>
                    <a:pt x="25439" y="24458"/>
                  </a:lnTo>
                  <a:cubicBezTo>
                    <a:pt x="27962" y="25821"/>
                    <a:pt x="30555" y="26488"/>
                    <a:pt x="33385" y="26488"/>
                  </a:cubicBezTo>
                  <a:lnTo>
                    <a:pt x="33385" y="26488"/>
                  </a:lnTo>
                  <a:cubicBezTo>
                    <a:pt x="35783" y="26488"/>
                    <a:pt x="38370" y="26001"/>
                    <a:pt x="41290" y="24993"/>
                  </a:cubicBezTo>
                  <a:lnTo>
                    <a:pt x="41290" y="24993"/>
                  </a:lnTo>
                  <a:cubicBezTo>
                    <a:pt x="42750" y="24486"/>
                    <a:pt x="44237" y="23874"/>
                    <a:pt x="45676" y="23283"/>
                  </a:cubicBezTo>
                  <a:lnTo>
                    <a:pt x="45676" y="23283"/>
                  </a:lnTo>
                  <a:cubicBezTo>
                    <a:pt x="49236" y="21809"/>
                    <a:pt x="52914" y="20294"/>
                    <a:pt x="56758" y="20120"/>
                  </a:cubicBezTo>
                  <a:lnTo>
                    <a:pt x="56758" y="20120"/>
                  </a:lnTo>
                  <a:cubicBezTo>
                    <a:pt x="57669" y="20078"/>
                    <a:pt x="58594" y="20127"/>
                    <a:pt x="59504" y="20266"/>
                  </a:cubicBezTo>
                  <a:lnTo>
                    <a:pt x="59504" y="20266"/>
                  </a:lnTo>
                  <a:cubicBezTo>
                    <a:pt x="62862" y="20787"/>
                    <a:pt x="66012" y="22344"/>
                    <a:pt x="68619" y="24771"/>
                  </a:cubicBezTo>
                  <a:lnTo>
                    <a:pt x="68619" y="24771"/>
                  </a:lnTo>
                  <a:cubicBezTo>
                    <a:pt x="68633" y="24785"/>
                    <a:pt x="68647" y="24785"/>
                    <a:pt x="68660" y="24771"/>
                  </a:cubicBezTo>
                  <a:lnTo>
                    <a:pt x="68660" y="24771"/>
                  </a:lnTo>
                  <a:cubicBezTo>
                    <a:pt x="68667" y="24757"/>
                    <a:pt x="68667" y="24743"/>
                    <a:pt x="68660" y="24729"/>
                  </a:cubicBezTo>
                  <a:lnTo>
                    <a:pt x="68660" y="24729"/>
                  </a:lnTo>
                  <a:cubicBezTo>
                    <a:pt x="66039" y="22296"/>
                    <a:pt x="62883" y="20732"/>
                    <a:pt x="59511" y="20210"/>
                  </a:cubicBezTo>
                  <a:lnTo>
                    <a:pt x="59511" y="20210"/>
                  </a:lnTo>
                  <a:cubicBezTo>
                    <a:pt x="58601" y="20071"/>
                    <a:pt x="57669" y="20022"/>
                    <a:pt x="56751" y="20064"/>
                  </a:cubicBezTo>
                  <a:lnTo>
                    <a:pt x="56751" y="20064"/>
                  </a:lnTo>
                  <a:cubicBezTo>
                    <a:pt x="52900" y="20238"/>
                    <a:pt x="49215" y="21753"/>
                    <a:pt x="45656" y="23227"/>
                  </a:cubicBezTo>
                  <a:lnTo>
                    <a:pt x="45656" y="23227"/>
                  </a:lnTo>
                  <a:cubicBezTo>
                    <a:pt x="44216" y="23818"/>
                    <a:pt x="42729" y="24437"/>
                    <a:pt x="41269" y="24938"/>
                  </a:cubicBezTo>
                  <a:lnTo>
                    <a:pt x="41269" y="24938"/>
                  </a:lnTo>
                  <a:cubicBezTo>
                    <a:pt x="38356" y="25939"/>
                    <a:pt x="35776" y="26425"/>
                    <a:pt x="33385" y="26425"/>
                  </a:cubicBezTo>
                  <a:lnTo>
                    <a:pt x="33385" y="26425"/>
                  </a:lnTo>
                  <a:cubicBezTo>
                    <a:pt x="30569" y="26425"/>
                    <a:pt x="27976" y="25765"/>
                    <a:pt x="25466" y="24409"/>
                  </a:cubicBezTo>
                  <a:lnTo>
                    <a:pt x="25466" y="24409"/>
                  </a:lnTo>
                  <a:cubicBezTo>
                    <a:pt x="20676" y="21816"/>
                    <a:pt x="18236" y="17645"/>
                    <a:pt x="15650" y="13223"/>
                  </a:cubicBezTo>
                  <a:lnTo>
                    <a:pt x="15650" y="13223"/>
                  </a:lnTo>
                  <a:cubicBezTo>
                    <a:pt x="14628" y="11485"/>
                    <a:pt x="13578" y="9691"/>
                    <a:pt x="12354" y="7960"/>
                  </a:cubicBezTo>
                  <a:lnTo>
                    <a:pt x="12354" y="7960"/>
                  </a:lnTo>
                  <a:cubicBezTo>
                    <a:pt x="12014" y="7474"/>
                    <a:pt x="11645" y="7001"/>
                    <a:pt x="11270" y="6563"/>
                  </a:cubicBezTo>
                  <a:lnTo>
                    <a:pt x="11270" y="6563"/>
                  </a:lnTo>
                  <a:cubicBezTo>
                    <a:pt x="8475" y="3275"/>
                    <a:pt x="4964" y="1022"/>
                    <a:pt x="1370" y="222"/>
                  </a:cubicBezTo>
                  <a:lnTo>
                    <a:pt x="1370" y="222"/>
                  </a:lnTo>
                  <a:cubicBezTo>
                    <a:pt x="1085" y="160"/>
                    <a:pt x="800" y="104"/>
                    <a:pt x="515" y="63"/>
                  </a:cubicBezTo>
                  <a:lnTo>
                    <a:pt x="515" y="63"/>
                  </a:lnTo>
                  <a:cubicBezTo>
                    <a:pt x="362" y="42"/>
                    <a:pt x="202" y="21"/>
                    <a:pt x="28" y="0"/>
                  </a:cubicBezTo>
                  <a:lnTo>
                    <a:pt x="28" y="0"/>
                  </a:lnTo>
                  <a:cubicBezTo>
                    <a:pt x="28" y="0"/>
                    <a:pt x="28" y="0"/>
                    <a:pt x="28" y="0"/>
                  </a:cubicBezTo>
                  <a:lnTo>
                    <a:pt x="28" y="0"/>
                  </a:lnTo>
                  <a:cubicBezTo>
                    <a:pt x="14" y="0"/>
                    <a:pt x="0" y="7"/>
                    <a:pt x="0"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4"/>
            <p:cNvSpPr/>
            <p:nvPr/>
          </p:nvSpPr>
          <p:spPr>
            <a:xfrm>
              <a:off x="1102450" y="3439375"/>
              <a:ext cx="1716700" cy="688475"/>
            </a:xfrm>
            <a:custGeom>
              <a:rect b="b" l="l" r="r" t="t"/>
              <a:pathLst>
                <a:path extrusionOk="0" h="27539" w="68668">
                  <a:moveTo>
                    <a:pt x="0" y="28"/>
                  </a:moveTo>
                  <a:cubicBezTo>
                    <a:pt x="0" y="42"/>
                    <a:pt x="7" y="56"/>
                    <a:pt x="28" y="63"/>
                  </a:cubicBezTo>
                  <a:lnTo>
                    <a:pt x="28" y="63"/>
                  </a:lnTo>
                  <a:cubicBezTo>
                    <a:pt x="195" y="77"/>
                    <a:pt x="362" y="98"/>
                    <a:pt x="515" y="119"/>
                  </a:cubicBezTo>
                  <a:lnTo>
                    <a:pt x="515" y="119"/>
                  </a:lnTo>
                  <a:cubicBezTo>
                    <a:pt x="800" y="153"/>
                    <a:pt x="1092" y="202"/>
                    <a:pt x="1377" y="258"/>
                  </a:cubicBezTo>
                  <a:lnTo>
                    <a:pt x="1377" y="258"/>
                  </a:lnTo>
                  <a:cubicBezTo>
                    <a:pt x="5020" y="995"/>
                    <a:pt x="8607" y="3178"/>
                    <a:pt x="11465" y="6403"/>
                  </a:cubicBezTo>
                  <a:lnTo>
                    <a:pt x="11465" y="6403"/>
                  </a:lnTo>
                  <a:cubicBezTo>
                    <a:pt x="11854" y="6841"/>
                    <a:pt x="12229" y="7307"/>
                    <a:pt x="12584" y="7794"/>
                  </a:cubicBezTo>
                  <a:lnTo>
                    <a:pt x="12584" y="7794"/>
                  </a:lnTo>
                  <a:cubicBezTo>
                    <a:pt x="13981" y="9713"/>
                    <a:pt x="15142" y="11736"/>
                    <a:pt x="16262" y="13696"/>
                  </a:cubicBezTo>
                  <a:lnTo>
                    <a:pt x="16262" y="13696"/>
                  </a:lnTo>
                  <a:cubicBezTo>
                    <a:pt x="18716" y="17986"/>
                    <a:pt x="21031" y="22032"/>
                    <a:pt x="25536" y="24653"/>
                  </a:cubicBezTo>
                  <a:lnTo>
                    <a:pt x="25536" y="24653"/>
                  </a:lnTo>
                  <a:cubicBezTo>
                    <a:pt x="28115" y="26148"/>
                    <a:pt x="30827" y="26892"/>
                    <a:pt x="33809" y="26892"/>
                  </a:cubicBezTo>
                  <a:lnTo>
                    <a:pt x="33809" y="26892"/>
                  </a:lnTo>
                  <a:cubicBezTo>
                    <a:pt x="36145" y="26892"/>
                    <a:pt x="38648" y="26440"/>
                    <a:pt x="41373" y="25529"/>
                  </a:cubicBezTo>
                  <a:lnTo>
                    <a:pt x="41373" y="25529"/>
                  </a:lnTo>
                  <a:cubicBezTo>
                    <a:pt x="42875" y="25022"/>
                    <a:pt x="44397" y="24396"/>
                    <a:pt x="45878" y="23791"/>
                  </a:cubicBezTo>
                  <a:lnTo>
                    <a:pt x="45878" y="23791"/>
                  </a:lnTo>
                  <a:cubicBezTo>
                    <a:pt x="49424" y="22338"/>
                    <a:pt x="53094" y="20836"/>
                    <a:pt x="56911" y="20725"/>
                  </a:cubicBezTo>
                  <a:lnTo>
                    <a:pt x="56911" y="20725"/>
                  </a:lnTo>
                  <a:cubicBezTo>
                    <a:pt x="57829" y="20697"/>
                    <a:pt x="58754" y="20767"/>
                    <a:pt x="59657" y="20927"/>
                  </a:cubicBezTo>
                  <a:lnTo>
                    <a:pt x="59657" y="20927"/>
                  </a:lnTo>
                  <a:cubicBezTo>
                    <a:pt x="62981" y="21525"/>
                    <a:pt x="66081" y="23179"/>
                    <a:pt x="68619" y="25717"/>
                  </a:cubicBezTo>
                  <a:lnTo>
                    <a:pt x="68619" y="25717"/>
                  </a:lnTo>
                  <a:cubicBezTo>
                    <a:pt x="68626" y="25731"/>
                    <a:pt x="68647" y="25731"/>
                    <a:pt x="68660" y="25717"/>
                  </a:cubicBezTo>
                  <a:lnTo>
                    <a:pt x="68660" y="25717"/>
                  </a:lnTo>
                  <a:cubicBezTo>
                    <a:pt x="68667" y="25703"/>
                    <a:pt x="68667" y="25689"/>
                    <a:pt x="68660" y="25675"/>
                  </a:cubicBezTo>
                  <a:lnTo>
                    <a:pt x="68660" y="25675"/>
                  </a:lnTo>
                  <a:cubicBezTo>
                    <a:pt x="66109" y="23131"/>
                    <a:pt x="63001" y="21469"/>
                    <a:pt x="59671" y="20871"/>
                  </a:cubicBezTo>
                  <a:lnTo>
                    <a:pt x="59671" y="20871"/>
                  </a:lnTo>
                  <a:cubicBezTo>
                    <a:pt x="58761" y="20711"/>
                    <a:pt x="57829" y="20642"/>
                    <a:pt x="56911" y="20669"/>
                  </a:cubicBezTo>
                  <a:lnTo>
                    <a:pt x="56911" y="20669"/>
                  </a:lnTo>
                  <a:cubicBezTo>
                    <a:pt x="53081" y="20781"/>
                    <a:pt x="49410" y="22282"/>
                    <a:pt x="45857" y="23735"/>
                  </a:cubicBezTo>
                  <a:lnTo>
                    <a:pt x="45857" y="23735"/>
                  </a:lnTo>
                  <a:cubicBezTo>
                    <a:pt x="44376" y="24340"/>
                    <a:pt x="42854" y="24966"/>
                    <a:pt x="41352" y="25473"/>
                  </a:cubicBezTo>
                  <a:lnTo>
                    <a:pt x="41352" y="25473"/>
                  </a:lnTo>
                  <a:cubicBezTo>
                    <a:pt x="35158" y="27538"/>
                    <a:pt x="30145" y="27260"/>
                    <a:pt x="25571" y="24604"/>
                  </a:cubicBezTo>
                  <a:lnTo>
                    <a:pt x="25571" y="24604"/>
                  </a:lnTo>
                  <a:cubicBezTo>
                    <a:pt x="21073" y="21990"/>
                    <a:pt x="18764" y="17951"/>
                    <a:pt x="16310" y="13669"/>
                  </a:cubicBezTo>
                  <a:lnTo>
                    <a:pt x="16310" y="13669"/>
                  </a:lnTo>
                  <a:cubicBezTo>
                    <a:pt x="15191" y="11708"/>
                    <a:pt x="14030" y="9678"/>
                    <a:pt x="12626" y="7759"/>
                  </a:cubicBezTo>
                  <a:lnTo>
                    <a:pt x="12626" y="7759"/>
                  </a:lnTo>
                  <a:cubicBezTo>
                    <a:pt x="12271" y="7273"/>
                    <a:pt x="11896" y="6807"/>
                    <a:pt x="11506" y="6369"/>
                  </a:cubicBezTo>
                  <a:lnTo>
                    <a:pt x="11506" y="6369"/>
                  </a:lnTo>
                  <a:cubicBezTo>
                    <a:pt x="8642" y="3129"/>
                    <a:pt x="5048" y="939"/>
                    <a:pt x="1384" y="202"/>
                  </a:cubicBezTo>
                  <a:lnTo>
                    <a:pt x="1384" y="202"/>
                  </a:lnTo>
                  <a:cubicBezTo>
                    <a:pt x="1099" y="147"/>
                    <a:pt x="807" y="98"/>
                    <a:pt x="522" y="56"/>
                  </a:cubicBezTo>
                  <a:lnTo>
                    <a:pt x="522" y="56"/>
                  </a:lnTo>
                  <a:cubicBezTo>
                    <a:pt x="369" y="35"/>
                    <a:pt x="202" y="21"/>
                    <a:pt x="28" y="1"/>
                  </a:cubicBezTo>
                  <a:lnTo>
                    <a:pt x="28" y="1"/>
                  </a:lnTo>
                  <a:cubicBezTo>
                    <a:pt x="28" y="1"/>
                    <a:pt x="28" y="1"/>
                    <a:pt x="28" y="1"/>
                  </a:cubicBezTo>
                  <a:lnTo>
                    <a:pt x="28" y="1"/>
                  </a:lnTo>
                  <a:cubicBezTo>
                    <a:pt x="14" y="1"/>
                    <a:pt x="0" y="14"/>
                    <a:pt x="0"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4"/>
            <p:cNvSpPr/>
            <p:nvPr/>
          </p:nvSpPr>
          <p:spPr>
            <a:xfrm>
              <a:off x="1102450" y="3415900"/>
              <a:ext cx="1716700" cy="683600"/>
            </a:xfrm>
            <a:custGeom>
              <a:rect b="b" l="l" r="r" t="t"/>
              <a:pathLst>
                <a:path extrusionOk="0" h="27344" w="68668">
                  <a:moveTo>
                    <a:pt x="0" y="29"/>
                  </a:moveTo>
                  <a:cubicBezTo>
                    <a:pt x="0" y="43"/>
                    <a:pt x="7" y="57"/>
                    <a:pt x="28" y="57"/>
                  </a:cubicBezTo>
                  <a:lnTo>
                    <a:pt x="28" y="57"/>
                  </a:lnTo>
                  <a:cubicBezTo>
                    <a:pt x="195" y="70"/>
                    <a:pt x="362" y="84"/>
                    <a:pt x="515" y="105"/>
                  </a:cubicBezTo>
                  <a:lnTo>
                    <a:pt x="515" y="105"/>
                  </a:lnTo>
                  <a:cubicBezTo>
                    <a:pt x="807" y="140"/>
                    <a:pt x="1099" y="182"/>
                    <a:pt x="1391" y="230"/>
                  </a:cubicBezTo>
                  <a:lnTo>
                    <a:pt x="1391" y="230"/>
                  </a:lnTo>
                  <a:cubicBezTo>
                    <a:pt x="5110" y="905"/>
                    <a:pt x="8767" y="3032"/>
                    <a:pt x="11701" y="6209"/>
                  </a:cubicBezTo>
                  <a:lnTo>
                    <a:pt x="11701" y="6209"/>
                  </a:lnTo>
                  <a:cubicBezTo>
                    <a:pt x="12104" y="6640"/>
                    <a:pt x="12494" y="7099"/>
                    <a:pt x="12855" y="7586"/>
                  </a:cubicBezTo>
                  <a:lnTo>
                    <a:pt x="12855" y="7586"/>
                  </a:lnTo>
                  <a:cubicBezTo>
                    <a:pt x="14426" y="9671"/>
                    <a:pt x="15678" y="11917"/>
                    <a:pt x="16880" y="14086"/>
                  </a:cubicBezTo>
                  <a:lnTo>
                    <a:pt x="16880" y="14086"/>
                  </a:lnTo>
                  <a:cubicBezTo>
                    <a:pt x="19202" y="18257"/>
                    <a:pt x="21392" y="22199"/>
                    <a:pt x="25640" y="24834"/>
                  </a:cubicBezTo>
                  <a:lnTo>
                    <a:pt x="25640" y="24834"/>
                  </a:lnTo>
                  <a:cubicBezTo>
                    <a:pt x="28080" y="26357"/>
                    <a:pt x="30639" y="27163"/>
                    <a:pt x="33454" y="27288"/>
                  </a:cubicBezTo>
                  <a:lnTo>
                    <a:pt x="33454" y="27288"/>
                  </a:lnTo>
                  <a:cubicBezTo>
                    <a:pt x="33719" y="27302"/>
                    <a:pt x="33990" y="27309"/>
                    <a:pt x="34268" y="27309"/>
                  </a:cubicBezTo>
                  <a:lnTo>
                    <a:pt x="34268" y="27309"/>
                  </a:lnTo>
                  <a:cubicBezTo>
                    <a:pt x="36486" y="27309"/>
                    <a:pt x="38849" y="26892"/>
                    <a:pt x="41456" y="26051"/>
                  </a:cubicBezTo>
                  <a:lnTo>
                    <a:pt x="41456" y="26051"/>
                  </a:lnTo>
                  <a:cubicBezTo>
                    <a:pt x="42993" y="25550"/>
                    <a:pt x="44557" y="24911"/>
                    <a:pt x="46066" y="24299"/>
                  </a:cubicBezTo>
                  <a:lnTo>
                    <a:pt x="46066" y="24299"/>
                  </a:lnTo>
                  <a:cubicBezTo>
                    <a:pt x="49604" y="22860"/>
                    <a:pt x="53268" y="21372"/>
                    <a:pt x="57064" y="21323"/>
                  </a:cubicBezTo>
                  <a:lnTo>
                    <a:pt x="57064" y="21323"/>
                  </a:lnTo>
                  <a:cubicBezTo>
                    <a:pt x="57982" y="21316"/>
                    <a:pt x="58913" y="21400"/>
                    <a:pt x="59817" y="21581"/>
                  </a:cubicBezTo>
                  <a:lnTo>
                    <a:pt x="59817" y="21581"/>
                  </a:lnTo>
                  <a:cubicBezTo>
                    <a:pt x="63106" y="22255"/>
                    <a:pt x="66144" y="24007"/>
                    <a:pt x="68619" y="26656"/>
                  </a:cubicBezTo>
                  <a:lnTo>
                    <a:pt x="68619" y="26656"/>
                  </a:lnTo>
                  <a:cubicBezTo>
                    <a:pt x="68626" y="26670"/>
                    <a:pt x="68647" y="26670"/>
                    <a:pt x="68660" y="26656"/>
                  </a:cubicBezTo>
                  <a:lnTo>
                    <a:pt x="68660" y="26656"/>
                  </a:lnTo>
                  <a:cubicBezTo>
                    <a:pt x="68667" y="26649"/>
                    <a:pt x="68667" y="26628"/>
                    <a:pt x="68660" y="26614"/>
                  </a:cubicBezTo>
                  <a:lnTo>
                    <a:pt x="68660" y="26614"/>
                  </a:lnTo>
                  <a:cubicBezTo>
                    <a:pt x="66179" y="23965"/>
                    <a:pt x="63127" y="22199"/>
                    <a:pt x="59824" y="21525"/>
                  </a:cubicBezTo>
                  <a:lnTo>
                    <a:pt x="59824" y="21525"/>
                  </a:lnTo>
                  <a:cubicBezTo>
                    <a:pt x="58920" y="21344"/>
                    <a:pt x="57989" y="21254"/>
                    <a:pt x="57064" y="21268"/>
                  </a:cubicBezTo>
                  <a:lnTo>
                    <a:pt x="57064" y="21268"/>
                  </a:lnTo>
                  <a:cubicBezTo>
                    <a:pt x="53254" y="21316"/>
                    <a:pt x="49591" y="22804"/>
                    <a:pt x="46045" y="24243"/>
                  </a:cubicBezTo>
                  <a:lnTo>
                    <a:pt x="46045" y="24243"/>
                  </a:lnTo>
                  <a:cubicBezTo>
                    <a:pt x="44536" y="24862"/>
                    <a:pt x="42972" y="25495"/>
                    <a:pt x="41443" y="25995"/>
                  </a:cubicBezTo>
                  <a:lnTo>
                    <a:pt x="41443" y="25995"/>
                  </a:lnTo>
                  <a:cubicBezTo>
                    <a:pt x="38516" y="26941"/>
                    <a:pt x="35909" y="27344"/>
                    <a:pt x="33454" y="27233"/>
                  </a:cubicBezTo>
                  <a:lnTo>
                    <a:pt x="33454" y="27233"/>
                  </a:lnTo>
                  <a:cubicBezTo>
                    <a:pt x="30653" y="27101"/>
                    <a:pt x="28101" y="26301"/>
                    <a:pt x="25668" y="24786"/>
                  </a:cubicBezTo>
                  <a:lnTo>
                    <a:pt x="25668" y="24786"/>
                  </a:lnTo>
                  <a:cubicBezTo>
                    <a:pt x="21434" y="22158"/>
                    <a:pt x="19251" y="18223"/>
                    <a:pt x="16936" y="14058"/>
                  </a:cubicBezTo>
                  <a:lnTo>
                    <a:pt x="16936" y="14058"/>
                  </a:lnTo>
                  <a:cubicBezTo>
                    <a:pt x="15726" y="11882"/>
                    <a:pt x="14475" y="9637"/>
                    <a:pt x="12904" y="7551"/>
                  </a:cubicBezTo>
                  <a:lnTo>
                    <a:pt x="12904" y="7551"/>
                  </a:lnTo>
                  <a:cubicBezTo>
                    <a:pt x="12535" y="7064"/>
                    <a:pt x="12146" y="6599"/>
                    <a:pt x="11743" y="6168"/>
                  </a:cubicBezTo>
                  <a:lnTo>
                    <a:pt x="11743" y="6168"/>
                  </a:lnTo>
                  <a:cubicBezTo>
                    <a:pt x="8802" y="2983"/>
                    <a:pt x="5131" y="856"/>
                    <a:pt x="1405" y="175"/>
                  </a:cubicBezTo>
                  <a:lnTo>
                    <a:pt x="1405" y="175"/>
                  </a:lnTo>
                  <a:cubicBezTo>
                    <a:pt x="1113" y="119"/>
                    <a:pt x="814" y="77"/>
                    <a:pt x="522" y="50"/>
                  </a:cubicBezTo>
                  <a:lnTo>
                    <a:pt x="522" y="50"/>
                  </a:lnTo>
                  <a:cubicBezTo>
                    <a:pt x="362" y="29"/>
                    <a:pt x="195" y="15"/>
                    <a:pt x="28" y="1"/>
                  </a:cubicBezTo>
                  <a:lnTo>
                    <a:pt x="28" y="1"/>
                  </a:lnTo>
                  <a:cubicBezTo>
                    <a:pt x="28" y="1"/>
                    <a:pt x="28" y="1"/>
                    <a:pt x="28" y="1"/>
                  </a:cubicBezTo>
                  <a:lnTo>
                    <a:pt x="28" y="1"/>
                  </a:lnTo>
                  <a:cubicBezTo>
                    <a:pt x="14" y="1"/>
                    <a:pt x="0" y="15"/>
                    <a:pt x="0"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4"/>
            <p:cNvSpPr/>
            <p:nvPr/>
          </p:nvSpPr>
          <p:spPr>
            <a:xfrm>
              <a:off x="1102450" y="3392275"/>
              <a:ext cx="1716700" cy="695250"/>
            </a:xfrm>
            <a:custGeom>
              <a:rect b="b" l="l" r="r" t="t"/>
              <a:pathLst>
                <a:path extrusionOk="0" h="27810" w="68668">
                  <a:moveTo>
                    <a:pt x="0" y="28"/>
                  </a:moveTo>
                  <a:cubicBezTo>
                    <a:pt x="0" y="42"/>
                    <a:pt x="7" y="56"/>
                    <a:pt x="28" y="63"/>
                  </a:cubicBezTo>
                  <a:lnTo>
                    <a:pt x="28" y="63"/>
                  </a:lnTo>
                  <a:cubicBezTo>
                    <a:pt x="195" y="70"/>
                    <a:pt x="369" y="84"/>
                    <a:pt x="522" y="98"/>
                  </a:cubicBezTo>
                  <a:lnTo>
                    <a:pt x="522" y="98"/>
                  </a:lnTo>
                  <a:cubicBezTo>
                    <a:pt x="821" y="126"/>
                    <a:pt x="1120" y="160"/>
                    <a:pt x="1405" y="209"/>
                  </a:cubicBezTo>
                  <a:lnTo>
                    <a:pt x="1405" y="209"/>
                  </a:lnTo>
                  <a:cubicBezTo>
                    <a:pt x="5194" y="828"/>
                    <a:pt x="8934" y="2886"/>
                    <a:pt x="11944" y="6014"/>
                  </a:cubicBezTo>
                  <a:lnTo>
                    <a:pt x="11944" y="6014"/>
                  </a:lnTo>
                  <a:cubicBezTo>
                    <a:pt x="12354" y="6445"/>
                    <a:pt x="12758" y="6904"/>
                    <a:pt x="13133" y="7384"/>
                  </a:cubicBezTo>
                  <a:lnTo>
                    <a:pt x="13133" y="7384"/>
                  </a:lnTo>
                  <a:cubicBezTo>
                    <a:pt x="14871" y="9615"/>
                    <a:pt x="16185" y="12063"/>
                    <a:pt x="17457" y="14426"/>
                  </a:cubicBezTo>
                  <a:lnTo>
                    <a:pt x="17457" y="14426"/>
                  </a:lnTo>
                  <a:cubicBezTo>
                    <a:pt x="19654" y="18507"/>
                    <a:pt x="21726" y="22366"/>
                    <a:pt x="25737" y="25028"/>
                  </a:cubicBezTo>
                  <a:lnTo>
                    <a:pt x="25737" y="25028"/>
                  </a:lnTo>
                  <a:cubicBezTo>
                    <a:pt x="28108" y="26607"/>
                    <a:pt x="30715" y="27503"/>
                    <a:pt x="33489" y="27698"/>
                  </a:cubicBezTo>
                  <a:lnTo>
                    <a:pt x="33489" y="27698"/>
                  </a:lnTo>
                  <a:cubicBezTo>
                    <a:pt x="33885" y="27726"/>
                    <a:pt x="34289" y="27740"/>
                    <a:pt x="34692" y="27740"/>
                  </a:cubicBezTo>
                  <a:lnTo>
                    <a:pt x="34692" y="27740"/>
                  </a:lnTo>
                  <a:cubicBezTo>
                    <a:pt x="36826" y="27740"/>
                    <a:pt x="39079" y="27357"/>
                    <a:pt x="41540" y="26579"/>
                  </a:cubicBezTo>
                  <a:lnTo>
                    <a:pt x="41540" y="26579"/>
                  </a:lnTo>
                  <a:cubicBezTo>
                    <a:pt x="43104" y="26085"/>
                    <a:pt x="44703" y="25439"/>
                    <a:pt x="46247" y="24813"/>
                  </a:cubicBezTo>
                  <a:lnTo>
                    <a:pt x="46247" y="24813"/>
                  </a:lnTo>
                  <a:cubicBezTo>
                    <a:pt x="49764" y="23395"/>
                    <a:pt x="53393" y="21935"/>
                    <a:pt x="57148" y="21935"/>
                  </a:cubicBezTo>
                  <a:lnTo>
                    <a:pt x="57148" y="21935"/>
                  </a:lnTo>
                  <a:cubicBezTo>
                    <a:pt x="57175" y="21935"/>
                    <a:pt x="57196" y="21935"/>
                    <a:pt x="57217" y="21935"/>
                  </a:cubicBezTo>
                  <a:lnTo>
                    <a:pt x="57217" y="21935"/>
                  </a:lnTo>
                  <a:cubicBezTo>
                    <a:pt x="58142" y="21935"/>
                    <a:pt x="59066" y="22039"/>
                    <a:pt x="59970" y="22248"/>
                  </a:cubicBezTo>
                  <a:lnTo>
                    <a:pt x="59970" y="22248"/>
                  </a:lnTo>
                  <a:cubicBezTo>
                    <a:pt x="63272" y="23005"/>
                    <a:pt x="66179" y="24806"/>
                    <a:pt x="68619" y="27601"/>
                  </a:cubicBezTo>
                  <a:lnTo>
                    <a:pt x="68619" y="27601"/>
                  </a:lnTo>
                  <a:cubicBezTo>
                    <a:pt x="68626" y="27615"/>
                    <a:pt x="68647" y="27615"/>
                    <a:pt x="68654" y="27601"/>
                  </a:cubicBezTo>
                  <a:lnTo>
                    <a:pt x="68654" y="27601"/>
                  </a:lnTo>
                  <a:cubicBezTo>
                    <a:pt x="68667" y="27594"/>
                    <a:pt x="68667" y="27573"/>
                    <a:pt x="68660" y="27559"/>
                  </a:cubicBezTo>
                  <a:lnTo>
                    <a:pt x="68660" y="27559"/>
                  </a:lnTo>
                  <a:cubicBezTo>
                    <a:pt x="66213" y="24757"/>
                    <a:pt x="63293" y="22950"/>
                    <a:pt x="59984" y="22192"/>
                  </a:cubicBezTo>
                  <a:lnTo>
                    <a:pt x="59984" y="22192"/>
                  </a:lnTo>
                  <a:cubicBezTo>
                    <a:pt x="59073" y="21983"/>
                    <a:pt x="58149" y="21879"/>
                    <a:pt x="57217" y="21872"/>
                  </a:cubicBezTo>
                  <a:lnTo>
                    <a:pt x="57217" y="21872"/>
                  </a:lnTo>
                  <a:lnTo>
                    <a:pt x="57148" y="21872"/>
                  </a:lnTo>
                  <a:lnTo>
                    <a:pt x="57148" y="21872"/>
                  </a:lnTo>
                  <a:cubicBezTo>
                    <a:pt x="53386" y="21872"/>
                    <a:pt x="49743" y="23339"/>
                    <a:pt x="46226" y="24764"/>
                  </a:cubicBezTo>
                  <a:lnTo>
                    <a:pt x="46226" y="24764"/>
                  </a:lnTo>
                  <a:cubicBezTo>
                    <a:pt x="44682" y="25383"/>
                    <a:pt x="43083" y="26030"/>
                    <a:pt x="41526" y="26523"/>
                  </a:cubicBezTo>
                  <a:lnTo>
                    <a:pt x="41526" y="26523"/>
                  </a:lnTo>
                  <a:cubicBezTo>
                    <a:pt x="38599" y="27448"/>
                    <a:pt x="35971" y="27809"/>
                    <a:pt x="33489" y="27636"/>
                  </a:cubicBezTo>
                  <a:lnTo>
                    <a:pt x="33489" y="27636"/>
                  </a:lnTo>
                  <a:cubicBezTo>
                    <a:pt x="30687" y="27441"/>
                    <a:pt x="28164" y="26572"/>
                    <a:pt x="25765" y="24980"/>
                  </a:cubicBezTo>
                  <a:lnTo>
                    <a:pt x="25765" y="24980"/>
                  </a:lnTo>
                  <a:cubicBezTo>
                    <a:pt x="21775" y="22324"/>
                    <a:pt x="19703" y="18479"/>
                    <a:pt x="17513" y="14398"/>
                  </a:cubicBezTo>
                  <a:lnTo>
                    <a:pt x="17513" y="14398"/>
                  </a:lnTo>
                  <a:cubicBezTo>
                    <a:pt x="16234" y="12035"/>
                    <a:pt x="14920" y="9581"/>
                    <a:pt x="13175" y="7349"/>
                  </a:cubicBezTo>
                  <a:lnTo>
                    <a:pt x="13175" y="7349"/>
                  </a:lnTo>
                  <a:cubicBezTo>
                    <a:pt x="12799" y="6862"/>
                    <a:pt x="12396" y="6403"/>
                    <a:pt x="11986" y="5972"/>
                  </a:cubicBezTo>
                  <a:lnTo>
                    <a:pt x="11986" y="5972"/>
                  </a:lnTo>
                  <a:cubicBezTo>
                    <a:pt x="8969" y="2837"/>
                    <a:pt x="5215" y="772"/>
                    <a:pt x="1419" y="153"/>
                  </a:cubicBezTo>
                  <a:lnTo>
                    <a:pt x="1419" y="153"/>
                  </a:lnTo>
                  <a:cubicBezTo>
                    <a:pt x="1127" y="105"/>
                    <a:pt x="828" y="70"/>
                    <a:pt x="529" y="42"/>
                  </a:cubicBezTo>
                  <a:lnTo>
                    <a:pt x="529" y="42"/>
                  </a:lnTo>
                  <a:cubicBezTo>
                    <a:pt x="369" y="28"/>
                    <a:pt x="202" y="14"/>
                    <a:pt x="28" y="0"/>
                  </a:cubicBezTo>
                  <a:lnTo>
                    <a:pt x="28" y="0"/>
                  </a:lnTo>
                  <a:cubicBezTo>
                    <a:pt x="14" y="0"/>
                    <a:pt x="0" y="14"/>
                    <a:pt x="0"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4"/>
            <p:cNvSpPr/>
            <p:nvPr/>
          </p:nvSpPr>
          <p:spPr>
            <a:xfrm>
              <a:off x="1102450" y="3368800"/>
              <a:ext cx="1716700" cy="724800"/>
            </a:xfrm>
            <a:custGeom>
              <a:rect b="b" l="l" r="r" t="t"/>
              <a:pathLst>
                <a:path extrusionOk="0" h="28992" w="68668">
                  <a:moveTo>
                    <a:pt x="0" y="29"/>
                  </a:moveTo>
                  <a:cubicBezTo>
                    <a:pt x="0" y="43"/>
                    <a:pt x="14" y="57"/>
                    <a:pt x="28" y="57"/>
                  </a:cubicBezTo>
                  <a:lnTo>
                    <a:pt x="28" y="57"/>
                  </a:lnTo>
                  <a:cubicBezTo>
                    <a:pt x="202" y="63"/>
                    <a:pt x="369" y="70"/>
                    <a:pt x="529" y="84"/>
                  </a:cubicBezTo>
                  <a:lnTo>
                    <a:pt x="529" y="84"/>
                  </a:lnTo>
                  <a:cubicBezTo>
                    <a:pt x="828" y="105"/>
                    <a:pt x="1127" y="140"/>
                    <a:pt x="1426" y="182"/>
                  </a:cubicBezTo>
                  <a:lnTo>
                    <a:pt x="1426" y="182"/>
                  </a:lnTo>
                  <a:cubicBezTo>
                    <a:pt x="5221" y="731"/>
                    <a:pt x="9143" y="2782"/>
                    <a:pt x="12181" y="5813"/>
                  </a:cubicBezTo>
                  <a:lnTo>
                    <a:pt x="12181" y="5813"/>
                  </a:lnTo>
                  <a:cubicBezTo>
                    <a:pt x="12605" y="6237"/>
                    <a:pt x="13022" y="6696"/>
                    <a:pt x="13404" y="7176"/>
                  </a:cubicBezTo>
                  <a:lnTo>
                    <a:pt x="13404" y="7176"/>
                  </a:lnTo>
                  <a:cubicBezTo>
                    <a:pt x="15302" y="9532"/>
                    <a:pt x="16672" y="12174"/>
                    <a:pt x="18000" y="14733"/>
                  </a:cubicBezTo>
                  <a:lnTo>
                    <a:pt x="18000" y="14733"/>
                  </a:lnTo>
                  <a:cubicBezTo>
                    <a:pt x="20078" y="18744"/>
                    <a:pt x="22039" y="22526"/>
                    <a:pt x="25835" y="25217"/>
                  </a:cubicBezTo>
                  <a:lnTo>
                    <a:pt x="25835" y="25217"/>
                  </a:lnTo>
                  <a:cubicBezTo>
                    <a:pt x="30284" y="28373"/>
                    <a:pt x="35450" y="28992"/>
                    <a:pt x="41623" y="27108"/>
                  </a:cubicBezTo>
                  <a:lnTo>
                    <a:pt x="41623" y="27108"/>
                  </a:lnTo>
                  <a:cubicBezTo>
                    <a:pt x="43215" y="26614"/>
                    <a:pt x="44849" y="25960"/>
                    <a:pt x="46420" y="25328"/>
                  </a:cubicBezTo>
                  <a:lnTo>
                    <a:pt x="46420" y="25328"/>
                  </a:lnTo>
                  <a:cubicBezTo>
                    <a:pt x="49959" y="23917"/>
                    <a:pt x="53609" y="22457"/>
                    <a:pt x="57370" y="22533"/>
                  </a:cubicBezTo>
                  <a:lnTo>
                    <a:pt x="57370" y="22533"/>
                  </a:lnTo>
                  <a:cubicBezTo>
                    <a:pt x="58295" y="22554"/>
                    <a:pt x="59226" y="22672"/>
                    <a:pt x="60123" y="22901"/>
                  </a:cubicBezTo>
                  <a:lnTo>
                    <a:pt x="60123" y="22901"/>
                  </a:lnTo>
                  <a:cubicBezTo>
                    <a:pt x="63391" y="23729"/>
                    <a:pt x="66248" y="25627"/>
                    <a:pt x="68619" y="28540"/>
                  </a:cubicBezTo>
                  <a:lnTo>
                    <a:pt x="68619" y="28540"/>
                  </a:lnTo>
                  <a:cubicBezTo>
                    <a:pt x="68619" y="28547"/>
                    <a:pt x="68633" y="28547"/>
                    <a:pt x="68640" y="28547"/>
                  </a:cubicBezTo>
                  <a:lnTo>
                    <a:pt x="68640" y="28547"/>
                  </a:lnTo>
                  <a:cubicBezTo>
                    <a:pt x="68647" y="28547"/>
                    <a:pt x="68654" y="28547"/>
                    <a:pt x="68654" y="28540"/>
                  </a:cubicBezTo>
                  <a:lnTo>
                    <a:pt x="68654" y="28540"/>
                  </a:lnTo>
                  <a:cubicBezTo>
                    <a:pt x="68667" y="28533"/>
                    <a:pt x="68667" y="28512"/>
                    <a:pt x="68660" y="28498"/>
                  </a:cubicBezTo>
                  <a:lnTo>
                    <a:pt x="68660" y="28498"/>
                  </a:lnTo>
                  <a:cubicBezTo>
                    <a:pt x="66290" y="25578"/>
                    <a:pt x="63418" y="23680"/>
                    <a:pt x="60137" y="22846"/>
                  </a:cubicBezTo>
                  <a:lnTo>
                    <a:pt x="60137" y="22846"/>
                  </a:lnTo>
                  <a:cubicBezTo>
                    <a:pt x="59233" y="22616"/>
                    <a:pt x="58302" y="22491"/>
                    <a:pt x="57370" y="22477"/>
                  </a:cubicBezTo>
                  <a:lnTo>
                    <a:pt x="57370" y="22477"/>
                  </a:lnTo>
                  <a:cubicBezTo>
                    <a:pt x="53595" y="22394"/>
                    <a:pt x="49938" y="23861"/>
                    <a:pt x="46399" y="25272"/>
                  </a:cubicBezTo>
                  <a:lnTo>
                    <a:pt x="46399" y="25272"/>
                  </a:lnTo>
                  <a:cubicBezTo>
                    <a:pt x="44828" y="25905"/>
                    <a:pt x="43201" y="26558"/>
                    <a:pt x="41609" y="27052"/>
                  </a:cubicBezTo>
                  <a:lnTo>
                    <a:pt x="41609" y="27052"/>
                  </a:lnTo>
                  <a:cubicBezTo>
                    <a:pt x="35450" y="28929"/>
                    <a:pt x="30305" y="28310"/>
                    <a:pt x="25870" y="25168"/>
                  </a:cubicBezTo>
                  <a:lnTo>
                    <a:pt x="25870" y="25168"/>
                  </a:lnTo>
                  <a:cubicBezTo>
                    <a:pt x="22088" y="22484"/>
                    <a:pt x="20127" y="18709"/>
                    <a:pt x="18048" y="14705"/>
                  </a:cubicBezTo>
                  <a:lnTo>
                    <a:pt x="18048" y="14705"/>
                  </a:lnTo>
                  <a:cubicBezTo>
                    <a:pt x="16720" y="12146"/>
                    <a:pt x="15351" y="9505"/>
                    <a:pt x="13446" y="7134"/>
                  </a:cubicBezTo>
                  <a:lnTo>
                    <a:pt x="13446" y="7134"/>
                  </a:lnTo>
                  <a:cubicBezTo>
                    <a:pt x="13064" y="6661"/>
                    <a:pt x="12646" y="6202"/>
                    <a:pt x="12222" y="5778"/>
                  </a:cubicBezTo>
                  <a:lnTo>
                    <a:pt x="12222" y="5778"/>
                  </a:lnTo>
                  <a:cubicBezTo>
                    <a:pt x="9177" y="2733"/>
                    <a:pt x="5242" y="675"/>
                    <a:pt x="1433" y="126"/>
                  </a:cubicBezTo>
                  <a:lnTo>
                    <a:pt x="1433" y="126"/>
                  </a:lnTo>
                  <a:cubicBezTo>
                    <a:pt x="1134" y="84"/>
                    <a:pt x="835" y="50"/>
                    <a:pt x="536" y="29"/>
                  </a:cubicBezTo>
                  <a:lnTo>
                    <a:pt x="536" y="29"/>
                  </a:lnTo>
                  <a:cubicBezTo>
                    <a:pt x="376" y="15"/>
                    <a:pt x="202" y="8"/>
                    <a:pt x="28" y="1"/>
                  </a:cubicBezTo>
                  <a:lnTo>
                    <a:pt x="28" y="1"/>
                  </a:lnTo>
                  <a:lnTo>
                    <a:pt x="28" y="1"/>
                  </a:lnTo>
                  <a:lnTo>
                    <a:pt x="28" y="1"/>
                  </a:lnTo>
                  <a:cubicBezTo>
                    <a:pt x="14" y="1"/>
                    <a:pt x="0" y="8"/>
                    <a:pt x="0"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4"/>
            <p:cNvSpPr/>
            <p:nvPr/>
          </p:nvSpPr>
          <p:spPr>
            <a:xfrm>
              <a:off x="1102450" y="3345175"/>
              <a:ext cx="1716700" cy="737300"/>
            </a:xfrm>
            <a:custGeom>
              <a:rect b="b" l="l" r="r" t="t"/>
              <a:pathLst>
                <a:path extrusionOk="0" h="29492" w="68668">
                  <a:moveTo>
                    <a:pt x="28" y="0"/>
                  </a:moveTo>
                  <a:cubicBezTo>
                    <a:pt x="14" y="0"/>
                    <a:pt x="0" y="14"/>
                    <a:pt x="0" y="28"/>
                  </a:cubicBezTo>
                  <a:lnTo>
                    <a:pt x="0" y="28"/>
                  </a:lnTo>
                  <a:cubicBezTo>
                    <a:pt x="0" y="49"/>
                    <a:pt x="14" y="56"/>
                    <a:pt x="28" y="63"/>
                  </a:cubicBezTo>
                  <a:lnTo>
                    <a:pt x="28" y="63"/>
                  </a:lnTo>
                  <a:cubicBezTo>
                    <a:pt x="202" y="63"/>
                    <a:pt x="369" y="70"/>
                    <a:pt x="536" y="77"/>
                  </a:cubicBezTo>
                  <a:lnTo>
                    <a:pt x="536" y="77"/>
                  </a:lnTo>
                  <a:cubicBezTo>
                    <a:pt x="835" y="98"/>
                    <a:pt x="1141" y="126"/>
                    <a:pt x="1439" y="160"/>
                  </a:cubicBezTo>
                  <a:lnTo>
                    <a:pt x="1439" y="160"/>
                  </a:lnTo>
                  <a:cubicBezTo>
                    <a:pt x="5305" y="640"/>
                    <a:pt x="9309" y="2635"/>
                    <a:pt x="12417" y="5625"/>
                  </a:cubicBezTo>
                  <a:lnTo>
                    <a:pt x="12417" y="5625"/>
                  </a:lnTo>
                  <a:cubicBezTo>
                    <a:pt x="12862" y="6042"/>
                    <a:pt x="13279" y="6494"/>
                    <a:pt x="13675" y="6973"/>
                  </a:cubicBezTo>
                  <a:lnTo>
                    <a:pt x="13675" y="6973"/>
                  </a:lnTo>
                  <a:cubicBezTo>
                    <a:pt x="15726" y="9442"/>
                    <a:pt x="17145" y="12278"/>
                    <a:pt x="18507" y="15017"/>
                  </a:cubicBezTo>
                  <a:lnTo>
                    <a:pt x="18507" y="15017"/>
                  </a:lnTo>
                  <a:cubicBezTo>
                    <a:pt x="20475" y="18966"/>
                    <a:pt x="22338" y="22692"/>
                    <a:pt x="25932" y="25404"/>
                  </a:cubicBezTo>
                  <a:lnTo>
                    <a:pt x="25932" y="25404"/>
                  </a:lnTo>
                  <a:cubicBezTo>
                    <a:pt x="28226" y="27135"/>
                    <a:pt x="30792" y="28178"/>
                    <a:pt x="33552" y="28498"/>
                  </a:cubicBezTo>
                  <a:lnTo>
                    <a:pt x="33552" y="28498"/>
                  </a:lnTo>
                  <a:cubicBezTo>
                    <a:pt x="36055" y="28790"/>
                    <a:pt x="38794" y="28498"/>
                    <a:pt x="41707" y="27635"/>
                  </a:cubicBezTo>
                  <a:lnTo>
                    <a:pt x="41707" y="27635"/>
                  </a:lnTo>
                  <a:cubicBezTo>
                    <a:pt x="43334" y="27149"/>
                    <a:pt x="44988" y="26488"/>
                    <a:pt x="46594" y="25849"/>
                  </a:cubicBezTo>
                  <a:lnTo>
                    <a:pt x="46594" y="25849"/>
                  </a:lnTo>
                  <a:cubicBezTo>
                    <a:pt x="50126" y="24451"/>
                    <a:pt x="53776" y="22998"/>
                    <a:pt x="57523" y="23137"/>
                  </a:cubicBezTo>
                  <a:lnTo>
                    <a:pt x="57523" y="23137"/>
                  </a:lnTo>
                  <a:cubicBezTo>
                    <a:pt x="58455" y="23172"/>
                    <a:pt x="59379" y="23318"/>
                    <a:pt x="60276" y="23561"/>
                  </a:cubicBezTo>
                  <a:lnTo>
                    <a:pt x="60276" y="23561"/>
                  </a:lnTo>
                  <a:cubicBezTo>
                    <a:pt x="63516" y="24465"/>
                    <a:pt x="66325" y="26454"/>
                    <a:pt x="68612" y="29485"/>
                  </a:cubicBezTo>
                  <a:lnTo>
                    <a:pt x="68612" y="29485"/>
                  </a:lnTo>
                  <a:cubicBezTo>
                    <a:pt x="68619" y="29492"/>
                    <a:pt x="68633" y="29492"/>
                    <a:pt x="68640" y="29492"/>
                  </a:cubicBezTo>
                  <a:lnTo>
                    <a:pt x="68640" y="29492"/>
                  </a:lnTo>
                  <a:cubicBezTo>
                    <a:pt x="68647" y="29492"/>
                    <a:pt x="68654" y="29492"/>
                    <a:pt x="68654" y="29485"/>
                  </a:cubicBezTo>
                  <a:lnTo>
                    <a:pt x="68654" y="29485"/>
                  </a:lnTo>
                  <a:cubicBezTo>
                    <a:pt x="68667" y="29478"/>
                    <a:pt x="68667" y="29457"/>
                    <a:pt x="68660" y="29450"/>
                  </a:cubicBezTo>
                  <a:lnTo>
                    <a:pt x="68660" y="29450"/>
                  </a:lnTo>
                  <a:cubicBezTo>
                    <a:pt x="66359" y="26412"/>
                    <a:pt x="63544" y="24410"/>
                    <a:pt x="60290" y="23506"/>
                  </a:cubicBezTo>
                  <a:lnTo>
                    <a:pt x="60290" y="23506"/>
                  </a:lnTo>
                  <a:cubicBezTo>
                    <a:pt x="59393" y="23256"/>
                    <a:pt x="58462" y="23117"/>
                    <a:pt x="57523" y="23082"/>
                  </a:cubicBezTo>
                  <a:lnTo>
                    <a:pt x="57523" y="23082"/>
                  </a:lnTo>
                  <a:cubicBezTo>
                    <a:pt x="53769" y="22943"/>
                    <a:pt x="50112" y="24396"/>
                    <a:pt x="46573" y="25800"/>
                  </a:cubicBezTo>
                  <a:lnTo>
                    <a:pt x="46573" y="25800"/>
                  </a:lnTo>
                  <a:cubicBezTo>
                    <a:pt x="44967" y="26433"/>
                    <a:pt x="43313" y="27093"/>
                    <a:pt x="41693" y="27580"/>
                  </a:cubicBezTo>
                  <a:lnTo>
                    <a:pt x="41693" y="27580"/>
                  </a:lnTo>
                  <a:cubicBezTo>
                    <a:pt x="38787" y="28442"/>
                    <a:pt x="36048" y="28727"/>
                    <a:pt x="33559" y="28442"/>
                  </a:cubicBezTo>
                  <a:lnTo>
                    <a:pt x="33559" y="28442"/>
                  </a:lnTo>
                  <a:cubicBezTo>
                    <a:pt x="30806" y="28122"/>
                    <a:pt x="28254" y="27086"/>
                    <a:pt x="25967" y="25362"/>
                  </a:cubicBezTo>
                  <a:lnTo>
                    <a:pt x="25967" y="25362"/>
                  </a:lnTo>
                  <a:cubicBezTo>
                    <a:pt x="22380" y="22651"/>
                    <a:pt x="20523" y="18931"/>
                    <a:pt x="18556" y="14989"/>
                  </a:cubicBezTo>
                  <a:lnTo>
                    <a:pt x="18556" y="14989"/>
                  </a:lnTo>
                  <a:cubicBezTo>
                    <a:pt x="17193" y="12250"/>
                    <a:pt x="15775" y="9414"/>
                    <a:pt x="13724" y="6932"/>
                  </a:cubicBezTo>
                  <a:lnTo>
                    <a:pt x="13724" y="6932"/>
                  </a:lnTo>
                  <a:cubicBezTo>
                    <a:pt x="13328" y="6459"/>
                    <a:pt x="12904" y="6000"/>
                    <a:pt x="12459" y="5583"/>
                  </a:cubicBezTo>
                  <a:lnTo>
                    <a:pt x="12459" y="5583"/>
                  </a:lnTo>
                  <a:cubicBezTo>
                    <a:pt x="9344" y="2587"/>
                    <a:pt x="5326" y="584"/>
                    <a:pt x="1446" y="105"/>
                  </a:cubicBezTo>
                  <a:lnTo>
                    <a:pt x="1446" y="105"/>
                  </a:lnTo>
                  <a:cubicBezTo>
                    <a:pt x="1147" y="70"/>
                    <a:pt x="842" y="42"/>
                    <a:pt x="543" y="21"/>
                  </a:cubicBezTo>
                  <a:lnTo>
                    <a:pt x="543" y="21"/>
                  </a:lnTo>
                  <a:cubicBezTo>
                    <a:pt x="376" y="14"/>
                    <a:pt x="202" y="7"/>
                    <a:pt x="28" y="0"/>
                  </a:cubicBezTo>
                  <a:lnTo>
                    <a:pt x="2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4"/>
            <p:cNvSpPr/>
            <p:nvPr/>
          </p:nvSpPr>
          <p:spPr>
            <a:xfrm>
              <a:off x="1102450" y="3321700"/>
              <a:ext cx="1716700" cy="760775"/>
            </a:xfrm>
            <a:custGeom>
              <a:rect b="b" l="l" r="r" t="t"/>
              <a:pathLst>
                <a:path extrusionOk="0" h="30431" w="68668">
                  <a:moveTo>
                    <a:pt x="28" y="1"/>
                  </a:moveTo>
                  <a:cubicBezTo>
                    <a:pt x="14" y="1"/>
                    <a:pt x="0" y="15"/>
                    <a:pt x="0" y="29"/>
                  </a:cubicBezTo>
                  <a:lnTo>
                    <a:pt x="0" y="29"/>
                  </a:lnTo>
                  <a:cubicBezTo>
                    <a:pt x="0" y="43"/>
                    <a:pt x="14" y="56"/>
                    <a:pt x="28" y="56"/>
                  </a:cubicBezTo>
                  <a:lnTo>
                    <a:pt x="28" y="56"/>
                  </a:lnTo>
                  <a:cubicBezTo>
                    <a:pt x="202" y="56"/>
                    <a:pt x="376" y="63"/>
                    <a:pt x="543" y="70"/>
                  </a:cubicBezTo>
                  <a:lnTo>
                    <a:pt x="543" y="70"/>
                  </a:lnTo>
                  <a:cubicBezTo>
                    <a:pt x="842" y="77"/>
                    <a:pt x="1154" y="105"/>
                    <a:pt x="1453" y="133"/>
                  </a:cubicBezTo>
                  <a:lnTo>
                    <a:pt x="1453" y="133"/>
                  </a:lnTo>
                  <a:cubicBezTo>
                    <a:pt x="5395" y="550"/>
                    <a:pt x="9476" y="2483"/>
                    <a:pt x="12660" y="5424"/>
                  </a:cubicBezTo>
                  <a:lnTo>
                    <a:pt x="12660" y="5424"/>
                  </a:lnTo>
                  <a:cubicBezTo>
                    <a:pt x="13112" y="5841"/>
                    <a:pt x="13543" y="6293"/>
                    <a:pt x="13953" y="6765"/>
                  </a:cubicBezTo>
                  <a:lnTo>
                    <a:pt x="13953" y="6765"/>
                  </a:lnTo>
                  <a:cubicBezTo>
                    <a:pt x="16150" y="9338"/>
                    <a:pt x="17589" y="12348"/>
                    <a:pt x="18987" y="15268"/>
                  </a:cubicBezTo>
                  <a:lnTo>
                    <a:pt x="18987" y="15268"/>
                  </a:lnTo>
                  <a:cubicBezTo>
                    <a:pt x="20850" y="19168"/>
                    <a:pt x="22616" y="22853"/>
                    <a:pt x="26029" y="25592"/>
                  </a:cubicBezTo>
                  <a:lnTo>
                    <a:pt x="26029" y="25592"/>
                  </a:lnTo>
                  <a:cubicBezTo>
                    <a:pt x="30354" y="29061"/>
                    <a:pt x="35651" y="29923"/>
                    <a:pt x="41790" y="28157"/>
                  </a:cubicBezTo>
                  <a:lnTo>
                    <a:pt x="41790" y="28157"/>
                  </a:lnTo>
                  <a:cubicBezTo>
                    <a:pt x="43438" y="27678"/>
                    <a:pt x="45127" y="27017"/>
                    <a:pt x="46761" y="26371"/>
                  </a:cubicBezTo>
                  <a:lnTo>
                    <a:pt x="46761" y="26371"/>
                  </a:lnTo>
                  <a:cubicBezTo>
                    <a:pt x="50293" y="24980"/>
                    <a:pt x="53943" y="23534"/>
                    <a:pt x="57676" y="23736"/>
                  </a:cubicBezTo>
                  <a:lnTo>
                    <a:pt x="57676" y="23736"/>
                  </a:lnTo>
                  <a:cubicBezTo>
                    <a:pt x="58608" y="23791"/>
                    <a:pt x="59539" y="23951"/>
                    <a:pt x="60429" y="24215"/>
                  </a:cubicBezTo>
                  <a:lnTo>
                    <a:pt x="60429" y="24215"/>
                  </a:lnTo>
                  <a:cubicBezTo>
                    <a:pt x="63641" y="25189"/>
                    <a:pt x="66394" y="27274"/>
                    <a:pt x="68612" y="30417"/>
                  </a:cubicBezTo>
                  <a:lnTo>
                    <a:pt x="68612" y="30417"/>
                  </a:lnTo>
                  <a:cubicBezTo>
                    <a:pt x="68619" y="30431"/>
                    <a:pt x="68626" y="30431"/>
                    <a:pt x="68640" y="30431"/>
                  </a:cubicBezTo>
                  <a:lnTo>
                    <a:pt x="68640" y="30431"/>
                  </a:lnTo>
                  <a:cubicBezTo>
                    <a:pt x="68647" y="30431"/>
                    <a:pt x="68647" y="30431"/>
                    <a:pt x="68654" y="30424"/>
                  </a:cubicBezTo>
                  <a:lnTo>
                    <a:pt x="68654" y="30424"/>
                  </a:lnTo>
                  <a:cubicBezTo>
                    <a:pt x="68667" y="30417"/>
                    <a:pt x="68667" y="30403"/>
                    <a:pt x="68660" y="30389"/>
                  </a:cubicBezTo>
                  <a:lnTo>
                    <a:pt x="68660" y="30389"/>
                  </a:lnTo>
                  <a:cubicBezTo>
                    <a:pt x="66436" y="27233"/>
                    <a:pt x="63669" y="25133"/>
                    <a:pt x="60450" y="24160"/>
                  </a:cubicBezTo>
                  <a:lnTo>
                    <a:pt x="60450" y="24160"/>
                  </a:lnTo>
                  <a:cubicBezTo>
                    <a:pt x="59546" y="23896"/>
                    <a:pt x="58615" y="23729"/>
                    <a:pt x="57676" y="23680"/>
                  </a:cubicBezTo>
                  <a:lnTo>
                    <a:pt x="57676" y="23680"/>
                  </a:lnTo>
                  <a:cubicBezTo>
                    <a:pt x="53936" y="23478"/>
                    <a:pt x="50279" y="24925"/>
                    <a:pt x="46740" y="26315"/>
                  </a:cubicBezTo>
                  <a:lnTo>
                    <a:pt x="46740" y="26315"/>
                  </a:lnTo>
                  <a:cubicBezTo>
                    <a:pt x="45106" y="26962"/>
                    <a:pt x="43424" y="27622"/>
                    <a:pt x="41776" y="28102"/>
                  </a:cubicBezTo>
                  <a:lnTo>
                    <a:pt x="41776" y="28102"/>
                  </a:lnTo>
                  <a:cubicBezTo>
                    <a:pt x="35658" y="29861"/>
                    <a:pt x="30375" y="28999"/>
                    <a:pt x="26071" y="25550"/>
                  </a:cubicBezTo>
                  <a:lnTo>
                    <a:pt x="26071" y="25550"/>
                  </a:lnTo>
                  <a:cubicBezTo>
                    <a:pt x="22658" y="22811"/>
                    <a:pt x="20899" y="19133"/>
                    <a:pt x="19042" y="15240"/>
                  </a:cubicBezTo>
                  <a:lnTo>
                    <a:pt x="19042" y="15240"/>
                  </a:lnTo>
                  <a:cubicBezTo>
                    <a:pt x="17645" y="12320"/>
                    <a:pt x="16199" y="9303"/>
                    <a:pt x="13995" y="6724"/>
                  </a:cubicBezTo>
                  <a:lnTo>
                    <a:pt x="13995" y="6724"/>
                  </a:lnTo>
                  <a:cubicBezTo>
                    <a:pt x="13592" y="6251"/>
                    <a:pt x="13154" y="5799"/>
                    <a:pt x="12695" y="5382"/>
                  </a:cubicBezTo>
                  <a:lnTo>
                    <a:pt x="12695" y="5382"/>
                  </a:lnTo>
                  <a:cubicBezTo>
                    <a:pt x="9504" y="2427"/>
                    <a:pt x="5409" y="494"/>
                    <a:pt x="1460" y="77"/>
                  </a:cubicBezTo>
                  <a:lnTo>
                    <a:pt x="1460" y="77"/>
                  </a:lnTo>
                  <a:cubicBezTo>
                    <a:pt x="1154" y="43"/>
                    <a:pt x="849" y="22"/>
                    <a:pt x="543" y="8"/>
                  </a:cubicBezTo>
                  <a:lnTo>
                    <a:pt x="543" y="8"/>
                  </a:lnTo>
                  <a:cubicBezTo>
                    <a:pt x="376" y="1"/>
                    <a:pt x="202" y="1"/>
                    <a:pt x="28" y="1"/>
                  </a:cubicBezTo>
                  <a:lnTo>
                    <a:pt x="2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4"/>
            <p:cNvSpPr/>
            <p:nvPr/>
          </p:nvSpPr>
          <p:spPr>
            <a:xfrm>
              <a:off x="1102450" y="3298075"/>
              <a:ext cx="1716875" cy="784400"/>
            </a:xfrm>
            <a:custGeom>
              <a:rect b="b" l="l" r="r" t="t"/>
              <a:pathLst>
                <a:path extrusionOk="0" h="31376" w="68675">
                  <a:moveTo>
                    <a:pt x="28" y="0"/>
                  </a:moveTo>
                  <a:cubicBezTo>
                    <a:pt x="14" y="0"/>
                    <a:pt x="0" y="14"/>
                    <a:pt x="0" y="28"/>
                  </a:cubicBezTo>
                  <a:lnTo>
                    <a:pt x="0" y="28"/>
                  </a:lnTo>
                  <a:cubicBezTo>
                    <a:pt x="0" y="49"/>
                    <a:pt x="14" y="56"/>
                    <a:pt x="28" y="56"/>
                  </a:cubicBezTo>
                  <a:lnTo>
                    <a:pt x="28" y="56"/>
                  </a:lnTo>
                  <a:lnTo>
                    <a:pt x="28" y="56"/>
                  </a:lnTo>
                  <a:cubicBezTo>
                    <a:pt x="202" y="56"/>
                    <a:pt x="376" y="56"/>
                    <a:pt x="550" y="63"/>
                  </a:cubicBezTo>
                  <a:lnTo>
                    <a:pt x="550" y="63"/>
                  </a:lnTo>
                  <a:cubicBezTo>
                    <a:pt x="855" y="70"/>
                    <a:pt x="1168" y="84"/>
                    <a:pt x="1474" y="112"/>
                  </a:cubicBezTo>
                  <a:lnTo>
                    <a:pt x="1474" y="112"/>
                  </a:lnTo>
                  <a:cubicBezTo>
                    <a:pt x="5479" y="466"/>
                    <a:pt x="9643" y="2329"/>
                    <a:pt x="12897" y="5228"/>
                  </a:cubicBezTo>
                  <a:lnTo>
                    <a:pt x="12897" y="5228"/>
                  </a:lnTo>
                  <a:cubicBezTo>
                    <a:pt x="13363" y="5646"/>
                    <a:pt x="13807" y="6091"/>
                    <a:pt x="14225" y="6563"/>
                  </a:cubicBezTo>
                  <a:lnTo>
                    <a:pt x="14225" y="6563"/>
                  </a:lnTo>
                  <a:cubicBezTo>
                    <a:pt x="16568" y="9219"/>
                    <a:pt x="18027" y="12410"/>
                    <a:pt x="19439" y="15504"/>
                  </a:cubicBezTo>
                  <a:lnTo>
                    <a:pt x="19439" y="15504"/>
                  </a:lnTo>
                  <a:cubicBezTo>
                    <a:pt x="21128" y="19195"/>
                    <a:pt x="22880" y="23012"/>
                    <a:pt x="26134" y="25786"/>
                  </a:cubicBezTo>
                  <a:lnTo>
                    <a:pt x="26134" y="25786"/>
                  </a:lnTo>
                  <a:cubicBezTo>
                    <a:pt x="30409" y="29429"/>
                    <a:pt x="35707" y="30409"/>
                    <a:pt x="41874" y="28685"/>
                  </a:cubicBezTo>
                  <a:lnTo>
                    <a:pt x="41874" y="28685"/>
                  </a:lnTo>
                  <a:cubicBezTo>
                    <a:pt x="43549" y="28219"/>
                    <a:pt x="45266" y="27545"/>
                    <a:pt x="46921" y="26898"/>
                  </a:cubicBezTo>
                  <a:lnTo>
                    <a:pt x="46921" y="26898"/>
                  </a:lnTo>
                  <a:cubicBezTo>
                    <a:pt x="50453" y="25515"/>
                    <a:pt x="54109" y="24083"/>
                    <a:pt x="57829" y="24347"/>
                  </a:cubicBezTo>
                  <a:lnTo>
                    <a:pt x="57829" y="24347"/>
                  </a:lnTo>
                  <a:cubicBezTo>
                    <a:pt x="58767" y="24410"/>
                    <a:pt x="59692" y="24590"/>
                    <a:pt x="60582" y="24875"/>
                  </a:cubicBezTo>
                  <a:lnTo>
                    <a:pt x="60582" y="24875"/>
                  </a:lnTo>
                  <a:cubicBezTo>
                    <a:pt x="63766" y="25918"/>
                    <a:pt x="66471" y="28101"/>
                    <a:pt x="68612" y="31362"/>
                  </a:cubicBezTo>
                  <a:lnTo>
                    <a:pt x="68612" y="31362"/>
                  </a:lnTo>
                  <a:cubicBezTo>
                    <a:pt x="68619" y="31376"/>
                    <a:pt x="68626" y="31376"/>
                    <a:pt x="68640" y="31376"/>
                  </a:cubicBezTo>
                  <a:lnTo>
                    <a:pt x="68640" y="31376"/>
                  </a:lnTo>
                  <a:cubicBezTo>
                    <a:pt x="68647" y="31376"/>
                    <a:pt x="68647" y="31376"/>
                    <a:pt x="68654" y="31376"/>
                  </a:cubicBezTo>
                  <a:lnTo>
                    <a:pt x="68654" y="31376"/>
                  </a:lnTo>
                  <a:cubicBezTo>
                    <a:pt x="68667" y="31362"/>
                    <a:pt x="68674" y="31348"/>
                    <a:pt x="68660" y="31334"/>
                  </a:cubicBezTo>
                  <a:lnTo>
                    <a:pt x="68660" y="31334"/>
                  </a:lnTo>
                  <a:cubicBezTo>
                    <a:pt x="66512" y="28059"/>
                    <a:pt x="63801" y="25870"/>
                    <a:pt x="60603" y="24827"/>
                  </a:cubicBezTo>
                  <a:lnTo>
                    <a:pt x="60603" y="24827"/>
                  </a:lnTo>
                  <a:cubicBezTo>
                    <a:pt x="59706" y="24535"/>
                    <a:pt x="58774" y="24354"/>
                    <a:pt x="57829" y="24284"/>
                  </a:cubicBezTo>
                  <a:lnTo>
                    <a:pt x="57829" y="24284"/>
                  </a:lnTo>
                  <a:cubicBezTo>
                    <a:pt x="54103" y="24027"/>
                    <a:pt x="50439" y="25459"/>
                    <a:pt x="46900" y="26843"/>
                  </a:cubicBezTo>
                  <a:lnTo>
                    <a:pt x="46900" y="26843"/>
                  </a:lnTo>
                  <a:cubicBezTo>
                    <a:pt x="45245" y="27489"/>
                    <a:pt x="43528" y="28164"/>
                    <a:pt x="41860" y="28630"/>
                  </a:cubicBezTo>
                  <a:lnTo>
                    <a:pt x="41860" y="28630"/>
                  </a:lnTo>
                  <a:cubicBezTo>
                    <a:pt x="35707" y="30347"/>
                    <a:pt x="30430" y="29373"/>
                    <a:pt x="26169" y="25737"/>
                  </a:cubicBezTo>
                  <a:lnTo>
                    <a:pt x="26169" y="25737"/>
                  </a:lnTo>
                  <a:cubicBezTo>
                    <a:pt x="22922" y="22977"/>
                    <a:pt x="21260" y="19334"/>
                    <a:pt x="19494" y="15476"/>
                  </a:cubicBezTo>
                  <a:lnTo>
                    <a:pt x="19494" y="15476"/>
                  </a:lnTo>
                  <a:cubicBezTo>
                    <a:pt x="18083" y="12382"/>
                    <a:pt x="16616" y="9191"/>
                    <a:pt x="14273" y="6522"/>
                  </a:cubicBezTo>
                  <a:lnTo>
                    <a:pt x="14273" y="6522"/>
                  </a:lnTo>
                  <a:cubicBezTo>
                    <a:pt x="13849" y="6049"/>
                    <a:pt x="13404" y="5604"/>
                    <a:pt x="12931" y="5187"/>
                  </a:cubicBezTo>
                  <a:lnTo>
                    <a:pt x="12931" y="5187"/>
                  </a:lnTo>
                  <a:cubicBezTo>
                    <a:pt x="9671" y="2281"/>
                    <a:pt x="5493" y="411"/>
                    <a:pt x="1474" y="56"/>
                  </a:cubicBezTo>
                  <a:lnTo>
                    <a:pt x="1474" y="56"/>
                  </a:lnTo>
                  <a:cubicBezTo>
                    <a:pt x="1168" y="28"/>
                    <a:pt x="855" y="14"/>
                    <a:pt x="550" y="0"/>
                  </a:cubicBezTo>
                  <a:lnTo>
                    <a:pt x="550" y="0"/>
                  </a:lnTo>
                  <a:cubicBezTo>
                    <a:pt x="445" y="0"/>
                    <a:pt x="334" y="0"/>
                    <a:pt x="230" y="0"/>
                  </a:cubicBezTo>
                  <a:lnTo>
                    <a:pt x="230" y="0"/>
                  </a:lnTo>
                  <a:cubicBezTo>
                    <a:pt x="160" y="0"/>
                    <a:pt x="98" y="0"/>
                    <a:pt x="28" y="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4"/>
            <p:cNvSpPr/>
            <p:nvPr/>
          </p:nvSpPr>
          <p:spPr>
            <a:xfrm>
              <a:off x="1102450" y="3274425"/>
              <a:ext cx="1716875" cy="808050"/>
            </a:xfrm>
            <a:custGeom>
              <a:rect b="b" l="l" r="r" t="t"/>
              <a:pathLst>
                <a:path extrusionOk="0" h="32322" w="68675">
                  <a:moveTo>
                    <a:pt x="28" y="8"/>
                  </a:moveTo>
                  <a:cubicBezTo>
                    <a:pt x="14" y="8"/>
                    <a:pt x="0" y="22"/>
                    <a:pt x="0" y="36"/>
                  </a:cubicBezTo>
                  <a:lnTo>
                    <a:pt x="0" y="36"/>
                  </a:lnTo>
                  <a:cubicBezTo>
                    <a:pt x="0" y="50"/>
                    <a:pt x="14" y="63"/>
                    <a:pt x="28" y="63"/>
                  </a:cubicBezTo>
                  <a:lnTo>
                    <a:pt x="28" y="63"/>
                  </a:lnTo>
                  <a:cubicBezTo>
                    <a:pt x="209" y="56"/>
                    <a:pt x="383" y="56"/>
                    <a:pt x="557" y="56"/>
                  </a:cubicBezTo>
                  <a:lnTo>
                    <a:pt x="557" y="56"/>
                  </a:lnTo>
                  <a:cubicBezTo>
                    <a:pt x="862" y="56"/>
                    <a:pt x="1175" y="70"/>
                    <a:pt x="1488" y="91"/>
                  </a:cubicBezTo>
                  <a:lnTo>
                    <a:pt x="1488" y="91"/>
                  </a:lnTo>
                  <a:cubicBezTo>
                    <a:pt x="5562" y="383"/>
                    <a:pt x="9803" y="2184"/>
                    <a:pt x="13133" y="5041"/>
                  </a:cubicBezTo>
                  <a:lnTo>
                    <a:pt x="13133" y="5041"/>
                  </a:lnTo>
                  <a:cubicBezTo>
                    <a:pt x="13613" y="5444"/>
                    <a:pt x="14072" y="5889"/>
                    <a:pt x="14503" y="6362"/>
                  </a:cubicBezTo>
                  <a:lnTo>
                    <a:pt x="14503" y="6362"/>
                  </a:lnTo>
                  <a:cubicBezTo>
                    <a:pt x="16985" y="9094"/>
                    <a:pt x="18452" y="12466"/>
                    <a:pt x="19877" y="15720"/>
                  </a:cubicBezTo>
                  <a:lnTo>
                    <a:pt x="19877" y="15720"/>
                  </a:lnTo>
                  <a:cubicBezTo>
                    <a:pt x="21476" y="19384"/>
                    <a:pt x="23130" y="23173"/>
                    <a:pt x="26231" y="25974"/>
                  </a:cubicBezTo>
                  <a:lnTo>
                    <a:pt x="26231" y="25974"/>
                  </a:lnTo>
                  <a:cubicBezTo>
                    <a:pt x="28400" y="27942"/>
                    <a:pt x="30896" y="29193"/>
                    <a:pt x="33656" y="29701"/>
                  </a:cubicBezTo>
                  <a:lnTo>
                    <a:pt x="33656" y="29701"/>
                  </a:lnTo>
                  <a:cubicBezTo>
                    <a:pt x="36214" y="30180"/>
                    <a:pt x="39009" y="30014"/>
                    <a:pt x="41957" y="29221"/>
                  </a:cubicBezTo>
                  <a:lnTo>
                    <a:pt x="41957" y="29221"/>
                  </a:lnTo>
                  <a:cubicBezTo>
                    <a:pt x="43653" y="28755"/>
                    <a:pt x="45398" y="28081"/>
                    <a:pt x="47081" y="27427"/>
                  </a:cubicBezTo>
                  <a:lnTo>
                    <a:pt x="47081" y="27427"/>
                  </a:lnTo>
                  <a:cubicBezTo>
                    <a:pt x="50619" y="26051"/>
                    <a:pt x="54276" y="24633"/>
                    <a:pt x="57982" y="24952"/>
                  </a:cubicBezTo>
                  <a:lnTo>
                    <a:pt x="57982" y="24952"/>
                  </a:lnTo>
                  <a:cubicBezTo>
                    <a:pt x="58920" y="25036"/>
                    <a:pt x="59852" y="25230"/>
                    <a:pt x="60742" y="25543"/>
                  </a:cubicBezTo>
                  <a:lnTo>
                    <a:pt x="60742" y="25543"/>
                  </a:lnTo>
                  <a:cubicBezTo>
                    <a:pt x="63940" y="26663"/>
                    <a:pt x="66512" y="28880"/>
                    <a:pt x="68612" y="32308"/>
                  </a:cubicBezTo>
                  <a:lnTo>
                    <a:pt x="68612" y="32308"/>
                  </a:lnTo>
                  <a:cubicBezTo>
                    <a:pt x="68619" y="32322"/>
                    <a:pt x="68626" y="32322"/>
                    <a:pt x="68640" y="32322"/>
                  </a:cubicBezTo>
                  <a:lnTo>
                    <a:pt x="68640" y="32322"/>
                  </a:lnTo>
                  <a:cubicBezTo>
                    <a:pt x="68640" y="32322"/>
                    <a:pt x="68647" y="32322"/>
                    <a:pt x="68654" y="32322"/>
                  </a:cubicBezTo>
                  <a:lnTo>
                    <a:pt x="68654" y="32322"/>
                  </a:lnTo>
                  <a:cubicBezTo>
                    <a:pt x="68667" y="32308"/>
                    <a:pt x="68674" y="32294"/>
                    <a:pt x="68660" y="32280"/>
                  </a:cubicBezTo>
                  <a:lnTo>
                    <a:pt x="68660" y="32280"/>
                  </a:lnTo>
                  <a:cubicBezTo>
                    <a:pt x="66554" y="28839"/>
                    <a:pt x="63975" y="26614"/>
                    <a:pt x="60756" y="25488"/>
                  </a:cubicBezTo>
                  <a:lnTo>
                    <a:pt x="60756" y="25488"/>
                  </a:lnTo>
                  <a:cubicBezTo>
                    <a:pt x="59866" y="25175"/>
                    <a:pt x="58927" y="24973"/>
                    <a:pt x="57989" y="24897"/>
                  </a:cubicBezTo>
                  <a:lnTo>
                    <a:pt x="57989" y="24897"/>
                  </a:lnTo>
                  <a:cubicBezTo>
                    <a:pt x="54262" y="24570"/>
                    <a:pt x="50599" y="25995"/>
                    <a:pt x="47060" y="27372"/>
                  </a:cubicBezTo>
                  <a:lnTo>
                    <a:pt x="47060" y="27372"/>
                  </a:lnTo>
                  <a:cubicBezTo>
                    <a:pt x="45377" y="28025"/>
                    <a:pt x="43639" y="28700"/>
                    <a:pt x="41943" y="29165"/>
                  </a:cubicBezTo>
                  <a:lnTo>
                    <a:pt x="41943" y="29165"/>
                  </a:lnTo>
                  <a:cubicBezTo>
                    <a:pt x="39002" y="29958"/>
                    <a:pt x="36214" y="30118"/>
                    <a:pt x="33663" y="29645"/>
                  </a:cubicBezTo>
                  <a:lnTo>
                    <a:pt x="33663" y="29645"/>
                  </a:lnTo>
                  <a:cubicBezTo>
                    <a:pt x="30917" y="29138"/>
                    <a:pt x="28428" y="27886"/>
                    <a:pt x="26266" y="25933"/>
                  </a:cubicBezTo>
                  <a:lnTo>
                    <a:pt x="26266" y="25933"/>
                  </a:lnTo>
                  <a:cubicBezTo>
                    <a:pt x="23179" y="23138"/>
                    <a:pt x="21524" y="19356"/>
                    <a:pt x="19925" y="15699"/>
                  </a:cubicBezTo>
                  <a:lnTo>
                    <a:pt x="19925" y="15699"/>
                  </a:lnTo>
                  <a:cubicBezTo>
                    <a:pt x="18507" y="12438"/>
                    <a:pt x="17033" y="9067"/>
                    <a:pt x="14544" y="6320"/>
                  </a:cubicBezTo>
                  <a:lnTo>
                    <a:pt x="14544" y="6320"/>
                  </a:lnTo>
                  <a:cubicBezTo>
                    <a:pt x="14113" y="5848"/>
                    <a:pt x="13655" y="5403"/>
                    <a:pt x="13175" y="4993"/>
                  </a:cubicBezTo>
                  <a:lnTo>
                    <a:pt x="13175" y="4993"/>
                  </a:lnTo>
                  <a:cubicBezTo>
                    <a:pt x="9831" y="2128"/>
                    <a:pt x="5576" y="321"/>
                    <a:pt x="1495" y="36"/>
                  </a:cubicBezTo>
                  <a:lnTo>
                    <a:pt x="1495" y="36"/>
                  </a:lnTo>
                  <a:cubicBezTo>
                    <a:pt x="1182" y="15"/>
                    <a:pt x="862" y="1"/>
                    <a:pt x="557" y="1"/>
                  </a:cubicBezTo>
                  <a:lnTo>
                    <a:pt x="557" y="1"/>
                  </a:lnTo>
                  <a:cubicBezTo>
                    <a:pt x="522" y="1"/>
                    <a:pt x="494" y="1"/>
                    <a:pt x="466" y="1"/>
                  </a:cubicBezTo>
                  <a:lnTo>
                    <a:pt x="466" y="1"/>
                  </a:lnTo>
                  <a:cubicBezTo>
                    <a:pt x="327" y="1"/>
                    <a:pt x="174" y="1"/>
                    <a:pt x="2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4"/>
            <p:cNvSpPr/>
            <p:nvPr/>
          </p:nvSpPr>
          <p:spPr>
            <a:xfrm>
              <a:off x="1102450" y="3250625"/>
              <a:ext cx="1716875" cy="831850"/>
            </a:xfrm>
            <a:custGeom>
              <a:rect b="b" l="l" r="r" t="t"/>
              <a:pathLst>
                <a:path extrusionOk="0" h="33274" w="68675">
                  <a:moveTo>
                    <a:pt x="557" y="0"/>
                  </a:moveTo>
                  <a:cubicBezTo>
                    <a:pt x="383" y="0"/>
                    <a:pt x="202" y="7"/>
                    <a:pt x="28" y="14"/>
                  </a:cubicBezTo>
                  <a:lnTo>
                    <a:pt x="28" y="14"/>
                  </a:lnTo>
                  <a:cubicBezTo>
                    <a:pt x="7" y="14"/>
                    <a:pt x="0" y="28"/>
                    <a:pt x="0" y="42"/>
                  </a:cubicBezTo>
                  <a:lnTo>
                    <a:pt x="0" y="42"/>
                  </a:lnTo>
                  <a:cubicBezTo>
                    <a:pt x="0" y="63"/>
                    <a:pt x="14" y="77"/>
                    <a:pt x="28" y="70"/>
                  </a:cubicBezTo>
                  <a:lnTo>
                    <a:pt x="28" y="70"/>
                  </a:lnTo>
                  <a:cubicBezTo>
                    <a:pt x="209" y="63"/>
                    <a:pt x="383" y="63"/>
                    <a:pt x="557" y="56"/>
                  </a:cubicBezTo>
                  <a:lnTo>
                    <a:pt x="557" y="56"/>
                  </a:lnTo>
                  <a:cubicBezTo>
                    <a:pt x="869" y="56"/>
                    <a:pt x="1189" y="63"/>
                    <a:pt x="1502" y="77"/>
                  </a:cubicBezTo>
                  <a:lnTo>
                    <a:pt x="1502" y="77"/>
                  </a:lnTo>
                  <a:cubicBezTo>
                    <a:pt x="5646" y="299"/>
                    <a:pt x="9970" y="2037"/>
                    <a:pt x="13376" y="4853"/>
                  </a:cubicBezTo>
                  <a:lnTo>
                    <a:pt x="13376" y="4853"/>
                  </a:lnTo>
                  <a:cubicBezTo>
                    <a:pt x="13863" y="5256"/>
                    <a:pt x="14336" y="5701"/>
                    <a:pt x="14774" y="6167"/>
                  </a:cubicBezTo>
                  <a:lnTo>
                    <a:pt x="14774" y="6167"/>
                  </a:lnTo>
                  <a:cubicBezTo>
                    <a:pt x="17395" y="8969"/>
                    <a:pt x="18869" y="12507"/>
                    <a:pt x="20287" y="15928"/>
                  </a:cubicBezTo>
                  <a:lnTo>
                    <a:pt x="20287" y="15928"/>
                  </a:lnTo>
                  <a:cubicBezTo>
                    <a:pt x="21803" y="19571"/>
                    <a:pt x="23367" y="23346"/>
                    <a:pt x="26328" y="26175"/>
                  </a:cubicBezTo>
                  <a:lnTo>
                    <a:pt x="26328" y="26175"/>
                  </a:lnTo>
                  <a:cubicBezTo>
                    <a:pt x="30451" y="30124"/>
                    <a:pt x="35888" y="31362"/>
                    <a:pt x="42040" y="29756"/>
                  </a:cubicBezTo>
                  <a:lnTo>
                    <a:pt x="42040" y="29756"/>
                  </a:lnTo>
                  <a:cubicBezTo>
                    <a:pt x="43765" y="29304"/>
                    <a:pt x="45530" y="28623"/>
                    <a:pt x="47234" y="27962"/>
                  </a:cubicBezTo>
                  <a:lnTo>
                    <a:pt x="47234" y="27962"/>
                  </a:lnTo>
                  <a:cubicBezTo>
                    <a:pt x="50772" y="26600"/>
                    <a:pt x="54436" y="25188"/>
                    <a:pt x="58135" y="25564"/>
                  </a:cubicBezTo>
                  <a:lnTo>
                    <a:pt x="58135" y="25564"/>
                  </a:lnTo>
                  <a:cubicBezTo>
                    <a:pt x="59073" y="25661"/>
                    <a:pt x="60005" y="25877"/>
                    <a:pt x="60895" y="26210"/>
                  </a:cubicBezTo>
                  <a:lnTo>
                    <a:pt x="60895" y="26210"/>
                  </a:lnTo>
                  <a:cubicBezTo>
                    <a:pt x="64065" y="27399"/>
                    <a:pt x="66596" y="29707"/>
                    <a:pt x="68612" y="33260"/>
                  </a:cubicBezTo>
                  <a:lnTo>
                    <a:pt x="68612" y="33260"/>
                  </a:lnTo>
                  <a:cubicBezTo>
                    <a:pt x="68619" y="33267"/>
                    <a:pt x="68626" y="33274"/>
                    <a:pt x="68640" y="33274"/>
                  </a:cubicBezTo>
                  <a:lnTo>
                    <a:pt x="68640" y="33274"/>
                  </a:lnTo>
                  <a:cubicBezTo>
                    <a:pt x="68640" y="33274"/>
                    <a:pt x="68647" y="33274"/>
                    <a:pt x="68654" y="33274"/>
                  </a:cubicBezTo>
                  <a:lnTo>
                    <a:pt x="68654" y="33274"/>
                  </a:lnTo>
                  <a:cubicBezTo>
                    <a:pt x="68667" y="33267"/>
                    <a:pt x="68674" y="33246"/>
                    <a:pt x="68660" y="33232"/>
                  </a:cubicBezTo>
                  <a:lnTo>
                    <a:pt x="68660" y="33232"/>
                  </a:lnTo>
                  <a:cubicBezTo>
                    <a:pt x="66637" y="29665"/>
                    <a:pt x="64100" y="27350"/>
                    <a:pt x="60916" y="26155"/>
                  </a:cubicBezTo>
                  <a:lnTo>
                    <a:pt x="60916" y="26155"/>
                  </a:lnTo>
                  <a:cubicBezTo>
                    <a:pt x="60019" y="25821"/>
                    <a:pt x="59087" y="25605"/>
                    <a:pt x="58142" y="25508"/>
                  </a:cubicBezTo>
                  <a:lnTo>
                    <a:pt x="58142" y="25508"/>
                  </a:lnTo>
                  <a:cubicBezTo>
                    <a:pt x="54429" y="25126"/>
                    <a:pt x="50759" y="26544"/>
                    <a:pt x="47213" y="27907"/>
                  </a:cubicBezTo>
                  <a:lnTo>
                    <a:pt x="47213" y="27907"/>
                  </a:lnTo>
                  <a:cubicBezTo>
                    <a:pt x="45510" y="28567"/>
                    <a:pt x="43744" y="29248"/>
                    <a:pt x="42027" y="29700"/>
                  </a:cubicBezTo>
                  <a:lnTo>
                    <a:pt x="42027" y="29700"/>
                  </a:lnTo>
                  <a:cubicBezTo>
                    <a:pt x="35895" y="31306"/>
                    <a:pt x="30479" y="30069"/>
                    <a:pt x="26370" y="26134"/>
                  </a:cubicBezTo>
                  <a:lnTo>
                    <a:pt x="26370" y="26134"/>
                  </a:lnTo>
                  <a:cubicBezTo>
                    <a:pt x="23415" y="23311"/>
                    <a:pt x="21851" y="19543"/>
                    <a:pt x="20343" y="15907"/>
                  </a:cubicBezTo>
                  <a:lnTo>
                    <a:pt x="20343" y="15907"/>
                  </a:lnTo>
                  <a:cubicBezTo>
                    <a:pt x="18917" y="12480"/>
                    <a:pt x="17443" y="8941"/>
                    <a:pt x="14816" y="6125"/>
                  </a:cubicBezTo>
                  <a:lnTo>
                    <a:pt x="14816" y="6125"/>
                  </a:lnTo>
                  <a:cubicBezTo>
                    <a:pt x="14378" y="5660"/>
                    <a:pt x="13905" y="5215"/>
                    <a:pt x="13411" y="4811"/>
                  </a:cubicBezTo>
                  <a:lnTo>
                    <a:pt x="13411" y="4811"/>
                  </a:lnTo>
                  <a:cubicBezTo>
                    <a:pt x="9998" y="1989"/>
                    <a:pt x="5659" y="244"/>
                    <a:pt x="1509" y="21"/>
                  </a:cubicBezTo>
                  <a:lnTo>
                    <a:pt x="1509" y="21"/>
                  </a:lnTo>
                  <a:cubicBezTo>
                    <a:pt x="1245" y="7"/>
                    <a:pt x="981" y="0"/>
                    <a:pt x="716" y="0"/>
                  </a:cubicBezTo>
                  <a:lnTo>
                    <a:pt x="716" y="0"/>
                  </a:lnTo>
                  <a:cubicBezTo>
                    <a:pt x="668" y="0"/>
                    <a:pt x="612" y="0"/>
                    <a:pt x="557" y="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4"/>
            <p:cNvSpPr/>
            <p:nvPr/>
          </p:nvSpPr>
          <p:spPr>
            <a:xfrm>
              <a:off x="1102450" y="3226650"/>
              <a:ext cx="1716875" cy="855825"/>
            </a:xfrm>
            <a:custGeom>
              <a:rect b="b" l="l" r="r" t="t"/>
              <a:pathLst>
                <a:path extrusionOk="0" h="34233" w="68675">
                  <a:moveTo>
                    <a:pt x="564" y="7"/>
                  </a:moveTo>
                  <a:cubicBezTo>
                    <a:pt x="390" y="14"/>
                    <a:pt x="209" y="21"/>
                    <a:pt x="28" y="35"/>
                  </a:cubicBezTo>
                  <a:lnTo>
                    <a:pt x="28" y="35"/>
                  </a:lnTo>
                  <a:cubicBezTo>
                    <a:pt x="7" y="35"/>
                    <a:pt x="0" y="49"/>
                    <a:pt x="0" y="63"/>
                  </a:cubicBezTo>
                  <a:lnTo>
                    <a:pt x="0" y="63"/>
                  </a:lnTo>
                  <a:cubicBezTo>
                    <a:pt x="0" y="76"/>
                    <a:pt x="14" y="90"/>
                    <a:pt x="28" y="90"/>
                  </a:cubicBezTo>
                  <a:lnTo>
                    <a:pt x="28" y="90"/>
                  </a:lnTo>
                  <a:cubicBezTo>
                    <a:pt x="209" y="76"/>
                    <a:pt x="390" y="70"/>
                    <a:pt x="564" y="63"/>
                  </a:cubicBezTo>
                  <a:lnTo>
                    <a:pt x="564" y="63"/>
                  </a:lnTo>
                  <a:cubicBezTo>
                    <a:pt x="883" y="56"/>
                    <a:pt x="1203" y="56"/>
                    <a:pt x="1523" y="70"/>
                  </a:cubicBezTo>
                  <a:lnTo>
                    <a:pt x="1523" y="70"/>
                  </a:lnTo>
                  <a:cubicBezTo>
                    <a:pt x="3602" y="146"/>
                    <a:pt x="5812" y="619"/>
                    <a:pt x="7919" y="1432"/>
                  </a:cubicBezTo>
                  <a:lnTo>
                    <a:pt x="7919" y="1432"/>
                  </a:lnTo>
                  <a:cubicBezTo>
                    <a:pt x="9977" y="2225"/>
                    <a:pt x="11944" y="3344"/>
                    <a:pt x="13613" y="4672"/>
                  </a:cubicBezTo>
                  <a:lnTo>
                    <a:pt x="13613" y="4672"/>
                  </a:lnTo>
                  <a:cubicBezTo>
                    <a:pt x="14120" y="5075"/>
                    <a:pt x="14600" y="5513"/>
                    <a:pt x="15052" y="5979"/>
                  </a:cubicBezTo>
                  <a:lnTo>
                    <a:pt x="15052" y="5979"/>
                  </a:lnTo>
                  <a:cubicBezTo>
                    <a:pt x="17805" y="8850"/>
                    <a:pt x="19272" y="12556"/>
                    <a:pt x="20690" y="16143"/>
                  </a:cubicBezTo>
                  <a:lnTo>
                    <a:pt x="20690" y="16143"/>
                  </a:lnTo>
                  <a:cubicBezTo>
                    <a:pt x="22129" y="19765"/>
                    <a:pt x="23610" y="23512"/>
                    <a:pt x="26426" y="26384"/>
                  </a:cubicBezTo>
                  <a:lnTo>
                    <a:pt x="26426" y="26384"/>
                  </a:lnTo>
                  <a:cubicBezTo>
                    <a:pt x="30514" y="30513"/>
                    <a:pt x="35943" y="31862"/>
                    <a:pt x="42124" y="30298"/>
                  </a:cubicBezTo>
                  <a:lnTo>
                    <a:pt x="42124" y="30298"/>
                  </a:lnTo>
                  <a:cubicBezTo>
                    <a:pt x="43869" y="29853"/>
                    <a:pt x="45656" y="29171"/>
                    <a:pt x="47387" y="28511"/>
                  </a:cubicBezTo>
                  <a:lnTo>
                    <a:pt x="47387" y="28511"/>
                  </a:lnTo>
                  <a:cubicBezTo>
                    <a:pt x="50932" y="27148"/>
                    <a:pt x="54596" y="25744"/>
                    <a:pt x="58288" y="26182"/>
                  </a:cubicBezTo>
                  <a:lnTo>
                    <a:pt x="58288" y="26182"/>
                  </a:lnTo>
                  <a:cubicBezTo>
                    <a:pt x="59233" y="26293"/>
                    <a:pt x="60158" y="26530"/>
                    <a:pt x="61048" y="26884"/>
                  </a:cubicBezTo>
                  <a:lnTo>
                    <a:pt x="61048" y="26884"/>
                  </a:lnTo>
                  <a:cubicBezTo>
                    <a:pt x="64197" y="28143"/>
                    <a:pt x="66672" y="30541"/>
                    <a:pt x="68612" y="34219"/>
                  </a:cubicBezTo>
                  <a:lnTo>
                    <a:pt x="68612" y="34219"/>
                  </a:lnTo>
                  <a:cubicBezTo>
                    <a:pt x="68619" y="34226"/>
                    <a:pt x="68626" y="34233"/>
                    <a:pt x="68640" y="34233"/>
                  </a:cubicBezTo>
                  <a:lnTo>
                    <a:pt x="68640" y="34233"/>
                  </a:lnTo>
                  <a:cubicBezTo>
                    <a:pt x="68640" y="34233"/>
                    <a:pt x="68647" y="34233"/>
                    <a:pt x="68654" y="34233"/>
                  </a:cubicBezTo>
                  <a:lnTo>
                    <a:pt x="68654" y="34233"/>
                  </a:lnTo>
                  <a:cubicBezTo>
                    <a:pt x="68667" y="34226"/>
                    <a:pt x="68674" y="34205"/>
                    <a:pt x="68660" y="34191"/>
                  </a:cubicBezTo>
                  <a:lnTo>
                    <a:pt x="68660" y="34191"/>
                  </a:lnTo>
                  <a:cubicBezTo>
                    <a:pt x="66714" y="30499"/>
                    <a:pt x="64232" y="28094"/>
                    <a:pt x="61069" y="26829"/>
                  </a:cubicBezTo>
                  <a:lnTo>
                    <a:pt x="61069" y="26829"/>
                  </a:lnTo>
                  <a:cubicBezTo>
                    <a:pt x="60179" y="26474"/>
                    <a:pt x="59240" y="26238"/>
                    <a:pt x="58295" y="26126"/>
                  </a:cubicBezTo>
                  <a:lnTo>
                    <a:pt x="58295" y="26126"/>
                  </a:lnTo>
                  <a:cubicBezTo>
                    <a:pt x="54589" y="25688"/>
                    <a:pt x="50918" y="27093"/>
                    <a:pt x="47366" y="28455"/>
                  </a:cubicBezTo>
                  <a:lnTo>
                    <a:pt x="47366" y="28455"/>
                  </a:lnTo>
                  <a:cubicBezTo>
                    <a:pt x="45635" y="29116"/>
                    <a:pt x="43848" y="29804"/>
                    <a:pt x="42110" y="30242"/>
                  </a:cubicBezTo>
                  <a:lnTo>
                    <a:pt x="42110" y="30242"/>
                  </a:lnTo>
                  <a:cubicBezTo>
                    <a:pt x="35950" y="31806"/>
                    <a:pt x="30541" y="30451"/>
                    <a:pt x="26467" y="26342"/>
                  </a:cubicBezTo>
                  <a:lnTo>
                    <a:pt x="26467" y="26342"/>
                  </a:lnTo>
                  <a:cubicBezTo>
                    <a:pt x="23659" y="23485"/>
                    <a:pt x="22178" y="19737"/>
                    <a:pt x="20746" y="16122"/>
                  </a:cubicBezTo>
                  <a:lnTo>
                    <a:pt x="20746" y="16122"/>
                  </a:lnTo>
                  <a:cubicBezTo>
                    <a:pt x="19328" y="12528"/>
                    <a:pt x="17854" y="8815"/>
                    <a:pt x="15094" y="5937"/>
                  </a:cubicBezTo>
                  <a:lnTo>
                    <a:pt x="15094" y="5937"/>
                  </a:lnTo>
                  <a:cubicBezTo>
                    <a:pt x="14642" y="5471"/>
                    <a:pt x="14155" y="5026"/>
                    <a:pt x="13648" y="4630"/>
                  </a:cubicBezTo>
                  <a:lnTo>
                    <a:pt x="13648" y="4630"/>
                  </a:lnTo>
                  <a:cubicBezTo>
                    <a:pt x="11972" y="3295"/>
                    <a:pt x="10005" y="2169"/>
                    <a:pt x="7940" y="1377"/>
                  </a:cubicBezTo>
                  <a:lnTo>
                    <a:pt x="7940" y="1377"/>
                  </a:lnTo>
                  <a:cubicBezTo>
                    <a:pt x="5826" y="563"/>
                    <a:pt x="3609" y="90"/>
                    <a:pt x="1523" y="14"/>
                  </a:cubicBezTo>
                  <a:lnTo>
                    <a:pt x="1523" y="14"/>
                  </a:lnTo>
                  <a:cubicBezTo>
                    <a:pt x="1342" y="7"/>
                    <a:pt x="1161" y="0"/>
                    <a:pt x="981" y="0"/>
                  </a:cubicBezTo>
                  <a:lnTo>
                    <a:pt x="981" y="0"/>
                  </a:lnTo>
                  <a:cubicBezTo>
                    <a:pt x="842" y="0"/>
                    <a:pt x="703" y="7"/>
                    <a:pt x="56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4"/>
            <p:cNvSpPr/>
            <p:nvPr/>
          </p:nvSpPr>
          <p:spPr>
            <a:xfrm>
              <a:off x="1102450" y="3202650"/>
              <a:ext cx="1716875" cy="879825"/>
            </a:xfrm>
            <a:custGeom>
              <a:rect b="b" l="l" r="r" t="t"/>
              <a:pathLst>
                <a:path extrusionOk="0" h="35193" w="68675">
                  <a:moveTo>
                    <a:pt x="570" y="14"/>
                  </a:moveTo>
                  <a:cubicBezTo>
                    <a:pt x="390" y="21"/>
                    <a:pt x="209" y="35"/>
                    <a:pt x="28" y="49"/>
                  </a:cubicBezTo>
                  <a:lnTo>
                    <a:pt x="28" y="49"/>
                  </a:lnTo>
                  <a:cubicBezTo>
                    <a:pt x="7" y="49"/>
                    <a:pt x="0" y="63"/>
                    <a:pt x="0" y="84"/>
                  </a:cubicBezTo>
                  <a:lnTo>
                    <a:pt x="0" y="84"/>
                  </a:lnTo>
                  <a:cubicBezTo>
                    <a:pt x="0" y="98"/>
                    <a:pt x="14" y="112"/>
                    <a:pt x="28" y="105"/>
                  </a:cubicBezTo>
                  <a:lnTo>
                    <a:pt x="28" y="105"/>
                  </a:lnTo>
                  <a:cubicBezTo>
                    <a:pt x="209" y="91"/>
                    <a:pt x="397" y="84"/>
                    <a:pt x="570" y="77"/>
                  </a:cubicBezTo>
                  <a:lnTo>
                    <a:pt x="570" y="77"/>
                  </a:lnTo>
                  <a:cubicBezTo>
                    <a:pt x="890" y="63"/>
                    <a:pt x="1217" y="56"/>
                    <a:pt x="1537" y="63"/>
                  </a:cubicBezTo>
                  <a:lnTo>
                    <a:pt x="1537" y="63"/>
                  </a:lnTo>
                  <a:cubicBezTo>
                    <a:pt x="5743" y="147"/>
                    <a:pt x="10345" y="1808"/>
                    <a:pt x="13849" y="4499"/>
                  </a:cubicBezTo>
                  <a:lnTo>
                    <a:pt x="13849" y="4499"/>
                  </a:lnTo>
                  <a:cubicBezTo>
                    <a:pt x="14371" y="4895"/>
                    <a:pt x="14864" y="5326"/>
                    <a:pt x="15323" y="5792"/>
                  </a:cubicBezTo>
                  <a:lnTo>
                    <a:pt x="15323" y="5792"/>
                  </a:lnTo>
                  <a:cubicBezTo>
                    <a:pt x="18215" y="8712"/>
                    <a:pt x="19661" y="12584"/>
                    <a:pt x="21073" y="16331"/>
                  </a:cubicBezTo>
                  <a:lnTo>
                    <a:pt x="21073" y="16331"/>
                  </a:lnTo>
                  <a:cubicBezTo>
                    <a:pt x="22428" y="19946"/>
                    <a:pt x="23833" y="23687"/>
                    <a:pt x="26523" y="26586"/>
                  </a:cubicBezTo>
                  <a:lnTo>
                    <a:pt x="26523" y="26586"/>
                  </a:lnTo>
                  <a:cubicBezTo>
                    <a:pt x="28574" y="28783"/>
                    <a:pt x="31007" y="30243"/>
                    <a:pt x="33760" y="30945"/>
                  </a:cubicBezTo>
                  <a:lnTo>
                    <a:pt x="33760" y="30945"/>
                  </a:lnTo>
                  <a:cubicBezTo>
                    <a:pt x="36374" y="31612"/>
                    <a:pt x="39211" y="31578"/>
                    <a:pt x="42207" y="30848"/>
                  </a:cubicBezTo>
                  <a:lnTo>
                    <a:pt x="42207" y="30848"/>
                  </a:lnTo>
                  <a:cubicBezTo>
                    <a:pt x="43973" y="30410"/>
                    <a:pt x="45788" y="29721"/>
                    <a:pt x="47540" y="29054"/>
                  </a:cubicBezTo>
                  <a:lnTo>
                    <a:pt x="47540" y="29054"/>
                  </a:lnTo>
                  <a:cubicBezTo>
                    <a:pt x="51085" y="27705"/>
                    <a:pt x="54756" y="26308"/>
                    <a:pt x="58441" y="26808"/>
                  </a:cubicBezTo>
                  <a:lnTo>
                    <a:pt x="58441" y="26808"/>
                  </a:lnTo>
                  <a:cubicBezTo>
                    <a:pt x="59386" y="26933"/>
                    <a:pt x="60318" y="27191"/>
                    <a:pt x="61201" y="27559"/>
                  </a:cubicBezTo>
                  <a:lnTo>
                    <a:pt x="61201" y="27559"/>
                  </a:lnTo>
                  <a:cubicBezTo>
                    <a:pt x="64329" y="28880"/>
                    <a:pt x="66756" y="31376"/>
                    <a:pt x="68612" y="35179"/>
                  </a:cubicBezTo>
                  <a:lnTo>
                    <a:pt x="68612" y="35179"/>
                  </a:lnTo>
                  <a:cubicBezTo>
                    <a:pt x="68619" y="35186"/>
                    <a:pt x="68626" y="35193"/>
                    <a:pt x="68640" y="35193"/>
                  </a:cubicBezTo>
                  <a:lnTo>
                    <a:pt x="68640" y="35193"/>
                  </a:lnTo>
                  <a:cubicBezTo>
                    <a:pt x="68640" y="35193"/>
                    <a:pt x="68647" y="35193"/>
                    <a:pt x="68654" y="35193"/>
                  </a:cubicBezTo>
                  <a:lnTo>
                    <a:pt x="68654" y="35193"/>
                  </a:lnTo>
                  <a:cubicBezTo>
                    <a:pt x="68667" y="35186"/>
                    <a:pt x="68674" y="35165"/>
                    <a:pt x="68660" y="35151"/>
                  </a:cubicBezTo>
                  <a:lnTo>
                    <a:pt x="68660" y="35151"/>
                  </a:lnTo>
                  <a:cubicBezTo>
                    <a:pt x="66797" y="31334"/>
                    <a:pt x="64364" y="28838"/>
                    <a:pt x="61229" y="27510"/>
                  </a:cubicBezTo>
                  <a:lnTo>
                    <a:pt x="61229" y="27510"/>
                  </a:lnTo>
                  <a:cubicBezTo>
                    <a:pt x="60332" y="27135"/>
                    <a:pt x="59400" y="26878"/>
                    <a:pt x="58448" y="26746"/>
                  </a:cubicBezTo>
                  <a:lnTo>
                    <a:pt x="58448" y="26746"/>
                  </a:lnTo>
                  <a:cubicBezTo>
                    <a:pt x="54749" y="26252"/>
                    <a:pt x="51071" y="27650"/>
                    <a:pt x="47519" y="28998"/>
                  </a:cubicBezTo>
                  <a:lnTo>
                    <a:pt x="47519" y="28998"/>
                  </a:lnTo>
                  <a:cubicBezTo>
                    <a:pt x="45767" y="29666"/>
                    <a:pt x="43952" y="30354"/>
                    <a:pt x="42193" y="30792"/>
                  </a:cubicBezTo>
                  <a:lnTo>
                    <a:pt x="42193" y="30792"/>
                  </a:lnTo>
                  <a:cubicBezTo>
                    <a:pt x="39211" y="31522"/>
                    <a:pt x="36374" y="31557"/>
                    <a:pt x="33774" y="30889"/>
                  </a:cubicBezTo>
                  <a:lnTo>
                    <a:pt x="33774" y="30889"/>
                  </a:lnTo>
                  <a:cubicBezTo>
                    <a:pt x="31035" y="30194"/>
                    <a:pt x="28609" y="28734"/>
                    <a:pt x="26572" y="26551"/>
                  </a:cubicBezTo>
                  <a:lnTo>
                    <a:pt x="26572" y="26551"/>
                  </a:lnTo>
                  <a:cubicBezTo>
                    <a:pt x="23881" y="23659"/>
                    <a:pt x="22477" y="19926"/>
                    <a:pt x="21121" y="16310"/>
                  </a:cubicBezTo>
                  <a:lnTo>
                    <a:pt x="21121" y="16310"/>
                  </a:lnTo>
                  <a:cubicBezTo>
                    <a:pt x="19717" y="12563"/>
                    <a:pt x="18264" y="8684"/>
                    <a:pt x="15365" y="5750"/>
                  </a:cubicBezTo>
                  <a:lnTo>
                    <a:pt x="15365" y="5750"/>
                  </a:lnTo>
                  <a:cubicBezTo>
                    <a:pt x="14906" y="5284"/>
                    <a:pt x="14405" y="4846"/>
                    <a:pt x="13884" y="4450"/>
                  </a:cubicBezTo>
                  <a:lnTo>
                    <a:pt x="13884" y="4450"/>
                  </a:lnTo>
                  <a:cubicBezTo>
                    <a:pt x="10373" y="1753"/>
                    <a:pt x="5757" y="91"/>
                    <a:pt x="1537" y="8"/>
                  </a:cubicBezTo>
                  <a:lnTo>
                    <a:pt x="1537" y="8"/>
                  </a:lnTo>
                  <a:cubicBezTo>
                    <a:pt x="1439" y="1"/>
                    <a:pt x="1335" y="1"/>
                    <a:pt x="1238" y="1"/>
                  </a:cubicBezTo>
                  <a:lnTo>
                    <a:pt x="1238" y="1"/>
                  </a:lnTo>
                  <a:cubicBezTo>
                    <a:pt x="1015" y="1"/>
                    <a:pt x="793" y="8"/>
                    <a:pt x="570"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4"/>
            <p:cNvSpPr/>
            <p:nvPr/>
          </p:nvSpPr>
          <p:spPr>
            <a:xfrm>
              <a:off x="1102450" y="3178675"/>
              <a:ext cx="1716875" cy="903800"/>
            </a:xfrm>
            <a:custGeom>
              <a:rect b="b" l="l" r="r" t="t"/>
              <a:pathLst>
                <a:path extrusionOk="0" h="36152" w="68675">
                  <a:moveTo>
                    <a:pt x="570" y="28"/>
                  </a:moveTo>
                  <a:cubicBezTo>
                    <a:pt x="390" y="35"/>
                    <a:pt x="209" y="49"/>
                    <a:pt x="28" y="70"/>
                  </a:cubicBezTo>
                  <a:lnTo>
                    <a:pt x="28" y="70"/>
                  </a:lnTo>
                  <a:cubicBezTo>
                    <a:pt x="7" y="70"/>
                    <a:pt x="0" y="84"/>
                    <a:pt x="0" y="98"/>
                  </a:cubicBezTo>
                  <a:lnTo>
                    <a:pt x="0" y="98"/>
                  </a:lnTo>
                  <a:cubicBezTo>
                    <a:pt x="0" y="111"/>
                    <a:pt x="14" y="125"/>
                    <a:pt x="28" y="125"/>
                  </a:cubicBezTo>
                  <a:lnTo>
                    <a:pt x="28" y="125"/>
                  </a:lnTo>
                  <a:cubicBezTo>
                    <a:pt x="209" y="104"/>
                    <a:pt x="397" y="91"/>
                    <a:pt x="577" y="84"/>
                  </a:cubicBezTo>
                  <a:lnTo>
                    <a:pt x="577" y="84"/>
                  </a:lnTo>
                  <a:cubicBezTo>
                    <a:pt x="904" y="63"/>
                    <a:pt x="1231" y="56"/>
                    <a:pt x="1551" y="56"/>
                  </a:cubicBezTo>
                  <a:lnTo>
                    <a:pt x="1551" y="56"/>
                  </a:lnTo>
                  <a:cubicBezTo>
                    <a:pt x="5826" y="70"/>
                    <a:pt x="10512" y="1669"/>
                    <a:pt x="14093" y="4318"/>
                  </a:cubicBezTo>
                  <a:lnTo>
                    <a:pt x="14093" y="4318"/>
                  </a:lnTo>
                  <a:cubicBezTo>
                    <a:pt x="14621" y="4707"/>
                    <a:pt x="15128" y="5145"/>
                    <a:pt x="15601" y="5604"/>
                  </a:cubicBezTo>
                  <a:lnTo>
                    <a:pt x="15601" y="5604"/>
                  </a:lnTo>
                  <a:cubicBezTo>
                    <a:pt x="18611" y="8572"/>
                    <a:pt x="20044" y="12605"/>
                    <a:pt x="21434" y="16512"/>
                  </a:cubicBezTo>
                  <a:lnTo>
                    <a:pt x="21434" y="16512"/>
                  </a:lnTo>
                  <a:cubicBezTo>
                    <a:pt x="22713" y="20127"/>
                    <a:pt x="24041" y="23860"/>
                    <a:pt x="26627" y="26794"/>
                  </a:cubicBezTo>
                  <a:lnTo>
                    <a:pt x="26627" y="26794"/>
                  </a:lnTo>
                  <a:cubicBezTo>
                    <a:pt x="28630" y="29060"/>
                    <a:pt x="31042" y="30604"/>
                    <a:pt x="33795" y="31369"/>
                  </a:cubicBezTo>
                  <a:lnTo>
                    <a:pt x="33795" y="31369"/>
                  </a:lnTo>
                  <a:cubicBezTo>
                    <a:pt x="36416" y="32099"/>
                    <a:pt x="39280" y="32106"/>
                    <a:pt x="42291" y="31389"/>
                  </a:cubicBezTo>
                  <a:lnTo>
                    <a:pt x="42291" y="31389"/>
                  </a:lnTo>
                  <a:cubicBezTo>
                    <a:pt x="44077" y="30965"/>
                    <a:pt x="45913" y="30270"/>
                    <a:pt x="47686" y="29603"/>
                  </a:cubicBezTo>
                  <a:lnTo>
                    <a:pt x="47686" y="29603"/>
                  </a:lnTo>
                  <a:cubicBezTo>
                    <a:pt x="51238" y="28261"/>
                    <a:pt x="54916" y="26870"/>
                    <a:pt x="58594" y="27427"/>
                  </a:cubicBezTo>
                  <a:lnTo>
                    <a:pt x="58594" y="27427"/>
                  </a:lnTo>
                  <a:cubicBezTo>
                    <a:pt x="59539" y="27566"/>
                    <a:pt x="60471" y="27844"/>
                    <a:pt x="61354" y="28233"/>
                  </a:cubicBezTo>
                  <a:lnTo>
                    <a:pt x="61354" y="28233"/>
                  </a:lnTo>
                  <a:cubicBezTo>
                    <a:pt x="64503" y="29644"/>
                    <a:pt x="66811" y="32154"/>
                    <a:pt x="68612" y="36138"/>
                  </a:cubicBezTo>
                  <a:lnTo>
                    <a:pt x="68612" y="36138"/>
                  </a:lnTo>
                  <a:cubicBezTo>
                    <a:pt x="68619" y="36145"/>
                    <a:pt x="68626" y="36152"/>
                    <a:pt x="68640" y="36152"/>
                  </a:cubicBezTo>
                  <a:lnTo>
                    <a:pt x="68640" y="36152"/>
                  </a:lnTo>
                  <a:cubicBezTo>
                    <a:pt x="68640" y="36152"/>
                    <a:pt x="68647" y="36152"/>
                    <a:pt x="68647" y="36152"/>
                  </a:cubicBezTo>
                  <a:lnTo>
                    <a:pt x="68647" y="36152"/>
                  </a:lnTo>
                  <a:cubicBezTo>
                    <a:pt x="68667" y="36145"/>
                    <a:pt x="68674" y="36124"/>
                    <a:pt x="68667" y="36110"/>
                  </a:cubicBezTo>
                  <a:lnTo>
                    <a:pt x="68667" y="36110"/>
                  </a:lnTo>
                  <a:cubicBezTo>
                    <a:pt x="67826" y="34254"/>
                    <a:pt x="66888" y="32745"/>
                    <a:pt x="65796" y="31487"/>
                  </a:cubicBezTo>
                  <a:lnTo>
                    <a:pt x="65796" y="31487"/>
                  </a:lnTo>
                  <a:cubicBezTo>
                    <a:pt x="64531" y="30027"/>
                    <a:pt x="63085" y="28942"/>
                    <a:pt x="61381" y="28184"/>
                  </a:cubicBezTo>
                  <a:lnTo>
                    <a:pt x="61381" y="28184"/>
                  </a:lnTo>
                  <a:cubicBezTo>
                    <a:pt x="60492" y="27788"/>
                    <a:pt x="59553" y="27510"/>
                    <a:pt x="58601" y="27371"/>
                  </a:cubicBezTo>
                  <a:lnTo>
                    <a:pt x="58601" y="27371"/>
                  </a:lnTo>
                  <a:cubicBezTo>
                    <a:pt x="54909" y="26808"/>
                    <a:pt x="51224" y="28205"/>
                    <a:pt x="47665" y="29547"/>
                  </a:cubicBezTo>
                  <a:lnTo>
                    <a:pt x="47665" y="29547"/>
                  </a:lnTo>
                  <a:cubicBezTo>
                    <a:pt x="45892" y="30215"/>
                    <a:pt x="44057" y="30910"/>
                    <a:pt x="42277" y="31334"/>
                  </a:cubicBezTo>
                  <a:lnTo>
                    <a:pt x="42277" y="31334"/>
                  </a:lnTo>
                  <a:cubicBezTo>
                    <a:pt x="39273" y="32043"/>
                    <a:pt x="36423" y="32036"/>
                    <a:pt x="33809" y="31306"/>
                  </a:cubicBezTo>
                  <a:lnTo>
                    <a:pt x="33809" y="31306"/>
                  </a:lnTo>
                  <a:cubicBezTo>
                    <a:pt x="31070" y="30548"/>
                    <a:pt x="28664" y="29019"/>
                    <a:pt x="26669" y="26759"/>
                  </a:cubicBezTo>
                  <a:lnTo>
                    <a:pt x="26669" y="26759"/>
                  </a:lnTo>
                  <a:cubicBezTo>
                    <a:pt x="24090" y="23832"/>
                    <a:pt x="22769" y="20099"/>
                    <a:pt x="21490" y="16491"/>
                  </a:cubicBezTo>
                  <a:lnTo>
                    <a:pt x="21490" y="16491"/>
                  </a:lnTo>
                  <a:cubicBezTo>
                    <a:pt x="20099" y="12584"/>
                    <a:pt x="18667" y="8538"/>
                    <a:pt x="15636" y="5562"/>
                  </a:cubicBezTo>
                  <a:lnTo>
                    <a:pt x="15636" y="5562"/>
                  </a:lnTo>
                  <a:cubicBezTo>
                    <a:pt x="15163" y="5096"/>
                    <a:pt x="14656" y="4665"/>
                    <a:pt x="14127" y="4269"/>
                  </a:cubicBezTo>
                  <a:lnTo>
                    <a:pt x="14127" y="4269"/>
                  </a:lnTo>
                  <a:cubicBezTo>
                    <a:pt x="10540" y="1613"/>
                    <a:pt x="5840" y="14"/>
                    <a:pt x="1551" y="0"/>
                  </a:cubicBezTo>
                  <a:lnTo>
                    <a:pt x="1551" y="0"/>
                  </a:lnTo>
                  <a:lnTo>
                    <a:pt x="1509" y="0"/>
                  </a:lnTo>
                  <a:lnTo>
                    <a:pt x="1509" y="0"/>
                  </a:lnTo>
                  <a:cubicBezTo>
                    <a:pt x="1203" y="0"/>
                    <a:pt x="883" y="7"/>
                    <a:pt x="570"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4"/>
            <p:cNvSpPr/>
            <p:nvPr/>
          </p:nvSpPr>
          <p:spPr>
            <a:xfrm>
              <a:off x="1098625" y="3150850"/>
              <a:ext cx="1724700" cy="935275"/>
            </a:xfrm>
            <a:custGeom>
              <a:rect b="b" l="l" r="r" t="t"/>
              <a:pathLst>
                <a:path extrusionOk="0" h="37411" w="68988">
                  <a:moveTo>
                    <a:pt x="1718" y="1"/>
                  </a:moveTo>
                  <a:cubicBezTo>
                    <a:pt x="1203" y="8"/>
                    <a:pt x="675" y="36"/>
                    <a:pt x="160" y="91"/>
                  </a:cubicBezTo>
                  <a:lnTo>
                    <a:pt x="160" y="91"/>
                  </a:lnTo>
                  <a:cubicBezTo>
                    <a:pt x="70" y="105"/>
                    <a:pt x="0" y="189"/>
                    <a:pt x="7" y="286"/>
                  </a:cubicBezTo>
                  <a:lnTo>
                    <a:pt x="7" y="286"/>
                  </a:lnTo>
                  <a:cubicBezTo>
                    <a:pt x="21" y="383"/>
                    <a:pt x="105" y="446"/>
                    <a:pt x="202" y="439"/>
                  </a:cubicBezTo>
                  <a:lnTo>
                    <a:pt x="202" y="439"/>
                  </a:lnTo>
                  <a:cubicBezTo>
                    <a:pt x="703" y="383"/>
                    <a:pt x="1217" y="355"/>
                    <a:pt x="1725" y="348"/>
                  </a:cubicBezTo>
                  <a:lnTo>
                    <a:pt x="1725" y="348"/>
                  </a:lnTo>
                  <a:cubicBezTo>
                    <a:pt x="6028" y="293"/>
                    <a:pt x="10769" y="1815"/>
                    <a:pt x="14398" y="4409"/>
                  </a:cubicBezTo>
                  <a:lnTo>
                    <a:pt x="14398" y="4409"/>
                  </a:lnTo>
                  <a:cubicBezTo>
                    <a:pt x="18632" y="7433"/>
                    <a:pt x="20169" y="12021"/>
                    <a:pt x="21796" y="16881"/>
                  </a:cubicBezTo>
                  <a:lnTo>
                    <a:pt x="21796" y="16881"/>
                  </a:lnTo>
                  <a:cubicBezTo>
                    <a:pt x="23012" y="20510"/>
                    <a:pt x="24271" y="24264"/>
                    <a:pt x="26766" y="27247"/>
                  </a:cubicBezTo>
                  <a:lnTo>
                    <a:pt x="26766" y="27247"/>
                  </a:lnTo>
                  <a:cubicBezTo>
                    <a:pt x="30653" y="31905"/>
                    <a:pt x="36263" y="33670"/>
                    <a:pt x="42562" y="32231"/>
                  </a:cubicBezTo>
                  <a:lnTo>
                    <a:pt x="42562" y="32231"/>
                  </a:lnTo>
                  <a:cubicBezTo>
                    <a:pt x="44376" y="31814"/>
                    <a:pt x="46233" y="31112"/>
                    <a:pt x="48033" y="30438"/>
                  </a:cubicBezTo>
                  <a:lnTo>
                    <a:pt x="48033" y="30438"/>
                  </a:lnTo>
                  <a:cubicBezTo>
                    <a:pt x="52469" y="28776"/>
                    <a:pt x="57050" y="27059"/>
                    <a:pt x="61604" y="29200"/>
                  </a:cubicBezTo>
                  <a:lnTo>
                    <a:pt x="61604" y="29200"/>
                  </a:lnTo>
                  <a:cubicBezTo>
                    <a:pt x="64698" y="30653"/>
                    <a:pt x="66929" y="33225"/>
                    <a:pt x="68633" y="37306"/>
                  </a:cubicBezTo>
                  <a:lnTo>
                    <a:pt x="68633" y="37306"/>
                  </a:lnTo>
                  <a:cubicBezTo>
                    <a:pt x="68661" y="37369"/>
                    <a:pt x="68723" y="37411"/>
                    <a:pt x="68793" y="37411"/>
                  </a:cubicBezTo>
                  <a:lnTo>
                    <a:pt x="68793" y="37411"/>
                  </a:lnTo>
                  <a:cubicBezTo>
                    <a:pt x="68813" y="37411"/>
                    <a:pt x="68834" y="37404"/>
                    <a:pt x="68855" y="37397"/>
                  </a:cubicBezTo>
                  <a:lnTo>
                    <a:pt x="68855" y="37397"/>
                  </a:lnTo>
                  <a:cubicBezTo>
                    <a:pt x="68946" y="37362"/>
                    <a:pt x="68987" y="37258"/>
                    <a:pt x="68953" y="37167"/>
                  </a:cubicBezTo>
                  <a:lnTo>
                    <a:pt x="68953" y="37167"/>
                  </a:lnTo>
                  <a:cubicBezTo>
                    <a:pt x="67214" y="33010"/>
                    <a:pt x="64927" y="30375"/>
                    <a:pt x="61750" y="28880"/>
                  </a:cubicBezTo>
                  <a:lnTo>
                    <a:pt x="61750" y="28880"/>
                  </a:lnTo>
                  <a:cubicBezTo>
                    <a:pt x="57071" y="26683"/>
                    <a:pt x="52413" y="28428"/>
                    <a:pt x="47915" y="30118"/>
                  </a:cubicBezTo>
                  <a:lnTo>
                    <a:pt x="47915" y="30118"/>
                  </a:lnTo>
                  <a:cubicBezTo>
                    <a:pt x="46121" y="30785"/>
                    <a:pt x="44272" y="31480"/>
                    <a:pt x="42485" y="31891"/>
                  </a:cubicBezTo>
                  <a:lnTo>
                    <a:pt x="42485" y="31891"/>
                  </a:lnTo>
                  <a:cubicBezTo>
                    <a:pt x="36319" y="33302"/>
                    <a:pt x="30834" y="31571"/>
                    <a:pt x="27031" y="27024"/>
                  </a:cubicBezTo>
                  <a:lnTo>
                    <a:pt x="27031" y="27024"/>
                  </a:lnTo>
                  <a:cubicBezTo>
                    <a:pt x="24583" y="24090"/>
                    <a:pt x="23332" y="20364"/>
                    <a:pt x="22129" y="16770"/>
                  </a:cubicBezTo>
                  <a:lnTo>
                    <a:pt x="22129" y="16770"/>
                  </a:lnTo>
                  <a:cubicBezTo>
                    <a:pt x="20551" y="12070"/>
                    <a:pt x="18924" y="7217"/>
                    <a:pt x="14600" y="4123"/>
                  </a:cubicBezTo>
                  <a:lnTo>
                    <a:pt x="14600" y="4123"/>
                  </a:lnTo>
                  <a:cubicBezTo>
                    <a:pt x="10971" y="1530"/>
                    <a:pt x="6250" y="1"/>
                    <a:pt x="1933" y="1"/>
                  </a:cubicBezTo>
                  <a:lnTo>
                    <a:pt x="1933" y="1"/>
                  </a:lnTo>
                  <a:cubicBezTo>
                    <a:pt x="1864" y="1"/>
                    <a:pt x="1787" y="1"/>
                    <a:pt x="1718"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 name="Google Shape;115;p14"/>
          <p:cNvSpPr/>
          <p:nvPr/>
        </p:nvSpPr>
        <p:spPr>
          <a:xfrm>
            <a:off x="1718100" y="701525"/>
            <a:ext cx="5707800" cy="3591300"/>
          </a:xfrm>
          <a:prstGeom prst="rect">
            <a:avLst/>
          </a:prstGeom>
          <a:solidFill>
            <a:schemeClr val="l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4"/>
          <p:cNvSpPr txBox="1"/>
          <p:nvPr>
            <p:ph type="ctrTitle"/>
          </p:nvPr>
        </p:nvSpPr>
        <p:spPr>
          <a:xfrm>
            <a:off x="2433450" y="892600"/>
            <a:ext cx="4277100" cy="24651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7" name="Google Shape;117;p14"/>
          <p:cNvSpPr txBox="1"/>
          <p:nvPr>
            <p:ph idx="1" type="subTitle"/>
          </p:nvPr>
        </p:nvSpPr>
        <p:spPr>
          <a:xfrm>
            <a:off x="1901100" y="3587647"/>
            <a:ext cx="5341800" cy="470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118" name="Google Shape;118;p14"/>
          <p:cNvGrpSpPr/>
          <p:nvPr/>
        </p:nvGrpSpPr>
        <p:grpSpPr>
          <a:xfrm>
            <a:off x="7242896" y="-43912"/>
            <a:ext cx="2245692" cy="1752483"/>
            <a:chOff x="5286475" y="1293575"/>
            <a:chExt cx="856350" cy="668300"/>
          </a:xfrm>
        </p:grpSpPr>
        <p:sp>
          <p:nvSpPr>
            <p:cNvPr id="119" name="Google Shape;119;p14"/>
            <p:cNvSpPr/>
            <p:nvPr/>
          </p:nvSpPr>
          <p:spPr>
            <a:xfrm>
              <a:off x="5864375" y="1293575"/>
              <a:ext cx="278450" cy="668300"/>
            </a:xfrm>
            <a:custGeom>
              <a:rect b="b" l="l" r="r" t="t"/>
              <a:pathLst>
                <a:path extrusionOk="0" h="26732" w="11138">
                  <a:moveTo>
                    <a:pt x="125" y="14"/>
                  </a:moveTo>
                  <a:cubicBezTo>
                    <a:pt x="42" y="56"/>
                    <a:pt x="0" y="160"/>
                    <a:pt x="42" y="251"/>
                  </a:cubicBezTo>
                  <a:lnTo>
                    <a:pt x="42" y="251"/>
                  </a:lnTo>
                  <a:cubicBezTo>
                    <a:pt x="702" y="1600"/>
                    <a:pt x="1196" y="3066"/>
                    <a:pt x="1683" y="4485"/>
                  </a:cubicBezTo>
                  <a:lnTo>
                    <a:pt x="1683" y="4485"/>
                  </a:lnTo>
                  <a:cubicBezTo>
                    <a:pt x="1989" y="5402"/>
                    <a:pt x="2315" y="6348"/>
                    <a:pt x="2670" y="7259"/>
                  </a:cubicBezTo>
                  <a:lnTo>
                    <a:pt x="2670" y="7259"/>
                  </a:lnTo>
                  <a:cubicBezTo>
                    <a:pt x="3546" y="9449"/>
                    <a:pt x="4818" y="11479"/>
                    <a:pt x="6042" y="13446"/>
                  </a:cubicBezTo>
                  <a:lnTo>
                    <a:pt x="6042" y="13446"/>
                  </a:lnTo>
                  <a:cubicBezTo>
                    <a:pt x="6806" y="14670"/>
                    <a:pt x="7599" y="15935"/>
                    <a:pt x="8280" y="17228"/>
                  </a:cubicBezTo>
                  <a:lnTo>
                    <a:pt x="8280" y="17228"/>
                  </a:lnTo>
                  <a:cubicBezTo>
                    <a:pt x="10032" y="20523"/>
                    <a:pt x="10783" y="23833"/>
                    <a:pt x="10387" y="26530"/>
                  </a:cubicBezTo>
                  <a:lnTo>
                    <a:pt x="10387" y="26530"/>
                  </a:lnTo>
                  <a:cubicBezTo>
                    <a:pt x="10373" y="26627"/>
                    <a:pt x="10442" y="26711"/>
                    <a:pt x="10533" y="26725"/>
                  </a:cubicBezTo>
                  <a:lnTo>
                    <a:pt x="10533" y="26725"/>
                  </a:lnTo>
                  <a:cubicBezTo>
                    <a:pt x="10540" y="26725"/>
                    <a:pt x="10554" y="26732"/>
                    <a:pt x="10561" y="26732"/>
                  </a:cubicBezTo>
                  <a:lnTo>
                    <a:pt x="10561" y="26732"/>
                  </a:lnTo>
                  <a:cubicBezTo>
                    <a:pt x="10644" y="26732"/>
                    <a:pt x="10721" y="26669"/>
                    <a:pt x="10734" y="26579"/>
                  </a:cubicBezTo>
                  <a:lnTo>
                    <a:pt x="10734" y="26579"/>
                  </a:lnTo>
                  <a:cubicBezTo>
                    <a:pt x="11138" y="23812"/>
                    <a:pt x="10373" y="20426"/>
                    <a:pt x="8586" y="17061"/>
                  </a:cubicBezTo>
                  <a:lnTo>
                    <a:pt x="8586" y="17061"/>
                  </a:lnTo>
                  <a:cubicBezTo>
                    <a:pt x="7898" y="15761"/>
                    <a:pt x="7105" y="14489"/>
                    <a:pt x="6334" y="13258"/>
                  </a:cubicBezTo>
                  <a:lnTo>
                    <a:pt x="6334" y="13258"/>
                  </a:lnTo>
                  <a:cubicBezTo>
                    <a:pt x="5117" y="11305"/>
                    <a:pt x="3859" y="9289"/>
                    <a:pt x="2997" y="7127"/>
                  </a:cubicBezTo>
                  <a:lnTo>
                    <a:pt x="2997" y="7127"/>
                  </a:lnTo>
                  <a:cubicBezTo>
                    <a:pt x="2635" y="6230"/>
                    <a:pt x="2315" y="5284"/>
                    <a:pt x="2009" y="4373"/>
                  </a:cubicBezTo>
                  <a:lnTo>
                    <a:pt x="2009" y="4373"/>
                  </a:lnTo>
                  <a:cubicBezTo>
                    <a:pt x="1523" y="2941"/>
                    <a:pt x="1022" y="1460"/>
                    <a:pt x="355" y="98"/>
                  </a:cubicBezTo>
                  <a:lnTo>
                    <a:pt x="355" y="98"/>
                  </a:lnTo>
                  <a:cubicBezTo>
                    <a:pt x="327" y="35"/>
                    <a:pt x="264" y="1"/>
                    <a:pt x="202" y="1"/>
                  </a:cubicBezTo>
                  <a:lnTo>
                    <a:pt x="202" y="1"/>
                  </a:lnTo>
                  <a:cubicBezTo>
                    <a:pt x="174" y="1"/>
                    <a:pt x="153" y="7"/>
                    <a:pt x="12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4"/>
            <p:cNvSpPr/>
            <p:nvPr/>
          </p:nvSpPr>
          <p:spPr>
            <a:xfrm>
              <a:off x="5836375" y="1297225"/>
              <a:ext cx="292025" cy="655800"/>
            </a:xfrm>
            <a:custGeom>
              <a:rect b="b" l="l" r="r" t="t"/>
              <a:pathLst>
                <a:path extrusionOk="0" h="26232" w="11681">
                  <a:moveTo>
                    <a:pt x="22" y="1"/>
                  </a:moveTo>
                  <a:cubicBezTo>
                    <a:pt x="8" y="7"/>
                    <a:pt x="1" y="28"/>
                    <a:pt x="15" y="42"/>
                  </a:cubicBezTo>
                  <a:lnTo>
                    <a:pt x="15" y="42"/>
                  </a:lnTo>
                  <a:cubicBezTo>
                    <a:pt x="926" y="1683"/>
                    <a:pt x="1593" y="3518"/>
                    <a:pt x="2233" y="5291"/>
                  </a:cubicBezTo>
                  <a:lnTo>
                    <a:pt x="2233" y="5291"/>
                  </a:lnTo>
                  <a:cubicBezTo>
                    <a:pt x="2302" y="5472"/>
                    <a:pt x="2365" y="5653"/>
                    <a:pt x="2434" y="5833"/>
                  </a:cubicBezTo>
                  <a:lnTo>
                    <a:pt x="2434" y="5833"/>
                  </a:lnTo>
                  <a:cubicBezTo>
                    <a:pt x="2566" y="6209"/>
                    <a:pt x="2726" y="6647"/>
                    <a:pt x="2900" y="7085"/>
                  </a:cubicBezTo>
                  <a:lnTo>
                    <a:pt x="2900" y="7085"/>
                  </a:lnTo>
                  <a:cubicBezTo>
                    <a:pt x="3421" y="8420"/>
                    <a:pt x="4068" y="9754"/>
                    <a:pt x="4874" y="11152"/>
                  </a:cubicBezTo>
                  <a:lnTo>
                    <a:pt x="4874" y="11152"/>
                  </a:lnTo>
                  <a:cubicBezTo>
                    <a:pt x="5556" y="12327"/>
                    <a:pt x="6320" y="13460"/>
                    <a:pt x="7064" y="14565"/>
                  </a:cubicBezTo>
                  <a:lnTo>
                    <a:pt x="7064" y="14565"/>
                  </a:lnTo>
                  <a:cubicBezTo>
                    <a:pt x="7315" y="14934"/>
                    <a:pt x="7572" y="15316"/>
                    <a:pt x="7822" y="15692"/>
                  </a:cubicBezTo>
                  <a:lnTo>
                    <a:pt x="7822" y="15692"/>
                  </a:lnTo>
                  <a:cubicBezTo>
                    <a:pt x="8184" y="16234"/>
                    <a:pt x="8476" y="16686"/>
                    <a:pt x="8740" y="17117"/>
                  </a:cubicBezTo>
                  <a:lnTo>
                    <a:pt x="8740" y="17117"/>
                  </a:lnTo>
                  <a:cubicBezTo>
                    <a:pt x="9664" y="18605"/>
                    <a:pt x="10367" y="20058"/>
                    <a:pt x="10819" y="21427"/>
                  </a:cubicBezTo>
                  <a:lnTo>
                    <a:pt x="10819" y="21427"/>
                  </a:lnTo>
                  <a:cubicBezTo>
                    <a:pt x="11430" y="23242"/>
                    <a:pt x="11618" y="24764"/>
                    <a:pt x="11430" y="26196"/>
                  </a:cubicBezTo>
                  <a:lnTo>
                    <a:pt x="11430" y="26196"/>
                  </a:lnTo>
                  <a:cubicBezTo>
                    <a:pt x="11423" y="26217"/>
                    <a:pt x="11437" y="26231"/>
                    <a:pt x="11451" y="26231"/>
                  </a:cubicBezTo>
                  <a:lnTo>
                    <a:pt x="11451" y="26231"/>
                  </a:lnTo>
                  <a:lnTo>
                    <a:pt x="11458" y="26231"/>
                  </a:lnTo>
                  <a:lnTo>
                    <a:pt x="11458" y="26231"/>
                  </a:lnTo>
                  <a:cubicBezTo>
                    <a:pt x="11472" y="26231"/>
                    <a:pt x="11486" y="26224"/>
                    <a:pt x="11486" y="26210"/>
                  </a:cubicBezTo>
                  <a:lnTo>
                    <a:pt x="11486" y="26210"/>
                  </a:lnTo>
                  <a:cubicBezTo>
                    <a:pt x="11681" y="24757"/>
                    <a:pt x="11486" y="23235"/>
                    <a:pt x="10874" y="21406"/>
                  </a:cubicBezTo>
                  <a:lnTo>
                    <a:pt x="10874" y="21406"/>
                  </a:lnTo>
                  <a:cubicBezTo>
                    <a:pt x="10415" y="20030"/>
                    <a:pt x="9713" y="18577"/>
                    <a:pt x="8789" y="17089"/>
                  </a:cubicBezTo>
                  <a:lnTo>
                    <a:pt x="8789" y="17089"/>
                  </a:lnTo>
                  <a:cubicBezTo>
                    <a:pt x="8524" y="16651"/>
                    <a:pt x="8232" y="16199"/>
                    <a:pt x="7871" y="15657"/>
                  </a:cubicBezTo>
                  <a:lnTo>
                    <a:pt x="7871" y="15657"/>
                  </a:lnTo>
                  <a:cubicBezTo>
                    <a:pt x="7621" y="15281"/>
                    <a:pt x="7363" y="14899"/>
                    <a:pt x="7113" y="14531"/>
                  </a:cubicBezTo>
                  <a:lnTo>
                    <a:pt x="7113" y="14531"/>
                  </a:lnTo>
                  <a:cubicBezTo>
                    <a:pt x="6369" y="13432"/>
                    <a:pt x="5604" y="12292"/>
                    <a:pt x="4930" y="11124"/>
                  </a:cubicBezTo>
                  <a:lnTo>
                    <a:pt x="4930" y="11124"/>
                  </a:lnTo>
                  <a:cubicBezTo>
                    <a:pt x="4124" y="9727"/>
                    <a:pt x="3477" y="8399"/>
                    <a:pt x="2956" y="7064"/>
                  </a:cubicBezTo>
                  <a:lnTo>
                    <a:pt x="2956" y="7064"/>
                  </a:lnTo>
                  <a:cubicBezTo>
                    <a:pt x="2782" y="6626"/>
                    <a:pt x="2622" y="6188"/>
                    <a:pt x="2490" y="5813"/>
                  </a:cubicBezTo>
                  <a:lnTo>
                    <a:pt x="2490" y="5813"/>
                  </a:lnTo>
                  <a:cubicBezTo>
                    <a:pt x="2420" y="5632"/>
                    <a:pt x="2358" y="5451"/>
                    <a:pt x="2288" y="5270"/>
                  </a:cubicBezTo>
                  <a:lnTo>
                    <a:pt x="2288" y="5270"/>
                  </a:lnTo>
                  <a:cubicBezTo>
                    <a:pt x="1642" y="3497"/>
                    <a:pt x="974" y="1655"/>
                    <a:pt x="63" y="14"/>
                  </a:cubicBezTo>
                  <a:lnTo>
                    <a:pt x="63" y="14"/>
                  </a:lnTo>
                  <a:cubicBezTo>
                    <a:pt x="57" y="1"/>
                    <a:pt x="50" y="1"/>
                    <a:pt x="36" y="1"/>
                  </a:cubicBezTo>
                  <a:lnTo>
                    <a:pt x="36" y="1"/>
                  </a:lnTo>
                  <a:cubicBezTo>
                    <a:pt x="29" y="1"/>
                    <a:pt x="29" y="1"/>
                    <a:pt x="22"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4"/>
            <p:cNvSpPr/>
            <p:nvPr/>
          </p:nvSpPr>
          <p:spPr>
            <a:xfrm>
              <a:off x="5804400" y="1297225"/>
              <a:ext cx="319125" cy="650750"/>
            </a:xfrm>
            <a:custGeom>
              <a:rect b="b" l="l" r="r" t="t"/>
              <a:pathLst>
                <a:path extrusionOk="0" h="26030" w="12765">
                  <a:moveTo>
                    <a:pt x="15" y="1"/>
                  </a:moveTo>
                  <a:cubicBezTo>
                    <a:pt x="1" y="7"/>
                    <a:pt x="1" y="28"/>
                    <a:pt x="8" y="42"/>
                  </a:cubicBezTo>
                  <a:lnTo>
                    <a:pt x="8" y="42"/>
                  </a:lnTo>
                  <a:cubicBezTo>
                    <a:pt x="1162" y="1892"/>
                    <a:pt x="1989" y="3998"/>
                    <a:pt x="2677" y="5833"/>
                  </a:cubicBezTo>
                  <a:lnTo>
                    <a:pt x="2677" y="5833"/>
                  </a:lnTo>
                  <a:lnTo>
                    <a:pt x="2789" y="6132"/>
                  </a:lnTo>
                  <a:cubicBezTo>
                    <a:pt x="2907" y="6459"/>
                    <a:pt x="3025" y="6786"/>
                    <a:pt x="3150" y="7106"/>
                  </a:cubicBezTo>
                  <a:lnTo>
                    <a:pt x="3150" y="7106"/>
                  </a:lnTo>
                  <a:cubicBezTo>
                    <a:pt x="3727" y="8621"/>
                    <a:pt x="4367" y="9991"/>
                    <a:pt x="5111" y="11305"/>
                  </a:cubicBezTo>
                  <a:lnTo>
                    <a:pt x="5111" y="11305"/>
                  </a:lnTo>
                  <a:cubicBezTo>
                    <a:pt x="5959" y="12800"/>
                    <a:pt x="6995" y="14197"/>
                    <a:pt x="7989" y="15539"/>
                  </a:cubicBezTo>
                  <a:lnTo>
                    <a:pt x="7989" y="15539"/>
                  </a:lnTo>
                  <a:lnTo>
                    <a:pt x="8225" y="15852"/>
                  </a:lnTo>
                  <a:cubicBezTo>
                    <a:pt x="8545" y="16283"/>
                    <a:pt x="8893" y="16748"/>
                    <a:pt x="9233" y="17221"/>
                  </a:cubicBezTo>
                  <a:lnTo>
                    <a:pt x="9233" y="17221"/>
                  </a:lnTo>
                  <a:cubicBezTo>
                    <a:pt x="10290" y="18702"/>
                    <a:pt x="11069" y="20030"/>
                    <a:pt x="11604" y="21288"/>
                  </a:cubicBezTo>
                  <a:lnTo>
                    <a:pt x="11604" y="21288"/>
                  </a:lnTo>
                  <a:cubicBezTo>
                    <a:pt x="12167" y="22609"/>
                    <a:pt x="12702" y="24194"/>
                    <a:pt x="12480" y="25995"/>
                  </a:cubicBezTo>
                  <a:lnTo>
                    <a:pt x="12480" y="25995"/>
                  </a:lnTo>
                  <a:cubicBezTo>
                    <a:pt x="12480" y="26009"/>
                    <a:pt x="12494" y="26023"/>
                    <a:pt x="12508" y="26030"/>
                  </a:cubicBezTo>
                  <a:lnTo>
                    <a:pt x="12508" y="26030"/>
                  </a:lnTo>
                  <a:cubicBezTo>
                    <a:pt x="12508" y="26030"/>
                    <a:pt x="12508" y="26030"/>
                    <a:pt x="12515" y="26030"/>
                  </a:cubicBezTo>
                  <a:lnTo>
                    <a:pt x="12515" y="26030"/>
                  </a:lnTo>
                  <a:cubicBezTo>
                    <a:pt x="12529" y="26030"/>
                    <a:pt x="12536" y="26016"/>
                    <a:pt x="12542" y="26002"/>
                  </a:cubicBezTo>
                  <a:lnTo>
                    <a:pt x="12542" y="26002"/>
                  </a:lnTo>
                  <a:cubicBezTo>
                    <a:pt x="12765" y="24187"/>
                    <a:pt x="12223" y="22595"/>
                    <a:pt x="11660" y="21267"/>
                  </a:cubicBezTo>
                  <a:lnTo>
                    <a:pt x="11660" y="21267"/>
                  </a:lnTo>
                  <a:cubicBezTo>
                    <a:pt x="11124" y="20009"/>
                    <a:pt x="10346" y="18674"/>
                    <a:pt x="9275" y="17186"/>
                  </a:cubicBezTo>
                  <a:lnTo>
                    <a:pt x="9275" y="17186"/>
                  </a:lnTo>
                  <a:cubicBezTo>
                    <a:pt x="8941" y="16714"/>
                    <a:pt x="8594" y="16248"/>
                    <a:pt x="8267" y="15817"/>
                  </a:cubicBezTo>
                  <a:lnTo>
                    <a:pt x="8267" y="15817"/>
                  </a:lnTo>
                  <a:lnTo>
                    <a:pt x="8037" y="15504"/>
                  </a:lnTo>
                  <a:cubicBezTo>
                    <a:pt x="7036" y="14162"/>
                    <a:pt x="6007" y="12772"/>
                    <a:pt x="5159" y="11277"/>
                  </a:cubicBezTo>
                  <a:lnTo>
                    <a:pt x="5159" y="11277"/>
                  </a:lnTo>
                  <a:cubicBezTo>
                    <a:pt x="4415" y="9963"/>
                    <a:pt x="3783" y="8593"/>
                    <a:pt x="3206" y="7085"/>
                  </a:cubicBezTo>
                  <a:lnTo>
                    <a:pt x="3206" y="7085"/>
                  </a:lnTo>
                  <a:cubicBezTo>
                    <a:pt x="3081" y="6765"/>
                    <a:pt x="2962" y="6438"/>
                    <a:pt x="2837" y="6111"/>
                  </a:cubicBezTo>
                  <a:lnTo>
                    <a:pt x="2837" y="6111"/>
                  </a:lnTo>
                  <a:lnTo>
                    <a:pt x="2726" y="5813"/>
                  </a:lnTo>
                  <a:cubicBezTo>
                    <a:pt x="2045" y="3977"/>
                    <a:pt x="1217" y="1864"/>
                    <a:pt x="56" y="14"/>
                  </a:cubicBezTo>
                  <a:lnTo>
                    <a:pt x="56" y="14"/>
                  </a:lnTo>
                  <a:cubicBezTo>
                    <a:pt x="49" y="1"/>
                    <a:pt x="42" y="1"/>
                    <a:pt x="29" y="1"/>
                  </a:cubicBezTo>
                  <a:lnTo>
                    <a:pt x="29" y="1"/>
                  </a:lnTo>
                  <a:cubicBezTo>
                    <a:pt x="29" y="1"/>
                    <a:pt x="22" y="1"/>
                    <a:pt x="15"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4"/>
            <p:cNvSpPr/>
            <p:nvPr/>
          </p:nvSpPr>
          <p:spPr>
            <a:xfrm>
              <a:off x="5772250" y="1297225"/>
              <a:ext cx="345200" cy="638075"/>
            </a:xfrm>
            <a:custGeom>
              <a:rect b="b" l="l" r="r" t="t"/>
              <a:pathLst>
                <a:path extrusionOk="0" h="25523" w="13808">
                  <a:moveTo>
                    <a:pt x="14" y="1"/>
                  </a:moveTo>
                  <a:cubicBezTo>
                    <a:pt x="1" y="14"/>
                    <a:pt x="1" y="28"/>
                    <a:pt x="7" y="42"/>
                  </a:cubicBezTo>
                  <a:lnTo>
                    <a:pt x="7" y="42"/>
                  </a:lnTo>
                  <a:cubicBezTo>
                    <a:pt x="1085" y="1586"/>
                    <a:pt x="1989" y="3365"/>
                    <a:pt x="2920" y="5826"/>
                  </a:cubicBezTo>
                  <a:lnTo>
                    <a:pt x="2920" y="5826"/>
                  </a:lnTo>
                  <a:cubicBezTo>
                    <a:pt x="3032" y="6111"/>
                    <a:pt x="3136" y="6403"/>
                    <a:pt x="3240" y="6689"/>
                  </a:cubicBezTo>
                  <a:lnTo>
                    <a:pt x="3240" y="6689"/>
                  </a:lnTo>
                  <a:cubicBezTo>
                    <a:pt x="3296" y="6835"/>
                    <a:pt x="3351" y="6987"/>
                    <a:pt x="3407" y="7133"/>
                  </a:cubicBezTo>
                  <a:lnTo>
                    <a:pt x="3407" y="7133"/>
                  </a:lnTo>
                  <a:cubicBezTo>
                    <a:pt x="4047" y="8844"/>
                    <a:pt x="4665" y="10213"/>
                    <a:pt x="5347" y="11451"/>
                  </a:cubicBezTo>
                  <a:lnTo>
                    <a:pt x="5347" y="11451"/>
                  </a:lnTo>
                  <a:cubicBezTo>
                    <a:pt x="6258" y="13092"/>
                    <a:pt x="7419" y="14545"/>
                    <a:pt x="8628" y="16011"/>
                  </a:cubicBezTo>
                  <a:lnTo>
                    <a:pt x="8628" y="16011"/>
                  </a:lnTo>
                  <a:lnTo>
                    <a:pt x="8927" y="16366"/>
                  </a:lnTo>
                  <a:cubicBezTo>
                    <a:pt x="9205" y="16693"/>
                    <a:pt x="9462" y="17006"/>
                    <a:pt x="9727" y="17325"/>
                  </a:cubicBezTo>
                  <a:lnTo>
                    <a:pt x="9727" y="17325"/>
                  </a:lnTo>
                  <a:cubicBezTo>
                    <a:pt x="10561" y="18333"/>
                    <a:pt x="11611" y="19682"/>
                    <a:pt x="12396" y="21156"/>
                  </a:cubicBezTo>
                  <a:lnTo>
                    <a:pt x="12396" y="21156"/>
                  </a:lnTo>
                  <a:lnTo>
                    <a:pt x="12403" y="21177"/>
                  </a:lnTo>
                  <a:cubicBezTo>
                    <a:pt x="13126" y="22540"/>
                    <a:pt x="13745" y="23721"/>
                    <a:pt x="13543" y="25487"/>
                  </a:cubicBezTo>
                  <a:lnTo>
                    <a:pt x="13543" y="25487"/>
                  </a:lnTo>
                  <a:cubicBezTo>
                    <a:pt x="13543" y="25508"/>
                    <a:pt x="13557" y="25522"/>
                    <a:pt x="13571" y="25522"/>
                  </a:cubicBezTo>
                  <a:lnTo>
                    <a:pt x="13571" y="25522"/>
                  </a:lnTo>
                  <a:cubicBezTo>
                    <a:pt x="13571" y="25522"/>
                    <a:pt x="13571" y="25522"/>
                    <a:pt x="13571" y="25522"/>
                  </a:cubicBezTo>
                  <a:lnTo>
                    <a:pt x="13571" y="25522"/>
                  </a:lnTo>
                  <a:cubicBezTo>
                    <a:pt x="13592" y="25522"/>
                    <a:pt x="13599" y="25515"/>
                    <a:pt x="13606" y="25494"/>
                  </a:cubicBezTo>
                  <a:lnTo>
                    <a:pt x="13606" y="25494"/>
                  </a:lnTo>
                  <a:cubicBezTo>
                    <a:pt x="13808" y="23708"/>
                    <a:pt x="13147" y="22463"/>
                    <a:pt x="12452" y="21149"/>
                  </a:cubicBezTo>
                  <a:lnTo>
                    <a:pt x="12452" y="21149"/>
                  </a:lnTo>
                  <a:lnTo>
                    <a:pt x="12445" y="21135"/>
                  </a:lnTo>
                  <a:cubicBezTo>
                    <a:pt x="11659" y="19647"/>
                    <a:pt x="10603" y="18299"/>
                    <a:pt x="9768" y="17291"/>
                  </a:cubicBezTo>
                  <a:lnTo>
                    <a:pt x="9768" y="17291"/>
                  </a:lnTo>
                  <a:cubicBezTo>
                    <a:pt x="9511" y="16971"/>
                    <a:pt x="9247" y="16658"/>
                    <a:pt x="8969" y="16324"/>
                  </a:cubicBezTo>
                  <a:lnTo>
                    <a:pt x="8969" y="16324"/>
                  </a:lnTo>
                  <a:lnTo>
                    <a:pt x="8677" y="15970"/>
                  </a:lnTo>
                  <a:cubicBezTo>
                    <a:pt x="7467" y="14510"/>
                    <a:pt x="6306" y="13057"/>
                    <a:pt x="5402" y="11423"/>
                  </a:cubicBezTo>
                  <a:lnTo>
                    <a:pt x="5402" y="11423"/>
                  </a:lnTo>
                  <a:cubicBezTo>
                    <a:pt x="4714" y="10192"/>
                    <a:pt x="4102" y="8823"/>
                    <a:pt x="3463" y="7113"/>
                  </a:cubicBezTo>
                  <a:lnTo>
                    <a:pt x="3463" y="7113"/>
                  </a:lnTo>
                  <a:cubicBezTo>
                    <a:pt x="3407" y="6967"/>
                    <a:pt x="3351" y="6814"/>
                    <a:pt x="3296" y="6668"/>
                  </a:cubicBezTo>
                  <a:lnTo>
                    <a:pt x="3296" y="6668"/>
                  </a:lnTo>
                  <a:cubicBezTo>
                    <a:pt x="3192" y="6383"/>
                    <a:pt x="3087" y="6098"/>
                    <a:pt x="2976" y="5806"/>
                  </a:cubicBezTo>
                  <a:lnTo>
                    <a:pt x="2976" y="5806"/>
                  </a:lnTo>
                  <a:cubicBezTo>
                    <a:pt x="2038" y="3345"/>
                    <a:pt x="1141" y="1558"/>
                    <a:pt x="56" y="7"/>
                  </a:cubicBezTo>
                  <a:lnTo>
                    <a:pt x="56" y="7"/>
                  </a:lnTo>
                  <a:cubicBezTo>
                    <a:pt x="49" y="1"/>
                    <a:pt x="42" y="1"/>
                    <a:pt x="35" y="1"/>
                  </a:cubicBezTo>
                  <a:lnTo>
                    <a:pt x="35" y="1"/>
                  </a:lnTo>
                  <a:cubicBezTo>
                    <a:pt x="28" y="1"/>
                    <a:pt x="21" y="1"/>
                    <a:pt x="14" y="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4"/>
            <p:cNvSpPr/>
            <p:nvPr/>
          </p:nvSpPr>
          <p:spPr>
            <a:xfrm>
              <a:off x="5740100" y="1297225"/>
              <a:ext cx="371450" cy="633025"/>
            </a:xfrm>
            <a:custGeom>
              <a:rect b="b" l="l" r="r" t="t"/>
              <a:pathLst>
                <a:path extrusionOk="0" h="25321" w="14858">
                  <a:moveTo>
                    <a:pt x="14" y="1"/>
                  </a:moveTo>
                  <a:cubicBezTo>
                    <a:pt x="7" y="14"/>
                    <a:pt x="0" y="35"/>
                    <a:pt x="14" y="42"/>
                  </a:cubicBezTo>
                  <a:lnTo>
                    <a:pt x="14" y="42"/>
                  </a:lnTo>
                  <a:cubicBezTo>
                    <a:pt x="1245" y="1634"/>
                    <a:pt x="2281" y="3525"/>
                    <a:pt x="3171" y="5826"/>
                  </a:cubicBezTo>
                  <a:lnTo>
                    <a:pt x="3171" y="5826"/>
                  </a:lnTo>
                  <a:cubicBezTo>
                    <a:pt x="3330" y="6244"/>
                    <a:pt x="3490" y="6675"/>
                    <a:pt x="3643" y="7092"/>
                  </a:cubicBezTo>
                  <a:lnTo>
                    <a:pt x="3643" y="7092"/>
                  </a:lnTo>
                  <a:lnTo>
                    <a:pt x="3664" y="7161"/>
                  </a:lnTo>
                  <a:cubicBezTo>
                    <a:pt x="4193" y="8600"/>
                    <a:pt x="4790" y="10130"/>
                    <a:pt x="5590" y="11604"/>
                  </a:cubicBezTo>
                  <a:lnTo>
                    <a:pt x="5590" y="11604"/>
                  </a:lnTo>
                  <a:cubicBezTo>
                    <a:pt x="6542" y="13356"/>
                    <a:pt x="7870" y="14899"/>
                    <a:pt x="9038" y="16171"/>
                  </a:cubicBezTo>
                  <a:lnTo>
                    <a:pt x="9038" y="16171"/>
                  </a:lnTo>
                  <a:cubicBezTo>
                    <a:pt x="9323" y="16477"/>
                    <a:pt x="9615" y="16783"/>
                    <a:pt x="9893" y="17082"/>
                  </a:cubicBezTo>
                  <a:lnTo>
                    <a:pt x="9893" y="17082"/>
                  </a:lnTo>
                  <a:cubicBezTo>
                    <a:pt x="10005" y="17200"/>
                    <a:pt x="10116" y="17318"/>
                    <a:pt x="10227" y="17430"/>
                  </a:cubicBezTo>
                  <a:lnTo>
                    <a:pt x="10227" y="17430"/>
                  </a:lnTo>
                  <a:cubicBezTo>
                    <a:pt x="11437" y="18716"/>
                    <a:pt x="12410" y="19821"/>
                    <a:pt x="13189" y="21024"/>
                  </a:cubicBezTo>
                  <a:lnTo>
                    <a:pt x="13189" y="21024"/>
                  </a:lnTo>
                  <a:lnTo>
                    <a:pt x="13279" y="21170"/>
                  </a:lnTo>
                  <a:cubicBezTo>
                    <a:pt x="14058" y="22373"/>
                    <a:pt x="14795" y="23513"/>
                    <a:pt x="14607" y="25286"/>
                  </a:cubicBezTo>
                  <a:lnTo>
                    <a:pt x="14607" y="25286"/>
                  </a:lnTo>
                  <a:cubicBezTo>
                    <a:pt x="14607" y="25300"/>
                    <a:pt x="14621" y="25314"/>
                    <a:pt x="14635" y="25320"/>
                  </a:cubicBezTo>
                  <a:lnTo>
                    <a:pt x="14635" y="25320"/>
                  </a:lnTo>
                  <a:cubicBezTo>
                    <a:pt x="14635" y="25320"/>
                    <a:pt x="14635" y="25320"/>
                    <a:pt x="14635" y="25320"/>
                  </a:cubicBezTo>
                  <a:lnTo>
                    <a:pt x="14635" y="25320"/>
                  </a:lnTo>
                  <a:cubicBezTo>
                    <a:pt x="14649" y="25320"/>
                    <a:pt x="14663" y="25307"/>
                    <a:pt x="14663" y="25293"/>
                  </a:cubicBezTo>
                  <a:lnTo>
                    <a:pt x="14663" y="25293"/>
                  </a:lnTo>
                  <a:cubicBezTo>
                    <a:pt x="14857" y="23499"/>
                    <a:pt x="14113" y="22352"/>
                    <a:pt x="13328" y="21135"/>
                  </a:cubicBezTo>
                  <a:lnTo>
                    <a:pt x="13328" y="21135"/>
                  </a:lnTo>
                  <a:lnTo>
                    <a:pt x="13237" y="20996"/>
                  </a:lnTo>
                  <a:cubicBezTo>
                    <a:pt x="12459" y="19786"/>
                    <a:pt x="11485" y="18681"/>
                    <a:pt x="10269" y="17395"/>
                  </a:cubicBezTo>
                  <a:lnTo>
                    <a:pt x="10269" y="17395"/>
                  </a:lnTo>
                  <a:cubicBezTo>
                    <a:pt x="10158" y="17277"/>
                    <a:pt x="10046" y="17159"/>
                    <a:pt x="9935" y="17040"/>
                  </a:cubicBezTo>
                  <a:lnTo>
                    <a:pt x="9935" y="17040"/>
                  </a:lnTo>
                  <a:cubicBezTo>
                    <a:pt x="9657" y="16748"/>
                    <a:pt x="9372" y="16442"/>
                    <a:pt x="9080" y="16130"/>
                  </a:cubicBezTo>
                  <a:lnTo>
                    <a:pt x="9080" y="16130"/>
                  </a:lnTo>
                  <a:cubicBezTo>
                    <a:pt x="7912" y="14857"/>
                    <a:pt x="6591" y="13328"/>
                    <a:pt x="5639" y="11576"/>
                  </a:cubicBezTo>
                  <a:lnTo>
                    <a:pt x="5639" y="11576"/>
                  </a:lnTo>
                  <a:cubicBezTo>
                    <a:pt x="4839" y="10109"/>
                    <a:pt x="4248" y="8580"/>
                    <a:pt x="3720" y="7140"/>
                  </a:cubicBezTo>
                  <a:lnTo>
                    <a:pt x="3720" y="7140"/>
                  </a:lnTo>
                  <a:lnTo>
                    <a:pt x="3699" y="7071"/>
                  </a:lnTo>
                  <a:cubicBezTo>
                    <a:pt x="3546" y="6654"/>
                    <a:pt x="3386" y="6230"/>
                    <a:pt x="3226" y="5806"/>
                  </a:cubicBezTo>
                  <a:lnTo>
                    <a:pt x="3226" y="5806"/>
                  </a:lnTo>
                  <a:cubicBezTo>
                    <a:pt x="2329" y="3497"/>
                    <a:pt x="1293" y="1600"/>
                    <a:pt x="56" y="7"/>
                  </a:cubicBezTo>
                  <a:lnTo>
                    <a:pt x="56" y="7"/>
                  </a:lnTo>
                  <a:cubicBezTo>
                    <a:pt x="49" y="1"/>
                    <a:pt x="42" y="1"/>
                    <a:pt x="35" y="1"/>
                  </a:cubicBezTo>
                  <a:lnTo>
                    <a:pt x="35" y="1"/>
                  </a:lnTo>
                  <a:cubicBezTo>
                    <a:pt x="28" y="1"/>
                    <a:pt x="21" y="1"/>
                    <a:pt x="14"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4"/>
            <p:cNvSpPr/>
            <p:nvPr/>
          </p:nvSpPr>
          <p:spPr>
            <a:xfrm>
              <a:off x="5708125" y="1297225"/>
              <a:ext cx="397500" cy="627800"/>
            </a:xfrm>
            <a:custGeom>
              <a:rect b="b" l="l" r="r" t="t"/>
              <a:pathLst>
                <a:path extrusionOk="0" h="25112" w="15900">
                  <a:moveTo>
                    <a:pt x="7" y="7"/>
                  </a:moveTo>
                  <a:cubicBezTo>
                    <a:pt x="0" y="14"/>
                    <a:pt x="0" y="35"/>
                    <a:pt x="7" y="42"/>
                  </a:cubicBezTo>
                  <a:lnTo>
                    <a:pt x="7" y="42"/>
                  </a:lnTo>
                  <a:cubicBezTo>
                    <a:pt x="1411" y="1683"/>
                    <a:pt x="2524" y="3574"/>
                    <a:pt x="3414" y="5820"/>
                  </a:cubicBezTo>
                  <a:lnTo>
                    <a:pt x="3414" y="5820"/>
                  </a:lnTo>
                  <a:cubicBezTo>
                    <a:pt x="3594" y="6292"/>
                    <a:pt x="3768" y="6779"/>
                    <a:pt x="3921" y="7189"/>
                  </a:cubicBezTo>
                  <a:lnTo>
                    <a:pt x="3921" y="7189"/>
                  </a:lnTo>
                  <a:cubicBezTo>
                    <a:pt x="4512" y="8851"/>
                    <a:pt x="5068" y="10338"/>
                    <a:pt x="5819" y="11757"/>
                  </a:cubicBezTo>
                  <a:lnTo>
                    <a:pt x="5819" y="11757"/>
                  </a:lnTo>
                  <a:cubicBezTo>
                    <a:pt x="6841" y="13669"/>
                    <a:pt x="8378" y="15281"/>
                    <a:pt x="9441" y="16331"/>
                  </a:cubicBezTo>
                  <a:lnTo>
                    <a:pt x="9441" y="16331"/>
                  </a:lnTo>
                  <a:cubicBezTo>
                    <a:pt x="9872" y="16755"/>
                    <a:pt x="10310" y="17159"/>
                    <a:pt x="10714" y="17541"/>
                  </a:cubicBezTo>
                  <a:lnTo>
                    <a:pt x="10714" y="17541"/>
                  </a:lnTo>
                  <a:lnTo>
                    <a:pt x="10734" y="17555"/>
                  </a:lnTo>
                  <a:cubicBezTo>
                    <a:pt x="11930" y="18667"/>
                    <a:pt x="13056" y="19717"/>
                    <a:pt x="13974" y="20892"/>
                  </a:cubicBezTo>
                  <a:lnTo>
                    <a:pt x="13974" y="20892"/>
                  </a:lnTo>
                  <a:lnTo>
                    <a:pt x="14120" y="21087"/>
                  </a:lnTo>
                  <a:cubicBezTo>
                    <a:pt x="14961" y="22164"/>
                    <a:pt x="15837" y="23277"/>
                    <a:pt x="15664" y="25084"/>
                  </a:cubicBezTo>
                  <a:lnTo>
                    <a:pt x="15664" y="25084"/>
                  </a:lnTo>
                  <a:cubicBezTo>
                    <a:pt x="15664" y="25098"/>
                    <a:pt x="15670" y="25112"/>
                    <a:pt x="15691" y="25112"/>
                  </a:cubicBezTo>
                  <a:lnTo>
                    <a:pt x="15691" y="25112"/>
                  </a:lnTo>
                  <a:cubicBezTo>
                    <a:pt x="15691" y="25112"/>
                    <a:pt x="15691" y="25112"/>
                    <a:pt x="15691" y="25112"/>
                  </a:cubicBezTo>
                  <a:lnTo>
                    <a:pt x="15691" y="25112"/>
                  </a:lnTo>
                  <a:cubicBezTo>
                    <a:pt x="15705" y="25112"/>
                    <a:pt x="15719" y="25098"/>
                    <a:pt x="15719" y="25084"/>
                  </a:cubicBezTo>
                  <a:lnTo>
                    <a:pt x="15719" y="25084"/>
                  </a:lnTo>
                  <a:cubicBezTo>
                    <a:pt x="15900" y="23263"/>
                    <a:pt x="15017" y="22136"/>
                    <a:pt x="14162" y="21045"/>
                  </a:cubicBezTo>
                  <a:lnTo>
                    <a:pt x="14162" y="21045"/>
                  </a:lnTo>
                  <a:lnTo>
                    <a:pt x="14016" y="20857"/>
                  </a:lnTo>
                  <a:cubicBezTo>
                    <a:pt x="13098" y="19675"/>
                    <a:pt x="11965" y="18625"/>
                    <a:pt x="10776" y="17513"/>
                  </a:cubicBezTo>
                  <a:lnTo>
                    <a:pt x="10776" y="17513"/>
                  </a:lnTo>
                  <a:lnTo>
                    <a:pt x="10755" y="17492"/>
                  </a:lnTo>
                  <a:cubicBezTo>
                    <a:pt x="10352" y="17117"/>
                    <a:pt x="9914" y="16714"/>
                    <a:pt x="9483" y="16290"/>
                  </a:cubicBezTo>
                  <a:lnTo>
                    <a:pt x="9483" y="16290"/>
                  </a:lnTo>
                  <a:cubicBezTo>
                    <a:pt x="8419" y="15240"/>
                    <a:pt x="6883" y="13634"/>
                    <a:pt x="5868" y="11729"/>
                  </a:cubicBezTo>
                  <a:lnTo>
                    <a:pt x="5868" y="11729"/>
                  </a:lnTo>
                  <a:cubicBezTo>
                    <a:pt x="5117" y="10318"/>
                    <a:pt x="4568" y="8830"/>
                    <a:pt x="3970" y="7168"/>
                  </a:cubicBezTo>
                  <a:lnTo>
                    <a:pt x="3970" y="7168"/>
                  </a:lnTo>
                  <a:cubicBezTo>
                    <a:pt x="3824" y="6758"/>
                    <a:pt x="3650" y="6278"/>
                    <a:pt x="3462" y="5799"/>
                  </a:cubicBezTo>
                  <a:lnTo>
                    <a:pt x="3462" y="5799"/>
                  </a:lnTo>
                  <a:cubicBezTo>
                    <a:pt x="2579" y="3546"/>
                    <a:pt x="1460" y="1648"/>
                    <a:pt x="49" y="7"/>
                  </a:cubicBezTo>
                  <a:lnTo>
                    <a:pt x="49" y="7"/>
                  </a:lnTo>
                  <a:cubicBezTo>
                    <a:pt x="49"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4"/>
            <p:cNvSpPr/>
            <p:nvPr/>
          </p:nvSpPr>
          <p:spPr>
            <a:xfrm>
              <a:off x="5675975" y="1297225"/>
              <a:ext cx="423750" cy="622775"/>
            </a:xfrm>
            <a:custGeom>
              <a:rect b="b" l="l" r="r" t="t"/>
              <a:pathLst>
                <a:path extrusionOk="0" h="24911" w="16950">
                  <a:moveTo>
                    <a:pt x="14" y="7"/>
                  </a:moveTo>
                  <a:cubicBezTo>
                    <a:pt x="0" y="14"/>
                    <a:pt x="0" y="35"/>
                    <a:pt x="7" y="49"/>
                  </a:cubicBezTo>
                  <a:lnTo>
                    <a:pt x="7" y="49"/>
                  </a:lnTo>
                  <a:cubicBezTo>
                    <a:pt x="1578" y="1711"/>
                    <a:pt x="2774" y="3595"/>
                    <a:pt x="3657" y="5820"/>
                  </a:cubicBezTo>
                  <a:lnTo>
                    <a:pt x="3657" y="5820"/>
                  </a:lnTo>
                  <a:cubicBezTo>
                    <a:pt x="3858" y="6313"/>
                    <a:pt x="4032" y="6800"/>
                    <a:pt x="4178" y="7217"/>
                  </a:cubicBezTo>
                  <a:lnTo>
                    <a:pt x="4178" y="7217"/>
                  </a:lnTo>
                  <a:lnTo>
                    <a:pt x="4296" y="7558"/>
                  </a:lnTo>
                  <a:cubicBezTo>
                    <a:pt x="4804" y="9011"/>
                    <a:pt x="5332" y="10512"/>
                    <a:pt x="6055" y="11903"/>
                  </a:cubicBezTo>
                  <a:lnTo>
                    <a:pt x="6055" y="11903"/>
                  </a:lnTo>
                  <a:cubicBezTo>
                    <a:pt x="6855" y="13425"/>
                    <a:pt x="8092" y="14927"/>
                    <a:pt x="9851" y="16491"/>
                  </a:cubicBezTo>
                  <a:lnTo>
                    <a:pt x="9851" y="16491"/>
                  </a:lnTo>
                  <a:cubicBezTo>
                    <a:pt x="10248" y="16839"/>
                    <a:pt x="10665" y="17200"/>
                    <a:pt x="11207" y="17645"/>
                  </a:cubicBezTo>
                  <a:lnTo>
                    <a:pt x="11207" y="17645"/>
                  </a:lnTo>
                  <a:cubicBezTo>
                    <a:pt x="11388" y="17784"/>
                    <a:pt x="11562" y="17930"/>
                    <a:pt x="11735" y="18069"/>
                  </a:cubicBezTo>
                  <a:lnTo>
                    <a:pt x="11735" y="18069"/>
                  </a:lnTo>
                  <a:cubicBezTo>
                    <a:pt x="12834" y="18966"/>
                    <a:pt x="13877" y="19807"/>
                    <a:pt x="14760" y="20760"/>
                  </a:cubicBezTo>
                  <a:lnTo>
                    <a:pt x="14760" y="20760"/>
                  </a:lnTo>
                  <a:cubicBezTo>
                    <a:pt x="14822" y="20829"/>
                    <a:pt x="14885" y="20892"/>
                    <a:pt x="14947" y="20954"/>
                  </a:cubicBezTo>
                  <a:lnTo>
                    <a:pt x="14947" y="20954"/>
                  </a:lnTo>
                  <a:cubicBezTo>
                    <a:pt x="15900" y="21976"/>
                    <a:pt x="16894" y="23026"/>
                    <a:pt x="16727" y="24876"/>
                  </a:cubicBezTo>
                  <a:lnTo>
                    <a:pt x="16727" y="24876"/>
                  </a:lnTo>
                  <a:cubicBezTo>
                    <a:pt x="16727" y="24889"/>
                    <a:pt x="16734" y="24903"/>
                    <a:pt x="16755" y="24910"/>
                  </a:cubicBezTo>
                  <a:lnTo>
                    <a:pt x="16755" y="24910"/>
                  </a:lnTo>
                  <a:lnTo>
                    <a:pt x="16755" y="24910"/>
                  </a:lnTo>
                  <a:lnTo>
                    <a:pt x="16755" y="24910"/>
                  </a:lnTo>
                  <a:cubicBezTo>
                    <a:pt x="16769" y="24910"/>
                    <a:pt x="16783" y="24896"/>
                    <a:pt x="16783" y="24882"/>
                  </a:cubicBezTo>
                  <a:lnTo>
                    <a:pt x="16783" y="24882"/>
                  </a:lnTo>
                  <a:cubicBezTo>
                    <a:pt x="16950" y="23005"/>
                    <a:pt x="15955" y="21942"/>
                    <a:pt x="14989" y="20913"/>
                  </a:cubicBezTo>
                  <a:lnTo>
                    <a:pt x="14989" y="20913"/>
                  </a:lnTo>
                  <a:cubicBezTo>
                    <a:pt x="14926" y="20850"/>
                    <a:pt x="14864" y="20788"/>
                    <a:pt x="14808" y="20725"/>
                  </a:cubicBezTo>
                  <a:lnTo>
                    <a:pt x="14808" y="20725"/>
                  </a:lnTo>
                  <a:cubicBezTo>
                    <a:pt x="13911" y="19766"/>
                    <a:pt x="12876" y="18917"/>
                    <a:pt x="11770" y="18021"/>
                  </a:cubicBezTo>
                  <a:lnTo>
                    <a:pt x="11770" y="18021"/>
                  </a:lnTo>
                  <a:cubicBezTo>
                    <a:pt x="11596" y="17882"/>
                    <a:pt x="11422" y="17743"/>
                    <a:pt x="11249" y="17597"/>
                  </a:cubicBezTo>
                  <a:lnTo>
                    <a:pt x="11249" y="17597"/>
                  </a:lnTo>
                  <a:cubicBezTo>
                    <a:pt x="10706" y="17152"/>
                    <a:pt x="10282" y="16797"/>
                    <a:pt x="9886" y="16442"/>
                  </a:cubicBezTo>
                  <a:lnTo>
                    <a:pt x="9886" y="16442"/>
                  </a:lnTo>
                  <a:cubicBezTo>
                    <a:pt x="8134" y="14885"/>
                    <a:pt x="6904" y="13390"/>
                    <a:pt x="6111" y="11875"/>
                  </a:cubicBezTo>
                  <a:lnTo>
                    <a:pt x="6111" y="11875"/>
                  </a:lnTo>
                  <a:cubicBezTo>
                    <a:pt x="5381" y="10484"/>
                    <a:pt x="4860" y="8990"/>
                    <a:pt x="4352" y="7537"/>
                  </a:cubicBezTo>
                  <a:lnTo>
                    <a:pt x="4352" y="7537"/>
                  </a:lnTo>
                  <a:lnTo>
                    <a:pt x="4234" y="7196"/>
                  </a:lnTo>
                  <a:cubicBezTo>
                    <a:pt x="4088" y="6779"/>
                    <a:pt x="3914" y="6292"/>
                    <a:pt x="3712" y="5799"/>
                  </a:cubicBezTo>
                  <a:lnTo>
                    <a:pt x="3712" y="5799"/>
                  </a:lnTo>
                  <a:cubicBezTo>
                    <a:pt x="2823" y="3567"/>
                    <a:pt x="1627" y="1676"/>
                    <a:pt x="49" y="7"/>
                  </a:cubicBezTo>
                  <a:lnTo>
                    <a:pt x="49" y="7"/>
                  </a:lnTo>
                  <a:cubicBezTo>
                    <a:pt x="49" y="1"/>
                    <a:pt x="42"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4"/>
            <p:cNvSpPr/>
            <p:nvPr/>
          </p:nvSpPr>
          <p:spPr>
            <a:xfrm>
              <a:off x="5643800" y="1297225"/>
              <a:ext cx="450200" cy="617550"/>
            </a:xfrm>
            <a:custGeom>
              <a:rect b="b" l="l" r="r" t="t"/>
              <a:pathLst>
                <a:path extrusionOk="0" h="24702" w="18008">
                  <a:moveTo>
                    <a:pt x="15" y="7"/>
                  </a:moveTo>
                  <a:cubicBezTo>
                    <a:pt x="1" y="21"/>
                    <a:pt x="1" y="35"/>
                    <a:pt x="15" y="49"/>
                  </a:cubicBezTo>
                  <a:lnTo>
                    <a:pt x="15" y="49"/>
                  </a:lnTo>
                  <a:cubicBezTo>
                    <a:pt x="1739" y="1725"/>
                    <a:pt x="3011" y="3609"/>
                    <a:pt x="3908" y="5813"/>
                  </a:cubicBezTo>
                  <a:lnTo>
                    <a:pt x="3908" y="5813"/>
                  </a:lnTo>
                  <a:cubicBezTo>
                    <a:pt x="4075" y="6223"/>
                    <a:pt x="4235" y="6668"/>
                    <a:pt x="4436" y="7245"/>
                  </a:cubicBezTo>
                  <a:lnTo>
                    <a:pt x="4436" y="7245"/>
                  </a:lnTo>
                  <a:cubicBezTo>
                    <a:pt x="4520" y="7481"/>
                    <a:pt x="4603" y="7724"/>
                    <a:pt x="4680" y="7968"/>
                  </a:cubicBezTo>
                  <a:lnTo>
                    <a:pt x="4680" y="7968"/>
                  </a:lnTo>
                  <a:cubicBezTo>
                    <a:pt x="5145" y="9330"/>
                    <a:pt x="5625" y="10742"/>
                    <a:pt x="6300" y="12056"/>
                  </a:cubicBezTo>
                  <a:lnTo>
                    <a:pt x="6300" y="12056"/>
                  </a:lnTo>
                  <a:cubicBezTo>
                    <a:pt x="7106" y="13627"/>
                    <a:pt x="8441" y="15177"/>
                    <a:pt x="10262" y="16651"/>
                  </a:cubicBezTo>
                  <a:lnTo>
                    <a:pt x="10262" y="16651"/>
                  </a:lnTo>
                  <a:cubicBezTo>
                    <a:pt x="10693" y="16999"/>
                    <a:pt x="11152" y="17346"/>
                    <a:pt x="11708" y="17749"/>
                  </a:cubicBezTo>
                  <a:lnTo>
                    <a:pt x="11708" y="17749"/>
                  </a:lnTo>
                  <a:cubicBezTo>
                    <a:pt x="12035" y="17986"/>
                    <a:pt x="12369" y="18215"/>
                    <a:pt x="12689" y="18445"/>
                  </a:cubicBezTo>
                  <a:lnTo>
                    <a:pt x="12689" y="18445"/>
                  </a:lnTo>
                  <a:cubicBezTo>
                    <a:pt x="13718" y="19168"/>
                    <a:pt x="14691" y="19849"/>
                    <a:pt x="15553" y="20628"/>
                  </a:cubicBezTo>
                  <a:lnTo>
                    <a:pt x="15553" y="20628"/>
                  </a:lnTo>
                  <a:cubicBezTo>
                    <a:pt x="15622" y="20690"/>
                    <a:pt x="15685" y="20746"/>
                    <a:pt x="15755" y="20802"/>
                  </a:cubicBezTo>
                  <a:lnTo>
                    <a:pt x="15755" y="20802"/>
                  </a:lnTo>
                  <a:cubicBezTo>
                    <a:pt x="16783" y="21719"/>
                    <a:pt x="17945" y="22755"/>
                    <a:pt x="17792" y="24674"/>
                  </a:cubicBezTo>
                  <a:lnTo>
                    <a:pt x="17792" y="24674"/>
                  </a:lnTo>
                  <a:cubicBezTo>
                    <a:pt x="17792" y="24688"/>
                    <a:pt x="17799" y="24702"/>
                    <a:pt x="17819" y="24702"/>
                  </a:cubicBezTo>
                  <a:lnTo>
                    <a:pt x="17819" y="24702"/>
                  </a:lnTo>
                  <a:cubicBezTo>
                    <a:pt x="17819" y="24702"/>
                    <a:pt x="17819" y="24702"/>
                    <a:pt x="17819" y="24702"/>
                  </a:cubicBezTo>
                  <a:lnTo>
                    <a:pt x="17819" y="24702"/>
                  </a:lnTo>
                  <a:cubicBezTo>
                    <a:pt x="17833" y="24702"/>
                    <a:pt x="17847" y="24688"/>
                    <a:pt x="17847" y="24674"/>
                  </a:cubicBezTo>
                  <a:lnTo>
                    <a:pt x="17847" y="24674"/>
                  </a:lnTo>
                  <a:cubicBezTo>
                    <a:pt x="18007" y="22734"/>
                    <a:pt x="16832" y="21684"/>
                    <a:pt x="15789" y="20760"/>
                  </a:cubicBezTo>
                  <a:lnTo>
                    <a:pt x="15789" y="20760"/>
                  </a:lnTo>
                  <a:cubicBezTo>
                    <a:pt x="15727" y="20704"/>
                    <a:pt x="15657" y="20642"/>
                    <a:pt x="15595" y="20586"/>
                  </a:cubicBezTo>
                  <a:lnTo>
                    <a:pt x="15595" y="20586"/>
                  </a:lnTo>
                  <a:cubicBezTo>
                    <a:pt x="14726" y="19807"/>
                    <a:pt x="13752" y="19119"/>
                    <a:pt x="12723" y="18396"/>
                  </a:cubicBezTo>
                  <a:lnTo>
                    <a:pt x="12723" y="18396"/>
                  </a:lnTo>
                  <a:cubicBezTo>
                    <a:pt x="12404" y="18167"/>
                    <a:pt x="12070" y="17937"/>
                    <a:pt x="11743" y="17701"/>
                  </a:cubicBezTo>
                  <a:lnTo>
                    <a:pt x="11743" y="17701"/>
                  </a:lnTo>
                  <a:cubicBezTo>
                    <a:pt x="11187" y="17298"/>
                    <a:pt x="10728" y="16950"/>
                    <a:pt x="10297" y="16602"/>
                  </a:cubicBezTo>
                  <a:lnTo>
                    <a:pt x="10297" y="16602"/>
                  </a:lnTo>
                  <a:cubicBezTo>
                    <a:pt x="8483" y="15135"/>
                    <a:pt x="7155" y="13592"/>
                    <a:pt x="6348" y="12028"/>
                  </a:cubicBezTo>
                  <a:lnTo>
                    <a:pt x="6348" y="12028"/>
                  </a:lnTo>
                  <a:cubicBezTo>
                    <a:pt x="5681" y="10721"/>
                    <a:pt x="5201" y="9310"/>
                    <a:pt x="4735" y="7947"/>
                  </a:cubicBezTo>
                  <a:lnTo>
                    <a:pt x="4735" y="7947"/>
                  </a:lnTo>
                  <a:cubicBezTo>
                    <a:pt x="4659" y="7704"/>
                    <a:pt x="4575" y="7467"/>
                    <a:pt x="4492" y="7224"/>
                  </a:cubicBezTo>
                  <a:lnTo>
                    <a:pt x="4492" y="7224"/>
                  </a:lnTo>
                  <a:cubicBezTo>
                    <a:pt x="4290" y="6647"/>
                    <a:pt x="4130" y="6202"/>
                    <a:pt x="3964" y="5792"/>
                  </a:cubicBezTo>
                  <a:lnTo>
                    <a:pt x="3964" y="5792"/>
                  </a:lnTo>
                  <a:cubicBezTo>
                    <a:pt x="3060" y="3581"/>
                    <a:pt x="1788" y="1683"/>
                    <a:pt x="56" y="7"/>
                  </a:cubicBezTo>
                  <a:lnTo>
                    <a:pt x="56" y="7"/>
                  </a:lnTo>
                  <a:cubicBezTo>
                    <a:pt x="50" y="1"/>
                    <a:pt x="43" y="1"/>
                    <a:pt x="36" y="1"/>
                  </a:cubicBezTo>
                  <a:lnTo>
                    <a:pt x="36" y="1"/>
                  </a:lnTo>
                  <a:cubicBezTo>
                    <a:pt x="29"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4"/>
            <p:cNvSpPr/>
            <p:nvPr/>
          </p:nvSpPr>
          <p:spPr>
            <a:xfrm>
              <a:off x="5611650" y="1297225"/>
              <a:ext cx="476600" cy="612525"/>
            </a:xfrm>
            <a:custGeom>
              <a:rect b="b" l="l" r="r" t="t"/>
              <a:pathLst>
                <a:path extrusionOk="0" h="24501" w="19064">
                  <a:moveTo>
                    <a:pt x="15" y="7"/>
                  </a:moveTo>
                  <a:cubicBezTo>
                    <a:pt x="1" y="21"/>
                    <a:pt x="1" y="35"/>
                    <a:pt x="15" y="49"/>
                  </a:cubicBezTo>
                  <a:lnTo>
                    <a:pt x="15" y="49"/>
                  </a:lnTo>
                  <a:cubicBezTo>
                    <a:pt x="1919" y="1746"/>
                    <a:pt x="3233" y="3574"/>
                    <a:pt x="4158" y="5813"/>
                  </a:cubicBezTo>
                  <a:lnTo>
                    <a:pt x="4158" y="5813"/>
                  </a:lnTo>
                  <a:cubicBezTo>
                    <a:pt x="4332" y="6230"/>
                    <a:pt x="4499" y="6695"/>
                    <a:pt x="4693" y="7266"/>
                  </a:cubicBezTo>
                  <a:lnTo>
                    <a:pt x="4693" y="7266"/>
                  </a:lnTo>
                  <a:cubicBezTo>
                    <a:pt x="4805" y="7599"/>
                    <a:pt x="4916" y="7940"/>
                    <a:pt x="5027" y="8267"/>
                  </a:cubicBezTo>
                  <a:lnTo>
                    <a:pt x="5027" y="8267"/>
                  </a:lnTo>
                  <a:cubicBezTo>
                    <a:pt x="5458" y="9581"/>
                    <a:pt x="5903" y="10943"/>
                    <a:pt x="6536" y="12209"/>
                  </a:cubicBezTo>
                  <a:lnTo>
                    <a:pt x="6536" y="12209"/>
                  </a:lnTo>
                  <a:cubicBezTo>
                    <a:pt x="7363" y="13849"/>
                    <a:pt x="8754" y="15400"/>
                    <a:pt x="10672" y="16804"/>
                  </a:cubicBezTo>
                  <a:lnTo>
                    <a:pt x="10672" y="16804"/>
                  </a:lnTo>
                  <a:cubicBezTo>
                    <a:pt x="11131" y="17145"/>
                    <a:pt x="11632" y="17485"/>
                    <a:pt x="12209" y="17854"/>
                  </a:cubicBezTo>
                  <a:lnTo>
                    <a:pt x="12209" y="17854"/>
                  </a:lnTo>
                  <a:cubicBezTo>
                    <a:pt x="12675" y="18153"/>
                    <a:pt x="13147" y="18438"/>
                    <a:pt x="13606" y="18716"/>
                  </a:cubicBezTo>
                  <a:lnTo>
                    <a:pt x="13606" y="18716"/>
                  </a:lnTo>
                  <a:cubicBezTo>
                    <a:pt x="14579" y="19307"/>
                    <a:pt x="15504" y="19863"/>
                    <a:pt x="16345" y="20496"/>
                  </a:cubicBezTo>
                  <a:lnTo>
                    <a:pt x="16345" y="20496"/>
                  </a:lnTo>
                  <a:cubicBezTo>
                    <a:pt x="16408" y="20544"/>
                    <a:pt x="16470" y="20593"/>
                    <a:pt x="16540" y="20642"/>
                  </a:cubicBezTo>
                  <a:lnTo>
                    <a:pt x="16540" y="20642"/>
                  </a:lnTo>
                  <a:cubicBezTo>
                    <a:pt x="17694" y="21504"/>
                    <a:pt x="19001" y="22477"/>
                    <a:pt x="18855" y="24465"/>
                  </a:cubicBezTo>
                  <a:lnTo>
                    <a:pt x="18855" y="24465"/>
                  </a:lnTo>
                  <a:cubicBezTo>
                    <a:pt x="18848" y="24479"/>
                    <a:pt x="18862" y="24493"/>
                    <a:pt x="18876" y="24500"/>
                  </a:cubicBezTo>
                  <a:lnTo>
                    <a:pt x="18876" y="24500"/>
                  </a:lnTo>
                  <a:cubicBezTo>
                    <a:pt x="18883" y="24500"/>
                    <a:pt x="18883" y="24500"/>
                    <a:pt x="18883" y="24500"/>
                  </a:cubicBezTo>
                  <a:lnTo>
                    <a:pt x="18883" y="24500"/>
                  </a:lnTo>
                  <a:cubicBezTo>
                    <a:pt x="18897" y="24500"/>
                    <a:pt x="18911" y="24486"/>
                    <a:pt x="18911" y="24472"/>
                  </a:cubicBezTo>
                  <a:lnTo>
                    <a:pt x="18911" y="24472"/>
                  </a:lnTo>
                  <a:cubicBezTo>
                    <a:pt x="19064" y="22456"/>
                    <a:pt x="17736" y="21462"/>
                    <a:pt x="16575" y="20593"/>
                  </a:cubicBezTo>
                  <a:lnTo>
                    <a:pt x="16575" y="20593"/>
                  </a:lnTo>
                  <a:cubicBezTo>
                    <a:pt x="16505" y="20544"/>
                    <a:pt x="16443" y="20496"/>
                    <a:pt x="16380" y="20447"/>
                  </a:cubicBezTo>
                  <a:lnTo>
                    <a:pt x="16380" y="20447"/>
                  </a:lnTo>
                  <a:cubicBezTo>
                    <a:pt x="15532" y="19814"/>
                    <a:pt x="14614" y="19258"/>
                    <a:pt x="13641" y="18667"/>
                  </a:cubicBezTo>
                  <a:lnTo>
                    <a:pt x="13641" y="18667"/>
                  </a:lnTo>
                  <a:cubicBezTo>
                    <a:pt x="13182" y="18389"/>
                    <a:pt x="12702" y="18104"/>
                    <a:pt x="12237" y="17805"/>
                  </a:cubicBezTo>
                  <a:lnTo>
                    <a:pt x="12237" y="17805"/>
                  </a:lnTo>
                  <a:cubicBezTo>
                    <a:pt x="11667" y="17437"/>
                    <a:pt x="11159" y="17096"/>
                    <a:pt x="10700" y="16762"/>
                  </a:cubicBezTo>
                  <a:lnTo>
                    <a:pt x="10700" y="16762"/>
                  </a:lnTo>
                  <a:cubicBezTo>
                    <a:pt x="8795" y="15358"/>
                    <a:pt x="7412" y="13815"/>
                    <a:pt x="6591" y="12181"/>
                  </a:cubicBezTo>
                  <a:lnTo>
                    <a:pt x="6591" y="12181"/>
                  </a:lnTo>
                  <a:cubicBezTo>
                    <a:pt x="5952" y="10922"/>
                    <a:pt x="5507" y="9560"/>
                    <a:pt x="5083" y="8253"/>
                  </a:cubicBezTo>
                  <a:lnTo>
                    <a:pt x="5083" y="8253"/>
                  </a:lnTo>
                  <a:cubicBezTo>
                    <a:pt x="4972" y="7919"/>
                    <a:pt x="4860" y="7585"/>
                    <a:pt x="4749" y="7252"/>
                  </a:cubicBezTo>
                  <a:lnTo>
                    <a:pt x="4749" y="7252"/>
                  </a:lnTo>
                  <a:cubicBezTo>
                    <a:pt x="4554" y="6675"/>
                    <a:pt x="4381" y="6209"/>
                    <a:pt x="4214" y="5792"/>
                  </a:cubicBezTo>
                  <a:lnTo>
                    <a:pt x="4214" y="5792"/>
                  </a:lnTo>
                  <a:cubicBezTo>
                    <a:pt x="3282" y="3546"/>
                    <a:pt x="1968" y="1704"/>
                    <a:pt x="56" y="7"/>
                  </a:cubicBezTo>
                  <a:lnTo>
                    <a:pt x="56" y="7"/>
                  </a:lnTo>
                  <a:cubicBezTo>
                    <a:pt x="49" y="1"/>
                    <a:pt x="42" y="1"/>
                    <a:pt x="35" y="1"/>
                  </a:cubicBezTo>
                  <a:lnTo>
                    <a:pt x="35" y="1"/>
                  </a:lnTo>
                  <a:cubicBezTo>
                    <a:pt x="28"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4"/>
            <p:cNvSpPr/>
            <p:nvPr/>
          </p:nvSpPr>
          <p:spPr>
            <a:xfrm>
              <a:off x="5579500" y="1297225"/>
              <a:ext cx="503025" cy="607300"/>
            </a:xfrm>
            <a:custGeom>
              <a:rect b="b" l="l" r="r" t="t"/>
              <a:pathLst>
                <a:path extrusionOk="0" h="24292" w="20121">
                  <a:moveTo>
                    <a:pt x="14" y="7"/>
                  </a:moveTo>
                  <a:cubicBezTo>
                    <a:pt x="1" y="21"/>
                    <a:pt x="7" y="42"/>
                    <a:pt x="21" y="49"/>
                  </a:cubicBezTo>
                  <a:lnTo>
                    <a:pt x="21" y="49"/>
                  </a:lnTo>
                  <a:cubicBezTo>
                    <a:pt x="2072" y="1732"/>
                    <a:pt x="3470" y="3567"/>
                    <a:pt x="4408" y="5806"/>
                  </a:cubicBezTo>
                  <a:lnTo>
                    <a:pt x="4408" y="5806"/>
                  </a:lnTo>
                  <a:cubicBezTo>
                    <a:pt x="4589" y="6244"/>
                    <a:pt x="4763" y="6716"/>
                    <a:pt x="4951" y="7293"/>
                  </a:cubicBezTo>
                  <a:lnTo>
                    <a:pt x="4951" y="7293"/>
                  </a:lnTo>
                  <a:cubicBezTo>
                    <a:pt x="5090" y="7704"/>
                    <a:pt x="5215" y="8114"/>
                    <a:pt x="5340" y="8510"/>
                  </a:cubicBezTo>
                  <a:lnTo>
                    <a:pt x="5340" y="8510"/>
                  </a:lnTo>
                  <a:cubicBezTo>
                    <a:pt x="5750" y="9796"/>
                    <a:pt x="6167" y="11124"/>
                    <a:pt x="6779" y="12355"/>
                  </a:cubicBezTo>
                  <a:lnTo>
                    <a:pt x="6779" y="12355"/>
                  </a:lnTo>
                  <a:cubicBezTo>
                    <a:pt x="7836" y="14489"/>
                    <a:pt x="9699" y="16039"/>
                    <a:pt x="11075" y="16964"/>
                  </a:cubicBezTo>
                  <a:lnTo>
                    <a:pt x="11075" y="16964"/>
                  </a:lnTo>
                  <a:cubicBezTo>
                    <a:pt x="11569" y="17298"/>
                    <a:pt x="12104" y="17617"/>
                    <a:pt x="12702" y="17958"/>
                  </a:cubicBezTo>
                  <a:lnTo>
                    <a:pt x="12702" y="17958"/>
                  </a:lnTo>
                  <a:cubicBezTo>
                    <a:pt x="13307" y="18292"/>
                    <a:pt x="13919" y="18612"/>
                    <a:pt x="14510" y="18911"/>
                  </a:cubicBezTo>
                  <a:lnTo>
                    <a:pt x="14510" y="18911"/>
                  </a:lnTo>
                  <a:cubicBezTo>
                    <a:pt x="15434" y="19390"/>
                    <a:pt x="16310" y="19842"/>
                    <a:pt x="17138" y="20364"/>
                  </a:cubicBezTo>
                  <a:lnTo>
                    <a:pt x="17138" y="20364"/>
                  </a:lnTo>
                  <a:lnTo>
                    <a:pt x="17305" y="20468"/>
                  </a:lnTo>
                  <a:cubicBezTo>
                    <a:pt x="18528" y="21240"/>
                    <a:pt x="20058" y="22192"/>
                    <a:pt x="19912" y="24264"/>
                  </a:cubicBezTo>
                  <a:lnTo>
                    <a:pt x="19912" y="24264"/>
                  </a:lnTo>
                  <a:cubicBezTo>
                    <a:pt x="19912" y="24278"/>
                    <a:pt x="19926" y="24292"/>
                    <a:pt x="19939" y="24292"/>
                  </a:cubicBezTo>
                  <a:lnTo>
                    <a:pt x="19939" y="24292"/>
                  </a:lnTo>
                  <a:lnTo>
                    <a:pt x="19946" y="24292"/>
                  </a:lnTo>
                  <a:lnTo>
                    <a:pt x="19946" y="24292"/>
                  </a:lnTo>
                  <a:cubicBezTo>
                    <a:pt x="19960" y="24292"/>
                    <a:pt x="19974" y="24278"/>
                    <a:pt x="19974" y="24264"/>
                  </a:cubicBezTo>
                  <a:lnTo>
                    <a:pt x="19974" y="24264"/>
                  </a:lnTo>
                  <a:cubicBezTo>
                    <a:pt x="20120" y="22164"/>
                    <a:pt x="18577" y="21198"/>
                    <a:pt x="17339" y="20419"/>
                  </a:cubicBezTo>
                  <a:lnTo>
                    <a:pt x="17339" y="20419"/>
                  </a:lnTo>
                  <a:lnTo>
                    <a:pt x="17172" y="20315"/>
                  </a:lnTo>
                  <a:cubicBezTo>
                    <a:pt x="16345" y="19793"/>
                    <a:pt x="15462" y="19342"/>
                    <a:pt x="14531" y="18862"/>
                  </a:cubicBezTo>
                  <a:lnTo>
                    <a:pt x="14531" y="18862"/>
                  </a:lnTo>
                  <a:cubicBezTo>
                    <a:pt x="13947" y="18556"/>
                    <a:pt x="13335" y="18243"/>
                    <a:pt x="12730" y="17909"/>
                  </a:cubicBezTo>
                  <a:lnTo>
                    <a:pt x="12730" y="17909"/>
                  </a:lnTo>
                  <a:cubicBezTo>
                    <a:pt x="12132" y="17569"/>
                    <a:pt x="11604" y="17249"/>
                    <a:pt x="11110" y="16915"/>
                  </a:cubicBezTo>
                  <a:lnTo>
                    <a:pt x="11110" y="16915"/>
                  </a:lnTo>
                  <a:cubicBezTo>
                    <a:pt x="9734" y="15998"/>
                    <a:pt x="7877" y="14447"/>
                    <a:pt x="6828" y="12334"/>
                  </a:cubicBezTo>
                  <a:lnTo>
                    <a:pt x="6828" y="12334"/>
                  </a:lnTo>
                  <a:cubicBezTo>
                    <a:pt x="6216" y="11103"/>
                    <a:pt x="5799" y="9775"/>
                    <a:pt x="5395" y="8496"/>
                  </a:cubicBezTo>
                  <a:lnTo>
                    <a:pt x="5395" y="8496"/>
                  </a:lnTo>
                  <a:cubicBezTo>
                    <a:pt x="5270" y="8093"/>
                    <a:pt x="5138" y="7683"/>
                    <a:pt x="5006" y="7279"/>
                  </a:cubicBezTo>
                  <a:lnTo>
                    <a:pt x="5006" y="7279"/>
                  </a:lnTo>
                  <a:cubicBezTo>
                    <a:pt x="4811" y="6695"/>
                    <a:pt x="4638" y="6223"/>
                    <a:pt x="4457" y="5785"/>
                  </a:cubicBezTo>
                  <a:lnTo>
                    <a:pt x="4457" y="5785"/>
                  </a:lnTo>
                  <a:cubicBezTo>
                    <a:pt x="3518" y="3532"/>
                    <a:pt x="2121" y="1697"/>
                    <a:pt x="56" y="7"/>
                  </a:cubicBezTo>
                  <a:lnTo>
                    <a:pt x="56" y="7"/>
                  </a:lnTo>
                  <a:cubicBezTo>
                    <a:pt x="49" y="1"/>
                    <a:pt x="42" y="1"/>
                    <a:pt x="35" y="1"/>
                  </a:cubicBezTo>
                  <a:lnTo>
                    <a:pt x="35" y="1"/>
                  </a:lnTo>
                  <a:cubicBezTo>
                    <a:pt x="28" y="1"/>
                    <a:pt x="21"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4"/>
            <p:cNvSpPr/>
            <p:nvPr/>
          </p:nvSpPr>
          <p:spPr>
            <a:xfrm>
              <a:off x="5547525" y="1297225"/>
              <a:ext cx="529075" cy="602250"/>
            </a:xfrm>
            <a:custGeom>
              <a:rect b="b" l="l" r="r" t="t"/>
              <a:pathLst>
                <a:path extrusionOk="0" h="24090" w="21163">
                  <a:moveTo>
                    <a:pt x="7" y="7"/>
                  </a:moveTo>
                  <a:cubicBezTo>
                    <a:pt x="0" y="21"/>
                    <a:pt x="0" y="42"/>
                    <a:pt x="14" y="49"/>
                  </a:cubicBezTo>
                  <a:lnTo>
                    <a:pt x="14" y="49"/>
                  </a:lnTo>
                  <a:cubicBezTo>
                    <a:pt x="2218" y="1718"/>
                    <a:pt x="3692" y="3546"/>
                    <a:pt x="4644" y="5806"/>
                  </a:cubicBezTo>
                  <a:lnTo>
                    <a:pt x="4644" y="5806"/>
                  </a:lnTo>
                  <a:cubicBezTo>
                    <a:pt x="4832" y="6251"/>
                    <a:pt x="5013" y="6730"/>
                    <a:pt x="5201" y="7321"/>
                  </a:cubicBezTo>
                  <a:lnTo>
                    <a:pt x="5201" y="7321"/>
                  </a:lnTo>
                  <a:cubicBezTo>
                    <a:pt x="5354" y="7787"/>
                    <a:pt x="5500" y="8260"/>
                    <a:pt x="5639" y="8719"/>
                  </a:cubicBezTo>
                  <a:lnTo>
                    <a:pt x="5639" y="8719"/>
                  </a:lnTo>
                  <a:cubicBezTo>
                    <a:pt x="6021" y="9984"/>
                    <a:pt x="6417" y="11291"/>
                    <a:pt x="7008" y="12508"/>
                  </a:cubicBezTo>
                  <a:lnTo>
                    <a:pt x="7008" y="12508"/>
                  </a:lnTo>
                  <a:cubicBezTo>
                    <a:pt x="8086" y="14718"/>
                    <a:pt x="10032" y="16241"/>
                    <a:pt x="11478" y="17124"/>
                  </a:cubicBezTo>
                  <a:lnTo>
                    <a:pt x="11478" y="17124"/>
                  </a:lnTo>
                  <a:cubicBezTo>
                    <a:pt x="12000" y="17444"/>
                    <a:pt x="12563" y="17749"/>
                    <a:pt x="13196" y="18062"/>
                  </a:cubicBezTo>
                  <a:lnTo>
                    <a:pt x="13196" y="18062"/>
                  </a:lnTo>
                  <a:cubicBezTo>
                    <a:pt x="13926" y="18424"/>
                    <a:pt x="14669" y="18744"/>
                    <a:pt x="15386" y="19050"/>
                  </a:cubicBezTo>
                  <a:lnTo>
                    <a:pt x="15386" y="19050"/>
                  </a:lnTo>
                  <a:cubicBezTo>
                    <a:pt x="16275" y="19439"/>
                    <a:pt x="17117" y="19807"/>
                    <a:pt x="17923" y="20231"/>
                  </a:cubicBezTo>
                  <a:lnTo>
                    <a:pt x="17923" y="20231"/>
                  </a:lnTo>
                  <a:lnTo>
                    <a:pt x="18048" y="20294"/>
                  </a:lnTo>
                  <a:cubicBezTo>
                    <a:pt x="19411" y="21010"/>
                    <a:pt x="21107" y="21900"/>
                    <a:pt x="20968" y="24055"/>
                  </a:cubicBezTo>
                  <a:lnTo>
                    <a:pt x="20968" y="24055"/>
                  </a:lnTo>
                  <a:cubicBezTo>
                    <a:pt x="20968" y="24069"/>
                    <a:pt x="20982" y="24083"/>
                    <a:pt x="20996" y="24090"/>
                  </a:cubicBezTo>
                  <a:lnTo>
                    <a:pt x="20996" y="24090"/>
                  </a:lnTo>
                  <a:cubicBezTo>
                    <a:pt x="20996" y="24090"/>
                    <a:pt x="20996" y="24090"/>
                    <a:pt x="20996" y="24090"/>
                  </a:cubicBezTo>
                  <a:lnTo>
                    <a:pt x="20996" y="24090"/>
                  </a:lnTo>
                  <a:cubicBezTo>
                    <a:pt x="21017" y="24090"/>
                    <a:pt x="21024" y="24076"/>
                    <a:pt x="21031" y="24062"/>
                  </a:cubicBezTo>
                  <a:lnTo>
                    <a:pt x="21031" y="24062"/>
                  </a:lnTo>
                  <a:cubicBezTo>
                    <a:pt x="21163" y="21865"/>
                    <a:pt x="19453" y="20968"/>
                    <a:pt x="18076" y="20245"/>
                  </a:cubicBezTo>
                  <a:lnTo>
                    <a:pt x="18076" y="20245"/>
                  </a:lnTo>
                  <a:lnTo>
                    <a:pt x="17951" y="20176"/>
                  </a:lnTo>
                  <a:cubicBezTo>
                    <a:pt x="17138" y="19752"/>
                    <a:pt x="16296" y="19390"/>
                    <a:pt x="15406" y="19001"/>
                  </a:cubicBezTo>
                  <a:lnTo>
                    <a:pt x="15406" y="19001"/>
                  </a:lnTo>
                  <a:cubicBezTo>
                    <a:pt x="14690" y="18688"/>
                    <a:pt x="13946" y="18368"/>
                    <a:pt x="13216" y="18007"/>
                  </a:cubicBezTo>
                  <a:lnTo>
                    <a:pt x="13216" y="18007"/>
                  </a:lnTo>
                  <a:cubicBezTo>
                    <a:pt x="12591" y="17701"/>
                    <a:pt x="12028" y="17395"/>
                    <a:pt x="11513" y="17075"/>
                  </a:cubicBezTo>
                  <a:lnTo>
                    <a:pt x="11513" y="17075"/>
                  </a:lnTo>
                  <a:cubicBezTo>
                    <a:pt x="10074" y="16192"/>
                    <a:pt x="8134" y="14684"/>
                    <a:pt x="7064" y="12480"/>
                  </a:cubicBezTo>
                  <a:lnTo>
                    <a:pt x="7064" y="12480"/>
                  </a:lnTo>
                  <a:cubicBezTo>
                    <a:pt x="6473" y="11270"/>
                    <a:pt x="6077" y="9963"/>
                    <a:pt x="5694" y="8705"/>
                  </a:cubicBezTo>
                  <a:lnTo>
                    <a:pt x="5694" y="8705"/>
                  </a:lnTo>
                  <a:cubicBezTo>
                    <a:pt x="5555" y="8246"/>
                    <a:pt x="5409" y="7766"/>
                    <a:pt x="5256" y="7300"/>
                  </a:cubicBezTo>
                  <a:lnTo>
                    <a:pt x="5256" y="7300"/>
                  </a:lnTo>
                  <a:cubicBezTo>
                    <a:pt x="5068" y="6716"/>
                    <a:pt x="4888" y="6230"/>
                    <a:pt x="4700" y="5778"/>
                  </a:cubicBezTo>
                  <a:lnTo>
                    <a:pt x="4700" y="5778"/>
                  </a:lnTo>
                  <a:cubicBezTo>
                    <a:pt x="3741" y="3518"/>
                    <a:pt x="2267" y="1683"/>
                    <a:pt x="49" y="1"/>
                  </a:cubicBezTo>
                  <a:lnTo>
                    <a:pt x="49" y="1"/>
                  </a:lnTo>
                  <a:cubicBezTo>
                    <a:pt x="42"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4"/>
            <p:cNvSpPr/>
            <p:nvPr/>
          </p:nvSpPr>
          <p:spPr>
            <a:xfrm>
              <a:off x="5515375" y="1297225"/>
              <a:ext cx="555500" cy="597050"/>
            </a:xfrm>
            <a:custGeom>
              <a:rect b="b" l="l" r="r" t="t"/>
              <a:pathLst>
                <a:path extrusionOk="0" h="23882" w="22220">
                  <a:moveTo>
                    <a:pt x="7" y="7"/>
                  </a:moveTo>
                  <a:cubicBezTo>
                    <a:pt x="0" y="21"/>
                    <a:pt x="0" y="42"/>
                    <a:pt x="14" y="49"/>
                  </a:cubicBezTo>
                  <a:lnTo>
                    <a:pt x="14" y="49"/>
                  </a:lnTo>
                  <a:cubicBezTo>
                    <a:pt x="2371" y="1697"/>
                    <a:pt x="3921" y="3525"/>
                    <a:pt x="4895" y="5799"/>
                  </a:cubicBezTo>
                  <a:lnTo>
                    <a:pt x="4895" y="5799"/>
                  </a:lnTo>
                  <a:cubicBezTo>
                    <a:pt x="5089" y="6257"/>
                    <a:pt x="5270" y="6751"/>
                    <a:pt x="5458" y="7349"/>
                  </a:cubicBezTo>
                  <a:lnTo>
                    <a:pt x="5458" y="7349"/>
                  </a:lnTo>
                  <a:cubicBezTo>
                    <a:pt x="5624" y="7863"/>
                    <a:pt x="5777" y="8392"/>
                    <a:pt x="5930" y="8899"/>
                  </a:cubicBezTo>
                  <a:lnTo>
                    <a:pt x="5930" y="8899"/>
                  </a:lnTo>
                  <a:cubicBezTo>
                    <a:pt x="6292" y="10158"/>
                    <a:pt x="6667" y="11451"/>
                    <a:pt x="7244" y="12660"/>
                  </a:cubicBezTo>
                  <a:lnTo>
                    <a:pt x="7244" y="12660"/>
                  </a:lnTo>
                  <a:cubicBezTo>
                    <a:pt x="8405" y="15066"/>
                    <a:pt x="10651" y="16588"/>
                    <a:pt x="11888" y="17284"/>
                  </a:cubicBezTo>
                  <a:lnTo>
                    <a:pt x="11888" y="17284"/>
                  </a:lnTo>
                  <a:cubicBezTo>
                    <a:pt x="12431" y="17590"/>
                    <a:pt x="13015" y="17875"/>
                    <a:pt x="13689" y="18167"/>
                  </a:cubicBezTo>
                  <a:lnTo>
                    <a:pt x="13689" y="18167"/>
                  </a:lnTo>
                  <a:cubicBezTo>
                    <a:pt x="14537" y="18528"/>
                    <a:pt x="15399" y="18841"/>
                    <a:pt x="16234" y="19140"/>
                  </a:cubicBezTo>
                  <a:lnTo>
                    <a:pt x="16234" y="19140"/>
                  </a:lnTo>
                  <a:cubicBezTo>
                    <a:pt x="17096" y="19453"/>
                    <a:pt x="17916" y="19752"/>
                    <a:pt x="18716" y="20099"/>
                  </a:cubicBezTo>
                  <a:lnTo>
                    <a:pt x="18716" y="20099"/>
                  </a:lnTo>
                  <a:lnTo>
                    <a:pt x="18778" y="20120"/>
                  </a:lnTo>
                  <a:cubicBezTo>
                    <a:pt x="20203" y="20746"/>
                    <a:pt x="22164" y="21594"/>
                    <a:pt x="22032" y="23854"/>
                  </a:cubicBezTo>
                  <a:lnTo>
                    <a:pt x="22032" y="23854"/>
                  </a:lnTo>
                  <a:cubicBezTo>
                    <a:pt x="22032" y="23867"/>
                    <a:pt x="22046" y="23881"/>
                    <a:pt x="22060" y="23881"/>
                  </a:cubicBezTo>
                  <a:lnTo>
                    <a:pt x="22060" y="23881"/>
                  </a:lnTo>
                  <a:lnTo>
                    <a:pt x="22060" y="23881"/>
                  </a:lnTo>
                  <a:lnTo>
                    <a:pt x="22060" y="23881"/>
                  </a:lnTo>
                  <a:cubicBezTo>
                    <a:pt x="22073" y="23881"/>
                    <a:pt x="22087" y="23867"/>
                    <a:pt x="22087" y="23854"/>
                  </a:cubicBezTo>
                  <a:lnTo>
                    <a:pt x="22087" y="23854"/>
                  </a:lnTo>
                  <a:cubicBezTo>
                    <a:pt x="22219" y="21552"/>
                    <a:pt x="20245" y="20697"/>
                    <a:pt x="18799" y="20072"/>
                  </a:cubicBezTo>
                  <a:lnTo>
                    <a:pt x="18799" y="20072"/>
                  </a:lnTo>
                  <a:lnTo>
                    <a:pt x="18736" y="20044"/>
                  </a:lnTo>
                  <a:cubicBezTo>
                    <a:pt x="17937" y="19696"/>
                    <a:pt x="17117" y="19397"/>
                    <a:pt x="16247" y="19084"/>
                  </a:cubicBezTo>
                  <a:lnTo>
                    <a:pt x="16247" y="19084"/>
                  </a:lnTo>
                  <a:cubicBezTo>
                    <a:pt x="15420" y="18785"/>
                    <a:pt x="14558" y="18473"/>
                    <a:pt x="13710" y="18111"/>
                  </a:cubicBezTo>
                  <a:lnTo>
                    <a:pt x="13710" y="18111"/>
                  </a:lnTo>
                  <a:cubicBezTo>
                    <a:pt x="13043" y="17826"/>
                    <a:pt x="12452" y="17534"/>
                    <a:pt x="11916" y="17235"/>
                  </a:cubicBezTo>
                  <a:lnTo>
                    <a:pt x="11916" y="17235"/>
                  </a:lnTo>
                  <a:cubicBezTo>
                    <a:pt x="10686" y="16547"/>
                    <a:pt x="8447" y="15031"/>
                    <a:pt x="7300" y="12633"/>
                  </a:cubicBezTo>
                  <a:lnTo>
                    <a:pt x="7300" y="12633"/>
                  </a:lnTo>
                  <a:cubicBezTo>
                    <a:pt x="6723" y="11430"/>
                    <a:pt x="6348" y="10137"/>
                    <a:pt x="5986" y="8885"/>
                  </a:cubicBezTo>
                  <a:lnTo>
                    <a:pt x="5986" y="8885"/>
                  </a:lnTo>
                  <a:cubicBezTo>
                    <a:pt x="5833" y="8371"/>
                    <a:pt x="5680" y="7850"/>
                    <a:pt x="5513" y="7328"/>
                  </a:cubicBezTo>
                  <a:lnTo>
                    <a:pt x="5513" y="7328"/>
                  </a:lnTo>
                  <a:cubicBezTo>
                    <a:pt x="5326" y="6730"/>
                    <a:pt x="5145" y="6237"/>
                    <a:pt x="4950" y="5778"/>
                  </a:cubicBezTo>
                  <a:lnTo>
                    <a:pt x="4950" y="5778"/>
                  </a:lnTo>
                  <a:cubicBezTo>
                    <a:pt x="3970" y="3491"/>
                    <a:pt x="2413" y="1655"/>
                    <a:pt x="49" y="1"/>
                  </a:cubicBezTo>
                  <a:lnTo>
                    <a:pt x="49" y="1"/>
                  </a:lnTo>
                  <a:cubicBezTo>
                    <a:pt x="42" y="1"/>
                    <a:pt x="35" y="1"/>
                    <a:pt x="35" y="1"/>
                  </a:cubicBezTo>
                  <a:lnTo>
                    <a:pt x="35"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4"/>
            <p:cNvSpPr/>
            <p:nvPr/>
          </p:nvSpPr>
          <p:spPr>
            <a:xfrm>
              <a:off x="5483200" y="1297225"/>
              <a:ext cx="581950" cy="592000"/>
            </a:xfrm>
            <a:custGeom>
              <a:rect b="b" l="l" r="r" t="t"/>
              <a:pathLst>
                <a:path extrusionOk="0" h="23680" w="23278">
                  <a:moveTo>
                    <a:pt x="8" y="14"/>
                  </a:moveTo>
                  <a:cubicBezTo>
                    <a:pt x="1" y="21"/>
                    <a:pt x="8" y="42"/>
                    <a:pt x="22" y="49"/>
                  </a:cubicBezTo>
                  <a:lnTo>
                    <a:pt x="22" y="49"/>
                  </a:lnTo>
                  <a:cubicBezTo>
                    <a:pt x="2559" y="1697"/>
                    <a:pt x="4138" y="3470"/>
                    <a:pt x="5146" y="5799"/>
                  </a:cubicBezTo>
                  <a:lnTo>
                    <a:pt x="5146" y="5799"/>
                  </a:lnTo>
                  <a:cubicBezTo>
                    <a:pt x="5340" y="6257"/>
                    <a:pt x="5535" y="6779"/>
                    <a:pt x="5723" y="7377"/>
                  </a:cubicBezTo>
                  <a:lnTo>
                    <a:pt x="5723" y="7377"/>
                  </a:lnTo>
                  <a:cubicBezTo>
                    <a:pt x="5896" y="7933"/>
                    <a:pt x="6056" y="8510"/>
                    <a:pt x="6209" y="9059"/>
                  </a:cubicBezTo>
                  <a:lnTo>
                    <a:pt x="6209" y="9059"/>
                  </a:lnTo>
                  <a:cubicBezTo>
                    <a:pt x="6557" y="10311"/>
                    <a:pt x="6918" y="11611"/>
                    <a:pt x="7489" y="12806"/>
                  </a:cubicBezTo>
                  <a:lnTo>
                    <a:pt x="7489" y="12806"/>
                  </a:lnTo>
                  <a:cubicBezTo>
                    <a:pt x="8663" y="15302"/>
                    <a:pt x="11006" y="16783"/>
                    <a:pt x="12299" y="17444"/>
                  </a:cubicBezTo>
                  <a:lnTo>
                    <a:pt x="12299" y="17444"/>
                  </a:lnTo>
                  <a:cubicBezTo>
                    <a:pt x="12870" y="17736"/>
                    <a:pt x="13488" y="18007"/>
                    <a:pt x="14190" y="18271"/>
                  </a:cubicBezTo>
                  <a:lnTo>
                    <a:pt x="14190" y="18271"/>
                  </a:lnTo>
                  <a:cubicBezTo>
                    <a:pt x="15157" y="18632"/>
                    <a:pt x="16144" y="18924"/>
                    <a:pt x="17096" y="19203"/>
                  </a:cubicBezTo>
                  <a:lnTo>
                    <a:pt x="17096" y="19203"/>
                  </a:lnTo>
                  <a:cubicBezTo>
                    <a:pt x="17938" y="19453"/>
                    <a:pt x="18730" y="19682"/>
                    <a:pt x="19509" y="19960"/>
                  </a:cubicBezTo>
                  <a:lnTo>
                    <a:pt x="19509" y="19960"/>
                  </a:lnTo>
                  <a:cubicBezTo>
                    <a:pt x="21073" y="20516"/>
                    <a:pt x="23221" y="21281"/>
                    <a:pt x="23096" y="23645"/>
                  </a:cubicBezTo>
                  <a:lnTo>
                    <a:pt x="23096" y="23645"/>
                  </a:lnTo>
                  <a:cubicBezTo>
                    <a:pt x="23096" y="23659"/>
                    <a:pt x="23110" y="23673"/>
                    <a:pt x="23124" y="23680"/>
                  </a:cubicBezTo>
                  <a:lnTo>
                    <a:pt x="23124" y="23680"/>
                  </a:lnTo>
                  <a:cubicBezTo>
                    <a:pt x="23124" y="23680"/>
                    <a:pt x="23124" y="23680"/>
                    <a:pt x="23124" y="23680"/>
                  </a:cubicBezTo>
                  <a:lnTo>
                    <a:pt x="23124" y="23680"/>
                  </a:lnTo>
                  <a:cubicBezTo>
                    <a:pt x="23138" y="23680"/>
                    <a:pt x="23152" y="23666"/>
                    <a:pt x="23152" y="23652"/>
                  </a:cubicBezTo>
                  <a:lnTo>
                    <a:pt x="23152" y="23652"/>
                  </a:lnTo>
                  <a:cubicBezTo>
                    <a:pt x="23277" y="21240"/>
                    <a:pt x="21024" y="20440"/>
                    <a:pt x="19530" y="19912"/>
                  </a:cubicBezTo>
                  <a:lnTo>
                    <a:pt x="19530" y="19912"/>
                  </a:lnTo>
                  <a:cubicBezTo>
                    <a:pt x="18744" y="19634"/>
                    <a:pt x="17952" y="19397"/>
                    <a:pt x="17110" y="19147"/>
                  </a:cubicBezTo>
                  <a:lnTo>
                    <a:pt x="17110" y="19147"/>
                  </a:lnTo>
                  <a:cubicBezTo>
                    <a:pt x="16165" y="18869"/>
                    <a:pt x="15178" y="18577"/>
                    <a:pt x="14204" y="18215"/>
                  </a:cubicBezTo>
                  <a:lnTo>
                    <a:pt x="14204" y="18215"/>
                  </a:lnTo>
                  <a:cubicBezTo>
                    <a:pt x="13509" y="17951"/>
                    <a:pt x="12890" y="17680"/>
                    <a:pt x="12327" y="17395"/>
                  </a:cubicBezTo>
                  <a:lnTo>
                    <a:pt x="12327" y="17395"/>
                  </a:lnTo>
                  <a:cubicBezTo>
                    <a:pt x="11041" y="16734"/>
                    <a:pt x="8712" y="15261"/>
                    <a:pt x="7537" y="12786"/>
                  </a:cubicBezTo>
                  <a:lnTo>
                    <a:pt x="7537" y="12786"/>
                  </a:lnTo>
                  <a:cubicBezTo>
                    <a:pt x="6974" y="11590"/>
                    <a:pt x="6613" y="10297"/>
                    <a:pt x="6265" y="9045"/>
                  </a:cubicBezTo>
                  <a:lnTo>
                    <a:pt x="6265" y="9045"/>
                  </a:lnTo>
                  <a:cubicBezTo>
                    <a:pt x="6112" y="8489"/>
                    <a:pt x="5952" y="7919"/>
                    <a:pt x="5778" y="7356"/>
                  </a:cubicBezTo>
                  <a:lnTo>
                    <a:pt x="5778" y="7356"/>
                  </a:lnTo>
                  <a:cubicBezTo>
                    <a:pt x="5584" y="6758"/>
                    <a:pt x="5396" y="6237"/>
                    <a:pt x="5194" y="5771"/>
                  </a:cubicBezTo>
                  <a:lnTo>
                    <a:pt x="5194" y="5771"/>
                  </a:lnTo>
                  <a:cubicBezTo>
                    <a:pt x="4186" y="3435"/>
                    <a:pt x="2601" y="1655"/>
                    <a:pt x="50" y="1"/>
                  </a:cubicBezTo>
                  <a:lnTo>
                    <a:pt x="50" y="1"/>
                  </a:lnTo>
                  <a:cubicBezTo>
                    <a:pt x="43" y="1"/>
                    <a:pt x="43" y="1"/>
                    <a:pt x="36" y="1"/>
                  </a:cubicBezTo>
                  <a:lnTo>
                    <a:pt x="36" y="1"/>
                  </a:lnTo>
                  <a:cubicBezTo>
                    <a:pt x="29"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4"/>
            <p:cNvSpPr/>
            <p:nvPr/>
          </p:nvSpPr>
          <p:spPr>
            <a:xfrm>
              <a:off x="5451050" y="1297225"/>
              <a:ext cx="608350" cy="586800"/>
            </a:xfrm>
            <a:custGeom>
              <a:rect b="b" l="l" r="r" t="t"/>
              <a:pathLst>
                <a:path extrusionOk="0" h="23472" w="24334">
                  <a:moveTo>
                    <a:pt x="15" y="14"/>
                  </a:moveTo>
                  <a:cubicBezTo>
                    <a:pt x="1" y="28"/>
                    <a:pt x="8" y="42"/>
                    <a:pt x="22" y="49"/>
                  </a:cubicBezTo>
                  <a:lnTo>
                    <a:pt x="22" y="49"/>
                  </a:lnTo>
                  <a:cubicBezTo>
                    <a:pt x="2705" y="1669"/>
                    <a:pt x="4360" y="3435"/>
                    <a:pt x="5389" y="5792"/>
                  </a:cubicBezTo>
                  <a:lnTo>
                    <a:pt x="5389" y="5792"/>
                  </a:lnTo>
                  <a:cubicBezTo>
                    <a:pt x="5597" y="6264"/>
                    <a:pt x="5792" y="6793"/>
                    <a:pt x="5980" y="7405"/>
                  </a:cubicBezTo>
                  <a:lnTo>
                    <a:pt x="5980" y="7405"/>
                  </a:lnTo>
                  <a:cubicBezTo>
                    <a:pt x="6160" y="8002"/>
                    <a:pt x="6327" y="8614"/>
                    <a:pt x="6487" y="9212"/>
                  </a:cubicBezTo>
                  <a:lnTo>
                    <a:pt x="6487" y="9212"/>
                  </a:lnTo>
                  <a:cubicBezTo>
                    <a:pt x="6821" y="10464"/>
                    <a:pt x="7169" y="11757"/>
                    <a:pt x="7725" y="12959"/>
                  </a:cubicBezTo>
                  <a:lnTo>
                    <a:pt x="7725" y="12959"/>
                  </a:lnTo>
                  <a:cubicBezTo>
                    <a:pt x="8601" y="14830"/>
                    <a:pt x="10415" y="16526"/>
                    <a:pt x="12709" y="17604"/>
                  </a:cubicBezTo>
                  <a:lnTo>
                    <a:pt x="12709" y="17604"/>
                  </a:lnTo>
                  <a:cubicBezTo>
                    <a:pt x="13314" y="17889"/>
                    <a:pt x="13961" y="18139"/>
                    <a:pt x="14684" y="18375"/>
                  </a:cubicBezTo>
                  <a:lnTo>
                    <a:pt x="14684" y="18375"/>
                  </a:lnTo>
                  <a:cubicBezTo>
                    <a:pt x="15775" y="18723"/>
                    <a:pt x="16881" y="18987"/>
                    <a:pt x="17951" y="19237"/>
                  </a:cubicBezTo>
                  <a:lnTo>
                    <a:pt x="17951" y="19237"/>
                  </a:lnTo>
                  <a:cubicBezTo>
                    <a:pt x="18730" y="19425"/>
                    <a:pt x="19537" y="19613"/>
                    <a:pt x="20301" y="19828"/>
                  </a:cubicBezTo>
                  <a:lnTo>
                    <a:pt x="20301" y="19828"/>
                  </a:lnTo>
                  <a:cubicBezTo>
                    <a:pt x="21789" y="20252"/>
                    <a:pt x="24271" y="20961"/>
                    <a:pt x="24160" y="23443"/>
                  </a:cubicBezTo>
                  <a:lnTo>
                    <a:pt x="24160" y="23443"/>
                  </a:lnTo>
                  <a:cubicBezTo>
                    <a:pt x="24160" y="23457"/>
                    <a:pt x="24167" y="23471"/>
                    <a:pt x="24188" y="23471"/>
                  </a:cubicBezTo>
                  <a:lnTo>
                    <a:pt x="24188" y="23471"/>
                  </a:lnTo>
                  <a:lnTo>
                    <a:pt x="24188" y="23471"/>
                  </a:lnTo>
                  <a:lnTo>
                    <a:pt x="24188" y="23471"/>
                  </a:lnTo>
                  <a:cubicBezTo>
                    <a:pt x="24202" y="23471"/>
                    <a:pt x="24215" y="23457"/>
                    <a:pt x="24215" y="23443"/>
                  </a:cubicBezTo>
                  <a:lnTo>
                    <a:pt x="24215" y="23443"/>
                  </a:lnTo>
                  <a:cubicBezTo>
                    <a:pt x="24334" y="20920"/>
                    <a:pt x="21817" y="20204"/>
                    <a:pt x="20315" y="19773"/>
                  </a:cubicBezTo>
                  <a:lnTo>
                    <a:pt x="20315" y="19773"/>
                  </a:lnTo>
                  <a:cubicBezTo>
                    <a:pt x="19550" y="19557"/>
                    <a:pt x="18744" y="19362"/>
                    <a:pt x="17965" y="19182"/>
                  </a:cubicBezTo>
                  <a:lnTo>
                    <a:pt x="17965" y="19182"/>
                  </a:lnTo>
                  <a:cubicBezTo>
                    <a:pt x="16895" y="18931"/>
                    <a:pt x="15789" y="18667"/>
                    <a:pt x="14705" y="18320"/>
                  </a:cubicBezTo>
                  <a:lnTo>
                    <a:pt x="14705" y="18320"/>
                  </a:lnTo>
                  <a:cubicBezTo>
                    <a:pt x="13982" y="18083"/>
                    <a:pt x="13342" y="17833"/>
                    <a:pt x="12730" y="17548"/>
                  </a:cubicBezTo>
                  <a:lnTo>
                    <a:pt x="12730" y="17548"/>
                  </a:lnTo>
                  <a:cubicBezTo>
                    <a:pt x="10450" y="16477"/>
                    <a:pt x="8642" y="14795"/>
                    <a:pt x="7780" y="12932"/>
                  </a:cubicBezTo>
                  <a:lnTo>
                    <a:pt x="7780" y="12932"/>
                  </a:lnTo>
                  <a:cubicBezTo>
                    <a:pt x="7224" y="11743"/>
                    <a:pt x="6877" y="10450"/>
                    <a:pt x="6543" y="9198"/>
                  </a:cubicBezTo>
                  <a:lnTo>
                    <a:pt x="6543" y="9198"/>
                  </a:lnTo>
                  <a:cubicBezTo>
                    <a:pt x="6383" y="8600"/>
                    <a:pt x="6216" y="7982"/>
                    <a:pt x="6035" y="7384"/>
                  </a:cubicBezTo>
                  <a:lnTo>
                    <a:pt x="6035" y="7384"/>
                  </a:lnTo>
                  <a:cubicBezTo>
                    <a:pt x="5848" y="6772"/>
                    <a:pt x="5653" y="6244"/>
                    <a:pt x="5444" y="5771"/>
                  </a:cubicBezTo>
                  <a:lnTo>
                    <a:pt x="5444" y="5771"/>
                  </a:lnTo>
                  <a:cubicBezTo>
                    <a:pt x="4409" y="3400"/>
                    <a:pt x="2747" y="1627"/>
                    <a:pt x="50" y="1"/>
                  </a:cubicBezTo>
                  <a:lnTo>
                    <a:pt x="50" y="1"/>
                  </a:lnTo>
                  <a:cubicBezTo>
                    <a:pt x="50" y="1"/>
                    <a:pt x="43" y="1"/>
                    <a:pt x="36" y="1"/>
                  </a:cubicBezTo>
                  <a:lnTo>
                    <a:pt x="36" y="1"/>
                  </a:lnTo>
                  <a:cubicBezTo>
                    <a:pt x="29" y="1"/>
                    <a:pt x="15" y="1"/>
                    <a:pt x="1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4"/>
            <p:cNvSpPr/>
            <p:nvPr/>
          </p:nvSpPr>
          <p:spPr>
            <a:xfrm>
              <a:off x="5419075" y="1297225"/>
              <a:ext cx="634600" cy="581750"/>
            </a:xfrm>
            <a:custGeom>
              <a:rect b="b" l="l" r="r" t="t"/>
              <a:pathLst>
                <a:path extrusionOk="0" h="23270" w="25384">
                  <a:moveTo>
                    <a:pt x="8" y="14"/>
                  </a:moveTo>
                  <a:cubicBezTo>
                    <a:pt x="1" y="28"/>
                    <a:pt x="1" y="42"/>
                    <a:pt x="15" y="49"/>
                  </a:cubicBezTo>
                  <a:lnTo>
                    <a:pt x="15" y="49"/>
                  </a:lnTo>
                  <a:cubicBezTo>
                    <a:pt x="2851" y="1634"/>
                    <a:pt x="4582" y="3407"/>
                    <a:pt x="5632" y="5792"/>
                  </a:cubicBezTo>
                  <a:lnTo>
                    <a:pt x="5632" y="5792"/>
                  </a:lnTo>
                  <a:cubicBezTo>
                    <a:pt x="5847" y="6271"/>
                    <a:pt x="6042" y="6807"/>
                    <a:pt x="6230" y="7425"/>
                  </a:cubicBezTo>
                  <a:lnTo>
                    <a:pt x="6230" y="7425"/>
                  </a:lnTo>
                  <a:cubicBezTo>
                    <a:pt x="6424" y="8065"/>
                    <a:pt x="6591" y="8719"/>
                    <a:pt x="6751" y="9351"/>
                  </a:cubicBezTo>
                  <a:lnTo>
                    <a:pt x="6751" y="9351"/>
                  </a:lnTo>
                  <a:cubicBezTo>
                    <a:pt x="7071" y="10603"/>
                    <a:pt x="7405" y="11910"/>
                    <a:pt x="7961" y="13112"/>
                  </a:cubicBezTo>
                  <a:lnTo>
                    <a:pt x="7961" y="13112"/>
                  </a:lnTo>
                  <a:cubicBezTo>
                    <a:pt x="8844" y="15045"/>
                    <a:pt x="10721" y="16734"/>
                    <a:pt x="13106" y="17763"/>
                  </a:cubicBezTo>
                  <a:lnTo>
                    <a:pt x="13106" y="17763"/>
                  </a:lnTo>
                  <a:cubicBezTo>
                    <a:pt x="13745" y="18035"/>
                    <a:pt x="14420" y="18271"/>
                    <a:pt x="15177" y="18479"/>
                  </a:cubicBezTo>
                  <a:lnTo>
                    <a:pt x="15177" y="18479"/>
                  </a:lnTo>
                  <a:cubicBezTo>
                    <a:pt x="16380" y="18813"/>
                    <a:pt x="17604" y="19036"/>
                    <a:pt x="18792" y="19251"/>
                  </a:cubicBezTo>
                  <a:lnTo>
                    <a:pt x="18792" y="19251"/>
                  </a:lnTo>
                  <a:cubicBezTo>
                    <a:pt x="19550" y="19383"/>
                    <a:pt x="20336" y="19529"/>
                    <a:pt x="21087" y="19696"/>
                  </a:cubicBezTo>
                  <a:lnTo>
                    <a:pt x="21087" y="19696"/>
                  </a:lnTo>
                  <a:cubicBezTo>
                    <a:pt x="22568" y="20023"/>
                    <a:pt x="25321" y="20635"/>
                    <a:pt x="25216" y="23235"/>
                  </a:cubicBezTo>
                  <a:lnTo>
                    <a:pt x="25216" y="23235"/>
                  </a:lnTo>
                  <a:cubicBezTo>
                    <a:pt x="25216" y="23256"/>
                    <a:pt x="25223" y="23263"/>
                    <a:pt x="25244" y="23270"/>
                  </a:cubicBezTo>
                  <a:lnTo>
                    <a:pt x="25244" y="23270"/>
                  </a:lnTo>
                  <a:lnTo>
                    <a:pt x="25244" y="23270"/>
                  </a:lnTo>
                  <a:cubicBezTo>
                    <a:pt x="25258" y="23270"/>
                    <a:pt x="25272" y="23256"/>
                    <a:pt x="25272" y="23242"/>
                  </a:cubicBezTo>
                  <a:lnTo>
                    <a:pt x="25272" y="23242"/>
                  </a:lnTo>
                  <a:cubicBezTo>
                    <a:pt x="25383" y="20593"/>
                    <a:pt x="22595" y="19974"/>
                    <a:pt x="21101" y="19641"/>
                  </a:cubicBezTo>
                  <a:lnTo>
                    <a:pt x="21101" y="19641"/>
                  </a:lnTo>
                  <a:cubicBezTo>
                    <a:pt x="20343" y="19474"/>
                    <a:pt x="19564" y="19328"/>
                    <a:pt x="18806" y="19196"/>
                  </a:cubicBezTo>
                  <a:lnTo>
                    <a:pt x="18806" y="19196"/>
                  </a:lnTo>
                  <a:cubicBezTo>
                    <a:pt x="17618" y="18980"/>
                    <a:pt x="16387" y="18758"/>
                    <a:pt x="15191" y="18424"/>
                  </a:cubicBezTo>
                  <a:lnTo>
                    <a:pt x="15191" y="18424"/>
                  </a:lnTo>
                  <a:cubicBezTo>
                    <a:pt x="14440" y="18215"/>
                    <a:pt x="13766" y="17979"/>
                    <a:pt x="13133" y="17708"/>
                  </a:cubicBezTo>
                  <a:lnTo>
                    <a:pt x="13133" y="17708"/>
                  </a:lnTo>
                  <a:cubicBezTo>
                    <a:pt x="10756" y="16693"/>
                    <a:pt x="8893" y="15003"/>
                    <a:pt x="8010" y="13085"/>
                  </a:cubicBezTo>
                  <a:lnTo>
                    <a:pt x="8010" y="13085"/>
                  </a:lnTo>
                  <a:cubicBezTo>
                    <a:pt x="7460" y="11889"/>
                    <a:pt x="7127" y="10589"/>
                    <a:pt x="6807" y="9330"/>
                  </a:cubicBezTo>
                  <a:lnTo>
                    <a:pt x="6807" y="9330"/>
                  </a:lnTo>
                  <a:cubicBezTo>
                    <a:pt x="6647" y="8698"/>
                    <a:pt x="6480" y="8044"/>
                    <a:pt x="6285" y="7412"/>
                  </a:cubicBezTo>
                  <a:lnTo>
                    <a:pt x="6285" y="7412"/>
                  </a:lnTo>
                  <a:cubicBezTo>
                    <a:pt x="6098" y="6786"/>
                    <a:pt x="5896" y="6251"/>
                    <a:pt x="5688" y="5764"/>
                  </a:cubicBezTo>
                  <a:lnTo>
                    <a:pt x="5688" y="5764"/>
                  </a:lnTo>
                  <a:cubicBezTo>
                    <a:pt x="4631" y="3372"/>
                    <a:pt x="2886" y="1593"/>
                    <a:pt x="42" y="1"/>
                  </a:cubicBezTo>
                  <a:lnTo>
                    <a:pt x="42" y="1"/>
                  </a:lnTo>
                  <a:cubicBezTo>
                    <a:pt x="42" y="1"/>
                    <a:pt x="35" y="1"/>
                    <a:pt x="28" y="1"/>
                  </a:cubicBezTo>
                  <a:lnTo>
                    <a:pt x="28" y="1"/>
                  </a:lnTo>
                  <a:cubicBezTo>
                    <a:pt x="21"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4"/>
            <p:cNvSpPr/>
            <p:nvPr/>
          </p:nvSpPr>
          <p:spPr>
            <a:xfrm>
              <a:off x="5386925" y="1297225"/>
              <a:ext cx="659450" cy="576525"/>
            </a:xfrm>
            <a:custGeom>
              <a:rect b="b" l="l" r="r" t="t"/>
              <a:pathLst>
                <a:path extrusionOk="0" h="23061" w="26378">
                  <a:moveTo>
                    <a:pt x="7" y="14"/>
                  </a:moveTo>
                  <a:cubicBezTo>
                    <a:pt x="0" y="28"/>
                    <a:pt x="7" y="42"/>
                    <a:pt x="21" y="49"/>
                  </a:cubicBezTo>
                  <a:lnTo>
                    <a:pt x="21" y="49"/>
                  </a:lnTo>
                  <a:cubicBezTo>
                    <a:pt x="2024" y="1099"/>
                    <a:pt x="4506" y="2691"/>
                    <a:pt x="5882" y="5785"/>
                  </a:cubicBezTo>
                  <a:lnTo>
                    <a:pt x="5882" y="5785"/>
                  </a:lnTo>
                  <a:cubicBezTo>
                    <a:pt x="6098" y="6278"/>
                    <a:pt x="6299" y="6821"/>
                    <a:pt x="6487" y="7453"/>
                  </a:cubicBezTo>
                  <a:lnTo>
                    <a:pt x="6487" y="7453"/>
                  </a:lnTo>
                  <a:cubicBezTo>
                    <a:pt x="6688" y="8121"/>
                    <a:pt x="6855" y="8809"/>
                    <a:pt x="7022" y="9476"/>
                  </a:cubicBezTo>
                  <a:lnTo>
                    <a:pt x="7022" y="9476"/>
                  </a:lnTo>
                  <a:cubicBezTo>
                    <a:pt x="7328" y="10742"/>
                    <a:pt x="7648" y="12056"/>
                    <a:pt x="8197" y="13258"/>
                  </a:cubicBezTo>
                  <a:lnTo>
                    <a:pt x="8197" y="13258"/>
                  </a:lnTo>
                  <a:cubicBezTo>
                    <a:pt x="9101" y="15254"/>
                    <a:pt x="11034" y="16950"/>
                    <a:pt x="13516" y="17923"/>
                  </a:cubicBezTo>
                  <a:lnTo>
                    <a:pt x="13516" y="17923"/>
                  </a:lnTo>
                  <a:cubicBezTo>
                    <a:pt x="14183" y="18181"/>
                    <a:pt x="14885" y="18396"/>
                    <a:pt x="15671" y="18584"/>
                  </a:cubicBezTo>
                  <a:lnTo>
                    <a:pt x="15671" y="18584"/>
                  </a:lnTo>
                  <a:cubicBezTo>
                    <a:pt x="16985" y="18890"/>
                    <a:pt x="18333" y="19070"/>
                    <a:pt x="19634" y="19237"/>
                  </a:cubicBezTo>
                  <a:lnTo>
                    <a:pt x="19634" y="19237"/>
                  </a:lnTo>
                  <a:cubicBezTo>
                    <a:pt x="20370" y="19335"/>
                    <a:pt x="21135" y="19439"/>
                    <a:pt x="21879" y="19564"/>
                  </a:cubicBezTo>
                  <a:lnTo>
                    <a:pt x="21879" y="19564"/>
                  </a:lnTo>
                  <a:cubicBezTo>
                    <a:pt x="24104" y="19932"/>
                    <a:pt x="26363" y="20635"/>
                    <a:pt x="26273" y="23033"/>
                  </a:cubicBezTo>
                  <a:lnTo>
                    <a:pt x="26273" y="23033"/>
                  </a:lnTo>
                  <a:cubicBezTo>
                    <a:pt x="26273" y="23047"/>
                    <a:pt x="26287" y="23061"/>
                    <a:pt x="26301" y="23061"/>
                  </a:cubicBezTo>
                  <a:lnTo>
                    <a:pt x="26301" y="23061"/>
                  </a:lnTo>
                  <a:lnTo>
                    <a:pt x="26308" y="23061"/>
                  </a:lnTo>
                  <a:cubicBezTo>
                    <a:pt x="26322" y="23061"/>
                    <a:pt x="26335" y="23047"/>
                    <a:pt x="26335" y="23033"/>
                  </a:cubicBezTo>
                  <a:lnTo>
                    <a:pt x="26335" y="23033"/>
                  </a:lnTo>
                  <a:cubicBezTo>
                    <a:pt x="26377" y="21893"/>
                    <a:pt x="25877" y="21010"/>
                    <a:pt x="24841" y="20405"/>
                  </a:cubicBezTo>
                  <a:lnTo>
                    <a:pt x="24841" y="20405"/>
                  </a:lnTo>
                  <a:cubicBezTo>
                    <a:pt x="23958" y="19898"/>
                    <a:pt x="22852" y="19661"/>
                    <a:pt x="21886" y="19501"/>
                  </a:cubicBezTo>
                  <a:lnTo>
                    <a:pt x="21886" y="19501"/>
                  </a:lnTo>
                  <a:cubicBezTo>
                    <a:pt x="21149" y="19383"/>
                    <a:pt x="20377" y="19279"/>
                    <a:pt x="19640" y="19182"/>
                  </a:cubicBezTo>
                  <a:lnTo>
                    <a:pt x="19640" y="19182"/>
                  </a:lnTo>
                  <a:cubicBezTo>
                    <a:pt x="18340" y="19015"/>
                    <a:pt x="16999" y="18834"/>
                    <a:pt x="15685" y="18528"/>
                  </a:cubicBezTo>
                  <a:lnTo>
                    <a:pt x="15685" y="18528"/>
                  </a:lnTo>
                  <a:cubicBezTo>
                    <a:pt x="14906" y="18340"/>
                    <a:pt x="14204" y="18125"/>
                    <a:pt x="13536" y="17868"/>
                  </a:cubicBezTo>
                  <a:lnTo>
                    <a:pt x="13536" y="17868"/>
                  </a:lnTo>
                  <a:cubicBezTo>
                    <a:pt x="11068" y="16901"/>
                    <a:pt x="9143" y="15212"/>
                    <a:pt x="8253" y="13238"/>
                  </a:cubicBezTo>
                  <a:lnTo>
                    <a:pt x="8253" y="13238"/>
                  </a:lnTo>
                  <a:cubicBezTo>
                    <a:pt x="7704" y="12035"/>
                    <a:pt x="7384" y="10728"/>
                    <a:pt x="7078" y="9462"/>
                  </a:cubicBezTo>
                  <a:lnTo>
                    <a:pt x="7078" y="9462"/>
                  </a:lnTo>
                  <a:cubicBezTo>
                    <a:pt x="6911" y="8795"/>
                    <a:pt x="6744" y="8107"/>
                    <a:pt x="6543" y="7439"/>
                  </a:cubicBezTo>
                  <a:lnTo>
                    <a:pt x="6543" y="7439"/>
                  </a:lnTo>
                  <a:cubicBezTo>
                    <a:pt x="6355" y="6807"/>
                    <a:pt x="6153" y="6257"/>
                    <a:pt x="5931" y="5764"/>
                  </a:cubicBezTo>
                  <a:lnTo>
                    <a:pt x="5931" y="5764"/>
                  </a:lnTo>
                  <a:cubicBezTo>
                    <a:pt x="5340" y="4436"/>
                    <a:pt x="4526" y="3303"/>
                    <a:pt x="3449" y="2309"/>
                  </a:cubicBezTo>
                  <a:lnTo>
                    <a:pt x="3449" y="2309"/>
                  </a:lnTo>
                  <a:cubicBezTo>
                    <a:pt x="2531" y="1467"/>
                    <a:pt x="1453" y="737"/>
                    <a:pt x="49" y="1"/>
                  </a:cubicBezTo>
                  <a:lnTo>
                    <a:pt x="49" y="1"/>
                  </a:lnTo>
                  <a:cubicBezTo>
                    <a:pt x="42" y="1"/>
                    <a:pt x="35"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4"/>
            <p:cNvSpPr/>
            <p:nvPr/>
          </p:nvSpPr>
          <p:spPr>
            <a:xfrm>
              <a:off x="5354775" y="1297225"/>
              <a:ext cx="687075" cy="571500"/>
            </a:xfrm>
            <a:custGeom>
              <a:rect b="b" l="l" r="r" t="t"/>
              <a:pathLst>
                <a:path extrusionOk="0" h="22860" w="27483">
                  <a:moveTo>
                    <a:pt x="7" y="14"/>
                  </a:moveTo>
                  <a:cubicBezTo>
                    <a:pt x="0" y="28"/>
                    <a:pt x="7" y="49"/>
                    <a:pt x="21" y="56"/>
                  </a:cubicBezTo>
                  <a:lnTo>
                    <a:pt x="21" y="56"/>
                  </a:lnTo>
                  <a:cubicBezTo>
                    <a:pt x="2128" y="1071"/>
                    <a:pt x="4721" y="2649"/>
                    <a:pt x="6125" y="5778"/>
                  </a:cubicBezTo>
                  <a:lnTo>
                    <a:pt x="6125" y="5778"/>
                  </a:lnTo>
                  <a:cubicBezTo>
                    <a:pt x="6355" y="6285"/>
                    <a:pt x="6556" y="6841"/>
                    <a:pt x="6744" y="7481"/>
                  </a:cubicBezTo>
                  <a:lnTo>
                    <a:pt x="6744" y="7481"/>
                  </a:lnTo>
                  <a:cubicBezTo>
                    <a:pt x="6953" y="8183"/>
                    <a:pt x="7119" y="8906"/>
                    <a:pt x="7286" y="9602"/>
                  </a:cubicBezTo>
                  <a:lnTo>
                    <a:pt x="7286" y="9602"/>
                  </a:lnTo>
                  <a:cubicBezTo>
                    <a:pt x="7585" y="10874"/>
                    <a:pt x="7891" y="12195"/>
                    <a:pt x="8433" y="13411"/>
                  </a:cubicBezTo>
                  <a:lnTo>
                    <a:pt x="8433" y="13411"/>
                  </a:lnTo>
                  <a:cubicBezTo>
                    <a:pt x="9337" y="15427"/>
                    <a:pt x="11388" y="17172"/>
                    <a:pt x="13926" y="18076"/>
                  </a:cubicBezTo>
                  <a:lnTo>
                    <a:pt x="13926" y="18076"/>
                  </a:lnTo>
                  <a:cubicBezTo>
                    <a:pt x="14621" y="18327"/>
                    <a:pt x="15351" y="18521"/>
                    <a:pt x="16164" y="18688"/>
                  </a:cubicBezTo>
                  <a:lnTo>
                    <a:pt x="16164" y="18688"/>
                  </a:lnTo>
                  <a:cubicBezTo>
                    <a:pt x="17589" y="18966"/>
                    <a:pt x="19049" y="19091"/>
                    <a:pt x="20468" y="19216"/>
                  </a:cubicBezTo>
                  <a:lnTo>
                    <a:pt x="20468" y="19216"/>
                  </a:lnTo>
                  <a:cubicBezTo>
                    <a:pt x="21191" y="19279"/>
                    <a:pt x="21942" y="19342"/>
                    <a:pt x="22671" y="19425"/>
                  </a:cubicBezTo>
                  <a:lnTo>
                    <a:pt x="22671" y="19425"/>
                  </a:lnTo>
                  <a:cubicBezTo>
                    <a:pt x="24715" y="19661"/>
                    <a:pt x="27420" y="20273"/>
                    <a:pt x="27336" y="22825"/>
                  </a:cubicBezTo>
                  <a:lnTo>
                    <a:pt x="27336" y="22825"/>
                  </a:lnTo>
                  <a:cubicBezTo>
                    <a:pt x="27336" y="22845"/>
                    <a:pt x="27350" y="22852"/>
                    <a:pt x="27364" y="22859"/>
                  </a:cubicBezTo>
                  <a:lnTo>
                    <a:pt x="27364" y="22859"/>
                  </a:lnTo>
                  <a:lnTo>
                    <a:pt x="27364" y="22859"/>
                  </a:lnTo>
                  <a:cubicBezTo>
                    <a:pt x="27385" y="22859"/>
                    <a:pt x="27399" y="22845"/>
                    <a:pt x="27399" y="22832"/>
                  </a:cubicBezTo>
                  <a:lnTo>
                    <a:pt x="27399" y="22832"/>
                  </a:lnTo>
                  <a:cubicBezTo>
                    <a:pt x="27482" y="20231"/>
                    <a:pt x="24743" y="19606"/>
                    <a:pt x="22678" y="19369"/>
                  </a:cubicBezTo>
                  <a:lnTo>
                    <a:pt x="22678" y="19369"/>
                  </a:lnTo>
                  <a:cubicBezTo>
                    <a:pt x="21948" y="19286"/>
                    <a:pt x="21198" y="19223"/>
                    <a:pt x="20475" y="19161"/>
                  </a:cubicBezTo>
                  <a:lnTo>
                    <a:pt x="20475" y="19161"/>
                  </a:lnTo>
                  <a:cubicBezTo>
                    <a:pt x="19056" y="19036"/>
                    <a:pt x="17596" y="18911"/>
                    <a:pt x="16178" y="18632"/>
                  </a:cubicBezTo>
                  <a:lnTo>
                    <a:pt x="16178" y="18632"/>
                  </a:lnTo>
                  <a:cubicBezTo>
                    <a:pt x="15365" y="18466"/>
                    <a:pt x="14635" y="18271"/>
                    <a:pt x="13946" y="18028"/>
                  </a:cubicBezTo>
                  <a:lnTo>
                    <a:pt x="13946" y="18028"/>
                  </a:lnTo>
                  <a:cubicBezTo>
                    <a:pt x="11423" y="17124"/>
                    <a:pt x="9386" y="15393"/>
                    <a:pt x="8489" y="13384"/>
                  </a:cubicBezTo>
                  <a:lnTo>
                    <a:pt x="8489" y="13384"/>
                  </a:lnTo>
                  <a:cubicBezTo>
                    <a:pt x="7947" y="12174"/>
                    <a:pt x="7641" y="10860"/>
                    <a:pt x="7342" y="9588"/>
                  </a:cubicBezTo>
                  <a:lnTo>
                    <a:pt x="7342" y="9588"/>
                  </a:lnTo>
                  <a:cubicBezTo>
                    <a:pt x="7175" y="8892"/>
                    <a:pt x="7008" y="8162"/>
                    <a:pt x="6800" y="7467"/>
                  </a:cubicBezTo>
                  <a:lnTo>
                    <a:pt x="6800" y="7467"/>
                  </a:lnTo>
                  <a:cubicBezTo>
                    <a:pt x="6612" y="6821"/>
                    <a:pt x="6410" y="6264"/>
                    <a:pt x="6181" y="5757"/>
                  </a:cubicBezTo>
                  <a:lnTo>
                    <a:pt x="6181" y="5757"/>
                  </a:lnTo>
                  <a:cubicBezTo>
                    <a:pt x="5437" y="4102"/>
                    <a:pt x="4067" y="1954"/>
                    <a:pt x="49" y="1"/>
                  </a:cubicBezTo>
                  <a:lnTo>
                    <a:pt x="49" y="1"/>
                  </a:lnTo>
                  <a:cubicBezTo>
                    <a:pt x="42" y="1"/>
                    <a:pt x="42"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4"/>
            <p:cNvSpPr/>
            <p:nvPr/>
          </p:nvSpPr>
          <p:spPr>
            <a:xfrm>
              <a:off x="5322625" y="1297225"/>
              <a:ext cx="713650" cy="573750"/>
            </a:xfrm>
            <a:custGeom>
              <a:rect b="b" l="l" r="r" t="t"/>
              <a:pathLst>
                <a:path extrusionOk="0" h="22950" w="28546">
                  <a:moveTo>
                    <a:pt x="7" y="14"/>
                  </a:moveTo>
                  <a:cubicBezTo>
                    <a:pt x="0" y="28"/>
                    <a:pt x="7" y="49"/>
                    <a:pt x="21" y="56"/>
                  </a:cubicBezTo>
                  <a:lnTo>
                    <a:pt x="21" y="56"/>
                  </a:lnTo>
                  <a:cubicBezTo>
                    <a:pt x="2225" y="1050"/>
                    <a:pt x="4936" y="2601"/>
                    <a:pt x="6375" y="5778"/>
                  </a:cubicBezTo>
                  <a:lnTo>
                    <a:pt x="6375" y="5778"/>
                  </a:lnTo>
                  <a:cubicBezTo>
                    <a:pt x="6612" y="6292"/>
                    <a:pt x="6813" y="6855"/>
                    <a:pt x="7001" y="7509"/>
                  </a:cubicBezTo>
                  <a:lnTo>
                    <a:pt x="7001" y="7509"/>
                  </a:lnTo>
                  <a:cubicBezTo>
                    <a:pt x="7217" y="8239"/>
                    <a:pt x="7383" y="8990"/>
                    <a:pt x="7550" y="9720"/>
                  </a:cubicBezTo>
                  <a:lnTo>
                    <a:pt x="7550" y="9720"/>
                  </a:lnTo>
                  <a:cubicBezTo>
                    <a:pt x="7835" y="11006"/>
                    <a:pt x="8134" y="12334"/>
                    <a:pt x="8677" y="13564"/>
                  </a:cubicBezTo>
                  <a:lnTo>
                    <a:pt x="8677" y="13564"/>
                  </a:lnTo>
                  <a:cubicBezTo>
                    <a:pt x="9587" y="15636"/>
                    <a:pt x="11708" y="17388"/>
                    <a:pt x="14336" y="18236"/>
                  </a:cubicBezTo>
                  <a:lnTo>
                    <a:pt x="14336" y="18236"/>
                  </a:lnTo>
                  <a:cubicBezTo>
                    <a:pt x="15052" y="18473"/>
                    <a:pt x="15816" y="18653"/>
                    <a:pt x="16665" y="18792"/>
                  </a:cubicBezTo>
                  <a:lnTo>
                    <a:pt x="16665" y="18792"/>
                  </a:lnTo>
                  <a:cubicBezTo>
                    <a:pt x="18194" y="19036"/>
                    <a:pt x="19765" y="19112"/>
                    <a:pt x="21295" y="19175"/>
                  </a:cubicBezTo>
                  <a:lnTo>
                    <a:pt x="21295" y="19175"/>
                  </a:lnTo>
                  <a:cubicBezTo>
                    <a:pt x="22004" y="19209"/>
                    <a:pt x="22741" y="19244"/>
                    <a:pt x="23457" y="19293"/>
                  </a:cubicBezTo>
                  <a:lnTo>
                    <a:pt x="23457" y="19293"/>
                  </a:lnTo>
                  <a:cubicBezTo>
                    <a:pt x="24639" y="19376"/>
                    <a:pt x="28490" y="19884"/>
                    <a:pt x="28400" y="22922"/>
                  </a:cubicBezTo>
                  <a:lnTo>
                    <a:pt x="28400" y="22922"/>
                  </a:lnTo>
                  <a:cubicBezTo>
                    <a:pt x="28400" y="22936"/>
                    <a:pt x="28414" y="22950"/>
                    <a:pt x="28428" y="22950"/>
                  </a:cubicBezTo>
                  <a:lnTo>
                    <a:pt x="28428" y="22950"/>
                  </a:lnTo>
                  <a:lnTo>
                    <a:pt x="28428" y="22950"/>
                  </a:lnTo>
                  <a:cubicBezTo>
                    <a:pt x="28449" y="22950"/>
                    <a:pt x="28456" y="22936"/>
                    <a:pt x="28463" y="22922"/>
                  </a:cubicBezTo>
                  <a:lnTo>
                    <a:pt x="28463" y="22922"/>
                  </a:lnTo>
                  <a:cubicBezTo>
                    <a:pt x="28546" y="19835"/>
                    <a:pt x="24660" y="19321"/>
                    <a:pt x="23464" y="19237"/>
                  </a:cubicBezTo>
                  <a:lnTo>
                    <a:pt x="23464" y="19237"/>
                  </a:lnTo>
                  <a:cubicBezTo>
                    <a:pt x="22748" y="19182"/>
                    <a:pt x="22011" y="19154"/>
                    <a:pt x="21295" y="19119"/>
                  </a:cubicBezTo>
                  <a:lnTo>
                    <a:pt x="21295" y="19119"/>
                  </a:lnTo>
                  <a:cubicBezTo>
                    <a:pt x="19772" y="19050"/>
                    <a:pt x="18194" y="18980"/>
                    <a:pt x="16672" y="18730"/>
                  </a:cubicBezTo>
                  <a:lnTo>
                    <a:pt x="16672" y="18730"/>
                  </a:lnTo>
                  <a:cubicBezTo>
                    <a:pt x="15830" y="18598"/>
                    <a:pt x="15073" y="18417"/>
                    <a:pt x="14350" y="18181"/>
                  </a:cubicBezTo>
                  <a:lnTo>
                    <a:pt x="14350" y="18181"/>
                  </a:lnTo>
                  <a:cubicBezTo>
                    <a:pt x="11735" y="17339"/>
                    <a:pt x="9636" y="15601"/>
                    <a:pt x="8732" y="13536"/>
                  </a:cubicBezTo>
                  <a:lnTo>
                    <a:pt x="8732" y="13536"/>
                  </a:lnTo>
                  <a:cubicBezTo>
                    <a:pt x="8190" y="12320"/>
                    <a:pt x="7891" y="10992"/>
                    <a:pt x="7606" y="9706"/>
                  </a:cubicBezTo>
                  <a:lnTo>
                    <a:pt x="7606" y="9706"/>
                  </a:lnTo>
                  <a:cubicBezTo>
                    <a:pt x="7439" y="8976"/>
                    <a:pt x="7272" y="8225"/>
                    <a:pt x="7057" y="7495"/>
                  </a:cubicBezTo>
                  <a:lnTo>
                    <a:pt x="7057" y="7495"/>
                  </a:lnTo>
                  <a:cubicBezTo>
                    <a:pt x="6869" y="6835"/>
                    <a:pt x="6660" y="6271"/>
                    <a:pt x="6431" y="5757"/>
                  </a:cubicBezTo>
                  <a:lnTo>
                    <a:pt x="6431" y="5757"/>
                  </a:lnTo>
                  <a:cubicBezTo>
                    <a:pt x="5805" y="4380"/>
                    <a:pt x="4929" y="3226"/>
                    <a:pt x="3747" y="2232"/>
                  </a:cubicBezTo>
                  <a:lnTo>
                    <a:pt x="3747" y="2232"/>
                  </a:lnTo>
                  <a:cubicBezTo>
                    <a:pt x="2767" y="1405"/>
                    <a:pt x="1592" y="696"/>
                    <a:pt x="49" y="1"/>
                  </a:cubicBezTo>
                  <a:lnTo>
                    <a:pt x="49" y="1"/>
                  </a:lnTo>
                  <a:cubicBezTo>
                    <a:pt x="42" y="1"/>
                    <a:pt x="42" y="1"/>
                    <a:pt x="35" y="1"/>
                  </a:cubicBezTo>
                  <a:lnTo>
                    <a:pt x="35" y="1"/>
                  </a:lnTo>
                  <a:cubicBezTo>
                    <a:pt x="28" y="1"/>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4"/>
            <p:cNvSpPr/>
            <p:nvPr/>
          </p:nvSpPr>
          <p:spPr>
            <a:xfrm>
              <a:off x="5286475" y="1293575"/>
              <a:ext cx="747375" cy="575850"/>
            </a:xfrm>
            <a:custGeom>
              <a:rect b="b" l="l" r="r" t="t"/>
              <a:pathLst>
                <a:path extrusionOk="0" h="23034" w="29895">
                  <a:moveTo>
                    <a:pt x="35" y="105"/>
                  </a:moveTo>
                  <a:cubicBezTo>
                    <a:pt x="0" y="195"/>
                    <a:pt x="42" y="292"/>
                    <a:pt x="132" y="334"/>
                  </a:cubicBezTo>
                  <a:lnTo>
                    <a:pt x="132" y="334"/>
                  </a:lnTo>
                  <a:cubicBezTo>
                    <a:pt x="2545" y="1349"/>
                    <a:pt x="5207" y="2823"/>
                    <a:pt x="6653" y="5979"/>
                  </a:cubicBezTo>
                  <a:lnTo>
                    <a:pt x="6653" y="5979"/>
                  </a:lnTo>
                  <a:cubicBezTo>
                    <a:pt x="7237" y="7259"/>
                    <a:pt x="7536" y="8656"/>
                    <a:pt x="7828" y="10012"/>
                  </a:cubicBezTo>
                  <a:lnTo>
                    <a:pt x="7828" y="10012"/>
                  </a:lnTo>
                  <a:cubicBezTo>
                    <a:pt x="8106" y="11319"/>
                    <a:pt x="8398" y="12667"/>
                    <a:pt x="8941" y="13919"/>
                  </a:cubicBezTo>
                  <a:lnTo>
                    <a:pt x="8941" y="13919"/>
                  </a:lnTo>
                  <a:cubicBezTo>
                    <a:pt x="9886" y="16088"/>
                    <a:pt x="12097" y="17868"/>
                    <a:pt x="14864" y="18681"/>
                  </a:cubicBezTo>
                  <a:lnTo>
                    <a:pt x="14864" y="18681"/>
                  </a:lnTo>
                  <a:cubicBezTo>
                    <a:pt x="17262" y="19390"/>
                    <a:pt x="19814" y="19404"/>
                    <a:pt x="22275" y="19418"/>
                  </a:cubicBezTo>
                  <a:lnTo>
                    <a:pt x="22275" y="19418"/>
                  </a:lnTo>
                  <a:cubicBezTo>
                    <a:pt x="22977" y="19425"/>
                    <a:pt x="23700" y="19425"/>
                    <a:pt x="24409" y="19446"/>
                  </a:cubicBezTo>
                  <a:lnTo>
                    <a:pt x="24409" y="19446"/>
                  </a:lnTo>
                  <a:cubicBezTo>
                    <a:pt x="25264" y="19474"/>
                    <a:pt x="29554" y="19759"/>
                    <a:pt x="29477" y="22859"/>
                  </a:cubicBezTo>
                  <a:lnTo>
                    <a:pt x="29477" y="22859"/>
                  </a:lnTo>
                  <a:cubicBezTo>
                    <a:pt x="29477" y="22957"/>
                    <a:pt x="29554" y="23033"/>
                    <a:pt x="29651" y="23033"/>
                  </a:cubicBezTo>
                  <a:lnTo>
                    <a:pt x="29651" y="23033"/>
                  </a:lnTo>
                  <a:cubicBezTo>
                    <a:pt x="29651" y="23033"/>
                    <a:pt x="29651" y="23033"/>
                    <a:pt x="29651" y="23033"/>
                  </a:cubicBezTo>
                  <a:lnTo>
                    <a:pt x="29651" y="23033"/>
                  </a:lnTo>
                  <a:cubicBezTo>
                    <a:pt x="29749" y="23033"/>
                    <a:pt x="29825" y="22964"/>
                    <a:pt x="29825" y="22866"/>
                  </a:cubicBezTo>
                  <a:lnTo>
                    <a:pt x="29825" y="22866"/>
                  </a:lnTo>
                  <a:cubicBezTo>
                    <a:pt x="29895" y="20211"/>
                    <a:pt x="27079" y="19182"/>
                    <a:pt x="24416" y="19098"/>
                  </a:cubicBezTo>
                  <a:lnTo>
                    <a:pt x="24416" y="19098"/>
                  </a:lnTo>
                  <a:cubicBezTo>
                    <a:pt x="23707" y="19077"/>
                    <a:pt x="22977" y="19077"/>
                    <a:pt x="22275" y="19070"/>
                  </a:cubicBezTo>
                  <a:lnTo>
                    <a:pt x="22275" y="19070"/>
                  </a:lnTo>
                  <a:cubicBezTo>
                    <a:pt x="19835" y="19057"/>
                    <a:pt x="17318" y="19043"/>
                    <a:pt x="14961" y="18347"/>
                  </a:cubicBezTo>
                  <a:lnTo>
                    <a:pt x="14961" y="18347"/>
                  </a:lnTo>
                  <a:cubicBezTo>
                    <a:pt x="12292" y="17569"/>
                    <a:pt x="10164" y="15859"/>
                    <a:pt x="9260" y="13780"/>
                  </a:cubicBezTo>
                  <a:lnTo>
                    <a:pt x="9260" y="13780"/>
                  </a:lnTo>
                  <a:cubicBezTo>
                    <a:pt x="8732" y="12563"/>
                    <a:pt x="8447" y="11228"/>
                    <a:pt x="8169" y="9935"/>
                  </a:cubicBezTo>
                  <a:lnTo>
                    <a:pt x="8169" y="9935"/>
                  </a:lnTo>
                  <a:cubicBezTo>
                    <a:pt x="7877" y="8566"/>
                    <a:pt x="7571" y="7147"/>
                    <a:pt x="6966" y="5833"/>
                  </a:cubicBezTo>
                  <a:lnTo>
                    <a:pt x="6966" y="5833"/>
                  </a:lnTo>
                  <a:cubicBezTo>
                    <a:pt x="6181" y="4109"/>
                    <a:pt x="4707" y="1885"/>
                    <a:pt x="264" y="14"/>
                  </a:cubicBezTo>
                  <a:lnTo>
                    <a:pt x="264" y="14"/>
                  </a:lnTo>
                  <a:cubicBezTo>
                    <a:pt x="243" y="1"/>
                    <a:pt x="223" y="1"/>
                    <a:pt x="195" y="1"/>
                  </a:cubicBezTo>
                  <a:lnTo>
                    <a:pt x="195" y="1"/>
                  </a:lnTo>
                  <a:cubicBezTo>
                    <a:pt x="132" y="1"/>
                    <a:pt x="63" y="42"/>
                    <a:pt x="35"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1"/>
        </a:solidFill>
      </p:bgPr>
    </p:bg>
    <p:spTree>
      <p:nvGrpSpPr>
        <p:cNvPr id="138" name="Shape 138"/>
        <p:cNvGrpSpPr/>
        <p:nvPr/>
      </p:nvGrpSpPr>
      <p:grpSpPr>
        <a:xfrm>
          <a:off x="0" y="0"/>
          <a:ext cx="0" cy="0"/>
          <a:chOff x="0" y="0"/>
          <a:chExt cx="0" cy="0"/>
        </a:xfrm>
      </p:grpSpPr>
      <p:grpSp>
        <p:nvGrpSpPr>
          <p:cNvPr id="139" name="Google Shape;139;p15"/>
          <p:cNvGrpSpPr/>
          <p:nvPr/>
        </p:nvGrpSpPr>
        <p:grpSpPr>
          <a:xfrm rot="5400000">
            <a:off x="-1315935" y="861481"/>
            <a:ext cx="6008458" cy="3376575"/>
            <a:chOff x="5479400" y="3215700"/>
            <a:chExt cx="1772825" cy="996275"/>
          </a:xfrm>
        </p:grpSpPr>
        <p:sp>
          <p:nvSpPr>
            <p:cNvPr id="140" name="Google Shape;140;p15"/>
            <p:cNvSpPr/>
            <p:nvPr/>
          </p:nvSpPr>
          <p:spPr>
            <a:xfrm>
              <a:off x="5479400" y="3215700"/>
              <a:ext cx="1724850" cy="651775"/>
            </a:xfrm>
            <a:custGeom>
              <a:rect b="b" l="l" r="r" t="t"/>
              <a:pathLst>
                <a:path extrusionOk="0" h="26071" w="68994">
                  <a:moveTo>
                    <a:pt x="21" y="139"/>
                  </a:moveTo>
                  <a:cubicBezTo>
                    <a:pt x="0" y="229"/>
                    <a:pt x="56" y="327"/>
                    <a:pt x="153" y="348"/>
                  </a:cubicBezTo>
                  <a:lnTo>
                    <a:pt x="153" y="348"/>
                  </a:lnTo>
                  <a:cubicBezTo>
                    <a:pt x="313" y="382"/>
                    <a:pt x="459" y="417"/>
                    <a:pt x="598" y="452"/>
                  </a:cubicBezTo>
                  <a:lnTo>
                    <a:pt x="598" y="452"/>
                  </a:lnTo>
                  <a:cubicBezTo>
                    <a:pt x="5958" y="1842"/>
                    <a:pt x="9399" y="6549"/>
                    <a:pt x="10971" y="9233"/>
                  </a:cubicBezTo>
                  <a:lnTo>
                    <a:pt x="10971" y="9233"/>
                  </a:lnTo>
                  <a:lnTo>
                    <a:pt x="11304" y="9803"/>
                  </a:lnTo>
                  <a:cubicBezTo>
                    <a:pt x="14885" y="15934"/>
                    <a:pt x="17985" y="21225"/>
                    <a:pt x="25056" y="23797"/>
                  </a:cubicBezTo>
                  <a:lnTo>
                    <a:pt x="25056" y="23797"/>
                  </a:lnTo>
                  <a:cubicBezTo>
                    <a:pt x="27065" y="24527"/>
                    <a:pt x="29102" y="24889"/>
                    <a:pt x="31209" y="24889"/>
                  </a:cubicBezTo>
                  <a:lnTo>
                    <a:pt x="31209" y="24889"/>
                  </a:lnTo>
                  <a:cubicBezTo>
                    <a:pt x="32543" y="24889"/>
                    <a:pt x="33906" y="24743"/>
                    <a:pt x="35310" y="24451"/>
                  </a:cubicBezTo>
                  <a:lnTo>
                    <a:pt x="35310" y="24451"/>
                  </a:lnTo>
                  <a:cubicBezTo>
                    <a:pt x="38529" y="23784"/>
                    <a:pt x="41679" y="22428"/>
                    <a:pt x="44724" y="21114"/>
                  </a:cubicBezTo>
                  <a:lnTo>
                    <a:pt x="44724" y="21114"/>
                  </a:lnTo>
                  <a:cubicBezTo>
                    <a:pt x="48374" y="19543"/>
                    <a:pt x="52149" y="17916"/>
                    <a:pt x="56167" y="17394"/>
                  </a:cubicBezTo>
                  <a:lnTo>
                    <a:pt x="56167" y="17394"/>
                  </a:lnTo>
                  <a:cubicBezTo>
                    <a:pt x="60352" y="16852"/>
                    <a:pt x="65038" y="17951"/>
                    <a:pt x="68702" y="20335"/>
                  </a:cubicBezTo>
                  <a:lnTo>
                    <a:pt x="68702" y="20335"/>
                  </a:lnTo>
                  <a:cubicBezTo>
                    <a:pt x="68785" y="20384"/>
                    <a:pt x="68890" y="20363"/>
                    <a:pt x="68945" y="20280"/>
                  </a:cubicBezTo>
                  <a:lnTo>
                    <a:pt x="68945" y="20280"/>
                  </a:lnTo>
                  <a:cubicBezTo>
                    <a:pt x="68994" y="20203"/>
                    <a:pt x="68973" y="20092"/>
                    <a:pt x="68890" y="20043"/>
                  </a:cubicBezTo>
                  <a:lnTo>
                    <a:pt x="68890" y="20043"/>
                  </a:lnTo>
                  <a:cubicBezTo>
                    <a:pt x="65163" y="17617"/>
                    <a:pt x="60387" y="16498"/>
                    <a:pt x="56125" y="17047"/>
                  </a:cubicBezTo>
                  <a:lnTo>
                    <a:pt x="56125" y="17047"/>
                  </a:lnTo>
                  <a:cubicBezTo>
                    <a:pt x="52051" y="17575"/>
                    <a:pt x="48255" y="19216"/>
                    <a:pt x="44585" y="20794"/>
                  </a:cubicBezTo>
                  <a:lnTo>
                    <a:pt x="44585" y="20794"/>
                  </a:lnTo>
                  <a:cubicBezTo>
                    <a:pt x="38293" y="23512"/>
                    <a:pt x="32349" y="26071"/>
                    <a:pt x="25174" y="23471"/>
                  </a:cubicBezTo>
                  <a:lnTo>
                    <a:pt x="25174" y="23471"/>
                  </a:lnTo>
                  <a:cubicBezTo>
                    <a:pt x="18222" y="20947"/>
                    <a:pt x="15156" y="15698"/>
                    <a:pt x="11603" y="9629"/>
                  </a:cubicBezTo>
                  <a:lnTo>
                    <a:pt x="11603" y="9629"/>
                  </a:lnTo>
                  <a:lnTo>
                    <a:pt x="11270" y="9059"/>
                  </a:lnTo>
                  <a:cubicBezTo>
                    <a:pt x="8510" y="4345"/>
                    <a:pt x="4748" y="1168"/>
                    <a:pt x="688" y="118"/>
                  </a:cubicBezTo>
                  <a:lnTo>
                    <a:pt x="688" y="118"/>
                  </a:lnTo>
                  <a:cubicBezTo>
                    <a:pt x="542" y="76"/>
                    <a:pt x="396" y="42"/>
                    <a:pt x="223" y="7"/>
                  </a:cubicBezTo>
                  <a:lnTo>
                    <a:pt x="223" y="7"/>
                  </a:lnTo>
                  <a:cubicBezTo>
                    <a:pt x="209" y="0"/>
                    <a:pt x="202" y="0"/>
                    <a:pt x="188" y="0"/>
                  </a:cubicBezTo>
                  <a:lnTo>
                    <a:pt x="188" y="0"/>
                  </a:lnTo>
                  <a:cubicBezTo>
                    <a:pt x="104" y="0"/>
                    <a:pt x="35" y="56"/>
                    <a:pt x="21" y="13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5"/>
            <p:cNvSpPr/>
            <p:nvPr/>
          </p:nvSpPr>
          <p:spPr>
            <a:xfrm>
              <a:off x="5483200" y="3256175"/>
              <a:ext cx="1719675" cy="604700"/>
            </a:xfrm>
            <a:custGeom>
              <a:rect b="b" l="l" r="r" t="t"/>
              <a:pathLst>
                <a:path extrusionOk="0" h="24188" w="68787">
                  <a:moveTo>
                    <a:pt x="8" y="29"/>
                  </a:moveTo>
                  <a:cubicBezTo>
                    <a:pt x="1" y="43"/>
                    <a:pt x="15" y="56"/>
                    <a:pt x="29" y="63"/>
                  </a:cubicBezTo>
                  <a:lnTo>
                    <a:pt x="29" y="63"/>
                  </a:lnTo>
                  <a:cubicBezTo>
                    <a:pt x="196" y="98"/>
                    <a:pt x="342" y="133"/>
                    <a:pt x="481" y="168"/>
                  </a:cubicBezTo>
                  <a:lnTo>
                    <a:pt x="481" y="168"/>
                  </a:lnTo>
                  <a:cubicBezTo>
                    <a:pt x="2504" y="689"/>
                    <a:pt x="4443" y="1718"/>
                    <a:pt x="6237" y="3234"/>
                  </a:cubicBezTo>
                  <a:lnTo>
                    <a:pt x="6237" y="3234"/>
                  </a:lnTo>
                  <a:cubicBezTo>
                    <a:pt x="7982" y="4708"/>
                    <a:pt x="9567" y="6605"/>
                    <a:pt x="10937" y="8872"/>
                  </a:cubicBezTo>
                  <a:lnTo>
                    <a:pt x="10937" y="8872"/>
                  </a:lnTo>
                  <a:lnTo>
                    <a:pt x="11298" y="9477"/>
                  </a:lnTo>
                  <a:cubicBezTo>
                    <a:pt x="11820" y="10346"/>
                    <a:pt x="12313" y="11159"/>
                    <a:pt x="12821" y="11980"/>
                  </a:cubicBezTo>
                  <a:lnTo>
                    <a:pt x="12821" y="11980"/>
                  </a:lnTo>
                  <a:cubicBezTo>
                    <a:pt x="14469" y="14628"/>
                    <a:pt x="16339" y="17374"/>
                    <a:pt x="18828" y="19446"/>
                  </a:cubicBezTo>
                  <a:lnTo>
                    <a:pt x="18828" y="19446"/>
                  </a:lnTo>
                  <a:cubicBezTo>
                    <a:pt x="20663" y="20976"/>
                    <a:pt x="22693" y="22116"/>
                    <a:pt x="25036" y="22929"/>
                  </a:cubicBezTo>
                  <a:lnTo>
                    <a:pt x="25036" y="22929"/>
                  </a:lnTo>
                  <a:cubicBezTo>
                    <a:pt x="27052" y="23618"/>
                    <a:pt x="29075" y="23958"/>
                    <a:pt x="31154" y="23958"/>
                  </a:cubicBezTo>
                  <a:lnTo>
                    <a:pt x="31154" y="23958"/>
                  </a:lnTo>
                  <a:cubicBezTo>
                    <a:pt x="32419" y="23958"/>
                    <a:pt x="33712" y="23833"/>
                    <a:pt x="35026" y="23576"/>
                  </a:cubicBezTo>
                  <a:lnTo>
                    <a:pt x="35026" y="23576"/>
                  </a:lnTo>
                  <a:cubicBezTo>
                    <a:pt x="38419" y="22922"/>
                    <a:pt x="41686" y="21441"/>
                    <a:pt x="44850" y="20002"/>
                  </a:cubicBezTo>
                  <a:lnTo>
                    <a:pt x="44850" y="20002"/>
                  </a:lnTo>
                  <a:cubicBezTo>
                    <a:pt x="47943" y="18605"/>
                    <a:pt x="51142" y="17152"/>
                    <a:pt x="54513" y="16429"/>
                  </a:cubicBezTo>
                  <a:lnTo>
                    <a:pt x="54513" y="16429"/>
                  </a:lnTo>
                  <a:cubicBezTo>
                    <a:pt x="55028" y="16318"/>
                    <a:pt x="55542" y="16227"/>
                    <a:pt x="56043" y="16158"/>
                  </a:cubicBezTo>
                  <a:lnTo>
                    <a:pt x="56043" y="16158"/>
                  </a:lnTo>
                  <a:cubicBezTo>
                    <a:pt x="60263" y="15539"/>
                    <a:pt x="65004" y="16575"/>
                    <a:pt x="68738" y="18918"/>
                  </a:cubicBezTo>
                  <a:lnTo>
                    <a:pt x="68738" y="18918"/>
                  </a:lnTo>
                  <a:cubicBezTo>
                    <a:pt x="68751" y="18925"/>
                    <a:pt x="68765" y="18925"/>
                    <a:pt x="68779" y="18911"/>
                  </a:cubicBezTo>
                  <a:lnTo>
                    <a:pt x="68779" y="18911"/>
                  </a:lnTo>
                  <a:cubicBezTo>
                    <a:pt x="68786" y="18897"/>
                    <a:pt x="68779" y="18876"/>
                    <a:pt x="68765" y="18869"/>
                  </a:cubicBezTo>
                  <a:lnTo>
                    <a:pt x="68765" y="18869"/>
                  </a:lnTo>
                  <a:cubicBezTo>
                    <a:pt x="65025" y="16519"/>
                    <a:pt x="60263" y="15477"/>
                    <a:pt x="56036" y="16095"/>
                  </a:cubicBezTo>
                  <a:lnTo>
                    <a:pt x="56036" y="16095"/>
                  </a:lnTo>
                  <a:cubicBezTo>
                    <a:pt x="55535" y="16172"/>
                    <a:pt x="55021" y="16262"/>
                    <a:pt x="54506" y="16373"/>
                  </a:cubicBezTo>
                  <a:lnTo>
                    <a:pt x="54506" y="16373"/>
                  </a:lnTo>
                  <a:cubicBezTo>
                    <a:pt x="51121" y="17096"/>
                    <a:pt x="47923" y="18549"/>
                    <a:pt x="44829" y="19954"/>
                  </a:cubicBezTo>
                  <a:lnTo>
                    <a:pt x="44829" y="19954"/>
                  </a:lnTo>
                  <a:cubicBezTo>
                    <a:pt x="41666" y="21386"/>
                    <a:pt x="38405" y="22867"/>
                    <a:pt x="35019" y="23520"/>
                  </a:cubicBezTo>
                  <a:lnTo>
                    <a:pt x="35019" y="23520"/>
                  </a:lnTo>
                  <a:cubicBezTo>
                    <a:pt x="31543" y="24188"/>
                    <a:pt x="28290" y="23979"/>
                    <a:pt x="25057" y="22874"/>
                  </a:cubicBezTo>
                  <a:lnTo>
                    <a:pt x="25057" y="22874"/>
                  </a:lnTo>
                  <a:cubicBezTo>
                    <a:pt x="22714" y="22060"/>
                    <a:pt x="20691" y="20927"/>
                    <a:pt x="18869" y="19405"/>
                  </a:cubicBezTo>
                  <a:lnTo>
                    <a:pt x="18869" y="19405"/>
                  </a:lnTo>
                  <a:cubicBezTo>
                    <a:pt x="16380" y="17333"/>
                    <a:pt x="14517" y="14594"/>
                    <a:pt x="12870" y="11945"/>
                  </a:cubicBezTo>
                  <a:lnTo>
                    <a:pt x="12870" y="11945"/>
                  </a:lnTo>
                  <a:cubicBezTo>
                    <a:pt x="12362" y="11131"/>
                    <a:pt x="11868" y="10311"/>
                    <a:pt x="11347" y="9449"/>
                  </a:cubicBezTo>
                  <a:lnTo>
                    <a:pt x="11347" y="9449"/>
                  </a:lnTo>
                  <a:lnTo>
                    <a:pt x="10985" y="8844"/>
                  </a:lnTo>
                  <a:cubicBezTo>
                    <a:pt x="9609" y="6571"/>
                    <a:pt x="8024" y="4666"/>
                    <a:pt x="6272" y="3185"/>
                  </a:cubicBezTo>
                  <a:lnTo>
                    <a:pt x="6272" y="3185"/>
                  </a:lnTo>
                  <a:cubicBezTo>
                    <a:pt x="4471" y="1669"/>
                    <a:pt x="2532" y="634"/>
                    <a:pt x="495" y="112"/>
                  </a:cubicBezTo>
                  <a:lnTo>
                    <a:pt x="495" y="112"/>
                  </a:lnTo>
                  <a:cubicBezTo>
                    <a:pt x="356" y="77"/>
                    <a:pt x="203" y="43"/>
                    <a:pt x="43" y="1"/>
                  </a:cubicBezTo>
                  <a:lnTo>
                    <a:pt x="43" y="1"/>
                  </a:lnTo>
                  <a:cubicBezTo>
                    <a:pt x="43" y="1"/>
                    <a:pt x="36" y="1"/>
                    <a:pt x="36" y="1"/>
                  </a:cubicBezTo>
                  <a:lnTo>
                    <a:pt x="36" y="1"/>
                  </a:lnTo>
                  <a:cubicBezTo>
                    <a:pt x="22" y="1"/>
                    <a:pt x="8" y="15"/>
                    <a:pt x="8"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5"/>
            <p:cNvSpPr/>
            <p:nvPr/>
          </p:nvSpPr>
          <p:spPr>
            <a:xfrm>
              <a:off x="5483200" y="3293200"/>
              <a:ext cx="1722275" cy="588350"/>
            </a:xfrm>
            <a:custGeom>
              <a:rect b="b" l="l" r="r" t="t"/>
              <a:pathLst>
                <a:path extrusionOk="0" h="23534" w="68891">
                  <a:moveTo>
                    <a:pt x="8" y="22"/>
                  </a:moveTo>
                  <a:cubicBezTo>
                    <a:pt x="1" y="35"/>
                    <a:pt x="15" y="49"/>
                    <a:pt x="29" y="56"/>
                  </a:cubicBezTo>
                  <a:lnTo>
                    <a:pt x="29" y="56"/>
                  </a:lnTo>
                  <a:cubicBezTo>
                    <a:pt x="196" y="91"/>
                    <a:pt x="342" y="126"/>
                    <a:pt x="481" y="161"/>
                  </a:cubicBezTo>
                  <a:lnTo>
                    <a:pt x="481" y="161"/>
                  </a:lnTo>
                  <a:cubicBezTo>
                    <a:pt x="2497" y="675"/>
                    <a:pt x="4423" y="1690"/>
                    <a:pt x="6209" y="3171"/>
                  </a:cubicBezTo>
                  <a:lnTo>
                    <a:pt x="6209" y="3171"/>
                  </a:lnTo>
                  <a:cubicBezTo>
                    <a:pt x="7940" y="4610"/>
                    <a:pt x="9526" y="6473"/>
                    <a:pt x="10923" y="8719"/>
                  </a:cubicBezTo>
                  <a:lnTo>
                    <a:pt x="10923" y="8719"/>
                  </a:lnTo>
                  <a:lnTo>
                    <a:pt x="11312" y="9344"/>
                  </a:lnTo>
                  <a:cubicBezTo>
                    <a:pt x="11834" y="10186"/>
                    <a:pt x="12327" y="10985"/>
                    <a:pt x="12835" y="11778"/>
                  </a:cubicBezTo>
                  <a:lnTo>
                    <a:pt x="12835" y="11778"/>
                  </a:lnTo>
                  <a:cubicBezTo>
                    <a:pt x="14781" y="14823"/>
                    <a:pt x="16554" y="17228"/>
                    <a:pt x="18911" y="19057"/>
                  </a:cubicBezTo>
                  <a:lnTo>
                    <a:pt x="18911" y="19057"/>
                  </a:lnTo>
                  <a:cubicBezTo>
                    <a:pt x="20753" y="20496"/>
                    <a:pt x="22790" y="21566"/>
                    <a:pt x="25126" y="22331"/>
                  </a:cubicBezTo>
                  <a:lnTo>
                    <a:pt x="25126" y="22331"/>
                  </a:lnTo>
                  <a:cubicBezTo>
                    <a:pt x="27142" y="22985"/>
                    <a:pt x="29159" y="23311"/>
                    <a:pt x="31230" y="23311"/>
                  </a:cubicBezTo>
                  <a:lnTo>
                    <a:pt x="31230" y="23311"/>
                  </a:lnTo>
                  <a:cubicBezTo>
                    <a:pt x="32517" y="23311"/>
                    <a:pt x="33824" y="23186"/>
                    <a:pt x="35158" y="22936"/>
                  </a:cubicBezTo>
                  <a:lnTo>
                    <a:pt x="35158" y="22936"/>
                  </a:lnTo>
                  <a:cubicBezTo>
                    <a:pt x="38648" y="22276"/>
                    <a:pt x="41958" y="20697"/>
                    <a:pt x="45163" y="19168"/>
                  </a:cubicBezTo>
                  <a:lnTo>
                    <a:pt x="45163" y="19168"/>
                  </a:lnTo>
                  <a:cubicBezTo>
                    <a:pt x="48166" y="17736"/>
                    <a:pt x="51267" y="16255"/>
                    <a:pt x="54562" y="15497"/>
                  </a:cubicBezTo>
                  <a:lnTo>
                    <a:pt x="54562" y="15497"/>
                  </a:lnTo>
                  <a:cubicBezTo>
                    <a:pt x="55076" y="15379"/>
                    <a:pt x="55591" y="15275"/>
                    <a:pt x="56091" y="15198"/>
                  </a:cubicBezTo>
                  <a:lnTo>
                    <a:pt x="56091" y="15198"/>
                  </a:lnTo>
                  <a:cubicBezTo>
                    <a:pt x="58191" y="14858"/>
                    <a:pt x="60471" y="14913"/>
                    <a:pt x="62682" y="15365"/>
                  </a:cubicBezTo>
                  <a:lnTo>
                    <a:pt x="62682" y="15365"/>
                  </a:lnTo>
                  <a:cubicBezTo>
                    <a:pt x="64865" y="15810"/>
                    <a:pt x="66993" y="16637"/>
                    <a:pt x="68842" y="17764"/>
                  </a:cubicBezTo>
                  <a:lnTo>
                    <a:pt x="68842" y="17764"/>
                  </a:lnTo>
                  <a:cubicBezTo>
                    <a:pt x="68856" y="17771"/>
                    <a:pt x="68877" y="17771"/>
                    <a:pt x="68884" y="17757"/>
                  </a:cubicBezTo>
                  <a:lnTo>
                    <a:pt x="68884" y="17757"/>
                  </a:lnTo>
                  <a:cubicBezTo>
                    <a:pt x="68891" y="17743"/>
                    <a:pt x="68891" y="17722"/>
                    <a:pt x="68877" y="17715"/>
                  </a:cubicBezTo>
                  <a:lnTo>
                    <a:pt x="68877" y="17715"/>
                  </a:lnTo>
                  <a:cubicBezTo>
                    <a:pt x="67020" y="16589"/>
                    <a:pt x="64879" y="15754"/>
                    <a:pt x="62696" y="15309"/>
                  </a:cubicBezTo>
                  <a:lnTo>
                    <a:pt x="62696" y="15309"/>
                  </a:lnTo>
                  <a:cubicBezTo>
                    <a:pt x="60478" y="14858"/>
                    <a:pt x="58191" y="14795"/>
                    <a:pt x="56078" y="15143"/>
                  </a:cubicBezTo>
                  <a:lnTo>
                    <a:pt x="56078" y="15143"/>
                  </a:lnTo>
                  <a:cubicBezTo>
                    <a:pt x="55577" y="15219"/>
                    <a:pt x="55063" y="15323"/>
                    <a:pt x="54548" y="15442"/>
                  </a:cubicBezTo>
                  <a:lnTo>
                    <a:pt x="54548" y="15442"/>
                  </a:lnTo>
                  <a:cubicBezTo>
                    <a:pt x="51246" y="16199"/>
                    <a:pt x="48138" y="17680"/>
                    <a:pt x="45135" y="19112"/>
                  </a:cubicBezTo>
                  <a:lnTo>
                    <a:pt x="45135" y="19112"/>
                  </a:lnTo>
                  <a:cubicBezTo>
                    <a:pt x="41937" y="20642"/>
                    <a:pt x="38628" y="22220"/>
                    <a:pt x="35144" y="22880"/>
                  </a:cubicBezTo>
                  <a:lnTo>
                    <a:pt x="35144" y="22880"/>
                  </a:lnTo>
                  <a:cubicBezTo>
                    <a:pt x="31675" y="23534"/>
                    <a:pt x="28408" y="23339"/>
                    <a:pt x="25140" y="22276"/>
                  </a:cubicBezTo>
                  <a:lnTo>
                    <a:pt x="25140" y="22276"/>
                  </a:lnTo>
                  <a:cubicBezTo>
                    <a:pt x="22811" y="21518"/>
                    <a:pt x="20788" y="20447"/>
                    <a:pt x="18946" y="19008"/>
                  </a:cubicBezTo>
                  <a:lnTo>
                    <a:pt x="18946" y="19008"/>
                  </a:lnTo>
                  <a:cubicBezTo>
                    <a:pt x="16596" y="17187"/>
                    <a:pt x="14823" y="14788"/>
                    <a:pt x="12883" y="11743"/>
                  </a:cubicBezTo>
                  <a:lnTo>
                    <a:pt x="12883" y="11743"/>
                  </a:lnTo>
                  <a:cubicBezTo>
                    <a:pt x="12376" y="10950"/>
                    <a:pt x="11882" y="10158"/>
                    <a:pt x="11361" y="9317"/>
                  </a:cubicBezTo>
                  <a:lnTo>
                    <a:pt x="11361" y="9317"/>
                  </a:lnTo>
                  <a:lnTo>
                    <a:pt x="10972" y="8691"/>
                  </a:lnTo>
                  <a:cubicBezTo>
                    <a:pt x="9574" y="6438"/>
                    <a:pt x="7982" y="4568"/>
                    <a:pt x="6244" y="3122"/>
                  </a:cubicBezTo>
                  <a:lnTo>
                    <a:pt x="6244" y="3122"/>
                  </a:lnTo>
                  <a:cubicBezTo>
                    <a:pt x="4450" y="1641"/>
                    <a:pt x="2518" y="626"/>
                    <a:pt x="495" y="105"/>
                  </a:cubicBezTo>
                  <a:lnTo>
                    <a:pt x="495" y="105"/>
                  </a:lnTo>
                  <a:cubicBezTo>
                    <a:pt x="356" y="70"/>
                    <a:pt x="210" y="35"/>
                    <a:pt x="43" y="1"/>
                  </a:cubicBezTo>
                  <a:lnTo>
                    <a:pt x="43" y="1"/>
                  </a:lnTo>
                  <a:cubicBezTo>
                    <a:pt x="36" y="1"/>
                    <a:pt x="36" y="1"/>
                    <a:pt x="36" y="1"/>
                  </a:cubicBezTo>
                  <a:lnTo>
                    <a:pt x="36" y="1"/>
                  </a:lnTo>
                  <a:cubicBezTo>
                    <a:pt x="22" y="1"/>
                    <a:pt x="8"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5"/>
            <p:cNvSpPr/>
            <p:nvPr/>
          </p:nvSpPr>
          <p:spPr>
            <a:xfrm>
              <a:off x="5483200" y="3330050"/>
              <a:ext cx="1725050" cy="572025"/>
            </a:xfrm>
            <a:custGeom>
              <a:rect b="b" l="l" r="r" t="t"/>
              <a:pathLst>
                <a:path extrusionOk="0" h="22881" w="69002">
                  <a:moveTo>
                    <a:pt x="8" y="21"/>
                  </a:moveTo>
                  <a:cubicBezTo>
                    <a:pt x="1" y="42"/>
                    <a:pt x="15" y="56"/>
                    <a:pt x="29" y="56"/>
                  </a:cubicBezTo>
                  <a:lnTo>
                    <a:pt x="29" y="56"/>
                  </a:lnTo>
                  <a:cubicBezTo>
                    <a:pt x="189" y="91"/>
                    <a:pt x="335" y="126"/>
                    <a:pt x="474" y="160"/>
                  </a:cubicBezTo>
                  <a:lnTo>
                    <a:pt x="474" y="160"/>
                  </a:lnTo>
                  <a:cubicBezTo>
                    <a:pt x="2483" y="668"/>
                    <a:pt x="4402" y="1662"/>
                    <a:pt x="6182" y="3115"/>
                  </a:cubicBezTo>
                  <a:lnTo>
                    <a:pt x="6182" y="3115"/>
                  </a:lnTo>
                  <a:cubicBezTo>
                    <a:pt x="7899" y="4513"/>
                    <a:pt x="9491" y="6355"/>
                    <a:pt x="10916" y="8573"/>
                  </a:cubicBezTo>
                  <a:lnTo>
                    <a:pt x="10916" y="8573"/>
                  </a:lnTo>
                  <a:cubicBezTo>
                    <a:pt x="11055" y="8795"/>
                    <a:pt x="11194" y="9011"/>
                    <a:pt x="11333" y="9226"/>
                  </a:cubicBezTo>
                  <a:lnTo>
                    <a:pt x="11333" y="9226"/>
                  </a:lnTo>
                  <a:cubicBezTo>
                    <a:pt x="11848" y="10040"/>
                    <a:pt x="12341" y="10811"/>
                    <a:pt x="12842" y="11583"/>
                  </a:cubicBezTo>
                  <a:lnTo>
                    <a:pt x="12842" y="11583"/>
                  </a:lnTo>
                  <a:cubicBezTo>
                    <a:pt x="14448" y="14023"/>
                    <a:pt x="16373" y="16783"/>
                    <a:pt x="18987" y="18674"/>
                  </a:cubicBezTo>
                  <a:lnTo>
                    <a:pt x="18987" y="18674"/>
                  </a:lnTo>
                  <a:cubicBezTo>
                    <a:pt x="20844" y="20023"/>
                    <a:pt x="22874" y="21024"/>
                    <a:pt x="25210" y="21740"/>
                  </a:cubicBezTo>
                  <a:lnTo>
                    <a:pt x="25210" y="21740"/>
                  </a:lnTo>
                  <a:cubicBezTo>
                    <a:pt x="27240" y="22366"/>
                    <a:pt x="29263" y="22672"/>
                    <a:pt x="31314" y="22672"/>
                  </a:cubicBezTo>
                  <a:lnTo>
                    <a:pt x="31314" y="22672"/>
                  </a:lnTo>
                  <a:cubicBezTo>
                    <a:pt x="32621" y="22672"/>
                    <a:pt x="33942" y="22547"/>
                    <a:pt x="35283" y="22296"/>
                  </a:cubicBezTo>
                  <a:lnTo>
                    <a:pt x="35283" y="22296"/>
                  </a:lnTo>
                  <a:cubicBezTo>
                    <a:pt x="38864" y="21636"/>
                    <a:pt x="42208" y="19960"/>
                    <a:pt x="45448" y="18341"/>
                  </a:cubicBezTo>
                  <a:lnTo>
                    <a:pt x="45448" y="18341"/>
                  </a:lnTo>
                  <a:cubicBezTo>
                    <a:pt x="48368" y="16881"/>
                    <a:pt x="51392" y="15365"/>
                    <a:pt x="54611" y="14572"/>
                  </a:cubicBezTo>
                  <a:lnTo>
                    <a:pt x="54611" y="14572"/>
                  </a:lnTo>
                  <a:cubicBezTo>
                    <a:pt x="55118" y="14447"/>
                    <a:pt x="55633" y="14336"/>
                    <a:pt x="56133" y="14246"/>
                  </a:cubicBezTo>
                  <a:lnTo>
                    <a:pt x="56133" y="14246"/>
                  </a:lnTo>
                  <a:cubicBezTo>
                    <a:pt x="60416" y="13481"/>
                    <a:pt x="65088" y="14350"/>
                    <a:pt x="68953" y="16616"/>
                  </a:cubicBezTo>
                  <a:lnTo>
                    <a:pt x="68953" y="16616"/>
                  </a:lnTo>
                  <a:cubicBezTo>
                    <a:pt x="68967" y="16623"/>
                    <a:pt x="68981" y="16616"/>
                    <a:pt x="68988" y="16609"/>
                  </a:cubicBezTo>
                  <a:lnTo>
                    <a:pt x="68988" y="16609"/>
                  </a:lnTo>
                  <a:cubicBezTo>
                    <a:pt x="69002" y="16595"/>
                    <a:pt x="68995" y="16575"/>
                    <a:pt x="68981" y="16568"/>
                  </a:cubicBezTo>
                  <a:lnTo>
                    <a:pt x="68981" y="16568"/>
                  </a:lnTo>
                  <a:cubicBezTo>
                    <a:pt x="65109" y="14287"/>
                    <a:pt x="60423" y="13425"/>
                    <a:pt x="56126" y="14190"/>
                  </a:cubicBezTo>
                  <a:lnTo>
                    <a:pt x="56126" y="14190"/>
                  </a:lnTo>
                  <a:cubicBezTo>
                    <a:pt x="55619" y="14280"/>
                    <a:pt x="55104" y="14385"/>
                    <a:pt x="54597" y="14517"/>
                  </a:cubicBezTo>
                  <a:lnTo>
                    <a:pt x="54597" y="14517"/>
                  </a:lnTo>
                  <a:cubicBezTo>
                    <a:pt x="51371" y="15309"/>
                    <a:pt x="48347" y="16825"/>
                    <a:pt x="45420" y="18285"/>
                  </a:cubicBezTo>
                  <a:lnTo>
                    <a:pt x="45420" y="18285"/>
                  </a:lnTo>
                  <a:cubicBezTo>
                    <a:pt x="42187" y="19905"/>
                    <a:pt x="38843" y="21580"/>
                    <a:pt x="35277" y="22241"/>
                  </a:cubicBezTo>
                  <a:lnTo>
                    <a:pt x="35277" y="22241"/>
                  </a:lnTo>
                  <a:cubicBezTo>
                    <a:pt x="31821" y="22880"/>
                    <a:pt x="28540" y="22700"/>
                    <a:pt x="25231" y="21685"/>
                  </a:cubicBezTo>
                  <a:lnTo>
                    <a:pt x="25231" y="21685"/>
                  </a:lnTo>
                  <a:cubicBezTo>
                    <a:pt x="22902" y="20968"/>
                    <a:pt x="20872" y="19974"/>
                    <a:pt x="19022" y="18626"/>
                  </a:cubicBezTo>
                  <a:lnTo>
                    <a:pt x="19022" y="18626"/>
                  </a:lnTo>
                  <a:cubicBezTo>
                    <a:pt x="16415" y="16741"/>
                    <a:pt x="14489" y="13981"/>
                    <a:pt x="12890" y="11548"/>
                  </a:cubicBezTo>
                  <a:lnTo>
                    <a:pt x="12890" y="11548"/>
                  </a:lnTo>
                  <a:cubicBezTo>
                    <a:pt x="12390" y="10783"/>
                    <a:pt x="11896" y="10012"/>
                    <a:pt x="11382" y="9198"/>
                  </a:cubicBezTo>
                  <a:lnTo>
                    <a:pt x="11382" y="9198"/>
                  </a:lnTo>
                  <a:cubicBezTo>
                    <a:pt x="11243" y="8976"/>
                    <a:pt x="11104" y="8760"/>
                    <a:pt x="10965" y="8545"/>
                  </a:cubicBezTo>
                  <a:lnTo>
                    <a:pt x="10965" y="8545"/>
                  </a:lnTo>
                  <a:cubicBezTo>
                    <a:pt x="9539" y="6313"/>
                    <a:pt x="7940" y="4478"/>
                    <a:pt x="6216" y="3073"/>
                  </a:cubicBezTo>
                  <a:lnTo>
                    <a:pt x="6216" y="3073"/>
                  </a:lnTo>
                  <a:cubicBezTo>
                    <a:pt x="4437" y="1613"/>
                    <a:pt x="2504" y="619"/>
                    <a:pt x="488" y="105"/>
                  </a:cubicBezTo>
                  <a:lnTo>
                    <a:pt x="488" y="105"/>
                  </a:lnTo>
                  <a:cubicBezTo>
                    <a:pt x="349" y="70"/>
                    <a:pt x="203" y="35"/>
                    <a:pt x="43" y="1"/>
                  </a:cubicBezTo>
                  <a:lnTo>
                    <a:pt x="43" y="1"/>
                  </a:lnTo>
                  <a:cubicBezTo>
                    <a:pt x="43" y="1"/>
                    <a:pt x="36" y="1"/>
                    <a:pt x="36" y="1"/>
                  </a:cubicBezTo>
                  <a:lnTo>
                    <a:pt x="36" y="1"/>
                  </a:lnTo>
                  <a:cubicBezTo>
                    <a:pt x="22" y="1"/>
                    <a:pt x="8" y="8"/>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5"/>
            <p:cNvSpPr/>
            <p:nvPr/>
          </p:nvSpPr>
          <p:spPr>
            <a:xfrm>
              <a:off x="5483200" y="3366900"/>
              <a:ext cx="1727675" cy="555850"/>
            </a:xfrm>
            <a:custGeom>
              <a:rect b="b" l="l" r="r" t="t"/>
              <a:pathLst>
                <a:path extrusionOk="0" h="22234" w="69107">
                  <a:moveTo>
                    <a:pt x="8" y="28"/>
                  </a:moveTo>
                  <a:cubicBezTo>
                    <a:pt x="1" y="42"/>
                    <a:pt x="15" y="56"/>
                    <a:pt x="29" y="63"/>
                  </a:cubicBezTo>
                  <a:lnTo>
                    <a:pt x="29" y="63"/>
                  </a:lnTo>
                  <a:cubicBezTo>
                    <a:pt x="189" y="91"/>
                    <a:pt x="335" y="126"/>
                    <a:pt x="474" y="160"/>
                  </a:cubicBezTo>
                  <a:lnTo>
                    <a:pt x="474" y="160"/>
                  </a:lnTo>
                  <a:cubicBezTo>
                    <a:pt x="2469" y="668"/>
                    <a:pt x="4388" y="1641"/>
                    <a:pt x="6154" y="3059"/>
                  </a:cubicBezTo>
                  <a:lnTo>
                    <a:pt x="6154" y="3059"/>
                  </a:lnTo>
                  <a:cubicBezTo>
                    <a:pt x="7857" y="4422"/>
                    <a:pt x="9456" y="6230"/>
                    <a:pt x="10902" y="8427"/>
                  </a:cubicBezTo>
                  <a:lnTo>
                    <a:pt x="10902" y="8427"/>
                  </a:lnTo>
                  <a:cubicBezTo>
                    <a:pt x="11055" y="8656"/>
                    <a:pt x="11208" y="8885"/>
                    <a:pt x="11354" y="9115"/>
                  </a:cubicBezTo>
                  <a:lnTo>
                    <a:pt x="11354" y="9115"/>
                  </a:lnTo>
                  <a:cubicBezTo>
                    <a:pt x="11868" y="9900"/>
                    <a:pt x="12355" y="10644"/>
                    <a:pt x="12856" y="11388"/>
                  </a:cubicBezTo>
                  <a:lnTo>
                    <a:pt x="12856" y="11388"/>
                  </a:lnTo>
                  <a:cubicBezTo>
                    <a:pt x="14566" y="13919"/>
                    <a:pt x="16450" y="16533"/>
                    <a:pt x="19064" y="18292"/>
                  </a:cubicBezTo>
                  <a:lnTo>
                    <a:pt x="19064" y="18292"/>
                  </a:lnTo>
                  <a:cubicBezTo>
                    <a:pt x="20920" y="19543"/>
                    <a:pt x="22957" y="20482"/>
                    <a:pt x="25293" y="21149"/>
                  </a:cubicBezTo>
                  <a:lnTo>
                    <a:pt x="25293" y="21149"/>
                  </a:lnTo>
                  <a:cubicBezTo>
                    <a:pt x="27337" y="21740"/>
                    <a:pt x="29360" y="22032"/>
                    <a:pt x="31404" y="22032"/>
                  </a:cubicBezTo>
                  <a:lnTo>
                    <a:pt x="31404" y="22032"/>
                  </a:lnTo>
                  <a:cubicBezTo>
                    <a:pt x="32725" y="22032"/>
                    <a:pt x="34060" y="21907"/>
                    <a:pt x="35409" y="21664"/>
                  </a:cubicBezTo>
                  <a:lnTo>
                    <a:pt x="35409" y="21664"/>
                  </a:lnTo>
                  <a:cubicBezTo>
                    <a:pt x="39079" y="20996"/>
                    <a:pt x="42451" y="19223"/>
                    <a:pt x="45712" y="17513"/>
                  </a:cubicBezTo>
                  <a:lnTo>
                    <a:pt x="45712" y="17513"/>
                  </a:lnTo>
                  <a:cubicBezTo>
                    <a:pt x="48562" y="16018"/>
                    <a:pt x="51503" y="14475"/>
                    <a:pt x="54659" y="13641"/>
                  </a:cubicBezTo>
                  <a:lnTo>
                    <a:pt x="54659" y="13641"/>
                  </a:lnTo>
                  <a:cubicBezTo>
                    <a:pt x="55167" y="13509"/>
                    <a:pt x="55681" y="13390"/>
                    <a:pt x="56182" y="13293"/>
                  </a:cubicBezTo>
                  <a:lnTo>
                    <a:pt x="56182" y="13293"/>
                  </a:lnTo>
                  <a:cubicBezTo>
                    <a:pt x="60464" y="12466"/>
                    <a:pt x="65164" y="13258"/>
                    <a:pt x="69057" y="15469"/>
                  </a:cubicBezTo>
                  <a:lnTo>
                    <a:pt x="69057" y="15469"/>
                  </a:lnTo>
                  <a:cubicBezTo>
                    <a:pt x="69071" y="15476"/>
                    <a:pt x="69092" y="15469"/>
                    <a:pt x="69099" y="15455"/>
                  </a:cubicBezTo>
                  <a:lnTo>
                    <a:pt x="69099" y="15455"/>
                  </a:lnTo>
                  <a:cubicBezTo>
                    <a:pt x="69106" y="15441"/>
                    <a:pt x="69099" y="15427"/>
                    <a:pt x="69085" y="15420"/>
                  </a:cubicBezTo>
                  <a:lnTo>
                    <a:pt x="69085" y="15420"/>
                  </a:lnTo>
                  <a:cubicBezTo>
                    <a:pt x="65178" y="13196"/>
                    <a:pt x="60471" y="12403"/>
                    <a:pt x="56168" y="13237"/>
                  </a:cubicBezTo>
                  <a:lnTo>
                    <a:pt x="56168" y="13237"/>
                  </a:lnTo>
                  <a:cubicBezTo>
                    <a:pt x="55667" y="13335"/>
                    <a:pt x="55153" y="13453"/>
                    <a:pt x="54645" y="13585"/>
                  </a:cubicBezTo>
                  <a:lnTo>
                    <a:pt x="54645" y="13585"/>
                  </a:lnTo>
                  <a:cubicBezTo>
                    <a:pt x="51482" y="14419"/>
                    <a:pt x="48534" y="15970"/>
                    <a:pt x="45684" y="17464"/>
                  </a:cubicBezTo>
                  <a:lnTo>
                    <a:pt x="45684" y="17464"/>
                  </a:lnTo>
                  <a:cubicBezTo>
                    <a:pt x="42430" y="19175"/>
                    <a:pt x="39059" y="20940"/>
                    <a:pt x="35402" y="21608"/>
                  </a:cubicBezTo>
                  <a:lnTo>
                    <a:pt x="35402" y="21608"/>
                  </a:lnTo>
                  <a:cubicBezTo>
                    <a:pt x="31974" y="22234"/>
                    <a:pt x="28672" y="22067"/>
                    <a:pt x="25314" y="21093"/>
                  </a:cubicBezTo>
                  <a:lnTo>
                    <a:pt x="25314" y="21093"/>
                  </a:lnTo>
                  <a:cubicBezTo>
                    <a:pt x="22985" y="20426"/>
                    <a:pt x="20948" y="19494"/>
                    <a:pt x="19099" y="18243"/>
                  </a:cubicBezTo>
                  <a:lnTo>
                    <a:pt x="19099" y="18243"/>
                  </a:lnTo>
                  <a:cubicBezTo>
                    <a:pt x="16492" y="16491"/>
                    <a:pt x="14608" y="13877"/>
                    <a:pt x="12904" y="11353"/>
                  </a:cubicBezTo>
                  <a:lnTo>
                    <a:pt x="12904" y="11353"/>
                  </a:lnTo>
                  <a:cubicBezTo>
                    <a:pt x="12404" y="10610"/>
                    <a:pt x="11917" y="9873"/>
                    <a:pt x="11403" y="9087"/>
                  </a:cubicBezTo>
                  <a:lnTo>
                    <a:pt x="11403" y="9087"/>
                  </a:lnTo>
                  <a:cubicBezTo>
                    <a:pt x="11257" y="8858"/>
                    <a:pt x="11104" y="8628"/>
                    <a:pt x="10951" y="8399"/>
                  </a:cubicBezTo>
                  <a:lnTo>
                    <a:pt x="10951" y="8399"/>
                  </a:lnTo>
                  <a:cubicBezTo>
                    <a:pt x="9498" y="6195"/>
                    <a:pt x="7899" y="4380"/>
                    <a:pt x="6188" y="3018"/>
                  </a:cubicBezTo>
                  <a:lnTo>
                    <a:pt x="6188" y="3018"/>
                  </a:lnTo>
                  <a:cubicBezTo>
                    <a:pt x="4416" y="1592"/>
                    <a:pt x="2497" y="612"/>
                    <a:pt x="488" y="105"/>
                  </a:cubicBezTo>
                  <a:lnTo>
                    <a:pt x="488" y="105"/>
                  </a:lnTo>
                  <a:cubicBezTo>
                    <a:pt x="349" y="70"/>
                    <a:pt x="203" y="35"/>
                    <a:pt x="43" y="0"/>
                  </a:cubicBezTo>
                  <a:lnTo>
                    <a:pt x="43" y="0"/>
                  </a:lnTo>
                  <a:cubicBezTo>
                    <a:pt x="43" y="0"/>
                    <a:pt x="36" y="0"/>
                    <a:pt x="36" y="0"/>
                  </a:cubicBezTo>
                  <a:lnTo>
                    <a:pt x="36" y="0"/>
                  </a:lnTo>
                  <a:cubicBezTo>
                    <a:pt x="22" y="0"/>
                    <a:pt x="8" y="14"/>
                    <a:pt x="8"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5"/>
            <p:cNvSpPr/>
            <p:nvPr/>
          </p:nvSpPr>
          <p:spPr>
            <a:xfrm>
              <a:off x="5483200" y="3403925"/>
              <a:ext cx="1730275" cy="539000"/>
            </a:xfrm>
            <a:custGeom>
              <a:rect b="b" l="l" r="r" t="t"/>
              <a:pathLst>
                <a:path extrusionOk="0" h="21560" w="69211">
                  <a:moveTo>
                    <a:pt x="8" y="21"/>
                  </a:moveTo>
                  <a:cubicBezTo>
                    <a:pt x="1" y="35"/>
                    <a:pt x="15" y="49"/>
                    <a:pt x="29" y="56"/>
                  </a:cubicBezTo>
                  <a:lnTo>
                    <a:pt x="29" y="56"/>
                  </a:lnTo>
                  <a:cubicBezTo>
                    <a:pt x="189" y="91"/>
                    <a:pt x="335" y="125"/>
                    <a:pt x="467" y="153"/>
                  </a:cubicBezTo>
                  <a:lnTo>
                    <a:pt x="467" y="153"/>
                  </a:lnTo>
                  <a:cubicBezTo>
                    <a:pt x="2462" y="654"/>
                    <a:pt x="4367" y="1606"/>
                    <a:pt x="6126" y="2997"/>
                  </a:cubicBezTo>
                  <a:lnTo>
                    <a:pt x="6126" y="2997"/>
                  </a:lnTo>
                  <a:cubicBezTo>
                    <a:pt x="7815" y="4325"/>
                    <a:pt x="9421" y="6104"/>
                    <a:pt x="10895" y="8280"/>
                  </a:cubicBezTo>
                  <a:lnTo>
                    <a:pt x="10895" y="8280"/>
                  </a:lnTo>
                  <a:cubicBezTo>
                    <a:pt x="11055" y="8517"/>
                    <a:pt x="11215" y="8753"/>
                    <a:pt x="11375" y="8989"/>
                  </a:cubicBezTo>
                  <a:lnTo>
                    <a:pt x="11375" y="8989"/>
                  </a:lnTo>
                  <a:cubicBezTo>
                    <a:pt x="11861" y="9712"/>
                    <a:pt x="12369" y="10463"/>
                    <a:pt x="12870" y="11186"/>
                  </a:cubicBezTo>
                  <a:lnTo>
                    <a:pt x="12870" y="11186"/>
                  </a:lnTo>
                  <a:cubicBezTo>
                    <a:pt x="14601" y="13682"/>
                    <a:pt x="16513" y="16261"/>
                    <a:pt x="19147" y="17895"/>
                  </a:cubicBezTo>
                  <a:lnTo>
                    <a:pt x="19147" y="17895"/>
                  </a:lnTo>
                  <a:cubicBezTo>
                    <a:pt x="21018" y="19063"/>
                    <a:pt x="23055" y="19932"/>
                    <a:pt x="25384" y="20558"/>
                  </a:cubicBezTo>
                  <a:lnTo>
                    <a:pt x="25384" y="20558"/>
                  </a:lnTo>
                  <a:cubicBezTo>
                    <a:pt x="27421" y="21107"/>
                    <a:pt x="29471" y="21378"/>
                    <a:pt x="31515" y="21378"/>
                  </a:cubicBezTo>
                  <a:lnTo>
                    <a:pt x="31515" y="21378"/>
                  </a:lnTo>
                  <a:cubicBezTo>
                    <a:pt x="32864" y="21378"/>
                    <a:pt x="34206" y="21260"/>
                    <a:pt x="35541" y="21024"/>
                  </a:cubicBezTo>
                  <a:lnTo>
                    <a:pt x="35541" y="21024"/>
                  </a:lnTo>
                  <a:cubicBezTo>
                    <a:pt x="39288" y="20356"/>
                    <a:pt x="42681" y="18486"/>
                    <a:pt x="45962" y="16686"/>
                  </a:cubicBezTo>
                  <a:lnTo>
                    <a:pt x="45962" y="16686"/>
                  </a:lnTo>
                  <a:cubicBezTo>
                    <a:pt x="48743" y="15156"/>
                    <a:pt x="51607" y="13578"/>
                    <a:pt x="54708" y="12709"/>
                  </a:cubicBezTo>
                  <a:lnTo>
                    <a:pt x="54708" y="12709"/>
                  </a:lnTo>
                  <a:cubicBezTo>
                    <a:pt x="55216" y="12570"/>
                    <a:pt x="55723" y="12445"/>
                    <a:pt x="56224" y="12333"/>
                  </a:cubicBezTo>
                  <a:lnTo>
                    <a:pt x="56224" y="12333"/>
                  </a:lnTo>
                  <a:cubicBezTo>
                    <a:pt x="60513" y="11437"/>
                    <a:pt x="65234" y="12160"/>
                    <a:pt x="69169" y="14315"/>
                  </a:cubicBezTo>
                  <a:lnTo>
                    <a:pt x="69169" y="14315"/>
                  </a:lnTo>
                  <a:cubicBezTo>
                    <a:pt x="69183" y="14322"/>
                    <a:pt x="69196" y="14315"/>
                    <a:pt x="69203" y="14301"/>
                  </a:cubicBezTo>
                  <a:lnTo>
                    <a:pt x="69203" y="14301"/>
                  </a:lnTo>
                  <a:cubicBezTo>
                    <a:pt x="69210" y="14287"/>
                    <a:pt x="69210" y="14273"/>
                    <a:pt x="69196" y="14266"/>
                  </a:cubicBezTo>
                  <a:lnTo>
                    <a:pt x="69196" y="14266"/>
                  </a:lnTo>
                  <a:cubicBezTo>
                    <a:pt x="65248" y="12097"/>
                    <a:pt x="60520" y="11374"/>
                    <a:pt x="56217" y="12278"/>
                  </a:cubicBezTo>
                  <a:lnTo>
                    <a:pt x="56217" y="12278"/>
                  </a:lnTo>
                  <a:cubicBezTo>
                    <a:pt x="55709" y="12382"/>
                    <a:pt x="55195" y="12514"/>
                    <a:pt x="54687" y="12653"/>
                  </a:cubicBezTo>
                  <a:lnTo>
                    <a:pt x="54687" y="12653"/>
                  </a:lnTo>
                  <a:cubicBezTo>
                    <a:pt x="51586" y="13522"/>
                    <a:pt x="48715" y="15107"/>
                    <a:pt x="45934" y="16630"/>
                  </a:cubicBezTo>
                  <a:lnTo>
                    <a:pt x="45934" y="16630"/>
                  </a:lnTo>
                  <a:cubicBezTo>
                    <a:pt x="42660" y="18438"/>
                    <a:pt x="39267" y="20301"/>
                    <a:pt x="35527" y="20961"/>
                  </a:cubicBezTo>
                  <a:lnTo>
                    <a:pt x="35527" y="20961"/>
                  </a:lnTo>
                  <a:cubicBezTo>
                    <a:pt x="32183" y="21559"/>
                    <a:pt x="28769" y="21406"/>
                    <a:pt x="25397" y="20502"/>
                  </a:cubicBezTo>
                  <a:lnTo>
                    <a:pt x="25397" y="20502"/>
                  </a:lnTo>
                  <a:cubicBezTo>
                    <a:pt x="23075" y="19877"/>
                    <a:pt x="21038" y="19008"/>
                    <a:pt x="19175" y="17847"/>
                  </a:cubicBezTo>
                  <a:lnTo>
                    <a:pt x="19175" y="17847"/>
                  </a:lnTo>
                  <a:cubicBezTo>
                    <a:pt x="16554" y="16213"/>
                    <a:pt x="14649" y="13647"/>
                    <a:pt x="12918" y="11152"/>
                  </a:cubicBezTo>
                  <a:lnTo>
                    <a:pt x="12918" y="11152"/>
                  </a:lnTo>
                  <a:cubicBezTo>
                    <a:pt x="12418" y="10436"/>
                    <a:pt x="11910" y="9685"/>
                    <a:pt x="11423" y="8955"/>
                  </a:cubicBezTo>
                  <a:lnTo>
                    <a:pt x="11423" y="8955"/>
                  </a:lnTo>
                  <a:cubicBezTo>
                    <a:pt x="11264" y="8718"/>
                    <a:pt x="11104" y="8482"/>
                    <a:pt x="10944" y="8246"/>
                  </a:cubicBezTo>
                  <a:lnTo>
                    <a:pt x="10944" y="8246"/>
                  </a:lnTo>
                  <a:cubicBezTo>
                    <a:pt x="9463" y="6063"/>
                    <a:pt x="7857" y="4283"/>
                    <a:pt x="6168" y="2955"/>
                  </a:cubicBezTo>
                  <a:lnTo>
                    <a:pt x="6168" y="2955"/>
                  </a:lnTo>
                  <a:cubicBezTo>
                    <a:pt x="4395" y="1558"/>
                    <a:pt x="2483" y="598"/>
                    <a:pt x="481" y="98"/>
                  </a:cubicBezTo>
                  <a:lnTo>
                    <a:pt x="481" y="98"/>
                  </a:lnTo>
                  <a:cubicBezTo>
                    <a:pt x="342" y="63"/>
                    <a:pt x="203" y="35"/>
                    <a:pt x="43" y="0"/>
                  </a:cubicBezTo>
                  <a:lnTo>
                    <a:pt x="43" y="0"/>
                  </a:lnTo>
                  <a:cubicBezTo>
                    <a:pt x="36" y="0"/>
                    <a:pt x="36" y="0"/>
                    <a:pt x="36" y="0"/>
                  </a:cubicBezTo>
                  <a:lnTo>
                    <a:pt x="36" y="0"/>
                  </a:lnTo>
                  <a:cubicBezTo>
                    <a:pt x="22" y="0"/>
                    <a:pt x="8" y="7"/>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5"/>
            <p:cNvSpPr/>
            <p:nvPr/>
          </p:nvSpPr>
          <p:spPr>
            <a:xfrm>
              <a:off x="5483200" y="3440775"/>
              <a:ext cx="1733050" cy="522650"/>
            </a:xfrm>
            <a:custGeom>
              <a:rect b="b" l="l" r="r" t="t"/>
              <a:pathLst>
                <a:path extrusionOk="0" h="20906" w="69322">
                  <a:moveTo>
                    <a:pt x="8" y="21"/>
                  </a:moveTo>
                  <a:cubicBezTo>
                    <a:pt x="1" y="42"/>
                    <a:pt x="15" y="56"/>
                    <a:pt x="29" y="56"/>
                  </a:cubicBezTo>
                  <a:lnTo>
                    <a:pt x="29" y="56"/>
                  </a:lnTo>
                  <a:cubicBezTo>
                    <a:pt x="189" y="91"/>
                    <a:pt x="328" y="125"/>
                    <a:pt x="467" y="160"/>
                  </a:cubicBezTo>
                  <a:lnTo>
                    <a:pt x="467" y="160"/>
                  </a:lnTo>
                  <a:cubicBezTo>
                    <a:pt x="2448" y="647"/>
                    <a:pt x="4346" y="1585"/>
                    <a:pt x="6105" y="2941"/>
                  </a:cubicBezTo>
                  <a:lnTo>
                    <a:pt x="6105" y="2941"/>
                  </a:lnTo>
                  <a:cubicBezTo>
                    <a:pt x="7794" y="4255"/>
                    <a:pt x="9359" y="5951"/>
                    <a:pt x="10888" y="8134"/>
                  </a:cubicBezTo>
                  <a:lnTo>
                    <a:pt x="10888" y="8134"/>
                  </a:lnTo>
                  <a:cubicBezTo>
                    <a:pt x="11055" y="8378"/>
                    <a:pt x="11229" y="8621"/>
                    <a:pt x="11396" y="8871"/>
                  </a:cubicBezTo>
                  <a:lnTo>
                    <a:pt x="11396" y="8871"/>
                  </a:lnTo>
                  <a:cubicBezTo>
                    <a:pt x="11882" y="9573"/>
                    <a:pt x="12383" y="10296"/>
                    <a:pt x="12883" y="10992"/>
                  </a:cubicBezTo>
                  <a:lnTo>
                    <a:pt x="12883" y="10992"/>
                  </a:lnTo>
                  <a:cubicBezTo>
                    <a:pt x="14719" y="13564"/>
                    <a:pt x="16589" y="15997"/>
                    <a:pt x="19224" y="17513"/>
                  </a:cubicBezTo>
                  <a:lnTo>
                    <a:pt x="19224" y="17513"/>
                  </a:lnTo>
                  <a:cubicBezTo>
                    <a:pt x="21087" y="18583"/>
                    <a:pt x="23131" y="19383"/>
                    <a:pt x="25467" y="19967"/>
                  </a:cubicBezTo>
                  <a:lnTo>
                    <a:pt x="25467" y="19967"/>
                  </a:lnTo>
                  <a:cubicBezTo>
                    <a:pt x="27525" y="20481"/>
                    <a:pt x="29583" y="20739"/>
                    <a:pt x="31606" y="20739"/>
                  </a:cubicBezTo>
                  <a:lnTo>
                    <a:pt x="31606" y="20739"/>
                  </a:lnTo>
                  <a:cubicBezTo>
                    <a:pt x="32975" y="20739"/>
                    <a:pt x="34331" y="20620"/>
                    <a:pt x="35666" y="20384"/>
                  </a:cubicBezTo>
                  <a:lnTo>
                    <a:pt x="35666" y="20384"/>
                  </a:lnTo>
                  <a:cubicBezTo>
                    <a:pt x="37383" y="20085"/>
                    <a:pt x="39163" y="19501"/>
                    <a:pt x="41109" y="18597"/>
                  </a:cubicBezTo>
                  <a:lnTo>
                    <a:pt x="41109" y="18597"/>
                  </a:lnTo>
                  <a:cubicBezTo>
                    <a:pt x="42841" y="17791"/>
                    <a:pt x="44551" y="16811"/>
                    <a:pt x="46198" y="15858"/>
                  </a:cubicBezTo>
                  <a:lnTo>
                    <a:pt x="46198" y="15858"/>
                  </a:lnTo>
                  <a:cubicBezTo>
                    <a:pt x="48910" y="14301"/>
                    <a:pt x="51712" y="12688"/>
                    <a:pt x="54750" y="11784"/>
                  </a:cubicBezTo>
                  <a:lnTo>
                    <a:pt x="54750" y="11784"/>
                  </a:lnTo>
                  <a:cubicBezTo>
                    <a:pt x="55257" y="11631"/>
                    <a:pt x="55772" y="11499"/>
                    <a:pt x="56272" y="11388"/>
                  </a:cubicBezTo>
                  <a:lnTo>
                    <a:pt x="56272" y="11388"/>
                  </a:lnTo>
                  <a:cubicBezTo>
                    <a:pt x="60569" y="10415"/>
                    <a:pt x="65303" y="11061"/>
                    <a:pt x="69273" y="13168"/>
                  </a:cubicBezTo>
                  <a:lnTo>
                    <a:pt x="69273" y="13168"/>
                  </a:lnTo>
                  <a:cubicBezTo>
                    <a:pt x="69287" y="13175"/>
                    <a:pt x="69301" y="13168"/>
                    <a:pt x="69315" y="13154"/>
                  </a:cubicBezTo>
                  <a:lnTo>
                    <a:pt x="69315" y="13154"/>
                  </a:lnTo>
                  <a:cubicBezTo>
                    <a:pt x="69322" y="13140"/>
                    <a:pt x="69315" y="13126"/>
                    <a:pt x="69301" y="13119"/>
                  </a:cubicBezTo>
                  <a:lnTo>
                    <a:pt x="69301" y="13119"/>
                  </a:lnTo>
                  <a:cubicBezTo>
                    <a:pt x="65317" y="11005"/>
                    <a:pt x="60569" y="10359"/>
                    <a:pt x="56258" y="11332"/>
                  </a:cubicBezTo>
                  <a:lnTo>
                    <a:pt x="56258" y="11332"/>
                  </a:lnTo>
                  <a:cubicBezTo>
                    <a:pt x="55758" y="11443"/>
                    <a:pt x="55243" y="11576"/>
                    <a:pt x="54736" y="11729"/>
                  </a:cubicBezTo>
                  <a:lnTo>
                    <a:pt x="54736" y="11729"/>
                  </a:lnTo>
                  <a:cubicBezTo>
                    <a:pt x="51691" y="12632"/>
                    <a:pt x="48882" y="14252"/>
                    <a:pt x="46171" y="15809"/>
                  </a:cubicBezTo>
                  <a:lnTo>
                    <a:pt x="46171" y="15809"/>
                  </a:lnTo>
                  <a:cubicBezTo>
                    <a:pt x="42875" y="17700"/>
                    <a:pt x="39469" y="19661"/>
                    <a:pt x="35659" y="20328"/>
                  </a:cubicBezTo>
                  <a:lnTo>
                    <a:pt x="35659" y="20328"/>
                  </a:lnTo>
                  <a:cubicBezTo>
                    <a:pt x="32350" y="20905"/>
                    <a:pt x="28922" y="20766"/>
                    <a:pt x="25481" y="19911"/>
                  </a:cubicBezTo>
                  <a:lnTo>
                    <a:pt x="25481" y="19911"/>
                  </a:lnTo>
                  <a:cubicBezTo>
                    <a:pt x="23152" y="19334"/>
                    <a:pt x="21115" y="18528"/>
                    <a:pt x="19252" y="17464"/>
                  </a:cubicBezTo>
                  <a:lnTo>
                    <a:pt x="19252" y="17464"/>
                  </a:lnTo>
                  <a:cubicBezTo>
                    <a:pt x="16624" y="15955"/>
                    <a:pt x="14761" y="13522"/>
                    <a:pt x="12932" y="10957"/>
                  </a:cubicBezTo>
                  <a:lnTo>
                    <a:pt x="12932" y="10957"/>
                  </a:lnTo>
                  <a:cubicBezTo>
                    <a:pt x="12432" y="10262"/>
                    <a:pt x="11931" y="9539"/>
                    <a:pt x="11444" y="8836"/>
                  </a:cubicBezTo>
                  <a:lnTo>
                    <a:pt x="11444" y="8836"/>
                  </a:lnTo>
                  <a:cubicBezTo>
                    <a:pt x="11277" y="8593"/>
                    <a:pt x="11104" y="8343"/>
                    <a:pt x="10937" y="8099"/>
                  </a:cubicBezTo>
                  <a:lnTo>
                    <a:pt x="10937" y="8099"/>
                  </a:lnTo>
                  <a:cubicBezTo>
                    <a:pt x="9400" y="5910"/>
                    <a:pt x="7836" y="4213"/>
                    <a:pt x="6140" y="2899"/>
                  </a:cubicBezTo>
                  <a:lnTo>
                    <a:pt x="6140" y="2899"/>
                  </a:lnTo>
                  <a:cubicBezTo>
                    <a:pt x="4374" y="1537"/>
                    <a:pt x="2469" y="591"/>
                    <a:pt x="481" y="104"/>
                  </a:cubicBezTo>
                  <a:lnTo>
                    <a:pt x="481" y="104"/>
                  </a:lnTo>
                  <a:cubicBezTo>
                    <a:pt x="342" y="70"/>
                    <a:pt x="196" y="35"/>
                    <a:pt x="43" y="0"/>
                  </a:cubicBezTo>
                  <a:lnTo>
                    <a:pt x="43" y="0"/>
                  </a:lnTo>
                  <a:cubicBezTo>
                    <a:pt x="36" y="0"/>
                    <a:pt x="36" y="0"/>
                    <a:pt x="36" y="0"/>
                  </a:cubicBezTo>
                  <a:lnTo>
                    <a:pt x="36" y="0"/>
                  </a:lnTo>
                  <a:cubicBezTo>
                    <a:pt x="22" y="0"/>
                    <a:pt x="8" y="7"/>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5"/>
            <p:cNvSpPr/>
            <p:nvPr/>
          </p:nvSpPr>
          <p:spPr>
            <a:xfrm>
              <a:off x="5483200" y="3477600"/>
              <a:ext cx="1735650" cy="506325"/>
            </a:xfrm>
            <a:custGeom>
              <a:rect b="b" l="l" r="r" t="t"/>
              <a:pathLst>
                <a:path extrusionOk="0" h="20253" w="69426">
                  <a:moveTo>
                    <a:pt x="8" y="29"/>
                  </a:moveTo>
                  <a:cubicBezTo>
                    <a:pt x="1" y="43"/>
                    <a:pt x="15" y="57"/>
                    <a:pt x="29" y="64"/>
                  </a:cubicBezTo>
                  <a:lnTo>
                    <a:pt x="29" y="64"/>
                  </a:lnTo>
                  <a:cubicBezTo>
                    <a:pt x="182" y="91"/>
                    <a:pt x="328" y="126"/>
                    <a:pt x="460" y="161"/>
                  </a:cubicBezTo>
                  <a:lnTo>
                    <a:pt x="460" y="161"/>
                  </a:lnTo>
                  <a:cubicBezTo>
                    <a:pt x="2441" y="641"/>
                    <a:pt x="4325" y="1558"/>
                    <a:pt x="6077" y="2886"/>
                  </a:cubicBezTo>
                  <a:lnTo>
                    <a:pt x="6077" y="2886"/>
                  </a:lnTo>
                  <a:cubicBezTo>
                    <a:pt x="7753" y="4165"/>
                    <a:pt x="9317" y="5834"/>
                    <a:pt x="10874" y="7989"/>
                  </a:cubicBezTo>
                  <a:lnTo>
                    <a:pt x="10874" y="7989"/>
                  </a:lnTo>
                  <a:cubicBezTo>
                    <a:pt x="11062" y="8246"/>
                    <a:pt x="11243" y="8497"/>
                    <a:pt x="11423" y="8754"/>
                  </a:cubicBezTo>
                  <a:lnTo>
                    <a:pt x="11423" y="8754"/>
                  </a:lnTo>
                  <a:cubicBezTo>
                    <a:pt x="11903" y="9428"/>
                    <a:pt x="12404" y="10123"/>
                    <a:pt x="12897" y="10798"/>
                  </a:cubicBezTo>
                  <a:lnTo>
                    <a:pt x="12897" y="10798"/>
                  </a:lnTo>
                  <a:cubicBezTo>
                    <a:pt x="14768" y="13342"/>
                    <a:pt x="16659" y="15741"/>
                    <a:pt x="19300" y="17131"/>
                  </a:cubicBezTo>
                  <a:lnTo>
                    <a:pt x="19300" y="17131"/>
                  </a:lnTo>
                  <a:cubicBezTo>
                    <a:pt x="21157" y="18105"/>
                    <a:pt x="23201" y="18841"/>
                    <a:pt x="25550" y="19377"/>
                  </a:cubicBezTo>
                  <a:lnTo>
                    <a:pt x="25550" y="19377"/>
                  </a:lnTo>
                  <a:cubicBezTo>
                    <a:pt x="27636" y="19857"/>
                    <a:pt x="29687" y="20093"/>
                    <a:pt x="31696" y="20093"/>
                  </a:cubicBezTo>
                  <a:lnTo>
                    <a:pt x="31696" y="20093"/>
                  </a:lnTo>
                  <a:cubicBezTo>
                    <a:pt x="33087" y="20093"/>
                    <a:pt x="34456" y="19982"/>
                    <a:pt x="35798" y="19752"/>
                  </a:cubicBezTo>
                  <a:lnTo>
                    <a:pt x="35798" y="19752"/>
                  </a:lnTo>
                  <a:cubicBezTo>
                    <a:pt x="39691" y="19085"/>
                    <a:pt x="43112" y="17027"/>
                    <a:pt x="46421" y="15039"/>
                  </a:cubicBezTo>
                  <a:lnTo>
                    <a:pt x="46421" y="15039"/>
                  </a:lnTo>
                  <a:cubicBezTo>
                    <a:pt x="49070" y="13447"/>
                    <a:pt x="51809" y="11799"/>
                    <a:pt x="54798" y="10860"/>
                  </a:cubicBezTo>
                  <a:lnTo>
                    <a:pt x="54798" y="10860"/>
                  </a:lnTo>
                  <a:cubicBezTo>
                    <a:pt x="55306" y="10700"/>
                    <a:pt x="55813" y="10554"/>
                    <a:pt x="56314" y="10436"/>
                  </a:cubicBezTo>
                  <a:lnTo>
                    <a:pt x="56314" y="10436"/>
                  </a:lnTo>
                  <a:cubicBezTo>
                    <a:pt x="60617" y="9393"/>
                    <a:pt x="65380" y="9970"/>
                    <a:pt x="69377" y="12021"/>
                  </a:cubicBezTo>
                  <a:lnTo>
                    <a:pt x="69377" y="12021"/>
                  </a:lnTo>
                  <a:cubicBezTo>
                    <a:pt x="69391" y="12028"/>
                    <a:pt x="69412" y="12021"/>
                    <a:pt x="69419" y="12007"/>
                  </a:cubicBezTo>
                  <a:lnTo>
                    <a:pt x="69419" y="12007"/>
                  </a:lnTo>
                  <a:cubicBezTo>
                    <a:pt x="69426" y="11994"/>
                    <a:pt x="69419" y="11973"/>
                    <a:pt x="69405" y="11966"/>
                  </a:cubicBezTo>
                  <a:lnTo>
                    <a:pt x="69405" y="11966"/>
                  </a:lnTo>
                  <a:cubicBezTo>
                    <a:pt x="65394" y="9915"/>
                    <a:pt x="60617" y="9338"/>
                    <a:pt x="56300" y="10381"/>
                  </a:cubicBezTo>
                  <a:lnTo>
                    <a:pt x="56300" y="10381"/>
                  </a:lnTo>
                  <a:cubicBezTo>
                    <a:pt x="55799" y="10499"/>
                    <a:pt x="55285" y="10645"/>
                    <a:pt x="54784" y="10805"/>
                  </a:cubicBezTo>
                  <a:lnTo>
                    <a:pt x="54784" y="10805"/>
                  </a:lnTo>
                  <a:cubicBezTo>
                    <a:pt x="51788" y="11743"/>
                    <a:pt x="49042" y="13398"/>
                    <a:pt x="46393" y="14990"/>
                  </a:cubicBezTo>
                  <a:lnTo>
                    <a:pt x="46393" y="14990"/>
                  </a:lnTo>
                  <a:cubicBezTo>
                    <a:pt x="43091" y="16978"/>
                    <a:pt x="39670" y="19029"/>
                    <a:pt x="35784" y="19697"/>
                  </a:cubicBezTo>
                  <a:lnTo>
                    <a:pt x="35784" y="19697"/>
                  </a:lnTo>
                  <a:cubicBezTo>
                    <a:pt x="32523" y="20253"/>
                    <a:pt x="29082" y="20128"/>
                    <a:pt x="25564" y="19321"/>
                  </a:cubicBezTo>
                  <a:lnTo>
                    <a:pt x="25564" y="19321"/>
                  </a:lnTo>
                  <a:cubicBezTo>
                    <a:pt x="23221" y="18786"/>
                    <a:pt x="21177" y="18049"/>
                    <a:pt x="19328" y="17076"/>
                  </a:cubicBezTo>
                  <a:lnTo>
                    <a:pt x="19328" y="17076"/>
                  </a:lnTo>
                  <a:cubicBezTo>
                    <a:pt x="16700" y="15692"/>
                    <a:pt x="14809" y="13301"/>
                    <a:pt x="12939" y="10763"/>
                  </a:cubicBezTo>
                  <a:lnTo>
                    <a:pt x="12939" y="10763"/>
                  </a:lnTo>
                  <a:cubicBezTo>
                    <a:pt x="12452" y="10089"/>
                    <a:pt x="11952" y="9393"/>
                    <a:pt x="11465" y="8719"/>
                  </a:cubicBezTo>
                  <a:lnTo>
                    <a:pt x="11465" y="8719"/>
                  </a:lnTo>
                  <a:cubicBezTo>
                    <a:pt x="11284" y="8462"/>
                    <a:pt x="11104" y="8212"/>
                    <a:pt x="10923" y="7954"/>
                  </a:cubicBezTo>
                  <a:lnTo>
                    <a:pt x="10923" y="7954"/>
                  </a:lnTo>
                  <a:cubicBezTo>
                    <a:pt x="9366" y="5792"/>
                    <a:pt x="7787" y="4117"/>
                    <a:pt x="6112" y="2844"/>
                  </a:cubicBezTo>
                  <a:lnTo>
                    <a:pt x="6112" y="2844"/>
                  </a:lnTo>
                  <a:cubicBezTo>
                    <a:pt x="4360" y="1510"/>
                    <a:pt x="2462" y="592"/>
                    <a:pt x="474" y="105"/>
                  </a:cubicBezTo>
                  <a:lnTo>
                    <a:pt x="474" y="105"/>
                  </a:lnTo>
                  <a:cubicBezTo>
                    <a:pt x="342" y="71"/>
                    <a:pt x="196" y="36"/>
                    <a:pt x="43" y="1"/>
                  </a:cubicBezTo>
                  <a:lnTo>
                    <a:pt x="43" y="1"/>
                  </a:lnTo>
                  <a:cubicBezTo>
                    <a:pt x="43" y="1"/>
                    <a:pt x="36" y="1"/>
                    <a:pt x="36" y="1"/>
                  </a:cubicBezTo>
                  <a:lnTo>
                    <a:pt x="36" y="1"/>
                  </a:lnTo>
                  <a:cubicBezTo>
                    <a:pt x="22" y="1"/>
                    <a:pt x="8" y="15"/>
                    <a:pt x="8" y="2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5"/>
            <p:cNvSpPr/>
            <p:nvPr/>
          </p:nvSpPr>
          <p:spPr>
            <a:xfrm>
              <a:off x="5483200" y="3514625"/>
              <a:ext cx="1738275" cy="489825"/>
            </a:xfrm>
            <a:custGeom>
              <a:rect b="b" l="l" r="r" t="t"/>
              <a:pathLst>
                <a:path extrusionOk="0" h="19593" w="69531">
                  <a:moveTo>
                    <a:pt x="8" y="22"/>
                  </a:moveTo>
                  <a:cubicBezTo>
                    <a:pt x="1" y="36"/>
                    <a:pt x="15" y="49"/>
                    <a:pt x="29" y="56"/>
                  </a:cubicBezTo>
                  <a:lnTo>
                    <a:pt x="29" y="56"/>
                  </a:lnTo>
                  <a:cubicBezTo>
                    <a:pt x="189" y="91"/>
                    <a:pt x="328" y="119"/>
                    <a:pt x="460" y="154"/>
                  </a:cubicBezTo>
                  <a:lnTo>
                    <a:pt x="460" y="154"/>
                  </a:lnTo>
                  <a:cubicBezTo>
                    <a:pt x="2427" y="633"/>
                    <a:pt x="4311" y="1530"/>
                    <a:pt x="6049" y="2830"/>
                  </a:cubicBezTo>
                  <a:lnTo>
                    <a:pt x="6049" y="2830"/>
                  </a:lnTo>
                  <a:cubicBezTo>
                    <a:pt x="7704" y="4061"/>
                    <a:pt x="9282" y="5702"/>
                    <a:pt x="10867" y="7836"/>
                  </a:cubicBezTo>
                  <a:lnTo>
                    <a:pt x="10867" y="7836"/>
                  </a:lnTo>
                  <a:cubicBezTo>
                    <a:pt x="11062" y="8100"/>
                    <a:pt x="11257" y="8364"/>
                    <a:pt x="11451" y="8629"/>
                  </a:cubicBezTo>
                  <a:lnTo>
                    <a:pt x="11451" y="8629"/>
                  </a:lnTo>
                  <a:cubicBezTo>
                    <a:pt x="11924" y="9275"/>
                    <a:pt x="12418" y="9949"/>
                    <a:pt x="12911" y="10596"/>
                  </a:cubicBezTo>
                  <a:lnTo>
                    <a:pt x="12911" y="10596"/>
                  </a:lnTo>
                  <a:cubicBezTo>
                    <a:pt x="13759" y="11722"/>
                    <a:pt x="14761" y="13022"/>
                    <a:pt x="15852" y="14121"/>
                  </a:cubicBezTo>
                  <a:lnTo>
                    <a:pt x="15852" y="14121"/>
                  </a:lnTo>
                  <a:cubicBezTo>
                    <a:pt x="17006" y="15296"/>
                    <a:pt x="18160" y="16158"/>
                    <a:pt x="19384" y="16742"/>
                  </a:cubicBezTo>
                  <a:lnTo>
                    <a:pt x="19384" y="16742"/>
                  </a:lnTo>
                  <a:cubicBezTo>
                    <a:pt x="21219" y="17618"/>
                    <a:pt x="23263" y="18285"/>
                    <a:pt x="25641" y="18786"/>
                  </a:cubicBezTo>
                  <a:lnTo>
                    <a:pt x="25641" y="18786"/>
                  </a:lnTo>
                  <a:cubicBezTo>
                    <a:pt x="27747" y="19224"/>
                    <a:pt x="29805" y="19446"/>
                    <a:pt x="31787" y="19446"/>
                  </a:cubicBezTo>
                  <a:lnTo>
                    <a:pt x="31787" y="19446"/>
                  </a:lnTo>
                  <a:cubicBezTo>
                    <a:pt x="33205" y="19446"/>
                    <a:pt x="34588" y="19335"/>
                    <a:pt x="35923" y="19105"/>
                  </a:cubicBezTo>
                  <a:lnTo>
                    <a:pt x="35923" y="19105"/>
                  </a:lnTo>
                  <a:cubicBezTo>
                    <a:pt x="39893" y="18445"/>
                    <a:pt x="43320" y="16290"/>
                    <a:pt x="46630" y="14211"/>
                  </a:cubicBezTo>
                  <a:lnTo>
                    <a:pt x="46630" y="14211"/>
                  </a:lnTo>
                  <a:cubicBezTo>
                    <a:pt x="49223" y="12584"/>
                    <a:pt x="51906" y="10902"/>
                    <a:pt x="54847" y="9922"/>
                  </a:cubicBezTo>
                  <a:lnTo>
                    <a:pt x="54847" y="9922"/>
                  </a:lnTo>
                  <a:cubicBezTo>
                    <a:pt x="55348" y="9755"/>
                    <a:pt x="55855" y="9609"/>
                    <a:pt x="56363" y="9477"/>
                  </a:cubicBezTo>
                  <a:lnTo>
                    <a:pt x="56363" y="9477"/>
                  </a:lnTo>
                  <a:cubicBezTo>
                    <a:pt x="60666" y="8364"/>
                    <a:pt x="65449" y="8872"/>
                    <a:pt x="69488" y="10867"/>
                  </a:cubicBezTo>
                  <a:lnTo>
                    <a:pt x="69488" y="10867"/>
                  </a:lnTo>
                  <a:cubicBezTo>
                    <a:pt x="69502" y="10874"/>
                    <a:pt x="69516" y="10867"/>
                    <a:pt x="69523" y="10853"/>
                  </a:cubicBezTo>
                  <a:lnTo>
                    <a:pt x="69523" y="10853"/>
                  </a:lnTo>
                  <a:cubicBezTo>
                    <a:pt x="69530" y="10839"/>
                    <a:pt x="69530" y="10818"/>
                    <a:pt x="69509" y="10812"/>
                  </a:cubicBezTo>
                  <a:lnTo>
                    <a:pt x="69509" y="10812"/>
                  </a:lnTo>
                  <a:cubicBezTo>
                    <a:pt x="65463" y="8816"/>
                    <a:pt x="60666" y="8309"/>
                    <a:pt x="56349" y="9421"/>
                  </a:cubicBezTo>
                  <a:lnTo>
                    <a:pt x="56349" y="9421"/>
                  </a:lnTo>
                  <a:cubicBezTo>
                    <a:pt x="55841" y="9553"/>
                    <a:pt x="55334" y="9699"/>
                    <a:pt x="54826" y="9873"/>
                  </a:cubicBezTo>
                  <a:lnTo>
                    <a:pt x="54826" y="9873"/>
                  </a:lnTo>
                  <a:cubicBezTo>
                    <a:pt x="51878" y="10846"/>
                    <a:pt x="49195" y="12536"/>
                    <a:pt x="46602" y="14162"/>
                  </a:cubicBezTo>
                  <a:lnTo>
                    <a:pt x="46602" y="14162"/>
                  </a:lnTo>
                  <a:cubicBezTo>
                    <a:pt x="43292" y="16241"/>
                    <a:pt x="39872" y="18389"/>
                    <a:pt x="35916" y="19050"/>
                  </a:cubicBezTo>
                  <a:lnTo>
                    <a:pt x="35916" y="19050"/>
                  </a:lnTo>
                  <a:cubicBezTo>
                    <a:pt x="32704" y="19592"/>
                    <a:pt x="29256" y="19481"/>
                    <a:pt x="25648" y="18730"/>
                  </a:cubicBezTo>
                  <a:lnTo>
                    <a:pt x="25648" y="18730"/>
                  </a:lnTo>
                  <a:cubicBezTo>
                    <a:pt x="23284" y="18230"/>
                    <a:pt x="21240" y="17562"/>
                    <a:pt x="19405" y="16686"/>
                  </a:cubicBezTo>
                  <a:lnTo>
                    <a:pt x="19405" y="16686"/>
                  </a:lnTo>
                  <a:cubicBezTo>
                    <a:pt x="16763" y="15421"/>
                    <a:pt x="14920" y="13161"/>
                    <a:pt x="12953" y="10561"/>
                  </a:cubicBezTo>
                  <a:lnTo>
                    <a:pt x="12953" y="10561"/>
                  </a:lnTo>
                  <a:cubicBezTo>
                    <a:pt x="12466" y="9915"/>
                    <a:pt x="11973" y="9240"/>
                    <a:pt x="11493" y="8594"/>
                  </a:cubicBezTo>
                  <a:lnTo>
                    <a:pt x="11493" y="8594"/>
                  </a:lnTo>
                  <a:cubicBezTo>
                    <a:pt x="11305" y="8330"/>
                    <a:pt x="11111" y="8065"/>
                    <a:pt x="10916" y="7801"/>
                  </a:cubicBezTo>
                  <a:lnTo>
                    <a:pt x="10916" y="7801"/>
                  </a:lnTo>
                  <a:cubicBezTo>
                    <a:pt x="9324" y="5667"/>
                    <a:pt x="7746" y="4019"/>
                    <a:pt x="6084" y="2782"/>
                  </a:cubicBezTo>
                  <a:lnTo>
                    <a:pt x="6084" y="2782"/>
                  </a:lnTo>
                  <a:cubicBezTo>
                    <a:pt x="4339" y="1482"/>
                    <a:pt x="2448" y="578"/>
                    <a:pt x="474" y="98"/>
                  </a:cubicBezTo>
                  <a:lnTo>
                    <a:pt x="474" y="98"/>
                  </a:lnTo>
                  <a:cubicBezTo>
                    <a:pt x="342" y="63"/>
                    <a:pt x="196" y="29"/>
                    <a:pt x="43" y="1"/>
                  </a:cubicBezTo>
                  <a:lnTo>
                    <a:pt x="43" y="1"/>
                  </a:lnTo>
                  <a:cubicBezTo>
                    <a:pt x="43" y="1"/>
                    <a:pt x="36" y="1"/>
                    <a:pt x="36" y="1"/>
                  </a:cubicBezTo>
                  <a:lnTo>
                    <a:pt x="36" y="1"/>
                  </a:lnTo>
                  <a:cubicBezTo>
                    <a:pt x="22" y="1"/>
                    <a:pt x="8"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5"/>
            <p:cNvSpPr/>
            <p:nvPr/>
          </p:nvSpPr>
          <p:spPr>
            <a:xfrm>
              <a:off x="5483200" y="3551475"/>
              <a:ext cx="1741050" cy="473300"/>
            </a:xfrm>
            <a:custGeom>
              <a:rect b="b" l="l" r="r" t="t"/>
              <a:pathLst>
                <a:path extrusionOk="0" h="18932" w="69642">
                  <a:moveTo>
                    <a:pt x="8" y="22"/>
                  </a:moveTo>
                  <a:cubicBezTo>
                    <a:pt x="1" y="42"/>
                    <a:pt x="15" y="56"/>
                    <a:pt x="29" y="56"/>
                  </a:cubicBezTo>
                  <a:lnTo>
                    <a:pt x="29" y="56"/>
                  </a:lnTo>
                  <a:cubicBezTo>
                    <a:pt x="182" y="91"/>
                    <a:pt x="321" y="119"/>
                    <a:pt x="453" y="154"/>
                  </a:cubicBezTo>
                  <a:lnTo>
                    <a:pt x="453" y="154"/>
                  </a:lnTo>
                  <a:cubicBezTo>
                    <a:pt x="2420" y="626"/>
                    <a:pt x="4291" y="1509"/>
                    <a:pt x="6022" y="2775"/>
                  </a:cubicBezTo>
                  <a:lnTo>
                    <a:pt x="6022" y="2775"/>
                  </a:lnTo>
                  <a:cubicBezTo>
                    <a:pt x="7662" y="3970"/>
                    <a:pt x="9240" y="5583"/>
                    <a:pt x="10860" y="7690"/>
                  </a:cubicBezTo>
                  <a:lnTo>
                    <a:pt x="10860" y="7690"/>
                  </a:lnTo>
                  <a:cubicBezTo>
                    <a:pt x="11062" y="7961"/>
                    <a:pt x="11264" y="8232"/>
                    <a:pt x="11472" y="8496"/>
                  </a:cubicBezTo>
                  <a:lnTo>
                    <a:pt x="11472" y="8496"/>
                  </a:lnTo>
                  <a:cubicBezTo>
                    <a:pt x="11945" y="9129"/>
                    <a:pt x="12439" y="9775"/>
                    <a:pt x="12918" y="10401"/>
                  </a:cubicBezTo>
                  <a:lnTo>
                    <a:pt x="12918" y="10401"/>
                  </a:lnTo>
                  <a:cubicBezTo>
                    <a:pt x="14920" y="12974"/>
                    <a:pt x="16798" y="15198"/>
                    <a:pt x="19460" y="16352"/>
                  </a:cubicBezTo>
                  <a:lnTo>
                    <a:pt x="19460" y="16352"/>
                  </a:lnTo>
                  <a:cubicBezTo>
                    <a:pt x="21268" y="17138"/>
                    <a:pt x="23319" y="17736"/>
                    <a:pt x="25724" y="18195"/>
                  </a:cubicBezTo>
                  <a:lnTo>
                    <a:pt x="25724" y="18195"/>
                  </a:lnTo>
                  <a:cubicBezTo>
                    <a:pt x="27859" y="18598"/>
                    <a:pt x="29923" y="18799"/>
                    <a:pt x="31884" y="18799"/>
                  </a:cubicBezTo>
                  <a:lnTo>
                    <a:pt x="31884" y="18799"/>
                  </a:lnTo>
                  <a:cubicBezTo>
                    <a:pt x="33330" y="18799"/>
                    <a:pt x="34720" y="18695"/>
                    <a:pt x="36048" y="18473"/>
                  </a:cubicBezTo>
                  <a:lnTo>
                    <a:pt x="36048" y="18473"/>
                  </a:lnTo>
                  <a:cubicBezTo>
                    <a:pt x="40087" y="17812"/>
                    <a:pt x="43515" y="15567"/>
                    <a:pt x="46831" y="13398"/>
                  </a:cubicBezTo>
                  <a:lnTo>
                    <a:pt x="46831" y="13398"/>
                  </a:lnTo>
                  <a:cubicBezTo>
                    <a:pt x="49369" y="11729"/>
                    <a:pt x="51997" y="10012"/>
                    <a:pt x="54896" y="8997"/>
                  </a:cubicBezTo>
                  <a:lnTo>
                    <a:pt x="54896" y="8997"/>
                  </a:lnTo>
                  <a:cubicBezTo>
                    <a:pt x="55396" y="8823"/>
                    <a:pt x="55904" y="8663"/>
                    <a:pt x="56404" y="8524"/>
                  </a:cubicBezTo>
                  <a:lnTo>
                    <a:pt x="56404" y="8524"/>
                  </a:lnTo>
                  <a:cubicBezTo>
                    <a:pt x="60722" y="7349"/>
                    <a:pt x="65526" y="7780"/>
                    <a:pt x="69593" y="9720"/>
                  </a:cubicBezTo>
                  <a:lnTo>
                    <a:pt x="69593" y="9720"/>
                  </a:lnTo>
                  <a:cubicBezTo>
                    <a:pt x="69607" y="9727"/>
                    <a:pt x="69627" y="9720"/>
                    <a:pt x="69634" y="9706"/>
                  </a:cubicBezTo>
                  <a:lnTo>
                    <a:pt x="69634" y="9706"/>
                  </a:lnTo>
                  <a:cubicBezTo>
                    <a:pt x="69641" y="9692"/>
                    <a:pt x="69634" y="9671"/>
                    <a:pt x="69620" y="9664"/>
                  </a:cubicBezTo>
                  <a:lnTo>
                    <a:pt x="69620" y="9664"/>
                  </a:lnTo>
                  <a:cubicBezTo>
                    <a:pt x="65540" y="7725"/>
                    <a:pt x="60715" y="7287"/>
                    <a:pt x="56390" y="8468"/>
                  </a:cubicBezTo>
                  <a:lnTo>
                    <a:pt x="56390" y="8468"/>
                  </a:lnTo>
                  <a:cubicBezTo>
                    <a:pt x="55890" y="8608"/>
                    <a:pt x="55375" y="8767"/>
                    <a:pt x="54875" y="8941"/>
                  </a:cubicBezTo>
                  <a:lnTo>
                    <a:pt x="54875" y="8941"/>
                  </a:lnTo>
                  <a:cubicBezTo>
                    <a:pt x="51969" y="9956"/>
                    <a:pt x="49341" y="11680"/>
                    <a:pt x="46796" y="13349"/>
                  </a:cubicBezTo>
                  <a:lnTo>
                    <a:pt x="46796" y="13349"/>
                  </a:lnTo>
                  <a:cubicBezTo>
                    <a:pt x="43487" y="15511"/>
                    <a:pt x="40067" y="17757"/>
                    <a:pt x="36041" y="18417"/>
                  </a:cubicBezTo>
                  <a:lnTo>
                    <a:pt x="36041" y="18417"/>
                  </a:lnTo>
                  <a:cubicBezTo>
                    <a:pt x="32906" y="18932"/>
                    <a:pt x="29437" y="18841"/>
                    <a:pt x="25731" y="18139"/>
                  </a:cubicBezTo>
                  <a:lnTo>
                    <a:pt x="25731" y="18139"/>
                  </a:lnTo>
                  <a:cubicBezTo>
                    <a:pt x="23333" y="17680"/>
                    <a:pt x="21289" y="17082"/>
                    <a:pt x="19481" y="16304"/>
                  </a:cubicBezTo>
                  <a:lnTo>
                    <a:pt x="19481" y="16304"/>
                  </a:lnTo>
                  <a:cubicBezTo>
                    <a:pt x="16832" y="15150"/>
                    <a:pt x="14962" y="12932"/>
                    <a:pt x="12967" y="10359"/>
                  </a:cubicBezTo>
                  <a:lnTo>
                    <a:pt x="12967" y="10359"/>
                  </a:lnTo>
                  <a:cubicBezTo>
                    <a:pt x="12480" y="9741"/>
                    <a:pt x="11987" y="9094"/>
                    <a:pt x="11514" y="8462"/>
                  </a:cubicBezTo>
                  <a:lnTo>
                    <a:pt x="11514" y="8462"/>
                  </a:lnTo>
                  <a:cubicBezTo>
                    <a:pt x="11312" y="8197"/>
                    <a:pt x="11111" y="7926"/>
                    <a:pt x="10902" y="7655"/>
                  </a:cubicBezTo>
                  <a:lnTo>
                    <a:pt x="10902" y="7655"/>
                  </a:lnTo>
                  <a:cubicBezTo>
                    <a:pt x="9282" y="5542"/>
                    <a:pt x="7697" y="3929"/>
                    <a:pt x="6056" y="2726"/>
                  </a:cubicBezTo>
                  <a:lnTo>
                    <a:pt x="6056" y="2726"/>
                  </a:lnTo>
                  <a:cubicBezTo>
                    <a:pt x="4318" y="1454"/>
                    <a:pt x="2441" y="571"/>
                    <a:pt x="467" y="98"/>
                  </a:cubicBezTo>
                  <a:lnTo>
                    <a:pt x="467" y="98"/>
                  </a:lnTo>
                  <a:cubicBezTo>
                    <a:pt x="335" y="63"/>
                    <a:pt x="196" y="35"/>
                    <a:pt x="43" y="1"/>
                  </a:cubicBezTo>
                  <a:lnTo>
                    <a:pt x="43" y="1"/>
                  </a:lnTo>
                  <a:cubicBezTo>
                    <a:pt x="43" y="1"/>
                    <a:pt x="36" y="1"/>
                    <a:pt x="36" y="1"/>
                  </a:cubicBezTo>
                  <a:lnTo>
                    <a:pt x="36" y="1"/>
                  </a:lnTo>
                  <a:cubicBezTo>
                    <a:pt x="22" y="1"/>
                    <a:pt x="8"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5"/>
            <p:cNvSpPr/>
            <p:nvPr/>
          </p:nvSpPr>
          <p:spPr>
            <a:xfrm>
              <a:off x="5483200" y="3588325"/>
              <a:ext cx="1743650" cy="456950"/>
            </a:xfrm>
            <a:custGeom>
              <a:rect b="b" l="l" r="r" t="t"/>
              <a:pathLst>
                <a:path extrusionOk="0" h="18278" w="69746">
                  <a:moveTo>
                    <a:pt x="8" y="28"/>
                  </a:moveTo>
                  <a:cubicBezTo>
                    <a:pt x="1" y="42"/>
                    <a:pt x="15" y="56"/>
                    <a:pt x="29" y="63"/>
                  </a:cubicBezTo>
                  <a:lnTo>
                    <a:pt x="29" y="63"/>
                  </a:lnTo>
                  <a:cubicBezTo>
                    <a:pt x="182" y="91"/>
                    <a:pt x="321" y="119"/>
                    <a:pt x="453" y="154"/>
                  </a:cubicBezTo>
                  <a:lnTo>
                    <a:pt x="453" y="154"/>
                  </a:lnTo>
                  <a:cubicBezTo>
                    <a:pt x="2413" y="619"/>
                    <a:pt x="4277" y="1481"/>
                    <a:pt x="5994" y="2719"/>
                  </a:cubicBezTo>
                  <a:lnTo>
                    <a:pt x="5994" y="2719"/>
                  </a:lnTo>
                  <a:cubicBezTo>
                    <a:pt x="7635" y="3894"/>
                    <a:pt x="9178" y="5430"/>
                    <a:pt x="10846" y="7551"/>
                  </a:cubicBezTo>
                  <a:lnTo>
                    <a:pt x="10846" y="7551"/>
                  </a:lnTo>
                  <a:cubicBezTo>
                    <a:pt x="11069" y="7829"/>
                    <a:pt x="11284" y="8107"/>
                    <a:pt x="11500" y="8385"/>
                  </a:cubicBezTo>
                  <a:lnTo>
                    <a:pt x="11500" y="8385"/>
                  </a:lnTo>
                  <a:cubicBezTo>
                    <a:pt x="11973" y="8990"/>
                    <a:pt x="12452" y="9609"/>
                    <a:pt x="12932" y="10206"/>
                  </a:cubicBezTo>
                  <a:lnTo>
                    <a:pt x="12932" y="10206"/>
                  </a:lnTo>
                  <a:cubicBezTo>
                    <a:pt x="14969" y="12744"/>
                    <a:pt x="16867" y="14934"/>
                    <a:pt x="19544" y="15970"/>
                  </a:cubicBezTo>
                  <a:lnTo>
                    <a:pt x="19544" y="15970"/>
                  </a:lnTo>
                  <a:cubicBezTo>
                    <a:pt x="21330" y="16665"/>
                    <a:pt x="23319" y="17186"/>
                    <a:pt x="25808" y="17604"/>
                  </a:cubicBezTo>
                  <a:lnTo>
                    <a:pt x="25808" y="17604"/>
                  </a:lnTo>
                  <a:cubicBezTo>
                    <a:pt x="28005" y="17979"/>
                    <a:pt x="30048" y="18167"/>
                    <a:pt x="31967" y="18167"/>
                  </a:cubicBezTo>
                  <a:lnTo>
                    <a:pt x="31967" y="18167"/>
                  </a:lnTo>
                  <a:cubicBezTo>
                    <a:pt x="33441" y="18167"/>
                    <a:pt x="34839" y="18055"/>
                    <a:pt x="36180" y="17840"/>
                  </a:cubicBezTo>
                  <a:lnTo>
                    <a:pt x="36180" y="17840"/>
                  </a:lnTo>
                  <a:cubicBezTo>
                    <a:pt x="40282" y="17179"/>
                    <a:pt x="43710" y="14837"/>
                    <a:pt x="47019" y="12577"/>
                  </a:cubicBezTo>
                  <a:lnTo>
                    <a:pt x="47019" y="12577"/>
                  </a:lnTo>
                  <a:cubicBezTo>
                    <a:pt x="49515" y="10874"/>
                    <a:pt x="52087" y="9122"/>
                    <a:pt x="54944" y="8072"/>
                  </a:cubicBezTo>
                  <a:lnTo>
                    <a:pt x="54944" y="8072"/>
                  </a:lnTo>
                  <a:cubicBezTo>
                    <a:pt x="55445" y="7884"/>
                    <a:pt x="55952" y="7718"/>
                    <a:pt x="56453" y="7578"/>
                  </a:cubicBezTo>
                  <a:lnTo>
                    <a:pt x="56453" y="7578"/>
                  </a:lnTo>
                  <a:cubicBezTo>
                    <a:pt x="58615" y="6953"/>
                    <a:pt x="60868" y="6716"/>
                    <a:pt x="63148" y="6890"/>
                  </a:cubicBezTo>
                  <a:lnTo>
                    <a:pt x="63148" y="6890"/>
                  </a:lnTo>
                  <a:cubicBezTo>
                    <a:pt x="65442" y="7057"/>
                    <a:pt x="67646" y="7627"/>
                    <a:pt x="69704" y="8573"/>
                  </a:cubicBezTo>
                  <a:lnTo>
                    <a:pt x="69704" y="8573"/>
                  </a:lnTo>
                  <a:cubicBezTo>
                    <a:pt x="69718" y="8580"/>
                    <a:pt x="69732" y="8573"/>
                    <a:pt x="69739" y="8559"/>
                  </a:cubicBezTo>
                  <a:lnTo>
                    <a:pt x="69739" y="8559"/>
                  </a:lnTo>
                  <a:cubicBezTo>
                    <a:pt x="69746" y="8545"/>
                    <a:pt x="69739" y="8524"/>
                    <a:pt x="69725" y="8517"/>
                  </a:cubicBezTo>
                  <a:lnTo>
                    <a:pt x="69725" y="8517"/>
                  </a:lnTo>
                  <a:cubicBezTo>
                    <a:pt x="67660" y="7572"/>
                    <a:pt x="65449" y="7001"/>
                    <a:pt x="63155" y="6828"/>
                  </a:cubicBezTo>
                  <a:lnTo>
                    <a:pt x="63155" y="6828"/>
                  </a:lnTo>
                  <a:cubicBezTo>
                    <a:pt x="60868" y="6661"/>
                    <a:pt x="58601" y="6890"/>
                    <a:pt x="56439" y="7523"/>
                  </a:cubicBezTo>
                  <a:lnTo>
                    <a:pt x="56439" y="7523"/>
                  </a:lnTo>
                  <a:cubicBezTo>
                    <a:pt x="55932" y="7662"/>
                    <a:pt x="55424" y="7829"/>
                    <a:pt x="54924" y="8016"/>
                  </a:cubicBezTo>
                  <a:lnTo>
                    <a:pt x="54924" y="8016"/>
                  </a:lnTo>
                  <a:cubicBezTo>
                    <a:pt x="52059" y="9066"/>
                    <a:pt x="49480" y="10825"/>
                    <a:pt x="46991" y="12528"/>
                  </a:cubicBezTo>
                  <a:lnTo>
                    <a:pt x="46991" y="12528"/>
                  </a:lnTo>
                  <a:cubicBezTo>
                    <a:pt x="43682" y="14788"/>
                    <a:pt x="40254" y="17124"/>
                    <a:pt x="36166" y="17777"/>
                  </a:cubicBezTo>
                  <a:lnTo>
                    <a:pt x="36166" y="17777"/>
                  </a:lnTo>
                  <a:cubicBezTo>
                    <a:pt x="33080" y="18278"/>
                    <a:pt x="29694" y="18201"/>
                    <a:pt x="25822" y="17548"/>
                  </a:cubicBezTo>
                  <a:lnTo>
                    <a:pt x="25822" y="17548"/>
                  </a:lnTo>
                  <a:cubicBezTo>
                    <a:pt x="23333" y="17131"/>
                    <a:pt x="21344" y="16609"/>
                    <a:pt x="19565" y="15914"/>
                  </a:cubicBezTo>
                  <a:lnTo>
                    <a:pt x="19565" y="15914"/>
                  </a:lnTo>
                  <a:cubicBezTo>
                    <a:pt x="17986" y="15302"/>
                    <a:pt x="16408" y="14447"/>
                    <a:pt x="12981" y="10165"/>
                  </a:cubicBezTo>
                  <a:lnTo>
                    <a:pt x="12981" y="10165"/>
                  </a:lnTo>
                  <a:cubicBezTo>
                    <a:pt x="12501" y="9574"/>
                    <a:pt x="12014" y="8948"/>
                    <a:pt x="11549" y="8350"/>
                  </a:cubicBezTo>
                  <a:lnTo>
                    <a:pt x="11549" y="8350"/>
                  </a:lnTo>
                  <a:cubicBezTo>
                    <a:pt x="11333" y="8072"/>
                    <a:pt x="11111" y="7794"/>
                    <a:pt x="10895" y="7509"/>
                  </a:cubicBezTo>
                  <a:lnTo>
                    <a:pt x="10895" y="7509"/>
                  </a:lnTo>
                  <a:cubicBezTo>
                    <a:pt x="9220" y="5389"/>
                    <a:pt x="7676" y="3852"/>
                    <a:pt x="6029" y="2670"/>
                  </a:cubicBezTo>
                  <a:lnTo>
                    <a:pt x="6029" y="2670"/>
                  </a:lnTo>
                  <a:cubicBezTo>
                    <a:pt x="4304" y="1433"/>
                    <a:pt x="2434" y="564"/>
                    <a:pt x="467" y="98"/>
                  </a:cubicBezTo>
                  <a:lnTo>
                    <a:pt x="467" y="98"/>
                  </a:lnTo>
                  <a:cubicBezTo>
                    <a:pt x="335" y="63"/>
                    <a:pt x="196" y="35"/>
                    <a:pt x="43" y="1"/>
                  </a:cubicBezTo>
                  <a:lnTo>
                    <a:pt x="43" y="1"/>
                  </a:lnTo>
                  <a:cubicBezTo>
                    <a:pt x="43" y="1"/>
                    <a:pt x="36" y="1"/>
                    <a:pt x="36" y="1"/>
                  </a:cubicBezTo>
                  <a:lnTo>
                    <a:pt x="36" y="1"/>
                  </a:lnTo>
                  <a:cubicBezTo>
                    <a:pt x="22" y="1"/>
                    <a:pt x="8" y="14"/>
                    <a:pt x="8"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5"/>
            <p:cNvSpPr/>
            <p:nvPr/>
          </p:nvSpPr>
          <p:spPr>
            <a:xfrm>
              <a:off x="5483200" y="3625350"/>
              <a:ext cx="1746250" cy="440275"/>
            </a:xfrm>
            <a:custGeom>
              <a:rect b="b" l="l" r="r" t="t"/>
              <a:pathLst>
                <a:path extrusionOk="0" h="17611" w="69850">
                  <a:moveTo>
                    <a:pt x="8" y="21"/>
                  </a:moveTo>
                  <a:cubicBezTo>
                    <a:pt x="1" y="35"/>
                    <a:pt x="15" y="49"/>
                    <a:pt x="29" y="56"/>
                  </a:cubicBezTo>
                  <a:lnTo>
                    <a:pt x="29" y="56"/>
                  </a:lnTo>
                  <a:cubicBezTo>
                    <a:pt x="175" y="84"/>
                    <a:pt x="314" y="119"/>
                    <a:pt x="453" y="146"/>
                  </a:cubicBezTo>
                  <a:lnTo>
                    <a:pt x="453" y="146"/>
                  </a:lnTo>
                  <a:cubicBezTo>
                    <a:pt x="2400" y="605"/>
                    <a:pt x="4256" y="1453"/>
                    <a:pt x="5966" y="2656"/>
                  </a:cubicBezTo>
                  <a:lnTo>
                    <a:pt x="5966" y="2656"/>
                  </a:lnTo>
                  <a:cubicBezTo>
                    <a:pt x="7586" y="3796"/>
                    <a:pt x="9136" y="5305"/>
                    <a:pt x="10840" y="7398"/>
                  </a:cubicBezTo>
                  <a:lnTo>
                    <a:pt x="10840" y="7398"/>
                  </a:lnTo>
                  <a:cubicBezTo>
                    <a:pt x="11069" y="7683"/>
                    <a:pt x="11298" y="7968"/>
                    <a:pt x="11528" y="8253"/>
                  </a:cubicBezTo>
                  <a:lnTo>
                    <a:pt x="11528" y="8253"/>
                  </a:lnTo>
                  <a:cubicBezTo>
                    <a:pt x="11994" y="8830"/>
                    <a:pt x="12473" y="9428"/>
                    <a:pt x="12946" y="10005"/>
                  </a:cubicBezTo>
                  <a:lnTo>
                    <a:pt x="12946" y="10005"/>
                  </a:lnTo>
                  <a:cubicBezTo>
                    <a:pt x="15087" y="12598"/>
                    <a:pt x="16930" y="14649"/>
                    <a:pt x="19620" y="15580"/>
                  </a:cubicBezTo>
                  <a:lnTo>
                    <a:pt x="19620" y="15580"/>
                  </a:lnTo>
                  <a:cubicBezTo>
                    <a:pt x="21351" y="16178"/>
                    <a:pt x="23347" y="16630"/>
                    <a:pt x="25898" y="17012"/>
                  </a:cubicBezTo>
                  <a:lnTo>
                    <a:pt x="25898" y="17012"/>
                  </a:lnTo>
                  <a:cubicBezTo>
                    <a:pt x="28137" y="17346"/>
                    <a:pt x="30188" y="17513"/>
                    <a:pt x="32079" y="17513"/>
                  </a:cubicBezTo>
                  <a:lnTo>
                    <a:pt x="32079" y="17513"/>
                  </a:lnTo>
                  <a:cubicBezTo>
                    <a:pt x="33580" y="17513"/>
                    <a:pt x="34985" y="17402"/>
                    <a:pt x="36305" y="17193"/>
                  </a:cubicBezTo>
                  <a:lnTo>
                    <a:pt x="36305" y="17193"/>
                  </a:lnTo>
                  <a:cubicBezTo>
                    <a:pt x="40470" y="16540"/>
                    <a:pt x="43890" y="14106"/>
                    <a:pt x="47207" y="11750"/>
                  </a:cubicBezTo>
                  <a:lnTo>
                    <a:pt x="47207" y="11750"/>
                  </a:lnTo>
                  <a:cubicBezTo>
                    <a:pt x="49647" y="10019"/>
                    <a:pt x="52170" y="8225"/>
                    <a:pt x="54986" y="7140"/>
                  </a:cubicBezTo>
                  <a:lnTo>
                    <a:pt x="54986" y="7140"/>
                  </a:lnTo>
                  <a:cubicBezTo>
                    <a:pt x="55487" y="6946"/>
                    <a:pt x="55994" y="6772"/>
                    <a:pt x="56495" y="6619"/>
                  </a:cubicBezTo>
                  <a:lnTo>
                    <a:pt x="56495" y="6619"/>
                  </a:lnTo>
                  <a:cubicBezTo>
                    <a:pt x="58664" y="5958"/>
                    <a:pt x="60923" y="5687"/>
                    <a:pt x="63211" y="5826"/>
                  </a:cubicBezTo>
                  <a:lnTo>
                    <a:pt x="63211" y="5826"/>
                  </a:lnTo>
                  <a:cubicBezTo>
                    <a:pt x="65512" y="5958"/>
                    <a:pt x="67729" y="6494"/>
                    <a:pt x="69808" y="7418"/>
                  </a:cubicBezTo>
                  <a:lnTo>
                    <a:pt x="69808" y="7418"/>
                  </a:lnTo>
                  <a:cubicBezTo>
                    <a:pt x="69822" y="7425"/>
                    <a:pt x="69843" y="7418"/>
                    <a:pt x="69850" y="7398"/>
                  </a:cubicBezTo>
                  <a:lnTo>
                    <a:pt x="69850" y="7398"/>
                  </a:lnTo>
                  <a:cubicBezTo>
                    <a:pt x="69850" y="7384"/>
                    <a:pt x="69850" y="7370"/>
                    <a:pt x="69829" y="7363"/>
                  </a:cubicBezTo>
                  <a:lnTo>
                    <a:pt x="69829" y="7363"/>
                  </a:lnTo>
                  <a:cubicBezTo>
                    <a:pt x="67743" y="6438"/>
                    <a:pt x="65519" y="5903"/>
                    <a:pt x="63211" y="5764"/>
                  </a:cubicBezTo>
                  <a:lnTo>
                    <a:pt x="63211" y="5764"/>
                  </a:lnTo>
                  <a:cubicBezTo>
                    <a:pt x="60916" y="5632"/>
                    <a:pt x="58650" y="5896"/>
                    <a:pt x="56481" y="6563"/>
                  </a:cubicBezTo>
                  <a:lnTo>
                    <a:pt x="56481" y="6563"/>
                  </a:lnTo>
                  <a:cubicBezTo>
                    <a:pt x="55973" y="6716"/>
                    <a:pt x="55466" y="6890"/>
                    <a:pt x="54965" y="7085"/>
                  </a:cubicBezTo>
                  <a:lnTo>
                    <a:pt x="54965" y="7085"/>
                  </a:lnTo>
                  <a:cubicBezTo>
                    <a:pt x="52143" y="8169"/>
                    <a:pt x="49612" y="9970"/>
                    <a:pt x="47172" y="11708"/>
                  </a:cubicBezTo>
                  <a:lnTo>
                    <a:pt x="47172" y="11708"/>
                  </a:lnTo>
                  <a:cubicBezTo>
                    <a:pt x="43863" y="14058"/>
                    <a:pt x="40449" y="16484"/>
                    <a:pt x="36299" y="17138"/>
                  </a:cubicBezTo>
                  <a:lnTo>
                    <a:pt x="36299" y="17138"/>
                  </a:lnTo>
                  <a:cubicBezTo>
                    <a:pt x="33316" y="17610"/>
                    <a:pt x="29916" y="17548"/>
                    <a:pt x="25905" y="16950"/>
                  </a:cubicBezTo>
                  <a:lnTo>
                    <a:pt x="25905" y="16950"/>
                  </a:lnTo>
                  <a:cubicBezTo>
                    <a:pt x="23353" y="16574"/>
                    <a:pt x="21365" y="16123"/>
                    <a:pt x="19641" y="15525"/>
                  </a:cubicBezTo>
                  <a:lnTo>
                    <a:pt x="19641" y="15525"/>
                  </a:lnTo>
                  <a:cubicBezTo>
                    <a:pt x="16964" y="14600"/>
                    <a:pt x="15122" y="12549"/>
                    <a:pt x="12995" y="9963"/>
                  </a:cubicBezTo>
                  <a:lnTo>
                    <a:pt x="12995" y="9963"/>
                  </a:lnTo>
                  <a:cubicBezTo>
                    <a:pt x="12515" y="9393"/>
                    <a:pt x="12035" y="8795"/>
                    <a:pt x="11576" y="8218"/>
                  </a:cubicBezTo>
                  <a:lnTo>
                    <a:pt x="11576" y="8218"/>
                  </a:lnTo>
                  <a:cubicBezTo>
                    <a:pt x="11347" y="7933"/>
                    <a:pt x="11118" y="7648"/>
                    <a:pt x="10881" y="7363"/>
                  </a:cubicBezTo>
                  <a:lnTo>
                    <a:pt x="10881" y="7363"/>
                  </a:lnTo>
                  <a:cubicBezTo>
                    <a:pt x="9178" y="5263"/>
                    <a:pt x="7628" y="3755"/>
                    <a:pt x="6001" y="2607"/>
                  </a:cubicBezTo>
                  <a:lnTo>
                    <a:pt x="6001" y="2607"/>
                  </a:lnTo>
                  <a:cubicBezTo>
                    <a:pt x="4284" y="1398"/>
                    <a:pt x="2420" y="550"/>
                    <a:pt x="467" y="91"/>
                  </a:cubicBezTo>
                  <a:lnTo>
                    <a:pt x="467" y="91"/>
                  </a:lnTo>
                  <a:cubicBezTo>
                    <a:pt x="328" y="63"/>
                    <a:pt x="189" y="28"/>
                    <a:pt x="43" y="0"/>
                  </a:cubicBezTo>
                  <a:lnTo>
                    <a:pt x="43" y="0"/>
                  </a:lnTo>
                  <a:cubicBezTo>
                    <a:pt x="43" y="0"/>
                    <a:pt x="36" y="0"/>
                    <a:pt x="36" y="0"/>
                  </a:cubicBezTo>
                  <a:lnTo>
                    <a:pt x="36" y="0"/>
                  </a:lnTo>
                  <a:cubicBezTo>
                    <a:pt x="22" y="0"/>
                    <a:pt x="8" y="7"/>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5"/>
            <p:cNvSpPr/>
            <p:nvPr/>
          </p:nvSpPr>
          <p:spPr>
            <a:xfrm>
              <a:off x="5483200" y="3662200"/>
              <a:ext cx="1749050" cy="426875"/>
            </a:xfrm>
            <a:custGeom>
              <a:rect b="b" l="l" r="r" t="t"/>
              <a:pathLst>
                <a:path extrusionOk="0" h="17075" w="69962">
                  <a:moveTo>
                    <a:pt x="8" y="21"/>
                  </a:moveTo>
                  <a:cubicBezTo>
                    <a:pt x="1" y="42"/>
                    <a:pt x="15" y="56"/>
                    <a:pt x="29" y="56"/>
                  </a:cubicBezTo>
                  <a:lnTo>
                    <a:pt x="29" y="56"/>
                  </a:lnTo>
                  <a:cubicBezTo>
                    <a:pt x="175" y="84"/>
                    <a:pt x="314" y="118"/>
                    <a:pt x="446" y="146"/>
                  </a:cubicBezTo>
                  <a:lnTo>
                    <a:pt x="446" y="146"/>
                  </a:lnTo>
                  <a:cubicBezTo>
                    <a:pt x="2393" y="605"/>
                    <a:pt x="4242" y="1425"/>
                    <a:pt x="5945" y="2600"/>
                  </a:cubicBezTo>
                  <a:lnTo>
                    <a:pt x="5945" y="2600"/>
                  </a:lnTo>
                  <a:cubicBezTo>
                    <a:pt x="7544" y="3706"/>
                    <a:pt x="9094" y="5187"/>
                    <a:pt x="10826" y="7251"/>
                  </a:cubicBezTo>
                  <a:lnTo>
                    <a:pt x="10826" y="7251"/>
                  </a:lnTo>
                  <a:cubicBezTo>
                    <a:pt x="11076" y="7543"/>
                    <a:pt x="11319" y="7842"/>
                    <a:pt x="11563" y="8134"/>
                  </a:cubicBezTo>
                  <a:lnTo>
                    <a:pt x="11563" y="8134"/>
                  </a:lnTo>
                  <a:cubicBezTo>
                    <a:pt x="12021" y="8691"/>
                    <a:pt x="12494" y="9261"/>
                    <a:pt x="12960" y="9810"/>
                  </a:cubicBezTo>
                  <a:lnTo>
                    <a:pt x="12960" y="9810"/>
                  </a:lnTo>
                  <a:cubicBezTo>
                    <a:pt x="14754" y="11916"/>
                    <a:pt x="16784" y="14315"/>
                    <a:pt x="19697" y="15191"/>
                  </a:cubicBezTo>
                  <a:lnTo>
                    <a:pt x="19697" y="15191"/>
                  </a:lnTo>
                  <a:cubicBezTo>
                    <a:pt x="21831" y="15837"/>
                    <a:pt x="24070" y="16178"/>
                    <a:pt x="25981" y="16421"/>
                  </a:cubicBezTo>
                  <a:lnTo>
                    <a:pt x="25981" y="16421"/>
                  </a:lnTo>
                  <a:cubicBezTo>
                    <a:pt x="27643" y="16637"/>
                    <a:pt x="29826" y="16866"/>
                    <a:pt x="32148" y="16866"/>
                  </a:cubicBezTo>
                  <a:lnTo>
                    <a:pt x="32148" y="16866"/>
                  </a:lnTo>
                  <a:cubicBezTo>
                    <a:pt x="33552" y="16866"/>
                    <a:pt x="35005" y="16783"/>
                    <a:pt x="36431" y="16560"/>
                  </a:cubicBezTo>
                  <a:lnTo>
                    <a:pt x="36431" y="16560"/>
                  </a:lnTo>
                  <a:cubicBezTo>
                    <a:pt x="40658" y="15907"/>
                    <a:pt x="44078" y="13383"/>
                    <a:pt x="47380" y="10936"/>
                  </a:cubicBezTo>
                  <a:lnTo>
                    <a:pt x="47380" y="10936"/>
                  </a:lnTo>
                  <a:cubicBezTo>
                    <a:pt x="49779" y="9163"/>
                    <a:pt x="52254" y="7328"/>
                    <a:pt x="55035" y="6209"/>
                  </a:cubicBezTo>
                  <a:lnTo>
                    <a:pt x="55035" y="6209"/>
                  </a:lnTo>
                  <a:cubicBezTo>
                    <a:pt x="55535" y="6014"/>
                    <a:pt x="56043" y="5826"/>
                    <a:pt x="56543" y="5666"/>
                  </a:cubicBezTo>
                  <a:lnTo>
                    <a:pt x="56543" y="5666"/>
                  </a:lnTo>
                  <a:cubicBezTo>
                    <a:pt x="60944" y="4255"/>
                    <a:pt x="65692" y="4464"/>
                    <a:pt x="69912" y="6271"/>
                  </a:cubicBezTo>
                  <a:lnTo>
                    <a:pt x="69912" y="6271"/>
                  </a:lnTo>
                  <a:cubicBezTo>
                    <a:pt x="69926" y="6271"/>
                    <a:pt x="69947" y="6264"/>
                    <a:pt x="69954" y="6250"/>
                  </a:cubicBezTo>
                  <a:lnTo>
                    <a:pt x="69954" y="6250"/>
                  </a:lnTo>
                  <a:cubicBezTo>
                    <a:pt x="69961" y="6236"/>
                    <a:pt x="69954" y="6222"/>
                    <a:pt x="69940" y="6216"/>
                  </a:cubicBezTo>
                  <a:lnTo>
                    <a:pt x="69940" y="6216"/>
                  </a:lnTo>
                  <a:cubicBezTo>
                    <a:pt x="65699" y="4408"/>
                    <a:pt x="60937" y="4192"/>
                    <a:pt x="56523" y="5611"/>
                  </a:cubicBezTo>
                  <a:lnTo>
                    <a:pt x="56523" y="5611"/>
                  </a:lnTo>
                  <a:cubicBezTo>
                    <a:pt x="56022" y="5771"/>
                    <a:pt x="55514" y="5958"/>
                    <a:pt x="55014" y="6160"/>
                  </a:cubicBezTo>
                  <a:lnTo>
                    <a:pt x="55014" y="6160"/>
                  </a:lnTo>
                  <a:cubicBezTo>
                    <a:pt x="52226" y="7279"/>
                    <a:pt x="49744" y="9115"/>
                    <a:pt x="47346" y="10894"/>
                  </a:cubicBezTo>
                  <a:lnTo>
                    <a:pt x="47346" y="10894"/>
                  </a:lnTo>
                  <a:cubicBezTo>
                    <a:pt x="44043" y="13328"/>
                    <a:pt x="40637" y="15851"/>
                    <a:pt x="36424" y="16505"/>
                  </a:cubicBezTo>
                  <a:lnTo>
                    <a:pt x="36424" y="16505"/>
                  </a:lnTo>
                  <a:cubicBezTo>
                    <a:pt x="34609" y="16783"/>
                    <a:pt x="31550" y="17075"/>
                    <a:pt x="25988" y="16366"/>
                  </a:cubicBezTo>
                  <a:lnTo>
                    <a:pt x="25988" y="16366"/>
                  </a:lnTo>
                  <a:cubicBezTo>
                    <a:pt x="24083" y="16115"/>
                    <a:pt x="21845" y="15782"/>
                    <a:pt x="19717" y="15135"/>
                  </a:cubicBezTo>
                  <a:lnTo>
                    <a:pt x="19717" y="15135"/>
                  </a:lnTo>
                  <a:cubicBezTo>
                    <a:pt x="16818" y="14259"/>
                    <a:pt x="14795" y="11875"/>
                    <a:pt x="13002" y="9768"/>
                  </a:cubicBezTo>
                  <a:lnTo>
                    <a:pt x="13002" y="9768"/>
                  </a:lnTo>
                  <a:cubicBezTo>
                    <a:pt x="12536" y="9219"/>
                    <a:pt x="12063" y="8649"/>
                    <a:pt x="11611" y="8100"/>
                  </a:cubicBezTo>
                  <a:lnTo>
                    <a:pt x="11611" y="8100"/>
                  </a:lnTo>
                  <a:cubicBezTo>
                    <a:pt x="11368" y="7808"/>
                    <a:pt x="11118" y="7509"/>
                    <a:pt x="10874" y="7217"/>
                  </a:cubicBezTo>
                  <a:lnTo>
                    <a:pt x="10874" y="7217"/>
                  </a:lnTo>
                  <a:cubicBezTo>
                    <a:pt x="9136" y="5145"/>
                    <a:pt x="7579" y="3664"/>
                    <a:pt x="5973" y="2552"/>
                  </a:cubicBezTo>
                  <a:lnTo>
                    <a:pt x="5973" y="2552"/>
                  </a:lnTo>
                  <a:cubicBezTo>
                    <a:pt x="4270" y="1377"/>
                    <a:pt x="2413" y="549"/>
                    <a:pt x="460" y="91"/>
                  </a:cubicBezTo>
                  <a:lnTo>
                    <a:pt x="460" y="91"/>
                  </a:lnTo>
                  <a:cubicBezTo>
                    <a:pt x="328" y="63"/>
                    <a:pt x="189" y="28"/>
                    <a:pt x="43" y="0"/>
                  </a:cubicBezTo>
                  <a:lnTo>
                    <a:pt x="43" y="0"/>
                  </a:lnTo>
                  <a:cubicBezTo>
                    <a:pt x="43" y="0"/>
                    <a:pt x="36" y="0"/>
                    <a:pt x="36" y="0"/>
                  </a:cubicBezTo>
                  <a:lnTo>
                    <a:pt x="36" y="0"/>
                  </a:lnTo>
                  <a:cubicBezTo>
                    <a:pt x="22" y="0"/>
                    <a:pt x="8" y="7"/>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5"/>
            <p:cNvSpPr/>
            <p:nvPr/>
          </p:nvSpPr>
          <p:spPr>
            <a:xfrm>
              <a:off x="5483200" y="3699050"/>
              <a:ext cx="1751650" cy="410025"/>
            </a:xfrm>
            <a:custGeom>
              <a:rect b="b" l="l" r="r" t="t"/>
              <a:pathLst>
                <a:path extrusionOk="0" h="16401" w="70066">
                  <a:moveTo>
                    <a:pt x="8" y="28"/>
                  </a:moveTo>
                  <a:cubicBezTo>
                    <a:pt x="1" y="42"/>
                    <a:pt x="15" y="56"/>
                    <a:pt x="29" y="63"/>
                  </a:cubicBezTo>
                  <a:lnTo>
                    <a:pt x="29" y="63"/>
                  </a:lnTo>
                  <a:cubicBezTo>
                    <a:pt x="168" y="90"/>
                    <a:pt x="307" y="118"/>
                    <a:pt x="446" y="146"/>
                  </a:cubicBezTo>
                  <a:lnTo>
                    <a:pt x="446" y="146"/>
                  </a:lnTo>
                  <a:cubicBezTo>
                    <a:pt x="2386" y="598"/>
                    <a:pt x="4228" y="1404"/>
                    <a:pt x="5917" y="2545"/>
                  </a:cubicBezTo>
                  <a:lnTo>
                    <a:pt x="5917" y="2545"/>
                  </a:lnTo>
                  <a:cubicBezTo>
                    <a:pt x="7516" y="3629"/>
                    <a:pt x="9025" y="5034"/>
                    <a:pt x="10819" y="7105"/>
                  </a:cubicBezTo>
                  <a:lnTo>
                    <a:pt x="10819" y="7105"/>
                  </a:lnTo>
                  <a:cubicBezTo>
                    <a:pt x="11076" y="7404"/>
                    <a:pt x="11333" y="7710"/>
                    <a:pt x="11590" y="8009"/>
                  </a:cubicBezTo>
                  <a:lnTo>
                    <a:pt x="11590" y="8009"/>
                  </a:lnTo>
                  <a:cubicBezTo>
                    <a:pt x="12042" y="8537"/>
                    <a:pt x="12508" y="9087"/>
                    <a:pt x="12974" y="9615"/>
                  </a:cubicBezTo>
                  <a:lnTo>
                    <a:pt x="12974" y="9615"/>
                  </a:lnTo>
                  <a:cubicBezTo>
                    <a:pt x="14879" y="11791"/>
                    <a:pt x="16853" y="14044"/>
                    <a:pt x="19780" y="14808"/>
                  </a:cubicBezTo>
                  <a:lnTo>
                    <a:pt x="19780" y="14808"/>
                  </a:lnTo>
                  <a:cubicBezTo>
                    <a:pt x="21866" y="15351"/>
                    <a:pt x="24118" y="15622"/>
                    <a:pt x="26065" y="15830"/>
                  </a:cubicBezTo>
                  <a:lnTo>
                    <a:pt x="26065" y="15830"/>
                  </a:lnTo>
                  <a:cubicBezTo>
                    <a:pt x="27991" y="16039"/>
                    <a:pt x="30111" y="16220"/>
                    <a:pt x="32252" y="16220"/>
                  </a:cubicBezTo>
                  <a:lnTo>
                    <a:pt x="32252" y="16220"/>
                  </a:lnTo>
                  <a:cubicBezTo>
                    <a:pt x="33698" y="16220"/>
                    <a:pt x="35151" y="16136"/>
                    <a:pt x="36563" y="15928"/>
                  </a:cubicBezTo>
                  <a:lnTo>
                    <a:pt x="36563" y="15928"/>
                  </a:lnTo>
                  <a:cubicBezTo>
                    <a:pt x="40845" y="15274"/>
                    <a:pt x="44252" y="12653"/>
                    <a:pt x="47547" y="10123"/>
                  </a:cubicBezTo>
                  <a:lnTo>
                    <a:pt x="47547" y="10123"/>
                  </a:lnTo>
                  <a:cubicBezTo>
                    <a:pt x="49904" y="8315"/>
                    <a:pt x="52337" y="6438"/>
                    <a:pt x="55083" y="5284"/>
                  </a:cubicBezTo>
                  <a:lnTo>
                    <a:pt x="55083" y="5284"/>
                  </a:lnTo>
                  <a:cubicBezTo>
                    <a:pt x="55577" y="5075"/>
                    <a:pt x="56085" y="4888"/>
                    <a:pt x="56592" y="4714"/>
                  </a:cubicBezTo>
                  <a:lnTo>
                    <a:pt x="56592" y="4714"/>
                  </a:lnTo>
                  <a:cubicBezTo>
                    <a:pt x="60993" y="3226"/>
                    <a:pt x="65769" y="3372"/>
                    <a:pt x="70024" y="5124"/>
                  </a:cubicBezTo>
                  <a:lnTo>
                    <a:pt x="70024" y="5124"/>
                  </a:lnTo>
                  <a:cubicBezTo>
                    <a:pt x="70038" y="5124"/>
                    <a:pt x="70052" y="5117"/>
                    <a:pt x="70058" y="5103"/>
                  </a:cubicBezTo>
                  <a:lnTo>
                    <a:pt x="70058" y="5103"/>
                  </a:lnTo>
                  <a:cubicBezTo>
                    <a:pt x="70065" y="5089"/>
                    <a:pt x="70058" y="5075"/>
                    <a:pt x="70045" y="5068"/>
                  </a:cubicBezTo>
                  <a:lnTo>
                    <a:pt x="70045" y="5068"/>
                  </a:lnTo>
                  <a:cubicBezTo>
                    <a:pt x="65776" y="3316"/>
                    <a:pt x="60993" y="3170"/>
                    <a:pt x="56571" y="4658"/>
                  </a:cubicBezTo>
                  <a:lnTo>
                    <a:pt x="56571" y="4658"/>
                  </a:lnTo>
                  <a:cubicBezTo>
                    <a:pt x="56064" y="4832"/>
                    <a:pt x="55556" y="5020"/>
                    <a:pt x="55063" y="5235"/>
                  </a:cubicBezTo>
                  <a:lnTo>
                    <a:pt x="55063" y="5235"/>
                  </a:lnTo>
                  <a:cubicBezTo>
                    <a:pt x="52309" y="6389"/>
                    <a:pt x="49869" y="8266"/>
                    <a:pt x="47512" y="10074"/>
                  </a:cubicBezTo>
                  <a:lnTo>
                    <a:pt x="47512" y="10074"/>
                  </a:lnTo>
                  <a:cubicBezTo>
                    <a:pt x="44224" y="12604"/>
                    <a:pt x="40824" y="15219"/>
                    <a:pt x="36556" y="15865"/>
                  </a:cubicBezTo>
                  <a:lnTo>
                    <a:pt x="36556" y="15865"/>
                  </a:lnTo>
                  <a:cubicBezTo>
                    <a:pt x="33045" y="16400"/>
                    <a:pt x="29284" y="16122"/>
                    <a:pt x="26072" y="15775"/>
                  </a:cubicBezTo>
                  <a:lnTo>
                    <a:pt x="26072" y="15775"/>
                  </a:lnTo>
                  <a:cubicBezTo>
                    <a:pt x="24125" y="15566"/>
                    <a:pt x="21880" y="15295"/>
                    <a:pt x="19794" y="14753"/>
                  </a:cubicBezTo>
                  <a:lnTo>
                    <a:pt x="19794" y="14753"/>
                  </a:lnTo>
                  <a:cubicBezTo>
                    <a:pt x="16888" y="13995"/>
                    <a:pt x="14920" y="11749"/>
                    <a:pt x="13016" y="9573"/>
                  </a:cubicBezTo>
                  <a:lnTo>
                    <a:pt x="13016" y="9573"/>
                  </a:lnTo>
                  <a:cubicBezTo>
                    <a:pt x="12557" y="9045"/>
                    <a:pt x="12084" y="8503"/>
                    <a:pt x="11639" y="7974"/>
                  </a:cubicBezTo>
                  <a:lnTo>
                    <a:pt x="11639" y="7974"/>
                  </a:lnTo>
                  <a:cubicBezTo>
                    <a:pt x="11382" y="7668"/>
                    <a:pt x="11125" y="7369"/>
                    <a:pt x="10860" y="7071"/>
                  </a:cubicBezTo>
                  <a:lnTo>
                    <a:pt x="10860" y="7071"/>
                  </a:lnTo>
                  <a:cubicBezTo>
                    <a:pt x="9067" y="4992"/>
                    <a:pt x="7551" y="3581"/>
                    <a:pt x="5945" y="2496"/>
                  </a:cubicBezTo>
                  <a:lnTo>
                    <a:pt x="5945" y="2496"/>
                  </a:lnTo>
                  <a:cubicBezTo>
                    <a:pt x="4256" y="1349"/>
                    <a:pt x="2406" y="542"/>
                    <a:pt x="460" y="90"/>
                  </a:cubicBezTo>
                  <a:lnTo>
                    <a:pt x="460" y="90"/>
                  </a:lnTo>
                  <a:cubicBezTo>
                    <a:pt x="321" y="63"/>
                    <a:pt x="182" y="35"/>
                    <a:pt x="43" y="0"/>
                  </a:cubicBezTo>
                  <a:lnTo>
                    <a:pt x="43" y="0"/>
                  </a:lnTo>
                  <a:cubicBezTo>
                    <a:pt x="43" y="0"/>
                    <a:pt x="36" y="0"/>
                    <a:pt x="36" y="0"/>
                  </a:cubicBezTo>
                  <a:lnTo>
                    <a:pt x="36" y="0"/>
                  </a:lnTo>
                  <a:cubicBezTo>
                    <a:pt x="22" y="0"/>
                    <a:pt x="8" y="14"/>
                    <a:pt x="8"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5"/>
            <p:cNvSpPr/>
            <p:nvPr/>
          </p:nvSpPr>
          <p:spPr>
            <a:xfrm>
              <a:off x="5483200" y="3736050"/>
              <a:ext cx="1754425" cy="393175"/>
            </a:xfrm>
            <a:custGeom>
              <a:rect b="b" l="l" r="r" t="t"/>
              <a:pathLst>
                <a:path extrusionOk="0" h="15727" w="70177">
                  <a:moveTo>
                    <a:pt x="8" y="22"/>
                  </a:moveTo>
                  <a:cubicBezTo>
                    <a:pt x="1" y="36"/>
                    <a:pt x="15" y="50"/>
                    <a:pt x="29" y="57"/>
                  </a:cubicBezTo>
                  <a:lnTo>
                    <a:pt x="29" y="57"/>
                  </a:lnTo>
                  <a:cubicBezTo>
                    <a:pt x="168" y="84"/>
                    <a:pt x="307" y="112"/>
                    <a:pt x="439" y="147"/>
                  </a:cubicBezTo>
                  <a:lnTo>
                    <a:pt x="439" y="147"/>
                  </a:lnTo>
                  <a:cubicBezTo>
                    <a:pt x="2379" y="585"/>
                    <a:pt x="4214" y="1371"/>
                    <a:pt x="5890" y="2483"/>
                  </a:cubicBezTo>
                  <a:lnTo>
                    <a:pt x="5890" y="2483"/>
                  </a:lnTo>
                  <a:cubicBezTo>
                    <a:pt x="7906" y="3825"/>
                    <a:pt x="9581" y="5577"/>
                    <a:pt x="10812" y="6953"/>
                  </a:cubicBezTo>
                  <a:lnTo>
                    <a:pt x="10812" y="6953"/>
                  </a:lnTo>
                  <a:cubicBezTo>
                    <a:pt x="11083" y="7266"/>
                    <a:pt x="11354" y="7572"/>
                    <a:pt x="11625" y="7878"/>
                  </a:cubicBezTo>
                  <a:lnTo>
                    <a:pt x="11625" y="7878"/>
                  </a:lnTo>
                  <a:cubicBezTo>
                    <a:pt x="12070" y="8385"/>
                    <a:pt x="12529" y="8907"/>
                    <a:pt x="12988" y="9414"/>
                  </a:cubicBezTo>
                  <a:lnTo>
                    <a:pt x="12988" y="9414"/>
                  </a:lnTo>
                  <a:cubicBezTo>
                    <a:pt x="14920" y="11556"/>
                    <a:pt x="16930" y="13780"/>
                    <a:pt x="19857" y="14420"/>
                  </a:cubicBezTo>
                  <a:lnTo>
                    <a:pt x="19857" y="14420"/>
                  </a:lnTo>
                  <a:cubicBezTo>
                    <a:pt x="21873" y="14865"/>
                    <a:pt x="24049" y="15052"/>
                    <a:pt x="26155" y="15240"/>
                  </a:cubicBezTo>
                  <a:lnTo>
                    <a:pt x="26155" y="15240"/>
                  </a:lnTo>
                  <a:cubicBezTo>
                    <a:pt x="28255" y="15421"/>
                    <a:pt x="30327" y="15574"/>
                    <a:pt x="32364" y="15574"/>
                  </a:cubicBezTo>
                  <a:lnTo>
                    <a:pt x="32364" y="15574"/>
                  </a:lnTo>
                  <a:cubicBezTo>
                    <a:pt x="33824" y="15574"/>
                    <a:pt x="35270" y="15497"/>
                    <a:pt x="36688" y="15282"/>
                  </a:cubicBezTo>
                  <a:lnTo>
                    <a:pt x="36688" y="15282"/>
                  </a:lnTo>
                  <a:cubicBezTo>
                    <a:pt x="41033" y="14642"/>
                    <a:pt x="44426" y="11924"/>
                    <a:pt x="47707" y="9303"/>
                  </a:cubicBezTo>
                  <a:lnTo>
                    <a:pt x="47707" y="9303"/>
                  </a:lnTo>
                  <a:cubicBezTo>
                    <a:pt x="50022" y="7454"/>
                    <a:pt x="52414" y="5542"/>
                    <a:pt x="55132" y="4353"/>
                  </a:cubicBezTo>
                  <a:lnTo>
                    <a:pt x="55132" y="4353"/>
                  </a:lnTo>
                  <a:cubicBezTo>
                    <a:pt x="55626" y="4138"/>
                    <a:pt x="56133" y="3936"/>
                    <a:pt x="56634" y="3755"/>
                  </a:cubicBezTo>
                  <a:lnTo>
                    <a:pt x="56634" y="3755"/>
                  </a:lnTo>
                  <a:cubicBezTo>
                    <a:pt x="61048" y="2198"/>
                    <a:pt x="65845" y="2274"/>
                    <a:pt x="70128" y="3964"/>
                  </a:cubicBezTo>
                  <a:lnTo>
                    <a:pt x="70128" y="3964"/>
                  </a:lnTo>
                  <a:cubicBezTo>
                    <a:pt x="70142" y="3971"/>
                    <a:pt x="70163" y="3964"/>
                    <a:pt x="70170" y="3950"/>
                  </a:cubicBezTo>
                  <a:lnTo>
                    <a:pt x="70170" y="3950"/>
                  </a:lnTo>
                  <a:cubicBezTo>
                    <a:pt x="70177" y="3936"/>
                    <a:pt x="70163" y="3922"/>
                    <a:pt x="70149" y="3915"/>
                  </a:cubicBezTo>
                  <a:lnTo>
                    <a:pt x="70149" y="3915"/>
                  </a:lnTo>
                  <a:cubicBezTo>
                    <a:pt x="65852" y="2212"/>
                    <a:pt x="61041" y="2142"/>
                    <a:pt x="56613" y="3706"/>
                  </a:cubicBezTo>
                  <a:lnTo>
                    <a:pt x="56613" y="3706"/>
                  </a:lnTo>
                  <a:cubicBezTo>
                    <a:pt x="56112" y="3880"/>
                    <a:pt x="55605" y="4082"/>
                    <a:pt x="55104" y="4297"/>
                  </a:cubicBezTo>
                  <a:lnTo>
                    <a:pt x="55104" y="4297"/>
                  </a:lnTo>
                  <a:cubicBezTo>
                    <a:pt x="52386" y="5493"/>
                    <a:pt x="49987" y="7405"/>
                    <a:pt x="47672" y="9261"/>
                  </a:cubicBezTo>
                  <a:lnTo>
                    <a:pt x="47672" y="9261"/>
                  </a:lnTo>
                  <a:cubicBezTo>
                    <a:pt x="44398" y="11875"/>
                    <a:pt x="41005" y="14587"/>
                    <a:pt x="36681" y="15226"/>
                  </a:cubicBezTo>
                  <a:lnTo>
                    <a:pt x="36681" y="15226"/>
                  </a:lnTo>
                  <a:cubicBezTo>
                    <a:pt x="33295" y="15727"/>
                    <a:pt x="29770" y="15490"/>
                    <a:pt x="26155" y="15178"/>
                  </a:cubicBezTo>
                  <a:lnTo>
                    <a:pt x="26155" y="15178"/>
                  </a:lnTo>
                  <a:cubicBezTo>
                    <a:pt x="24056" y="14997"/>
                    <a:pt x="21887" y="14809"/>
                    <a:pt x="19870" y="14364"/>
                  </a:cubicBezTo>
                  <a:lnTo>
                    <a:pt x="19870" y="14364"/>
                  </a:lnTo>
                  <a:cubicBezTo>
                    <a:pt x="16957" y="13725"/>
                    <a:pt x="14962" y="11514"/>
                    <a:pt x="13029" y="9373"/>
                  </a:cubicBezTo>
                  <a:lnTo>
                    <a:pt x="13029" y="9373"/>
                  </a:lnTo>
                  <a:cubicBezTo>
                    <a:pt x="12571" y="8872"/>
                    <a:pt x="12112" y="8344"/>
                    <a:pt x="11667" y="7843"/>
                  </a:cubicBezTo>
                  <a:lnTo>
                    <a:pt x="11667" y="7843"/>
                  </a:lnTo>
                  <a:cubicBezTo>
                    <a:pt x="11396" y="7537"/>
                    <a:pt x="11125" y="7224"/>
                    <a:pt x="10853" y="6918"/>
                  </a:cubicBezTo>
                  <a:lnTo>
                    <a:pt x="10853" y="6918"/>
                  </a:lnTo>
                  <a:cubicBezTo>
                    <a:pt x="9623" y="5535"/>
                    <a:pt x="7947" y="3783"/>
                    <a:pt x="5924" y="2434"/>
                  </a:cubicBezTo>
                  <a:lnTo>
                    <a:pt x="5924" y="2434"/>
                  </a:lnTo>
                  <a:cubicBezTo>
                    <a:pt x="4235" y="1322"/>
                    <a:pt x="2400" y="529"/>
                    <a:pt x="453" y="84"/>
                  </a:cubicBezTo>
                  <a:lnTo>
                    <a:pt x="453" y="84"/>
                  </a:lnTo>
                  <a:cubicBezTo>
                    <a:pt x="321" y="57"/>
                    <a:pt x="182" y="29"/>
                    <a:pt x="43" y="1"/>
                  </a:cubicBezTo>
                  <a:lnTo>
                    <a:pt x="43" y="1"/>
                  </a:lnTo>
                  <a:cubicBezTo>
                    <a:pt x="36" y="1"/>
                    <a:pt x="36" y="1"/>
                    <a:pt x="36" y="1"/>
                  </a:cubicBezTo>
                  <a:lnTo>
                    <a:pt x="36" y="1"/>
                  </a:lnTo>
                  <a:cubicBezTo>
                    <a:pt x="22" y="1"/>
                    <a:pt x="8"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5"/>
            <p:cNvSpPr/>
            <p:nvPr/>
          </p:nvSpPr>
          <p:spPr>
            <a:xfrm>
              <a:off x="5483200" y="3772900"/>
              <a:ext cx="1757025" cy="376675"/>
            </a:xfrm>
            <a:custGeom>
              <a:rect b="b" l="l" r="r" t="t"/>
              <a:pathLst>
                <a:path extrusionOk="0" h="15067" w="70281">
                  <a:moveTo>
                    <a:pt x="8" y="22"/>
                  </a:moveTo>
                  <a:cubicBezTo>
                    <a:pt x="1" y="43"/>
                    <a:pt x="15" y="56"/>
                    <a:pt x="29" y="56"/>
                  </a:cubicBezTo>
                  <a:lnTo>
                    <a:pt x="29" y="56"/>
                  </a:lnTo>
                  <a:cubicBezTo>
                    <a:pt x="168" y="84"/>
                    <a:pt x="300" y="112"/>
                    <a:pt x="439" y="147"/>
                  </a:cubicBezTo>
                  <a:lnTo>
                    <a:pt x="439" y="147"/>
                  </a:lnTo>
                  <a:cubicBezTo>
                    <a:pt x="2372" y="578"/>
                    <a:pt x="4193" y="1350"/>
                    <a:pt x="5862" y="2427"/>
                  </a:cubicBezTo>
                  <a:lnTo>
                    <a:pt x="5862" y="2427"/>
                  </a:lnTo>
                  <a:cubicBezTo>
                    <a:pt x="7843" y="3713"/>
                    <a:pt x="9470" y="5368"/>
                    <a:pt x="10798" y="6814"/>
                  </a:cubicBezTo>
                  <a:lnTo>
                    <a:pt x="10798" y="6814"/>
                  </a:lnTo>
                  <a:cubicBezTo>
                    <a:pt x="11090" y="7127"/>
                    <a:pt x="11375" y="7440"/>
                    <a:pt x="11660" y="7753"/>
                  </a:cubicBezTo>
                  <a:lnTo>
                    <a:pt x="11660" y="7753"/>
                  </a:lnTo>
                  <a:cubicBezTo>
                    <a:pt x="12098" y="8232"/>
                    <a:pt x="12550" y="8733"/>
                    <a:pt x="13002" y="9212"/>
                  </a:cubicBezTo>
                  <a:lnTo>
                    <a:pt x="13002" y="9212"/>
                  </a:lnTo>
                  <a:cubicBezTo>
                    <a:pt x="14962" y="11326"/>
                    <a:pt x="16992" y="13509"/>
                    <a:pt x="19933" y="14037"/>
                  </a:cubicBezTo>
                  <a:lnTo>
                    <a:pt x="19933" y="14037"/>
                  </a:lnTo>
                  <a:cubicBezTo>
                    <a:pt x="21741" y="14364"/>
                    <a:pt x="23576" y="14475"/>
                    <a:pt x="25516" y="14600"/>
                  </a:cubicBezTo>
                  <a:lnTo>
                    <a:pt x="25516" y="14600"/>
                  </a:lnTo>
                  <a:cubicBezTo>
                    <a:pt x="25759" y="14614"/>
                    <a:pt x="25995" y="14635"/>
                    <a:pt x="26239" y="14649"/>
                  </a:cubicBezTo>
                  <a:lnTo>
                    <a:pt x="26239" y="14649"/>
                  </a:lnTo>
                  <a:lnTo>
                    <a:pt x="26704" y="14677"/>
                  </a:lnTo>
                  <a:cubicBezTo>
                    <a:pt x="28609" y="14802"/>
                    <a:pt x="30542" y="14927"/>
                    <a:pt x="32461" y="14927"/>
                  </a:cubicBezTo>
                  <a:lnTo>
                    <a:pt x="32461" y="14927"/>
                  </a:lnTo>
                  <a:cubicBezTo>
                    <a:pt x="33928" y="14927"/>
                    <a:pt x="35388" y="14858"/>
                    <a:pt x="36820" y="14649"/>
                  </a:cubicBezTo>
                  <a:lnTo>
                    <a:pt x="36820" y="14649"/>
                  </a:lnTo>
                  <a:cubicBezTo>
                    <a:pt x="41214" y="14010"/>
                    <a:pt x="44593" y="11201"/>
                    <a:pt x="47867" y="8489"/>
                  </a:cubicBezTo>
                  <a:lnTo>
                    <a:pt x="47867" y="8489"/>
                  </a:lnTo>
                  <a:cubicBezTo>
                    <a:pt x="50140" y="6605"/>
                    <a:pt x="52490" y="4652"/>
                    <a:pt x="55174" y="3428"/>
                  </a:cubicBezTo>
                  <a:lnTo>
                    <a:pt x="55174" y="3428"/>
                  </a:lnTo>
                  <a:cubicBezTo>
                    <a:pt x="55667" y="3199"/>
                    <a:pt x="56175" y="2990"/>
                    <a:pt x="56682" y="2809"/>
                  </a:cubicBezTo>
                  <a:lnTo>
                    <a:pt x="56682" y="2809"/>
                  </a:lnTo>
                  <a:cubicBezTo>
                    <a:pt x="61104" y="1176"/>
                    <a:pt x="65922" y="1176"/>
                    <a:pt x="70239" y="2816"/>
                  </a:cubicBezTo>
                  <a:lnTo>
                    <a:pt x="70239" y="2816"/>
                  </a:lnTo>
                  <a:cubicBezTo>
                    <a:pt x="70253" y="2823"/>
                    <a:pt x="70267" y="2816"/>
                    <a:pt x="70274" y="2803"/>
                  </a:cubicBezTo>
                  <a:lnTo>
                    <a:pt x="70274" y="2803"/>
                  </a:lnTo>
                  <a:cubicBezTo>
                    <a:pt x="70281" y="2789"/>
                    <a:pt x="70274" y="2768"/>
                    <a:pt x="70260" y="2768"/>
                  </a:cubicBezTo>
                  <a:lnTo>
                    <a:pt x="70260" y="2768"/>
                  </a:lnTo>
                  <a:cubicBezTo>
                    <a:pt x="65929" y="1120"/>
                    <a:pt x="61097" y="1113"/>
                    <a:pt x="56662" y="2754"/>
                  </a:cubicBezTo>
                  <a:lnTo>
                    <a:pt x="56662" y="2754"/>
                  </a:lnTo>
                  <a:cubicBezTo>
                    <a:pt x="56154" y="2942"/>
                    <a:pt x="55647" y="3150"/>
                    <a:pt x="55153" y="3373"/>
                  </a:cubicBezTo>
                  <a:lnTo>
                    <a:pt x="55153" y="3373"/>
                  </a:lnTo>
                  <a:cubicBezTo>
                    <a:pt x="52462" y="4603"/>
                    <a:pt x="50106" y="6557"/>
                    <a:pt x="47825" y="8448"/>
                  </a:cubicBezTo>
                  <a:lnTo>
                    <a:pt x="47825" y="8448"/>
                  </a:lnTo>
                  <a:cubicBezTo>
                    <a:pt x="44565" y="11152"/>
                    <a:pt x="41193" y="13954"/>
                    <a:pt x="36806" y="14593"/>
                  </a:cubicBezTo>
                  <a:lnTo>
                    <a:pt x="36806" y="14593"/>
                  </a:lnTo>
                  <a:cubicBezTo>
                    <a:pt x="33525" y="15066"/>
                    <a:pt x="30062" y="14844"/>
                    <a:pt x="26711" y="14621"/>
                  </a:cubicBezTo>
                  <a:lnTo>
                    <a:pt x="26711" y="14621"/>
                  </a:lnTo>
                  <a:lnTo>
                    <a:pt x="26239" y="14587"/>
                  </a:lnTo>
                  <a:cubicBezTo>
                    <a:pt x="26002" y="14573"/>
                    <a:pt x="25759" y="14559"/>
                    <a:pt x="25523" y="14545"/>
                  </a:cubicBezTo>
                  <a:lnTo>
                    <a:pt x="25523" y="14545"/>
                  </a:lnTo>
                  <a:cubicBezTo>
                    <a:pt x="23576" y="14420"/>
                    <a:pt x="21748" y="14302"/>
                    <a:pt x="19947" y="13975"/>
                  </a:cubicBezTo>
                  <a:lnTo>
                    <a:pt x="19947" y="13975"/>
                  </a:lnTo>
                  <a:cubicBezTo>
                    <a:pt x="17020" y="13453"/>
                    <a:pt x="14997" y="11277"/>
                    <a:pt x="13043" y="9178"/>
                  </a:cubicBezTo>
                  <a:lnTo>
                    <a:pt x="13043" y="9178"/>
                  </a:lnTo>
                  <a:cubicBezTo>
                    <a:pt x="12591" y="8698"/>
                    <a:pt x="12140" y="8197"/>
                    <a:pt x="11702" y="7718"/>
                  </a:cubicBezTo>
                  <a:lnTo>
                    <a:pt x="11702" y="7718"/>
                  </a:lnTo>
                  <a:cubicBezTo>
                    <a:pt x="11417" y="7398"/>
                    <a:pt x="11131" y="7085"/>
                    <a:pt x="10840" y="6772"/>
                  </a:cubicBezTo>
                  <a:lnTo>
                    <a:pt x="10840" y="6772"/>
                  </a:lnTo>
                  <a:cubicBezTo>
                    <a:pt x="9512" y="5326"/>
                    <a:pt x="7878" y="3672"/>
                    <a:pt x="5896" y="2385"/>
                  </a:cubicBezTo>
                  <a:lnTo>
                    <a:pt x="5896" y="2385"/>
                  </a:lnTo>
                  <a:cubicBezTo>
                    <a:pt x="4221" y="1294"/>
                    <a:pt x="2393" y="522"/>
                    <a:pt x="453" y="91"/>
                  </a:cubicBezTo>
                  <a:lnTo>
                    <a:pt x="453" y="91"/>
                  </a:lnTo>
                  <a:cubicBezTo>
                    <a:pt x="314" y="56"/>
                    <a:pt x="175" y="29"/>
                    <a:pt x="43" y="1"/>
                  </a:cubicBezTo>
                  <a:lnTo>
                    <a:pt x="43" y="1"/>
                  </a:lnTo>
                  <a:cubicBezTo>
                    <a:pt x="36" y="1"/>
                    <a:pt x="36" y="1"/>
                    <a:pt x="36" y="1"/>
                  </a:cubicBezTo>
                  <a:lnTo>
                    <a:pt x="36" y="1"/>
                  </a:lnTo>
                  <a:cubicBezTo>
                    <a:pt x="22" y="1"/>
                    <a:pt x="8" y="8"/>
                    <a:pt x="8" y="2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5"/>
            <p:cNvSpPr/>
            <p:nvPr/>
          </p:nvSpPr>
          <p:spPr>
            <a:xfrm>
              <a:off x="5483200" y="3809750"/>
              <a:ext cx="1759650" cy="359450"/>
            </a:xfrm>
            <a:custGeom>
              <a:rect b="b" l="l" r="r" t="t"/>
              <a:pathLst>
                <a:path extrusionOk="0" h="14378" w="70386">
                  <a:moveTo>
                    <a:pt x="8" y="28"/>
                  </a:moveTo>
                  <a:cubicBezTo>
                    <a:pt x="1" y="42"/>
                    <a:pt x="15" y="56"/>
                    <a:pt x="29" y="63"/>
                  </a:cubicBezTo>
                  <a:lnTo>
                    <a:pt x="29" y="63"/>
                  </a:lnTo>
                  <a:cubicBezTo>
                    <a:pt x="175" y="91"/>
                    <a:pt x="307" y="119"/>
                    <a:pt x="432" y="147"/>
                  </a:cubicBezTo>
                  <a:lnTo>
                    <a:pt x="432" y="147"/>
                  </a:lnTo>
                  <a:cubicBezTo>
                    <a:pt x="2365" y="578"/>
                    <a:pt x="4179" y="1329"/>
                    <a:pt x="5834" y="2378"/>
                  </a:cubicBezTo>
                  <a:lnTo>
                    <a:pt x="5834" y="2378"/>
                  </a:lnTo>
                  <a:cubicBezTo>
                    <a:pt x="7787" y="3616"/>
                    <a:pt x="9435" y="5236"/>
                    <a:pt x="10791" y="6668"/>
                  </a:cubicBezTo>
                  <a:lnTo>
                    <a:pt x="10791" y="6668"/>
                  </a:lnTo>
                  <a:cubicBezTo>
                    <a:pt x="11097" y="6988"/>
                    <a:pt x="11396" y="7307"/>
                    <a:pt x="11695" y="7627"/>
                  </a:cubicBezTo>
                  <a:lnTo>
                    <a:pt x="11695" y="7627"/>
                  </a:lnTo>
                  <a:cubicBezTo>
                    <a:pt x="12126" y="8086"/>
                    <a:pt x="12571" y="8566"/>
                    <a:pt x="13009" y="9018"/>
                  </a:cubicBezTo>
                  <a:lnTo>
                    <a:pt x="13009" y="9018"/>
                  </a:lnTo>
                  <a:lnTo>
                    <a:pt x="13036" y="9046"/>
                  </a:lnTo>
                  <a:cubicBezTo>
                    <a:pt x="15101" y="11201"/>
                    <a:pt x="17055" y="13231"/>
                    <a:pt x="20016" y="13648"/>
                  </a:cubicBezTo>
                  <a:lnTo>
                    <a:pt x="20016" y="13648"/>
                  </a:lnTo>
                  <a:cubicBezTo>
                    <a:pt x="21650" y="13884"/>
                    <a:pt x="23360" y="13947"/>
                    <a:pt x="25022" y="14009"/>
                  </a:cubicBezTo>
                  <a:lnTo>
                    <a:pt x="25022" y="14009"/>
                  </a:lnTo>
                  <a:cubicBezTo>
                    <a:pt x="25453" y="14023"/>
                    <a:pt x="25891" y="14037"/>
                    <a:pt x="26322" y="14058"/>
                  </a:cubicBezTo>
                  <a:lnTo>
                    <a:pt x="26322" y="14058"/>
                  </a:lnTo>
                  <a:cubicBezTo>
                    <a:pt x="26837" y="14079"/>
                    <a:pt x="27358" y="14107"/>
                    <a:pt x="27879" y="14135"/>
                  </a:cubicBezTo>
                  <a:lnTo>
                    <a:pt x="27879" y="14135"/>
                  </a:lnTo>
                  <a:cubicBezTo>
                    <a:pt x="29423" y="14211"/>
                    <a:pt x="30994" y="14287"/>
                    <a:pt x="32558" y="14287"/>
                  </a:cubicBezTo>
                  <a:lnTo>
                    <a:pt x="32558" y="14287"/>
                  </a:lnTo>
                  <a:cubicBezTo>
                    <a:pt x="34039" y="14287"/>
                    <a:pt x="35513" y="14218"/>
                    <a:pt x="36945" y="14009"/>
                  </a:cubicBezTo>
                  <a:lnTo>
                    <a:pt x="36945" y="14009"/>
                  </a:lnTo>
                  <a:cubicBezTo>
                    <a:pt x="41394" y="13377"/>
                    <a:pt x="44759" y="10478"/>
                    <a:pt x="48020" y="7676"/>
                  </a:cubicBezTo>
                  <a:lnTo>
                    <a:pt x="48020" y="7676"/>
                  </a:lnTo>
                  <a:cubicBezTo>
                    <a:pt x="50252" y="5750"/>
                    <a:pt x="52567" y="3762"/>
                    <a:pt x="55222" y="2497"/>
                  </a:cubicBezTo>
                  <a:lnTo>
                    <a:pt x="55222" y="2497"/>
                  </a:lnTo>
                  <a:cubicBezTo>
                    <a:pt x="55716" y="2267"/>
                    <a:pt x="56224" y="2052"/>
                    <a:pt x="56724" y="1857"/>
                  </a:cubicBezTo>
                  <a:lnTo>
                    <a:pt x="56724" y="1857"/>
                  </a:lnTo>
                  <a:cubicBezTo>
                    <a:pt x="61160" y="147"/>
                    <a:pt x="65998" y="84"/>
                    <a:pt x="70344" y="1669"/>
                  </a:cubicBezTo>
                  <a:lnTo>
                    <a:pt x="70344" y="1669"/>
                  </a:lnTo>
                  <a:cubicBezTo>
                    <a:pt x="70357" y="1676"/>
                    <a:pt x="70378" y="1669"/>
                    <a:pt x="70378" y="1655"/>
                  </a:cubicBezTo>
                  <a:lnTo>
                    <a:pt x="70378" y="1655"/>
                  </a:lnTo>
                  <a:cubicBezTo>
                    <a:pt x="70385" y="1641"/>
                    <a:pt x="70378" y="1621"/>
                    <a:pt x="70364" y="1614"/>
                  </a:cubicBezTo>
                  <a:lnTo>
                    <a:pt x="70364" y="1614"/>
                  </a:lnTo>
                  <a:cubicBezTo>
                    <a:pt x="66005" y="22"/>
                    <a:pt x="61153" y="91"/>
                    <a:pt x="56703" y="1801"/>
                  </a:cubicBezTo>
                  <a:lnTo>
                    <a:pt x="56703" y="1801"/>
                  </a:lnTo>
                  <a:cubicBezTo>
                    <a:pt x="56196" y="1996"/>
                    <a:pt x="55695" y="2211"/>
                    <a:pt x="55202" y="2448"/>
                  </a:cubicBezTo>
                  <a:lnTo>
                    <a:pt x="55202" y="2448"/>
                  </a:lnTo>
                  <a:cubicBezTo>
                    <a:pt x="52532" y="3713"/>
                    <a:pt x="50217" y="5708"/>
                    <a:pt x="47978" y="7634"/>
                  </a:cubicBezTo>
                  <a:lnTo>
                    <a:pt x="47978" y="7634"/>
                  </a:lnTo>
                  <a:cubicBezTo>
                    <a:pt x="44732" y="10429"/>
                    <a:pt x="41374" y="13321"/>
                    <a:pt x="36938" y="13954"/>
                  </a:cubicBezTo>
                  <a:lnTo>
                    <a:pt x="36938" y="13954"/>
                  </a:lnTo>
                  <a:cubicBezTo>
                    <a:pt x="33990" y="14378"/>
                    <a:pt x="30883" y="14225"/>
                    <a:pt x="27879" y="14072"/>
                  </a:cubicBezTo>
                  <a:lnTo>
                    <a:pt x="27879" y="14072"/>
                  </a:lnTo>
                  <a:cubicBezTo>
                    <a:pt x="27358" y="14051"/>
                    <a:pt x="26844" y="14023"/>
                    <a:pt x="26329" y="14002"/>
                  </a:cubicBezTo>
                  <a:lnTo>
                    <a:pt x="26329" y="14002"/>
                  </a:lnTo>
                  <a:cubicBezTo>
                    <a:pt x="25891" y="13982"/>
                    <a:pt x="25460" y="13968"/>
                    <a:pt x="25022" y="13947"/>
                  </a:cubicBezTo>
                  <a:lnTo>
                    <a:pt x="25022" y="13947"/>
                  </a:lnTo>
                  <a:cubicBezTo>
                    <a:pt x="23367" y="13891"/>
                    <a:pt x="21650" y="13822"/>
                    <a:pt x="20023" y="13592"/>
                  </a:cubicBezTo>
                  <a:lnTo>
                    <a:pt x="20023" y="13592"/>
                  </a:lnTo>
                  <a:cubicBezTo>
                    <a:pt x="17083" y="13175"/>
                    <a:pt x="15136" y="11152"/>
                    <a:pt x="13078" y="9004"/>
                  </a:cubicBezTo>
                  <a:lnTo>
                    <a:pt x="13078" y="9004"/>
                  </a:lnTo>
                  <a:lnTo>
                    <a:pt x="13050" y="8983"/>
                  </a:lnTo>
                  <a:cubicBezTo>
                    <a:pt x="12612" y="8524"/>
                    <a:pt x="12167" y="8051"/>
                    <a:pt x="11736" y="7592"/>
                  </a:cubicBezTo>
                  <a:lnTo>
                    <a:pt x="11736" y="7592"/>
                  </a:lnTo>
                  <a:cubicBezTo>
                    <a:pt x="11437" y="7266"/>
                    <a:pt x="11138" y="6946"/>
                    <a:pt x="10833" y="6626"/>
                  </a:cubicBezTo>
                  <a:lnTo>
                    <a:pt x="10833" y="6626"/>
                  </a:lnTo>
                  <a:cubicBezTo>
                    <a:pt x="9470" y="5194"/>
                    <a:pt x="7822" y="3567"/>
                    <a:pt x="5869" y="2330"/>
                  </a:cubicBezTo>
                  <a:lnTo>
                    <a:pt x="5869" y="2330"/>
                  </a:lnTo>
                  <a:cubicBezTo>
                    <a:pt x="4207" y="1273"/>
                    <a:pt x="2386" y="522"/>
                    <a:pt x="446" y="91"/>
                  </a:cubicBezTo>
                  <a:lnTo>
                    <a:pt x="446" y="91"/>
                  </a:lnTo>
                  <a:cubicBezTo>
                    <a:pt x="321" y="63"/>
                    <a:pt x="182" y="35"/>
                    <a:pt x="43" y="1"/>
                  </a:cubicBezTo>
                  <a:lnTo>
                    <a:pt x="43" y="1"/>
                  </a:lnTo>
                  <a:cubicBezTo>
                    <a:pt x="36" y="1"/>
                    <a:pt x="36" y="1"/>
                    <a:pt x="36" y="1"/>
                  </a:cubicBezTo>
                  <a:lnTo>
                    <a:pt x="36" y="1"/>
                  </a:lnTo>
                  <a:cubicBezTo>
                    <a:pt x="22" y="1"/>
                    <a:pt x="8" y="15"/>
                    <a:pt x="8"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5"/>
            <p:cNvSpPr/>
            <p:nvPr/>
          </p:nvSpPr>
          <p:spPr>
            <a:xfrm>
              <a:off x="5483200" y="3821225"/>
              <a:ext cx="1762425" cy="367625"/>
            </a:xfrm>
            <a:custGeom>
              <a:rect b="b" l="l" r="r" t="t"/>
              <a:pathLst>
                <a:path extrusionOk="0" h="14705" w="70497">
                  <a:moveTo>
                    <a:pt x="56745" y="1864"/>
                  </a:moveTo>
                  <a:cubicBezTo>
                    <a:pt x="56244" y="2065"/>
                    <a:pt x="55737" y="2295"/>
                    <a:pt x="55243" y="2538"/>
                  </a:cubicBezTo>
                  <a:lnTo>
                    <a:pt x="55243" y="2538"/>
                  </a:lnTo>
                  <a:cubicBezTo>
                    <a:pt x="52608" y="3838"/>
                    <a:pt x="50328" y="5868"/>
                    <a:pt x="48124" y="7836"/>
                  </a:cubicBezTo>
                  <a:lnTo>
                    <a:pt x="48124" y="7836"/>
                  </a:lnTo>
                  <a:cubicBezTo>
                    <a:pt x="44891" y="10728"/>
                    <a:pt x="41554" y="13710"/>
                    <a:pt x="37063" y="14336"/>
                  </a:cubicBezTo>
                  <a:lnTo>
                    <a:pt x="37063" y="14336"/>
                  </a:lnTo>
                  <a:cubicBezTo>
                    <a:pt x="34408" y="14704"/>
                    <a:pt x="31613" y="14600"/>
                    <a:pt x="28908" y="14503"/>
                  </a:cubicBezTo>
                  <a:lnTo>
                    <a:pt x="28908" y="14503"/>
                  </a:lnTo>
                  <a:cubicBezTo>
                    <a:pt x="28088" y="14475"/>
                    <a:pt x="27240" y="14440"/>
                    <a:pt x="26412" y="14426"/>
                  </a:cubicBezTo>
                  <a:lnTo>
                    <a:pt x="26412" y="14426"/>
                  </a:lnTo>
                  <a:cubicBezTo>
                    <a:pt x="25801" y="14412"/>
                    <a:pt x="25189" y="14406"/>
                    <a:pt x="24591" y="14399"/>
                  </a:cubicBezTo>
                  <a:lnTo>
                    <a:pt x="24591" y="14399"/>
                  </a:lnTo>
                  <a:cubicBezTo>
                    <a:pt x="23110" y="14392"/>
                    <a:pt x="21574" y="14378"/>
                    <a:pt x="20100" y="14225"/>
                  </a:cubicBezTo>
                  <a:lnTo>
                    <a:pt x="20100" y="14225"/>
                  </a:lnTo>
                  <a:cubicBezTo>
                    <a:pt x="17145" y="13919"/>
                    <a:pt x="15192" y="11951"/>
                    <a:pt x="13127" y="9866"/>
                  </a:cubicBezTo>
                  <a:lnTo>
                    <a:pt x="13127" y="9866"/>
                  </a:lnTo>
                  <a:lnTo>
                    <a:pt x="13064" y="9803"/>
                  </a:lnTo>
                  <a:cubicBezTo>
                    <a:pt x="12633" y="9365"/>
                    <a:pt x="12195" y="8906"/>
                    <a:pt x="11771" y="8468"/>
                  </a:cubicBezTo>
                  <a:lnTo>
                    <a:pt x="11771" y="8468"/>
                  </a:lnTo>
                  <a:cubicBezTo>
                    <a:pt x="11458" y="8149"/>
                    <a:pt x="11138" y="7822"/>
                    <a:pt x="10826" y="7495"/>
                  </a:cubicBezTo>
                  <a:lnTo>
                    <a:pt x="10826" y="7495"/>
                  </a:lnTo>
                  <a:cubicBezTo>
                    <a:pt x="9366" y="6014"/>
                    <a:pt x="7760" y="4478"/>
                    <a:pt x="5841" y="3289"/>
                  </a:cubicBezTo>
                  <a:lnTo>
                    <a:pt x="5841" y="3289"/>
                  </a:lnTo>
                  <a:cubicBezTo>
                    <a:pt x="4193" y="2267"/>
                    <a:pt x="2379" y="1530"/>
                    <a:pt x="446" y="1106"/>
                  </a:cubicBezTo>
                  <a:lnTo>
                    <a:pt x="446" y="1106"/>
                  </a:lnTo>
                  <a:cubicBezTo>
                    <a:pt x="307" y="1078"/>
                    <a:pt x="175" y="1050"/>
                    <a:pt x="43" y="1022"/>
                  </a:cubicBezTo>
                  <a:lnTo>
                    <a:pt x="43" y="1022"/>
                  </a:lnTo>
                  <a:cubicBezTo>
                    <a:pt x="22" y="1016"/>
                    <a:pt x="8" y="1029"/>
                    <a:pt x="8" y="1043"/>
                  </a:cubicBezTo>
                  <a:lnTo>
                    <a:pt x="8" y="1043"/>
                  </a:lnTo>
                  <a:cubicBezTo>
                    <a:pt x="1" y="1057"/>
                    <a:pt x="15" y="1071"/>
                    <a:pt x="29" y="1078"/>
                  </a:cubicBezTo>
                  <a:lnTo>
                    <a:pt x="29" y="1078"/>
                  </a:lnTo>
                  <a:cubicBezTo>
                    <a:pt x="161" y="1106"/>
                    <a:pt x="300" y="1134"/>
                    <a:pt x="432" y="1162"/>
                  </a:cubicBezTo>
                  <a:lnTo>
                    <a:pt x="432" y="1162"/>
                  </a:lnTo>
                  <a:cubicBezTo>
                    <a:pt x="2358" y="1586"/>
                    <a:pt x="4165" y="2316"/>
                    <a:pt x="5806" y="3338"/>
                  </a:cubicBezTo>
                  <a:lnTo>
                    <a:pt x="5806" y="3338"/>
                  </a:lnTo>
                  <a:cubicBezTo>
                    <a:pt x="7718" y="4519"/>
                    <a:pt x="9331" y="6056"/>
                    <a:pt x="10784" y="7537"/>
                  </a:cubicBezTo>
                  <a:lnTo>
                    <a:pt x="10784" y="7537"/>
                  </a:lnTo>
                  <a:cubicBezTo>
                    <a:pt x="11097" y="7857"/>
                    <a:pt x="11417" y="8183"/>
                    <a:pt x="11729" y="8510"/>
                  </a:cubicBezTo>
                  <a:lnTo>
                    <a:pt x="11729" y="8510"/>
                  </a:lnTo>
                  <a:cubicBezTo>
                    <a:pt x="12153" y="8948"/>
                    <a:pt x="12591" y="9400"/>
                    <a:pt x="13022" y="9838"/>
                  </a:cubicBezTo>
                  <a:lnTo>
                    <a:pt x="13022" y="9838"/>
                  </a:lnTo>
                  <a:lnTo>
                    <a:pt x="13085" y="9907"/>
                  </a:lnTo>
                  <a:cubicBezTo>
                    <a:pt x="15157" y="11993"/>
                    <a:pt x="17117" y="13974"/>
                    <a:pt x="20093" y="14280"/>
                  </a:cubicBezTo>
                  <a:lnTo>
                    <a:pt x="20093" y="14280"/>
                  </a:lnTo>
                  <a:cubicBezTo>
                    <a:pt x="21574" y="14433"/>
                    <a:pt x="23103" y="14447"/>
                    <a:pt x="24591" y="14461"/>
                  </a:cubicBezTo>
                  <a:lnTo>
                    <a:pt x="24591" y="14461"/>
                  </a:lnTo>
                  <a:cubicBezTo>
                    <a:pt x="25189" y="14468"/>
                    <a:pt x="25801" y="14468"/>
                    <a:pt x="26406" y="14482"/>
                  </a:cubicBezTo>
                  <a:lnTo>
                    <a:pt x="26406" y="14482"/>
                  </a:lnTo>
                  <a:cubicBezTo>
                    <a:pt x="27233" y="14503"/>
                    <a:pt x="28088" y="14531"/>
                    <a:pt x="28908" y="14565"/>
                  </a:cubicBezTo>
                  <a:lnTo>
                    <a:pt x="28908" y="14565"/>
                  </a:lnTo>
                  <a:cubicBezTo>
                    <a:pt x="30160" y="14607"/>
                    <a:pt x="31432" y="14656"/>
                    <a:pt x="32697" y="14656"/>
                  </a:cubicBezTo>
                  <a:lnTo>
                    <a:pt x="32697" y="14656"/>
                  </a:lnTo>
                  <a:cubicBezTo>
                    <a:pt x="34171" y="14656"/>
                    <a:pt x="35638" y="14593"/>
                    <a:pt x="37070" y="14392"/>
                  </a:cubicBezTo>
                  <a:lnTo>
                    <a:pt x="37070" y="14392"/>
                  </a:lnTo>
                  <a:cubicBezTo>
                    <a:pt x="41575" y="13766"/>
                    <a:pt x="44926" y="10776"/>
                    <a:pt x="48166" y="7884"/>
                  </a:cubicBezTo>
                  <a:lnTo>
                    <a:pt x="48166" y="7884"/>
                  </a:lnTo>
                  <a:cubicBezTo>
                    <a:pt x="50363" y="5917"/>
                    <a:pt x="52643" y="3887"/>
                    <a:pt x="55271" y="2587"/>
                  </a:cubicBezTo>
                  <a:lnTo>
                    <a:pt x="55271" y="2587"/>
                  </a:lnTo>
                  <a:cubicBezTo>
                    <a:pt x="55765" y="2343"/>
                    <a:pt x="56265" y="2121"/>
                    <a:pt x="56773" y="1919"/>
                  </a:cubicBezTo>
                  <a:lnTo>
                    <a:pt x="56773" y="1919"/>
                  </a:lnTo>
                  <a:cubicBezTo>
                    <a:pt x="61215" y="140"/>
                    <a:pt x="66075" y="1"/>
                    <a:pt x="70455" y="1537"/>
                  </a:cubicBezTo>
                  <a:lnTo>
                    <a:pt x="70455" y="1537"/>
                  </a:lnTo>
                  <a:cubicBezTo>
                    <a:pt x="70469" y="1544"/>
                    <a:pt x="70483" y="1537"/>
                    <a:pt x="70490" y="1523"/>
                  </a:cubicBezTo>
                  <a:lnTo>
                    <a:pt x="70490" y="1523"/>
                  </a:lnTo>
                  <a:cubicBezTo>
                    <a:pt x="70496" y="1509"/>
                    <a:pt x="70483" y="1488"/>
                    <a:pt x="70469" y="1481"/>
                  </a:cubicBezTo>
                  <a:lnTo>
                    <a:pt x="70469" y="1481"/>
                  </a:lnTo>
                  <a:cubicBezTo>
                    <a:pt x="68446" y="772"/>
                    <a:pt x="66318" y="418"/>
                    <a:pt x="64177" y="418"/>
                  </a:cubicBezTo>
                  <a:lnTo>
                    <a:pt x="64177" y="418"/>
                  </a:lnTo>
                  <a:cubicBezTo>
                    <a:pt x="61674" y="418"/>
                    <a:pt x="59150" y="904"/>
                    <a:pt x="56745" y="18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5"/>
            <p:cNvSpPr/>
            <p:nvPr/>
          </p:nvSpPr>
          <p:spPr>
            <a:xfrm>
              <a:off x="5479400" y="3829925"/>
              <a:ext cx="1772825" cy="382050"/>
            </a:xfrm>
            <a:custGeom>
              <a:rect b="b" l="l" r="r" t="t"/>
              <a:pathLst>
                <a:path extrusionOk="0" h="15282" w="70913">
                  <a:moveTo>
                    <a:pt x="55381" y="2607"/>
                  </a:moveTo>
                  <a:cubicBezTo>
                    <a:pt x="52747" y="3949"/>
                    <a:pt x="50501" y="6035"/>
                    <a:pt x="48325" y="8051"/>
                  </a:cubicBezTo>
                  <a:lnTo>
                    <a:pt x="48325" y="8051"/>
                  </a:lnTo>
                  <a:cubicBezTo>
                    <a:pt x="45127" y="11005"/>
                    <a:pt x="41818" y="14071"/>
                    <a:pt x="37326" y="14683"/>
                  </a:cubicBezTo>
                  <a:lnTo>
                    <a:pt x="37326" y="14683"/>
                  </a:lnTo>
                  <a:cubicBezTo>
                    <a:pt x="34865" y="15017"/>
                    <a:pt x="32272" y="14947"/>
                    <a:pt x="29769" y="14878"/>
                  </a:cubicBezTo>
                  <a:lnTo>
                    <a:pt x="29769" y="14878"/>
                  </a:lnTo>
                  <a:cubicBezTo>
                    <a:pt x="28741" y="14850"/>
                    <a:pt x="27677" y="14822"/>
                    <a:pt x="26648" y="14822"/>
                  </a:cubicBezTo>
                  <a:lnTo>
                    <a:pt x="26648" y="14822"/>
                  </a:lnTo>
                  <a:cubicBezTo>
                    <a:pt x="25953" y="14822"/>
                    <a:pt x="25237" y="14836"/>
                    <a:pt x="24548" y="14850"/>
                  </a:cubicBezTo>
                  <a:lnTo>
                    <a:pt x="24548" y="14850"/>
                  </a:lnTo>
                  <a:cubicBezTo>
                    <a:pt x="23158" y="14878"/>
                    <a:pt x="21726" y="14913"/>
                    <a:pt x="20342" y="14815"/>
                  </a:cubicBezTo>
                  <a:lnTo>
                    <a:pt x="20342" y="14815"/>
                  </a:lnTo>
                  <a:cubicBezTo>
                    <a:pt x="17422" y="14621"/>
                    <a:pt x="15483" y="12730"/>
                    <a:pt x="13432" y="10727"/>
                  </a:cubicBezTo>
                  <a:lnTo>
                    <a:pt x="13432" y="10727"/>
                  </a:lnTo>
                  <a:lnTo>
                    <a:pt x="13334" y="10630"/>
                  </a:lnTo>
                  <a:cubicBezTo>
                    <a:pt x="12903" y="10213"/>
                    <a:pt x="12479" y="9782"/>
                    <a:pt x="12062" y="9365"/>
                  </a:cubicBezTo>
                  <a:lnTo>
                    <a:pt x="12062" y="9365"/>
                  </a:lnTo>
                  <a:cubicBezTo>
                    <a:pt x="10227" y="7522"/>
                    <a:pt x="8322" y="5618"/>
                    <a:pt x="6042" y="4234"/>
                  </a:cubicBezTo>
                  <a:lnTo>
                    <a:pt x="6042" y="4234"/>
                  </a:lnTo>
                  <a:cubicBezTo>
                    <a:pt x="4276" y="3163"/>
                    <a:pt x="2322" y="2413"/>
                    <a:pt x="223" y="2009"/>
                  </a:cubicBezTo>
                  <a:lnTo>
                    <a:pt x="223" y="2009"/>
                  </a:lnTo>
                  <a:cubicBezTo>
                    <a:pt x="125" y="1988"/>
                    <a:pt x="35" y="2051"/>
                    <a:pt x="14" y="2141"/>
                  </a:cubicBezTo>
                  <a:lnTo>
                    <a:pt x="14" y="2141"/>
                  </a:lnTo>
                  <a:cubicBezTo>
                    <a:pt x="0" y="2239"/>
                    <a:pt x="63" y="2329"/>
                    <a:pt x="153" y="2350"/>
                  </a:cubicBezTo>
                  <a:lnTo>
                    <a:pt x="153" y="2350"/>
                  </a:lnTo>
                  <a:cubicBezTo>
                    <a:pt x="2211" y="2746"/>
                    <a:pt x="4130" y="3483"/>
                    <a:pt x="5861" y="4533"/>
                  </a:cubicBezTo>
                  <a:lnTo>
                    <a:pt x="5861" y="4533"/>
                  </a:lnTo>
                  <a:cubicBezTo>
                    <a:pt x="8106" y="5896"/>
                    <a:pt x="9990" y="7787"/>
                    <a:pt x="11819" y="9615"/>
                  </a:cubicBezTo>
                  <a:lnTo>
                    <a:pt x="11819" y="9615"/>
                  </a:lnTo>
                  <a:cubicBezTo>
                    <a:pt x="12236" y="10032"/>
                    <a:pt x="12660" y="10456"/>
                    <a:pt x="13091" y="10873"/>
                  </a:cubicBezTo>
                  <a:lnTo>
                    <a:pt x="13091" y="10873"/>
                  </a:lnTo>
                  <a:lnTo>
                    <a:pt x="13188" y="10971"/>
                  </a:lnTo>
                  <a:cubicBezTo>
                    <a:pt x="15198" y="12931"/>
                    <a:pt x="17269" y="14961"/>
                    <a:pt x="20314" y="15163"/>
                  </a:cubicBezTo>
                  <a:lnTo>
                    <a:pt x="20314" y="15163"/>
                  </a:lnTo>
                  <a:cubicBezTo>
                    <a:pt x="21719" y="15260"/>
                    <a:pt x="23158" y="15225"/>
                    <a:pt x="24555" y="15198"/>
                  </a:cubicBezTo>
                  <a:lnTo>
                    <a:pt x="24555" y="15198"/>
                  </a:lnTo>
                  <a:cubicBezTo>
                    <a:pt x="25244" y="15184"/>
                    <a:pt x="25953" y="15170"/>
                    <a:pt x="26648" y="15170"/>
                  </a:cubicBezTo>
                  <a:lnTo>
                    <a:pt x="26648" y="15170"/>
                  </a:lnTo>
                  <a:cubicBezTo>
                    <a:pt x="27677" y="15170"/>
                    <a:pt x="28734" y="15198"/>
                    <a:pt x="29762" y="15225"/>
                  </a:cubicBezTo>
                  <a:lnTo>
                    <a:pt x="29762" y="15225"/>
                  </a:lnTo>
                  <a:cubicBezTo>
                    <a:pt x="30805" y="15253"/>
                    <a:pt x="31869" y="15281"/>
                    <a:pt x="32933" y="15281"/>
                  </a:cubicBezTo>
                  <a:lnTo>
                    <a:pt x="32933" y="15281"/>
                  </a:lnTo>
                  <a:cubicBezTo>
                    <a:pt x="34427" y="15281"/>
                    <a:pt x="35915" y="15225"/>
                    <a:pt x="37368" y="15024"/>
                  </a:cubicBezTo>
                  <a:lnTo>
                    <a:pt x="37368" y="15024"/>
                  </a:lnTo>
                  <a:cubicBezTo>
                    <a:pt x="41971" y="14398"/>
                    <a:pt x="45322" y="11297"/>
                    <a:pt x="48554" y="8301"/>
                  </a:cubicBezTo>
                  <a:lnTo>
                    <a:pt x="48554" y="8301"/>
                  </a:lnTo>
                  <a:cubicBezTo>
                    <a:pt x="50716" y="6306"/>
                    <a:pt x="52948" y="4241"/>
                    <a:pt x="55534" y="2920"/>
                  </a:cubicBezTo>
                  <a:lnTo>
                    <a:pt x="55534" y="2920"/>
                  </a:lnTo>
                  <a:cubicBezTo>
                    <a:pt x="60373" y="445"/>
                    <a:pt x="65747" y="0"/>
                    <a:pt x="70662" y="1655"/>
                  </a:cubicBezTo>
                  <a:lnTo>
                    <a:pt x="70662" y="1655"/>
                  </a:lnTo>
                  <a:cubicBezTo>
                    <a:pt x="70753" y="1683"/>
                    <a:pt x="70857" y="1634"/>
                    <a:pt x="70885" y="1544"/>
                  </a:cubicBezTo>
                  <a:lnTo>
                    <a:pt x="70885" y="1544"/>
                  </a:lnTo>
                  <a:cubicBezTo>
                    <a:pt x="70913" y="1453"/>
                    <a:pt x="70864" y="1356"/>
                    <a:pt x="70774" y="1328"/>
                  </a:cubicBezTo>
                  <a:lnTo>
                    <a:pt x="70774" y="1328"/>
                  </a:lnTo>
                  <a:cubicBezTo>
                    <a:pt x="68785" y="654"/>
                    <a:pt x="66727" y="327"/>
                    <a:pt x="64656" y="327"/>
                  </a:cubicBezTo>
                  <a:lnTo>
                    <a:pt x="64656" y="327"/>
                  </a:lnTo>
                  <a:cubicBezTo>
                    <a:pt x="61513" y="327"/>
                    <a:pt x="58343" y="1092"/>
                    <a:pt x="55381" y="260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 name="Google Shape;159;p15"/>
          <p:cNvGrpSpPr/>
          <p:nvPr/>
        </p:nvGrpSpPr>
        <p:grpSpPr>
          <a:xfrm rot="-5400000">
            <a:off x="4451490" y="721181"/>
            <a:ext cx="6008458" cy="3376575"/>
            <a:chOff x="5479400" y="3215700"/>
            <a:chExt cx="1772825" cy="996275"/>
          </a:xfrm>
        </p:grpSpPr>
        <p:sp>
          <p:nvSpPr>
            <p:cNvPr id="160" name="Google Shape;160;p15"/>
            <p:cNvSpPr/>
            <p:nvPr/>
          </p:nvSpPr>
          <p:spPr>
            <a:xfrm>
              <a:off x="5479400" y="3215700"/>
              <a:ext cx="1724850" cy="651775"/>
            </a:xfrm>
            <a:custGeom>
              <a:rect b="b" l="l" r="r" t="t"/>
              <a:pathLst>
                <a:path extrusionOk="0" h="26071" w="68994">
                  <a:moveTo>
                    <a:pt x="21" y="139"/>
                  </a:moveTo>
                  <a:cubicBezTo>
                    <a:pt x="0" y="229"/>
                    <a:pt x="56" y="327"/>
                    <a:pt x="153" y="348"/>
                  </a:cubicBezTo>
                  <a:lnTo>
                    <a:pt x="153" y="348"/>
                  </a:lnTo>
                  <a:cubicBezTo>
                    <a:pt x="313" y="382"/>
                    <a:pt x="459" y="417"/>
                    <a:pt x="598" y="452"/>
                  </a:cubicBezTo>
                  <a:lnTo>
                    <a:pt x="598" y="452"/>
                  </a:lnTo>
                  <a:cubicBezTo>
                    <a:pt x="5958" y="1842"/>
                    <a:pt x="9399" y="6549"/>
                    <a:pt x="10971" y="9233"/>
                  </a:cubicBezTo>
                  <a:lnTo>
                    <a:pt x="10971" y="9233"/>
                  </a:lnTo>
                  <a:lnTo>
                    <a:pt x="11304" y="9803"/>
                  </a:lnTo>
                  <a:cubicBezTo>
                    <a:pt x="14885" y="15934"/>
                    <a:pt x="17985" y="21225"/>
                    <a:pt x="25056" y="23797"/>
                  </a:cubicBezTo>
                  <a:lnTo>
                    <a:pt x="25056" y="23797"/>
                  </a:lnTo>
                  <a:cubicBezTo>
                    <a:pt x="27065" y="24527"/>
                    <a:pt x="29102" y="24889"/>
                    <a:pt x="31209" y="24889"/>
                  </a:cubicBezTo>
                  <a:lnTo>
                    <a:pt x="31209" y="24889"/>
                  </a:lnTo>
                  <a:cubicBezTo>
                    <a:pt x="32543" y="24889"/>
                    <a:pt x="33906" y="24743"/>
                    <a:pt x="35310" y="24451"/>
                  </a:cubicBezTo>
                  <a:lnTo>
                    <a:pt x="35310" y="24451"/>
                  </a:lnTo>
                  <a:cubicBezTo>
                    <a:pt x="38529" y="23784"/>
                    <a:pt x="41679" y="22428"/>
                    <a:pt x="44724" y="21114"/>
                  </a:cubicBezTo>
                  <a:lnTo>
                    <a:pt x="44724" y="21114"/>
                  </a:lnTo>
                  <a:cubicBezTo>
                    <a:pt x="48374" y="19543"/>
                    <a:pt x="52149" y="17916"/>
                    <a:pt x="56167" y="17394"/>
                  </a:cubicBezTo>
                  <a:lnTo>
                    <a:pt x="56167" y="17394"/>
                  </a:lnTo>
                  <a:cubicBezTo>
                    <a:pt x="60352" y="16852"/>
                    <a:pt x="65038" y="17951"/>
                    <a:pt x="68702" y="20335"/>
                  </a:cubicBezTo>
                  <a:lnTo>
                    <a:pt x="68702" y="20335"/>
                  </a:lnTo>
                  <a:cubicBezTo>
                    <a:pt x="68785" y="20384"/>
                    <a:pt x="68890" y="20363"/>
                    <a:pt x="68945" y="20280"/>
                  </a:cubicBezTo>
                  <a:lnTo>
                    <a:pt x="68945" y="20280"/>
                  </a:lnTo>
                  <a:cubicBezTo>
                    <a:pt x="68994" y="20203"/>
                    <a:pt x="68973" y="20092"/>
                    <a:pt x="68890" y="20043"/>
                  </a:cubicBezTo>
                  <a:lnTo>
                    <a:pt x="68890" y="20043"/>
                  </a:lnTo>
                  <a:cubicBezTo>
                    <a:pt x="65163" y="17617"/>
                    <a:pt x="60387" y="16498"/>
                    <a:pt x="56125" y="17047"/>
                  </a:cubicBezTo>
                  <a:lnTo>
                    <a:pt x="56125" y="17047"/>
                  </a:lnTo>
                  <a:cubicBezTo>
                    <a:pt x="52051" y="17575"/>
                    <a:pt x="48255" y="19216"/>
                    <a:pt x="44585" y="20794"/>
                  </a:cubicBezTo>
                  <a:lnTo>
                    <a:pt x="44585" y="20794"/>
                  </a:lnTo>
                  <a:cubicBezTo>
                    <a:pt x="38293" y="23512"/>
                    <a:pt x="32349" y="26071"/>
                    <a:pt x="25174" y="23471"/>
                  </a:cubicBezTo>
                  <a:lnTo>
                    <a:pt x="25174" y="23471"/>
                  </a:lnTo>
                  <a:cubicBezTo>
                    <a:pt x="18222" y="20947"/>
                    <a:pt x="15156" y="15698"/>
                    <a:pt x="11603" y="9629"/>
                  </a:cubicBezTo>
                  <a:lnTo>
                    <a:pt x="11603" y="9629"/>
                  </a:lnTo>
                  <a:lnTo>
                    <a:pt x="11270" y="9059"/>
                  </a:lnTo>
                  <a:cubicBezTo>
                    <a:pt x="8510" y="4345"/>
                    <a:pt x="4748" y="1168"/>
                    <a:pt x="688" y="118"/>
                  </a:cubicBezTo>
                  <a:lnTo>
                    <a:pt x="688" y="118"/>
                  </a:lnTo>
                  <a:cubicBezTo>
                    <a:pt x="542" y="76"/>
                    <a:pt x="396" y="42"/>
                    <a:pt x="223" y="7"/>
                  </a:cubicBezTo>
                  <a:lnTo>
                    <a:pt x="223" y="7"/>
                  </a:lnTo>
                  <a:cubicBezTo>
                    <a:pt x="209" y="0"/>
                    <a:pt x="202" y="0"/>
                    <a:pt x="188" y="0"/>
                  </a:cubicBezTo>
                  <a:lnTo>
                    <a:pt x="188" y="0"/>
                  </a:lnTo>
                  <a:cubicBezTo>
                    <a:pt x="104" y="0"/>
                    <a:pt x="35" y="56"/>
                    <a:pt x="21" y="13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5"/>
            <p:cNvSpPr/>
            <p:nvPr/>
          </p:nvSpPr>
          <p:spPr>
            <a:xfrm>
              <a:off x="5483200" y="3256175"/>
              <a:ext cx="1719675" cy="604700"/>
            </a:xfrm>
            <a:custGeom>
              <a:rect b="b" l="l" r="r" t="t"/>
              <a:pathLst>
                <a:path extrusionOk="0" h="24188" w="68787">
                  <a:moveTo>
                    <a:pt x="8" y="29"/>
                  </a:moveTo>
                  <a:cubicBezTo>
                    <a:pt x="1" y="43"/>
                    <a:pt x="15" y="56"/>
                    <a:pt x="29" y="63"/>
                  </a:cubicBezTo>
                  <a:lnTo>
                    <a:pt x="29" y="63"/>
                  </a:lnTo>
                  <a:cubicBezTo>
                    <a:pt x="196" y="98"/>
                    <a:pt x="342" y="133"/>
                    <a:pt x="481" y="168"/>
                  </a:cubicBezTo>
                  <a:lnTo>
                    <a:pt x="481" y="168"/>
                  </a:lnTo>
                  <a:cubicBezTo>
                    <a:pt x="2504" y="689"/>
                    <a:pt x="4443" y="1718"/>
                    <a:pt x="6237" y="3234"/>
                  </a:cubicBezTo>
                  <a:lnTo>
                    <a:pt x="6237" y="3234"/>
                  </a:lnTo>
                  <a:cubicBezTo>
                    <a:pt x="7982" y="4708"/>
                    <a:pt x="9567" y="6605"/>
                    <a:pt x="10937" y="8872"/>
                  </a:cubicBezTo>
                  <a:lnTo>
                    <a:pt x="10937" y="8872"/>
                  </a:lnTo>
                  <a:lnTo>
                    <a:pt x="11298" y="9477"/>
                  </a:lnTo>
                  <a:cubicBezTo>
                    <a:pt x="11820" y="10346"/>
                    <a:pt x="12313" y="11159"/>
                    <a:pt x="12821" y="11980"/>
                  </a:cubicBezTo>
                  <a:lnTo>
                    <a:pt x="12821" y="11980"/>
                  </a:lnTo>
                  <a:cubicBezTo>
                    <a:pt x="14469" y="14628"/>
                    <a:pt x="16339" y="17374"/>
                    <a:pt x="18828" y="19446"/>
                  </a:cubicBezTo>
                  <a:lnTo>
                    <a:pt x="18828" y="19446"/>
                  </a:lnTo>
                  <a:cubicBezTo>
                    <a:pt x="20663" y="20976"/>
                    <a:pt x="22693" y="22116"/>
                    <a:pt x="25036" y="22929"/>
                  </a:cubicBezTo>
                  <a:lnTo>
                    <a:pt x="25036" y="22929"/>
                  </a:lnTo>
                  <a:cubicBezTo>
                    <a:pt x="27052" y="23618"/>
                    <a:pt x="29075" y="23958"/>
                    <a:pt x="31154" y="23958"/>
                  </a:cubicBezTo>
                  <a:lnTo>
                    <a:pt x="31154" y="23958"/>
                  </a:lnTo>
                  <a:cubicBezTo>
                    <a:pt x="32419" y="23958"/>
                    <a:pt x="33712" y="23833"/>
                    <a:pt x="35026" y="23576"/>
                  </a:cubicBezTo>
                  <a:lnTo>
                    <a:pt x="35026" y="23576"/>
                  </a:lnTo>
                  <a:cubicBezTo>
                    <a:pt x="38419" y="22922"/>
                    <a:pt x="41686" y="21441"/>
                    <a:pt x="44850" y="20002"/>
                  </a:cubicBezTo>
                  <a:lnTo>
                    <a:pt x="44850" y="20002"/>
                  </a:lnTo>
                  <a:cubicBezTo>
                    <a:pt x="47943" y="18605"/>
                    <a:pt x="51142" y="17152"/>
                    <a:pt x="54513" y="16429"/>
                  </a:cubicBezTo>
                  <a:lnTo>
                    <a:pt x="54513" y="16429"/>
                  </a:lnTo>
                  <a:cubicBezTo>
                    <a:pt x="55028" y="16318"/>
                    <a:pt x="55542" y="16227"/>
                    <a:pt x="56043" y="16158"/>
                  </a:cubicBezTo>
                  <a:lnTo>
                    <a:pt x="56043" y="16158"/>
                  </a:lnTo>
                  <a:cubicBezTo>
                    <a:pt x="60263" y="15539"/>
                    <a:pt x="65004" y="16575"/>
                    <a:pt x="68738" y="18918"/>
                  </a:cubicBezTo>
                  <a:lnTo>
                    <a:pt x="68738" y="18918"/>
                  </a:lnTo>
                  <a:cubicBezTo>
                    <a:pt x="68751" y="18925"/>
                    <a:pt x="68765" y="18925"/>
                    <a:pt x="68779" y="18911"/>
                  </a:cubicBezTo>
                  <a:lnTo>
                    <a:pt x="68779" y="18911"/>
                  </a:lnTo>
                  <a:cubicBezTo>
                    <a:pt x="68786" y="18897"/>
                    <a:pt x="68779" y="18876"/>
                    <a:pt x="68765" y="18869"/>
                  </a:cubicBezTo>
                  <a:lnTo>
                    <a:pt x="68765" y="18869"/>
                  </a:lnTo>
                  <a:cubicBezTo>
                    <a:pt x="65025" y="16519"/>
                    <a:pt x="60263" y="15477"/>
                    <a:pt x="56036" y="16095"/>
                  </a:cubicBezTo>
                  <a:lnTo>
                    <a:pt x="56036" y="16095"/>
                  </a:lnTo>
                  <a:cubicBezTo>
                    <a:pt x="55535" y="16172"/>
                    <a:pt x="55021" y="16262"/>
                    <a:pt x="54506" y="16373"/>
                  </a:cubicBezTo>
                  <a:lnTo>
                    <a:pt x="54506" y="16373"/>
                  </a:lnTo>
                  <a:cubicBezTo>
                    <a:pt x="51121" y="17096"/>
                    <a:pt x="47923" y="18549"/>
                    <a:pt x="44829" y="19954"/>
                  </a:cubicBezTo>
                  <a:lnTo>
                    <a:pt x="44829" y="19954"/>
                  </a:lnTo>
                  <a:cubicBezTo>
                    <a:pt x="41666" y="21386"/>
                    <a:pt x="38405" y="22867"/>
                    <a:pt x="35019" y="23520"/>
                  </a:cubicBezTo>
                  <a:lnTo>
                    <a:pt x="35019" y="23520"/>
                  </a:lnTo>
                  <a:cubicBezTo>
                    <a:pt x="31543" y="24188"/>
                    <a:pt x="28290" y="23979"/>
                    <a:pt x="25057" y="22874"/>
                  </a:cubicBezTo>
                  <a:lnTo>
                    <a:pt x="25057" y="22874"/>
                  </a:lnTo>
                  <a:cubicBezTo>
                    <a:pt x="22714" y="22060"/>
                    <a:pt x="20691" y="20927"/>
                    <a:pt x="18869" y="19405"/>
                  </a:cubicBezTo>
                  <a:lnTo>
                    <a:pt x="18869" y="19405"/>
                  </a:lnTo>
                  <a:cubicBezTo>
                    <a:pt x="16380" y="17333"/>
                    <a:pt x="14517" y="14594"/>
                    <a:pt x="12870" y="11945"/>
                  </a:cubicBezTo>
                  <a:lnTo>
                    <a:pt x="12870" y="11945"/>
                  </a:lnTo>
                  <a:cubicBezTo>
                    <a:pt x="12362" y="11131"/>
                    <a:pt x="11868" y="10311"/>
                    <a:pt x="11347" y="9449"/>
                  </a:cubicBezTo>
                  <a:lnTo>
                    <a:pt x="11347" y="9449"/>
                  </a:lnTo>
                  <a:lnTo>
                    <a:pt x="10985" y="8844"/>
                  </a:lnTo>
                  <a:cubicBezTo>
                    <a:pt x="9609" y="6571"/>
                    <a:pt x="8024" y="4666"/>
                    <a:pt x="6272" y="3185"/>
                  </a:cubicBezTo>
                  <a:lnTo>
                    <a:pt x="6272" y="3185"/>
                  </a:lnTo>
                  <a:cubicBezTo>
                    <a:pt x="4471" y="1669"/>
                    <a:pt x="2532" y="634"/>
                    <a:pt x="495" y="112"/>
                  </a:cubicBezTo>
                  <a:lnTo>
                    <a:pt x="495" y="112"/>
                  </a:lnTo>
                  <a:cubicBezTo>
                    <a:pt x="356" y="77"/>
                    <a:pt x="203" y="43"/>
                    <a:pt x="43" y="1"/>
                  </a:cubicBezTo>
                  <a:lnTo>
                    <a:pt x="43" y="1"/>
                  </a:lnTo>
                  <a:cubicBezTo>
                    <a:pt x="43" y="1"/>
                    <a:pt x="36" y="1"/>
                    <a:pt x="36" y="1"/>
                  </a:cubicBezTo>
                  <a:lnTo>
                    <a:pt x="36" y="1"/>
                  </a:lnTo>
                  <a:cubicBezTo>
                    <a:pt x="22" y="1"/>
                    <a:pt x="8" y="15"/>
                    <a:pt x="8"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5"/>
            <p:cNvSpPr/>
            <p:nvPr/>
          </p:nvSpPr>
          <p:spPr>
            <a:xfrm>
              <a:off x="5483200" y="3293200"/>
              <a:ext cx="1722275" cy="588350"/>
            </a:xfrm>
            <a:custGeom>
              <a:rect b="b" l="l" r="r" t="t"/>
              <a:pathLst>
                <a:path extrusionOk="0" h="23534" w="68891">
                  <a:moveTo>
                    <a:pt x="8" y="22"/>
                  </a:moveTo>
                  <a:cubicBezTo>
                    <a:pt x="1" y="35"/>
                    <a:pt x="15" y="49"/>
                    <a:pt x="29" y="56"/>
                  </a:cubicBezTo>
                  <a:lnTo>
                    <a:pt x="29" y="56"/>
                  </a:lnTo>
                  <a:cubicBezTo>
                    <a:pt x="196" y="91"/>
                    <a:pt x="342" y="126"/>
                    <a:pt x="481" y="161"/>
                  </a:cubicBezTo>
                  <a:lnTo>
                    <a:pt x="481" y="161"/>
                  </a:lnTo>
                  <a:cubicBezTo>
                    <a:pt x="2497" y="675"/>
                    <a:pt x="4423" y="1690"/>
                    <a:pt x="6209" y="3171"/>
                  </a:cubicBezTo>
                  <a:lnTo>
                    <a:pt x="6209" y="3171"/>
                  </a:lnTo>
                  <a:cubicBezTo>
                    <a:pt x="7940" y="4610"/>
                    <a:pt x="9526" y="6473"/>
                    <a:pt x="10923" y="8719"/>
                  </a:cubicBezTo>
                  <a:lnTo>
                    <a:pt x="10923" y="8719"/>
                  </a:lnTo>
                  <a:lnTo>
                    <a:pt x="11312" y="9344"/>
                  </a:lnTo>
                  <a:cubicBezTo>
                    <a:pt x="11834" y="10186"/>
                    <a:pt x="12327" y="10985"/>
                    <a:pt x="12835" y="11778"/>
                  </a:cubicBezTo>
                  <a:lnTo>
                    <a:pt x="12835" y="11778"/>
                  </a:lnTo>
                  <a:cubicBezTo>
                    <a:pt x="14781" y="14823"/>
                    <a:pt x="16554" y="17228"/>
                    <a:pt x="18911" y="19057"/>
                  </a:cubicBezTo>
                  <a:lnTo>
                    <a:pt x="18911" y="19057"/>
                  </a:lnTo>
                  <a:cubicBezTo>
                    <a:pt x="20753" y="20496"/>
                    <a:pt x="22790" y="21566"/>
                    <a:pt x="25126" y="22331"/>
                  </a:cubicBezTo>
                  <a:lnTo>
                    <a:pt x="25126" y="22331"/>
                  </a:lnTo>
                  <a:cubicBezTo>
                    <a:pt x="27142" y="22985"/>
                    <a:pt x="29159" y="23311"/>
                    <a:pt x="31230" y="23311"/>
                  </a:cubicBezTo>
                  <a:lnTo>
                    <a:pt x="31230" y="23311"/>
                  </a:lnTo>
                  <a:cubicBezTo>
                    <a:pt x="32517" y="23311"/>
                    <a:pt x="33824" y="23186"/>
                    <a:pt x="35158" y="22936"/>
                  </a:cubicBezTo>
                  <a:lnTo>
                    <a:pt x="35158" y="22936"/>
                  </a:lnTo>
                  <a:cubicBezTo>
                    <a:pt x="38648" y="22276"/>
                    <a:pt x="41958" y="20697"/>
                    <a:pt x="45163" y="19168"/>
                  </a:cubicBezTo>
                  <a:lnTo>
                    <a:pt x="45163" y="19168"/>
                  </a:lnTo>
                  <a:cubicBezTo>
                    <a:pt x="48166" y="17736"/>
                    <a:pt x="51267" y="16255"/>
                    <a:pt x="54562" y="15497"/>
                  </a:cubicBezTo>
                  <a:lnTo>
                    <a:pt x="54562" y="15497"/>
                  </a:lnTo>
                  <a:cubicBezTo>
                    <a:pt x="55076" y="15379"/>
                    <a:pt x="55591" y="15275"/>
                    <a:pt x="56091" y="15198"/>
                  </a:cubicBezTo>
                  <a:lnTo>
                    <a:pt x="56091" y="15198"/>
                  </a:lnTo>
                  <a:cubicBezTo>
                    <a:pt x="58191" y="14858"/>
                    <a:pt x="60471" y="14913"/>
                    <a:pt x="62682" y="15365"/>
                  </a:cubicBezTo>
                  <a:lnTo>
                    <a:pt x="62682" y="15365"/>
                  </a:lnTo>
                  <a:cubicBezTo>
                    <a:pt x="64865" y="15810"/>
                    <a:pt x="66993" y="16637"/>
                    <a:pt x="68842" y="17764"/>
                  </a:cubicBezTo>
                  <a:lnTo>
                    <a:pt x="68842" y="17764"/>
                  </a:lnTo>
                  <a:cubicBezTo>
                    <a:pt x="68856" y="17771"/>
                    <a:pt x="68877" y="17771"/>
                    <a:pt x="68884" y="17757"/>
                  </a:cubicBezTo>
                  <a:lnTo>
                    <a:pt x="68884" y="17757"/>
                  </a:lnTo>
                  <a:cubicBezTo>
                    <a:pt x="68891" y="17743"/>
                    <a:pt x="68891" y="17722"/>
                    <a:pt x="68877" y="17715"/>
                  </a:cubicBezTo>
                  <a:lnTo>
                    <a:pt x="68877" y="17715"/>
                  </a:lnTo>
                  <a:cubicBezTo>
                    <a:pt x="67020" y="16589"/>
                    <a:pt x="64879" y="15754"/>
                    <a:pt x="62696" y="15309"/>
                  </a:cubicBezTo>
                  <a:lnTo>
                    <a:pt x="62696" y="15309"/>
                  </a:lnTo>
                  <a:cubicBezTo>
                    <a:pt x="60478" y="14858"/>
                    <a:pt x="58191" y="14795"/>
                    <a:pt x="56078" y="15143"/>
                  </a:cubicBezTo>
                  <a:lnTo>
                    <a:pt x="56078" y="15143"/>
                  </a:lnTo>
                  <a:cubicBezTo>
                    <a:pt x="55577" y="15219"/>
                    <a:pt x="55063" y="15323"/>
                    <a:pt x="54548" y="15442"/>
                  </a:cubicBezTo>
                  <a:lnTo>
                    <a:pt x="54548" y="15442"/>
                  </a:lnTo>
                  <a:cubicBezTo>
                    <a:pt x="51246" y="16199"/>
                    <a:pt x="48138" y="17680"/>
                    <a:pt x="45135" y="19112"/>
                  </a:cubicBezTo>
                  <a:lnTo>
                    <a:pt x="45135" y="19112"/>
                  </a:lnTo>
                  <a:cubicBezTo>
                    <a:pt x="41937" y="20642"/>
                    <a:pt x="38628" y="22220"/>
                    <a:pt x="35144" y="22880"/>
                  </a:cubicBezTo>
                  <a:lnTo>
                    <a:pt x="35144" y="22880"/>
                  </a:lnTo>
                  <a:cubicBezTo>
                    <a:pt x="31675" y="23534"/>
                    <a:pt x="28408" y="23339"/>
                    <a:pt x="25140" y="22276"/>
                  </a:cubicBezTo>
                  <a:lnTo>
                    <a:pt x="25140" y="22276"/>
                  </a:lnTo>
                  <a:cubicBezTo>
                    <a:pt x="22811" y="21518"/>
                    <a:pt x="20788" y="20447"/>
                    <a:pt x="18946" y="19008"/>
                  </a:cubicBezTo>
                  <a:lnTo>
                    <a:pt x="18946" y="19008"/>
                  </a:lnTo>
                  <a:cubicBezTo>
                    <a:pt x="16596" y="17187"/>
                    <a:pt x="14823" y="14788"/>
                    <a:pt x="12883" y="11743"/>
                  </a:cubicBezTo>
                  <a:lnTo>
                    <a:pt x="12883" y="11743"/>
                  </a:lnTo>
                  <a:cubicBezTo>
                    <a:pt x="12376" y="10950"/>
                    <a:pt x="11882" y="10158"/>
                    <a:pt x="11361" y="9317"/>
                  </a:cubicBezTo>
                  <a:lnTo>
                    <a:pt x="11361" y="9317"/>
                  </a:lnTo>
                  <a:lnTo>
                    <a:pt x="10972" y="8691"/>
                  </a:lnTo>
                  <a:cubicBezTo>
                    <a:pt x="9574" y="6438"/>
                    <a:pt x="7982" y="4568"/>
                    <a:pt x="6244" y="3122"/>
                  </a:cubicBezTo>
                  <a:lnTo>
                    <a:pt x="6244" y="3122"/>
                  </a:lnTo>
                  <a:cubicBezTo>
                    <a:pt x="4450" y="1641"/>
                    <a:pt x="2518" y="626"/>
                    <a:pt x="495" y="105"/>
                  </a:cubicBezTo>
                  <a:lnTo>
                    <a:pt x="495" y="105"/>
                  </a:lnTo>
                  <a:cubicBezTo>
                    <a:pt x="356" y="70"/>
                    <a:pt x="210" y="35"/>
                    <a:pt x="43" y="1"/>
                  </a:cubicBezTo>
                  <a:lnTo>
                    <a:pt x="43" y="1"/>
                  </a:lnTo>
                  <a:cubicBezTo>
                    <a:pt x="36" y="1"/>
                    <a:pt x="36" y="1"/>
                    <a:pt x="36" y="1"/>
                  </a:cubicBezTo>
                  <a:lnTo>
                    <a:pt x="36" y="1"/>
                  </a:lnTo>
                  <a:cubicBezTo>
                    <a:pt x="22" y="1"/>
                    <a:pt x="8"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5"/>
            <p:cNvSpPr/>
            <p:nvPr/>
          </p:nvSpPr>
          <p:spPr>
            <a:xfrm>
              <a:off x="5483200" y="3330050"/>
              <a:ext cx="1725050" cy="572025"/>
            </a:xfrm>
            <a:custGeom>
              <a:rect b="b" l="l" r="r" t="t"/>
              <a:pathLst>
                <a:path extrusionOk="0" h="22881" w="69002">
                  <a:moveTo>
                    <a:pt x="8" y="21"/>
                  </a:moveTo>
                  <a:cubicBezTo>
                    <a:pt x="1" y="42"/>
                    <a:pt x="15" y="56"/>
                    <a:pt x="29" y="56"/>
                  </a:cubicBezTo>
                  <a:lnTo>
                    <a:pt x="29" y="56"/>
                  </a:lnTo>
                  <a:cubicBezTo>
                    <a:pt x="189" y="91"/>
                    <a:pt x="335" y="126"/>
                    <a:pt x="474" y="160"/>
                  </a:cubicBezTo>
                  <a:lnTo>
                    <a:pt x="474" y="160"/>
                  </a:lnTo>
                  <a:cubicBezTo>
                    <a:pt x="2483" y="668"/>
                    <a:pt x="4402" y="1662"/>
                    <a:pt x="6182" y="3115"/>
                  </a:cubicBezTo>
                  <a:lnTo>
                    <a:pt x="6182" y="3115"/>
                  </a:lnTo>
                  <a:cubicBezTo>
                    <a:pt x="7899" y="4513"/>
                    <a:pt x="9491" y="6355"/>
                    <a:pt x="10916" y="8573"/>
                  </a:cubicBezTo>
                  <a:lnTo>
                    <a:pt x="10916" y="8573"/>
                  </a:lnTo>
                  <a:cubicBezTo>
                    <a:pt x="11055" y="8795"/>
                    <a:pt x="11194" y="9011"/>
                    <a:pt x="11333" y="9226"/>
                  </a:cubicBezTo>
                  <a:lnTo>
                    <a:pt x="11333" y="9226"/>
                  </a:lnTo>
                  <a:cubicBezTo>
                    <a:pt x="11848" y="10040"/>
                    <a:pt x="12341" y="10811"/>
                    <a:pt x="12842" y="11583"/>
                  </a:cubicBezTo>
                  <a:lnTo>
                    <a:pt x="12842" y="11583"/>
                  </a:lnTo>
                  <a:cubicBezTo>
                    <a:pt x="14448" y="14023"/>
                    <a:pt x="16373" y="16783"/>
                    <a:pt x="18987" y="18674"/>
                  </a:cubicBezTo>
                  <a:lnTo>
                    <a:pt x="18987" y="18674"/>
                  </a:lnTo>
                  <a:cubicBezTo>
                    <a:pt x="20844" y="20023"/>
                    <a:pt x="22874" y="21024"/>
                    <a:pt x="25210" y="21740"/>
                  </a:cubicBezTo>
                  <a:lnTo>
                    <a:pt x="25210" y="21740"/>
                  </a:lnTo>
                  <a:cubicBezTo>
                    <a:pt x="27240" y="22366"/>
                    <a:pt x="29263" y="22672"/>
                    <a:pt x="31314" y="22672"/>
                  </a:cubicBezTo>
                  <a:lnTo>
                    <a:pt x="31314" y="22672"/>
                  </a:lnTo>
                  <a:cubicBezTo>
                    <a:pt x="32621" y="22672"/>
                    <a:pt x="33942" y="22547"/>
                    <a:pt x="35283" y="22296"/>
                  </a:cubicBezTo>
                  <a:lnTo>
                    <a:pt x="35283" y="22296"/>
                  </a:lnTo>
                  <a:cubicBezTo>
                    <a:pt x="38864" y="21636"/>
                    <a:pt x="42208" y="19960"/>
                    <a:pt x="45448" y="18341"/>
                  </a:cubicBezTo>
                  <a:lnTo>
                    <a:pt x="45448" y="18341"/>
                  </a:lnTo>
                  <a:cubicBezTo>
                    <a:pt x="48368" y="16881"/>
                    <a:pt x="51392" y="15365"/>
                    <a:pt x="54611" y="14572"/>
                  </a:cubicBezTo>
                  <a:lnTo>
                    <a:pt x="54611" y="14572"/>
                  </a:lnTo>
                  <a:cubicBezTo>
                    <a:pt x="55118" y="14447"/>
                    <a:pt x="55633" y="14336"/>
                    <a:pt x="56133" y="14246"/>
                  </a:cubicBezTo>
                  <a:lnTo>
                    <a:pt x="56133" y="14246"/>
                  </a:lnTo>
                  <a:cubicBezTo>
                    <a:pt x="60416" y="13481"/>
                    <a:pt x="65088" y="14350"/>
                    <a:pt x="68953" y="16616"/>
                  </a:cubicBezTo>
                  <a:lnTo>
                    <a:pt x="68953" y="16616"/>
                  </a:lnTo>
                  <a:cubicBezTo>
                    <a:pt x="68967" y="16623"/>
                    <a:pt x="68981" y="16616"/>
                    <a:pt x="68988" y="16609"/>
                  </a:cubicBezTo>
                  <a:lnTo>
                    <a:pt x="68988" y="16609"/>
                  </a:lnTo>
                  <a:cubicBezTo>
                    <a:pt x="69002" y="16595"/>
                    <a:pt x="68995" y="16575"/>
                    <a:pt x="68981" y="16568"/>
                  </a:cubicBezTo>
                  <a:lnTo>
                    <a:pt x="68981" y="16568"/>
                  </a:lnTo>
                  <a:cubicBezTo>
                    <a:pt x="65109" y="14287"/>
                    <a:pt x="60423" y="13425"/>
                    <a:pt x="56126" y="14190"/>
                  </a:cubicBezTo>
                  <a:lnTo>
                    <a:pt x="56126" y="14190"/>
                  </a:lnTo>
                  <a:cubicBezTo>
                    <a:pt x="55619" y="14280"/>
                    <a:pt x="55104" y="14385"/>
                    <a:pt x="54597" y="14517"/>
                  </a:cubicBezTo>
                  <a:lnTo>
                    <a:pt x="54597" y="14517"/>
                  </a:lnTo>
                  <a:cubicBezTo>
                    <a:pt x="51371" y="15309"/>
                    <a:pt x="48347" y="16825"/>
                    <a:pt x="45420" y="18285"/>
                  </a:cubicBezTo>
                  <a:lnTo>
                    <a:pt x="45420" y="18285"/>
                  </a:lnTo>
                  <a:cubicBezTo>
                    <a:pt x="42187" y="19905"/>
                    <a:pt x="38843" y="21580"/>
                    <a:pt x="35277" y="22241"/>
                  </a:cubicBezTo>
                  <a:lnTo>
                    <a:pt x="35277" y="22241"/>
                  </a:lnTo>
                  <a:cubicBezTo>
                    <a:pt x="31821" y="22880"/>
                    <a:pt x="28540" y="22700"/>
                    <a:pt x="25231" y="21685"/>
                  </a:cubicBezTo>
                  <a:lnTo>
                    <a:pt x="25231" y="21685"/>
                  </a:lnTo>
                  <a:cubicBezTo>
                    <a:pt x="22902" y="20968"/>
                    <a:pt x="20872" y="19974"/>
                    <a:pt x="19022" y="18626"/>
                  </a:cubicBezTo>
                  <a:lnTo>
                    <a:pt x="19022" y="18626"/>
                  </a:lnTo>
                  <a:cubicBezTo>
                    <a:pt x="16415" y="16741"/>
                    <a:pt x="14489" y="13981"/>
                    <a:pt x="12890" y="11548"/>
                  </a:cubicBezTo>
                  <a:lnTo>
                    <a:pt x="12890" y="11548"/>
                  </a:lnTo>
                  <a:cubicBezTo>
                    <a:pt x="12390" y="10783"/>
                    <a:pt x="11896" y="10012"/>
                    <a:pt x="11382" y="9198"/>
                  </a:cubicBezTo>
                  <a:lnTo>
                    <a:pt x="11382" y="9198"/>
                  </a:lnTo>
                  <a:cubicBezTo>
                    <a:pt x="11243" y="8976"/>
                    <a:pt x="11104" y="8760"/>
                    <a:pt x="10965" y="8545"/>
                  </a:cubicBezTo>
                  <a:lnTo>
                    <a:pt x="10965" y="8545"/>
                  </a:lnTo>
                  <a:cubicBezTo>
                    <a:pt x="9539" y="6313"/>
                    <a:pt x="7940" y="4478"/>
                    <a:pt x="6216" y="3073"/>
                  </a:cubicBezTo>
                  <a:lnTo>
                    <a:pt x="6216" y="3073"/>
                  </a:lnTo>
                  <a:cubicBezTo>
                    <a:pt x="4437" y="1613"/>
                    <a:pt x="2504" y="619"/>
                    <a:pt x="488" y="105"/>
                  </a:cubicBezTo>
                  <a:lnTo>
                    <a:pt x="488" y="105"/>
                  </a:lnTo>
                  <a:cubicBezTo>
                    <a:pt x="349" y="70"/>
                    <a:pt x="203" y="35"/>
                    <a:pt x="43" y="1"/>
                  </a:cubicBezTo>
                  <a:lnTo>
                    <a:pt x="43" y="1"/>
                  </a:lnTo>
                  <a:cubicBezTo>
                    <a:pt x="43" y="1"/>
                    <a:pt x="36" y="1"/>
                    <a:pt x="36" y="1"/>
                  </a:cubicBezTo>
                  <a:lnTo>
                    <a:pt x="36" y="1"/>
                  </a:lnTo>
                  <a:cubicBezTo>
                    <a:pt x="22" y="1"/>
                    <a:pt x="8" y="8"/>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5"/>
            <p:cNvSpPr/>
            <p:nvPr/>
          </p:nvSpPr>
          <p:spPr>
            <a:xfrm>
              <a:off x="5483200" y="3366900"/>
              <a:ext cx="1727675" cy="555850"/>
            </a:xfrm>
            <a:custGeom>
              <a:rect b="b" l="l" r="r" t="t"/>
              <a:pathLst>
                <a:path extrusionOk="0" h="22234" w="69107">
                  <a:moveTo>
                    <a:pt x="8" y="28"/>
                  </a:moveTo>
                  <a:cubicBezTo>
                    <a:pt x="1" y="42"/>
                    <a:pt x="15" y="56"/>
                    <a:pt x="29" y="63"/>
                  </a:cubicBezTo>
                  <a:lnTo>
                    <a:pt x="29" y="63"/>
                  </a:lnTo>
                  <a:cubicBezTo>
                    <a:pt x="189" y="91"/>
                    <a:pt x="335" y="126"/>
                    <a:pt x="474" y="160"/>
                  </a:cubicBezTo>
                  <a:lnTo>
                    <a:pt x="474" y="160"/>
                  </a:lnTo>
                  <a:cubicBezTo>
                    <a:pt x="2469" y="668"/>
                    <a:pt x="4388" y="1641"/>
                    <a:pt x="6154" y="3059"/>
                  </a:cubicBezTo>
                  <a:lnTo>
                    <a:pt x="6154" y="3059"/>
                  </a:lnTo>
                  <a:cubicBezTo>
                    <a:pt x="7857" y="4422"/>
                    <a:pt x="9456" y="6230"/>
                    <a:pt x="10902" y="8427"/>
                  </a:cubicBezTo>
                  <a:lnTo>
                    <a:pt x="10902" y="8427"/>
                  </a:lnTo>
                  <a:cubicBezTo>
                    <a:pt x="11055" y="8656"/>
                    <a:pt x="11208" y="8885"/>
                    <a:pt x="11354" y="9115"/>
                  </a:cubicBezTo>
                  <a:lnTo>
                    <a:pt x="11354" y="9115"/>
                  </a:lnTo>
                  <a:cubicBezTo>
                    <a:pt x="11868" y="9900"/>
                    <a:pt x="12355" y="10644"/>
                    <a:pt x="12856" y="11388"/>
                  </a:cubicBezTo>
                  <a:lnTo>
                    <a:pt x="12856" y="11388"/>
                  </a:lnTo>
                  <a:cubicBezTo>
                    <a:pt x="14566" y="13919"/>
                    <a:pt x="16450" y="16533"/>
                    <a:pt x="19064" y="18292"/>
                  </a:cubicBezTo>
                  <a:lnTo>
                    <a:pt x="19064" y="18292"/>
                  </a:lnTo>
                  <a:cubicBezTo>
                    <a:pt x="20920" y="19543"/>
                    <a:pt x="22957" y="20482"/>
                    <a:pt x="25293" y="21149"/>
                  </a:cubicBezTo>
                  <a:lnTo>
                    <a:pt x="25293" y="21149"/>
                  </a:lnTo>
                  <a:cubicBezTo>
                    <a:pt x="27337" y="21740"/>
                    <a:pt x="29360" y="22032"/>
                    <a:pt x="31404" y="22032"/>
                  </a:cubicBezTo>
                  <a:lnTo>
                    <a:pt x="31404" y="22032"/>
                  </a:lnTo>
                  <a:cubicBezTo>
                    <a:pt x="32725" y="22032"/>
                    <a:pt x="34060" y="21907"/>
                    <a:pt x="35409" y="21664"/>
                  </a:cubicBezTo>
                  <a:lnTo>
                    <a:pt x="35409" y="21664"/>
                  </a:lnTo>
                  <a:cubicBezTo>
                    <a:pt x="39079" y="20996"/>
                    <a:pt x="42451" y="19223"/>
                    <a:pt x="45712" y="17513"/>
                  </a:cubicBezTo>
                  <a:lnTo>
                    <a:pt x="45712" y="17513"/>
                  </a:lnTo>
                  <a:cubicBezTo>
                    <a:pt x="48562" y="16018"/>
                    <a:pt x="51503" y="14475"/>
                    <a:pt x="54659" y="13641"/>
                  </a:cubicBezTo>
                  <a:lnTo>
                    <a:pt x="54659" y="13641"/>
                  </a:lnTo>
                  <a:cubicBezTo>
                    <a:pt x="55167" y="13509"/>
                    <a:pt x="55681" y="13390"/>
                    <a:pt x="56182" y="13293"/>
                  </a:cubicBezTo>
                  <a:lnTo>
                    <a:pt x="56182" y="13293"/>
                  </a:lnTo>
                  <a:cubicBezTo>
                    <a:pt x="60464" y="12466"/>
                    <a:pt x="65164" y="13258"/>
                    <a:pt x="69057" y="15469"/>
                  </a:cubicBezTo>
                  <a:lnTo>
                    <a:pt x="69057" y="15469"/>
                  </a:lnTo>
                  <a:cubicBezTo>
                    <a:pt x="69071" y="15476"/>
                    <a:pt x="69092" y="15469"/>
                    <a:pt x="69099" y="15455"/>
                  </a:cubicBezTo>
                  <a:lnTo>
                    <a:pt x="69099" y="15455"/>
                  </a:lnTo>
                  <a:cubicBezTo>
                    <a:pt x="69106" y="15441"/>
                    <a:pt x="69099" y="15427"/>
                    <a:pt x="69085" y="15420"/>
                  </a:cubicBezTo>
                  <a:lnTo>
                    <a:pt x="69085" y="15420"/>
                  </a:lnTo>
                  <a:cubicBezTo>
                    <a:pt x="65178" y="13196"/>
                    <a:pt x="60471" y="12403"/>
                    <a:pt x="56168" y="13237"/>
                  </a:cubicBezTo>
                  <a:lnTo>
                    <a:pt x="56168" y="13237"/>
                  </a:lnTo>
                  <a:cubicBezTo>
                    <a:pt x="55667" y="13335"/>
                    <a:pt x="55153" y="13453"/>
                    <a:pt x="54645" y="13585"/>
                  </a:cubicBezTo>
                  <a:lnTo>
                    <a:pt x="54645" y="13585"/>
                  </a:lnTo>
                  <a:cubicBezTo>
                    <a:pt x="51482" y="14419"/>
                    <a:pt x="48534" y="15970"/>
                    <a:pt x="45684" y="17464"/>
                  </a:cubicBezTo>
                  <a:lnTo>
                    <a:pt x="45684" y="17464"/>
                  </a:lnTo>
                  <a:cubicBezTo>
                    <a:pt x="42430" y="19175"/>
                    <a:pt x="39059" y="20940"/>
                    <a:pt x="35402" y="21608"/>
                  </a:cubicBezTo>
                  <a:lnTo>
                    <a:pt x="35402" y="21608"/>
                  </a:lnTo>
                  <a:cubicBezTo>
                    <a:pt x="31974" y="22234"/>
                    <a:pt x="28672" y="22067"/>
                    <a:pt x="25314" y="21093"/>
                  </a:cubicBezTo>
                  <a:lnTo>
                    <a:pt x="25314" y="21093"/>
                  </a:lnTo>
                  <a:cubicBezTo>
                    <a:pt x="22985" y="20426"/>
                    <a:pt x="20948" y="19494"/>
                    <a:pt x="19099" y="18243"/>
                  </a:cubicBezTo>
                  <a:lnTo>
                    <a:pt x="19099" y="18243"/>
                  </a:lnTo>
                  <a:cubicBezTo>
                    <a:pt x="16492" y="16491"/>
                    <a:pt x="14608" y="13877"/>
                    <a:pt x="12904" y="11353"/>
                  </a:cubicBezTo>
                  <a:lnTo>
                    <a:pt x="12904" y="11353"/>
                  </a:lnTo>
                  <a:cubicBezTo>
                    <a:pt x="12404" y="10610"/>
                    <a:pt x="11917" y="9873"/>
                    <a:pt x="11403" y="9087"/>
                  </a:cubicBezTo>
                  <a:lnTo>
                    <a:pt x="11403" y="9087"/>
                  </a:lnTo>
                  <a:cubicBezTo>
                    <a:pt x="11257" y="8858"/>
                    <a:pt x="11104" y="8628"/>
                    <a:pt x="10951" y="8399"/>
                  </a:cubicBezTo>
                  <a:lnTo>
                    <a:pt x="10951" y="8399"/>
                  </a:lnTo>
                  <a:cubicBezTo>
                    <a:pt x="9498" y="6195"/>
                    <a:pt x="7899" y="4380"/>
                    <a:pt x="6188" y="3018"/>
                  </a:cubicBezTo>
                  <a:lnTo>
                    <a:pt x="6188" y="3018"/>
                  </a:lnTo>
                  <a:cubicBezTo>
                    <a:pt x="4416" y="1592"/>
                    <a:pt x="2497" y="612"/>
                    <a:pt x="488" y="105"/>
                  </a:cubicBezTo>
                  <a:lnTo>
                    <a:pt x="488" y="105"/>
                  </a:lnTo>
                  <a:cubicBezTo>
                    <a:pt x="349" y="70"/>
                    <a:pt x="203" y="35"/>
                    <a:pt x="43" y="0"/>
                  </a:cubicBezTo>
                  <a:lnTo>
                    <a:pt x="43" y="0"/>
                  </a:lnTo>
                  <a:cubicBezTo>
                    <a:pt x="43" y="0"/>
                    <a:pt x="36" y="0"/>
                    <a:pt x="36" y="0"/>
                  </a:cubicBezTo>
                  <a:lnTo>
                    <a:pt x="36" y="0"/>
                  </a:lnTo>
                  <a:cubicBezTo>
                    <a:pt x="22" y="0"/>
                    <a:pt x="8" y="14"/>
                    <a:pt x="8"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5"/>
            <p:cNvSpPr/>
            <p:nvPr/>
          </p:nvSpPr>
          <p:spPr>
            <a:xfrm>
              <a:off x="5483200" y="3403925"/>
              <a:ext cx="1730275" cy="539000"/>
            </a:xfrm>
            <a:custGeom>
              <a:rect b="b" l="l" r="r" t="t"/>
              <a:pathLst>
                <a:path extrusionOk="0" h="21560" w="69211">
                  <a:moveTo>
                    <a:pt x="8" y="21"/>
                  </a:moveTo>
                  <a:cubicBezTo>
                    <a:pt x="1" y="35"/>
                    <a:pt x="15" y="49"/>
                    <a:pt x="29" y="56"/>
                  </a:cubicBezTo>
                  <a:lnTo>
                    <a:pt x="29" y="56"/>
                  </a:lnTo>
                  <a:cubicBezTo>
                    <a:pt x="189" y="91"/>
                    <a:pt x="335" y="125"/>
                    <a:pt x="467" y="153"/>
                  </a:cubicBezTo>
                  <a:lnTo>
                    <a:pt x="467" y="153"/>
                  </a:lnTo>
                  <a:cubicBezTo>
                    <a:pt x="2462" y="654"/>
                    <a:pt x="4367" y="1606"/>
                    <a:pt x="6126" y="2997"/>
                  </a:cubicBezTo>
                  <a:lnTo>
                    <a:pt x="6126" y="2997"/>
                  </a:lnTo>
                  <a:cubicBezTo>
                    <a:pt x="7815" y="4325"/>
                    <a:pt x="9421" y="6104"/>
                    <a:pt x="10895" y="8280"/>
                  </a:cubicBezTo>
                  <a:lnTo>
                    <a:pt x="10895" y="8280"/>
                  </a:lnTo>
                  <a:cubicBezTo>
                    <a:pt x="11055" y="8517"/>
                    <a:pt x="11215" y="8753"/>
                    <a:pt x="11375" y="8989"/>
                  </a:cubicBezTo>
                  <a:lnTo>
                    <a:pt x="11375" y="8989"/>
                  </a:lnTo>
                  <a:cubicBezTo>
                    <a:pt x="11861" y="9712"/>
                    <a:pt x="12369" y="10463"/>
                    <a:pt x="12870" y="11186"/>
                  </a:cubicBezTo>
                  <a:lnTo>
                    <a:pt x="12870" y="11186"/>
                  </a:lnTo>
                  <a:cubicBezTo>
                    <a:pt x="14601" y="13682"/>
                    <a:pt x="16513" y="16261"/>
                    <a:pt x="19147" y="17895"/>
                  </a:cubicBezTo>
                  <a:lnTo>
                    <a:pt x="19147" y="17895"/>
                  </a:lnTo>
                  <a:cubicBezTo>
                    <a:pt x="21018" y="19063"/>
                    <a:pt x="23055" y="19932"/>
                    <a:pt x="25384" y="20558"/>
                  </a:cubicBezTo>
                  <a:lnTo>
                    <a:pt x="25384" y="20558"/>
                  </a:lnTo>
                  <a:cubicBezTo>
                    <a:pt x="27421" y="21107"/>
                    <a:pt x="29471" y="21378"/>
                    <a:pt x="31515" y="21378"/>
                  </a:cubicBezTo>
                  <a:lnTo>
                    <a:pt x="31515" y="21378"/>
                  </a:lnTo>
                  <a:cubicBezTo>
                    <a:pt x="32864" y="21378"/>
                    <a:pt x="34206" y="21260"/>
                    <a:pt x="35541" y="21024"/>
                  </a:cubicBezTo>
                  <a:lnTo>
                    <a:pt x="35541" y="21024"/>
                  </a:lnTo>
                  <a:cubicBezTo>
                    <a:pt x="39288" y="20356"/>
                    <a:pt x="42681" y="18486"/>
                    <a:pt x="45962" y="16686"/>
                  </a:cubicBezTo>
                  <a:lnTo>
                    <a:pt x="45962" y="16686"/>
                  </a:lnTo>
                  <a:cubicBezTo>
                    <a:pt x="48743" y="15156"/>
                    <a:pt x="51607" y="13578"/>
                    <a:pt x="54708" y="12709"/>
                  </a:cubicBezTo>
                  <a:lnTo>
                    <a:pt x="54708" y="12709"/>
                  </a:lnTo>
                  <a:cubicBezTo>
                    <a:pt x="55216" y="12570"/>
                    <a:pt x="55723" y="12445"/>
                    <a:pt x="56224" y="12333"/>
                  </a:cubicBezTo>
                  <a:lnTo>
                    <a:pt x="56224" y="12333"/>
                  </a:lnTo>
                  <a:cubicBezTo>
                    <a:pt x="60513" y="11437"/>
                    <a:pt x="65234" y="12160"/>
                    <a:pt x="69169" y="14315"/>
                  </a:cubicBezTo>
                  <a:lnTo>
                    <a:pt x="69169" y="14315"/>
                  </a:lnTo>
                  <a:cubicBezTo>
                    <a:pt x="69183" y="14322"/>
                    <a:pt x="69196" y="14315"/>
                    <a:pt x="69203" y="14301"/>
                  </a:cubicBezTo>
                  <a:lnTo>
                    <a:pt x="69203" y="14301"/>
                  </a:lnTo>
                  <a:cubicBezTo>
                    <a:pt x="69210" y="14287"/>
                    <a:pt x="69210" y="14273"/>
                    <a:pt x="69196" y="14266"/>
                  </a:cubicBezTo>
                  <a:lnTo>
                    <a:pt x="69196" y="14266"/>
                  </a:lnTo>
                  <a:cubicBezTo>
                    <a:pt x="65248" y="12097"/>
                    <a:pt x="60520" y="11374"/>
                    <a:pt x="56217" y="12278"/>
                  </a:cubicBezTo>
                  <a:lnTo>
                    <a:pt x="56217" y="12278"/>
                  </a:lnTo>
                  <a:cubicBezTo>
                    <a:pt x="55709" y="12382"/>
                    <a:pt x="55195" y="12514"/>
                    <a:pt x="54687" y="12653"/>
                  </a:cubicBezTo>
                  <a:lnTo>
                    <a:pt x="54687" y="12653"/>
                  </a:lnTo>
                  <a:cubicBezTo>
                    <a:pt x="51586" y="13522"/>
                    <a:pt x="48715" y="15107"/>
                    <a:pt x="45934" y="16630"/>
                  </a:cubicBezTo>
                  <a:lnTo>
                    <a:pt x="45934" y="16630"/>
                  </a:lnTo>
                  <a:cubicBezTo>
                    <a:pt x="42660" y="18438"/>
                    <a:pt x="39267" y="20301"/>
                    <a:pt x="35527" y="20961"/>
                  </a:cubicBezTo>
                  <a:lnTo>
                    <a:pt x="35527" y="20961"/>
                  </a:lnTo>
                  <a:cubicBezTo>
                    <a:pt x="32183" y="21559"/>
                    <a:pt x="28769" y="21406"/>
                    <a:pt x="25397" y="20502"/>
                  </a:cubicBezTo>
                  <a:lnTo>
                    <a:pt x="25397" y="20502"/>
                  </a:lnTo>
                  <a:cubicBezTo>
                    <a:pt x="23075" y="19877"/>
                    <a:pt x="21038" y="19008"/>
                    <a:pt x="19175" y="17847"/>
                  </a:cubicBezTo>
                  <a:lnTo>
                    <a:pt x="19175" y="17847"/>
                  </a:lnTo>
                  <a:cubicBezTo>
                    <a:pt x="16554" y="16213"/>
                    <a:pt x="14649" y="13647"/>
                    <a:pt x="12918" y="11152"/>
                  </a:cubicBezTo>
                  <a:lnTo>
                    <a:pt x="12918" y="11152"/>
                  </a:lnTo>
                  <a:cubicBezTo>
                    <a:pt x="12418" y="10436"/>
                    <a:pt x="11910" y="9685"/>
                    <a:pt x="11423" y="8955"/>
                  </a:cubicBezTo>
                  <a:lnTo>
                    <a:pt x="11423" y="8955"/>
                  </a:lnTo>
                  <a:cubicBezTo>
                    <a:pt x="11264" y="8718"/>
                    <a:pt x="11104" y="8482"/>
                    <a:pt x="10944" y="8246"/>
                  </a:cubicBezTo>
                  <a:lnTo>
                    <a:pt x="10944" y="8246"/>
                  </a:lnTo>
                  <a:cubicBezTo>
                    <a:pt x="9463" y="6063"/>
                    <a:pt x="7857" y="4283"/>
                    <a:pt x="6168" y="2955"/>
                  </a:cubicBezTo>
                  <a:lnTo>
                    <a:pt x="6168" y="2955"/>
                  </a:lnTo>
                  <a:cubicBezTo>
                    <a:pt x="4395" y="1558"/>
                    <a:pt x="2483" y="598"/>
                    <a:pt x="481" y="98"/>
                  </a:cubicBezTo>
                  <a:lnTo>
                    <a:pt x="481" y="98"/>
                  </a:lnTo>
                  <a:cubicBezTo>
                    <a:pt x="342" y="63"/>
                    <a:pt x="203" y="35"/>
                    <a:pt x="43" y="0"/>
                  </a:cubicBezTo>
                  <a:lnTo>
                    <a:pt x="43" y="0"/>
                  </a:lnTo>
                  <a:cubicBezTo>
                    <a:pt x="36" y="0"/>
                    <a:pt x="36" y="0"/>
                    <a:pt x="36" y="0"/>
                  </a:cubicBezTo>
                  <a:lnTo>
                    <a:pt x="36" y="0"/>
                  </a:lnTo>
                  <a:cubicBezTo>
                    <a:pt x="22" y="0"/>
                    <a:pt x="8" y="7"/>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5"/>
            <p:cNvSpPr/>
            <p:nvPr/>
          </p:nvSpPr>
          <p:spPr>
            <a:xfrm>
              <a:off x="5483200" y="3440775"/>
              <a:ext cx="1733050" cy="522650"/>
            </a:xfrm>
            <a:custGeom>
              <a:rect b="b" l="l" r="r" t="t"/>
              <a:pathLst>
                <a:path extrusionOk="0" h="20906" w="69322">
                  <a:moveTo>
                    <a:pt x="8" y="21"/>
                  </a:moveTo>
                  <a:cubicBezTo>
                    <a:pt x="1" y="42"/>
                    <a:pt x="15" y="56"/>
                    <a:pt x="29" y="56"/>
                  </a:cubicBezTo>
                  <a:lnTo>
                    <a:pt x="29" y="56"/>
                  </a:lnTo>
                  <a:cubicBezTo>
                    <a:pt x="189" y="91"/>
                    <a:pt x="328" y="125"/>
                    <a:pt x="467" y="160"/>
                  </a:cubicBezTo>
                  <a:lnTo>
                    <a:pt x="467" y="160"/>
                  </a:lnTo>
                  <a:cubicBezTo>
                    <a:pt x="2448" y="647"/>
                    <a:pt x="4346" y="1585"/>
                    <a:pt x="6105" y="2941"/>
                  </a:cubicBezTo>
                  <a:lnTo>
                    <a:pt x="6105" y="2941"/>
                  </a:lnTo>
                  <a:cubicBezTo>
                    <a:pt x="7794" y="4255"/>
                    <a:pt x="9359" y="5951"/>
                    <a:pt x="10888" y="8134"/>
                  </a:cubicBezTo>
                  <a:lnTo>
                    <a:pt x="10888" y="8134"/>
                  </a:lnTo>
                  <a:cubicBezTo>
                    <a:pt x="11055" y="8378"/>
                    <a:pt x="11229" y="8621"/>
                    <a:pt x="11396" y="8871"/>
                  </a:cubicBezTo>
                  <a:lnTo>
                    <a:pt x="11396" y="8871"/>
                  </a:lnTo>
                  <a:cubicBezTo>
                    <a:pt x="11882" y="9573"/>
                    <a:pt x="12383" y="10296"/>
                    <a:pt x="12883" y="10992"/>
                  </a:cubicBezTo>
                  <a:lnTo>
                    <a:pt x="12883" y="10992"/>
                  </a:lnTo>
                  <a:cubicBezTo>
                    <a:pt x="14719" y="13564"/>
                    <a:pt x="16589" y="15997"/>
                    <a:pt x="19224" y="17513"/>
                  </a:cubicBezTo>
                  <a:lnTo>
                    <a:pt x="19224" y="17513"/>
                  </a:lnTo>
                  <a:cubicBezTo>
                    <a:pt x="21087" y="18583"/>
                    <a:pt x="23131" y="19383"/>
                    <a:pt x="25467" y="19967"/>
                  </a:cubicBezTo>
                  <a:lnTo>
                    <a:pt x="25467" y="19967"/>
                  </a:lnTo>
                  <a:cubicBezTo>
                    <a:pt x="27525" y="20481"/>
                    <a:pt x="29583" y="20739"/>
                    <a:pt x="31606" y="20739"/>
                  </a:cubicBezTo>
                  <a:lnTo>
                    <a:pt x="31606" y="20739"/>
                  </a:lnTo>
                  <a:cubicBezTo>
                    <a:pt x="32975" y="20739"/>
                    <a:pt x="34331" y="20620"/>
                    <a:pt x="35666" y="20384"/>
                  </a:cubicBezTo>
                  <a:lnTo>
                    <a:pt x="35666" y="20384"/>
                  </a:lnTo>
                  <a:cubicBezTo>
                    <a:pt x="37383" y="20085"/>
                    <a:pt x="39163" y="19501"/>
                    <a:pt x="41109" y="18597"/>
                  </a:cubicBezTo>
                  <a:lnTo>
                    <a:pt x="41109" y="18597"/>
                  </a:lnTo>
                  <a:cubicBezTo>
                    <a:pt x="42841" y="17791"/>
                    <a:pt x="44551" y="16811"/>
                    <a:pt x="46198" y="15858"/>
                  </a:cubicBezTo>
                  <a:lnTo>
                    <a:pt x="46198" y="15858"/>
                  </a:lnTo>
                  <a:cubicBezTo>
                    <a:pt x="48910" y="14301"/>
                    <a:pt x="51712" y="12688"/>
                    <a:pt x="54750" y="11784"/>
                  </a:cubicBezTo>
                  <a:lnTo>
                    <a:pt x="54750" y="11784"/>
                  </a:lnTo>
                  <a:cubicBezTo>
                    <a:pt x="55257" y="11631"/>
                    <a:pt x="55772" y="11499"/>
                    <a:pt x="56272" y="11388"/>
                  </a:cubicBezTo>
                  <a:lnTo>
                    <a:pt x="56272" y="11388"/>
                  </a:lnTo>
                  <a:cubicBezTo>
                    <a:pt x="60569" y="10415"/>
                    <a:pt x="65303" y="11061"/>
                    <a:pt x="69273" y="13168"/>
                  </a:cubicBezTo>
                  <a:lnTo>
                    <a:pt x="69273" y="13168"/>
                  </a:lnTo>
                  <a:cubicBezTo>
                    <a:pt x="69287" y="13175"/>
                    <a:pt x="69301" y="13168"/>
                    <a:pt x="69315" y="13154"/>
                  </a:cubicBezTo>
                  <a:lnTo>
                    <a:pt x="69315" y="13154"/>
                  </a:lnTo>
                  <a:cubicBezTo>
                    <a:pt x="69322" y="13140"/>
                    <a:pt x="69315" y="13126"/>
                    <a:pt x="69301" y="13119"/>
                  </a:cubicBezTo>
                  <a:lnTo>
                    <a:pt x="69301" y="13119"/>
                  </a:lnTo>
                  <a:cubicBezTo>
                    <a:pt x="65317" y="11005"/>
                    <a:pt x="60569" y="10359"/>
                    <a:pt x="56258" y="11332"/>
                  </a:cubicBezTo>
                  <a:lnTo>
                    <a:pt x="56258" y="11332"/>
                  </a:lnTo>
                  <a:cubicBezTo>
                    <a:pt x="55758" y="11443"/>
                    <a:pt x="55243" y="11576"/>
                    <a:pt x="54736" y="11729"/>
                  </a:cubicBezTo>
                  <a:lnTo>
                    <a:pt x="54736" y="11729"/>
                  </a:lnTo>
                  <a:cubicBezTo>
                    <a:pt x="51691" y="12632"/>
                    <a:pt x="48882" y="14252"/>
                    <a:pt x="46171" y="15809"/>
                  </a:cubicBezTo>
                  <a:lnTo>
                    <a:pt x="46171" y="15809"/>
                  </a:lnTo>
                  <a:cubicBezTo>
                    <a:pt x="42875" y="17700"/>
                    <a:pt x="39469" y="19661"/>
                    <a:pt x="35659" y="20328"/>
                  </a:cubicBezTo>
                  <a:lnTo>
                    <a:pt x="35659" y="20328"/>
                  </a:lnTo>
                  <a:cubicBezTo>
                    <a:pt x="32350" y="20905"/>
                    <a:pt x="28922" y="20766"/>
                    <a:pt x="25481" y="19911"/>
                  </a:cubicBezTo>
                  <a:lnTo>
                    <a:pt x="25481" y="19911"/>
                  </a:lnTo>
                  <a:cubicBezTo>
                    <a:pt x="23152" y="19334"/>
                    <a:pt x="21115" y="18528"/>
                    <a:pt x="19252" y="17464"/>
                  </a:cubicBezTo>
                  <a:lnTo>
                    <a:pt x="19252" y="17464"/>
                  </a:lnTo>
                  <a:cubicBezTo>
                    <a:pt x="16624" y="15955"/>
                    <a:pt x="14761" y="13522"/>
                    <a:pt x="12932" y="10957"/>
                  </a:cubicBezTo>
                  <a:lnTo>
                    <a:pt x="12932" y="10957"/>
                  </a:lnTo>
                  <a:cubicBezTo>
                    <a:pt x="12432" y="10262"/>
                    <a:pt x="11931" y="9539"/>
                    <a:pt x="11444" y="8836"/>
                  </a:cubicBezTo>
                  <a:lnTo>
                    <a:pt x="11444" y="8836"/>
                  </a:lnTo>
                  <a:cubicBezTo>
                    <a:pt x="11277" y="8593"/>
                    <a:pt x="11104" y="8343"/>
                    <a:pt x="10937" y="8099"/>
                  </a:cubicBezTo>
                  <a:lnTo>
                    <a:pt x="10937" y="8099"/>
                  </a:lnTo>
                  <a:cubicBezTo>
                    <a:pt x="9400" y="5910"/>
                    <a:pt x="7836" y="4213"/>
                    <a:pt x="6140" y="2899"/>
                  </a:cubicBezTo>
                  <a:lnTo>
                    <a:pt x="6140" y="2899"/>
                  </a:lnTo>
                  <a:cubicBezTo>
                    <a:pt x="4374" y="1537"/>
                    <a:pt x="2469" y="591"/>
                    <a:pt x="481" y="104"/>
                  </a:cubicBezTo>
                  <a:lnTo>
                    <a:pt x="481" y="104"/>
                  </a:lnTo>
                  <a:cubicBezTo>
                    <a:pt x="342" y="70"/>
                    <a:pt x="196" y="35"/>
                    <a:pt x="43" y="0"/>
                  </a:cubicBezTo>
                  <a:lnTo>
                    <a:pt x="43" y="0"/>
                  </a:lnTo>
                  <a:cubicBezTo>
                    <a:pt x="36" y="0"/>
                    <a:pt x="36" y="0"/>
                    <a:pt x="36" y="0"/>
                  </a:cubicBezTo>
                  <a:lnTo>
                    <a:pt x="36" y="0"/>
                  </a:lnTo>
                  <a:cubicBezTo>
                    <a:pt x="22" y="0"/>
                    <a:pt x="8" y="7"/>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5"/>
            <p:cNvSpPr/>
            <p:nvPr/>
          </p:nvSpPr>
          <p:spPr>
            <a:xfrm>
              <a:off x="5483200" y="3477600"/>
              <a:ext cx="1735650" cy="506325"/>
            </a:xfrm>
            <a:custGeom>
              <a:rect b="b" l="l" r="r" t="t"/>
              <a:pathLst>
                <a:path extrusionOk="0" h="20253" w="69426">
                  <a:moveTo>
                    <a:pt x="8" y="29"/>
                  </a:moveTo>
                  <a:cubicBezTo>
                    <a:pt x="1" y="43"/>
                    <a:pt x="15" y="57"/>
                    <a:pt x="29" y="64"/>
                  </a:cubicBezTo>
                  <a:lnTo>
                    <a:pt x="29" y="64"/>
                  </a:lnTo>
                  <a:cubicBezTo>
                    <a:pt x="182" y="91"/>
                    <a:pt x="328" y="126"/>
                    <a:pt x="460" y="161"/>
                  </a:cubicBezTo>
                  <a:lnTo>
                    <a:pt x="460" y="161"/>
                  </a:lnTo>
                  <a:cubicBezTo>
                    <a:pt x="2441" y="641"/>
                    <a:pt x="4325" y="1558"/>
                    <a:pt x="6077" y="2886"/>
                  </a:cubicBezTo>
                  <a:lnTo>
                    <a:pt x="6077" y="2886"/>
                  </a:lnTo>
                  <a:cubicBezTo>
                    <a:pt x="7753" y="4165"/>
                    <a:pt x="9317" y="5834"/>
                    <a:pt x="10874" y="7989"/>
                  </a:cubicBezTo>
                  <a:lnTo>
                    <a:pt x="10874" y="7989"/>
                  </a:lnTo>
                  <a:cubicBezTo>
                    <a:pt x="11062" y="8246"/>
                    <a:pt x="11243" y="8497"/>
                    <a:pt x="11423" y="8754"/>
                  </a:cubicBezTo>
                  <a:lnTo>
                    <a:pt x="11423" y="8754"/>
                  </a:lnTo>
                  <a:cubicBezTo>
                    <a:pt x="11903" y="9428"/>
                    <a:pt x="12404" y="10123"/>
                    <a:pt x="12897" y="10798"/>
                  </a:cubicBezTo>
                  <a:lnTo>
                    <a:pt x="12897" y="10798"/>
                  </a:lnTo>
                  <a:cubicBezTo>
                    <a:pt x="14768" y="13342"/>
                    <a:pt x="16659" y="15741"/>
                    <a:pt x="19300" y="17131"/>
                  </a:cubicBezTo>
                  <a:lnTo>
                    <a:pt x="19300" y="17131"/>
                  </a:lnTo>
                  <a:cubicBezTo>
                    <a:pt x="21157" y="18105"/>
                    <a:pt x="23201" y="18841"/>
                    <a:pt x="25550" y="19377"/>
                  </a:cubicBezTo>
                  <a:lnTo>
                    <a:pt x="25550" y="19377"/>
                  </a:lnTo>
                  <a:cubicBezTo>
                    <a:pt x="27636" y="19857"/>
                    <a:pt x="29687" y="20093"/>
                    <a:pt x="31696" y="20093"/>
                  </a:cubicBezTo>
                  <a:lnTo>
                    <a:pt x="31696" y="20093"/>
                  </a:lnTo>
                  <a:cubicBezTo>
                    <a:pt x="33087" y="20093"/>
                    <a:pt x="34456" y="19982"/>
                    <a:pt x="35798" y="19752"/>
                  </a:cubicBezTo>
                  <a:lnTo>
                    <a:pt x="35798" y="19752"/>
                  </a:lnTo>
                  <a:cubicBezTo>
                    <a:pt x="39691" y="19085"/>
                    <a:pt x="43112" y="17027"/>
                    <a:pt x="46421" y="15039"/>
                  </a:cubicBezTo>
                  <a:lnTo>
                    <a:pt x="46421" y="15039"/>
                  </a:lnTo>
                  <a:cubicBezTo>
                    <a:pt x="49070" y="13447"/>
                    <a:pt x="51809" y="11799"/>
                    <a:pt x="54798" y="10860"/>
                  </a:cubicBezTo>
                  <a:lnTo>
                    <a:pt x="54798" y="10860"/>
                  </a:lnTo>
                  <a:cubicBezTo>
                    <a:pt x="55306" y="10700"/>
                    <a:pt x="55813" y="10554"/>
                    <a:pt x="56314" y="10436"/>
                  </a:cubicBezTo>
                  <a:lnTo>
                    <a:pt x="56314" y="10436"/>
                  </a:lnTo>
                  <a:cubicBezTo>
                    <a:pt x="60617" y="9393"/>
                    <a:pt x="65380" y="9970"/>
                    <a:pt x="69377" y="12021"/>
                  </a:cubicBezTo>
                  <a:lnTo>
                    <a:pt x="69377" y="12021"/>
                  </a:lnTo>
                  <a:cubicBezTo>
                    <a:pt x="69391" y="12028"/>
                    <a:pt x="69412" y="12021"/>
                    <a:pt x="69419" y="12007"/>
                  </a:cubicBezTo>
                  <a:lnTo>
                    <a:pt x="69419" y="12007"/>
                  </a:lnTo>
                  <a:cubicBezTo>
                    <a:pt x="69426" y="11994"/>
                    <a:pt x="69419" y="11973"/>
                    <a:pt x="69405" y="11966"/>
                  </a:cubicBezTo>
                  <a:lnTo>
                    <a:pt x="69405" y="11966"/>
                  </a:lnTo>
                  <a:cubicBezTo>
                    <a:pt x="65394" y="9915"/>
                    <a:pt x="60617" y="9338"/>
                    <a:pt x="56300" y="10381"/>
                  </a:cubicBezTo>
                  <a:lnTo>
                    <a:pt x="56300" y="10381"/>
                  </a:lnTo>
                  <a:cubicBezTo>
                    <a:pt x="55799" y="10499"/>
                    <a:pt x="55285" y="10645"/>
                    <a:pt x="54784" y="10805"/>
                  </a:cubicBezTo>
                  <a:lnTo>
                    <a:pt x="54784" y="10805"/>
                  </a:lnTo>
                  <a:cubicBezTo>
                    <a:pt x="51788" y="11743"/>
                    <a:pt x="49042" y="13398"/>
                    <a:pt x="46393" y="14990"/>
                  </a:cubicBezTo>
                  <a:lnTo>
                    <a:pt x="46393" y="14990"/>
                  </a:lnTo>
                  <a:cubicBezTo>
                    <a:pt x="43091" y="16978"/>
                    <a:pt x="39670" y="19029"/>
                    <a:pt x="35784" y="19697"/>
                  </a:cubicBezTo>
                  <a:lnTo>
                    <a:pt x="35784" y="19697"/>
                  </a:lnTo>
                  <a:cubicBezTo>
                    <a:pt x="32523" y="20253"/>
                    <a:pt x="29082" y="20128"/>
                    <a:pt x="25564" y="19321"/>
                  </a:cubicBezTo>
                  <a:lnTo>
                    <a:pt x="25564" y="19321"/>
                  </a:lnTo>
                  <a:cubicBezTo>
                    <a:pt x="23221" y="18786"/>
                    <a:pt x="21177" y="18049"/>
                    <a:pt x="19328" y="17076"/>
                  </a:cubicBezTo>
                  <a:lnTo>
                    <a:pt x="19328" y="17076"/>
                  </a:lnTo>
                  <a:cubicBezTo>
                    <a:pt x="16700" y="15692"/>
                    <a:pt x="14809" y="13301"/>
                    <a:pt x="12939" y="10763"/>
                  </a:cubicBezTo>
                  <a:lnTo>
                    <a:pt x="12939" y="10763"/>
                  </a:lnTo>
                  <a:cubicBezTo>
                    <a:pt x="12452" y="10089"/>
                    <a:pt x="11952" y="9393"/>
                    <a:pt x="11465" y="8719"/>
                  </a:cubicBezTo>
                  <a:lnTo>
                    <a:pt x="11465" y="8719"/>
                  </a:lnTo>
                  <a:cubicBezTo>
                    <a:pt x="11284" y="8462"/>
                    <a:pt x="11104" y="8212"/>
                    <a:pt x="10923" y="7954"/>
                  </a:cubicBezTo>
                  <a:lnTo>
                    <a:pt x="10923" y="7954"/>
                  </a:lnTo>
                  <a:cubicBezTo>
                    <a:pt x="9366" y="5792"/>
                    <a:pt x="7787" y="4117"/>
                    <a:pt x="6112" y="2844"/>
                  </a:cubicBezTo>
                  <a:lnTo>
                    <a:pt x="6112" y="2844"/>
                  </a:lnTo>
                  <a:cubicBezTo>
                    <a:pt x="4360" y="1510"/>
                    <a:pt x="2462" y="592"/>
                    <a:pt x="474" y="105"/>
                  </a:cubicBezTo>
                  <a:lnTo>
                    <a:pt x="474" y="105"/>
                  </a:lnTo>
                  <a:cubicBezTo>
                    <a:pt x="342" y="71"/>
                    <a:pt x="196" y="36"/>
                    <a:pt x="43" y="1"/>
                  </a:cubicBezTo>
                  <a:lnTo>
                    <a:pt x="43" y="1"/>
                  </a:lnTo>
                  <a:cubicBezTo>
                    <a:pt x="43" y="1"/>
                    <a:pt x="36" y="1"/>
                    <a:pt x="36" y="1"/>
                  </a:cubicBezTo>
                  <a:lnTo>
                    <a:pt x="36" y="1"/>
                  </a:lnTo>
                  <a:cubicBezTo>
                    <a:pt x="22" y="1"/>
                    <a:pt x="8" y="15"/>
                    <a:pt x="8" y="2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5"/>
            <p:cNvSpPr/>
            <p:nvPr/>
          </p:nvSpPr>
          <p:spPr>
            <a:xfrm>
              <a:off x="5483200" y="3514625"/>
              <a:ext cx="1738275" cy="489825"/>
            </a:xfrm>
            <a:custGeom>
              <a:rect b="b" l="l" r="r" t="t"/>
              <a:pathLst>
                <a:path extrusionOk="0" h="19593" w="69531">
                  <a:moveTo>
                    <a:pt x="8" y="22"/>
                  </a:moveTo>
                  <a:cubicBezTo>
                    <a:pt x="1" y="36"/>
                    <a:pt x="15" y="49"/>
                    <a:pt x="29" y="56"/>
                  </a:cubicBezTo>
                  <a:lnTo>
                    <a:pt x="29" y="56"/>
                  </a:lnTo>
                  <a:cubicBezTo>
                    <a:pt x="189" y="91"/>
                    <a:pt x="328" y="119"/>
                    <a:pt x="460" y="154"/>
                  </a:cubicBezTo>
                  <a:lnTo>
                    <a:pt x="460" y="154"/>
                  </a:lnTo>
                  <a:cubicBezTo>
                    <a:pt x="2427" y="633"/>
                    <a:pt x="4311" y="1530"/>
                    <a:pt x="6049" y="2830"/>
                  </a:cubicBezTo>
                  <a:lnTo>
                    <a:pt x="6049" y="2830"/>
                  </a:lnTo>
                  <a:cubicBezTo>
                    <a:pt x="7704" y="4061"/>
                    <a:pt x="9282" y="5702"/>
                    <a:pt x="10867" y="7836"/>
                  </a:cubicBezTo>
                  <a:lnTo>
                    <a:pt x="10867" y="7836"/>
                  </a:lnTo>
                  <a:cubicBezTo>
                    <a:pt x="11062" y="8100"/>
                    <a:pt x="11257" y="8364"/>
                    <a:pt x="11451" y="8629"/>
                  </a:cubicBezTo>
                  <a:lnTo>
                    <a:pt x="11451" y="8629"/>
                  </a:lnTo>
                  <a:cubicBezTo>
                    <a:pt x="11924" y="9275"/>
                    <a:pt x="12418" y="9949"/>
                    <a:pt x="12911" y="10596"/>
                  </a:cubicBezTo>
                  <a:lnTo>
                    <a:pt x="12911" y="10596"/>
                  </a:lnTo>
                  <a:cubicBezTo>
                    <a:pt x="13759" y="11722"/>
                    <a:pt x="14761" y="13022"/>
                    <a:pt x="15852" y="14121"/>
                  </a:cubicBezTo>
                  <a:lnTo>
                    <a:pt x="15852" y="14121"/>
                  </a:lnTo>
                  <a:cubicBezTo>
                    <a:pt x="17006" y="15296"/>
                    <a:pt x="18160" y="16158"/>
                    <a:pt x="19384" y="16742"/>
                  </a:cubicBezTo>
                  <a:lnTo>
                    <a:pt x="19384" y="16742"/>
                  </a:lnTo>
                  <a:cubicBezTo>
                    <a:pt x="21219" y="17618"/>
                    <a:pt x="23263" y="18285"/>
                    <a:pt x="25641" y="18786"/>
                  </a:cubicBezTo>
                  <a:lnTo>
                    <a:pt x="25641" y="18786"/>
                  </a:lnTo>
                  <a:cubicBezTo>
                    <a:pt x="27747" y="19224"/>
                    <a:pt x="29805" y="19446"/>
                    <a:pt x="31787" y="19446"/>
                  </a:cubicBezTo>
                  <a:lnTo>
                    <a:pt x="31787" y="19446"/>
                  </a:lnTo>
                  <a:cubicBezTo>
                    <a:pt x="33205" y="19446"/>
                    <a:pt x="34588" y="19335"/>
                    <a:pt x="35923" y="19105"/>
                  </a:cubicBezTo>
                  <a:lnTo>
                    <a:pt x="35923" y="19105"/>
                  </a:lnTo>
                  <a:cubicBezTo>
                    <a:pt x="39893" y="18445"/>
                    <a:pt x="43320" y="16290"/>
                    <a:pt x="46630" y="14211"/>
                  </a:cubicBezTo>
                  <a:lnTo>
                    <a:pt x="46630" y="14211"/>
                  </a:lnTo>
                  <a:cubicBezTo>
                    <a:pt x="49223" y="12584"/>
                    <a:pt x="51906" y="10902"/>
                    <a:pt x="54847" y="9922"/>
                  </a:cubicBezTo>
                  <a:lnTo>
                    <a:pt x="54847" y="9922"/>
                  </a:lnTo>
                  <a:cubicBezTo>
                    <a:pt x="55348" y="9755"/>
                    <a:pt x="55855" y="9609"/>
                    <a:pt x="56363" y="9477"/>
                  </a:cubicBezTo>
                  <a:lnTo>
                    <a:pt x="56363" y="9477"/>
                  </a:lnTo>
                  <a:cubicBezTo>
                    <a:pt x="60666" y="8364"/>
                    <a:pt x="65449" y="8872"/>
                    <a:pt x="69488" y="10867"/>
                  </a:cubicBezTo>
                  <a:lnTo>
                    <a:pt x="69488" y="10867"/>
                  </a:lnTo>
                  <a:cubicBezTo>
                    <a:pt x="69502" y="10874"/>
                    <a:pt x="69516" y="10867"/>
                    <a:pt x="69523" y="10853"/>
                  </a:cubicBezTo>
                  <a:lnTo>
                    <a:pt x="69523" y="10853"/>
                  </a:lnTo>
                  <a:cubicBezTo>
                    <a:pt x="69530" y="10839"/>
                    <a:pt x="69530" y="10818"/>
                    <a:pt x="69509" y="10812"/>
                  </a:cubicBezTo>
                  <a:lnTo>
                    <a:pt x="69509" y="10812"/>
                  </a:lnTo>
                  <a:cubicBezTo>
                    <a:pt x="65463" y="8816"/>
                    <a:pt x="60666" y="8309"/>
                    <a:pt x="56349" y="9421"/>
                  </a:cubicBezTo>
                  <a:lnTo>
                    <a:pt x="56349" y="9421"/>
                  </a:lnTo>
                  <a:cubicBezTo>
                    <a:pt x="55841" y="9553"/>
                    <a:pt x="55334" y="9699"/>
                    <a:pt x="54826" y="9873"/>
                  </a:cubicBezTo>
                  <a:lnTo>
                    <a:pt x="54826" y="9873"/>
                  </a:lnTo>
                  <a:cubicBezTo>
                    <a:pt x="51878" y="10846"/>
                    <a:pt x="49195" y="12536"/>
                    <a:pt x="46602" y="14162"/>
                  </a:cubicBezTo>
                  <a:lnTo>
                    <a:pt x="46602" y="14162"/>
                  </a:lnTo>
                  <a:cubicBezTo>
                    <a:pt x="43292" y="16241"/>
                    <a:pt x="39872" y="18389"/>
                    <a:pt x="35916" y="19050"/>
                  </a:cubicBezTo>
                  <a:lnTo>
                    <a:pt x="35916" y="19050"/>
                  </a:lnTo>
                  <a:cubicBezTo>
                    <a:pt x="32704" y="19592"/>
                    <a:pt x="29256" y="19481"/>
                    <a:pt x="25648" y="18730"/>
                  </a:cubicBezTo>
                  <a:lnTo>
                    <a:pt x="25648" y="18730"/>
                  </a:lnTo>
                  <a:cubicBezTo>
                    <a:pt x="23284" y="18230"/>
                    <a:pt x="21240" y="17562"/>
                    <a:pt x="19405" y="16686"/>
                  </a:cubicBezTo>
                  <a:lnTo>
                    <a:pt x="19405" y="16686"/>
                  </a:lnTo>
                  <a:cubicBezTo>
                    <a:pt x="16763" y="15421"/>
                    <a:pt x="14920" y="13161"/>
                    <a:pt x="12953" y="10561"/>
                  </a:cubicBezTo>
                  <a:lnTo>
                    <a:pt x="12953" y="10561"/>
                  </a:lnTo>
                  <a:cubicBezTo>
                    <a:pt x="12466" y="9915"/>
                    <a:pt x="11973" y="9240"/>
                    <a:pt x="11493" y="8594"/>
                  </a:cubicBezTo>
                  <a:lnTo>
                    <a:pt x="11493" y="8594"/>
                  </a:lnTo>
                  <a:cubicBezTo>
                    <a:pt x="11305" y="8330"/>
                    <a:pt x="11111" y="8065"/>
                    <a:pt x="10916" y="7801"/>
                  </a:cubicBezTo>
                  <a:lnTo>
                    <a:pt x="10916" y="7801"/>
                  </a:lnTo>
                  <a:cubicBezTo>
                    <a:pt x="9324" y="5667"/>
                    <a:pt x="7746" y="4019"/>
                    <a:pt x="6084" y="2782"/>
                  </a:cubicBezTo>
                  <a:lnTo>
                    <a:pt x="6084" y="2782"/>
                  </a:lnTo>
                  <a:cubicBezTo>
                    <a:pt x="4339" y="1482"/>
                    <a:pt x="2448" y="578"/>
                    <a:pt x="474" y="98"/>
                  </a:cubicBezTo>
                  <a:lnTo>
                    <a:pt x="474" y="98"/>
                  </a:lnTo>
                  <a:cubicBezTo>
                    <a:pt x="342" y="63"/>
                    <a:pt x="196" y="29"/>
                    <a:pt x="43" y="1"/>
                  </a:cubicBezTo>
                  <a:lnTo>
                    <a:pt x="43" y="1"/>
                  </a:lnTo>
                  <a:cubicBezTo>
                    <a:pt x="43" y="1"/>
                    <a:pt x="36" y="1"/>
                    <a:pt x="36" y="1"/>
                  </a:cubicBezTo>
                  <a:lnTo>
                    <a:pt x="36" y="1"/>
                  </a:lnTo>
                  <a:cubicBezTo>
                    <a:pt x="22" y="1"/>
                    <a:pt x="8"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5"/>
            <p:cNvSpPr/>
            <p:nvPr/>
          </p:nvSpPr>
          <p:spPr>
            <a:xfrm>
              <a:off x="5483200" y="3551475"/>
              <a:ext cx="1741050" cy="473300"/>
            </a:xfrm>
            <a:custGeom>
              <a:rect b="b" l="l" r="r" t="t"/>
              <a:pathLst>
                <a:path extrusionOk="0" h="18932" w="69642">
                  <a:moveTo>
                    <a:pt x="8" y="22"/>
                  </a:moveTo>
                  <a:cubicBezTo>
                    <a:pt x="1" y="42"/>
                    <a:pt x="15" y="56"/>
                    <a:pt x="29" y="56"/>
                  </a:cubicBezTo>
                  <a:lnTo>
                    <a:pt x="29" y="56"/>
                  </a:lnTo>
                  <a:cubicBezTo>
                    <a:pt x="182" y="91"/>
                    <a:pt x="321" y="119"/>
                    <a:pt x="453" y="154"/>
                  </a:cubicBezTo>
                  <a:lnTo>
                    <a:pt x="453" y="154"/>
                  </a:lnTo>
                  <a:cubicBezTo>
                    <a:pt x="2420" y="626"/>
                    <a:pt x="4291" y="1509"/>
                    <a:pt x="6022" y="2775"/>
                  </a:cubicBezTo>
                  <a:lnTo>
                    <a:pt x="6022" y="2775"/>
                  </a:lnTo>
                  <a:cubicBezTo>
                    <a:pt x="7662" y="3970"/>
                    <a:pt x="9240" y="5583"/>
                    <a:pt x="10860" y="7690"/>
                  </a:cubicBezTo>
                  <a:lnTo>
                    <a:pt x="10860" y="7690"/>
                  </a:lnTo>
                  <a:cubicBezTo>
                    <a:pt x="11062" y="7961"/>
                    <a:pt x="11264" y="8232"/>
                    <a:pt x="11472" y="8496"/>
                  </a:cubicBezTo>
                  <a:lnTo>
                    <a:pt x="11472" y="8496"/>
                  </a:lnTo>
                  <a:cubicBezTo>
                    <a:pt x="11945" y="9129"/>
                    <a:pt x="12439" y="9775"/>
                    <a:pt x="12918" y="10401"/>
                  </a:cubicBezTo>
                  <a:lnTo>
                    <a:pt x="12918" y="10401"/>
                  </a:lnTo>
                  <a:cubicBezTo>
                    <a:pt x="14920" y="12974"/>
                    <a:pt x="16798" y="15198"/>
                    <a:pt x="19460" y="16352"/>
                  </a:cubicBezTo>
                  <a:lnTo>
                    <a:pt x="19460" y="16352"/>
                  </a:lnTo>
                  <a:cubicBezTo>
                    <a:pt x="21268" y="17138"/>
                    <a:pt x="23319" y="17736"/>
                    <a:pt x="25724" y="18195"/>
                  </a:cubicBezTo>
                  <a:lnTo>
                    <a:pt x="25724" y="18195"/>
                  </a:lnTo>
                  <a:cubicBezTo>
                    <a:pt x="27859" y="18598"/>
                    <a:pt x="29923" y="18799"/>
                    <a:pt x="31884" y="18799"/>
                  </a:cubicBezTo>
                  <a:lnTo>
                    <a:pt x="31884" y="18799"/>
                  </a:lnTo>
                  <a:cubicBezTo>
                    <a:pt x="33330" y="18799"/>
                    <a:pt x="34720" y="18695"/>
                    <a:pt x="36048" y="18473"/>
                  </a:cubicBezTo>
                  <a:lnTo>
                    <a:pt x="36048" y="18473"/>
                  </a:lnTo>
                  <a:cubicBezTo>
                    <a:pt x="40087" y="17812"/>
                    <a:pt x="43515" y="15567"/>
                    <a:pt x="46831" y="13398"/>
                  </a:cubicBezTo>
                  <a:lnTo>
                    <a:pt x="46831" y="13398"/>
                  </a:lnTo>
                  <a:cubicBezTo>
                    <a:pt x="49369" y="11729"/>
                    <a:pt x="51997" y="10012"/>
                    <a:pt x="54896" y="8997"/>
                  </a:cubicBezTo>
                  <a:lnTo>
                    <a:pt x="54896" y="8997"/>
                  </a:lnTo>
                  <a:cubicBezTo>
                    <a:pt x="55396" y="8823"/>
                    <a:pt x="55904" y="8663"/>
                    <a:pt x="56404" y="8524"/>
                  </a:cubicBezTo>
                  <a:lnTo>
                    <a:pt x="56404" y="8524"/>
                  </a:lnTo>
                  <a:cubicBezTo>
                    <a:pt x="60722" y="7349"/>
                    <a:pt x="65526" y="7780"/>
                    <a:pt x="69593" y="9720"/>
                  </a:cubicBezTo>
                  <a:lnTo>
                    <a:pt x="69593" y="9720"/>
                  </a:lnTo>
                  <a:cubicBezTo>
                    <a:pt x="69607" y="9727"/>
                    <a:pt x="69627" y="9720"/>
                    <a:pt x="69634" y="9706"/>
                  </a:cubicBezTo>
                  <a:lnTo>
                    <a:pt x="69634" y="9706"/>
                  </a:lnTo>
                  <a:cubicBezTo>
                    <a:pt x="69641" y="9692"/>
                    <a:pt x="69634" y="9671"/>
                    <a:pt x="69620" y="9664"/>
                  </a:cubicBezTo>
                  <a:lnTo>
                    <a:pt x="69620" y="9664"/>
                  </a:lnTo>
                  <a:cubicBezTo>
                    <a:pt x="65540" y="7725"/>
                    <a:pt x="60715" y="7287"/>
                    <a:pt x="56390" y="8468"/>
                  </a:cubicBezTo>
                  <a:lnTo>
                    <a:pt x="56390" y="8468"/>
                  </a:lnTo>
                  <a:cubicBezTo>
                    <a:pt x="55890" y="8608"/>
                    <a:pt x="55375" y="8767"/>
                    <a:pt x="54875" y="8941"/>
                  </a:cubicBezTo>
                  <a:lnTo>
                    <a:pt x="54875" y="8941"/>
                  </a:lnTo>
                  <a:cubicBezTo>
                    <a:pt x="51969" y="9956"/>
                    <a:pt x="49341" y="11680"/>
                    <a:pt x="46796" y="13349"/>
                  </a:cubicBezTo>
                  <a:lnTo>
                    <a:pt x="46796" y="13349"/>
                  </a:lnTo>
                  <a:cubicBezTo>
                    <a:pt x="43487" y="15511"/>
                    <a:pt x="40067" y="17757"/>
                    <a:pt x="36041" y="18417"/>
                  </a:cubicBezTo>
                  <a:lnTo>
                    <a:pt x="36041" y="18417"/>
                  </a:lnTo>
                  <a:cubicBezTo>
                    <a:pt x="32906" y="18932"/>
                    <a:pt x="29437" y="18841"/>
                    <a:pt x="25731" y="18139"/>
                  </a:cubicBezTo>
                  <a:lnTo>
                    <a:pt x="25731" y="18139"/>
                  </a:lnTo>
                  <a:cubicBezTo>
                    <a:pt x="23333" y="17680"/>
                    <a:pt x="21289" y="17082"/>
                    <a:pt x="19481" y="16304"/>
                  </a:cubicBezTo>
                  <a:lnTo>
                    <a:pt x="19481" y="16304"/>
                  </a:lnTo>
                  <a:cubicBezTo>
                    <a:pt x="16832" y="15150"/>
                    <a:pt x="14962" y="12932"/>
                    <a:pt x="12967" y="10359"/>
                  </a:cubicBezTo>
                  <a:lnTo>
                    <a:pt x="12967" y="10359"/>
                  </a:lnTo>
                  <a:cubicBezTo>
                    <a:pt x="12480" y="9741"/>
                    <a:pt x="11987" y="9094"/>
                    <a:pt x="11514" y="8462"/>
                  </a:cubicBezTo>
                  <a:lnTo>
                    <a:pt x="11514" y="8462"/>
                  </a:lnTo>
                  <a:cubicBezTo>
                    <a:pt x="11312" y="8197"/>
                    <a:pt x="11111" y="7926"/>
                    <a:pt x="10902" y="7655"/>
                  </a:cubicBezTo>
                  <a:lnTo>
                    <a:pt x="10902" y="7655"/>
                  </a:lnTo>
                  <a:cubicBezTo>
                    <a:pt x="9282" y="5542"/>
                    <a:pt x="7697" y="3929"/>
                    <a:pt x="6056" y="2726"/>
                  </a:cubicBezTo>
                  <a:lnTo>
                    <a:pt x="6056" y="2726"/>
                  </a:lnTo>
                  <a:cubicBezTo>
                    <a:pt x="4318" y="1454"/>
                    <a:pt x="2441" y="571"/>
                    <a:pt x="467" y="98"/>
                  </a:cubicBezTo>
                  <a:lnTo>
                    <a:pt x="467" y="98"/>
                  </a:lnTo>
                  <a:cubicBezTo>
                    <a:pt x="335" y="63"/>
                    <a:pt x="196" y="35"/>
                    <a:pt x="43" y="1"/>
                  </a:cubicBezTo>
                  <a:lnTo>
                    <a:pt x="43" y="1"/>
                  </a:lnTo>
                  <a:cubicBezTo>
                    <a:pt x="43" y="1"/>
                    <a:pt x="36" y="1"/>
                    <a:pt x="36" y="1"/>
                  </a:cubicBezTo>
                  <a:lnTo>
                    <a:pt x="36" y="1"/>
                  </a:lnTo>
                  <a:cubicBezTo>
                    <a:pt x="22" y="1"/>
                    <a:pt x="8"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5"/>
            <p:cNvSpPr/>
            <p:nvPr/>
          </p:nvSpPr>
          <p:spPr>
            <a:xfrm>
              <a:off x="5483200" y="3588325"/>
              <a:ext cx="1743650" cy="456950"/>
            </a:xfrm>
            <a:custGeom>
              <a:rect b="b" l="l" r="r" t="t"/>
              <a:pathLst>
                <a:path extrusionOk="0" h="18278" w="69746">
                  <a:moveTo>
                    <a:pt x="8" y="28"/>
                  </a:moveTo>
                  <a:cubicBezTo>
                    <a:pt x="1" y="42"/>
                    <a:pt x="15" y="56"/>
                    <a:pt x="29" y="63"/>
                  </a:cubicBezTo>
                  <a:lnTo>
                    <a:pt x="29" y="63"/>
                  </a:lnTo>
                  <a:cubicBezTo>
                    <a:pt x="182" y="91"/>
                    <a:pt x="321" y="119"/>
                    <a:pt x="453" y="154"/>
                  </a:cubicBezTo>
                  <a:lnTo>
                    <a:pt x="453" y="154"/>
                  </a:lnTo>
                  <a:cubicBezTo>
                    <a:pt x="2413" y="619"/>
                    <a:pt x="4277" y="1481"/>
                    <a:pt x="5994" y="2719"/>
                  </a:cubicBezTo>
                  <a:lnTo>
                    <a:pt x="5994" y="2719"/>
                  </a:lnTo>
                  <a:cubicBezTo>
                    <a:pt x="7635" y="3894"/>
                    <a:pt x="9178" y="5430"/>
                    <a:pt x="10846" y="7551"/>
                  </a:cubicBezTo>
                  <a:lnTo>
                    <a:pt x="10846" y="7551"/>
                  </a:lnTo>
                  <a:cubicBezTo>
                    <a:pt x="11069" y="7829"/>
                    <a:pt x="11284" y="8107"/>
                    <a:pt x="11500" y="8385"/>
                  </a:cubicBezTo>
                  <a:lnTo>
                    <a:pt x="11500" y="8385"/>
                  </a:lnTo>
                  <a:cubicBezTo>
                    <a:pt x="11973" y="8990"/>
                    <a:pt x="12452" y="9609"/>
                    <a:pt x="12932" y="10206"/>
                  </a:cubicBezTo>
                  <a:lnTo>
                    <a:pt x="12932" y="10206"/>
                  </a:lnTo>
                  <a:cubicBezTo>
                    <a:pt x="14969" y="12744"/>
                    <a:pt x="16867" y="14934"/>
                    <a:pt x="19544" y="15970"/>
                  </a:cubicBezTo>
                  <a:lnTo>
                    <a:pt x="19544" y="15970"/>
                  </a:lnTo>
                  <a:cubicBezTo>
                    <a:pt x="21330" y="16665"/>
                    <a:pt x="23319" y="17186"/>
                    <a:pt x="25808" y="17604"/>
                  </a:cubicBezTo>
                  <a:lnTo>
                    <a:pt x="25808" y="17604"/>
                  </a:lnTo>
                  <a:cubicBezTo>
                    <a:pt x="28005" y="17979"/>
                    <a:pt x="30048" y="18167"/>
                    <a:pt x="31967" y="18167"/>
                  </a:cubicBezTo>
                  <a:lnTo>
                    <a:pt x="31967" y="18167"/>
                  </a:lnTo>
                  <a:cubicBezTo>
                    <a:pt x="33441" y="18167"/>
                    <a:pt x="34839" y="18055"/>
                    <a:pt x="36180" y="17840"/>
                  </a:cubicBezTo>
                  <a:lnTo>
                    <a:pt x="36180" y="17840"/>
                  </a:lnTo>
                  <a:cubicBezTo>
                    <a:pt x="40282" y="17179"/>
                    <a:pt x="43710" y="14837"/>
                    <a:pt x="47019" y="12577"/>
                  </a:cubicBezTo>
                  <a:lnTo>
                    <a:pt x="47019" y="12577"/>
                  </a:lnTo>
                  <a:cubicBezTo>
                    <a:pt x="49515" y="10874"/>
                    <a:pt x="52087" y="9122"/>
                    <a:pt x="54944" y="8072"/>
                  </a:cubicBezTo>
                  <a:lnTo>
                    <a:pt x="54944" y="8072"/>
                  </a:lnTo>
                  <a:cubicBezTo>
                    <a:pt x="55445" y="7884"/>
                    <a:pt x="55952" y="7718"/>
                    <a:pt x="56453" y="7578"/>
                  </a:cubicBezTo>
                  <a:lnTo>
                    <a:pt x="56453" y="7578"/>
                  </a:lnTo>
                  <a:cubicBezTo>
                    <a:pt x="58615" y="6953"/>
                    <a:pt x="60868" y="6716"/>
                    <a:pt x="63148" y="6890"/>
                  </a:cubicBezTo>
                  <a:lnTo>
                    <a:pt x="63148" y="6890"/>
                  </a:lnTo>
                  <a:cubicBezTo>
                    <a:pt x="65442" y="7057"/>
                    <a:pt x="67646" y="7627"/>
                    <a:pt x="69704" y="8573"/>
                  </a:cubicBezTo>
                  <a:lnTo>
                    <a:pt x="69704" y="8573"/>
                  </a:lnTo>
                  <a:cubicBezTo>
                    <a:pt x="69718" y="8580"/>
                    <a:pt x="69732" y="8573"/>
                    <a:pt x="69739" y="8559"/>
                  </a:cubicBezTo>
                  <a:lnTo>
                    <a:pt x="69739" y="8559"/>
                  </a:lnTo>
                  <a:cubicBezTo>
                    <a:pt x="69746" y="8545"/>
                    <a:pt x="69739" y="8524"/>
                    <a:pt x="69725" y="8517"/>
                  </a:cubicBezTo>
                  <a:lnTo>
                    <a:pt x="69725" y="8517"/>
                  </a:lnTo>
                  <a:cubicBezTo>
                    <a:pt x="67660" y="7572"/>
                    <a:pt x="65449" y="7001"/>
                    <a:pt x="63155" y="6828"/>
                  </a:cubicBezTo>
                  <a:lnTo>
                    <a:pt x="63155" y="6828"/>
                  </a:lnTo>
                  <a:cubicBezTo>
                    <a:pt x="60868" y="6661"/>
                    <a:pt x="58601" y="6890"/>
                    <a:pt x="56439" y="7523"/>
                  </a:cubicBezTo>
                  <a:lnTo>
                    <a:pt x="56439" y="7523"/>
                  </a:lnTo>
                  <a:cubicBezTo>
                    <a:pt x="55932" y="7662"/>
                    <a:pt x="55424" y="7829"/>
                    <a:pt x="54924" y="8016"/>
                  </a:cubicBezTo>
                  <a:lnTo>
                    <a:pt x="54924" y="8016"/>
                  </a:lnTo>
                  <a:cubicBezTo>
                    <a:pt x="52059" y="9066"/>
                    <a:pt x="49480" y="10825"/>
                    <a:pt x="46991" y="12528"/>
                  </a:cubicBezTo>
                  <a:lnTo>
                    <a:pt x="46991" y="12528"/>
                  </a:lnTo>
                  <a:cubicBezTo>
                    <a:pt x="43682" y="14788"/>
                    <a:pt x="40254" y="17124"/>
                    <a:pt x="36166" y="17777"/>
                  </a:cubicBezTo>
                  <a:lnTo>
                    <a:pt x="36166" y="17777"/>
                  </a:lnTo>
                  <a:cubicBezTo>
                    <a:pt x="33080" y="18278"/>
                    <a:pt x="29694" y="18201"/>
                    <a:pt x="25822" y="17548"/>
                  </a:cubicBezTo>
                  <a:lnTo>
                    <a:pt x="25822" y="17548"/>
                  </a:lnTo>
                  <a:cubicBezTo>
                    <a:pt x="23333" y="17131"/>
                    <a:pt x="21344" y="16609"/>
                    <a:pt x="19565" y="15914"/>
                  </a:cubicBezTo>
                  <a:lnTo>
                    <a:pt x="19565" y="15914"/>
                  </a:lnTo>
                  <a:cubicBezTo>
                    <a:pt x="17986" y="15302"/>
                    <a:pt x="16408" y="14447"/>
                    <a:pt x="12981" y="10165"/>
                  </a:cubicBezTo>
                  <a:lnTo>
                    <a:pt x="12981" y="10165"/>
                  </a:lnTo>
                  <a:cubicBezTo>
                    <a:pt x="12501" y="9574"/>
                    <a:pt x="12014" y="8948"/>
                    <a:pt x="11549" y="8350"/>
                  </a:cubicBezTo>
                  <a:lnTo>
                    <a:pt x="11549" y="8350"/>
                  </a:lnTo>
                  <a:cubicBezTo>
                    <a:pt x="11333" y="8072"/>
                    <a:pt x="11111" y="7794"/>
                    <a:pt x="10895" y="7509"/>
                  </a:cubicBezTo>
                  <a:lnTo>
                    <a:pt x="10895" y="7509"/>
                  </a:lnTo>
                  <a:cubicBezTo>
                    <a:pt x="9220" y="5389"/>
                    <a:pt x="7676" y="3852"/>
                    <a:pt x="6029" y="2670"/>
                  </a:cubicBezTo>
                  <a:lnTo>
                    <a:pt x="6029" y="2670"/>
                  </a:lnTo>
                  <a:cubicBezTo>
                    <a:pt x="4304" y="1433"/>
                    <a:pt x="2434" y="564"/>
                    <a:pt x="467" y="98"/>
                  </a:cubicBezTo>
                  <a:lnTo>
                    <a:pt x="467" y="98"/>
                  </a:lnTo>
                  <a:cubicBezTo>
                    <a:pt x="335" y="63"/>
                    <a:pt x="196" y="35"/>
                    <a:pt x="43" y="1"/>
                  </a:cubicBezTo>
                  <a:lnTo>
                    <a:pt x="43" y="1"/>
                  </a:lnTo>
                  <a:cubicBezTo>
                    <a:pt x="43" y="1"/>
                    <a:pt x="36" y="1"/>
                    <a:pt x="36" y="1"/>
                  </a:cubicBezTo>
                  <a:lnTo>
                    <a:pt x="36" y="1"/>
                  </a:lnTo>
                  <a:cubicBezTo>
                    <a:pt x="22" y="1"/>
                    <a:pt x="8" y="14"/>
                    <a:pt x="8"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5"/>
            <p:cNvSpPr/>
            <p:nvPr/>
          </p:nvSpPr>
          <p:spPr>
            <a:xfrm>
              <a:off x="5483200" y="3625350"/>
              <a:ext cx="1746250" cy="440275"/>
            </a:xfrm>
            <a:custGeom>
              <a:rect b="b" l="l" r="r" t="t"/>
              <a:pathLst>
                <a:path extrusionOk="0" h="17611" w="69850">
                  <a:moveTo>
                    <a:pt x="8" y="21"/>
                  </a:moveTo>
                  <a:cubicBezTo>
                    <a:pt x="1" y="35"/>
                    <a:pt x="15" y="49"/>
                    <a:pt x="29" y="56"/>
                  </a:cubicBezTo>
                  <a:lnTo>
                    <a:pt x="29" y="56"/>
                  </a:lnTo>
                  <a:cubicBezTo>
                    <a:pt x="175" y="84"/>
                    <a:pt x="314" y="119"/>
                    <a:pt x="453" y="146"/>
                  </a:cubicBezTo>
                  <a:lnTo>
                    <a:pt x="453" y="146"/>
                  </a:lnTo>
                  <a:cubicBezTo>
                    <a:pt x="2400" y="605"/>
                    <a:pt x="4256" y="1453"/>
                    <a:pt x="5966" y="2656"/>
                  </a:cubicBezTo>
                  <a:lnTo>
                    <a:pt x="5966" y="2656"/>
                  </a:lnTo>
                  <a:cubicBezTo>
                    <a:pt x="7586" y="3796"/>
                    <a:pt x="9136" y="5305"/>
                    <a:pt x="10840" y="7398"/>
                  </a:cubicBezTo>
                  <a:lnTo>
                    <a:pt x="10840" y="7398"/>
                  </a:lnTo>
                  <a:cubicBezTo>
                    <a:pt x="11069" y="7683"/>
                    <a:pt x="11298" y="7968"/>
                    <a:pt x="11528" y="8253"/>
                  </a:cubicBezTo>
                  <a:lnTo>
                    <a:pt x="11528" y="8253"/>
                  </a:lnTo>
                  <a:cubicBezTo>
                    <a:pt x="11994" y="8830"/>
                    <a:pt x="12473" y="9428"/>
                    <a:pt x="12946" y="10005"/>
                  </a:cubicBezTo>
                  <a:lnTo>
                    <a:pt x="12946" y="10005"/>
                  </a:lnTo>
                  <a:cubicBezTo>
                    <a:pt x="15087" y="12598"/>
                    <a:pt x="16930" y="14649"/>
                    <a:pt x="19620" y="15580"/>
                  </a:cubicBezTo>
                  <a:lnTo>
                    <a:pt x="19620" y="15580"/>
                  </a:lnTo>
                  <a:cubicBezTo>
                    <a:pt x="21351" y="16178"/>
                    <a:pt x="23347" y="16630"/>
                    <a:pt x="25898" y="17012"/>
                  </a:cubicBezTo>
                  <a:lnTo>
                    <a:pt x="25898" y="17012"/>
                  </a:lnTo>
                  <a:cubicBezTo>
                    <a:pt x="28137" y="17346"/>
                    <a:pt x="30188" y="17513"/>
                    <a:pt x="32079" y="17513"/>
                  </a:cubicBezTo>
                  <a:lnTo>
                    <a:pt x="32079" y="17513"/>
                  </a:lnTo>
                  <a:cubicBezTo>
                    <a:pt x="33580" y="17513"/>
                    <a:pt x="34985" y="17402"/>
                    <a:pt x="36305" y="17193"/>
                  </a:cubicBezTo>
                  <a:lnTo>
                    <a:pt x="36305" y="17193"/>
                  </a:lnTo>
                  <a:cubicBezTo>
                    <a:pt x="40470" y="16540"/>
                    <a:pt x="43890" y="14106"/>
                    <a:pt x="47207" y="11750"/>
                  </a:cubicBezTo>
                  <a:lnTo>
                    <a:pt x="47207" y="11750"/>
                  </a:lnTo>
                  <a:cubicBezTo>
                    <a:pt x="49647" y="10019"/>
                    <a:pt x="52170" y="8225"/>
                    <a:pt x="54986" y="7140"/>
                  </a:cubicBezTo>
                  <a:lnTo>
                    <a:pt x="54986" y="7140"/>
                  </a:lnTo>
                  <a:cubicBezTo>
                    <a:pt x="55487" y="6946"/>
                    <a:pt x="55994" y="6772"/>
                    <a:pt x="56495" y="6619"/>
                  </a:cubicBezTo>
                  <a:lnTo>
                    <a:pt x="56495" y="6619"/>
                  </a:lnTo>
                  <a:cubicBezTo>
                    <a:pt x="58664" y="5958"/>
                    <a:pt x="60923" y="5687"/>
                    <a:pt x="63211" y="5826"/>
                  </a:cubicBezTo>
                  <a:lnTo>
                    <a:pt x="63211" y="5826"/>
                  </a:lnTo>
                  <a:cubicBezTo>
                    <a:pt x="65512" y="5958"/>
                    <a:pt x="67729" y="6494"/>
                    <a:pt x="69808" y="7418"/>
                  </a:cubicBezTo>
                  <a:lnTo>
                    <a:pt x="69808" y="7418"/>
                  </a:lnTo>
                  <a:cubicBezTo>
                    <a:pt x="69822" y="7425"/>
                    <a:pt x="69843" y="7418"/>
                    <a:pt x="69850" y="7398"/>
                  </a:cubicBezTo>
                  <a:lnTo>
                    <a:pt x="69850" y="7398"/>
                  </a:lnTo>
                  <a:cubicBezTo>
                    <a:pt x="69850" y="7384"/>
                    <a:pt x="69850" y="7370"/>
                    <a:pt x="69829" y="7363"/>
                  </a:cubicBezTo>
                  <a:lnTo>
                    <a:pt x="69829" y="7363"/>
                  </a:lnTo>
                  <a:cubicBezTo>
                    <a:pt x="67743" y="6438"/>
                    <a:pt x="65519" y="5903"/>
                    <a:pt x="63211" y="5764"/>
                  </a:cubicBezTo>
                  <a:lnTo>
                    <a:pt x="63211" y="5764"/>
                  </a:lnTo>
                  <a:cubicBezTo>
                    <a:pt x="60916" y="5632"/>
                    <a:pt x="58650" y="5896"/>
                    <a:pt x="56481" y="6563"/>
                  </a:cubicBezTo>
                  <a:lnTo>
                    <a:pt x="56481" y="6563"/>
                  </a:lnTo>
                  <a:cubicBezTo>
                    <a:pt x="55973" y="6716"/>
                    <a:pt x="55466" y="6890"/>
                    <a:pt x="54965" y="7085"/>
                  </a:cubicBezTo>
                  <a:lnTo>
                    <a:pt x="54965" y="7085"/>
                  </a:lnTo>
                  <a:cubicBezTo>
                    <a:pt x="52143" y="8169"/>
                    <a:pt x="49612" y="9970"/>
                    <a:pt x="47172" y="11708"/>
                  </a:cubicBezTo>
                  <a:lnTo>
                    <a:pt x="47172" y="11708"/>
                  </a:lnTo>
                  <a:cubicBezTo>
                    <a:pt x="43863" y="14058"/>
                    <a:pt x="40449" y="16484"/>
                    <a:pt x="36299" y="17138"/>
                  </a:cubicBezTo>
                  <a:lnTo>
                    <a:pt x="36299" y="17138"/>
                  </a:lnTo>
                  <a:cubicBezTo>
                    <a:pt x="33316" y="17610"/>
                    <a:pt x="29916" y="17548"/>
                    <a:pt x="25905" y="16950"/>
                  </a:cubicBezTo>
                  <a:lnTo>
                    <a:pt x="25905" y="16950"/>
                  </a:lnTo>
                  <a:cubicBezTo>
                    <a:pt x="23353" y="16574"/>
                    <a:pt x="21365" y="16123"/>
                    <a:pt x="19641" y="15525"/>
                  </a:cubicBezTo>
                  <a:lnTo>
                    <a:pt x="19641" y="15525"/>
                  </a:lnTo>
                  <a:cubicBezTo>
                    <a:pt x="16964" y="14600"/>
                    <a:pt x="15122" y="12549"/>
                    <a:pt x="12995" y="9963"/>
                  </a:cubicBezTo>
                  <a:lnTo>
                    <a:pt x="12995" y="9963"/>
                  </a:lnTo>
                  <a:cubicBezTo>
                    <a:pt x="12515" y="9393"/>
                    <a:pt x="12035" y="8795"/>
                    <a:pt x="11576" y="8218"/>
                  </a:cubicBezTo>
                  <a:lnTo>
                    <a:pt x="11576" y="8218"/>
                  </a:lnTo>
                  <a:cubicBezTo>
                    <a:pt x="11347" y="7933"/>
                    <a:pt x="11118" y="7648"/>
                    <a:pt x="10881" y="7363"/>
                  </a:cubicBezTo>
                  <a:lnTo>
                    <a:pt x="10881" y="7363"/>
                  </a:lnTo>
                  <a:cubicBezTo>
                    <a:pt x="9178" y="5263"/>
                    <a:pt x="7628" y="3755"/>
                    <a:pt x="6001" y="2607"/>
                  </a:cubicBezTo>
                  <a:lnTo>
                    <a:pt x="6001" y="2607"/>
                  </a:lnTo>
                  <a:cubicBezTo>
                    <a:pt x="4284" y="1398"/>
                    <a:pt x="2420" y="550"/>
                    <a:pt x="467" y="91"/>
                  </a:cubicBezTo>
                  <a:lnTo>
                    <a:pt x="467" y="91"/>
                  </a:lnTo>
                  <a:cubicBezTo>
                    <a:pt x="328" y="63"/>
                    <a:pt x="189" y="28"/>
                    <a:pt x="43" y="0"/>
                  </a:cubicBezTo>
                  <a:lnTo>
                    <a:pt x="43" y="0"/>
                  </a:lnTo>
                  <a:cubicBezTo>
                    <a:pt x="43" y="0"/>
                    <a:pt x="36" y="0"/>
                    <a:pt x="36" y="0"/>
                  </a:cubicBezTo>
                  <a:lnTo>
                    <a:pt x="36" y="0"/>
                  </a:lnTo>
                  <a:cubicBezTo>
                    <a:pt x="22" y="0"/>
                    <a:pt x="8" y="7"/>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5"/>
            <p:cNvSpPr/>
            <p:nvPr/>
          </p:nvSpPr>
          <p:spPr>
            <a:xfrm>
              <a:off x="5483200" y="3662200"/>
              <a:ext cx="1749050" cy="426875"/>
            </a:xfrm>
            <a:custGeom>
              <a:rect b="b" l="l" r="r" t="t"/>
              <a:pathLst>
                <a:path extrusionOk="0" h="17075" w="69962">
                  <a:moveTo>
                    <a:pt x="8" y="21"/>
                  </a:moveTo>
                  <a:cubicBezTo>
                    <a:pt x="1" y="42"/>
                    <a:pt x="15" y="56"/>
                    <a:pt x="29" y="56"/>
                  </a:cubicBezTo>
                  <a:lnTo>
                    <a:pt x="29" y="56"/>
                  </a:lnTo>
                  <a:cubicBezTo>
                    <a:pt x="175" y="84"/>
                    <a:pt x="314" y="118"/>
                    <a:pt x="446" y="146"/>
                  </a:cubicBezTo>
                  <a:lnTo>
                    <a:pt x="446" y="146"/>
                  </a:lnTo>
                  <a:cubicBezTo>
                    <a:pt x="2393" y="605"/>
                    <a:pt x="4242" y="1425"/>
                    <a:pt x="5945" y="2600"/>
                  </a:cubicBezTo>
                  <a:lnTo>
                    <a:pt x="5945" y="2600"/>
                  </a:lnTo>
                  <a:cubicBezTo>
                    <a:pt x="7544" y="3706"/>
                    <a:pt x="9094" y="5187"/>
                    <a:pt x="10826" y="7251"/>
                  </a:cubicBezTo>
                  <a:lnTo>
                    <a:pt x="10826" y="7251"/>
                  </a:lnTo>
                  <a:cubicBezTo>
                    <a:pt x="11076" y="7543"/>
                    <a:pt x="11319" y="7842"/>
                    <a:pt x="11563" y="8134"/>
                  </a:cubicBezTo>
                  <a:lnTo>
                    <a:pt x="11563" y="8134"/>
                  </a:lnTo>
                  <a:cubicBezTo>
                    <a:pt x="12021" y="8691"/>
                    <a:pt x="12494" y="9261"/>
                    <a:pt x="12960" y="9810"/>
                  </a:cubicBezTo>
                  <a:lnTo>
                    <a:pt x="12960" y="9810"/>
                  </a:lnTo>
                  <a:cubicBezTo>
                    <a:pt x="14754" y="11916"/>
                    <a:pt x="16784" y="14315"/>
                    <a:pt x="19697" y="15191"/>
                  </a:cubicBezTo>
                  <a:lnTo>
                    <a:pt x="19697" y="15191"/>
                  </a:lnTo>
                  <a:cubicBezTo>
                    <a:pt x="21831" y="15837"/>
                    <a:pt x="24070" y="16178"/>
                    <a:pt x="25981" y="16421"/>
                  </a:cubicBezTo>
                  <a:lnTo>
                    <a:pt x="25981" y="16421"/>
                  </a:lnTo>
                  <a:cubicBezTo>
                    <a:pt x="27643" y="16637"/>
                    <a:pt x="29826" y="16866"/>
                    <a:pt x="32148" y="16866"/>
                  </a:cubicBezTo>
                  <a:lnTo>
                    <a:pt x="32148" y="16866"/>
                  </a:lnTo>
                  <a:cubicBezTo>
                    <a:pt x="33552" y="16866"/>
                    <a:pt x="35005" y="16783"/>
                    <a:pt x="36431" y="16560"/>
                  </a:cubicBezTo>
                  <a:lnTo>
                    <a:pt x="36431" y="16560"/>
                  </a:lnTo>
                  <a:cubicBezTo>
                    <a:pt x="40658" y="15907"/>
                    <a:pt x="44078" y="13383"/>
                    <a:pt x="47380" y="10936"/>
                  </a:cubicBezTo>
                  <a:lnTo>
                    <a:pt x="47380" y="10936"/>
                  </a:lnTo>
                  <a:cubicBezTo>
                    <a:pt x="49779" y="9163"/>
                    <a:pt x="52254" y="7328"/>
                    <a:pt x="55035" y="6209"/>
                  </a:cubicBezTo>
                  <a:lnTo>
                    <a:pt x="55035" y="6209"/>
                  </a:lnTo>
                  <a:cubicBezTo>
                    <a:pt x="55535" y="6014"/>
                    <a:pt x="56043" y="5826"/>
                    <a:pt x="56543" y="5666"/>
                  </a:cubicBezTo>
                  <a:lnTo>
                    <a:pt x="56543" y="5666"/>
                  </a:lnTo>
                  <a:cubicBezTo>
                    <a:pt x="60944" y="4255"/>
                    <a:pt x="65692" y="4464"/>
                    <a:pt x="69912" y="6271"/>
                  </a:cubicBezTo>
                  <a:lnTo>
                    <a:pt x="69912" y="6271"/>
                  </a:lnTo>
                  <a:cubicBezTo>
                    <a:pt x="69926" y="6271"/>
                    <a:pt x="69947" y="6264"/>
                    <a:pt x="69954" y="6250"/>
                  </a:cubicBezTo>
                  <a:lnTo>
                    <a:pt x="69954" y="6250"/>
                  </a:lnTo>
                  <a:cubicBezTo>
                    <a:pt x="69961" y="6236"/>
                    <a:pt x="69954" y="6222"/>
                    <a:pt x="69940" y="6216"/>
                  </a:cubicBezTo>
                  <a:lnTo>
                    <a:pt x="69940" y="6216"/>
                  </a:lnTo>
                  <a:cubicBezTo>
                    <a:pt x="65699" y="4408"/>
                    <a:pt x="60937" y="4192"/>
                    <a:pt x="56523" y="5611"/>
                  </a:cubicBezTo>
                  <a:lnTo>
                    <a:pt x="56523" y="5611"/>
                  </a:lnTo>
                  <a:cubicBezTo>
                    <a:pt x="56022" y="5771"/>
                    <a:pt x="55514" y="5958"/>
                    <a:pt x="55014" y="6160"/>
                  </a:cubicBezTo>
                  <a:lnTo>
                    <a:pt x="55014" y="6160"/>
                  </a:lnTo>
                  <a:cubicBezTo>
                    <a:pt x="52226" y="7279"/>
                    <a:pt x="49744" y="9115"/>
                    <a:pt x="47346" y="10894"/>
                  </a:cubicBezTo>
                  <a:lnTo>
                    <a:pt x="47346" y="10894"/>
                  </a:lnTo>
                  <a:cubicBezTo>
                    <a:pt x="44043" y="13328"/>
                    <a:pt x="40637" y="15851"/>
                    <a:pt x="36424" y="16505"/>
                  </a:cubicBezTo>
                  <a:lnTo>
                    <a:pt x="36424" y="16505"/>
                  </a:lnTo>
                  <a:cubicBezTo>
                    <a:pt x="34609" y="16783"/>
                    <a:pt x="31550" y="17075"/>
                    <a:pt x="25988" y="16366"/>
                  </a:cubicBezTo>
                  <a:lnTo>
                    <a:pt x="25988" y="16366"/>
                  </a:lnTo>
                  <a:cubicBezTo>
                    <a:pt x="24083" y="16115"/>
                    <a:pt x="21845" y="15782"/>
                    <a:pt x="19717" y="15135"/>
                  </a:cubicBezTo>
                  <a:lnTo>
                    <a:pt x="19717" y="15135"/>
                  </a:lnTo>
                  <a:cubicBezTo>
                    <a:pt x="16818" y="14259"/>
                    <a:pt x="14795" y="11875"/>
                    <a:pt x="13002" y="9768"/>
                  </a:cubicBezTo>
                  <a:lnTo>
                    <a:pt x="13002" y="9768"/>
                  </a:lnTo>
                  <a:cubicBezTo>
                    <a:pt x="12536" y="9219"/>
                    <a:pt x="12063" y="8649"/>
                    <a:pt x="11611" y="8100"/>
                  </a:cubicBezTo>
                  <a:lnTo>
                    <a:pt x="11611" y="8100"/>
                  </a:lnTo>
                  <a:cubicBezTo>
                    <a:pt x="11368" y="7808"/>
                    <a:pt x="11118" y="7509"/>
                    <a:pt x="10874" y="7217"/>
                  </a:cubicBezTo>
                  <a:lnTo>
                    <a:pt x="10874" y="7217"/>
                  </a:lnTo>
                  <a:cubicBezTo>
                    <a:pt x="9136" y="5145"/>
                    <a:pt x="7579" y="3664"/>
                    <a:pt x="5973" y="2552"/>
                  </a:cubicBezTo>
                  <a:lnTo>
                    <a:pt x="5973" y="2552"/>
                  </a:lnTo>
                  <a:cubicBezTo>
                    <a:pt x="4270" y="1377"/>
                    <a:pt x="2413" y="549"/>
                    <a:pt x="460" y="91"/>
                  </a:cubicBezTo>
                  <a:lnTo>
                    <a:pt x="460" y="91"/>
                  </a:lnTo>
                  <a:cubicBezTo>
                    <a:pt x="328" y="63"/>
                    <a:pt x="189" y="28"/>
                    <a:pt x="43" y="0"/>
                  </a:cubicBezTo>
                  <a:lnTo>
                    <a:pt x="43" y="0"/>
                  </a:lnTo>
                  <a:cubicBezTo>
                    <a:pt x="43" y="0"/>
                    <a:pt x="36" y="0"/>
                    <a:pt x="36" y="0"/>
                  </a:cubicBezTo>
                  <a:lnTo>
                    <a:pt x="36" y="0"/>
                  </a:lnTo>
                  <a:cubicBezTo>
                    <a:pt x="22" y="0"/>
                    <a:pt x="8" y="7"/>
                    <a:pt x="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5"/>
            <p:cNvSpPr/>
            <p:nvPr/>
          </p:nvSpPr>
          <p:spPr>
            <a:xfrm>
              <a:off x="5483200" y="3699050"/>
              <a:ext cx="1751650" cy="410025"/>
            </a:xfrm>
            <a:custGeom>
              <a:rect b="b" l="l" r="r" t="t"/>
              <a:pathLst>
                <a:path extrusionOk="0" h="16401" w="70066">
                  <a:moveTo>
                    <a:pt x="8" y="28"/>
                  </a:moveTo>
                  <a:cubicBezTo>
                    <a:pt x="1" y="42"/>
                    <a:pt x="15" y="56"/>
                    <a:pt x="29" y="63"/>
                  </a:cubicBezTo>
                  <a:lnTo>
                    <a:pt x="29" y="63"/>
                  </a:lnTo>
                  <a:cubicBezTo>
                    <a:pt x="168" y="90"/>
                    <a:pt x="307" y="118"/>
                    <a:pt x="446" y="146"/>
                  </a:cubicBezTo>
                  <a:lnTo>
                    <a:pt x="446" y="146"/>
                  </a:lnTo>
                  <a:cubicBezTo>
                    <a:pt x="2386" y="598"/>
                    <a:pt x="4228" y="1404"/>
                    <a:pt x="5917" y="2545"/>
                  </a:cubicBezTo>
                  <a:lnTo>
                    <a:pt x="5917" y="2545"/>
                  </a:lnTo>
                  <a:cubicBezTo>
                    <a:pt x="7516" y="3629"/>
                    <a:pt x="9025" y="5034"/>
                    <a:pt x="10819" y="7105"/>
                  </a:cubicBezTo>
                  <a:lnTo>
                    <a:pt x="10819" y="7105"/>
                  </a:lnTo>
                  <a:cubicBezTo>
                    <a:pt x="11076" y="7404"/>
                    <a:pt x="11333" y="7710"/>
                    <a:pt x="11590" y="8009"/>
                  </a:cubicBezTo>
                  <a:lnTo>
                    <a:pt x="11590" y="8009"/>
                  </a:lnTo>
                  <a:cubicBezTo>
                    <a:pt x="12042" y="8537"/>
                    <a:pt x="12508" y="9087"/>
                    <a:pt x="12974" y="9615"/>
                  </a:cubicBezTo>
                  <a:lnTo>
                    <a:pt x="12974" y="9615"/>
                  </a:lnTo>
                  <a:cubicBezTo>
                    <a:pt x="14879" y="11791"/>
                    <a:pt x="16853" y="14044"/>
                    <a:pt x="19780" y="14808"/>
                  </a:cubicBezTo>
                  <a:lnTo>
                    <a:pt x="19780" y="14808"/>
                  </a:lnTo>
                  <a:cubicBezTo>
                    <a:pt x="21866" y="15351"/>
                    <a:pt x="24118" y="15622"/>
                    <a:pt x="26065" y="15830"/>
                  </a:cubicBezTo>
                  <a:lnTo>
                    <a:pt x="26065" y="15830"/>
                  </a:lnTo>
                  <a:cubicBezTo>
                    <a:pt x="27991" y="16039"/>
                    <a:pt x="30111" y="16220"/>
                    <a:pt x="32252" y="16220"/>
                  </a:cubicBezTo>
                  <a:lnTo>
                    <a:pt x="32252" y="16220"/>
                  </a:lnTo>
                  <a:cubicBezTo>
                    <a:pt x="33698" y="16220"/>
                    <a:pt x="35151" y="16136"/>
                    <a:pt x="36563" y="15928"/>
                  </a:cubicBezTo>
                  <a:lnTo>
                    <a:pt x="36563" y="15928"/>
                  </a:lnTo>
                  <a:cubicBezTo>
                    <a:pt x="40845" y="15274"/>
                    <a:pt x="44252" y="12653"/>
                    <a:pt x="47547" y="10123"/>
                  </a:cubicBezTo>
                  <a:lnTo>
                    <a:pt x="47547" y="10123"/>
                  </a:lnTo>
                  <a:cubicBezTo>
                    <a:pt x="49904" y="8315"/>
                    <a:pt x="52337" y="6438"/>
                    <a:pt x="55083" y="5284"/>
                  </a:cubicBezTo>
                  <a:lnTo>
                    <a:pt x="55083" y="5284"/>
                  </a:lnTo>
                  <a:cubicBezTo>
                    <a:pt x="55577" y="5075"/>
                    <a:pt x="56085" y="4888"/>
                    <a:pt x="56592" y="4714"/>
                  </a:cubicBezTo>
                  <a:lnTo>
                    <a:pt x="56592" y="4714"/>
                  </a:lnTo>
                  <a:cubicBezTo>
                    <a:pt x="60993" y="3226"/>
                    <a:pt x="65769" y="3372"/>
                    <a:pt x="70024" y="5124"/>
                  </a:cubicBezTo>
                  <a:lnTo>
                    <a:pt x="70024" y="5124"/>
                  </a:lnTo>
                  <a:cubicBezTo>
                    <a:pt x="70038" y="5124"/>
                    <a:pt x="70052" y="5117"/>
                    <a:pt x="70058" y="5103"/>
                  </a:cubicBezTo>
                  <a:lnTo>
                    <a:pt x="70058" y="5103"/>
                  </a:lnTo>
                  <a:cubicBezTo>
                    <a:pt x="70065" y="5089"/>
                    <a:pt x="70058" y="5075"/>
                    <a:pt x="70045" y="5068"/>
                  </a:cubicBezTo>
                  <a:lnTo>
                    <a:pt x="70045" y="5068"/>
                  </a:lnTo>
                  <a:cubicBezTo>
                    <a:pt x="65776" y="3316"/>
                    <a:pt x="60993" y="3170"/>
                    <a:pt x="56571" y="4658"/>
                  </a:cubicBezTo>
                  <a:lnTo>
                    <a:pt x="56571" y="4658"/>
                  </a:lnTo>
                  <a:cubicBezTo>
                    <a:pt x="56064" y="4832"/>
                    <a:pt x="55556" y="5020"/>
                    <a:pt x="55063" y="5235"/>
                  </a:cubicBezTo>
                  <a:lnTo>
                    <a:pt x="55063" y="5235"/>
                  </a:lnTo>
                  <a:cubicBezTo>
                    <a:pt x="52309" y="6389"/>
                    <a:pt x="49869" y="8266"/>
                    <a:pt x="47512" y="10074"/>
                  </a:cubicBezTo>
                  <a:lnTo>
                    <a:pt x="47512" y="10074"/>
                  </a:lnTo>
                  <a:cubicBezTo>
                    <a:pt x="44224" y="12604"/>
                    <a:pt x="40824" y="15219"/>
                    <a:pt x="36556" y="15865"/>
                  </a:cubicBezTo>
                  <a:lnTo>
                    <a:pt x="36556" y="15865"/>
                  </a:lnTo>
                  <a:cubicBezTo>
                    <a:pt x="33045" y="16400"/>
                    <a:pt x="29284" y="16122"/>
                    <a:pt x="26072" y="15775"/>
                  </a:cubicBezTo>
                  <a:lnTo>
                    <a:pt x="26072" y="15775"/>
                  </a:lnTo>
                  <a:cubicBezTo>
                    <a:pt x="24125" y="15566"/>
                    <a:pt x="21880" y="15295"/>
                    <a:pt x="19794" y="14753"/>
                  </a:cubicBezTo>
                  <a:lnTo>
                    <a:pt x="19794" y="14753"/>
                  </a:lnTo>
                  <a:cubicBezTo>
                    <a:pt x="16888" y="13995"/>
                    <a:pt x="14920" y="11749"/>
                    <a:pt x="13016" y="9573"/>
                  </a:cubicBezTo>
                  <a:lnTo>
                    <a:pt x="13016" y="9573"/>
                  </a:lnTo>
                  <a:cubicBezTo>
                    <a:pt x="12557" y="9045"/>
                    <a:pt x="12084" y="8503"/>
                    <a:pt x="11639" y="7974"/>
                  </a:cubicBezTo>
                  <a:lnTo>
                    <a:pt x="11639" y="7974"/>
                  </a:lnTo>
                  <a:cubicBezTo>
                    <a:pt x="11382" y="7668"/>
                    <a:pt x="11125" y="7369"/>
                    <a:pt x="10860" y="7071"/>
                  </a:cubicBezTo>
                  <a:lnTo>
                    <a:pt x="10860" y="7071"/>
                  </a:lnTo>
                  <a:cubicBezTo>
                    <a:pt x="9067" y="4992"/>
                    <a:pt x="7551" y="3581"/>
                    <a:pt x="5945" y="2496"/>
                  </a:cubicBezTo>
                  <a:lnTo>
                    <a:pt x="5945" y="2496"/>
                  </a:lnTo>
                  <a:cubicBezTo>
                    <a:pt x="4256" y="1349"/>
                    <a:pt x="2406" y="542"/>
                    <a:pt x="460" y="90"/>
                  </a:cubicBezTo>
                  <a:lnTo>
                    <a:pt x="460" y="90"/>
                  </a:lnTo>
                  <a:cubicBezTo>
                    <a:pt x="321" y="63"/>
                    <a:pt x="182" y="35"/>
                    <a:pt x="43" y="0"/>
                  </a:cubicBezTo>
                  <a:lnTo>
                    <a:pt x="43" y="0"/>
                  </a:lnTo>
                  <a:cubicBezTo>
                    <a:pt x="43" y="0"/>
                    <a:pt x="36" y="0"/>
                    <a:pt x="36" y="0"/>
                  </a:cubicBezTo>
                  <a:lnTo>
                    <a:pt x="36" y="0"/>
                  </a:lnTo>
                  <a:cubicBezTo>
                    <a:pt x="22" y="0"/>
                    <a:pt x="8" y="14"/>
                    <a:pt x="8"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5"/>
            <p:cNvSpPr/>
            <p:nvPr/>
          </p:nvSpPr>
          <p:spPr>
            <a:xfrm>
              <a:off x="5483200" y="3736050"/>
              <a:ext cx="1754425" cy="393175"/>
            </a:xfrm>
            <a:custGeom>
              <a:rect b="b" l="l" r="r" t="t"/>
              <a:pathLst>
                <a:path extrusionOk="0" h="15727" w="70177">
                  <a:moveTo>
                    <a:pt x="8" y="22"/>
                  </a:moveTo>
                  <a:cubicBezTo>
                    <a:pt x="1" y="36"/>
                    <a:pt x="15" y="50"/>
                    <a:pt x="29" y="57"/>
                  </a:cubicBezTo>
                  <a:lnTo>
                    <a:pt x="29" y="57"/>
                  </a:lnTo>
                  <a:cubicBezTo>
                    <a:pt x="168" y="84"/>
                    <a:pt x="307" y="112"/>
                    <a:pt x="439" y="147"/>
                  </a:cubicBezTo>
                  <a:lnTo>
                    <a:pt x="439" y="147"/>
                  </a:lnTo>
                  <a:cubicBezTo>
                    <a:pt x="2379" y="585"/>
                    <a:pt x="4214" y="1371"/>
                    <a:pt x="5890" y="2483"/>
                  </a:cubicBezTo>
                  <a:lnTo>
                    <a:pt x="5890" y="2483"/>
                  </a:lnTo>
                  <a:cubicBezTo>
                    <a:pt x="7906" y="3825"/>
                    <a:pt x="9581" y="5577"/>
                    <a:pt x="10812" y="6953"/>
                  </a:cubicBezTo>
                  <a:lnTo>
                    <a:pt x="10812" y="6953"/>
                  </a:lnTo>
                  <a:cubicBezTo>
                    <a:pt x="11083" y="7266"/>
                    <a:pt x="11354" y="7572"/>
                    <a:pt x="11625" y="7878"/>
                  </a:cubicBezTo>
                  <a:lnTo>
                    <a:pt x="11625" y="7878"/>
                  </a:lnTo>
                  <a:cubicBezTo>
                    <a:pt x="12070" y="8385"/>
                    <a:pt x="12529" y="8907"/>
                    <a:pt x="12988" y="9414"/>
                  </a:cubicBezTo>
                  <a:lnTo>
                    <a:pt x="12988" y="9414"/>
                  </a:lnTo>
                  <a:cubicBezTo>
                    <a:pt x="14920" y="11556"/>
                    <a:pt x="16930" y="13780"/>
                    <a:pt x="19857" y="14420"/>
                  </a:cubicBezTo>
                  <a:lnTo>
                    <a:pt x="19857" y="14420"/>
                  </a:lnTo>
                  <a:cubicBezTo>
                    <a:pt x="21873" y="14865"/>
                    <a:pt x="24049" y="15052"/>
                    <a:pt x="26155" y="15240"/>
                  </a:cubicBezTo>
                  <a:lnTo>
                    <a:pt x="26155" y="15240"/>
                  </a:lnTo>
                  <a:cubicBezTo>
                    <a:pt x="28255" y="15421"/>
                    <a:pt x="30327" y="15574"/>
                    <a:pt x="32364" y="15574"/>
                  </a:cubicBezTo>
                  <a:lnTo>
                    <a:pt x="32364" y="15574"/>
                  </a:lnTo>
                  <a:cubicBezTo>
                    <a:pt x="33824" y="15574"/>
                    <a:pt x="35270" y="15497"/>
                    <a:pt x="36688" y="15282"/>
                  </a:cubicBezTo>
                  <a:lnTo>
                    <a:pt x="36688" y="15282"/>
                  </a:lnTo>
                  <a:cubicBezTo>
                    <a:pt x="41033" y="14642"/>
                    <a:pt x="44426" y="11924"/>
                    <a:pt x="47707" y="9303"/>
                  </a:cubicBezTo>
                  <a:lnTo>
                    <a:pt x="47707" y="9303"/>
                  </a:lnTo>
                  <a:cubicBezTo>
                    <a:pt x="50022" y="7454"/>
                    <a:pt x="52414" y="5542"/>
                    <a:pt x="55132" y="4353"/>
                  </a:cubicBezTo>
                  <a:lnTo>
                    <a:pt x="55132" y="4353"/>
                  </a:lnTo>
                  <a:cubicBezTo>
                    <a:pt x="55626" y="4138"/>
                    <a:pt x="56133" y="3936"/>
                    <a:pt x="56634" y="3755"/>
                  </a:cubicBezTo>
                  <a:lnTo>
                    <a:pt x="56634" y="3755"/>
                  </a:lnTo>
                  <a:cubicBezTo>
                    <a:pt x="61048" y="2198"/>
                    <a:pt x="65845" y="2274"/>
                    <a:pt x="70128" y="3964"/>
                  </a:cubicBezTo>
                  <a:lnTo>
                    <a:pt x="70128" y="3964"/>
                  </a:lnTo>
                  <a:cubicBezTo>
                    <a:pt x="70142" y="3971"/>
                    <a:pt x="70163" y="3964"/>
                    <a:pt x="70170" y="3950"/>
                  </a:cubicBezTo>
                  <a:lnTo>
                    <a:pt x="70170" y="3950"/>
                  </a:lnTo>
                  <a:cubicBezTo>
                    <a:pt x="70177" y="3936"/>
                    <a:pt x="70163" y="3922"/>
                    <a:pt x="70149" y="3915"/>
                  </a:cubicBezTo>
                  <a:lnTo>
                    <a:pt x="70149" y="3915"/>
                  </a:lnTo>
                  <a:cubicBezTo>
                    <a:pt x="65852" y="2212"/>
                    <a:pt x="61041" y="2142"/>
                    <a:pt x="56613" y="3706"/>
                  </a:cubicBezTo>
                  <a:lnTo>
                    <a:pt x="56613" y="3706"/>
                  </a:lnTo>
                  <a:cubicBezTo>
                    <a:pt x="56112" y="3880"/>
                    <a:pt x="55605" y="4082"/>
                    <a:pt x="55104" y="4297"/>
                  </a:cubicBezTo>
                  <a:lnTo>
                    <a:pt x="55104" y="4297"/>
                  </a:lnTo>
                  <a:cubicBezTo>
                    <a:pt x="52386" y="5493"/>
                    <a:pt x="49987" y="7405"/>
                    <a:pt x="47672" y="9261"/>
                  </a:cubicBezTo>
                  <a:lnTo>
                    <a:pt x="47672" y="9261"/>
                  </a:lnTo>
                  <a:cubicBezTo>
                    <a:pt x="44398" y="11875"/>
                    <a:pt x="41005" y="14587"/>
                    <a:pt x="36681" y="15226"/>
                  </a:cubicBezTo>
                  <a:lnTo>
                    <a:pt x="36681" y="15226"/>
                  </a:lnTo>
                  <a:cubicBezTo>
                    <a:pt x="33295" y="15727"/>
                    <a:pt x="29770" y="15490"/>
                    <a:pt x="26155" y="15178"/>
                  </a:cubicBezTo>
                  <a:lnTo>
                    <a:pt x="26155" y="15178"/>
                  </a:lnTo>
                  <a:cubicBezTo>
                    <a:pt x="24056" y="14997"/>
                    <a:pt x="21887" y="14809"/>
                    <a:pt x="19870" y="14364"/>
                  </a:cubicBezTo>
                  <a:lnTo>
                    <a:pt x="19870" y="14364"/>
                  </a:lnTo>
                  <a:cubicBezTo>
                    <a:pt x="16957" y="13725"/>
                    <a:pt x="14962" y="11514"/>
                    <a:pt x="13029" y="9373"/>
                  </a:cubicBezTo>
                  <a:lnTo>
                    <a:pt x="13029" y="9373"/>
                  </a:lnTo>
                  <a:cubicBezTo>
                    <a:pt x="12571" y="8872"/>
                    <a:pt x="12112" y="8344"/>
                    <a:pt x="11667" y="7843"/>
                  </a:cubicBezTo>
                  <a:lnTo>
                    <a:pt x="11667" y="7843"/>
                  </a:lnTo>
                  <a:cubicBezTo>
                    <a:pt x="11396" y="7537"/>
                    <a:pt x="11125" y="7224"/>
                    <a:pt x="10853" y="6918"/>
                  </a:cubicBezTo>
                  <a:lnTo>
                    <a:pt x="10853" y="6918"/>
                  </a:lnTo>
                  <a:cubicBezTo>
                    <a:pt x="9623" y="5535"/>
                    <a:pt x="7947" y="3783"/>
                    <a:pt x="5924" y="2434"/>
                  </a:cubicBezTo>
                  <a:lnTo>
                    <a:pt x="5924" y="2434"/>
                  </a:lnTo>
                  <a:cubicBezTo>
                    <a:pt x="4235" y="1322"/>
                    <a:pt x="2400" y="529"/>
                    <a:pt x="453" y="84"/>
                  </a:cubicBezTo>
                  <a:lnTo>
                    <a:pt x="453" y="84"/>
                  </a:lnTo>
                  <a:cubicBezTo>
                    <a:pt x="321" y="57"/>
                    <a:pt x="182" y="29"/>
                    <a:pt x="43" y="1"/>
                  </a:cubicBezTo>
                  <a:lnTo>
                    <a:pt x="43" y="1"/>
                  </a:lnTo>
                  <a:cubicBezTo>
                    <a:pt x="36" y="1"/>
                    <a:pt x="36" y="1"/>
                    <a:pt x="36" y="1"/>
                  </a:cubicBezTo>
                  <a:lnTo>
                    <a:pt x="36" y="1"/>
                  </a:lnTo>
                  <a:cubicBezTo>
                    <a:pt x="22" y="1"/>
                    <a:pt x="8"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5"/>
            <p:cNvSpPr/>
            <p:nvPr/>
          </p:nvSpPr>
          <p:spPr>
            <a:xfrm>
              <a:off x="5483200" y="3772900"/>
              <a:ext cx="1757025" cy="376675"/>
            </a:xfrm>
            <a:custGeom>
              <a:rect b="b" l="l" r="r" t="t"/>
              <a:pathLst>
                <a:path extrusionOk="0" h="15067" w="70281">
                  <a:moveTo>
                    <a:pt x="8" y="22"/>
                  </a:moveTo>
                  <a:cubicBezTo>
                    <a:pt x="1" y="43"/>
                    <a:pt x="15" y="56"/>
                    <a:pt x="29" y="56"/>
                  </a:cubicBezTo>
                  <a:lnTo>
                    <a:pt x="29" y="56"/>
                  </a:lnTo>
                  <a:cubicBezTo>
                    <a:pt x="168" y="84"/>
                    <a:pt x="300" y="112"/>
                    <a:pt x="439" y="147"/>
                  </a:cubicBezTo>
                  <a:lnTo>
                    <a:pt x="439" y="147"/>
                  </a:lnTo>
                  <a:cubicBezTo>
                    <a:pt x="2372" y="578"/>
                    <a:pt x="4193" y="1350"/>
                    <a:pt x="5862" y="2427"/>
                  </a:cubicBezTo>
                  <a:lnTo>
                    <a:pt x="5862" y="2427"/>
                  </a:lnTo>
                  <a:cubicBezTo>
                    <a:pt x="7843" y="3713"/>
                    <a:pt x="9470" y="5368"/>
                    <a:pt x="10798" y="6814"/>
                  </a:cubicBezTo>
                  <a:lnTo>
                    <a:pt x="10798" y="6814"/>
                  </a:lnTo>
                  <a:cubicBezTo>
                    <a:pt x="11090" y="7127"/>
                    <a:pt x="11375" y="7440"/>
                    <a:pt x="11660" y="7753"/>
                  </a:cubicBezTo>
                  <a:lnTo>
                    <a:pt x="11660" y="7753"/>
                  </a:lnTo>
                  <a:cubicBezTo>
                    <a:pt x="12098" y="8232"/>
                    <a:pt x="12550" y="8733"/>
                    <a:pt x="13002" y="9212"/>
                  </a:cubicBezTo>
                  <a:lnTo>
                    <a:pt x="13002" y="9212"/>
                  </a:lnTo>
                  <a:cubicBezTo>
                    <a:pt x="14962" y="11326"/>
                    <a:pt x="16992" y="13509"/>
                    <a:pt x="19933" y="14037"/>
                  </a:cubicBezTo>
                  <a:lnTo>
                    <a:pt x="19933" y="14037"/>
                  </a:lnTo>
                  <a:cubicBezTo>
                    <a:pt x="21741" y="14364"/>
                    <a:pt x="23576" y="14475"/>
                    <a:pt x="25516" y="14600"/>
                  </a:cubicBezTo>
                  <a:lnTo>
                    <a:pt x="25516" y="14600"/>
                  </a:lnTo>
                  <a:cubicBezTo>
                    <a:pt x="25759" y="14614"/>
                    <a:pt x="25995" y="14635"/>
                    <a:pt x="26239" y="14649"/>
                  </a:cubicBezTo>
                  <a:lnTo>
                    <a:pt x="26239" y="14649"/>
                  </a:lnTo>
                  <a:lnTo>
                    <a:pt x="26704" y="14677"/>
                  </a:lnTo>
                  <a:cubicBezTo>
                    <a:pt x="28609" y="14802"/>
                    <a:pt x="30542" y="14927"/>
                    <a:pt x="32461" y="14927"/>
                  </a:cubicBezTo>
                  <a:lnTo>
                    <a:pt x="32461" y="14927"/>
                  </a:lnTo>
                  <a:cubicBezTo>
                    <a:pt x="33928" y="14927"/>
                    <a:pt x="35388" y="14858"/>
                    <a:pt x="36820" y="14649"/>
                  </a:cubicBezTo>
                  <a:lnTo>
                    <a:pt x="36820" y="14649"/>
                  </a:lnTo>
                  <a:cubicBezTo>
                    <a:pt x="41214" y="14010"/>
                    <a:pt x="44593" y="11201"/>
                    <a:pt x="47867" y="8489"/>
                  </a:cubicBezTo>
                  <a:lnTo>
                    <a:pt x="47867" y="8489"/>
                  </a:lnTo>
                  <a:cubicBezTo>
                    <a:pt x="50140" y="6605"/>
                    <a:pt x="52490" y="4652"/>
                    <a:pt x="55174" y="3428"/>
                  </a:cubicBezTo>
                  <a:lnTo>
                    <a:pt x="55174" y="3428"/>
                  </a:lnTo>
                  <a:cubicBezTo>
                    <a:pt x="55667" y="3199"/>
                    <a:pt x="56175" y="2990"/>
                    <a:pt x="56682" y="2809"/>
                  </a:cubicBezTo>
                  <a:lnTo>
                    <a:pt x="56682" y="2809"/>
                  </a:lnTo>
                  <a:cubicBezTo>
                    <a:pt x="61104" y="1176"/>
                    <a:pt x="65922" y="1176"/>
                    <a:pt x="70239" y="2816"/>
                  </a:cubicBezTo>
                  <a:lnTo>
                    <a:pt x="70239" y="2816"/>
                  </a:lnTo>
                  <a:cubicBezTo>
                    <a:pt x="70253" y="2823"/>
                    <a:pt x="70267" y="2816"/>
                    <a:pt x="70274" y="2803"/>
                  </a:cubicBezTo>
                  <a:lnTo>
                    <a:pt x="70274" y="2803"/>
                  </a:lnTo>
                  <a:cubicBezTo>
                    <a:pt x="70281" y="2789"/>
                    <a:pt x="70274" y="2768"/>
                    <a:pt x="70260" y="2768"/>
                  </a:cubicBezTo>
                  <a:lnTo>
                    <a:pt x="70260" y="2768"/>
                  </a:lnTo>
                  <a:cubicBezTo>
                    <a:pt x="65929" y="1120"/>
                    <a:pt x="61097" y="1113"/>
                    <a:pt x="56662" y="2754"/>
                  </a:cubicBezTo>
                  <a:lnTo>
                    <a:pt x="56662" y="2754"/>
                  </a:lnTo>
                  <a:cubicBezTo>
                    <a:pt x="56154" y="2942"/>
                    <a:pt x="55647" y="3150"/>
                    <a:pt x="55153" y="3373"/>
                  </a:cubicBezTo>
                  <a:lnTo>
                    <a:pt x="55153" y="3373"/>
                  </a:lnTo>
                  <a:cubicBezTo>
                    <a:pt x="52462" y="4603"/>
                    <a:pt x="50106" y="6557"/>
                    <a:pt x="47825" y="8448"/>
                  </a:cubicBezTo>
                  <a:lnTo>
                    <a:pt x="47825" y="8448"/>
                  </a:lnTo>
                  <a:cubicBezTo>
                    <a:pt x="44565" y="11152"/>
                    <a:pt x="41193" y="13954"/>
                    <a:pt x="36806" y="14593"/>
                  </a:cubicBezTo>
                  <a:lnTo>
                    <a:pt x="36806" y="14593"/>
                  </a:lnTo>
                  <a:cubicBezTo>
                    <a:pt x="33525" y="15066"/>
                    <a:pt x="30062" y="14844"/>
                    <a:pt x="26711" y="14621"/>
                  </a:cubicBezTo>
                  <a:lnTo>
                    <a:pt x="26711" y="14621"/>
                  </a:lnTo>
                  <a:lnTo>
                    <a:pt x="26239" y="14587"/>
                  </a:lnTo>
                  <a:cubicBezTo>
                    <a:pt x="26002" y="14573"/>
                    <a:pt x="25759" y="14559"/>
                    <a:pt x="25523" y="14545"/>
                  </a:cubicBezTo>
                  <a:lnTo>
                    <a:pt x="25523" y="14545"/>
                  </a:lnTo>
                  <a:cubicBezTo>
                    <a:pt x="23576" y="14420"/>
                    <a:pt x="21748" y="14302"/>
                    <a:pt x="19947" y="13975"/>
                  </a:cubicBezTo>
                  <a:lnTo>
                    <a:pt x="19947" y="13975"/>
                  </a:lnTo>
                  <a:cubicBezTo>
                    <a:pt x="17020" y="13453"/>
                    <a:pt x="14997" y="11277"/>
                    <a:pt x="13043" y="9178"/>
                  </a:cubicBezTo>
                  <a:lnTo>
                    <a:pt x="13043" y="9178"/>
                  </a:lnTo>
                  <a:cubicBezTo>
                    <a:pt x="12591" y="8698"/>
                    <a:pt x="12140" y="8197"/>
                    <a:pt x="11702" y="7718"/>
                  </a:cubicBezTo>
                  <a:lnTo>
                    <a:pt x="11702" y="7718"/>
                  </a:lnTo>
                  <a:cubicBezTo>
                    <a:pt x="11417" y="7398"/>
                    <a:pt x="11131" y="7085"/>
                    <a:pt x="10840" y="6772"/>
                  </a:cubicBezTo>
                  <a:lnTo>
                    <a:pt x="10840" y="6772"/>
                  </a:lnTo>
                  <a:cubicBezTo>
                    <a:pt x="9512" y="5326"/>
                    <a:pt x="7878" y="3672"/>
                    <a:pt x="5896" y="2385"/>
                  </a:cubicBezTo>
                  <a:lnTo>
                    <a:pt x="5896" y="2385"/>
                  </a:lnTo>
                  <a:cubicBezTo>
                    <a:pt x="4221" y="1294"/>
                    <a:pt x="2393" y="522"/>
                    <a:pt x="453" y="91"/>
                  </a:cubicBezTo>
                  <a:lnTo>
                    <a:pt x="453" y="91"/>
                  </a:lnTo>
                  <a:cubicBezTo>
                    <a:pt x="314" y="56"/>
                    <a:pt x="175" y="29"/>
                    <a:pt x="43" y="1"/>
                  </a:cubicBezTo>
                  <a:lnTo>
                    <a:pt x="43" y="1"/>
                  </a:lnTo>
                  <a:cubicBezTo>
                    <a:pt x="36" y="1"/>
                    <a:pt x="36" y="1"/>
                    <a:pt x="36" y="1"/>
                  </a:cubicBezTo>
                  <a:lnTo>
                    <a:pt x="36" y="1"/>
                  </a:lnTo>
                  <a:cubicBezTo>
                    <a:pt x="22" y="1"/>
                    <a:pt x="8" y="8"/>
                    <a:pt x="8" y="2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5"/>
            <p:cNvSpPr/>
            <p:nvPr/>
          </p:nvSpPr>
          <p:spPr>
            <a:xfrm>
              <a:off x="5483200" y="3809750"/>
              <a:ext cx="1759650" cy="359450"/>
            </a:xfrm>
            <a:custGeom>
              <a:rect b="b" l="l" r="r" t="t"/>
              <a:pathLst>
                <a:path extrusionOk="0" h="14378" w="70386">
                  <a:moveTo>
                    <a:pt x="8" y="28"/>
                  </a:moveTo>
                  <a:cubicBezTo>
                    <a:pt x="1" y="42"/>
                    <a:pt x="15" y="56"/>
                    <a:pt x="29" y="63"/>
                  </a:cubicBezTo>
                  <a:lnTo>
                    <a:pt x="29" y="63"/>
                  </a:lnTo>
                  <a:cubicBezTo>
                    <a:pt x="175" y="91"/>
                    <a:pt x="307" y="119"/>
                    <a:pt x="432" y="147"/>
                  </a:cubicBezTo>
                  <a:lnTo>
                    <a:pt x="432" y="147"/>
                  </a:lnTo>
                  <a:cubicBezTo>
                    <a:pt x="2365" y="578"/>
                    <a:pt x="4179" y="1329"/>
                    <a:pt x="5834" y="2378"/>
                  </a:cubicBezTo>
                  <a:lnTo>
                    <a:pt x="5834" y="2378"/>
                  </a:lnTo>
                  <a:cubicBezTo>
                    <a:pt x="7787" y="3616"/>
                    <a:pt x="9435" y="5236"/>
                    <a:pt x="10791" y="6668"/>
                  </a:cubicBezTo>
                  <a:lnTo>
                    <a:pt x="10791" y="6668"/>
                  </a:lnTo>
                  <a:cubicBezTo>
                    <a:pt x="11097" y="6988"/>
                    <a:pt x="11396" y="7307"/>
                    <a:pt x="11695" y="7627"/>
                  </a:cubicBezTo>
                  <a:lnTo>
                    <a:pt x="11695" y="7627"/>
                  </a:lnTo>
                  <a:cubicBezTo>
                    <a:pt x="12126" y="8086"/>
                    <a:pt x="12571" y="8566"/>
                    <a:pt x="13009" y="9018"/>
                  </a:cubicBezTo>
                  <a:lnTo>
                    <a:pt x="13009" y="9018"/>
                  </a:lnTo>
                  <a:lnTo>
                    <a:pt x="13036" y="9046"/>
                  </a:lnTo>
                  <a:cubicBezTo>
                    <a:pt x="15101" y="11201"/>
                    <a:pt x="17055" y="13231"/>
                    <a:pt x="20016" y="13648"/>
                  </a:cubicBezTo>
                  <a:lnTo>
                    <a:pt x="20016" y="13648"/>
                  </a:lnTo>
                  <a:cubicBezTo>
                    <a:pt x="21650" y="13884"/>
                    <a:pt x="23360" y="13947"/>
                    <a:pt x="25022" y="14009"/>
                  </a:cubicBezTo>
                  <a:lnTo>
                    <a:pt x="25022" y="14009"/>
                  </a:lnTo>
                  <a:cubicBezTo>
                    <a:pt x="25453" y="14023"/>
                    <a:pt x="25891" y="14037"/>
                    <a:pt x="26322" y="14058"/>
                  </a:cubicBezTo>
                  <a:lnTo>
                    <a:pt x="26322" y="14058"/>
                  </a:lnTo>
                  <a:cubicBezTo>
                    <a:pt x="26837" y="14079"/>
                    <a:pt x="27358" y="14107"/>
                    <a:pt x="27879" y="14135"/>
                  </a:cubicBezTo>
                  <a:lnTo>
                    <a:pt x="27879" y="14135"/>
                  </a:lnTo>
                  <a:cubicBezTo>
                    <a:pt x="29423" y="14211"/>
                    <a:pt x="30994" y="14287"/>
                    <a:pt x="32558" y="14287"/>
                  </a:cubicBezTo>
                  <a:lnTo>
                    <a:pt x="32558" y="14287"/>
                  </a:lnTo>
                  <a:cubicBezTo>
                    <a:pt x="34039" y="14287"/>
                    <a:pt x="35513" y="14218"/>
                    <a:pt x="36945" y="14009"/>
                  </a:cubicBezTo>
                  <a:lnTo>
                    <a:pt x="36945" y="14009"/>
                  </a:lnTo>
                  <a:cubicBezTo>
                    <a:pt x="41394" y="13377"/>
                    <a:pt x="44759" y="10478"/>
                    <a:pt x="48020" y="7676"/>
                  </a:cubicBezTo>
                  <a:lnTo>
                    <a:pt x="48020" y="7676"/>
                  </a:lnTo>
                  <a:cubicBezTo>
                    <a:pt x="50252" y="5750"/>
                    <a:pt x="52567" y="3762"/>
                    <a:pt x="55222" y="2497"/>
                  </a:cubicBezTo>
                  <a:lnTo>
                    <a:pt x="55222" y="2497"/>
                  </a:lnTo>
                  <a:cubicBezTo>
                    <a:pt x="55716" y="2267"/>
                    <a:pt x="56224" y="2052"/>
                    <a:pt x="56724" y="1857"/>
                  </a:cubicBezTo>
                  <a:lnTo>
                    <a:pt x="56724" y="1857"/>
                  </a:lnTo>
                  <a:cubicBezTo>
                    <a:pt x="61160" y="147"/>
                    <a:pt x="65998" y="84"/>
                    <a:pt x="70344" y="1669"/>
                  </a:cubicBezTo>
                  <a:lnTo>
                    <a:pt x="70344" y="1669"/>
                  </a:lnTo>
                  <a:cubicBezTo>
                    <a:pt x="70357" y="1676"/>
                    <a:pt x="70378" y="1669"/>
                    <a:pt x="70378" y="1655"/>
                  </a:cubicBezTo>
                  <a:lnTo>
                    <a:pt x="70378" y="1655"/>
                  </a:lnTo>
                  <a:cubicBezTo>
                    <a:pt x="70385" y="1641"/>
                    <a:pt x="70378" y="1621"/>
                    <a:pt x="70364" y="1614"/>
                  </a:cubicBezTo>
                  <a:lnTo>
                    <a:pt x="70364" y="1614"/>
                  </a:lnTo>
                  <a:cubicBezTo>
                    <a:pt x="66005" y="22"/>
                    <a:pt x="61153" y="91"/>
                    <a:pt x="56703" y="1801"/>
                  </a:cubicBezTo>
                  <a:lnTo>
                    <a:pt x="56703" y="1801"/>
                  </a:lnTo>
                  <a:cubicBezTo>
                    <a:pt x="56196" y="1996"/>
                    <a:pt x="55695" y="2211"/>
                    <a:pt x="55202" y="2448"/>
                  </a:cubicBezTo>
                  <a:lnTo>
                    <a:pt x="55202" y="2448"/>
                  </a:lnTo>
                  <a:cubicBezTo>
                    <a:pt x="52532" y="3713"/>
                    <a:pt x="50217" y="5708"/>
                    <a:pt x="47978" y="7634"/>
                  </a:cubicBezTo>
                  <a:lnTo>
                    <a:pt x="47978" y="7634"/>
                  </a:lnTo>
                  <a:cubicBezTo>
                    <a:pt x="44732" y="10429"/>
                    <a:pt x="41374" y="13321"/>
                    <a:pt x="36938" y="13954"/>
                  </a:cubicBezTo>
                  <a:lnTo>
                    <a:pt x="36938" y="13954"/>
                  </a:lnTo>
                  <a:cubicBezTo>
                    <a:pt x="33990" y="14378"/>
                    <a:pt x="30883" y="14225"/>
                    <a:pt x="27879" y="14072"/>
                  </a:cubicBezTo>
                  <a:lnTo>
                    <a:pt x="27879" y="14072"/>
                  </a:lnTo>
                  <a:cubicBezTo>
                    <a:pt x="27358" y="14051"/>
                    <a:pt x="26844" y="14023"/>
                    <a:pt x="26329" y="14002"/>
                  </a:cubicBezTo>
                  <a:lnTo>
                    <a:pt x="26329" y="14002"/>
                  </a:lnTo>
                  <a:cubicBezTo>
                    <a:pt x="25891" y="13982"/>
                    <a:pt x="25460" y="13968"/>
                    <a:pt x="25022" y="13947"/>
                  </a:cubicBezTo>
                  <a:lnTo>
                    <a:pt x="25022" y="13947"/>
                  </a:lnTo>
                  <a:cubicBezTo>
                    <a:pt x="23367" y="13891"/>
                    <a:pt x="21650" y="13822"/>
                    <a:pt x="20023" y="13592"/>
                  </a:cubicBezTo>
                  <a:lnTo>
                    <a:pt x="20023" y="13592"/>
                  </a:lnTo>
                  <a:cubicBezTo>
                    <a:pt x="17083" y="13175"/>
                    <a:pt x="15136" y="11152"/>
                    <a:pt x="13078" y="9004"/>
                  </a:cubicBezTo>
                  <a:lnTo>
                    <a:pt x="13078" y="9004"/>
                  </a:lnTo>
                  <a:lnTo>
                    <a:pt x="13050" y="8983"/>
                  </a:lnTo>
                  <a:cubicBezTo>
                    <a:pt x="12612" y="8524"/>
                    <a:pt x="12167" y="8051"/>
                    <a:pt x="11736" y="7592"/>
                  </a:cubicBezTo>
                  <a:lnTo>
                    <a:pt x="11736" y="7592"/>
                  </a:lnTo>
                  <a:cubicBezTo>
                    <a:pt x="11437" y="7266"/>
                    <a:pt x="11138" y="6946"/>
                    <a:pt x="10833" y="6626"/>
                  </a:cubicBezTo>
                  <a:lnTo>
                    <a:pt x="10833" y="6626"/>
                  </a:lnTo>
                  <a:cubicBezTo>
                    <a:pt x="9470" y="5194"/>
                    <a:pt x="7822" y="3567"/>
                    <a:pt x="5869" y="2330"/>
                  </a:cubicBezTo>
                  <a:lnTo>
                    <a:pt x="5869" y="2330"/>
                  </a:lnTo>
                  <a:cubicBezTo>
                    <a:pt x="4207" y="1273"/>
                    <a:pt x="2386" y="522"/>
                    <a:pt x="446" y="91"/>
                  </a:cubicBezTo>
                  <a:lnTo>
                    <a:pt x="446" y="91"/>
                  </a:lnTo>
                  <a:cubicBezTo>
                    <a:pt x="321" y="63"/>
                    <a:pt x="182" y="35"/>
                    <a:pt x="43" y="1"/>
                  </a:cubicBezTo>
                  <a:lnTo>
                    <a:pt x="43" y="1"/>
                  </a:lnTo>
                  <a:cubicBezTo>
                    <a:pt x="36" y="1"/>
                    <a:pt x="36" y="1"/>
                    <a:pt x="36" y="1"/>
                  </a:cubicBezTo>
                  <a:lnTo>
                    <a:pt x="36" y="1"/>
                  </a:lnTo>
                  <a:cubicBezTo>
                    <a:pt x="22" y="1"/>
                    <a:pt x="8" y="15"/>
                    <a:pt x="8"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5"/>
            <p:cNvSpPr/>
            <p:nvPr/>
          </p:nvSpPr>
          <p:spPr>
            <a:xfrm>
              <a:off x="5483200" y="3821225"/>
              <a:ext cx="1762425" cy="367625"/>
            </a:xfrm>
            <a:custGeom>
              <a:rect b="b" l="l" r="r" t="t"/>
              <a:pathLst>
                <a:path extrusionOk="0" h="14705" w="70497">
                  <a:moveTo>
                    <a:pt x="56745" y="1864"/>
                  </a:moveTo>
                  <a:cubicBezTo>
                    <a:pt x="56244" y="2065"/>
                    <a:pt x="55737" y="2295"/>
                    <a:pt x="55243" y="2538"/>
                  </a:cubicBezTo>
                  <a:lnTo>
                    <a:pt x="55243" y="2538"/>
                  </a:lnTo>
                  <a:cubicBezTo>
                    <a:pt x="52608" y="3838"/>
                    <a:pt x="50328" y="5868"/>
                    <a:pt x="48124" y="7836"/>
                  </a:cubicBezTo>
                  <a:lnTo>
                    <a:pt x="48124" y="7836"/>
                  </a:lnTo>
                  <a:cubicBezTo>
                    <a:pt x="44891" y="10728"/>
                    <a:pt x="41554" y="13710"/>
                    <a:pt x="37063" y="14336"/>
                  </a:cubicBezTo>
                  <a:lnTo>
                    <a:pt x="37063" y="14336"/>
                  </a:lnTo>
                  <a:cubicBezTo>
                    <a:pt x="34408" y="14704"/>
                    <a:pt x="31613" y="14600"/>
                    <a:pt x="28908" y="14503"/>
                  </a:cubicBezTo>
                  <a:lnTo>
                    <a:pt x="28908" y="14503"/>
                  </a:lnTo>
                  <a:cubicBezTo>
                    <a:pt x="28088" y="14475"/>
                    <a:pt x="27240" y="14440"/>
                    <a:pt x="26412" y="14426"/>
                  </a:cubicBezTo>
                  <a:lnTo>
                    <a:pt x="26412" y="14426"/>
                  </a:lnTo>
                  <a:cubicBezTo>
                    <a:pt x="25801" y="14412"/>
                    <a:pt x="25189" y="14406"/>
                    <a:pt x="24591" y="14399"/>
                  </a:cubicBezTo>
                  <a:lnTo>
                    <a:pt x="24591" y="14399"/>
                  </a:lnTo>
                  <a:cubicBezTo>
                    <a:pt x="23110" y="14392"/>
                    <a:pt x="21574" y="14378"/>
                    <a:pt x="20100" y="14225"/>
                  </a:cubicBezTo>
                  <a:lnTo>
                    <a:pt x="20100" y="14225"/>
                  </a:lnTo>
                  <a:cubicBezTo>
                    <a:pt x="17145" y="13919"/>
                    <a:pt x="15192" y="11951"/>
                    <a:pt x="13127" y="9866"/>
                  </a:cubicBezTo>
                  <a:lnTo>
                    <a:pt x="13127" y="9866"/>
                  </a:lnTo>
                  <a:lnTo>
                    <a:pt x="13064" y="9803"/>
                  </a:lnTo>
                  <a:cubicBezTo>
                    <a:pt x="12633" y="9365"/>
                    <a:pt x="12195" y="8906"/>
                    <a:pt x="11771" y="8468"/>
                  </a:cubicBezTo>
                  <a:lnTo>
                    <a:pt x="11771" y="8468"/>
                  </a:lnTo>
                  <a:cubicBezTo>
                    <a:pt x="11458" y="8149"/>
                    <a:pt x="11138" y="7822"/>
                    <a:pt x="10826" y="7495"/>
                  </a:cubicBezTo>
                  <a:lnTo>
                    <a:pt x="10826" y="7495"/>
                  </a:lnTo>
                  <a:cubicBezTo>
                    <a:pt x="9366" y="6014"/>
                    <a:pt x="7760" y="4478"/>
                    <a:pt x="5841" y="3289"/>
                  </a:cubicBezTo>
                  <a:lnTo>
                    <a:pt x="5841" y="3289"/>
                  </a:lnTo>
                  <a:cubicBezTo>
                    <a:pt x="4193" y="2267"/>
                    <a:pt x="2379" y="1530"/>
                    <a:pt x="446" y="1106"/>
                  </a:cubicBezTo>
                  <a:lnTo>
                    <a:pt x="446" y="1106"/>
                  </a:lnTo>
                  <a:cubicBezTo>
                    <a:pt x="307" y="1078"/>
                    <a:pt x="175" y="1050"/>
                    <a:pt x="43" y="1022"/>
                  </a:cubicBezTo>
                  <a:lnTo>
                    <a:pt x="43" y="1022"/>
                  </a:lnTo>
                  <a:cubicBezTo>
                    <a:pt x="22" y="1016"/>
                    <a:pt x="8" y="1029"/>
                    <a:pt x="8" y="1043"/>
                  </a:cubicBezTo>
                  <a:lnTo>
                    <a:pt x="8" y="1043"/>
                  </a:lnTo>
                  <a:cubicBezTo>
                    <a:pt x="1" y="1057"/>
                    <a:pt x="15" y="1071"/>
                    <a:pt x="29" y="1078"/>
                  </a:cubicBezTo>
                  <a:lnTo>
                    <a:pt x="29" y="1078"/>
                  </a:lnTo>
                  <a:cubicBezTo>
                    <a:pt x="161" y="1106"/>
                    <a:pt x="300" y="1134"/>
                    <a:pt x="432" y="1162"/>
                  </a:cubicBezTo>
                  <a:lnTo>
                    <a:pt x="432" y="1162"/>
                  </a:lnTo>
                  <a:cubicBezTo>
                    <a:pt x="2358" y="1586"/>
                    <a:pt x="4165" y="2316"/>
                    <a:pt x="5806" y="3338"/>
                  </a:cubicBezTo>
                  <a:lnTo>
                    <a:pt x="5806" y="3338"/>
                  </a:lnTo>
                  <a:cubicBezTo>
                    <a:pt x="7718" y="4519"/>
                    <a:pt x="9331" y="6056"/>
                    <a:pt x="10784" y="7537"/>
                  </a:cubicBezTo>
                  <a:lnTo>
                    <a:pt x="10784" y="7537"/>
                  </a:lnTo>
                  <a:cubicBezTo>
                    <a:pt x="11097" y="7857"/>
                    <a:pt x="11417" y="8183"/>
                    <a:pt x="11729" y="8510"/>
                  </a:cubicBezTo>
                  <a:lnTo>
                    <a:pt x="11729" y="8510"/>
                  </a:lnTo>
                  <a:cubicBezTo>
                    <a:pt x="12153" y="8948"/>
                    <a:pt x="12591" y="9400"/>
                    <a:pt x="13022" y="9838"/>
                  </a:cubicBezTo>
                  <a:lnTo>
                    <a:pt x="13022" y="9838"/>
                  </a:lnTo>
                  <a:lnTo>
                    <a:pt x="13085" y="9907"/>
                  </a:lnTo>
                  <a:cubicBezTo>
                    <a:pt x="15157" y="11993"/>
                    <a:pt x="17117" y="13974"/>
                    <a:pt x="20093" y="14280"/>
                  </a:cubicBezTo>
                  <a:lnTo>
                    <a:pt x="20093" y="14280"/>
                  </a:lnTo>
                  <a:cubicBezTo>
                    <a:pt x="21574" y="14433"/>
                    <a:pt x="23103" y="14447"/>
                    <a:pt x="24591" y="14461"/>
                  </a:cubicBezTo>
                  <a:lnTo>
                    <a:pt x="24591" y="14461"/>
                  </a:lnTo>
                  <a:cubicBezTo>
                    <a:pt x="25189" y="14468"/>
                    <a:pt x="25801" y="14468"/>
                    <a:pt x="26406" y="14482"/>
                  </a:cubicBezTo>
                  <a:lnTo>
                    <a:pt x="26406" y="14482"/>
                  </a:lnTo>
                  <a:cubicBezTo>
                    <a:pt x="27233" y="14503"/>
                    <a:pt x="28088" y="14531"/>
                    <a:pt x="28908" y="14565"/>
                  </a:cubicBezTo>
                  <a:lnTo>
                    <a:pt x="28908" y="14565"/>
                  </a:lnTo>
                  <a:cubicBezTo>
                    <a:pt x="30160" y="14607"/>
                    <a:pt x="31432" y="14656"/>
                    <a:pt x="32697" y="14656"/>
                  </a:cubicBezTo>
                  <a:lnTo>
                    <a:pt x="32697" y="14656"/>
                  </a:lnTo>
                  <a:cubicBezTo>
                    <a:pt x="34171" y="14656"/>
                    <a:pt x="35638" y="14593"/>
                    <a:pt x="37070" y="14392"/>
                  </a:cubicBezTo>
                  <a:lnTo>
                    <a:pt x="37070" y="14392"/>
                  </a:lnTo>
                  <a:cubicBezTo>
                    <a:pt x="41575" y="13766"/>
                    <a:pt x="44926" y="10776"/>
                    <a:pt x="48166" y="7884"/>
                  </a:cubicBezTo>
                  <a:lnTo>
                    <a:pt x="48166" y="7884"/>
                  </a:lnTo>
                  <a:cubicBezTo>
                    <a:pt x="50363" y="5917"/>
                    <a:pt x="52643" y="3887"/>
                    <a:pt x="55271" y="2587"/>
                  </a:cubicBezTo>
                  <a:lnTo>
                    <a:pt x="55271" y="2587"/>
                  </a:lnTo>
                  <a:cubicBezTo>
                    <a:pt x="55765" y="2343"/>
                    <a:pt x="56265" y="2121"/>
                    <a:pt x="56773" y="1919"/>
                  </a:cubicBezTo>
                  <a:lnTo>
                    <a:pt x="56773" y="1919"/>
                  </a:lnTo>
                  <a:cubicBezTo>
                    <a:pt x="61215" y="140"/>
                    <a:pt x="66075" y="1"/>
                    <a:pt x="70455" y="1537"/>
                  </a:cubicBezTo>
                  <a:lnTo>
                    <a:pt x="70455" y="1537"/>
                  </a:lnTo>
                  <a:cubicBezTo>
                    <a:pt x="70469" y="1544"/>
                    <a:pt x="70483" y="1537"/>
                    <a:pt x="70490" y="1523"/>
                  </a:cubicBezTo>
                  <a:lnTo>
                    <a:pt x="70490" y="1523"/>
                  </a:lnTo>
                  <a:cubicBezTo>
                    <a:pt x="70496" y="1509"/>
                    <a:pt x="70483" y="1488"/>
                    <a:pt x="70469" y="1481"/>
                  </a:cubicBezTo>
                  <a:lnTo>
                    <a:pt x="70469" y="1481"/>
                  </a:lnTo>
                  <a:cubicBezTo>
                    <a:pt x="68446" y="772"/>
                    <a:pt x="66318" y="418"/>
                    <a:pt x="64177" y="418"/>
                  </a:cubicBezTo>
                  <a:lnTo>
                    <a:pt x="64177" y="418"/>
                  </a:lnTo>
                  <a:cubicBezTo>
                    <a:pt x="61674" y="418"/>
                    <a:pt x="59150" y="904"/>
                    <a:pt x="56745" y="18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5"/>
            <p:cNvSpPr/>
            <p:nvPr/>
          </p:nvSpPr>
          <p:spPr>
            <a:xfrm>
              <a:off x="5479400" y="3829925"/>
              <a:ext cx="1772825" cy="382050"/>
            </a:xfrm>
            <a:custGeom>
              <a:rect b="b" l="l" r="r" t="t"/>
              <a:pathLst>
                <a:path extrusionOk="0" h="15282" w="70913">
                  <a:moveTo>
                    <a:pt x="55381" y="2607"/>
                  </a:moveTo>
                  <a:cubicBezTo>
                    <a:pt x="52747" y="3949"/>
                    <a:pt x="50501" y="6035"/>
                    <a:pt x="48325" y="8051"/>
                  </a:cubicBezTo>
                  <a:lnTo>
                    <a:pt x="48325" y="8051"/>
                  </a:lnTo>
                  <a:cubicBezTo>
                    <a:pt x="45127" y="11005"/>
                    <a:pt x="41818" y="14071"/>
                    <a:pt x="37326" y="14683"/>
                  </a:cubicBezTo>
                  <a:lnTo>
                    <a:pt x="37326" y="14683"/>
                  </a:lnTo>
                  <a:cubicBezTo>
                    <a:pt x="34865" y="15017"/>
                    <a:pt x="32272" y="14947"/>
                    <a:pt x="29769" y="14878"/>
                  </a:cubicBezTo>
                  <a:lnTo>
                    <a:pt x="29769" y="14878"/>
                  </a:lnTo>
                  <a:cubicBezTo>
                    <a:pt x="28741" y="14850"/>
                    <a:pt x="27677" y="14822"/>
                    <a:pt x="26648" y="14822"/>
                  </a:cubicBezTo>
                  <a:lnTo>
                    <a:pt x="26648" y="14822"/>
                  </a:lnTo>
                  <a:cubicBezTo>
                    <a:pt x="25953" y="14822"/>
                    <a:pt x="25237" y="14836"/>
                    <a:pt x="24548" y="14850"/>
                  </a:cubicBezTo>
                  <a:lnTo>
                    <a:pt x="24548" y="14850"/>
                  </a:lnTo>
                  <a:cubicBezTo>
                    <a:pt x="23158" y="14878"/>
                    <a:pt x="21726" y="14913"/>
                    <a:pt x="20342" y="14815"/>
                  </a:cubicBezTo>
                  <a:lnTo>
                    <a:pt x="20342" y="14815"/>
                  </a:lnTo>
                  <a:cubicBezTo>
                    <a:pt x="17422" y="14621"/>
                    <a:pt x="15483" y="12730"/>
                    <a:pt x="13432" y="10727"/>
                  </a:cubicBezTo>
                  <a:lnTo>
                    <a:pt x="13432" y="10727"/>
                  </a:lnTo>
                  <a:lnTo>
                    <a:pt x="13334" y="10630"/>
                  </a:lnTo>
                  <a:cubicBezTo>
                    <a:pt x="12903" y="10213"/>
                    <a:pt x="12479" y="9782"/>
                    <a:pt x="12062" y="9365"/>
                  </a:cubicBezTo>
                  <a:lnTo>
                    <a:pt x="12062" y="9365"/>
                  </a:lnTo>
                  <a:cubicBezTo>
                    <a:pt x="10227" y="7522"/>
                    <a:pt x="8322" y="5618"/>
                    <a:pt x="6042" y="4234"/>
                  </a:cubicBezTo>
                  <a:lnTo>
                    <a:pt x="6042" y="4234"/>
                  </a:lnTo>
                  <a:cubicBezTo>
                    <a:pt x="4276" y="3163"/>
                    <a:pt x="2322" y="2413"/>
                    <a:pt x="223" y="2009"/>
                  </a:cubicBezTo>
                  <a:lnTo>
                    <a:pt x="223" y="2009"/>
                  </a:lnTo>
                  <a:cubicBezTo>
                    <a:pt x="125" y="1988"/>
                    <a:pt x="35" y="2051"/>
                    <a:pt x="14" y="2141"/>
                  </a:cubicBezTo>
                  <a:lnTo>
                    <a:pt x="14" y="2141"/>
                  </a:lnTo>
                  <a:cubicBezTo>
                    <a:pt x="0" y="2239"/>
                    <a:pt x="63" y="2329"/>
                    <a:pt x="153" y="2350"/>
                  </a:cubicBezTo>
                  <a:lnTo>
                    <a:pt x="153" y="2350"/>
                  </a:lnTo>
                  <a:cubicBezTo>
                    <a:pt x="2211" y="2746"/>
                    <a:pt x="4130" y="3483"/>
                    <a:pt x="5861" y="4533"/>
                  </a:cubicBezTo>
                  <a:lnTo>
                    <a:pt x="5861" y="4533"/>
                  </a:lnTo>
                  <a:cubicBezTo>
                    <a:pt x="8106" y="5896"/>
                    <a:pt x="9990" y="7787"/>
                    <a:pt x="11819" y="9615"/>
                  </a:cubicBezTo>
                  <a:lnTo>
                    <a:pt x="11819" y="9615"/>
                  </a:lnTo>
                  <a:cubicBezTo>
                    <a:pt x="12236" y="10032"/>
                    <a:pt x="12660" y="10456"/>
                    <a:pt x="13091" y="10873"/>
                  </a:cubicBezTo>
                  <a:lnTo>
                    <a:pt x="13091" y="10873"/>
                  </a:lnTo>
                  <a:lnTo>
                    <a:pt x="13188" y="10971"/>
                  </a:lnTo>
                  <a:cubicBezTo>
                    <a:pt x="15198" y="12931"/>
                    <a:pt x="17269" y="14961"/>
                    <a:pt x="20314" y="15163"/>
                  </a:cubicBezTo>
                  <a:lnTo>
                    <a:pt x="20314" y="15163"/>
                  </a:lnTo>
                  <a:cubicBezTo>
                    <a:pt x="21719" y="15260"/>
                    <a:pt x="23158" y="15225"/>
                    <a:pt x="24555" y="15198"/>
                  </a:cubicBezTo>
                  <a:lnTo>
                    <a:pt x="24555" y="15198"/>
                  </a:lnTo>
                  <a:cubicBezTo>
                    <a:pt x="25244" y="15184"/>
                    <a:pt x="25953" y="15170"/>
                    <a:pt x="26648" y="15170"/>
                  </a:cubicBezTo>
                  <a:lnTo>
                    <a:pt x="26648" y="15170"/>
                  </a:lnTo>
                  <a:cubicBezTo>
                    <a:pt x="27677" y="15170"/>
                    <a:pt x="28734" y="15198"/>
                    <a:pt x="29762" y="15225"/>
                  </a:cubicBezTo>
                  <a:lnTo>
                    <a:pt x="29762" y="15225"/>
                  </a:lnTo>
                  <a:cubicBezTo>
                    <a:pt x="30805" y="15253"/>
                    <a:pt x="31869" y="15281"/>
                    <a:pt x="32933" y="15281"/>
                  </a:cubicBezTo>
                  <a:lnTo>
                    <a:pt x="32933" y="15281"/>
                  </a:lnTo>
                  <a:cubicBezTo>
                    <a:pt x="34427" y="15281"/>
                    <a:pt x="35915" y="15225"/>
                    <a:pt x="37368" y="15024"/>
                  </a:cubicBezTo>
                  <a:lnTo>
                    <a:pt x="37368" y="15024"/>
                  </a:lnTo>
                  <a:cubicBezTo>
                    <a:pt x="41971" y="14398"/>
                    <a:pt x="45322" y="11297"/>
                    <a:pt x="48554" y="8301"/>
                  </a:cubicBezTo>
                  <a:lnTo>
                    <a:pt x="48554" y="8301"/>
                  </a:lnTo>
                  <a:cubicBezTo>
                    <a:pt x="50716" y="6306"/>
                    <a:pt x="52948" y="4241"/>
                    <a:pt x="55534" y="2920"/>
                  </a:cubicBezTo>
                  <a:lnTo>
                    <a:pt x="55534" y="2920"/>
                  </a:lnTo>
                  <a:cubicBezTo>
                    <a:pt x="60373" y="445"/>
                    <a:pt x="65747" y="0"/>
                    <a:pt x="70662" y="1655"/>
                  </a:cubicBezTo>
                  <a:lnTo>
                    <a:pt x="70662" y="1655"/>
                  </a:lnTo>
                  <a:cubicBezTo>
                    <a:pt x="70753" y="1683"/>
                    <a:pt x="70857" y="1634"/>
                    <a:pt x="70885" y="1544"/>
                  </a:cubicBezTo>
                  <a:lnTo>
                    <a:pt x="70885" y="1544"/>
                  </a:lnTo>
                  <a:cubicBezTo>
                    <a:pt x="70913" y="1453"/>
                    <a:pt x="70864" y="1356"/>
                    <a:pt x="70774" y="1328"/>
                  </a:cubicBezTo>
                  <a:lnTo>
                    <a:pt x="70774" y="1328"/>
                  </a:lnTo>
                  <a:cubicBezTo>
                    <a:pt x="68785" y="654"/>
                    <a:pt x="66727" y="327"/>
                    <a:pt x="64656" y="327"/>
                  </a:cubicBezTo>
                  <a:lnTo>
                    <a:pt x="64656" y="327"/>
                  </a:lnTo>
                  <a:cubicBezTo>
                    <a:pt x="61513" y="327"/>
                    <a:pt x="58343" y="1092"/>
                    <a:pt x="55381" y="260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 name="Google Shape;179;p15"/>
          <p:cNvSpPr/>
          <p:nvPr/>
        </p:nvSpPr>
        <p:spPr>
          <a:xfrm>
            <a:off x="713225" y="869625"/>
            <a:ext cx="7717500" cy="3360300"/>
          </a:xfrm>
          <a:prstGeom prst="rect">
            <a:avLst/>
          </a:pr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5"/>
          <p:cNvSpPr txBox="1"/>
          <p:nvPr>
            <p:ph type="title"/>
          </p:nvPr>
        </p:nvSpPr>
        <p:spPr>
          <a:xfrm>
            <a:off x="1558500" y="2418513"/>
            <a:ext cx="6027000" cy="831900"/>
          </a:xfrm>
          <a:prstGeom prst="rect">
            <a:avLst/>
          </a:prstGeom>
        </p:spPr>
        <p:txBody>
          <a:bodyPr anchorCtr="0" anchor="ctr" bIns="91425" lIns="91425" spcFirstLastPara="1" rIns="91425" wrap="square" tIns="91425">
            <a:noAutofit/>
          </a:bodyPr>
          <a:lstStyle>
            <a:lvl1pPr lvl="0" algn="ctr">
              <a:spcBef>
                <a:spcPts val="0"/>
              </a:spcBef>
              <a:spcAft>
                <a:spcPts val="0"/>
              </a:spcAft>
              <a:buSzPts val="4500"/>
              <a:buNone/>
              <a:defRPr sz="5300">
                <a:solidFill>
                  <a:schemeClr val="lt1"/>
                </a:solidFill>
                <a:latin typeface="Cormorant Infant Medium"/>
                <a:ea typeface="Cormorant Infant Medium"/>
                <a:cs typeface="Cormorant Infant Medium"/>
                <a:sym typeface="Cormorant Infant Medium"/>
              </a:defRPr>
            </a:lvl1pPr>
            <a:lvl2pPr lvl="1" algn="ctr">
              <a:spcBef>
                <a:spcPts val="0"/>
              </a:spcBef>
              <a:spcAft>
                <a:spcPts val="0"/>
              </a:spcAft>
              <a:buSzPts val="4500"/>
              <a:buNone/>
              <a:defRPr sz="4500"/>
            </a:lvl2pPr>
            <a:lvl3pPr lvl="2" algn="ctr">
              <a:spcBef>
                <a:spcPts val="0"/>
              </a:spcBef>
              <a:spcAft>
                <a:spcPts val="0"/>
              </a:spcAft>
              <a:buSzPts val="4500"/>
              <a:buNone/>
              <a:defRPr sz="4500"/>
            </a:lvl3pPr>
            <a:lvl4pPr lvl="3" algn="ctr">
              <a:spcBef>
                <a:spcPts val="0"/>
              </a:spcBef>
              <a:spcAft>
                <a:spcPts val="0"/>
              </a:spcAft>
              <a:buSzPts val="4500"/>
              <a:buNone/>
              <a:defRPr sz="4500"/>
            </a:lvl4pPr>
            <a:lvl5pPr lvl="4" algn="ctr">
              <a:spcBef>
                <a:spcPts val="0"/>
              </a:spcBef>
              <a:spcAft>
                <a:spcPts val="0"/>
              </a:spcAft>
              <a:buSzPts val="4500"/>
              <a:buNone/>
              <a:defRPr sz="4500"/>
            </a:lvl5pPr>
            <a:lvl6pPr lvl="5" algn="ctr">
              <a:spcBef>
                <a:spcPts val="0"/>
              </a:spcBef>
              <a:spcAft>
                <a:spcPts val="0"/>
              </a:spcAft>
              <a:buSzPts val="4500"/>
              <a:buNone/>
              <a:defRPr sz="4500"/>
            </a:lvl6pPr>
            <a:lvl7pPr lvl="6" algn="ctr">
              <a:spcBef>
                <a:spcPts val="0"/>
              </a:spcBef>
              <a:spcAft>
                <a:spcPts val="0"/>
              </a:spcAft>
              <a:buSzPts val="4500"/>
              <a:buNone/>
              <a:defRPr sz="4500"/>
            </a:lvl7pPr>
            <a:lvl8pPr lvl="7" algn="ctr">
              <a:spcBef>
                <a:spcPts val="0"/>
              </a:spcBef>
              <a:spcAft>
                <a:spcPts val="0"/>
              </a:spcAft>
              <a:buSzPts val="4500"/>
              <a:buNone/>
              <a:defRPr sz="4500"/>
            </a:lvl8pPr>
            <a:lvl9pPr lvl="8" algn="ctr">
              <a:spcBef>
                <a:spcPts val="0"/>
              </a:spcBef>
              <a:spcAft>
                <a:spcPts val="0"/>
              </a:spcAft>
              <a:buSzPts val="4500"/>
              <a:buNone/>
              <a:defRPr sz="4500"/>
            </a:lvl9pPr>
          </a:lstStyle>
          <a:p/>
        </p:txBody>
      </p:sp>
      <p:sp>
        <p:nvSpPr>
          <p:cNvPr id="181" name="Google Shape;181;p15"/>
          <p:cNvSpPr txBox="1"/>
          <p:nvPr>
            <p:ph idx="1" type="subTitle"/>
          </p:nvPr>
        </p:nvSpPr>
        <p:spPr>
          <a:xfrm>
            <a:off x="1558500" y="3431513"/>
            <a:ext cx="6027000" cy="556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solidFill>
                  <a:schemeClr val="lt1"/>
                </a:solidFill>
              </a:defRPr>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
        <p:nvSpPr>
          <p:cNvPr id="182" name="Google Shape;182;p15"/>
          <p:cNvSpPr txBox="1"/>
          <p:nvPr>
            <p:ph hasCustomPrompt="1" idx="2" type="title"/>
          </p:nvPr>
        </p:nvSpPr>
        <p:spPr>
          <a:xfrm>
            <a:off x="3046500" y="1136950"/>
            <a:ext cx="3051000" cy="12090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10000">
                <a:solidFill>
                  <a:schemeClr val="lt1"/>
                </a:solidFill>
                <a:latin typeface="Cormorant Infant Medium"/>
                <a:ea typeface="Cormorant Infant Medium"/>
                <a:cs typeface="Cormorant Infant Medium"/>
                <a:sym typeface="Cormorant Infant Medium"/>
              </a:defRPr>
            </a:lvl1pPr>
            <a:lvl2pPr lvl="1" algn="ctr">
              <a:spcBef>
                <a:spcPts val="0"/>
              </a:spcBef>
              <a:spcAft>
                <a:spcPts val="0"/>
              </a:spcAft>
              <a:buClr>
                <a:schemeClr val="dk2"/>
              </a:buClr>
              <a:buSzPts val="6000"/>
              <a:buNone/>
              <a:defRPr sz="6000">
                <a:solidFill>
                  <a:schemeClr val="dk2"/>
                </a:solidFill>
              </a:defRPr>
            </a:lvl2pPr>
            <a:lvl3pPr lvl="2" algn="ctr">
              <a:spcBef>
                <a:spcPts val="0"/>
              </a:spcBef>
              <a:spcAft>
                <a:spcPts val="0"/>
              </a:spcAft>
              <a:buClr>
                <a:schemeClr val="dk2"/>
              </a:buClr>
              <a:buSzPts val="6000"/>
              <a:buNone/>
              <a:defRPr sz="6000">
                <a:solidFill>
                  <a:schemeClr val="dk2"/>
                </a:solidFill>
              </a:defRPr>
            </a:lvl3pPr>
            <a:lvl4pPr lvl="3" algn="ctr">
              <a:spcBef>
                <a:spcPts val="0"/>
              </a:spcBef>
              <a:spcAft>
                <a:spcPts val="0"/>
              </a:spcAft>
              <a:buClr>
                <a:schemeClr val="dk2"/>
              </a:buClr>
              <a:buSzPts val="6000"/>
              <a:buNone/>
              <a:defRPr sz="6000">
                <a:solidFill>
                  <a:schemeClr val="dk2"/>
                </a:solidFill>
              </a:defRPr>
            </a:lvl4pPr>
            <a:lvl5pPr lvl="4" algn="ctr">
              <a:spcBef>
                <a:spcPts val="0"/>
              </a:spcBef>
              <a:spcAft>
                <a:spcPts val="0"/>
              </a:spcAft>
              <a:buClr>
                <a:schemeClr val="dk2"/>
              </a:buClr>
              <a:buSzPts val="6000"/>
              <a:buNone/>
              <a:defRPr sz="6000">
                <a:solidFill>
                  <a:schemeClr val="dk2"/>
                </a:solidFill>
              </a:defRPr>
            </a:lvl5pPr>
            <a:lvl6pPr lvl="5" algn="ctr">
              <a:spcBef>
                <a:spcPts val="0"/>
              </a:spcBef>
              <a:spcAft>
                <a:spcPts val="0"/>
              </a:spcAft>
              <a:buClr>
                <a:schemeClr val="dk2"/>
              </a:buClr>
              <a:buSzPts val="6000"/>
              <a:buNone/>
              <a:defRPr sz="6000">
                <a:solidFill>
                  <a:schemeClr val="dk2"/>
                </a:solidFill>
              </a:defRPr>
            </a:lvl6pPr>
            <a:lvl7pPr lvl="6" algn="ctr">
              <a:spcBef>
                <a:spcPts val="0"/>
              </a:spcBef>
              <a:spcAft>
                <a:spcPts val="0"/>
              </a:spcAft>
              <a:buClr>
                <a:schemeClr val="dk2"/>
              </a:buClr>
              <a:buSzPts val="6000"/>
              <a:buNone/>
              <a:defRPr sz="6000">
                <a:solidFill>
                  <a:schemeClr val="dk2"/>
                </a:solidFill>
              </a:defRPr>
            </a:lvl7pPr>
            <a:lvl8pPr lvl="7" algn="ctr">
              <a:spcBef>
                <a:spcPts val="0"/>
              </a:spcBef>
              <a:spcAft>
                <a:spcPts val="0"/>
              </a:spcAft>
              <a:buClr>
                <a:schemeClr val="dk2"/>
              </a:buClr>
              <a:buSzPts val="6000"/>
              <a:buNone/>
              <a:defRPr sz="6000">
                <a:solidFill>
                  <a:schemeClr val="dk2"/>
                </a:solidFill>
              </a:defRPr>
            </a:lvl8pPr>
            <a:lvl9pPr lvl="8" algn="ctr">
              <a:spcBef>
                <a:spcPts val="0"/>
              </a:spcBef>
              <a:spcAft>
                <a:spcPts val="0"/>
              </a:spcAft>
              <a:buClr>
                <a:schemeClr val="dk2"/>
              </a:buClr>
              <a:buSzPts val="6000"/>
              <a:buNone/>
              <a:defRPr sz="6000">
                <a:solidFill>
                  <a:schemeClr val="dk2"/>
                </a:solidFill>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83" name="Shape 183"/>
        <p:cNvGrpSpPr/>
        <p:nvPr/>
      </p:nvGrpSpPr>
      <p:grpSpPr>
        <a:xfrm>
          <a:off x="0" y="0"/>
          <a:ext cx="0" cy="0"/>
          <a:chOff x="0" y="0"/>
          <a:chExt cx="0" cy="0"/>
        </a:xfrm>
      </p:grpSpPr>
      <p:grpSp>
        <p:nvGrpSpPr>
          <p:cNvPr id="184" name="Google Shape;184;p16"/>
          <p:cNvGrpSpPr/>
          <p:nvPr/>
        </p:nvGrpSpPr>
        <p:grpSpPr>
          <a:xfrm flipH="1">
            <a:off x="6222292" y="4216970"/>
            <a:ext cx="2921711" cy="968427"/>
            <a:chOff x="3222175" y="3110525"/>
            <a:chExt cx="469125" cy="329050"/>
          </a:xfrm>
        </p:grpSpPr>
        <p:sp>
          <p:nvSpPr>
            <p:cNvPr id="185" name="Google Shape;185;p16"/>
            <p:cNvSpPr/>
            <p:nvPr/>
          </p:nvSpPr>
          <p:spPr>
            <a:xfrm>
              <a:off x="3222175" y="3110525"/>
              <a:ext cx="469125" cy="329050"/>
            </a:xfrm>
            <a:custGeom>
              <a:rect b="b" l="l" r="r" t="t"/>
              <a:pathLst>
                <a:path extrusionOk="0" h="13162" w="18765">
                  <a:moveTo>
                    <a:pt x="21" y="140"/>
                  </a:moveTo>
                  <a:cubicBezTo>
                    <a:pt x="1" y="237"/>
                    <a:pt x="63" y="328"/>
                    <a:pt x="161" y="349"/>
                  </a:cubicBezTo>
                  <a:lnTo>
                    <a:pt x="161" y="349"/>
                  </a:lnTo>
                  <a:cubicBezTo>
                    <a:pt x="2218" y="745"/>
                    <a:pt x="4137" y="1482"/>
                    <a:pt x="5861" y="2532"/>
                  </a:cubicBezTo>
                  <a:lnTo>
                    <a:pt x="5861" y="2532"/>
                  </a:lnTo>
                  <a:cubicBezTo>
                    <a:pt x="8128" y="3901"/>
                    <a:pt x="10026" y="5806"/>
                    <a:pt x="11854" y="7641"/>
                  </a:cubicBezTo>
                  <a:lnTo>
                    <a:pt x="11854" y="7641"/>
                  </a:lnTo>
                  <a:cubicBezTo>
                    <a:pt x="13425" y="9220"/>
                    <a:pt x="15052" y="10846"/>
                    <a:pt x="16908" y="12153"/>
                  </a:cubicBezTo>
                  <a:lnTo>
                    <a:pt x="16908" y="12153"/>
                  </a:lnTo>
                  <a:cubicBezTo>
                    <a:pt x="17409" y="12508"/>
                    <a:pt x="17937" y="12835"/>
                    <a:pt x="18487" y="13141"/>
                  </a:cubicBezTo>
                  <a:lnTo>
                    <a:pt x="18487" y="13141"/>
                  </a:lnTo>
                  <a:cubicBezTo>
                    <a:pt x="18514" y="13155"/>
                    <a:pt x="18542" y="13161"/>
                    <a:pt x="18570" y="13161"/>
                  </a:cubicBezTo>
                  <a:lnTo>
                    <a:pt x="18570" y="13161"/>
                  </a:lnTo>
                  <a:cubicBezTo>
                    <a:pt x="18633" y="13161"/>
                    <a:pt x="18688" y="13134"/>
                    <a:pt x="18723" y="13078"/>
                  </a:cubicBezTo>
                  <a:lnTo>
                    <a:pt x="18723" y="13078"/>
                  </a:lnTo>
                  <a:cubicBezTo>
                    <a:pt x="18765" y="12995"/>
                    <a:pt x="18737" y="12883"/>
                    <a:pt x="18653" y="12842"/>
                  </a:cubicBezTo>
                  <a:lnTo>
                    <a:pt x="18653" y="12842"/>
                  </a:lnTo>
                  <a:cubicBezTo>
                    <a:pt x="18118" y="12543"/>
                    <a:pt x="17597" y="12216"/>
                    <a:pt x="17110" y="11868"/>
                  </a:cubicBezTo>
                  <a:lnTo>
                    <a:pt x="17110" y="11868"/>
                  </a:lnTo>
                  <a:cubicBezTo>
                    <a:pt x="15275" y="10582"/>
                    <a:pt x="13662" y="8962"/>
                    <a:pt x="12104" y="7398"/>
                  </a:cubicBezTo>
                  <a:lnTo>
                    <a:pt x="12104" y="7398"/>
                  </a:lnTo>
                  <a:cubicBezTo>
                    <a:pt x="10255" y="5542"/>
                    <a:pt x="8343" y="3623"/>
                    <a:pt x="6042" y="2233"/>
                  </a:cubicBezTo>
                  <a:lnTo>
                    <a:pt x="6042" y="2233"/>
                  </a:lnTo>
                  <a:cubicBezTo>
                    <a:pt x="4283" y="1162"/>
                    <a:pt x="2323" y="411"/>
                    <a:pt x="223" y="8"/>
                  </a:cubicBezTo>
                  <a:lnTo>
                    <a:pt x="223" y="8"/>
                  </a:lnTo>
                  <a:cubicBezTo>
                    <a:pt x="216" y="1"/>
                    <a:pt x="202" y="1"/>
                    <a:pt x="188" y="1"/>
                  </a:cubicBezTo>
                  <a:lnTo>
                    <a:pt x="188" y="1"/>
                  </a:lnTo>
                  <a:cubicBezTo>
                    <a:pt x="112" y="1"/>
                    <a:pt x="35" y="57"/>
                    <a:pt x="21" y="14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6"/>
            <p:cNvSpPr/>
            <p:nvPr/>
          </p:nvSpPr>
          <p:spPr>
            <a:xfrm>
              <a:off x="3226175" y="3131925"/>
              <a:ext cx="461125" cy="304175"/>
            </a:xfrm>
            <a:custGeom>
              <a:rect b="b" l="l" r="r" t="t"/>
              <a:pathLst>
                <a:path extrusionOk="0" h="12167" w="18445">
                  <a:moveTo>
                    <a:pt x="1" y="28"/>
                  </a:moveTo>
                  <a:cubicBezTo>
                    <a:pt x="1" y="42"/>
                    <a:pt x="14" y="56"/>
                    <a:pt x="28" y="63"/>
                  </a:cubicBezTo>
                  <a:lnTo>
                    <a:pt x="28" y="63"/>
                  </a:lnTo>
                  <a:cubicBezTo>
                    <a:pt x="2197" y="480"/>
                    <a:pt x="4227" y="1224"/>
                    <a:pt x="5736" y="2141"/>
                  </a:cubicBezTo>
                  <a:lnTo>
                    <a:pt x="5736" y="2141"/>
                  </a:lnTo>
                  <a:cubicBezTo>
                    <a:pt x="7940" y="3476"/>
                    <a:pt x="9963" y="5325"/>
                    <a:pt x="11924" y="7112"/>
                  </a:cubicBezTo>
                  <a:lnTo>
                    <a:pt x="11924" y="7112"/>
                  </a:lnTo>
                  <a:cubicBezTo>
                    <a:pt x="13509" y="8551"/>
                    <a:pt x="15135" y="10039"/>
                    <a:pt x="16832" y="11235"/>
                  </a:cubicBezTo>
                  <a:lnTo>
                    <a:pt x="16832" y="11235"/>
                  </a:lnTo>
                  <a:cubicBezTo>
                    <a:pt x="17249" y="11520"/>
                    <a:pt x="17729" y="11791"/>
                    <a:pt x="18188" y="12041"/>
                  </a:cubicBezTo>
                  <a:lnTo>
                    <a:pt x="18188" y="12041"/>
                  </a:lnTo>
                  <a:lnTo>
                    <a:pt x="18396" y="12159"/>
                  </a:lnTo>
                  <a:cubicBezTo>
                    <a:pt x="18403" y="12166"/>
                    <a:pt x="18403" y="12166"/>
                    <a:pt x="18410" y="12166"/>
                  </a:cubicBezTo>
                  <a:lnTo>
                    <a:pt x="18410" y="12166"/>
                  </a:lnTo>
                  <a:cubicBezTo>
                    <a:pt x="18417" y="12166"/>
                    <a:pt x="18431" y="12159"/>
                    <a:pt x="18438" y="12153"/>
                  </a:cubicBezTo>
                  <a:lnTo>
                    <a:pt x="18438" y="12153"/>
                  </a:lnTo>
                  <a:cubicBezTo>
                    <a:pt x="18445" y="12139"/>
                    <a:pt x="18438" y="12118"/>
                    <a:pt x="18424" y="12111"/>
                  </a:cubicBezTo>
                  <a:lnTo>
                    <a:pt x="18424" y="12111"/>
                  </a:lnTo>
                  <a:lnTo>
                    <a:pt x="18215" y="11993"/>
                  </a:lnTo>
                  <a:cubicBezTo>
                    <a:pt x="17756" y="11735"/>
                    <a:pt x="17284" y="11471"/>
                    <a:pt x="16867" y="11186"/>
                  </a:cubicBezTo>
                  <a:lnTo>
                    <a:pt x="16867" y="11186"/>
                  </a:lnTo>
                  <a:cubicBezTo>
                    <a:pt x="15177" y="9997"/>
                    <a:pt x="13543" y="8510"/>
                    <a:pt x="11965" y="7070"/>
                  </a:cubicBezTo>
                  <a:lnTo>
                    <a:pt x="11965" y="7070"/>
                  </a:lnTo>
                  <a:cubicBezTo>
                    <a:pt x="10005" y="5277"/>
                    <a:pt x="7975" y="3427"/>
                    <a:pt x="5771" y="2093"/>
                  </a:cubicBezTo>
                  <a:lnTo>
                    <a:pt x="5771" y="2093"/>
                  </a:lnTo>
                  <a:cubicBezTo>
                    <a:pt x="4248" y="1168"/>
                    <a:pt x="2211" y="424"/>
                    <a:pt x="35" y="0"/>
                  </a:cubicBezTo>
                  <a:lnTo>
                    <a:pt x="35" y="0"/>
                  </a:lnTo>
                  <a:cubicBezTo>
                    <a:pt x="35" y="0"/>
                    <a:pt x="35" y="0"/>
                    <a:pt x="35" y="0"/>
                  </a:cubicBezTo>
                  <a:lnTo>
                    <a:pt x="35" y="0"/>
                  </a:lnTo>
                  <a:cubicBezTo>
                    <a:pt x="21" y="0"/>
                    <a:pt x="7" y="14"/>
                    <a:pt x="1"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6"/>
            <p:cNvSpPr/>
            <p:nvPr/>
          </p:nvSpPr>
          <p:spPr>
            <a:xfrm>
              <a:off x="3226175" y="3149825"/>
              <a:ext cx="461125" cy="286275"/>
            </a:xfrm>
            <a:custGeom>
              <a:rect b="b" l="l" r="r" t="t"/>
              <a:pathLst>
                <a:path extrusionOk="0" h="11451" w="18445">
                  <a:moveTo>
                    <a:pt x="1" y="21"/>
                  </a:moveTo>
                  <a:cubicBezTo>
                    <a:pt x="1" y="35"/>
                    <a:pt x="14" y="56"/>
                    <a:pt x="28" y="56"/>
                  </a:cubicBezTo>
                  <a:lnTo>
                    <a:pt x="28" y="56"/>
                  </a:lnTo>
                  <a:cubicBezTo>
                    <a:pt x="1113" y="264"/>
                    <a:pt x="3831" y="876"/>
                    <a:pt x="5694" y="2009"/>
                  </a:cubicBezTo>
                  <a:lnTo>
                    <a:pt x="5694" y="2009"/>
                  </a:lnTo>
                  <a:cubicBezTo>
                    <a:pt x="7857" y="3323"/>
                    <a:pt x="10060" y="5145"/>
                    <a:pt x="12188" y="6911"/>
                  </a:cubicBezTo>
                  <a:lnTo>
                    <a:pt x="12188" y="6911"/>
                  </a:lnTo>
                  <a:cubicBezTo>
                    <a:pt x="13801" y="8245"/>
                    <a:pt x="15323" y="9511"/>
                    <a:pt x="16839" y="10567"/>
                  </a:cubicBezTo>
                  <a:lnTo>
                    <a:pt x="16839" y="10567"/>
                  </a:lnTo>
                  <a:cubicBezTo>
                    <a:pt x="17145" y="10790"/>
                    <a:pt x="17534" y="10992"/>
                    <a:pt x="17909" y="11186"/>
                  </a:cubicBezTo>
                  <a:lnTo>
                    <a:pt x="17909" y="11186"/>
                  </a:lnTo>
                  <a:cubicBezTo>
                    <a:pt x="18083" y="11277"/>
                    <a:pt x="18243" y="11360"/>
                    <a:pt x="18396" y="11443"/>
                  </a:cubicBezTo>
                  <a:lnTo>
                    <a:pt x="18396" y="11443"/>
                  </a:lnTo>
                  <a:cubicBezTo>
                    <a:pt x="18403" y="11450"/>
                    <a:pt x="18403" y="11450"/>
                    <a:pt x="18410" y="11450"/>
                  </a:cubicBezTo>
                  <a:lnTo>
                    <a:pt x="18410" y="11450"/>
                  </a:lnTo>
                  <a:cubicBezTo>
                    <a:pt x="18417" y="11450"/>
                    <a:pt x="18431" y="11443"/>
                    <a:pt x="18438" y="11437"/>
                  </a:cubicBezTo>
                  <a:lnTo>
                    <a:pt x="18438" y="11437"/>
                  </a:lnTo>
                  <a:cubicBezTo>
                    <a:pt x="18445" y="11423"/>
                    <a:pt x="18438" y="11402"/>
                    <a:pt x="18424" y="11395"/>
                  </a:cubicBezTo>
                  <a:lnTo>
                    <a:pt x="18424" y="11395"/>
                  </a:lnTo>
                  <a:cubicBezTo>
                    <a:pt x="18271" y="11311"/>
                    <a:pt x="18111" y="11221"/>
                    <a:pt x="17937" y="11131"/>
                  </a:cubicBezTo>
                  <a:lnTo>
                    <a:pt x="17937" y="11131"/>
                  </a:lnTo>
                  <a:cubicBezTo>
                    <a:pt x="17562" y="10936"/>
                    <a:pt x="17179" y="10734"/>
                    <a:pt x="16874" y="10526"/>
                  </a:cubicBezTo>
                  <a:lnTo>
                    <a:pt x="16874" y="10526"/>
                  </a:lnTo>
                  <a:cubicBezTo>
                    <a:pt x="15358" y="9462"/>
                    <a:pt x="13835" y="8197"/>
                    <a:pt x="12223" y="6862"/>
                  </a:cubicBezTo>
                  <a:lnTo>
                    <a:pt x="12223" y="6862"/>
                  </a:lnTo>
                  <a:cubicBezTo>
                    <a:pt x="10095" y="5096"/>
                    <a:pt x="7891" y="3275"/>
                    <a:pt x="5729" y="1961"/>
                  </a:cubicBezTo>
                  <a:lnTo>
                    <a:pt x="5729" y="1961"/>
                  </a:lnTo>
                  <a:cubicBezTo>
                    <a:pt x="3852" y="827"/>
                    <a:pt x="1127" y="209"/>
                    <a:pt x="35" y="0"/>
                  </a:cubicBezTo>
                  <a:lnTo>
                    <a:pt x="35" y="0"/>
                  </a:lnTo>
                  <a:cubicBezTo>
                    <a:pt x="35" y="0"/>
                    <a:pt x="35" y="0"/>
                    <a:pt x="35" y="0"/>
                  </a:cubicBezTo>
                  <a:lnTo>
                    <a:pt x="35" y="0"/>
                  </a:lnTo>
                  <a:cubicBezTo>
                    <a:pt x="21" y="0"/>
                    <a:pt x="7" y="7"/>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6"/>
            <p:cNvSpPr/>
            <p:nvPr/>
          </p:nvSpPr>
          <p:spPr>
            <a:xfrm>
              <a:off x="3226175" y="3167550"/>
              <a:ext cx="461125" cy="268550"/>
            </a:xfrm>
            <a:custGeom>
              <a:rect b="b" l="l" r="r" t="t"/>
              <a:pathLst>
                <a:path extrusionOk="0" h="10742" w="18445">
                  <a:moveTo>
                    <a:pt x="1" y="28"/>
                  </a:moveTo>
                  <a:cubicBezTo>
                    <a:pt x="1" y="42"/>
                    <a:pt x="14" y="56"/>
                    <a:pt x="28" y="56"/>
                  </a:cubicBezTo>
                  <a:lnTo>
                    <a:pt x="28" y="56"/>
                  </a:lnTo>
                  <a:cubicBezTo>
                    <a:pt x="1460" y="341"/>
                    <a:pt x="4095" y="946"/>
                    <a:pt x="5653" y="1891"/>
                  </a:cubicBezTo>
                  <a:lnTo>
                    <a:pt x="5653" y="1891"/>
                  </a:lnTo>
                  <a:cubicBezTo>
                    <a:pt x="7898" y="3254"/>
                    <a:pt x="10443" y="5166"/>
                    <a:pt x="12904" y="7015"/>
                  </a:cubicBezTo>
                  <a:lnTo>
                    <a:pt x="12904" y="7015"/>
                  </a:lnTo>
                  <a:cubicBezTo>
                    <a:pt x="14301" y="8065"/>
                    <a:pt x="15629" y="9066"/>
                    <a:pt x="16846" y="9914"/>
                  </a:cubicBezTo>
                  <a:lnTo>
                    <a:pt x="16846" y="9914"/>
                  </a:lnTo>
                  <a:cubicBezTo>
                    <a:pt x="17110" y="10102"/>
                    <a:pt x="17471" y="10276"/>
                    <a:pt x="17819" y="10442"/>
                  </a:cubicBezTo>
                  <a:lnTo>
                    <a:pt x="17819" y="10442"/>
                  </a:lnTo>
                  <a:cubicBezTo>
                    <a:pt x="18028" y="10547"/>
                    <a:pt x="18229" y="10644"/>
                    <a:pt x="18396" y="10734"/>
                  </a:cubicBezTo>
                  <a:lnTo>
                    <a:pt x="18396" y="10734"/>
                  </a:lnTo>
                  <a:cubicBezTo>
                    <a:pt x="18403" y="10741"/>
                    <a:pt x="18403" y="10741"/>
                    <a:pt x="18410" y="10741"/>
                  </a:cubicBezTo>
                  <a:lnTo>
                    <a:pt x="18410" y="10741"/>
                  </a:lnTo>
                  <a:cubicBezTo>
                    <a:pt x="18417" y="10741"/>
                    <a:pt x="18431" y="10734"/>
                    <a:pt x="18438" y="10728"/>
                  </a:cubicBezTo>
                  <a:lnTo>
                    <a:pt x="18438" y="10728"/>
                  </a:lnTo>
                  <a:cubicBezTo>
                    <a:pt x="18445" y="10714"/>
                    <a:pt x="18438" y="10693"/>
                    <a:pt x="18424" y="10686"/>
                  </a:cubicBezTo>
                  <a:lnTo>
                    <a:pt x="18424" y="10686"/>
                  </a:lnTo>
                  <a:cubicBezTo>
                    <a:pt x="18257" y="10588"/>
                    <a:pt x="18055" y="10491"/>
                    <a:pt x="17840" y="10394"/>
                  </a:cubicBezTo>
                  <a:lnTo>
                    <a:pt x="17840" y="10394"/>
                  </a:lnTo>
                  <a:cubicBezTo>
                    <a:pt x="17499" y="10227"/>
                    <a:pt x="17138" y="10053"/>
                    <a:pt x="16874" y="9865"/>
                  </a:cubicBezTo>
                  <a:lnTo>
                    <a:pt x="16874" y="9865"/>
                  </a:lnTo>
                  <a:cubicBezTo>
                    <a:pt x="15664" y="9017"/>
                    <a:pt x="14336" y="8023"/>
                    <a:pt x="12939" y="6966"/>
                  </a:cubicBezTo>
                  <a:lnTo>
                    <a:pt x="12939" y="6966"/>
                  </a:lnTo>
                  <a:cubicBezTo>
                    <a:pt x="10471" y="5117"/>
                    <a:pt x="7926" y="3205"/>
                    <a:pt x="5687" y="1843"/>
                  </a:cubicBezTo>
                  <a:lnTo>
                    <a:pt x="5687" y="1843"/>
                  </a:lnTo>
                  <a:cubicBezTo>
                    <a:pt x="4116" y="890"/>
                    <a:pt x="1474" y="285"/>
                    <a:pt x="35" y="0"/>
                  </a:cubicBezTo>
                  <a:lnTo>
                    <a:pt x="35" y="0"/>
                  </a:lnTo>
                  <a:cubicBezTo>
                    <a:pt x="35" y="0"/>
                    <a:pt x="35" y="0"/>
                    <a:pt x="35" y="0"/>
                  </a:cubicBezTo>
                  <a:lnTo>
                    <a:pt x="35" y="0"/>
                  </a:lnTo>
                  <a:cubicBezTo>
                    <a:pt x="21" y="0"/>
                    <a:pt x="7" y="14"/>
                    <a:pt x="1"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6"/>
            <p:cNvSpPr/>
            <p:nvPr/>
          </p:nvSpPr>
          <p:spPr>
            <a:xfrm>
              <a:off x="3226175" y="3185450"/>
              <a:ext cx="461125" cy="250650"/>
            </a:xfrm>
            <a:custGeom>
              <a:rect b="b" l="l" r="r" t="t"/>
              <a:pathLst>
                <a:path extrusionOk="0" h="10026" w="18445">
                  <a:moveTo>
                    <a:pt x="1" y="21"/>
                  </a:moveTo>
                  <a:cubicBezTo>
                    <a:pt x="1" y="35"/>
                    <a:pt x="14" y="49"/>
                    <a:pt x="28" y="56"/>
                  </a:cubicBezTo>
                  <a:lnTo>
                    <a:pt x="28" y="56"/>
                  </a:lnTo>
                  <a:cubicBezTo>
                    <a:pt x="1036" y="251"/>
                    <a:pt x="4102" y="848"/>
                    <a:pt x="5618" y="1766"/>
                  </a:cubicBezTo>
                  <a:lnTo>
                    <a:pt x="5618" y="1766"/>
                  </a:lnTo>
                  <a:cubicBezTo>
                    <a:pt x="9504" y="4123"/>
                    <a:pt x="15198" y="8093"/>
                    <a:pt x="16846" y="9254"/>
                  </a:cubicBezTo>
                  <a:lnTo>
                    <a:pt x="16846" y="9254"/>
                  </a:lnTo>
                  <a:cubicBezTo>
                    <a:pt x="17082" y="9421"/>
                    <a:pt x="17437" y="9574"/>
                    <a:pt x="17777" y="9726"/>
                  </a:cubicBezTo>
                  <a:lnTo>
                    <a:pt x="17777" y="9726"/>
                  </a:lnTo>
                  <a:cubicBezTo>
                    <a:pt x="18007" y="9831"/>
                    <a:pt x="18229" y="9928"/>
                    <a:pt x="18396" y="10018"/>
                  </a:cubicBezTo>
                  <a:lnTo>
                    <a:pt x="18396" y="10018"/>
                  </a:lnTo>
                  <a:cubicBezTo>
                    <a:pt x="18403" y="10025"/>
                    <a:pt x="18403" y="10025"/>
                    <a:pt x="18410" y="10025"/>
                  </a:cubicBezTo>
                  <a:lnTo>
                    <a:pt x="18410" y="10025"/>
                  </a:lnTo>
                  <a:cubicBezTo>
                    <a:pt x="18417" y="10025"/>
                    <a:pt x="18431" y="10018"/>
                    <a:pt x="18438" y="10012"/>
                  </a:cubicBezTo>
                  <a:lnTo>
                    <a:pt x="18438" y="10012"/>
                  </a:lnTo>
                  <a:cubicBezTo>
                    <a:pt x="18445" y="9998"/>
                    <a:pt x="18438" y="9977"/>
                    <a:pt x="18424" y="9970"/>
                  </a:cubicBezTo>
                  <a:lnTo>
                    <a:pt x="18424" y="9970"/>
                  </a:lnTo>
                  <a:cubicBezTo>
                    <a:pt x="18250" y="9872"/>
                    <a:pt x="18035" y="9775"/>
                    <a:pt x="17798" y="9671"/>
                  </a:cubicBezTo>
                  <a:lnTo>
                    <a:pt x="17798" y="9671"/>
                  </a:lnTo>
                  <a:cubicBezTo>
                    <a:pt x="17458" y="9525"/>
                    <a:pt x="17110" y="9372"/>
                    <a:pt x="16880" y="9205"/>
                  </a:cubicBezTo>
                  <a:lnTo>
                    <a:pt x="16880" y="9205"/>
                  </a:lnTo>
                  <a:cubicBezTo>
                    <a:pt x="15226" y="8044"/>
                    <a:pt x="9539" y="4081"/>
                    <a:pt x="5646" y="1718"/>
                  </a:cubicBezTo>
                  <a:lnTo>
                    <a:pt x="5646" y="1718"/>
                  </a:lnTo>
                  <a:cubicBezTo>
                    <a:pt x="4123" y="793"/>
                    <a:pt x="1050" y="195"/>
                    <a:pt x="35" y="0"/>
                  </a:cubicBezTo>
                  <a:lnTo>
                    <a:pt x="35" y="0"/>
                  </a:lnTo>
                  <a:cubicBezTo>
                    <a:pt x="35" y="0"/>
                    <a:pt x="35" y="0"/>
                    <a:pt x="35" y="0"/>
                  </a:cubicBezTo>
                  <a:lnTo>
                    <a:pt x="35" y="0"/>
                  </a:lnTo>
                  <a:cubicBezTo>
                    <a:pt x="21" y="0"/>
                    <a:pt x="7" y="7"/>
                    <a:pt x="1" y="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6"/>
            <p:cNvSpPr/>
            <p:nvPr/>
          </p:nvSpPr>
          <p:spPr>
            <a:xfrm>
              <a:off x="3226175" y="3203175"/>
              <a:ext cx="461125" cy="232925"/>
            </a:xfrm>
            <a:custGeom>
              <a:rect b="b" l="l" r="r" t="t"/>
              <a:pathLst>
                <a:path extrusionOk="0" h="9317" w="18445">
                  <a:moveTo>
                    <a:pt x="1" y="21"/>
                  </a:moveTo>
                  <a:cubicBezTo>
                    <a:pt x="1" y="42"/>
                    <a:pt x="14" y="56"/>
                    <a:pt x="28" y="56"/>
                  </a:cubicBezTo>
                  <a:lnTo>
                    <a:pt x="28" y="56"/>
                  </a:lnTo>
                  <a:lnTo>
                    <a:pt x="181" y="91"/>
                  </a:lnTo>
                  <a:cubicBezTo>
                    <a:pt x="1634" y="369"/>
                    <a:pt x="4332" y="897"/>
                    <a:pt x="5576" y="1648"/>
                  </a:cubicBezTo>
                  <a:lnTo>
                    <a:pt x="5576" y="1648"/>
                  </a:lnTo>
                  <a:cubicBezTo>
                    <a:pt x="6341" y="2114"/>
                    <a:pt x="7266" y="2663"/>
                    <a:pt x="8239" y="3240"/>
                  </a:cubicBezTo>
                  <a:lnTo>
                    <a:pt x="8239" y="3240"/>
                  </a:lnTo>
                  <a:cubicBezTo>
                    <a:pt x="11110" y="4950"/>
                    <a:pt x="14684" y="7078"/>
                    <a:pt x="16853" y="8600"/>
                  </a:cubicBezTo>
                  <a:lnTo>
                    <a:pt x="16853" y="8600"/>
                  </a:lnTo>
                  <a:cubicBezTo>
                    <a:pt x="17061" y="8746"/>
                    <a:pt x="17416" y="8892"/>
                    <a:pt x="17750" y="9024"/>
                  </a:cubicBezTo>
                  <a:lnTo>
                    <a:pt x="17750" y="9024"/>
                  </a:lnTo>
                  <a:cubicBezTo>
                    <a:pt x="18000" y="9122"/>
                    <a:pt x="18236" y="9219"/>
                    <a:pt x="18396" y="9309"/>
                  </a:cubicBezTo>
                  <a:lnTo>
                    <a:pt x="18396" y="9309"/>
                  </a:lnTo>
                  <a:cubicBezTo>
                    <a:pt x="18403" y="9316"/>
                    <a:pt x="18403" y="9316"/>
                    <a:pt x="18410" y="9316"/>
                  </a:cubicBezTo>
                  <a:lnTo>
                    <a:pt x="18410" y="9316"/>
                  </a:lnTo>
                  <a:cubicBezTo>
                    <a:pt x="18417" y="9316"/>
                    <a:pt x="18431" y="9309"/>
                    <a:pt x="18438" y="9303"/>
                  </a:cubicBezTo>
                  <a:lnTo>
                    <a:pt x="18438" y="9303"/>
                  </a:lnTo>
                  <a:cubicBezTo>
                    <a:pt x="18445" y="9289"/>
                    <a:pt x="18438" y="9268"/>
                    <a:pt x="18424" y="9261"/>
                  </a:cubicBezTo>
                  <a:lnTo>
                    <a:pt x="18424" y="9261"/>
                  </a:lnTo>
                  <a:cubicBezTo>
                    <a:pt x="18257" y="9170"/>
                    <a:pt x="18021" y="9073"/>
                    <a:pt x="17770" y="8969"/>
                  </a:cubicBezTo>
                  <a:lnTo>
                    <a:pt x="17770" y="8969"/>
                  </a:lnTo>
                  <a:cubicBezTo>
                    <a:pt x="17437" y="8837"/>
                    <a:pt x="17089" y="8698"/>
                    <a:pt x="16887" y="8552"/>
                  </a:cubicBezTo>
                  <a:lnTo>
                    <a:pt x="16887" y="8552"/>
                  </a:lnTo>
                  <a:cubicBezTo>
                    <a:pt x="14718" y="7029"/>
                    <a:pt x="11138" y="4902"/>
                    <a:pt x="8267" y="3192"/>
                  </a:cubicBezTo>
                  <a:lnTo>
                    <a:pt x="8267" y="3192"/>
                  </a:lnTo>
                  <a:cubicBezTo>
                    <a:pt x="7293" y="2614"/>
                    <a:pt x="6369" y="2065"/>
                    <a:pt x="5604" y="1599"/>
                  </a:cubicBezTo>
                  <a:lnTo>
                    <a:pt x="5604" y="1599"/>
                  </a:lnTo>
                  <a:cubicBezTo>
                    <a:pt x="4353" y="842"/>
                    <a:pt x="1648" y="313"/>
                    <a:pt x="195" y="28"/>
                  </a:cubicBezTo>
                  <a:lnTo>
                    <a:pt x="195" y="28"/>
                  </a:lnTo>
                  <a:lnTo>
                    <a:pt x="35" y="0"/>
                  </a:lnTo>
                  <a:cubicBezTo>
                    <a:pt x="35" y="0"/>
                    <a:pt x="35" y="0"/>
                    <a:pt x="35" y="0"/>
                  </a:cubicBezTo>
                  <a:lnTo>
                    <a:pt x="35" y="0"/>
                  </a:lnTo>
                  <a:cubicBezTo>
                    <a:pt x="21" y="0"/>
                    <a:pt x="7" y="7"/>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6"/>
            <p:cNvSpPr/>
            <p:nvPr/>
          </p:nvSpPr>
          <p:spPr>
            <a:xfrm>
              <a:off x="3226175" y="3220900"/>
              <a:ext cx="461125" cy="215200"/>
            </a:xfrm>
            <a:custGeom>
              <a:rect b="b" l="l" r="r" t="t"/>
              <a:pathLst>
                <a:path extrusionOk="0" h="8608" w="18445">
                  <a:moveTo>
                    <a:pt x="1" y="28"/>
                  </a:moveTo>
                  <a:cubicBezTo>
                    <a:pt x="1" y="42"/>
                    <a:pt x="14" y="56"/>
                    <a:pt x="28" y="63"/>
                  </a:cubicBezTo>
                  <a:lnTo>
                    <a:pt x="28" y="63"/>
                  </a:lnTo>
                  <a:cubicBezTo>
                    <a:pt x="195" y="91"/>
                    <a:pt x="390" y="133"/>
                    <a:pt x="598" y="167"/>
                  </a:cubicBezTo>
                  <a:lnTo>
                    <a:pt x="598" y="167"/>
                  </a:lnTo>
                  <a:cubicBezTo>
                    <a:pt x="2058" y="446"/>
                    <a:pt x="4499" y="897"/>
                    <a:pt x="5534" y="1530"/>
                  </a:cubicBezTo>
                  <a:lnTo>
                    <a:pt x="5534" y="1530"/>
                  </a:lnTo>
                  <a:cubicBezTo>
                    <a:pt x="6661" y="2211"/>
                    <a:pt x="8267" y="3073"/>
                    <a:pt x="9970" y="3984"/>
                  </a:cubicBezTo>
                  <a:lnTo>
                    <a:pt x="9970" y="3984"/>
                  </a:lnTo>
                  <a:cubicBezTo>
                    <a:pt x="12563" y="5382"/>
                    <a:pt x="15254" y="6821"/>
                    <a:pt x="16853" y="7947"/>
                  </a:cubicBezTo>
                  <a:lnTo>
                    <a:pt x="16853" y="7947"/>
                  </a:lnTo>
                  <a:cubicBezTo>
                    <a:pt x="17047" y="8079"/>
                    <a:pt x="17395" y="8211"/>
                    <a:pt x="17736" y="8329"/>
                  </a:cubicBezTo>
                  <a:lnTo>
                    <a:pt x="17736" y="8329"/>
                  </a:lnTo>
                  <a:cubicBezTo>
                    <a:pt x="17993" y="8427"/>
                    <a:pt x="18243" y="8517"/>
                    <a:pt x="18396" y="8600"/>
                  </a:cubicBezTo>
                  <a:lnTo>
                    <a:pt x="18396" y="8600"/>
                  </a:lnTo>
                  <a:cubicBezTo>
                    <a:pt x="18403" y="8607"/>
                    <a:pt x="18403" y="8607"/>
                    <a:pt x="18410" y="8607"/>
                  </a:cubicBezTo>
                  <a:lnTo>
                    <a:pt x="18410" y="8607"/>
                  </a:lnTo>
                  <a:cubicBezTo>
                    <a:pt x="18417" y="8607"/>
                    <a:pt x="18431" y="8600"/>
                    <a:pt x="18438" y="8594"/>
                  </a:cubicBezTo>
                  <a:lnTo>
                    <a:pt x="18438" y="8594"/>
                  </a:lnTo>
                  <a:cubicBezTo>
                    <a:pt x="18445" y="8580"/>
                    <a:pt x="18438" y="8559"/>
                    <a:pt x="18424" y="8552"/>
                  </a:cubicBezTo>
                  <a:lnTo>
                    <a:pt x="18424" y="8552"/>
                  </a:lnTo>
                  <a:cubicBezTo>
                    <a:pt x="18264" y="8461"/>
                    <a:pt x="18021" y="8371"/>
                    <a:pt x="17756" y="8274"/>
                  </a:cubicBezTo>
                  <a:lnTo>
                    <a:pt x="17756" y="8274"/>
                  </a:lnTo>
                  <a:cubicBezTo>
                    <a:pt x="17423" y="8156"/>
                    <a:pt x="17075" y="8030"/>
                    <a:pt x="16887" y="7898"/>
                  </a:cubicBezTo>
                  <a:lnTo>
                    <a:pt x="16887" y="7898"/>
                  </a:lnTo>
                  <a:cubicBezTo>
                    <a:pt x="15281" y="6772"/>
                    <a:pt x="12598" y="5326"/>
                    <a:pt x="9998" y="3936"/>
                  </a:cubicBezTo>
                  <a:lnTo>
                    <a:pt x="9998" y="3936"/>
                  </a:lnTo>
                  <a:cubicBezTo>
                    <a:pt x="8295" y="3025"/>
                    <a:pt x="6689" y="2163"/>
                    <a:pt x="5562" y="1474"/>
                  </a:cubicBezTo>
                  <a:lnTo>
                    <a:pt x="5562" y="1474"/>
                  </a:lnTo>
                  <a:cubicBezTo>
                    <a:pt x="4519" y="842"/>
                    <a:pt x="2072" y="383"/>
                    <a:pt x="612" y="112"/>
                  </a:cubicBezTo>
                  <a:lnTo>
                    <a:pt x="612" y="112"/>
                  </a:lnTo>
                  <a:cubicBezTo>
                    <a:pt x="397" y="70"/>
                    <a:pt x="209" y="35"/>
                    <a:pt x="35" y="8"/>
                  </a:cubicBezTo>
                  <a:lnTo>
                    <a:pt x="35" y="8"/>
                  </a:lnTo>
                  <a:cubicBezTo>
                    <a:pt x="35" y="1"/>
                    <a:pt x="35" y="1"/>
                    <a:pt x="35" y="1"/>
                  </a:cubicBezTo>
                  <a:lnTo>
                    <a:pt x="35" y="1"/>
                  </a:lnTo>
                  <a:cubicBezTo>
                    <a:pt x="21" y="1"/>
                    <a:pt x="7" y="14"/>
                    <a:pt x="1"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6"/>
            <p:cNvSpPr/>
            <p:nvPr/>
          </p:nvSpPr>
          <p:spPr>
            <a:xfrm>
              <a:off x="3226175" y="3238800"/>
              <a:ext cx="461125" cy="197300"/>
            </a:xfrm>
            <a:custGeom>
              <a:rect b="b" l="l" r="r" t="t"/>
              <a:pathLst>
                <a:path extrusionOk="0" h="7892" w="18445">
                  <a:moveTo>
                    <a:pt x="1" y="22"/>
                  </a:moveTo>
                  <a:cubicBezTo>
                    <a:pt x="1" y="35"/>
                    <a:pt x="14" y="56"/>
                    <a:pt x="28" y="56"/>
                  </a:cubicBezTo>
                  <a:lnTo>
                    <a:pt x="28" y="56"/>
                  </a:lnTo>
                  <a:cubicBezTo>
                    <a:pt x="258" y="98"/>
                    <a:pt x="543" y="154"/>
                    <a:pt x="876" y="209"/>
                  </a:cubicBezTo>
                  <a:lnTo>
                    <a:pt x="876" y="209"/>
                  </a:lnTo>
                  <a:cubicBezTo>
                    <a:pt x="2364" y="473"/>
                    <a:pt x="4603" y="863"/>
                    <a:pt x="5493" y="1398"/>
                  </a:cubicBezTo>
                  <a:lnTo>
                    <a:pt x="5493" y="1398"/>
                  </a:lnTo>
                  <a:cubicBezTo>
                    <a:pt x="6619" y="2086"/>
                    <a:pt x="8454" y="2962"/>
                    <a:pt x="10394" y="3887"/>
                  </a:cubicBezTo>
                  <a:lnTo>
                    <a:pt x="10394" y="3887"/>
                  </a:lnTo>
                  <a:cubicBezTo>
                    <a:pt x="12897" y="5083"/>
                    <a:pt x="15483" y="6313"/>
                    <a:pt x="16860" y="7287"/>
                  </a:cubicBezTo>
                  <a:lnTo>
                    <a:pt x="16860" y="7287"/>
                  </a:lnTo>
                  <a:cubicBezTo>
                    <a:pt x="17033" y="7405"/>
                    <a:pt x="17388" y="7523"/>
                    <a:pt x="17722" y="7634"/>
                  </a:cubicBezTo>
                  <a:lnTo>
                    <a:pt x="17722" y="7634"/>
                  </a:lnTo>
                  <a:cubicBezTo>
                    <a:pt x="17993" y="7725"/>
                    <a:pt x="18250" y="7808"/>
                    <a:pt x="18396" y="7884"/>
                  </a:cubicBezTo>
                  <a:lnTo>
                    <a:pt x="18396" y="7884"/>
                  </a:lnTo>
                  <a:cubicBezTo>
                    <a:pt x="18403" y="7891"/>
                    <a:pt x="18403" y="7891"/>
                    <a:pt x="18410" y="7891"/>
                  </a:cubicBezTo>
                  <a:lnTo>
                    <a:pt x="18410" y="7891"/>
                  </a:lnTo>
                  <a:cubicBezTo>
                    <a:pt x="18417" y="7891"/>
                    <a:pt x="18431" y="7884"/>
                    <a:pt x="18438" y="7878"/>
                  </a:cubicBezTo>
                  <a:lnTo>
                    <a:pt x="18438" y="7878"/>
                  </a:lnTo>
                  <a:cubicBezTo>
                    <a:pt x="18445" y="7864"/>
                    <a:pt x="18438" y="7843"/>
                    <a:pt x="18424" y="7836"/>
                  </a:cubicBezTo>
                  <a:lnTo>
                    <a:pt x="18424" y="7836"/>
                  </a:lnTo>
                  <a:cubicBezTo>
                    <a:pt x="18278" y="7752"/>
                    <a:pt x="18014" y="7669"/>
                    <a:pt x="17743" y="7579"/>
                  </a:cubicBezTo>
                  <a:lnTo>
                    <a:pt x="17743" y="7579"/>
                  </a:lnTo>
                  <a:cubicBezTo>
                    <a:pt x="17409" y="7467"/>
                    <a:pt x="17061" y="7356"/>
                    <a:pt x="16894" y="7238"/>
                  </a:cubicBezTo>
                  <a:lnTo>
                    <a:pt x="16894" y="7238"/>
                  </a:lnTo>
                  <a:cubicBezTo>
                    <a:pt x="15511" y="6265"/>
                    <a:pt x="12925" y="5027"/>
                    <a:pt x="10422" y="3838"/>
                  </a:cubicBezTo>
                  <a:lnTo>
                    <a:pt x="10422" y="3838"/>
                  </a:lnTo>
                  <a:cubicBezTo>
                    <a:pt x="8482" y="2907"/>
                    <a:pt x="6647" y="2038"/>
                    <a:pt x="5521" y="1349"/>
                  </a:cubicBezTo>
                  <a:lnTo>
                    <a:pt x="5521" y="1349"/>
                  </a:lnTo>
                  <a:cubicBezTo>
                    <a:pt x="4624" y="807"/>
                    <a:pt x="2378" y="418"/>
                    <a:pt x="890" y="154"/>
                  </a:cubicBezTo>
                  <a:lnTo>
                    <a:pt x="890" y="154"/>
                  </a:lnTo>
                  <a:cubicBezTo>
                    <a:pt x="557" y="98"/>
                    <a:pt x="265" y="42"/>
                    <a:pt x="35" y="1"/>
                  </a:cubicBezTo>
                  <a:lnTo>
                    <a:pt x="35" y="1"/>
                  </a:lnTo>
                  <a:cubicBezTo>
                    <a:pt x="35" y="1"/>
                    <a:pt x="35" y="1"/>
                    <a:pt x="35" y="1"/>
                  </a:cubicBezTo>
                  <a:lnTo>
                    <a:pt x="35" y="1"/>
                  </a:lnTo>
                  <a:cubicBezTo>
                    <a:pt x="21" y="1"/>
                    <a:pt x="7" y="8"/>
                    <a:pt x="1"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6"/>
            <p:cNvSpPr/>
            <p:nvPr/>
          </p:nvSpPr>
          <p:spPr>
            <a:xfrm>
              <a:off x="3226175" y="3256525"/>
              <a:ext cx="461125" cy="179575"/>
            </a:xfrm>
            <a:custGeom>
              <a:rect b="b" l="l" r="r" t="t"/>
              <a:pathLst>
                <a:path extrusionOk="0" h="7183" w="18445">
                  <a:moveTo>
                    <a:pt x="1" y="29"/>
                  </a:moveTo>
                  <a:cubicBezTo>
                    <a:pt x="1" y="42"/>
                    <a:pt x="14" y="56"/>
                    <a:pt x="28" y="63"/>
                  </a:cubicBezTo>
                  <a:lnTo>
                    <a:pt x="28" y="63"/>
                  </a:lnTo>
                  <a:cubicBezTo>
                    <a:pt x="279" y="112"/>
                    <a:pt x="647" y="168"/>
                    <a:pt x="1078" y="237"/>
                  </a:cubicBezTo>
                  <a:lnTo>
                    <a:pt x="1078" y="237"/>
                  </a:lnTo>
                  <a:cubicBezTo>
                    <a:pt x="2510" y="467"/>
                    <a:pt x="4686" y="821"/>
                    <a:pt x="5451" y="1280"/>
                  </a:cubicBezTo>
                  <a:lnTo>
                    <a:pt x="5451" y="1280"/>
                  </a:lnTo>
                  <a:cubicBezTo>
                    <a:pt x="6515" y="1927"/>
                    <a:pt x="8489" y="2761"/>
                    <a:pt x="10575" y="3637"/>
                  </a:cubicBezTo>
                  <a:lnTo>
                    <a:pt x="10575" y="3637"/>
                  </a:lnTo>
                  <a:cubicBezTo>
                    <a:pt x="13071" y="4694"/>
                    <a:pt x="15650" y="5778"/>
                    <a:pt x="16867" y="6626"/>
                  </a:cubicBezTo>
                  <a:lnTo>
                    <a:pt x="16867" y="6626"/>
                  </a:lnTo>
                  <a:cubicBezTo>
                    <a:pt x="17020" y="6737"/>
                    <a:pt x="17374" y="6842"/>
                    <a:pt x="17722" y="6946"/>
                  </a:cubicBezTo>
                  <a:lnTo>
                    <a:pt x="17722" y="6946"/>
                  </a:lnTo>
                  <a:cubicBezTo>
                    <a:pt x="18000" y="7023"/>
                    <a:pt x="18264" y="7106"/>
                    <a:pt x="18396" y="7175"/>
                  </a:cubicBezTo>
                  <a:lnTo>
                    <a:pt x="18396" y="7175"/>
                  </a:lnTo>
                  <a:cubicBezTo>
                    <a:pt x="18403" y="7182"/>
                    <a:pt x="18403" y="7182"/>
                    <a:pt x="18410" y="7182"/>
                  </a:cubicBezTo>
                  <a:lnTo>
                    <a:pt x="18410" y="7182"/>
                  </a:lnTo>
                  <a:cubicBezTo>
                    <a:pt x="18417" y="7182"/>
                    <a:pt x="18431" y="7175"/>
                    <a:pt x="18438" y="7169"/>
                  </a:cubicBezTo>
                  <a:lnTo>
                    <a:pt x="18438" y="7169"/>
                  </a:lnTo>
                  <a:cubicBezTo>
                    <a:pt x="18445" y="7155"/>
                    <a:pt x="18438" y="7134"/>
                    <a:pt x="18424" y="7127"/>
                  </a:cubicBezTo>
                  <a:lnTo>
                    <a:pt x="18424" y="7127"/>
                  </a:lnTo>
                  <a:cubicBezTo>
                    <a:pt x="18285" y="7050"/>
                    <a:pt x="18021" y="6974"/>
                    <a:pt x="17736" y="6890"/>
                  </a:cubicBezTo>
                  <a:lnTo>
                    <a:pt x="17736" y="6890"/>
                  </a:lnTo>
                  <a:cubicBezTo>
                    <a:pt x="17395" y="6786"/>
                    <a:pt x="17047" y="6689"/>
                    <a:pt x="16894" y="6585"/>
                  </a:cubicBezTo>
                  <a:lnTo>
                    <a:pt x="16894" y="6585"/>
                  </a:lnTo>
                  <a:cubicBezTo>
                    <a:pt x="15678" y="5722"/>
                    <a:pt x="13098" y="4638"/>
                    <a:pt x="10603" y="3588"/>
                  </a:cubicBezTo>
                  <a:lnTo>
                    <a:pt x="10603" y="3588"/>
                  </a:lnTo>
                  <a:cubicBezTo>
                    <a:pt x="8510" y="2705"/>
                    <a:pt x="6543" y="1878"/>
                    <a:pt x="5479" y="1231"/>
                  </a:cubicBezTo>
                  <a:lnTo>
                    <a:pt x="5479" y="1231"/>
                  </a:lnTo>
                  <a:cubicBezTo>
                    <a:pt x="4707" y="766"/>
                    <a:pt x="2524" y="411"/>
                    <a:pt x="1085" y="182"/>
                  </a:cubicBezTo>
                  <a:lnTo>
                    <a:pt x="1085" y="182"/>
                  </a:lnTo>
                  <a:cubicBezTo>
                    <a:pt x="661" y="112"/>
                    <a:pt x="293" y="49"/>
                    <a:pt x="35" y="1"/>
                  </a:cubicBezTo>
                  <a:lnTo>
                    <a:pt x="35" y="1"/>
                  </a:lnTo>
                  <a:cubicBezTo>
                    <a:pt x="35" y="1"/>
                    <a:pt x="35" y="1"/>
                    <a:pt x="35" y="1"/>
                  </a:cubicBezTo>
                  <a:lnTo>
                    <a:pt x="35" y="1"/>
                  </a:lnTo>
                  <a:cubicBezTo>
                    <a:pt x="21" y="1"/>
                    <a:pt x="7" y="15"/>
                    <a:pt x="1"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6"/>
            <p:cNvSpPr/>
            <p:nvPr/>
          </p:nvSpPr>
          <p:spPr>
            <a:xfrm>
              <a:off x="3226175" y="3274425"/>
              <a:ext cx="461125" cy="161675"/>
            </a:xfrm>
            <a:custGeom>
              <a:rect b="b" l="l" r="r" t="t"/>
              <a:pathLst>
                <a:path extrusionOk="0" h="6467" w="18445">
                  <a:moveTo>
                    <a:pt x="1" y="22"/>
                  </a:moveTo>
                  <a:cubicBezTo>
                    <a:pt x="1" y="36"/>
                    <a:pt x="14" y="50"/>
                    <a:pt x="28" y="56"/>
                  </a:cubicBezTo>
                  <a:lnTo>
                    <a:pt x="28" y="56"/>
                  </a:lnTo>
                  <a:cubicBezTo>
                    <a:pt x="286" y="105"/>
                    <a:pt x="717" y="168"/>
                    <a:pt x="1217" y="244"/>
                  </a:cubicBezTo>
                  <a:lnTo>
                    <a:pt x="1217" y="244"/>
                  </a:lnTo>
                  <a:cubicBezTo>
                    <a:pt x="2621" y="446"/>
                    <a:pt x="4749" y="759"/>
                    <a:pt x="5409" y="1155"/>
                  </a:cubicBezTo>
                  <a:lnTo>
                    <a:pt x="5409" y="1155"/>
                  </a:lnTo>
                  <a:cubicBezTo>
                    <a:pt x="6390" y="1753"/>
                    <a:pt x="8468" y="2518"/>
                    <a:pt x="10672" y="3331"/>
                  </a:cubicBezTo>
                  <a:lnTo>
                    <a:pt x="10672" y="3331"/>
                  </a:lnTo>
                  <a:cubicBezTo>
                    <a:pt x="13189" y="4256"/>
                    <a:pt x="15796" y="5215"/>
                    <a:pt x="16867" y="5966"/>
                  </a:cubicBezTo>
                  <a:lnTo>
                    <a:pt x="16867" y="5966"/>
                  </a:lnTo>
                  <a:cubicBezTo>
                    <a:pt x="17006" y="6070"/>
                    <a:pt x="17367" y="6161"/>
                    <a:pt x="17715" y="6251"/>
                  </a:cubicBezTo>
                  <a:lnTo>
                    <a:pt x="17715" y="6251"/>
                  </a:lnTo>
                  <a:cubicBezTo>
                    <a:pt x="18007" y="6320"/>
                    <a:pt x="18278" y="6397"/>
                    <a:pt x="18396" y="6459"/>
                  </a:cubicBezTo>
                  <a:lnTo>
                    <a:pt x="18396" y="6459"/>
                  </a:lnTo>
                  <a:cubicBezTo>
                    <a:pt x="18403" y="6466"/>
                    <a:pt x="18403" y="6466"/>
                    <a:pt x="18410" y="6466"/>
                  </a:cubicBezTo>
                  <a:lnTo>
                    <a:pt x="18410" y="6466"/>
                  </a:lnTo>
                  <a:cubicBezTo>
                    <a:pt x="18417" y="6466"/>
                    <a:pt x="18431" y="6459"/>
                    <a:pt x="18438" y="6453"/>
                  </a:cubicBezTo>
                  <a:lnTo>
                    <a:pt x="18438" y="6453"/>
                  </a:lnTo>
                  <a:cubicBezTo>
                    <a:pt x="18445" y="6439"/>
                    <a:pt x="18438" y="6418"/>
                    <a:pt x="18424" y="6411"/>
                  </a:cubicBezTo>
                  <a:lnTo>
                    <a:pt x="18424" y="6411"/>
                  </a:lnTo>
                  <a:cubicBezTo>
                    <a:pt x="18299" y="6341"/>
                    <a:pt x="18021" y="6272"/>
                    <a:pt x="17729" y="6195"/>
                  </a:cubicBezTo>
                  <a:lnTo>
                    <a:pt x="17729" y="6195"/>
                  </a:lnTo>
                  <a:cubicBezTo>
                    <a:pt x="17388" y="6105"/>
                    <a:pt x="17033" y="6015"/>
                    <a:pt x="16901" y="5917"/>
                  </a:cubicBezTo>
                  <a:lnTo>
                    <a:pt x="16901" y="5917"/>
                  </a:lnTo>
                  <a:cubicBezTo>
                    <a:pt x="15824" y="5159"/>
                    <a:pt x="13217" y="4200"/>
                    <a:pt x="10693" y="3275"/>
                  </a:cubicBezTo>
                  <a:lnTo>
                    <a:pt x="10693" y="3275"/>
                  </a:lnTo>
                  <a:cubicBezTo>
                    <a:pt x="8496" y="2462"/>
                    <a:pt x="6417" y="1697"/>
                    <a:pt x="5437" y="1106"/>
                  </a:cubicBezTo>
                  <a:lnTo>
                    <a:pt x="5437" y="1106"/>
                  </a:lnTo>
                  <a:cubicBezTo>
                    <a:pt x="4770" y="703"/>
                    <a:pt x="2719" y="404"/>
                    <a:pt x="1224" y="182"/>
                  </a:cubicBezTo>
                  <a:lnTo>
                    <a:pt x="1224" y="182"/>
                  </a:lnTo>
                  <a:cubicBezTo>
                    <a:pt x="730" y="112"/>
                    <a:pt x="299" y="50"/>
                    <a:pt x="35" y="1"/>
                  </a:cubicBezTo>
                  <a:lnTo>
                    <a:pt x="35" y="1"/>
                  </a:lnTo>
                  <a:cubicBezTo>
                    <a:pt x="35" y="1"/>
                    <a:pt x="35" y="1"/>
                    <a:pt x="35" y="1"/>
                  </a:cubicBezTo>
                  <a:lnTo>
                    <a:pt x="35" y="1"/>
                  </a:lnTo>
                  <a:cubicBezTo>
                    <a:pt x="21" y="1"/>
                    <a:pt x="7" y="8"/>
                    <a:pt x="1"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6"/>
            <p:cNvSpPr/>
            <p:nvPr/>
          </p:nvSpPr>
          <p:spPr>
            <a:xfrm>
              <a:off x="3226175" y="3292150"/>
              <a:ext cx="461125" cy="143950"/>
            </a:xfrm>
            <a:custGeom>
              <a:rect b="b" l="l" r="r" t="t"/>
              <a:pathLst>
                <a:path extrusionOk="0" h="5758" w="18445">
                  <a:moveTo>
                    <a:pt x="1" y="22"/>
                  </a:moveTo>
                  <a:cubicBezTo>
                    <a:pt x="1" y="43"/>
                    <a:pt x="14" y="57"/>
                    <a:pt x="28" y="57"/>
                  </a:cubicBezTo>
                  <a:lnTo>
                    <a:pt x="28" y="57"/>
                  </a:lnTo>
                  <a:cubicBezTo>
                    <a:pt x="279" y="105"/>
                    <a:pt x="765" y="168"/>
                    <a:pt x="1321" y="244"/>
                  </a:cubicBezTo>
                  <a:lnTo>
                    <a:pt x="1321" y="244"/>
                  </a:lnTo>
                  <a:cubicBezTo>
                    <a:pt x="2795" y="432"/>
                    <a:pt x="4804" y="696"/>
                    <a:pt x="5368" y="1037"/>
                  </a:cubicBezTo>
                  <a:lnTo>
                    <a:pt x="5368" y="1037"/>
                  </a:lnTo>
                  <a:cubicBezTo>
                    <a:pt x="6251" y="1572"/>
                    <a:pt x="8427" y="2267"/>
                    <a:pt x="10728" y="2997"/>
                  </a:cubicBezTo>
                  <a:lnTo>
                    <a:pt x="10728" y="2997"/>
                  </a:lnTo>
                  <a:cubicBezTo>
                    <a:pt x="13286" y="3811"/>
                    <a:pt x="15928" y="4652"/>
                    <a:pt x="16874" y="5312"/>
                  </a:cubicBezTo>
                  <a:lnTo>
                    <a:pt x="16874" y="5312"/>
                  </a:lnTo>
                  <a:cubicBezTo>
                    <a:pt x="16999" y="5403"/>
                    <a:pt x="17360" y="5486"/>
                    <a:pt x="17708" y="5563"/>
                  </a:cubicBezTo>
                  <a:lnTo>
                    <a:pt x="17708" y="5563"/>
                  </a:lnTo>
                  <a:cubicBezTo>
                    <a:pt x="18007" y="5632"/>
                    <a:pt x="18292" y="5695"/>
                    <a:pt x="18396" y="5750"/>
                  </a:cubicBezTo>
                  <a:lnTo>
                    <a:pt x="18396" y="5750"/>
                  </a:lnTo>
                  <a:cubicBezTo>
                    <a:pt x="18403" y="5757"/>
                    <a:pt x="18403" y="5757"/>
                    <a:pt x="18410" y="5757"/>
                  </a:cubicBezTo>
                  <a:lnTo>
                    <a:pt x="18410" y="5757"/>
                  </a:lnTo>
                  <a:cubicBezTo>
                    <a:pt x="18417" y="5757"/>
                    <a:pt x="18431" y="5750"/>
                    <a:pt x="18438" y="5744"/>
                  </a:cubicBezTo>
                  <a:lnTo>
                    <a:pt x="18438" y="5744"/>
                  </a:lnTo>
                  <a:cubicBezTo>
                    <a:pt x="18445" y="5730"/>
                    <a:pt x="18438" y="5709"/>
                    <a:pt x="18424" y="5702"/>
                  </a:cubicBezTo>
                  <a:lnTo>
                    <a:pt x="18424" y="5702"/>
                  </a:lnTo>
                  <a:cubicBezTo>
                    <a:pt x="18313" y="5639"/>
                    <a:pt x="18028" y="5577"/>
                    <a:pt x="17722" y="5507"/>
                  </a:cubicBezTo>
                  <a:lnTo>
                    <a:pt x="17722" y="5507"/>
                  </a:lnTo>
                  <a:cubicBezTo>
                    <a:pt x="17395" y="5431"/>
                    <a:pt x="17020" y="5347"/>
                    <a:pt x="16901" y="5264"/>
                  </a:cubicBezTo>
                  <a:lnTo>
                    <a:pt x="16901" y="5264"/>
                  </a:lnTo>
                  <a:cubicBezTo>
                    <a:pt x="15956" y="4603"/>
                    <a:pt x="13307" y="3755"/>
                    <a:pt x="10749" y="2942"/>
                  </a:cubicBezTo>
                  <a:lnTo>
                    <a:pt x="10749" y="2942"/>
                  </a:lnTo>
                  <a:cubicBezTo>
                    <a:pt x="8447" y="2212"/>
                    <a:pt x="6278" y="1517"/>
                    <a:pt x="5395" y="988"/>
                  </a:cubicBezTo>
                  <a:lnTo>
                    <a:pt x="5395" y="988"/>
                  </a:lnTo>
                  <a:cubicBezTo>
                    <a:pt x="4825" y="641"/>
                    <a:pt x="2802" y="376"/>
                    <a:pt x="1335" y="189"/>
                  </a:cubicBezTo>
                  <a:lnTo>
                    <a:pt x="1335" y="189"/>
                  </a:lnTo>
                  <a:cubicBezTo>
                    <a:pt x="772" y="112"/>
                    <a:pt x="293" y="50"/>
                    <a:pt x="35" y="1"/>
                  </a:cubicBezTo>
                  <a:lnTo>
                    <a:pt x="35" y="1"/>
                  </a:lnTo>
                  <a:cubicBezTo>
                    <a:pt x="35" y="1"/>
                    <a:pt x="35" y="1"/>
                    <a:pt x="35" y="1"/>
                  </a:cubicBezTo>
                  <a:lnTo>
                    <a:pt x="35" y="1"/>
                  </a:lnTo>
                  <a:cubicBezTo>
                    <a:pt x="21" y="1"/>
                    <a:pt x="7" y="8"/>
                    <a:pt x="1"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6"/>
            <p:cNvSpPr/>
            <p:nvPr/>
          </p:nvSpPr>
          <p:spPr>
            <a:xfrm>
              <a:off x="3226175" y="3309900"/>
              <a:ext cx="461125" cy="126200"/>
            </a:xfrm>
            <a:custGeom>
              <a:rect b="b" l="l" r="r" t="t"/>
              <a:pathLst>
                <a:path extrusionOk="0" h="5048" w="18445">
                  <a:moveTo>
                    <a:pt x="1" y="28"/>
                  </a:moveTo>
                  <a:cubicBezTo>
                    <a:pt x="1" y="42"/>
                    <a:pt x="14" y="56"/>
                    <a:pt x="28" y="63"/>
                  </a:cubicBezTo>
                  <a:lnTo>
                    <a:pt x="28" y="63"/>
                  </a:lnTo>
                  <a:cubicBezTo>
                    <a:pt x="265" y="104"/>
                    <a:pt x="765" y="167"/>
                    <a:pt x="1405" y="236"/>
                  </a:cubicBezTo>
                  <a:lnTo>
                    <a:pt x="1405" y="236"/>
                  </a:lnTo>
                  <a:cubicBezTo>
                    <a:pt x="2858" y="396"/>
                    <a:pt x="4846" y="626"/>
                    <a:pt x="5326" y="918"/>
                  </a:cubicBezTo>
                  <a:lnTo>
                    <a:pt x="5326" y="918"/>
                  </a:lnTo>
                  <a:cubicBezTo>
                    <a:pt x="6105" y="1391"/>
                    <a:pt x="8371" y="2002"/>
                    <a:pt x="10763" y="2649"/>
                  </a:cubicBezTo>
                  <a:lnTo>
                    <a:pt x="10763" y="2649"/>
                  </a:lnTo>
                  <a:cubicBezTo>
                    <a:pt x="13370" y="3358"/>
                    <a:pt x="16060" y="4088"/>
                    <a:pt x="16874" y="4658"/>
                  </a:cubicBezTo>
                  <a:lnTo>
                    <a:pt x="16874" y="4658"/>
                  </a:lnTo>
                  <a:cubicBezTo>
                    <a:pt x="16985" y="4735"/>
                    <a:pt x="17353" y="4804"/>
                    <a:pt x="17708" y="4874"/>
                  </a:cubicBezTo>
                  <a:lnTo>
                    <a:pt x="17708" y="4874"/>
                  </a:lnTo>
                  <a:cubicBezTo>
                    <a:pt x="18000" y="4929"/>
                    <a:pt x="18306" y="4992"/>
                    <a:pt x="18396" y="5040"/>
                  </a:cubicBezTo>
                  <a:lnTo>
                    <a:pt x="18396" y="5040"/>
                  </a:lnTo>
                  <a:cubicBezTo>
                    <a:pt x="18403" y="5047"/>
                    <a:pt x="18403" y="5047"/>
                    <a:pt x="18410" y="5047"/>
                  </a:cubicBezTo>
                  <a:lnTo>
                    <a:pt x="18410" y="5047"/>
                  </a:lnTo>
                  <a:cubicBezTo>
                    <a:pt x="18417" y="5047"/>
                    <a:pt x="18431" y="5040"/>
                    <a:pt x="18438" y="5034"/>
                  </a:cubicBezTo>
                  <a:lnTo>
                    <a:pt x="18438" y="5034"/>
                  </a:lnTo>
                  <a:cubicBezTo>
                    <a:pt x="18445" y="5020"/>
                    <a:pt x="18438" y="4999"/>
                    <a:pt x="18424" y="4992"/>
                  </a:cubicBezTo>
                  <a:lnTo>
                    <a:pt x="18424" y="4992"/>
                  </a:lnTo>
                  <a:cubicBezTo>
                    <a:pt x="18320" y="4936"/>
                    <a:pt x="18028" y="4881"/>
                    <a:pt x="17722" y="4818"/>
                  </a:cubicBezTo>
                  <a:lnTo>
                    <a:pt x="17722" y="4818"/>
                  </a:lnTo>
                  <a:cubicBezTo>
                    <a:pt x="17388" y="4755"/>
                    <a:pt x="17006" y="4679"/>
                    <a:pt x="16908" y="4609"/>
                  </a:cubicBezTo>
                  <a:lnTo>
                    <a:pt x="16908" y="4609"/>
                  </a:lnTo>
                  <a:cubicBezTo>
                    <a:pt x="16088" y="4032"/>
                    <a:pt x="13390" y="3302"/>
                    <a:pt x="10776" y="2593"/>
                  </a:cubicBezTo>
                  <a:lnTo>
                    <a:pt x="10776" y="2593"/>
                  </a:lnTo>
                  <a:cubicBezTo>
                    <a:pt x="8385" y="1947"/>
                    <a:pt x="6132" y="1335"/>
                    <a:pt x="5354" y="862"/>
                  </a:cubicBezTo>
                  <a:lnTo>
                    <a:pt x="5354" y="862"/>
                  </a:lnTo>
                  <a:cubicBezTo>
                    <a:pt x="4867" y="570"/>
                    <a:pt x="2872" y="341"/>
                    <a:pt x="1412" y="181"/>
                  </a:cubicBezTo>
                  <a:lnTo>
                    <a:pt x="1412" y="181"/>
                  </a:lnTo>
                  <a:cubicBezTo>
                    <a:pt x="800" y="111"/>
                    <a:pt x="272" y="49"/>
                    <a:pt x="35" y="7"/>
                  </a:cubicBezTo>
                  <a:lnTo>
                    <a:pt x="35" y="7"/>
                  </a:lnTo>
                  <a:cubicBezTo>
                    <a:pt x="35" y="0"/>
                    <a:pt x="35" y="0"/>
                    <a:pt x="35" y="0"/>
                  </a:cubicBezTo>
                  <a:lnTo>
                    <a:pt x="35" y="0"/>
                  </a:lnTo>
                  <a:cubicBezTo>
                    <a:pt x="21" y="0"/>
                    <a:pt x="7" y="14"/>
                    <a:pt x="1"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6"/>
            <p:cNvSpPr/>
            <p:nvPr/>
          </p:nvSpPr>
          <p:spPr>
            <a:xfrm>
              <a:off x="3226175" y="3327800"/>
              <a:ext cx="461125" cy="108300"/>
            </a:xfrm>
            <a:custGeom>
              <a:rect b="b" l="l" r="r" t="t"/>
              <a:pathLst>
                <a:path extrusionOk="0" h="4332" w="18445">
                  <a:moveTo>
                    <a:pt x="1" y="21"/>
                  </a:moveTo>
                  <a:cubicBezTo>
                    <a:pt x="1" y="42"/>
                    <a:pt x="14" y="56"/>
                    <a:pt x="28" y="56"/>
                  </a:cubicBezTo>
                  <a:lnTo>
                    <a:pt x="28" y="56"/>
                  </a:lnTo>
                  <a:cubicBezTo>
                    <a:pt x="244" y="98"/>
                    <a:pt x="786" y="153"/>
                    <a:pt x="1467" y="216"/>
                  </a:cubicBezTo>
                  <a:lnTo>
                    <a:pt x="1467" y="216"/>
                  </a:lnTo>
                  <a:cubicBezTo>
                    <a:pt x="2907" y="355"/>
                    <a:pt x="4881" y="542"/>
                    <a:pt x="5284" y="786"/>
                  </a:cubicBezTo>
                  <a:lnTo>
                    <a:pt x="5284" y="786"/>
                  </a:lnTo>
                  <a:cubicBezTo>
                    <a:pt x="5959" y="1196"/>
                    <a:pt x="8301" y="1724"/>
                    <a:pt x="10783" y="2287"/>
                  </a:cubicBezTo>
                  <a:lnTo>
                    <a:pt x="10783" y="2287"/>
                  </a:lnTo>
                  <a:cubicBezTo>
                    <a:pt x="13439" y="2885"/>
                    <a:pt x="16185" y="3511"/>
                    <a:pt x="16880" y="3998"/>
                  </a:cubicBezTo>
                  <a:lnTo>
                    <a:pt x="16880" y="3998"/>
                  </a:lnTo>
                  <a:cubicBezTo>
                    <a:pt x="16978" y="4060"/>
                    <a:pt x="17332" y="4123"/>
                    <a:pt x="17708" y="4185"/>
                  </a:cubicBezTo>
                  <a:lnTo>
                    <a:pt x="17708" y="4185"/>
                  </a:lnTo>
                  <a:cubicBezTo>
                    <a:pt x="18007" y="4234"/>
                    <a:pt x="18320" y="4283"/>
                    <a:pt x="18396" y="4324"/>
                  </a:cubicBezTo>
                  <a:lnTo>
                    <a:pt x="18396" y="4324"/>
                  </a:lnTo>
                  <a:cubicBezTo>
                    <a:pt x="18403" y="4331"/>
                    <a:pt x="18403" y="4331"/>
                    <a:pt x="18410" y="4331"/>
                  </a:cubicBezTo>
                  <a:lnTo>
                    <a:pt x="18410" y="4331"/>
                  </a:lnTo>
                  <a:cubicBezTo>
                    <a:pt x="18417" y="4331"/>
                    <a:pt x="18431" y="4324"/>
                    <a:pt x="18438" y="4318"/>
                  </a:cubicBezTo>
                  <a:lnTo>
                    <a:pt x="18438" y="4318"/>
                  </a:lnTo>
                  <a:cubicBezTo>
                    <a:pt x="18445" y="4304"/>
                    <a:pt x="18438" y="4283"/>
                    <a:pt x="18424" y="4276"/>
                  </a:cubicBezTo>
                  <a:lnTo>
                    <a:pt x="18424" y="4276"/>
                  </a:lnTo>
                  <a:cubicBezTo>
                    <a:pt x="18334" y="4227"/>
                    <a:pt x="18048" y="4178"/>
                    <a:pt x="17722" y="4123"/>
                  </a:cubicBezTo>
                  <a:lnTo>
                    <a:pt x="17722" y="4123"/>
                  </a:lnTo>
                  <a:cubicBezTo>
                    <a:pt x="17381" y="4067"/>
                    <a:pt x="16999" y="4012"/>
                    <a:pt x="16915" y="3949"/>
                  </a:cubicBezTo>
                  <a:lnTo>
                    <a:pt x="16915" y="3949"/>
                  </a:lnTo>
                  <a:cubicBezTo>
                    <a:pt x="16206" y="3455"/>
                    <a:pt x="13460" y="2837"/>
                    <a:pt x="10797" y="2232"/>
                  </a:cubicBezTo>
                  <a:lnTo>
                    <a:pt x="10797" y="2232"/>
                  </a:lnTo>
                  <a:cubicBezTo>
                    <a:pt x="8322" y="1676"/>
                    <a:pt x="5979" y="1147"/>
                    <a:pt x="5312" y="737"/>
                  </a:cubicBezTo>
                  <a:lnTo>
                    <a:pt x="5312" y="737"/>
                  </a:lnTo>
                  <a:cubicBezTo>
                    <a:pt x="4902" y="487"/>
                    <a:pt x="2920" y="299"/>
                    <a:pt x="1474" y="160"/>
                  </a:cubicBezTo>
                  <a:lnTo>
                    <a:pt x="1474" y="160"/>
                  </a:lnTo>
                  <a:cubicBezTo>
                    <a:pt x="821" y="98"/>
                    <a:pt x="251" y="42"/>
                    <a:pt x="35" y="0"/>
                  </a:cubicBezTo>
                  <a:lnTo>
                    <a:pt x="35" y="0"/>
                  </a:lnTo>
                  <a:cubicBezTo>
                    <a:pt x="35" y="0"/>
                    <a:pt x="35" y="0"/>
                    <a:pt x="35" y="0"/>
                  </a:cubicBezTo>
                  <a:lnTo>
                    <a:pt x="35" y="0"/>
                  </a:lnTo>
                  <a:cubicBezTo>
                    <a:pt x="21" y="0"/>
                    <a:pt x="7" y="7"/>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6"/>
            <p:cNvSpPr/>
            <p:nvPr/>
          </p:nvSpPr>
          <p:spPr>
            <a:xfrm>
              <a:off x="3226175" y="3345525"/>
              <a:ext cx="461125" cy="90575"/>
            </a:xfrm>
            <a:custGeom>
              <a:rect b="b" l="l" r="r" t="t"/>
              <a:pathLst>
                <a:path extrusionOk="0" h="3623" w="18445">
                  <a:moveTo>
                    <a:pt x="1" y="28"/>
                  </a:moveTo>
                  <a:cubicBezTo>
                    <a:pt x="1" y="42"/>
                    <a:pt x="14" y="56"/>
                    <a:pt x="28" y="63"/>
                  </a:cubicBezTo>
                  <a:lnTo>
                    <a:pt x="28" y="63"/>
                  </a:lnTo>
                  <a:cubicBezTo>
                    <a:pt x="216" y="98"/>
                    <a:pt x="786" y="139"/>
                    <a:pt x="1516" y="202"/>
                  </a:cubicBezTo>
                  <a:lnTo>
                    <a:pt x="1516" y="202"/>
                  </a:lnTo>
                  <a:cubicBezTo>
                    <a:pt x="2948" y="313"/>
                    <a:pt x="4916" y="473"/>
                    <a:pt x="5242" y="668"/>
                  </a:cubicBezTo>
                  <a:lnTo>
                    <a:pt x="5242" y="668"/>
                  </a:lnTo>
                  <a:cubicBezTo>
                    <a:pt x="5813" y="1015"/>
                    <a:pt x="8232" y="1460"/>
                    <a:pt x="10790" y="1926"/>
                  </a:cubicBezTo>
                  <a:lnTo>
                    <a:pt x="10790" y="1926"/>
                  </a:lnTo>
                  <a:cubicBezTo>
                    <a:pt x="13502" y="2427"/>
                    <a:pt x="16310" y="2941"/>
                    <a:pt x="16880" y="3344"/>
                  </a:cubicBezTo>
                  <a:lnTo>
                    <a:pt x="16880" y="3344"/>
                  </a:lnTo>
                  <a:cubicBezTo>
                    <a:pt x="16957" y="3393"/>
                    <a:pt x="17256" y="3435"/>
                    <a:pt x="17708" y="3497"/>
                  </a:cubicBezTo>
                  <a:lnTo>
                    <a:pt x="17708" y="3497"/>
                  </a:lnTo>
                  <a:cubicBezTo>
                    <a:pt x="18014" y="3539"/>
                    <a:pt x="18334" y="3581"/>
                    <a:pt x="18396" y="3615"/>
                  </a:cubicBezTo>
                  <a:lnTo>
                    <a:pt x="18396" y="3615"/>
                  </a:lnTo>
                  <a:cubicBezTo>
                    <a:pt x="18403" y="3622"/>
                    <a:pt x="18403" y="3622"/>
                    <a:pt x="18410" y="3622"/>
                  </a:cubicBezTo>
                  <a:lnTo>
                    <a:pt x="18410" y="3622"/>
                  </a:lnTo>
                  <a:cubicBezTo>
                    <a:pt x="18417" y="3622"/>
                    <a:pt x="18431" y="3615"/>
                    <a:pt x="18438" y="3609"/>
                  </a:cubicBezTo>
                  <a:lnTo>
                    <a:pt x="18438" y="3609"/>
                  </a:lnTo>
                  <a:cubicBezTo>
                    <a:pt x="18445" y="3595"/>
                    <a:pt x="18438" y="3574"/>
                    <a:pt x="18424" y="3567"/>
                  </a:cubicBezTo>
                  <a:lnTo>
                    <a:pt x="18424" y="3567"/>
                  </a:lnTo>
                  <a:cubicBezTo>
                    <a:pt x="18347" y="3525"/>
                    <a:pt x="18055" y="3483"/>
                    <a:pt x="17715" y="3442"/>
                  </a:cubicBezTo>
                  <a:lnTo>
                    <a:pt x="17715" y="3442"/>
                  </a:lnTo>
                  <a:cubicBezTo>
                    <a:pt x="17374" y="3393"/>
                    <a:pt x="16985" y="3344"/>
                    <a:pt x="16915" y="3296"/>
                  </a:cubicBezTo>
                  <a:lnTo>
                    <a:pt x="16915" y="3296"/>
                  </a:lnTo>
                  <a:cubicBezTo>
                    <a:pt x="16331" y="2885"/>
                    <a:pt x="13523" y="2371"/>
                    <a:pt x="10804" y="1870"/>
                  </a:cubicBezTo>
                  <a:lnTo>
                    <a:pt x="10804" y="1870"/>
                  </a:lnTo>
                  <a:cubicBezTo>
                    <a:pt x="8246" y="1398"/>
                    <a:pt x="5833" y="960"/>
                    <a:pt x="5270" y="619"/>
                  </a:cubicBezTo>
                  <a:lnTo>
                    <a:pt x="5270" y="619"/>
                  </a:lnTo>
                  <a:cubicBezTo>
                    <a:pt x="4937" y="417"/>
                    <a:pt x="2962" y="258"/>
                    <a:pt x="1523" y="139"/>
                  </a:cubicBezTo>
                  <a:lnTo>
                    <a:pt x="1523" y="139"/>
                  </a:lnTo>
                  <a:cubicBezTo>
                    <a:pt x="793" y="84"/>
                    <a:pt x="223" y="42"/>
                    <a:pt x="35" y="0"/>
                  </a:cubicBezTo>
                  <a:lnTo>
                    <a:pt x="35" y="0"/>
                  </a:lnTo>
                  <a:cubicBezTo>
                    <a:pt x="35" y="0"/>
                    <a:pt x="35" y="0"/>
                    <a:pt x="35" y="0"/>
                  </a:cubicBezTo>
                  <a:lnTo>
                    <a:pt x="35" y="0"/>
                  </a:lnTo>
                  <a:cubicBezTo>
                    <a:pt x="21" y="0"/>
                    <a:pt x="7" y="14"/>
                    <a:pt x="1"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6"/>
            <p:cNvSpPr/>
            <p:nvPr/>
          </p:nvSpPr>
          <p:spPr>
            <a:xfrm>
              <a:off x="3226175" y="3363425"/>
              <a:ext cx="461125" cy="72675"/>
            </a:xfrm>
            <a:custGeom>
              <a:rect b="b" l="l" r="r" t="t"/>
              <a:pathLst>
                <a:path extrusionOk="0" h="2907" w="18445">
                  <a:moveTo>
                    <a:pt x="1" y="21"/>
                  </a:moveTo>
                  <a:cubicBezTo>
                    <a:pt x="1" y="35"/>
                    <a:pt x="14" y="56"/>
                    <a:pt x="28" y="56"/>
                  </a:cubicBezTo>
                  <a:lnTo>
                    <a:pt x="28" y="56"/>
                  </a:lnTo>
                  <a:cubicBezTo>
                    <a:pt x="181" y="84"/>
                    <a:pt x="786" y="126"/>
                    <a:pt x="1551" y="174"/>
                  </a:cubicBezTo>
                  <a:lnTo>
                    <a:pt x="1551" y="174"/>
                  </a:lnTo>
                  <a:cubicBezTo>
                    <a:pt x="2983" y="265"/>
                    <a:pt x="4944" y="390"/>
                    <a:pt x="5201" y="543"/>
                  </a:cubicBezTo>
                  <a:lnTo>
                    <a:pt x="5201" y="543"/>
                  </a:lnTo>
                  <a:cubicBezTo>
                    <a:pt x="5660" y="821"/>
                    <a:pt x="8155" y="1175"/>
                    <a:pt x="10797" y="1558"/>
                  </a:cubicBezTo>
                  <a:lnTo>
                    <a:pt x="10797" y="1558"/>
                  </a:lnTo>
                  <a:cubicBezTo>
                    <a:pt x="13564" y="1954"/>
                    <a:pt x="16429" y="2357"/>
                    <a:pt x="16887" y="2684"/>
                  </a:cubicBezTo>
                  <a:lnTo>
                    <a:pt x="16887" y="2684"/>
                  </a:lnTo>
                  <a:cubicBezTo>
                    <a:pt x="16950" y="2726"/>
                    <a:pt x="17242" y="2753"/>
                    <a:pt x="17708" y="2802"/>
                  </a:cubicBezTo>
                  <a:lnTo>
                    <a:pt x="17708" y="2802"/>
                  </a:lnTo>
                  <a:cubicBezTo>
                    <a:pt x="18007" y="2837"/>
                    <a:pt x="18347" y="2872"/>
                    <a:pt x="18396" y="2899"/>
                  </a:cubicBezTo>
                  <a:lnTo>
                    <a:pt x="18396" y="2899"/>
                  </a:lnTo>
                  <a:cubicBezTo>
                    <a:pt x="18403" y="2906"/>
                    <a:pt x="18403" y="2906"/>
                    <a:pt x="18410" y="2906"/>
                  </a:cubicBezTo>
                  <a:lnTo>
                    <a:pt x="18410" y="2906"/>
                  </a:lnTo>
                  <a:cubicBezTo>
                    <a:pt x="18417" y="2906"/>
                    <a:pt x="18431" y="2899"/>
                    <a:pt x="18438" y="2893"/>
                  </a:cubicBezTo>
                  <a:lnTo>
                    <a:pt x="18438" y="2893"/>
                  </a:lnTo>
                  <a:cubicBezTo>
                    <a:pt x="18445" y="2879"/>
                    <a:pt x="18438" y="2858"/>
                    <a:pt x="18424" y="2851"/>
                  </a:cubicBezTo>
                  <a:lnTo>
                    <a:pt x="18424" y="2851"/>
                  </a:lnTo>
                  <a:cubicBezTo>
                    <a:pt x="18368" y="2816"/>
                    <a:pt x="18118" y="2788"/>
                    <a:pt x="17715" y="2747"/>
                  </a:cubicBezTo>
                  <a:lnTo>
                    <a:pt x="17715" y="2747"/>
                  </a:lnTo>
                  <a:cubicBezTo>
                    <a:pt x="17388" y="2712"/>
                    <a:pt x="16971" y="2670"/>
                    <a:pt x="16922" y="2635"/>
                  </a:cubicBezTo>
                  <a:lnTo>
                    <a:pt x="16922" y="2635"/>
                  </a:lnTo>
                  <a:cubicBezTo>
                    <a:pt x="16456" y="2309"/>
                    <a:pt x="13578" y="1891"/>
                    <a:pt x="10804" y="1495"/>
                  </a:cubicBezTo>
                  <a:lnTo>
                    <a:pt x="10804" y="1495"/>
                  </a:lnTo>
                  <a:cubicBezTo>
                    <a:pt x="8281" y="1134"/>
                    <a:pt x="5680" y="765"/>
                    <a:pt x="5229" y="494"/>
                  </a:cubicBezTo>
                  <a:lnTo>
                    <a:pt x="5229" y="494"/>
                  </a:lnTo>
                  <a:cubicBezTo>
                    <a:pt x="4964" y="334"/>
                    <a:pt x="3073" y="209"/>
                    <a:pt x="1558" y="112"/>
                  </a:cubicBezTo>
                  <a:lnTo>
                    <a:pt x="1558" y="112"/>
                  </a:lnTo>
                  <a:cubicBezTo>
                    <a:pt x="793" y="70"/>
                    <a:pt x="188" y="28"/>
                    <a:pt x="35" y="0"/>
                  </a:cubicBezTo>
                  <a:lnTo>
                    <a:pt x="35" y="0"/>
                  </a:lnTo>
                  <a:cubicBezTo>
                    <a:pt x="35" y="0"/>
                    <a:pt x="35" y="0"/>
                    <a:pt x="35" y="0"/>
                  </a:cubicBezTo>
                  <a:lnTo>
                    <a:pt x="35" y="0"/>
                  </a:lnTo>
                  <a:cubicBezTo>
                    <a:pt x="21" y="0"/>
                    <a:pt x="7" y="7"/>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6"/>
            <p:cNvSpPr/>
            <p:nvPr/>
          </p:nvSpPr>
          <p:spPr>
            <a:xfrm>
              <a:off x="3226175" y="3381150"/>
              <a:ext cx="461125" cy="54950"/>
            </a:xfrm>
            <a:custGeom>
              <a:rect b="b" l="l" r="r" t="t"/>
              <a:pathLst>
                <a:path extrusionOk="0" h="2198" w="18445">
                  <a:moveTo>
                    <a:pt x="1" y="21"/>
                  </a:moveTo>
                  <a:cubicBezTo>
                    <a:pt x="1" y="42"/>
                    <a:pt x="14" y="56"/>
                    <a:pt x="28" y="56"/>
                  </a:cubicBezTo>
                  <a:lnTo>
                    <a:pt x="28" y="56"/>
                  </a:lnTo>
                  <a:cubicBezTo>
                    <a:pt x="147" y="84"/>
                    <a:pt x="779" y="112"/>
                    <a:pt x="1579" y="147"/>
                  </a:cubicBezTo>
                  <a:lnTo>
                    <a:pt x="1579" y="147"/>
                  </a:lnTo>
                  <a:cubicBezTo>
                    <a:pt x="2934" y="216"/>
                    <a:pt x="4971" y="306"/>
                    <a:pt x="5159" y="425"/>
                  </a:cubicBezTo>
                  <a:lnTo>
                    <a:pt x="5159" y="425"/>
                  </a:lnTo>
                  <a:cubicBezTo>
                    <a:pt x="5507" y="633"/>
                    <a:pt x="8072" y="904"/>
                    <a:pt x="10790" y="1182"/>
                  </a:cubicBezTo>
                  <a:lnTo>
                    <a:pt x="10790" y="1182"/>
                  </a:lnTo>
                  <a:cubicBezTo>
                    <a:pt x="13627" y="1481"/>
                    <a:pt x="16554" y="1787"/>
                    <a:pt x="16894" y="2024"/>
                  </a:cubicBezTo>
                  <a:lnTo>
                    <a:pt x="16894" y="2024"/>
                  </a:lnTo>
                  <a:cubicBezTo>
                    <a:pt x="16936" y="2058"/>
                    <a:pt x="17186" y="2079"/>
                    <a:pt x="17708" y="2121"/>
                  </a:cubicBezTo>
                  <a:lnTo>
                    <a:pt x="17708" y="2121"/>
                  </a:lnTo>
                  <a:cubicBezTo>
                    <a:pt x="18000" y="2142"/>
                    <a:pt x="18354" y="2170"/>
                    <a:pt x="18396" y="2190"/>
                  </a:cubicBezTo>
                  <a:lnTo>
                    <a:pt x="18396" y="2190"/>
                  </a:lnTo>
                  <a:cubicBezTo>
                    <a:pt x="18403" y="2190"/>
                    <a:pt x="18403" y="2197"/>
                    <a:pt x="18410" y="2197"/>
                  </a:cubicBezTo>
                  <a:lnTo>
                    <a:pt x="18410" y="2197"/>
                  </a:lnTo>
                  <a:cubicBezTo>
                    <a:pt x="18417" y="2197"/>
                    <a:pt x="18431" y="2190"/>
                    <a:pt x="18438" y="2177"/>
                  </a:cubicBezTo>
                  <a:lnTo>
                    <a:pt x="18438" y="2177"/>
                  </a:lnTo>
                  <a:cubicBezTo>
                    <a:pt x="18445" y="2163"/>
                    <a:pt x="18438" y="2149"/>
                    <a:pt x="18424" y="2142"/>
                  </a:cubicBezTo>
                  <a:lnTo>
                    <a:pt x="18424" y="2142"/>
                  </a:lnTo>
                  <a:cubicBezTo>
                    <a:pt x="18382" y="2114"/>
                    <a:pt x="18167" y="2100"/>
                    <a:pt x="17715" y="2065"/>
                  </a:cubicBezTo>
                  <a:lnTo>
                    <a:pt x="17715" y="2065"/>
                  </a:lnTo>
                  <a:cubicBezTo>
                    <a:pt x="17402" y="2038"/>
                    <a:pt x="16971" y="2003"/>
                    <a:pt x="16922" y="1982"/>
                  </a:cubicBezTo>
                  <a:lnTo>
                    <a:pt x="16922" y="1982"/>
                  </a:lnTo>
                  <a:cubicBezTo>
                    <a:pt x="16575" y="1732"/>
                    <a:pt x="13641" y="1426"/>
                    <a:pt x="10797" y="1127"/>
                  </a:cubicBezTo>
                  <a:lnTo>
                    <a:pt x="10797" y="1127"/>
                  </a:lnTo>
                  <a:cubicBezTo>
                    <a:pt x="8204" y="856"/>
                    <a:pt x="5528" y="578"/>
                    <a:pt x="5187" y="376"/>
                  </a:cubicBezTo>
                  <a:lnTo>
                    <a:pt x="5187" y="376"/>
                  </a:lnTo>
                  <a:cubicBezTo>
                    <a:pt x="5006" y="265"/>
                    <a:pt x="3449" y="181"/>
                    <a:pt x="1586" y="91"/>
                  </a:cubicBezTo>
                  <a:lnTo>
                    <a:pt x="1586" y="91"/>
                  </a:lnTo>
                  <a:cubicBezTo>
                    <a:pt x="814" y="56"/>
                    <a:pt x="153" y="21"/>
                    <a:pt x="35" y="1"/>
                  </a:cubicBezTo>
                  <a:lnTo>
                    <a:pt x="35" y="1"/>
                  </a:lnTo>
                  <a:cubicBezTo>
                    <a:pt x="35" y="1"/>
                    <a:pt x="35" y="1"/>
                    <a:pt x="35" y="1"/>
                  </a:cubicBezTo>
                  <a:lnTo>
                    <a:pt x="35" y="1"/>
                  </a:lnTo>
                  <a:cubicBezTo>
                    <a:pt x="21" y="1"/>
                    <a:pt x="7" y="7"/>
                    <a:pt x="1" y="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6"/>
            <p:cNvSpPr/>
            <p:nvPr/>
          </p:nvSpPr>
          <p:spPr>
            <a:xfrm>
              <a:off x="3226175" y="3399050"/>
              <a:ext cx="461125" cy="37050"/>
            </a:xfrm>
            <a:custGeom>
              <a:rect b="b" l="l" r="r" t="t"/>
              <a:pathLst>
                <a:path extrusionOk="0" h="1482" w="18445">
                  <a:moveTo>
                    <a:pt x="1" y="21"/>
                  </a:moveTo>
                  <a:cubicBezTo>
                    <a:pt x="1" y="35"/>
                    <a:pt x="14" y="49"/>
                    <a:pt x="28" y="56"/>
                  </a:cubicBezTo>
                  <a:lnTo>
                    <a:pt x="28" y="56"/>
                  </a:lnTo>
                  <a:cubicBezTo>
                    <a:pt x="112" y="70"/>
                    <a:pt x="772" y="91"/>
                    <a:pt x="1606" y="119"/>
                  </a:cubicBezTo>
                  <a:lnTo>
                    <a:pt x="1606" y="119"/>
                  </a:lnTo>
                  <a:cubicBezTo>
                    <a:pt x="2955" y="160"/>
                    <a:pt x="4999" y="223"/>
                    <a:pt x="5117" y="293"/>
                  </a:cubicBezTo>
                  <a:lnTo>
                    <a:pt x="5117" y="293"/>
                  </a:lnTo>
                  <a:cubicBezTo>
                    <a:pt x="5354" y="439"/>
                    <a:pt x="7996" y="619"/>
                    <a:pt x="10790" y="807"/>
                  </a:cubicBezTo>
                  <a:lnTo>
                    <a:pt x="10790" y="807"/>
                  </a:lnTo>
                  <a:cubicBezTo>
                    <a:pt x="13543" y="995"/>
                    <a:pt x="16672" y="1210"/>
                    <a:pt x="16894" y="1363"/>
                  </a:cubicBezTo>
                  <a:lnTo>
                    <a:pt x="16894" y="1363"/>
                  </a:lnTo>
                  <a:cubicBezTo>
                    <a:pt x="16929" y="1384"/>
                    <a:pt x="17124" y="1398"/>
                    <a:pt x="17715" y="1433"/>
                  </a:cubicBezTo>
                  <a:lnTo>
                    <a:pt x="17715" y="1433"/>
                  </a:lnTo>
                  <a:cubicBezTo>
                    <a:pt x="18014" y="1447"/>
                    <a:pt x="18361" y="1461"/>
                    <a:pt x="18396" y="1474"/>
                  </a:cubicBezTo>
                  <a:lnTo>
                    <a:pt x="18396" y="1474"/>
                  </a:lnTo>
                  <a:cubicBezTo>
                    <a:pt x="18403" y="1481"/>
                    <a:pt x="18403" y="1481"/>
                    <a:pt x="18410" y="1481"/>
                  </a:cubicBezTo>
                  <a:lnTo>
                    <a:pt x="18410" y="1481"/>
                  </a:lnTo>
                  <a:cubicBezTo>
                    <a:pt x="18417" y="1481"/>
                    <a:pt x="18431" y="1474"/>
                    <a:pt x="18438" y="1468"/>
                  </a:cubicBezTo>
                  <a:lnTo>
                    <a:pt x="18438" y="1468"/>
                  </a:lnTo>
                  <a:cubicBezTo>
                    <a:pt x="18445" y="1454"/>
                    <a:pt x="18438" y="1433"/>
                    <a:pt x="18424" y="1426"/>
                  </a:cubicBezTo>
                  <a:lnTo>
                    <a:pt x="18424" y="1426"/>
                  </a:lnTo>
                  <a:cubicBezTo>
                    <a:pt x="18396" y="1405"/>
                    <a:pt x="18229" y="1398"/>
                    <a:pt x="17715" y="1370"/>
                  </a:cubicBezTo>
                  <a:lnTo>
                    <a:pt x="17715" y="1370"/>
                  </a:lnTo>
                  <a:cubicBezTo>
                    <a:pt x="17381" y="1356"/>
                    <a:pt x="16971" y="1335"/>
                    <a:pt x="16929" y="1315"/>
                  </a:cubicBezTo>
                  <a:lnTo>
                    <a:pt x="16929" y="1315"/>
                  </a:lnTo>
                  <a:cubicBezTo>
                    <a:pt x="16693" y="1155"/>
                    <a:pt x="13828" y="960"/>
                    <a:pt x="10790" y="751"/>
                  </a:cubicBezTo>
                  <a:lnTo>
                    <a:pt x="10790" y="751"/>
                  </a:lnTo>
                  <a:cubicBezTo>
                    <a:pt x="8128" y="571"/>
                    <a:pt x="5368" y="383"/>
                    <a:pt x="5152" y="244"/>
                  </a:cubicBezTo>
                  <a:lnTo>
                    <a:pt x="5152" y="244"/>
                  </a:lnTo>
                  <a:cubicBezTo>
                    <a:pt x="5027" y="174"/>
                    <a:pt x="3470" y="119"/>
                    <a:pt x="1606" y="56"/>
                  </a:cubicBezTo>
                  <a:lnTo>
                    <a:pt x="1606" y="56"/>
                  </a:lnTo>
                  <a:cubicBezTo>
                    <a:pt x="807" y="35"/>
                    <a:pt x="119" y="15"/>
                    <a:pt x="35" y="1"/>
                  </a:cubicBezTo>
                  <a:lnTo>
                    <a:pt x="35" y="1"/>
                  </a:lnTo>
                  <a:cubicBezTo>
                    <a:pt x="35" y="1"/>
                    <a:pt x="35" y="1"/>
                    <a:pt x="35" y="1"/>
                  </a:cubicBezTo>
                  <a:lnTo>
                    <a:pt x="35" y="1"/>
                  </a:lnTo>
                  <a:cubicBezTo>
                    <a:pt x="21" y="1"/>
                    <a:pt x="7" y="8"/>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6"/>
            <p:cNvSpPr/>
            <p:nvPr/>
          </p:nvSpPr>
          <p:spPr>
            <a:xfrm>
              <a:off x="3226175" y="3416775"/>
              <a:ext cx="461125" cy="19325"/>
            </a:xfrm>
            <a:custGeom>
              <a:rect b="b" l="l" r="r" t="t"/>
              <a:pathLst>
                <a:path extrusionOk="0" h="773" w="18445">
                  <a:moveTo>
                    <a:pt x="1" y="22"/>
                  </a:moveTo>
                  <a:cubicBezTo>
                    <a:pt x="1" y="42"/>
                    <a:pt x="14" y="56"/>
                    <a:pt x="28" y="56"/>
                  </a:cubicBezTo>
                  <a:lnTo>
                    <a:pt x="28" y="56"/>
                  </a:lnTo>
                  <a:cubicBezTo>
                    <a:pt x="70" y="63"/>
                    <a:pt x="633" y="77"/>
                    <a:pt x="1620" y="91"/>
                  </a:cubicBezTo>
                  <a:lnTo>
                    <a:pt x="1620" y="91"/>
                  </a:lnTo>
                  <a:cubicBezTo>
                    <a:pt x="2955" y="112"/>
                    <a:pt x="4978" y="140"/>
                    <a:pt x="5076" y="175"/>
                  </a:cubicBezTo>
                  <a:lnTo>
                    <a:pt x="5076" y="175"/>
                  </a:lnTo>
                  <a:cubicBezTo>
                    <a:pt x="5187" y="244"/>
                    <a:pt x="7307" y="321"/>
                    <a:pt x="10776" y="432"/>
                  </a:cubicBezTo>
                  <a:lnTo>
                    <a:pt x="10776" y="432"/>
                  </a:lnTo>
                  <a:cubicBezTo>
                    <a:pt x="13585" y="529"/>
                    <a:pt x="16762" y="633"/>
                    <a:pt x="16901" y="710"/>
                  </a:cubicBezTo>
                  <a:lnTo>
                    <a:pt x="16901" y="710"/>
                  </a:lnTo>
                  <a:cubicBezTo>
                    <a:pt x="16915" y="724"/>
                    <a:pt x="16992" y="731"/>
                    <a:pt x="17715" y="745"/>
                  </a:cubicBezTo>
                  <a:lnTo>
                    <a:pt x="17715" y="745"/>
                  </a:lnTo>
                  <a:cubicBezTo>
                    <a:pt x="18021" y="752"/>
                    <a:pt x="18361" y="759"/>
                    <a:pt x="18403" y="765"/>
                  </a:cubicBezTo>
                  <a:lnTo>
                    <a:pt x="18403" y="765"/>
                  </a:lnTo>
                  <a:cubicBezTo>
                    <a:pt x="18403" y="772"/>
                    <a:pt x="18403" y="772"/>
                    <a:pt x="18410" y="772"/>
                  </a:cubicBezTo>
                  <a:lnTo>
                    <a:pt x="18410" y="772"/>
                  </a:lnTo>
                  <a:cubicBezTo>
                    <a:pt x="18417" y="772"/>
                    <a:pt x="18431" y="765"/>
                    <a:pt x="18438" y="759"/>
                  </a:cubicBezTo>
                  <a:lnTo>
                    <a:pt x="18438" y="759"/>
                  </a:lnTo>
                  <a:cubicBezTo>
                    <a:pt x="18445" y="745"/>
                    <a:pt x="18438" y="724"/>
                    <a:pt x="18424" y="717"/>
                  </a:cubicBezTo>
                  <a:lnTo>
                    <a:pt x="18424" y="717"/>
                  </a:lnTo>
                  <a:cubicBezTo>
                    <a:pt x="18410" y="710"/>
                    <a:pt x="18340" y="703"/>
                    <a:pt x="17715" y="689"/>
                  </a:cubicBezTo>
                  <a:lnTo>
                    <a:pt x="17715" y="689"/>
                  </a:lnTo>
                  <a:cubicBezTo>
                    <a:pt x="17381" y="682"/>
                    <a:pt x="16971" y="668"/>
                    <a:pt x="16929" y="661"/>
                  </a:cubicBezTo>
                  <a:lnTo>
                    <a:pt x="16929" y="661"/>
                  </a:lnTo>
                  <a:cubicBezTo>
                    <a:pt x="16762" y="578"/>
                    <a:pt x="14489" y="501"/>
                    <a:pt x="10783" y="376"/>
                  </a:cubicBezTo>
                  <a:lnTo>
                    <a:pt x="10783" y="376"/>
                  </a:lnTo>
                  <a:cubicBezTo>
                    <a:pt x="8058" y="286"/>
                    <a:pt x="5236" y="195"/>
                    <a:pt x="5110" y="126"/>
                  </a:cubicBezTo>
                  <a:lnTo>
                    <a:pt x="5110" y="126"/>
                  </a:lnTo>
                  <a:cubicBezTo>
                    <a:pt x="5048" y="91"/>
                    <a:pt x="3935" y="70"/>
                    <a:pt x="1620" y="35"/>
                  </a:cubicBezTo>
                  <a:lnTo>
                    <a:pt x="1620" y="35"/>
                  </a:lnTo>
                  <a:cubicBezTo>
                    <a:pt x="793" y="22"/>
                    <a:pt x="84" y="8"/>
                    <a:pt x="35" y="1"/>
                  </a:cubicBezTo>
                  <a:lnTo>
                    <a:pt x="35" y="1"/>
                  </a:lnTo>
                  <a:cubicBezTo>
                    <a:pt x="35" y="1"/>
                    <a:pt x="35" y="1"/>
                    <a:pt x="35" y="1"/>
                  </a:cubicBezTo>
                  <a:lnTo>
                    <a:pt x="35" y="1"/>
                  </a:lnTo>
                  <a:cubicBezTo>
                    <a:pt x="21" y="1"/>
                    <a:pt x="7" y="8"/>
                    <a:pt x="1"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6"/>
            <p:cNvSpPr/>
            <p:nvPr/>
          </p:nvSpPr>
          <p:spPr>
            <a:xfrm>
              <a:off x="3222700" y="3430850"/>
              <a:ext cx="468075" cy="8725"/>
            </a:xfrm>
            <a:custGeom>
              <a:rect b="b" l="l" r="r" t="t"/>
              <a:pathLst>
                <a:path extrusionOk="0" h="349" w="18723">
                  <a:moveTo>
                    <a:pt x="174" y="1"/>
                  </a:moveTo>
                  <a:cubicBezTo>
                    <a:pt x="77" y="1"/>
                    <a:pt x="0" y="84"/>
                    <a:pt x="0" y="175"/>
                  </a:cubicBezTo>
                  <a:lnTo>
                    <a:pt x="0" y="175"/>
                  </a:lnTo>
                  <a:cubicBezTo>
                    <a:pt x="0" y="272"/>
                    <a:pt x="77" y="348"/>
                    <a:pt x="174" y="348"/>
                  </a:cubicBezTo>
                  <a:lnTo>
                    <a:pt x="174" y="348"/>
                  </a:lnTo>
                  <a:lnTo>
                    <a:pt x="18549" y="348"/>
                  </a:lnTo>
                  <a:cubicBezTo>
                    <a:pt x="18646" y="348"/>
                    <a:pt x="18723" y="272"/>
                    <a:pt x="18723" y="175"/>
                  </a:cubicBezTo>
                  <a:lnTo>
                    <a:pt x="18723" y="175"/>
                  </a:lnTo>
                  <a:cubicBezTo>
                    <a:pt x="18723" y="84"/>
                    <a:pt x="18646" y="1"/>
                    <a:pt x="18549" y="1"/>
                  </a:cubicBezTo>
                  <a:lnTo>
                    <a:pt x="18549"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 name="Google Shape;204;p16"/>
          <p:cNvSpPr txBox="1"/>
          <p:nvPr>
            <p:ph type="title"/>
          </p:nvPr>
        </p:nvSpPr>
        <p:spPr>
          <a:xfrm>
            <a:off x="713225" y="539500"/>
            <a:ext cx="85206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5" name="Google Shape;205;p16"/>
          <p:cNvSpPr txBox="1"/>
          <p:nvPr>
            <p:ph idx="1" type="body"/>
          </p:nvPr>
        </p:nvSpPr>
        <p:spPr>
          <a:xfrm>
            <a:off x="713225" y="1297400"/>
            <a:ext cx="7717500" cy="3311100"/>
          </a:xfrm>
          <a:prstGeom prst="rect">
            <a:avLst/>
          </a:prstGeom>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SzPts val="1800"/>
              <a:buAutoNum type="arabicPeriod"/>
              <a:defRPr sz="1100"/>
            </a:lvl1pPr>
            <a:lvl2pPr indent="-317500" lvl="1" marL="914400">
              <a:spcBef>
                <a:spcPts val="0"/>
              </a:spcBef>
              <a:spcAft>
                <a:spcPts val="0"/>
              </a:spcAft>
              <a:buSzPts val="1400"/>
              <a:buAutoNum type="alphaLcPeriod"/>
              <a:defRPr/>
            </a:lvl2pPr>
            <a:lvl3pPr indent="-317500" lvl="2" marL="1371600">
              <a:spcBef>
                <a:spcPts val="0"/>
              </a:spcBef>
              <a:spcAft>
                <a:spcPts val="0"/>
              </a:spcAft>
              <a:buSzPts val="1400"/>
              <a:buAutoNum type="romanLcPeriod"/>
              <a:defRPr/>
            </a:lvl3pPr>
            <a:lvl4pPr indent="-317500" lvl="3" marL="1828800">
              <a:spcBef>
                <a:spcPts val="0"/>
              </a:spcBef>
              <a:spcAft>
                <a:spcPts val="0"/>
              </a:spcAft>
              <a:buSzPts val="1400"/>
              <a:buAutoNum type="arabicPeriod"/>
              <a:defRPr/>
            </a:lvl4pPr>
            <a:lvl5pPr indent="-317500" lvl="4" marL="2286000">
              <a:spcBef>
                <a:spcPts val="0"/>
              </a:spcBef>
              <a:spcAft>
                <a:spcPts val="0"/>
              </a:spcAft>
              <a:buSzPts val="1400"/>
              <a:buAutoNum type="alphaLcPeriod"/>
              <a:defRPr/>
            </a:lvl5pPr>
            <a:lvl6pPr indent="-317500" lvl="5" marL="2743200">
              <a:spcBef>
                <a:spcPts val="0"/>
              </a:spcBef>
              <a:spcAft>
                <a:spcPts val="0"/>
              </a:spcAft>
              <a:buSzPts val="1400"/>
              <a:buAutoNum type="romanLcPeriod"/>
              <a:defRPr/>
            </a:lvl6pPr>
            <a:lvl7pPr indent="-317500" lvl="6" marL="3200400">
              <a:spcBef>
                <a:spcPts val="0"/>
              </a:spcBef>
              <a:spcAft>
                <a:spcPts val="0"/>
              </a:spcAft>
              <a:buSzPts val="1400"/>
              <a:buAutoNum type="arabicPeriod"/>
              <a:defRPr/>
            </a:lvl7pPr>
            <a:lvl8pPr indent="-317500" lvl="7" marL="3657600">
              <a:spcBef>
                <a:spcPts val="0"/>
              </a:spcBef>
              <a:spcAft>
                <a:spcPts val="0"/>
              </a:spcAft>
              <a:buSzPts val="1400"/>
              <a:buAutoNum type="alphaLcPeriod"/>
              <a:defRPr/>
            </a:lvl8pPr>
            <a:lvl9pPr indent="-317500" lvl="8" marL="4114800">
              <a:spcBef>
                <a:spcPts val="0"/>
              </a:spcBef>
              <a:spcAft>
                <a:spcPts val="0"/>
              </a:spcAft>
              <a:buSzPts val="1400"/>
              <a:buAutoNum type="romanLcPeriod"/>
              <a:defRPr/>
            </a:lvl9pPr>
          </a:lstStyle>
          <a:p/>
        </p:txBody>
      </p:sp>
      <p:grpSp>
        <p:nvGrpSpPr>
          <p:cNvPr id="206" name="Google Shape;206;p16"/>
          <p:cNvGrpSpPr/>
          <p:nvPr/>
        </p:nvGrpSpPr>
        <p:grpSpPr>
          <a:xfrm flipH="1" rot="638029">
            <a:off x="-128956" y="-320195"/>
            <a:ext cx="1490120" cy="1347593"/>
            <a:chOff x="5286475" y="1293575"/>
            <a:chExt cx="856350" cy="668300"/>
          </a:xfrm>
        </p:grpSpPr>
        <p:sp>
          <p:nvSpPr>
            <p:cNvPr id="207" name="Google Shape;207;p16"/>
            <p:cNvSpPr/>
            <p:nvPr/>
          </p:nvSpPr>
          <p:spPr>
            <a:xfrm>
              <a:off x="5864375" y="1293575"/>
              <a:ext cx="278450" cy="668300"/>
            </a:xfrm>
            <a:custGeom>
              <a:rect b="b" l="l" r="r" t="t"/>
              <a:pathLst>
                <a:path extrusionOk="0" h="26732" w="11138">
                  <a:moveTo>
                    <a:pt x="125" y="14"/>
                  </a:moveTo>
                  <a:cubicBezTo>
                    <a:pt x="42" y="56"/>
                    <a:pt x="0" y="160"/>
                    <a:pt x="42" y="251"/>
                  </a:cubicBezTo>
                  <a:lnTo>
                    <a:pt x="42" y="251"/>
                  </a:lnTo>
                  <a:cubicBezTo>
                    <a:pt x="702" y="1600"/>
                    <a:pt x="1196" y="3066"/>
                    <a:pt x="1683" y="4485"/>
                  </a:cubicBezTo>
                  <a:lnTo>
                    <a:pt x="1683" y="4485"/>
                  </a:lnTo>
                  <a:cubicBezTo>
                    <a:pt x="1989" y="5402"/>
                    <a:pt x="2315" y="6348"/>
                    <a:pt x="2670" y="7259"/>
                  </a:cubicBezTo>
                  <a:lnTo>
                    <a:pt x="2670" y="7259"/>
                  </a:lnTo>
                  <a:cubicBezTo>
                    <a:pt x="3546" y="9449"/>
                    <a:pt x="4818" y="11479"/>
                    <a:pt x="6042" y="13446"/>
                  </a:cubicBezTo>
                  <a:lnTo>
                    <a:pt x="6042" y="13446"/>
                  </a:lnTo>
                  <a:cubicBezTo>
                    <a:pt x="6806" y="14670"/>
                    <a:pt x="7599" y="15935"/>
                    <a:pt x="8280" y="17228"/>
                  </a:cubicBezTo>
                  <a:lnTo>
                    <a:pt x="8280" y="17228"/>
                  </a:lnTo>
                  <a:cubicBezTo>
                    <a:pt x="10032" y="20523"/>
                    <a:pt x="10783" y="23833"/>
                    <a:pt x="10387" y="26530"/>
                  </a:cubicBezTo>
                  <a:lnTo>
                    <a:pt x="10387" y="26530"/>
                  </a:lnTo>
                  <a:cubicBezTo>
                    <a:pt x="10373" y="26627"/>
                    <a:pt x="10442" y="26711"/>
                    <a:pt x="10533" y="26725"/>
                  </a:cubicBezTo>
                  <a:lnTo>
                    <a:pt x="10533" y="26725"/>
                  </a:lnTo>
                  <a:cubicBezTo>
                    <a:pt x="10540" y="26725"/>
                    <a:pt x="10554" y="26732"/>
                    <a:pt x="10561" y="26732"/>
                  </a:cubicBezTo>
                  <a:lnTo>
                    <a:pt x="10561" y="26732"/>
                  </a:lnTo>
                  <a:cubicBezTo>
                    <a:pt x="10644" y="26732"/>
                    <a:pt x="10721" y="26669"/>
                    <a:pt x="10734" y="26579"/>
                  </a:cubicBezTo>
                  <a:lnTo>
                    <a:pt x="10734" y="26579"/>
                  </a:lnTo>
                  <a:cubicBezTo>
                    <a:pt x="11138" y="23812"/>
                    <a:pt x="10373" y="20426"/>
                    <a:pt x="8586" y="17061"/>
                  </a:cubicBezTo>
                  <a:lnTo>
                    <a:pt x="8586" y="17061"/>
                  </a:lnTo>
                  <a:cubicBezTo>
                    <a:pt x="7898" y="15761"/>
                    <a:pt x="7105" y="14489"/>
                    <a:pt x="6334" y="13258"/>
                  </a:cubicBezTo>
                  <a:lnTo>
                    <a:pt x="6334" y="13258"/>
                  </a:lnTo>
                  <a:cubicBezTo>
                    <a:pt x="5117" y="11305"/>
                    <a:pt x="3859" y="9289"/>
                    <a:pt x="2997" y="7127"/>
                  </a:cubicBezTo>
                  <a:lnTo>
                    <a:pt x="2997" y="7127"/>
                  </a:lnTo>
                  <a:cubicBezTo>
                    <a:pt x="2635" y="6230"/>
                    <a:pt x="2315" y="5284"/>
                    <a:pt x="2009" y="4373"/>
                  </a:cubicBezTo>
                  <a:lnTo>
                    <a:pt x="2009" y="4373"/>
                  </a:lnTo>
                  <a:cubicBezTo>
                    <a:pt x="1523" y="2941"/>
                    <a:pt x="1022" y="1460"/>
                    <a:pt x="355" y="98"/>
                  </a:cubicBezTo>
                  <a:lnTo>
                    <a:pt x="355" y="98"/>
                  </a:lnTo>
                  <a:cubicBezTo>
                    <a:pt x="327" y="35"/>
                    <a:pt x="264" y="1"/>
                    <a:pt x="202" y="1"/>
                  </a:cubicBezTo>
                  <a:lnTo>
                    <a:pt x="202" y="1"/>
                  </a:lnTo>
                  <a:cubicBezTo>
                    <a:pt x="174" y="1"/>
                    <a:pt x="153" y="7"/>
                    <a:pt x="12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6"/>
            <p:cNvSpPr/>
            <p:nvPr/>
          </p:nvSpPr>
          <p:spPr>
            <a:xfrm>
              <a:off x="5836375" y="1297225"/>
              <a:ext cx="292025" cy="655800"/>
            </a:xfrm>
            <a:custGeom>
              <a:rect b="b" l="l" r="r" t="t"/>
              <a:pathLst>
                <a:path extrusionOk="0" h="26232" w="11681">
                  <a:moveTo>
                    <a:pt x="22" y="1"/>
                  </a:moveTo>
                  <a:cubicBezTo>
                    <a:pt x="8" y="7"/>
                    <a:pt x="1" y="28"/>
                    <a:pt x="15" y="42"/>
                  </a:cubicBezTo>
                  <a:lnTo>
                    <a:pt x="15" y="42"/>
                  </a:lnTo>
                  <a:cubicBezTo>
                    <a:pt x="926" y="1683"/>
                    <a:pt x="1593" y="3518"/>
                    <a:pt x="2233" y="5291"/>
                  </a:cubicBezTo>
                  <a:lnTo>
                    <a:pt x="2233" y="5291"/>
                  </a:lnTo>
                  <a:cubicBezTo>
                    <a:pt x="2302" y="5472"/>
                    <a:pt x="2365" y="5653"/>
                    <a:pt x="2434" y="5833"/>
                  </a:cubicBezTo>
                  <a:lnTo>
                    <a:pt x="2434" y="5833"/>
                  </a:lnTo>
                  <a:cubicBezTo>
                    <a:pt x="2566" y="6209"/>
                    <a:pt x="2726" y="6647"/>
                    <a:pt x="2900" y="7085"/>
                  </a:cubicBezTo>
                  <a:lnTo>
                    <a:pt x="2900" y="7085"/>
                  </a:lnTo>
                  <a:cubicBezTo>
                    <a:pt x="3421" y="8420"/>
                    <a:pt x="4068" y="9754"/>
                    <a:pt x="4874" y="11152"/>
                  </a:cubicBezTo>
                  <a:lnTo>
                    <a:pt x="4874" y="11152"/>
                  </a:lnTo>
                  <a:cubicBezTo>
                    <a:pt x="5556" y="12327"/>
                    <a:pt x="6320" y="13460"/>
                    <a:pt x="7064" y="14565"/>
                  </a:cubicBezTo>
                  <a:lnTo>
                    <a:pt x="7064" y="14565"/>
                  </a:lnTo>
                  <a:cubicBezTo>
                    <a:pt x="7315" y="14934"/>
                    <a:pt x="7572" y="15316"/>
                    <a:pt x="7822" y="15692"/>
                  </a:cubicBezTo>
                  <a:lnTo>
                    <a:pt x="7822" y="15692"/>
                  </a:lnTo>
                  <a:cubicBezTo>
                    <a:pt x="8184" y="16234"/>
                    <a:pt x="8476" y="16686"/>
                    <a:pt x="8740" y="17117"/>
                  </a:cubicBezTo>
                  <a:lnTo>
                    <a:pt x="8740" y="17117"/>
                  </a:lnTo>
                  <a:cubicBezTo>
                    <a:pt x="9664" y="18605"/>
                    <a:pt x="10367" y="20058"/>
                    <a:pt x="10819" y="21427"/>
                  </a:cubicBezTo>
                  <a:lnTo>
                    <a:pt x="10819" y="21427"/>
                  </a:lnTo>
                  <a:cubicBezTo>
                    <a:pt x="11430" y="23242"/>
                    <a:pt x="11618" y="24764"/>
                    <a:pt x="11430" y="26196"/>
                  </a:cubicBezTo>
                  <a:lnTo>
                    <a:pt x="11430" y="26196"/>
                  </a:lnTo>
                  <a:cubicBezTo>
                    <a:pt x="11423" y="26217"/>
                    <a:pt x="11437" y="26231"/>
                    <a:pt x="11451" y="26231"/>
                  </a:cubicBezTo>
                  <a:lnTo>
                    <a:pt x="11451" y="26231"/>
                  </a:lnTo>
                  <a:lnTo>
                    <a:pt x="11458" y="26231"/>
                  </a:lnTo>
                  <a:lnTo>
                    <a:pt x="11458" y="26231"/>
                  </a:lnTo>
                  <a:cubicBezTo>
                    <a:pt x="11472" y="26231"/>
                    <a:pt x="11486" y="26224"/>
                    <a:pt x="11486" y="26210"/>
                  </a:cubicBezTo>
                  <a:lnTo>
                    <a:pt x="11486" y="26210"/>
                  </a:lnTo>
                  <a:cubicBezTo>
                    <a:pt x="11681" y="24757"/>
                    <a:pt x="11486" y="23235"/>
                    <a:pt x="10874" y="21406"/>
                  </a:cubicBezTo>
                  <a:lnTo>
                    <a:pt x="10874" y="21406"/>
                  </a:lnTo>
                  <a:cubicBezTo>
                    <a:pt x="10415" y="20030"/>
                    <a:pt x="9713" y="18577"/>
                    <a:pt x="8789" y="17089"/>
                  </a:cubicBezTo>
                  <a:lnTo>
                    <a:pt x="8789" y="17089"/>
                  </a:lnTo>
                  <a:cubicBezTo>
                    <a:pt x="8524" y="16651"/>
                    <a:pt x="8232" y="16199"/>
                    <a:pt x="7871" y="15657"/>
                  </a:cubicBezTo>
                  <a:lnTo>
                    <a:pt x="7871" y="15657"/>
                  </a:lnTo>
                  <a:cubicBezTo>
                    <a:pt x="7621" y="15281"/>
                    <a:pt x="7363" y="14899"/>
                    <a:pt x="7113" y="14531"/>
                  </a:cubicBezTo>
                  <a:lnTo>
                    <a:pt x="7113" y="14531"/>
                  </a:lnTo>
                  <a:cubicBezTo>
                    <a:pt x="6369" y="13432"/>
                    <a:pt x="5604" y="12292"/>
                    <a:pt x="4930" y="11124"/>
                  </a:cubicBezTo>
                  <a:lnTo>
                    <a:pt x="4930" y="11124"/>
                  </a:lnTo>
                  <a:cubicBezTo>
                    <a:pt x="4124" y="9727"/>
                    <a:pt x="3477" y="8399"/>
                    <a:pt x="2956" y="7064"/>
                  </a:cubicBezTo>
                  <a:lnTo>
                    <a:pt x="2956" y="7064"/>
                  </a:lnTo>
                  <a:cubicBezTo>
                    <a:pt x="2782" y="6626"/>
                    <a:pt x="2622" y="6188"/>
                    <a:pt x="2490" y="5813"/>
                  </a:cubicBezTo>
                  <a:lnTo>
                    <a:pt x="2490" y="5813"/>
                  </a:lnTo>
                  <a:cubicBezTo>
                    <a:pt x="2420" y="5632"/>
                    <a:pt x="2358" y="5451"/>
                    <a:pt x="2288" y="5270"/>
                  </a:cubicBezTo>
                  <a:lnTo>
                    <a:pt x="2288" y="5270"/>
                  </a:lnTo>
                  <a:cubicBezTo>
                    <a:pt x="1642" y="3497"/>
                    <a:pt x="974" y="1655"/>
                    <a:pt x="63" y="14"/>
                  </a:cubicBezTo>
                  <a:lnTo>
                    <a:pt x="63" y="14"/>
                  </a:lnTo>
                  <a:cubicBezTo>
                    <a:pt x="57" y="1"/>
                    <a:pt x="50" y="1"/>
                    <a:pt x="36" y="1"/>
                  </a:cubicBezTo>
                  <a:lnTo>
                    <a:pt x="36" y="1"/>
                  </a:lnTo>
                  <a:cubicBezTo>
                    <a:pt x="29" y="1"/>
                    <a:pt x="29" y="1"/>
                    <a:pt x="22"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6"/>
            <p:cNvSpPr/>
            <p:nvPr/>
          </p:nvSpPr>
          <p:spPr>
            <a:xfrm>
              <a:off x="5804400" y="1297225"/>
              <a:ext cx="319125" cy="650750"/>
            </a:xfrm>
            <a:custGeom>
              <a:rect b="b" l="l" r="r" t="t"/>
              <a:pathLst>
                <a:path extrusionOk="0" h="26030" w="12765">
                  <a:moveTo>
                    <a:pt x="15" y="1"/>
                  </a:moveTo>
                  <a:cubicBezTo>
                    <a:pt x="1" y="7"/>
                    <a:pt x="1" y="28"/>
                    <a:pt x="8" y="42"/>
                  </a:cubicBezTo>
                  <a:lnTo>
                    <a:pt x="8" y="42"/>
                  </a:lnTo>
                  <a:cubicBezTo>
                    <a:pt x="1162" y="1892"/>
                    <a:pt x="1989" y="3998"/>
                    <a:pt x="2677" y="5833"/>
                  </a:cubicBezTo>
                  <a:lnTo>
                    <a:pt x="2677" y="5833"/>
                  </a:lnTo>
                  <a:lnTo>
                    <a:pt x="2789" y="6132"/>
                  </a:lnTo>
                  <a:cubicBezTo>
                    <a:pt x="2907" y="6459"/>
                    <a:pt x="3025" y="6786"/>
                    <a:pt x="3150" y="7106"/>
                  </a:cubicBezTo>
                  <a:lnTo>
                    <a:pt x="3150" y="7106"/>
                  </a:lnTo>
                  <a:cubicBezTo>
                    <a:pt x="3727" y="8621"/>
                    <a:pt x="4367" y="9991"/>
                    <a:pt x="5111" y="11305"/>
                  </a:cubicBezTo>
                  <a:lnTo>
                    <a:pt x="5111" y="11305"/>
                  </a:lnTo>
                  <a:cubicBezTo>
                    <a:pt x="5959" y="12800"/>
                    <a:pt x="6995" y="14197"/>
                    <a:pt x="7989" y="15539"/>
                  </a:cubicBezTo>
                  <a:lnTo>
                    <a:pt x="7989" y="15539"/>
                  </a:lnTo>
                  <a:lnTo>
                    <a:pt x="8225" y="15852"/>
                  </a:lnTo>
                  <a:cubicBezTo>
                    <a:pt x="8545" y="16283"/>
                    <a:pt x="8893" y="16748"/>
                    <a:pt x="9233" y="17221"/>
                  </a:cubicBezTo>
                  <a:lnTo>
                    <a:pt x="9233" y="17221"/>
                  </a:lnTo>
                  <a:cubicBezTo>
                    <a:pt x="10290" y="18702"/>
                    <a:pt x="11069" y="20030"/>
                    <a:pt x="11604" y="21288"/>
                  </a:cubicBezTo>
                  <a:lnTo>
                    <a:pt x="11604" y="21288"/>
                  </a:lnTo>
                  <a:cubicBezTo>
                    <a:pt x="12167" y="22609"/>
                    <a:pt x="12702" y="24194"/>
                    <a:pt x="12480" y="25995"/>
                  </a:cubicBezTo>
                  <a:lnTo>
                    <a:pt x="12480" y="25995"/>
                  </a:lnTo>
                  <a:cubicBezTo>
                    <a:pt x="12480" y="26009"/>
                    <a:pt x="12494" y="26023"/>
                    <a:pt x="12508" y="26030"/>
                  </a:cubicBezTo>
                  <a:lnTo>
                    <a:pt x="12508" y="26030"/>
                  </a:lnTo>
                  <a:cubicBezTo>
                    <a:pt x="12508" y="26030"/>
                    <a:pt x="12508" y="26030"/>
                    <a:pt x="12515" y="26030"/>
                  </a:cubicBezTo>
                  <a:lnTo>
                    <a:pt x="12515" y="26030"/>
                  </a:lnTo>
                  <a:cubicBezTo>
                    <a:pt x="12529" y="26030"/>
                    <a:pt x="12536" y="26016"/>
                    <a:pt x="12542" y="26002"/>
                  </a:cubicBezTo>
                  <a:lnTo>
                    <a:pt x="12542" y="26002"/>
                  </a:lnTo>
                  <a:cubicBezTo>
                    <a:pt x="12765" y="24187"/>
                    <a:pt x="12223" y="22595"/>
                    <a:pt x="11660" y="21267"/>
                  </a:cubicBezTo>
                  <a:lnTo>
                    <a:pt x="11660" y="21267"/>
                  </a:lnTo>
                  <a:cubicBezTo>
                    <a:pt x="11124" y="20009"/>
                    <a:pt x="10346" y="18674"/>
                    <a:pt x="9275" y="17186"/>
                  </a:cubicBezTo>
                  <a:lnTo>
                    <a:pt x="9275" y="17186"/>
                  </a:lnTo>
                  <a:cubicBezTo>
                    <a:pt x="8941" y="16714"/>
                    <a:pt x="8594" y="16248"/>
                    <a:pt x="8267" y="15817"/>
                  </a:cubicBezTo>
                  <a:lnTo>
                    <a:pt x="8267" y="15817"/>
                  </a:lnTo>
                  <a:lnTo>
                    <a:pt x="8037" y="15504"/>
                  </a:lnTo>
                  <a:cubicBezTo>
                    <a:pt x="7036" y="14162"/>
                    <a:pt x="6007" y="12772"/>
                    <a:pt x="5159" y="11277"/>
                  </a:cubicBezTo>
                  <a:lnTo>
                    <a:pt x="5159" y="11277"/>
                  </a:lnTo>
                  <a:cubicBezTo>
                    <a:pt x="4415" y="9963"/>
                    <a:pt x="3783" y="8593"/>
                    <a:pt x="3206" y="7085"/>
                  </a:cubicBezTo>
                  <a:lnTo>
                    <a:pt x="3206" y="7085"/>
                  </a:lnTo>
                  <a:cubicBezTo>
                    <a:pt x="3081" y="6765"/>
                    <a:pt x="2962" y="6438"/>
                    <a:pt x="2837" y="6111"/>
                  </a:cubicBezTo>
                  <a:lnTo>
                    <a:pt x="2837" y="6111"/>
                  </a:lnTo>
                  <a:lnTo>
                    <a:pt x="2726" y="5813"/>
                  </a:lnTo>
                  <a:cubicBezTo>
                    <a:pt x="2045" y="3977"/>
                    <a:pt x="1217" y="1864"/>
                    <a:pt x="56" y="14"/>
                  </a:cubicBezTo>
                  <a:lnTo>
                    <a:pt x="56" y="14"/>
                  </a:lnTo>
                  <a:cubicBezTo>
                    <a:pt x="49" y="1"/>
                    <a:pt x="42" y="1"/>
                    <a:pt x="29" y="1"/>
                  </a:cubicBezTo>
                  <a:lnTo>
                    <a:pt x="29" y="1"/>
                  </a:lnTo>
                  <a:cubicBezTo>
                    <a:pt x="29" y="1"/>
                    <a:pt x="22" y="1"/>
                    <a:pt x="15"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6"/>
            <p:cNvSpPr/>
            <p:nvPr/>
          </p:nvSpPr>
          <p:spPr>
            <a:xfrm>
              <a:off x="5772250" y="1297225"/>
              <a:ext cx="345200" cy="638075"/>
            </a:xfrm>
            <a:custGeom>
              <a:rect b="b" l="l" r="r" t="t"/>
              <a:pathLst>
                <a:path extrusionOk="0" h="25523" w="13808">
                  <a:moveTo>
                    <a:pt x="14" y="1"/>
                  </a:moveTo>
                  <a:cubicBezTo>
                    <a:pt x="1" y="14"/>
                    <a:pt x="1" y="28"/>
                    <a:pt x="7" y="42"/>
                  </a:cubicBezTo>
                  <a:lnTo>
                    <a:pt x="7" y="42"/>
                  </a:lnTo>
                  <a:cubicBezTo>
                    <a:pt x="1085" y="1586"/>
                    <a:pt x="1989" y="3365"/>
                    <a:pt x="2920" y="5826"/>
                  </a:cubicBezTo>
                  <a:lnTo>
                    <a:pt x="2920" y="5826"/>
                  </a:lnTo>
                  <a:cubicBezTo>
                    <a:pt x="3032" y="6111"/>
                    <a:pt x="3136" y="6403"/>
                    <a:pt x="3240" y="6689"/>
                  </a:cubicBezTo>
                  <a:lnTo>
                    <a:pt x="3240" y="6689"/>
                  </a:lnTo>
                  <a:cubicBezTo>
                    <a:pt x="3296" y="6835"/>
                    <a:pt x="3351" y="6987"/>
                    <a:pt x="3407" y="7133"/>
                  </a:cubicBezTo>
                  <a:lnTo>
                    <a:pt x="3407" y="7133"/>
                  </a:lnTo>
                  <a:cubicBezTo>
                    <a:pt x="4047" y="8844"/>
                    <a:pt x="4665" y="10213"/>
                    <a:pt x="5347" y="11451"/>
                  </a:cubicBezTo>
                  <a:lnTo>
                    <a:pt x="5347" y="11451"/>
                  </a:lnTo>
                  <a:cubicBezTo>
                    <a:pt x="6258" y="13092"/>
                    <a:pt x="7419" y="14545"/>
                    <a:pt x="8628" y="16011"/>
                  </a:cubicBezTo>
                  <a:lnTo>
                    <a:pt x="8628" y="16011"/>
                  </a:lnTo>
                  <a:lnTo>
                    <a:pt x="8927" y="16366"/>
                  </a:lnTo>
                  <a:cubicBezTo>
                    <a:pt x="9205" y="16693"/>
                    <a:pt x="9462" y="17006"/>
                    <a:pt x="9727" y="17325"/>
                  </a:cubicBezTo>
                  <a:lnTo>
                    <a:pt x="9727" y="17325"/>
                  </a:lnTo>
                  <a:cubicBezTo>
                    <a:pt x="10561" y="18333"/>
                    <a:pt x="11611" y="19682"/>
                    <a:pt x="12396" y="21156"/>
                  </a:cubicBezTo>
                  <a:lnTo>
                    <a:pt x="12396" y="21156"/>
                  </a:lnTo>
                  <a:lnTo>
                    <a:pt x="12403" y="21177"/>
                  </a:lnTo>
                  <a:cubicBezTo>
                    <a:pt x="13126" y="22540"/>
                    <a:pt x="13745" y="23721"/>
                    <a:pt x="13543" y="25487"/>
                  </a:cubicBezTo>
                  <a:lnTo>
                    <a:pt x="13543" y="25487"/>
                  </a:lnTo>
                  <a:cubicBezTo>
                    <a:pt x="13543" y="25508"/>
                    <a:pt x="13557" y="25522"/>
                    <a:pt x="13571" y="25522"/>
                  </a:cubicBezTo>
                  <a:lnTo>
                    <a:pt x="13571" y="25522"/>
                  </a:lnTo>
                  <a:cubicBezTo>
                    <a:pt x="13571" y="25522"/>
                    <a:pt x="13571" y="25522"/>
                    <a:pt x="13571" y="25522"/>
                  </a:cubicBezTo>
                  <a:lnTo>
                    <a:pt x="13571" y="25522"/>
                  </a:lnTo>
                  <a:cubicBezTo>
                    <a:pt x="13592" y="25522"/>
                    <a:pt x="13599" y="25515"/>
                    <a:pt x="13606" y="25494"/>
                  </a:cubicBezTo>
                  <a:lnTo>
                    <a:pt x="13606" y="25494"/>
                  </a:lnTo>
                  <a:cubicBezTo>
                    <a:pt x="13808" y="23708"/>
                    <a:pt x="13147" y="22463"/>
                    <a:pt x="12452" y="21149"/>
                  </a:cubicBezTo>
                  <a:lnTo>
                    <a:pt x="12452" y="21149"/>
                  </a:lnTo>
                  <a:lnTo>
                    <a:pt x="12445" y="21135"/>
                  </a:lnTo>
                  <a:cubicBezTo>
                    <a:pt x="11659" y="19647"/>
                    <a:pt x="10603" y="18299"/>
                    <a:pt x="9768" y="17291"/>
                  </a:cubicBezTo>
                  <a:lnTo>
                    <a:pt x="9768" y="17291"/>
                  </a:lnTo>
                  <a:cubicBezTo>
                    <a:pt x="9511" y="16971"/>
                    <a:pt x="9247" y="16658"/>
                    <a:pt x="8969" y="16324"/>
                  </a:cubicBezTo>
                  <a:lnTo>
                    <a:pt x="8969" y="16324"/>
                  </a:lnTo>
                  <a:lnTo>
                    <a:pt x="8677" y="15970"/>
                  </a:lnTo>
                  <a:cubicBezTo>
                    <a:pt x="7467" y="14510"/>
                    <a:pt x="6306" y="13057"/>
                    <a:pt x="5402" y="11423"/>
                  </a:cubicBezTo>
                  <a:lnTo>
                    <a:pt x="5402" y="11423"/>
                  </a:lnTo>
                  <a:cubicBezTo>
                    <a:pt x="4714" y="10192"/>
                    <a:pt x="4102" y="8823"/>
                    <a:pt x="3463" y="7113"/>
                  </a:cubicBezTo>
                  <a:lnTo>
                    <a:pt x="3463" y="7113"/>
                  </a:lnTo>
                  <a:cubicBezTo>
                    <a:pt x="3407" y="6967"/>
                    <a:pt x="3351" y="6814"/>
                    <a:pt x="3296" y="6668"/>
                  </a:cubicBezTo>
                  <a:lnTo>
                    <a:pt x="3296" y="6668"/>
                  </a:lnTo>
                  <a:cubicBezTo>
                    <a:pt x="3192" y="6383"/>
                    <a:pt x="3087" y="6098"/>
                    <a:pt x="2976" y="5806"/>
                  </a:cubicBezTo>
                  <a:lnTo>
                    <a:pt x="2976" y="5806"/>
                  </a:lnTo>
                  <a:cubicBezTo>
                    <a:pt x="2038" y="3345"/>
                    <a:pt x="1141" y="1558"/>
                    <a:pt x="56" y="7"/>
                  </a:cubicBezTo>
                  <a:lnTo>
                    <a:pt x="56" y="7"/>
                  </a:lnTo>
                  <a:cubicBezTo>
                    <a:pt x="49" y="1"/>
                    <a:pt x="42" y="1"/>
                    <a:pt x="35" y="1"/>
                  </a:cubicBezTo>
                  <a:lnTo>
                    <a:pt x="35" y="1"/>
                  </a:lnTo>
                  <a:cubicBezTo>
                    <a:pt x="28" y="1"/>
                    <a:pt x="21" y="1"/>
                    <a:pt x="14" y="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6"/>
            <p:cNvSpPr/>
            <p:nvPr/>
          </p:nvSpPr>
          <p:spPr>
            <a:xfrm>
              <a:off x="5740100" y="1297225"/>
              <a:ext cx="371450" cy="633025"/>
            </a:xfrm>
            <a:custGeom>
              <a:rect b="b" l="l" r="r" t="t"/>
              <a:pathLst>
                <a:path extrusionOk="0" h="25321" w="14858">
                  <a:moveTo>
                    <a:pt x="14" y="1"/>
                  </a:moveTo>
                  <a:cubicBezTo>
                    <a:pt x="7" y="14"/>
                    <a:pt x="0" y="35"/>
                    <a:pt x="14" y="42"/>
                  </a:cubicBezTo>
                  <a:lnTo>
                    <a:pt x="14" y="42"/>
                  </a:lnTo>
                  <a:cubicBezTo>
                    <a:pt x="1245" y="1634"/>
                    <a:pt x="2281" y="3525"/>
                    <a:pt x="3171" y="5826"/>
                  </a:cubicBezTo>
                  <a:lnTo>
                    <a:pt x="3171" y="5826"/>
                  </a:lnTo>
                  <a:cubicBezTo>
                    <a:pt x="3330" y="6244"/>
                    <a:pt x="3490" y="6675"/>
                    <a:pt x="3643" y="7092"/>
                  </a:cubicBezTo>
                  <a:lnTo>
                    <a:pt x="3643" y="7092"/>
                  </a:lnTo>
                  <a:lnTo>
                    <a:pt x="3664" y="7161"/>
                  </a:lnTo>
                  <a:cubicBezTo>
                    <a:pt x="4193" y="8600"/>
                    <a:pt x="4790" y="10130"/>
                    <a:pt x="5590" y="11604"/>
                  </a:cubicBezTo>
                  <a:lnTo>
                    <a:pt x="5590" y="11604"/>
                  </a:lnTo>
                  <a:cubicBezTo>
                    <a:pt x="6542" y="13356"/>
                    <a:pt x="7870" y="14899"/>
                    <a:pt x="9038" y="16171"/>
                  </a:cubicBezTo>
                  <a:lnTo>
                    <a:pt x="9038" y="16171"/>
                  </a:lnTo>
                  <a:cubicBezTo>
                    <a:pt x="9323" y="16477"/>
                    <a:pt x="9615" y="16783"/>
                    <a:pt x="9893" y="17082"/>
                  </a:cubicBezTo>
                  <a:lnTo>
                    <a:pt x="9893" y="17082"/>
                  </a:lnTo>
                  <a:cubicBezTo>
                    <a:pt x="10005" y="17200"/>
                    <a:pt x="10116" y="17318"/>
                    <a:pt x="10227" y="17430"/>
                  </a:cubicBezTo>
                  <a:lnTo>
                    <a:pt x="10227" y="17430"/>
                  </a:lnTo>
                  <a:cubicBezTo>
                    <a:pt x="11437" y="18716"/>
                    <a:pt x="12410" y="19821"/>
                    <a:pt x="13189" y="21024"/>
                  </a:cubicBezTo>
                  <a:lnTo>
                    <a:pt x="13189" y="21024"/>
                  </a:lnTo>
                  <a:lnTo>
                    <a:pt x="13279" y="21170"/>
                  </a:lnTo>
                  <a:cubicBezTo>
                    <a:pt x="14058" y="22373"/>
                    <a:pt x="14795" y="23513"/>
                    <a:pt x="14607" y="25286"/>
                  </a:cubicBezTo>
                  <a:lnTo>
                    <a:pt x="14607" y="25286"/>
                  </a:lnTo>
                  <a:cubicBezTo>
                    <a:pt x="14607" y="25300"/>
                    <a:pt x="14621" y="25314"/>
                    <a:pt x="14635" y="25320"/>
                  </a:cubicBezTo>
                  <a:lnTo>
                    <a:pt x="14635" y="25320"/>
                  </a:lnTo>
                  <a:cubicBezTo>
                    <a:pt x="14635" y="25320"/>
                    <a:pt x="14635" y="25320"/>
                    <a:pt x="14635" y="25320"/>
                  </a:cubicBezTo>
                  <a:lnTo>
                    <a:pt x="14635" y="25320"/>
                  </a:lnTo>
                  <a:cubicBezTo>
                    <a:pt x="14649" y="25320"/>
                    <a:pt x="14663" y="25307"/>
                    <a:pt x="14663" y="25293"/>
                  </a:cubicBezTo>
                  <a:lnTo>
                    <a:pt x="14663" y="25293"/>
                  </a:lnTo>
                  <a:cubicBezTo>
                    <a:pt x="14857" y="23499"/>
                    <a:pt x="14113" y="22352"/>
                    <a:pt x="13328" y="21135"/>
                  </a:cubicBezTo>
                  <a:lnTo>
                    <a:pt x="13328" y="21135"/>
                  </a:lnTo>
                  <a:lnTo>
                    <a:pt x="13237" y="20996"/>
                  </a:lnTo>
                  <a:cubicBezTo>
                    <a:pt x="12459" y="19786"/>
                    <a:pt x="11485" y="18681"/>
                    <a:pt x="10269" y="17395"/>
                  </a:cubicBezTo>
                  <a:lnTo>
                    <a:pt x="10269" y="17395"/>
                  </a:lnTo>
                  <a:cubicBezTo>
                    <a:pt x="10158" y="17277"/>
                    <a:pt x="10046" y="17159"/>
                    <a:pt x="9935" y="17040"/>
                  </a:cubicBezTo>
                  <a:lnTo>
                    <a:pt x="9935" y="17040"/>
                  </a:lnTo>
                  <a:cubicBezTo>
                    <a:pt x="9657" y="16748"/>
                    <a:pt x="9372" y="16442"/>
                    <a:pt x="9080" y="16130"/>
                  </a:cubicBezTo>
                  <a:lnTo>
                    <a:pt x="9080" y="16130"/>
                  </a:lnTo>
                  <a:cubicBezTo>
                    <a:pt x="7912" y="14857"/>
                    <a:pt x="6591" y="13328"/>
                    <a:pt x="5639" y="11576"/>
                  </a:cubicBezTo>
                  <a:lnTo>
                    <a:pt x="5639" y="11576"/>
                  </a:lnTo>
                  <a:cubicBezTo>
                    <a:pt x="4839" y="10109"/>
                    <a:pt x="4248" y="8580"/>
                    <a:pt x="3720" y="7140"/>
                  </a:cubicBezTo>
                  <a:lnTo>
                    <a:pt x="3720" y="7140"/>
                  </a:lnTo>
                  <a:lnTo>
                    <a:pt x="3699" y="7071"/>
                  </a:lnTo>
                  <a:cubicBezTo>
                    <a:pt x="3546" y="6654"/>
                    <a:pt x="3386" y="6230"/>
                    <a:pt x="3226" y="5806"/>
                  </a:cubicBezTo>
                  <a:lnTo>
                    <a:pt x="3226" y="5806"/>
                  </a:lnTo>
                  <a:cubicBezTo>
                    <a:pt x="2329" y="3497"/>
                    <a:pt x="1293" y="1600"/>
                    <a:pt x="56" y="7"/>
                  </a:cubicBezTo>
                  <a:lnTo>
                    <a:pt x="56" y="7"/>
                  </a:lnTo>
                  <a:cubicBezTo>
                    <a:pt x="49" y="1"/>
                    <a:pt x="42" y="1"/>
                    <a:pt x="35" y="1"/>
                  </a:cubicBezTo>
                  <a:lnTo>
                    <a:pt x="35" y="1"/>
                  </a:lnTo>
                  <a:cubicBezTo>
                    <a:pt x="28" y="1"/>
                    <a:pt x="21" y="1"/>
                    <a:pt x="14"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6"/>
            <p:cNvSpPr/>
            <p:nvPr/>
          </p:nvSpPr>
          <p:spPr>
            <a:xfrm>
              <a:off x="5708125" y="1297225"/>
              <a:ext cx="397500" cy="627800"/>
            </a:xfrm>
            <a:custGeom>
              <a:rect b="b" l="l" r="r" t="t"/>
              <a:pathLst>
                <a:path extrusionOk="0" h="25112" w="15900">
                  <a:moveTo>
                    <a:pt x="7" y="7"/>
                  </a:moveTo>
                  <a:cubicBezTo>
                    <a:pt x="0" y="14"/>
                    <a:pt x="0" y="35"/>
                    <a:pt x="7" y="42"/>
                  </a:cubicBezTo>
                  <a:lnTo>
                    <a:pt x="7" y="42"/>
                  </a:lnTo>
                  <a:cubicBezTo>
                    <a:pt x="1411" y="1683"/>
                    <a:pt x="2524" y="3574"/>
                    <a:pt x="3414" y="5820"/>
                  </a:cubicBezTo>
                  <a:lnTo>
                    <a:pt x="3414" y="5820"/>
                  </a:lnTo>
                  <a:cubicBezTo>
                    <a:pt x="3594" y="6292"/>
                    <a:pt x="3768" y="6779"/>
                    <a:pt x="3921" y="7189"/>
                  </a:cubicBezTo>
                  <a:lnTo>
                    <a:pt x="3921" y="7189"/>
                  </a:lnTo>
                  <a:cubicBezTo>
                    <a:pt x="4512" y="8851"/>
                    <a:pt x="5068" y="10338"/>
                    <a:pt x="5819" y="11757"/>
                  </a:cubicBezTo>
                  <a:lnTo>
                    <a:pt x="5819" y="11757"/>
                  </a:lnTo>
                  <a:cubicBezTo>
                    <a:pt x="6841" y="13669"/>
                    <a:pt x="8378" y="15281"/>
                    <a:pt x="9441" y="16331"/>
                  </a:cubicBezTo>
                  <a:lnTo>
                    <a:pt x="9441" y="16331"/>
                  </a:lnTo>
                  <a:cubicBezTo>
                    <a:pt x="9872" y="16755"/>
                    <a:pt x="10310" y="17159"/>
                    <a:pt x="10714" y="17541"/>
                  </a:cubicBezTo>
                  <a:lnTo>
                    <a:pt x="10714" y="17541"/>
                  </a:lnTo>
                  <a:lnTo>
                    <a:pt x="10734" y="17555"/>
                  </a:lnTo>
                  <a:cubicBezTo>
                    <a:pt x="11930" y="18667"/>
                    <a:pt x="13056" y="19717"/>
                    <a:pt x="13974" y="20892"/>
                  </a:cubicBezTo>
                  <a:lnTo>
                    <a:pt x="13974" y="20892"/>
                  </a:lnTo>
                  <a:lnTo>
                    <a:pt x="14120" y="21087"/>
                  </a:lnTo>
                  <a:cubicBezTo>
                    <a:pt x="14961" y="22164"/>
                    <a:pt x="15837" y="23277"/>
                    <a:pt x="15664" y="25084"/>
                  </a:cubicBezTo>
                  <a:lnTo>
                    <a:pt x="15664" y="25084"/>
                  </a:lnTo>
                  <a:cubicBezTo>
                    <a:pt x="15664" y="25098"/>
                    <a:pt x="15670" y="25112"/>
                    <a:pt x="15691" y="25112"/>
                  </a:cubicBezTo>
                  <a:lnTo>
                    <a:pt x="15691" y="25112"/>
                  </a:lnTo>
                  <a:cubicBezTo>
                    <a:pt x="15691" y="25112"/>
                    <a:pt x="15691" y="25112"/>
                    <a:pt x="15691" y="25112"/>
                  </a:cubicBezTo>
                  <a:lnTo>
                    <a:pt x="15691" y="25112"/>
                  </a:lnTo>
                  <a:cubicBezTo>
                    <a:pt x="15705" y="25112"/>
                    <a:pt x="15719" y="25098"/>
                    <a:pt x="15719" y="25084"/>
                  </a:cubicBezTo>
                  <a:lnTo>
                    <a:pt x="15719" y="25084"/>
                  </a:lnTo>
                  <a:cubicBezTo>
                    <a:pt x="15900" y="23263"/>
                    <a:pt x="15017" y="22136"/>
                    <a:pt x="14162" y="21045"/>
                  </a:cubicBezTo>
                  <a:lnTo>
                    <a:pt x="14162" y="21045"/>
                  </a:lnTo>
                  <a:lnTo>
                    <a:pt x="14016" y="20857"/>
                  </a:lnTo>
                  <a:cubicBezTo>
                    <a:pt x="13098" y="19675"/>
                    <a:pt x="11965" y="18625"/>
                    <a:pt x="10776" y="17513"/>
                  </a:cubicBezTo>
                  <a:lnTo>
                    <a:pt x="10776" y="17513"/>
                  </a:lnTo>
                  <a:lnTo>
                    <a:pt x="10755" y="17492"/>
                  </a:lnTo>
                  <a:cubicBezTo>
                    <a:pt x="10352" y="17117"/>
                    <a:pt x="9914" y="16714"/>
                    <a:pt x="9483" y="16290"/>
                  </a:cubicBezTo>
                  <a:lnTo>
                    <a:pt x="9483" y="16290"/>
                  </a:lnTo>
                  <a:cubicBezTo>
                    <a:pt x="8419" y="15240"/>
                    <a:pt x="6883" y="13634"/>
                    <a:pt x="5868" y="11729"/>
                  </a:cubicBezTo>
                  <a:lnTo>
                    <a:pt x="5868" y="11729"/>
                  </a:lnTo>
                  <a:cubicBezTo>
                    <a:pt x="5117" y="10318"/>
                    <a:pt x="4568" y="8830"/>
                    <a:pt x="3970" y="7168"/>
                  </a:cubicBezTo>
                  <a:lnTo>
                    <a:pt x="3970" y="7168"/>
                  </a:lnTo>
                  <a:cubicBezTo>
                    <a:pt x="3824" y="6758"/>
                    <a:pt x="3650" y="6278"/>
                    <a:pt x="3462" y="5799"/>
                  </a:cubicBezTo>
                  <a:lnTo>
                    <a:pt x="3462" y="5799"/>
                  </a:lnTo>
                  <a:cubicBezTo>
                    <a:pt x="2579" y="3546"/>
                    <a:pt x="1460" y="1648"/>
                    <a:pt x="49" y="7"/>
                  </a:cubicBezTo>
                  <a:lnTo>
                    <a:pt x="49" y="7"/>
                  </a:lnTo>
                  <a:cubicBezTo>
                    <a:pt x="49"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6"/>
            <p:cNvSpPr/>
            <p:nvPr/>
          </p:nvSpPr>
          <p:spPr>
            <a:xfrm>
              <a:off x="5675975" y="1297225"/>
              <a:ext cx="423750" cy="622775"/>
            </a:xfrm>
            <a:custGeom>
              <a:rect b="b" l="l" r="r" t="t"/>
              <a:pathLst>
                <a:path extrusionOk="0" h="24911" w="16950">
                  <a:moveTo>
                    <a:pt x="14" y="7"/>
                  </a:moveTo>
                  <a:cubicBezTo>
                    <a:pt x="0" y="14"/>
                    <a:pt x="0" y="35"/>
                    <a:pt x="7" y="49"/>
                  </a:cubicBezTo>
                  <a:lnTo>
                    <a:pt x="7" y="49"/>
                  </a:lnTo>
                  <a:cubicBezTo>
                    <a:pt x="1578" y="1711"/>
                    <a:pt x="2774" y="3595"/>
                    <a:pt x="3657" y="5820"/>
                  </a:cubicBezTo>
                  <a:lnTo>
                    <a:pt x="3657" y="5820"/>
                  </a:lnTo>
                  <a:cubicBezTo>
                    <a:pt x="3858" y="6313"/>
                    <a:pt x="4032" y="6800"/>
                    <a:pt x="4178" y="7217"/>
                  </a:cubicBezTo>
                  <a:lnTo>
                    <a:pt x="4178" y="7217"/>
                  </a:lnTo>
                  <a:lnTo>
                    <a:pt x="4296" y="7558"/>
                  </a:lnTo>
                  <a:cubicBezTo>
                    <a:pt x="4804" y="9011"/>
                    <a:pt x="5332" y="10512"/>
                    <a:pt x="6055" y="11903"/>
                  </a:cubicBezTo>
                  <a:lnTo>
                    <a:pt x="6055" y="11903"/>
                  </a:lnTo>
                  <a:cubicBezTo>
                    <a:pt x="6855" y="13425"/>
                    <a:pt x="8092" y="14927"/>
                    <a:pt x="9851" y="16491"/>
                  </a:cubicBezTo>
                  <a:lnTo>
                    <a:pt x="9851" y="16491"/>
                  </a:lnTo>
                  <a:cubicBezTo>
                    <a:pt x="10248" y="16839"/>
                    <a:pt x="10665" y="17200"/>
                    <a:pt x="11207" y="17645"/>
                  </a:cubicBezTo>
                  <a:lnTo>
                    <a:pt x="11207" y="17645"/>
                  </a:lnTo>
                  <a:cubicBezTo>
                    <a:pt x="11388" y="17784"/>
                    <a:pt x="11562" y="17930"/>
                    <a:pt x="11735" y="18069"/>
                  </a:cubicBezTo>
                  <a:lnTo>
                    <a:pt x="11735" y="18069"/>
                  </a:lnTo>
                  <a:cubicBezTo>
                    <a:pt x="12834" y="18966"/>
                    <a:pt x="13877" y="19807"/>
                    <a:pt x="14760" y="20760"/>
                  </a:cubicBezTo>
                  <a:lnTo>
                    <a:pt x="14760" y="20760"/>
                  </a:lnTo>
                  <a:cubicBezTo>
                    <a:pt x="14822" y="20829"/>
                    <a:pt x="14885" y="20892"/>
                    <a:pt x="14947" y="20954"/>
                  </a:cubicBezTo>
                  <a:lnTo>
                    <a:pt x="14947" y="20954"/>
                  </a:lnTo>
                  <a:cubicBezTo>
                    <a:pt x="15900" y="21976"/>
                    <a:pt x="16894" y="23026"/>
                    <a:pt x="16727" y="24876"/>
                  </a:cubicBezTo>
                  <a:lnTo>
                    <a:pt x="16727" y="24876"/>
                  </a:lnTo>
                  <a:cubicBezTo>
                    <a:pt x="16727" y="24889"/>
                    <a:pt x="16734" y="24903"/>
                    <a:pt x="16755" y="24910"/>
                  </a:cubicBezTo>
                  <a:lnTo>
                    <a:pt x="16755" y="24910"/>
                  </a:lnTo>
                  <a:lnTo>
                    <a:pt x="16755" y="24910"/>
                  </a:lnTo>
                  <a:lnTo>
                    <a:pt x="16755" y="24910"/>
                  </a:lnTo>
                  <a:cubicBezTo>
                    <a:pt x="16769" y="24910"/>
                    <a:pt x="16783" y="24896"/>
                    <a:pt x="16783" y="24882"/>
                  </a:cubicBezTo>
                  <a:lnTo>
                    <a:pt x="16783" y="24882"/>
                  </a:lnTo>
                  <a:cubicBezTo>
                    <a:pt x="16950" y="23005"/>
                    <a:pt x="15955" y="21942"/>
                    <a:pt x="14989" y="20913"/>
                  </a:cubicBezTo>
                  <a:lnTo>
                    <a:pt x="14989" y="20913"/>
                  </a:lnTo>
                  <a:cubicBezTo>
                    <a:pt x="14926" y="20850"/>
                    <a:pt x="14864" y="20788"/>
                    <a:pt x="14808" y="20725"/>
                  </a:cubicBezTo>
                  <a:lnTo>
                    <a:pt x="14808" y="20725"/>
                  </a:lnTo>
                  <a:cubicBezTo>
                    <a:pt x="13911" y="19766"/>
                    <a:pt x="12876" y="18917"/>
                    <a:pt x="11770" y="18021"/>
                  </a:cubicBezTo>
                  <a:lnTo>
                    <a:pt x="11770" y="18021"/>
                  </a:lnTo>
                  <a:cubicBezTo>
                    <a:pt x="11596" y="17882"/>
                    <a:pt x="11422" y="17743"/>
                    <a:pt x="11249" y="17597"/>
                  </a:cubicBezTo>
                  <a:lnTo>
                    <a:pt x="11249" y="17597"/>
                  </a:lnTo>
                  <a:cubicBezTo>
                    <a:pt x="10706" y="17152"/>
                    <a:pt x="10282" y="16797"/>
                    <a:pt x="9886" y="16442"/>
                  </a:cubicBezTo>
                  <a:lnTo>
                    <a:pt x="9886" y="16442"/>
                  </a:lnTo>
                  <a:cubicBezTo>
                    <a:pt x="8134" y="14885"/>
                    <a:pt x="6904" y="13390"/>
                    <a:pt x="6111" y="11875"/>
                  </a:cubicBezTo>
                  <a:lnTo>
                    <a:pt x="6111" y="11875"/>
                  </a:lnTo>
                  <a:cubicBezTo>
                    <a:pt x="5381" y="10484"/>
                    <a:pt x="4860" y="8990"/>
                    <a:pt x="4352" y="7537"/>
                  </a:cubicBezTo>
                  <a:lnTo>
                    <a:pt x="4352" y="7537"/>
                  </a:lnTo>
                  <a:lnTo>
                    <a:pt x="4234" y="7196"/>
                  </a:lnTo>
                  <a:cubicBezTo>
                    <a:pt x="4088" y="6779"/>
                    <a:pt x="3914" y="6292"/>
                    <a:pt x="3712" y="5799"/>
                  </a:cubicBezTo>
                  <a:lnTo>
                    <a:pt x="3712" y="5799"/>
                  </a:lnTo>
                  <a:cubicBezTo>
                    <a:pt x="2823" y="3567"/>
                    <a:pt x="1627" y="1676"/>
                    <a:pt x="49" y="7"/>
                  </a:cubicBezTo>
                  <a:lnTo>
                    <a:pt x="49" y="7"/>
                  </a:lnTo>
                  <a:cubicBezTo>
                    <a:pt x="49" y="1"/>
                    <a:pt x="42"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6"/>
            <p:cNvSpPr/>
            <p:nvPr/>
          </p:nvSpPr>
          <p:spPr>
            <a:xfrm>
              <a:off x="5643800" y="1297225"/>
              <a:ext cx="450200" cy="617550"/>
            </a:xfrm>
            <a:custGeom>
              <a:rect b="b" l="l" r="r" t="t"/>
              <a:pathLst>
                <a:path extrusionOk="0" h="24702" w="18008">
                  <a:moveTo>
                    <a:pt x="15" y="7"/>
                  </a:moveTo>
                  <a:cubicBezTo>
                    <a:pt x="1" y="21"/>
                    <a:pt x="1" y="35"/>
                    <a:pt x="15" y="49"/>
                  </a:cubicBezTo>
                  <a:lnTo>
                    <a:pt x="15" y="49"/>
                  </a:lnTo>
                  <a:cubicBezTo>
                    <a:pt x="1739" y="1725"/>
                    <a:pt x="3011" y="3609"/>
                    <a:pt x="3908" y="5813"/>
                  </a:cubicBezTo>
                  <a:lnTo>
                    <a:pt x="3908" y="5813"/>
                  </a:lnTo>
                  <a:cubicBezTo>
                    <a:pt x="4075" y="6223"/>
                    <a:pt x="4235" y="6668"/>
                    <a:pt x="4436" y="7245"/>
                  </a:cubicBezTo>
                  <a:lnTo>
                    <a:pt x="4436" y="7245"/>
                  </a:lnTo>
                  <a:cubicBezTo>
                    <a:pt x="4520" y="7481"/>
                    <a:pt x="4603" y="7724"/>
                    <a:pt x="4680" y="7968"/>
                  </a:cubicBezTo>
                  <a:lnTo>
                    <a:pt x="4680" y="7968"/>
                  </a:lnTo>
                  <a:cubicBezTo>
                    <a:pt x="5145" y="9330"/>
                    <a:pt x="5625" y="10742"/>
                    <a:pt x="6300" y="12056"/>
                  </a:cubicBezTo>
                  <a:lnTo>
                    <a:pt x="6300" y="12056"/>
                  </a:lnTo>
                  <a:cubicBezTo>
                    <a:pt x="7106" y="13627"/>
                    <a:pt x="8441" y="15177"/>
                    <a:pt x="10262" y="16651"/>
                  </a:cubicBezTo>
                  <a:lnTo>
                    <a:pt x="10262" y="16651"/>
                  </a:lnTo>
                  <a:cubicBezTo>
                    <a:pt x="10693" y="16999"/>
                    <a:pt x="11152" y="17346"/>
                    <a:pt x="11708" y="17749"/>
                  </a:cubicBezTo>
                  <a:lnTo>
                    <a:pt x="11708" y="17749"/>
                  </a:lnTo>
                  <a:cubicBezTo>
                    <a:pt x="12035" y="17986"/>
                    <a:pt x="12369" y="18215"/>
                    <a:pt x="12689" y="18445"/>
                  </a:cubicBezTo>
                  <a:lnTo>
                    <a:pt x="12689" y="18445"/>
                  </a:lnTo>
                  <a:cubicBezTo>
                    <a:pt x="13718" y="19168"/>
                    <a:pt x="14691" y="19849"/>
                    <a:pt x="15553" y="20628"/>
                  </a:cubicBezTo>
                  <a:lnTo>
                    <a:pt x="15553" y="20628"/>
                  </a:lnTo>
                  <a:cubicBezTo>
                    <a:pt x="15622" y="20690"/>
                    <a:pt x="15685" y="20746"/>
                    <a:pt x="15755" y="20802"/>
                  </a:cubicBezTo>
                  <a:lnTo>
                    <a:pt x="15755" y="20802"/>
                  </a:lnTo>
                  <a:cubicBezTo>
                    <a:pt x="16783" y="21719"/>
                    <a:pt x="17945" y="22755"/>
                    <a:pt x="17792" y="24674"/>
                  </a:cubicBezTo>
                  <a:lnTo>
                    <a:pt x="17792" y="24674"/>
                  </a:lnTo>
                  <a:cubicBezTo>
                    <a:pt x="17792" y="24688"/>
                    <a:pt x="17799" y="24702"/>
                    <a:pt x="17819" y="24702"/>
                  </a:cubicBezTo>
                  <a:lnTo>
                    <a:pt x="17819" y="24702"/>
                  </a:lnTo>
                  <a:cubicBezTo>
                    <a:pt x="17819" y="24702"/>
                    <a:pt x="17819" y="24702"/>
                    <a:pt x="17819" y="24702"/>
                  </a:cubicBezTo>
                  <a:lnTo>
                    <a:pt x="17819" y="24702"/>
                  </a:lnTo>
                  <a:cubicBezTo>
                    <a:pt x="17833" y="24702"/>
                    <a:pt x="17847" y="24688"/>
                    <a:pt x="17847" y="24674"/>
                  </a:cubicBezTo>
                  <a:lnTo>
                    <a:pt x="17847" y="24674"/>
                  </a:lnTo>
                  <a:cubicBezTo>
                    <a:pt x="18007" y="22734"/>
                    <a:pt x="16832" y="21684"/>
                    <a:pt x="15789" y="20760"/>
                  </a:cubicBezTo>
                  <a:lnTo>
                    <a:pt x="15789" y="20760"/>
                  </a:lnTo>
                  <a:cubicBezTo>
                    <a:pt x="15727" y="20704"/>
                    <a:pt x="15657" y="20642"/>
                    <a:pt x="15595" y="20586"/>
                  </a:cubicBezTo>
                  <a:lnTo>
                    <a:pt x="15595" y="20586"/>
                  </a:lnTo>
                  <a:cubicBezTo>
                    <a:pt x="14726" y="19807"/>
                    <a:pt x="13752" y="19119"/>
                    <a:pt x="12723" y="18396"/>
                  </a:cubicBezTo>
                  <a:lnTo>
                    <a:pt x="12723" y="18396"/>
                  </a:lnTo>
                  <a:cubicBezTo>
                    <a:pt x="12404" y="18167"/>
                    <a:pt x="12070" y="17937"/>
                    <a:pt x="11743" y="17701"/>
                  </a:cubicBezTo>
                  <a:lnTo>
                    <a:pt x="11743" y="17701"/>
                  </a:lnTo>
                  <a:cubicBezTo>
                    <a:pt x="11187" y="17298"/>
                    <a:pt x="10728" y="16950"/>
                    <a:pt x="10297" y="16602"/>
                  </a:cubicBezTo>
                  <a:lnTo>
                    <a:pt x="10297" y="16602"/>
                  </a:lnTo>
                  <a:cubicBezTo>
                    <a:pt x="8483" y="15135"/>
                    <a:pt x="7155" y="13592"/>
                    <a:pt x="6348" y="12028"/>
                  </a:cubicBezTo>
                  <a:lnTo>
                    <a:pt x="6348" y="12028"/>
                  </a:lnTo>
                  <a:cubicBezTo>
                    <a:pt x="5681" y="10721"/>
                    <a:pt x="5201" y="9310"/>
                    <a:pt x="4735" y="7947"/>
                  </a:cubicBezTo>
                  <a:lnTo>
                    <a:pt x="4735" y="7947"/>
                  </a:lnTo>
                  <a:cubicBezTo>
                    <a:pt x="4659" y="7704"/>
                    <a:pt x="4575" y="7467"/>
                    <a:pt x="4492" y="7224"/>
                  </a:cubicBezTo>
                  <a:lnTo>
                    <a:pt x="4492" y="7224"/>
                  </a:lnTo>
                  <a:cubicBezTo>
                    <a:pt x="4290" y="6647"/>
                    <a:pt x="4130" y="6202"/>
                    <a:pt x="3964" y="5792"/>
                  </a:cubicBezTo>
                  <a:lnTo>
                    <a:pt x="3964" y="5792"/>
                  </a:lnTo>
                  <a:cubicBezTo>
                    <a:pt x="3060" y="3581"/>
                    <a:pt x="1788" y="1683"/>
                    <a:pt x="56" y="7"/>
                  </a:cubicBezTo>
                  <a:lnTo>
                    <a:pt x="56" y="7"/>
                  </a:lnTo>
                  <a:cubicBezTo>
                    <a:pt x="50" y="1"/>
                    <a:pt x="43" y="1"/>
                    <a:pt x="36" y="1"/>
                  </a:cubicBezTo>
                  <a:lnTo>
                    <a:pt x="36" y="1"/>
                  </a:lnTo>
                  <a:cubicBezTo>
                    <a:pt x="29"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6"/>
            <p:cNvSpPr/>
            <p:nvPr/>
          </p:nvSpPr>
          <p:spPr>
            <a:xfrm>
              <a:off x="5611650" y="1297225"/>
              <a:ext cx="476600" cy="612525"/>
            </a:xfrm>
            <a:custGeom>
              <a:rect b="b" l="l" r="r" t="t"/>
              <a:pathLst>
                <a:path extrusionOk="0" h="24501" w="19064">
                  <a:moveTo>
                    <a:pt x="15" y="7"/>
                  </a:moveTo>
                  <a:cubicBezTo>
                    <a:pt x="1" y="21"/>
                    <a:pt x="1" y="35"/>
                    <a:pt x="15" y="49"/>
                  </a:cubicBezTo>
                  <a:lnTo>
                    <a:pt x="15" y="49"/>
                  </a:lnTo>
                  <a:cubicBezTo>
                    <a:pt x="1919" y="1746"/>
                    <a:pt x="3233" y="3574"/>
                    <a:pt x="4158" y="5813"/>
                  </a:cubicBezTo>
                  <a:lnTo>
                    <a:pt x="4158" y="5813"/>
                  </a:lnTo>
                  <a:cubicBezTo>
                    <a:pt x="4332" y="6230"/>
                    <a:pt x="4499" y="6695"/>
                    <a:pt x="4693" y="7266"/>
                  </a:cubicBezTo>
                  <a:lnTo>
                    <a:pt x="4693" y="7266"/>
                  </a:lnTo>
                  <a:cubicBezTo>
                    <a:pt x="4805" y="7599"/>
                    <a:pt x="4916" y="7940"/>
                    <a:pt x="5027" y="8267"/>
                  </a:cubicBezTo>
                  <a:lnTo>
                    <a:pt x="5027" y="8267"/>
                  </a:lnTo>
                  <a:cubicBezTo>
                    <a:pt x="5458" y="9581"/>
                    <a:pt x="5903" y="10943"/>
                    <a:pt x="6536" y="12209"/>
                  </a:cubicBezTo>
                  <a:lnTo>
                    <a:pt x="6536" y="12209"/>
                  </a:lnTo>
                  <a:cubicBezTo>
                    <a:pt x="7363" y="13849"/>
                    <a:pt x="8754" y="15400"/>
                    <a:pt x="10672" y="16804"/>
                  </a:cubicBezTo>
                  <a:lnTo>
                    <a:pt x="10672" y="16804"/>
                  </a:lnTo>
                  <a:cubicBezTo>
                    <a:pt x="11131" y="17145"/>
                    <a:pt x="11632" y="17485"/>
                    <a:pt x="12209" y="17854"/>
                  </a:cubicBezTo>
                  <a:lnTo>
                    <a:pt x="12209" y="17854"/>
                  </a:lnTo>
                  <a:cubicBezTo>
                    <a:pt x="12675" y="18153"/>
                    <a:pt x="13147" y="18438"/>
                    <a:pt x="13606" y="18716"/>
                  </a:cubicBezTo>
                  <a:lnTo>
                    <a:pt x="13606" y="18716"/>
                  </a:lnTo>
                  <a:cubicBezTo>
                    <a:pt x="14579" y="19307"/>
                    <a:pt x="15504" y="19863"/>
                    <a:pt x="16345" y="20496"/>
                  </a:cubicBezTo>
                  <a:lnTo>
                    <a:pt x="16345" y="20496"/>
                  </a:lnTo>
                  <a:cubicBezTo>
                    <a:pt x="16408" y="20544"/>
                    <a:pt x="16470" y="20593"/>
                    <a:pt x="16540" y="20642"/>
                  </a:cubicBezTo>
                  <a:lnTo>
                    <a:pt x="16540" y="20642"/>
                  </a:lnTo>
                  <a:cubicBezTo>
                    <a:pt x="17694" y="21504"/>
                    <a:pt x="19001" y="22477"/>
                    <a:pt x="18855" y="24465"/>
                  </a:cubicBezTo>
                  <a:lnTo>
                    <a:pt x="18855" y="24465"/>
                  </a:lnTo>
                  <a:cubicBezTo>
                    <a:pt x="18848" y="24479"/>
                    <a:pt x="18862" y="24493"/>
                    <a:pt x="18876" y="24500"/>
                  </a:cubicBezTo>
                  <a:lnTo>
                    <a:pt x="18876" y="24500"/>
                  </a:lnTo>
                  <a:cubicBezTo>
                    <a:pt x="18883" y="24500"/>
                    <a:pt x="18883" y="24500"/>
                    <a:pt x="18883" y="24500"/>
                  </a:cubicBezTo>
                  <a:lnTo>
                    <a:pt x="18883" y="24500"/>
                  </a:lnTo>
                  <a:cubicBezTo>
                    <a:pt x="18897" y="24500"/>
                    <a:pt x="18911" y="24486"/>
                    <a:pt x="18911" y="24472"/>
                  </a:cubicBezTo>
                  <a:lnTo>
                    <a:pt x="18911" y="24472"/>
                  </a:lnTo>
                  <a:cubicBezTo>
                    <a:pt x="19064" y="22456"/>
                    <a:pt x="17736" y="21462"/>
                    <a:pt x="16575" y="20593"/>
                  </a:cubicBezTo>
                  <a:lnTo>
                    <a:pt x="16575" y="20593"/>
                  </a:lnTo>
                  <a:cubicBezTo>
                    <a:pt x="16505" y="20544"/>
                    <a:pt x="16443" y="20496"/>
                    <a:pt x="16380" y="20447"/>
                  </a:cubicBezTo>
                  <a:lnTo>
                    <a:pt x="16380" y="20447"/>
                  </a:lnTo>
                  <a:cubicBezTo>
                    <a:pt x="15532" y="19814"/>
                    <a:pt x="14614" y="19258"/>
                    <a:pt x="13641" y="18667"/>
                  </a:cubicBezTo>
                  <a:lnTo>
                    <a:pt x="13641" y="18667"/>
                  </a:lnTo>
                  <a:cubicBezTo>
                    <a:pt x="13182" y="18389"/>
                    <a:pt x="12702" y="18104"/>
                    <a:pt x="12237" y="17805"/>
                  </a:cubicBezTo>
                  <a:lnTo>
                    <a:pt x="12237" y="17805"/>
                  </a:lnTo>
                  <a:cubicBezTo>
                    <a:pt x="11667" y="17437"/>
                    <a:pt x="11159" y="17096"/>
                    <a:pt x="10700" y="16762"/>
                  </a:cubicBezTo>
                  <a:lnTo>
                    <a:pt x="10700" y="16762"/>
                  </a:lnTo>
                  <a:cubicBezTo>
                    <a:pt x="8795" y="15358"/>
                    <a:pt x="7412" y="13815"/>
                    <a:pt x="6591" y="12181"/>
                  </a:cubicBezTo>
                  <a:lnTo>
                    <a:pt x="6591" y="12181"/>
                  </a:lnTo>
                  <a:cubicBezTo>
                    <a:pt x="5952" y="10922"/>
                    <a:pt x="5507" y="9560"/>
                    <a:pt x="5083" y="8253"/>
                  </a:cubicBezTo>
                  <a:lnTo>
                    <a:pt x="5083" y="8253"/>
                  </a:lnTo>
                  <a:cubicBezTo>
                    <a:pt x="4972" y="7919"/>
                    <a:pt x="4860" y="7585"/>
                    <a:pt x="4749" y="7252"/>
                  </a:cubicBezTo>
                  <a:lnTo>
                    <a:pt x="4749" y="7252"/>
                  </a:lnTo>
                  <a:cubicBezTo>
                    <a:pt x="4554" y="6675"/>
                    <a:pt x="4381" y="6209"/>
                    <a:pt x="4214" y="5792"/>
                  </a:cubicBezTo>
                  <a:lnTo>
                    <a:pt x="4214" y="5792"/>
                  </a:lnTo>
                  <a:cubicBezTo>
                    <a:pt x="3282" y="3546"/>
                    <a:pt x="1968" y="1704"/>
                    <a:pt x="56" y="7"/>
                  </a:cubicBezTo>
                  <a:lnTo>
                    <a:pt x="56" y="7"/>
                  </a:lnTo>
                  <a:cubicBezTo>
                    <a:pt x="49" y="1"/>
                    <a:pt x="42" y="1"/>
                    <a:pt x="35" y="1"/>
                  </a:cubicBezTo>
                  <a:lnTo>
                    <a:pt x="35" y="1"/>
                  </a:lnTo>
                  <a:cubicBezTo>
                    <a:pt x="28"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6"/>
            <p:cNvSpPr/>
            <p:nvPr/>
          </p:nvSpPr>
          <p:spPr>
            <a:xfrm>
              <a:off x="5579500" y="1297225"/>
              <a:ext cx="503025" cy="607300"/>
            </a:xfrm>
            <a:custGeom>
              <a:rect b="b" l="l" r="r" t="t"/>
              <a:pathLst>
                <a:path extrusionOk="0" h="24292" w="20121">
                  <a:moveTo>
                    <a:pt x="14" y="7"/>
                  </a:moveTo>
                  <a:cubicBezTo>
                    <a:pt x="1" y="21"/>
                    <a:pt x="7" y="42"/>
                    <a:pt x="21" y="49"/>
                  </a:cubicBezTo>
                  <a:lnTo>
                    <a:pt x="21" y="49"/>
                  </a:lnTo>
                  <a:cubicBezTo>
                    <a:pt x="2072" y="1732"/>
                    <a:pt x="3470" y="3567"/>
                    <a:pt x="4408" y="5806"/>
                  </a:cubicBezTo>
                  <a:lnTo>
                    <a:pt x="4408" y="5806"/>
                  </a:lnTo>
                  <a:cubicBezTo>
                    <a:pt x="4589" y="6244"/>
                    <a:pt x="4763" y="6716"/>
                    <a:pt x="4951" y="7293"/>
                  </a:cubicBezTo>
                  <a:lnTo>
                    <a:pt x="4951" y="7293"/>
                  </a:lnTo>
                  <a:cubicBezTo>
                    <a:pt x="5090" y="7704"/>
                    <a:pt x="5215" y="8114"/>
                    <a:pt x="5340" y="8510"/>
                  </a:cubicBezTo>
                  <a:lnTo>
                    <a:pt x="5340" y="8510"/>
                  </a:lnTo>
                  <a:cubicBezTo>
                    <a:pt x="5750" y="9796"/>
                    <a:pt x="6167" y="11124"/>
                    <a:pt x="6779" y="12355"/>
                  </a:cubicBezTo>
                  <a:lnTo>
                    <a:pt x="6779" y="12355"/>
                  </a:lnTo>
                  <a:cubicBezTo>
                    <a:pt x="7836" y="14489"/>
                    <a:pt x="9699" y="16039"/>
                    <a:pt x="11075" y="16964"/>
                  </a:cubicBezTo>
                  <a:lnTo>
                    <a:pt x="11075" y="16964"/>
                  </a:lnTo>
                  <a:cubicBezTo>
                    <a:pt x="11569" y="17298"/>
                    <a:pt x="12104" y="17617"/>
                    <a:pt x="12702" y="17958"/>
                  </a:cubicBezTo>
                  <a:lnTo>
                    <a:pt x="12702" y="17958"/>
                  </a:lnTo>
                  <a:cubicBezTo>
                    <a:pt x="13307" y="18292"/>
                    <a:pt x="13919" y="18612"/>
                    <a:pt x="14510" y="18911"/>
                  </a:cubicBezTo>
                  <a:lnTo>
                    <a:pt x="14510" y="18911"/>
                  </a:lnTo>
                  <a:cubicBezTo>
                    <a:pt x="15434" y="19390"/>
                    <a:pt x="16310" y="19842"/>
                    <a:pt x="17138" y="20364"/>
                  </a:cubicBezTo>
                  <a:lnTo>
                    <a:pt x="17138" y="20364"/>
                  </a:lnTo>
                  <a:lnTo>
                    <a:pt x="17305" y="20468"/>
                  </a:lnTo>
                  <a:cubicBezTo>
                    <a:pt x="18528" y="21240"/>
                    <a:pt x="20058" y="22192"/>
                    <a:pt x="19912" y="24264"/>
                  </a:cubicBezTo>
                  <a:lnTo>
                    <a:pt x="19912" y="24264"/>
                  </a:lnTo>
                  <a:cubicBezTo>
                    <a:pt x="19912" y="24278"/>
                    <a:pt x="19926" y="24292"/>
                    <a:pt x="19939" y="24292"/>
                  </a:cubicBezTo>
                  <a:lnTo>
                    <a:pt x="19939" y="24292"/>
                  </a:lnTo>
                  <a:lnTo>
                    <a:pt x="19946" y="24292"/>
                  </a:lnTo>
                  <a:lnTo>
                    <a:pt x="19946" y="24292"/>
                  </a:lnTo>
                  <a:cubicBezTo>
                    <a:pt x="19960" y="24292"/>
                    <a:pt x="19974" y="24278"/>
                    <a:pt x="19974" y="24264"/>
                  </a:cubicBezTo>
                  <a:lnTo>
                    <a:pt x="19974" y="24264"/>
                  </a:lnTo>
                  <a:cubicBezTo>
                    <a:pt x="20120" y="22164"/>
                    <a:pt x="18577" y="21198"/>
                    <a:pt x="17339" y="20419"/>
                  </a:cubicBezTo>
                  <a:lnTo>
                    <a:pt x="17339" y="20419"/>
                  </a:lnTo>
                  <a:lnTo>
                    <a:pt x="17172" y="20315"/>
                  </a:lnTo>
                  <a:cubicBezTo>
                    <a:pt x="16345" y="19793"/>
                    <a:pt x="15462" y="19342"/>
                    <a:pt x="14531" y="18862"/>
                  </a:cubicBezTo>
                  <a:lnTo>
                    <a:pt x="14531" y="18862"/>
                  </a:lnTo>
                  <a:cubicBezTo>
                    <a:pt x="13947" y="18556"/>
                    <a:pt x="13335" y="18243"/>
                    <a:pt x="12730" y="17909"/>
                  </a:cubicBezTo>
                  <a:lnTo>
                    <a:pt x="12730" y="17909"/>
                  </a:lnTo>
                  <a:cubicBezTo>
                    <a:pt x="12132" y="17569"/>
                    <a:pt x="11604" y="17249"/>
                    <a:pt x="11110" y="16915"/>
                  </a:cubicBezTo>
                  <a:lnTo>
                    <a:pt x="11110" y="16915"/>
                  </a:lnTo>
                  <a:cubicBezTo>
                    <a:pt x="9734" y="15998"/>
                    <a:pt x="7877" y="14447"/>
                    <a:pt x="6828" y="12334"/>
                  </a:cubicBezTo>
                  <a:lnTo>
                    <a:pt x="6828" y="12334"/>
                  </a:lnTo>
                  <a:cubicBezTo>
                    <a:pt x="6216" y="11103"/>
                    <a:pt x="5799" y="9775"/>
                    <a:pt x="5395" y="8496"/>
                  </a:cubicBezTo>
                  <a:lnTo>
                    <a:pt x="5395" y="8496"/>
                  </a:lnTo>
                  <a:cubicBezTo>
                    <a:pt x="5270" y="8093"/>
                    <a:pt x="5138" y="7683"/>
                    <a:pt x="5006" y="7279"/>
                  </a:cubicBezTo>
                  <a:lnTo>
                    <a:pt x="5006" y="7279"/>
                  </a:lnTo>
                  <a:cubicBezTo>
                    <a:pt x="4811" y="6695"/>
                    <a:pt x="4638" y="6223"/>
                    <a:pt x="4457" y="5785"/>
                  </a:cubicBezTo>
                  <a:lnTo>
                    <a:pt x="4457" y="5785"/>
                  </a:lnTo>
                  <a:cubicBezTo>
                    <a:pt x="3518" y="3532"/>
                    <a:pt x="2121" y="1697"/>
                    <a:pt x="56" y="7"/>
                  </a:cubicBezTo>
                  <a:lnTo>
                    <a:pt x="56" y="7"/>
                  </a:lnTo>
                  <a:cubicBezTo>
                    <a:pt x="49" y="1"/>
                    <a:pt x="42" y="1"/>
                    <a:pt x="35" y="1"/>
                  </a:cubicBezTo>
                  <a:lnTo>
                    <a:pt x="35" y="1"/>
                  </a:lnTo>
                  <a:cubicBezTo>
                    <a:pt x="28" y="1"/>
                    <a:pt x="21"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6"/>
            <p:cNvSpPr/>
            <p:nvPr/>
          </p:nvSpPr>
          <p:spPr>
            <a:xfrm>
              <a:off x="5547525" y="1297225"/>
              <a:ext cx="529075" cy="602250"/>
            </a:xfrm>
            <a:custGeom>
              <a:rect b="b" l="l" r="r" t="t"/>
              <a:pathLst>
                <a:path extrusionOk="0" h="24090" w="21163">
                  <a:moveTo>
                    <a:pt x="7" y="7"/>
                  </a:moveTo>
                  <a:cubicBezTo>
                    <a:pt x="0" y="21"/>
                    <a:pt x="0" y="42"/>
                    <a:pt x="14" y="49"/>
                  </a:cubicBezTo>
                  <a:lnTo>
                    <a:pt x="14" y="49"/>
                  </a:lnTo>
                  <a:cubicBezTo>
                    <a:pt x="2218" y="1718"/>
                    <a:pt x="3692" y="3546"/>
                    <a:pt x="4644" y="5806"/>
                  </a:cubicBezTo>
                  <a:lnTo>
                    <a:pt x="4644" y="5806"/>
                  </a:lnTo>
                  <a:cubicBezTo>
                    <a:pt x="4832" y="6251"/>
                    <a:pt x="5013" y="6730"/>
                    <a:pt x="5201" y="7321"/>
                  </a:cubicBezTo>
                  <a:lnTo>
                    <a:pt x="5201" y="7321"/>
                  </a:lnTo>
                  <a:cubicBezTo>
                    <a:pt x="5354" y="7787"/>
                    <a:pt x="5500" y="8260"/>
                    <a:pt x="5639" y="8719"/>
                  </a:cubicBezTo>
                  <a:lnTo>
                    <a:pt x="5639" y="8719"/>
                  </a:lnTo>
                  <a:cubicBezTo>
                    <a:pt x="6021" y="9984"/>
                    <a:pt x="6417" y="11291"/>
                    <a:pt x="7008" y="12508"/>
                  </a:cubicBezTo>
                  <a:lnTo>
                    <a:pt x="7008" y="12508"/>
                  </a:lnTo>
                  <a:cubicBezTo>
                    <a:pt x="8086" y="14718"/>
                    <a:pt x="10032" y="16241"/>
                    <a:pt x="11478" y="17124"/>
                  </a:cubicBezTo>
                  <a:lnTo>
                    <a:pt x="11478" y="17124"/>
                  </a:lnTo>
                  <a:cubicBezTo>
                    <a:pt x="12000" y="17444"/>
                    <a:pt x="12563" y="17749"/>
                    <a:pt x="13196" y="18062"/>
                  </a:cubicBezTo>
                  <a:lnTo>
                    <a:pt x="13196" y="18062"/>
                  </a:lnTo>
                  <a:cubicBezTo>
                    <a:pt x="13926" y="18424"/>
                    <a:pt x="14669" y="18744"/>
                    <a:pt x="15386" y="19050"/>
                  </a:cubicBezTo>
                  <a:lnTo>
                    <a:pt x="15386" y="19050"/>
                  </a:lnTo>
                  <a:cubicBezTo>
                    <a:pt x="16275" y="19439"/>
                    <a:pt x="17117" y="19807"/>
                    <a:pt x="17923" y="20231"/>
                  </a:cubicBezTo>
                  <a:lnTo>
                    <a:pt x="17923" y="20231"/>
                  </a:lnTo>
                  <a:lnTo>
                    <a:pt x="18048" y="20294"/>
                  </a:lnTo>
                  <a:cubicBezTo>
                    <a:pt x="19411" y="21010"/>
                    <a:pt x="21107" y="21900"/>
                    <a:pt x="20968" y="24055"/>
                  </a:cubicBezTo>
                  <a:lnTo>
                    <a:pt x="20968" y="24055"/>
                  </a:lnTo>
                  <a:cubicBezTo>
                    <a:pt x="20968" y="24069"/>
                    <a:pt x="20982" y="24083"/>
                    <a:pt x="20996" y="24090"/>
                  </a:cubicBezTo>
                  <a:lnTo>
                    <a:pt x="20996" y="24090"/>
                  </a:lnTo>
                  <a:cubicBezTo>
                    <a:pt x="20996" y="24090"/>
                    <a:pt x="20996" y="24090"/>
                    <a:pt x="20996" y="24090"/>
                  </a:cubicBezTo>
                  <a:lnTo>
                    <a:pt x="20996" y="24090"/>
                  </a:lnTo>
                  <a:cubicBezTo>
                    <a:pt x="21017" y="24090"/>
                    <a:pt x="21024" y="24076"/>
                    <a:pt x="21031" y="24062"/>
                  </a:cubicBezTo>
                  <a:lnTo>
                    <a:pt x="21031" y="24062"/>
                  </a:lnTo>
                  <a:cubicBezTo>
                    <a:pt x="21163" y="21865"/>
                    <a:pt x="19453" y="20968"/>
                    <a:pt x="18076" y="20245"/>
                  </a:cubicBezTo>
                  <a:lnTo>
                    <a:pt x="18076" y="20245"/>
                  </a:lnTo>
                  <a:lnTo>
                    <a:pt x="17951" y="20176"/>
                  </a:lnTo>
                  <a:cubicBezTo>
                    <a:pt x="17138" y="19752"/>
                    <a:pt x="16296" y="19390"/>
                    <a:pt x="15406" y="19001"/>
                  </a:cubicBezTo>
                  <a:lnTo>
                    <a:pt x="15406" y="19001"/>
                  </a:lnTo>
                  <a:cubicBezTo>
                    <a:pt x="14690" y="18688"/>
                    <a:pt x="13946" y="18368"/>
                    <a:pt x="13216" y="18007"/>
                  </a:cubicBezTo>
                  <a:lnTo>
                    <a:pt x="13216" y="18007"/>
                  </a:lnTo>
                  <a:cubicBezTo>
                    <a:pt x="12591" y="17701"/>
                    <a:pt x="12028" y="17395"/>
                    <a:pt x="11513" y="17075"/>
                  </a:cubicBezTo>
                  <a:lnTo>
                    <a:pt x="11513" y="17075"/>
                  </a:lnTo>
                  <a:cubicBezTo>
                    <a:pt x="10074" y="16192"/>
                    <a:pt x="8134" y="14684"/>
                    <a:pt x="7064" y="12480"/>
                  </a:cubicBezTo>
                  <a:lnTo>
                    <a:pt x="7064" y="12480"/>
                  </a:lnTo>
                  <a:cubicBezTo>
                    <a:pt x="6473" y="11270"/>
                    <a:pt x="6077" y="9963"/>
                    <a:pt x="5694" y="8705"/>
                  </a:cubicBezTo>
                  <a:lnTo>
                    <a:pt x="5694" y="8705"/>
                  </a:lnTo>
                  <a:cubicBezTo>
                    <a:pt x="5555" y="8246"/>
                    <a:pt x="5409" y="7766"/>
                    <a:pt x="5256" y="7300"/>
                  </a:cubicBezTo>
                  <a:lnTo>
                    <a:pt x="5256" y="7300"/>
                  </a:lnTo>
                  <a:cubicBezTo>
                    <a:pt x="5068" y="6716"/>
                    <a:pt x="4888" y="6230"/>
                    <a:pt x="4700" y="5778"/>
                  </a:cubicBezTo>
                  <a:lnTo>
                    <a:pt x="4700" y="5778"/>
                  </a:lnTo>
                  <a:cubicBezTo>
                    <a:pt x="3741" y="3518"/>
                    <a:pt x="2267" y="1683"/>
                    <a:pt x="49" y="1"/>
                  </a:cubicBezTo>
                  <a:lnTo>
                    <a:pt x="49" y="1"/>
                  </a:lnTo>
                  <a:cubicBezTo>
                    <a:pt x="42"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6"/>
            <p:cNvSpPr/>
            <p:nvPr/>
          </p:nvSpPr>
          <p:spPr>
            <a:xfrm>
              <a:off x="5515375" y="1297225"/>
              <a:ext cx="555500" cy="597050"/>
            </a:xfrm>
            <a:custGeom>
              <a:rect b="b" l="l" r="r" t="t"/>
              <a:pathLst>
                <a:path extrusionOk="0" h="23882" w="22220">
                  <a:moveTo>
                    <a:pt x="7" y="7"/>
                  </a:moveTo>
                  <a:cubicBezTo>
                    <a:pt x="0" y="21"/>
                    <a:pt x="0" y="42"/>
                    <a:pt x="14" y="49"/>
                  </a:cubicBezTo>
                  <a:lnTo>
                    <a:pt x="14" y="49"/>
                  </a:lnTo>
                  <a:cubicBezTo>
                    <a:pt x="2371" y="1697"/>
                    <a:pt x="3921" y="3525"/>
                    <a:pt x="4895" y="5799"/>
                  </a:cubicBezTo>
                  <a:lnTo>
                    <a:pt x="4895" y="5799"/>
                  </a:lnTo>
                  <a:cubicBezTo>
                    <a:pt x="5089" y="6257"/>
                    <a:pt x="5270" y="6751"/>
                    <a:pt x="5458" y="7349"/>
                  </a:cubicBezTo>
                  <a:lnTo>
                    <a:pt x="5458" y="7349"/>
                  </a:lnTo>
                  <a:cubicBezTo>
                    <a:pt x="5624" y="7863"/>
                    <a:pt x="5777" y="8392"/>
                    <a:pt x="5930" y="8899"/>
                  </a:cubicBezTo>
                  <a:lnTo>
                    <a:pt x="5930" y="8899"/>
                  </a:lnTo>
                  <a:cubicBezTo>
                    <a:pt x="6292" y="10158"/>
                    <a:pt x="6667" y="11451"/>
                    <a:pt x="7244" y="12660"/>
                  </a:cubicBezTo>
                  <a:lnTo>
                    <a:pt x="7244" y="12660"/>
                  </a:lnTo>
                  <a:cubicBezTo>
                    <a:pt x="8405" y="15066"/>
                    <a:pt x="10651" y="16588"/>
                    <a:pt x="11888" y="17284"/>
                  </a:cubicBezTo>
                  <a:lnTo>
                    <a:pt x="11888" y="17284"/>
                  </a:lnTo>
                  <a:cubicBezTo>
                    <a:pt x="12431" y="17590"/>
                    <a:pt x="13015" y="17875"/>
                    <a:pt x="13689" y="18167"/>
                  </a:cubicBezTo>
                  <a:lnTo>
                    <a:pt x="13689" y="18167"/>
                  </a:lnTo>
                  <a:cubicBezTo>
                    <a:pt x="14537" y="18528"/>
                    <a:pt x="15399" y="18841"/>
                    <a:pt x="16234" y="19140"/>
                  </a:cubicBezTo>
                  <a:lnTo>
                    <a:pt x="16234" y="19140"/>
                  </a:lnTo>
                  <a:cubicBezTo>
                    <a:pt x="17096" y="19453"/>
                    <a:pt x="17916" y="19752"/>
                    <a:pt x="18716" y="20099"/>
                  </a:cubicBezTo>
                  <a:lnTo>
                    <a:pt x="18716" y="20099"/>
                  </a:lnTo>
                  <a:lnTo>
                    <a:pt x="18778" y="20120"/>
                  </a:lnTo>
                  <a:cubicBezTo>
                    <a:pt x="20203" y="20746"/>
                    <a:pt x="22164" y="21594"/>
                    <a:pt x="22032" y="23854"/>
                  </a:cubicBezTo>
                  <a:lnTo>
                    <a:pt x="22032" y="23854"/>
                  </a:lnTo>
                  <a:cubicBezTo>
                    <a:pt x="22032" y="23867"/>
                    <a:pt x="22046" y="23881"/>
                    <a:pt x="22060" y="23881"/>
                  </a:cubicBezTo>
                  <a:lnTo>
                    <a:pt x="22060" y="23881"/>
                  </a:lnTo>
                  <a:lnTo>
                    <a:pt x="22060" y="23881"/>
                  </a:lnTo>
                  <a:lnTo>
                    <a:pt x="22060" y="23881"/>
                  </a:lnTo>
                  <a:cubicBezTo>
                    <a:pt x="22073" y="23881"/>
                    <a:pt x="22087" y="23867"/>
                    <a:pt x="22087" y="23854"/>
                  </a:cubicBezTo>
                  <a:lnTo>
                    <a:pt x="22087" y="23854"/>
                  </a:lnTo>
                  <a:cubicBezTo>
                    <a:pt x="22219" y="21552"/>
                    <a:pt x="20245" y="20697"/>
                    <a:pt x="18799" y="20072"/>
                  </a:cubicBezTo>
                  <a:lnTo>
                    <a:pt x="18799" y="20072"/>
                  </a:lnTo>
                  <a:lnTo>
                    <a:pt x="18736" y="20044"/>
                  </a:lnTo>
                  <a:cubicBezTo>
                    <a:pt x="17937" y="19696"/>
                    <a:pt x="17117" y="19397"/>
                    <a:pt x="16247" y="19084"/>
                  </a:cubicBezTo>
                  <a:lnTo>
                    <a:pt x="16247" y="19084"/>
                  </a:lnTo>
                  <a:cubicBezTo>
                    <a:pt x="15420" y="18785"/>
                    <a:pt x="14558" y="18473"/>
                    <a:pt x="13710" y="18111"/>
                  </a:cubicBezTo>
                  <a:lnTo>
                    <a:pt x="13710" y="18111"/>
                  </a:lnTo>
                  <a:cubicBezTo>
                    <a:pt x="13043" y="17826"/>
                    <a:pt x="12452" y="17534"/>
                    <a:pt x="11916" y="17235"/>
                  </a:cubicBezTo>
                  <a:lnTo>
                    <a:pt x="11916" y="17235"/>
                  </a:lnTo>
                  <a:cubicBezTo>
                    <a:pt x="10686" y="16547"/>
                    <a:pt x="8447" y="15031"/>
                    <a:pt x="7300" y="12633"/>
                  </a:cubicBezTo>
                  <a:lnTo>
                    <a:pt x="7300" y="12633"/>
                  </a:lnTo>
                  <a:cubicBezTo>
                    <a:pt x="6723" y="11430"/>
                    <a:pt x="6348" y="10137"/>
                    <a:pt x="5986" y="8885"/>
                  </a:cubicBezTo>
                  <a:lnTo>
                    <a:pt x="5986" y="8885"/>
                  </a:lnTo>
                  <a:cubicBezTo>
                    <a:pt x="5833" y="8371"/>
                    <a:pt x="5680" y="7850"/>
                    <a:pt x="5513" y="7328"/>
                  </a:cubicBezTo>
                  <a:lnTo>
                    <a:pt x="5513" y="7328"/>
                  </a:lnTo>
                  <a:cubicBezTo>
                    <a:pt x="5326" y="6730"/>
                    <a:pt x="5145" y="6237"/>
                    <a:pt x="4950" y="5778"/>
                  </a:cubicBezTo>
                  <a:lnTo>
                    <a:pt x="4950" y="5778"/>
                  </a:lnTo>
                  <a:cubicBezTo>
                    <a:pt x="3970" y="3491"/>
                    <a:pt x="2413" y="1655"/>
                    <a:pt x="49" y="1"/>
                  </a:cubicBezTo>
                  <a:lnTo>
                    <a:pt x="49" y="1"/>
                  </a:lnTo>
                  <a:cubicBezTo>
                    <a:pt x="42" y="1"/>
                    <a:pt x="35" y="1"/>
                    <a:pt x="35" y="1"/>
                  </a:cubicBezTo>
                  <a:lnTo>
                    <a:pt x="35"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6"/>
            <p:cNvSpPr/>
            <p:nvPr/>
          </p:nvSpPr>
          <p:spPr>
            <a:xfrm>
              <a:off x="5483200" y="1297225"/>
              <a:ext cx="581950" cy="592000"/>
            </a:xfrm>
            <a:custGeom>
              <a:rect b="b" l="l" r="r" t="t"/>
              <a:pathLst>
                <a:path extrusionOk="0" h="23680" w="23278">
                  <a:moveTo>
                    <a:pt x="8" y="14"/>
                  </a:moveTo>
                  <a:cubicBezTo>
                    <a:pt x="1" y="21"/>
                    <a:pt x="8" y="42"/>
                    <a:pt x="22" y="49"/>
                  </a:cubicBezTo>
                  <a:lnTo>
                    <a:pt x="22" y="49"/>
                  </a:lnTo>
                  <a:cubicBezTo>
                    <a:pt x="2559" y="1697"/>
                    <a:pt x="4138" y="3470"/>
                    <a:pt x="5146" y="5799"/>
                  </a:cubicBezTo>
                  <a:lnTo>
                    <a:pt x="5146" y="5799"/>
                  </a:lnTo>
                  <a:cubicBezTo>
                    <a:pt x="5340" y="6257"/>
                    <a:pt x="5535" y="6779"/>
                    <a:pt x="5723" y="7377"/>
                  </a:cubicBezTo>
                  <a:lnTo>
                    <a:pt x="5723" y="7377"/>
                  </a:lnTo>
                  <a:cubicBezTo>
                    <a:pt x="5896" y="7933"/>
                    <a:pt x="6056" y="8510"/>
                    <a:pt x="6209" y="9059"/>
                  </a:cubicBezTo>
                  <a:lnTo>
                    <a:pt x="6209" y="9059"/>
                  </a:lnTo>
                  <a:cubicBezTo>
                    <a:pt x="6557" y="10311"/>
                    <a:pt x="6918" y="11611"/>
                    <a:pt x="7489" y="12806"/>
                  </a:cubicBezTo>
                  <a:lnTo>
                    <a:pt x="7489" y="12806"/>
                  </a:lnTo>
                  <a:cubicBezTo>
                    <a:pt x="8663" y="15302"/>
                    <a:pt x="11006" y="16783"/>
                    <a:pt x="12299" y="17444"/>
                  </a:cubicBezTo>
                  <a:lnTo>
                    <a:pt x="12299" y="17444"/>
                  </a:lnTo>
                  <a:cubicBezTo>
                    <a:pt x="12870" y="17736"/>
                    <a:pt x="13488" y="18007"/>
                    <a:pt x="14190" y="18271"/>
                  </a:cubicBezTo>
                  <a:lnTo>
                    <a:pt x="14190" y="18271"/>
                  </a:lnTo>
                  <a:cubicBezTo>
                    <a:pt x="15157" y="18632"/>
                    <a:pt x="16144" y="18924"/>
                    <a:pt x="17096" y="19203"/>
                  </a:cubicBezTo>
                  <a:lnTo>
                    <a:pt x="17096" y="19203"/>
                  </a:lnTo>
                  <a:cubicBezTo>
                    <a:pt x="17938" y="19453"/>
                    <a:pt x="18730" y="19682"/>
                    <a:pt x="19509" y="19960"/>
                  </a:cubicBezTo>
                  <a:lnTo>
                    <a:pt x="19509" y="19960"/>
                  </a:lnTo>
                  <a:cubicBezTo>
                    <a:pt x="21073" y="20516"/>
                    <a:pt x="23221" y="21281"/>
                    <a:pt x="23096" y="23645"/>
                  </a:cubicBezTo>
                  <a:lnTo>
                    <a:pt x="23096" y="23645"/>
                  </a:lnTo>
                  <a:cubicBezTo>
                    <a:pt x="23096" y="23659"/>
                    <a:pt x="23110" y="23673"/>
                    <a:pt x="23124" y="23680"/>
                  </a:cubicBezTo>
                  <a:lnTo>
                    <a:pt x="23124" y="23680"/>
                  </a:lnTo>
                  <a:cubicBezTo>
                    <a:pt x="23124" y="23680"/>
                    <a:pt x="23124" y="23680"/>
                    <a:pt x="23124" y="23680"/>
                  </a:cubicBezTo>
                  <a:lnTo>
                    <a:pt x="23124" y="23680"/>
                  </a:lnTo>
                  <a:cubicBezTo>
                    <a:pt x="23138" y="23680"/>
                    <a:pt x="23152" y="23666"/>
                    <a:pt x="23152" y="23652"/>
                  </a:cubicBezTo>
                  <a:lnTo>
                    <a:pt x="23152" y="23652"/>
                  </a:lnTo>
                  <a:cubicBezTo>
                    <a:pt x="23277" y="21240"/>
                    <a:pt x="21024" y="20440"/>
                    <a:pt x="19530" y="19912"/>
                  </a:cubicBezTo>
                  <a:lnTo>
                    <a:pt x="19530" y="19912"/>
                  </a:lnTo>
                  <a:cubicBezTo>
                    <a:pt x="18744" y="19634"/>
                    <a:pt x="17952" y="19397"/>
                    <a:pt x="17110" y="19147"/>
                  </a:cubicBezTo>
                  <a:lnTo>
                    <a:pt x="17110" y="19147"/>
                  </a:lnTo>
                  <a:cubicBezTo>
                    <a:pt x="16165" y="18869"/>
                    <a:pt x="15178" y="18577"/>
                    <a:pt x="14204" y="18215"/>
                  </a:cubicBezTo>
                  <a:lnTo>
                    <a:pt x="14204" y="18215"/>
                  </a:lnTo>
                  <a:cubicBezTo>
                    <a:pt x="13509" y="17951"/>
                    <a:pt x="12890" y="17680"/>
                    <a:pt x="12327" y="17395"/>
                  </a:cubicBezTo>
                  <a:lnTo>
                    <a:pt x="12327" y="17395"/>
                  </a:lnTo>
                  <a:cubicBezTo>
                    <a:pt x="11041" y="16734"/>
                    <a:pt x="8712" y="15261"/>
                    <a:pt x="7537" y="12786"/>
                  </a:cubicBezTo>
                  <a:lnTo>
                    <a:pt x="7537" y="12786"/>
                  </a:lnTo>
                  <a:cubicBezTo>
                    <a:pt x="6974" y="11590"/>
                    <a:pt x="6613" y="10297"/>
                    <a:pt x="6265" y="9045"/>
                  </a:cubicBezTo>
                  <a:lnTo>
                    <a:pt x="6265" y="9045"/>
                  </a:lnTo>
                  <a:cubicBezTo>
                    <a:pt x="6112" y="8489"/>
                    <a:pt x="5952" y="7919"/>
                    <a:pt x="5778" y="7356"/>
                  </a:cubicBezTo>
                  <a:lnTo>
                    <a:pt x="5778" y="7356"/>
                  </a:lnTo>
                  <a:cubicBezTo>
                    <a:pt x="5584" y="6758"/>
                    <a:pt x="5396" y="6237"/>
                    <a:pt x="5194" y="5771"/>
                  </a:cubicBezTo>
                  <a:lnTo>
                    <a:pt x="5194" y="5771"/>
                  </a:lnTo>
                  <a:cubicBezTo>
                    <a:pt x="4186" y="3435"/>
                    <a:pt x="2601" y="1655"/>
                    <a:pt x="50" y="1"/>
                  </a:cubicBezTo>
                  <a:lnTo>
                    <a:pt x="50" y="1"/>
                  </a:lnTo>
                  <a:cubicBezTo>
                    <a:pt x="43" y="1"/>
                    <a:pt x="43" y="1"/>
                    <a:pt x="36" y="1"/>
                  </a:cubicBezTo>
                  <a:lnTo>
                    <a:pt x="36" y="1"/>
                  </a:lnTo>
                  <a:cubicBezTo>
                    <a:pt x="29"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6"/>
            <p:cNvSpPr/>
            <p:nvPr/>
          </p:nvSpPr>
          <p:spPr>
            <a:xfrm>
              <a:off x="5451050" y="1297225"/>
              <a:ext cx="608350" cy="586800"/>
            </a:xfrm>
            <a:custGeom>
              <a:rect b="b" l="l" r="r" t="t"/>
              <a:pathLst>
                <a:path extrusionOk="0" h="23472" w="24334">
                  <a:moveTo>
                    <a:pt x="15" y="14"/>
                  </a:moveTo>
                  <a:cubicBezTo>
                    <a:pt x="1" y="28"/>
                    <a:pt x="8" y="42"/>
                    <a:pt x="22" y="49"/>
                  </a:cubicBezTo>
                  <a:lnTo>
                    <a:pt x="22" y="49"/>
                  </a:lnTo>
                  <a:cubicBezTo>
                    <a:pt x="2705" y="1669"/>
                    <a:pt x="4360" y="3435"/>
                    <a:pt x="5389" y="5792"/>
                  </a:cubicBezTo>
                  <a:lnTo>
                    <a:pt x="5389" y="5792"/>
                  </a:lnTo>
                  <a:cubicBezTo>
                    <a:pt x="5597" y="6264"/>
                    <a:pt x="5792" y="6793"/>
                    <a:pt x="5980" y="7405"/>
                  </a:cubicBezTo>
                  <a:lnTo>
                    <a:pt x="5980" y="7405"/>
                  </a:lnTo>
                  <a:cubicBezTo>
                    <a:pt x="6160" y="8002"/>
                    <a:pt x="6327" y="8614"/>
                    <a:pt x="6487" y="9212"/>
                  </a:cubicBezTo>
                  <a:lnTo>
                    <a:pt x="6487" y="9212"/>
                  </a:lnTo>
                  <a:cubicBezTo>
                    <a:pt x="6821" y="10464"/>
                    <a:pt x="7169" y="11757"/>
                    <a:pt x="7725" y="12959"/>
                  </a:cubicBezTo>
                  <a:lnTo>
                    <a:pt x="7725" y="12959"/>
                  </a:lnTo>
                  <a:cubicBezTo>
                    <a:pt x="8601" y="14830"/>
                    <a:pt x="10415" y="16526"/>
                    <a:pt x="12709" y="17604"/>
                  </a:cubicBezTo>
                  <a:lnTo>
                    <a:pt x="12709" y="17604"/>
                  </a:lnTo>
                  <a:cubicBezTo>
                    <a:pt x="13314" y="17889"/>
                    <a:pt x="13961" y="18139"/>
                    <a:pt x="14684" y="18375"/>
                  </a:cubicBezTo>
                  <a:lnTo>
                    <a:pt x="14684" y="18375"/>
                  </a:lnTo>
                  <a:cubicBezTo>
                    <a:pt x="15775" y="18723"/>
                    <a:pt x="16881" y="18987"/>
                    <a:pt x="17951" y="19237"/>
                  </a:cubicBezTo>
                  <a:lnTo>
                    <a:pt x="17951" y="19237"/>
                  </a:lnTo>
                  <a:cubicBezTo>
                    <a:pt x="18730" y="19425"/>
                    <a:pt x="19537" y="19613"/>
                    <a:pt x="20301" y="19828"/>
                  </a:cubicBezTo>
                  <a:lnTo>
                    <a:pt x="20301" y="19828"/>
                  </a:lnTo>
                  <a:cubicBezTo>
                    <a:pt x="21789" y="20252"/>
                    <a:pt x="24271" y="20961"/>
                    <a:pt x="24160" y="23443"/>
                  </a:cubicBezTo>
                  <a:lnTo>
                    <a:pt x="24160" y="23443"/>
                  </a:lnTo>
                  <a:cubicBezTo>
                    <a:pt x="24160" y="23457"/>
                    <a:pt x="24167" y="23471"/>
                    <a:pt x="24188" y="23471"/>
                  </a:cubicBezTo>
                  <a:lnTo>
                    <a:pt x="24188" y="23471"/>
                  </a:lnTo>
                  <a:lnTo>
                    <a:pt x="24188" y="23471"/>
                  </a:lnTo>
                  <a:lnTo>
                    <a:pt x="24188" y="23471"/>
                  </a:lnTo>
                  <a:cubicBezTo>
                    <a:pt x="24202" y="23471"/>
                    <a:pt x="24215" y="23457"/>
                    <a:pt x="24215" y="23443"/>
                  </a:cubicBezTo>
                  <a:lnTo>
                    <a:pt x="24215" y="23443"/>
                  </a:lnTo>
                  <a:cubicBezTo>
                    <a:pt x="24334" y="20920"/>
                    <a:pt x="21817" y="20204"/>
                    <a:pt x="20315" y="19773"/>
                  </a:cubicBezTo>
                  <a:lnTo>
                    <a:pt x="20315" y="19773"/>
                  </a:lnTo>
                  <a:cubicBezTo>
                    <a:pt x="19550" y="19557"/>
                    <a:pt x="18744" y="19362"/>
                    <a:pt x="17965" y="19182"/>
                  </a:cubicBezTo>
                  <a:lnTo>
                    <a:pt x="17965" y="19182"/>
                  </a:lnTo>
                  <a:cubicBezTo>
                    <a:pt x="16895" y="18931"/>
                    <a:pt x="15789" y="18667"/>
                    <a:pt x="14705" y="18320"/>
                  </a:cubicBezTo>
                  <a:lnTo>
                    <a:pt x="14705" y="18320"/>
                  </a:lnTo>
                  <a:cubicBezTo>
                    <a:pt x="13982" y="18083"/>
                    <a:pt x="13342" y="17833"/>
                    <a:pt x="12730" y="17548"/>
                  </a:cubicBezTo>
                  <a:lnTo>
                    <a:pt x="12730" y="17548"/>
                  </a:lnTo>
                  <a:cubicBezTo>
                    <a:pt x="10450" y="16477"/>
                    <a:pt x="8642" y="14795"/>
                    <a:pt x="7780" y="12932"/>
                  </a:cubicBezTo>
                  <a:lnTo>
                    <a:pt x="7780" y="12932"/>
                  </a:lnTo>
                  <a:cubicBezTo>
                    <a:pt x="7224" y="11743"/>
                    <a:pt x="6877" y="10450"/>
                    <a:pt x="6543" y="9198"/>
                  </a:cubicBezTo>
                  <a:lnTo>
                    <a:pt x="6543" y="9198"/>
                  </a:lnTo>
                  <a:cubicBezTo>
                    <a:pt x="6383" y="8600"/>
                    <a:pt x="6216" y="7982"/>
                    <a:pt x="6035" y="7384"/>
                  </a:cubicBezTo>
                  <a:lnTo>
                    <a:pt x="6035" y="7384"/>
                  </a:lnTo>
                  <a:cubicBezTo>
                    <a:pt x="5848" y="6772"/>
                    <a:pt x="5653" y="6244"/>
                    <a:pt x="5444" y="5771"/>
                  </a:cubicBezTo>
                  <a:lnTo>
                    <a:pt x="5444" y="5771"/>
                  </a:lnTo>
                  <a:cubicBezTo>
                    <a:pt x="4409" y="3400"/>
                    <a:pt x="2747" y="1627"/>
                    <a:pt x="50" y="1"/>
                  </a:cubicBezTo>
                  <a:lnTo>
                    <a:pt x="50" y="1"/>
                  </a:lnTo>
                  <a:cubicBezTo>
                    <a:pt x="50" y="1"/>
                    <a:pt x="43" y="1"/>
                    <a:pt x="36" y="1"/>
                  </a:cubicBezTo>
                  <a:lnTo>
                    <a:pt x="36" y="1"/>
                  </a:lnTo>
                  <a:cubicBezTo>
                    <a:pt x="29" y="1"/>
                    <a:pt x="15" y="1"/>
                    <a:pt x="1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6"/>
            <p:cNvSpPr/>
            <p:nvPr/>
          </p:nvSpPr>
          <p:spPr>
            <a:xfrm>
              <a:off x="5419075" y="1297225"/>
              <a:ext cx="634600" cy="581750"/>
            </a:xfrm>
            <a:custGeom>
              <a:rect b="b" l="l" r="r" t="t"/>
              <a:pathLst>
                <a:path extrusionOk="0" h="23270" w="25384">
                  <a:moveTo>
                    <a:pt x="8" y="14"/>
                  </a:moveTo>
                  <a:cubicBezTo>
                    <a:pt x="1" y="28"/>
                    <a:pt x="1" y="42"/>
                    <a:pt x="15" y="49"/>
                  </a:cubicBezTo>
                  <a:lnTo>
                    <a:pt x="15" y="49"/>
                  </a:lnTo>
                  <a:cubicBezTo>
                    <a:pt x="2851" y="1634"/>
                    <a:pt x="4582" y="3407"/>
                    <a:pt x="5632" y="5792"/>
                  </a:cubicBezTo>
                  <a:lnTo>
                    <a:pt x="5632" y="5792"/>
                  </a:lnTo>
                  <a:cubicBezTo>
                    <a:pt x="5847" y="6271"/>
                    <a:pt x="6042" y="6807"/>
                    <a:pt x="6230" y="7425"/>
                  </a:cubicBezTo>
                  <a:lnTo>
                    <a:pt x="6230" y="7425"/>
                  </a:lnTo>
                  <a:cubicBezTo>
                    <a:pt x="6424" y="8065"/>
                    <a:pt x="6591" y="8719"/>
                    <a:pt x="6751" y="9351"/>
                  </a:cubicBezTo>
                  <a:lnTo>
                    <a:pt x="6751" y="9351"/>
                  </a:lnTo>
                  <a:cubicBezTo>
                    <a:pt x="7071" y="10603"/>
                    <a:pt x="7405" y="11910"/>
                    <a:pt x="7961" y="13112"/>
                  </a:cubicBezTo>
                  <a:lnTo>
                    <a:pt x="7961" y="13112"/>
                  </a:lnTo>
                  <a:cubicBezTo>
                    <a:pt x="8844" y="15045"/>
                    <a:pt x="10721" y="16734"/>
                    <a:pt x="13106" y="17763"/>
                  </a:cubicBezTo>
                  <a:lnTo>
                    <a:pt x="13106" y="17763"/>
                  </a:lnTo>
                  <a:cubicBezTo>
                    <a:pt x="13745" y="18035"/>
                    <a:pt x="14420" y="18271"/>
                    <a:pt x="15177" y="18479"/>
                  </a:cubicBezTo>
                  <a:lnTo>
                    <a:pt x="15177" y="18479"/>
                  </a:lnTo>
                  <a:cubicBezTo>
                    <a:pt x="16380" y="18813"/>
                    <a:pt x="17604" y="19036"/>
                    <a:pt x="18792" y="19251"/>
                  </a:cubicBezTo>
                  <a:lnTo>
                    <a:pt x="18792" y="19251"/>
                  </a:lnTo>
                  <a:cubicBezTo>
                    <a:pt x="19550" y="19383"/>
                    <a:pt x="20336" y="19529"/>
                    <a:pt x="21087" y="19696"/>
                  </a:cubicBezTo>
                  <a:lnTo>
                    <a:pt x="21087" y="19696"/>
                  </a:lnTo>
                  <a:cubicBezTo>
                    <a:pt x="22568" y="20023"/>
                    <a:pt x="25321" y="20635"/>
                    <a:pt x="25216" y="23235"/>
                  </a:cubicBezTo>
                  <a:lnTo>
                    <a:pt x="25216" y="23235"/>
                  </a:lnTo>
                  <a:cubicBezTo>
                    <a:pt x="25216" y="23256"/>
                    <a:pt x="25223" y="23263"/>
                    <a:pt x="25244" y="23270"/>
                  </a:cubicBezTo>
                  <a:lnTo>
                    <a:pt x="25244" y="23270"/>
                  </a:lnTo>
                  <a:lnTo>
                    <a:pt x="25244" y="23270"/>
                  </a:lnTo>
                  <a:cubicBezTo>
                    <a:pt x="25258" y="23270"/>
                    <a:pt x="25272" y="23256"/>
                    <a:pt x="25272" y="23242"/>
                  </a:cubicBezTo>
                  <a:lnTo>
                    <a:pt x="25272" y="23242"/>
                  </a:lnTo>
                  <a:cubicBezTo>
                    <a:pt x="25383" y="20593"/>
                    <a:pt x="22595" y="19974"/>
                    <a:pt x="21101" y="19641"/>
                  </a:cubicBezTo>
                  <a:lnTo>
                    <a:pt x="21101" y="19641"/>
                  </a:lnTo>
                  <a:cubicBezTo>
                    <a:pt x="20343" y="19474"/>
                    <a:pt x="19564" y="19328"/>
                    <a:pt x="18806" y="19196"/>
                  </a:cubicBezTo>
                  <a:lnTo>
                    <a:pt x="18806" y="19196"/>
                  </a:lnTo>
                  <a:cubicBezTo>
                    <a:pt x="17618" y="18980"/>
                    <a:pt x="16387" y="18758"/>
                    <a:pt x="15191" y="18424"/>
                  </a:cubicBezTo>
                  <a:lnTo>
                    <a:pt x="15191" y="18424"/>
                  </a:lnTo>
                  <a:cubicBezTo>
                    <a:pt x="14440" y="18215"/>
                    <a:pt x="13766" y="17979"/>
                    <a:pt x="13133" y="17708"/>
                  </a:cubicBezTo>
                  <a:lnTo>
                    <a:pt x="13133" y="17708"/>
                  </a:lnTo>
                  <a:cubicBezTo>
                    <a:pt x="10756" y="16693"/>
                    <a:pt x="8893" y="15003"/>
                    <a:pt x="8010" y="13085"/>
                  </a:cubicBezTo>
                  <a:lnTo>
                    <a:pt x="8010" y="13085"/>
                  </a:lnTo>
                  <a:cubicBezTo>
                    <a:pt x="7460" y="11889"/>
                    <a:pt x="7127" y="10589"/>
                    <a:pt x="6807" y="9330"/>
                  </a:cubicBezTo>
                  <a:lnTo>
                    <a:pt x="6807" y="9330"/>
                  </a:lnTo>
                  <a:cubicBezTo>
                    <a:pt x="6647" y="8698"/>
                    <a:pt x="6480" y="8044"/>
                    <a:pt x="6285" y="7412"/>
                  </a:cubicBezTo>
                  <a:lnTo>
                    <a:pt x="6285" y="7412"/>
                  </a:lnTo>
                  <a:cubicBezTo>
                    <a:pt x="6098" y="6786"/>
                    <a:pt x="5896" y="6251"/>
                    <a:pt x="5688" y="5764"/>
                  </a:cubicBezTo>
                  <a:lnTo>
                    <a:pt x="5688" y="5764"/>
                  </a:lnTo>
                  <a:cubicBezTo>
                    <a:pt x="4631" y="3372"/>
                    <a:pt x="2886" y="1593"/>
                    <a:pt x="42" y="1"/>
                  </a:cubicBezTo>
                  <a:lnTo>
                    <a:pt x="42" y="1"/>
                  </a:lnTo>
                  <a:cubicBezTo>
                    <a:pt x="42" y="1"/>
                    <a:pt x="35" y="1"/>
                    <a:pt x="28" y="1"/>
                  </a:cubicBezTo>
                  <a:lnTo>
                    <a:pt x="28" y="1"/>
                  </a:lnTo>
                  <a:cubicBezTo>
                    <a:pt x="21"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6"/>
            <p:cNvSpPr/>
            <p:nvPr/>
          </p:nvSpPr>
          <p:spPr>
            <a:xfrm>
              <a:off x="5386925" y="1297225"/>
              <a:ext cx="659450" cy="576525"/>
            </a:xfrm>
            <a:custGeom>
              <a:rect b="b" l="l" r="r" t="t"/>
              <a:pathLst>
                <a:path extrusionOk="0" h="23061" w="26378">
                  <a:moveTo>
                    <a:pt x="7" y="14"/>
                  </a:moveTo>
                  <a:cubicBezTo>
                    <a:pt x="0" y="28"/>
                    <a:pt x="7" y="42"/>
                    <a:pt x="21" y="49"/>
                  </a:cubicBezTo>
                  <a:lnTo>
                    <a:pt x="21" y="49"/>
                  </a:lnTo>
                  <a:cubicBezTo>
                    <a:pt x="2024" y="1099"/>
                    <a:pt x="4506" y="2691"/>
                    <a:pt x="5882" y="5785"/>
                  </a:cubicBezTo>
                  <a:lnTo>
                    <a:pt x="5882" y="5785"/>
                  </a:lnTo>
                  <a:cubicBezTo>
                    <a:pt x="6098" y="6278"/>
                    <a:pt x="6299" y="6821"/>
                    <a:pt x="6487" y="7453"/>
                  </a:cubicBezTo>
                  <a:lnTo>
                    <a:pt x="6487" y="7453"/>
                  </a:lnTo>
                  <a:cubicBezTo>
                    <a:pt x="6688" y="8121"/>
                    <a:pt x="6855" y="8809"/>
                    <a:pt x="7022" y="9476"/>
                  </a:cubicBezTo>
                  <a:lnTo>
                    <a:pt x="7022" y="9476"/>
                  </a:lnTo>
                  <a:cubicBezTo>
                    <a:pt x="7328" y="10742"/>
                    <a:pt x="7648" y="12056"/>
                    <a:pt x="8197" y="13258"/>
                  </a:cubicBezTo>
                  <a:lnTo>
                    <a:pt x="8197" y="13258"/>
                  </a:lnTo>
                  <a:cubicBezTo>
                    <a:pt x="9101" y="15254"/>
                    <a:pt x="11034" y="16950"/>
                    <a:pt x="13516" y="17923"/>
                  </a:cubicBezTo>
                  <a:lnTo>
                    <a:pt x="13516" y="17923"/>
                  </a:lnTo>
                  <a:cubicBezTo>
                    <a:pt x="14183" y="18181"/>
                    <a:pt x="14885" y="18396"/>
                    <a:pt x="15671" y="18584"/>
                  </a:cubicBezTo>
                  <a:lnTo>
                    <a:pt x="15671" y="18584"/>
                  </a:lnTo>
                  <a:cubicBezTo>
                    <a:pt x="16985" y="18890"/>
                    <a:pt x="18333" y="19070"/>
                    <a:pt x="19634" y="19237"/>
                  </a:cubicBezTo>
                  <a:lnTo>
                    <a:pt x="19634" y="19237"/>
                  </a:lnTo>
                  <a:cubicBezTo>
                    <a:pt x="20370" y="19335"/>
                    <a:pt x="21135" y="19439"/>
                    <a:pt x="21879" y="19564"/>
                  </a:cubicBezTo>
                  <a:lnTo>
                    <a:pt x="21879" y="19564"/>
                  </a:lnTo>
                  <a:cubicBezTo>
                    <a:pt x="24104" y="19932"/>
                    <a:pt x="26363" y="20635"/>
                    <a:pt x="26273" y="23033"/>
                  </a:cubicBezTo>
                  <a:lnTo>
                    <a:pt x="26273" y="23033"/>
                  </a:lnTo>
                  <a:cubicBezTo>
                    <a:pt x="26273" y="23047"/>
                    <a:pt x="26287" y="23061"/>
                    <a:pt x="26301" y="23061"/>
                  </a:cubicBezTo>
                  <a:lnTo>
                    <a:pt x="26301" y="23061"/>
                  </a:lnTo>
                  <a:lnTo>
                    <a:pt x="26308" y="23061"/>
                  </a:lnTo>
                  <a:cubicBezTo>
                    <a:pt x="26322" y="23061"/>
                    <a:pt x="26335" y="23047"/>
                    <a:pt x="26335" y="23033"/>
                  </a:cubicBezTo>
                  <a:lnTo>
                    <a:pt x="26335" y="23033"/>
                  </a:lnTo>
                  <a:cubicBezTo>
                    <a:pt x="26377" y="21893"/>
                    <a:pt x="25877" y="21010"/>
                    <a:pt x="24841" y="20405"/>
                  </a:cubicBezTo>
                  <a:lnTo>
                    <a:pt x="24841" y="20405"/>
                  </a:lnTo>
                  <a:cubicBezTo>
                    <a:pt x="23958" y="19898"/>
                    <a:pt x="22852" y="19661"/>
                    <a:pt x="21886" y="19501"/>
                  </a:cubicBezTo>
                  <a:lnTo>
                    <a:pt x="21886" y="19501"/>
                  </a:lnTo>
                  <a:cubicBezTo>
                    <a:pt x="21149" y="19383"/>
                    <a:pt x="20377" y="19279"/>
                    <a:pt x="19640" y="19182"/>
                  </a:cubicBezTo>
                  <a:lnTo>
                    <a:pt x="19640" y="19182"/>
                  </a:lnTo>
                  <a:cubicBezTo>
                    <a:pt x="18340" y="19015"/>
                    <a:pt x="16999" y="18834"/>
                    <a:pt x="15685" y="18528"/>
                  </a:cubicBezTo>
                  <a:lnTo>
                    <a:pt x="15685" y="18528"/>
                  </a:lnTo>
                  <a:cubicBezTo>
                    <a:pt x="14906" y="18340"/>
                    <a:pt x="14204" y="18125"/>
                    <a:pt x="13536" y="17868"/>
                  </a:cubicBezTo>
                  <a:lnTo>
                    <a:pt x="13536" y="17868"/>
                  </a:lnTo>
                  <a:cubicBezTo>
                    <a:pt x="11068" y="16901"/>
                    <a:pt x="9143" y="15212"/>
                    <a:pt x="8253" y="13238"/>
                  </a:cubicBezTo>
                  <a:lnTo>
                    <a:pt x="8253" y="13238"/>
                  </a:lnTo>
                  <a:cubicBezTo>
                    <a:pt x="7704" y="12035"/>
                    <a:pt x="7384" y="10728"/>
                    <a:pt x="7078" y="9462"/>
                  </a:cubicBezTo>
                  <a:lnTo>
                    <a:pt x="7078" y="9462"/>
                  </a:lnTo>
                  <a:cubicBezTo>
                    <a:pt x="6911" y="8795"/>
                    <a:pt x="6744" y="8107"/>
                    <a:pt x="6543" y="7439"/>
                  </a:cubicBezTo>
                  <a:lnTo>
                    <a:pt x="6543" y="7439"/>
                  </a:lnTo>
                  <a:cubicBezTo>
                    <a:pt x="6355" y="6807"/>
                    <a:pt x="6153" y="6257"/>
                    <a:pt x="5931" y="5764"/>
                  </a:cubicBezTo>
                  <a:lnTo>
                    <a:pt x="5931" y="5764"/>
                  </a:lnTo>
                  <a:cubicBezTo>
                    <a:pt x="5340" y="4436"/>
                    <a:pt x="4526" y="3303"/>
                    <a:pt x="3449" y="2309"/>
                  </a:cubicBezTo>
                  <a:lnTo>
                    <a:pt x="3449" y="2309"/>
                  </a:lnTo>
                  <a:cubicBezTo>
                    <a:pt x="2531" y="1467"/>
                    <a:pt x="1453" y="737"/>
                    <a:pt x="49" y="1"/>
                  </a:cubicBezTo>
                  <a:lnTo>
                    <a:pt x="49" y="1"/>
                  </a:lnTo>
                  <a:cubicBezTo>
                    <a:pt x="42" y="1"/>
                    <a:pt x="35"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6"/>
            <p:cNvSpPr/>
            <p:nvPr/>
          </p:nvSpPr>
          <p:spPr>
            <a:xfrm>
              <a:off x="5354775" y="1297225"/>
              <a:ext cx="687075" cy="571500"/>
            </a:xfrm>
            <a:custGeom>
              <a:rect b="b" l="l" r="r" t="t"/>
              <a:pathLst>
                <a:path extrusionOk="0" h="22860" w="27483">
                  <a:moveTo>
                    <a:pt x="7" y="14"/>
                  </a:moveTo>
                  <a:cubicBezTo>
                    <a:pt x="0" y="28"/>
                    <a:pt x="7" y="49"/>
                    <a:pt x="21" y="56"/>
                  </a:cubicBezTo>
                  <a:lnTo>
                    <a:pt x="21" y="56"/>
                  </a:lnTo>
                  <a:cubicBezTo>
                    <a:pt x="2128" y="1071"/>
                    <a:pt x="4721" y="2649"/>
                    <a:pt x="6125" y="5778"/>
                  </a:cubicBezTo>
                  <a:lnTo>
                    <a:pt x="6125" y="5778"/>
                  </a:lnTo>
                  <a:cubicBezTo>
                    <a:pt x="6355" y="6285"/>
                    <a:pt x="6556" y="6841"/>
                    <a:pt x="6744" y="7481"/>
                  </a:cubicBezTo>
                  <a:lnTo>
                    <a:pt x="6744" y="7481"/>
                  </a:lnTo>
                  <a:cubicBezTo>
                    <a:pt x="6953" y="8183"/>
                    <a:pt x="7119" y="8906"/>
                    <a:pt x="7286" y="9602"/>
                  </a:cubicBezTo>
                  <a:lnTo>
                    <a:pt x="7286" y="9602"/>
                  </a:lnTo>
                  <a:cubicBezTo>
                    <a:pt x="7585" y="10874"/>
                    <a:pt x="7891" y="12195"/>
                    <a:pt x="8433" y="13411"/>
                  </a:cubicBezTo>
                  <a:lnTo>
                    <a:pt x="8433" y="13411"/>
                  </a:lnTo>
                  <a:cubicBezTo>
                    <a:pt x="9337" y="15427"/>
                    <a:pt x="11388" y="17172"/>
                    <a:pt x="13926" y="18076"/>
                  </a:cubicBezTo>
                  <a:lnTo>
                    <a:pt x="13926" y="18076"/>
                  </a:lnTo>
                  <a:cubicBezTo>
                    <a:pt x="14621" y="18327"/>
                    <a:pt x="15351" y="18521"/>
                    <a:pt x="16164" y="18688"/>
                  </a:cubicBezTo>
                  <a:lnTo>
                    <a:pt x="16164" y="18688"/>
                  </a:lnTo>
                  <a:cubicBezTo>
                    <a:pt x="17589" y="18966"/>
                    <a:pt x="19049" y="19091"/>
                    <a:pt x="20468" y="19216"/>
                  </a:cubicBezTo>
                  <a:lnTo>
                    <a:pt x="20468" y="19216"/>
                  </a:lnTo>
                  <a:cubicBezTo>
                    <a:pt x="21191" y="19279"/>
                    <a:pt x="21942" y="19342"/>
                    <a:pt x="22671" y="19425"/>
                  </a:cubicBezTo>
                  <a:lnTo>
                    <a:pt x="22671" y="19425"/>
                  </a:lnTo>
                  <a:cubicBezTo>
                    <a:pt x="24715" y="19661"/>
                    <a:pt x="27420" y="20273"/>
                    <a:pt x="27336" y="22825"/>
                  </a:cubicBezTo>
                  <a:lnTo>
                    <a:pt x="27336" y="22825"/>
                  </a:lnTo>
                  <a:cubicBezTo>
                    <a:pt x="27336" y="22845"/>
                    <a:pt x="27350" y="22852"/>
                    <a:pt x="27364" y="22859"/>
                  </a:cubicBezTo>
                  <a:lnTo>
                    <a:pt x="27364" y="22859"/>
                  </a:lnTo>
                  <a:lnTo>
                    <a:pt x="27364" y="22859"/>
                  </a:lnTo>
                  <a:cubicBezTo>
                    <a:pt x="27385" y="22859"/>
                    <a:pt x="27399" y="22845"/>
                    <a:pt x="27399" y="22832"/>
                  </a:cubicBezTo>
                  <a:lnTo>
                    <a:pt x="27399" y="22832"/>
                  </a:lnTo>
                  <a:cubicBezTo>
                    <a:pt x="27482" y="20231"/>
                    <a:pt x="24743" y="19606"/>
                    <a:pt x="22678" y="19369"/>
                  </a:cubicBezTo>
                  <a:lnTo>
                    <a:pt x="22678" y="19369"/>
                  </a:lnTo>
                  <a:cubicBezTo>
                    <a:pt x="21948" y="19286"/>
                    <a:pt x="21198" y="19223"/>
                    <a:pt x="20475" y="19161"/>
                  </a:cubicBezTo>
                  <a:lnTo>
                    <a:pt x="20475" y="19161"/>
                  </a:lnTo>
                  <a:cubicBezTo>
                    <a:pt x="19056" y="19036"/>
                    <a:pt x="17596" y="18911"/>
                    <a:pt x="16178" y="18632"/>
                  </a:cubicBezTo>
                  <a:lnTo>
                    <a:pt x="16178" y="18632"/>
                  </a:lnTo>
                  <a:cubicBezTo>
                    <a:pt x="15365" y="18466"/>
                    <a:pt x="14635" y="18271"/>
                    <a:pt x="13946" y="18028"/>
                  </a:cubicBezTo>
                  <a:lnTo>
                    <a:pt x="13946" y="18028"/>
                  </a:lnTo>
                  <a:cubicBezTo>
                    <a:pt x="11423" y="17124"/>
                    <a:pt x="9386" y="15393"/>
                    <a:pt x="8489" y="13384"/>
                  </a:cubicBezTo>
                  <a:lnTo>
                    <a:pt x="8489" y="13384"/>
                  </a:lnTo>
                  <a:cubicBezTo>
                    <a:pt x="7947" y="12174"/>
                    <a:pt x="7641" y="10860"/>
                    <a:pt x="7342" y="9588"/>
                  </a:cubicBezTo>
                  <a:lnTo>
                    <a:pt x="7342" y="9588"/>
                  </a:lnTo>
                  <a:cubicBezTo>
                    <a:pt x="7175" y="8892"/>
                    <a:pt x="7008" y="8162"/>
                    <a:pt x="6800" y="7467"/>
                  </a:cubicBezTo>
                  <a:lnTo>
                    <a:pt x="6800" y="7467"/>
                  </a:lnTo>
                  <a:cubicBezTo>
                    <a:pt x="6612" y="6821"/>
                    <a:pt x="6410" y="6264"/>
                    <a:pt x="6181" y="5757"/>
                  </a:cubicBezTo>
                  <a:lnTo>
                    <a:pt x="6181" y="5757"/>
                  </a:lnTo>
                  <a:cubicBezTo>
                    <a:pt x="5437" y="4102"/>
                    <a:pt x="4067" y="1954"/>
                    <a:pt x="49" y="1"/>
                  </a:cubicBezTo>
                  <a:lnTo>
                    <a:pt x="49" y="1"/>
                  </a:lnTo>
                  <a:cubicBezTo>
                    <a:pt x="42" y="1"/>
                    <a:pt x="42"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6"/>
            <p:cNvSpPr/>
            <p:nvPr/>
          </p:nvSpPr>
          <p:spPr>
            <a:xfrm>
              <a:off x="5322625" y="1297225"/>
              <a:ext cx="713650" cy="573750"/>
            </a:xfrm>
            <a:custGeom>
              <a:rect b="b" l="l" r="r" t="t"/>
              <a:pathLst>
                <a:path extrusionOk="0" h="22950" w="28546">
                  <a:moveTo>
                    <a:pt x="7" y="14"/>
                  </a:moveTo>
                  <a:cubicBezTo>
                    <a:pt x="0" y="28"/>
                    <a:pt x="7" y="49"/>
                    <a:pt x="21" y="56"/>
                  </a:cubicBezTo>
                  <a:lnTo>
                    <a:pt x="21" y="56"/>
                  </a:lnTo>
                  <a:cubicBezTo>
                    <a:pt x="2225" y="1050"/>
                    <a:pt x="4936" y="2601"/>
                    <a:pt x="6375" y="5778"/>
                  </a:cubicBezTo>
                  <a:lnTo>
                    <a:pt x="6375" y="5778"/>
                  </a:lnTo>
                  <a:cubicBezTo>
                    <a:pt x="6612" y="6292"/>
                    <a:pt x="6813" y="6855"/>
                    <a:pt x="7001" y="7509"/>
                  </a:cubicBezTo>
                  <a:lnTo>
                    <a:pt x="7001" y="7509"/>
                  </a:lnTo>
                  <a:cubicBezTo>
                    <a:pt x="7217" y="8239"/>
                    <a:pt x="7383" y="8990"/>
                    <a:pt x="7550" y="9720"/>
                  </a:cubicBezTo>
                  <a:lnTo>
                    <a:pt x="7550" y="9720"/>
                  </a:lnTo>
                  <a:cubicBezTo>
                    <a:pt x="7835" y="11006"/>
                    <a:pt x="8134" y="12334"/>
                    <a:pt x="8677" y="13564"/>
                  </a:cubicBezTo>
                  <a:lnTo>
                    <a:pt x="8677" y="13564"/>
                  </a:lnTo>
                  <a:cubicBezTo>
                    <a:pt x="9587" y="15636"/>
                    <a:pt x="11708" y="17388"/>
                    <a:pt x="14336" y="18236"/>
                  </a:cubicBezTo>
                  <a:lnTo>
                    <a:pt x="14336" y="18236"/>
                  </a:lnTo>
                  <a:cubicBezTo>
                    <a:pt x="15052" y="18473"/>
                    <a:pt x="15816" y="18653"/>
                    <a:pt x="16665" y="18792"/>
                  </a:cubicBezTo>
                  <a:lnTo>
                    <a:pt x="16665" y="18792"/>
                  </a:lnTo>
                  <a:cubicBezTo>
                    <a:pt x="18194" y="19036"/>
                    <a:pt x="19765" y="19112"/>
                    <a:pt x="21295" y="19175"/>
                  </a:cubicBezTo>
                  <a:lnTo>
                    <a:pt x="21295" y="19175"/>
                  </a:lnTo>
                  <a:cubicBezTo>
                    <a:pt x="22004" y="19209"/>
                    <a:pt x="22741" y="19244"/>
                    <a:pt x="23457" y="19293"/>
                  </a:cubicBezTo>
                  <a:lnTo>
                    <a:pt x="23457" y="19293"/>
                  </a:lnTo>
                  <a:cubicBezTo>
                    <a:pt x="24639" y="19376"/>
                    <a:pt x="28490" y="19884"/>
                    <a:pt x="28400" y="22922"/>
                  </a:cubicBezTo>
                  <a:lnTo>
                    <a:pt x="28400" y="22922"/>
                  </a:lnTo>
                  <a:cubicBezTo>
                    <a:pt x="28400" y="22936"/>
                    <a:pt x="28414" y="22950"/>
                    <a:pt x="28428" y="22950"/>
                  </a:cubicBezTo>
                  <a:lnTo>
                    <a:pt x="28428" y="22950"/>
                  </a:lnTo>
                  <a:lnTo>
                    <a:pt x="28428" y="22950"/>
                  </a:lnTo>
                  <a:cubicBezTo>
                    <a:pt x="28449" y="22950"/>
                    <a:pt x="28456" y="22936"/>
                    <a:pt x="28463" y="22922"/>
                  </a:cubicBezTo>
                  <a:lnTo>
                    <a:pt x="28463" y="22922"/>
                  </a:lnTo>
                  <a:cubicBezTo>
                    <a:pt x="28546" y="19835"/>
                    <a:pt x="24660" y="19321"/>
                    <a:pt x="23464" y="19237"/>
                  </a:cubicBezTo>
                  <a:lnTo>
                    <a:pt x="23464" y="19237"/>
                  </a:lnTo>
                  <a:cubicBezTo>
                    <a:pt x="22748" y="19182"/>
                    <a:pt x="22011" y="19154"/>
                    <a:pt x="21295" y="19119"/>
                  </a:cubicBezTo>
                  <a:lnTo>
                    <a:pt x="21295" y="19119"/>
                  </a:lnTo>
                  <a:cubicBezTo>
                    <a:pt x="19772" y="19050"/>
                    <a:pt x="18194" y="18980"/>
                    <a:pt x="16672" y="18730"/>
                  </a:cubicBezTo>
                  <a:lnTo>
                    <a:pt x="16672" y="18730"/>
                  </a:lnTo>
                  <a:cubicBezTo>
                    <a:pt x="15830" y="18598"/>
                    <a:pt x="15073" y="18417"/>
                    <a:pt x="14350" y="18181"/>
                  </a:cubicBezTo>
                  <a:lnTo>
                    <a:pt x="14350" y="18181"/>
                  </a:lnTo>
                  <a:cubicBezTo>
                    <a:pt x="11735" y="17339"/>
                    <a:pt x="9636" y="15601"/>
                    <a:pt x="8732" y="13536"/>
                  </a:cubicBezTo>
                  <a:lnTo>
                    <a:pt x="8732" y="13536"/>
                  </a:lnTo>
                  <a:cubicBezTo>
                    <a:pt x="8190" y="12320"/>
                    <a:pt x="7891" y="10992"/>
                    <a:pt x="7606" y="9706"/>
                  </a:cubicBezTo>
                  <a:lnTo>
                    <a:pt x="7606" y="9706"/>
                  </a:lnTo>
                  <a:cubicBezTo>
                    <a:pt x="7439" y="8976"/>
                    <a:pt x="7272" y="8225"/>
                    <a:pt x="7057" y="7495"/>
                  </a:cubicBezTo>
                  <a:lnTo>
                    <a:pt x="7057" y="7495"/>
                  </a:lnTo>
                  <a:cubicBezTo>
                    <a:pt x="6869" y="6835"/>
                    <a:pt x="6660" y="6271"/>
                    <a:pt x="6431" y="5757"/>
                  </a:cubicBezTo>
                  <a:lnTo>
                    <a:pt x="6431" y="5757"/>
                  </a:lnTo>
                  <a:cubicBezTo>
                    <a:pt x="5805" y="4380"/>
                    <a:pt x="4929" y="3226"/>
                    <a:pt x="3747" y="2232"/>
                  </a:cubicBezTo>
                  <a:lnTo>
                    <a:pt x="3747" y="2232"/>
                  </a:lnTo>
                  <a:cubicBezTo>
                    <a:pt x="2767" y="1405"/>
                    <a:pt x="1592" y="696"/>
                    <a:pt x="49" y="1"/>
                  </a:cubicBezTo>
                  <a:lnTo>
                    <a:pt x="49" y="1"/>
                  </a:lnTo>
                  <a:cubicBezTo>
                    <a:pt x="42" y="1"/>
                    <a:pt x="42" y="1"/>
                    <a:pt x="35" y="1"/>
                  </a:cubicBezTo>
                  <a:lnTo>
                    <a:pt x="35" y="1"/>
                  </a:lnTo>
                  <a:cubicBezTo>
                    <a:pt x="28" y="1"/>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6"/>
            <p:cNvSpPr/>
            <p:nvPr/>
          </p:nvSpPr>
          <p:spPr>
            <a:xfrm>
              <a:off x="5286475" y="1293575"/>
              <a:ext cx="747375" cy="575850"/>
            </a:xfrm>
            <a:custGeom>
              <a:rect b="b" l="l" r="r" t="t"/>
              <a:pathLst>
                <a:path extrusionOk="0" h="23034" w="29895">
                  <a:moveTo>
                    <a:pt x="35" y="105"/>
                  </a:moveTo>
                  <a:cubicBezTo>
                    <a:pt x="0" y="195"/>
                    <a:pt x="42" y="292"/>
                    <a:pt x="132" y="334"/>
                  </a:cubicBezTo>
                  <a:lnTo>
                    <a:pt x="132" y="334"/>
                  </a:lnTo>
                  <a:cubicBezTo>
                    <a:pt x="2545" y="1349"/>
                    <a:pt x="5207" y="2823"/>
                    <a:pt x="6653" y="5979"/>
                  </a:cubicBezTo>
                  <a:lnTo>
                    <a:pt x="6653" y="5979"/>
                  </a:lnTo>
                  <a:cubicBezTo>
                    <a:pt x="7237" y="7259"/>
                    <a:pt x="7536" y="8656"/>
                    <a:pt x="7828" y="10012"/>
                  </a:cubicBezTo>
                  <a:lnTo>
                    <a:pt x="7828" y="10012"/>
                  </a:lnTo>
                  <a:cubicBezTo>
                    <a:pt x="8106" y="11319"/>
                    <a:pt x="8398" y="12667"/>
                    <a:pt x="8941" y="13919"/>
                  </a:cubicBezTo>
                  <a:lnTo>
                    <a:pt x="8941" y="13919"/>
                  </a:lnTo>
                  <a:cubicBezTo>
                    <a:pt x="9886" y="16088"/>
                    <a:pt x="12097" y="17868"/>
                    <a:pt x="14864" y="18681"/>
                  </a:cubicBezTo>
                  <a:lnTo>
                    <a:pt x="14864" y="18681"/>
                  </a:lnTo>
                  <a:cubicBezTo>
                    <a:pt x="17262" y="19390"/>
                    <a:pt x="19814" y="19404"/>
                    <a:pt x="22275" y="19418"/>
                  </a:cubicBezTo>
                  <a:lnTo>
                    <a:pt x="22275" y="19418"/>
                  </a:lnTo>
                  <a:cubicBezTo>
                    <a:pt x="22977" y="19425"/>
                    <a:pt x="23700" y="19425"/>
                    <a:pt x="24409" y="19446"/>
                  </a:cubicBezTo>
                  <a:lnTo>
                    <a:pt x="24409" y="19446"/>
                  </a:lnTo>
                  <a:cubicBezTo>
                    <a:pt x="25264" y="19474"/>
                    <a:pt x="29554" y="19759"/>
                    <a:pt x="29477" y="22859"/>
                  </a:cubicBezTo>
                  <a:lnTo>
                    <a:pt x="29477" y="22859"/>
                  </a:lnTo>
                  <a:cubicBezTo>
                    <a:pt x="29477" y="22957"/>
                    <a:pt x="29554" y="23033"/>
                    <a:pt x="29651" y="23033"/>
                  </a:cubicBezTo>
                  <a:lnTo>
                    <a:pt x="29651" y="23033"/>
                  </a:lnTo>
                  <a:cubicBezTo>
                    <a:pt x="29651" y="23033"/>
                    <a:pt x="29651" y="23033"/>
                    <a:pt x="29651" y="23033"/>
                  </a:cubicBezTo>
                  <a:lnTo>
                    <a:pt x="29651" y="23033"/>
                  </a:lnTo>
                  <a:cubicBezTo>
                    <a:pt x="29749" y="23033"/>
                    <a:pt x="29825" y="22964"/>
                    <a:pt x="29825" y="22866"/>
                  </a:cubicBezTo>
                  <a:lnTo>
                    <a:pt x="29825" y="22866"/>
                  </a:lnTo>
                  <a:cubicBezTo>
                    <a:pt x="29895" y="20211"/>
                    <a:pt x="27079" y="19182"/>
                    <a:pt x="24416" y="19098"/>
                  </a:cubicBezTo>
                  <a:lnTo>
                    <a:pt x="24416" y="19098"/>
                  </a:lnTo>
                  <a:cubicBezTo>
                    <a:pt x="23707" y="19077"/>
                    <a:pt x="22977" y="19077"/>
                    <a:pt x="22275" y="19070"/>
                  </a:cubicBezTo>
                  <a:lnTo>
                    <a:pt x="22275" y="19070"/>
                  </a:lnTo>
                  <a:cubicBezTo>
                    <a:pt x="19835" y="19057"/>
                    <a:pt x="17318" y="19043"/>
                    <a:pt x="14961" y="18347"/>
                  </a:cubicBezTo>
                  <a:lnTo>
                    <a:pt x="14961" y="18347"/>
                  </a:lnTo>
                  <a:cubicBezTo>
                    <a:pt x="12292" y="17569"/>
                    <a:pt x="10164" y="15859"/>
                    <a:pt x="9260" y="13780"/>
                  </a:cubicBezTo>
                  <a:lnTo>
                    <a:pt x="9260" y="13780"/>
                  </a:lnTo>
                  <a:cubicBezTo>
                    <a:pt x="8732" y="12563"/>
                    <a:pt x="8447" y="11228"/>
                    <a:pt x="8169" y="9935"/>
                  </a:cubicBezTo>
                  <a:lnTo>
                    <a:pt x="8169" y="9935"/>
                  </a:lnTo>
                  <a:cubicBezTo>
                    <a:pt x="7877" y="8566"/>
                    <a:pt x="7571" y="7147"/>
                    <a:pt x="6966" y="5833"/>
                  </a:cubicBezTo>
                  <a:lnTo>
                    <a:pt x="6966" y="5833"/>
                  </a:lnTo>
                  <a:cubicBezTo>
                    <a:pt x="6181" y="4109"/>
                    <a:pt x="4707" y="1885"/>
                    <a:pt x="264" y="14"/>
                  </a:cubicBezTo>
                  <a:lnTo>
                    <a:pt x="264" y="14"/>
                  </a:lnTo>
                  <a:cubicBezTo>
                    <a:pt x="243" y="1"/>
                    <a:pt x="223" y="1"/>
                    <a:pt x="195" y="1"/>
                  </a:cubicBezTo>
                  <a:lnTo>
                    <a:pt x="195" y="1"/>
                  </a:lnTo>
                  <a:cubicBezTo>
                    <a:pt x="132" y="1"/>
                    <a:pt x="63" y="42"/>
                    <a:pt x="35"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 name="Google Shape;226;p16"/>
          <p:cNvGrpSpPr/>
          <p:nvPr/>
        </p:nvGrpSpPr>
        <p:grpSpPr>
          <a:xfrm rot="-5129512">
            <a:off x="10347" y="57586"/>
            <a:ext cx="964369" cy="862445"/>
            <a:chOff x="-906575" y="1425100"/>
            <a:chExt cx="964375" cy="862450"/>
          </a:xfrm>
        </p:grpSpPr>
        <p:sp>
          <p:nvSpPr>
            <p:cNvPr id="227" name="Google Shape;227;p16"/>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6"/>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6"/>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 name="Google Shape;230;p16"/>
          <p:cNvGrpSpPr/>
          <p:nvPr/>
        </p:nvGrpSpPr>
        <p:grpSpPr>
          <a:xfrm>
            <a:off x="385275" y="3609325"/>
            <a:ext cx="1293600" cy="1190400"/>
            <a:chOff x="385275" y="3609325"/>
            <a:chExt cx="1293600" cy="1190400"/>
          </a:xfrm>
        </p:grpSpPr>
        <p:cxnSp>
          <p:nvCxnSpPr>
            <p:cNvPr id="231" name="Google Shape;231;p16"/>
            <p:cNvCxnSpPr/>
            <p:nvPr/>
          </p:nvCxnSpPr>
          <p:spPr>
            <a:xfrm>
              <a:off x="385275" y="4104625"/>
              <a:ext cx="0" cy="695100"/>
            </a:xfrm>
            <a:prstGeom prst="straightConnector1">
              <a:avLst/>
            </a:prstGeom>
            <a:noFill/>
            <a:ln cap="flat" cmpd="sng" w="9525">
              <a:solidFill>
                <a:schemeClr val="accent2"/>
              </a:solidFill>
              <a:prstDash val="solid"/>
              <a:round/>
              <a:headEnd len="med" w="med" type="none"/>
              <a:tailEnd len="med" w="med" type="none"/>
            </a:ln>
          </p:spPr>
        </p:cxnSp>
        <p:cxnSp>
          <p:nvCxnSpPr>
            <p:cNvPr id="232" name="Google Shape;232;p16"/>
            <p:cNvCxnSpPr/>
            <p:nvPr/>
          </p:nvCxnSpPr>
          <p:spPr>
            <a:xfrm>
              <a:off x="385275" y="4799600"/>
              <a:ext cx="1293600" cy="0"/>
            </a:xfrm>
            <a:prstGeom prst="straightConnector1">
              <a:avLst/>
            </a:prstGeom>
            <a:noFill/>
            <a:ln cap="flat" cmpd="sng" w="9525">
              <a:solidFill>
                <a:schemeClr val="accent2"/>
              </a:solidFill>
              <a:prstDash val="solid"/>
              <a:round/>
              <a:headEnd len="med" w="med" type="none"/>
              <a:tailEnd len="med" w="med" type="none"/>
            </a:ln>
          </p:spPr>
        </p:cxnSp>
        <p:cxnSp>
          <p:nvCxnSpPr>
            <p:cNvPr id="233" name="Google Shape;233;p16"/>
            <p:cNvCxnSpPr/>
            <p:nvPr/>
          </p:nvCxnSpPr>
          <p:spPr>
            <a:xfrm rot="10800000">
              <a:off x="385275" y="3609325"/>
              <a:ext cx="0" cy="495300"/>
            </a:xfrm>
            <a:prstGeom prst="straightConnector1">
              <a:avLst/>
            </a:prstGeom>
            <a:noFill/>
            <a:ln cap="flat" cmpd="sng" w="9525">
              <a:solidFill>
                <a:schemeClr val="accent2"/>
              </a:solidFill>
              <a:prstDash val="dot"/>
              <a:round/>
              <a:headEnd len="med" w="med" type="none"/>
              <a:tailEnd len="med" w="med" type="none"/>
            </a:ln>
          </p:spPr>
        </p:cxnSp>
      </p:grpSp>
      <p:grpSp>
        <p:nvGrpSpPr>
          <p:cNvPr id="234" name="Google Shape;234;p16"/>
          <p:cNvGrpSpPr/>
          <p:nvPr/>
        </p:nvGrpSpPr>
        <p:grpSpPr>
          <a:xfrm rot="10800000">
            <a:off x="7137125" y="539500"/>
            <a:ext cx="1293600" cy="1190400"/>
            <a:chOff x="385275" y="3609325"/>
            <a:chExt cx="1293600" cy="1190400"/>
          </a:xfrm>
        </p:grpSpPr>
        <p:cxnSp>
          <p:nvCxnSpPr>
            <p:cNvPr id="235" name="Google Shape;235;p16"/>
            <p:cNvCxnSpPr/>
            <p:nvPr/>
          </p:nvCxnSpPr>
          <p:spPr>
            <a:xfrm>
              <a:off x="385275" y="4104625"/>
              <a:ext cx="0" cy="695100"/>
            </a:xfrm>
            <a:prstGeom prst="straightConnector1">
              <a:avLst/>
            </a:prstGeom>
            <a:noFill/>
            <a:ln cap="flat" cmpd="sng" w="9525">
              <a:solidFill>
                <a:schemeClr val="accent2"/>
              </a:solidFill>
              <a:prstDash val="solid"/>
              <a:round/>
              <a:headEnd len="med" w="med" type="none"/>
              <a:tailEnd len="med" w="med" type="none"/>
            </a:ln>
          </p:spPr>
        </p:cxnSp>
        <p:cxnSp>
          <p:nvCxnSpPr>
            <p:cNvPr id="236" name="Google Shape;236;p16"/>
            <p:cNvCxnSpPr/>
            <p:nvPr/>
          </p:nvCxnSpPr>
          <p:spPr>
            <a:xfrm>
              <a:off x="385275" y="4799600"/>
              <a:ext cx="1293600" cy="0"/>
            </a:xfrm>
            <a:prstGeom prst="straightConnector1">
              <a:avLst/>
            </a:prstGeom>
            <a:noFill/>
            <a:ln cap="flat" cmpd="sng" w="9525">
              <a:solidFill>
                <a:schemeClr val="accent2"/>
              </a:solidFill>
              <a:prstDash val="solid"/>
              <a:round/>
              <a:headEnd len="med" w="med" type="none"/>
              <a:tailEnd len="med" w="med" type="none"/>
            </a:ln>
          </p:spPr>
        </p:cxnSp>
        <p:cxnSp>
          <p:nvCxnSpPr>
            <p:cNvPr id="237" name="Google Shape;237;p16"/>
            <p:cNvCxnSpPr/>
            <p:nvPr/>
          </p:nvCxnSpPr>
          <p:spPr>
            <a:xfrm rot="10800000">
              <a:off x="385275" y="3609325"/>
              <a:ext cx="0" cy="495300"/>
            </a:xfrm>
            <a:prstGeom prst="straightConnector1">
              <a:avLst/>
            </a:prstGeom>
            <a:noFill/>
            <a:ln cap="flat" cmpd="sng" w="9525">
              <a:solidFill>
                <a:schemeClr val="accent2"/>
              </a:solidFill>
              <a:prstDash val="dot"/>
              <a:round/>
              <a:headEnd len="med" w="med" type="none"/>
              <a:tailEnd len="med" w="med" type="none"/>
            </a:ln>
          </p:spPr>
        </p:cxn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38" name="Shape 238"/>
        <p:cNvGrpSpPr/>
        <p:nvPr/>
      </p:nvGrpSpPr>
      <p:grpSpPr>
        <a:xfrm>
          <a:off x="0" y="0"/>
          <a:ext cx="0" cy="0"/>
          <a:chOff x="0" y="0"/>
          <a:chExt cx="0" cy="0"/>
        </a:xfrm>
      </p:grpSpPr>
      <p:sp>
        <p:nvSpPr>
          <p:cNvPr id="239" name="Google Shape;239;p17"/>
          <p:cNvSpPr txBox="1"/>
          <p:nvPr>
            <p:ph type="title"/>
          </p:nvPr>
        </p:nvSpPr>
        <p:spPr>
          <a:xfrm>
            <a:off x="713225" y="539500"/>
            <a:ext cx="85206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40" name="Google Shape;240;p17"/>
          <p:cNvSpPr txBox="1"/>
          <p:nvPr>
            <p:ph idx="1" type="subTitle"/>
          </p:nvPr>
        </p:nvSpPr>
        <p:spPr>
          <a:xfrm>
            <a:off x="2339287" y="1515325"/>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41" name="Google Shape;241;p17"/>
          <p:cNvSpPr txBox="1"/>
          <p:nvPr>
            <p:ph idx="2" type="subTitle"/>
          </p:nvPr>
        </p:nvSpPr>
        <p:spPr>
          <a:xfrm>
            <a:off x="2339288" y="1923800"/>
            <a:ext cx="2138700" cy="8199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42" name="Google Shape;242;p17"/>
          <p:cNvSpPr txBox="1"/>
          <p:nvPr>
            <p:ph idx="3" type="subTitle"/>
          </p:nvPr>
        </p:nvSpPr>
        <p:spPr>
          <a:xfrm>
            <a:off x="4666000" y="3067475"/>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43" name="Google Shape;243;p17"/>
          <p:cNvSpPr txBox="1"/>
          <p:nvPr>
            <p:ph idx="4" type="subTitle"/>
          </p:nvPr>
        </p:nvSpPr>
        <p:spPr>
          <a:xfrm>
            <a:off x="4666013" y="3475950"/>
            <a:ext cx="2138700" cy="8199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44" name="Shape 244"/>
        <p:cNvGrpSpPr/>
        <p:nvPr/>
      </p:nvGrpSpPr>
      <p:grpSpPr>
        <a:xfrm>
          <a:off x="0" y="0"/>
          <a:ext cx="0" cy="0"/>
          <a:chOff x="0" y="0"/>
          <a:chExt cx="0" cy="0"/>
        </a:xfrm>
      </p:grpSpPr>
      <p:sp>
        <p:nvSpPr>
          <p:cNvPr id="245" name="Google Shape;245;p18"/>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246" name="Google Shape;246;p18"/>
          <p:cNvGrpSpPr/>
          <p:nvPr/>
        </p:nvGrpSpPr>
        <p:grpSpPr>
          <a:xfrm>
            <a:off x="5708312" y="-103248"/>
            <a:ext cx="2207554" cy="1285490"/>
            <a:chOff x="3616725" y="1208575"/>
            <a:chExt cx="1144700" cy="666575"/>
          </a:xfrm>
        </p:grpSpPr>
        <p:sp>
          <p:nvSpPr>
            <p:cNvPr id="247" name="Google Shape;247;p18"/>
            <p:cNvSpPr/>
            <p:nvPr/>
          </p:nvSpPr>
          <p:spPr>
            <a:xfrm>
              <a:off x="4014200" y="1208575"/>
              <a:ext cx="747225" cy="575850"/>
            </a:xfrm>
            <a:custGeom>
              <a:rect b="b" l="l" r="r" t="t"/>
              <a:pathLst>
                <a:path extrusionOk="0" h="23034" w="29889">
                  <a:moveTo>
                    <a:pt x="36" y="105"/>
                  </a:moveTo>
                  <a:cubicBezTo>
                    <a:pt x="1" y="196"/>
                    <a:pt x="43" y="293"/>
                    <a:pt x="126" y="335"/>
                  </a:cubicBezTo>
                  <a:lnTo>
                    <a:pt x="126" y="335"/>
                  </a:lnTo>
                  <a:cubicBezTo>
                    <a:pt x="2545" y="1350"/>
                    <a:pt x="5208" y="2817"/>
                    <a:pt x="6654" y="5980"/>
                  </a:cubicBezTo>
                  <a:lnTo>
                    <a:pt x="6654" y="5980"/>
                  </a:lnTo>
                  <a:cubicBezTo>
                    <a:pt x="7238" y="7259"/>
                    <a:pt x="7537" y="8656"/>
                    <a:pt x="7829" y="10012"/>
                  </a:cubicBezTo>
                  <a:lnTo>
                    <a:pt x="7829" y="10012"/>
                  </a:lnTo>
                  <a:cubicBezTo>
                    <a:pt x="8107" y="11319"/>
                    <a:pt x="8399" y="12668"/>
                    <a:pt x="8941" y="13912"/>
                  </a:cubicBezTo>
                  <a:lnTo>
                    <a:pt x="8941" y="13912"/>
                  </a:lnTo>
                  <a:cubicBezTo>
                    <a:pt x="9887" y="16088"/>
                    <a:pt x="12098" y="17868"/>
                    <a:pt x="14858" y="18681"/>
                  </a:cubicBezTo>
                  <a:lnTo>
                    <a:pt x="14858" y="18681"/>
                  </a:lnTo>
                  <a:cubicBezTo>
                    <a:pt x="17263" y="19384"/>
                    <a:pt x="19808" y="19404"/>
                    <a:pt x="22276" y="19418"/>
                  </a:cubicBezTo>
                  <a:lnTo>
                    <a:pt x="22276" y="19418"/>
                  </a:lnTo>
                  <a:cubicBezTo>
                    <a:pt x="22971" y="19425"/>
                    <a:pt x="23701" y="19425"/>
                    <a:pt x="24403" y="19446"/>
                  </a:cubicBezTo>
                  <a:lnTo>
                    <a:pt x="24403" y="19446"/>
                  </a:lnTo>
                  <a:cubicBezTo>
                    <a:pt x="25265" y="19474"/>
                    <a:pt x="29555" y="19759"/>
                    <a:pt x="29478" y="22860"/>
                  </a:cubicBezTo>
                  <a:lnTo>
                    <a:pt x="29478" y="22860"/>
                  </a:lnTo>
                  <a:cubicBezTo>
                    <a:pt x="29471" y="22957"/>
                    <a:pt x="29548" y="23034"/>
                    <a:pt x="29645" y="23034"/>
                  </a:cubicBezTo>
                  <a:lnTo>
                    <a:pt x="29645" y="23034"/>
                  </a:lnTo>
                  <a:cubicBezTo>
                    <a:pt x="29645" y="23034"/>
                    <a:pt x="29652" y="23034"/>
                    <a:pt x="29652" y="23034"/>
                  </a:cubicBezTo>
                  <a:lnTo>
                    <a:pt x="29652" y="23034"/>
                  </a:lnTo>
                  <a:cubicBezTo>
                    <a:pt x="29742" y="23034"/>
                    <a:pt x="29819" y="22964"/>
                    <a:pt x="29826" y="22867"/>
                  </a:cubicBezTo>
                  <a:lnTo>
                    <a:pt x="29826" y="22867"/>
                  </a:lnTo>
                  <a:cubicBezTo>
                    <a:pt x="29888" y="20211"/>
                    <a:pt x="27073" y="19182"/>
                    <a:pt x="24417" y="19099"/>
                  </a:cubicBezTo>
                  <a:lnTo>
                    <a:pt x="24417" y="19099"/>
                  </a:lnTo>
                  <a:cubicBezTo>
                    <a:pt x="23701" y="19078"/>
                    <a:pt x="22978" y="19078"/>
                    <a:pt x="22276" y="19071"/>
                  </a:cubicBezTo>
                  <a:lnTo>
                    <a:pt x="22276" y="19071"/>
                  </a:lnTo>
                  <a:cubicBezTo>
                    <a:pt x="19836" y="19057"/>
                    <a:pt x="17312" y="19043"/>
                    <a:pt x="14955" y="18348"/>
                  </a:cubicBezTo>
                  <a:lnTo>
                    <a:pt x="14955" y="18348"/>
                  </a:lnTo>
                  <a:cubicBezTo>
                    <a:pt x="12292" y="17569"/>
                    <a:pt x="10165" y="15859"/>
                    <a:pt x="9261" y="13780"/>
                  </a:cubicBezTo>
                  <a:lnTo>
                    <a:pt x="9261" y="13780"/>
                  </a:lnTo>
                  <a:cubicBezTo>
                    <a:pt x="8733" y="12564"/>
                    <a:pt x="8441" y="11229"/>
                    <a:pt x="8170" y="9936"/>
                  </a:cubicBezTo>
                  <a:lnTo>
                    <a:pt x="8170" y="9936"/>
                  </a:lnTo>
                  <a:cubicBezTo>
                    <a:pt x="7871" y="8566"/>
                    <a:pt x="7565" y="7148"/>
                    <a:pt x="6967" y="5834"/>
                  </a:cubicBezTo>
                  <a:lnTo>
                    <a:pt x="6967" y="5834"/>
                  </a:lnTo>
                  <a:cubicBezTo>
                    <a:pt x="6181" y="4110"/>
                    <a:pt x="4701" y="1885"/>
                    <a:pt x="265" y="15"/>
                  </a:cubicBezTo>
                  <a:lnTo>
                    <a:pt x="265" y="15"/>
                  </a:lnTo>
                  <a:cubicBezTo>
                    <a:pt x="244" y="1"/>
                    <a:pt x="216" y="1"/>
                    <a:pt x="196" y="1"/>
                  </a:cubicBezTo>
                  <a:lnTo>
                    <a:pt x="196" y="1"/>
                  </a:lnTo>
                  <a:cubicBezTo>
                    <a:pt x="126" y="1"/>
                    <a:pt x="63" y="36"/>
                    <a:pt x="36"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8"/>
            <p:cNvSpPr/>
            <p:nvPr/>
          </p:nvSpPr>
          <p:spPr>
            <a:xfrm>
              <a:off x="3996125" y="1212225"/>
              <a:ext cx="758875" cy="568025"/>
            </a:xfrm>
            <a:custGeom>
              <a:rect b="b" l="l" r="r" t="t"/>
              <a:pathLst>
                <a:path extrusionOk="0" h="22721" w="30355">
                  <a:moveTo>
                    <a:pt x="8" y="15"/>
                  </a:moveTo>
                  <a:cubicBezTo>
                    <a:pt x="1" y="29"/>
                    <a:pt x="8" y="50"/>
                    <a:pt x="22" y="50"/>
                  </a:cubicBezTo>
                  <a:lnTo>
                    <a:pt x="22" y="50"/>
                  </a:lnTo>
                  <a:cubicBezTo>
                    <a:pt x="3352" y="1614"/>
                    <a:pt x="5375" y="3505"/>
                    <a:pt x="6578" y="6181"/>
                  </a:cubicBezTo>
                  <a:lnTo>
                    <a:pt x="6578" y="6181"/>
                  </a:lnTo>
                  <a:cubicBezTo>
                    <a:pt x="7134" y="7419"/>
                    <a:pt x="7461" y="8747"/>
                    <a:pt x="7780" y="10033"/>
                  </a:cubicBezTo>
                  <a:lnTo>
                    <a:pt x="7780" y="10033"/>
                  </a:lnTo>
                  <a:cubicBezTo>
                    <a:pt x="7885" y="10436"/>
                    <a:pt x="7989" y="10853"/>
                    <a:pt x="8100" y="11263"/>
                  </a:cubicBezTo>
                  <a:lnTo>
                    <a:pt x="8100" y="11263"/>
                  </a:lnTo>
                  <a:cubicBezTo>
                    <a:pt x="8343" y="12174"/>
                    <a:pt x="8663" y="13245"/>
                    <a:pt x="9164" y="14267"/>
                  </a:cubicBezTo>
                  <a:lnTo>
                    <a:pt x="9164" y="14267"/>
                  </a:lnTo>
                  <a:cubicBezTo>
                    <a:pt x="10214" y="16387"/>
                    <a:pt x="12515" y="18070"/>
                    <a:pt x="15330" y="18779"/>
                  </a:cubicBezTo>
                  <a:lnTo>
                    <a:pt x="15330" y="18779"/>
                  </a:lnTo>
                  <a:cubicBezTo>
                    <a:pt x="17694" y="19377"/>
                    <a:pt x="20197" y="19342"/>
                    <a:pt x="22616" y="19314"/>
                  </a:cubicBezTo>
                  <a:lnTo>
                    <a:pt x="22616" y="19314"/>
                  </a:lnTo>
                  <a:cubicBezTo>
                    <a:pt x="23367" y="19300"/>
                    <a:pt x="24153" y="19293"/>
                    <a:pt x="24911" y="19300"/>
                  </a:cubicBezTo>
                  <a:lnTo>
                    <a:pt x="24911" y="19300"/>
                  </a:lnTo>
                  <a:cubicBezTo>
                    <a:pt x="27462" y="19328"/>
                    <a:pt x="30215" y="20232"/>
                    <a:pt x="30299" y="22693"/>
                  </a:cubicBezTo>
                  <a:lnTo>
                    <a:pt x="30299" y="22693"/>
                  </a:lnTo>
                  <a:cubicBezTo>
                    <a:pt x="30299" y="22707"/>
                    <a:pt x="30306" y="22721"/>
                    <a:pt x="30326" y="22721"/>
                  </a:cubicBezTo>
                  <a:lnTo>
                    <a:pt x="30326" y="22721"/>
                  </a:lnTo>
                  <a:lnTo>
                    <a:pt x="30326" y="22721"/>
                  </a:lnTo>
                  <a:cubicBezTo>
                    <a:pt x="30340" y="22721"/>
                    <a:pt x="30354" y="22707"/>
                    <a:pt x="30354" y="22693"/>
                  </a:cubicBezTo>
                  <a:lnTo>
                    <a:pt x="30354" y="22693"/>
                  </a:lnTo>
                  <a:cubicBezTo>
                    <a:pt x="30271" y="20190"/>
                    <a:pt x="27490" y="19272"/>
                    <a:pt x="24918" y="19245"/>
                  </a:cubicBezTo>
                  <a:lnTo>
                    <a:pt x="24918" y="19245"/>
                  </a:lnTo>
                  <a:cubicBezTo>
                    <a:pt x="24153" y="19231"/>
                    <a:pt x="23367" y="19245"/>
                    <a:pt x="22616" y="19252"/>
                  </a:cubicBezTo>
                  <a:lnTo>
                    <a:pt x="22616" y="19252"/>
                  </a:lnTo>
                  <a:cubicBezTo>
                    <a:pt x="20197" y="19286"/>
                    <a:pt x="17701" y="19314"/>
                    <a:pt x="15344" y="18723"/>
                  </a:cubicBezTo>
                  <a:lnTo>
                    <a:pt x="15344" y="18723"/>
                  </a:lnTo>
                  <a:cubicBezTo>
                    <a:pt x="12550" y="18021"/>
                    <a:pt x="10255" y="16346"/>
                    <a:pt x="9219" y="14239"/>
                  </a:cubicBezTo>
                  <a:lnTo>
                    <a:pt x="9219" y="14239"/>
                  </a:lnTo>
                  <a:cubicBezTo>
                    <a:pt x="8719" y="13224"/>
                    <a:pt x="8399" y="12160"/>
                    <a:pt x="8156" y="11250"/>
                  </a:cubicBezTo>
                  <a:lnTo>
                    <a:pt x="8156" y="11250"/>
                  </a:lnTo>
                  <a:cubicBezTo>
                    <a:pt x="8045" y="10839"/>
                    <a:pt x="7940" y="10422"/>
                    <a:pt x="7843" y="10019"/>
                  </a:cubicBezTo>
                  <a:lnTo>
                    <a:pt x="7843" y="10019"/>
                  </a:lnTo>
                  <a:cubicBezTo>
                    <a:pt x="7516" y="8726"/>
                    <a:pt x="7189" y="7398"/>
                    <a:pt x="6633" y="6161"/>
                  </a:cubicBezTo>
                  <a:lnTo>
                    <a:pt x="6633" y="6161"/>
                  </a:lnTo>
                  <a:cubicBezTo>
                    <a:pt x="5424" y="3470"/>
                    <a:pt x="3394" y="1572"/>
                    <a:pt x="49" y="1"/>
                  </a:cubicBezTo>
                  <a:lnTo>
                    <a:pt x="49"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8"/>
            <p:cNvSpPr/>
            <p:nvPr/>
          </p:nvSpPr>
          <p:spPr>
            <a:xfrm>
              <a:off x="3974050" y="1212050"/>
              <a:ext cx="779725" cy="567500"/>
            </a:xfrm>
            <a:custGeom>
              <a:rect b="b" l="l" r="r" t="t"/>
              <a:pathLst>
                <a:path extrusionOk="0" h="22700" w="31189">
                  <a:moveTo>
                    <a:pt x="8" y="22"/>
                  </a:moveTo>
                  <a:cubicBezTo>
                    <a:pt x="1" y="36"/>
                    <a:pt x="8" y="50"/>
                    <a:pt x="22" y="57"/>
                  </a:cubicBezTo>
                  <a:lnTo>
                    <a:pt x="22" y="57"/>
                  </a:lnTo>
                  <a:cubicBezTo>
                    <a:pt x="3220" y="1711"/>
                    <a:pt x="5292" y="3790"/>
                    <a:pt x="6536" y="6599"/>
                  </a:cubicBezTo>
                  <a:lnTo>
                    <a:pt x="6536" y="6599"/>
                  </a:lnTo>
                  <a:cubicBezTo>
                    <a:pt x="7050" y="7767"/>
                    <a:pt x="7398" y="9011"/>
                    <a:pt x="7732" y="10214"/>
                  </a:cubicBezTo>
                  <a:lnTo>
                    <a:pt x="7732" y="10214"/>
                  </a:lnTo>
                  <a:cubicBezTo>
                    <a:pt x="7878" y="10735"/>
                    <a:pt x="8031" y="11277"/>
                    <a:pt x="8191" y="11806"/>
                  </a:cubicBezTo>
                  <a:lnTo>
                    <a:pt x="8191" y="11806"/>
                  </a:lnTo>
                  <a:cubicBezTo>
                    <a:pt x="8587" y="13078"/>
                    <a:pt x="8962" y="14010"/>
                    <a:pt x="9414" y="14823"/>
                  </a:cubicBezTo>
                  <a:lnTo>
                    <a:pt x="9414" y="14823"/>
                  </a:lnTo>
                  <a:cubicBezTo>
                    <a:pt x="10589" y="16930"/>
                    <a:pt x="13015" y="18556"/>
                    <a:pt x="15921" y="19168"/>
                  </a:cubicBezTo>
                  <a:lnTo>
                    <a:pt x="15921" y="19168"/>
                  </a:lnTo>
                  <a:cubicBezTo>
                    <a:pt x="18250" y="19669"/>
                    <a:pt x="20712" y="19585"/>
                    <a:pt x="23096" y="19509"/>
                  </a:cubicBezTo>
                  <a:lnTo>
                    <a:pt x="23096" y="19509"/>
                  </a:lnTo>
                  <a:cubicBezTo>
                    <a:pt x="23910" y="19481"/>
                    <a:pt x="24751" y="19453"/>
                    <a:pt x="25578" y="19453"/>
                  </a:cubicBezTo>
                  <a:lnTo>
                    <a:pt x="25578" y="19453"/>
                  </a:lnTo>
                  <a:cubicBezTo>
                    <a:pt x="28116" y="19432"/>
                    <a:pt x="30904" y="20267"/>
                    <a:pt x="31126" y="22672"/>
                  </a:cubicBezTo>
                  <a:lnTo>
                    <a:pt x="31126" y="22672"/>
                  </a:lnTo>
                  <a:cubicBezTo>
                    <a:pt x="31133" y="22693"/>
                    <a:pt x="31140" y="22700"/>
                    <a:pt x="31161" y="22700"/>
                  </a:cubicBezTo>
                  <a:lnTo>
                    <a:pt x="31161" y="22700"/>
                  </a:lnTo>
                  <a:cubicBezTo>
                    <a:pt x="31161" y="22700"/>
                    <a:pt x="31161" y="22700"/>
                    <a:pt x="31161" y="22700"/>
                  </a:cubicBezTo>
                  <a:lnTo>
                    <a:pt x="31161" y="22700"/>
                  </a:lnTo>
                  <a:cubicBezTo>
                    <a:pt x="31175" y="22700"/>
                    <a:pt x="31189" y="22686"/>
                    <a:pt x="31189" y="22672"/>
                  </a:cubicBezTo>
                  <a:lnTo>
                    <a:pt x="31189" y="22672"/>
                  </a:lnTo>
                  <a:cubicBezTo>
                    <a:pt x="30959" y="20253"/>
                    <a:pt x="28206" y="19391"/>
                    <a:pt x="25668" y="19391"/>
                  </a:cubicBezTo>
                  <a:lnTo>
                    <a:pt x="25668" y="19391"/>
                  </a:lnTo>
                  <a:cubicBezTo>
                    <a:pt x="25641" y="19391"/>
                    <a:pt x="25606" y="19391"/>
                    <a:pt x="25578" y="19391"/>
                  </a:cubicBezTo>
                  <a:lnTo>
                    <a:pt x="25578" y="19391"/>
                  </a:lnTo>
                  <a:cubicBezTo>
                    <a:pt x="24751" y="19398"/>
                    <a:pt x="23910" y="19425"/>
                    <a:pt x="23089" y="19453"/>
                  </a:cubicBezTo>
                  <a:lnTo>
                    <a:pt x="23089" y="19453"/>
                  </a:lnTo>
                  <a:cubicBezTo>
                    <a:pt x="20712" y="19530"/>
                    <a:pt x="18257" y="19606"/>
                    <a:pt x="15935" y="19113"/>
                  </a:cubicBezTo>
                  <a:lnTo>
                    <a:pt x="15935" y="19113"/>
                  </a:lnTo>
                  <a:cubicBezTo>
                    <a:pt x="13043" y="18501"/>
                    <a:pt x="10631" y="16888"/>
                    <a:pt x="9470" y="14795"/>
                  </a:cubicBezTo>
                  <a:lnTo>
                    <a:pt x="9470" y="14795"/>
                  </a:lnTo>
                  <a:cubicBezTo>
                    <a:pt x="9018" y="13982"/>
                    <a:pt x="8643" y="13057"/>
                    <a:pt x="8246" y="11792"/>
                  </a:cubicBezTo>
                  <a:lnTo>
                    <a:pt x="8246" y="11792"/>
                  </a:lnTo>
                  <a:cubicBezTo>
                    <a:pt x="8086" y="11264"/>
                    <a:pt x="7933" y="10721"/>
                    <a:pt x="7787" y="10200"/>
                  </a:cubicBezTo>
                  <a:lnTo>
                    <a:pt x="7787" y="10200"/>
                  </a:lnTo>
                  <a:cubicBezTo>
                    <a:pt x="7454" y="8990"/>
                    <a:pt x="7106" y="7746"/>
                    <a:pt x="6585" y="6571"/>
                  </a:cubicBezTo>
                  <a:lnTo>
                    <a:pt x="6585" y="6571"/>
                  </a:lnTo>
                  <a:cubicBezTo>
                    <a:pt x="5340" y="3755"/>
                    <a:pt x="3261" y="1669"/>
                    <a:pt x="50" y="8"/>
                  </a:cubicBezTo>
                  <a:lnTo>
                    <a:pt x="50" y="8"/>
                  </a:lnTo>
                  <a:cubicBezTo>
                    <a:pt x="43" y="8"/>
                    <a:pt x="43" y="1"/>
                    <a:pt x="36" y="1"/>
                  </a:cubicBezTo>
                  <a:lnTo>
                    <a:pt x="36" y="1"/>
                  </a:lnTo>
                  <a:cubicBezTo>
                    <a:pt x="29" y="1"/>
                    <a:pt x="15"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8"/>
            <p:cNvSpPr/>
            <p:nvPr/>
          </p:nvSpPr>
          <p:spPr>
            <a:xfrm>
              <a:off x="3951975" y="1212225"/>
              <a:ext cx="800575" cy="566650"/>
            </a:xfrm>
            <a:custGeom>
              <a:rect b="b" l="l" r="r" t="t"/>
              <a:pathLst>
                <a:path extrusionOk="0" h="22666" w="32023">
                  <a:moveTo>
                    <a:pt x="8" y="15"/>
                  </a:moveTo>
                  <a:cubicBezTo>
                    <a:pt x="1" y="29"/>
                    <a:pt x="8" y="43"/>
                    <a:pt x="22" y="50"/>
                  </a:cubicBezTo>
                  <a:lnTo>
                    <a:pt x="22" y="50"/>
                  </a:lnTo>
                  <a:cubicBezTo>
                    <a:pt x="3129" y="1801"/>
                    <a:pt x="5187" y="4012"/>
                    <a:pt x="6487" y="6995"/>
                  </a:cubicBezTo>
                  <a:lnTo>
                    <a:pt x="6487" y="6995"/>
                  </a:lnTo>
                  <a:cubicBezTo>
                    <a:pt x="6967" y="8093"/>
                    <a:pt x="7315" y="9247"/>
                    <a:pt x="7655" y="10360"/>
                  </a:cubicBezTo>
                  <a:lnTo>
                    <a:pt x="7655" y="10360"/>
                  </a:lnTo>
                  <a:cubicBezTo>
                    <a:pt x="7857" y="11013"/>
                    <a:pt x="8059" y="11688"/>
                    <a:pt x="8288" y="12334"/>
                  </a:cubicBezTo>
                  <a:lnTo>
                    <a:pt x="8288" y="12334"/>
                  </a:lnTo>
                  <a:cubicBezTo>
                    <a:pt x="8726" y="13585"/>
                    <a:pt x="9164" y="14545"/>
                    <a:pt x="9672" y="15372"/>
                  </a:cubicBezTo>
                  <a:lnTo>
                    <a:pt x="9672" y="15372"/>
                  </a:lnTo>
                  <a:cubicBezTo>
                    <a:pt x="10979" y="17493"/>
                    <a:pt x="13474" y="19015"/>
                    <a:pt x="16512" y="19550"/>
                  </a:cubicBezTo>
                  <a:lnTo>
                    <a:pt x="16512" y="19550"/>
                  </a:lnTo>
                  <a:cubicBezTo>
                    <a:pt x="18828" y="19954"/>
                    <a:pt x="21261" y="19829"/>
                    <a:pt x="23618" y="19703"/>
                  </a:cubicBezTo>
                  <a:lnTo>
                    <a:pt x="23618" y="19703"/>
                  </a:lnTo>
                  <a:cubicBezTo>
                    <a:pt x="24480" y="19655"/>
                    <a:pt x="25370" y="19606"/>
                    <a:pt x="26246" y="19585"/>
                  </a:cubicBezTo>
                  <a:lnTo>
                    <a:pt x="26246" y="19585"/>
                  </a:lnTo>
                  <a:cubicBezTo>
                    <a:pt x="27010" y="19571"/>
                    <a:pt x="28498" y="19620"/>
                    <a:pt x="29791" y="20162"/>
                  </a:cubicBezTo>
                  <a:lnTo>
                    <a:pt x="29791" y="20162"/>
                  </a:lnTo>
                  <a:cubicBezTo>
                    <a:pt x="31050" y="20684"/>
                    <a:pt x="31780" y="21518"/>
                    <a:pt x="31960" y="22644"/>
                  </a:cubicBezTo>
                  <a:lnTo>
                    <a:pt x="31960" y="22644"/>
                  </a:lnTo>
                  <a:cubicBezTo>
                    <a:pt x="31967" y="22658"/>
                    <a:pt x="31974" y="22665"/>
                    <a:pt x="31995" y="22665"/>
                  </a:cubicBezTo>
                  <a:lnTo>
                    <a:pt x="31995" y="22665"/>
                  </a:lnTo>
                  <a:cubicBezTo>
                    <a:pt x="31995" y="22665"/>
                    <a:pt x="31995" y="22665"/>
                    <a:pt x="31995" y="22665"/>
                  </a:cubicBezTo>
                  <a:lnTo>
                    <a:pt x="31995" y="22665"/>
                  </a:lnTo>
                  <a:cubicBezTo>
                    <a:pt x="32009" y="22665"/>
                    <a:pt x="32023" y="22651"/>
                    <a:pt x="32023" y="22637"/>
                  </a:cubicBezTo>
                  <a:lnTo>
                    <a:pt x="32023" y="22637"/>
                  </a:lnTo>
                  <a:cubicBezTo>
                    <a:pt x="31835" y="21490"/>
                    <a:pt x="31091" y="20642"/>
                    <a:pt x="29812" y="20107"/>
                  </a:cubicBezTo>
                  <a:lnTo>
                    <a:pt x="29812" y="20107"/>
                  </a:lnTo>
                  <a:cubicBezTo>
                    <a:pt x="28512" y="19564"/>
                    <a:pt x="27017" y="19509"/>
                    <a:pt x="26239" y="19530"/>
                  </a:cubicBezTo>
                  <a:lnTo>
                    <a:pt x="26239" y="19530"/>
                  </a:lnTo>
                  <a:cubicBezTo>
                    <a:pt x="25370" y="19550"/>
                    <a:pt x="24480" y="19599"/>
                    <a:pt x="23618" y="19641"/>
                  </a:cubicBezTo>
                  <a:lnTo>
                    <a:pt x="23618" y="19641"/>
                  </a:lnTo>
                  <a:cubicBezTo>
                    <a:pt x="21261" y="19766"/>
                    <a:pt x="18828" y="19898"/>
                    <a:pt x="16519" y="19495"/>
                  </a:cubicBezTo>
                  <a:lnTo>
                    <a:pt x="16519" y="19495"/>
                  </a:lnTo>
                  <a:cubicBezTo>
                    <a:pt x="13502" y="18960"/>
                    <a:pt x="11020" y="17451"/>
                    <a:pt x="9720" y="15337"/>
                  </a:cubicBezTo>
                  <a:lnTo>
                    <a:pt x="9720" y="15337"/>
                  </a:lnTo>
                  <a:cubicBezTo>
                    <a:pt x="9220" y="14524"/>
                    <a:pt x="8782" y="13558"/>
                    <a:pt x="8344" y="12320"/>
                  </a:cubicBezTo>
                  <a:lnTo>
                    <a:pt x="8344" y="12320"/>
                  </a:lnTo>
                  <a:cubicBezTo>
                    <a:pt x="8114" y="11667"/>
                    <a:pt x="7913" y="10999"/>
                    <a:pt x="7711" y="10346"/>
                  </a:cubicBezTo>
                  <a:lnTo>
                    <a:pt x="7711" y="10346"/>
                  </a:lnTo>
                  <a:cubicBezTo>
                    <a:pt x="7370" y="9226"/>
                    <a:pt x="7023" y="8072"/>
                    <a:pt x="6543" y="6974"/>
                  </a:cubicBezTo>
                  <a:lnTo>
                    <a:pt x="6543" y="6974"/>
                  </a:lnTo>
                  <a:cubicBezTo>
                    <a:pt x="5236" y="3978"/>
                    <a:pt x="3171" y="1760"/>
                    <a:pt x="50" y="1"/>
                  </a:cubicBezTo>
                  <a:lnTo>
                    <a:pt x="50"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8"/>
            <p:cNvSpPr/>
            <p:nvPr/>
          </p:nvSpPr>
          <p:spPr>
            <a:xfrm>
              <a:off x="3929925" y="1212225"/>
              <a:ext cx="821425" cy="566125"/>
            </a:xfrm>
            <a:custGeom>
              <a:rect b="b" l="l" r="r" t="t"/>
              <a:pathLst>
                <a:path extrusionOk="0" h="22645" w="32857">
                  <a:moveTo>
                    <a:pt x="7" y="15"/>
                  </a:moveTo>
                  <a:cubicBezTo>
                    <a:pt x="0" y="29"/>
                    <a:pt x="7" y="43"/>
                    <a:pt x="21" y="50"/>
                  </a:cubicBezTo>
                  <a:lnTo>
                    <a:pt x="21" y="50"/>
                  </a:lnTo>
                  <a:cubicBezTo>
                    <a:pt x="2996" y="1864"/>
                    <a:pt x="5096" y="4270"/>
                    <a:pt x="6445" y="7405"/>
                  </a:cubicBezTo>
                  <a:lnTo>
                    <a:pt x="6445" y="7405"/>
                  </a:lnTo>
                  <a:cubicBezTo>
                    <a:pt x="6876" y="8406"/>
                    <a:pt x="7216" y="9456"/>
                    <a:pt x="7543" y="10471"/>
                  </a:cubicBezTo>
                  <a:lnTo>
                    <a:pt x="7543" y="10471"/>
                  </a:lnTo>
                  <a:cubicBezTo>
                    <a:pt x="7807" y="11263"/>
                    <a:pt x="8072" y="12091"/>
                    <a:pt x="8377" y="12869"/>
                  </a:cubicBezTo>
                  <a:lnTo>
                    <a:pt x="8377" y="12869"/>
                  </a:lnTo>
                  <a:cubicBezTo>
                    <a:pt x="8864" y="14114"/>
                    <a:pt x="9351" y="15087"/>
                    <a:pt x="9921" y="15921"/>
                  </a:cubicBezTo>
                  <a:lnTo>
                    <a:pt x="9921" y="15921"/>
                  </a:lnTo>
                  <a:cubicBezTo>
                    <a:pt x="11346" y="18028"/>
                    <a:pt x="13960" y="19495"/>
                    <a:pt x="17096" y="19933"/>
                  </a:cubicBezTo>
                  <a:lnTo>
                    <a:pt x="17096" y="19933"/>
                  </a:lnTo>
                  <a:cubicBezTo>
                    <a:pt x="19376" y="20253"/>
                    <a:pt x="21767" y="20079"/>
                    <a:pt x="24083" y="19905"/>
                  </a:cubicBezTo>
                  <a:lnTo>
                    <a:pt x="24083" y="19905"/>
                  </a:lnTo>
                  <a:cubicBezTo>
                    <a:pt x="25007" y="19836"/>
                    <a:pt x="25967" y="19766"/>
                    <a:pt x="26905" y="19731"/>
                  </a:cubicBezTo>
                  <a:lnTo>
                    <a:pt x="26905" y="19731"/>
                  </a:lnTo>
                  <a:cubicBezTo>
                    <a:pt x="27677" y="19696"/>
                    <a:pt x="29172" y="19724"/>
                    <a:pt x="30492" y="20232"/>
                  </a:cubicBezTo>
                  <a:lnTo>
                    <a:pt x="30492" y="20232"/>
                  </a:lnTo>
                  <a:cubicBezTo>
                    <a:pt x="31772" y="20725"/>
                    <a:pt x="32543" y="21532"/>
                    <a:pt x="32794" y="22623"/>
                  </a:cubicBezTo>
                  <a:lnTo>
                    <a:pt x="32794" y="22623"/>
                  </a:lnTo>
                  <a:cubicBezTo>
                    <a:pt x="32801" y="22630"/>
                    <a:pt x="32808" y="22644"/>
                    <a:pt x="32821" y="22644"/>
                  </a:cubicBezTo>
                  <a:lnTo>
                    <a:pt x="32821" y="22644"/>
                  </a:lnTo>
                  <a:cubicBezTo>
                    <a:pt x="32828" y="22644"/>
                    <a:pt x="32828" y="22644"/>
                    <a:pt x="32828" y="22644"/>
                  </a:cubicBezTo>
                  <a:lnTo>
                    <a:pt x="32828" y="22644"/>
                  </a:lnTo>
                  <a:cubicBezTo>
                    <a:pt x="32849" y="22637"/>
                    <a:pt x="32856" y="22623"/>
                    <a:pt x="32849" y="22609"/>
                  </a:cubicBezTo>
                  <a:lnTo>
                    <a:pt x="32849" y="22609"/>
                  </a:lnTo>
                  <a:cubicBezTo>
                    <a:pt x="32599" y="21497"/>
                    <a:pt x="31806" y="20677"/>
                    <a:pt x="30513" y="20183"/>
                  </a:cubicBezTo>
                  <a:lnTo>
                    <a:pt x="30513" y="20183"/>
                  </a:lnTo>
                  <a:cubicBezTo>
                    <a:pt x="29178" y="19669"/>
                    <a:pt x="27677" y="19641"/>
                    <a:pt x="26905" y="19676"/>
                  </a:cubicBezTo>
                  <a:lnTo>
                    <a:pt x="26905" y="19676"/>
                  </a:lnTo>
                  <a:cubicBezTo>
                    <a:pt x="25967" y="19710"/>
                    <a:pt x="25007" y="19780"/>
                    <a:pt x="24083" y="19849"/>
                  </a:cubicBezTo>
                  <a:lnTo>
                    <a:pt x="24083" y="19849"/>
                  </a:lnTo>
                  <a:cubicBezTo>
                    <a:pt x="21767" y="20016"/>
                    <a:pt x="19376" y="20190"/>
                    <a:pt x="17109" y="19877"/>
                  </a:cubicBezTo>
                  <a:lnTo>
                    <a:pt x="17109" y="19877"/>
                  </a:lnTo>
                  <a:cubicBezTo>
                    <a:pt x="13988" y="19439"/>
                    <a:pt x="11388" y="17986"/>
                    <a:pt x="9970" y="15887"/>
                  </a:cubicBezTo>
                  <a:lnTo>
                    <a:pt x="9970" y="15887"/>
                  </a:lnTo>
                  <a:cubicBezTo>
                    <a:pt x="9406" y="15052"/>
                    <a:pt x="8920" y="14093"/>
                    <a:pt x="8433" y="12849"/>
                  </a:cubicBezTo>
                  <a:lnTo>
                    <a:pt x="8433" y="12849"/>
                  </a:lnTo>
                  <a:cubicBezTo>
                    <a:pt x="8127" y="12070"/>
                    <a:pt x="7863" y="11250"/>
                    <a:pt x="7599" y="10457"/>
                  </a:cubicBezTo>
                  <a:lnTo>
                    <a:pt x="7599" y="10457"/>
                  </a:lnTo>
                  <a:cubicBezTo>
                    <a:pt x="7272" y="9435"/>
                    <a:pt x="6924" y="8392"/>
                    <a:pt x="6493" y="7377"/>
                  </a:cubicBezTo>
                  <a:lnTo>
                    <a:pt x="6493" y="7377"/>
                  </a:lnTo>
                  <a:cubicBezTo>
                    <a:pt x="5145" y="4235"/>
                    <a:pt x="3038" y="1822"/>
                    <a:pt x="49" y="1"/>
                  </a:cubicBezTo>
                  <a:lnTo>
                    <a:pt x="49" y="1"/>
                  </a:lnTo>
                  <a:cubicBezTo>
                    <a:pt x="42" y="1"/>
                    <a:pt x="42" y="1"/>
                    <a:pt x="35" y="1"/>
                  </a:cubicBezTo>
                  <a:lnTo>
                    <a:pt x="35" y="1"/>
                  </a:lnTo>
                  <a:cubicBezTo>
                    <a:pt x="28" y="1"/>
                    <a:pt x="14" y="1"/>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8"/>
            <p:cNvSpPr/>
            <p:nvPr/>
          </p:nvSpPr>
          <p:spPr>
            <a:xfrm>
              <a:off x="3907850" y="1212225"/>
              <a:ext cx="842275" cy="565425"/>
            </a:xfrm>
            <a:custGeom>
              <a:rect b="b" l="l" r="r" t="t"/>
              <a:pathLst>
                <a:path extrusionOk="0" h="22617" w="33691">
                  <a:moveTo>
                    <a:pt x="7" y="8"/>
                  </a:moveTo>
                  <a:cubicBezTo>
                    <a:pt x="0" y="22"/>
                    <a:pt x="7" y="43"/>
                    <a:pt x="21" y="50"/>
                  </a:cubicBezTo>
                  <a:lnTo>
                    <a:pt x="21" y="50"/>
                  </a:lnTo>
                  <a:cubicBezTo>
                    <a:pt x="2899" y="1934"/>
                    <a:pt x="4985" y="4471"/>
                    <a:pt x="6396" y="7808"/>
                  </a:cubicBezTo>
                  <a:lnTo>
                    <a:pt x="6396" y="7808"/>
                  </a:lnTo>
                  <a:cubicBezTo>
                    <a:pt x="6785" y="8726"/>
                    <a:pt x="7112" y="9678"/>
                    <a:pt x="7425" y="10596"/>
                  </a:cubicBezTo>
                  <a:lnTo>
                    <a:pt x="7425" y="10596"/>
                  </a:lnTo>
                  <a:cubicBezTo>
                    <a:pt x="7752" y="11528"/>
                    <a:pt x="8079" y="12494"/>
                    <a:pt x="8475" y="13405"/>
                  </a:cubicBezTo>
                  <a:lnTo>
                    <a:pt x="8475" y="13405"/>
                  </a:lnTo>
                  <a:cubicBezTo>
                    <a:pt x="9003" y="14649"/>
                    <a:pt x="9545" y="15629"/>
                    <a:pt x="10171" y="16471"/>
                  </a:cubicBezTo>
                  <a:lnTo>
                    <a:pt x="10171" y="16471"/>
                  </a:lnTo>
                  <a:cubicBezTo>
                    <a:pt x="11722" y="18570"/>
                    <a:pt x="14461" y="19975"/>
                    <a:pt x="17687" y="20315"/>
                  </a:cubicBezTo>
                  <a:lnTo>
                    <a:pt x="17687" y="20315"/>
                  </a:lnTo>
                  <a:cubicBezTo>
                    <a:pt x="19925" y="20552"/>
                    <a:pt x="22268" y="20336"/>
                    <a:pt x="24534" y="20121"/>
                  </a:cubicBezTo>
                  <a:lnTo>
                    <a:pt x="24534" y="20121"/>
                  </a:lnTo>
                  <a:cubicBezTo>
                    <a:pt x="25529" y="20030"/>
                    <a:pt x="26558" y="19933"/>
                    <a:pt x="27573" y="19877"/>
                  </a:cubicBezTo>
                  <a:lnTo>
                    <a:pt x="27573" y="19877"/>
                  </a:lnTo>
                  <a:cubicBezTo>
                    <a:pt x="28907" y="19801"/>
                    <a:pt x="30194" y="19954"/>
                    <a:pt x="31195" y="20308"/>
                  </a:cubicBezTo>
                  <a:lnTo>
                    <a:pt x="31195" y="20308"/>
                  </a:lnTo>
                  <a:cubicBezTo>
                    <a:pt x="32488" y="20767"/>
                    <a:pt x="33308" y="21539"/>
                    <a:pt x="33628" y="22596"/>
                  </a:cubicBezTo>
                  <a:lnTo>
                    <a:pt x="33628" y="22596"/>
                  </a:lnTo>
                  <a:cubicBezTo>
                    <a:pt x="33635" y="22609"/>
                    <a:pt x="33649" y="22616"/>
                    <a:pt x="33656" y="22616"/>
                  </a:cubicBezTo>
                  <a:lnTo>
                    <a:pt x="33656" y="22616"/>
                  </a:lnTo>
                  <a:cubicBezTo>
                    <a:pt x="33663" y="22616"/>
                    <a:pt x="33663" y="22616"/>
                    <a:pt x="33670" y="22616"/>
                  </a:cubicBezTo>
                  <a:lnTo>
                    <a:pt x="33670" y="22616"/>
                  </a:lnTo>
                  <a:cubicBezTo>
                    <a:pt x="33684" y="22609"/>
                    <a:pt x="33691" y="22596"/>
                    <a:pt x="33684" y="22582"/>
                  </a:cubicBezTo>
                  <a:lnTo>
                    <a:pt x="33684" y="22582"/>
                  </a:lnTo>
                  <a:cubicBezTo>
                    <a:pt x="33357" y="21504"/>
                    <a:pt x="32523" y="20718"/>
                    <a:pt x="31216" y="20253"/>
                  </a:cubicBezTo>
                  <a:lnTo>
                    <a:pt x="31216" y="20253"/>
                  </a:lnTo>
                  <a:cubicBezTo>
                    <a:pt x="30207" y="19898"/>
                    <a:pt x="28914" y="19738"/>
                    <a:pt x="27566" y="19815"/>
                  </a:cubicBezTo>
                  <a:lnTo>
                    <a:pt x="27566" y="19815"/>
                  </a:lnTo>
                  <a:cubicBezTo>
                    <a:pt x="26558" y="19877"/>
                    <a:pt x="25529" y="19968"/>
                    <a:pt x="24528" y="20065"/>
                  </a:cubicBezTo>
                  <a:lnTo>
                    <a:pt x="24528" y="20065"/>
                  </a:lnTo>
                  <a:cubicBezTo>
                    <a:pt x="22268" y="20274"/>
                    <a:pt x="19925" y="20496"/>
                    <a:pt x="17693" y="20260"/>
                  </a:cubicBezTo>
                  <a:lnTo>
                    <a:pt x="17693" y="20260"/>
                  </a:lnTo>
                  <a:cubicBezTo>
                    <a:pt x="14482" y="19919"/>
                    <a:pt x="11756" y="18522"/>
                    <a:pt x="10220" y="16436"/>
                  </a:cubicBezTo>
                  <a:lnTo>
                    <a:pt x="10220" y="16436"/>
                  </a:lnTo>
                  <a:cubicBezTo>
                    <a:pt x="9594" y="15595"/>
                    <a:pt x="9059" y="14621"/>
                    <a:pt x="8524" y="13384"/>
                  </a:cubicBezTo>
                  <a:lnTo>
                    <a:pt x="8524" y="13384"/>
                  </a:lnTo>
                  <a:cubicBezTo>
                    <a:pt x="8134" y="12473"/>
                    <a:pt x="7800" y="11507"/>
                    <a:pt x="7481" y="10575"/>
                  </a:cubicBezTo>
                  <a:lnTo>
                    <a:pt x="7481" y="10575"/>
                  </a:lnTo>
                  <a:cubicBezTo>
                    <a:pt x="7168" y="9657"/>
                    <a:pt x="6841" y="8705"/>
                    <a:pt x="6452" y="7787"/>
                  </a:cubicBezTo>
                  <a:lnTo>
                    <a:pt x="6452" y="7787"/>
                  </a:lnTo>
                  <a:cubicBezTo>
                    <a:pt x="5034" y="4443"/>
                    <a:pt x="2941" y="1892"/>
                    <a:pt x="49" y="1"/>
                  </a:cubicBezTo>
                  <a:lnTo>
                    <a:pt x="49" y="1"/>
                  </a:lnTo>
                  <a:cubicBezTo>
                    <a:pt x="49"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8"/>
            <p:cNvSpPr/>
            <p:nvPr/>
          </p:nvSpPr>
          <p:spPr>
            <a:xfrm>
              <a:off x="3885775" y="1212225"/>
              <a:ext cx="863125" cy="564725"/>
            </a:xfrm>
            <a:custGeom>
              <a:rect b="b" l="l" r="r" t="t"/>
              <a:pathLst>
                <a:path extrusionOk="0" h="22589" w="34525">
                  <a:moveTo>
                    <a:pt x="14" y="8"/>
                  </a:moveTo>
                  <a:cubicBezTo>
                    <a:pt x="0" y="22"/>
                    <a:pt x="7" y="43"/>
                    <a:pt x="21" y="50"/>
                  </a:cubicBezTo>
                  <a:lnTo>
                    <a:pt x="21" y="50"/>
                  </a:lnTo>
                  <a:cubicBezTo>
                    <a:pt x="2837" y="2024"/>
                    <a:pt x="4846" y="4617"/>
                    <a:pt x="6355" y="8218"/>
                  </a:cubicBezTo>
                  <a:lnTo>
                    <a:pt x="6355" y="8218"/>
                  </a:lnTo>
                  <a:cubicBezTo>
                    <a:pt x="6695" y="9039"/>
                    <a:pt x="6994" y="9887"/>
                    <a:pt x="7293" y="10700"/>
                  </a:cubicBezTo>
                  <a:lnTo>
                    <a:pt x="7293" y="10700"/>
                  </a:lnTo>
                  <a:cubicBezTo>
                    <a:pt x="7682" y="11785"/>
                    <a:pt x="8079" y="12897"/>
                    <a:pt x="8565" y="13940"/>
                  </a:cubicBezTo>
                  <a:lnTo>
                    <a:pt x="8565" y="13940"/>
                  </a:lnTo>
                  <a:cubicBezTo>
                    <a:pt x="9135" y="15171"/>
                    <a:pt x="9747" y="16179"/>
                    <a:pt x="10422" y="17027"/>
                  </a:cubicBezTo>
                  <a:lnTo>
                    <a:pt x="10422" y="17027"/>
                  </a:lnTo>
                  <a:cubicBezTo>
                    <a:pt x="12097" y="19113"/>
                    <a:pt x="14961" y="20454"/>
                    <a:pt x="18278" y="20698"/>
                  </a:cubicBezTo>
                  <a:lnTo>
                    <a:pt x="18278" y="20698"/>
                  </a:lnTo>
                  <a:cubicBezTo>
                    <a:pt x="20467" y="20864"/>
                    <a:pt x="22762" y="20600"/>
                    <a:pt x="24979" y="20343"/>
                  </a:cubicBezTo>
                  <a:lnTo>
                    <a:pt x="24979" y="20343"/>
                  </a:lnTo>
                  <a:cubicBezTo>
                    <a:pt x="26050" y="20225"/>
                    <a:pt x="27149" y="20093"/>
                    <a:pt x="28233" y="20016"/>
                  </a:cubicBezTo>
                  <a:lnTo>
                    <a:pt x="28233" y="20016"/>
                  </a:lnTo>
                  <a:cubicBezTo>
                    <a:pt x="32968" y="19676"/>
                    <a:pt x="34198" y="21886"/>
                    <a:pt x="34462" y="22575"/>
                  </a:cubicBezTo>
                  <a:lnTo>
                    <a:pt x="34462" y="22575"/>
                  </a:lnTo>
                  <a:cubicBezTo>
                    <a:pt x="34469" y="22582"/>
                    <a:pt x="34483" y="22589"/>
                    <a:pt x="34490" y="22589"/>
                  </a:cubicBezTo>
                  <a:lnTo>
                    <a:pt x="34490" y="22589"/>
                  </a:lnTo>
                  <a:cubicBezTo>
                    <a:pt x="34497" y="22589"/>
                    <a:pt x="34497" y="22589"/>
                    <a:pt x="34504" y="22589"/>
                  </a:cubicBezTo>
                  <a:lnTo>
                    <a:pt x="34504" y="22589"/>
                  </a:lnTo>
                  <a:cubicBezTo>
                    <a:pt x="34518" y="22582"/>
                    <a:pt x="34525" y="22568"/>
                    <a:pt x="34518" y="22554"/>
                  </a:cubicBezTo>
                  <a:lnTo>
                    <a:pt x="34518" y="22554"/>
                  </a:lnTo>
                  <a:cubicBezTo>
                    <a:pt x="33454" y="19801"/>
                    <a:pt x="29436" y="19870"/>
                    <a:pt x="28233" y="19961"/>
                  </a:cubicBezTo>
                  <a:lnTo>
                    <a:pt x="28233" y="19961"/>
                  </a:lnTo>
                  <a:cubicBezTo>
                    <a:pt x="27149" y="20037"/>
                    <a:pt x="26043" y="20162"/>
                    <a:pt x="24973" y="20287"/>
                  </a:cubicBezTo>
                  <a:lnTo>
                    <a:pt x="24973" y="20287"/>
                  </a:lnTo>
                  <a:cubicBezTo>
                    <a:pt x="22755" y="20538"/>
                    <a:pt x="20467" y="20802"/>
                    <a:pt x="18285" y="20642"/>
                  </a:cubicBezTo>
                  <a:lnTo>
                    <a:pt x="18285" y="20642"/>
                  </a:lnTo>
                  <a:cubicBezTo>
                    <a:pt x="14982" y="20399"/>
                    <a:pt x="12132" y="19064"/>
                    <a:pt x="10470" y="16992"/>
                  </a:cubicBezTo>
                  <a:lnTo>
                    <a:pt x="10470" y="16992"/>
                  </a:lnTo>
                  <a:cubicBezTo>
                    <a:pt x="9796" y="16151"/>
                    <a:pt x="9191" y="15143"/>
                    <a:pt x="8621" y="13919"/>
                  </a:cubicBezTo>
                  <a:lnTo>
                    <a:pt x="8621" y="13919"/>
                  </a:lnTo>
                  <a:cubicBezTo>
                    <a:pt x="8134" y="12876"/>
                    <a:pt x="7731" y="11764"/>
                    <a:pt x="7349" y="10679"/>
                  </a:cubicBezTo>
                  <a:lnTo>
                    <a:pt x="7349" y="10679"/>
                  </a:lnTo>
                  <a:cubicBezTo>
                    <a:pt x="7050" y="9866"/>
                    <a:pt x="6751" y="9018"/>
                    <a:pt x="6403" y="8198"/>
                  </a:cubicBezTo>
                  <a:lnTo>
                    <a:pt x="6403" y="8198"/>
                  </a:lnTo>
                  <a:cubicBezTo>
                    <a:pt x="4895" y="4582"/>
                    <a:pt x="2878" y="1982"/>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8"/>
            <p:cNvSpPr/>
            <p:nvPr/>
          </p:nvSpPr>
          <p:spPr>
            <a:xfrm>
              <a:off x="3863700" y="1212225"/>
              <a:ext cx="884000" cy="564200"/>
            </a:xfrm>
            <a:custGeom>
              <a:rect b="b" l="l" r="r" t="t"/>
              <a:pathLst>
                <a:path extrusionOk="0" h="22568" w="35360">
                  <a:moveTo>
                    <a:pt x="14" y="8"/>
                  </a:moveTo>
                  <a:cubicBezTo>
                    <a:pt x="0" y="22"/>
                    <a:pt x="7" y="43"/>
                    <a:pt x="14" y="50"/>
                  </a:cubicBezTo>
                  <a:lnTo>
                    <a:pt x="14" y="50"/>
                  </a:lnTo>
                  <a:cubicBezTo>
                    <a:pt x="2726" y="2073"/>
                    <a:pt x="4728" y="4798"/>
                    <a:pt x="6306" y="8629"/>
                  </a:cubicBezTo>
                  <a:lnTo>
                    <a:pt x="6306" y="8629"/>
                  </a:lnTo>
                  <a:cubicBezTo>
                    <a:pt x="6605" y="9345"/>
                    <a:pt x="6876" y="10082"/>
                    <a:pt x="7140" y="10791"/>
                  </a:cubicBezTo>
                  <a:lnTo>
                    <a:pt x="7140" y="10791"/>
                  </a:lnTo>
                  <a:cubicBezTo>
                    <a:pt x="7599" y="12021"/>
                    <a:pt x="8072" y="13300"/>
                    <a:pt x="8663" y="14482"/>
                  </a:cubicBezTo>
                  <a:lnTo>
                    <a:pt x="8663" y="14482"/>
                  </a:lnTo>
                  <a:cubicBezTo>
                    <a:pt x="9281" y="15713"/>
                    <a:pt x="9935" y="16728"/>
                    <a:pt x="10679" y="17576"/>
                  </a:cubicBezTo>
                  <a:lnTo>
                    <a:pt x="10679" y="17576"/>
                  </a:lnTo>
                  <a:cubicBezTo>
                    <a:pt x="12500" y="19690"/>
                    <a:pt x="15413" y="20934"/>
                    <a:pt x="18869" y="21080"/>
                  </a:cubicBezTo>
                  <a:lnTo>
                    <a:pt x="18869" y="21080"/>
                  </a:lnTo>
                  <a:cubicBezTo>
                    <a:pt x="21010" y="21177"/>
                    <a:pt x="23255" y="20871"/>
                    <a:pt x="25424" y="20579"/>
                  </a:cubicBezTo>
                  <a:lnTo>
                    <a:pt x="25424" y="20579"/>
                  </a:lnTo>
                  <a:cubicBezTo>
                    <a:pt x="26565" y="20420"/>
                    <a:pt x="27740" y="20260"/>
                    <a:pt x="28901" y="20162"/>
                  </a:cubicBezTo>
                  <a:lnTo>
                    <a:pt x="28901" y="20162"/>
                  </a:lnTo>
                  <a:cubicBezTo>
                    <a:pt x="33593" y="19745"/>
                    <a:pt x="34984" y="21886"/>
                    <a:pt x="35297" y="22547"/>
                  </a:cubicBezTo>
                  <a:lnTo>
                    <a:pt x="35297" y="22547"/>
                  </a:lnTo>
                  <a:cubicBezTo>
                    <a:pt x="35304" y="22561"/>
                    <a:pt x="35318" y="22568"/>
                    <a:pt x="35324" y="22568"/>
                  </a:cubicBezTo>
                  <a:lnTo>
                    <a:pt x="35324" y="22568"/>
                  </a:lnTo>
                  <a:cubicBezTo>
                    <a:pt x="35331" y="22568"/>
                    <a:pt x="35331" y="22561"/>
                    <a:pt x="35338" y="22561"/>
                  </a:cubicBezTo>
                  <a:lnTo>
                    <a:pt x="35338" y="22561"/>
                  </a:lnTo>
                  <a:cubicBezTo>
                    <a:pt x="35352" y="22554"/>
                    <a:pt x="35359" y="22540"/>
                    <a:pt x="35352" y="22526"/>
                  </a:cubicBezTo>
                  <a:lnTo>
                    <a:pt x="35352" y="22526"/>
                  </a:lnTo>
                  <a:cubicBezTo>
                    <a:pt x="34873" y="21518"/>
                    <a:pt x="33955" y="20802"/>
                    <a:pt x="32620" y="20406"/>
                  </a:cubicBezTo>
                  <a:lnTo>
                    <a:pt x="32620" y="20406"/>
                  </a:lnTo>
                  <a:cubicBezTo>
                    <a:pt x="31278" y="20002"/>
                    <a:pt x="29853" y="20016"/>
                    <a:pt x="28894" y="20100"/>
                  </a:cubicBezTo>
                  <a:lnTo>
                    <a:pt x="28894" y="20100"/>
                  </a:lnTo>
                  <a:cubicBezTo>
                    <a:pt x="27733" y="20204"/>
                    <a:pt x="26558" y="20364"/>
                    <a:pt x="25418" y="20517"/>
                  </a:cubicBezTo>
                  <a:lnTo>
                    <a:pt x="25418" y="20517"/>
                  </a:lnTo>
                  <a:cubicBezTo>
                    <a:pt x="23248" y="20816"/>
                    <a:pt x="21003" y="21115"/>
                    <a:pt x="18869" y="21024"/>
                  </a:cubicBezTo>
                  <a:lnTo>
                    <a:pt x="18869" y="21024"/>
                  </a:lnTo>
                  <a:cubicBezTo>
                    <a:pt x="15427" y="20878"/>
                    <a:pt x="12535" y="19641"/>
                    <a:pt x="10721" y="17541"/>
                  </a:cubicBezTo>
                  <a:lnTo>
                    <a:pt x="10721" y="17541"/>
                  </a:lnTo>
                  <a:cubicBezTo>
                    <a:pt x="9984" y="16693"/>
                    <a:pt x="9330" y="15685"/>
                    <a:pt x="8711" y="14455"/>
                  </a:cubicBezTo>
                  <a:lnTo>
                    <a:pt x="8711" y="14455"/>
                  </a:lnTo>
                  <a:cubicBezTo>
                    <a:pt x="8120" y="13273"/>
                    <a:pt x="7648" y="12000"/>
                    <a:pt x="7196" y="10770"/>
                  </a:cubicBezTo>
                  <a:lnTo>
                    <a:pt x="7196" y="10770"/>
                  </a:lnTo>
                  <a:cubicBezTo>
                    <a:pt x="6932" y="10061"/>
                    <a:pt x="6654" y="9324"/>
                    <a:pt x="6362" y="8601"/>
                  </a:cubicBezTo>
                  <a:lnTo>
                    <a:pt x="6362" y="8601"/>
                  </a:lnTo>
                  <a:cubicBezTo>
                    <a:pt x="4776" y="4763"/>
                    <a:pt x="2767" y="2031"/>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8"/>
            <p:cNvSpPr/>
            <p:nvPr/>
          </p:nvSpPr>
          <p:spPr>
            <a:xfrm>
              <a:off x="3841625" y="1212225"/>
              <a:ext cx="904850" cy="563500"/>
            </a:xfrm>
            <a:custGeom>
              <a:rect b="b" l="l" r="r" t="t"/>
              <a:pathLst>
                <a:path extrusionOk="0" h="22540" w="36194">
                  <a:moveTo>
                    <a:pt x="14" y="8"/>
                  </a:moveTo>
                  <a:cubicBezTo>
                    <a:pt x="0" y="22"/>
                    <a:pt x="0" y="43"/>
                    <a:pt x="14" y="50"/>
                  </a:cubicBezTo>
                  <a:lnTo>
                    <a:pt x="14" y="50"/>
                  </a:lnTo>
                  <a:cubicBezTo>
                    <a:pt x="2649" y="2128"/>
                    <a:pt x="4575" y="4902"/>
                    <a:pt x="6264" y="9032"/>
                  </a:cubicBezTo>
                  <a:lnTo>
                    <a:pt x="6264" y="9032"/>
                  </a:lnTo>
                  <a:cubicBezTo>
                    <a:pt x="6508" y="9637"/>
                    <a:pt x="6744" y="10255"/>
                    <a:pt x="6966" y="10853"/>
                  </a:cubicBezTo>
                  <a:lnTo>
                    <a:pt x="6966" y="10853"/>
                  </a:lnTo>
                  <a:cubicBezTo>
                    <a:pt x="7502" y="12251"/>
                    <a:pt x="8051" y="13697"/>
                    <a:pt x="8753" y="15018"/>
                  </a:cubicBezTo>
                  <a:lnTo>
                    <a:pt x="8753" y="15018"/>
                  </a:lnTo>
                  <a:cubicBezTo>
                    <a:pt x="9421" y="16255"/>
                    <a:pt x="10130" y="17270"/>
                    <a:pt x="10929" y="18132"/>
                  </a:cubicBezTo>
                  <a:lnTo>
                    <a:pt x="10929" y="18132"/>
                  </a:lnTo>
                  <a:cubicBezTo>
                    <a:pt x="12883" y="20232"/>
                    <a:pt x="15914" y="21414"/>
                    <a:pt x="19453" y="21469"/>
                  </a:cubicBezTo>
                  <a:lnTo>
                    <a:pt x="19453" y="21469"/>
                  </a:lnTo>
                  <a:cubicBezTo>
                    <a:pt x="21552" y="21497"/>
                    <a:pt x="23742" y="21149"/>
                    <a:pt x="25863" y="20816"/>
                  </a:cubicBezTo>
                  <a:lnTo>
                    <a:pt x="25863" y="20816"/>
                  </a:lnTo>
                  <a:cubicBezTo>
                    <a:pt x="27079" y="20628"/>
                    <a:pt x="28331" y="20433"/>
                    <a:pt x="29561" y="20301"/>
                  </a:cubicBezTo>
                  <a:lnTo>
                    <a:pt x="29561" y="20301"/>
                  </a:lnTo>
                  <a:cubicBezTo>
                    <a:pt x="31070" y="20148"/>
                    <a:pt x="34734" y="20051"/>
                    <a:pt x="36131" y="22526"/>
                  </a:cubicBezTo>
                  <a:lnTo>
                    <a:pt x="36131" y="22526"/>
                  </a:lnTo>
                  <a:cubicBezTo>
                    <a:pt x="36138" y="22533"/>
                    <a:pt x="36152" y="22540"/>
                    <a:pt x="36159" y="22540"/>
                  </a:cubicBezTo>
                  <a:lnTo>
                    <a:pt x="36159" y="22540"/>
                  </a:lnTo>
                  <a:cubicBezTo>
                    <a:pt x="36166" y="22540"/>
                    <a:pt x="36166" y="22540"/>
                    <a:pt x="36173" y="22533"/>
                  </a:cubicBezTo>
                  <a:lnTo>
                    <a:pt x="36173" y="22533"/>
                  </a:lnTo>
                  <a:cubicBezTo>
                    <a:pt x="36187" y="22526"/>
                    <a:pt x="36194" y="22512"/>
                    <a:pt x="36187" y="22498"/>
                  </a:cubicBezTo>
                  <a:lnTo>
                    <a:pt x="36187" y="22498"/>
                  </a:lnTo>
                  <a:cubicBezTo>
                    <a:pt x="34768" y="19995"/>
                    <a:pt x="31077" y="20086"/>
                    <a:pt x="29554" y="20246"/>
                  </a:cubicBezTo>
                  <a:lnTo>
                    <a:pt x="29554" y="20246"/>
                  </a:lnTo>
                  <a:cubicBezTo>
                    <a:pt x="28324" y="20371"/>
                    <a:pt x="27072" y="20572"/>
                    <a:pt x="25856" y="20760"/>
                  </a:cubicBezTo>
                  <a:lnTo>
                    <a:pt x="25856" y="20760"/>
                  </a:lnTo>
                  <a:cubicBezTo>
                    <a:pt x="23735" y="21094"/>
                    <a:pt x="21545" y="21435"/>
                    <a:pt x="19460" y="21407"/>
                  </a:cubicBezTo>
                  <a:lnTo>
                    <a:pt x="19460" y="21407"/>
                  </a:lnTo>
                  <a:cubicBezTo>
                    <a:pt x="15928" y="21358"/>
                    <a:pt x="12918" y="20183"/>
                    <a:pt x="10971" y="18091"/>
                  </a:cubicBezTo>
                  <a:lnTo>
                    <a:pt x="10971" y="18091"/>
                  </a:lnTo>
                  <a:cubicBezTo>
                    <a:pt x="10178" y="17235"/>
                    <a:pt x="9469" y="16220"/>
                    <a:pt x="8809" y="14990"/>
                  </a:cubicBezTo>
                  <a:lnTo>
                    <a:pt x="8809" y="14990"/>
                  </a:lnTo>
                  <a:cubicBezTo>
                    <a:pt x="8100" y="13669"/>
                    <a:pt x="7550" y="12230"/>
                    <a:pt x="7022" y="10839"/>
                  </a:cubicBezTo>
                  <a:lnTo>
                    <a:pt x="7022" y="10839"/>
                  </a:lnTo>
                  <a:cubicBezTo>
                    <a:pt x="6800" y="10235"/>
                    <a:pt x="6563" y="9616"/>
                    <a:pt x="6313" y="9011"/>
                  </a:cubicBezTo>
                  <a:lnTo>
                    <a:pt x="6313" y="9011"/>
                  </a:lnTo>
                  <a:cubicBezTo>
                    <a:pt x="4630" y="4867"/>
                    <a:pt x="2698" y="2093"/>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8"/>
            <p:cNvSpPr/>
            <p:nvPr/>
          </p:nvSpPr>
          <p:spPr>
            <a:xfrm>
              <a:off x="3819550" y="1212225"/>
              <a:ext cx="925700" cy="562825"/>
            </a:xfrm>
            <a:custGeom>
              <a:rect b="b" l="l" r="r" t="t"/>
              <a:pathLst>
                <a:path extrusionOk="0" h="22513" w="37028">
                  <a:moveTo>
                    <a:pt x="14" y="8"/>
                  </a:moveTo>
                  <a:cubicBezTo>
                    <a:pt x="0" y="22"/>
                    <a:pt x="0" y="36"/>
                    <a:pt x="14" y="50"/>
                  </a:cubicBezTo>
                  <a:lnTo>
                    <a:pt x="14" y="50"/>
                  </a:lnTo>
                  <a:cubicBezTo>
                    <a:pt x="2566" y="2177"/>
                    <a:pt x="4422" y="4986"/>
                    <a:pt x="6216" y="9442"/>
                  </a:cubicBezTo>
                  <a:lnTo>
                    <a:pt x="6216" y="9442"/>
                  </a:lnTo>
                  <a:cubicBezTo>
                    <a:pt x="6410" y="9929"/>
                    <a:pt x="6605" y="10422"/>
                    <a:pt x="6786" y="10902"/>
                  </a:cubicBezTo>
                  <a:lnTo>
                    <a:pt x="6786" y="10902"/>
                  </a:lnTo>
                  <a:cubicBezTo>
                    <a:pt x="7391" y="12466"/>
                    <a:pt x="8016" y="14086"/>
                    <a:pt x="8851" y="15553"/>
                  </a:cubicBezTo>
                  <a:lnTo>
                    <a:pt x="8851" y="15553"/>
                  </a:lnTo>
                  <a:cubicBezTo>
                    <a:pt x="9560" y="16797"/>
                    <a:pt x="10317" y="17819"/>
                    <a:pt x="11180" y="18681"/>
                  </a:cubicBezTo>
                  <a:lnTo>
                    <a:pt x="11180" y="18681"/>
                  </a:lnTo>
                  <a:cubicBezTo>
                    <a:pt x="13265" y="20774"/>
                    <a:pt x="16415" y="21907"/>
                    <a:pt x="20044" y="21852"/>
                  </a:cubicBezTo>
                  <a:lnTo>
                    <a:pt x="20044" y="21852"/>
                  </a:lnTo>
                  <a:cubicBezTo>
                    <a:pt x="22095" y="21817"/>
                    <a:pt x="24243" y="21435"/>
                    <a:pt x="26315" y="21066"/>
                  </a:cubicBezTo>
                  <a:lnTo>
                    <a:pt x="26315" y="21066"/>
                  </a:lnTo>
                  <a:cubicBezTo>
                    <a:pt x="27594" y="20837"/>
                    <a:pt x="28922" y="20600"/>
                    <a:pt x="30229" y="20447"/>
                  </a:cubicBezTo>
                  <a:lnTo>
                    <a:pt x="30229" y="20447"/>
                  </a:lnTo>
                  <a:cubicBezTo>
                    <a:pt x="34727" y="19912"/>
                    <a:pt x="36437" y="21706"/>
                    <a:pt x="36965" y="22498"/>
                  </a:cubicBezTo>
                  <a:lnTo>
                    <a:pt x="36965" y="22498"/>
                  </a:lnTo>
                  <a:cubicBezTo>
                    <a:pt x="36972" y="22512"/>
                    <a:pt x="36986" y="22512"/>
                    <a:pt x="36993" y="22512"/>
                  </a:cubicBezTo>
                  <a:lnTo>
                    <a:pt x="36993" y="22512"/>
                  </a:lnTo>
                  <a:cubicBezTo>
                    <a:pt x="37000" y="22512"/>
                    <a:pt x="37000" y="22512"/>
                    <a:pt x="37007" y="22512"/>
                  </a:cubicBezTo>
                  <a:lnTo>
                    <a:pt x="37007" y="22512"/>
                  </a:lnTo>
                  <a:cubicBezTo>
                    <a:pt x="37021" y="22498"/>
                    <a:pt x="37028" y="22484"/>
                    <a:pt x="37014" y="22470"/>
                  </a:cubicBezTo>
                  <a:lnTo>
                    <a:pt x="37014" y="22470"/>
                  </a:lnTo>
                  <a:cubicBezTo>
                    <a:pt x="36388" y="21532"/>
                    <a:pt x="35387" y="20885"/>
                    <a:pt x="34025" y="20552"/>
                  </a:cubicBezTo>
                  <a:lnTo>
                    <a:pt x="34025" y="20552"/>
                  </a:lnTo>
                  <a:cubicBezTo>
                    <a:pt x="32634" y="20211"/>
                    <a:pt x="31188" y="20274"/>
                    <a:pt x="30222" y="20392"/>
                  </a:cubicBezTo>
                  <a:lnTo>
                    <a:pt x="30222" y="20392"/>
                  </a:lnTo>
                  <a:cubicBezTo>
                    <a:pt x="28915" y="20545"/>
                    <a:pt x="27587" y="20781"/>
                    <a:pt x="26301" y="21010"/>
                  </a:cubicBezTo>
                  <a:lnTo>
                    <a:pt x="26301" y="21010"/>
                  </a:lnTo>
                  <a:cubicBezTo>
                    <a:pt x="24236" y="21379"/>
                    <a:pt x="22088" y="21761"/>
                    <a:pt x="20044" y="21789"/>
                  </a:cubicBezTo>
                  <a:lnTo>
                    <a:pt x="20044" y="21789"/>
                  </a:lnTo>
                  <a:cubicBezTo>
                    <a:pt x="16428" y="21845"/>
                    <a:pt x="13293" y="20725"/>
                    <a:pt x="11221" y="18640"/>
                  </a:cubicBezTo>
                  <a:lnTo>
                    <a:pt x="11221" y="18640"/>
                  </a:lnTo>
                  <a:cubicBezTo>
                    <a:pt x="10366" y="17785"/>
                    <a:pt x="9608" y="16763"/>
                    <a:pt x="8899" y="15518"/>
                  </a:cubicBezTo>
                  <a:lnTo>
                    <a:pt x="8899" y="15518"/>
                  </a:lnTo>
                  <a:cubicBezTo>
                    <a:pt x="8072" y="14065"/>
                    <a:pt x="7446" y="12445"/>
                    <a:pt x="6841" y="10881"/>
                  </a:cubicBezTo>
                  <a:lnTo>
                    <a:pt x="6841" y="10881"/>
                  </a:lnTo>
                  <a:cubicBezTo>
                    <a:pt x="6654" y="10401"/>
                    <a:pt x="6466" y="9908"/>
                    <a:pt x="6271" y="9421"/>
                  </a:cubicBezTo>
                  <a:lnTo>
                    <a:pt x="6271" y="9421"/>
                  </a:lnTo>
                  <a:cubicBezTo>
                    <a:pt x="4471" y="4958"/>
                    <a:pt x="2614" y="2142"/>
                    <a:pt x="56" y="8"/>
                  </a:cubicBezTo>
                  <a:lnTo>
                    <a:pt x="56" y="8"/>
                  </a:lnTo>
                  <a:cubicBezTo>
                    <a:pt x="49" y="1"/>
                    <a:pt x="42" y="1"/>
                    <a:pt x="35" y="1"/>
                  </a:cubicBezTo>
                  <a:lnTo>
                    <a:pt x="35" y="1"/>
                  </a:lnTo>
                  <a:cubicBezTo>
                    <a:pt x="28" y="1"/>
                    <a:pt x="14" y="1"/>
                    <a:pt x="14" y="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8"/>
            <p:cNvSpPr/>
            <p:nvPr/>
          </p:nvSpPr>
          <p:spPr>
            <a:xfrm>
              <a:off x="3797475" y="1212225"/>
              <a:ext cx="946400" cy="562300"/>
            </a:xfrm>
            <a:custGeom>
              <a:rect b="b" l="l" r="r" t="t"/>
              <a:pathLst>
                <a:path extrusionOk="0" h="22492" w="37856">
                  <a:moveTo>
                    <a:pt x="14" y="8"/>
                  </a:moveTo>
                  <a:cubicBezTo>
                    <a:pt x="0" y="22"/>
                    <a:pt x="0" y="36"/>
                    <a:pt x="14" y="50"/>
                  </a:cubicBezTo>
                  <a:lnTo>
                    <a:pt x="14" y="50"/>
                  </a:lnTo>
                  <a:cubicBezTo>
                    <a:pt x="3059" y="2726"/>
                    <a:pt x="4777" y="6341"/>
                    <a:pt x="6174" y="9845"/>
                  </a:cubicBezTo>
                  <a:lnTo>
                    <a:pt x="6174" y="9845"/>
                  </a:lnTo>
                  <a:cubicBezTo>
                    <a:pt x="6313" y="10207"/>
                    <a:pt x="6452" y="10568"/>
                    <a:pt x="6591" y="10923"/>
                  </a:cubicBezTo>
                  <a:lnTo>
                    <a:pt x="6591" y="10923"/>
                  </a:lnTo>
                  <a:cubicBezTo>
                    <a:pt x="7272" y="12675"/>
                    <a:pt x="7975" y="14475"/>
                    <a:pt x="8941" y="16088"/>
                  </a:cubicBezTo>
                  <a:lnTo>
                    <a:pt x="8941" y="16088"/>
                  </a:lnTo>
                  <a:cubicBezTo>
                    <a:pt x="9699" y="17340"/>
                    <a:pt x="10512" y="18369"/>
                    <a:pt x="11430" y="19231"/>
                  </a:cubicBezTo>
                  <a:lnTo>
                    <a:pt x="11430" y="19231"/>
                  </a:lnTo>
                  <a:cubicBezTo>
                    <a:pt x="13648" y="21323"/>
                    <a:pt x="16922" y="22387"/>
                    <a:pt x="20635" y="22234"/>
                  </a:cubicBezTo>
                  <a:lnTo>
                    <a:pt x="20635" y="22234"/>
                  </a:lnTo>
                  <a:cubicBezTo>
                    <a:pt x="22644" y="22151"/>
                    <a:pt x="24743" y="21727"/>
                    <a:pt x="26766" y="21323"/>
                  </a:cubicBezTo>
                  <a:lnTo>
                    <a:pt x="26766" y="21323"/>
                  </a:lnTo>
                  <a:cubicBezTo>
                    <a:pt x="28122" y="21052"/>
                    <a:pt x="29520" y="20774"/>
                    <a:pt x="30889" y="20593"/>
                  </a:cubicBezTo>
                  <a:lnTo>
                    <a:pt x="30889" y="20593"/>
                  </a:lnTo>
                  <a:cubicBezTo>
                    <a:pt x="32377" y="20392"/>
                    <a:pt x="36027" y="20183"/>
                    <a:pt x="37800" y="22477"/>
                  </a:cubicBezTo>
                  <a:lnTo>
                    <a:pt x="37800" y="22477"/>
                  </a:lnTo>
                  <a:cubicBezTo>
                    <a:pt x="37807" y="22484"/>
                    <a:pt x="37821" y="22491"/>
                    <a:pt x="37827" y="22491"/>
                  </a:cubicBezTo>
                  <a:lnTo>
                    <a:pt x="37827" y="22491"/>
                  </a:lnTo>
                  <a:cubicBezTo>
                    <a:pt x="37834" y="22491"/>
                    <a:pt x="37841" y="22484"/>
                    <a:pt x="37841" y="22484"/>
                  </a:cubicBezTo>
                  <a:lnTo>
                    <a:pt x="37841" y="22484"/>
                  </a:lnTo>
                  <a:cubicBezTo>
                    <a:pt x="37855" y="22470"/>
                    <a:pt x="37855" y="22457"/>
                    <a:pt x="37848" y="22443"/>
                  </a:cubicBezTo>
                  <a:lnTo>
                    <a:pt x="37848" y="22443"/>
                  </a:lnTo>
                  <a:cubicBezTo>
                    <a:pt x="36055" y="20121"/>
                    <a:pt x="32377" y="20336"/>
                    <a:pt x="30882" y="20531"/>
                  </a:cubicBezTo>
                  <a:lnTo>
                    <a:pt x="30882" y="20531"/>
                  </a:lnTo>
                  <a:cubicBezTo>
                    <a:pt x="29506" y="20718"/>
                    <a:pt x="28108" y="20997"/>
                    <a:pt x="26760" y="21268"/>
                  </a:cubicBezTo>
                  <a:lnTo>
                    <a:pt x="26760" y="21268"/>
                  </a:lnTo>
                  <a:cubicBezTo>
                    <a:pt x="24729" y="21671"/>
                    <a:pt x="22637" y="22088"/>
                    <a:pt x="20635" y="22178"/>
                  </a:cubicBezTo>
                  <a:lnTo>
                    <a:pt x="20635" y="22178"/>
                  </a:lnTo>
                  <a:cubicBezTo>
                    <a:pt x="16936" y="22331"/>
                    <a:pt x="13682" y="21268"/>
                    <a:pt x="11472" y="19189"/>
                  </a:cubicBezTo>
                  <a:lnTo>
                    <a:pt x="11472" y="19189"/>
                  </a:lnTo>
                  <a:cubicBezTo>
                    <a:pt x="10554" y="18327"/>
                    <a:pt x="9747" y="17305"/>
                    <a:pt x="8990" y="16054"/>
                  </a:cubicBezTo>
                  <a:lnTo>
                    <a:pt x="8990" y="16054"/>
                  </a:lnTo>
                  <a:cubicBezTo>
                    <a:pt x="8023" y="14455"/>
                    <a:pt x="7328" y="12647"/>
                    <a:pt x="6647" y="10902"/>
                  </a:cubicBezTo>
                  <a:lnTo>
                    <a:pt x="6647" y="10902"/>
                  </a:lnTo>
                  <a:cubicBezTo>
                    <a:pt x="6508" y="10547"/>
                    <a:pt x="6369" y="10186"/>
                    <a:pt x="6223" y="9824"/>
                  </a:cubicBezTo>
                  <a:lnTo>
                    <a:pt x="6223" y="9824"/>
                  </a:lnTo>
                  <a:cubicBezTo>
                    <a:pt x="4825" y="6313"/>
                    <a:pt x="3108" y="2691"/>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8"/>
            <p:cNvSpPr/>
            <p:nvPr/>
          </p:nvSpPr>
          <p:spPr>
            <a:xfrm>
              <a:off x="3775400" y="1212225"/>
              <a:ext cx="967250" cy="570475"/>
            </a:xfrm>
            <a:custGeom>
              <a:rect b="b" l="l" r="r" t="t"/>
              <a:pathLst>
                <a:path extrusionOk="0" h="22819" w="38690">
                  <a:moveTo>
                    <a:pt x="14" y="8"/>
                  </a:moveTo>
                  <a:cubicBezTo>
                    <a:pt x="1" y="22"/>
                    <a:pt x="1" y="36"/>
                    <a:pt x="14" y="50"/>
                  </a:cubicBezTo>
                  <a:lnTo>
                    <a:pt x="14" y="50"/>
                  </a:lnTo>
                  <a:cubicBezTo>
                    <a:pt x="3046" y="2844"/>
                    <a:pt x="4693" y="6619"/>
                    <a:pt x="6125" y="10255"/>
                  </a:cubicBezTo>
                  <a:lnTo>
                    <a:pt x="6125" y="10255"/>
                  </a:lnTo>
                  <a:cubicBezTo>
                    <a:pt x="6216" y="10478"/>
                    <a:pt x="6299" y="10700"/>
                    <a:pt x="6390" y="10923"/>
                  </a:cubicBezTo>
                  <a:lnTo>
                    <a:pt x="6390" y="10923"/>
                  </a:lnTo>
                  <a:cubicBezTo>
                    <a:pt x="7140" y="12862"/>
                    <a:pt x="7919" y="14865"/>
                    <a:pt x="9038" y="16624"/>
                  </a:cubicBezTo>
                  <a:lnTo>
                    <a:pt x="9038" y="16624"/>
                  </a:lnTo>
                  <a:cubicBezTo>
                    <a:pt x="9838" y="17882"/>
                    <a:pt x="10700" y="18918"/>
                    <a:pt x="11680" y="19787"/>
                  </a:cubicBezTo>
                  <a:lnTo>
                    <a:pt x="11680" y="19787"/>
                  </a:lnTo>
                  <a:cubicBezTo>
                    <a:pt x="13794" y="21657"/>
                    <a:pt x="16735" y="22658"/>
                    <a:pt x="20065" y="22658"/>
                  </a:cubicBezTo>
                  <a:lnTo>
                    <a:pt x="20065" y="22658"/>
                  </a:lnTo>
                  <a:cubicBezTo>
                    <a:pt x="20447" y="22658"/>
                    <a:pt x="20829" y="22644"/>
                    <a:pt x="21226" y="22616"/>
                  </a:cubicBezTo>
                  <a:lnTo>
                    <a:pt x="21226" y="22616"/>
                  </a:lnTo>
                  <a:cubicBezTo>
                    <a:pt x="23193" y="22484"/>
                    <a:pt x="25251" y="22025"/>
                    <a:pt x="27232" y="21587"/>
                  </a:cubicBezTo>
                  <a:lnTo>
                    <a:pt x="27232" y="21587"/>
                  </a:lnTo>
                  <a:cubicBezTo>
                    <a:pt x="28651" y="21268"/>
                    <a:pt x="30118" y="20948"/>
                    <a:pt x="31557" y="20732"/>
                  </a:cubicBezTo>
                  <a:lnTo>
                    <a:pt x="31557" y="20732"/>
                  </a:lnTo>
                  <a:cubicBezTo>
                    <a:pt x="35825" y="20107"/>
                    <a:pt x="37828" y="21539"/>
                    <a:pt x="38641" y="22450"/>
                  </a:cubicBezTo>
                  <a:lnTo>
                    <a:pt x="38641" y="22450"/>
                  </a:lnTo>
                  <a:cubicBezTo>
                    <a:pt x="38648" y="22463"/>
                    <a:pt x="38669" y="22463"/>
                    <a:pt x="38676" y="22457"/>
                  </a:cubicBezTo>
                  <a:lnTo>
                    <a:pt x="38676" y="22457"/>
                  </a:lnTo>
                  <a:cubicBezTo>
                    <a:pt x="38690" y="22443"/>
                    <a:pt x="38690" y="22429"/>
                    <a:pt x="38683" y="22415"/>
                  </a:cubicBezTo>
                  <a:lnTo>
                    <a:pt x="38683" y="22415"/>
                  </a:lnTo>
                  <a:cubicBezTo>
                    <a:pt x="37862" y="21490"/>
                    <a:pt x="35839" y="20044"/>
                    <a:pt x="31550" y="20677"/>
                  </a:cubicBezTo>
                  <a:lnTo>
                    <a:pt x="31550" y="20677"/>
                  </a:lnTo>
                  <a:cubicBezTo>
                    <a:pt x="30104" y="20892"/>
                    <a:pt x="28637" y="21212"/>
                    <a:pt x="27225" y="21532"/>
                  </a:cubicBezTo>
                  <a:lnTo>
                    <a:pt x="27225" y="21532"/>
                  </a:lnTo>
                  <a:cubicBezTo>
                    <a:pt x="25237" y="21970"/>
                    <a:pt x="23186" y="22422"/>
                    <a:pt x="21219" y="22561"/>
                  </a:cubicBezTo>
                  <a:lnTo>
                    <a:pt x="21219" y="22561"/>
                  </a:lnTo>
                  <a:cubicBezTo>
                    <a:pt x="17437" y="22818"/>
                    <a:pt x="14065" y="21817"/>
                    <a:pt x="11722" y="19745"/>
                  </a:cubicBezTo>
                  <a:lnTo>
                    <a:pt x="11722" y="19745"/>
                  </a:lnTo>
                  <a:cubicBezTo>
                    <a:pt x="10749" y="18876"/>
                    <a:pt x="9887" y="17847"/>
                    <a:pt x="9087" y="16589"/>
                  </a:cubicBezTo>
                  <a:lnTo>
                    <a:pt x="9087" y="16589"/>
                  </a:lnTo>
                  <a:cubicBezTo>
                    <a:pt x="7975" y="14837"/>
                    <a:pt x="7196" y="12835"/>
                    <a:pt x="6438" y="10902"/>
                  </a:cubicBezTo>
                  <a:lnTo>
                    <a:pt x="6438" y="10902"/>
                  </a:lnTo>
                  <a:cubicBezTo>
                    <a:pt x="6355" y="10679"/>
                    <a:pt x="6264" y="10457"/>
                    <a:pt x="6181" y="10235"/>
                  </a:cubicBezTo>
                  <a:lnTo>
                    <a:pt x="6181" y="10235"/>
                  </a:lnTo>
                  <a:cubicBezTo>
                    <a:pt x="4749" y="6592"/>
                    <a:pt x="3094" y="2810"/>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8"/>
            <p:cNvSpPr/>
            <p:nvPr/>
          </p:nvSpPr>
          <p:spPr>
            <a:xfrm>
              <a:off x="3753325" y="1212225"/>
              <a:ext cx="988100" cy="582625"/>
            </a:xfrm>
            <a:custGeom>
              <a:rect b="b" l="l" r="r" t="t"/>
              <a:pathLst>
                <a:path extrusionOk="0" h="23305" w="39524">
                  <a:moveTo>
                    <a:pt x="14" y="8"/>
                  </a:moveTo>
                  <a:cubicBezTo>
                    <a:pt x="1" y="15"/>
                    <a:pt x="1" y="36"/>
                    <a:pt x="14" y="50"/>
                  </a:cubicBezTo>
                  <a:lnTo>
                    <a:pt x="14" y="50"/>
                  </a:lnTo>
                  <a:cubicBezTo>
                    <a:pt x="2879" y="2810"/>
                    <a:pt x="4457" y="6487"/>
                    <a:pt x="6084" y="10666"/>
                  </a:cubicBezTo>
                  <a:lnTo>
                    <a:pt x="6084" y="10666"/>
                  </a:lnTo>
                  <a:lnTo>
                    <a:pt x="6153" y="10846"/>
                  </a:lnTo>
                  <a:cubicBezTo>
                    <a:pt x="6988" y="13002"/>
                    <a:pt x="7850" y="15226"/>
                    <a:pt x="9129" y="17159"/>
                  </a:cubicBezTo>
                  <a:lnTo>
                    <a:pt x="9129" y="17159"/>
                  </a:lnTo>
                  <a:cubicBezTo>
                    <a:pt x="9970" y="18410"/>
                    <a:pt x="10909" y="19481"/>
                    <a:pt x="11938" y="20336"/>
                  </a:cubicBezTo>
                  <a:lnTo>
                    <a:pt x="11938" y="20336"/>
                  </a:lnTo>
                  <a:cubicBezTo>
                    <a:pt x="14086" y="22123"/>
                    <a:pt x="16985" y="23075"/>
                    <a:pt x="20218" y="23075"/>
                  </a:cubicBezTo>
                  <a:lnTo>
                    <a:pt x="20218" y="23075"/>
                  </a:lnTo>
                  <a:cubicBezTo>
                    <a:pt x="20739" y="23075"/>
                    <a:pt x="21274" y="23047"/>
                    <a:pt x="21810" y="22999"/>
                  </a:cubicBezTo>
                  <a:lnTo>
                    <a:pt x="21810" y="22999"/>
                  </a:lnTo>
                  <a:cubicBezTo>
                    <a:pt x="23749" y="22818"/>
                    <a:pt x="25765" y="22324"/>
                    <a:pt x="27712" y="21852"/>
                  </a:cubicBezTo>
                  <a:lnTo>
                    <a:pt x="27712" y="21852"/>
                  </a:lnTo>
                  <a:cubicBezTo>
                    <a:pt x="29186" y="21490"/>
                    <a:pt x="30715" y="21122"/>
                    <a:pt x="32217" y="20878"/>
                  </a:cubicBezTo>
                  <a:lnTo>
                    <a:pt x="32217" y="20878"/>
                  </a:lnTo>
                  <a:cubicBezTo>
                    <a:pt x="34039" y="20586"/>
                    <a:pt x="37397" y="20392"/>
                    <a:pt x="39475" y="22429"/>
                  </a:cubicBezTo>
                  <a:lnTo>
                    <a:pt x="39475" y="22429"/>
                  </a:lnTo>
                  <a:cubicBezTo>
                    <a:pt x="39482" y="22443"/>
                    <a:pt x="39503" y="22443"/>
                    <a:pt x="39517" y="22429"/>
                  </a:cubicBezTo>
                  <a:lnTo>
                    <a:pt x="39517" y="22429"/>
                  </a:lnTo>
                  <a:cubicBezTo>
                    <a:pt x="39524" y="22415"/>
                    <a:pt x="39524" y="22401"/>
                    <a:pt x="39517" y="22387"/>
                  </a:cubicBezTo>
                  <a:lnTo>
                    <a:pt x="39517" y="22387"/>
                  </a:lnTo>
                  <a:cubicBezTo>
                    <a:pt x="37424" y="20336"/>
                    <a:pt x="34039" y="20524"/>
                    <a:pt x="32210" y="20823"/>
                  </a:cubicBezTo>
                  <a:lnTo>
                    <a:pt x="32210" y="20823"/>
                  </a:lnTo>
                  <a:cubicBezTo>
                    <a:pt x="30702" y="21066"/>
                    <a:pt x="29179" y="21435"/>
                    <a:pt x="27698" y="21796"/>
                  </a:cubicBezTo>
                  <a:lnTo>
                    <a:pt x="27698" y="21796"/>
                  </a:lnTo>
                  <a:cubicBezTo>
                    <a:pt x="25752" y="22269"/>
                    <a:pt x="23735" y="22762"/>
                    <a:pt x="21810" y="22943"/>
                  </a:cubicBezTo>
                  <a:lnTo>
                    <a:pt x="21810" y="22943"/>
                  </a:lnTo>
                  <a:cubicBezTo>
                    <a:pt x="17951" y="23305"/>
                    <a:pt x="14461" y="22359"/>
                    <a:pt x="11972" y="20294"/>
                  </a:cubicBezTo>
                  <a:lnTo>
                    <a:pt x="11972" y="20294"/>
                  </a:lnTo>
                  <a:cubicBezTo>
                    <a:pt x="10950" y="19439"/>
                    <a:pt x="10012" y="18376"/>
                    <a:pt x="9178" y="17124"/>
                  </a:cubicBezTo>
                  <a:lnTo>
                    <a:pt x="9178" y="17124"/>
                  </a:lnTo>
                  <a:cubicBezTo>
                    <a:pt x="7905" y="15198"/>
                    <a:pt x="7043" y="12981"/>
                    <a:pt x="6209" y="10825"/>
                  </a:cubicBezTo>
                  <a:lnTo>
                    <a:pt x="6209" y="10825"/>
                  </a:lnTo>
                  <a:lnTo>
                    <a:pt x="6132" y="10645"/>
                  </a:lnTo>
                  <a:cubicBezTo>
                    <a:pt x="4506" y="6459"/>
                    <a:pt x="2927" y="2775"/>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8"/>
            <p:cNvSpPr/>
            <p:nvPr/>
          </p:nvSpPr>
          <p:spPr>
            <a:xfrm>
              <a:off x="3731250" y="1212225"/>
              <a:ext cx="1008975" cy="594975"/>
            </a:xfrm>
            <a:custGeom>
              <a:rect b="b" l="l" r="r" t="t"/>
              <a:pathLst>
                <a:path extrusionOk="0" h="23799" w="40359">
                  <a:moveTo>
                    <a:pt x="15" y="8"/>
                  </a:moveTo>
                  <a:cubicBezTo>
                    <a:pt x="1" y="15"/>
                    <a:pt x="1" y="36"/>
                    <a:pt x="15" y="50"/>
                  </a:cubicBezTo>
                  <a:lnTo>
                    <a:pt x="15" y="50"/>
                  </a:lnTo>
                  <a:cubicBezTo>
                    <a:pt x="2921" y="2969"/>
                    <a:pt x="4401" y="6821"/>
                    <a:pt x="5966" y="10888"/>
                  </a:cubicBezTo>
                  <a:lnTo>
                    <a:pt x="5966" y="10888"/>
                  </a:lnTo>
                  <a:lnTo>
                    <a:pt x="6035" y="11069"/>
                  </a:lnTo>
                  <a:cubicBezTo>
                    <a:pt x="7022" y="13641"/>
                    <a:pt x="7884" y="15762"/>
                    <a:pt x="9226" y="17694"/>
                  </a:cubicBezTo>
                  <a:lnTo>
                    <a:pt x="9226" y="17694"/>
                  </a:lnTo>
                  <a:cubicBezTo>
                    <a:pt x="10109" y="18953"/>
                    <a:pt x="11103" y="20030"/>
                    <a:pt x="12188" y="20892"/>
                  </a:cubicBezTo>
                  <a:lnTo>
                    <a:pt x="12188" y="20892"/>
                  </a:lnTo>
                  <a:cubicBezTo>
                    <a:pt x="14385" y="22616"/>
                    <a:pt x="17166" y="23506"/>
                    <a:pt x="20308" y="23506"/>
                  </a:cubicBezTo>
                  <a:lnTo>
                    <a:pt x="20308" y="23506"/>
                  </a:lnTo>
                  <a:cubicBezTo>
                    <a:pt x="20989" y="23506"/>
                    <a:pt x="21692" y="23465"/>
                    <a:pt x="22401" y="23381"/>
                  </a:cubicBezTo>
                  <a:lnTo>
                    <a:pt x="22401" y="23381"/>
                  </a:lnTo>
                  <a:cubicBezTo>
                    <a:pt x="24306" y="23159"/>
                    <a:pt x="26287" y="22630"/>
                    <a:pt x="28199" y="22123"/>
                  </a:cubicBezTo>
                  <a:lnTo>
                    <a:pt x="28199" y="22123"/>
                  </a:lnTo>
                  <a:cubicBezTo>
                    <a:pt x="29735" y="21720"/>
                    <a:pt x="31320" y="21295"/>
                    <a:pt x="32885" y="21017"/>
                  </a:cubicBezTo>
                  <a:lnTo>
                    <a:pt x="32885" y="21017"/>
                  </a:lnTo>
                  <a:cubicBezTo>
                    <a:pt x="35088" y="20635"/>
                    <a:pt x="38168" y="20559"/>
                    <a:pt x="40310" y="22401"/>
                  </a:cubicBezTo>
                  <a:lnTo>
                    <a:pt x="40310" y="22401"/>
                  </a:lnTo>
                  <a:cubicBezTo>
                    <a:pt x="40324" y="22415"/>
                    <a:pt x="40337" y="22415"/>
                    <a:pt x="40351" y="22401"/>
                  </a:cubicBezTo>
                  <a:lnTo>
                    <a:pt x="40351" y="22401"/>
                  </a:lnTo>
                  <a:cubicBezTo>
                    <a:pt x="40358" y="22387"/>
                    <a:pt x="40358" y="22373"/>
                    <a:pt x="40344" y="22359"/>
                  </a:cubicBezTo>
                  <a:lnTo>
                    <a:pt x="40344" y="22359"/>
                  </a:lnTo>
                  <a:cubicBezTo>
                    <a:pt x="38189" y="20503"/>
                    <a:pt x="35095" y="20572"/>
                    <a:pt x="32878" y="20962"/>
                  </a:cubicBezTo>
                  <a:lnTo>
                    <a:pt x="32878" y="20962"/>
                  </a:lnTo>
                  <a:cubicBezTo>
                    <a:pt x="31306" y="21240"/>
                    <a:pt x="29721" y="21657"/>
                    <a:pt x="28185" y="22067"/>
                  </a:cubicBezTo>
                  <a:lnTo>
                    <a:pt x="28185" y="22067"/>
                  </a:lnTo>
                  <a:cubicBezTo>
                    <a:pt x="26273" y="22575"/>
                    <a:pt x="24292" y="23103"/>
                    <a:pt x="22394" y="23326"/>
                  </a:cubicBezTo>
                  <a:lnTo>
                    <a:pt x="22394" y="23326"/>
                  </a:lnTo>
                  <a:cubicBezTo>
                    <a:pt x="18403" y="23798"/>
                    <a:pt x="14885" y="22936"/>
                    <a:pt x="12223" y="20844"/>
                  </a:cubicBezTo>
                  <a:lnTo>
                    <a:pt x="12223" y="20844"/>
                  </a:lnTo>
                  <a:cubicBezTo>
                    <a:pt x="11145" y="19988"/>
                    <a:pt x="10151" y="18918"/>
                    <a:pt x="9275" y="17659"/>
                  </a:cubicBezTo>
                  <a:lnTo>
                    <a:pt x="9275" y="17659"/>
                  </a:lnTo>
                  <a:cubicBezTo>
                    <a:pt x="7933" y="15734"/>
                    <a:pt x="7078" y="13613"/>
                    <a:pt x="6091" y="11048"/>
                  </a:cubicBezTo>
                  <a:lnTo>
                    <a:pt x="6091" y="11048"/>
                  </a:lnTo>
                  <a:lnTo>
                    <a:pt x="6021" y="10867"/>
                  </a:lnTo>
                  <a:cubicBezTo>
                    <a:pt x="4450" y="6793"/>
                    <a:pt x="2969" y="2942"/>
                    <a:pt x="56" y="8"/>
                  </a:cubicBezTo>
                  <a:lnTo>
                    <a:pt x="56" y="8"/>
                  </a:lnTo>
                  <a:cubicBezTo>
                    <a:pt x="49" y="1"/>
                    <a:pt x="42" y="1"/>
                    <a:pt x="35" y="1"/>
                  </a:cubicBezTo>
                  <a:lnTo>
                    <a:pt x="35" y="1"/>
                  </a:lnTo>
                  <a:cubicBezTo>
                    <a:pt x="28"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8"/>
            <p:cNvSpPr/>
            <p:nvPr/>
          </p:nvSpPr>
          <p:spPr>
            <a:xfrm>
              <a:off x="3709175" y="1212225"/>
              <a:ext cx="1029825" cy="607125"/>
            </a:xfrm>
            <a:custGeom>
              <a:rect b="b" l="l" r="r" t="t"/>
              <a:pathLst>
                <a:path extrusionOk="0" h="24285" w="41193">
                  <a:moveTo>
                    <a:pt x="15" y="8"/>
                  </a:moveTo>
                  <a:cubicBezTo>
                    <a:pt x="1" y="15"/>
                    <a:pt x="1" y="36"/>
                    <a:pt x="15" y="50"/>
                  </a:cubicBezTo>
                  <a:lnTo>
                    <a:pt x="15" y="50"/>
                  </a:lnTo>
                  <a:cubicBezTo>
                    <a:pt x="2754" y="2921"/>
                    <a:pt x="4151" y="6619"/>
                    <a:pt x="5632" y="10533"/>
                  </a:cubicBezTo>
                  <a:lnTo>
                    <a:pt x="5632" y="10533"/>
                  </a:lnTo>
                  <a:cubicBezTo>
                    <a:pt x="5750" y="10846"/>
                    <a:pt x="5868" y="11159"/>
                    <a:pt x="5994" y="11479"/>
                  </a:cubicBezTo>
                  <a:lnTo>
                    <a:pt x="5994" y="11479"/>
                  </a:lnTo>
                  <a:cubicBezTo>
                    <a:pt x="6897" y="13864"/>
                    <a:pt x="7836" y="16179"/>
                    <a:pt x="9317" y="18230"/>
                  </a:cubicBezTo>
                  <a:lnTo>
                    <a:pt x="9317" y="18230"/>
                  </a:lnTo>
                  <a:cubicBezTo>
                    <a:pt x="10248" y="19502"/>
                    <a:pt x="11298" y="20579"/>
                    <a:pt x="12438" y="21441"/>
                  </a:cubicBezTo>
                  <a:lnTo>
                    <a:pt x="12438" y="21441"/>
                  </a:lnTo>
                  <a:cubicBezTo>
                    <a:pt x="14663" y="23096"/>
                    <a:pt x="17402" y="23951"/>
                    <a:pt x="20468" y="23951"/>
                  </a:cubicBezTo>
                  <a:lnTo>
                    <a:pt x="20468" y="23951"/>
                  </a:lnTo>
                  <a:cubicBezTo>
                    <a:pt x="21288" y="23951"/>
                    <a:pt x="22130" y="23889"/>
                    <a:pt x="22992" y="23764"/>
                  </a:cubicBezTo>
                  <a:lnTo>
                    <a:pt x="22992" y="23764"/>
                  </a:lnTo>
                  <a:cubicBezTo>
                    <a:pt x="24869" y="23499"/>
                    <a:pt x="26815" y="22943"/>
                    <a:pt x="28699" y="22401"/>
                  </a:cubicBezTo>
                  <a:lnTo>
                    <a:pt x="28699" y="22401"/>
                  </a:lnTo>
                  <a:cubicBezTo>
                    <a:pt x="30285" y="21942"/>
                    <a:pt x="31925" y="21469"/>
                    <a:pt x="33545" y="21163"/>
                  </a:cubicBezTo>
                  <a:lnTo>
                    <a:pt x="33545" y="21163"/>
                  </a:lnTo>
                  <a:cubicBezTo>
                    <a:pt x="36736" y="20566"/>
                    <a:pt x="39288" y="20969"/>
                    <a:pt x="41144" y="22380"/>
                  </a:cubicBezTo>
                  <a:lnTo>
                    <a:pt x="41144" y="22380"/>
                  </a:lnTo>
                  <a:cubicBezTo>
                    <a:pt x="41158" y="22387"/>
                    <a:pt x="41172" y="22387"/>
                    <a:pt x="41186" y="22373"/>
                  </a:cubicBezTo>
                  <a:lnTo>
                    <a:pt x="41186" y="22373"/>
                  </a:lnTo>
                  <a:cubicBezTo>
                    <a:pt x="41193" y="22359"/>
                    <a:pt x="41193" y="22345"/>
                    <a:pt x="41179" y="22331"/>
                  </a:cubicBezTo>
                  <a:lnTo>
                    <a:pt x="41179" y="22331"/>
                  </a:lnTo>
                  <a:cubicBezTo>
                    <a:pt x="39309" y="20913"/>
                    <a:pt x="36743" y="20503"/>
                    <a:pt x="33538" y="21108"/>
                  </a:cubicBezTo>
                  <a:lnTo>
                    <a:pt x="33538" y="21108"/>
                  </a:lnTo>
                  <a:cubicBezTo>
                    <a:pt x="31911" y="21414"/>
                    <a:pt x="30271" y="21886"/>
                    <a:pt x="28679" y="22345"/>
                  </a:cubicBezTo>
                  <a:lnTo>
                    <a:pt x="28679" y="22345"/>
                  </a:lnTo>
                  <a:cubicBezTo>
                    <a:pt x="26802" y="22888"/>
                    <a:pt x="24855" y="23444"/>
                    <a:pt x="22985" y="23708"/>
                  </a:cubicBezTo>
                  <a:lnTo>
                    <a:pt x="22985" y="23708"/>
                  </a:lnTo>
                  <a:cubicBezTo>
                    <a:pt x="18911" y="24285"/>
                    <a:pt x="15275" y="23485"/>
                    <a:pt x="12473" y="21393"/>
                  </a:cubicBezTo>
                  <a:lnTo>
                    <a:pt x="12473" y="21393"/>
                  </a:lnTo>
                  <a:cubicBezTo>
                    <a:pt x="11333" y="20538"/>
                    <a:pt x="10290" y="19460"/>
                    <a:pt x="9365" y="18195"/>
                  </a:cubicBezTo>
                  <a:lnTo>
                    <a:pt x="9365" y="18195"/>
                  </a:lnTo>
                  <a:cubicBezTo>
                    <a:pt x="7891" y="16151"/>
                    <a:pt x="6953" y="13843"/>
                    <a:pt x="6042" y="11458"/>
                  </a:cubicBezTo>
                  <a:lnTo>
                    <a:pt x="6042" y="11458"/>
                  </a:lnTo>
                  <a:cubicBezTo>
                    <a:pt x="5924" y="11145"/>
                    <a:pt x="5806" y="10825"/>
                    <a:pt x="5688" y="10513"/>
                  </a:cubicBezTo>
                  <a:lnTo>
                    <a:pt x="5688" y="10513"/>
                  </a:lnTo>
                  <a:cubicBezTo>
                    <a:pt x="4200" y="6592"/>
                    <a:pt x="2802" y="2886"/>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8"/>
            <p:cNvSpPr/>
            <p:nvPr/>
          </p:nvSpPr>
          <p:spPr>
            <a:xfrm>
              <a:off x="3687100" y="1212225"/>
              <a:ext cx="1050675" cy="619475"/>
            </a:xfrm>
            <a:custGeom>
              <a:rect b="b" l="l" r="r" t="t"/>
              <a:pathLst>
                <a:path extrusionOk="0" h="24779" w="42027">
                  <a:moveTo>
                    <a:pt x="15" y="8"/>
                  </a:moveTo>
                  <a:cubicBezTo>
                    <a:pt x="1" y="15"/>
                    <a:pt x="1" y="36"/>
                    <a:pt x="15" y="50"/>
                  </a:cubicBezTo>
                  <a:lnTo>
                    <a:pt x="15" y="50"/>
                  </a:lnTo>
                  <a:cubicBezTo>
                    <a:pt x="2622" y="2893"/>
                    <a:pt x="3950" y="6494"/>
                    <a:pt x="5354" y="10304"/>
                  </a:cubicBezTo>
                  <a:lnTo>
                    <a:pt x="5354" y="10304"/>
                  </a:lnTo>
                  <a:cubicBezTo>
                    <a:pt x="5549" y="10819"/>
                    <a:pt x="5743" y="11354"/>
                    <a:pt x="5945" y="11882"/>
                  </a:cubicBezTo>
                  <a:lnTo>
                    <a:pt x="5945" y="11882"/>
                  </a:lnTo>
                  <a:cubicBezTo>
                    <a:pt x="6772" y="14086"/>
                    <a:pt x="7794" y="16610"/>
                    <a:pt x="9414" y="18765"/>
                  </a:cubicBezTo>
                  <a:lnTo>
                    <a:pt x="9414" y="18765"/>
                  </a:lnTo>
                  <a:cubicBezTo>
                    <a:pt x="10387" y="20051"/>
                    <a:pt x="11486" y="21136"/>
                    <a:pt x="12689" y="21991"/>
                  </a:cubicBezTo>
                  <a:lnTo>
                    <a:pt x="12689" y="21991"/>
                  </a:lnTo>
                  <a:cubicBezTo>
                    <a:pt x="14934" y="23583"/>
                    <a:pt x="17646" y="24396"/>
                    <a:pt x="20642" y="24396"/>
                  </a:cubicBezTo>
                  <a:lnTo>
                    <a:pt x="20642" y="24396"/>
                  </a:lnTo>
                  <a:cubicBezTo>
                    <a:pt x="21594" y="24396"/>
                    <a:pt x="22575" y="24313"/>
                    <a:pt x="23583" y="24153"/>
                  </a:cubicBezTo>
                  <a:lnTo>
                    <a:pt x="23583" y="24153"/>
                  </a:lnTo>
                  <a:cubicBezTo>
                    <a:pt x="25425" y="23847"/>
                    <a:pt x="27337" y="23256"/>
                    <a:pt x="29179" y="22679"/>
                  </a:cubicBezTo>
                  <a:lnTo>
                    <a:pt x="29179" y="22679"/>
                  </a:lnTo>
                  <a:cubicBezTo>
                    <a:pt x="30827" y="22171"/>
                    <a:pt x="32530" y="21643"/>
                    <a:pt x="34213" y="21309"/>
                  </a:cubicBezTo>
                  <a:lnTo>
                    <a:pt x="34213" y="21309"/>
                  </a:lnTo>
                  <a:cubicBezTo>
                    <a:pt x="37376" y="20663"/>
                    <a:pt x="39990" y="21017"/>
                    <a:pt x="41978" y="22352"/>
                  </a:cubicBezTo>
                  <a:lnTo>
                    <a:pt x="41978" y="22352"/>
                  </a:lnTo>
                  <a:cubicBezTo>
                    <a:pt x="41992" y="22366"/>
                    <a:pt x="42006" y="22359"/>
                    <a:pt x="42020" y="22345"/>
                  </a:cubicBezTo>
                  <a:lnTo>
                    <a:pt x="42020" y="22345"/>
                  </a:lnTo>
                  <a:cubicBezTo>
                    <a:pt x="42027" y="22331"/>
                    <a:pt x="42020" y="22317"/>
                    <a:pt x="42013" y="22304"/>
                  </a:cubicBezTo>
                  <a:lnTo>
                    <a:pt x="42013" y="22304"/>
                  </a:lnTo>
                  <a:cubicBezTo>
                    <a:pt x="40004" y="20962"/>
                    <a:pt x="37376" y="20600"/>
                    <a:pt x="34199" y="21247"/>
                  </a:cubicBezTo>
                  <a:lnTo>
                    <a:pt x="34199" y="21247"/>
                  </a:lnTo>
                  <a:cubicBezTo>
                    <a:pt x="32516" y="21587"/>
                    <a:pt x="30813" y="22116"/>
                    <a:pt x="29165" y="22623"/>
                  </a:cubicBezTo>
                  <a:lnTo>
                    <a:pt x="29165" y="22623"/>
                  </a:lnTo>
                  <a:cubicBezTo>
                    <a:pt x="27316" y="23200"/>
                    <a:pt x="25411" y="23791"/>
                    <a:pt x="23569" y="24090"/>
                  </a:cubicBezTo>
                  <a:lnTo>
                    <a:pt x="23569" y="24090"/>
                  </a:lnTo>
                  <a:cubicBezTo>
                    <a:pt x="19418" y="24779"/>
                    <a:pt x="15671" y="24035"/>
                    <a:pt x="12723" y="21949"/>
                  </a:cubicBezTo>
                  <a:lnTo>
                    <a:pt x="12723" y="21949"/>
                  </a:lnTo>
                  <a:cubicBezTo>
                    <a:pt x="11528" y="21094"/>
                    <a:pt x="10429" y="20009"/>
                    <a:pt x="9456" y="18730"/>
                  </a:cubicBezTo>
                  <a:lnTo>
                    <a:pt x="9456" y="18730"/>
                  </a:lnTo>
                  <a:cubicBezTo>
                    <a:pt x="7843" y="16582"/>
                    <a:pt x="6828" y="14058"/>
                    <a:pt x="6001" y="11861"/>
                  </a:cubicBezTo>
                  <a:lnTo>
                    <a:pt x="6001" y="11861"/>
                  </a:lnTo>
                  <a:cubicBezTo>
                    <a:pt x="5799" y="11340"/>
                    <a:pt x="5604" y="10798"/>
                    <a:pt x="5410" y="10283"/>
                  </a:cubicBezTo>
                  <a:lnTo>
                    <a:pt x="5410" y="10283"/>
                  </a:lnTo>
                  <a:cubicBezTo>
                    <a:pt x="3998" y="6466"/>
                    <a:pt x="2670" y="2858"/>
                    <a:pt x="56" y="8"/>
                  </a:cubicBezTo>
                  <a:lnTo>
                    <a:pt x="56" y="8"/>
                  </a:lnTo>
                  <a:cubicBezTo>
                    <a:pt x="49"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8"/>
            <p:cNvSpPr/>
            <p:nvPr/>
          </p:nvSpPr>
          <p:spPr>
            <a:xfrm>
              <a:off x="3665025" y="1212225"/>
              <a:ext cx="1071550" cy="631650"/>
            </a:xfrm>
            <a:custGeom>
              <a:rect b="b" l="l" r="r" t="t"/>
              <a:pathLst>
                <a:path extrusionOk="0" h="25266" w="42862">
                  <a:moveTo>
                    <a:pt x="15" y="8"/>
                  </a:moveTo>
                  <a:cubicBezTo>
                    <a:pt x="1" y="15"/>
                    <a:pt x="1" y="36"/>
                    <a:pt x="15" y="43"/>
                  </a:cubicBezTo>
                  <a:lnTo>
                    <a:pt x="15" y="43"/>
                  </a:lnTo>
                  <a:cubicBezTo>
                    <a:pt x="2511" y="2879"/>
                    <a:pt x="3783" y="6418"/>
                    <a:pt x="5125" y="10158"/>
                  </a:cubicBezTo>
                  <a:lnTo>
                    <a:pt x="5125" y="10158"/>
                  </a:lnTo>
                  <a:cubicBezTo>
                    <a:pt x="5375" y="10860"/>
                    <a:pt x="5632" y="11583"/>
                    <a:pt x="5903" y="12292"/>
                  </a:cubicBezTo>
                  <a:lnTo>
                    <a:pt x="5903" y="12292"/>
                  </a:lnTo>
                  <a:cubicBezTo>
                    <a:pt x="6786" y="14670"/>
                    <a:pt x="7836" y="17159"/>
                    <a:pt x="9505" y="19300"/>
                  </a:cubicBezTo>
                  <a:lnTo>
                    <a:pt x="9505" y="19300"/>
                  </a:lnTo>
                  <a:cubicBezTo>
                    <a:pt x="10527" y="20593"/>
                    <a:pt x="11681" y="21692"/>
                    <a:pt x="12946" y="22547"/>
                  </a:cubicBezTo>
                  <a:lnTo>
                    <a:pt x="12946" y="22547"/>
                  </a:lnTo>
                  <a:cubicBezTo>
                    <a:pt x="15205" y="24076"/>
                    <a:pt x="17889" y="24855"/>
                    <a:pt x="20823" y="24855"/>
                  </a:cubicBezTo>
                  <a:lnTo>
                    <a:pt x="20823" y="24855"/>
                  </a:lnTo>
                  <a:cubicBezTo>
                    <a:pt x="21907" y="24855"/>
                    <a:pt x="23027" y="24744"/>
                    <a:pt x="24167" y="24535"/>
                  </a:cubicBezTo>
                  <a:lnTo>
                    <a:pt x="24167" y="24535"/>
                  </a:lnTo>
                  <a:cubicBezTo>
                    <a:pt x="25995" y="24195"/>
                    <a:pt x="27886" y="23569"/>
                    <a:pt x="29715" y="22957"/>
                  </a:cubicBezTo>
                  <a:lnTo>
                    <a:pt x="29715" y="22957"/>
                  </a:lnTo>
                  <a:cubicBezTo>
                    <a:pt x="31404" y="22401"/>
                    <a:pt x="33149" y="21817"/>
                    <a:pt x="34880" y="21448"/>
                  </a:cubicBezTo>
                  <a:lnTo>
                    <a:pt x="34880" y="21448"/>
                  </a:lnTo>
                  <a:cubicBezTo>
                    <a:pt x="38071" y="20760"/>
                    <a:pt x="40664" y="21045"/>
                    <a:pt x="42813" y="22331"/>
                  </a:cubicBezTo>
                  <a:lnTo>
                    <a:pt x="42813" y="22331"/>
                  </a:lnTo>
                  <a:cubicBezTo>
                    <a:pt x="42827" y="22338"/>
                    <a:pt x="42847" y="22331"/>
                    <a:pt x="42854" y="22317"/>
                  </a:cubicBezTo>
                  <a:lnTo>
                    <a:pt x="42854" y="22317"/>
                  </a:lnTo>
                  <a:cubicBezTo>
                    <a:pt x="42861" y="22304"/>
                    <a:pt x="42854" y="22290"/>
                    <a:pt x="42840" y="22283"/>
                  </a:cubicBezTo>
                  <a:lnTo>
                    <a:pt x="42840" y="22283"/>
                  </a:lnTo>
                  <a:cubicBezTo>
                    <a:pt x="40678" y="20990"/>
                    <a:pt x="38071" y="20698"/>
                    <a:pt x="34866" y="21393"/>
                  </a:cubicBezTo>
                  <a:lnTo>
                    <a:pt x="34866" y="21393"/>
                  </a:lnTo>
                  <a:cubicBezTo>
                    <a:pt x="33135" y="21761"/>
                    <a:pt x="31383" y="22345"/>
                    <a:pt x="29694" y="22901"/>
                  </a:cubicBezTo>
                  <a:lnTo>
                    <a:pt x="29694" y="22901"/>
                  </a:lnTo>
                  <a:cubicBezTo>
                    <a:pt x="27865" y="23513"/>
                    <a:pt x="25981" y="24139"/>
                    <a:pt x="24160" y="24480"/>
                  </a:cubicBezTo>
                  <a:lnTo>
                    <a:pt x="24160" y="24480"/>
                  </a:lnTo>
                  <a:cubicBezTo>
                    <a:pt x="19933" y="25265"/>
                    <a:pt x="16060" y="24584"/>
                    <a:pt x="12974" y="22498"/>
                  </a:cubicBezTo>
                  <a:lnTo>
                    <a:pt x="12974" y="22498"/>
                  </a:lnTo>
                  <a:cubicBezTo>
                    <a:pt x="11715" y="21643"/>
                    <a:pt x="10568" y="20559"/>
                    <a:pt x="9553" y="19265"/>
                  </a:cubicBezTo>
                  <a:lnTo>
                    <a:pt x="9553" y="19265"/>
                  </a:lnTo>
                  <a:cubicBezTo>
                    <a:pt x="7892" y="17131"/>
                    <a:pt x="6842" y="14642"/>
                    <a:pt x="5952" y="12272"/>
                  </a:cubicBezTo>
                  <a:lnTo>
                    <a:pt x="5952" y="12272"/>
                  </a:lnTo>
                  <a:cubicBezTo>
                    <a:pt x="5688" y="11562"/>
                    <a:pt x="5431" y="10839"/>
                    <a:pt x="5180" y="10137"/>
                  </a:cubicBezTo>
                  <a:lnTo>
                    <a:pt x="5180" y="10137"/>
                  </a:lnTo>
                  <a:cubicBezTo>
                    <a:pt x="3832" y="6390"/>
                    <a:pt x="2566" y="2851"/>
                    <a:pt x="56" y="8"/>
                  </a:cubicBezTo>
                  <a:lnTo>
                    <a:pt x="56"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8"/>
            <p:cNvSpPr/>
            <p:nvPr/>
          </p:nvSpPr>
          <p:spPr>
            <a:xfrm>
              <a:off x="3642950" y="1212225"/>
              <a:ext cx="1092400" cy="643975"/>
            </a:xfrm>
            <a:custGeom>
              <a:rect b="b" l="l" r="r" t="t"/>
              <a:pathLst>
                <a:path extrusionOk="0" h="25759" w="43696">
                  <a:moveTo>
                    <a:pt x="15" y="8"/>
                  </a:moveTo>
                  <a:cubicBezTo>
                    <a:pt x="1" y="15"/>
                    <a:pt x="1" y="36"/>
                    <a:pt x="8" y="43"/>
                  </a:cubicBezTo>
                  <a:lnTo>
                    <a:pt x="8" y="43"/>
                  </a:lnTo>
                  <a:cubicBezTo>
                    <a:pt x="2427" y="2879"/>
                    <a:pt x="3700" y="6536"/>
                    <a:pt x="4923" y="10082"/>
                  </a:cubicBezTo>
                  <a:lnTo>
                    <a:pt x="4923" y="10082"/>
                  </a:lnTo>
                  <a:cubicBezTo>
                    <a:pt x="5222" y="10937"/>
                    <a:pt x="5535" y="11827"/>
                    <a:pt x="5855" y="12703"/>
                  </a:cubicBezTo>
                  <a:lnTo>
                    <a:pt x="5855" y="12703"/>
                  </a:lnTo>
                  <a:cubicBezTo>
                    <a:pt x="6703" y="14983"/>
                    <a:pt x="7808" y="17611"/>
                    <a:pt x="9602" y="19836"/>
                  </a:cubicBezTo>
                  <a:lnTo>
                    <a:pt x="9602" y="19836"/>
                  </a:lnTo>
                  <a:cubicBezTo>
                    <a:pt x="10666" y="21143"/>
                    <a:pt x="11868" y="22241"/>
                    <a:pt x="13196" y="23096"/>
                  </a:cubicBezTo>
                  <a:lnTo>
                    <a:pt x="13196" y="23096"/>
                  </a:lnTo>
                  <a:cubicBezTo>
                    <a:pt x="15484" y="24570"/>
                    <a:pt x="18139" y="25314"/>
                    <a:pt x="21017" y="25314"/>
                  </a:cubicBezTo>
                  <a:lnTo>
                    <a:pt x="21017" y="25314"/>
                  </a:lnTo>
                  <a:cubicBezTo>
                    <a:pt x="22227" y="25314"/>
                    <a:pt x="23479" y="25182"/>
                    <a:pt x="24758" y="24918"/>
                  </a:cubicBezTo>
                  <a:lnTo>
                    <a:pt x="24758" y="24918"/>
                  </a:lnTo>
                  <a:cubicBezTo>
                    <a:pt x="26572" y="24542"/>
                    <a:pt x="28442" y="23875"/>
                    <a:pt x="30250" y="23235"/>
                  </a:cubicBezTo>
                  <a:lnTo>
                    <a:pt x="30250" y="23235"/>
                  </a:lnTo>
                  <a:cubicBezTo>
                    <a:pt x="31981" y="22630"/>
                    <a:pt x="33768" y="21998"/>
                    <a:pt x="35541" y="21594"/>
                  </a:cubicBezTo>
                  <a:lnTo>
                    <a:pt x="35541" y="21594"/>
                  </a:lnTo>
                  <a:cubicBezTo>
                    <a:pt x="38725" y="20871"/>
                    <a:pt x="41374" y="21101"/>
                    <a:pt x="43647" y="22304"/>
                  </a:cubicBezTo>
                  <a:lnTo>
                    <a:pt x="43647" y="22304"/>
                  </a:lnTo>
                  <a:cubicBezTo>
                    <a:pt x="43661" y="22311"/>
                    <a:pt x="43682" y="22304"/>
                    <a:pt x="43689" y="22290"/>
                  </a:cubicBezTo>
                  <a:lnTo>
                    <a:pt x="43689" y="22290"/>
                  </a:lnTo>
                  <a:cubicBezTo>
                    <a:pt x="43696" y="22276"/>
                    <a:pt x="43689" y="22262"/>
                    <a:pt x="43675" y="22255"/>
                  </a:cubicBezTo>
                  <a:lnTo>
                    <a:pt x="43675" y="22255"/>
                  </a:lnTo>
                  <a:cubicBezTo>
                    <a:pt x="41387" y="21045"/>
                    <a:pt x="38725" y="20809"/>
                    <a:pt x="35527" y="21539"/>
                  </a:cubicBezTo>
                  <a:lnTo>
                    <a:pt x="35527" y="21539"/>
                  </a:lnTo>
                  <a:cubicBezTo>
                    <a:pt x="33754" y="21942"/>
                    <a:pt x="31960" y="22575"/>
                    <a:pt x="30229" y="23186"/>
                  </a:cubicBezTo>
                  <a:lnTo>
                    <a:pt x="30229" y="23186"/>
                  </a:lnTo>
                  <a:cubicBezTo>
                    <a:pt x="28422" y="23819"/>
                    <a:pt x="26558" y="24487"/>
                    <a:pt x="24744" y="24862"/>
                  </a:cubicBezTo>
                  <a:lnTo>
                    <a:pt x="24744" y="24862"/>
                  </a:lnTo>
                  <a:cubicBezTo>
                    <a:pt x="20440" y="25759"/>
                    <a:pt x="16457" y="25126"/>
                    <a:pt x="13224" y="23047"/>
                  </a:cubicBezTo>
                  <a:lnTo>
                    <a:pt x="13224" y="23047"/>
                  </a:lnTo>
                  <a:cubicBezTo>
                    <a:pt x="11910" y="22199"/>
                    <a:pt x="10700" y="21101"/>
                    <a:pt x="9644" y="19794"/>
                  </a:cubicBezTo>
                  <a:lnTo>
                    <a:pt x="9644" y="19794"/>
                  </a:lnTo>
                  <a:cubicBezTo>
                    <a:pt x="7857" y="17583"/>
                    <a:pt x="6752" y="14955"/>
                    <a:pt x="5910" y="12682"/>
                  </a:cubicBezTo>
                  <a:lnTo>
                    <a:pt x="5910" y="12682"/>
                  </a:lnTo>
                  <a:cubicBezTo>
                    <a:pt x="5591" y="11813"/>
                    <a:pt x="5278" y="10923"/>
                    <a:pt x="4979" y="10061"/>
                  </a:cubicBezTo>
                  <a:lnTo>
                    <a:pt x="4979" y="10061"/>
                  </a:lnTo>
                  <a:cubicBezTo>
                    <a:pt x="3748" y="6515"/>
                    <a:pt x="2476" y="2851"/>
                    <a:pt x="57" y="8"/>
                  </a:cubicBezTo>
                  <a:lnTo>
                    <a:pt x="57"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8"/>
            <p:cNvSpPr/>
            <p:nvPr/>
          </p:nvSpPr>
          <p:spPr>
            <a:xfrm>
              <a:off x="3616725" y="1208575"/>
              <a:ext cx="1121400" cy="666575"/>
            </a:xfrm>
            <a:custGeom>
              <a:rect b="b" l="l" r="r" t="t"/>
              <a:pathLst>
                <a:path extrusionOk="0" h="26663" w="44856">
                  <a:moveTo>
                    <a:pt x="91" y="36"/>
                  </a:moveTo>
                  <a:cubicBezTo>
                    <a:pt x="14" y="98"/>
                    <a:pt x="0" y="209"/>
                    <a:pt x="63" y="286"/>
                  </a:cubicBezTo>
                  <a:lnTo>
                    <a:pt x="63" y="286"/>
                  </a:lnTo>
                  <a:cubicBezTo>
                    <a:pt x="2392" y="3109"/>
                    <a:pt x="3608" y="6731"/>
                    <a:pt x="4783" y="10241"/>
                  </a:cubicBezTo>
                  <a:lnTo>
                    <a:pt x="4783" y="10241"/>
                  </a:lnTo>
                  <a:cubicBezTo>
                    <a:pt x="6000" y="13871"/>
                    <a:pt x="7258" y="17618"/>
                    <a:pt x="9747" y="20607"/>
                  </a:cubicBezTo>
                  <a:lnTo>
                    <a:pt x="9747" y="20607"/>
                  </a:lnTo>
                  <a:cubicBezTo>
                    <a:pt x="12757" y="24202"/>
                    <a:pt x="16783" y="26079"/>
                    <a:pt x="21371" y="26079"/>
                  </a:cubicBezTo>
                  <a:lnTo>
                    <a:pt x="21371" y="26079"/>
                  </a:lnTo>
                  <a:cubicBezTo>
                    <a:pt x="22720" y="26079"/>
                    <a:pt x="24117" y="25919"/>
                    <a:pt x="25543" y="25585"/>
                  </a:cubicBezTo>
                  <a:lnTo>
                    <a:pt x="25543" y="25585"/>
                  </a:lnTo>
                  <a:cubicBezTo>
                    <a:pt x="27357" y="25175"/>
                    <a:pt x="29220" y="24473"/>
                    <a:pt x="31014" y="23798"/>
                  </a:cubicBezTo>
                  <a:lnTo>
                    <a:pt x="31014" y="23798"/>
                  </a:lnTo>
                  <a:cubicBezTo>
                    <a:pt x="35449" y="22137"/>
                    <a:pt x="40038" y="20420"/>
                    <a:pt x="44585" y="22554"/>
                  </a:cubicBezTo>
                  <a:lnTo>
                    <a:pt x="44585" y="22554"/>
                  </a:lnTo>
                  <a:cubicBezTo>
                    <a:pt x="44675" y="22596"/>
                    <a:pt x="44779" y="22561"/>
                    <a:pt x="44821" y="22470"/>
                  </a:cubicBezTo>
                  <a:lnTo>
                    <a:pt x="44821" y="22470"/>
                  </a:lnTo>
                  <a:cubicBezTo>
                    <a:pt x="44856" y="22387"/>
                    <a:pt x="44821" y="22283"/>
                    <a:pt x="44738" y="22241"/>
                  </a:cubicBezTo>
                  <a:lnTo>
                    <a:pt x="44738" y="22241"/>
                  </a:lnTo>
                  <a:cubicBezTo>
                    <a:pt x="40052" y="20037"/>
                    <a:pt x="35394" y="21789"/>
                    <a:pt x="30896" y="23472"/>
                  </a:cubicBezTo>
                  <a:lnTo>
                    <a:pt x="30896" y="23472"/>
                  </a:lnTo>
                  <a:cubicBezTo>
                    <a:pt x="29109" y="24146"/>
                    <a:pt x="27260" y="24841"/>
                    <a:pt x="25466" y="25251"/>
                  </a:cubicBezTo>
                  <a:lnTo>
                    <a:pt x="25466" y="25251"/>
                  </a:lnTo>
                  <a:cubicBezTo>
                    <a:pt x="19306" y="26663"/>
                    <a:pt x="13814" y="24932"/>
                    <a:pt x="10018" y="20385"/>
                  </a:cubicBezTo>
                  <a:lnTo>
                    <a:pt x="10018" y="20385"/>
                  </a:lnTo>
                  <a:cubicBezTo>
                    <a:pt x="7564" y="17451"/>
                    <a:pt x="6320" y="13725"/>
                    <a:pt x="5110" y="10130"/>
                  </a:cubicBezTo>
                  <a:lnTo>
                    <a:pt x="5110" y="10130"/>
                  </a:lnTo>
                  <a:cubicBezTo>
                    <a:pt x="3928" y="6592"/>
                    <a:pt x="2698" y="2935"/>
                    <a:pt x="334" y="63"/>
                  </a:cubicBezTo>
                  <a:lnTo>
                    <a:pt x="334" y="63"/>
                  </a:lnTo>
                  <a:cubicBezTo>
                    <a:pt x="299" y="22"/>
                    <a:pt x="250" y="1"/>
                    <a:pt x="202" y="1"/>
                  </a:cubicBezTo>
                  <a:lnTo>
                    <a:pt x="202"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 name="Google Shape;266;p18"/>
          <p:cNvGrpSpPr/>
          <p:nvPr/>
        </p:nvGrpSpPr>
        <p:grpSpPr>
          <a:xfrm flipH="1">
            <a:off x="7484905" y="236543"/>
            <a:ext cx="1491518" cy="1780229"/>
            <a:chOff x="4236179" y="3613579"/>
            <a:chExt cx="2222828" cy="2653098"/>
          </a:xfrm>
        </p:grpSpPr>
        <p:grpSp>
          <p:nvGrpSpPr>
            <p:cNvPr id="267" name="Google Shape;267;p18"/>
            <p:cNvGrpSpPr/>
            <p:nvPr/>
          </p:nvGrpSpPr>
          <p:grpSpPr>
            <a:xfrm flipH="1" rot="-1781246">
              <a:off x="4741948" y="3758422"/>
              <a:ext cx="1211291" cy="2363411"/>
              <a:chOff x="3779051" y="2169267"/>
              <a:chExt cx="457600" cy="892922"/>
            </a:xfrm>
          </p:grpSpPr>
          <p:sp>
            <p:nvSpPr>
              <p:cNvPr id="268" name="Google Shape;268;p18"/>
              <p:cNvSpPr/>
              <p:nvPr/>
            </p:nvSpPr>
            <p:spPr>
              <a:xfrm>
                <a:off x="3920575" y="2204675"/>
                <a:ext cx="9150" cy="7375"/>
              </a:xfrm>
              <a:custGeom>
                <a:rect b="b" l="l" r="r" t="t"/>
                <a:pathLst>
                  <a:path extrusionOk="0" h="295" w="366">
                    <a:moveTo>
                      <a:pt x="366" y="0"/>
                    </a:moveTo>
                    <a:cubicBezTo>
                      <a:pt x="295" y="15"/>
                      <a:pt x="224" y="36"/>
                      <a:pt x="153" y="61"/>
                    </a:cubicBezTo>
                    <a:lnTo>
                      <a:pt x="153" y="61"/>
                    </a:lnTo>
                    <a:cubicBezTo>
                      <a:pt x="102" y="81"/>
                      <a:pt x="51" y="107"/>
                      <a:pt x="0" y="132"/>
                    </a:cubicBezTo>
                    <a:lnTo>
                      <a:pt x="0" y="132"/>
                    </a:lnTo>
                    <a:cubicBezTo>
                      <a:pt x="26" y="193"/>
                      <a:pt x="66" y="239"/>
                      <a:pt x="102" y="295"/>
                    </a:cubicBezTo>
                    <a:lnTo>
                      <a:pt x="102" y="295"/>
                    </a:lnTo>
                    <a:cubicBezTo>
                      <a:pt x="178" y="183"/>
                      <a:pt x="269" y="91"/>
                      <a:pt x="366" y="0"/>
                    </a:cubicBezTo>
                    <a:lnTo>
                      <a:pt x="366" y="0"/>
                    </a:lnTo>
                    <a:lnTo>
                      <a:pt x="366"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8"/>
              <p:cNvSpPr/>
              <p:nvPr/>
            </p:nvSpPr>
            <p:spPr>
              <a:xfrm>
                <a:off x="3779051" y="2169267"/>
                <a:ext cx="457600" cy="273525"/>
              </a:xfrm>
              <a:custGeom>
                <a:rect b="b" l="l" r="r" t="t"/>
                <a:pathLst>
                  <a:path extrusionOk="0" h="10941" w="18304">
                    <a:moveTo>
                      <a:pt x="3779" y="2698"/>
                    </a:moveTo>
                    <a:lnTo>
                      <a:pt x="3779" y="2698"/>
                    </a:lnTo>
                    <a:cubicBezTo>
                      <a:pt x="3682" y="2789"/>
                      <a:pt x="3591" y="2881"/>
                      <a:pt x="3515" y="2993"/>
                    </a:cubicBezTo>
                    <a:cubicBezTo>
                      <a:pt x="3479" y="2937"/>
                      <a:pt x="3439" y="2891"/>
                      <a:pt x="3413" y="2830"/>
                    </a:cubicBezTo>
                    <a:cubicBezTo>
                      <a:pt x="3464" y="2805"/>
                      <a:pt x="3515" y="2779"/>
                      <a:pt x="3566" y="2759"/>
                    </a:cubicBezTo>
                    <a:cubicBezTo>
                      <a:pt x="3637" y="2734"/>
                      <a:pt x="3708" y="2713"/>
                      <a:pt x="3779" y="2698"/>
                    </a:cubicBezTo>
                    <a:close/>
                    <a:moveTo>
                      <a:pt x="6647" y="1"/>
                    </a:moveTo>
                    <a:cubicBezTo>
                      <a:pt x="6634" y="1"/>
                      <a:pt x="6621" y="1"/>
                      <a:pt x="6608" y="1"/>
                    </a:cubicBezTo>
                    <a:cubicBezTo>
                      <a:pt x="6257" y="12"/>
                      <a:pt x="6044" y="164"/>
                      <a:pt x="5795" y="398"/>
                    </a:cubicBezTo>
                    <a:cubicBezTo>
                      <a:pt x="5480" y="687"/>
                      <a:pt x="5084" y="885"/>
                      <a:pt x="4790" y="1180"/>
                    </a:cubicBezTo>
                    <a:cubicBezTo>
                      <a:pt x="4449" y="1520"/>
                      <a:pt x="4358" y="2012"/>
                      <a:pt x="4063" y="2393"/>
                    </a:cubicBezTo>
                    <a:cubicBezTo>
                      <a:pt x="3637" y="2469"/>
                      <a:pt x="3246" y="2693"/>
                      <a:pt x="2789" y="2906"/>
                    </a:cubicBezTo>
                    <a:cubicBezTo>
                      <a:pt x="1956" y="3292"/>
                      <a:pt x="1199" y="3160"/>
                      <a:pt x="717" y="4110"/>
                    </a:cubicBezTo>
                    <a:cubicBezTo>
                      <a:pt x="437" y="4663"/>
                      <a:pt x="635" y="5100"/>
                      <a:pt x="585" y="5689"/>
                    </a:cubicBezTo>
                    <a:cubicBezTo>
                      <a:pt x="539" y="6212"/>
                      <a:pt x="214" y="6583"/>
                      <a:pt x="133" y="7081"/>
                    </a:cubicBezTo>
                    <a:cubicBezTo>
                      <a:pt x="1" y="7914"/>
                      <a:pt x="646" y="8609"/>
                      <a:pt x="1336" y="8955"/>
                    </a:cubicBezTo>
                    <a:cubicBezTo>
                      <a:pt x="3525" y="10046"/>
                      <a:pt x="6110" y="9655"/>
                      <a:pt x="8268" y="10747"/>
                    </a:cubicBezTo>
                    <a:cubicBezTo>
                      <a:pt x="8365" y="10828"/>
                      <a:pt x="8466" y="10879"/>
                      <a:pt x="8558" y="10910"/>
                    </a:cubicBezTo>
                    <a:cubicBezTo>
                      <a:pt x="8625" y="10931"/>
                      <a:pt x="8691" y="10941"/>
                      <a:pt x="8755" y="10941"/>
                    </a:cubicBezTo>
                    <a:cubicBezTo>
                      <a:pt x="9288" y="10941"/>
                      <a:pt x="9711" y="10286"/>
                      <a:pt x="9888" y="10250"/>
                    </a:cubicBezTo>
                    <a:cubicBezTo>
                      <a:pt x="9979" y="10229"/>
                      <a:pt x="10072" y="10220"/>
                      <a:pt x="10166" y="10220"/>
                    </a:cubicBezTo>
                    <a:cubicBezTo>
                      <a:pt x="10564" y="10220"/>
                      <a:pt x="10985" y="10382"/>
                      <a:pt x="11325" y="10534"/>
                    </a:cubicBezTo>
                    <a:cubicBezTo>
                      <a:pt x="11347" y="10544"/>
                      <a:pt x="11367" y="10548"/>
                      <a:pt x="11386" y="10548"/>
                    </a:cubicBezTo>
                    <a:cubicBezTo>
                      <a:pt x="11499" y="10548"/>
                      <a:pt x="11553" y="10382"/>
                      <a:pt x="11483" y="10290"/>
                    </a:cubicBezTo>
                    <a:cubicBezTo>
                      <a:pt x="11356" y="10133"/>
                      <a:pt x="11188" y="9996"/>
                      <a:pt x="11000" y="9889"/>
                    </a:cubicBezTo>
                    <a:lnTo>
                      <a:pt x="11000" y="9889"/>
                    </a:lnTo>
                    <a:cubicBezTo>
                      <a:pt x="11402" y="9899"/>
                      <a:pt x="11793" y="9970"/>
                      <a:pt x="12173" y="10123"/>
                    </a:cubicBezTo>
                    <a:cubicBezTo>
                      <a:pt x="12793" y="10371"/>
                      <a:pt x="13423" y="10590"/>
                      <a:pt x="14078" y="10722"/>
                    </a:cubicBezTo>
                    <a:cubicBezTo>
                      <a:pt x="14299" y="10768"/>
                      <a:pt x="14513" y="10792"/>
                      <a:pt x="14720" y="10792"/>
                    </a:cubicBezTo>
                    <a:cubicBezTo>
                      <a:pt x="15488" y="10792"/>
                      <a:pt x="16148" y="10466"/>
                      <a:pt x="16673" y="9777"/>
                    </a:cubicBezTo>
                    <a:cubicBezTo>
                      <a:pt x="17298" y="8955"/>
                      <a:pt x="16830" y="7954"/>
                      <a:pt x="17445" y="7126"/>
                    </a:cubicBezTo>
                    <a:cubicBezTo>
                      <a:pt x="17805" y="6639"/>
                      <a:pt x="18303" y="6141"/>
                      <a:pt x="18100" y="5481"/>
                    </a:cubicBezTo>
                    <a:cubicBezTo>
                      <a:pt x="17795" y="4501"/>
                      <a:pt x="16465" y="4765"/>
                      <a:pt x="16201" y="3871"/>
                    </a:cubicBezTo>
                    <a:cubicBezTo>
                      <a:pt x="16003" y="3221"/>
                      <a:pt x="15921" y="2774"/>
                      <a:pt x="15256" y="2490"/>
                    </a:cubicBezTo>
                    <a:cubicBezTo>
                      <a:pt x="14789" y="2292"/>
                      <a:pt x="14200" y="2053"/>
                      <a:pt x="13697" y="1992"/>
                    </a:cubicBezTo>
                    <a:cubicBezTo>
                      <a:pt x="13640" y="1985"/>
                      <a:pt x="13586" y="1982"/>
                      <a:pt x="13536" y="1982"/>
                    </a:cubicBezTo>
                    <a:cubicBezTo>
                      <a:pt x="13177" y="1982"/>
                      <a:pt x="12976" y="2145"/>
                      <a:pt x="12615" y="2292"/>
                    </a:cubicBezTo>
                    <a:cubicBezTo>
                      <a:pt x="12465" y="2354"/>
                      <a:pt x="12313" y="2373"/>
                      <a:pt x="12160" y="2373"/>
                    </a:cubicBezTo>
                    <a:cubicBezTo>
                      <a:pt x="11986" y="2373"/>
                      <a:pt x="11810" y="2349"/>
                      <a:pt x="11630" y="2332"/>
                    </a:cubicBezTo>
                    <a:cubicBezTo>
                      <a:pt x="11503" y="2104"/>
                      <a:pt x="11396" y="1865"/>
                      <a:pt x="11346" y="1596"/>
                    </a:cubicBezTo>
                    <a:cubicBezTo>
                      <a:pt x="11214" y="905"/>
                      <a:pt x="11026" y="235"/>
                      <a:pt x="10228" y="123"/>
                    </a:cubicBezTo>
                    <a:cubicBezTo>
                      <a:pt x="10152" y="113"/>
                      <a:pt x="10076" y="108"/>
                      <a:pt x="10000" y="108"/>
                    </a:cubicBezTo>
                    <a:cubicBezTo>
                      <a:pt x="9470" y="108"/>
                      <a:pt x="8948" y="337"/>
                      <a:pt x="8415" y="337"/>
                    </a:cubicBezTo>
                    <a:cubicBezTo>
                      <a:pt x="8410" y="337"/>
                      <a:pt x="8405" y="337"/>
                      <a:pt x="8400" y="337"/>
                    </a:cubicBezTo>
                    <a:cubicBezTo>
                      <a:pt x="7794" y="332"/>
                      <a:pt x="7236" y="1"/>
                      <a:pt x="66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8"/>
              <p:cNvSpPr/>
              <p:nvPr/>
            </p:nvSpPr>
            <p:spPr>
              <a:xfrm rot="89388">
                <a:off x="3797670" y="2359070"/>
                <a:ext cx="220058" cy="700377"/>
              </a:xfrm>
              <a:custGeom>
                <a:rect b="b" l="l" r="r" t="t"/>
                <a:pathLst>
                  <a:path extrusionOk="0" h="28014" w="8802">
                    <a:moveTo>
                      <a:pt x="7040" y="3703"/>
                    </a:moveTo>
                    <a:cubicBezTo>
                      <a:pt x="6689" y="4292"/>
                      <a:pt x="6324" y="4871"/>
                      <a:pt x="5938" y="5435"/>
                    </a:cubicBezTo>
                    <a:lnTo>
                      <a:pt x="5938" y="5435"/>
                    </a:lnTo>
                    <a:cubicBezTo>
                      <a:pt x="5552" y="5993"/>
                      <a:pt x="5155" y="6552"/>
                      <a:pt x="4739" y="7090"/>
                    </a:cubicBezTo>
                    <a:lnTo>
                      <a:pt x="4739" y="7090"/>
                    </a:lnTo>
                    <a:cubicBezTo>
                      <a:pt x="4531" y="7365"/>
                      <a:pt x="4323" y="7629"/>
                      <a:pt x="4109" y="7898"/>
                    </a:cubicBezTo>
                    <a:lnTo>
                      <a:pt x="4109" y="7898"/>
                    </a:lnTo>
                    <a:cubicBezTo>
                      <a:pt x="3896" y="8172"/>
                      <a:pt x="3683" y="8441"/>
                      <a:pt x="3475" y="8721"/>
                    </a:cubicBezTo>
                    <a:lnTo>
                      <a:pt x="3475" y="8721"/>
                    </a:lnTo>
                    <a:cubicBezTo>
                      <a:pt x="3063" y="9279"/>
                      <a:pt x="2657" y="9843"/>
                      <a:pt x="2291" y="10432"/>
                    </a:cubicBezTo>
                    <a:lnTo>
                      <a:pt x="2291" y="10432"/>
                    </a:lnTo>
                    <a:cubicBezTo>
                      <a:pt x="1915" y="11016"/>
                      <a:pt x="1580" y="11630"/>
                      <a:pt x="1271" y="12255"/>
                    </a:cubicBezTo>
                    <a:lnTo>
                      <a:pt x="1271" y="12255"/>
                    </a:lnTo>
                    <a:cubicBezTo>
                      <a:pt x="966" y="12885"/>
                      <a:pt x="702" y="13535"/>
                      <a:pt x="483" y="14205"/>
                    </a:cubicBezTo>
                    <a:lnTo>
                      <a:pt x="483" y="14205"/>
                    </a:lnTo>
                    <a:cubicBezTo>
                      <a:pt x="280" y="14881"/>
                      <a:pt x="128" y="15571"/>
                      <a:pt x="52" y="16277"/>
                    </a:cubicBezTo>
                    <a:lnTo>
                      <a:pt x="52" y="16277"/>
                    </a:lnTo>
                    <a:lnTo>
                      <a:pt x="11" y="16810"/>
                    </a:lnTo>
                    <a:lnTo>
                      <a:pt x="6" y="17344"/>
                    </a:lnTo>
                    <a:cubicBezTo>
                      <a:pt x="1" y="17430"/>
                      <a:pt x="11" y="17516"/>
                      <a:pt x="16" y="17608"/>
                    </a:cubicBezTo>
                    <a:lnTo>
                      <a:pt x="16" y="17608"/>
                    </a:lnTo>
                    <a:lnTo>
                      <a:pt x="31" y="17872"/>
                    </a:lnTo>
                    <a:cubicBezTo>
                      <a:pt x="36" y="18050"/>
                      <a:pt x="67" y="18227"/>
                      <a:pt x="87" y="18405"/>
                    </a:cubicBezTo>
                    <a:lnTo>
                      <a:pt x="87" y="18405"/>
                    </a:lnTo>
                    <a:cubicBezTo>
                      <a:pt x="189" y="19106"/>
                      <a:pt x="367" y="19796"/>
                      <a:pt x="631" y="20452"/>
                    </a:cubicBezTo>
                    <a:lnTo>
                      <a:pt x="631" y="20452"/>
                    </a:lnTo>
                    <a:cubicBezTo>
                      <a:pt x="890" y="21112"/>
                      <a:pt x="1225" y="21731"/>
                      <a:pt x="1601" y="22320"/>
                    </a:cubicBezTo>
                    <a:lnTo>
                      <a:pt x="1601" y="22320"/>
                    </a:lnTo>
                    <a:cubicBezTo>
                      <a:pt x="1799" y="22610"/>
                      <a:pt x="1987" y="22904"/>
                      <a:pt x="2205" y="23179"/>
                    </a:cubicBezTo>
                    <a:lnTo>
                      <a:pt x="2205" y="23179"/>
                    </a:lnTo>
                    <a:cubicBezTo>
                      <a:pt x="2408" y="23458"/>
                      <a:pt x="2642" y="23722"/>
                      <a:pt x="2865" y="23986"/>
                    </a:cubicBezTo>
                    <a:lnTo>
                      <a:pt x="2865" y="23986"/>
                    </a:lnTo>
                    <a:cubicBezTo>
                      <a:pt x="3327" y="24504"/>
                      <a:pt x="3810" y="25007"/>
                      <a:pt x="4323" y="25469"/>
                    </a:cubicBezTo>
                    <a:lnTo>
                      <a:pt x="4323" y="25469"/>
                    </a:lnTo>
                    <a:cubicBezTo>
                      <a:pt x="5343" y="26398"/>
                      <a:pt x="6435" y="27246"/>
                      <a:pt x="7573" y="28013"/>
                    </a:cubicBezTo>
                    <a:lnTo>
                      <a:pt x="7573" y="28013"/>
                    </a:lnTo>
                    <a:cubicBezTo>
                      <a:pt x="6517" y="27140"/>
                      <a:pt x="5481" y="26236"/>
                      <a:pt x="4531" y="25251"/>
                    </a:cubicBezTo>
                    <a:lnTo>
                      <a:pt x="4531" y="25251"/>
                    </a:lnTo>
                    <a:cubicBezTo>
                      <a:pt x="4048" y="24768"/>
                      <a:pt x="3602" y="24255"/>
                      <a:pt x="3175" y="23727"/>
                    </a:cubicBezTo>
                    <a:lnTo>
                      <a:pt x="3175" y="23727"/>
                    </a:lnTo>
                    <a:cubicBezTo>
                      <a:pt x="2753" y="23194"/>
                      <a:pt x="2357" y="22645"/>
                      <a:pt x="2007" y="22072"/>
                    </a:cubicBezTo>
                    <a:lnTo>
                      <a:pt x="2007" y="22072"/>
                    </a:lnTo>
                    <a:cubicBezTo>
                      <a:pt x="1667" y="21488"/>
                      <a:pt x="1372" y="20883"/>
                      <a:pt x="1133" y="20259"/>
                    </a:cubicBezTo>
                    <a:lnTo>
                      <a:pt x="1133" y="20259"/>
                    </a:lnTo>
                    <a:cubicBezTo>
                      <a:pt x="900" y="19634"/>
                      <a:pt x="747" y="18984"/>
                      <a:pt x="666" y="18329"/>
                    </a:cubicBezTo>
                    <a:lnTo>
                      <a:pt x="666" y="18329"/>
                    </a:lnTo>
                    <a:cubicBezTo>
                      <a:pt x="590" y="17669"/>
                      <a:pt x="570" y="17003"/>
                      <a:pt x="651" y="16343"/>
                    </a:cubicBezTo>
                    <a:lnTo>
                      <a:pt x="651" y="16343"/>
                    </a:lnTo>
                    <a:cubicBezTo>
                      <a:pt x="727" y="15683"/>
                      <a:pt x="874" y="15028"/>
                      <a:pt x="1072" y="14388"/>
                    </a:cubicBezTo>
                    <a:lnTo>
                      <a:pt x="1072" y="14388"/>
                    </a:lnTo>
                    <a:cubicBezTo>
                      <a:pt x="1276" y="13753"/>
                      <a:pt x="1524" y="13129"/>
                      <a:pt x="1814" y="12519"/>
                    </a:cubicBezTo>
                    <a:lnTo>
                      <a:pt x="1814" y="12519"/>
                    </a:lnTo>
                    <a:cubicBezTo>
                      <a:pt x="2108" y="11910"/>
                      <a:pt x="2428" y="11316"/>
                      <a:pt x="2789" y="10737"/>
                    </a:cubicBezTo>
                    <a:lnTo>
                      <a:pt x="2789" y="10737"/>
                    </a:lnTo>
                    <a:cubicBezTo>
                      <a:pt x="3134" y="10158"/>
                      <a:pt x="3520" y="9594"/>
                      <a:pt x="3911" y="9035"/>
                    </a:cubicBezTo>
                    <a:lnTo>
                      <a:pt x="3911" y="9035"/>
                    </a:lnTo>
                    <a:cubicBezTo>
                      <a:pt x="4109" y="8761"/>
                      <a:pt x="4312" y="8492"/>
                      <a:pt x="4516" y="8213"/>
                    </a:cubicBezTo>
                    <a:lnTo>
                      <a:pt x="4516" y="8213"/>
                    </a:lnTo>
                    <a:cubicBezTo>
                      <a:pt x="4724" y="7938"/>
                      <a:pt x="4927" y="7659"/>
                      <a:pt x="5125" y="7380"/>
                    </a:cubicBezTo>
                    <a:lnTo>
                      <a:pt x="5125" y="7380"/>
                    </a:lnTo>
                    <a:cubicBezTo>
                      <a:pt x="5932" y="6252"/>
                      <a:pt x="6664" y="5079"/>
                      <a:pt x="7304" y="3850"/>
                    </a:cubicBezTo>
                    <a:lnTo>
                      <a:pt x="7304" y="3850"/>
                    </a:lnTo>
                    <a:cubicBezTo>
                      <a:pt x="7933" y="2621"/>
                      <a:pt x="8472" y="1337"/>
                      <a:pt x="8802" y="1"/>
                    </a:cubicBezTo>
                    <a:lnTo>
                      <a:pt x="8802" y="1"/>
                    </a:lnTo>
                    <a:cubicBezTo>
                      <a:pt x="8340" y="1296"/>
                      <a:pt x="7730" y="2530"/>
                      <a:pt x="7040" y="3703"/>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8"/>
              <p:cNvSpPr/>
              <p:nvPr/>
            </p:nvSpPr>
            <p:spPr>
              <a:xfrm>
                <a:off x="4075075" y="2315000"/>
                <a:ext cx="15525" cy="13225"/>
              </a:xfrm>
              <a:custGeom>
                <a:rect b="b" l="l" r="r" t="t"/>
                <a:pathLst>
                  <a:path extrusionOk="0" h="529" w="621">
                    <a:moveTo>
                      <a:pt x="107" y="76"/>
                    </a:moveTo>
                    <a:cubicBezTo>
                      <a:pt x="51" y="107"/>
                      <a:pt x="21" y="147"/>
                      <a:pt x="11" y="188"/>
                    </a:cubicBezTo>
                    <a:lnTo>
                      <a:pt x="11" y="188"/>
                    </a:lnTo>
                    <a:cubicBezTo>
                      <a:pt x="1" y="229"/>
                      <a:pt x="6" y="279"/>
                      <a:pt x="41" y="335"/>
                    </a:cubicBezTo>
                    <a:lnTo>
                      <a:pt x="41" y="335"/>
                    </a:lnTo>
                    <a:cubicBezTo>
                      <a:pt x="77" y="386"/>
                      <a:pt x="133" y="447"/>
                      <a:pt x="244" y="528"/>
                    </a:cubicBezTo>
                    <a:lnTo>
                      <a:pt x="244" y="528"/>
                    </a:lnTo>
                    <a:cubicBezTo>
                      <a:pt x="382" y="518"/>
                      <a:pt x="453" y="488"/>
                      <a:pt x="514" y="457"/>
                    </a:cubicBezTo>
                    <a:lnTo>
                      <a:pt x="514" y="457"/>
                    </a:lnTo>
                    <a:cubicBezTo>
                      <a:pt x="569" y="422"/>
                      <a:pt x="600" y="381"/>
                      <a:pt x="610" y="335"/>
                    </a:cubicBezTo>
                    <a:lnTo>
                      <a:pt x="610" y="335"/>
                    </a:lnTo>
                    <a:cubicBezTo>
                      <a:pt x="620" y="290"/>
                      <a:pt x="610" y="244"/>
                      <a:pt x="580" y="188"/>
                    </a:cubicBezTo>
                    <a:lnTo>
                      <a:pt x="580" y="188"/>
                    </a:lnTo>
                    <a:cubicBezTo>
                      <a:pt x="544" y="132"/>
                      <a:pt x="488" y="71"/>
                      <a:pt x="376" y="0"/>
                    </a:cubicBezTo>
                    <a:lnTo>
                      <a:pt x="376" y="0"/>
                    </a:lnTo>
                    <a:cubicBezTo>
                      <a:pt x="239" y="15"/>
                      <a:pt x="163" y="41"/>
                      <a:pt x="107" y="76"/>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8"/>
              <p:cNvSpPr/>
              <p:nvPr/>
            </p:nvSpPr>
            <p:spPr>
              <a:xfrm>
                <a:off x="4080150" y="2291750"/>
                <a:ext cx="15525" cy="9925"/>
              </a:xfrm>
              <a:custGeom>
                <a:rect b="b" l="l" r="r" t="t"/>
                <a:pathLst>
                  <a:path extrusionOk="0" h="397" w="621">
                    <a:moveTo>
                      <a:pt x="87" y="67"/>
                    </a:moveTo>
                    <a:cubicBezTo>
                      <a:pt x="36" y="92"/>
                      <a:pt x="16" y="118"/>
                      <a:pt x="6" y="153"/>
                    </a:cubicBezTo>
                    <a:lnTo>
                      <a:pt x="6" y="153"/>
                    </a:lnTo>
                    <a:cubicBezTo>
                      <a:pt x="1" y="184"/>
                      <a:pt x="16" y="219"/>
                      <a:pt x="57" y="260"/>
                    </a:cubicBezTo>
                    <a:lnTo>
                      <a:pt x="57" y="260"/>
                    </a:lnTo>
                    <a:cubicBezTo>
                      <a:pt x="97" y="300"/>
                      <a:pt x="158" y="341"/>
                      <a:pt x="280" y="397"/>
                    </a:cubicBezTo>
                    <a:lnTo>
                      <a:pt x="280" y="397"/>
                    </a:lnTo>
                    <a:cubicBezTo>
                      <a:pt x="412" y="387"/>
                      <a:pt x="483" y="366"/>
                      <a:pt x="534" y="341"/>
                    </a:cubicBezTo>
                    <a:lnTo>
                      <a:pt x="534" y="341"/>
                    </a:lnTo>
                    <a:cubicBezTo>
                      <a:pt x="585" y="316"/>
                      <a:pt x="610" y="280"/>
                      <a:pt x="615" y="250"/>
                    </a:cubicBezTo>
                    <a:lnTo>
                      <a:pt x="615" y="250"/>
                    </a:lnTo>
                    <a:cubicBezTo>
                      <a:pt x="620" y="214"/>
                      <a:pt x="610" y="179"/>
                      <a:pt x="570" y="138"/>
                    </a:cubicBezTo>
                    <a:lnTo>
                      <a:pt x="570" y="138"/>
                    </a:lnTo>
                    <a:cubicBezTo>
                      <a:pt x="524" y="97"/>
                      <a:pt x="468" y="52"/>
                      <a:pt x="346" y="1"/>
                    </a:cubicBezTo>
                    <a:lnTo>
                      <a:pt x="346" y="1"/>
                    </a:lnTo>
                    <a:cubicBezTo>
                      <a:pt x="214" y="16"/>
                      <a:pt x="143" y="41"/>
                      <a:pt x="87" y="6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8"/>
              <p:cNvSpPr/>
              <p:nvPr/>
            </p:nvSpPr>
            <p:spPr>
              <a:xfrm>
                <a:off x="4082200" y="2232975"/>
                <a:ext cx="15750" cy="24400"/>
              </a:xfrm>
              <a:custGeom>
                <a:rect b="b" l="l" r="r" t="t"/>
                <a:pathLst>
                  <a:path extrusionOk="0" h="976" w="630">
                    <a:moveTo>
                      <a:pt x="41" y="280"/>
                    </a:moveTo>
                    <a:cubicBezTo>
                      <a:pt x="10" y="366"/>
                      <a:pt x="0" y="442"/>
                      <a:pt x="10" y="518"/>
                    </a:cubicBezTo>
                    <a:lnTo>
                      <a:pt x="10" y="518"/>
                    </a:lnTo>
                    <a:cubicBezTo>
                      <a:pt x="15" y="595"/>
                      <a:pt x="46" y="671"/>
                      <a:pt x="97" y="747"/>
                    </a:cubicBezTo>
                    <a:lnTo>
                      <a:pt x="97" y="747"/>
                    </a:lnTo>
                    <a:cubicBezTo>
                      <a:pt x="147" y="823"/>
                      <a:pt x="218" y="899"/>
                      <a:pt x="350" y="976"/>
                    </a:cubicBezTo>
                    <a:lnTo>
                      <a:pt x="350" y="976"/>
                    </a:lnTo>
                    <a:cubicBezTo>
                      <a:pt x="472" y="889"/>
                      <a:pt x="533" y="803"/>
                      <a:pt x="579" y="711"/>
                    </a:cubicBezTo>
                    <a:lnTo>
                      <a:pt x="579" y="711"/>
                    </a:lnTo>
                    <a:cubicBezTo>
                      <a:pt x="620" y="625"/>
                      <a:pt x="630" y="539"/>
                      <a:pt x="620" y="447"/>
                    </a:cubicBezTo>
                    <a:lnTo>
                      <a:pt x="620" y="447"/>
                    </a:lnTo>
                    <a:cubicBezTo>
                      <a:pt x="609" y="361"/>
                      <a:pt x="579" y="275"/>
                      <a:pt x="518" y="199"/>
                    </a:cubicBezTo>
                    <a:lnTo>
                      <a:pt x="518" y="199"/>
                    </a:lnTo>
                    <a:cubicBezTo>
                      <a:pt x="457" y="122"/>
                      <a:pt x="376" y="46"/>
                      <a:pt x="229" y="0"/>
                    </a:cubicBezTo>
                    <a:lnTo>
                      <a:pt x="229" y="0"/>
                    </a:lnTo>
                    <a:cubicBezTo>
                      <a:pt x="127" y="112"/>
                      <a:pt x="76" y="199"/>
                      <a:pt x="41" y="280"/>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8"/>
              <p:cNvSpPr/>
              <p:nvPr/>
            </p:nvSpPr>
            <p:spPr>
              <a:xfrm>
                <a:off x="3914725" y="2193225"/>
                <a:ext cx="46375" cy="19850"/>
              </a:xfrm>
              <a:custGeom>
                <a:rect b="b" l="l" r="r" t="t"/>
                <a:pathLst>
                  <a:path extrusionOk="0" h="794" w="1855">
                    <a:moveTo>
                      <a:pt x="529" y="163"/>
                    </a:moveTo>
                    <a:cubicBezTo>
                      <a:pt x="453" y="174"/>
                      <a:pt x="382" y="199"/>
                      <a:pt x="316" y="235"/>
                    </a:cubicBezTo>
                    <a:lnTo>
                      <a:pt x="316" y="235"/>
                    </a:lnTo>
                    <a:cubicBezTo>
                      <a:pt x="280" y="250"/>
                      <a:pt x="250" y="280"/>
                      <a:pt x="224" y="306"/>
                    </a:cubicBezTo>
                    <a:lnTo>
                      <a:pt x="224" y="306"/>
                    </a:lnTo>
                    <a:cubicBezTo>
                      <a:pt x="194" y="336"/>
                      <a:pt x="168" y="367"/>
                      <a:pt x="143" y="407"/>
                    </a:cubicBezTo>
                    <a:lnTo>
                      <a:pt x="143" y="407"/>
                    </a:lnTo>
                    <a:lnTo>
                      <a:pt x="1" y="636"/>
                    </a:lnTo>
                    <a:lnTo>
                      <a:pt x="46" y="671"/>
                    </a:lnTo>
                    <a:cubicBezTo>
                      <a:pt x="87" y="707"/>
                      <a:pt x="133" y="732"/>
                      <a:pt x="178" y="742"/>
                    </a:cubicBezTo>
                    <a:lnTo>
                      <a:pt x="178" y="742"/>
                    </a:lnTo>
                    <a:cubicBezTo>
                      <a:pt x="204" y="747"/>
                      <a:pt x="229" y="753"/>
                      <a:pt x="255" y="753"/>
                    </a:cubicBezTo>
                    <a:lnTo>
                      <a:pt x="255" y="753"/>
                    </a:lnTo>
                    <a:cubicBezTo>
                      <a:pt x="275" y="753"/>
                      <a:pt x="305" y="753"/>
                      <a:pt x="336" y="753"/>
                    </a:cubicBezTo>
                    <a:lnTo>
                      <a:pt x="336" y="753"/>
                    </a:lnTo>
                    <a:lnTo>
                      <a:pt x="326" y="778"/>
                    </a:lnTo>
                    <a:cubicBezTo>
                      <a:pt x="361" y="783"/>
                      <a:pt x="397" y="788"/>
                      <a:pt x="427" y="793"/>
                    </a:cubicBezTo>
                    <a:lnTo>
                      <a:pt x="427" y="793"/>
                    </a:lnTo>
                    <a:cubicBezTo>
                      <a:pt x="442" y="793"/>
                      <a:pt x="458" y="793"/>
                      <a:pt x="473" y="793"/>
                    </a:cubicBezTo>
                    <a:lnTo>
                      <a:pt x="473" y="793"/>
                    </a:lnTo>
                    <a:cubicBezTo>
                      <a:pt x="488" y="793"/>
                      <a:pt x="498" y="793"/>
                      <a:pt x="514" y="793"/>
                    </a:cubicBezTo>
                    <a:lnTo>
                      <a:pt x="514" y="793"/>
                    </a:lnTo>
                    <a:cubicBezTo>
                      <a:pt x="569" y="788"/>
                      <a:pt x="620" y="773"/>
                      <a:pt x="671" y="747"/>
                    </a:cubicBezTo>
                    <a:lnTo>
                      <a:pt x="671" y="747"/>
                    </a:lnTo>
                    <a:lnTo>
                      <a:pt x="666" y="732"/>
                    </a:lnTo>
                    <a:cubicBezTo>
                      <a:pt x="717" y="722"/>
                      <a:pt x="762" y="702"/>
                      <a:pt x="808" y="676"/>
                    </a:cubicBezTo>
                    <a:lnTo>
                      <a:pt x="808" y="676"/>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 name="Google Shape;275;p18"/>
            <p:cNvSpPr/>
            <p:nvPr/>
          </p:nvSpPr>
          <p:spPr>
            <a:xfrm flipH="1" rot="-1781136">
              <a:off x="5311407" y="3864028"/>
              <a:ext cx="626080" cy="2152178"/>
            </a:xfrm>
            <a:custGeom>
              <a:rect b="b" l="l" r="r" t="t"/>
              <a:pathLst>
                <a:path extrusionOk="0" h="56551" w="16451">
                  <a:moveTo>
                    <a:pt x="16219" y="500"/>
                  </a:moveTo>
                  <a:lnTo>
                    <a:pt x="16254" y="759"/>
                  </a:lnTo>
                  <a:cubicBezTo>
                    <a:pt x="16254" y="839"/>
                    <a:pt x="16263" y="928"/>
                    <a:pt x="16263" y="1008"/>
                  </a:cubicBezTo>
                  <a:lnTo>
                    <a:pt x="16263" y="1008"/>
                  </a:lnTo>
                  <a:cubicBezTo>
                    <a:pt x="16290" y="1347"/>
                    <a:pt x="16281" y="1686"/>
                    <a:pt x="16272" y="2025"/>
                  </a:cubicBezTo>
                  <a:lnTo>
                    <a:pt x="16272" y="2025"/>
                  </a:lnTo>
                  <a:cubicBezTo>
                    <a:pt x="16263" y="2364"/>
                    <a:pt x="16228" y="2703"/>
                    <a:pt x="16201" y="3033"/>
                  </a:cubicBezTo>
                  <a:lnTo>
                    <a:pt x="16201" y="3033"/>
                  </a:lnTo>
                  <a:cubicBezTo>
                    <a:pt x="16156" y="3372"/>
                    <a:pt x="16103" y="3702"/>
                    <a:pt x="16058" y="4041"/>
                  </a:cubicBezTo>
                  <a:lnTo>
                    <a:pt x="16058" y="4041"/>
                  </a:lnTo>
                  <a:cubicBezTo>
                    <a:pt x="16040" y="4211"/>
                    <a:pt x="15996" y="4372"/>
                    <a:pt x="15960" y="4541"/>
                  </a:cubicBezTo>
                  <a:lnTo>
                    <a:pt x="15960" y="4541"/>
                  </a:lnTo>
                  <a:lnTo>
                    <a:pt x="15862" y="5032"/>
                  </a:lnTo>
                  <a:cubicBezTo>
                    <a:pt x="15817" y="5201"/>
                    <a:pt x="15799" y="5362"/>
                    <a:pt x="15746" y="5522"/>
                  </a:cubicBezTo>
                  <a:lnTo>
                    <a:pt x="15746" y="5522"/>
                  </a:lnTo>
                  <a:lnTo>
                    <a:pt x="15612" y="6013"/>
                  </a:lnTo>
                  <a:cubicBezTo>
                    <a:pt x="15523" y="6334"/>
                    <a:pt x="15443" y="6664"/>
                    <a:pt x="15335" y="6985"/>
                  </a:cubicBezTo>
                  <a:lnTo>
                    <a:pt x="15335" y="6985"/>
                  </a:lnTo>
                  <a:lnTo>
                    <a:pt x="15005" y="7940"/>
                  </a:lnTo>
                  <a:lnTo>
                    <a:pt x="14836" y="8422"/>
                  </a:lnTo>
                  <a:lnTo>
                    <a:pt x="14649" y="8886"/>
                  </a:lnTo>
                  <a:lnTo>
                    <a:pt x="14265" y="9822"/>
                  </a:lnTo>
                  <a:cubicBezTo>
                    <a:pt x="14140" y="10135"/>
                    <a:pt x="13988" y="10438"/>
                    <a:pt x="13837" y="10741"/>
                  </a:cubicBezTo>
                  <a:lnTo>
                    <a:pt x="13837" y="10741"/>
                  </a:lnTo>
                  <a:lnTo>
                    <a:pt x="13400" y="11651"/>
                  </a:lnTo>
                  <a:cubicBezTo>
                    <a:pt x="13328" y="11803"/>
                    <a:pt x="13257" y="11963"/>
                    <a:pt x="13177" y="12106"/>
                  </a:cubicBezTo>
                  <a:lnTo>
                    <a:pt x="13177" y="12106"/>
                  </a:lnTo>
                  <a:lnTo>
                    <a:pt x="12936" y="12552"/>
                  </a:lnTo>
                  <a:lnTo>
                    <a:pt x="12445" y="13444"/>
                  </a:lnTo>
                  <a:lnTo>
                    <a:pt x="12204" y="13881"/>
                  </a:lnTo>
                  <a:lnTo>
                    <a:pt x="12079" y="14104"/>
                  </a:lnTo>
                  <a:lnTo>
                    <a:pt x="11945" y="14318"/>
                  </a:lnTo>
                  <a:lnTo>
                    <a:pt x="11419" y="15184"/>
                  </a:lnTo>
                  <a:cubicBezTo>
                    <a:pt x="11062" y="15755"/>
                    <a:pt x="10714" y="16335"/>
                    <a:pt x="10322" y="16888"/>
                  </a:cubicBezTo>
                  <a:lnTo>
                    <a:pt x="10322" y="16888"/>
                  </a:lnTo>
                  <a:lnTo>
                    <a:pt x="9171" y="18556"/>
                  </a:lnTo>
                  <a:cubicBezTo>
                    <a:pt x="8779" y="19100"/>
                    <a:pt x="8359" y="19635"/>
                    <a:pt x="7958" y="20180"/>
                  </a:cubicBezTo>
                  <a:lnTo>
                    <a:pt x="7958" y="20180"/>
                  </a:lnTo>
                  <a:cubicBezTo>
                    <a:pt x="7547" y="20715"/>
                    <a:pt x="7146" y="21250"/>
                    <a:pt x="6718" y="21794"/>
                  </a:cubicBezTo>
                  <a:lnTo>
                    <a:pt x="6718" y="21794"/>
                  </a:lnTo>
                  <a:cubicBezTo>
                    <a:pt x="5870" y="22874"/>
                    <a:pt x="5094" y="24016"/>
                    <a:pt x="4336" y="25166"/>
                  </a:cubicBezTo>
                  <a:lnTo>
                    <a:pt x="4336" y="25166"/>
                  </a:lnTo>
                  <a:cubicBezTo>
                    <a:pt x="3586" y="26326"/>
                    <a:pt x="2900" y="27522"/>
                    <a:pt x="2284" y="28762"/>
                  </a:cubicBezTo>
                  <a:lnTo>
                    <a:pt x="2284" y="28762"/>
                  </a:lnTo>
                  <a:cubicBezTo>
                    <a:pt x="1686" y="30019"/>
                    <a:pt x="1169" y="31313"/>
                    <a:pt x="776" y="32651"/>
                  </a:cubicBezTo>
                  <a:lnTo>
                    <a:pt x="776" y="32651"/>
                  </a:lnTo>
                  <a:cubicBezTo>
                    <a:pt x="393" y="33989"/>
                    <a:pt x="116" y="35381"/>
                    <a:pt x="63" y="36790"/>
                  </a:cubicBezTo>
                  <a:lnTo>
                    <a:pt x="63" y="36790"/>
                  </a:lnTo>
                  <a:cubicBezTo>
                    <a:pt x="0" y="38191"/>
                    <a:pt x="125" y="39610"/>
                    <a:pt x="437" y="40974"/>
                  </a:cubicBezTo>
                  <a:lnTo>
                    <a:pt x="437" y="40974"/>
                  </a:lnTo>
                  <a:lnTo>
                    <a:pt x="500" y="41233"/>
                  </a:lnTo>
                  <a:cubicBezTo>
                    <a:pt x="518" y="41313"/>
                    <a:pt x="544" y="41403"/>
                    <a:pt x="562" y="41483"/>
                  </a:cubicBezTo>
                  <a:lnTo>
                    <a:pt x="562" y="41483"/>
                  </a:lnTo>
                  <a:lnTo>
                    <a:pt x="714" y="41991"/>
                  </a:lnTo>
                  <a:cubicBezTo>
                    <a:pt x="794" y="42330"/>
                    <a:pt x="928" y="42660"/>
                    <a:pt x="1044" y="42982"/>
                  </a:cubicBezTo>
                  <a:lnTo>
                    <a:pt x="1044" y="42982"/>
                  </a:lnTo>
                  <a:cubicBezTo>
                    <a:pt x="1115" y="43151"/>
                    <a:pt x="1160" y="43312"/>
                    <a:pt x="1240" y="43472"/>
                  </a:cubicBezTo>
                  <a:lnTo>
                    <a:pt x="1240" y="43472"/>
                  </a:lnTo>
                  <a:lnTo>
                    <a:pt x="1445" y="43954"/>
                  </a:lnTo>
                  <a:lnTo>
                    <a:pt x="1660" y="44427"/>
                  </a:lnTo>
                  <a:lnTo>
                    <a:pt x="1900" y="44891"/>
                  </a:lnTo>
                  <a:cubicBezTo>
                    <a:pt x="2070" y="45203"/>
                    <a:pt x="2222" y="45515"/>
                    <a:pt x="2409" y="45810"/>
                  </a:cubicBezTo>
                  <a:lnTo>
                    <a:pt x="2409" y="45810"/>
                  </a:lnTo>
                  <a:lnTo>
                    <a:pt x="2677" y="46256"/>
                  </a:lnTo>
                  <a:lnTo>
                    <a:pt x="2810" y="46479"/>
                  </a:lnTo>
                  <a:cubicBezTo>
                    <a:pt x="2855" y="46550"/>
                    <a:pt x="2908" y="46621"/>
                    <a:pt x="2953" y="46693"/>
                  </a:cubicBezTo>
                  <a:lnTo>
                    <a:pt x="2953" y="46693"/>
                  </a:lnTo>
                  <a:lnTo>
                    <a:pt x="3542" y="47549"/>
                  </a:lnTo>
                  <a:lnTo>
                    <a:pt x="4166" y="48370"/>
                  </a:lnTo>
                  <a:cubicBezTo>
                    <a:pt x="4273" y="48513"/>
                    <a:pt x="4380" y="48646"/>
                    <a:pt x="4496" y="48771"/>
                  </a:cubicBezTo>
                  <a:lnTo>
                    <a:pt x="4496" y="48771"/>
                  </a:lnTo>
                  <a:lnTo>
                    <a:pt x="4827" y="49173"/>
                  </a:lnTo>
                  <a:lnTo>
                    <a:pt x="5157" y="49565"/>
                  </a:lnTo>
                  <a:lnTo>
                    <a:pt x="5513" y="49940"/>
                  </a:lnTo>
                  <a:cubicBezTo>
                    <a:pt x="5745" y="50190"/>
                    <a:pt x="5968" y="50457"/>
                    <a:pt x="6218" y="50698"/>
                  </a:cubicBezTo>
                  <a:lnTo>
                    <a:pt x="6218" y="50698"/>
                  </a:lnTo>
                  <a:lnTo>
                    <a:pt x="6941" y="51421"/>
                  </a:lnTo>
                  <a:cubicBezTo>
                    <a:pt x="8921" y="53321"/>
                    <a:pt x="11080" y="55016"/>
                    <a:pt x="13328" y="56550"/>
                  </a:cubicBezTo>
                  <a:lnTo>
                    <a:pt x="13328" y="56550"/>
                  </a:lnTo>
                  <a:cubicBezTo>
                    <a:pt x="11223" y="54820"/>
                    <a:pt x="9171" y="53027"/>
                    <a:pt x="7324" y="51046"/>
                  </a:cubicBezTo>
                  <a:lnTo>
                    <a:pt x="7324" y="51046"/>
                  </a:lnTo>
                  <a:cubicBezTo>
                    <a:pt x="5478" y="49075"/>
                    <a:pt x="3810" y="46925"/>
                    <a:pt x="2659" y="44516"/>
                  </a:cubicBezTo>
                  <a:lnTo>
                    <a:pt x="2659" y="44516"/>
                  </a:lnTo>
                  <a:cubicBezTo>
                    <a:pt x="2088" y="43312"/>
                    <a:pt x="1642" y="42063"/>
                    <a:pt x="1365" y="40769"/>
                  </a:cubicBezTo>
                  <a:lnTo>
                    <a:pt x="1365" y="40769"/>
                  </a:lnTo>
                  <a:cubicBezTo>
                    <a:pt x="1098" y="39476"/>
                    <a:pt x="999" y="38155"/>
                    <a:pt x="1089" y="36844"/>
                  </a:cubicBezTo>
                  <a:lnTo>
                    <a:pt x="1089" y="36844"/>
                  </a:lnTo>
                  <a:cubicBezTo>
                    <a:pt x="1160" y="35524"/>
                    <a:pt x="1410" y="34221"/>
                    <a:pt x="1793" y="32954"/>
                  </a:cubicBezTo>
                  <a:lnTo>
                    <a:pt x="1793" y="32954"/>
                  </a:lnTo>
                  <a:cubicBezTo>
                    <a:pt x="2177" y="31679"/>
                    <a:pt x="2677" y="30439"/>
                    <a:pt x="3256" y="29243"/>
                  </a:cubicBezTo>
                  <a:lnTo>
                    <a:pt x="3256" y="29243"/>
                  </a:lnTo>
                  <a:cubicBezTo>
                    <a:pt x="3845" y="28039"/>
                    <a:pt x="4505" y="26870"/>
                    <a:pt x="5228" y="25737"/>
                  </a:cubicBezTo>
                  <a:lnTo>
                    <a:pt x="5228" y="25737"/>
                  </a:lnTo>
                  <a:cubicBezTo>
                    <a:pt x="5951" y="24604"/>
                    <a:pt x="6718" y="23489"/>
                    <a:pt x="7530" y="22419"/>
                  </a:cubicBezTo>
                  <a:lnTo>
                    <a:pt x="7530" y="22419"/>
                  </a:lnTo>
                  <a:cubicBezTo>
                    <a:pt x="7931" y="21875"/>
                    <a:pt x="8341" y="21321"/>
                    <a:pt x="8743" y="20768"/>
                  </a:cubicBezTo>
                  <a:lnTo>
                    <a:pt x="8743" y="20768"/>
                  </a:lnTo>
                  <a:cubicBezTo>
                    <a:pt x="9144" y="20206"/>
                    <a:pt x="9555" y="19662"/>
                    <a:pt x="9947" y="19100"/>
                  </a:cubicBezTo>
                  <a:lnTo>
                    <a:pt x="9947" y="19100"/>
                  </a:lnTo>
                  <a:cubicBezTo>
                    <a:pt x="10697" y="17949"/>
                    <a:pt x="11482" y="16816"/>
                    <a:pt x="12142" y="15612"/>
                  </a:cubicBezTo>
                  <a:lnTo>
                    <a:pt x="12142" y="15612"/>
                  </a:lnTo>
                  <a:lnTo>
                    <a:pt x="12650" y="14720"/>
                  </a:lnTo>
                  <a:lnTo>
                    <a:pt x="12784" y="14497"/>
                  </a:lnTo>
                  <a:lnTo>
                    <a:pt x="12900" y="14274"/>
                  </a:lnTo>
                  <a:lnTo>
                    <a:pt x="13132" y="13810"/>
                  </a:lnTo>
                  <a:lnTo>
                    <a:pt x="13596" y="12891"/>
                  </a:lnTo>
                  <a:lnTo>
                    <a:pt x="13828" y="12427"/>
                  </a:lnTo>
                  <a:cubicBezTo>
                    <a:pt x="13908" y="12276"/>
                    <a:pt x="13971" y="12115"/>
                    <a:pt x="14042" y="11963"/>
                  </a:cubicBezTo>
                  <a:lnTo>
                    <a:pt x="14042" y="11963"/>
                  </a:lnTo>
                  <a:lnTo>
                    <a:pt x="14443" y="11009"/>
                  </a:lnTo>
                  <a:cubicBezTo>
                    <a:pt x="14586" y="10697"/>
                    <a:pt x="14729" y="10384"/>
                    <a:pt x="14836" y="10054"/>
                  </a:cubicBezTo>
                  <a:lnTo>
                    <a:pt x="14836" y="10054"/>
                  </a:lnTo>
                  <a:lnTo>
                    <a:pt x="15184" y="9091"/>
                  </a:lnTo>
                  <a:lnTo>
                    <a:pt x="15362" y="8600"/>
                  </a:lnTo>
                  <a:lnTo>
                    <a:pt x="15505" y="8109"/>
                  </a:lnTo>
                  <a:lnTo>
                    <a:pt x="15790" y="7119"/>
                  </a:lnTo>
                  <a:cubicBezTo>
                    <a:pt x="15880" y="6789"/>
                    <a:pt x="15942" y="6450"/>
                    <a:pt x="16022" y="6111"/>
                  </a:cubicBezTo>
                  <a:lnTo>
                    <a:pt x="16022" y="6111"/>
                  </a:lnTo>
                  <a:lnTo>
                    <a:pt x="16129" y="5612"/>
                  </a:lnTo>
                  <a:cubicBezTo>
                    <a:pt x="16165" y="5442"/>
                    <a:pt x="16183" y="5273"/>
                    <a:pt x="16210" y="5103"/>
                  </a:cubicBezTo>
                  <a:lnTo>
                    <a:pt x="16210" y="5103"/>
                  </a:lnTo>
                  <a:lnTo>
                    <a:pt x="16290" y="4595"/>
                  </a:lnTo>
                  <a:cubicBezTo>
                    <a:pt x="16317" y="4416"/>
                    <a:pt x="16344" y="4256"/>
                    <a:pt x="16352" y="4077"/>
                  </a:cubicBezTo>
                  <a:lnTo>
                    <a:pt x="16352" y="4077"/>
                  </a:lnTo>
                  <a:cubicBezTo>
                    <a:pt x="16379" y="3738"/>
                    <a:pt x="16415" y="3399"/>
                    <a:pt x="16433" y="3051"/>
                  </a:cubicBezTo>
                  <a:lnTo>
                    <a:pt x="16433" y="3051"/>
                  </a:lnTo>
                  <a:lnTo>
                    <a:pt x="16442" y="2534"/>
                  </a:lnTo>
                  <a:cubicBezTo>
                    <a:pt x="16433" y="2364"/>
                    <a:pt x="16451" y="2195"/>
                    <a:pt x="16433" y="2025"/>
                  </a:cubicBezTo>
                  <a:lnTo>
                    <a:pt x="16433" y="2025"/>
                  </a:lnTo>
                  <a:cubicBezTo>
                    <a:pt x="16415" y="1677"/>
                    <a:pt x="16397" y="1338"/>
                    <a:pt x="16344" y="999"/>
                  </a:cubicBezTo>
                  <a:lnTo>
                    <a:pt x="16344" y="999"/>
                  </a:lnTo>
                  <a:cubicBezTo>
                    <a:pt x="16335" y="919"/>
                    <a:pt x="16326" y="830"/>
                    <a:pt x="16308" y="750"/>
                  </a:cubicBezTo>
                  <a:lnTo>
                    <a:pt x="16308" y="750"/>
                  </a:lnTo>
                  <a:lnTo>
                    <a:pt x="16263" y="491"/>
                  </a:lnTo>
                  <a:cubicBezTo>
                    <a:pt x="16237" y="330"/>
                    <a:pt x="16192" y="161"/>
                    <a:pt x="16138" y="0"/>
                  </a:cubicBezTo>
                  <a:lnTo>
                    <a:pt x="16138" y="0"/>
                  </a:lnTo>
                  <a:cubicBezTo>
                    <a:pt x="16174" y="161"/>
                    <a:pt x="16210" y="330"/>
                    <a:pt x="16219" y="500"/>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8"/>
            <p:cNvSpPr/>
            <p:nvPr/>
          </p:nvSpPr>
          <p:spPr>
            <a:xfrm flipH="1" rot="-1781136">
              <a:off x="4344299" y="3866851"/>
              <a:ext cx="1223618" cy="760194"/>
            </a:xfrm>
            <a:custGeom>
              <a:rect b="b" l="l" r="r" t="t"/>
              <a:pathLst>
                <a:path extrusionOk="0" h="19975" w="32152">
                  <a:moveTo>
                    <a:pt x="11616" y="1"/>
                  </a:moveTo>
                  <a:cubicBezTo>
                    <a:pt x="10991" y="19"/>
                    <a:pt x="10617" y="286"/>
                    <a:pt x="10179" y="697"/>
                  </a:cubicBezTo>
                  <a:lnTo>
                    <a:pt x="10179" y="697"/>
                  </a:lnTo>
                  <a:cubicBezTo>
                    <a:pt x="9635" y="1205"/>
                    <a:pt x="8930" y="1553"/>
                    <a:pt x="8413" y="2071"/>
                  </a:cubicBezTo>
                  <a:lnTo>
                    <a:pt x="8413" y="2071"/>
                  </a:lnTo>
                  <a:cubicBezTo>
                    <a:pt x="7815" y="2668"/>
                    <a:pt x="7655" y="3534"/>
                    <a:pt x="7146" y="4203"/>
                  </a:cubicBezTo>
                  <a:lnTo>
                    <a:pt x="7146" y="4203"/>
                  </a:lnTo>
                  <a:cubicBezTo>
                    <a:pt x="6397" y="4336"/>
                    <a:pt x="5710" y="4729"/>
                    <a:pt x="4898" y="5104"/>
                  </a:cubicBezTo>
                  <a:lnTo>
                    <a:pt x="4898" y="5104"/>
                  </a:lnTo>
                  <a:cubicBezTo>
                    <a:pt x="3435" y="5782"/>
                    <a:pt x="2106" y="5550"/>
                    <a:pt x="1267" y="7218"/>
                  </a:cubicBezTo>
                  <a:lnTo>
                    <a:pt x="1267" y="7218"/>
                  </a:lnTo>
                  <a:cubicBezTo>
                    <a:pt x="768" y="8190"/>
                    <a:pt x="1116" y="8958"/>
                    <a:pt x="1026" y="9992"/>
                  </a:cubicBezTo>
                  <a:lnTo>
                    <a:pt x="1026" y="9992"/>
                  </a:lnTo>
                  <a:cubicBezTo>
                    <a:pt x="946" y="10911"/>
                    <a:pt x="375" y="11562"/>
                    <a:pt x="241" y="12437"/>
                  </a:cubicBezTo>
                  <a:lnTo>
                    <a:pt x="241" y="12437"/>
                  </a:lnTo>
                  <a:cubicBezTo>
                    <a:pt x="1" y="13900"/>
                    <a:pt x="1133" y="15122"/>
                    <a:pt x="2347" y="15729"/>
                  </a:cubicBezTo>
                  <a:lnTo>
                    <a:pt x="2347" y="15729"/>
                  </a:lnTo>
                  <a:cubicBezTo>
                    <a:pt x="6201" y="17647"/>
                    <a:pt x="10733" y="16960"/>
                    <a:pt x="14524" y="18878"/>
                  </a:cubicBezTo>
                  <a:lnTo>
                    <a:pt x="14524" y="18878"/>
                  </a:lnTo>
                  <a:cubicBezTo>
                    <a:pt x="15844" y="19975"/>
                    <a:pt x="16977" y="18093"/>
                    <a:pt x="17379" y="18003"/>
                  </a:cubicBezTo>
                  <a:lnTo>
                    <a:pt x="17379" y="18003"/>
                  </a:lnTo>
                  <a:cubicBezTo>
                    <a:pt x="18199" y="17816"/>
                    <a:pt x="19154" y="18173"/>
                    <a:pt x="19903" y="18503"/>
                  </a:cubicBezTo>
                  <a:lnTo>
                    <a:pt x="19903" y="18503"/>
                  </a:lnTo>
                  <a:cubicBezTo>
                    <a:pt x="20162" y="18619"/>
                    <a:pt x="20323" y="18253"/>
                    <a:pt x="20171" y="18075"/>
                  </a:cubicBezTo>
                  <a:lnTo>
                    <a:pt x="20171" y="18075"/>
                  </a:lnTo>
                  <a:cubicBezTo>
                    <a:pt x="19948" y="17798"/>
                    <a:pt x="19662" y="17557"/>
                    <a:pt x="19332" y="17370"/>
                  </a:cubicBezTo>
                  <a:lnTo>
                    <a:pt x="19332" y="17370"/>
                  </a:lnTo>
                  <a:cubicBezTo>
                    <a:pt x="20028" y="17388"/>
                    <a:pt x="20724" y="17513"/>
                    <a:pt x="21384" y="17780"/>
                  </a:cubicBezTo>
                  <a:lnTo>
                    <a:pt x="21384" y="17780"/>
                  </a:lnTo>
                  <a:cubicBezTo>
                    <a:pt x="22473" y="18218"/>
                    <a:pt x="23579" y="18601"/>
                    <a:pt x="24730" y="18833"/>
                  </a:cubicBezTo>
                  <a:lnTo>
                    <a:pt x="24730" y="18833"/>
                  </a:lnTo>
                  <a:cubicBezTo>
                    <a:pt x="26576" y="19217"/>
                    <a:pt x="28120" y="18708"/>
                    <a:pt x="29288" y="17174"/>
                  </a:cubicBezTo>
                  <a:lnTo>
                    <a:pt x="29288" y="17174"/>
                  </a:lnTo>
                  <a:cubicBezTo>
                    <a:pt x="30395" y="15720"/>
                    <a:pt x="29565" y="13971"/>
                    <a:pt x="30644" y="12517"/>
                  </a:cubicBezTo>
                  <a:lnTo>
                    <a:pt x="30644" y="12517"/>
                  </a:lnTo>
                  <a:cubicBezTo>
                    <a:pt x="31278" y="11661"/>
                    <a:pt x="32152" y="10777"/>
                    <a:pt x="31795" y="9627"/>
                  </a:cubicBezTo>
                  <a:lnTo>
                    <a:pt x="31795" y="9627"/>
                  </a:lnTo>
                  <a:cubicBezTo>
                    <a:pt x="31260" y="7905"/>
                    <a:pt x="28931" y="8360"/>
                    <a:pt x="28459" y="6799"/>
                  </a:cubicBezTo>
                  <a:lnTo>
                    <a:pt x="28459" y="6799"/>
                  </a:lnTo>
                  <a:cubicBezTo>
                    <a:pt x="28120" y="5657"/>
                    <a:pt x="27977" y="4872"/>
                    <a:pt x="26799" y="4372"/>
                  </a:cubicBezTo>
                  <a:lnTo>
                    <a:pt x="26799" y="4372"/>
                  </a:lnTo>
                  <a:cubicBezTo>
                    <a:pt x="25979" y="4024"/>
                    <a:pt x="24953" y="3605"/>
                    <a:pt x="24061" y="3498"/>
                  </a:cubicBezTo>
                  <a:lnTo>
                    <a:pt x="24061" y="3498"/>
                  </a:lnTo>
                  <a:cubicBezTo>
                    <a:pt x="23240" y="3400"/>
                    <a:pt x="22892" y="3730"/>
                    <a:pt x="22169" y="4024"/>
                  </a:cubicBezTo>
                  <a:lnTo>
                    <a:pt x="22169" y="4024"/>
                  </a:lnTo>
                  <a:cubicBezTo>
                    <a:pt x="21607" y="4256"/>
                    <a:pt x="21027" y="4149"/>
                    <a:pt x="20439" y="4096"/>
                  </a:cubicBezTo>
                  <a:lnTo>
                    <a:pt x="20439" y="4096"/>
                  </a:lnTo>
                  <a:cubicBezTo>
                    <a:pt x="20207" y="3694"/>
                    <a:pt x="20028" y="3266"/>
                    <a:pt x="19930" y="2793"/>
                  </a:cubicBezTo>
                  <a:lnTo>
                    <a:pt x="19930" y="2793"/>
                  </a:lnTo>
                  <a:cubicBezTo>
                    <a:pt x="19698" y="1589"/>
                    <a:pt x="19377" y="411"/>
                    <a:pt x="17967" y="215"/>
                  </a:cubicBezTo>
                  <a:lnTo>
                    <a:pt x="17967" y="215"/>
                  </a:lnTo>
                  <a:cubicBezTo>
                    <a:pt x="17370" y="135"/>
                    <a:pt x="16781" y="260"/>
                    <a:pt x="16183" y="384"/>
                  </a:cubicBezTo>
                  <a:lnTo>
                    <a:pt x="16183" y="384"/>
                  </a:lnTo>
                  <a:cubicBezTo>
                    <a:pt x="15710" y="492"/>
                    <a:pt x="15238" y="590"/>
                    <a:pt x="14756" y="590"/>
                  </a:cubicBezTo>
                  <a:lnTo>
                    <a:pt x="14756" y="590"/>
                  </a:lnTo>
                  <a:cubicBezTo>
                    <a:pt x="13703" y="581"/>
                    <a:pt x="12713" y="1"/>
                    <a:pt x="11687" y="1"/>
                  </a:cubicBezTo>
                  <a:lnTo>
                    <a:pt x="11687" y="1"/>
                  </a:lnTo>
                  <a:cubicBezTo>
                    <a:pt x="11660" y="1"/>
                    <a:pt x="11634" y="1"/>
                    <a:pt x="11616" y="1"/>
                  </a:cubicBezTo>
                  <a:moveTo>
                    <a:pt x="15746" y="16166"/>
                  </a:moveTo>
                  <a:cubicBezTo>
                    <a:pt x="15380" y="13391"/>
                    <a:pt x="15648" y="10813"/>
                    <a:pt x="15818" y="8021"/>
                  </a:cubicBezTo>
                  <a:lnTo>
                    <a:pt x="15818" y="8021"/>
                  </a:lnTo>
                  <a:cubicBezTo>
                    <a:pt x="15898" y="6558"/>
                    <a:pt x="15880" y="5086"/>
                    <a:pt x="16023" y="3632"/>
                  </a:cubicBezTo>
                  <a:lnTo>
                    <a:pt x="16023" y="3632"/>
                  </a:lnTo>
                  <a:cubicBezTo>
                    <a:pt x="16076" y="3141"/>
                    <a:pt x="16192" y="2650"/>
                    <a:pt x="16192" y="2169"/>
                  </a:cubicBezTo>
                  <a:lnTo>
                    <a:pt x="16192" y="2169"/>
                  </a:lnTo>
                  <a:cubicBezTo>
                    <a:pt x="16183" y="1687"/>
                    <a:pt x="16041" y="1259"/>
                    <a:pt x="16085" y="786"/>
                  </a:cubicBezTo>
                  <a:lnTo>
                    <a:pt x="16085" y="786"/>
                  </a:lnTo>
                  <a:cubicBezTo>
                    <a:pt x="16603" y="670"/>
                    <a:pt x="17182" y="492"/>
                    <a:pt x="17673" y="536"/>
                  </a:cubicBezTo>
                  <a:lnTo>
                    <a:pt x="17673" y="536"/>
                  </a:lnTo>
                  <a:cubicBezTo>
                    <a:pt x="17878" y="3284"/>
                    <a:pt x="17013" y="5907"/>
                    <a:pt x="16549" y="8592"/>
                  </a:cubicBezTo>
                  <a:lnTo>
                    <a:pt x="16549" y="8592"/>
                  </a:lnTo>
                  <a:cubicBezTo>
                    <a:pt x="16103" y="11107"/>
                    <a:pt x="15916" y="13668"/>
                    <a:pt x="16005" y="16219"/>
                  </a:cubicBezTo>
                  <a:lnTo>
                    <a:pt x="16005" y="16219"/>
                  </a:lnTo>
                  <a:cubicBezTo>
                    <a:pt x="15951" y="16362"/>
                    <a:pt x="15907" y="16505"/>
                    <a:pt x="15862" y="16647"/>
                  </a:cubicBezTo>
                  <a:lnTo>
                    <a:pt x="15862" y="16647"/>
                  </a:lnTo>
                  <a:cubicBezTo>
                    <a:pt x="15826" y="16487"/>
                    <a:pt x="15791" y="16326"/>
                    <a:pt x="15746" y="16166"/>
                  </a:cubicBezTo>
                  <a:close/>
                  <a:moveTo>
                    <a:pt x="14747" y="13293"/>
                  </a:moveTo>
                  <a:cubicBezTo>
                    <a:pt x="14426" y="11348"/>
                    <a:pt x="13908" y="9457"/>
                    <a:pt x="13132" y="7646"/>
                  </a:cubicBezTo>
                  <a:lnTo>
                    <a:pt x="13132" y="7646"/>
                  </a:lnTo>
                  <a:cubicBezTo>
                    <a:pt x="12865" y="7022"/>
                    <a:pt x="10215" y="2374"/>
                    <a:pt x="10385" y="1080"/>
                  </a:cubicBezTo>
                  <a:lnTo>
                    <a:pt x="10385" y="1080"/>
                  </a:lnTo>
                  <a:cubicBezTo>
                    <a:pt x="10617" y="938"/>
                    <a:pt x="10875" y="813"/>
                    <a:pt x="11339" y="688"/>
                  </a:cubicBezTo>
                  <a:lnTo>
                    <a:pt x="11339" y="688"/>
                  </a:lnTo>
                  <a:cubicBezTo>
                    <a:pt x="11865" y="545"/>
                    <a:pt x="12169" y="527"/>
                    <a:pt x="12463" y="563"/>
                  </a:cubicBezTo>
                  <a:lnTo>
                    <a:pt x="12463" y="563"/>
                  </a:lnTo>
                  <a:cubicBezTo>
                    <a:pt x="12276" y="2802"/>
                    <a:pt x="12918" y="4907"/>
                    <a:pt x="13445" y="7066"/>
                  </a:cubicBezTo>
                  <a:lnTo>
                    <a:pt x="13445" y="7066"/>
                  </a:lnTo>
                  <a:cubicBezTo>
                    <a:pt x="13980" y="9216"/>
                    <a:pt x="14426" y="11384"/>
                    <a:pt x="14890" y="13543"/>
                  </a:cubicBezTo>
                  <a:lnTo>
                    <a:pt x="14890" y="13543"/>
                  </a:lnTo>
                  <a:cubicBezTo>
                    <a:pt x="14845" y="13463"/>
                    <a:pt x="14792" y="13382"/>
                    <a:pt x="14747" y="13293"/>
                  </a:cubicBezTo>
                  <a:moveTo>
                    <a:pt x="16826" y="7762"/>
                  </a:moveTo>
                  <a:cubicBezTo>
                    <a:pt x="17298" y="5345"/>
                    <a:pt x="17985" y="3034"/>
                    <a:pt x="17825" y="554"/>
                  </a:cubicBezTo>
                  <a:lnTo>
                    <a:pt x="17825" y="554"/>
                  </a:lnTo>
                  <a:cubicBezTo>
                    <a:pt x="18458" y="652"/>
                    <a:pt x="18842" y="911"/>
                    <a:pt x="19083" y="1259"/>
                  </a:cubicBezTo>
                  <a:lnTo>
                    <a:pt x="19083" y="1259"/>
                  </a:lnTo>
                  <a:cubicBezTo>
                    <a:pt x="19056" y="1268"/>
                    <a:pt x="19029" y="1285"/>
                    <a:pt x="19038" y="1330"/>
                  </a:cubicBezTo>
                  <a:lnTo>
                    <a:pt x="19038" y="1330"/>
                  </a:lnTo>
                  <a:cubicBezTo>
                    <a:pt x="19359" y="4506"/>
                    <a:pt x="18039" y="7263"/>
                    <a:pt x="17218" y="10215"/>
                  </a:cubicBezTo>
                  <a:lnTo>
                    <a:pt x="17218" y="10215"/>
                  </a:lnTo>
                  <a:cubicBezTo>
                    <a:pt x="16701" y="12116"/>
                    <a:pt x="16371" y="14078"/>
                    <a:pt x="16085" y="16023"/>
                  </a:cubicBezTo>
                  <a:lnTo>
                    <a:pt x="16085" y="16023"/>
                  </a:lnTo>
                  <a:cubicBezTo>
                    <a:pt x="16076" y="16032"/>
                    <a:pt x="16076" y="16041"/>
                    <a:pt x="16076" y="16050"/>
                  </a:cubicBezTo>
                  <a:lnTo>
                    <a:pt x="16076" y="16050"/>
                  </a:lnTo>
                  <a:cubicBezTo>
                    <a:pt x="16085" y="13257"/>
                    <a:pt x="16281" y="10501"/>
                    <a:pt x="16826" y="7762"/>
                  </a:cubicBezTo>
                  <a:moveTo>
                    <a:pt x="15086" y="13971"/>
                  </a:moveTo>
                  <a:cubicBezTo>
                    <a:pt x="14702" y="11830"/>
                    <a:pt x="14203" y="9707"/>
                    <a:pt x="13694" y="7593"/>
                  </a:cubicBezTo>
                  <a:lnTo>
                    <a:pt x="13694" y="7593"/>
                  </a:lnTo>
                  <a:cubicBezTo>
                    <a:pt x="13141" y="5282"/>
                    <a:pt x="12383" y="2980"/>
                    <a:pt x="12597" y="581"/>
                  </a:cubicBezTo>
                  <a:lnTo>
                    <a:pt x="12597" y="581"/>
                  </a:lnTo>
                  <a:cubicBezTo>
                    <a:pt x="12829" y="625"/>
                    <a:pt x="13079" y="697"/>
                    <a:pt x="13453" y="777"/>
                  </a:cubicBezTo>
                  <a:lnTo>
                    <a:pt x="13453" y="777"/>
                  </a:lnTo>
                  <a:cubicBezTo>
                    <a:pt x="13703" y="839"/>
                    <a:pt x="13953" y="866"/>
                    <a:pt x="14203" y="893"/>
                  </a:cubicBezTo>
                  <a:lnTo>
                    <a:pt x="14203" y="893"/>
                  </a:lnTo>
                  <a:cubicBezTo>
                    <a:pt x="14435" y="5318"/>
                    <a:pt x="14747" y="9752"/>
                    <a:pt x="15175" y="14176"/>
                  </a:cubicBezTo>
                  <a:lnTo>
                    <a:pt x="15175" y="14176"/>
                  </a:lnTo>
                  <a:cubicBezTo>
                    <a:pt x="15148" y="14114"/>
                    <a:pt x="15113" y="14043"/>
                    <a:pt x="15086" y="13971"/>
                  </a:cubicBezTo>
                  <a:moveTo>
                    <a:pt x="15791" y="839"/>
                  </a:moveTo>
                  <a:cubicBezTo>
                    <a:pt x="15835" y="839"/>
                    <a:pt x="15871" y="831"/>
                    <a:pt x="15916" y="822"/>
                  </a:cubicBezTo>
                  <a:lnTo>
                    <a:pt x="15916" y="822"/>
                  </a:lnTo>
                  <a:cubicBezTo>
                    <a:pt x="15871" y="1009"/>
                    <a:pt x="15925" y="831"/>
                    <a:pt x="15942" y="1339"/>
                  </a:cubicBezTo>
                  <a:lnTo>
                    <a:pt x="15942" y="1339"/>
                  </a:lnTo>
                  <a:cubicBezTo>
                    <a:pt x="15978" y="2160"/>
                    <a:pt x="15978" y="2802"/>
                    <a:pt x="15898" y="3623"/>
                  </a:cubicBezTo>
                  <a:lnTo>
                    <a:pt x="15898" y="3623"/>
                  </a:lnTo>
                  <a:cubicBezTo>
                    <a:pt x="15755" y="5184"/>
                    <a:pt x="15791" y="6745"/>
                    <a:pt x="15675" y="8306"/>
                  </a:cubicBezTo>
                  <a:lnTo>
                    <a:pt x="15675" y="8306"/>
                  </a:lnTo>
                  <a:cubicBezTo>
                    <a:pt x="15496" y="10733"/>
                    <a:pt x="15309" y="13043"/>
                    <a:pt x="15541" y="15434"/>
                  </a:cubicBezTo>
                  <a:lnTo>
                    <a:pt x="15541" y="15434"/>
                  </a:lnTo>
                  <a:cubicBezTo>
                    <a:pt x="15514" y="15345"/>
                    <a:pt x="15487" y="15256"/>
                    <a:pt x="15461" y="15158"/>
                  </a:cubicBezTo>
                  <a:lnTo>
                    <a:pt x="15461" y="15158"/>
                  </a:lnTo>
                  <a:cubicBezTo>
                    <a:pt x="15416" y="14979"/>
                    <a:pt x="15371" y="14801"/>
                    <a:pt x="15318" y="14631"/>
                  </a:cubicBezTo>
                  <a:lnTo>
                    <a:pt x="15318" y="14631"/>
                  </a:lnTo>
                  <a:cubicBezTo>
                    <a:pt x="15006" y="10046"/>
                    <a:pt x="14586" y="5469"/>
                    <a:pt x="14354" y="902"/>
                  </a:cubicBezTo>
                  <a:lnTo>
                    <a:pt x="14354" y="902"/>
                  </a:lnTo>
                  <a:cubicBezTo>
                    <a:pt x="14497" y="911"/>
                    <a:pt x="14649" y="920"/>
                    <a:pt x="14801" y="920"/>
                  </a:cubicBezTo>
                  <a:lnTo>
                    <a:pt x="14801" y="920"/>
                  </a:lnTo>
                  <a:cubicBezTo>
                    <a:pt x="15131" y="920"/>
                    <a:pt x="15461" y="893"/>
                    <a:pt x="15791" y="839"/>
                  </a:cubicBezTo>
                  <a:close/>
                  <a:moveTo>
                    <a:pt x="12838" y="8574"/>
                  </a:moveTo>
                  <a:cubicBezTo>
                    <a:pt x="11660" y="6424"/>
                    <a:pt x="9457" y="4390"/>
                    <a:pt x="9421" y="1830"/>
                  </a:cubicBezTo>
                  <a:lnTo>
                    <a:pt x="9421" y="1830"/>
                  </a:lnTo>
                  <a:cubicBezTo>
                    <a:pt x="9466" y="1803"/>
                    <a:pt x="9501" y="1776"/>
                    <a:pt x="9537" y="1749"/>
                  </a:cubicBezTo>
                  <a:lnTo>
                    <a:pt x="9537" y="1749"/>
                  </a:lnTo>
                  <a:cubicBezTo>
                    <a:pt x="9849" y="1517"/>
                    <a:pt x="10046" y="1339"/>
                    <a:pt x="10242" y="1196"/>
                  </a:cubicBezTo>
                  <a:lnTo>
                    <a:pt x="10242" y="1196"/>
                  </a:lnTo>
                  <a:cubicBezTo>
                    <a:pt x="10251" y="2240"/>
                    <a:pt x="11268" y="4372"/>
                    <a:pt x="11411" y="4640"/>
                  </a:cubicBezTo>
                  <a:lnTo>
                    <a:pt x="11411" y="4640"/>
                  </a:lnTo>
                  <a:cubicBezTo>
                    <a:pt x="12543" y="6763"/>
                    <a:pt x="13471" y="8877"/>
                    <a:pt x="14096" y="11134"/>
                  </a:cubicBezTo>
                  <a:lnTo>
                    <a:pt x="14096" y="11134"/>
                  </a:lnTo>
                  <a:cubicBezTo>
                    <a:pt x="13748" y="10251"/>
                    <a:pt x="13293" y="9404"/>
                    <a:pt x="12838" y="8574"/>
                  </a:cubicBezTo>
                  <a:moveTo>
                    <a:pt x="17575" y="9591"/>
                  </a:moveTo>
                  <a:cubicBezTo>
                    <a:pt x="18467" y="6941"/>
                    <a:pt x="19457" y="4220"/>
                    <a:pt x="19154" y="1375"/>
                  </a:cubicBezTo>
                  <a:lnTo>
                    <a:pt x="19154" y="1375"/>
                  </a:lnTo>
                  <a:cubicBezTo>
                    <a:pt x="19377" y="1749"/>
                    <a:pt x="19475" y="2204"/>
                    <a:pt x="19564" y="2686"/>
                  </a:cubicBezTo>
                  <a:lnTo>
                    <a:pt x="19564" y="2686"/>
                  </a:lnTo>
                  <a:cubicBezTo>
                    <a:pt x="19725" y="3569"/>
                    <a:pt x="19814" y="3953"/>
                    <a:pt x="20349" y="4667"/>
                  </a:cubicBezTo>
                  <a:lnTo>
                    <a:pt x="20349" y="4667"/>
                  </a:lnTo>
                  <a:cubicBezTo>
                    <a:pt x="20358" y="4667"/>
                    <a:pt x="20358" y="4675"/>
                    <a:pt x="20367" y="4684"/>
                  </a:cubicBezTo>
                  <a:lnTo>
                    <a:pt x="20367" y="4684"/>
                  </a:lnTo>
                  <a:cubicBezTo>
                    <a:pt x="20367" y="4684"/>
                    <a:pt x="20358" y="4684"/>
                    <a:pt x="20358" y="4684"/>
                  </a:cubicBezTo>
                  <a:lnTo>
                    <a:pt x="20358" y="4684"/>
                  </a:lnTo>
                  <a:cubicBezTo>
                    <a:pt x="20126" y="6888"/>
                    <a:pt x="19172" y="8413"/>
                    <a:pt x="18119" y="10287"/>
                  </a:cubicBezTo>
                  <a:lnTo>
                    <a:pt x="18119" y="10287"/>
                  </a:lnTo>
                  <a:cubicBezTo>
                    <a:pt x="17316" y="11714"/>
                    <a:pt x="16763" y="13257"/>
                    <a:pt x="16415" y="14863"/>
                  </a:cubicBezTo>
                  <a:lnTo>
                    <a:pt x="16415" y="14863"/>
                  </a:lnTo>
                  <a:cubicBezTo>
                    <a:pt x="16719" y="13088"/>
                    <a:pt x="17013" y="11286"/>
                    <a:pt x="17575" y="9591"/>
                  </a:cubicBezTo>
                  <a:close/>
                  <a:moveTo>
                    <a:pt x="14319" y="12660"/>
                  </a:moveTo>
                  <a:cubicBezTo>
                    <a:pt x="13650" y="8565"/>
                    <a:pt x="8690" y="6638"/>
                    <a:pt x="8636" y="2311"/>
                  </a:cubicBezTo>
                  <a:lnTo>
                    <a:pt x="8636" y="2311"/>
                  </a:lnTo>
                  <a:cubicBezTo>
                    <a:pt x="8850" y="2106"/>
                    <a:pt x="9073" y="2026"/>
                    <a:pt x="9296" y="1901"/>
                  </a:cubicBezTo>
                  <a:lnTo>
                    <a:pt x="9296" y="1901"/>
                  </a:lnTo>
                  <a:cubicBezTo>
                    <a:pt x="9314" y="3757"/>
                    <a:pt x="10394" y="5122"/>
                    <a:pt x="11437" y="6638"/>
                  </a:cubicBezTo>
                  <a:lnTo>
                    <a:pt x="11437" y="6638"/>
                  </a:lnTo>
                  <a:cubicBezTo>
                    <a:pt x="12749" y="8538"/>
                    <a:pt x="13998" y="10581"/>
                    <a:pt x="14462" y="12847"/>
                  </a:cubicBezTo>
                  <a:lnTo>
                    <a:pt x="14462" y="12847"/>
                  </a:lnTo>
                  <a:cubicBezTo>
                    <a:pt x="14417" y="12785"/>
                    <a:pt x="14372" y="12722"/>
                    <a:pt x="14319" y="12660"/>
                  </a:cubicBezTo>
                  <a:close/>
                  <a:moveTo>
                    <a:pt x="14087" y="12428"/>
                  </a:moveTo>
                  <a:cubicBezTo>
                    <a:pt x="12445" y="9100"/>
                    <a:pt x="8734" y="7548"/>
                    <a:pt x="7905" y="3828"/>
                  </a:cubicBezTo>
                  <a:lnTo>
                    <a:pt x="7905" y="3828"/>
                  </a:lnTo>
                  <a:cubicBezTo>
                    <a:pt x="7931" y="3792"/>
                    <a:pt x="7958" y="3757"/>
                    <a:pt x="7985" y="3721"/>
                  </a:cubicBezTo>
                  <a:lnTo>
                    <a:pt x="7985" y="3721"/>
                  </a:lnTo>
                  <a:cubicBezTo>
                    <a:pt x="8270" y="3221"/>
                    <a:pt x="8065" y="2927"/>
                    <a:pt x="8556" y="2401"/>
                  </a:cubicBezTo>
                  <a:lnTo>
                    <a:pt x="8556" y="2401"/>
                  </a:lnTo>
                  <a:cubicBezTo>
                    <a:pt x="8672" y="6593"/>
                    <a:pt x="13364" y="8565"/>
                    <a:pt x="14140" y="12463"/>
                  </a:cubicBezTo>
                  <a:lnTo>
                    <a:pt x="14140" y="12463"/>
                  </a:lnTo>
                  <a:cubicBezTo>
                    <a:pt x="14015" y="12481"/>
                    <a:pt x="13980" y="12954"/>
                    <a:pt x="14015" y="13159"/>
                  </a:cubicBezTo>
                  <a:lnTo>
                    <a:pt x="14015" y="13159"/>
                  </a:lnTo>
                  <a:cubicBezTo>
                    <a:pt x="14024" y="13168"/>
                    <a:pt x="14024" y="13177"/>
                    <a:pt x="14024" y="13186"/>
                  </a:cubicBezTo>
                  <a:lnTo>
                    <a:pt x="14024" y="13186"/>
                  </a:lnTo>
                  <a:cubicBezTo>
                    <a:pt x="13373" y="11768"/>
                    <a:pt x="12383" y="10831"/>
                    <a:pt x="11214" y="9778"/>
                  </a:cubicBezTo>
                  <a:lnTo>
                    <a:pt x="11214" y="9778"/>
                  </a:lnTo>
                  <a:cubicBezTo>
                    <a:pt x="9823" y="8520"/>
                    <a:pt x="7601" y="6415"/>
                    <a:pt x="7396" y="4444"/>
                  </a:cubicBezTo>
                  <a:lnTo>
                    <a:pt x="7396" y="4444"/>
                  </a:lnTo>
                  <a:cubicBezTo>
                    <a:pt x="7557" y="4283"/>
                    <a:pt x="7699" y="4122"/>
                    <a:pt x="7833" y="3935"/>
                  </a:cubicBezTo>
                  <a:lnTo>
                    <a:pt x="7833" y="3935"/>
                  </a:lnTo>
                  <a:cubicBezTo>
                    <a:pt x="8583" y="7664"/>
                    <a:pt x="12267" y="9234"/>
                    <a:pt x="13998" y="12481"/>
                  </a:cubicBezTo>
                  <a:lnTo>
                    <a:pt x="13998" y="12481"/>
                  </a:lnTo>
                  <a:cubicBezTo>
                    <a:pt x="14007" y="12499"/>
                    <a:pt x="14024" y="12508"/>
                    <a:pt x="14042" y="12508"/>
                  </a:cubicBezTo>
                  <a:lnTo>
                    <a:pt x="14042" y="12508"/>
                  </a:lnTo>
                  <a:cubicBezTo>
                    <a:pt x="14078" y="12508"/>
                    <a:pt x="14114" y="12472"/>
                    <a:pt x="14087" y="12428"/>
                  </a:cubicBezTo>
                  <a:moveTo>
                    <a:pt x="20358" y="11866"/>
                  </a:moveTo>
                  <a:cubicBezTo>
                    <a:pt x="21536" y="10911"/>
                    <a:pt x="22374" y="9725"/>
                    <a:pt x="22357" y="8217"/>
                  </a:cubicBezTo>
                  <a:lnTo>
                    <a:pt x="22357" y="8217"/>
                  </a:lnTo>
                  <a:cubicBezTo>
                    <a:pt x="22580" y="7825"/>
                    <a:pt x="22785" y="7423"/>
                    <a:pt x="22945" y="7004"/>
                  </a:cubicBezTo>
                  <a:lnTo>
                    <a:pt x="22945" y="7004"/>
                  </a:lnTo>
                  <a:cubicBezTo>
                    <a:pt x="23311" y="6040"/>
                    <a:pt x="23383" y="5014"/>
                    <a:pt x="23918" y="4113"/>
                  </a:cubicBezTo>
                  <a:lnTo>
                    <a:pt x="23918" y="4113"/>
                  </a:lnTo>
                  <a:cubicBezTo>
                    <a:pt x="24346" y="4105"/>
                    <a:pt x="24774" y="4176"/>
                    <a:pt x="25202" y="4292"/>
                  </a:cubicBezTo>
                  <a:lnTo>
                    <a:pt x="25202" y="4292"/>
                  </a:lnTo>
                  <a:cubicBezTo>
                    <a:pt x="24632" y="4791"/>
                    <a:pt x="24373" y="5585"/>
                    <a:pt x="24123" y="6281"/>
                  </a:cubicBezTo>
                  <a:lnTo>
                    <a:pt x="24123" y="6281"/>
                  </a:lnTo>
                  <a:cubicBezTo>
                    <a:pt x="23650" y="7628"/>
                    <a:pt x="23213" y="8993"/>
                    <a:pt x="22374" y="10171"/>
                  </a:cubicBezTo>
                  <a:lnTo>
                    <a:pt x="22374" y="10171"/>
                  </a:lnTo>
                  <a:cubicBezTo>
                    <a:pt x="21117" y="11928"/>
                    <a:pt x="19243" y="12936"/>
                    <a:pt x="17682" y="14319"/>
                  </a:cubicBezTo>
                  <a:lnTo>
                    <a:pt x="17682" y="14319"/>
                  </a:lnTo>
                  <a:cubicBezTo>
                    <a:pt x="18440" y="13445"/>
                    <a:pt x="19359" y="12687"/>
                    <a:pt x="20358" y="11866"/>
                  </a:cubicBezTo>
                  <a:moveTo>
                    <a:pt x="22348" y="7816"/>
                  </a:moveTo>
                  <a:cubicBezTo>
                    <a:pt x="22330" y="7664"/>
                    <a:pt x="22303" y="7521"/>
                    <a:pt x="22267" y="7387"/>
                  </a:cubicBezTo>
                  <a:lnTo>
                    <a:pt x="22267" y="7387"/>
                  </a:lnTo>
                  <a:cubicBezTo>
                    <a:pt x="22526" y="6335"/>
                    <a:pt x="22526" y="5237"/>
                    <a:pt x="22937" y="4247"/>
                  </a:cubicBezTo>
                  <a:lnTo>
                    <a:pt x="22937" y="4247"/>
                  </a:lnTo>
                  <a:cubicBezTo>
                    <a:pt x="23258" y="4167"/>
                    <a:pt x="23561" y="4131"/>
                    <a:pt x="23855" y="4122"/>
                  </a:cubicBezTo>
                  <a:lnTo>
                    <a:pt x="23855" y="4122"/>
                  </a:lnTo>
                  <a:cubicBezTo>
                    <a:pt x="23133" y="5309"/>
                    <a:pt x="22972" y="6754"/>
                    <a:pt x="22357" y="8030"/>
                  </a:cubicBezTo>
                  <a:lnTo>
                    <a:pt x="22357" y="8030"/>
                  </a:lnTo>
                  <a:cubicBezTo>
                    <a:pt x="22348" y="7958"/>
                    <a:pt x="22357" y="7887"/>
                    <a:pt x="22348" y="7816"/>
                  </a:cubicBezTo>
                  <a:moveTo>
                    <a:pt x="21634" y="5924"/>
                  </a:moveTo>
                  <a:cubicBezTo>
                    <a:pt x="21679" y="5505"/>
                    <a:pt x="21705" y="5086"/>
                    <a:pt x="21732" y="4667"/>
                  </a:cubicBezTo>
                  <a:lnTo>
                    <a:pt x="21732" y="4667"/>
                  </a:lnTo>
                  <a:cubicBezTo>
                    <a:pt x="21982" y="4640"/>
                    <a:pt x="22000" y="4586"/>
                    <a:pt x="22383" y="4435"/>
                  </a:cubicBezTo>
                  <a:lnTo>
                    <a:pt x="22383" y="4435"/>
                  </a:lnTo>
                  <a:cubicBezTo>
                    <a:pt x="22544" y="4372"/>
                    <a:pt x="22696" y="4319"/>
                    <a:pt x="22856" y="4274"/>
                  </a:cubicBezTo>
                  <a:lnTo>
                    <a:pt x="22856" y="4274"/>
                  </a:lnTo>
                  <a:cubicBezTo>
                    <a:pt x="22464" y="5211"/>
                    <a:pt x="22490" y="6228"/>
                    <a:pt x="22223" y="7200"/>
                  </a:cubicBezTo>
                  <a:lnTo>
                    <a:pt x="22223" y="7200"/>
                  </a:lnTo>
                  <a:cubicBezTo>
                    <a:pt x="22089" y="6736"/>
                    <a:pt x="21884" y="6326"/>
                    <a:pt x="21634" y="5924"/>
                  </a:cubicBezTo>
                  <a:close/>
                  <a:moveTo>
                    <a:pt x="16915" y="15363"/>
                  </a:moveTo>
                  <a:cubicBezTo>
                    <a:pt x="18485" y="13561"/>
                    <a:pt x="20697" y="12553"/>
                    <a:pt x="22214" y="10644"/>
                  </a:cubicBezTo>
                  <a:lnTo>
                    <a:pt x="22214" y="10644"/>
                  </a:lnTo>
                  <a:cubicBezTo>
                    <a:pt x="22812" y="9876"/>
                    <a:pt x="23249" y="9011"/>
                    <a:pt x="23615" y="8110"/>
                  </a:cubicBezTo>
                  <a:lnTo>
                    <a:pt x="23615" y="8110"/>
                  </a:lnTo>
                  <a:cubicBezTo>
                    <a:pt x="24078" y="6950"/>
                    <a:pt x="24301" y="5166"/>
                    <a:pt x="25318" y="4319"/>
                  </a:cubicBezTo>
                  <a:lnTo>
                    <a:pt x="25318" y="4319"/>
                  </a:lnTo>
                  <a:cubicBezTo>
                    <a:pt x="25693" y="4426"/>
                    <a:pt x="26077" y="4568"/>
                    <a:pt x="26469" y="4747"/>
                  </a:cubicBezTo>
                  <a:lnTo>
                    <a:pt x="26469" y="4747"/>
                  </a:lnTo>
                  <a:cubicBezTo>
                    <a:pt x="27281" y="5113"/>
                    <a:pt x="27558" y="5648"/>
                    <a:pt x="27727" y="6210"/>
                  </a:cubicBezTo>
                  <a:lnTo>
                    <a:pt x="27727" y="6210"/>
                  </a:lnTo>
                  <a:cubicBezTo>
                    <a:pt x="26790" y="6799"/>
                    <a:pt x="26175" y="7673"/>
                    <a:pt x="25488" y="8520"/>
                  </a:cubicBezTo>
                  <a:lnTo>
                    <a:pt x="25488" y="8520"/>
                  </a:lnTo>
                  <a:cubicBezTo>
                    <a:pt x="24516" y="9743"/>
                    <a:pt x="23525" y="10956"/>
                    <a:pt x="22419" y="12071"/>
                  </a:cubicBezTo>
                  <a:lnTo>
                    <a:pt x="22419" y="12071"/>
                  </a:lnTo>
                  <a:cubicBezTo>
                    <a:pt x="20590" y="13918"/>
                    <a:pt x="18280" y="14997"/>
                    <a:pt x="16308" y="16612"/>
                  </a:cubicBezTo>
                  <a:lnTo>
                    <a:pt x="16308" y="16612"/>
                  </a:lnTo>
                  <a:cubicBezTo>
                    <a:pt x="16344" y="16514"/>
                    <a:pt x="16380" y="16407"/>
                    <a:pt x="16424" y="16308"/>
                  </a:cubicBezTo>
                  <a:lnTo>
                    <a:pt x="16424" y="16308"/>
                  </a:lnTo>
                  <a:cubicBezTo>
                    <a:pt x="16451" y="16326"/>
                    <a:pt x="16487" y="16326"/>
                    <a:pt x="16504" y="16291"/>
                  </a:cubicBezTo>
                  <a:lnTo>
                    <a:pt x="16504" y="16291"/>
                  </a:lnTo>
                  <a:cubicBezTo>
                    <a:pt x="17905" y="14480"/>
                    <a:pt x="20278" y="13828"/>
                    <a:pt x="21768" y="12035"/>
                  </a:cubicBezTo>
                  <a:lnTo>
                    <a:pt x="21768" y="12035"/>
                  </a:lnTo>
                  <a:cubicBezTo>
                    <a:pt x="22606" y="11018"/>
                    <a:pt x="23409" y="9957"/>
                    <a:pt x="24114" y="8842"/>
                  </a:cubicBezTo>
                  <a:lnTo>
                    <a:pt x="24114" y="8842"/>
                  </a:lnTo>
                  <a:cubicBezTo>
                    <a:pt x="24828" y="7735"/>
                    <a:pt x="25729" y="5764"/>
                    <a:pt x="26996" y="5211"/>
                  </a:cubicBezTo>
                  <a:lnTo>
                    <a:pt x="26996" y="5211"/>
                  </a:lnTo>
                  <a:cubicBezTo>
                    <a:pt x="27067" y="5175"/>
                    <a:pt x="27005" y="5068"/>
                    <a:pt x="26933" y="5104"/>
                  </a:cubicBezTo>
                  <a:lnTo>
                    <a:pt x="26933" y="5104"/>
                  </a:lnTo>
                  <a:cubicBezTo>
                    <a:pt x="25934" y="5541"/>
                    <a:pt x="25176" y="6932"/>
                    <a:pt x="24614" y="7816"/>
                  </a:cubicBezTo>
                  <a:lnTo>
                    <a:pt x="24614" y="7816"/>
                  </a:lnTo>
                  <a:cubicBezTo>
                    <a:pt x="23855" y="9002"/>
                    <a:pt x="23097" y="10153"/>
                    <a:pt x="22232" y="11259"/>
                  </a:cubicBezTo>
                  <a:lnTo>
                    <a:pt x="22232" y="11259"/>
                  </a:lnTo>
                  <a:cubicBezTo>
                    <a:pt x="21188" y="12597"/>
                    <a:pt x="20117" y="13516"/>
                    <a:pt x="18663" y="14390"/>
                  </a:cubicBezTo>
                  <a:lnTo>
                    <a:pt x="18663" y="14390"/>
                  </a:lnTo>
                  <a:cubicBezTo>
                    <a:pt x="17843" y="14872"/>
                    <a:pt x="17102" y="15372"/>
                    <a:pt x="16504" y="16112"/>
                  </a:cubicBezTo>
                  <a:lnTo>
                    <a:pt x="16504" y="16112"/>
                  </a:lnTo>
                  <a:cubicBezTo>
                    <a:pt x="16629" y="15845"/>
                    <a:pt x="16763" y="15604"/>
                    <a:pt x="16915" y="15363"/>
                  </a:cubicBezTo>
                  <a:moveTo>
                    <a:pt x="11303" y="10688"/>
                  </a:moveTo>
                  <a:cubicBezTo>
                    <a:pt x="9662" y="9305"/>
                    <a:pt x="7039" y="7396"/>
                    <a:pt x="6798" y="5059"/>
                  </a:cubicBezTo>
                  <a:lnTo>
                    <a:pt x="6798" y="5059"/>
                  </a:lnTo>
                  <a:cubicBezTo>
                    <a:pt x="6950" y="4890"/>
                    <a:pt x="7111" y="4729"/>
                    <a:pt x="7271" y="4577"/>
                  </a:cubicBezTo>
                  <a:lnTo>
                    <a:pt x="7271" y="4577"/>
                  </a:lnTo>
                  <a:cubicBezTo>
                    <a:pt x="7405" y="6165"/>
                    <a:pt x="8752" y="7307"/>
                    <a:pt x="9751" y="8485"/>
                  </a:cubicBezTo>
                  <a:lnTo>
                    <a:pt x="9751" y="8485"/>
                  </a:lnTo>
                  <a:cubicBezTo>
                    <a:pt x="11232" y="10224"/>
                    <a:pt x="13141" y="11357"/>
                    <a:pt x="14033" y="13552"/>
                  </a:cubicBezTo>
                  <a:lnTo>
                    <a:pt x="14033" y="13552"/>
                  </a:lnTo>
                  <a:cubicBezTo>
                    <a:pt x="14042" y="13579"/>
                    <a:pt x="14069" y="13588"/>
                    <a:pt x="14087" y="13588"/>
                  </a:cubicBezTo>
                  <a:lnTo>
                    <a:pt x="14087" y="13588"/>
                  </a:lnTo>
                  <a:cubicBezTo>
                    <a:pt x="14096" y="13668"/>
                    <a:pt x="14105" y="13748"/>
                    <a:pt x="14114" y="13828"/>
                  </a:cubicBezTo>
                  <a:lnTo>
                    <a:pt x="14114" y="13828"/>
                  </a:lnTo>
                  <a:cubicBezTo>
                    <a:pt x="13436" y="12571"/>
                    <a:pt x="12419" y="11625"/>
                    <a:pt x="11303" y="10688"/>
                  </a:cubicBezTo>
                  <a:close/>
                  <a:moveTo>
                    <a:pt x="20769" y="4640"/>
                  </a:moveTo>
                  <a:cubicBezTo>
                    <a:pt x="21036" y="4667"/>
                    <a:pt x="21304" y="4693"/>
                    <a:pt x="21572" y="4675"/>
                  </a:cubicBezTo>
                  <a:lnTo>
                    <a:pt x="21572" y="4675"/>
                  </a:lnTo>
                  <a:cubicBezTo>
                    <a:pt x="21554" y="5023"/>
                    <a:pt x="21527" y="5371"/>
                    <a:pt x="21500" y="5710"/>
                  </a:cubicBezTo>
                  <a:lnTo>
                    <a:pt x="21500" y="5710"/>
                  </a:lnTo>
                  <a:cubicBezTo>
                    <a:pt x="21259" y="5345"/>
                    <a:pt x="21010" y="4997"/>
                    <a:pt x="20769" y="4640"/>
                  </a:cubicBezTo>
                  <a:moveTo>
                    <a:pt x="5995" y="4970"/>
                  </a:moveTo>
                  <a:cubicBezTo>
                    <a:pt x="6085" y="4925"/>
                    <a:pt x="6174" y="4881"/>
                    <a:pt x="6272" y="4845"/>
                  </a:cubicBezTo>
                  <a:lnTo>
                    <a:pt x="6272" y="4845"/>
                  </a:lnTo>
                  <a:cubicBezTo>
                    <a:pt x="6388" y="4800"/>
                    <a:pt x="6513" y="4765"/>
                    <a:pt x="6638" y="4738"/>
                  </a:cubicBezTo>
                  <a:lnTo>
                    <a:pt x="6638" y="4738"/>
                  </a:lnTo>
                  <a:cubicBezTo>
                    <a:pt x="6468" y="4898"/>
                    <a:pt x="6308" y="5059"/>
                    <a:pt x="6174" y="5246"/>
                  </a:cubicBezTo>
                  <a:lnTo>
                    <a:pt x="6174" y="5246"/>
                  </a:lnTo>
                  <a:cubicBezTo>
                    <a:pt x="6111" y="5157"/>
                    <a:pt x="6049" y="5077"/>
                    <a:pt x="5995" y="4970"/>
                  </a:cubicBezTo>
                  <a:moveTo>
                    <a:pt x="18984" y="9172"/>
                  </a:moveTo>
                  <a:cubicBezTo>
                    <a:pt x="19823" y="7798"/>
                    <a:pt x="20349" y="6370"/>
                    <a:pt x="20421" y="4756"/>
                  </a:cubicBezTo>
                  <a:lnTo>
                    <a:pt x="20421" y="4756"/>
                  </a:lnTo>
                  <a:cubicBezTo>
                    <a:pt x="20626" y="5032"/>
                    <a:pt x="20822" y="5291"/>
                    <a:pt x="21010" y="5550"/>
                  </a:cubicBezTo>
                  <a:lnTo>
                    <a:pt x="21010" y="5550"/>
                  </a:lnTo>
                  <a:cubicBezTo>
                    <a:pt x="20911" y="6843"/>
                    <a:pt x="20867" y="8190"/>
                    <a:pt x="20126" y="9297"/>
                  </a:cubicBezTo>
                  <a:lnTo>
                    <a:pt x="20126" y="9297"/>
                  </a:lnTo>
                  <a:cubicBezTo>
                    <a:pt x="19662" y="9992"/>
                    <a:pt x="18993" y="10545"/>
                    <a:pt x="18449" y="11170"/>
                  </a:cubicBezTo>
                  <a:lnTo>
                    <a:pt x="18449" y="11170"/>
                  </a:lnTo>
                  <a:cubicBezTo>
                    <a:pt x="17486" y="12267"/>
                    <a:pt x="16915" y="13507"/>
                    <a:pt x="16638" y="14926"/>
                  </a:cubicBezTo>
                  <a:lnTo>
                    <a:pt x="16638" y="14926"/>
                  </a:lnTo>
                  <a:cubicBezTo>
                    <a:pt x="16576" y="15024"/>
                    <a:pt x="16513" y="15131"/>
                    <a:pt x="16460" y="15238"/>
                  </a:cubicBezTo>
                  <a:lnTo>
                    <a:pt x="16460" y="15238"/>
                  </a:lnTo>
                  <a:cubicBezTo>
                    <a:pt x="16942" y="13026"/>
                    <a:pt x="17807" y="11099"/>
                    <a:pt x="18984" y="9172"/>
                  </a:cubicBezTo>
                  <a:moveTo>
                    <a:pt x="4416" y="5773"/>
                  </a:moveTo>
                  <a:cubicBezTo>
                    <a:pt x="4416" y="5773"/>
                    <a:pt x="4425" y="5764"/>
                    <a:pt x="4425" y="5764"/>
                  </a:cubicBezTo>
                  <a:lnTo>
                    <a:pt x="4425" y="5764"/>
                  </a:lnTo>
                  <a:cubicBezTo>
                    <a:pt x="4970" y="5603"/>
                    <a:pt x="5407" y="5273"/>
                    <a:pt x="5888" y="5023"/>
                  </a:cubicBezTo>
                  <a:lnTo>
                    <a:pt x="5888" y="5023"/>
                  </a:lnTo>
                  <a:lnTo>
                    <a:pt x="5888" y="5023"/>
                  </a:lnTo>
                  <a:lnTo>
                    <a:pt x="5888" y="5023"/>
                  </a:lnTo>
                  <a:cubicBezTo>
                    <a:pt x="5951" y="5157"/>
                    <a:pt x="6013" y="5246"/>
                    <a:pt x="6138" y="5309"/>
                  </a:cubicBezTo>
                  <a:lnTo>
                    <a:pt x="6138" y="5309"/>
                  </a:lnTo>
                  <a:cubicBezTo>
                    <a:pt x="6076" y="5407"/>
                    <a:pt x="6013" y="5514"/>
                    <a:pt x="5960" y="5648"/>
                  </a:cubicBezTo>
                  <a:lnTo>
                    <a:pt x="5960" y="5648"/>
                  </a:lnTo>
                  <a:cubicBezTo>
                    <a:pt x="5728" y="6228"/>
                    <a:pt x="5728" y="6799"/>
                    <a:pt x="5862" y="7343"/>
                  </a:cubicBezTo>
                  <a:lnTo>
                    <a:pt x="5862" y="7343"/>
                  </a:lnTo>
                  <a:cubicBezTo>
                    <a:pt x="5317" y="6870"/>
                    <a:pt x="4827" y="6370"/>
                    <a:pt x="4416" y="5773"/>
                  </a:cubicBezTo>
                  <a:moveTo>
                    <a:pt x="11803" y="11687"/>
                  </a:moveTo>
                  <a:cubicBezTo>
                    <a:pt x="10055" y="10224"/>
                    <a:pt x="6352" y="8583"/>
                    <a:pt x="6254" y="5960"/>
                  </a:cubicBezTo>
                  <a:lnTo>
                    <a:pt x="6254" y="5960"/>
                  </a:lnTo>
                  <a:cubicBezTo>
                    <a:pt x="6263" y="5960"/>
                    <a:pt x="6263" y="5951"/>
                    <a:pt x="6263" y="5942"/>
                  </a:cubicBezTo>
                  <a:lnTo>
                    <a:pt x="6263" y="5942"/>
                  </a:lnTo>
                  <a:cubicBezTo>
                    <a:pt x="6361" y="5639"/>
                    <a:pt x="6522" y="5389"/>
                    <a:pt x="6709" y="5166"/>
                  </a:cubicBezTo>
                  <a:lnTo>
                    <a:pt x="6709" y="5166"/>
                  </a:lnTo>
                  <a:cubicBezTo>
                    <a:pt x="6914" y="6763"/>
                    <a:pt x="8226" y="8101"/>
                    <a:pt x="9332" y="9172"/>
                  </a:cubicBezTo>
                  <a:lnTo>
                    <a:pt x="9332" y="9172"/>
                  </a:lnTo>
                  <a:cubicBezTo>
                    <a:pt x="11027" y="10795"/>
                    <a:pt x="13034" y="12017"/>
                    <a:pt x="14140" y="14132"/>
                  </a:cubicBezTo>
                  <a:lnTo>
                    <a:pt x="14140" y="14132"/>
                  </a:lnTo>
                  <a:cubicBezTo>
                    <a:pt x="14158" y="14381"/>
                    <a:pt x="14158" y="14622"/>
                    <a:pt x="14149" y="14863"/>
                  </a:cubicBezTo>
                  <a:lnTo>
                    <a:pt x="14149" y="14863"/>
                  </a:lnTo>
                  <a:cubicBezTo>
                    <a:pt x="13748" y="13588"/>
                    <a:pt x="12865" y="12562"/>
                    <a:pt x="11803" y="11687"/>
                  </a:cubicBezTo>
                  <a:close/>
                  <a:moveTo>
                    <a:pt x="19993" y="9716"/>
                  </a:moveTo>
                  <a:cubicBezTo>
                    <a:pt x="20956" y="8511"/>
                    <a:pt x="21036" y="7164"/>
                    <a:pt x="21117" y="5701"/>
                  </a:cubicBezTo>
                  <a:lnTo>
                    <a:pt x="21117" y="5701"/>
                  </a:lnTo>
                  <a:cubicBezTo>
                    <a:pt x="21286" y="5942"/>
                    <a:pt x="21438" y="6192"/>
                    <a:pt x="21572" y="6460"/>
                  </a:cubicBezTo>
                  <a:lnTo>
                    <a:pt x="21572" y="6460"/>
                  </a:lnTo>
                  <a:cubicBezTo>
                    <a:pt x="21536" y="7387"/>
                    <a:pt x="21456" y="8324"/>
                    <a:pt x="21018" y="9163"/>
                  </a:cubicBezTo>
                  <a:lnTo>
                    <a:pt x="21018" y="9163"/>
                  </a:lnTo>
                  <a:cubicBezTo>
                    <a:pt x="20564" y="10055"/>
                    <a:pt x="19805" y="10581"/>
                    <a:pt x="19109" y="11259"/>
                  </a:cubicBezTo>
                  <a:lnTo>
                    <a:pt x="19109" y="11259"/>
                  </a:lnTo>
                  <a:cubicBezTo>
                    <a:pt x="18173" y="12160"/>
                    <a:pt x="17388" y="13249"/>
                    <a:pt x="16933" y="14471"/>
                  </a:cubicBezTo>
                  <a:lnTo>
                    <a:pt x="16933" y="14471"/>
                  </a:lnTo>
                  <a:cubicBezTo>
                    <a:pt x="16924" y="14489"/>
                    <a:pt x="16906" y="14506"/>
                    <a:pt x="16897" y="14524"/>
                  </a:cubicBezTo>
                  <a:lnTo>
                    <a:pt x="16897" y="14524"/>
                  </a:lnTo>
                  <a:cubicBezTo>
                    <a:pt x="17405" y="12508"/>
                    <a:pt x="18699" y="11331"/>
                    <a:pt x="19993" y="9716"/>
                  </a:cubicBezTo>
                  <a:moveTo>
                    <a:pt x="3399" y="6049"/>
                  </a:moveTo>
                  <a:cubicBezTo>
                    <a:pt x="3703" y="5951"/>
                    <a:pt x="4024" y="5880"/>
                    <a:pt x="4354" y="5791"/>
                  </a:cubicBezTo>
                  <a:lnTo>
                    <a:pt x="4354" y="5791"/>
                  </a:lnTo>
                  <a:cubicBezTo>
                    <a:pt x="4738" y="6406"/>
                    <a:pt x="5237" y="6977"/>
                    <a:pt x="5853" y="7379"/>
                  </a:cubicBezTo>
                  <a:lnTo>
                    <a:pt x="5853" y="7379"/>
                  </a:lnTo>
                  <a:cubicBezTo>
                    <a:pt x="5853" y="7387"/>
                    <a:pt x="5862" y="7379"/>
                    <a:pt x="5871" y="7379"/>
                  </a:cubicBezTo>
                  <a:lnTo>
                    <a:pt x="5871" y="7379"/>
                  </a:lnTo>
                  <a:cubicBezTo>
                    <a:pt x="6040" y="8021"/>
                    <a:pt x="6388" y="8636"/>
                    <a:pt x="6789" y="9181"/>
                  </a:cubicBezTo>
                  <a:lnTo>
                    <a:pt x="6789" y="9181"/>
                  </a:lnTo>
                  <a:cubicBezTo>
                    <a:pt x="6941" y="9395"/>
                    <a:pt x="7057" y="9609"/>
                    <a:pt x="7146" y="9823"/>
                  </a:cubicBezTo>
                  <a:lnTo>
                    <a:pt x="7146" y="9823"/>
                  </a:lnTo>
                  <a:cubicBezTo>
                    <a:pt x="5951" y="8494"/>
                    <a:pt x="4202" y="7709"/>
                    <a:pt x="3399" y="6049"/>
                  </a:cubicBezTo>
                  <a:moveTo>
                    <a:pt x="2365" y="6540"/>
                  </a:moveTo>
                  <a:cubicBezTo>
                    <a:pt x="2659" y="6317"/>
                    <a:pt x="2980" y="6174"/>
                    <a:pt x="3319" y="6067"/>
                  </a:cubicBezTo>
                  <a:lnTo>
                    <a:pt x="3319" y="6067"/>
                  </a:lnTo>
                  <a:cubicBezTo>
                    <a:pt x="4131" y="7833"/>
                    <a:pt x="5995" y="8708"/>
                    <a:pt x="7262" y="10108"/>
                  </a:cubicBezTo>
                  <a:lnTo>
                    <a:pt x="7262" y="10108"/>
                  </a:lnTo>
                  <a:cubicBezTo>
                    <a:pt x="7360" y="10367"/>
                    <a:pt x="7432" y="10635"/>
                    <a:pt x="7503" y="10911"/>
                  </a:cubicBezTo>
                  <a:lnTo>
                    <a:pt x="7503" y="10911"/>
                  </a:lnTo>
                  <a:cubicBezTo>
                    <a:pt x="5924" y="9323"/>
                    <a:pt x="3551" y="8476"/>
                    <a:pt x="2365" y="6540"/>
                  </a:cubicBezTo>
                  <a:moveTo>
                    <a:pt x="22143" y="12499"/>
                  </a:moveTo>
                  <a:cubicBezTo>
                    <a:pt x="23035" y="11625"/>
                    <a:pt x="23855" y="10697"/>
                    <a:pt x="24640" y="9734"/>
                  </a:cubicBezTo>
                  <a:lnTo>
                    <a:pt x="24640" y="9734"/>
                  </a:lnTo>
                  <a:cubicBezTo>
                    <a:pt x="25613" y="8574"/>
                    <a:pt x="26460" y="7129"/>
                    <a:pt x="27754" y="6299"/>
                  </a:cubicBezTo>
                  <a:lnTo>
                    <a:pt x="27754" y="6299"/>
                  </a:lnTo>
                  <a:cubicBezTo>
                    <a:pt x="27843" y="6620"/>
                    <a:pt x="27906" y="6941"/>
                    <a:pt x="28022" y="7254"/>
                  </a:cubicBezTo>
                  <a:lnTo>
                    <a:pt x="28022" y="7254"/>
                  </a:lnTo>
                  <a:cubicBezTo>
                    <a:pt x="27263" y="7539"/>
                    <a:pt x="26666" y="8333"/>
                    <a:pt x="26121" y="8886"/>
                  </a:cubicBezTo>
                  <a:lnTo>
                    <a:pt x="26121" y="8886"/>
                  </a:lnTo>
                  <a:cubicBezTo>
                    <a:pt x="25185" y="9814"/>
                    <a:pt x="24319" y="10795"/>
                    <a:pt x="23463" y="11794"/>
                  </a:cubicBezTo>
                  <a:lnTo>
                    <a:pt x="23463" y="11794"/>
                  </a:lnTo>
                  <a:cubicBezTo>
                    <a:pt x="21705" y="13864"/>
                    <a:pt x="19065" y="15131"/>
                    <a:pt x="16674" y="16496"/>
                  </a:cubicBezTo>
                  <a:lnTo>
                    <a:pt x="16674" y="16496"/>
                  </a:lnTo>
                  <a:cubicBezTo>
                    <a:pt x="18467" y="15113"/>
                    <a:pt x="20492" y="14114"/>
                    <a:pt x="22143" y="12499"/>
                  </a:cubicBezTo>
                  <a:moveTo>
                    <a:pt x="11170" y="12044"/>
                  </a:moveTo>
                  <a:cubicBezTo>
                    <a:pt x="9903" y="11081"/>
                    <a:pt x="8047" y="10099"/>
                    <a:pt x="6923" y="8761"/>
                  </a:cubicBezTo>
                  <a:lnTo>
                    <a:pt x="6923" y="8761"/>
                  </a:lnTo>
                  <a:cubicBezTo>
                    <a:pt x="6406" y="8003"/>
                    <a:pt x="5987" y="7280"/>
                    <a:pt x="6174" y="6308"/>
                  </a:cubicBezTo>
                  <a:lnTo>
                    <a:pt x="6174" y="6308"/>
                  </a:lnTo>
                  <a:cubicBezTo>
                    <a:pt x="6370" y="7726"/>
                    <a:pt x="7699" y="8770"/>
                    <a:pt x="8761" y="9627"/>
                  </a:cubicBezTo>
                  <a:lnTo>
                    <a:pt x="8761" y="9627"/>
                  </a:lnTo>
                  <a:cubicBezTo>
                    <a:pt x="10857" y="11313"/>
                    <a:pt x="13391" y="12517"/>
                    <a:pt x="14140" y="15265"/>
                  </a:cubicBezTo>
                  <a:lnTo>
                    <a:pt x="14140" y="15265"/>
                  </a:lnTo>
                  <a:cubicBezTo>
                    <a:pt x="14140" y="15354"/>
                    <a:pt x="14140" y="15443"/>
                    <a:pt x="14131" y="15541"/>
                  </a:cubicBezTo>
                  <a:lnTo>
                    <a:pt x="14131" y="15541"/>
                  </a:lnTo>
                  <a:cubicBezTo>
                    <a:pt x="13605" y="14034"/>
                    <a:pt x="12428" y="12999"/>
                    <a:pt x="11170" y="12044"/>
                  </a:cubicBezTo>
                  <a:moveTo>
                    <a:pt x="4970" y="10322"/>
                  </a:moveTo>
                  <a:cubicBezTo>
                    <a:pt x="3890" y="9716"/>
                    <a:pt x="1936" y="8761"/>
                    <a:pt x="1704" y="7343"/>
                  </a:cubicBezTo>
                  <a:lnTo>
                    <a:pt x="1704" y="7343"/>
                  </a:lnTo>
                  <a:cubicBezTo>
                    <a:pt x="1758" y="7236"/>
                    <a:pt x="1811" y="7138"/>
                    <a:pt x="1883" y="7040"/>
                  </a:cubicBezTo>
                  <a:lnTo>
                    <a:pt x="1883" y="7040"/>
                  </a:lnTo>
                  <a:cubicBezTo>
                    <a:pt x="2008" y="6861"/>
                    <a:pt x="2142" y="6727"/>
                    <a:pt x="2284" y="6602"/>
                  </a:cubicBezTo>
                  <a:lnTo>
                    <a:pt x="2284" y="6602"/>
                  </a:lnTo>
                  <a:cubicBezTo>
                    <a:pt x="3408" y="8627"/>
                    <a:pt x="5933" y="9609"/>
                    <a:pt x="7583" y="11170"/>
                  </a:cubicBezTo>
                  <a:lnTo>
                    <a:pt x="7583" y="11170"/>
                  </a:lnTo>
                  <a:cubicBezTo>
                    <a:pt x="7682" y="11473"/>
                    <a:pt x="7789" y="11777"/>
                    <a:pt x="7958" y="12071"/>
                  </a:cubicBezTo>
                  <a:lnTo>
                    <a:pt x="7958" y="12071"/>
                  </a:lnTo>
                  <a:cubicBezTo>
                    <a:pt x="7985" y="12107"/>
                    <a:pt x="8012" y="12142"/>
                    <a:pt x="8029" y="12178"/>
                  </a:cubicBezTo>
                  <a:lnTo>
                    <a:pt x="8029" y="12178"/>
                  </a:lnTo>
                  <a:cubicBezTo>
                    <a:pt x="7039" y="11509"/>
                    <a:pt x="6013" y="10902"/>
                    <a:pt x="4970" y="10322"/>
                  </a:cubicBezTo>
                  <a:close/>
                  <a:moveTo>
                    <a:pt x="18690" y="11901"/>
                  </a:moveTo>
                  <a:cubicBezTo>
                    <a:pt x="19297" y="11215"/>
                    <a:pt x="20082" y="10697"/>
                    <a:pt x="20662" y="9992"/>
                  </a:cubicBezTo>
                  <a:lnTo>
                    <a:pt x="20662" y="9992"/>
                  </a:lnTo>
                  <a:cubicBezTo>
                    <a:pt x="21456" y="9047"/>
                    <a:pt x="21634" y="7896"/>
                    <a:pt x="21688" y="6718"/>
                  </a:cubicBezTo>
                  <a:lnTo>
                    <a:pt x="21688" y="6718"/>
                  </a:lnTo>
                  <a:cubicBezTo>
                    <a:pt x="21812" y="7013"/>
                    <a:pt x="21911" y="7334"/>
                    <a:pt x="21964" y="7682"/>
                  </a:cubicBezTo>
                  <a:lnTo>
                    <a:pt x="21964" y="7682"/>
                  </a:lnTo>
                  <a:cubicBezTo>
                    <a:pt x="22410" y="10537"/>
                    <a:pt x="19716" y="11634"/>
                    <a:pt x="17994" y="13240"/>
                  </a:cubicBezTo>
                  <a:lnTo>
                    <a:pt x="17994" y="13240"/>
                  </a:lnTo>
                  <a:cubicBezTo>
                    <a:pt x="17736" y="13480"/>
                    <a:pt x="17504" y="13739"/>
                    <a:pt x="17289" y="14007"/>
                  </a:cubicBezTo>
                  <a:lnTo>
                    <a:pt x="17289" y="14007"/>
                  </a:lnTo>
                  <a:cubicBezTo>
                    <a:pt x="17682" y="13257"/>
                    <a:pt x="18110" y="12553"/>
                    <a:pt x="18690" y="11901"/>
                  </a:cubicBezTo>
                  <a:close/>
                  <a:moveTo>
                    <a:pt x="22517" y="12990"/>
                  </a:moveTo>
                  <a:cubicBezTo>
                    <a:pt x="23418" y="12196"/>
                    <a:pt x="24123" y="11179"/>
                    <a:pt x="24926" y="10296"/>
                  </a:cubicBezTo>
                  <a:lnTo>
                    <a:pt x="24926" y="10296"/>
                  </a:lnTo>
                  <a:cubicBezTo>
                    <a:pt x="25675" y="9484"/>
                    <a:pt x="26897" y="7780"/>
                    <a:pt x="28057" y="7352"/>
                  </a:cubicBezTo>
                  <a:lnTo>
                    <a:pt x="28057" y="7352"/>
                  </a:lnTo>
                  <a:cubicBezTo>
                    <a:pt x="28191" y="7682"/>
                    <a:pt x="28387" y="7985"/>
                    <a:pt x="28744" y="8244"/>
                  </a:cubicBezTo>
                  <a:lnTo>
                    <a:pt x="28744" y="8244"/>
                  </a:lnTo>
                  <a:cubicBezTo>
                    <a:pt x="28753" y="8244"/>
                    <a:pt x="28753" y="8244"/>
                    <a:pt x="28762" y="8253"/>
                  </a:cubicBezTo>
                  <a:lnTo>
                    <a:pt x="28762" y="8253"/>
                  </a:lnTo>
                  <a:cubicBezTo>
                    <a:pt x="26550" y="8984"/>
                    <a:pt x="25060" y="11402"/>
                    <a:pt x="23409" y="12936"/>
                  </a:cubicBezTo>
                  <a:lnTo>
                    <a:pt x="23409" y="12936"/>
                  </a:lnTo>
                  <a:cubicBezTo>
                    <a:pt x="22312" y="13962"/>
                    <a:pt x="21117" y="14890"/>
                    <a:pt x="19743" y="15532"/>
                  </a:cubicBezTo>
                  <a:lnTo>
                    <a:pt x="19743" y="15532"/>
                  </a:lnTo>
                  <a:cubicBezTo>
                    <a:pt x="18851" y="15952"/>
                    <a:pt x="17923" y="16201"/>
                    <a:pt x="17075" y="16683"/>
                  </a:cubicBezTo>
                  <a:lnTo>
                    <a:pt x="17075" y="16683"/>
                  </a:lnTo>
                  <a:cubicBezTo>
                    <a:pt x="16808" y="16763"/>
                    <a:pt x="16531" y="16844"/>
                    <a:pt x="16264" y="16915"/>
                  </a:cubicBezTo>
                  <a:lnTo>
                    <a:pt x="16264" y="16915"/>
                  </a:lnTo>
                  <a:cubicBezTo>
                    <a:pt x="18360" y="15720"/>
                    <a:pt x="20724" y="14578"/>
                    <a:pt x="22517" y="12990"/>
                  </a:cubicBezTo>
                  <a:moveTo>
                    <a:pt x="12356" y="15622"/>
                  </a:moveTo>
                  <a:cubicBezTo>
                    <a:pt x="11134" y="14712"/>
                    <a:pt x="9823" y="13962"/>
                    <a:pt x="8404" y="13240"/>
                  </a:cubicBezTo>
                  <a:lnTo>
                    <a:pt x="8404" y="13240"/>
                  </a:lnTo>
                  <a:cubicBezTo>
                    <a:pt x="6531" y="12276"/>
                    <a:pt x="2240" y="11188"/>
                    <a:pt x="1437" y="8886"/>
                  </a:cubicBezTo>
                  <a:lnTo>
                    <a:pt x="1437" y="8886"/>
                  </a:lnTo>
                  <a:cubicBezTo>
                    <a:pt x="1419" y="8413"/>
                    <a:pt x="1446" y="7958"/>
                    <a:pt x="1633" y="7512"/>
                  </a:cubicBezTo>
                  <a:lnTo>
                    <a:pt x="1633" y="7512"/>
                  </a:lnTo>
                  <a:cubicBezTo>
                    <a:pt x="1856" y="8369"/>
                    <a:pt x="2713" y="9038"/>
                    <a:pt x="3417" y="9537"/>
                  </a:cubicBezTo>
                  <a:lnTo>
                    <a:pt x="3417" y="9537"/>
                  </a:lnTo>
                  <a:cubicBezTo>
                    <a:pt x="4934" y="10608"/>
                    <a:pt x="6647" y="11393"/>
                    <a:pt x="8199" y="12410"/>
                  </a:cubicBezTo>
                  <a:lnTo>
                    <a:pt x="8199" y="12410"/>
                  </a:lnTo>
                  <a:cubicBezTo>
                    <a:pt x="8520" y="12811"/>
                    <a:pt x="8930" y="13141"/>
                    <a:pt x="9341" y="13427"/>
                  </a:cubicBezTo>
                  <a:lnTo>
                    <a:pt x="9341" y="13427"/>
                  </a:lnTo>
                  <a:cubicBezTo>
                    <a:pt x="10233" y="14051"/>
                    <a:pt x="11259" y="14471"/>
                    <a:pt x="12133" y="15113"/>
                  </a:cubicBezTo>
                  <a:lnTo>
                    <a:pt x="12133" y="15113"/>
                  </a:lnTo>
                  <a:cubicBezTo>
                    <a:pt x="12410" y="15309"/>
                    <a:pt x="12651" y="15532"/>
                    <a:pt x="12874" y="15773"/>
                  </a:cubicBezTo>
                  <a:lnTo>
                    <a:pt x="12874" y="15773"/>
                  </a:lnTo>
                  <a:cubicBezTo>
                    <a:pt x="12704" y="15711"/>
                    <a:pt x="12535" y="15666"/>
                    <a:pt x="12356" y="15622"/>
                  </a:cubicBezTo>
                  <a:moveTo>
                    <a:pt x="22562" y="13873"/>
                  </a:moveTo>
                  <a:cubicBezTo>
                    <a:pt x="23606" y="13017"/>
                    <a:pt x="24542" y="12035"/>
                    <a:pt x="25479" y="11054"/>
                  </a:cubicBezTo>
                  <a:lnTo>
                    <a:pt x="25479" y="11054"/>
                  </a:lnTo>
                  <a:cubicBezTo>
                    <a:pt x="26505" y="9992"/>
                    <a:pt x="27442" y="8815"/>
                    <a:pt x="28860" y="8315"/>
                  </a:cubicBezTo>
                  <a:lnTo>
                    <a:pt x="28860" y="8315"/>
                  </a:lnTo>
                  <a:cubicBezTo>
                    <a:pt x="29690" y="8806"/>
                    <a:pt x="30814" y="8511"/>
                    <a:pt x="31188" y="9546"/>
                  </a:cubicBezTo>
                  <a:lnTo>
                    <a:pt x="31188" y="9546"/>
                  </a:lnTo>
                  <a:cubicBezTo>
                    <a:pt x="28700" y="9600"/>
                    <a:pt x="26781" y="11027"/>
                    <a:pt x="24899" y="12562"/>
                  </a:cubicBezTo>
                  <a:lnTo>
                    <a:pt x="24899" y="12562"/>
                  </a:lnTo>
                  <a:cubicBezTo>
                    <a:pt x="23356" y="13819"/>
                    <a:pt x="21759" y="14792"/>
                    <a:pt x="20055" y="15568"/>
                  </a:cubicBezTo>
                  <a:lnTo>
                    <a:pt x="20055" y="15568"/>
                  </a:lnTo>
                  <a:cubicBezTo>
                    <a:pt x="20956" y="15113"/>
                    <a:pt x="21786" y="14515"/>
                    <a:pt x="22562" y="13873"/>
                  </a:cubicBezTo>
                  <a:moveTo>
                    <a:pt x="7120" y="13534"/>
                  </a:moveTo>
                  <a:cubicBezTo>
                    <a:pt x="5523" y="12874"/>
                    <a:pt x="2240" y="11973"/>
                    <a:pt x="1455" y="10215"/>
                  </a:cubicBezTo>
                  <a:lnTo>
                    <a:pt x="1455" y="10215"/>
                  </a:lnTo>
                  <a:cubicBezTo>
                    <a:pt x="1464" y="10144"/>
                    <a:pt x="1472" y="10073"/>
                    <a:pt x="1472" y="10001"/>
                  </a:cubicBezTo>
                  <a:lnTo>
                    <a:pt x="1472" y="10001"/>
                  </a:lnTo>
                  <a:cubicBezTo>
                    <a:pt x="1481" y="9734"/>
                    <a:pt x="1464" y="9466"/>
                    <a:pt x="1446" y="9207"/>
                  </a:cubicBezTo>
                  <a:lnTo>
                    <a:pt x="1446" y="9207"/>
                  </a:lnTo>
                  <a:cubicBezTo>
                    <a:pt x="2177" y="10786"/>
                    <a:pt x="4657" y="11652"/>
                    <a:pt x="6049" y="12276"/>
                  </a:cubicBezTo>
                  <a:lnTo>
                    <a:pt x="6049" y="12276"/>
                  </a:lnTo>
                  <a:cubicBezTo>
                    <a:pt x="8190" y="13231"/>
                    <a:pt x="10170" y="14248"/>
                    <a:pt x="11999" y="15559"/>
                  </a:cubicBezTo>
                  <a:lnTo>
                    <a:pt x="11999" y="15559"/>
                  </a:lnTo>
                  <a:cubicBezTo>
                    <a:pt x="11776" y="15532"/>
                    <a:pt x="11544" y="15514"/>
                    <a:pt x="11312" y="15523"/>
                  </a:cubicBezTo>
                  <a:lnTo>
                    <a:pt x="11312" y="15523"/>
                  </a:lnTo>
                  <a:cubicBezTo>
                    <a:pt x="9992" y="14720"/>
                    <a:pt x="8556" y="14123"/>
                    <a:pt x="7120" y="13534"/>
                  </a:cubicBezTo>
                  <a:moveTo>
                    <a:pt x="11758" y="13124"/>
                  </a:moveTo>
                  <a:cubicBezTo>
                    <a:pt x="10402" y="11973"/>
                    <a:pt x="8422" y="11223"/>
                    <a:pt x="7512" y="9644"/>
                  </a:cubicBezTo>
                  <a:lnTo>
                    <a:pt x="7512" y="9644"/>
                  </a:lnTo>
                  <a:cubicBezTo>
                    <a:pt x="7503" y="9627"/>
                    <a:pt x="7485" y="9618"/>
                    <a:pt x="7476" y="9618"/>
                  </a:cubicBezTo>
                  <a:lnTo>
                    <a:pt x="7476" y="9618"/>
                  </a:lnTo>
                  <a:cubicBezTo>
                    <a:pt x="7432" y="9537"/>
                    <a:pt x="7387" y="9457"/>
                    <a:pt x="7334" y="9368"/>
                  </a:cubicBezTo>
                  <a:lnTo>
                    <a:pt x="7334" y="9368"/>
                  </a:lnTo>
                  <a:cubicBezTo>
                    <a:pt x="7298" y="9323"/>
                    <a:pt x="7271" y="9279"/>
                    <a:pt x="7244" y="9234"/>
                  </a:cubicBezTo>
                  <a:lnTo>
                    <a:pt x="7244" y="9234"/>
                  </a:lnTo>
                  <a:cubicBezTo>
                    <a:pt x="7655" y="9618"/>
                    <a:pt x="8128" y="9966"/>
                    <a:pt x="8591" y="10314"/>
                  </a:cubicBezTo>
                  <a:lnTo>
                    <a:pt x="8591" y="10314"/>
                  </a:lnTo>
                  <a:cubicBezTo>
                    <a:pt x="10688" y="11875"/>
                    <a:pt x="13177" y="13293"/>
                    <a:pt x="14114" y="15871"/>
                  </a:cubicBezTo>
                  <a:lnTo>
                    <a:pt x="14114" y="15871"/>
                  </a:lnTo>
                  <a:cubicBezTo>
                    <a:pt x="14114" y="15871"/>
                    <a:pt x="14123" y="15871"/>
                    <a:pt x="14123" y="15880"/>
                  </a:cubicBezTo>
                  <a:lnTo>
                    <a:pt x="14123" y="15880"/>
                  </a:lnTo>
                  <a:cubicBezTo>
                    <a:pt x="14123" y="15987"/>
                    <a:pt x="14114" y="16094"/>
                    <a:pt x="14114" y="16201"/>
                  </a:cubicBezTo>
                  <a:lnTo>
                    <a:pt x="14114" y="16201"/>
                  </a:lnTo>
                  <a:cubicBezTo>
                    <a:pt x="13605" y="14988"/>
                    <a:pt x="12767" y="13980"/>
                    <a:pt x="11758" y="13124"/>
                  </a:cubicBezTo>
                  <a:moveTo>
                    <a:pt x="17352" y="16728"/>
                  </a:moveTo>
                  <a:cubicBezTo>
                    <a:pt x="19377" y="16157"/>
                    <a:pt x="21331" y="15345"/>
                    <a:pt x="23070" y="14150"/>
                  </a:cubicBezTo>
                  <a:lnTo>
                    <a:pt x="23070" y="14150"/>
                  </a:lnTo>
                  <a:cubicBezTo>
                    <a:pt x="25649" y="12365"/>
                    <a:pt x="27879" y="9716"/>
                    <a:pt x="31242" y="9707"/>
                  </a:cubicBezTo>
                  <a:lnTo>
                    <a:pt x="31242" y="9707"/>
                  </a:lnTo>
                  <a:cubicBezTo>
                    <a:pt x="31269" y="9805"/>
                    <a:pt x="31287" y="9903"/>
                    <a:pt x="31296" y="10019"/>
                  </a:cubicBezTo>
                  <a:lnTo>
                    <a:pt x="31296" y="10019"/>
                  </a:lnTo>
                  <a:cubicBezTo>
                    <a:pt x="31385" y="10706"/>
                    <a:pt x="31081" y="11197"/>
                    <a:pt x="30707" y="11678"/>
                  </a:cubicBezTo>
                  <a:lnTo>
                    <a:pt x="30707" y="11678"/>
                  </a:lnTo>
                  <a:cubicBezTo>
                    <a:pt x="28352" y="11687"/>
                    <a:pt x="26344" y="12901"/>
                    <a:pt x="24355" y="14034"/>
                  </a:cubicBezTo>
                  <a:lnTo>
                    <a:pt x="24355" y="14034"/>
                  </a:lnTo>
                  <a:cubicBezTo>
                    <a:pt x="23133" y="14729"/>
                    <a:pt x="21911" y="15336"/>
                    <a:pt x="20564" y="15764"/>
                  </a:cubicBezTo>
                  <a:lnTo>
                    <a:pt x="20564" y="15764"/>
                  </a:lnTo>
                  <a:cubicBezTo>
                    <a:pt x="19547" y="16094"/>
                    <a:pt x="18556" y="16353"/>
                    <a:pt x="17611" y="16835"/>
                  </a:cubicBezTo>
                  <a:lnTo>
                    <a:pt x="17611" y="16835"/>
                  </a:lnTo>
                  <a:cubicBezTo>
                    <a:pt x="17468" y="16817"/>
                    <a:pt x="17325" y="16826"/>
                    <a:pt x="17174" y="16826"/>
                  </a:cubicBezTo>
                  <a:lnTo>
                    <a:pt x="17174" y="16826"/>
                  </a:lnTo>
                  <a:cubicBezTo>
                    <a:pt x="17236" y="16799"/>
                    <a:pt x="17289" y="16754"/>
                    <a:pt x="17352" y="16728"/>
                  </a:cubicBezTo>
                  <a:close/>
                  <a:moveTo>
                    <a:pt x="13730" y="16184"/>
                  </a:moveTo>
                  <a:cubicBezTo>
                    <a:pt x="13302" y="15211"/>
                    <a:pt x="12615" y="14471"/>
                    <a:pt x="11758" y="13846"/>
                  </a:cubicBezTo>
                  <a:lnTo>
                    <a:pt x="11758" y="13846"/>
                  </a:lnTo>
                  <a:cubicBezTo>
                    <a:pt x="10509" y="12927"/>
                    <a:pt x="8574" y="12276"/>
                    <a:pt x="7869" y="10804"/>
                  </a:cubicBezTo>
                  <a:lnTo>
                    <a:pt x="7869" y="10804"/>
                  </a:lnTo>
                  <a:cubicBezTo>
                    <a:pt x="7869" y="10795"/>
                    <a:pt x="7860" y="10795"/>
                    <a:pt x="7851" y="10786"/>
                  </a:cubicBezTo>
                  <a:lnTo>
                    <a:pt x="7851" y="10786"/>
                  </a:lnTo>
                  <a:cubicBezTo>
                    <a:pt x="7798" y="10563"/>
                    <a:pt x="7753" y="10349"/>
                    <a:pt x="7682" y="10135"/>
                  </a:cubicBezTo>
                  <a:lnTo>
                    <a:pt x="7682" y="10135"/>
                  </a:lnTo>
                  <a:cubicBezTo>
                    <a:pt x="8360" y="11027"/>
                    <a:pt x="9350" y="11545"/>
                    <a:pt x="10278" y="12187"/>
                  </a:cubicBezTo>
                  <a:lnTo>
                    <a:pt x="10278" y="12187"/>
                  </a:lnTo>
                  <a:cubicBezTo>
                    <a:pt x="11928" y="13329"/>
                    <a:pt x="13266" y="14622"/>
                    <a:pt x="14105" y="16460"/>
                  </a:cubicBezTo>
                  <a:lnTo>
                    <a:pt x="14105" y="16460"/>
                  </a:lnTo>
                  <a:cubicBezTo>
                    <a:pt x="13989" y="16353"/>
                    <a:pt x="13864" y="16273"/>
                    <a:pt x="13730" y="16184"/>
                  </a:cubicBezTo>
                  <a:close/>
                  <a:moveTo>
                    <a:pt x="7557" y="14480"/>
                  </a:moveTo>
                  <a:cubicBezTo>
                    <a:pt x="6450" y="14069"/>
                    <a:pt x="5344" y="13650"/>
                    <a:pt x="4265" y="13150"/>
                  </a:cubicBezTo>
                  <a:lnTo>
                    <a:pt x="4265" y="13150"/>
                  </a:lnTo>
                  <a:cubicBezTo>
                    <a:pt x="3614" y="12847"/>
                    <a:pt x="1624" y="12089"/>
                    <a:pt x="1249" y="11206"/>
                  </a:cubicBezTo>
                  <a:lnTo>
                    <a:pt x="1249" y="11206"/>
                  </a:lnTo>
                  <a:cubicBezTo>
                    <a:pt x="1330" y="10956"/>
                    <a:pt x="1392" y="10697"/>
                    <a:pt x="1428" y="10438"/>
                  </a:cubicBezTo>
                  <a:lnTo>
                    <a:pt x="1428" y="10438"/>
                  </a:lnTo>
                  <a:cubicBezTo>
                    <a:pt x="2097" y="11661"/>
                    <a:pt x="3810" y="12258"/>
                    <a:pt x="4996" y="12794"/>
                  </a:cubicBezTo>
                  <a:lnTo>
                    <a:pt x="4996" y="12794"/>
                  </a:lnTo>
                  <a:cubicBezTo>
                    <a:pt x="7039" y="13721"/>
                    <a:pt x="9109" y="14506"/>
                    <a:pt x="11089" y="15550"/>
                  </a:cubicBezTo>
                  <a:lnTo>
                    <a:pt x="11089" y="15550"/>
                  </a:lnTo>
                  <a:cubicBezTo>
                    <a:pt x="10929" y="15568"/>
                    <a:pt x="10768" y="15586"/>
                    <a:pt x="10617" y="15622"/>
                  </a:cubicBezTo>
                  <a:lnTo>
                    <a:pt x="10617" y="15622"/>
                  </a:lnTo>
                  <a:cubicBezTo>
                    <a:pt x="9600" y="15211"/>
                    <a:pt x="8574" y="14854"/>
                    <a:pt x="7557" y="14480"/>
                  </a:cubicBezTo>
                  <a:close/>
                  <a:moveTo>
                    <a:pt x="13293" y="15943"/>
                  </a:moveTo>
                  <a:cubicBezTo>
                    <a:pt x="12722" y="15256"/>
                    <a:pt x="12035" y="14676"/>
                    <a:pt x="11116" y="14141"/>
                  </a:cubicBezTo>
                  <a:lnTo>
                    <a:pt x="11116" y="14141"/>
                  </a:lnTo>
                  <a:cubicBezTo>
                    <a:pt x="9903" y="13427"/>
                    <a:pt x="8440" y="12776"/>
                    <a:pt x="7994" y="11313"/>
                  </a:cubicBezTo>
                  <a:lnTo>
                    <a:pt x="7994" y="11313"/>
                  </a:lnTo>
                  <a:cubicBezTo>
                    <a:pt x="7985" y="11286"/>
                    <a:pt x="7976" y="11259"/>
                    <a:pt x="7967" y="11232"/>
                  </a:cubicBezTo>
                  <a:lnTo>
                    <a:pt x="7967" y="11232"/>
                  </a:lnTo>
                  <a:cubicBezTo>
                    <a:pt x="8502" y="12044"/>
                    <a:pt x="9457" y="12535"/>
                    <a:pt x="10260" y="13034"/>
                  </a:cubicBezTo>
                  <a:lnTo>
                    <a:pt x="10260" y="13034"/>
                  </a:lnTo>
                  <a:cubicBezTo>
                    <a:pt x="11589" y="13846"/>
                    <a:pt x="12891" y="14685"/>
                    <a:pt x="13605" y="16103"/>
                  </a:cubicBezTo>
                  <a:lnTo>
                    <a:pt x="13605" y="16103"/>
                  </a:lnTo>
                  <a:cubicBezTo>
                    <a:pt x="13507" y="16041"/>
                    <a:pt x="13400" y="15996"/>
                    <a:pt x="13293" y="15943"/>
                  </a:cubicBezTo>
                  <a:close/>
                  <a:moveTo>
                    <a:pt x="9207" y="15559"/>
                  </a:moveTo>
                  <a:cubicBezTo>
                    <a:pt x="7931" y="15193"/>
                    <a:pt x="6629" y="14944"/>
                    <a:pt x="5362" y="14551"/>
                  </a:cubicBezTo>
                  <a:lnTo>
                    <a:pt x="5362" y="14551"/>
                  </a:lnTo>
                  <a:cubicBezTo>
                    <a:pt x="3997" y="14132"/>
                    <a:pt x="1820" y="13427"/>
                    <a:pt x="982" y="12098"/>
                  </a:cubicBezTo>
                  <a:lnTo>
                    <a:pt x="982" y="12098"/>
                  </a:lnTo>
                  <a:cubicBezTo>
                    <a:pt x="1053" y="11848"/>
                    <a:pt x="1133" y="11598"/>
                    <a:pt x="1214" y="11348"/>
                  </a:cubicBezTo>
                  <a:lnTo>
                    <a:pt x="1214" y="11348"/>
                  </a:lnTo>
                  <a:cubicBezTo>
                    <a:pt x="1401" y="11723"/>
                    <a:pt x="1829" y="11946"/>
                    <a:pt x="2204" y="12187"/>
                  </a:cubicBezTo>
                  <a:lnTo>
                    <a:pt x="2204" y="12187"/>
                  </a:lnTo>
                  <a:cubicBezTo>
                    <a:pt x="3203" y="12820"/>
                    <a:pt x="4283" y="13329"/>
                    <a:pt x="5380" y="13784"/>
                  </a:cubicBezTo>
                  <a:lnTo>
                    <a:pt x="5380" y="13784"/>
                  </a:lnTo>
                  <a:cubicBezTo>
                    <a:pt x="7012" y="14471"/>
                    <a:pt x="8672" y="15068"/>
                    <a:pt x="10322" y="15702"/>
                  </a:cubicBezTo>
                  <a:lnTo>
                    <a:pt x="10322" y="15702"/>
                  </a:lnTo>
                  <a:cubicBezTo>
                    <a:pt x="10206" y="15737"/>
                    <a:pt x="10099" y="15773"/>
                    <a:pt x="9992" y="15818"/>
                  </a:cubicBezTo>
                  <a:lnTo>
                    <a:pt x="9992" y="15818"/>
                  </a:lnTo>
                  <a:cubicBezTo>
                    <a:pt x="9733" y="15729"/>
                    <a:pt x="9475" y="15639"/>
                    <a:pt x="9207" y="15559"/>
                  </a:cubicBezTo>
                  <a:close/>
                  <a:moveTo>
                    <a:pt x="17771" y="16853"/>
                  </a:moveTo>
                  <a:cubicBezTo>
                    <a:pt x="19654" y="16032"/>
                    <a:pt x="21670" y="15657"/>
                    <a:pt x="23499" y="14676"/>
                  </a:cubicBezTo>
                  <a:lnTo>
                    <a:pt x="23499" y="14676"/>
                  </a:lnTo>
                  <a:cubicBezTo>
                    <a:pt x="25809" y="13445"/>
                    <a:pt x="27897" y="12035"/>
                    <a:pt x="30573" y="11848"/>
                  </a:cubicBezTo>
                  <a:lnTo>
                    <a:pt x="30573" y="11848"/>
                  </a:lnTo>
                  <a:cubicBezTo>
                    <a:pt x="30439" y="12026"/>
                    <a:pt x="30287" y="12205"/>
                    <a:pt x="30154" y="12401"/>
                  </a:cubicBezTo>
                  <a:lnTo>
                    <a:pt x="30154" y="12401"/>
                  </a:lnTo>
                  <a:cubicBezTo>
                    <a:pt x="29850" y="12829"/>
                    <a:pt x="29690" y="13266"/>
                    <a:pt x="29601" y="13712"/>
                  </a:cubicBezTo>
                  <a:lnTo>
                    <a:pt x="29601" y="13712"/>
                  </a:lnTo>
                  <a:cubicBezTo>
                    <a:pt x="27683" y="13579"/>
                    <a:pt x="25952" y="14274"/>
                    <a:pt x="24221" y="15015"/>
                  </a:cubicBezTo>
                  <a:lnTo>
                    <a:pt x="24221" y="15015"/>
                  </a:lnTo>
                  <a:cubicBezTo>
                    <a:pt x="22134" y="15907"/>
                    <a:pt x="19984" y="16166"/>
                    <a:pt x="17887" y="16870"/>
                  </a:cubicBezTo>
                  <a:lnTo>
                    <a:pt x="17887" y="16870"/>
                  </a:lnTo>
                  <a:cubicBezTo>
                    <a:pt x="17843" y="16862"/>
                    <a:pt x="17807" y="16862"/>
                    <a:pt x="17771" y="16853"/>
                  </a:cubicBezTo>
                  <a:close/>
                  <a:moveTo>
                    <a:pt x="8458" y="16246"/>
                  </a:moveTo>
                  <a:cubicBezTo>
                    <a:pt x="7235" y="15961"/>
                    <a:pt x="6004" y="15684"/>
                    <a:pt x="4809" y="15291"/>
                  </a:cubicBezTo>
                  <a:lnTo>
                    <a:pt x="4809" y="15291"/>
                  </a:lnTo>
                  <a:cubicBezTo>
                    <a:pt x="3542" y="14872"/>
                    <a:pt x="1606" y="14230"/>
                    <a:pt x="830" y="12954"/>
                  </a:cubicBezTo>
                  <a:lnTo>
                    <a:pt x="830" y="12954"/>
                  </a:lnTo>
                  <a:cubicBezTo>
                    <a:pt x="839" y="12722"/>
                    <a:pt x="884" y="12490"/>
                    <a:pt x="946" y="12249"/>
                  </a:cubicBezTo>
                  <a:lnTo>
                    <a:pt x="946" y="12249"/>
                  </a:lnTo>
                  <a:cubicBezTo>
                    <a:pt x="2097" y="13971"/>
                    <a:pt x="5166" y="14658"/>
                    <a:pt x="6968" y="15113"/>
                  </a:cubicBezTo>
                  <a:lnTo>
                    <a:pt x="6968" y="15113"/>
                  </a:lnTo>
                  <a:cubicBezTo>
                    <a:pt x="7931" y="15354"/>
                    <a:pt x="8859" y="15622"/>
                    <a:pt x="9769" y="15934"/>
                  </a:cubicBezTo>
                  <a:lnTo>
                    <a:pt x="9769" y="15934"/>
                  </a:lnTo>
                  <a:cubicBezTo>
                    <a:pt x="9689" y="15969"/>
                    <a:pt x="9617" y="15996"/>
                    <a:pt x="9546" y="16041"/>
                  </a:cubicBezTo>
                  <a:lnTo>
                    <a:pt x="9546" y="16041"/>
                  </a:lnTo>
                  <a:cubicBezTo>
                    <a:pt x="9350" y="16166"/>
                    <a:pt x="9716" y="16210"/>
                    <a:pt x="9965" y="16273"/>
                  </a:cubicBezTo>
                  <a:lnTo>
                    <a:pt x="9965" y="16273"/>
                  </a:lnTo>
                  <a:cubicBezTo>
                    <a:pt x="10697" y="16478"/>
                    <a:pt x="11526" y="16647"/>
                    <a:pt x="12285" y="16933"/>
                  </a:cubicBezTo>
                  <a:lnTo>
                    <a:pt x="12285" y="16933"/>
                  </a:lnTo>
                  <a:cubicBezTo>
                    <a:pt x="12588" y="17076"/>
                    <a:pt x="12900" y="17227"/>
                    <a:pt x="13204" y="17388"/>
                  </a:cubicBezTo>
                  <a:lnTo>
                    <a:pt x="13204" y="17388"/>
                  </a:lnTo>
                  <a:cubicBezTo>
                    <a:pt x="13373" y="17495"/>
                    <a:pt x="13543" y="17611"/>
                    <a:pt x="13685" y="17754"/>
                  </a:cubicBezTo>
                  <a:lnTo>
                    <a:pt x="13685" y="17754"/>
                  </a:lnTo>
                  <a:cubicBezTo>
                    <a:pt x="13792" y="17852"/>
                    <a:pt x="13899" y="17977"/>
                    <a:pt x="13998" y="18110"/>
                  </a:cubicBezTo>
                  <a:lnTo>
                    <a:pt x="13998" y="18110"/>
                  </a:lnTo>
                  <a:cubicBezTo>
                    <a:pt x="12267" y="17192"/>
                    <a:pt x="10376" y="16701"/>
                    <a:pt x="8458" y="16246"/>
                  </a:cubicBezTo>
                  <a:close/>
                  <a:moveTo>
                    <a:pt x="6620" y="16514"/>
                  </a:moveTo>
                  <a:cubicBezTo>
                    <a:pt x="4987" y="16112"/>
                    <a:pt x="2721" y="15827"/>
                    <a:pt x="1490" y="14587"/>
                  </a:cubicBezTo>
                  <a:lnTo>
                    <a:pt x="1490" y="14587"/>
                  </a:lnTo>
                  <a:cubicBezTo>
                    <a:pt x="991" y="14087"/>
                    <a:pt x="830" y="13596"/>
                    <a:pt x="830" y="13088"/>
                  </a:cubicBezTo>
                  <a:lnTo>
                    <a:pt x="830" y="13088"/>
                  </a:lnTo>
                  <a:cubicBezTo>
                    <a:pt x="1838" y="14694"/>
                    <a:pt x="4506" y="15363"/>
                    <a:pt x="6129" y="15800"/>
                  </a:cubicBezTo>
                  <a:lnTo>
                    <a:pt x="6129" y="15800"/>
                  </a:lnTo>
                  <a:cubicBezTo>
                    <a:pt x="8823" y="16523"/>
                    <a:pt x="11589" y="16942"/>
                    <a:pt x="14078" y="18226"/>
                  </a:cubicBezTo>
                  <a:lnTo>
                    <a:pt x="14078" y="18226"/>
                  </a:lnTo>
                  <a:cubicBezTo>
                    <a:pt x="14123" y="18289"/>
                    <a:pt x="14158" y="18342"/>
                    <a:pt x="14194" y="18396"/>
                  </a:cubicBezTo>
                  <a:lnTo>
                    <a:pt x="14194" y="18396"/>
                  </a:lnTo>
                  <a:cubicBezTo>
                    <a:pt x="11857" y="17147"/>
                    <a:pt x="9314" y="17174"/>
                    <a:pt x="6620" y="16514"/>
                  </a:cubicBezTo>
                  <a:moveTo>
                    <a:pt x="18092" y="16897"/>
                  </a:moveTo>
                  <a:cubicBezTo>
                    <a:pt x="19734" y="16442"/>
                    <a:pt x="21429" y="16291"/>
                    <a:pt x="23035" y="15666"/>
                  </a:cubicBezTo>
                  <a:lnTo>
                    <a:pt x="23035" y="15666"/>
                  </a:lnTo>
                  <a:cubicBezTo>
                    <a:pt x="25202" y="14828"/>
                    <a:pt x="27183" y="13748"/>
                    <a:pt x="29574" y="13837"/>
                  </a:cubicBezTo>
                  <a:lnTo>
                    <a:pt x="29574" y="13837"/>
                  </a:lnTo>
                  <a:cubicBezTo>
                    <a:pt x="29485" y="14337"/>
                    <a:pt x="29458" y="14845"/>
                    <a:pt x="29395" y="15345"/>
                  </a:cubicBezTo>
                  <a:lnTo>
                    <a:pt x="29395" y="15345"/>
                  </a:lnTo>
                  <a:cubicBezTo>
                    <a:pt x="27584" y="15291"/>
                    <a:pt x="25996" y="15622"/>
                    <a:pt x="24248" y="16103"/>
                  </a:cubicBezTo>
                  <a:lnTo>
                    <a:pt x="24248" y="16103"/>
                  </a:lnTo>
                  <a:cubicBezTo>
                    <a:pt x="22303" y="16647"/>
                    <a:pt x="20269" y="16335"/>
                    <a:pt x="18342" y="16969"/>
                  </a:cubicBezTo>
                  <a:lnTo>
                    <a:pt x="18342" y="16969"/>
                  </a:lnTo>
                  <a:cubicBezTo>
                    <a:pt x="18262" y="16942"/>
                    <a:pt x="18182" y="16915"/>
                    <a:pt x="18092" y="16897"/>
                  </a:cubicBezTo>
                  <a:moveTo>
                    <a:pt x="18565" y="17031"/>
                  </a:moveTo>
                  <a:cubicBezTo>
                    <a:pt x="20305" y="16540"/>
                    <a:pt x="22116" y="16790"/>
                    <a:pt x="23864" y="16371"/>
                  </a:cubicBezTo>
                  <a:lnTo>
                    <a:pt x="23864" y="16371"/>
                  </a:lnTo>
                  <a:cubicBezTo>
                    <a:pt x="25747" y="15916"/>
                    <a:pt x="27424" y="15425"/>
                    <a:pt x="29369" y="15506"/>
                  </a:cubicBezTo>
                  <a:lnTo>
                    <a:pt x="29369" y="15506"/>
                  </a:lnTo>
                  <a:cubicBezTo>
                    <a:pt x="29306" y="15925"/>
                    <a:pt x="29199" y="16335"/>
                    <a:pt x="28985" y="16728"/>
                  </a:cubicBezTo>
                  <a:lnTo>
                    <a:pt x="28985" y="16728"/>
                  </a:lnTo>
                  <a:cubicBezTo>
                    <a:pt x="27477" y="16674"/>
                    <a:pt x="25996" y="17076"/>
                    <a:pt x="24480" y="17102"/>
                  </a:cubicBezTo>
                  <a:lnTo>
                    <a:pt x="24480" y="17102"/>
                  </a:lnTo>
                  <a:cubicBezTo>
                    <a:pt x="23784" y="17111"/>
                    <a:pt x="23097" y="17085"/>
                    <a:pt x="22410" y="17049"/>
                  </a:cubicBezTo>
                  <a:lnTo>
                    <a:pt x="22410" y="17049"/>
                  </a:lnTo>
                  <a:cubicBezTo>
                    <a:pt x="21366" y="17004"/>
                    <a:pt x="20323" y="16951"/>
                    <a:pt x="19279" y="17049"/>
                  </a:cubicBezTo>
                  <a:lnTo>
                    <a:pt x="19279" y="17049"/>
                  </a:lnTo>
                  <a:cubicBezTo>
                    <a:pt x="19270" y="17049"/>
                    <a:pt x="19270" y="17058"/>
                    <a:pt x="19261" y="17058"/>
                  </a:cubicBezTo>
                  <a:lnTo>
                    <a:pt x="19261" y="17058"/>
                  </a:lnTo>
                  <a:cubicBezTo>
                    <a:pt x="19100" y="17058"/>
                    <a:pt x="18931" y="17076"/>
                    <a:pt x="18761" y="17093"/>
                  </a:cubicBezTo>
                  <a:lnTo>
                    <a:pt x="18761" y="17093"/>
                  </a:lnTo>
                  <a:cubicBezTo>
                    <a:pt x="18699" y="17067"/>
                    <a:pt x="18637" y="17049"/>
                    <a:pt x="18565" y="17031"/>
                  </a:cubicBezTo>
                  <a:moveTo>
                    <a:pt x="24765" y="17254"/>
                  </a:moveTo>
                  <a:cubicBezTo>
                    <a:pt x="26166" y="17209"/>
                    <a:pt x="27522" y="16826"/>
                    <a:pt x="28923" y="16853"/>
                  </a:cubicBezTo>
                  <a:lnTo>
                    <a:pt x="28923" y="16853"/>
                  </a:lnTo>
                  <a:cubicBezTo>
                    <a:pt x="28807" y="17049"/>
                    <a:pt x="28673" y="17236"/>
                    <a:pt x="28494" y="17424"/>
                  </a:cubicBezTo>
                  <a:lnTo>
                    <a:pt x="28494" y="17424"/>
                  </a:lnTo>
                  <a:cubicBezTo>
                    <a:pt x="28494" y="17424"/>
                    <a:pt x="28485" y="17424"/>
                    <a:pt x="28485" y="17424"/>
                  </a:cubicBezTo>
                  <a:lnTo>
                    <a:pt x="28485" y="17424"/>
                  </a:lnTo>
                  <a:cubicBezTo>
                    <a:pt x="27263" y="17745"/>
                    <a:pt x="26023" y="17923"/>
                    <a:pt x="24756" y="17834"/>
                  </a:cubicBezTo>
                  <a:lnTo>
                    <a:pt x="24756" y="17834"/>
                  </a:lnTo>
                  <a:cubicBezTo>
                    <a:pt x="23570" y="17745"/>
                    <a:pt x="22464" y="17388"/>
                    <a:pt x="21268" y="17406"/>
                  </a:cubicBezTo>
                  <a:lnTo>
                    <a:pt x="21268" y="17406"/>
                  </a:lnTo>
                  <a:cubicBezTo>
                    <a:pt x="21259" y="17406"/>
                    <a:pt x="21250" y="17415"/>
                    <a:pt x="21242" y="17415"/>
                  </a:cubicBezTo>
                  <a:lnTo>
                    <a:pt x="21242" y="17415"/>
                  </a:lnTo>
                  <a:cubicBezTo>
                    <a:pt x="21188" y="17397"/>
                    <a:pt x="21134" y="17379"/>
                    <a:pt x="21081" y="17361"/>
                  </a:cubicBezTo>
                  <a:lnTo>
                    <a:pt x="21081" y="17361"/>
                  </a:lnTo>
                  <a:cubicBezTo>
                    <a:pt x="20840" y="17272"/>
                    <a:pt x="20599" y="17209"/>
                    <a:pt x="20349" y="17165"/>
                  </a:cubicBezTo>
                  <a:lnTo>
                    <a:pt x="20349" y="17165"/>
                  </a:lnTo>
                  <a:cubicBezTo>
                    <a:pt x="21063" y="17147"/>
                    <a:pt x="21777" y="17183"/>
                    <a:pt x="22490" y="17209"/>
                  </a:cubicBezTo>
                  <a:lnTo>
                    <a:pt x="22490" y="17209"/>
                  </a:lnTo>
                  <a:cubicBezTo>
                    <a:pt x="23070" y="17236"/>
                    <a:pt x="23650" y="17263"/>
                    <a:pt x="24230" y="17263"/>
                  </a:cubicBezTo>
                  <a:lnTo>
                    <a:pt x="24230" y="17263"/>
                  </a:lnTo>
                  <a:cubicBezTo>
                    <a:pt x="24408" y="17263"/>
                    <a:pt x="24587" y="17263"/>
                    <a:pt x="24765" y="17254"/>
                  </a:cubicBezTo>
                  <a:moveTo>
                    <a:pt x="28387" y="17522"/>
                  </a:moveTo>
                  <a:cubicBezTo>
                    <a:pt x="26451" y="19422"/>
                    <a:pt x="23820" y="18387"/>
                    <a:pt x="21572" y="17540"/>
                  </a:cubicBezTo>
                  <a:lnTo>
                    <a:pt x="21572" y="17540"/>
                  </a:lnTo>
                  <a:cubicBezTo>
                    <a:pt x="22821" y="17602"/>
                    <a:pt x="24025" y="17959"/>
                    <a:pt x="25283" y="17977"/>
                  </a:cubicBezTo>
                  <a:lnTo>
                    <a:pt x="25283" y="17977"/>
                  </a:lnTo>
                  <a:cubicBezTo>
                    <a:pt x="25336" y="17977"/>
                    <a:pt x="25399" y="17977"/>
                    <a:pt x="25452" y="17977"/>
                  </a:cubicBezTo>
                  <a:lnTo>
                    <a:pt x="25452" y="17977"/>
                  </a:lnTo>
                  <a:cubicBezTo>
                    <a:pt x="26460" y="17977"/>
                    <a:pt x="27424" y="17816"/>
                    <a:pt x="28387" y="17522"/>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 name="Google Shape;277;p18"/>
          <p:cNvGrpSpPr/>
          <p:nvPr/>
        </p:nvGrpSpPr>
        <p:grpSpPr>
          <a:xfrm rot="-1507385">
            <a:off x="7237482" y="193660"/>
            <a:ext cx="1338341" cy="1449012"/>
            <a:chOff x="649927" y="1447467"/>
            <a:chExt cx="1662410" cy="1799880"/>
          </a:xfrm>
        </p:grpSpPr>
        <p:grpSp>
          <p:nvGrpSpPr>
            <p:cNvPr id="278" name="Google Shape;278;p18"/>
            <p:cNvGrpSpPr/>
            <p:nvPr/>
          </p:nvGrpSpPr>
          <p:grpSpPr>
            <a:xfrm rot="-1512138">
              <a:off x="913719" y="1638068"/>
              <a:ext cx="1134802" cy="1418685"/>
              <a:chOff x="2730700" y="2341300"/>
              <a:chExt cx="621500" cy="776975"/>
            </a:xfrm>
          </p:grpSpPr>
          <p:sp>
            <p:nvSpPr>
              <p:cNvPr id="279" name="Google Shape;279;p18"/>
              <p:cNvSpPr/>
              <p:nvPr/>
            </p:nvSpPr>
            <p:spPr>
              <a:xfrm>
                <a:off x="2862225" y="2341300"/>
                <a:ext cx="489975" cy="411825"/>
              </a:xfrm>
              <a:custGeom>
                <a:rect b="b" l="l" r="r" t="t"/>
                <a:pathLst>
                  <a:path extrusionOk="0" h="16473" w="19599">
                    <a:moveTo>
                      <a:pt x="8898" y="0"/>
                    </a:moveTo>
                    <a:cubicBezTo>
                      <a:pt x="8123" y="0"/>
                      <a:pt x="7463" y="376"/>
                      <a:pt x="6979" y="1203"/>
                    </a:cubicBezTo>
                    <a:cubicBezTo>
                      <a:pt x="6628" y="1797"/>
                      <a:pt x="6364" y="2528"/>
                      <a:pt x="6217" y="3199"/>
                    </a:cubicBezTo>
                    <a:cubicBezTo>
                      <a:pt x="6197" y="3290"/>
                      <a:pt x="6181" y="3382"/>
                      <a:pt x="6166" y="3473"/>
                    </a:cubicBezTo>
                    <a:cubicBezTo>
                      <a:pt x="5600" y="2952"/>
                      <a:pt x="4859" y="2485"/>
                      <a:pt x="4091" y="2485"/>
                    </a:cubicBezTo>
                    <a:cubicBezTo>
                      <a:pt x="3915" y="2485"/>
                      <a:pt x="3738" y="2510"/>
                      <a:pt x="3561" y="2564"/>
                    </a:cubicBezTo>
                    <a:cubicBezTo>
                      <a:pt x="3104" y="2701"/>
                      <a:pt x="2769" y="3041"/>
                      <a:pt x="2494" y="3417"/>
                    </a:cubicBezTo>
                    <a:cubicBezTo>
                      <a:pt x="2205" y="3813"/>
                      <a:pt x="2124" y="4306"/>
                      <a:pt x="1606" y="4494"/>
                    </a:cubicBezTo>
                    <a:cubicBezTo>
                      <a:pt x="1469" y="4544"/>
                      <a:pt x="1164" y="4499"/>
                      <a:pt x="1022" y="4544"/>
                    </a:cubicBezTo>
                    <a:cubicBezTo>
                      <a:pt x="138" y="4824"/>
                      <a:pt x="1" y="5839"/>
                      <a:pt x="255" y="6611"/>
                    </a:cubicBezTo>
                    <a:cubicBezTo>
                      <a:pt x="433" y="7155"/>
                      <a:pt x="803" y="7475"/>
                      <a:pt x="1205" y="7861"/>
                    </a:cubicBezTo>
                    <a:cubicBezTo>
                      <a:pt x="1971" y="8592"/>
                      <a:pt x="2383" y="9232"/>
                      <a:pt x="2616" y="10283"/>
                    </a:cubicBezTo>
                    <a:cubicBezTo>
                      <a:pt x="2809" y="11131"/>
                      <a:pt x="3556" y="12609"/>
                      <a:pt x="4780" y="13284"/>
                    </a:cubicBezTo>
                    <a:cubicBezTo>
                      <a:pt x="4952" y="13376"/>
                      <a:pt x="6049" y="14056"/>
                      <a:pt x="6689" y="14224"/>
                    </a:cubicBezTo>
                    <a:cubicBezTo>
                      <a:pt x="7080" y="14331"/>
                      <a:pt x="7476" y="14386"/>
                      <a:pt x="7867" y="14452"/>
                    </a:cubicBezTo>
                    <a:cubicBezTo>
                      <a:pt x="7847" y="14503"/>
                      <a:pt x="7822" y="14549"/>
                      <a:pt x="7806" y="14605"/>
                    </a:cubicBezTo>
                    <a:cubicBezTo>
                      <a:pt x="7794" y="14646"/>
                      <a:pt x="7828" y="14683"/>
                      <a:pt x="7865" y="14683"/>
                    </a:cubicBezTo>
                    <a:cubicBezTo>
                      <a:pt x="7874" y="14683"/>
                      <a:pt x="7884" y="14681"/>
                      <a:pt x="7893" y="14676"/>
                    </a:cubicBezTo>
                    <a:cubicBezTo>
                      <a:pt x="8045" y="14610"/>
                      <a:pt x="8187" y="14564"/>
                      <a:pt x="8324" y="14539"/>
                    </a:cubicBezTo>
                    <a:cubicBezTo>
                      <a:pt x="9878" y="14590"/>
                      <a:pt x="9523" y="16011"/>
                      <a:pt x="9934" y="16245"/>
                    </a:cubicBezTo>
                    <a:cubicBezTo>
                      <a:pt x="9985" y="16276"/>
                      <a:pt x="10041" y="16301"/>
                      <a:pt x="10092" y="16326"/>
                    </a:cubicBezTo>
                    <a:cubicBezTo>
                      <a:pt x="10229" y="16392"/>
                      <a:pt x="10361" y="16428"/>
                      <a:pt x="10483" y="16453"/>
                    </a:cubicBezTo>
                    <a:cubicBezTo>
                      <a:pt x="10557" y="16466"/>
                      <a:pt x="10629" y="16472"/>
                      <a:pt x="10698" y="16472"/>
                    </a:cubicBezTo>
                    <a:cubicBezTo>
                      <a:pt x="11586" y="16472"/>
                      <a:pt x="12098" y="15486"/>
                      <a:pt x="12788" y="15486"/>
                    </a:cubicBezTo>
                    <a:cubicBezTo>
                      <a:pt x="12864" y="15486"/>
                      <a:pt x="12941" y="15498"/>
                      <a:pt x="13022" y="15524"/>
                    </a:cubicBezTo>
                    <a:cubicBezTo>
                      <a:pt x="13346" y="15629"/>
                      <a:pt x="13587" y="15719"/>
                      <a:pt x="13898" y="15719"/>
                    </a:cubicBezTo>
                    <a:cubicBezTo>
                      <a:pt x="13948" y="15719"/>
                      <a:pt x="13999" y="15717"/>
                      <a:pt x="14053" y="15712"/>
                    </a:cubicBezTo>
                    <a:cubicBezTo>
                      <a:pt x="14099" y="15707"/>
                      <a:pt x="14104" y="15661"/>
                      <a:pt x="14093" y="15631"/>
                    </a:cubicBezTo>
                    <a:cubicBezTo>
                      <a:pt x="13951" y="15240"/>
                      <a:pt x="13707" y="14915"/>
                      <a:pt x="13393" y="14711"/>
                    </a:cubicBezTo>
                    <a:cubicBezTo>
                      <a:pt x="14124" y="14305"/>
                      <a:pt x="14698" y="13675"/>
                      <a:pt x="15119" y="12888"/>
                    </a:cubicBezTo>
                    <a:cubicBezTo>
                      <a:pt x="15500" y="12172"/>
                      <a:pt x="15729" y="11380"/>
                      <a:pt x="16145" y="10689"/>
                    </a:cubicBezTo>
                    <a:cubicBezTo>
                      <a:pt x="16369" y="10314"/>
                      <a:pt x="16628" y="9933"/>
                      <a:pt x="16958" y="9643"/>
                    </a:cubicBezTo>
                    <a:cubicBezTo>
                      <a:pt x="17420" y="9237"/>
                      <a:pt x="17948" y="9176"/>
                      <a:pt x="18456" y="8876"/>
                    </a:cubicBezTo>
                    <a:cubicBezTo>
                      <a:pt x="19355" y="8348"/>
                      <a:pt x="19598" y="7383"/>
                      <a:pt x="19380" y="6398"/>
                    </a:cubicBezTo>
                    <a:cubicBezTo>
                      <a:pt x="19060" y="4920"/>
                      <a:pt x="18065" y="4214"/>
                      <a:pt x="17095" y="3178"/>
                    </a:cubicBezTo>
                    <a:cubicBezTo>
                      <a:pt x="16423" y="2462"/>
                      <a:pt x="15899" y="2208"/>
                      <a:pt x="15206" y="2208"/>
                    </a:cubicBezTo>
                    <a:cubicBezTo>
                      <a:pt x="14872" y="2208"/>
                      <a:pt x="14500" y="2267"/>
                      <a:pt x="14053" y="2361"/>
                    </a:cubicBezTo>
                    <a:cubicBezTo>
                      <a:pt x="13829" y="2412"/>
                      <a:pt x="13606" y="2457"/>
                      <a:pt x="13382" y="2513"/>
                    </a:cubicBezTo>
                    <a:cubicBezTo>
                      <a:pt x="12656" y="1391"/>
                      <a:pt x="11204" y="670"/>
                      <a:pt x="10026" y="228"/>
                    </a:cubicBezTo>
                    <a:cubicBezTo>
                      <a:pt x="9630" y="78"/>
                      <a:pt x="9252" y="0"/>
                      <a:pt x="88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8"/>
              <p:cNvSpPr/>
              <p:nvPr/>
            </p:nvSpPr>
            <p:spPr>
              <a:xfrm>
                <a:off x="2730700" y="2749450"/>
                <a:ext cx="393600" cy="368825"/>
              </a:xfrm>
              <a:custGeom>
                <a:rect b="b" l="l" r="r" t="t"/>
                <a:pathLst>
                  <a:path extrusionOk="0" h="14753" w="15744">
                    <a:moveTo>
                      <a:pt x="15353" y="0"/>
                    </a:moveTo>
                    <a:cubicBezTo>
                      <a:pt x="15261" y="305"/>
                      <a:pt x="15165" y="610"/>
                      <a:pt x="15063" y="909"/>
                    </a:cubicBezTo>
                    <a:cubicBezTo>
                      <a:pt x="14647" y="2001"/>
                      <a:pt x="14169" y="3073"/>
                      <a:pt x="13540" y="4048"/>
                    </a:cubicBezTo>
                    <a:cubicBezTo>
                      <a:pt x="12910" y="5023"/>
                      <a:pt x="12138" y="5901"/>
                      <a:pt x="11249" y="6643"/>
                    </a:cubicBezTo>
                    <a:cubicBezTo>
                      <a:pt x="10371" y="7399"/>
                      <a:pt x="9380" y="8024"/>
                      <a:pt x="8339" y="8562"/>
                    </a:cubicBezTo>
                    <a:cubicBezTo>
                      <a:pt x="7303" y="9111"/>
                      <a:pt x="6207" y="9548"/>
                      <a:pt x="5130" y="10055"/>
                    </a:cubicBezTo>
                    <a:cubicBezTo>
                      <a:pt x="4053" y="10558"/>
                      <a:pt x="2961" y="11081"/>
                      <a:pt x="2017" y="11838"/>
                    </a:cubicBezTo>
                    <a:cubicBezTo>
                      <a:pt x="1062" y="12579"/>
                      <a:pt x="341" y="13621"/>
                      <a:pt x="1" y="14753"/>
                    </a:cubicBezTo>
                    <a:cubicBezTo>
                      <a:pt x="468" y="13661"/>
                      <a:pt x="1209" y="12706"/>
                      <a:pt x="2190" y="12067"/>
                    </a:cubicBezTo>
                    <a:cubicBezTo>
                      <a:pt x="3134" y="11381"/>
                      <a:pt x="4221" y="10914"/>
                      <a:pt x="5308" y="10467"/>
                    </a:cubicBezTo>
                    <a:cubicBezTo>
                      <a:pt x="7491" y="9583"/>
                      <a:pt x="9756" y="8659"/>
                      <a:pt x="11625" y="7085"/>
                    </a:cubicBezTo>
                    <a:cubicBezTo>
                      <a:pt x="13484" y="5505"/>
                      <a:pt x="14764" y="3332"/>
                      <a:pt x="15485" y="1052"/>
                    </a:cubicBezTo>
                    <a:cubicBezTo>
                      <a:pt x="15576" y="742"/>
                      <a:pt x="15662" y="437"/>
                      <a:pt x="15744" y="127"/>
                    </a:cubicBezTo>
                    <a:cubicBezTo>
                      <a:pt x="15622" y="102"/>
                      <a:pt x="15490" y="66"/>
                      <a:pt x="153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18"/>
            <p:cNvGrpSpPr/>
            <p:nvPr/>
          </p:nvGrpSpPr>
          <p:grpSpPr>
            <a:xfrm rot="-1521202">
              <a:off x="903525" y="1625243"/>
              <a:ext cx="1155214" cy="1444329"/>
              <a:chOff x="-401491" y="1787576"/>
              <a:chExt cx="762897" cy="953827"/>
            </a:xfrm>
          </p:grpSpPr>
          <p:sp>
            <p:nvSpPr>
              <p:cNvPr id="282" name="Google Shape;282;p18"/>
              <p:cNvSpPr/>
              <p:nvPr/>
            </p:nvSpPr>
            <p:spPr>
              <a:xfrm>
                <a:off x="-401491" y="2104115"/>
                <a:ext cx="505285" cy="637288"/>
              </a:xfrm>
              <a:custGeom>
                <a:rect b="b" l="l" r="r" t="t"/>
                <a:pathLst>
                  <a:path extrusionOk="0" h="36479" w="28923">
                    <a:moveTo>
                      <a:pt x="26451" y="12151"/>
                    </a:moveTo>
                    <a:cubicBezTo>
                      <a:pt x="25720" y="14069"/>
                      <a:pt x="24890" y="15951"/>
                      <a:pt x="23775" y="17664"/>
                    </a:cubicBezTo>
                    <a:lnTo>
                      <a:pt x="23775" y="17664"/>
                    </a:lnTo>
                    <a:cubicBezTo>
                      <a:pt x="22678" y="19377"/>
                      <a:pt x="21313" y="20920"/>
                      <a:pt x="19752" y="22223"/>
                    </a:cubicBezTo>
                    <a:lnTo>
                      <a:pt x="19752" y="22223"/>
                    </a:lnTo>
                    <a:cubicBezTo>
                      <a:pt x="18217" y="23552"/>
                      <a:pt x="16478" y="24649"/>
                      <a:pt x="14649" y="25595"/>
                    </a:cubicBezTo>
                    <a:lnTo>
                      <a:pt x="14649" y="25595"/>
                    </a:lnTo>
                    <a:cubicBezTo>
                      <a:pt x="12829" y="26558"/>
                      <a:pt x="10902" y="27326"/>
                      <a:pt x="9011" y="28218"/>
                    </a:cubicBezTo>
                    <a:lnTo>
                      <a:pt x="9011" y="28218"/>
                    </a:lnTo>
                    <a:cubicBezTo>
                      <a:pt x="7119" y="29101"/>
                      <a:pt x="5201" y="30020"/>
                      <a:pt x="3533" y="31349"/>
                    </a:cubicBezTo>
                    <a:lnTo>
                      <a:pt x="3533" y="31349"/>
                    </a:lnTo>
                    <a:cubicBezTo>
                      <a:pt x="1865" y="32651"/>
                      <a:pt x="598" y="34480"/>
                      <a:pt x="0" y="36478"/>
                    </a:cubicBezTo>
                    <a:lnTo>
                      <a:pt x="0" y="36478"/>
                    </a:lnTo>
                    <a:cubicBezTo>
                      <a:pt x="821" y="34560"/>
                      <a:pt x="2124" y="32883"/>
                      <a:pt x="3836" y="31750"/>
                    </a:cubicBezTo>
                    <a:lnTo>
                      <a:pt x="3836" y="31750"/>
                    </a:lnTo>
                    <a:cubicBezTo>
                      <a:pt x="5505" y="30546"/>
                      <a:pt x="7414" y="29734"/>
                      <a:pt x="9323" y="28940"/>
                    </a:cubicBezTo>
                    <a:lnTo>
                      <a:pt x="9323" y="28940"/>
                    </a:lnTo>
                    <a:cubicBezTo>
                      <a:pt x="13150" y="27388"/>
                      <a:pt x="17129" y="25764"/>
                      <a:pt x="20421" y="22999"/>
                    </a:cubicBezTo>
                    <a:lnTo>
                      <a:pt x="20421" y="22999"/>
                    </a:lnTo>
                    <a:cubicBezTo>
                      <a:pt x="23686" y="20224"/>
                      <a:pt x="25934" y="16415"/>
                      <a:pt x="27201" y="12401"/>
                    </a:cubicBezTo>
                    <a:lnTo>
                      <a:pt x="27201" y="12401"/>
                    </a:lnTo>
                    <a:cubicBezTo>
                      <a:pt x="28432" y="8368"/>
                      <a:pt x="28922" y="4167"/>
                      <a:pt x="28922" y="0"/>
                    </a:cubicBezTo>
                    <a:lnTo>
                      <a:pt x="28922" y="0"/>
                    </a:lnTo>
                    <a:cubicBezTo>
                      <a:pt x="28503" y="4140"/>
                      <a:pt x="27807" y="8261"/>
                      <a:pt x="26451" y="12151"/>
                    </a:cubicBezTo>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8"/>
              <p:cNvSpPr/>
              <p:nvPr/>
            </p:nvSpPr>
            <p:spPr>
              <a:xfrm>
                <a:off x="-240191" y="1787576"/>
                <a:ext cx="601597" cy="513234"/>
              </a:xfrm>
              <a:custGeom>
                <a:rect b="b" l="l" r="r" t="t"/>
                <a:pathLst>
                  <a:path extrusionOk="0" h="29378" w="34436">
                    <a:moveTo>
                      <a:pt x="12267" y="2106"/>
                    </a:moveTo>
                    <a:cubicBezTo>
                      <a:pt x="11652" y="3150"/>
                      <a:pt x="11188" y="4435"/>
                      <a:pt x="10929" y="5612"/>
                    </a:cubicBezTo>
                    <a:lnTo>
                      <a:pt x="10929" y="5612"/>
                    </a:lnTo>
                    <a:cubicBezTo>
                      <a:pt x="10893" y="5782"/>
                      <a:pt x="10867" y="5942"/>
                      <a:pt x="10840" y="6103"/>
                    </a:cubicBezTo>
                    <a:lnTo>
                      <a:pt x="10840" y="6103"/>
                    </a:lnTo>
                    <a:cubicBezTo>
                      <a:pt x="9618" y="4970"/>
                      <a:pt x="7931" y="3998"/>
                      <a:pt x="6263" y="4497"/>
                    </a:cubicBezTo>
                    <a:lnTo>
                      <a:pt x="6263" y="4497"/>
                    </a:lnTo>
                    <a:cubicBezTo>
                      <a:pt x="5460" y="4747"/>
                      <a:pt x="4872" y="5336"/>
                      <a:pt x="4390" y="5996"/>
                    </a:cubicBezTo>
                    <a:lnTo>
                      <a:pt x="4390" y="5996"/>
                    </a:lnTo>
                    <a:cubicBezTo>
                      <a:pt x="3881" y="6692"/>
                      <a:pt x="3739" y="7566"/>
                      <a:pt x="2820" y="7887"/>
                    </a:cubicBezTo>
                    <a:lnTo>
                      <a:pt x="2820" y="7887"/>
                    </a:lnTo>
                    <a:cubicBezTo>
                      <a:pt x="2579" y="7976"/>
                      <a:pt x="2053" y="7905"/>
                      <a:pt x="1794" y="7976"/>
                    </a:cubicBezTo>
                    <a:lnTo>
                      <a:pt x="1794" y="7976"/>
                    </a:lnTo>
                    <a:cubicBezTo>
                      <a:pt x="250" y="8467"/>
                      <a:pt x="1" y="10251"/>
                      <a:pt x="456" y="11616"/>
                    </a:cubicBezTo>
                    <a:lnTo>
                      <a:pt x="456" y="11616"/>
                    </a:lnTo>
                    <a:cubicBezTo>
                      <a:pt x="768" y="12562"/>
                      <a:pt x="1419" y="13124"/>
                      <a:pt x="2124" y="13802"/>
                    </a:cubicBezTo>
                    <a:lnTo>
                      <a:pt x="2124" y="13802"/>
                    </a:lnTo>
                    <a:cubicBezTo>
                      <a:pt x="3471" y="15086"/>
                      <a:pt x="4194" y="16210"/>
                      <a:pt x="4604" y="18057"/>
                    </a:cubicBezTo>
                    <a:lnTo>
                      <a:pt x="4604" y="18057"/>
                    </a:lnTo>
                    <a:cubicBezTo>
                      <a:pt x="4943" y="19547"/>
                      <a:pt x="6254" y="22143"/>
                      <a:pt x="8404" y="23329"/>
                    </a:cubicBezTo>
                    <a:lnTo>
                      <a:pt x="8404" y="23329"/>
                    </a:lnTo>
                    <a:cubicBezTo>
                      <a:pt x="8699" y="23490"/>
                      <a:pt x="10635" y="24685"/>
                      <a:pt x="11759" y="24989"/>
                    </a:cubicBezTo>
                    <a:lnTo>
                      <a:pt x="11759" y="24989"/>
                    </a:lnTo>
                    <a:cubicBezTo>
                      <a:pt x="12446" y="25167"/>
                      <a:pt x="13141" y="25265"/>
                      <a:pt x="13819" y="25381"/>
                    </a:cubicBezTo>
                    <a:lnTo>
                      <a:pt x="13819" y="25381"/>
                    </a:lnTo>
                    <a:cubicBezTo>
                      <a:pt x="13784" y="25470"/>
                      <a:pt x="13748" y="25560"/>
                      <a:pt x="13721" y="25649"/>
                    </a:cubicBezTo>
                    <a:lnTo>
                      <a:pt x="13721" y="25649"/>
                    </a:lnTo>
                    <a:cubicBezTo>
                      <a:pt x="13686" y="25738"/>
                      <a:pt x="13793" y="25818"/>
                      <a:pt x="13873" y="25774"/>
                    </a:cubicBezTo>
                    <a:lnTo>
                      <a:pt x="13873" y="25774"/>
                    </a:lnTo>
                    <a:cubicBezTo>
                      <a:pt x="14132" y="25658"/>
                      <a:pt x="14381" y="25577"/>
                      <a:pt x="14622" y="25533"/>
                    </a:cubicBezTo>
                    <a:lnTo>
                      <a:pt x="14622" y="25533"/>
                    </a:lnTo>
                    <a:cubicBezTo>
                      <a:pt x="17361" y="25622"/>
                      <a:pt x="16737" y="28120"/>
                      <a:pt x="17450" y="28530"/>
                    </a:cubicBezTo>
                    <a:lnTo>
                      <a:pt x="17450" y="28530"/>
                    </a:lnTo>
                    <a:cubicBezTo>
                      <a:pt x="18940" y="29378"/>
                      <a:pt x="19904" y="28718"/>
                      <a:pt x="20769" y="28066"/>
                    </a:cubicBezTo>
                    <a:lnTo>
                      <a:pt x="20769" y="28066"/>
                    </a:lnTo>
                    <a:cubicBezTo>
                      <a:pt x="21465" y="27540"/>
                      <a:pt x="22089" y="27014"/>
                      <a:pt x="22874" y="27264"/>
                    </a:cubicBezTo>
                    <a:lnTo>
                      <a:pt x="22874" y="27264"/>
                    </a:lnTo>
                    <a:cubicBezTo>
                      <a:pt x="23543" y="27478"/>
                      <a:pt x="24007" y="27665"/>
                      <a:pt x="24694" y="27594"/>
                    </a:cubicBezTo>
                    <a:lnTo>
                      <a:pt x="24694" y="27594"/>
                    </a:lnTo>
                    <a:cubicBezTo>
                      <a:pt x="24766" y="27594"/>
                      <a:pt x="24783" y="27504"/>
                      <a:pt x="24766" y="27451"/>
                    </a:cubicBezTo>
                    <a:lnTo>
                      <a:pt x="24766" y="27451"/>
                    </a:lnTo>
                    <a:cubicBezTo>
                      <a:pt x="24507" y="26764"/>
                      <a:pt x="24088" y="26202"/>
                      <a:pt x="23534" y="25836"/>
                    </a:cubicBezTo>
                    <a:lnTo>
                      <a:pt x="23534" y="25836"/>
                    </a:lnTo>
                    <a:cubicBezTo>
                      <a:pt x="24819" y="25122"/>
                      <a:pt x="25827" y="24025"/>
                      <a:pt x="26568" y="22634"/>
                    </a:cubicBezTo>
                    <a:lnTo>
                      <a:pt x="26568" y="22634"/>
                    </a:lnTo>
                    <a:cubicBezTo>
                      <a:pt x="27228" y="21376"/>
                      <a:pt x="27638" y="19993"/>
                      <a:pt x="28370" y="18771"/>
                    </a:cubicBezTo>
                    <a:lnTo>
                      <a:pt x="28370" y="18771"/>
                    </a:lnTo>
                    <a:cubicBezTo>
                      <a:pt x="28762" y="18111"/>
                      <a:pt x="29208" y="17441"/>
                      <a:pt x="29797" y="16933"/>
                    </a:cubicBezTo>
                    <a:lnTo>
                      <a:pt x="29797" y="16933"/>
                    </a:lnTo>
                    <a:cubicBezTo>
                      <a:pt x="30609" y="16219"/>
                      <a:pt x="31537" y="16112"/>
                      <a:pt x="32429" y="15586"/>
                    </a:cubicBezTo>
                    <a:lnTo>
                      <a:pt x="32429" y="15586"/>
                    </a:lnTo>
                    <a:cubicBezTo>
                      <a:pt x="34008" y="14667"/>
                      <a:pt x="34436" y="12963"/>
                      <a:pt x="34052" y="11232"/>
                    </a:cubicBezTo>
                    <a:lnTo>
                      <a:pt x="34052" y="11232"/>
                    </a:lnTo>
                    <a:cubicBezTo>
                      <a:pt x="33481" y="8636"/>
                      <a:pt x="31742" y="7396"/>
                      <a:pt x="30038" y="5585"/>
                    </a:cubicBezTo>
                    <a:lnTo>
                      <a:pt x="30038" y="5585"/>
                    </a:lnTo>
                    <a:cubicBezTo>
                      <a:pt x="28289" y="3712"/>
                      <a:pt x="27112" y="3632"/>
                      <a:pt x="24694" y="4140"/>
                    </a:cubicBezTo>
                    <a:lnTo>
                      <a:pt x="24694" y="4140"/>
                    </a:lnTo>
                    <a:cubicBezTo>
                      <a:pt x="24293" y="4229"/>
                      <a:pt x="23900" y="4310"/>
                      <a:pt x="23517" y="4408"/>
                    </a:cubicBezTo>
                    <a:lnTo>
                      <a:pt x="23517" y="4408"/>
                    </a:lnTo>
                    <a:cubicBezTo>
                      <a:pt x="22241" y="2436"/>
                      <a:pt x="19689" y="1179"/>
                      <a:pt x="17620" y="393"/>
                    </a:cubicBezTo>
                    <a:lnTo>
                      <a:pt x="17620" y="393"/>
                    </a:lnTo>
                    <a:cubicBezTo>
                      <a:pt x="16924" y="135"/>
                      <a:pt x="16255" y="1"/>
                      <a:pt x="15630" y="1"/>
                    </a:cubicBezTo>
                    <a:lnTo>
                      <a:pt x="15630" y="1"/>
                    </a:lnTo>
                    <a:cubicBezTo>
                      <a:pt x="14274" y="1"/>
                      <a:pt x="13115" y="652"/>
                      <a:pt x="12267" y="2106"/>
                    </a:cubicBezTo>
                    <a:close/>
                    <a:moveTo>
                      <a:pt x="15613" y="22384"/>
                    </a:moveTo>
                    <a:cubicBezTo>
                      <a:pt x="13998" y="19386"/>
                      <a:pt x="13159" y="15506"/>
                      <a:pt x="13115" y="12374"/>
                    </a:cubicBezTo>
                    <a:lnTo>
                      <a:pt x="13115" y="12374"/>
                    </a:lnTo>
                    <a:cubicBezTo>
                      <a:pt x="13088" y="10474"/>
                      <a:pt x="13525" y="8628"/>
                      <a:pt x="13721" y="6745"/>
                    </a:cubicBezTo>
                    <a:lnTo>
                      <a:pt x="13721" y="6745"/>
                    </a:lnTo>
                    <a:cubicBezTo>
                      <a:pt x="13926" y="4827"/>
                      <a:pt x="13703" y="2499"/>
                      <a:pt x="14587" y="724"/>
                    </a:cubicBezTo>
                    <a:lnTo>
                      <a:pt x="14587" y="724"/>
                    </a:lnTo>
                    <a:cubicBezTo>
                      <a:pt x="15166" y="509"/>
                      <a:pt x="15791" y="518"/>
                      <a:pt x="16433" y="652"/>
                    </a:cubicBezTo>
                    <a:lnTo>
                      <a:pt x="16433" y="652"/>
                    </a:lnTo>
                    <a:cubicBezTo>
                      <a:pt x="15621" y="2017"/>
                      <a:pt x="15630" y="3766"/>
                      <a:pt x="15470" y="5300"/>
                    </a:cubicBezTo>
                    <a:lnTo>
                      <a:pt x="15470" y="5300"/>
                    </a:lnTo>
                    <a:cubicBezTo>
                      <a:pt x="15184" y="7851"/>
                      <a:pt x="14881" y="10403"/>
                      <a:pt x="14622" y="12963"/>
                    </a:cubicBezTo>
                    <a:lnTo>
                      <a:pt x="14622" y="12963"/>
                    </a:lnTo>
                    <a:cubicBezTo>
                      <a:pt x="14265" y="16478"/>
                      <a:pt x="14622" y="20127"/>
                      <a:pt x="16255" y="23294"/>
                    </a:cubicBezTo>
                    <a:lnTo>
                      <a:pt x="16255" y="23294"/>
                    </a:lnTo>
                    <a:cubicBezTo>
                      <a:pt x="16032" y="22999"/>
                      <a:pt x="15827" y="22687"/>
                      <a:pt x="15613" y="22384"/>
                    </a:cubicBezTo>
                    <a:moveTo>
                      <a:pt x="16701" y="23829"/>
                    </a:moveTo>
                    <a:cubicBezTo>
                      <a:pt x="15202" y="20252"/>
                      <a:pt x="14506" y="16853"/>
                      <a:pt x="14908" y="12972"/>
                    </a:cubicBezTo>
                    <a:lnTo>
                      <a:pt x="14908" y="12972"/>
                    </a:lnTo>
                    <a:cubicBezTo>
                      <a:pt x="15104" y="11036"/>
                      <a:pt x="15336" y="9109"/>
                      <a:pt x="15550" y="7173"/>
                    </a:cubicBezTo>
                    <a:lnTo>
                      <a:pt x="15550" y="7173"/>
                    </a:lnTo>
                    <a:cubicBezTo>
                      <a:pt x="15782" y="5050"/>
                      <a:pt x="15791" y="2695"/>
                      <a:pt x="16647" y="706"/>
                    </a:cubicBezTo>
                    <a:lnTo>
                      <a:pt x="16647" y="706"/>
                    </a:lnTo>
                    <a:cubicBezTo>
                      <a:pt x="17076" y="813"/>
                      <a:pt x="17513" y="973"/>
                      <a:pt x="17968" y="1179"/>
                    </a:cubicBezTo>
                    <a:lnTo>
                      <a:pt x="17968" y="1179"/>
                    </a:lnTo>
                    <a:cubicBezTo>
                      <a:pt x="18048" y="1214"/>
                      <a:pt x="18128" y="1250"/>
                      <a:pt x="18209" y="1294"/>
                    </a:cubicBezTo>
                    <a:lnTo>
                      <a:pt x="18209" y="1294"/>
                    </a:lnTo>
                    <a:cubicBezTo>
                      <a:pt x="17887" y="2793"/>
                      <a:pt x="17263" y="4203"/>
                      <a:pt x="17076" y="5746"/>
                    </a:cubicBezTo>
                    <a:lnTo>
                      <a:pt x="17076" y="5746"/>
                    </a:lnTo>
                    <a:cubicBezTo>
                      <a:pt x="16826" y="7869"/>
                      <a:pt x="16763" y="10037"/>
                      <a:pt x="16621" y="12169"/>
                    </a:cubicBezTo>
                    <a:lnTo>
                      <a:pt x="16621" y="12169"/>
                    </a:lnTo>
                    <a:cubicBezTo>
                      <a:pt x="16460" y="14631"/>
                      <a:pt x="16389" y="17058"/>
                      <a:pt x="16451" y="19484"/>
                    </a:cubicBezTo>
                    <a:lnTo>
                      <a:pt x="16451" y="19484"/>
                    </a:lnTo>
                    <a:cubicBezTo>
                      <a:pt x="16228" y="19395"/>
                      <a:pt x="16005" y="19315"/>
                      <a:pt x="15773" y="19252"/>
                    </a:cubicBezTo>
                    <a:lnTo>
                      <a:pt x="15773" y="19252"/>
                    </a:lnTo>
                    <a:cubicBezTo>
                      <a:pt x="15657" y="19226"/>
                      <a:pt x="15595" y="19377"/>
                      <a:pt x="15693" y="19440"/>
                    </a:cubicBezTo>
                    <a:lnTo>
                      <a:pt x="15693" y="19440"/>
                    </a:lnTo>
                    <a:cubicBezTo>
                      <a:pt x="15925" y="19618"/>
                      <a:pt x="16192" y="19868"/>
                      <a:pt x="16469" y="20162"/>
                    </a:cubicBezTo>
                    <a:lnTo>
                      <a:pt x="16469" y="20162"/>
                    </a:lnTo>
                    <a:cubicBezTo>
                      <a:pt x="16505" y="21385"/>
                      <a:pt x="16576" y="22607"/>
                      <a:pt x="16701" y="23838"/>
                    </a:cubicBezTo>
                    <a:lnTo>
                      <a:pt x="16701" y="23838"/>
                    </a:lnTo>
                    <a:cubicBezTo>
                      <a:pt x="16701" y="23838"/>
                      <a:pt x="16701" y="23838"/>
                      <a:pt x="16701" y="23829"/>
                    </a:cubicBezTo>
                    <a:moveTo>
                      <a:pt x="12169" y="13632"/>
                    </a:moveTo>
                    <a:cubicBezTo>
                      <a:pt x="11607" y="10153"/>
                      <a:pt x="12410" y="6513"/>
                      <a:pt x="12401" y="2981"/>
                    </a:cubicBezTo>
                    <a:lnTo>
                      <a:pt x="12401" y="2981"/>
                    </a:lnTo>
                    <a:cubicBezTo>
                      <a:pt x="12553" y="2677"/>
                      <a:pt x="12713" y="2392"/>
                      <a:pt x="12883" y="2142"/>
                    </a:cubicBezTo>
                    <a:lnTo>
                      <a:pt x="12883" y="2142"/>
                    </a:lnTo>
                    <a:cubicBezTo>
                      <a:pt x="13320" y="1500"/>
                      <a:pt x="13802" y="1080"/>
                      <a:pt x="14310" y="840"/>
                    </a:cubicBezTo>
                    <a:lnTo>
                      <a:pt x="14310" y="840"/>
                    </a:lnTo>
                    <a:cubicBezTo>
                      <a:pt x="13650" y="2124"/>
                      <a:pt x="13703" y="3792"/>
                      <a:pt x="13605" y="5184"/>
                    </a:cubicBezTo>
                    <a:lnTo>
                      <a:pt x="13605" y="5184"/>
                    </a:lnTo>
                    <a:cubicBezTo>
                      <a:pt x="13427" y="7691"/>
                      <a:pt x="12793" y="10162"/>
                      <a:pt x="12856" y="12669"/>
                    </a:cubicBezTo>
                    <a:lnTo>
                      <a:pt x="12856" y="12669"/>
                    </a:lnTo>
                    <a:cubicBezTo>
                      <a:pt x="12901" y="14917"/>
                      <a:pt x="13418" y="17129"/>
                      <a:pt x="14141" y="19252"/>
                    </a:cubicBezTo>
                    <a:lnTo>
                      <a:pt x="14141" y="19252"/>
                    </a:lnTo>
                    <a:cubicBezTo>
                      <a:pt x="14337" y="19832"/>
                      <a:pt x="14542" y="20439"/>
                      <a:pt x="14774" y="21037"/>
                    </a:cubicBezTo>
                    <a:lnTo>
                      <a:pt x="14774" y="21037"/>
                    </a:lnTo>
                    <a:cubicBezTo>
                      <a:pt x="13471" y="18771"/>
                      <a:pt x="12597" y="16264"/>
                      <a:pt x="12169" y="13632"/>
                    </a:cubicBezTo>
                    <a:moveTo>
                      <a:pt x="16576" y="19529"/>
                    </a:moveTo>
                    <a:cubicBezTo>
                      <a:pt x="16558" y="19136"/>
                      <a:pt x="16531" y="18753"/>
                      <a:pt x="16522" y="18360"/>
                    </a:cubicBezTo>
                    <a:lnTo>
                      <a:pt x="16522" y="18360"/>
                    </a:lnTo>
                    <a:cubicBezTo>
                      <a:pt x="16460" y="16300"/>
                      <a:pt x="16701" y="14230"/>
                      <a:pt x="16844" y="12178"/>
                    </a:cubicBezTo>
                    <a:lnTo>
                      <a:pt x="16844" y="12178"/>
                    </a:lnTo>
                    <a:cubicBezTo>
                      <a:pt x="16977" y="10224"/>
                      <a:pt x="17076" y="8271"/>
                      <a:pt x="17245" y="6326"/>
                    </a:cubicBezTo>
                    <a:lnTo>
                      <a:pt x="17245" y="6326"/>
                    </a:lnTo>
                    <a:cubicBezTo>
                      <a:pt x="17406" y="4604"/>
                      <a:pt x="18128" y="3052"/>
                      <a:pt x="18387" y="1375"/>
                    </a:cubicBezTo>
                    <a:lnTo>
                      <a:pt x="18387" y="1375"/>
                    </a:lnTo>
                    <a:cubicBezTo>
                      <a:pt x="18815" y="1571"/>
                      <a:pt x="19234" y="1785"/>
                      <a:pt x="19654" y="2008"/>
                    </a:cubicBezTo>
                    <a:lnTo>
                      <a:pt x="19654" y="2008"/>
                    </a:lnTo>
                    <a:cubicBezTo>
                      <a:pt x="19466" y="3989"/>
                      <a:pt x="18851" y="5835"/>
                      <a:pt x="18503" y="7789"/>
                    </a:cubicBezTo>
                    <a:lnTo>
                      <a:pt x="18503" y="7789"/>
                    </a:lnTo>
                    <a:cubicBezTo>
                      <a:pt x="18191" y="9475"/>
                      <a:pt x="18548" y="11090"/>
                      <a:pt x="18423" y="12776"/>
                    </a:cubicBezTo>
                    <a:lnTo>
                      <a:pt x="18423" y="12776"/>
                    </a:lnTo>
                    <a:cubicBezTo>
                      <a:pt x="18271" y="14765"/>
                      <a:pt x="17843" y="16648"/>
                      <a:pt x="17789" y="18673"/>
                    </a:cubicBezTo>
                    <a:lnTo>
                      <a:pt x="17789" y="18673"/>
                    </a:lnTo>
                    <a:cubicBezTo>
                      <a:pt x="17771" y="19154"/>
                      <a:pt x="17736" y="19636"/>
                      <a:pt x="17682" y="20118"/>
                    </a:cubicBezTo>
                    <a:lnTo>
                      <a:pt x="17682" y="20118"/>
                    </a:lnTo>
                    <a:cubicBezTo>
                      <a:pt x="17343" y="19886"/>
                      <a:pt x="16977" y="19681"/>
                      <a:pt x="16576" y="19529"/>
                    </a:cubicBezTo>
                    <a:moveTo>
                      <a:pt x="17789" y="20189"/>
                    </a:moveTo>
                    <a:cubicBezTo>
                      <a:pt x="17861" y="19690"/>
                      <a:pt x="17914" y="19181"/>
                      <a:pt x="17941" y="18673"/>
                    </a:cubicBezTo>
                    <a:lnTo>
                      <a:pt x="17941" y="18673"/>
                    </a:lnTo>
                    <a:cubicBezTo>
                      <a:pt x="18039" y="16674"/>
                      <a:pt x="18530" y="14756"/>
                      <a:pt x="18655" y="12785"/>
                    </a:cubicBezTo>
                    <a:lnTo>
                      <a:pt x="18655" y="12785"/>
                    </a:lnTo>
                    <a:cubicBezTo>
                      <a:pt x="18797" y="10679"/>
                      <a:pt x="18485" y="8851"/>
                      <a:pt x="18967" y="6745"/>
                    </a:cubicBezTo>
                    <a:lnTo>
                      <a:pt x="18967" y="6745"/>
                    </a:lnTo>
                    <a:cubicBezTo>
                      <a:pt x="19324" y="5184"/>
                      <a:pt x="19805" y="3685"/>
                      <a:pt x="19779" y="2080"/>
                    </a:cubicBezTo>
                    <a:lnTo>
                      <a:pt x="19779" y="2080"/>
                    </a:lnTo>
                    <a:cubicBezTo>
                      <a:pt x="20359" y="2410"/>
                      <a:pt x="20921" y="2766"/>
                      <a:pt x="21429" y="3159"/>
                    </a:cubicBezTo>
                    <a:lnTo>
                      <a:pt x="21429" y="3159"/>
                    </a:lnTo>
                    <a:cubicBezTo>
                      <a:pt x="21643" y="3320"/>
                      <a:pt x="21830" y="3480"/>
                      <a:pt x="22009" y="3650"/>
                    </a:cubicBezTo>
                    <a:lnTo>
                      <a:pt x="22009" y="3650"/>
                    </a:lnTo>
                    <a:cubicBezTo>
                      <a:pt x="22143" y="5282"/>
                      <a:pt x="21768" y="6834"/>
                      <a:pt x="21616" y="8458"/>
                    </a:cubicBezTo>
                    <a:lnTo>
                      <a:pt x="21616" y="8458"/>
                    </a:lnTo>
                    <a:cubicBezTo>
                      <a:pt x="21456" y="10215"/>
                      <a:pt x="21715" y="11982"/>
                      <a:pt x="21563" y="13739"/>
                    </a:cubicBezTo>
                    <a:lnTo>
                      <a:pt x="21563" y="13739"/>
                    </a:lnTo>
                    <a:cubicBezTo>
                      <a:pt x="21393" y="15622"/>
                      <a:pt x="20483" y="17281"/>
                      <a:pt x="20109" y="19119"/>
                    </a:cubicBezTo>
                    <a:lnTo>
                      <a:pt x="20109" y="19119"/>
                    </a:lnTo>
                    <a:cubicBezTo>
                      <a:pt x="19895" y="20180"/>
                      <a:pt x="19716" y="21144"/>
                      <a:pt x="19457" y="22054"/>
                    </a:cubicBezTo>
                    <a:lnTo>
                      <a:pt x="19457" y="22054"/>
                    </a:lnTo>
                    <a:cubicBezTo>
                      <a:pt x="19288" y="21732"/>
                      <a:pt x="19092" y="21438"/>
                      <a:pt x="18860" y="21162"/>
                    </a:cubicBezTo>
                    <a:lnTo>
                      <a:pt x="18860" y="21162"/>
                    </a:lnTo>
                    <a:cubicBezTo>
                      <a:pt x="18887" y="20992"/>
                      <a:pt x="18904" y="20814"/>
                      <a:pt x="18922" y="20635"/>
                    </a:cubicBezTo>
                    <a:lnTo>
                      <a:pt x="18922" y="20635"/>
                    </a:lnTo>
                    <a:cubicBezTo>
                      <a:pt x="19145" y="18405"/>
                      <a:pt x="19618" y="16424"/>
                      <a:pt x="20207" y="14275"/>
                    </a:cubicBezTo>
                    <a:lnTo>
                      <a:pt x="20207" y="14275"/>
                    </a:lnTo>
                    <a:cubicBezTo>
                      <a:pt x="20698" y="12464"/>
                      <a:pt x="20519" y="10617"/>
                      <a:pt x="20564" y="8770"/>
                    </a:cubicBezTo>
                    <a:lnTo>
                      <a:pt x="20564" y="8770"/>
                    </a:lnTo>
                    <a:cubicBezTo>
                      <a:pt x="20608" y="6799"/>
                      <a:pt x="21197" y="4881"/>
                      <a:pt x="21001" y="2900"/>
                    </a:cubicBezTo>
                    <a:lnTo>
                      <a:pt x="21001" y="2900"/>
                    </a:lnTo>
                    <a:cubicBezTo>
                      <a:pt x="20992" y="2820"/>
                      <a:pt x="20858" y="2838"/>
                      <a:pt x="20858" y="2909"/>
                    </a:cubicBezTo>
                    <a:lnTo>
                      <a:pt x="20858" y="2909"/>
                    </a:lnTo>
                    <a:cubicBezTo>
                      <a:pt x="20965" y="4792"/>
                      <a:pt x="20394" y="6602"/>
                      <a:pt x="20323" y="8476"/>
                    </a:cubicBezTo>
                    <a:lnTo>
                      <a:pt x="20323" y="8476"/>
                    </a:lnTo>
                    <a:cubicBezTo>
                      <a:pt x="20251" y="10519"/>
                      <a:pt x="20466" y="12499"/>
                      <a:pt x="19886" y="14498"/>
                    </a:cubicBezTo>
                    <a:lnTo>
                      <a:pt x="19886" y="14498"/>
                    </a:lnTo>
                    <a:cubicBezTo>
                      <a:pt x="19449" y="16014"/>
                      <a:pt x="18994" y="17406"/>
                      <a:pt x="18824" y="18976"/>
                    </a:cubicBezTo>
                    <a:lnTo>
                      <a:pt x="18824" y="18976"/>
                    </a:lnTo>
                    <a:cubicBezTo>
                      <a:pt x="18762" y="19627"/>
                      <a:pt x="18699" y="20278"/>
                      <a:pt x="18637" y="20921"/>
                    </a:cubicBezTo>
                    <a:lnTo>
                      <a:pt x="18637" y="20921"/>
                    </a:lnTo>
                    <a:cubicBezTo>
                      <a:pt x="18378" y="20653"/>
                      <a:pt x="18101" y="20403"/>
                      <a:pt x="17789" y="20189"/>
                    </a:cubicBezTo>
                    <a:moveTo>
                      <a:pt x="16094" y="23838"/>
                    </a:moveTo>
                    <a:cubicBezTo>
                      <a:pt x="16041" y="23766"/>
                      <a:pt x="15987" y="23695"/>
                      <a:pt x="15934" y="23624"/>
                    </a:cubicBezTo>
                    <a:lnTo>
                      <a:pt x="15934" y="23624"/>
                    </a:lnTo>
                    <a:cubicBezTo>
                      <a:pt x="15943" y="23588"/>
                      <a:pt x="15943" y="23552"/>
                      <a:pt x="15916" y="23526"/>
                    </a:cubicBezTo>
                    <a:lnTo>
                      <a:pt x="15916" y="23526"/>
                    </a:lnTo>
                    <a:cubicBezTo>
                      <a:pt x="12847" y="19502"/>
                      <a:pt x="11116" y="15220"/>
                      <a:pt x="10867" y="10207"/>
                    </a:cubicBezTo>
                    <a:lnTo>
                      <a:pt x="10867" y="10207"/>
                    </a:lnTo>
                    <a:cubicBezTo>
                      <a:pt x="10965" y="9939"/>
                      <a:pt x="11045" y="9671"/>
                      <a:pt x="11098" y="9395"/>
                    </a:cubicBezTo>
                    <a:lnTo>
                      <a:pt x="11098" y="9395"/>
                    </a:lnTo>
                    <a:cubicBezTo>
                      <a:pt x="11348" y="8199"/>
                      <a:pt x="11197" y="6968"/>
                      <a:pt x="11455" y="5773"/>
                    </a:cubicBezTo>
                    <a:lnTo>
                      <a:pt x="11455" y="5773"/>
                    </a:lnTo>
                    <a:cubicBezTo>
                      <a:pt x="11607" y="5041"/>
                      <a:pt x="11866" y="4221"/>
                      <a:pt x="12196" y="3453"/>
                    </a:cubicBezTo>
                    <a:lnTo>
                      <a:pt x="12196" y="3453"/>
                    </a:lnTo>
                    <a:cubicBezTo>
                      <a:pt x="12044" y="7040"/>
                      <a:pt x="11518" y="10760"/>
                      <a:pt x="12160" y="14275"/>
                    </a:cubicBezTo>
                    <a:lnTo>
                      <a:pt x="12160" y="14275"/>
                    </a:lnTo>
                    <a:cubicBezTo>
                      <a:pt x="12722" y="17317"/>
                      <a:pt x="13784" y="20243"/>
                      <a:pt x="15532" y="22767"/>
                    </a:cubicBezTo>
                    <a:lnTo>
                      <a:pt x="15532" y="22767"/>
                    </a:lnTo>
                    <a:cubicBezTo>
                      <a:pt x="15728" y="23151"/>
                      <a:pt x="15943" y="23508"/>
                      <a:pt x="16183" y="23856"/>
                    </a:cubicBezTo>
                    <a:lnTo>
                      <a:pt x="16183" y="23856"/>
                    </a:lnTo>
                    <a:cubicBezTo>
                      <a:pt x="16166" y="23847"/>
                      <a:pt x="16139" y="23838"/>
                      <a:pt x="16112" y="23838"/>
                    </a:cubicBezTo>
                    <a:lnTo>
                      <a:pt x="16112" y="23838"/>
                    </a:lnTo>
                    <a:cubicBezTo>
                      <a:pt x="16112" y="23838"/>
                      <a:pt x="16103" y="23838"/>
                      <a:pt x="16103" y="23838"/>
                    </a:cubicBezTo>
                    <a:lnTo>
                      <a:pt x="16103" y="23838"/>
                    </a:lnTo>
                    <a:cubicBezTo>
                      <a:pt x="16103" y="23838"/>
                      <a:pt x="16103" y="23838"/>
                      <a:pt x="16094" y="23838"/>
                    </a:cubicBezTo>
                    <a:lnTo>
                      <a:pt x="16094" y="23838"/>
                    </a:lnTo>
                    <a:lnTo>
                      <a:pt x="16094" y="23838"/>
                    </a:lnTo>
                    <a:close/>
                    <a:moveTo>
                      <a:pt x="19672" y="22553"/>
                    </a:moveTo>
                    <a:cubicBezTo>
                      <a:pt x="19841" y="22054"/>
                      <a:pt x="19975" y="21545"/>
                      <a:pt x="20082" y="21001"/>
                    </a:cubicBezTo>
                    <a:lnTo>
                      <a:pt x="20082" y="21001"/>
                    </a:lnTo>
                    <a:cubicBezTo>
                      <a:pt x="20474" y="18851"/>
                      <a:pt x="21295" y="16835"/>
                      <a:pt x="21679" y="14703"/>
                    </a:cubicBezTo>
                    <a:lnTo>
                      <a:pt x="21679" y="14703"/>
                    </a:lnTo>
                    <a:cubicBezTo>
                      <a:pt x="22018" y="12838"/>
                      <a:pt x="21715" y="10938"/>
                      <a:pt x="21804" y="9065"/>
                    </a:cubicBezTo>
                    <a:lnTo>
                      <a:pt x="21804" y="9065"/>
                    </a:lnTo>
                    <a:cubicBezTo>
                      <a:pt x="21884" y="7280"/>
                      <a:pt x="22321" y="5568"/>
                      <a:pt x="22143" y="3783"/>
                    </a:cubicBezTo>
                    <a:lnTo>
                      <a:pt x="22143" y="3783"/>
                    </a:lnTo>
                    <a:cubicBezTo>
                      <a:pt x="22580" y="4221"/>
                      <a:pt x="22910" y="4676"/>
                      <a:pt x="23142" y="5175"/>
                    </a:cubicBezTo>
                    <a:lnTo>
                      <a:pt x="23142" y="5175"/>
                    </a:lnTo>
                    <a:cubicBezTo>
                      <a:pt x="23115" y="8699"/>
                      <a:pt x="23731" y="12687"/>
                      <a:pt x="22446" y="16014"/>
                    </a:cubicBezTo>
                    <a:lnTo>
                      <a:pt x="22446" y="16014"/>
                    </a:lnTo>
                    <a:cubicBezTo>
                      <a:pt x="21893" y="17441"/>
                      <a:pt x="21161" y="18797"/>
                      <a:pt x="20724" y="20261"/>
                    </a:cubicBezTo>
                    <a:lnTo>
                      <a:pt x="20724" y="20261"/>
                    </a:lnTo>
                    <a:cubicBezTo>
                      <a:pt x="20439" y="21197"/>
                      <a:pt x="20153" y="22045"/>
                      <a:pt x="19805" y="22865"/>
                    </a:cubicBezTo>
                    <a:lnTo>
                      <a:pt x="19805" y="22865"/>
                    </a:lnTo>
                    <a:cubicBezTo>
                      <a:pt x="19770" y="22758"/>
                      <a:pt x="19716" y="22651"/>
                      <a:pt x="19672" y="22553"/>
                    </a:cubicBezTo>
                    <a:moveTo>
                      <a:pt x="22732" y="19520"/>
                    </a:moveTo>
                    <a:cubicBezTo>
                      <a:pt x="22874" y="17763"/>
                      <a:pt x="23142" y="16585"/>
                      <a:pt x="23864" y="14979"/>
                    </a:cubicBezTo>
                    <a:lnTo>
                      <a:pt x="23864" y="14979"/>
                    </a:lnTo>
                    <a:cubicBezTo>
                      <a:pt x="24284" y="14034"/>
                      <a:pt x="24632" y="13150"/>
                      <a:pt x="24605" y="12107"/>
                    </a:cubicBezTo>
                    <a:lnTo>
                      <a:pt x="24605" y="12107"/>
                    </a:lnTo>
                    <a:cubicBezTo>
                      <a:pt x="24587" y="11696"/>
                      <a:pt x="24542" y="11286"/>
                      <a:pt x="24480" y="10876"/>
                    </a:cubicBezTo>
                    <a:lnTo>
                      <a:pt x="24480" y="10876"/>
                    </a:lnTo>
                    <a:cubicBezTo>
                      <a:pt x="25506" y="8859"/>
                      <a:pt x="26318" y="6870"/>
                      <a:pt x="26639" y="4506"/>
                    </a:cubicBezTo>
                    <a:lnTo>
                      <a:pt x="26639" y="4506"/>
                    </a:lnTo>
                    <a:cubicBezTo>
                      <a:pt x="27335" y="4506"/>
                      <a:pt x="27843" y="4667"/>
                      <a:pt x="28263" y="4925"/>
                    </a:cubicBezTo>
                    <a:lnTo>
                      <a:pt x="28263" y="4925"/>
                    </a:lnTo>
                    <a:cubicBezTo>
                      <a:pt x="27924" y="6763"/>
                      <a:pt x="26853" y="8208"/>
                      <a:pt x="26014" y="9868"/>
                    </a:cubicBezTo>
                    <a:lnTo>
                      <a:pt x="26014" y="9868"/>
                    </a:lnTo>
                    <a:cubicBezTo>
                      <a:pt x="25426" y="11018"/>
                      <a:pt x="25042" y="12241"/>
                      <a:pt x="24658" y="13472"/>
                    </a:cubicBezTo>
                    <a:lnTo>
                      <a:pt x="24658" y="13472"/>
                    </a:lnTo>
                    <a:cubicBezTo>
                      <a:pt x="23847" y="16112"/>
                      <a:pt x="23240" y="18797"/>
                      <a:pt x="22384" y="21420"/>
                    </a:cubicBezTo>
                    <a:lnTo>
                      <a:pt x="22384" y="21420"/>
                    </a:lnTo>
                    <a:cubicBezTo>
                      <a:pt x="22562" y="20814"/>
                      <a:pt x="22678" y="20180"/>
                      <a:pt x="22732" y="19520"/>
                    </a:cubicBezTo>
                    <a:moveTo>
                      <a:pt x="24230" y="8922"/>
                    </a:moveTo>
                    <a:cubicBezTo>
                      <a:pt x="24748" y="7566"/>
                      <a:pt x="25149" y="6174"/>
                      <a:pt x="25212" y="4693"/>
                    </a:cubicBezTo>
                    <a:lnTo>
                      <a:pt x="25212" y="4693"/>
                    </a:lnTo>
                    <a:cubicBezTo>
                      <a:pt x="25595" y="4604"/>
                      <a:pt x="25979" y="4542"/>
                      <a:pt x="26345" y="4515"/>
                    </a:cubicBezTo>
                    <a:lnTo>
                      <a:pt x="26345" y="4515"/>
                    </a:lnTo>
                    <a:cubicBezTo>
                      <a:pt x="26371" y="4515"/>
                      <a:pt x="26398" y="4515"/>
                      <a:pt x="26425" y="4515"/>
                    </a:cubicBezTo>
                    <a:lnTo>
                      <a:pt x="26425" y="4515"/>
                    </a:lnTo>
                    <a:cubicBezTo>
                      <a:pt x="26139" y="6451"/>
                      <a:pt x="25595" y="8315"/>
                      <a:pt x="24712" y="10073"/>
                    </a:cubicBezTo>
                    <a:lnTo>
                      <a:pt x="24712" y="10073"/>
                    </a:lnTo>
                    <a:cubicBezTo>
                      <a:pt x="24632" y="10242"/>
                      <a:pt x="24534" y="10412"/>
                      <a:pt x="24444" y="10581"/>
                    </a:cubicBezTo>
                    <a:lnTo>
                      <a:pt x="24444" y="10581"/>
                    </a:lnTo>
                    <a:cubicBezTo>
                      <a:pt x="24355" y="10028"/>
                      <a:pt x="24275" y="9475"/>
                      <a:pt x="24230" y="8922"/>
                    </a:cubicBezTo>
                    <a:close/>
                    <a:moveTo>
                      <a:pt x="23972" y="5264"/>
                    </a:moveTo>
                    <a:cubicBezTo>
                      <a:pt x="23936" y="5175"/>
                      <a:pt x="23891" y="5104"/>
                      <a:pt x="23856" y="5023"/>
                    </a:cubicBezTo>
                    <a:lnTo>
                      <a:pt x="23856" y="5023"/>
                    </a:lnTo>
                    <a:cubicBezTo>
                      <a:pt x="24248" y="4925"/>
                      <a:pt x="24667" y="4809"/>
                      <a:pt x="25078" y="4720"/>
                    </a:cubicBezTo>
                    <a:lnTo>
                      <a:pt x="25078" y="4720"/>
                    </a:lnTo>
                    <a:cubicBezTo>
                      <a:pt x="24917" y="5898"/>
                      <a:pt x="24596" y="7022"/>
                      <a:pt x="24195" y="8119"/>
                    </a:cubicBezTo>
                    <a:lnTo>
                      <a:pt x="24195" y="8119"/>
                    </a:lnTo>
                    <a:cubicBezTo>
                      <a:pt x="24212" y="7111"/>
                      <a:pt x="24382" y="6263"/>
                      <a:pt x="23972" y="5264"/>
                    </a:cubicBezTo>
                    <a:close/>
                    <a:moveTo>
                      <a:pt x="25015" y="13258"/>
                    </a:moveTo>
                    <a:cubicBezTo>
                      <a:pt x="25586" y="11357"/>
                      <a:pt x="26407" y="9698"/>
                      <a:pt x="27344" y="7950"/>
                    </a:cubicBezTo>
                    <a:lnTo>
                      <a:pt x="27344" y="7950"/>
                    </a:lnTo>
                    <a:cubicBezTo>
                      <a:pt x="27852" y="7004"/>
                      <a:pt x="28227" y="6049"/>
                      <a:pt x="28379" y="5006"/>
                    </a:cubicBezTo>
                    <a:lnTo>
                      <a:pt x="28379" y="5006"/>
                    </a:lnTo>
                    <a:cubicBezTo>
                      <a:pt x="28816" y="5309"/>
                      <a:pt x="29155" y="5728"/>
                      <a:pt x="29529" y="6192"/>
                    </a:cubicBezTo>
                    <a:lnTo>
                      <a:pt x="29529" y="6192"/>
                    </a:lnTo>
                    <a:cubicBezTo>
                      <a:pt x="29039" y="7727"/>
                      <a:pt x="28040" y="8904"/>
                      <a:pt x="27121" y="10242"/>
                    </a:cubicBezTo>
                    <a:lnTo>
                      <a:pt x="27121" y="10242"/>
                    </a:lnTo>
                    <a:cubicBezTo>
                      <a:pt x="26291" y="11464"/>
                      <a:pt x="25756" y="12704"/>
                      <a:pt x="25283" y="14105"/>
                    </a:cubicBezTo>
                    <a:lnTo>
                      <a:pt x="25283" y="14105"/>
                    </a:lnTo>
                    <a:cubicBezTo>
                      <a:pt x="24614" y="16103"/>
                      <a:pt x="23374" y="19743"/>
                      <a:pt x="22633" y="21679"/>
                    </a:cubicBezTo>
                    <a:lnTo>
                      <a:pt x="22633" y="21679"/>
                    </a:lnTo>
                    <a:cubicBezTo>
                      <a:pt x="23338" y="19467"/>
                      <a:pt x="24346" y="15452"/>
                      <a:pt x="25015" y="13258"/>
                    </a:cubicBezTo>
                    <a:moveTo>
                      <a:pt x="6567" y="5211"/>
                    </a:moveTo>
                    <a:cubicBezTo>
                      <a:pt x="7048" y="5059"/>
                      <a:pt x="7575" y="5068"/>
                      <a:pt x="8128" y="5211"/>
                    </a:cubicBezTo>
                    <a:lnTo>
                      <a:pt x="8128" y="5211"/>
                    </a:lnTo>
                    <a:cubicBezTo>
                      <a:pt x="8253" y="7575"/>
                      <a:pt x="9118" y="9930"/>
                      <a:pt x="9573" y="12258"/>
                    </a:cubicBezTo>
                    <a:lnTo>
                      <a:pt x="9573" y="12258"/>
                    </a:lnTo>
                    <a:cubicBezTo>
                      <a:pt x="9511" y="12455"/>
                      <a:pt x="9457" y="12651"/>
                      <a:pt x="9421" y="12856"/>
                    </a:cubicBezTo>
                    <a:lnTo>
                      <a:pt x="9421" y="12856"/>
                    </a:lnTo>
                    <a:cubicBezTo>
                      <a:pt x="8378" y="10314"/>
                      <a:pt x="6549" y="8039"/>
                      <a:pt x="6567" y="5211"/>
                    </a:cubicBezTo>
                    <a:close/>
                    <a:moveTo>
                      <a:pt x="8279" y="5246"/>
                    </a:moveTo>
                    <a:cubicBezTo>
                      <a:pt x="8529" y="5327"/>
                      <a:pt x="8779" y="5425"/>
                      <a:pt x="9029" y="5559"/>
                    </a:cubicBezTo>
                    <a:lnTo>
                      <a:pt x="9029" y="5559"/>
                    </a:lnTo>
                    <a:cubicBezTo>
                      <a:pt x="9207" y="5657"/>
                      <a:pt x="9377" y="5755"/>
                      <a:pt x="9537" y="5862"/>
                    </a:cubicBezTo>
                    <a:lnTo>
                      <a:pt x="9537" y="5862"/>
                    </a:lnTo>
                    <a:cubicBezTo>
                      <a:pt x="9725" y="7343"/>
                      <a:pt x="9912" y="8895"/>
                      <a:pt x="10251" y="10340"/>
                    </a:cubicBezTo>
                    <a:lnTo>
                      <a:pt x="10251" y="10340"/>
                    </a:lnTo>
                    <a:cubicBezTo>
                      <a:pt x="10073" y="10867"/>
                      <a:pt x="9867" y="11375"/>
                      <a:pt x="9689" y="11893"/>
                    </a:cubicBezTo>
                    <a:lnTo>
                      <a:pt x="9689" y="11893"/>
                    </a:lnTo>
                    <a:cubicBezTo>
                      <a:pt x="9734" y="9662"/>
                      <a:pt x="8511" y="7459"/>
                      <a:pt x="8279" y="5246"/>
                    </a:cubicBezTo>
                    <a:close/>
                    <a:moveTo>
                      <a:pt x="7566" y="11714"/>
                    </a:moveTo>
                    <a:cubicBezTo>
                      <a:pt x="6558" y="9984"/>
                      <a:pt x="5228" y="8467"/>
                      <a:pt x="4898" y="6442"/>
                    </a:cubicBezTo>
                    <a:lnTo>
                      <a:pt x="4898" y="6442"/>
                    </a:lnTo>
                    <a:cubicBezTo>
                      <a:pt x="5309" y="5898"/>
                      <a:pt x="5790" y="5514"/>
                      <a:pt x="6317" y="5300"/>
                    </a:cubicBezTo>
                    <a:lnTo>
                      <a:pt x="6317" y="5300"/>
                    </a:lnTo>
                    <a:cubicBezTo>
                      <a:pt x="6326" y="6683"/>
                      <a:pt x="6718" y="7932"/>
                      <a:pt x="7325" y="9181"/>
                    </a:cubicBezTo>
                    <a:lnTo>
                      <a:pt x="7325" y="9181"/>
                    </a:lnTo>
                    <a:cubicBezTo>
                      <a:pt x="8056" y="10670"/>
                      <a:pt x="8770" y="12062"/>
                      <a:pt x="9332" y="13552"/>
                    </a:cubicBezTo>
                    <a:lnTo>
                      <a:pt x="9332" y="13552"/>
                    </a:lnTo>
                    <a:cubicBezTo>
                      <a:pt x="9323" y="13677"/>
                      <a:pt x="9323" y="13793"/>
                      <a:pt x="9323" y="13918"/>
                    </a:cubicBezTo>
                    <a:lnTo>
                      <a:pt x="9323" y="13918"/>
                    </a:lnTo>
                    <a:cubicBezTo>
                      <a:pt x="9359" y="14676"/>
                      <a:pt x="9582" y="15399"/>
                      <a:pt x="9867" y="16103"/>
                    </a:cubicBezTo>
                    <a:lnTo>
                      <a:pt x="9867" y="16103"/>
                    </a:lnTo>
                    <a:cubicBezTo>
                      <a:pt x="9145" y="14614"/>
                      <a:pt x="8395" y="13133"/>
                      <a:pt x="7566" y="11714"/>
                    </a:cubicBezTo>
                    <a:close/>
                    <a:moveTo>
                      <a:pt x="23356" y="5755"/>
                    </a:moveTo>
                    <a:cubicBezTo>
                      <a:pt x="23543" y="6388"/>
                      <a:pt x="23615" y="7084"/>
                      <a:pt x="23570" y="7887"/>
                    </a:cubicBezTo>
                    <a:lnTo>
                      <a:pt x="23570" y="7887"/>
                    </a:lnTo>
                    <a:cubicBezTo>
                      <a:pt x="23472" y="9734"/>
                      <a:pt x="24302" y="11607"/>
                      <a:pt x="23784" y="13418"/>
                    </a:cubicBezTo>
                    <a:lnTo>
                      <a:pt x="23784" y="13418"/>
                    </a:lnTo>
                    <a:cubicBezTo>
                      <a:pt x="23552" y="14239"/>
                      <a:pt x="23186" y="14979"/>
                      <a:pt x="22856" y="15720"/>
                    </a:cubicBezTo>
                    <a:lnTo>
                      <a:pt x="22856" y="15720"/>
                    </a:lnTo>
                    <a:cubicBezTo>
                      <a:pt x="23918" y="12615"/>
                      <a:pt x="23517" y="9020"/>
                      <a:pt x="23356" y="5755"/>
                    </a:cubicBezTo>
                    <a:close/>
                    <a:moveTo>
                      <a:pt x="9823" y="6067"/>
                    </a:moveTo>
                    <a:cubicBezTo>
                      <a:pt x="10171" y="6317"/>
                      <a:pt x="10465" y="6602"/>
                      <a:pt x="10742" y="6897"/>
                    </a:cubicBezTo>
                    <a:lnTo>
                      <a:pt x="10742" y="6897"/>
                    </a:lnTo>
                    <a:cubicBezTo>
                      <a:pt x="10661" y="7851"/>
                      <a:pt x="10643" y="8797"/>
                      <a:pt x="10420" y="9734"/>
                    </a:cubicBezTo>
                    <a:lnTo>
                      <a:pt x="10420" y="9734"/>
                    </a:lnTo>
                    <a:cubicBezTo>
                      <a:pt x="10304" y="8512"/>
                      <a:pt x="10019" y="7272"/>
                      <a:pt x="9823" y="6067"/>
                    </a:cubicBezTo>
                    <a:close/>
                    <a:moveTo>
                      <a:pt x="25390" y="14471"/>
                    </a:moveTo>
                    <a:cubicBezTo>
                      <a:pt x="26041" y="12526"/>
                      <a:pt x="26924" y="10929"/>
                      <a:pt x="28111" y="9270"/>
                    </a:cubicBezTo>
                    <a:lnTo>
                      <a:pt x="28111" y="9270"/>
                    </a:lnTo>
                    <a:cubicBezTo>
                      <a:pt x="28789" y="8324"/>
                      <a:pt x="29342" y="7414"/>
                      <a:pt x="29654" y="6344"/>
                    </a:cubicBezTo>
                    <a:lnTo>
                      <a:pt x="29654" y="6344"/>
                    </a:lnTo>
                    <a:cubicBezTo>
                      <a:pt x="29806" y="6540"/>
                      <a:pt x="29975" y="6736"/>
                      <a:pt x="30154" y="6933"/>
                    </a:cubicBezTo>
                    <a:lnTo>
                      <a:pt x="30154" y="6933"/>
                    </a:lnTo>
                    <a:cubicBezTo>
                      <a:pt x="30243" y="7031"/>
                      <a:pt x="30332" y="7102"/>
                      <a:pt x="30421" y="7182"/>
                    </a:cubicBezTo>
                    <a:lnTo>
                      <a:pt x="30421" y="7182"/>
                    </a:lnTo>
                    <a:cubicBezTo>
                      <a:pt x="29217" y="9894"/>
                      <a:pt x="26880" y="11750"/>
                      <a:pt x="25845" y="14596"/>
                    </a:cubicBezTo>
                    <a:lnTo>
                      <a:pt x="25845" y="14596"/>
                    </a:lnTo>
                    <a:cubicBezTo>
                      <a:pt x="25078" y="16692"/>
                      <a:pt x="24230" y="18717"/>
                      <a:pt x="23338" y="20733"/>
                    </a:cubicBezTo>
                    <a:lnTo>
                      <a:pt x="23338" y="20733"/>
                    </a:lnTo>
                    <a:cubicBezTo>
                      <a:pt x="24150" y="18682"/>
                      <a:pt x="24721" y="16496"/>
                      <a:pt x="25390" y="14471"/>
                    </a:cubicBezTo>
                    <a:close/>
                    <a:moveTo>
                      <a:pt x="9261" y="16023"/>
                    </a:moveTo>
                    <a:cubicBezTo>
                      <a:pt x="7173" y="13543"/>
                      <a:pt x="4845" y="11304"/>
                      <a:pt x="3756" y="8181"/>
                    </a:cubicBezTo>
                    <a:lnTo>
                      <a:pt x="3756" y="8181"/>
                    </a:lnTo>
                    <a:cubicBezTo>
                      <a:pt x="4087" y="7869"/>
                      <a:pt x="4238" y="7504"/>
                      <a:pt x="4533" y="6986"/>
                    </a:cubicBezTo>
                    <a:lnTo>
                      <a:pt x="4533" y="6986"/>
                    </a:lnTo>
                    <a:cubicBezTo>
                      <a:pt x="4613" y="6852"/>
                      <a:pt x="4702" y="6736"/>
                      <a:pt x="4782" y="6611"/>
                    </a:cubicBezTo>
                    <a:lnTo>
                      <a:pt x="4782" y="6611"/>
                    </a:lnTo>
                    <a:cubicBezTo>
                      <a:pt x="5032" y="8262"/>
                      <a:pt x="5915" y="9591"/>
                      <a:pt x="6799" y="11009"/>
                    </a:cubicBezTo>
                    <a:lnTo>
                      <a:pt x="6799" y="11009"/>
                    </a:lnTo>
                    <a:cubicBezTo>
                      <a:pt x="7940" y="12847"/>
                      <a:pt x="8868" y="14801"/>
                      <a:pt x="9841" y="16728"/>
                    </a:cubicBezTo>
                    <a:lnTo>
                      <a:pt x="9841" y="16728"/>
                    </a:lnTo>
                    <a:cubicBezTo>
                      <a:pt x="9644" y="16496"/>
                      <a:pt x="9457" y="16255"/>
                      <a:pt x="9261" y="16023"/>
                    </a:cubicBezTo>
                    <a:close/>
                    <a:moveTo>
                      <a:pt x="25890" y="15256"/>
                    </a:moveTo>
                    <a:cubicBezTo>
                      <a:pt x="26657" y="13088"/>
                      <a:pt x="27683" y="11732"/>
                      <a:pt x="29092" y="9948"/>
                    </a:cubicBezTo>
                    <a:lnTo>
                      <a:pt x="29092" y="9948"/>
                    </a:lnTo>
                    <a:cubicBezTo>
                      <a:pt x="29743" y="9136"/>
                      <a:pt x="30225" y="8289"/>
                      <a:pt x="30564" y="7325"/>
                    </a:cubicBezTo>
                    <a:lnTo>
                      <a:pt x="30564" y="7325"/>
                    </a:lnTo>
                    <a:cubicBezTo>
                      <a:pt x="30796" y="7521"/>
                      <a:pt x="31028" y="7700"/>
                      <a:pt x="31260" y="7887"/>
                    </a:cubicBezTo>
                    <a:lnTo>
                      <a:pt x="31260" y="7887"/>
                    </a:lnTo>
                    <a:cubicBezTo>
                      <a:pt x="30698" y="9618"/>
                      <a:pt x="29404" y="10911"/>
                      <a:pt x="28361" y="12374"/>
                    </a:cubicBezTo>
                    <a:lnTo>
                      <a:pt x="28361" y="12374"/>
                    </a:lnTo>
                    <a:cubicBezTo>
                      <a:pt x="27397" y="13730"/>
                      <a:pt x="26568" y="15158"/>
                      <a:pt x="25890" y="16674"/>
                    </a:cubicBezTo>
                    <a:lnTo>
                      <a:pt x="25890" y="16674"/>
                    </a:lnTo>
                    <a:cubicBezTo>
                      <a:pt x="24890" y="18887"/>
                      <a:pt x="24088" y="21135"/>
                      <a:pt x="22910" y="23196"/>
                    </a:cubicBezTo>
                    <a:lnTo>
                      <a:pt x="22910" y="23196"/>
                    </a:lnTo>
                    <a:cubicBezTo>
                      <a:pt x="22767" y="23213"/>
                      <a:pt x="22633" y="23258"/>
                      <a:pt x="22500" y="23294"/>
                    </a:cubicBezTo>
                    <a:lnTo>
                      <a:pt x="22500" y="23294"/>
                    </a:lnTo>
                    <a:cubicBezTo>
                      <a:pt x="23838" y="20716"/>
                      <a:pt x="24917" y="17977"/>
                      <a:pt x="25890" y="15256"/>
                    </a:cubicBezTo>
                    <a:moveTo>
                      <a:pt x="25845" y="17406"/>
                    </a:moveTo>
                    <a:cubicBezTo>
                      <a:pt x="26684" y="15443"/>
                      <a:pt x="27727" y="13632"/>
                      <a:pt x="29003" y="11928"/>
                    </a:cubicBezTo>
                    <a:lnTo>
                      <a:pt x="29003" y="11928"/>
                    </a:lnTo>
                    <a:cubicBezTo>
                      <a:pt x="29958" y="10644"/>
                      <a:pt x="30957" y="9520"/>
                      <a:pt x="31394" y="7994"/>
                    </a:cubicBezTo>
                    <a:lnTo>
                      <a:pt x="31394" y="7994"/>
                    </a:lnTo>
                    <a:cubicBezTo>
                      <a:pt x="31599" y="8164"/>
                      <a:pt x="31795" y="8342"/>
                      <a:pt x="31983" y="8556"/>
                    </a:cubicBezTo>
                    <a:lnTo>
                      <a:pt x="31983" y="8556"/>
                    </a:lnTo>
                    <a:cubicBezTo>
                      <a:pt x="32108" y="8717"/>
                      <a:pt x="32241" y="8886"/>
                      <a:pt x="32357" y="9065"/>
                    </a:cubicBezTo>
                    <a:lnTo>
                      <a:pt x="32357" y="9065"/>
                    </a:lnTo>
                    <a:cubicBezTo>
                      <a:pt x="31902" y="10769"/>
                      <a:pt x="30520" y="11795"/>
                      <a:pt x="29431" y="13133"/>
                    </a:cubicBezTo>
                    <a:lnTo>
                      <a:pt x="29431" y="13133"/>
                    </a:lnTo>
                    <a:cubicBezTo>
                      <a:pt x="28450" y="14337"/>
                      <a:pt x="27629" y="15684"/>
                      <a:pt x="26817" y="17004"/>
                    </a:cubicBezTo>
                    <a:lnTo>
                      <a:pt x="26817" y="17004"/>
                    </a:lnTo>
                    <a:cubicBezTo>
                      <a:pt x="25979" y="18351"/>
                      <a:pt x="25345" y="19806"/>
                      <a:pt x="24516" y="21153"/>
                    </a:cubicBezTo>
                    <a:lnTo>
                      <a:pt x="24516" y="21153"/>
                    </a:lnTo>
                    <a:cubicBezTo>
                      <a:pt x="24293" y="21509"/>
                      <a:pt x="24052" y="21848"/>
                      <a:pt x="23802" y="22196"/>
                    </a:cubicBezTo>
                    <a:lnTo>
                      <a:pt x="23802" y="22196"/>
                    </a:lnTo>
                    <a:cubicBezTo>
                      <a:pt x="24569" y="20653"/>
                      <a:pt x="25167" y="19003"/>
                      <a:pt x="25845" y="17406"/>
                    </a:cubicBezTo>
                    <a:close/>
                    <a:moveTo>
                      <a:pt x="3364" y="8485"/>
                    </a:moveTo>
                    <a:cubicBezTo>
                      <a:pt x="3453" y="8431"/>
                      <a:pt x="3525" y="8369"/>
                      <a:pt x="3596" y="8306"/>
                    </a:cubicBezTo>
                    <a:lnTo>
                      <a:pt x="3596" y="8306"/>
                    </a:lnTo>
                    <a:cubicBezTo>
                      <a:pt x="4461" y="11001"/>
                      <a:pt x="6308" y="13070"/>
                      <a:pt x="8163" y="15167"/>
                    </a:cubicBezTo>
                    <a:lnTo>
                      <a:pt x="8163" y="15167"/>
                    </a:lnTo>
                    <a:cubicBezTo>
                      <a:pt x="9332" y="16487"/>
                      <a:pt x="10367" y="17923"/>
                      <a:pt x="11429" y="19342"/>
                    </a:cubicBezTo>
                    <a:lnTo>
                      <a:pt x="11429" y="19342"/>
                    </a:lnTo>
                    <a:cubicBezTo>
                      <a:pt x="11607" y="19645"/>
                      <a:pt x="11794" y="19939"/>
                      <a:pt x="11982" y="20234"/>
                    </a:cubicBezTo>
                    <a:lnTo>
                      <a:pt x="11982" y="20234"/>
                    </a:lnTo>
                    <a:cubicBezTo>
                      <a:pt x="10742" y="18824"/>
                      <a:pt x="9448" y="17468"/>
                      <a:pt x="8065" y="16219"/>
                    </a:cubicBezTo>
                    <a:lnTo>
                      <a:pt x="8065" y="16219"/>
                    </a:lnTo>
                    <a:cubicBezTo>
                      <a:pt x="5666" y="14043"/>
                      <a:pt x="3275" y="11946"/>
                      <a:pt x="1981" y="8895"/>
                    </a:cubicBezTo>
                    <a:lnTo>
                      <a:pt x="1981" y="8895"/>
                    </a:lnTo>
                    <a:cubicBezTo>
                      <a:pt x="1972" y="8877"/>
                      <a:pt x="1954" y="8859"/>
                      <a:pt x="1937" y="8859"/>
                    </a:cubicBezTo>
                    <a:lnTo>
                      <a:pt x="1937" y="8859"/>
                    </a:lnTo>
                    <a:cubicBezTo>
                      <a:pt x="2186" y="8744"/>
                      <a:pt x="2472" y="8645"/>
                      <a:pt x="2802" y="8547"/>
                    </a:cubicBezTo>
                    <a:lnTo>
                      <a:pt x="2802" y="8547"/>
                    </a:lnTo>
                    <a:cubicBezTo>
                      <a:pt x="2811" y="8538"/>
                      <a:pt x="2864" y="8538"/>
                      <a:pt x="2927" y="8538"/>
                    </a:cubicBezTo>
                    <a:lnTo>
                      <a:pt x="2927" y="8538"/>
                    </a:lnTo>
                    <a:cubicBezTo>
                      <a:pt x="2945" y="8538"/>
                      <a:pt x="2962" y="8538"/>
                      <a:pt x="2989" y="8538"/>
                    </a:cubicBezTo>
                    <a:lnTo>
                      <a:pt x="2989" y="8538"/>
                    </a:lnTo>
                    <a:cubicBezTo>
                      <a:pt x="3123" y="8538"/>
                      <a:pt x="3284" y="8538"/>
                      <a:pt x="3364" y="8485"/>
                    </a:cubicBezTo>
                    <a:close/>
                    <a:moveTo>
                      <a:pt x="12454" y="21617"/>
                    </a:moveTo>
                    <a:cubicBezTo>
                      <a:pt x="11036" y="20492"/>
                      <a:pt x="9974" y="19047"/>
                      <a:pt x="8645" y="17825"/>
                    </a:cubicBezTo>
                    <a:lnTo>
                      <a:pt x="8645" y="17825"/>
                    </a:lnTo>
                    <a:cubicBezTo>
                      <a:pt x="6138" y="15523"/>
                      <a:pt x="2900" y="13579"/>
                      <a:pt x="937" y="10778"/>
                    </a:cubicBezTo>
                    <a:lnTo>
                      <a:pt x="937" y="10778"/>
                    </a:lnTo>
                    <a:cubicBezTo>
                      <a:pt x="795" y="9778"/>
                      <a:pt x="1107" y="9261"/>
                      <a:pt x="1838" y="8895"/>
                    </a:cubicBezTo>
                    <a:lnTo>
                      <a:pt x="1838" y="8895"/>
                    </a:lnTo>
                    <a:cubicBezTo>
                      <a:pt x="1830" y="8922"/>
                      <a:pt x="1821" y="8949"/>
                      <a:pt x="1830" y="8975"/>
                    </a:cubicBezTo>
                    <a:lnTo>
                      <a:pt x="1830" y="8975"/>
                    </a:lnTo>
                    <a:cubicBezTo>
                      <a:pt x="2945" y="11875"/>
                      <a:pt x="5095" y="13909"/>
                      <a:pt x="7343" y="15952"/>
                    </a:cubicBezTo>
                    <a:lnTo>
                      <a:pt x="7343" y="15952"/>
                    </a:lnTo>
                    <a:cubicBezTo>
                      <a:pt x="9537" y="17932"/>
                      <a:pt x="11393" y="20162"/>
                      <a:pt x="13391" y="22312"/>
                    </a:cubicBezTo>
                    <a:lnTo>
                      <a:pt x="13391" y="22312"/>
                    </a:lnTo>
                    <a:cubicBezTo>
                      <a:pt x="13070" y="22089"/>
                      <a:pt x="12758" y="21857"/>
                      <a:pt x="12454" y="21617"/>
                    </a:cubicBezTo>
                    <a:close/>
                    <a:moveTo>
                      <a:pt x="23302" y="23124"/>
                    </a:moveTo>
                    <a:cubicBezTo>
                      <a:pt x="24730" y="21135"/>
                      <a:pt x="25854" y="18976"/>
                      <a:pt x="27192" y="16835"/>
                    </a:cubicBezTo>
                    <a:lnTo>
                      <a:pt x="27192" y="16835"/>
                    </a:lnTo>
                    <a:cubicBezTo>
                      <a:pt x="28298" y="15060"/>
                      <a:pt x="29440" y="13427"/>
                      <a:pt x="30876" y="11902"/>
                    </a:cubicBezTo>
                    <a:lnTo>
                      <a:pt x="30876" y="11902"/>
                    </a:lnTo>
                    <a:cubicBezTo>
                      <a:pt x="31644" y="11072"/>
                      <a:pt x="32232" y="10296"/>
                      <a:pt x="32482" y="9252"/>
                    </a:cubicBezTo>
                    <a:lnTo>
                      <a:pt x="32482" y="9252"/>
                    </a:lnTo>
                    <a:cubicBezTo>
                      <a:pt x="32750" y="9653"/>
                      <a:pt x="32964" y="10100"/>
                      <a:pt x="33133" y="10563"/>
                    </a:cubicBezTo>
                    <a:lnTo>
                      <a:pt x="33133" y="10563"/>
                    </a:lnTo>
                    <a:cubicBezTo>
                      <a:pt x="33133" y="10563"/>
                      <a:pt x="33133" y="10563"/>
                      <a:pt x="33142" y="10563"/>
                    </a:cubicBezTo>
                    <a:lnTo>
                      <a:pt x="33142" y="10563"/>
                    </a:lnTo>
                    <a:cubicBezTo>
                      <a:pt x="33232" y="10813"/>
                      <a:pt x="33294" y="11063"/>
                      <a:pt x="33356" y="11313"/>
                    </a:cubicBezTo>
                    <a:lnTo>
                      <a:pt x="33356" y="11313"/>
                    </a:lnTo>
                    <a:cubicBezTo>
                      <a:pt x="31563" y="13454"/>
                      <a:pt x="29342" y="15122"/>
                      <a:pt x="27745" y="17459"/>
                    </a:cubicBezTo>
                    <a:lnTo>
                      <a:pt x="27745" y="17459"/>
                    </a:lnTo>
                    <a:cubicBezTo>
                      <a:pt x="26362" y="19467"/>
                      <a:pt x="25497" y="21581"/>
                      <a:pt x="24052" y="23285"/>
                    </a:cubicBezTo>
                    <a:lnTo>
                      <a:pt x="24052" y="23285"/>
                    </a:lnTo>
                    <a:cubicBezTo>
                      <a:pt x="23784" y="23222"/>
                      <a:pt x="23525" y="23187"/>
                      <a:pt x="23258" y="23187"/>
                    </a:cubicBezTo>
                    <a:lnTo>
                      <a:pt x="23258" y="23187"/>
                    </a:lnTo>
                    <a:cubicBezTo>
                      <a:pt x="23276" y="23169"/>
                      <a:pt x="23285" y="23142"/>
                      <a:pt x="23302" y="23124"/>
                    </a:cubicBezTo>
                    <a:moveTo>
                      <a:pt x="12383" y="19948"/>
                    </a:moveTo>
                    <a:cubicBezTo>
                      <a:pt x="11027" y="17888"/>
                      <a:pt x="9350" y="14953"/>
                      <a:pt x="10046" y="12428"/>
                    </a:cubicBezTo>
                    <a:lnTo>
                      <a:pt x="10046" y="12428"/>
                    </a:lnTo>
                    <a:cubicBezTo>
                      <a:pt x="10206" y="11848"/>
                      <a:pt x="10447" y="11295"/>
                      <a:pt x="10670" y="10733"/>
                    </a:cubicBezTo>
                    <a:lnTo>
                      <a:pt x="10670" y="10733"/>
                    </a:lnTo>
                    <a:cubicBezTo>
                      <a:pt x="10777" y="14845"/>
                      <a:pt x="12169" y="19056"/>
                      <a:pt x="14667" y="22339"/>
                    </a:cubicBezTo>
                    <a:lnTo>
                      <a:pt x="14667" y="22339"/>
                    </a:lnTo>
                    <a:cubicBezTo>
                      <a:pt x="13837" y="21581"/>
                      <a:pt x="12972" y="20840"/>
                      <a:pt x="12383" y="19948"/>
                    </a:cubicBezTo>
                    <a:moveTo>
                      <a:pt x="9377" y="20377"/>
                    </a:moveTo>
                    <a:cubicBezTo>
                      <a:pt x="9180" y="20225"/>
                      <a:pt x="8993" y="20073"/>
                      <a:pt x="8815" y="19913"/>
                    </a:cubicBezTo>
                    <a:lnTo>
                      <a:pt x="8815" y="19913"/>
                    </a:lnTo>
                    <a:cubicBezTo>
                      <a:pt x="7851" y="18833"/>
                      <a:pt x="5692" y="16416"/>
                      <a:pt x="4488" y="15586"/>
                    </a:cubicBezTo>
                    <a:lnTo>
                      <a:pt x="4488" y="15586"/>
                    </a:lnTo>
                    <a:cubicBezTo>
                      <a:pt x="4185" y="15015"/>
                      <a:pt x="3792" y="14506"/>
                      <a:pt x="3337" y="14034"/>
                    </a:cubicBezTo>
                    <a:lnTo>
                      <a:pt x="3337" y="14034"/>
                    </a:lnTo>
                    <a:cubicBezTo>
                      <a:pt x="2454" y="13115"/>
                      <a:pt x="1303" y="12419"/>
                      <a:pt x="1000" y="11099"/>
                    </a:cubicBezTo>
                    <a:lnTo>
                      <a:pt x="1000" y="11099"/>
                    </a:lnTo>
                    <a:cubicBezTo>
                      <a:pt x="2775" y="13802"/>
                      <a:pt x="5790" y="15702"/>
                      <a:pt x="8199" y="17798"/>
                    </a:cubicBezTo>
                    <a:lnTo>
                      <a:pt x="8199" y="17798"/>
                    </a:lnTo>
                    <a:cubicBezTo>
                      <a:pt x="10617" y="19913"/>
                      <a:pt x="12499" y="22232"/>
                      <a:pt x="15229" y="23945"/>
                    </a:cubicBezTo>
                    <a:lnTo>
                      <a:pt x="15229" y="23945"/>
                    </a:lnTo>
                    <a:cubicBezTo>
                      <a:pt x="15211" y="23954"/>
                      <a:pt x="15193" y="23963"/>
                      <a:pt x="15175" y="23972"/>
                    </a:cubicBezTo>
                    <a:lnTo>
                      <a:pt x="15175" y="23972"/>
                    </a:lnTo>
                    <a:cubicBezTo>
                      <a:pt x="13222" y="22821"/>
                      <a:pt x="11188" y="21732"/>
                      <a:pt x="9377" y="20377"/>
                    </a:cubicBezTo>
                    <a:moveTo>
                      <a:pt x="24230" y="23597"/>
                    </a:moveTo>
                    <a:cubicBezTo>
                      <a:pt x="24293" y="23588"/>
                      <a:pt x="24346" y="23570"/>
                      <a:pt x="24409" y="23561"/>
                    </a:cubicBezTo>
                    <a:lnTo>
                      <a:pt x="24409" y="23561"/>
                    </a:lnTo>
                    <a:cubicBezTo>
                      <a:pt x="24516" y="23543"/>
                      <a:pt x="24507" y="23401"/>
                      <a:pt x="24418" y="23365"/>
                    </a:cubicBezTo>
                    <a:lnTo>
                      <a:pt x="24418" y="23365"/>
                    </a:lnTo>
                    <a:cubicBezTo>
                      <a:pt x="25372" y="22196"/>
                      <a:pt x="26086" y="20823"/>
                      <a:pt x="26933" y="19342"/>
                    </a:cubicBezTo>
                    <a:lnTo>
                      <a:pt x="26933" y="19342"/>
                    </a:lnTo>
                    <a:cubicBezTo>
                      <a:pt x="27941" y="17575"/>
                      <a:pt x="29173" y="15934"/>
                      <a:pt x="30564" y="14453"/>
                    </a:cubicBezTo>
                    <a:lnTo>
                      <a:pt x="30564" y="14453"/>
                    </a:lnTo>
                    <a:cubicBezTo>
                      <a:pt x="31510" y="13454"/>
                      <a:pt x="32589" y="12615"/>
                      <a:pt x="33410" y="11518"/>
                    </a:cubicBezTo>
                    <a:lnTo>
                      <a:pt x="33410" y="11518"/>
                    </a:lnTo>
                    <a:cubicBezTo>
                      <a:pt x="33472" y="11812"/>
                      <a:pt x="33508" y="12116"/>
                      <a:pt x="33499" y="12410"/>
                    </a:cubicBezTo>
                    <a:lnTo>
                      <a:pt x="33499" y="12410"/>
                    </a:lnTo>
                    <a:cubicBezTo>
                      <a:pt x="33490" y="15095"/>
                      <a:pt x="30395" y="15247"/>
                      <a:pt x="28905" y="16853"/>
                    </a:cubicBezTo>
                    <a:lnTo>
                      <a:pt x="28905" y="16853"/>
                    </a:lnTo>
                    <a:cubicBezTo>
                      <a:pt x="27817" y="18030"/>
                      <a:pt x="27263" y="19556"/>
                      <a:pt x="26639" y="21001"/>
                    </a:cubicBezTo>
                    <a:lnTo>
                      <a:pt x="26639" y="21001"/>
                    </a:lnTo>
                    <a:cubicBezTo>
                      <a:pt x="25756" y="23026"/>
                      <a:pt x="24658" y="24569"/>
                      <a:pt x="22910" y="25542"/>
                    </a:cubicBezTo>
                    <a:lnTo>
                      <a:pt x="22910" y="25542"/>
                    </a:lnTo>
                    <a:cubicBezTo>
                      <a:pt x="22633" y="25453"/>
                      <a:pt x="22339" y="25417"/>
                      <a:pt x="22018" y="25426"/>
                    </a:cubicBezTo>
                    <a:lnTo>
                      <a:pt x="22018" y="25426"/>
                    </a:lnTo>
                    <a:cubicBezTo>
                      <a:pt x="22910" y="24926"/>
                      <a:pt x="23624" y="24302"/>
                      <a:pt x="24230" y="23597"/>
                    </a:cubicBezTo>
                    <a:moveTo>
                      <a:pt x="9350" y="21144"/>
                    </a:moveTo>
                    <a:cubicBezTo>
                      <a:pt x="9145" y="20974"/>
                      <a:pt x="8948" y="20805"/>
                      <a:pt x="8743" y="20626"/>
                    </a:cubicBezTo>
                    <a:lnTo>
                      <a:pt x="8743" y="20626"/>
                    </a:lnTo>
                    <a:cubicBezTo>
                      <a:pt x="8047" y="19993"/>
                      <a:pt x="6040" y="18218"/>
                      <a:pt x="5211" y="17718"/>
                    </a:cubicBezTo>
                    <a:lnTo>
                      <a:pt x="5211" y="17718"/>
                    </a:lnTo>
                    <a:cubicBezTo>
                      <a:pt x="5104" y="17227"/>
                      <a:pt x="5005" y="16737"/>
                      <a:pt x="4818" y="16264"/>
                    </a:cubicBezTo>
                    <a:lnTo>
                      <a:pt x="4818" y="16264"/>
                    </a:lnTo>
                    <a:cubicBezTo>
                      <a:pt x="4765" y="16121"/>
                      <a:pt x="4693" y="15996"/>
                      <a:pt x="4631" y="15862"/>
                    </a:cubicBezTo>
                    <a:lnTo>
                      <a:pt x="4631" y="15862"/>
                    </a:lnTo>
                    <a:cubicBezTo>
                      <a:pt x="5701" y="16710"/>
                      <a:pt x="7931" y="19190"/>
                      <a:pt x="8824" y="20207"/>
                    </a:cubicBezTo>
                    <a:lnTo>
                      <a:pt x="8824" y="20207"/>
                    </a:lnTo>
                    <a:cubicBezTo>
                      <a:pt x="8966" y="20332"/>
                      <a:pt x="9100" y="20457"/>
                      <a:pt x="9252" y="20573"/>
                    </a:cubicBezTo>
                    <a:lnTo>
                      <a:pt x="9252" y="20573"/>
                    </a:lnTo>
                    <a:cubicBezTo>
                      <a:pt x="10554" y="21563"/>
                      <a:pt x="11982" y="22446"/>
                      <a:pt x="13427" y="23285"/>
                    </a:cubicBezTo>
                    <a:lnTo>
                      <a:pt x="13427" y="23285"/>
                    </a:lnTo>
                    <a:cubicBezTo>
                      <a:pt x="11982" y="22714"/>
                      <a:pt x="10554" y="22107"/>
                      <a:pt x="9350" y="21144"/>
                    </a:cubicBezTo>
                    <a:close/>
                    <a:moveTo>
                      <a:pt x="19930" y="23401"/>
                    </a:moveTo>
                    <a:cubicBezTo>
                      <a:pt x="20269" y="22714"/>
                      <a:pt x="20546" y="22000"/>
                      <a:pt x="20751" y="21188"/>
                    </a:cubicBezTo>
                    <a:lnTo>
                      <a:pt x="20751" y="21188"/>
                    </a:lnTo>
                    <a:cubicBezTo>
                      <a:pt x="21135" y="19743"/>
                      <a:pt x="21759" y="18423"/>
                      <a:pt x="22339" y="17067"/>
                    </a:cubicBezTo>
                    <a:lnTo>
                      <a:pt x="22339" y="17067"/>
                    </a:lnTo>
                    <a:cubicBezTo>
                      <a:pt x="22223" y="17450"/>
                      <a:pt x="22134" y="17861"/>
                      <a:pt x="22098" y="18289"/>
                    </a:cubicBezTo>
                    <a:lnTo>
                      <a:pt x="22098" y="18289"/>
                    </a:lnTo>
                    <a:cubicBezTo>
                      <a:pt x="21902" y="20724"/>
                      <a:pt x="21393" y="22669"/>
                      <a:pt x="20037" y="24400"/>
                    </a:cubicBezTo>
                    <a:lnTo>
                      <a:pt x="20037" y="24400"/>
                    </a:lnTo>
                    <a:cubicBezTo>
                      <a:pt x="20028" y="24061"/>
                      <a:pt x="19993" y="23722"/>
                      <a:pt x="19930" y="23401"/>
                    </a:cubicBezTo>
                    <a:close/>
                    <a:moveTo>
                      <a:pt x="12240" y="24453"/>
                    </a:moveTo>
                    <a:cubicBezTo>
                      <a:pt x="11027" y="24159"/>
                      <a:pt x="6629" y="21875"/>
                      <a:pt x="5719" y="19333"/>
                    </a:cubicBezTo>
                    <a:lnTo>
                      <a:pt x="5719" y="19333"/>
                    </a:lnTo>
                    <a:cubicBezTo>
                      <a:pt x="5541" y="18842"/>
                      <a:pt x="5353" y="18387"/>
                      <a:pt x="5246" y="17896"/>
                    </a:cubicBezTo>
                    <a:lnTo>
                      <a:pt x="5246" y="17896"/>
                    </a:lnTo>
                    <a:cubicBezTo>
                      <a:pt x="6013" y="18467"/>
                      <a:pt x="7914" y="20198"/>
                      <a:pt x="8618" y="20858"/>
                    </a:cubicBezTo>
                    <a:lnTo>
                      <a:pt x="8618" y="20858"/>
                    </a:lnTo>
                    <a:cubicBezTo>
                      <a:pt x="8788" y="20992"/>
                      <a:pt x="9680" y="21724"/>
                      <a:pt x="9930" y="21893"/>
                    </a:cubicBezTo>
                    <a:lnTo>
                      <a:pt x="9930" y="21893"/>
                    </a:lnTo>
                    <a:cubicBezTo>
                      <a:pt x="11384" y="22865"/>
                      <a:pt x="13124" y="23535"/>
                      <a:pt x="14783" y="24168"/>
                    </a:cubicBezTo>
                    <a:lnTo>
                      <a:pt x="14783" y="24168"/>
                    </a:lnTo>
                    <a:cubicBezTo>
                      <a:pt x="14524" y="24337"/>
                      <a:pt x="14301" y="24560"/>
                      <a:pt x="14123" y="24828"/>
                    </a:cubicBezTo>
                    <a:lnTo>
                      <a:pt x="14123" y="24828"/>
                    </a:lnTo>
                    <a:cubicBezTo>
                      <a:pt x="13498" y="24712"/>
                      <a:pt x="12865" y="24605"/>
                      <a:pt x="12240" y="24453"/>
                    </a:cubicBezTo>
                    <a:close/>
                    <a:moveTo>
                      <a:pt x="17165" y="24337"/>
                    </a:moveTo>
                    <a:cubicBezTo>
                      <a:pt x="17129" y="24320"/>
                      <a:pt x="17102" y="24302"/>
                      <a:pt x="17067" y="24275"/>
                    </a:cubicBezTo>
                    <a:lnTo>
                      <a:pt x="17067" y="24275"/>
                    </a:lnTo>
                    <a:cubicBezTo>
                      <a:pt x="17040" y="24239"/>
                      <a:pt x="17004" y="24204"/>
                      <a:pt x="16977" y="24168"/>
                    </a:cubicBezTo>
                    <a:lnTo>
                      <a:pt x="16977" y="24168"/>
                    </a:lnTo>
                    <a:cubicBezTo>
                      <a:pt x="16888" y="22901"/>
                      <a:pt x="16745" y="21634"/>
                      <a:pt x="16638" y="20368"/>
                    </a:cubicBezTo>
                    <a:lnTo>
                      <a:pt x="16638" y="20368"/>
                    </a:lnTo>
                    <a:cubicBezTo>
                      <a:pt x="16960" y="20733"/>
                      <a:pt x="17263" y="21162"/>
                      <a:pt x="17504" y="21608"/>
                    </a:cubicBezTo>
                    <a:lnTo>
                      <a:pt x="17504" y="21608"/>
                    </a:lnTo>
                    <a:cubicBezTo>
                      <a:pt x="17379" y="22526"/>
                      <a:pt x="17254" y="23436"/>
                      <a:pt x="17209" y="24355"/>
                    </a:cubicBezTo>
                    <a:lnTo>
                      <a:pt x="17209" y="24355"/>
                    </a:lnTo>
                    <a:cubicBezTo>
                      <a:pt x="17192" y="24346"/>
                      <a:pt x="17183" y="24346"/>
                      <a:pt x="17165" y="24337"/>
                    </a:cubicBezTo>
                    <a:close/>
                    <a:moveTo>
                      <a:pt x="23240" y="20939"/>
                    </a:moveTo>
                    <a:cubicBezTo>
                      <a:pt x="23106" y="21215"/>
                      <a:pt x="22419" y="22964"/>
                      <a:pt x="22285" y="23249"/>
                    </a:cubicBezTo>
                    <a:lnTo>
                      <a:pt x="22285" y="23249"/>
                    </a:lnTo>
                    <a:cubicBezTo>
                      <a:pt x="22250" y="23258"/>
                      <a:pt x="22045" y="23445"/>
                      <a:pt x="22009" y="23463"/>
                    </a:cubicBezTo>
                    <a:lnTo>
                      <a:pt x="22009" y="23463"/>
                    </a:lnTo>
                    <a:cubicBezTo>
                      <a:pt x="22187" y="23169"/>
                      <a:pt x="23079" y="21242"/>
                      <a:pt x="23240" y="20939"/>
                    </a:cubicBezTo>
                    <a:close/>
                    <a:moveTo>
                      <a:pt x="17308" y="24400"/>
                    </a:moveTo>
                    <a:cubicBezTo>
                      <a:pt x="17299" y="23499"/>
                      <a:pt x="17415" y="22607"/>
                      <a:pt x="17557" y="21706"/>
                    </a:cubicBezTo>
                    <a:lnTo>
                      <a:pt x="17557" y="21706"/>
                    </a:lnTo>
                    <a:cubicBezTo>
                      <a:pt x="17629" y="21848"/>
                      <a:pt x="17691" y="21991"/>
                      <a:pt x="17745" y="22134"/>
                    </a:cubicBezTo>
                    <a:lnTo>
                      <a:pt x="17745" y="22134"/>
                    </a:lnTo>
                    <a:cubicBezTo>
                      <a:pt x="17878" y="22571"/>
                      <a:pt x="17968" y="23026"/>
                      <a:pt x="17977" y="23481"/>
                    </a:cubicBezTo>
                    <a:lnTo>
                      <a:pt x="17977" y="23481"/>
                    </a:lnTo>
                    <a:cubicBezTo>
                      <a:pt x="17959" y="23642"/>
                      <a:pt x="17932" y="23793"/>
                      <a:pt x="17870" y="23945"/>
                    </a:cubicBezTo>
                    <a:lnTo>
                      <a:pt x="17870" y="23945"/>
                    </a:lnTo>
                    <a:cubicBezTo>
                      <a:pt x="17718" y="24302"/>
                      <a:pt x="17575" y="24418"/>
                      <a:pt x="17423" y="24418"/>
                    </a:cubicBezTo>
                    <a:lnTo>
                      <a:pt x="17423" y="24418"/>
                    </a:lnTo>
                    <a:cubicBezTo>
                      <a:pt x="17388" y="24418"/>
                      <a:pt x="17343" y="24409"/>
                      <a:pt x="17308" y="24400"/>
                    </a:cubicBezTo>
                    <a:moveTo>
                      <a:pt x="22241" y="21857"/>
                    </a:moveTo>
                    <a:cubicBezTo>
                      <a:pt x="22607" y="21813"/>
                      <a:pt x="21804" y="23356"/>
                      <a:pt x="21688" y="23624"/>
                    </a:cubicBezTo>
                    <a:lnTo>
                      <a:pt x="21688" y="23624"/>
                    </a:lnTo>
                    <a:cubicBezTo>
                      <a:pt x="21634" y="23651"/>
                      <a:pt x="21581" y="23668"/>
                      <a:pt x="21527" y="23704"/>
                    </a:cubicBezTo>
                    <a:lnTo>
                      <a:pt x="21527" y="23704"/>
                    </a:lnTo>
                    <a:cubicBezTo>
                      <a:pt x="21429" y="23766"/>
                      <a:pt x="21340" y="23838"/>
                      <a:pt x="21251" y="23918"/>
                    </a:cubicBezTo>
                    <a:lnTo>
                      <a:pt x="21251" y="23918"/>
                    </a:lnTo>
                    <a:cubicBezTo>
                      <a:pt x="21661" y="23267"/>
                      <a:pt x="21991" y="22589"/>
                      <a:pt x="22241" y="21857"/>
                    </a:cubicBezTo>
                    <a:close/>
                    <a:moveTo>
                      <a:pt x="22723" y="24034"/>
                    </a:moveTo>
                    <a:cubicBezTo>
                      <a:pt x="23026" y="23900"/>
                      <a:pt x="23338" y="23802"/>
                      <a:pt x="23659" y="23722"/>
                    </a:cubicBezTo>
                    <a:lnTo>
                      <a:pt x="23659" y="23722"/>
                    </a:lnTo>
                    <a:cubicBezTo>
                      <a:pt x="23142" y="24266"/>
                      <a:pt x="22544" y="24748"/>
                      <a:pt x="21830" y="25176"/>
                    </a:cubicBezTo>
                    <a:lnTo>
                      <a:pt x="21830" y="25176"/>
                    </a:lnTo>
                    <a:cubicBezTo>
                      <a:pt x="22152" y="24810"/>
                      <a:pt x="22455" y="24436"/>
                      <a:pt x="22723" y="24034"/>
                    </a:cubicBezTo>
                    <a:close/>
                    <a:moveTo>
                      <a:pt x="21884" y="24578"/>
                    </a:moveTo>
                    <a:cubicBezTo>
                      <a:pt x="21563" y="24944"/>
                      <a:pt x="21242" y="25301"/>
                      <a:pt x="20921" y="25658"/>
                    </a:cubicBezTo>
                    <a:lnTo>
                      <a:pt x="20921" y="25658"/>
                    </a:lnTo>
                    <a:cubicBezTo>
                      <a:pt x="20733" y="25720"/>
                      <a:pt x="20662" y="25747"/>
                      <a:pt x="20582" y="25809"/>
                    </a:cubicBezTo>
                    <a:lnTo>
                      <a:pt x="20582" y="25809"/>
                    </a:lnTo>
                    <a:cubicBezTo>
                      <a:pt x="20492" y="25684"/>
                      <a:pt x="21152" y="25024"/>
                      <a:pt x="21884" y="245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4" name="Shape 284"/>
        <p:cNvGrpSpPr/>
        <p:nvPr/>
      </p:nvGrpSpPr>
      <p:grpSpPr>
        <a:xfrm>
          <a:off x="0" y="0"/>
          <a:ext cx="0" cy="0"/>
          <a:chOff x="0" y="0"/>
          <a:chExt cx="0" cy="0"/>
        </a:xfrm>
      </p:grpSpPr>
      <p:grpSp>
        <p:nvGrpSpPr>
          <p:cNvPr id="285" name="Google Shape;285;p19"/>
          <p:cNvGrpSpPr/>
          <p:nvPr/>
        </p:nvGrpSpPr>
        <p:grpSpPr>
          <a:xfrm flipH="1" rot="8730336">
            <a:off x="7462450" y="3742621"/>
            <a:ext cx="2677786" cy="1559312"/>
            <a:chOff x="3616725" y="1208575"/>
            <a:chExt cx="1144700" cy="666575"/>
          </a:xfrm>
        </p:grpSpPr>
        <p:sp>
          <p:nvSpPr>
            <p:cNvPr id="286" name="Google Shape;286;p19"/>
            <p:cNvSpPr/>
            <p:nvPr/>
          </p:nvSpPr>
          <p:spPr>
            <a:xfrm>
              <a:off x="4014200" y="1208575"/>
              <a:ext cx="747225" cy="575850"/>
            </a:xfrm>
            <a:custGeom>
              <a:rect b="b" l="l" r="r" t="t"/>
              <a:pathLst>
                <a:path extrusionOk="0" h="23034" w="29889">
                  <a:moveTo>
                    <a:pt x="36" y="105"/>
                  </a:moveTo>
                  <a:cubicBezTo>
                    <a:pt x="1" y="196"/>
                    <a:pt x="43" y="293"/>
                    <a:pt x="126" y="335"/>
                  </a:cubicBezTo>
                  <a:lnTo>
                    <a:pt x="126" y="335"/>
                  </a:lnTo>
                  <a:cubicBezTo>
                    <a:pt x="2545" y="1350"/>
                    <a:pt x="5208" y="2817"/>
                    <a:pt x="6654" y="5980"/>
                  </a:cubicBezTo>
                  <a:lnTo>
                    <a:pt x="6654" y="5980"/>
                  </a:lnTo>
                  <a:cubicBezTo>
                    <a:pt x="7238" y="7259"/>
                    <a:pt x="7537" y="8656"/>
                    <a:pt x="7829" y="10012"/>
                  </a:cubicBezTo>
                  <a:lnTo>
                    <a:pt x="7829" y="10012"/>
                  </a:lnTo>
                  <a:cubicBezTo>
                    <a:pt x="8107" y="11319"/>
                    <a:pt x="8399" y="12668"/>
                    <a:pt x="8941" y="13912"/>
                  </a:cubicBezTo>
                  <a:lnTo>
                    <a:pt x="8941" y="13912"/>
                  </a:lnTo>
                  <a:cubicBezTo>
                    <a:pt x="9887" y="16088"/>
                    <a:pt x="12098" y="17868"/>
                    <a:pt x="14858" y="18681"/>
                  </a:cubicBezTo>
                  <a:lnTo>
                    <a:pt x="14858" y="18681"/>
                  </a:lnTo>
                  <a:cubicBezTo>
                    <a:pt x="17263" y="19384"/>
                    <a:pt x="19808" y="19404"/>
                    <a:pt x="22276" y="19418"/>
                  </a:cubicBezTo>
                  <a:lnTo>
                    <a:pt x="22276" y="19418"/>
                  </a:lnTo>
                  <a:cubicBezTo>
                    <a:pt x="22971" y="19425"/>
                    <a:pt x="23701" y="19425"/>
                    <a:pt x="24403" y="19446"/>
                  </a:cubicBezTo>
                  <a:lnTo>
                    <a:pt x="24403" y="19446"/>
                  </a:lnTo>
                  <a:cubicBezTo>
                    <a:pt x="25265" y="19474"/>
                    <a:pt x="29555" y="19759"/>
                    <a:pt x="29478" y="22860"/>
                  </a:cubicBezTo>
                  <a:lnTo>
                    <a:pt x="29478" y="22860"/>
                  </a:lnTo>
                  <a:cubicBezTo>
                    <a:pt x="29471" y="22957"/>
                    <a:pt x="29548" y="23034"/>
                    <a:pt x="29645" y="23034"/>
                  </a:cubicBezTo>
                  <a:lnTo>
                    <a:pt x="29645" y="23034"/>
                  </a:lnTo>
                  <a:cubicBezTo>
                    <a:pt x="29645" y="23034"/>
                    <a:pt x="29652" y="23034"/>
                    <a:pt x="29652" y="23034"/>
                  </a:cubicBezTo>
                  <a:lnTo>
                    <a:pt x="29652" y="23034"/>
                  </a:lnTo>
                  <a:cubicBezTo>
                    <a:pt x="29742" y="23034"/>
                    <a:pt x="29819" y="22964"/>
                    <a:pt x="29826" y="22867"/>
                  </a:cubicBezTo>
                  <a:lnTo>
                    <a:pt x="29826" y="22867"/>
                  </a:lnTo>
                  <a:cubicBezTo>
                    <a:pt x="29888" y="20211"/>
                    <a:pt x="27073" y="19182"/>
                    <a:pt x="24417" y="19099"/>
                  </a:cubicBezTo>
                  <a:lnTo>
                    <a:pt x="24417" y="19099"/>
                  </a:lnTo>
                  <a:cubicBezTo>
                    <a:pt x="23701" y="19078"/>
                    <a:pt x="22978" y="19078"/>
                    <a:pt x="22276" y="19071"/>
                  </a:cubicBezTo>
                  <a:lnTo>
                    <a:pt x="22276" y="19071"/>
                  </a:lnTo>
                  <a:cubicBezTo>
                    <a:pt x="19836" y="19057"/>
                    <a:pt x="17312" y="19043"/>
                    <a:pt x="14955" y="18348"/>
                  </a:cubicBezTo>
                  <a:lnTo>
                    <a:pt x="14955" y="18348"/>
                  </a:lnTo>
                  <a:cubicBezTo>
                    <a:pt x="12292" y="17569"/>
                    <a:pt x="10165" y="15859"/>
                    <a:pt x="9261" y="13780"/>
                  </a:cubicBezTo>
                  <a:lnTo>
                    <a:pt x="9261" y="13780"/>
                  </a:lnTo>
                  <a:cubicBezTo>
                    <a:pt x="8733" y="12564"/>
                    <a:pt x="8441" y="11229"/>
                    <a:pt x="8170" y="9936"/>
                  </a:cubicBezTo>
                  <a:lnTo>
                    <a:pt x="8170" y="9936"/>
                  </a:lnTo>
                  <a:cubicBezTo>
                    <a:pt x="7871" y="8566"/>
                    <a:pt x="7565" y="7148"/>
                    <a:pt x="6967" y="5834"/>
                  </a:cubicBezTo>
                  <a:lnTo>
                    <a:pt x="6967" y="5834"/>
                  </a:lnTo>
                  <a:cubicBezTo>
                    <a:pt x="6181" y="4110"/>
                    <a:pt x="4701" y="1885"/>
                    <a:pt x="265" y="15"/>
                  </a:cubicBezTo>
                  <a:lnTo>
                    <a:pt x="265" y="15"/>
                  </a:lnTo>
                  <a:cubicBezTo>
                    <a:pt x="244" y="1"/>
                    <a:pt x="216" y="1"/>
                    <a:pt x="196" y="1"/>
                  </a:cubicBezTo>
                  <a:lnTo>
                    <a:pt x="196" y="1"/>
                  </a:lnTo>
                  <a:cubicBezTo>
                    <a:pt x="126" y="1"/>
                    <a:pt x="63" y="36"/>
                    <a:pt x="36"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9"/>
            <p:cNvSpPr/>
            <p:nvPr/>
          </p:nvSpPr>
          <p:spPr>
            <a:xfrm>
              <a:off x="3996125" y="1212225"/>
              <a:ext cx="758875" cy="568025"/>
            </a:xfrm>
            <a:custGeom>
              <a:rect b="b" l="l" r="r" t="t"/>
              <a:pathLst>
                <a:path extrusionOk="0" h="22721" w="30355">
                  <a:moveTo>
                    <a:pt x="8" y="15"/>
                  </a:moveTo>
                  <a:cubicBezTo>
                    <a:pt x="1" y="29"/>
                    <a:pt x="8" y="50"/>
                    <a:pt x="22" y="50"/>
                  </a:cubicBezTo>
                  <a:lnTo>
                    <a:pt x="22" y="50"/>
                  </a:lnTo>
                  <a:cubicBezTo>
                    <a:pt x="3352" y="1614"/>
                    <a:pt x="5375" y="3505"/>
                    <a:pt x="6578" y="6181"/>
                  </a:cubicBezTo>
                  <a:lnTo>
                    <a:pt x="6578" y="6181"/>
                  </a:lnTo>
                  <a:cubicBezTo>
                    <a:pt x="7134" y="7419"/>
                    <a:pt x="7461" y="8747"/>
                    <a:pt x="7780" y="10033"/>
                  </a:cubicBezTo>
                  <a:lnTo>
                    <a:pt x="7780" y="10033"/>
                  </a:lnTo>
                  <a:cubicBezTo>
                    <a:pt x="7885" y="10436"/>
                    <a:pt x="7989" y="10853"/>
                    <a:pt x="8100" y="11263"/>
                  </a:cubicBezTo>
                  <a:lnTo>
                    <a:pt x="8100" y="11263"/>
                  </a:lnTo>
                  <a:cubicBezTo>
                    <a:pt x="8343" y="12174"/>
                    <a:pt x="8663" y="13245"/>
                    <a:pt x="9164" y="14267"/>
                  </a:cubicBezTo>
                  <a:lnTo>
                    <a:pt x="9164" y="14267"/>
                  </a:lnTo>
                  <a:cubicBezTo>
                    <a:pt x="10214" y="16387"/>
                    <a:pt x="12515" y="18070"/>
                    <a:pt x="15330" y="18779"/>
                  </a:cubicBezTo>
                  <a:lnTo>
                    <a:pt x="15330" y="18779"/>
                  </a:lnTo>
                  <a:cubicBezTo>
                    <a:pt x="17694" y="19377"/>
                    <a:pt x="20197" y="19342"/>
                    <a:pt x="22616" y="19314"/>
                  </a:cubicBezTo>
                  <a:lnTo>
                    <a:pt x="22616" y="19314"/>
                  </a:lnTo>
                  <a:cubicBezTo>
                    <a:pt x="23367" y="19300"/>
                    <a:pt x="24153" y="19293"/>
                    <a:pt x="24911" y="19300"/>
                  </a:cubicBezTo>
                  <a:lnTo>
                    <a:pt x="24911" y="19300"/>
                  </a:lnTo>
                  <a:cubicBezTo>
                    <a:pt x="27462" y="19328"/>
                    <a:pt x="30215" y="20232"/>
                    <a:pt x="30299" y="22693"/>
                  </a:cubicBezTo>
                  <a:lnTo>
                    <a:pt x="30299" y="22693"/>
                  </a:lnTo>
                  <a:cubicBezTo>
                    <a:pt x="30299" y="22707"/>
                    <a:pt x="30306" y="22721"/>
                    <a:pt x="30326" y="22721"/>
                  </a:cubicBezTo>
                  <a:lnTo>
                    <a:pt x="30326" y="22721"/>
                  </a:lnTo>
                  <a:lnTo>
                    <a:pt x="30326" y="22721"/>
                  </a:lnTo>
                  <a:cubicBezTo>
                    <a:pt x="30340" y="22721"/>
                    <a:pt x="30354" y="22707"/>
                    <a:pt x="30354" y="22693"/>
                  </a:cubicBezTo>
                  <a:lnTo>
                    <a:pt x="30354" y="22693"/>
                  </a:lnTo>
                  <a:cubicBezTo>
                    <a:pt x="30271" y="20190"/>
                    <a:pt x="27490" y="19272"/>
                    <a:pt x="24918" y="19245"/>
                  </a:cubicBezTo>
                  <a:lnTo>
                    <a:pt x="24918" y="19245"/>
                  </a:lnTo>
                  <a:cubicBezTo>
                    <a:pt x="24153" y="19231"/>
                    <a:pt x="23367" y="19245"/>
                    <a:pt x="22616" y="19252"/>
                  </a:cubicBezTo>
                  <a:lnTo>
                    <a:pt x="22616" y="19252"/>
                  </a:lnTo>
                  <a:cubicBezTo>
                    <a:pt x="20197" y="19286"/>
                    <a:pt x="17701" y="19314"/>
                    <a:pt x="15344" y="18723"/>
                  </a:cubicBezTo>
                  <a:lnTo>
                    <a:pt x="15344" y="18723"/>
                  </a:lnTo>
                  <a:cubicBezTo>
                    <a:pt x="12550" y="18021"/>
                    <a:pt x="10255" y="16346"/>
                    <a:pt x="9219" y="14239"/>
                  </a:cubicBezTo>
                  <a:lnTo>
                    <a:pt x="9219" y="14239"/>
                  </a:lnTo>
                  <a:cubicBezTo>
                    <a:pt x="8719" y="13224"/>
                    <a:pt x="8399" y="12160"/>
                    <a:pt x="8156" y="11250"/>
                  </a:cubicBezTo>
                  <a:lnTo>
                    <a:pt x="8156" y="11250"/>
                  </a:lnTo>
                  <a:cubicBezTo>
                    <a:pt x="8045" y="10839"/>
                    <a:pt x="7940" y="10422"/>
                    <a:pt x="7843" y="10019"/>
                  </a:cubicBezTo>
                  <a:lnTo>
                    <a:pt x="7843" y="10019"/>
                  </a:lnTo>
                  <a:cubicBezTo>
                    <a:pt x="7516" y="8726"/>
                    <a:pt x="7189" y="7398"/>
                    <a:pt x="6633" y="6161"/>
                  </a:cubicBezTo>
                  <a:lnTo>
                    <a:pt x="6633" y="6161"/>
                  </a:lnTo>
                  <a:cubicBezTo>
                    <a:pt x="5424" y="3470"/>
                    <a:pt x="3394" y="1572"/>
                    <a:pt x="49" y="1"/>
                  </a:cubicBezTo>
                  <a:lnTo>
                    <a:pt x="49"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9"/>
            <p:cNvSpPr/>
            <p:nvPr/>
          </p:nvSpPr>
          <p:spPr>
            <a:xfrm>
              <a:off x="3974050" y="1212050"/>
              <a:ext cx="779725" cy="567500"/>
            </a:xfrm>
            <a:custGeom>
              <a:rect b="b" l="l" r="r" t="t"/>
              <a:pathLst>
                <a:path extrusionOk="0" h="22700" w="31189">
                  <a:moveTo>
                    <a:pt x="8" y="22"/>
                  </a:moveTo>
                  <a:cubicBezTo>
                    <a:pt x="1" y="36"/>
                    <a:pt x="8" y="50"/>
                    <a:pt x="22" y="57"/>
                  </a:cubicBezTo>
                  <a:lnTo>
                    <a:pt x="22" y="57"/>
                  </a:lnTo>
                  <a:cubicBezTo>
                    <a:pt x="3220" y="1711"/>
                    <a:pt x="5292" y="3790"/>
                    <a:pt x="6536" y="6599"/>
                  </a:cubicBezTo>
                  <a:lnTo>
                    <a:pt x="6536" y="6599"/>
                  </a:lnTo>
                  <a:cubicBezTo>
                    <a:pt x="7050" y="7767"/>
                    <a:pt x="7398" y="9011"/>
                    <a:pt x="7732" y="10214"/>
                  </a:cubicBezTo>
                  <a:lnTo>
                    <a:pt x="7732" y="10214"/>
                  </a:lnTo>
                  <a:cubicBezTo>
                    <a:pt x="7878" y="10735"/>
                    <a:pt x="8031" y="11277"/>
                    <a:pt x="8191" y="11806"/>
                  </a:cubicBezTo>
                  <a:lnTo>
                    <a:pt x="8191" y="11806"/>
                  </a:lnTo>
                  <a:cubicBezTo>
                    <a:pt x="8587" y="13078"/>
                    <a:pt x="8962" y="14010"/>
                    <a:pt x="9414" y="14823"/>
                  </a:cubicBezTo>
                  <a:lnTo>
                    <a:pt x="9414" y="14823"/>
                  </a:lnTo>
                  <a:cubicBezTo>
                    <a:pt x="10589" y="16930"/>
                    <a:pt x="13015" y="18556"/>
                    <a:pt x="15921" y="19168"/>
                  </a:cubicBezTo>
                  <a:lnTo>
                    <a:pt x="15921" y="19168"/>
                  </a:lnTo>
                  <a:cubicBezTo>
                    <a:pt x="18250" y="19669"/>
                    <a:pt x="20712" y="19585"/>
                    <a:pt x="23096" y="19509"/>
                  </a:cubicBezTo>
                  <a:lnTo>
                    <a:pt x="23096" y="19509"/>
                  </a:lnTo>
                  <a:cubicBezTo>
                    <a:pt x="23910" y="19481"/>
                    <a:pt x="24751" y="19453"/>
                    <a:pt x="25578" y="19453"/>
                  </a:cubicBezTo>
                  <a:lnTo>
                    <a:pt x="25578" y="19453"/>
                  </a:lnTo>
                  <a:cubicBezTo>
                    <a:pt x="28116" y="19432"/>
                    <a:pt x="30904" y="20267"/>
                    <a:pt x="31126" y="22672"/>
                  </a:cubicBezTo>
                  <a:lnTo>
                    <a:pt x="31126" y="22672"/>
                  </a:lnTo>
                  <a:cubicBezTo>
                    <a:pt x="31133" y="22693"/>
                    <a:pt x="31140" y="22700"/>
                    <a:pt x="31161" y="22700"/>
                  </a:cubicBezTo>
                  <a:lnTo>
                    <a:pt x="31161" y="22700"/>
                  </a:lnTo>
                  <a:cubicBezTo>
                    <a:pt x="31161" y="22700"/>
                    <a:pt x="31161" y="22700"/>
                    <a:pt x="31161" y="22700"/>
                  </a:cubicBezTo>
                  <a:lnTo>
                    <a:pt x="31161" y="22700"/>
                  </a:lnTo>
                  <a:cubicBezTo>
                    <a:pt x="31175" y="22700"/>
                    <a:pt x="31189" y="22686"/>
                    <a:pt x="31189" y="22672"/>
                  </a:cubicBezTo>
                  <a:lnTo>
                    <a:pt x="31189" y="22672"/>
                  </a:lnTo>
                  <a:cubicBezTo>
                    <a:pt x="30959" y="20253"/>
                    <a:pt x="28206" y="19391"/>
                    <a:pt x="25668" y="19391"/>
                  </a:cubicBezTo>
                  <a:lnTo>
                    <a:pt x="25668" y="19391"/>
                  </a:lnTo>
                  <a:cubicBezTo>
                    <a:pt x="25641" y="19391"/>
                    <a:pt x="25606" y="19391"/>
                    <a:pt x="25578" y="19391"/>
                  </a:cubicBezTo>
                  <a:lnTo>
                    <a:pt x="25578" y="19391"/>
                  </a:lnTo>
                  <a:cubicBezTo>
                    <a:pt x="24751" y="19398"/>
                    <a:pt x="23910" y="19425"/>
                    <a:pt x="23089" y="19453"/>
                  </a:cubicBezTo>
                  <a:lnTo>
                    <a:pt x="23089" y="19453"/>
                  </a:lnTo>
                  <a:cubicBezTo>
                    <a:pt x="20712" y="19530"/>
                    <a:pt x="18257" y="19606"/>
                    <a:pt x="15935" y="19113"/>
                  </a:cubicBezTo>
                  <a:lnTo>
                    <a:pt x="15935" y="19113"/>
                  </a:lnTo>
                  <a:cubicBezTo>
                    <a:pt x="13043" y="18501"/>
                    <a:pt x="10631" y="16888"/>
                    <a:pt x="9470" y="14795"/>
                  </a:cubicBezTo>
                  <a:lnTo>
                    <a:pt x="9470" y="14795"/>
                  </a:lnTo>
                  <a:cubicBezTo>
                    <a:pt x="9018" y="13982"/>
                    <a:pt x="8643" y="13057"/>
                    <a:pt x="8246" y="11792"/>
                  </a:cubicBezTo>
                  <a:lnTo>
                    <a:pt x="8246" y="11792"/>
                  </a:lnTo>
                  <a:cubicBezTo>
                    <a:pt x="8086" y="11264"/>
                    <a:pt x="7933" y="10721"/>
                    <a:pt x="7787" y="10200"/>
                  </a:cubicBezTo>
                  <a:lnTo>
                    <a:pt x="7787" y="10200"/>
                  </a:lnTo>
                  <a:cubicBezTo>
                    <a:pt x="7454" y="8990"/>
                    <a:pt x="7106" y="7746"/>
                    <a:pt x="6585" y="6571"/>
                  </a:cubicBezTo>
                  <a:lnTo>
                    <a:pt x="6585" y="6571"/>
                  </a:lnTo>
                  <a:cubicBezTo>
                    <a:pt x="5340" y="3755"/>
                    <a:pt x="3261" y="1669"/>
                    <a:pt x="50" y="8"/>
                  </a:cubicBezTo>
                  <a:lnTo>
                    <a:pt x="50" y="8"/>
                  </a:lnTo>
                  <a:cubicBezTo>
                    <a:pt x="43" y="8"/>
                    <a:pt x="43" y="1"/>
                    <a:pt x="36" y="1"/>
                  </a:cubicBezTo>
                  <a:lnTo>
                    <a:pt x="36" y="1"/>
                  </a:lnTo>
                  <a:cubicBezTo>
                    <a:pt x="29" y="1"/>
                    <a:pt x="15"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9"/>
            <p:cNvSpPr/>
            <p:nvPr/>
          </p:nvSpPr>
          <p:spPr>
            <a:xfrm>
              <a:off x="3951975" y="1212225"/>
              <a:ext cx="800575" cy="566650"/>
            </a:xfrm>
            <a:custGeom>
              <a:rect b="b" l="l" r="r" t="t"/>
              <a:pathLst>
                <a:path extrusionOk="0" h="22666" w="32023">
                  <a:moveTo>
                    <a:pt x="8" y="15"/>
                  </a:moveTo>
                  <a:cubicBezTo>
                    <a:pt x="1" y="29"/>
                    <a:pt x="8" y="43"/>
                    <a:pt x="22" y="50"/>
                  </a:cubicBezTo>
                  <a:lnTo>
                    <a:pt x="22" y="50"/>
                  </a:lnTo>
                  <a:cubicBezTo>
                    <a:pt x="3129" y="1801"/>
                    <a:pt x="5187" y="4012"/>
                    <a:pt x="6487" y="6995"/>
                  </a:cubicBezTo>
                  <a:lnTo>
                    <a:pt x="6487" y="6995"/>
                  </a:lnTo>
                  <a:cubicBezTo>
                    <a:pt x="6967" y="8093"/>
                    <a:pt x="7315" y="9247"/>
                    <a:pt x="7655" y="10360"/>
                  </a:cubicBezTo>
                  <a:lnTo>
                    <a:pt x="7655" y="10360"/>
                  </a:lnTo>
                  <a:cubicBezTo>
                    <a:pt x="7857" y="11013"/>
                    <a:pt x="8059" y="11688"/>
                    <a:pt x="8288" y="12334"/>
                  </a:cubicBezTo>
                  <a:lnTo>
                    <a:pt x="8288" y="12334"/>
                  </a:lnTo>
                  <a:cubicBezTo>
                    <a:pt x="8726" y="13585"/>
                    <a:pt x="9164" y="14545"/>
                    <a:pt x="9672" y="15372"/>
                  </a:cubicBezTo>
                  <a:lnTo>
                    <a:pt x="9672" y="15372"/>
                  </a:lnTo>
                  <a:cubicBezTo>
                    <a:pt x="10979" y="17493"/>
                    <a:pt x="13474" y="19015"/>
                    <a:pt x="16512" y="19550"/>
                  </a:cubicBezTo>
                  <a:lnTo>
                    <a:pt x="16512" y="19550"/>
                  </a:lnTo>
                  <a:cubicBezTo>
                    <a:pt x="18828" y="19954"/>
                    <a:pt x="21261" y="19829"/>
                    <a:pt x="23618" y="19703"/>
                  </a:cubicBezTo>
                  <a:lnTo>
                    <a:pt x="23618" y="19703"/>
                  </a:lnTo>
                  <a:cubicBezTo>
                    <a:pt x="24480" y="19655"/>
                    <a:pt x="25370" y="19606"/>
                    <a:pt x="26246" y="19585"/>
                  </a:cubicBezTo>
                  <a:lnTo>
                    <a:pt x="26246" y="19585"/>
                  </a:lnTo>
                  <a:cubicBezTo>
                    <a:pt x="27010" y="19571"/>
                    <a:pt x="28498" y="19620"/>
                    <a:pt x="29791" y="20162"/>
                  </a:cubicBezTo>
                  <a:lnTo>
                    <a:pt x="29791" y="20162"/>
                  </a:lnTo>
                  <a:cubicBezTo>
                    <a:pt x="31050" y="20684"/>
                    <a:pt x="31780" y="21518"/>
                    <a:pt x="31960" y="22644"/>
                  </a:cubicBezTo>
                  <a:lnTo>
                    <a:pt x="31960" y="22644"/>
                  </a:lnTo>
                  <a:cubicBezTo>
                    <a:pt x="31967" y="22658"/>
                    <a:pt x="31974" y="22665"/>
                    <a:pt x="31995" y="22665"/>
                  </a:cubicBezTo>
                  <a:lnTo>
                    <a:pt x="31995" y="22665"/>
                  </a:lnTo>
                  <a:cubicBezTo>
                    <a:pt x="31995" y="22665"/>
                    <a:pt x="31995" y="22665"/>
                    <a:pt x="31995" y="22665"/>
                  </a:cubicBezTo>
                  <a:lnTo>
                    <a:pt x="31995" y="22665"/>
                  </a:lnTo>
                  <a:cubicBezTo>
                    <a:pt x="32009" y="22665"/>
                    <a:pt x="32023" y="22651"/>
                    <a:pt x="32023" y="22637"/>
                  </a:cubicBezTo>
                  <a:lnTo>
                    <a:pt x="32023" y="22637"/>
                  </a:lnTo>
                  <a:cubicBezTo>
                    <a:pt x="31835" y="21490"/>
                    <a:pt x="31091" y="20642"/>
                    <a:pt x="29812" y="20107"/>
                  </a:cubicBezTo>
                  <a:lnTo>
                    <a:pt x="29812" y="20107"/>
                  </a:lnTo>
                  <a:cubicBezTo>
                    <a:pt x="28512" y="19564"/>
                    <a:pt x="27017" y="19509"/>
                    <a:pt x="26239" y="19530"/>
                  </a:cubicBezTo>
                  <a:lnTo>
                    <a:pt x="26239" y="19530"/>
                  </a:lnTo>
                  <a:cubicBezTo>
                    <a:pt x="25370" y="19550"/>
                    <a:pt x="24480" y="19599"/>
                    <a:pt x="23618" y="19641"/>
                  </a:cubicBezTo>
                  <a:lnTo>
                    <a:pt x="23618" y="19641"/>
                  </a:lnTo>
                  <a:cubicBezTo>
                    <a:pt x="21261" y="19766"/>
                    <a:pt x="18828" y="19898"/>
                    <a:pt x="16519" y="19495"/>
                  </a:cubicBezTo>
                  <a:lnTo>
                    <a:pt x="16519" y="19495"/>
                  </a:lnTo>
                  <a:cubicBezTo>
                    <a:pt x="13502" y="18960"/>
                    <a:pt x="11020" y="17451"/>
                    <a:pt x="9720" y="15337"/>
                  </a:cubicBezTo>
                  <a:lnTo>
                    <a:pt x="9720" y="15337"/>
                  </a:lnTo>
                  <a:cubicBezTo>
                    <a:pt x="9220" y="14524"/>
                    <a:pt x="8782" y="13558"/>
                    <a:pt x="8344" y="12320"/>
                  </a:cubicBezTo>
                  <a:lnTo>
                    <a:pt x="8344" y="12320"/>
                  </a:lnTo>
                  <a:cubicBezTo>
                    <a:pt x="8114" y="11667"/>
                    <a:pt x="7913" y="10999"/>
                    <a:pt x="7711" y="10346"/>
                  </a:cubicBezTo>
                  <a:lnTo>
                    <a:pt x="7711" y="10346"/>
                  </a:lnTo>
                  <a:cubicBezTo>
                    <a:pt x="7370" y="9226"/>
                    <a:pt x="7023" y="8072"/>
                    <a:pt x="6543" y="6974"/>
                  </a:cubicBezTo>
                  <a:lnTo>
                    <a:pt x="6543" y="6974"/>
                  </a:lnTo>
                  <a:cubicBezTo>
                    <a:pt x="5236" y="3978"/>
                    <a:pt x="3171" y="1760"/>
                    <a:pt x="50" y="1"/>
                  </a:cubicBezTo>
                  <a:lnTo>
                    <a:pt x="50"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9"/>
            <p:cNvSpPr/>
            <p:nvPr/>
          </p:nvSpPr>
          <p:spPr>
            <a:xfrm>
              <a:off x="3929925" y="1212225"/>
              <a:ext cx="821425" cy="566125"/>
            </a:xfrm>
            <a:custGeom>
              <a:rect b="b" l="l" r="r" t="t"/>
              <a:pathLst>
                <a:path extrusionOk="0" h="22645" w="32857">
                  <a:moveTo>
                    <a:pt x="7" y="15"/>
                  </a:moveTo>
                  <a:cubicBezTo>
                    <a:pt x="0" y="29"/>
                    <a:pt x="7" y="43"/>
                    <a:pt x="21" y="50"/>
                  </a:cubicBezTo>
                  <a:lnTo>
                    <a:pt x="21" y="50"/>
                  </a:lnTo>
                  <a:cubicBezTo>
                    <a:pt x="2996" y="1864"/>
                    <a:pt x="5096" y="4270"/>
                    <a:pt x="6445" y="7405"/>
                  </a:cubicBezTo>
                  <a:lnTo>
                    <a:pt x="6445" y="7405"/>
                  </a:lnTo>
                  <a:cubicBezTo>
                    <a:pt x="6876" y="8406"/>
                    <a:pt x="7216" y="9456"/>
                    <a:pt x="7543" y="10471"/>
                  </a:cubicBezTo>
                  <a:lnTo>
                    <a:pt x="7543" y="10471"/>
                  </a:lnTo>
                  <a:cubicBezTo>
                    <a:pt x="7807" y="11263"/>
                    <a:pt x="8072" y="12091"/>
                    <a:pt x="8377" y="12869"/>
                  </a:cubicBezTo>
                  <a:lnTo>
                    <a:pt x="8377" y="12869"/>
                  </a:lnTo>
                  <a:cubicBezTo>
                    <a:pt x="8864" y="14114"/>
                    <a:pt x="9351" y="15087"/>
                    <a:pt x="9921" y="15921"/>
                  </a:cubicBezTo>
                  <a:lnTo>
                    <a:pt x="9921" y="15921"/>
                  </a:lnTo>
                  <a:cubicBezTo>
                    <a:pt x="11346" y="18028"/>
                    <a:pt x="13960" y="19495"/>
                    <a:pt x="17096" y="19933"/>
                  </a:cubicBezTo>
                  <a:lnTo>
                    <a:pt x="17096" y="19933"/>
                  </a:lnTo>
                  <a:cubicBezTo>
                    <a:pt x="19376" y="20253"/>
                    <a:pt x="21767" y="20079"/>
                    <a:pt x="24083" y="19905"/>
                  </a:cubicBezTo>
                  <a:lnTo>
                    <a:pt x="24083" y="19905"/>
                  </a:lnTo>
                  <a:cubicBezTo>
                    <a:pt x="25007" y="19836"/>
                    <a:pt x="25967" y="19766"/>
                    <a:pt x="26905" y="19731"/>
                  </a:cubicBezTo>
                  <a:lnTo>
                    <a:pt x="26905" y="19731"/>
                  </a:lnTo>
                  <a:cubicBezTo>
                    <a:pt x="27677" y="19696"/>
                    <a:pt x="29172" y="19724"/>
                    <a:pt x="30492" y="20232"/>
                  </a:cubicBezTo>
                  <a:lnTo>
                    <a:pt x="30492" y="20232"/>
                  </a:lnTo>
                  <a:cubicBezTo>
                    <a:pt x="31772" y="20725"/>
                    <a:pt x="32543" y="21532"/>
                    <a:pt x="32794" y="22623"/>
                  </a:cubicBezTo>
                  <a:lnTo>
                    <a:pt x="32794" y="22623"/>
                  </a:lnTo>
                  <a:cubicBezTo>
                    <a:pt x="32801" y="22630"/>
                    <a:pt x="32808" y="22644"/>
                    <a:pt x="32821" y="22644"/>
                  </a:cubicBezTo>
                  <a:lnTo>
                    <a:pt x="32821" y="22644"/>
                  </a:lnTo>
                  <a:cubicBezTo>
                    <a:pt x="32828" y="22644"/>
                    <a:pt x="32828" y="22644"/>
                    <a:pt x="32828" y="22644"/>
                  </a:cubicBezTo>
                  <a:lnTo>
                    <a:pt x="32828" y="22644"/>
                  </a:lnTo>
                  <a:cubicBezTo>
                    <a:pt x="32849" y="22637"/>
                    <a:pt x="32856" y="22623"/>
                    <a:pt x="32849" y="22609"/>
                  </a:cubicBezTo>
                  <a:lnTo>
                    <a:pt x="32849" y="22609"/>
                  </a:lnTo>
                  <a:cubicBezTo>
                    <a:pt x="32599" y="21497"/>
                    <a:pt x="31806" y="20677"/>
                    <a:pt x="30513" y="20183"/>
                  </a:cubicBezTo>
                  <a:lnTo>
                    <a:pt x="30513" y="20183"/>
                  </a:lnTo>
                  <a:cubicBezTo>
                    <a:pt x="29178" y="19669"/>
                    <a:pt x="27677" y="19641"/>
                    <a:pt x="26905" y="19676"/>
                  </a:cubicBezTo>
                  <a:lnTo>
                    <a:pt x="26905" y="19676"/>
                  </a:lnTo>
                  <a:cubicBezTo>
                    <a:pt x="25967" y="19710"/>
                    <a:pt x="25007" y="19780"/>
                    <a:pt x="24083" y="19849"/>
                  </a:cubicBezTo>
                  <a:lnTo>
                    <a:pt x="24083" y="19849"/>
                  </a:lnTo>
                  <a:cubicBezTo>
                    <a:pt x="21767" y="20016"/>
                    <a:pt x="19376" y="20190"/>
                    <a:pt x="17109" y="19877"/>
                  </a:cubicBezTo>
                  <a:lnTo>
                    <a:pt x="17109" y="19877"/>
                  </a:lnTo>
                  <a:cubicBezTo>
                    <a:pt x="13988" y="19439"/>
                    <a:pt x="11388" y="17986"/>
                    <a:pt x="9970" y="15887"/>
                  </a:cubicBezTo>
                  <a:lnTo>
                    <a:pt x="9970" y="15887"/>
                  </a:lnTo>
                  <a:cubicBezTo>
                    <a:pt x="9406" y="15052"/>
                    <a:pt x="8920" y="14093"/>
                    <a:pt x="8433" y="12849"/>
                  </a:cubicBezTo>
                  <a:lnTo>
                    <a:pt x="8433" y="12849"/>
                  </a:lnTo>
                  <a:cubicBezTo>
                    <a:pt x="8127" y="12070"/>
                    <a:pt x="7863" y="11250"/>
                    <a:pt x="7599" y="10457"/>
                  </a:cubicBezTo>
                  <a:lnTo>
                    <a:pt x="7599" y="10457"/>
                  </a:lnTo>
                  <a:cubicBezTo>
                    <a:pt x="7272" y="9435"/>
                    <a:pt x="6924" y="8392"/>
                    <a:pt x="6493" y="7377"/>
                  </a:cubicBezTo>
                  <a:lnTo>
                    <a:pt x="6493" y="7377"/>
                  </a:lnTo>
                  <a:cubicBezTo>
                    <a:pt x="5145" y="4235"/>
                    <a:pt x="3038" y="1822"/>
                    <a:pt x="49" y="1"/>
                  </a:cubicBezTo>
                  <a:lnTo>
                    <a:pt x="49" y="1"/>
                  </a:lnTo>
                  <a:cubicBezTo>
                    <a:pt x="42" y="1"/>
                    <a:pt x="42" y="1"/>
                    <a:pt x="35" y="1"/>
                  </a:cubicBezTo>
                  <a:lnTo>
                    <a:pt x="35" y="1"/>
                  </a:lnTo>
                  <a:cubicBezTo>
                    <a:pt x="28" y="1"/>
                    <a:pt x="14" y="1"/>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9"/>
            <p:cNvSpPr/>
            <p:nvPr/>
          </p:nvSpPr>
          <p:spPr>
            <a:xfrm>
              <a:off x="3907850" y="1212225"/>
              <a:ext cx="842275" cy="565425"/>
            </a:xfrm>
            <a:custGeom>
              <a:rect b="b" l="l" r="r" t="t"/>
              <a:pathLst>
                <a:path extrusionOk="0" h="22617" w="33691">
                  <a:moveTo>
                    <a:pt x="7" y="8"/>
                  </a:moveTo>
                  <a:cubicBezTo>
                    <a:pt x="0" y="22"/>
                    <a:pt x="7" y="43"/>
                    <a:pt x="21" y="50"/>
                  </a:cubicBezTo>
                  <a:lnTo>
                    <a:pt x="21" y="50"/>
                  </a:lnTo>
                  <a:cubicBezTo>
                    <a:pt x="2899" y="1934"/>
                    <a:pt x="4985" y="4471"/>
                    <a:pt x="6396" y="7808"/>
                  </a:cubicBezTo>
                  <a:lnTo>
                    <a:pt x="6396" y="7808"/>
                  </a:lnTo>
                  <a:cubicBezTo>
                    <a:pt x="6785" y="8726"/>
                    <a:pt x="7112" y="9678"/>
                    <a:pt x="7425" y="10596"/>
                  </a:cubicBezTo>
                  <a:lnTo>
                    <a:pt x="7425" y="10596"/>
                  </a:lnTo>
                  <a:cubicBezTo>
                    <a:pt x="7752" y="11528"/>
                    <a:pt x="8079" y="12494"/>
                    <a:pt x="8475" y="13405"/>
                  </a:cubicBezTo>
                  <a:lnTo>
                    <a:pt x="8475" y="13405"/>
                  </a:lnTo>
                  <a:cubicBezTo>
                    <a:pt x="9003" y="14649"/>
                    <a:pt x="9545" y="15629"/>
                    <a:pt x="10171" y="16471"/>
                  </a:cubicBezTo>
                  <a:lnTo>
                    <a:pt x="10171" y="16471"/>
                  </a:lnTo>
                  <a:cubicBezTo>
                    <a:pt x="11722" y="18570"/>
                    <a:pt x="14461" y="19975"/>
                    <a:pt x="17687" y="20315"/>
                  </a:cubicBezTo>
                  <a:lnTo>
                    <a:pt x="17687" y="20315"/>
                  </a:lnTo>
                  <a:cubicBezTo>
                    <a:pt x="19925" y="20552"/>
                    <a:pt x="22268" y="20336"/>
                    <a:pt x="24534" y="20121"/>
                  </a:cubicBezTo>
                  <a:lnTo>
                    <a:pt x="24534" y="20121"/>
                  </a:lnTo>
                  <a:cubicBezTo>
                    <a:pt x="25529" y="20030"/>
                    <a:pt x="26558" y="19933"/>
                    <a:pt x="27573" y="19877"/>
                  </a:cubicBezTo>
                  <a:lnTo>
                    <a:pt x="27573" y="19877"/>
                  </a:lnTo>
                  <a:cubicBezTo>
                    <a:pt x="28907" y="19801"/>
                    <a:pt x="30194" y="19954"/>
                    <a:pt x="31195" y="20308"/>
                  </a:cubicBezTo>
                  <a:lnTo>
                    <a:pt x="31195" y="20308"/>
                  </a:lnTo>
                  <a:cubicBezTo>
                    <a:pt x="32488" y="20767"/>
                    <a:pt x="33308" y="21539"/>
                    <a:pt x="33628" y="22596"/>
                  </a:cubicBezTo>
                  <a:lnTo>
                    <a:pt x="33628" y="22596"/>
                  </a:lnTo>
                  <a:cubicBezTo>
                    <a:pt x="33635" y="22609"/>
                    <a:pt x="33649" y="22616"/>
                    <a:pt x="33656" y="22616"/>
                  </a:cubicBezTo>
                  <a:lnTo>
                    <a:pt x="33656" y="22616"/>
                  </a:lnTo>
                  <a:cubicBezTo>
                    <a:pt x="33663" y="22616"/>
                    <a:pt x="33663" y="22616"/>
                    <a:pt x="33670" y="22616"/>
                  </a:cubicBezTo>
                  <a:lnTo>
                    <a:pt x="33670" y="22616"/>
                  </a:lnTo>
                  <a:cubicBezTo>
                    <a:pt x="33684" y="22609"/>
                    <a:pt x="33691" y="22596"/>
                    <a:pt x="33684" y="22582"/>
                  </a:cubicBezTo>
                  <a:lnTo>
                    <a:pt x="33684" y="22582"/>
                  </a:lnTo>
                  <a:cubicBezTo>
                    <a:pt x="33357" y="21504"/>
                    <a:pt x="32523" y="20718"/>
                    <a:pt x="31216" y="20253"/>
                  </a:cubicBezTo>
                  <a:lnTo>
                    <a:pt x="31216" y="20253"/>
                  </a:lnTo>
                  <a:cubicBezTo>
                    <a:pt x="30207" y="19898"/>
                    <a:pt x="28914" y="19738"/>
                    <a:pt x="27566" y="19815"/>
                  </a:cubicBezTo>
                  <a:lnTo>
                    <a:pt x="27566" y="19815"/>
                  </a:lnTo>
                  <a:cubicBezTo>
                    <a:pt x="26558" y="19877"/>
                    <a:pt x="25529" y="19968"/>
                    <a:pt x="24528" y="20065"/>
                  </a:cubicBezTo>
                  <a:lnTo>
                    <a:pt x="24528" y="20065"/>
                  </a:lnTo>
                  <a:cubicBezTo>
                    <a:pt x="22268" y="20274"/>
                    <a:pt x="19925" y="20496"/>
                    <a:pt x="17693" y="20260"/>
                  </a:cubicBezTo>
                  <a:lnTo>
                    <a:pt x="17693" y="20260"/>
                  </a:lnTo>
                  <a:cubicBezTo>
                    <a:pt x="14482" y="19919"/>
                    <a:pt x="11756" y="18522"/>
                    <a:pt x="10220" y="16436"/>
                  </a:cubicBezTo>
                  <a:lnTo>
                    <a:pt x="10220" y="16436"/>
                  </a:lnTo>
                  <a:cubicBezTo>
                    <a:pt x="9594" y="15595"/>
                    <a:pt x="9059" y="14621"/>
                    <a:pt x="8524" y="13384"/>
                  </a:cubicBezTo>
                  <a:lnTo>
                    <a:pt x="8524" y="13384"/>
                  </a:lnTo>
                  <a:cubicBezTo>
                    <a:pt x="8134" y="12473"/>
                    <a:pt x="7800" y="11507"/>
                    <a:pt x="7481" y="10575"/>
                  </a:cubicBezTo>
                  <a:lnTo>
                    <a:pt x="7481" y="10575"/>
                  </a:lnTo>
                  <a:cubicBezTo>
                    <a:pt x="7168" y="9657"/>
                    <a:pt x="6841" y="8705"/>
                    <a:pt x="6452" y="7787"/>
                  </a:cubicBezTo>
                  <a:lnTo>
                    <a:pt x="6452" y="7787"/>
                  </a:lnTo>
                  <a:cubicBezTo>
                    <a:pt x="5034" y="4443"/>
                    <a:pt x="2941" y="1892"/>
                    <a:pt x="49" y="1"/>
                  </a:cubicBezTo>
                  <a:lnTo>
                    <a:pt x="49" y="1"/>
                  </a:lnTo>
                  <a:cubicBezTo>
                    <a:pt x="49"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9"/>
            <p:cNvSpPr/>
            <p:nvPr/>
          </p:nvSpPr>
          <p:spPr>
            <a:xfrm>
              <a:off x="3885775" y="1212225"/>
              <a:ext cx="863125" cy="564725"/>
            </a:xfrm>
            <a:custGeom>
              <a:rect b="b" l="l" r="r" t="t"/>
              <a:pathLst>
                <a:path extrusionOk="0" h="22589" w="34525">
                  <a:moveTo>
                    <a:pt x="14" y="8"/>
                  </a:moveTo>
                  <a:cubicBezTo>
                    <a:pt x="0" y="22"/>
                    <a:pt x="7" y="43"/>
                    <a:pt x="21" y="50"/>
                  </a:cubicBezTo>
                  <a:lnTo>
                    <a:pt x="21" y="50"/>
                  </a:lnTo>
                  <a:cubicBezTo>
                    <a:pt x="2837" y="2024"/>
                    <a:pt x="4846" y="4617"/>
                    <a:pt x="6355" y="8218"/>
                  </a:cubicBezTo>
                  <a:lnTo>
                    <a:pt x="6355" y="8218"/>
                  </a:lnTo>
                  <a:cubicBezTo>
                    <a:pt x="6695" y="9039"/>
                    <a:pt x="6994" y="9887"/>
                    <a:pt x="7293" y="10700"/>
                  </a:cubicBezTo>
                  <a:lnTo>
                    <a:pt x="7293" y="10700"/>
                  </a:lnTo>
                  <a:cubicBezTo>
                    <a:pt x="7682" y="11785"/>
                    <a:pt x="8079" y="12897"/>
                    <a:pt x="8565" y="13940"/>
                  </a:cubicBezTo>
                  <a:lnTo>
                    <a:pt x="8565" y="13940"/>
                  </a:lnTo>
                  <a:cubicBezTo>
                    <a:pt x="9135" y="15171"/>
                    <a:pt x="9747" y="16179"/>
                    <a:pt x="10422" y="17027"/>
                  </a:cubicBezTo>
                  <a:lnTo>
                    <a:pt x="10422" y="17027"/>
                  </a:lnTo>
                  <a:cubicBezTo>
                    <a:pt x="12097" y="19113"/>
                    <a:pt x="14961" y="20454"/>
                    <a:pt x="18278" y="20698"/>
                  </a:cubicBezTo>
                  <a:lnTo>
                    <a:pt x="18278" y="20698"/>
                  </a:lnTo>
                  <a:cubicBezTo>
                    <a:pt x="20467" y="20864"/>
                    <a:pt x="22762" y="20600"/>
                    <a:pt x="24979" y="20343"/>
                  </a:cubicBezTo>
                  <a:lnTo>
                    <a:pt x="24979" y="20343"/>
                  </a:lnTo>
                  <a:cubicBezTo>
                    <a:pt x="26050" y="20225"/>
                    <a:pt x="27149" y="20093"/>
                    <a:pt x="28233" y="20016"/>
                  </a:cubicBezTo>
                  <a:lnTo>
                    <a:pt x="28233" y="20016"/>
                  </a:lnTo>
                  <a:cubicBezTo>
                    <a:pt x="32968" y="19676"/>
                    <a:pt x="34198" y="21886"/>
                    <a:pt x="34462" y="22575"/>
                  </a:cubicBezTo>
                  <a:lnTo>
                    <a:pt x="34462" y="22575"/>
                  </a:lnTo>
                  <a:cubicBezTo>
                    <a:pt x="34469" y="22582"/>
                    <a:pt x="34483" y="22589"/>
                    <a:pt x="34490" y="22589"/>
                  </a:cubicBezTo>
                  <a:lnTo>
                    <a:pt x="34490" y="22589"/>
                  </a:lnTo>
                  <a:cubicBezTo>
                    <a:pt x="34497" y="22589"/>
                    <a:pt x="34497" y="22589"/>
                    <a:pt x="34504" y="22589"/>
                  </a:cubicBezTo>
                  <a:lnTo>
                    <a:pt x="34504" y="22589"/>
                  </a:lnTo>
                  <a:cubicBezTo>
                    <a:pt x="34518" y="22582"/>
                    <a:pt x="34525" y="22568"/>
                    <a:pt x="34518" y="22554"/>
                  </a:cubicBezTo>
                  <a:lnTo>
                    <a:pt x="34518" y="22554"/>
                  </a:lnTo>
                  <a:cubicBezTo>
                    <a:pt x="33454" y="19801"/>
                    <a:pt x="29436" y="19870"/>
                    <a:pt x="28233" y="19961"/>
                  </a:cubicBezTo>
                  <a:lnTo>
                    <a:pt x="28233" y="19961"/>
                  </a:lnTo>
                  <a:cubicBezTo>
                    <a:pt x="27149" y="20037"/>
                    <a:pt x="26043" y="20162"/>
                    <a:pt x="24973" y="20287"/>
                  </a:cubicBezTo>
                  <a:lnTo>
                    <a:pt x="24973" y="20287"/>
                  </a:lnTo>
                  <a:cubicBezTo>
                    <a:pt x="22755" y="20538"/>
                    <a:pt x="20467" y="20802"/>
                    <a:pt x="18285" y="20642"/>
                  </a:cubicBezTo>
                  <a:lnTo>
                    <a:pt x="18285" y="20642"/>
                  </a:lnTo>
                  <a:cubicBezTo>
                    <a:pt x="14982" y="20399"/>
                    <a:pt x="12132" y="19064"/>
                    <a:pt x="10470" y="16992"/>
                  </a:cubicBezTo>
                  <a:lnTo>
                    <a:pt x="10470" y="16992"/>
                  </a:lnTo>
                  <a:cubicBezTo>
                    <a:pt x="9796" y="16151"/>
                    <a:pt x="9191" y="15143"/>
                    <a:pt x="8621" y="13919"/>
                  </a:cubicBezTo>
                  <a:lnTo>
                    <a:pt x="8621" y="13919"/>
                  </a:lnTo>
                  <a:cubicBezTo>
                    <a:pt x="8134" y="12876"/>
                    <a:pt x="7731" y="11764"/>
                    <a:pt x="7349" y="10679"/>
                  </a:cubicBezTo>
                  <a:lnTo>
                    <a:pt x="7349" y="10679"/>
                  </a:lnTo>
                  <a:cubicBezTo>
                    <a:pt x="7050" y="9866"/>
                    <a:pt x="6751" y="9018"/>
                    <a:pt x="6403" y="8198"/>
                  </a:cubicBezTo>
                  <a:lnTo>
                    <a:pt x="6403" y="8198"/>
                  </a:lnTo>
                  <a:cubicBezTo>
                    <a:pt x="4895" y="4582"/>
                    <a:pt x="2878" y="1982"/>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9"/>
            <p:cNvSpPr/>
            <p:nvPr/>
          </p:nvSpPr>
          <p:spPr>
            <a:xfrm>
              <a:off x="3863700" y="1212225"/>
              <a:ext cx="884000" cy="564200"/>
            </a:xfrm>
            <a:custGeom>
              <a:rect b="b" l="l" r="r" t="t"/>
              <a:pathLst>
                <a:path extrusionOk="0" h="22568" w="35360">
                  <a:moveTo>
                    <a:pt x="14" y="8"/>
                  </a:moveTo>
                  <a:cubicBezTo>
                    <a:pt x="0" y="22"/>
                    <a:pt x="7" y="43"/>
                    <a:pt x="14" y="50"/>
                  </a:cubicBezTo>
                  <a:lnTo>
                    <a:pt x="14" y="50"/>
                  </a:lnTo>
                  <a:cubicBezTo>
                    <a:pt x="2726" y="2073"/>
                    <a:pt x="4728" y="4798"/>
                    <a:pt x="6306" y="8629"/>
                  </a:cubicBezTo>
                  <a:lnTo>
                    <a:pt x="6306" y="8629"/>
                  </a:lnTo>
                  <a:cubicBezTo>
                    <a:pt x="6605" y="9345"/>
                    <a:pt x="6876" y="10082"/>
                    <a:pt x="7140" y="10791"/>
                  </a:cubicBezTo>
                  <a:lnTo>
                    <a:pt x="7140" y="10791"/>
                  </a:lnTo>
                  <a:cubicBezTo>
                    <a:pt x="7599" y="12021"/>
                    <a:pt x="8072" y="13300"/>
                    <a:pt x="8663" y="14482"/>
                  </a:cubicBezTo>
                  <a:lnTo>
                    <a:pt x="8663" y="14482"/>
                  </a:lnTo>
                  <a:cubicBezTo>
                    <a:pt x="9281" y="15713"/>
                    <a:pt x="9935" y="16728"/>
                    <a:pt x="10679" y="17576"/>
                  </a:cubicBezTo>
                  <a:lnTo>
                    <a:pt x="10679" y="17576"/>
                  </a:lnTo>
                  <a:cubicBezTo>
                    <a:pt x="12500" y="19690"/>
                    <a:pt x="15413" y="20934"/>
                    <a:pt x="18869" y="21080"/>
                  </a:cubicBezTo>
                  <a:lnTo>
                    <a:pt x="18869" y="21080"/>
                  </a:lnTo>
                  <a:cubicBezTo>
                    <a:pt x="21010" y="21177"/>
                    <a:pt x="23255" y="20871"/>
                    <a:pt x="25424" y="20579"/>
                  </a:cubicBezTo>
                  <a:lnTo>
                    <a:pt x="25424" y="20579"/>
                  </a:lnTo>
                  <a:cubicBezTo>
                    <a:pt x="26565" y="20420"/>
                    <a:pt x="27740" y="20260"/>
                    <a:pt x="28901" y="20162"/>
                  </a:cubicBezTo>
                  <a:lnTo>
                    <a:pt x="28901" y="20162"/>
                  </a:lnTo>
                  <a:cubicBezTo>
                    <a:pt x="33593" y="19745"/>
                    <a:pt x="34984" y="21886"/>
                    <a:pt x="35297" y="22547"/>
                  </a:cubicBezTo>
                  <a:lnTo>
                    <a:pt x="35297" y="22547"/>
                  </a:lnTo>
                  <a:cubicBezTo>
                    <a:pt x="35304" y="22561"/>
                    <a:pt x="35318" y="22568"/>
                    <a:pt x="35324" y="22568"/>
                  </a:cubicBezTo>
                  <a:lnTo>
                    <a:pt x="35324" y="22568"/>
                  </a:lnTo>
                  <a:cubicBezTo>
                    <a:pt x="35331" y="22568"/>
                    <a:pt x="35331" y="22561"/>
                    <a:pt x="35338" y="22561"/>
                  </a:cubicBezTo>
                  <a:lnTo>
                    <a:pt x="35338" y="22561"/>
                  </a:lnTo>
                  <a:cubicBezTo>
                    <a:pt x="35352" y="22554"/>
                    <a:pt x="35359" y="22540"/>
                    <a:pt x="35352" y="22526"/>
                  </a:cubicBezTo>
                  <a:lnTo>
                    <a:pt x="35352" y="22526"/>
                  </a:lnTo>
                  <a:cubicBezTo>
                    <a:pt x="34873" y="21518"/>
                    <a:pt x="33955" y="20802"/>
                    <a:pt x="32620" y="20406"/>
                  </a:cubicBezTo>
                  <a:lnTo>
                    <a:pt x="32620" y="20406"/>
                  </a:lnTo>
                  <a:cubicBezTo>
                    <a:pt x="31278" y="20002"/>
                    <a:pt x="29853" y="20016"/>
                    <a:pt x="28894" y="20100"/>
                  </a:cubicBezTo>
                  <a:lnTo>
                    <a:pt x="28894" y="20100"/>
                  </a:lnTo>
                  <a:cubicBezTo>
                    <a:pt x="27733" y="20204"/>
                    <a:pt x="26558" y="20364"/>
                    <a:pt x="25418" y="20517"/>
                  </a:cubicBezTo>
                  <a:lnTo>
                    <a:pt x="25418" y="20517"/>
                  </a:lnTo>
                  <a:cubicBezTo>
                    <a:pt x="23248" y="20816"/>
                    <a:pt x="21003" y="21115"/>
                    <a:pt x="18869" y="21024"/>
                  </a:cubicBezTo>
                  <a:lnTo>
                    <a:pt x="18869" y="21024"/>
                  </a:lnTo>
                  <a:cubicBezTo>
                    <a:pt x="15427" y="20878"/>
                    <a:pt x="12535" y="19641"/>
                    <a:pt x="10721" y="17541"/>
                  </a:cubicBezTo>
                  <a:lnTo>
                    <a:pt x="10721" y="17541"/>
                  </a:lnTo>
                  <a:cubicBezTo>
                    <a:pt x="9984" y="16693"/>
                    <a:pt x="9330" y="15685"/>
                    <a:pt x="8711" y="14455"/>
                  </a:cubicBezTo>
                  <a:lnTo>
                    <a:pt x="8711" y="14455"/>
                  </a:lnTo>
                  <a:cubicBezTo>
                    <a:pt x="8120" y="13273"/>
                    <a:pt x="7648" y="12000"/>
                    <a:pt x="7196" y="10770"/>
                  </a:cubicBezTo>
                  <a:lnTo>
                    <a:pt x="7196" y="10770"/>
                  </a:lnTo>
                  <a:cubicBezTo>
                    <a:pt x="6932" y="10061"/>
                    <a:pt x="6654" y="9324"/>
                    <a:pt x="6362" y="8601"/>
                  </a:cubicBezTo>
                  <a:lnTo>
                    <a:pt x="6362" y="8601"/>
                  </a:lnTo>
                  <a:cubicBezTo>
                    <a:pt x="4776" y="4763"/>
                    <a:pt x="2767" y="2031"/>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9"/>
            <p:cNvSpPr/>
            <p:nvPr/>
          </p:nvSpPr>
          <p:spPr>
            <a:xfrm>
              <a:off x="3841625" y="1212225"/>
              <a:ext cx="904850" cy="563500"/>
            </a:xfrm>
            <a:custGeom>
              <a:rect b="b" l="l" r="r" t="t"/>
              <a:pathLst>
                <a:path extrusionOk="0" h="22540" w="36194">
                  <a:moveTo>
                    <a:pt x="14" y="8"/>
                  </a:moveTo>
                  <a:cubicBezTo>
                    <a:pt x="0" y="22"/>
                    <a:pt x="0" y="43"/>
                    <a:pt x="14" y="50"/>
                  </a:cubicBezTo>
                  <a:lnTo>
                    <a:pt x="14" y="50"/>
                  </a:lnTo>
                  <a:cubicBezTo>
                    <a:pt x="2649" y="2128"/>
                    <a:pt x="4575" y="4902"/>
                    <a:pt x="6264" y="9032"/>
                  </a:cubicBezTo>
                  <a:lnTo>
                    <a:pt x="6264" y="9032"/>
                  </a:lnTo>
                  <a:cubicBezTo>
                    <a:pt x="6508" y="9637"/>
                    <a:pt x="6744" y="10255"/>
                    <a:pt x="6966" y="10853"/>
                  </a:cubicBezTo>
                  <a:lnTo>
                    <a:pt x="6966" y="10853"/>
                  </a:lnTo>
                  <a:cubicBezTo>
                    <a:pt x="7502" y="12251"/>
                    <a:pt x="8051" y="13697"/>
                    <a:pt x="8753" y="15018"/>
                  </a:cubicBezTo>
                  <a:lnTo>
                    <a:pt x="8753" y="15018"/>
                  </a:lnTo>
                  <a:cubicBezTo>
                    <a:pt x="9421" y="16255"/>
                    <a:pt x="10130" y="17270"/>
                    <a:pt x="10929" y="18132"/>
                  </a:cubicBezTo>
                  <a:lnTo>
                    <a:pt x="10929" y="18132"/>
                  </a:lnTo>
                  <a:cubicBezTo>
                    <a:pt x="12883" y="20232"/>
                    <a:pt x="15914" y="21414"/>
                    <a:pt x="19453" y="21469"/>
                  </a:cubicBezTo>
                  <a:lnTo>
                    <a:pt x="19453" y="21469"/>
                  </a:lnTo>
                  <a:cubicBezTo>
                    <a:pt x="21552" y="21497"/>
                    <a:pt x="23742" y="21149"/>
                    <a:pt x="25863" y="20816"/>
                  </a:cubicBezTo>
                  <a:lnTo>
                    <a:pt x="25863" y="20816"/>
                  </a:lnTo>
                  <a:cubicBezTo>
                    <a:pt x="27079" y="20628"/>
                    <a:pt x="28331" y="20433"/>
                    <a:pt x="29561" y="20301"/>
                  </a:cubicBezTo>
                  <a:lnTo>
                    <a:pt x="29561" y="20301"/>
                  </a:lnTo>
                  <a:cubicBezTo>
                    <a:pt x="31070" y="20148"/>
                    <a:pt x="34734" y="20051"/>
                    <a:pt x="36131" y="22526"/>
                  </a:cubicBezTo>
                  <a:lnTo>
                    <a:pt x="36131" y="22526"/>
                  </a:lnTo>
                  <a:cubicBezTo>
                    <a:pt x="36138" y="22533"/>
                    <a:pt x="36152" y="22540"/>
                    <a:pt x="36159" y="22540"/>
                  </a:cubicBezTo>
                  <a:lnTo>
                    <a:pt x="36159" y="22540"/>
                  </a:lnTo>
                  <a:cubicBezTo>
                    <a:pt x="36166" y="22540"/>
                    <a:pt x="36166" y="22540"/>
                    <a:pt x="36173" y="22533"/>
                  </a:cubicBezTo>
                  <a:lnTo>
                    <a:pt x="36173" y="22533"/>
                  </a:lnTo>
                  <a:cubicBezTo>
                    <a:pt x="36187" y="22526"/>
                    <a:pt x="36194" y="22512"/>
                    <a:pt x="36187" y="22498"/>
                  </a:cubicBezTo>
                  <a:lnTo>
                    <a:pt x="36187" y="22498"/>
                  </a:lnTo>
                  <a:cubicBezTo>
                    <a:pt x="34768" y="19995"/>
                    <a:pt x="31077" y="20086"/>
                    <a:pt x="29554" y="20246"/>
                  </a:cubicBezTo>
                  <a:lnTo>
                    <a:pt x="29554" y="20246"/>
                  </a:lnTo>
                  <a:cubicBezTo>
                    <a:pt x="28324" y="20371"/>
                    <a:pt x="27072" y="20572"/>
                    <a:pt x="25856" y="20760"/>
                  </a:cubicBezTo>
                  <a:lnTo>
                    <a:pt x="25856" y="20760"/>
                  </a:lnTo>
                  <a:cubicBezTo>
                    <a:pt x="23735" y="21094"/>
                    <a:pt x="21545" y="21435"/>
                    <a:pt x="19460" y="21407"/>
                  </a:cubicBezTo>
                  <a:lnTo>
                    <a:pt x="19460" y="21407"/>
                  </a:lnTo>
                  <a:cubicBezTo>
                    <a:pt x="15928" y="21358"/>
                    <a:pt x="12918" y="20183"/>
                    <a:pt x="10971" y="18091"/>
                  </a:cubicBezTo>
                  <a:lnTo>
                    <a:pt x="10971" y="18091"/>
                  </a:lnTo>
                  <a:cubicBezTo>
                    <a:pt x="10178" y="17235"/>
                    <a:pt x="9469" y="16220"/>
                    <a:pt x="8809" y="14990"/>
                  </a:cubicBezTo>
                  <a:lnTo>
                    <a:pt x="8809" y="14990"/>
                  </a:lnTo>
                  <a:cubicBezTo>
                    <a:pt x="8100" y="13669"/>
                    <a:pt x="7550" y="12230"/>
                    <a:pt x="7022" y="10839"/>
                  </a:cubicBezTo>
                  <a:lnTo>
                    <a:pt x="7022" y="10839"/>
                  </a:lnTo>
                  <a:cubicBezTo>
                    <a:pt x="6800" y="10235"/>
                    <a:pt x="6563" y="9616"/>
                    <a:pt x="6313" y="9011"/>
                  </a:cubicBezTo>
                  <a:lnTo>
                    <a:pt x="6313" y="9011"/>
                  </a:lnTo>
                  <a:cubicBezTo>
                    <a:pt x="4630" y="4867"/>
                    <a:pt x="2698" y="2093"/>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9"/>
            <p:cNvSpPr/>
            <p:nvPr/>
          </p:nvSpPr>
          <p:spPr>
            <a:xfrm>
              <a:off x="3819550" y="1212225"/>
              <a:ext cx="925700" cy="562825"/>
            </a:xfrm>
            <a:custGeom>
              <a:rect b="b" l="l" r="r" t="t"/>
              <a:pathLst>
                <a:path extrusionOk="0" h="22513" w="37028">
                  <a:moveTo>
                    <a:pt x="14" y="8"/>
                  </a:moveTo>
                  <a:cubicBezTo>
                    <a:pt x="0" y="22"/>
                    <a:pt x="0" y="36"/>
                    <a:pt x="14" y="50"/>
                  </a:cubicBezTo>
                  <a:lnTo>
                    <a:pt x="14" y="50"/>
                  </a:lnTo>
                  <a:cubicBezTo>
                    <a:pt x="2566" y="2177"/>
                    <a:pt x="4422" y="4986"/>
                    <a:pt x="6216" y="9442"/>
                  </a:cubicBezTo>
                  <a:lnTo>
                    <a:pt x="6216" y="9442"/>
                  </a:lnTo>
                  <a:cubicBezTo>
                    <a:pt x="6410" y="9929"/>
                    <a:pt x="6605" y="10422"/>
                    <a:pt x="6786" y="10902"/>
                  </a:cubicBezTo>
                  <a:lnTo>
                    <a:pt x="6786" y="10902"/>
                  </a:lnTo>
                  <a:cubicBezTo>
                    <a:pt x="7391" y="12466"/>
                    <a:pt x="8016" y="14086"/>
                    <a:pt x="8851" y="15553"/>
                  </a:cubicBezTo>
                  <a:lnTo>
                    <a:pt x="8851" y="15553"/>
                  </a:lnTo>
                  <a:cubicBezTo>
                    <a:pt x="9560" y="16797"/>
                    <a:pt x="10317" y="17819"/>
                    <a:pt x="11180" y="18681"/>
                  </a:cubicBezTo>
                  <a:lnTo>
                    <a:pt x="11180" y="18681"/>
                  </a:lnTo>
                  <a:cubicBezTo>
                    <a:pt x="13265" y="20774"/>
                    <a:pt x="16415" y="21907"/>
                    <a:pt x="20044" y="21852"/>
                  </a:cubicBezTo>
                  <a:lnTo>
                    <a:pt x="20044" y="21852"/>
                  </a:lnTo>
                  <a:cubicBezTo>
                    <a:pt x="22095" y="21817"/>
                    <a:pt x="24243" y="21435"/>
                    <a:pt x="26315" y="21066"/>
                  </a:cubicBezTo>
                  <a:lnTo>
                    <a:pt x="26315" y="21066"/>
                  </a:lnTo>
                  <a:cubicBezTo>
                    <a:pt x="27594" y="20837"/>
                    <a:pt x="28922" y="20600"/>
                    <a:pt x="30229" y="20447"/>
                  </a:cubicBezTo>
                  <a:lnTo>
                    <a:pt x="30229" y="20447"/>
                  </a:lnTo>
                  <a:cubicBezTo>
                    <a:pt x="34727" y="19912"/>
                    <a:pt x="36437" y="21706"/>
                    <a:pt x="36965" y="22498"/>
                  </a:cubicBezTo>
                  <a:lnTo>
                    <a:pt x="36965" y="22498"/>
                  </a:lnTo>
                  <a:cubicBezTo>
                    <a:pt x="36972" y="22512"/>
                    <a:pt x="36986" y="22512"/>
                    <a:pt x="36993" y="22512"/>
                  </a:cubicBezTo>
                  <a:lnTo>
                    <a:pt x="36993" y="22512"/>
                  </a:lnTo>
                  <a:cubicBezTo>
                    <a:pt x="37000" y="22512"/>
                    <a:pt x="37000" y="22512"/>
                    <a:pt x="37007" y="22512"/>
                  </a:cubicBezTo>
                  <a:lnTo>
                    <a:pt x="37007" y="22512"/>
                  </a:lnTo>
                  <a:cubicBezTo>
                    <a:pt x="37021" y="22498"/>
                    <a:pt x="37028" y="22484"/>
                    <a:pt x="37014" y="22470"/>
                  </a:cubicBezTo>
                  <a:lnTo>
                    <a:pt x="37014" y="22470"/>
                  </a:lnTo>
                  <a:cubicBezTo>
                    <a:pt x="36388" y="21532"/>
                    <a:pt x="35387" y="20885"/>
                    <a:pt x="34025" y="20552"/>
                  </a:cubicBezTo>
                  <a:lnTo>
                    <a:pt x="34025" y="20552"/>
                  </a:lnTo>
                  <a:cubicBezTo>
                    <a:pt x="32634" y="20211"/>
                    <a:pt x="31188" y="20274"/>
                    <a:pt x="30222" y="20392"/>
                  </a:cubicBezTo>
                  <a:lnTo>
                    <a:pt x="30222" y="20392"/>
                  </a:lnTo>
                  <a:cubicBezTo>
                    <a:pt x="28915" y="20545"/>
                    <a:pt x="27587" y="20781"/>
                    <a:pt x="26301" y="21010"/>
                  </a:cubicBezTo>
                  <a:lnTo>
                    <a:pt x="26301" y="21010"/>
                  </a:lnTo>
                  <a:cubicBezTo>
                    <a:pt x="24236" y="21379"/>
                    <a:pt x="22088" y="21761"/>
                    <a:pt x="20044" y="21789"/>
                  </a:cubicBezTo>
                  <a:lnTo>
                    <a:pt x="20044" y="21789"/>
                  </a:lnTo>
                  <a:cubicBezTo>
                    <a:pt x="16428" y="21845"/>
                    <a:pt x="13293" y="20725"/>
                    <a:pt x="11221" y="18640"/>
                  </a:cubicBezTo>
                  <a:lnTo>
                    <a:pt x="11221" y="18640"/>
                  </a:lnTo>
                  <a:cubicBezTo>
                    <a:pt x="10366" y="17785"/>
                    <a:pt x="9608" y="16763"/>
                    <a:pt x="8899" y="15518"/>
                  </a:cubicBezTo>
                  <a:lnTo>
                    <a:pt x="8899" y="15518"/>
                  </a:lnTo>
                  <a:cubicBezTo>
                    <a:pt x="8072" y="14065"/>
                    <a:pt x="7446" y="12445"/>
                    <a:pt x="6841" y="10881"/>
                  </a:cubicBezTo>
                  <a:lnTo>
                    <a:pt x="6841" y="10881"/>
                  </a:lnTo>
                  <a:cubicBezTo>
                    <a:pt x="6654" y="10401"/>
                    <a:pt x="6466" y="9908"/>
                    <a:pt x="6271" y="9421"/>
                  </a:cubicBezTo>
                  <a:lnTo>
                    <a:pt x="6271" y="9421"/>
                  </a:lnTo>
                  <a:cubicBezTo>
                    <a:pt x="4471" y="4958"/>
                    <a:pt x="2614" y="2142"/>
                    <a:pt x="56" y="8"/>
                  </a:cubicBezTo>
                  <a:lnTo>
                    <a:pt x="56" y="8"/>
                  </a:lnTo>
                  <a:cubicBezTo>
                    <a:pt x="49" y="1"/>
                    <a:pt x="42" y="1"/>
                    <a:pt x="35" y="1"/>
                  </a:cubicBezTo>
                  <a:lnTo>
                    <a:pt x="35" y="1"/>
                  </a:lnTo>
                  <a:cubicBezTo>
                    <a:pt x="28" y="1"/>
                    <a:pt x="14" y="1"/>
                    <a:pt x="14" y="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9"/>
            <p:cNvSpPr/>
            <p:nvPr/>
          </p:nvSpPr>
          <p:spPr>
            <a:xfrm>
              <a:off x="3797475" y="1212225"/>
              <a:ext cx="946400" cy="562300"/>
            </a:xfrm>
            <a:custGeom>
              <a:rect b="b" l="l" r="r" t="t"/>
              <a:pathLst>
                <a:path extrusionOk="0" h="22492" w="37856">
                  <a:moveTo>
                    <a:pt x="14" y="8"/>
                  </a:moveTo>
                  <a:cubicBezTo>
                    <a:pt x="0" y="22"/>
                    <a:pt x="0" y="36"/>
                    <a:pt x="14" y="50"/>
                  </a:cubicBezTo>
                  <a:lnTo>
                    <a:pt x="14" y="50"/>
                  </a:lnTo>
                  <a:cubicBezTo>
                    <a:pt x="3059" y="2726"/>
                    <a:pt x="4777" y="6341"/>
                    <a:pt x="6174" y="9845"/>
                  </a:cubicBezTo>
                  <a:lnTo>
                    <a:pt x="6174" y="9845"/>
                  </a:lnTo>
                  <a:cubicBezTo>
                    <a:pt x="6313" y="10207"/>
                    <a:pt x="6452" y="10568"/>
                    <a:pt x="6591" y="10923"/>
                  </a:cubicBezTo>
                  <a:lnTo>
                    <a:pt x="6591" y="10923"/>
                  </a:lnTo>
                  <a:cubicBezTo>
                    <a:pt x="7272" y="12675"/>
                    <a:pt x="7975" y="14475"/>
                    <a:pt x="8941" y="16088"/>
                  </a:cubicBezTo>
                  <a:lnTo>
                    <a:pt x="8941" y="16088"/>
                  </a:lnTo>
                  <a:cubicBezTo>
                    <a:pt x="9699" y="17340"/>
                    <a:pt x="10512" y="18369"/>
                    <a:pt x="11430" y="19231"/>
                  </a:cubicBezTo>
                  <a:lnTo>
                    <a:pt x="11430" y="19231"/>
                  </a:lnTo>
                  <a:cubicBezTo>
                    <a:pt x="13648" y="21323"/>
                    <a:pt x="16922" y="22387"/>
                    <a:pt x="20635" y="22234"/>
                  </a:cubicBezTo>
                  <a:lnTo>
                    <a:pt x="20635" y="22234"/>
                  </a:lnTo>
                  <a:cubicBezTo>
                    <a:pt x="22644" y="22151"/>
                    <a:pt x="24743" y="21727"/>
                    <a:pt x="26766" y="21323"/>
                  </a:cubicBezTo>
                  <a:lnTo>
                    <a:pt x="26766" y="21323"/>
                  </a:lnTo>
                  <a:cubicBezTo>
                    <a:pt x="28122" y="21052"/>
                    <a:pt x="29520" y="20774"/>
                    <a:pt x="30889" y="20593"/>
                  </a:cubicBezTo>
                  <a:lnTo>
                    <a:pt x="30889" y="20593"/>
                  </a:lnTo>
                  <a:cubicBezTo>
                    <a:pt x="32377" y="20392"/>
                    <a:pt x="36027" y="20183"/>
                    <a:pt x="37800" y="22477"/>
                  </a:cubicBezTo>
                  <a:lnTo>
                    <a:pt x="37800" y="22477"/>
                  </a:lnTo>
                  <a:cubicBezTo>
                    <a:pt x="37807" y="22484"/>
                    <a:pt x="37821" y="22491"/>
                    <a:pt x="37827" y="22491"/>
                  </a:cubicBezTo>
                  <a:lnTo>
                    <a:pt x="37827" y="22491"/>
                  </a:lnTo>
                  <a:cubicBezTo>
                    <a:pt x="37834" y="22491"/>
                    <a:pt x="37841" y="22484"/>
                    <a:pt x="37841" y="22484"/>
                  </a:cubicBezTo>
                  <a:lnTo>
                    <a:pt x="37841" y="22484"/>
                  </a:lnTo>
                  <a:cubicBezTo>
                    <a:pt x="37855" y="22470"/>
                    <a:pt x="37855" y="22457"/>
                    <a:pt x="37848" y="22443"/>
                  </a:cubicBezTo>
                  <a:lnTo>
                    <a:pt x="37848" y="22443"/>
                  </a:lnTo>
                  <a:cubicBezTo>
                    <a:pt x="36055" y="20121"/>
                    <a:pt x="32377" y="20336"/>
                    <a:pt x="30882" y="20531"/>
                  </a:cubicBezTo>
                  <a:lnTo>
                    <a:pt x="30882" y="20531"/>
                  </a:lnTo>
                  <a:cubicBezTo>
                    <a:pt x="29506" y="20718"/>
                    <a:pt x="28108" y="20997"/>
                    <a:pt x="26760" y="21268"/>
                  </a:cubicBezTo>
                  <a:lnTo>
                    <a:pt x="26760" y="21268"/>
                  </a:lnTo>
                  <a:cubicBezTo>
                    <a:pt x="24729" y="21671"/>
                    <a:pt x="22637" y="22088"/>
                    <a:pt x="20635" y="22178"/>
                  </a:cubicBezTo>
                  <a:lnTo>
                    <a:pt x="20635" y="22178"/>
                  </a:lnTo>
                  <a:cubicBezTo>
                    <a:pt x="16936" y="22331"/>
                    <a:pt x="13682" y="21268"/>
                    <a:pt x="11472" y="19189"/>
                  </a:cubicBezTo>
                  <a:lnTo>
                    <a:pt x="11472" y="19189"/>
                  </a:lnTo>
                  <a:cubicBezTo>
                    <a:pt x="10554" y="18327"/>
                    <a:pt x="9747" y="17305"/>
                    <a:pt x="8990" y="16054"/>
                  </a:cubicBezTo>
                  <a:lnTo>
                    <a:pt x="8990" y="16054"/>
                  </a:lnTo>
                  <a:cubicBezTo>
                    <a:pt x="8023" y="14455"/>
                    <a:pt x="7328" y="12647"/>
                    <a:pt x="6647" y="10902"/>
                  </a:cubicBezTo>
                  <a:lnTo>
                    <a:pt x="6647" y="10902"/>
                  </a:lnTo>
                  <a:cubicBezTo>
                    <a:pt x="6508" y="10547"/>
                    <a:pt x="6369" y="10186"/>
                    <a:pt x="6223" y="9824"/>
                  </a:cubicBezTo>
                  <a:lnTo>
                    <a:pt x="6223" y="9824"/>
                  </a:lnTo>
                  <a:cubicBezTo>
                    <a:pt x="4825" y="6313"/>
                    <a:pt x="3108" y="2691"/>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9"/>
            <p:cNvSpPr/>
            <p:nvPr/>
          </p:nvSpPr>
          <p:spPr>
            <a:xfrm>
              <a:off x="3775400" y="1212225"/>
              <a:ext cx="967250" cy="570475"/>
            </a:xfrm>
            <a:custGeom>
              <a:rect b="b" l="l" r="r" t="t"/>
              <a:pathLst>
                <a:path extrusionOk="0" h="22819" w="38690">
                  <a:moveTo>
                    <a:pt x="14" y="8"/>
                  </a:moveTo>
                  <a:cubicBezTo>
                    <a:pt x="1" y="22"/>
                    <a:pt x="1" y="36"/>
                    <a:pt x="14" y="50"/>
                  </a:cubicBezTo>
                  <a:lnTo>
                    <a:pt x="14" y="50"/>
                  </a:lnTo>
                  <a:cubicBezTo>
                    <a:pt x="3046" y="2844"/>
                    <a:pt x="4693" y="6619"/>
                    <a:pt x="6125" y="10255"/>
                  </a:cubicBezTo>
                  <a:lnTo>
                    <a:pt x="6125" y="10255"/>
                  </a:lnTo>
                  <a:cubicBezTo>
                    <a:pt x="6216" y="10478"/>
                    <a:pt x="6299" y="10700"/>
                    <a:pt x="6390" y="10923"/>
                  </a:cubicBezTo>
                  <a:lnTo>
                    <a:pt x="6390" y="10923"/>
                  </a:lnTo>
                  <a:cubicBezTo>
                    <a:pt x="7140" y="12862"/>
                    <a:pt x="7919" y="14865"/>
                    <a:pt x="9038" y="16624"/>
                  </a:cubicBezTo>
                  <a:lnTo>
                    <a:pt x="9038" y="16624"/>
                  </a:lnTo>
                  <a:cubicBezTo>
                    <a:pt x="9838" y="17882"/>
                    <a:pt x="10700" y="18918"/>
                    <a:pt x="11680" y="19787"/>
                  </a:cubicBezTo>
                  <a:lnTo>
                    <a:pt x="11680" y="19787"/>
                  </a:lnTo>
                  <a:cubicBezTo>
                    <a:pt x="13794" y="21657"/>
                    <a:pt x="16735" y="22658"/>
                    <a:pt x="20065" y="22658"/>
                  </a:cubicBezTo>
                  <a:lnTo>
                    <a:pt x="20065" y="22658"/>
                  </a:lnTo>
                  <a:cubicBezTo>
                    <a:pt x="20447" y="22658"/>
                    <a:pt x="20829" y="22644"/>
                    <a:pt x="21226" y="22616"/>
                  </a:cubicBezTo>
                  <a:lnTo>
                    <a:pt x="21226" y="22616"/>
                  </a:lnTo>
                  <a:cubicBezTo>
                    <a:pt x="23193" y="22484"/>
                    <a:pt x="25251" y="22025"/>
                    <a:pt x="27232" y="21587"/>
                  </a:cubicBezTo>
                  <a:lnTo>
                    <a:pt x="27232" y="21587"/>
                  </a:lnTo>
                  <a:cubicBezTo>
                    <a:pt x="28651" y="21268"/>
                    <a:pt x="30118" y="20948"/>
                    <a:pt x="31557" y="20732"/>
                  </a:cubicBezTo>
                  <a:lnTo>
                    <a:pt x="31557" y="20732"/>
                  </a:lnTo>
                  <a:cubicBezTo>
                    <a:pt x="35825" y="20107"/>
                    <a:pt x="37828" y="21539"/>
                    <a:pt x="38641" y="22450"/>
                  </a:cubicBezTo>
                  <a:lnTo>
                    <a:pt x="38641" y="22450"/>
                  </a:lnTo>
                  <a:cubicBezTo>
                    <a:pt x="38648" y="22463"/>
                    <a:pt x="38669" y="22463"/>
                    <a:pt x="38676" y="22457"/>
                  </a:cubicBezTo>
                  <a:lnTo>
                    <a:pt x="38676" y="22457"/>
                  </a:lnTo>
                  <a:cubicBezTo>
                    <a:pt x="38690" y="22443"/>
                    <a:pt x="38690" y="22429"/>
                    <a:pt x="38683" y="22415"/>
                  </a:cubicBezTo>
                  <a:lnTo>
                    <a:pt x="38683" y="22415"/>
                  </a:lnTo>
                  <a:cubicBezTo>
                    <a:pt x="37862" y="21490"/>
                    <a:pt x="35839" y="20044"/>
                    <a:pt x="31550" y="20677"/>
                  </a:cubicBezTo>
                  <a:lnTo>
                    <a:pt x="31550" y="20677"/>
                  </a:lnTo>
                  <a:cubicBezTo>
                    <a:pt x="30104" y="20892"/>
                    <a:pt x="28637" y="21212"/>
                    <a:pt x="27225" y="21532"/>
                  </a:cubicBezTo>
                  <a:lnTo>
                    <a:pt x="27225" y="21532"/>
                  </a:lnTo>
                  <a:cubicBezTo>
                    <a:pt x="25237" y="21970"/>
                    <a:pt x="23186" y="22422"/>
                    <a:pt x="21219" y="22561"/>
                  </a:cubicBezTo>
                  <a:lnTo>
                    <a:pt x="21219" y="22561"/>
                  </a:lnTo>
                  <a:cubicBezTo>
                    <a:pt x="17437" y="22818"/>
                    <a:pt x="14065" y="21817"/>
                    <a:pt x="11722" y="19745"/>
                  </a:cubicBezTo>
                  <a:lnTo>
                    <a:pt x="11722" y="19745"/>
                  </a:lnTo>
                  <a:cubicBezTo>
                    <a:pt x="10749" y="18876"/>
                    <a:pt x="9887" y="17847"/>
                    <a:pt x="9087" y="16589"/>
                  </a:cubicBezTo>
                  <a:lnTo>
                    <a:pt x="9087" y="16589"/>
                  </a:lnTo>
                  <a:cubicBezTo>
                    <a:pt x="7975" y="14837"/>
                    <a:pt x="7196" y="12835"/>
                    <a:pt x="6438" y="10902"/>
                  </a:cubicBezTo>
                  <a:lnTo>
                    <a:pt x="6438" y="10902"/>
                  </a:lnTo>
                  <a:cubicBezTo>
                    <a:pt x="6355" y="10679"/>
                    <a:pt x="6264" y="10457"/>
                    <a:pt x="6181" y="10235"/>
                  </a:cubicBezTo>
                  <a:lnTo>
                    <a:pt x="6181" y="10235"/>
                  </a:lnTo>
                  <a:cubicBezTo>
                    <a:pt x="4749" y="6592"/>
                    <a:pt x="3094" y="2810"/>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9"/>
            <p:cNvSpPr/>
            <p:nvPr/>
          </p:nvSpPr>
          <p:spPr>
            <a:xfrm>
              <a:off x="3753325" y="1212225"/>
              <a:ext cx="988100" cy="582625"/>
            </a:xfrm>
            <a:custGeom>
              <a:rect b="b" l="l" r="r" t="t"/>
              <a:pathLst>
                <a:path extrusionOk="0" h="23305" w="39524">
                  <a:moveTo>
                    <a:pt x="14" y="8"/>
                  </a:moveTo>
                  <a:cubicBezTo>
                    <a:pt x="1" y="15"/>
                    <a:pt x="1" y="36"/>
                    <a:pt x="14" y="50"/>
                  </a:cubicBezTo>
                  <a:lnTo>
                    <a:pt x="14" y="50"/>
                  </a:lnTo>
                  <a:cubicBezTo>
                    <a:pt x="2879" y="2810"/>
                    <a:pt x="4457" y="6487"/>
                    <a:pt x="6084" y="10666"/>
                  </a:cubicBezTo>
                  <a:lnTo>
                    <a:pt x="6084" y="10666"/>
                  </a:lnTo>
                  <a:lnTo>
                    <a:pt x="6153" y="10846"/>
                  </a:lnTo>
                  <a:cubicBezTo>
                    <a:pt x="6988" y="13002"/>
                    <a:pt x="7850" y="15226"/>
                    <a:pt x="9129" y="17159"/>
                  </a:cubicBezTo>
                  <a:lnTo>
                    <a:pt x="9129" y="17159"/>
                  </a:lnTo>
                  <a:cubicBezTo>
                    <a:pt x="9970" y="18410"/>
                    <a:pt x="10909" y="19481"/>
                    <a:pt x="11938" y="20336"/>
                  </a:cubicBezTo>
                  <a:lnTo>
                    <a:pt x="11938" y="20336"/>
                  </a:lnTo>
                  <a:cubicBezTo>
                    <a:pt x="14086" y="22123"/>
                    <a:pt x="16985" y="23075"/>
                    <a:pt x="20218" y="23075"/>
                  </a:cubicBezTo>
                  <a:lnTo>
                    <a:pt x="20218" y="23075"/>
                  </a:lnTo>
                  <a:cubicBezTo>
                    <a:pt x="20739" y="23075"/>
                    <a:pt x="21274" y="23047"/>
                    <a:pt x="21810" y="22999"/>
                  </a:cubicBezTo>
                  <a:lnTo>
                    <a:pt x="21810" y="22999"/>
                  </a:lnTo>
                  <a:cubicBezTo>
                    <a:pt x="23749" y="22818"/>
                    <a:pt x="25765" y="22324"/>
                    <a:pt x="27712" y="21852"/>
                  </a:cubicBezTo>
                  <a:lnTo>
                    <a:pt x="27712" y="21852"/>
                  </a:lnTo>
                  <a:cubicBezTo>
                    <a:pt x="29186" y="21490"/>
                    <a:pt x="30715" y="21122"/>
                    <a:pt x="32217" y="20878"/>
                  </a:cubicBezTo>
                  <a:lnTo>
                    <a:pt x="32217" y="20878"/>
                  </a:lnTo>
                  <a:cubicBezTo>
                    <a:pt x="34039" y="20586"/>
                    <a:pt x="37397" y="20392"/>
                    <a:pt x="39475" y="22429"/>
                  </a:cubicBezTo>
                  <a:lnTo>
                    <a:pt x="39475" y="22429"/>
                  </a:lnTo>
                  <a:cubicBezTo>
                    <a:pt x="39482" y="22443"/>
                    <a:pt x="39503" y="22443"/>
                    <a:pt x="39517" y="22429"/>
                  </a:cubicBezTo>
                  <a:lnTo>
                    <a:pt x="39517" y="22429"/>
                  </a:lnTo>
                  <a:cubicBezTo>
                    <a:pt x="39524" y="22415"/>
                    <a:pt x="39524" y="22401"/>
                    <a:pt x="39517" y="22387"/>
                  </a:cubicBezTo>
                  <a:lnTo>
                    <a:pt x="39517" y="22387"/>
                  </a:lnTo>
                  <a:cubicBezTo>
                    <a:pt x="37424" y="20336"/>
                    <a:pt x="34039" y="20524"/>
                    <a:pt x="32210" y="20823"/>
                  </a:cubicBezTo>
                  <a:lnTo>
                    <a:pt x="32210" y="20823"/>
                  </a:lnTo>
                  <a:cubicBezTo>
                    <a:pt x="30702" y="21066"/>
                    <a:pt x="29179" y="21435"/>
                    <a:pt x="27698" y="21796"/>
                  </a:cubicBezTo>
                  <a:lnTo>
                    <a:pt x="27698" y="21796"/>
                  </a:lnTo>
                  <a:cubicBezTo>
                    <a:pt x="25752" y="22269"/>
                    <a:pt x="23735" y="22762"/>
                    <a:pt x="21810" y="22943"/>
                  </a:cubicBezTo>
                  <a:lnTo>
                    <a:pt x="21810" y="22943"/>
                  </a:lnTo>
                  <a:cubicBezTo>
                    <a:pt x="17951" y="23305"/>
                    <a:pt x="14461" y="22359"/>
                    <a:pt x="11972" y="20294"/>
                  </a:cubicBezTo>
                  <a:lnTo>
                    <a:pt x="11972" y="20294"/>
                  </a:lnTo>
                  <a:cubicBezTo>
                    <a:pt x="10950" y="19439"/>
                    <a:pt x="10012" y="18376"/>
                    <a:pt x="9178" y="17124"/>
                  </a:cubicBezTo>
                  <a:lnTo>
                    <a:pt x="9178" y="17124"/>
                  </a:lnTo>
                  <a:cubicBezTo>
                    <a:pt x="7905" y="15198"/>
                    <a:pt x="7043" y="12981"/>
                    <a:pt x="6209" y="10825"/>
                  </a:cubicBezTo>
                  <a:lnTo>
                    <a:pt x="6209" y="10825"/>
                  </a:lnTo>
                  <a:lnTo>
                    <a:pt x="6132" y="10645"/>
                  </a:lnTo>
                  <a:cubicBezTo>
                    <a:pt x="4506" y="6459"/>
                    <a:pt x="2927" y="2775"/>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9"/>
            <p:cNvSpPr/>
            <p:nvPr/>
          </p:nvSpPr>
          <p:spPr>
            <a:xfrm>
              <a:off x="3731250" y="1212225"/>
              <a:ext cx="1008975" cy="594975"/>
            </a:xfrm>
            <a:custGeom>
              <a:rect b="b" l="l" r="r" t="t"/>
              <a:pathLst>
                <a:path extrusionOk="0" h="23799" w="40359">
                  <a:moveTo>
                    <a:pt x="15" y="8"/>
                  </a:moveTo>
                  <a:cubicBezTo>
                    <a:pt x="1" y="15"/>
                    <a:pt x="1" y="36"/>
                    <a:pt x="15" y="50"/>
                  </a:cubicBezTo>
                  <a:lnTo>
                    <a:pt x="15" y="50"/>
                  </a:lnTo>
                  <a:cubicBezTo>
                    <a:pt x="2921" y="2969"/>
                    <a:pt x="4401" y="6821"/>
                    <a:pt x="5966" y="10888"/>
                  </a:cubicBezTo>
                  <a:lnTo>
                    <a:pt x="5966" y="10888"/>
                  </a:lnTo>
                  <a:lnTo>
                    <a:pt x="6035" y="11069"/>
                  </a:lnTo>
                  <a:cubicBezTo>
                    <a:pt x="7022" y="13641"/>
                    <a:pt x="7884" y="15762"/>
                    <a:pt x="9226" y="17694"/>
                  </a:cubicBezTo>
                  <a:lnTo>
                    <a:pt x="9226" y="17694"/>
                  </a:lnTo>
                  <a:cubicBezTo>
                    <a:pt x="10109" y="18953"/>
                    <a:pt x="11103" y="20030"/>
                    <a:pt x="12188" y="20892"/>
                  </a:cubicBezTo>
                  <a:lnTo>
                    <a:pt x="12188" y="20892"/>
                  </a:lnTo>
                  <a:cubicBezTo>
                    <a:pt x="14385" y="22616"/>
                    <a:pt x="17166" y="23506"/>
                    <a:pt x="20308" y="23506"/>
                  </a:cubicBezTo>
                  <a:lnTo>
                    <a:pt x="20308" y="23506"/>
                  </a:lnTo>
                  <a:cubicBezTo>
                    <a:pt x="20989" y="23506"/>
                    <a:pt x="21692" y="23465"/>
                    <a:pt x="22401" y="23381"/>
                  </a:cubicBezTo>
                  <a:lnTo>
                    <a:pt x="22401" y="23381"/>
                  </a:lnTo>
                  <a:cubicBezTo>
                    <a:pt x="24306" y="23159"/>
                    <a:pt x="26287" y="22630"/>
                    <a:pt x="28199" y="22123"/>
                  </a:cubicBezTo>
                  <a:lnTo>
                    <a:pt x="28199" y="22123"/>
                  </a:lnTo>
                  <a:cubicBezTo>
                    <a:pt x="29735" y="21720"/>
                    <a:pt x="31320" y="21295"/>
                    <a:pt x="32885" y="21017"/>
                  </a:cubicBezTo>
                  <a:lnTo>
                    <a:pt x="32885" y="21017"/>
                  </a:lnTo>
                  <a:cubicBezTo>
                    <a:pt x="35088" y="20635"/>
                    <a:pt x="38168" y="20559"/>
                    <a:pt x="40310" y="22401"/>
                  </a:cubicBezTo>
                  <a:lnTo>
                    <a:pt x="40310" y="22401"/>
                  </a:lnTo>
                  <a:cubicBezTo>
                    <a:pt x="40324" y="22415"/>
                    <a:pt x="40337" y="22415"/>
                    <a:pt x="40351" y="22401"/>
                  </a:cubicBezTo>
                  <a:lnTo>
                    <a:pt x="40351" y="22401"/>
                  </a:lnTo>
                  <a:cubicBezTo>
                    <a:pt x="40358" y="22387"/>
                    <a:pt x="40358" y="22373"/>
                    <a:pt x="40344" y="22359"/>
                  </a:cubicBezTo>
                  <a:lnTo>
                    <a:pt x="40344" y="22359"/>
                  </a:lnTo>
                  <a:cubicBezTo>
                    <a:pt x="38189" y="20503"/>
                    <a:pt x="35095" y="20572"/>
                    <a:pt x="32878" y="20962"/>
                  </a:cubicBezTo>
                  <a:lnTo>
                    <a:pt x="32878" y="20962"/>
                  </a:lnTo>
                  <a:cubicBezTo>
                    <a:pt x="31306" y="21240"/>
                    <a:pt x="29721" y="21657"/>
                    <a:pt x="28185" y="22067"/>
                  </a:cubicBezTo>
                  <a:lnTo>
                    <a:pt x="28185" y="22067"/>
                  </a:lnTo>
                  <a:cubicBezTo>
                    <a:pt x="26273" y="22575"/>
                    <a:pt x="24292" y="23103"/>
                    <a:pt x="22394" y="23326"/>
                  </a:cubicBezTo>
                  <a:lnTo>
                    <a:pt x="22394" y="23326"/>
                  </a:lnTo>
                  <a:cubicBezTo>
                    <a:pt x="18403" y="23798"/>
                    <a:pt x="14885" y="22936"/>
                    <a:pt x="12223" y="20844"/>
                  </a:cubicBezTo>
                  <a:lnTo>
                    <a:pt x="12223" y="20844"/>
                  </a:lnTo>
                  <a:cubicBezTo>
                    <a:pt x="11145" y="19988"/>
                    <a:pt x="10151" y="18918"/>
                    <a:pt x="9275" y="17659"/>
                  </a:cubicBezTo>
                  <a:lnTo>
                    <a:pt x="9275" y="17659"/>
                  </a:lnTo>
                  <a:cubicBezTo>
                    <a:pt x="7933" y="15734"/>
                    <a:pt x="7078" y="13613"/>
                    <a:pt x="6091" y="11048"/>
                  </a:cubicBezTo>
                  <a:lnTo>
                    <a:pt x="6091" y="11048"/>
                  </a:lnTo>
                  <a:lnTo>
                    <a:pt x="6021" y="10867"/>
                  </a:lnTo>
                  <a:cubicBezTo>
                    <a:pt x="4450" y="6793"/>
                    <a:pt x="2969" y="2942"/>
                    <a:pt x="56" y="8"/>
                  </a:cubicBezTo>
                  <a:lnTo>
                    <a:pt x="56" y="8"/>
                  </a:lnTo>
                  <a:cubicBezTo>
                    <a:pt x="49" y="1"/>
                    <a:pt x="42" y="1"/>
                    <a:pt x="35" y="1"/>
                  </a:cubicBezTo>
                  <a:lnTo>
                    <a:pt x="35" y="1"/>
                  </a:lnTo>
                  <a:cubicBezTo>
                    <a:pt x="28"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9"/>
            <p:cNvSpPr/>
            <p:nvPr/>
          </p:nvSpPr>
          <p:spPr>
            <a:xfrm>
              <a:off x="3709175" y="1212225"/>
              <a:ext cx="1029825" cy="607125"/>
            </a:xfrm>
            <a:custGeom>
              <a:rect b="b" l="l" r="r" t="t"/>
              <a:pathLst>
                <a:path extrusionOk="0" h="24285" w="41193">
                  <a:moveTo>
                    <a:pt x="15" y="8"/>
                  </a:moveTo>
                  <a:cubicBezTo>
                    <a:pt x="1" y="15"/>
                    <a:pt x="1" y="36"/>
                    <a:pt x="15" y="50"/>
                  </a:cubicBezTo>
                  <a:lnTo>
                    <a:pt x="15" y="50"/>
                  </a:lnTo>
                  <a:cubicBezTo>
                    <a:pt x="2754" y="2921"/>
                    <a:pt x="4151" y="6619"/>
                    <a:pt x="5632" y="10533"/>
                  </a:cubicBezTo>
                  <a:lnTo>
                    <a:pt x="5632" y="10533"/>
                  </a:lnTo>
                  <a:cubicBezTo>
                    <a:pt x="5750" y="10846"/>
                    <a:pt x="5868" y="11159"/>
                    <a:pt x="5994" y="11479"/>
                  </a:cubicBezTo>
                  <a:lnTo>
                    <a:pt x="5994" y="11479"/>
                  </a:lnTo>
                  <a:cubicBezTo>
                    <a:pt x="6897" y="13864"/>
                    <a:pt x="7836" y="16179"/>
                    <a:pt x="9317" y="18230"/>
                  </a:cubicBezTo>
                  <a:lnTo>
                    <a:pt x="9317" y="18230"/>
                  </a:lnTo>
                  <a:cubicBezTo>
                    <a:pt x="10248" y="19502"/>
                    <a:pt x="11298" y="20579"/>
                    <a:pt x="12438" y="21441"/>
                  </a:cubicBezTo>
                  <a:lnTo>
                    <a:pt x="12438" y="21441"/>
                  </a:lnTo>
                  <a:cubicBezTo>
                    <a:pt x="14663" y="23096"/>
                    <a:pt x="17402" y="23951"/>
                    <a:pt x="20468" y="23951"/>
                  </a:cubicBezTo>
                  <a:lnTo>
                    <a:pt x="20468" y="23951"/>
                  </a:lnTo>
                  <a:cubicBezTo>
                    <a:pt x="21288" y="23951"/>
                    <a:pt x="22130" y="23889"/>
                    <a:pt x="22992" y="23764"/>
                  </a:cubicBezTo>
                  <a:lnTo>
                    <a:pt x="22992" y="23764"/>
                  </a:lnTo>
                  <a:cubicBezTo>
                    <a:pt x="24869" y="23499"/>
                    <a:pt x="26815" y="22943"/>
                    <a:pt x="28699" y="22401"/>
                  </a:cubicBezTo>
                  <a:lnTo>
                    <a:pt x="28699" y="22401"/>
                  </a:lnTo>
                  <a:cubicBezTo>
                    <a:pt x="30285" y="21942"/>
                    <a:pt x="31925" y="21469"/>
                    <a:pt x="33545" y="21163"/>
                  </a:cubicBezTo>
                  <a:lnTo>
                    <a:pt x="33545" y="21163"/>
                  </a:lnTo>
                  <a:cubicBezTo>
                    <a:pt x="36736" y="20566"/>
                    <a:pt x="39288" y="20969"/>
                    <a:pt x="41144" y="22380"/>
                  </a:cubicBezTo>
                  <a:lnTo>
                    <a:pt x="41144" y="22380"/>
                  </a:lnTo>
                  <a:cubicBezTo>
                    <a:pt x="41158" y="22387"/>
                    <a:pt x="41172" y="22387"/>
                    <a:pt x="41186" y="22373"/>
                  </a:cubicBezTo>
                  <a:lnTo>
                    <a:pt x="41186" y="22373"/>
                  </a:lnTo>
                  <a:cubicBezTo>
                    <a:pt x="41193" y="22359"/>
                    <a:pt x="41193" y="22345"/>
                    <a:pt x="41179" y="22331"/>
                  </a:cubicBezTo>
                  <a:lnTo>
                    <a:pt x="41179" y="22331"/>
                  </a:lnTo>
                  <a:cubicBezTo>
                    <a:pt x="39309" y="20913"/>
                    <a:pt x="36743" y="20503"/>
                    <a:pt x="33538" y="21108"/>
                  </a:cubicBezTo>
                  <a:lnTo>
                    <a:pt x="33538" y="21108"/>
                  </a:lnTo>
                  <a:cubicBezTo>
                    <a:pt x="31911" y="21414"/>
                    <a:pt x="30271" y="21886"/>
                    <a:pt x="28679" y="22345"/>
                  </a:cubicBezTo>
                  <a:lnTo>
                    <a:pt x="28679" y="22345"/>
                  </a:lnTo>
                  <a:cubicBezTo>
                    <a:pt x="26802" y="22888"/>
                    <a:pt x="24855" y="23444"/>
                    <a:pt x="22985" y="23708"/>
                  </a:cubicBezTo>
                  <a:lnTo>
                    <a:pt x="22985" y="23708"/>
                  </a:lnTo>
                  <a:cubicBezTo>
                    <a:pt x="18911" y="24285"/>
                    <a:pt x="15275" y="23485"/>
                    <a:pt x="12473" y="21393"/>
                  </a:cubicBezTo>
                  <a:lnTo>
                    <a:pt x="12473" y="21393"/>
                  </a:lnTo>
                  <a:cubicBezTo>
                    <a:pt x="11333" y="20538"/>
                    <a:pt x="10290" y="19460"/>
                    <a:pt x="9365" y="18195"/>
                  </a:cubicBezTo>
                  <a:lnTo>
                    <a:pt x="9365" y="18195"/>
                  </a:lnTo>
                  <a:cubicBezTo>
                    <a:pt x="7891" y="16151"/>
                    <a:pt x="6953" y="13843"/>
                    <a:pt x="6042" y="11458"/>
                  </a:cubicBezTo>
                  <a:lnTo>
                    <a:pt x="6042" y="11458"/>
                  </a:lnTo>
                  <a:cubicBezTo>
                    <a:pt x="5924" y="11145"/>
                    <a:pt x="5806" y="10825"/>
                    <a:pt x="5688" y="10513"/>
                  </a:cubicBezTo>
                  <a:lnTo>
                    <a:pt x="5688" y="10513"/>
                  </a:lnTo>
                  <a:cubicBezTo>
                    <a:pt x="4200" y="6592"/>
                    <a:pt x="2802" y="2886"/>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9"/>
            <p:cNvSpPr/>
            <p:nvPr/>
          </p:nvSpPr>
          <p:spPr>
            <a:xfrm>
              <a:off x="3687100" y="1212225"/>
              <a:ext cx="1050675" cy="619475"/>
            </a:xfrm>
            <a:custGeom>
              <a:rect b="b" l="l" r="r" t="t"/>
              <a:pathLst>
                <a:path extrusionOk="0" h="24779" w="42027">
                  <a:moveTo>
                    <a:pt x="15" y="8"/>
                  </a:moveTo>
                  <a:cubicBezTo>
                    <a:pt x="1" y="15"/>
                    <a:pt x="1" y="36"/>
                    <a:pt x="15" y="50"/>
                  </a:cubicBezTo>
                  <a:lnTo>
                    <a:pt x="15" y="50"/>
                  </a:lnTo>
                  <a:cubicBezTo>
                    <a:pt x="2622" y="2893"/>
                    <a:pt x="3950" y="6494"/>
                    <a:pt x="5354" y="10304"/>
                  </a:cubicBezTo>
                  <a:lnTo>
                    <a:pt x="5354" y="10304"/>
                  </a:lnTo>
                  <a:cubicBezTo>
                    <a:pt x="5549" y="10819"/>
                    <a:pt x="5743" y="11354"/>
                    <a:pt x="5945" y="11882"/>
                  </a:cubicBezTo>
                  <a:lnTo>
                    <a:pt x="5945" y="11882"/>
                  </a:lnTo>
                  <a:cubicBezTo>
                    <a:pt x="6772" y="14086"/>
                    <a:pt x="7794" y="16610"/>
                    <a:pt x="9414" y="18765"/>
                  </a:cubicBezTo>
                  <a:lnTo>
                    <a:pt x="9414" y="18765"/>
                  </a:lnTo>
                  <a:cubicBezTo>
                    <a:pt x="10387" y="20051"/>
                    <a:pt x="11486" y="21136"/>
                    <a:pt x="12689" y="21991"/>
                  </a:cubicBezTo>
                  <a:lnTo>
                    <a:pt x="12689" y="21991"/>
                  </a:lnTo>
                  <a:cubicBezTo>
                    <a:pt x="14934" y="23583"/>
                    <a:pt x="17646" y="24396"/>
                    <a:pt x="20642" y="24396"/>
                  </a:cubicBezTo>
                  <a:lnTo>
                    <a:pt x="20642" y="24396"/>
                  </a:lnTo>
                  <a:cubicBezTo>
                    <a:pt x="21594" y="24396"/>
                    <a:pt x="22575" y="24313"/>
                    <a:pt x="23583" y="24153"/>
                  </a:cubicBezTo>
                  <a:lnTo>
                    <a:pt x="23583" y="24153"/>
                  </a:lnTo>
                  <a:cubicBezTo>
                    <a:pt x="25425" y="23847"/>
                    <a:pt x="27337" y="23256"/>
                    <a:pt x="29179" y="22679"/>
                  </a:cubicBezTo>
                  <a:lnTo>
                    <a:pt x="29179" y="22679"/>
                  </a:lnTo>
                  <a:cubicBezTo>
                    <a:pt x="30827" y="22171"/>
                    <a:pt x="32530" y="21643"/>
                    <a:pt x="34213" y="21309"/>
                  </a:cubicBezTo>
                  <a:lnTo>
                    <a:pt x="34213" y="21309"/>
                  </a:lnTo>
                  <a:cubicBezTo>
                    <a:pt x="37376" y="20663"/>
                    <a:pt x="39990" y="21017"/>
                    <a:pt x="41978" y="22352"/>
                  </a:cubicBezTo>
                  <a:lnTo>
                    <a:pt x="41978" y="22352"/>
                  </a:lnTo>
                  <a:cubicBezTo>
                    <a:pt x="41992" y="22366"/>
                    <a:pt x="42006" y="22359"/>
                    <a:pt x="42020" y="22345"/>
                  </a:cubicBezTo>
                  <a:lnTo>
                    <a:pt x="42020" y="22345"/>
                  </a:lnTo>
                  <a:cubicBezTo>
                    <a:pt x="42027" y="22331"/>
                    <a:pt x="42020" y="22317"/>
                    <a:pt x="42013" y="22304"/>
                  </a:cubicBezTo>
                  <a:lnTo>
                    <a:pt x="42013" y="22304"/>
                  </a:lnTo>
                  <a:cubicBezTo>
                    <a:pt x="40004" y="20962"/>
                    <a:pt x="37376" y="20600"/>
                    <a:pt x="34199" y="21247"/>
                  </a:cubicBezTo>
                  <a:lnTo>
                    <a:pt x="34199" y="21247"/>
                  </a:lnTo>
                  <a:cubicBezTo>
                    <a:pt x="32516" y="21587"/>
                    <a:pt x="30813" y="22116"/>
                    <a:pt x="29165" y="22623"/>
                  </a:cubicBezTo>
                  <a:lnTo>
                    <a:pt x="29165" y="22623"/>
                  </a:lnTo>
                  <a:cubicBezTo>
                    <a:pt x="27316" y="23200"/>
                    <a:pt x="25411" y="23791"/>
                    <a:pt x="23569" y="24090"/>
                  </a:cubicBezTo>
                  <a:lnTo>
                    <a:pt x="23569" y="24090"/>
                  </a:lnTo>
                  <a:cubicBezTo>
                    <a:pt x="19418" y="24779"/>
                    <a:pt x="15671" y="24035"/>
                    <a:pt x="12723" y="21949"/>
                  </a:cubicBezTo>
                  <a:lnTo>
                    <a:pt x="12723" y="21949"/>
                  </a:lnTo>
                  <a:cubicBezTo>
                    <a:pt x="11528" y="21094"/>
                    <a:pt x="10429" y="20009"/>
                    <a:pt x="9456" y="18730"/>
                  </a:cubicBezTo>
                  <a:lnTo>
                    <a:pt x="9456" y="18730"/>
                  </a:lnTo>
                  <a:cubicBezTo>
                    <a:pt x="7843" y="16582"/>
                    <a:pt x="6828" y="14058"/>
                    <a:pt x="6001" y="11861"/>
                  </a:cubicBezTo>
                  <a:lnTo>
                    <a:pt x="6001" y="11861"/>
                  </a:lnTo>
                  <a:cubicBezTo>
                    <a:pt x="5799" y="11340"/>
                    <a:pt x="5604" y="10798"/>
                    <a:pt x="5410" y="10283"/>
                  </a:cubicBezTo>
                  <a:lnTo>
                    <a:pt x="5410" y="10283"/>
                  </a:lnTo>
                  <a:cubicBezTo>
                    <a:pt x="3998" y="6466"/>
                    <a:pt x="2670" y="2858"/>
                    <a:pt x="56" y="8"/>
                  </a:cubicBezTo>
                  <a:lnTo>
                    <a:pt x="56" y="8"/>
                  </a:lnTo>
                  <a:cubicBezTo>
                    <a:pt x="49"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9"/>
            <p:cNvSpPr/>
            <p:nvPr/>
          </p:nvSpPr>
          <p:spPr>
            <a:xfrm>
              <a:off x="3665025" y="1212225"/>
              <a:ext cx="1071550" cy="631650"/>
            </a:xfrm>
            <a:custGeom>
              <a:rect b="b" l="l" r="r" t="t"/>
              <a:pathLst>
                <a:path extrusionOk="0" h="25266" w="42862">
                  <a:moveTo>
                    <a:pt x="15" y="8"/>
                  </a:moveTo>
                  <a:cubicBezTo>
                    <a:pt x="1" y="15"/>
                    <a:pt x="1" y="36"/>
                    <a:pt x="15" y="43"/>
                  </a:cubicBezTo>
                  <a:lnTo>
                    <a:pt x="15" y="43"/>
                  </a:lnTo>
                  <a:cubicBezTo>
                    <a:pt x="2511" y="2879"/>
                    <a:pt x="3783" y="6418"/>
                    <a:pt x="5125" y="10158"/>
                  </a:cubicBezTo>
                  <a:lnTo>
                    <a:pt x="5125" y="10158"/>
                  </a:lnTo>
                  <a:cubicBezTo>
                    <a:pt x="5375" y="10860"/>
                    <a:pt x="5632" y="11583"/>
                    <a:pt x="5903" y="12292"/>
                  </a:cubicBezTo>
                  <a:lnTo>
                    <a:pt x="5903" y="12292"/>
                  </a:lnTo>
                  <a:cubicBezTo>
                    <a:pt x="6786" y="14670"/>
                    <a:pt x="7836" y="17159"/>
                    <a:pt x="9505" y="19300"/>
                  </a:cubicBezTo>
                  <a:lnTo>
                    <a:pt x="9505" y="19300"/>
                  </a:lnTo>
                  <a:cubicBezTo>
                    <a:pt x="10527" y="20593"/>
                    <a:pt x="11681" y="21692"/>
                    <a:pt x="12946" y="22547"/>
                  </a:cubicBezTo>
                  <a:lnTo>
                    <a:pt x="12946" y="22547"/>
                  </a:lnTo>
                  <a:cubicBezTo>
                    <a:pt x="15205" y="24076"/>
                    <a:pt x="17889" y="24855"/>
                    <a:pt x="20823" y="24855"/>
                  </a:cubicBezTo>
                  <a:lnTo>
                    <a:pt x="20823" y="24855"/>
                  </a:lnTo>
                  <a:cubicBezTo>
                    <a:pt x="21907" y="24855"/>
                    <a:pt x="23027" y="24744"/>
                    <a:pt x="24167" y="24535"/>
                  </a:cubicBezTo>
                  <a:lnTo>
                    <a:pt x="24167" y="24535"/>
                  </a:lnTo>
                  <a:cubicBezTo>
                    <a:pt x="25995" y="24195"/>
                    <a:pt x="27886" y="23569"/>
                    <a:pt x="29715" y="22957"/>
                  </a:cubicBezTo>
                  <a:lnTo>
                    <a:pt x="29715" y="22957"/>
                  </a:lnTo>
                  <a:cubicBezTo>
                    <a:pt x="31404" y="22401"/>
                    <a:pt x="33149" y="21817"/>
                    <a:pt x="34880" y="21448"/>
                  </a:cubicBezTo>
                  <a:lnTo>
                    <a:pt x="34880" y="21448"/>
                  </a:lnTo>
                  <a:cubicBezTo>
                    <a:pt x="38071" y="20760"/>
                    <a:pt x="40664" y="21045"/>
                    <a:pt x="42813" y="22331"/>
                  </a:cubicBezTo>
                  <a:lnTo>
                    <a:pt x="42813" y="22331"/>
                  </a:lnTo>
                  <a:cubicBezTo>
                    <a:pt x="42827" y="22338"/>
                    <a:pt x="42847" y="22331"/>
                    <a:pt x="42854" y="22317"/>
                  </a:cubicBezTo>
                  <a:lnTo>
                    <a:pt x="42854" y="22317"/>
                  </a:lnTo>
                  <a:cubicBezTo>
                    <a:pt x="42861" y="22304"/>
                    <a:pt x="42854" y="22290"/>
                    <a:pt x="42840" y="22283"/>
                  </a:cubicBezTo>
                  <a:lnTo>
                    <a:pt x="42840" y="22283"/>
                  </a:lnTo>
                  <a:cubicBezTo>
                    <a:pt x="40678" y="20990"/>
                    <a:pt x="38071" y="20698"/>
                    <a:pt x="34866" y="21393"/>
                  </a:cubicBezTo>
                  <a:lnTo>
                    <a:pt x="34866" y="21393"/>
                  </a:lnTo>
                  <a:cubicBezTo>
                    <a:pt x="33135" y="21761"/>
                    <a:pt x="31383" y="22345"/>
                    <a:pt x="29694" y="22901"/>
                  </a:cubicBezTo>
                  <a:lnTo>
                    <a:pt x="29694" y="22901"/>
                  </a:lnTo>
                  <a:cubicBezTo>
                    <a:pt x="27865" y="23513"/>
                    <a:pt x="25981" y="24139"/>
                    <a:pt x="24160" y="24480"/>
                  </a:cubicBezTo>
                  <a:lnTo>
                    <a:pt x="24160" y="24480"/>
                  </a:lnTo>
                  <a:cubicBezTo>
                    <a:pt x="19933" y="25265"/>
                    <a:pt x="16060" y="24584"/>
                    <a:pt x="12974" y="22498"/>
                  </a:cubicBezTo>
                  <a:lnTo>
                    <a:pt x="12974" y="22498"/>
                  </a:lnTo>
                  <a:cubicBezTo>
                    <a:pt x="11715" y="21643"/>
                    <a:pt x="10568" y="20559"/>
                    <a:pt x="9553" y="19265"/>
                  </a:cubicBezTo>
                  <a:lnTo>
                    <a:pt x="9553" y="19265"/>
                  </a:lnTo>
                  <a:cubicBezTo>
                    <a:pt x="7892" y="17131"/>
                    <a:pt x="6842" y="14642"/>
                    <a:pt x="5952" y="12272"/>
                  </a:cubicBezTo>
                  <a:lnTo>
                    <a:pt x="5952" y="12272"/>
                  </a:lnTo>
                  <a:cubicBezTo>
                    <a:pt x="5688" y="11562"/>
                    <a:pt x="5431" y="10839"/>
                    <a:pt x="5180" y="10137"/>
                  </a:cubicBezTo>
                  <a:lnTo>
                    <a:pt x="5180" y="10137"/>
                  </a:lnTo>
                  <a:cubicBezTo>
                    <a:pt x="3832" y="6390"/>
                    <a:pt x="2566" y="2851"/>
                    <a:pt x="56" y="8"/>
                  </a:cubicBezTo>
                  <a:lnTo>
                    <a:pt x="56"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9"/>
            <p:cNvSpPr/>
            <p:nvPr/>
          </p:nvSpPr>
          <p:spPr>
            <a:xfrm>
              <a:off x="3642950" y="1212225"/>
              <a:ext cx="1092400" cy="643975"/>
            </a:xfrm>
            <a:custGeom>
              <a:rect b="b" l="l" r="r" t="t"/>
              <a:pathLst>
                <a:path extrusionOk="0" h="25759" w="43696">
                  <a:moveTo>
                    <a:pt x="15" y="8"/>
                  </a:moveTo>
                  <a:cubicBezTo>
                    <a:pt x="1" y="15"/>
                    <a:pt x="1" y="36"/>
                    <a:pt x="8" y="43"/>
                  </a:cubicBezTo>
                  <a:lnTo>
                    <a:pt x="8" y="43"/>
                  </a:lnTo>
                  <a:cubicBezTo>
                    <a:pt x="2427" y="2879"/>
                    <a:pt x="3700" y="6536"/>
                    <a:pt x="4923" y="10082"/>
                  </a:cubicBezTo>
                  <a:lnTo>
                    <a:pt x="4923" y="10082"/>
                  </a:lnTo>
                  <a:cubicBezTo>
                    <a:pt x="5222" y="10937"/>
                    <a:pt x="5535" y="11827"/>
                    <a:pt x="5855" y="12703"/>
                  </a:cubicBezTo>
                  <a:lnTo>
                    <a:pt x="5855" y="12703"/>
                  </a:lnTo>
                  <a:cubicBezTo>
                    <a:pt x="6703" y="14983"/>
                    <a:pt x="7808" y="17611"/>
                    <a:pt x="9602" y="19836"/>
                  </a:cubicBezTo>
                  <a:lnTo>
                    <a:pt x="9602" y="19836"/>
                  </a:lnTo>
                  <a:cubicBezTo>
                    <a:pt x="10666" y="21143"/>
                    <a:pt x="11868" y="22241"/>
                    <a:pt x="13196" y="23096"/>
                  </a:cubicBezTo>
                  <a:lnTo>
                    <a:pt x="13196" y="23096"/>
                  </a:lnTo>
                  <a:cubicBezTo>
                    <a:pt x="15484" y="24570"/>
                    <a:pt x="18139" y="25314"/>
                    <a:pt x="21017" y="25314"/>
                  </a:cubicBezTo>
                  <a:lnTo>
                    <a:pt x="21017" y="25314"/>
                  </a:lnTo>
                  <a:cubicBezTo>
                    <a:pt x="22227" y="25314"/>
                    <a:pt x="23479" y="25182"/>
                    <a:pt x="24758" y="24918"/>
                  </a:cubicBezTo>
                  <a:lnTo>
                    <a:pt x="24758" y="24918"/>
                  </a:lnTo>
                  <a:cubicBezTo>
                    <a:pt x="26572" y="24542"/>
                    <a:pt x="28442" y="23875"/>
                    <a:pt x="30250" y="23235"/>
                  </a:cubicBezTo>
                  <a:lnTo>
                    <a:pt x="30250" y="23235"/>
                  </a:lnTo>
                  <a:cubicBezTo>
                    <a:pt x="31981" y="22630"/>
                    <a:pt x="33768" y="21998"/>
                    <a:pt x="35541" y="21594"/>
                  </a:cubicBezTo>
                  <a:lnTo>
                    <a:pt x="35541" y="21594"/>
                  </a:lnTo>
                  <a:cubicBezTo>
                    <a:pt x="38725" y="20871"/>
                    <a:pt x="41374" y="21101"/>
                    <a:pt x="43647" y="22304"/>
                  </a:cubicBezTo>
                  <a:lnTo>
                    <a:pt x="43647" y="22304"/>
                  </a:lnTo>
                  <a:cubicBezTo>
                    <a:pt x="43661" y="22311"/>
                    <a:pt x="43682" y="22304"/>
                    <a:pt x="43689" y="22290"/>
                  </a:cubicBezTo>
                  <a:lnTo>
                    <a:pt x="43689" y="22290"/>
                  </a:lnTo>
                  <a:cubicBezTo>
                    <a:pt x="43696" y="22276"/>
                    <a:pt x="43689" y="22262"/>
                    <a:pt x="43675" y="22255"/>
                  </a:cubicBezTo>
                  <a:lnTo>
                    <a:pt x="43675" y="22255"/>
                  </a:lnTo>
                  <a:cubicBezTo>
                    <a:pt x="41387" y="21045"/>
                    <a:pt x="38725" y="20809"/>
                    <a:pt x="35527" y="21539"/>
                  </a:cubicBezTo>
                  <a:lnTo>
                    <a:pt x="35527" y="21539"/>
                  </a:lnTo>
                  <a:cubicBezTo>
                    <a:pt x="33754" y="21942"/>
                    <a:pt x="31960" y="22575"/>
                    <a:pt x="30229" y="23186"/>
                  </a:cubicBezTo>
                  <a:lnTo>
                    <a:pt x="30229" y="23186"/>
                  </a:lnTo>
                  <a:cubicBezTo>
                    <a:pt x="28422" y="23819"/>
                    <a:pt x="26558" y="24487"/>
                    <a:pt x="24744" y="24862"/>
                  </a:cubicBezTo>
                  <a:lnTo>
                    <a:pt x="24744" y="24862"/>
                  </a:lnTo>
                  <a:cubicBezTo>
                    <a:pt x="20440" y="25759"/>
                    <a:pt x="16457" y="25126"/>
                    <a:pt x="13224" y="23047"/>
                  </a:cubicBezTo>
                  <a:lnTo>
                    <a:pt x="13224" y="23047"/>
                  </a:lnTo>
                  <a:cubicBezTo>
                    <a:pt x="11910" y="22199"/>
                    <a:pt x="10700" y="21101"/>
                    <a:pt x="9644" y="19794"/>
                  </a:cubicBezTo>
                  <a:lnTo>
                    <a:pt x="9644" y="19794"/>
                  </a:lnTo>
                  <a:cubicBezTo>
                    <a:pt x="7857" y="17583"/>
                    <a:pt x="6752" y="14955"/>
                    <a:pt x="5910" y="12682"/>
                  </a:cubicBezTo>
                  <a:lnTo>
                    <a:pt x="5910" y="12682"/>
                  </a:lnTo>
                  <a:cubicBezTo>
                    <a:pt x="5591" y="11813"/>
                    <a:pt x="5278" y="10923"/>
                    <a:pt x="4979" y="10061"/>
                  </a:cubicBezTo>
                  <a:lnTo>
                    <a:pt x="4979" y="10061"/>
                  </a:lnTo>
                  <a:cubicBezTo>
                    <a:pt x="3748" y="6515"/>
                    <a:pt x="2476" y="2851"/>
                    <a:pt x="57" y="8"/>
                  </a:cubicBezTo>
                  <a:lnTo>
                    <a:pt x="57"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9"/>
            <p:cNvSpPr/>
            <p:nvPr/>
          </p:nvSpPr>
          <p:spPr>
            <a:xfrm>
              <a:off x="3616725" y="1208575"/>
              <a:ext cx="1121400" cy="666575"/>
            </a:xfrm>
            <a:custGeom>
              <a:rect b="b" l="l" r="r" t="t"/>
              <a:pathLst>
                <a:path extrusionOk="0" h="26663" w="44856">
                  <a:moveTo>
                    <a:pt x="91" y="36"/>
                  </a:moveTo>
                  <a:cubicBezTo>
                    <a:pt x="14" y="98"/>
                    <a:pt x="0" y="209"/>
                    <a:pt x="63" y="286"/>
                  </a:cubicBezTo>
                  <a:lnTo>
                    <a:pt x="63" y="286"/>
                  </a:lnTo>
                  <a:cubicBezTo>
                    <a:pt x="2392" y="3109"/>
                    <a:pt x="3608" y="6731"/>
                    <a:pt x="4783" y="10241"/>
                  </a:cubicBezTo>
                  <a:lnTo>
                    <a:pt x="4783" y="10241"/>
                  </a:lnTo>
                  <a:cubicBezTo>
                    <a:pt x="6000" y="13871"/>
                    <a:pt x="7258" y="17618"/>
                    <a:pt x="9747" y="20607"/>
                  </a:cubicBezTo>
                  <a:lnTo>
                    <a:pt x="9747" y="20607"/>
                  </a:lnTo>
                  <a:cubicBezTo>
                    <a:pt x="12757" y="24202"/>
                    <a:pt x="16783" y="26079"/>
                    <a:pt x="21371" y="26079"/>
                  </a:cubicBezTo>
                  <a:lnTo>
                    <a:pt x="21371" y="26079"/>
                  </a:lnTo>
                  <a:cubicBezTo>
                    <a:pt x="22720" y="26079"/>
                    <a:pt x="24117" y="25919"/>
                    <a:pt x="25543" y="25585"/>
                  </a:cubicBezTo>
                  <a:lnTo>
                    <a:pt x="25543" y="25585"/>
                  </a:lnTo>
                  <a:cubicBezTo>
                    <a:pt x="27357" y="25175"/>
                    <a:pt x="29220" y="24473"/>
                    <a:pt x="31014" y="23798"/>
                  </a:cubicBezTo>
                  <a:lnTo>
                    <a:pt x="31014" y="23798"/>
                  </a:lnTo>
                  <a:cubicBezTo>
                    <a:pt x="35449" y="22137"/>
                    <a:pt x="40038" y="20420"/>
                    <a:pt x="44585" y="22554"/>
                  </a:cubicBezTo>
                  <a:lnTo>
                    <a:pt x="44585" y="22554"/>
                  </a:lnTo>
                  <a:cubicBezTo>
                    <a:pt x="44675" y="22596"/>
                    <a:pt x="44779" y="22561"/>
                    <a:pt x="44821" y="22470"/>
                  </a:cubicBezTo>
                  <a:lnTo>
                    <a:pt x="44821" y="22470"/>
                  </a:lnTo>
                  <a:cubicBezTo>
                    <a:pt x="44856" y="22387"/>
                    <a:pt x="44821" y="22283"/>
                    <a:pt x="44738" y="22241"/>
                  </a:cubicBezTo>
                  <a:lnTo>
                    <a:pt x="44738" y="22241"/>
                  </a:lnTo>
                  <a:cubicBezTo>
                    <a:pt x="40052" y="20037"/>
                    <a:pt x="35394" y="21789"/>
                    <a:pt x="30896" y="23472"/>
                  </a:cubicBezTo>
                  <a:lnTo>
                    <a:pt x="30896" y="23472"/>
                  </a:lnTo>
                  <a:cubicBezTo>
                    <a:pt x="29109" y="24146"/>
                    <a:pt x="27260" y="24841"/>
                    <a:pt x="25466" y="25251"/>
                  </a:cubicBezTo>
                  <a:lnTo>
                    <a:pt x="25466" y="25251"/>
                  </a:lnTo>
                  <a:cubicBezTo>
                    <a:pt x="19306" y="26663"/>
                    <a:pt x="13814" y="24932"/>
                    <a:pt x="10018" y="20385"/>
                  </a:cubicBezTo>
                  <a:lnTo>
                    <a:pt x="10018" y="20385"/>
                  </a:lnTo>
                  <a:cubicBezTo>
                    <a:pt x="7564" y="17451"/>
                    <a:pt x="6320" y="13725"/>
                    <a:pt x="5110" y="10130"/>
                  </a:cubicBezTo>
                  <a:lnTo>
                    <a:pt x="5110" y="10130"/>
                  </a:lnTo>
                  <a:cubicBezTo>
                    <a:pt x="3928" y="6592"/>
                    <a:pt x="2698" y="2935"/>
                    <a:pt x="334" y="63"/>
                  </a:cubicBezTo>
                  <a:lnTo>
                    <a:pt x="334" y="63"/>
                  </a:lnTo>
                  <a:cubicBezTo>
                    <a:pt x="299" y="22"/>
                    <a:pt x="250" y="1"/>
                    <a:pt x="202" y="1"/>
                  </a:cubicBezTo>
                  <a:lnTo>
                    <a:pt x="202"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 name="Google Shape;305;p19"/>
          <p:cNvSpPr txBox="1"/>
          <p:nvPr>
            <p:ph type="title"/>
          </p:nvPr>
        </p:nvSpPr>
        <p:spPr>
          <a:xfrm>
            <a:off x="2340600" y="1721575"/>
            <a:ext cx="4462800" cy="693000"/>
          </a:xfrm>
          <a:prstGeom prst="rect">
            <a:avLst/>
          </a:prstGeom>
        </p:spPr>
        <p:txBody>
          <a:bodyPr anchorCtr="0" anchor="b" bIns="91425" lIns="91425" spcFirstLastPara="1" rIns="91425" wrap="square" tIns="91425">
            <a:noAutofit/>
          </a:bodyPr>
          <a:lstStyle>
            <a:lvl1pPr lvl="0">
              <a:spcBef>
                <a:spcPts val="0"/>
              </a:spcBef>
              <a:spcAft>
                <a:spcPts val="0"/>
              </a:spcAft>
              <a:buSzPts val="4300"/>
              <a:buNone/>
              <a:defRPr/>
            </a:lvl1pPr>
            <a:lvl2pPr lvl="1" algn="r">
              <a:spcBef>
                <a:spcPts val="0"/>
              </a:spcBef>
              <a:spcAft>
                <a:spcPts val="0"/>
              </a:spcAft>
              <a:buSzPts val="4300"/>
              <a:buNone/>
              <a:defRPr sz="4300"/>
            </a:lvl2pPr>
            <a:lvl3pPr lvl="2" algn="r">
              <a:spcBef>
                <a:spcPts val="0"/>
              </a:spcBef>
              <a:spcAft>
                <a:spcPts val="0"/>
              </a:spcAft>
              <a:buSzPts val="4300"/>
              <a:buNone/>
              <a:defRPr sz="4300"/>
            </a:lvl3pPr>
            <a:lvl4pPr lvl="3" algn="r">
              <a:spcBef>
                <a:spcPts val="0"/>
              </a:spcBef>
              <a:spcAft>
                <a:spcPts val="0"/>
              </a:spcAft>
              <a:buSzPts val="4300"/>
              <a:buNone/>
              <a:defRPr sz="4300"/>
            </a:lvl4pPr>
            <a:lvl5pPr lvl="4" algn="r">
              <a:spcBef>
                <a:spcPts val="0"/>
              </a:spcBef>
              <a:spcAft>
                <a:spcPts val="0"/>
              </a:spcAft>
              <a:buSzPts val="4300"/>
              <a:buNone/>
              <a:defRPr sz="4300"/>
            </a:lvl5pPr>
            <a:lvl6pPr lvl="5" algn="r">
              <a:spcBef>
                <a:spcPts val="0"/>
              </a:spcBef>
              <a:spcAft>
                <a:spcPts val="0"/>
              </a:spcAft>
              <a:buSzPts val="4300"/>
              <a:buNone/>
              <a:defRPr sz="4300"/>
            </a:lvl6pPr>
            <a:lvl7pPr lvl="6" algn="r">
              <a:spcBef>
                <a:spcPts val="0"/>
              </a:spcBef>
              <a:spcAft>
                <a:spcPts val="0"/>
              </a:spcAft>
              <a:buSzPts val="4300"/>
              <a:buNone/>
              <a:defRPr sz="4300"/>
            </a:lvl7pPr>
            <a:lvl8pPr lvl="7" algn="r">
              <a:spcBef>
                <a:spcPts val="0"/>
              </a:spcBef>
              <a:spcAft>
                <a:spcPts val="0"/>
              </a:spcAft>
              <a:buSzPts val="4300"/>
              <a:buNone/>
              <a:defRPr sz="4300"/>
            </a:lvl8pPr>
            <a:lvl9pPr lvl="8" algn="r">
              <a:spcBef>
                <a:spcPts val="0"/>
              </a:spcBef>
              <a:spcAft>
                <a:spcPts val="0"/>
              </a:spcAft>
              <a:buSzPts val="4300"/>
              <a:buNone/>
              <a:defRPr sz="4300"/>
            </a:lvl9pPr>
          </a:lstStyle>
          <a:p/>
        </p:txBody>
      </p:sp>
      <p:sp>
        <p:nvSpPr>
          <p:cNvPr id="306" name="Google Shape;306;p19"/>
          <p:cNvSpPr txBox="1"/>
          <p:nvPr>
            <p:ph idx="1" type="subTitle"/>
          </p:nvPr>
        </p:nvSpPr>
        <p:spPr>
          <a:xfrm>
            <a:off x="2340600" y="2479800"/>
            <a:ext cx="4088700" cy="15429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600"/>
              <a:buNone/>
              <a:defRPr sz="1400"/>
            </a:lvl1pPr>
            <a:lvl2pPr lvl="1" algn="r">
              <a:lnSpc>
                <a:spcPct val="100000"/>
              </a:lnSpc>
              <a:spcBef>
                <a:spcPts val="0"/>
              </a:spcBef>
              <a:spcAft>
                <a:spcPts val="0"/>
              </a:spcAft>
              <a:buSzPts val="1600"/>
              <a:buNone/>
              <a:defRPr sz="1600"/>
            </a:lvl2pPr>
            <a:lvl3pPr lvl="2" algn="r">
              <a:lnSpc>
                <a:spcPct val="100000"/>
              </a:lnSpc>
              <a:spcBef>
                <a:spcPts val="0"/>
              </a:spcBef>
              <a:spcAft>
                <a:spcPts val="0"/>
              </a:spcAft>
              <a:buSzPts val="1600"/>
              <a:buNone/>
              <a:defRPr sz="1600"/>
            </a:lvl3pPr>
            <a:lvl4pPr lvl="3" algn="r">
              <a:lnSpc>
                <a:spcPct val="100000"/>
              </a:lnSpc>
              <a:spcBef>
                <a:spcPts val="0"/>
              </a:spcBef>
              <a:spcAft>
                <a:spcPts val="0"/>
              </a:spcAft>
              <a:buSzPts val="1600"/>
              <a:buNone/>
              <a:defRPr sz="1600"/>
            </a:lvl4pPr>
            <a:lvl5pPr lvl="4" algn="r">
              <a:lnSpc>
                <a:spcPct val="100000"/>
              </a:lnSpc>
              <a:spcBef>
                <a:spcPts val="0"/>
              </a:spcBef>
              <a:spcAft>
                <a:spcPts val="0"/>
              </a:spcAft>
              <a:buSzPts val="1600"/>
              <a:buNone/>
              <a:defRPr sz="1600"/>
            </a:lvl5pPr>
            <a:lvl6pPr lvl="5" algn="r">
              <a:lnSpc>
                <a:spcPct val="100000"/>
              </a:lnSpc>
              <a:spcBef>
                <a:spcPts val="0"/>
              </a:spcBef>
              <a:spcAft>
                <a:spcPts val="0"/>
              </a:spcAft>
              <a:buSzPts val="1600"/>
              <a:buNone/>
              <a:defRPr sz="1600"/>
            </a:lvl6pPr>
            <a:lvl7pPr lvl="6" algn="r">
              <a:lnSpc>
                <a:spcPct val="100000"/>
              </a:lnSpc>
              <a:spcBef>
                <a:spcPts val="0"/>
              </a:spcBef>
              <a:spcAft>
                <a:spcPts val="0"/>
              </a:spcAft>
              <a:buSzPts val="1600"/>
              <a:buNone/>
              <a:defRPr sz="1600"/>
            </a:lvl7pPr>
            <a:lvl8pPr lvl="7" algn="r">
              <a:lnSpc>
                <a:spcPct val="100000"/>
              </a:lnSpc>
              <a:spcBef>
                <a:spcPts val="0"/>
              </a:spcBef>
              <a:spcAft>
                <a:spcPts val="0"/>
              </a:spcAft>
              <a:buSzPts val="1600"/>
              <a:buNone/>
              <a:defRPr sz="1600"/>
            </a:lvl8pPr>
            <a:lvl9pPr lvl="8" algn="r">
              <a:lnSpc>
                <a:spcPct val="100000"/>
              </a:lnSpc>
              <a:spcBef>
                <a:spcPts val="0"/>
              </a:spcBef>
              <a:spcAft>
                <a:spcPts val="0"/>
              </a:spcAft>
              <a:buSzPts val="1600"/>
              <a:buNone/>
              <a:defRPr sz="1600"/>
            </a:lvl9pPr>
          </a:lstStyle>
          <a:p/>
        </p:txBody>
      </p:sp>
      <p:grpSp>
        <p:nvGrpSpPr>
          <p:cNvPr id="307" name="Google Shape;307;p19"/>
          <p:cNvGrpSpPr/>
          <p:nvPr/>
        </p:nvGrpSpPr>
        <p:grpSpPr>
          <a:xfrm rot="-5400000">
            <a:off x="-3215291" y="8488"/>
            <a:ext cx="8368348" cy="1999045"/>
            <a:chOff x="238125" y="1986700"/>
            <a:chExt cx="7132925" cy="1703925"/>
          </a:xfrm>
        </p:grpSpPr>
        <p:sp>
          <p:nvSpPr>
            <p:cNvPr id="308" name="Google Shape;308;p19"/>
            <p:cNvSpPr/>
            <p:nvPr/>
          </p:nvSpPr>
          <p:spPr>
            <a:xfrm>
              <a:off x="1954000" y="2022100"/>
              <a:ext cx="5417050" cy="1668525"/>
            </a:xfrm>
            <a:custGeom>
              <a:rect b="b" l="l" r="r" t="t"/>
              <a:pathLst>
                <a:path extrusionOk="0" h="66741" w="216682">
                  <a:moveTo>
                    <a:pt x="1" y="0"/>
                  </a:moveTo>
                  <a:cubicBezTo>
                    <a:pt x="8994" y="4679"/>
                    <a:pt x="20817" y="3675"/>
                    <a:pt x="32276" y="2693"/>
                  </a:cubicBezTo>
                  <a:lnTo>
                    <a:pt x="32276" y="2693"/>
                  </a:lnTo>
                  <a:cubicBezTo>
                    <a:pt x="44647" y="1643"/>
                    <a:pt x="57429" y="571"/>
                    <a:pt x="66354" y="6779"/>
                  </a:cubicBezTo>
                  <a:lnTo>
                    <a:pt x="66354" y="6779"/>
                  </a:lnTo>
                  <a:cubicBezTo>
                    <a:pt x="70554" y="9701"/>
                    <a:pt x="73247" y="13923"/>
                    <a:pt x="75849" y="18009"/>
                  </a:cubicBezTo>
                  <a:lnTo>
                    <a:pt x="75849" y="18009"/>
                  </a:lnTo>
                  <a:cubicBezTo>
                    <a:pt x="78816" y="22665"/>
                    <a:pt x="81875" y="27481"/>
                    <a:pt x="87239" y="30312"/>
                  </a:cubicBezTo>
                  <a:lnTo>
                    <a:pt x="87239" y="30312"/>
                  </a:lnTo>
                  <a:cubicBezTo>
                    <a:pt x="95137" y="34512"/>
                    <a:pt x="105111" y="33119"/>
                    <a:pt x="114766" y="31773"/>
                  </a:cubicBezTo>
                  <a:lnTo>
                    <a:pt x="114766" y="31773"/>
                  </a:lnTo>
                  <a:cubicBezTo>
                    <a:pt x="119354" y="31133"/>
                    <a:pt x="124125" y="30472"/>
                    <a:pt x="128644" y="30403"/>
                  </a:cubicBezTo>
                  <a:lnTo>
                    <a:pt x="128644" y="30403"/>
                  </a:lnTo>
                  <a:cubicBezTo>
                    <a:pt x="142294" y="30198"/>
                    <a:pt x="155304" y="35881"/>
                    <a:pt x="162563" y="45194"/>
                  </a:cubicBezTo>
                  <a:lnTo>
                    <a:pt x="162563" y="45194"/>
                  </a:lnTo>
                  <a:cubicBezTo>
                    <a:pt x="163749" y="46723"/>
                    <a:pt x="164868" y="48412"/>
                    <a:pt x="165941" y="50056"/>
                  </a:cubicBezTo>
                  <a:lnTo>
                    <a:pt x="165941" y="50056"/>
                  </a:lnTo>
                  <a:cubicBezTo>
                    <a:pt x="169479" y="55374"/>
                    <a:pt x="173108" y="60875"/>
                    <a:pt x="180070" y="62335"/>
                  </a:cubicBezTo>
                  <a:lnTo>
                    <a:pt x="180070" y="62335"/>
                  </a:lnTo>
                  <a:cubicBezTo>
                    <a:pt x="183699" y="63089"/>
                    <a:pt x="187533" y="62541"/>
                    <a:pt x="191254" y="62016"/>
                  </a:cubicBezTo>
                  <a:lnTo>
                    <a:pt x="191254" y="62016"/>
                  </a:lnTo>
                  <a:cubicBezTo>
                    <a:pt x="192966" y="61765"/>
                    <a:pt x="194746" y="61514"/>
                    <a:pt x="196481" y="61400"/>
                  </a:cubicBezTo>
                  <a:lnTo>
                    <a:pt x="196481" y="61400"/>
                  </a:lnTo>
                  <a:cubicBezTo>
                    <a:pt x="203808" y="60875"/>
                    <a:pt x="211158" y="62952"/>
                    <a:pt x="216681" y="66741"/>
                  </a:cubicBezTo>
                  <a:lnTo>
                    <a:pt x="216681" y="66741"/>
                  </a:lnTo>
                  <a:lnTo>
                    <a:pt x="216681" y="66535"/>
                  </a:lnTo>
                  <a:cubicBezTo>
                    <a:pt x="211112" y="62769"/>
                    <a:pt x="203785" y="60738"/>
                    <a:pt x="196435" y="61240"/>
                  </a:cubicBezTo>
                  <a:lnTo>
                    <a:pt x="196435" y="61240"/>
                  </a:lnTo>
                  <a:cubicBezTo>
                    <a:pt x="194701" y="61377"/>
                    <a:pt x="192920" y="61628"/>
                    <a:pt x="191185" y="61879"/>
                  </a:cubicBezTo>
                  <a:lnTo>
                    <a:pt x="191185" y="61879"/>
                  </a:lnTo>
                  <a:cubicBezTo>
                    <a:pt x="187488" y="62404"/>
                    <a:pt x="183676" y="62952"/>
                    <a:pt x="180115" y="62199"/>
                  </a:cubicBezTo>
                  <a:lnTo>
                    <a:pt x="180115" y="62199"/>
                  </a:lnTo>
                  <a:cubicBezTo>
                    <a:pt x="173268" y="60761"/>
                    <a:pt x="169638" y="55282"/>
                    <a:pt x="166146" y="49987"/>
                  </a:cubicBezTo>
                  <a:lnTo>
                    <a:pt x="166146" y="49987"/>
                  </a:lnTo>
                  <a:cubicBezTo>
                    <a:pt x="165050" y="48366"/>
                    <a:pt x="163932" y="46677"/>
                    <a:pt x="162745" y="45148"/>
                  </a:cubicBezTo>
                  <a:lnTo>
                    <a:pt x="162745" y="45148"/>
                  </a:lnTo>
                  <a:cubicBezTo>
                    <a:pt x="159184" y="40560"/>
                    <a:pt x="154117" y="36748"/>
                    <a:pt x="148091" y="34124"/>
                  </a:cubicBezTo>
                  <a:lnTo>
                    <a:pt x="148091" y="34124"/>
                  </a:lnTo>
                  <a:cubicBezTo>
                    <a:pt x="142065" y="31499"/>
                    <a:pt x="135332" y="30152"/>
                    <a:pt x="128621" y="30266"/>
                  </a:cubicBezTo>
                  <a:lnTo>
                    <a:pt x="128621" y="30266"/>
                  </a:lnTo>
                  <a:cubicBezTo>
                    <a:pt x="124079" y="30335"/>
                    <a:pt x="119309" y="30997"/>
                    <a:pt x="114698" y="31636"/>
                  </a:cubicBezTo>
                  <a:lnTo>
                    <a:pt x="114698" y="31636"/>
                  </a:lnTo>
                  <a:cubicBezTo>
                    <a:pt x="104655" y="33028"/>
                    <a:pt x="95159" y="34352"/>
                    <a:pt x="87353" y="30198"/>
                  </a:cubicBezTo>
                  <a:lnTo>
                    <a:pt x="87353" y="30198"/>
                  </a:lnTo>
                  <a:cubicBezTo>
                    <a:pt x="82058" y="27390"/>
                    <a:pt x="78999" y="22597"/>
                    <a:pt x="76032" y="17963"/>
                  </a:cubicBezTo>
                  <a:lnTo>
                    <a:pt x="76032" y="17963"/>
                  </a:lnTo>
                  <a:cubicBezTo>
                    <a:pt x="73430" y="13855"/>
                    <a:pt x="70736" y="9632"/>
                    <a:pt x="66491" y="6688"/>
                  </a:cubicBezTo>
                  <a:lnTo>
                    <a:pt x="66491" y="6688"/>
                  </a:lnTo>
                  <a:cubicBezTo>
                    <a:pt x="57498" y="411"/>
                    <a:pt x="44647" y="1506"/>
                    <a:pt x="32230" y="2556"/>
                  </a:cubicBezTo>
                  <a:lnTo>
                    <a:pt x="32230" y="2556"/>
                  </a:lnTo>
                  <a:cubicBezTo>
                    <a:pt x="20909" y="3515"/>
                    <a:pt x="9222" y="4497"/>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9"/>
            <p:cNvSpPr/>
            <p:nvPr/>
          </p:nvSpPr>
          <p:spPr>
            <a:xfrm>
              <a:off x="2060150" y="1986700"/>
              <a:ext cx="5310900" cy="1621200"/>
            </a:xfrm>
            <a:custGeom>
              <a:rect b="b" l="l" r="r" t="t"/>
              <a:pathLst>
                <a:path extrusionOk="0" h="64848" w="212436">
                  <a:moveTo>
                    <a:pt x="39214" y="1416"/>
                  </a:moveTo>
                  <a:cubicBezTo>
                    <a:pt x="35699" y="1576"/>
                    <a:pt x="32115" y="1918"/>
                    <a:pt x="28577" y="2261"/>
                  </a:cubicBezTo>
                  <a:lnTo>
                    <a:pt x="28577" y="2261"/>
                  </a:lnTo>
                  <a:cubicBezTo>
                    <a:pt x="22620" y="2831"/>
                    <a:pt x="16434" y="3425"/>
                    <a:pt x="10774" y="3174"/>
                  </a:cubicBezTo>
                  <a:lnTo>
                    <a:pt x="10774" y="3174"/>
                  </a:lnTo>
                  <a:cubicBezTo>
                    <a:pt x="6893" y="2991"/>
                    <a:pt x="3492" y="2420"/>
                    <a:pt x="480" y="1416"/>
                  </a:cubicBezTo>
                  <a:lnTo>
                    <a:pt x="480" y="1416"/>
                  </a:lnTo>
                  <a:lnTo>
                    <a:pt x="0" y="1416"/>
                  </a:lnTo>
                  <a:cubicBezTo>
                    <a:pt x="3127" y="2512"/>
                    <a:pt x="6688" y="3128"/>
                    <a:pt x="10774" y="3310"/>
                  </a:cubicBezTo>
                  <a:lnTo>
                    <a:pt x="10774" y="3310"/>
                  </a:lnTo>
                  <a:cubicBezTo>
                    <a:pt x="16457" y="3562"/>
                    <a:pt x="22643" y="2968"/>
                    <a:pt x="28623" y="2397"/>
                  </a:cubicBezTo>
                  <a:lnTo>
                    <a:pt x="28623" y="2397"/>
                  </a:lnTo>
                  <a:cubicBezTo>
                    <a:pt x="41063" y="1233"/>
                    <a:pt x="53914" y="1"/>
                    <a:pt x="62952" y="6209"/>
                  </a:cubicBezTo>
                  <a:lnTo>
                    <a:pt x="62952" y="6209"/>
                  </a:lnTo>
                  <a:cubicBezTo>
                    <a:pt x="67221" y="9154"/>
                    <a:pt x="69983" y="13399"/>
                    <a:pt x="72653" y="17508"/>
                  </a:cubicBezTo>
                  <a:lnTo>
                    <a:pt x="72653" y="17508"/>
                  </a:lnTo>
                  <a:cubicBezTo>
                    <a:pt x="75620" y="22096"/>
                    <a:pt x="78679" y="26820"/>
                    <a:pt x="83838" y="29719"/>
                  </a:cubicBezTo>
                  <a:lnTo>
                    <a:pt x="83838" y="29719"/>
                  </a:lnTo>
                  <a:cubicBezTo>
                    <a:pt x="86691" y="31317"/>
                    <a:pt x="90023" y="32276"/>
                    <a:pt x="94018" y="32686"/>
                  </a:cubicBezTo>
                  <a:lnTo>
                    <a:pt x="94018" y="32686"/>
                  </a:lnTo>
                  <a:cubicBezTo>
                    <a:pt x="99564" y="33257"/>
                    <a:pt x="105659" y="32618"/>
                    <a:pt x="111570" y="31979"/>
                  </a:cubicBezTo>
                  <a:lnTo>
                    <a:pt x="111570" y="31979"/>
                  </a:lnTo>
                  <a:cubicBezTo>
                    <a:pt x="115884" y="31522"/>
                    <a:pt x="120335" y="31043"/>
                    <a:pt x="124581" y="31020"/>
                  </a:cubicBezTo>
                  <a:lnTo>
                    <a:pt x="124581" y="31020"/>
                  </a:lnTo>
                  <a:cubicBezTo>
                    <a:pt x="138025" y="30997"/>
                    <a:pt x="151127" y="36224"/>
                    <a:pt x="158773" y="44670"/>
                  </a:cubicBezTo>
                  <a:lnTo>
                    <a:pt x="158773" y="44670"/>
                  </a:lnTo>
                  <a:cubicBezTo>
                    <a:pt x="160051" y="46062"/>
                    <a:pt x="161238" y="47591"/>
                    <a:pt x="162425" y="49075"/>
                  </a:cubicBezTo>
                  <a:lnTo>
                    <a:pt x="162425" y="49075"/>
                  </a:lnTo>
                  <a:cubicBezTo>
                    <a:pt x="163840" y="50901"/>
                    <a:pt x="165347" y="52795"/>
                    <a:pt x="166990" y="54507"/>
                  </a:cubicBezTo>
                  <a:lnTo>
                    <a:pt x="166990" y="54507"/>
                  </a:lnTo>
                  <a:cubicBezTo>
                    <a:pt x="170209" y="57908"/>
                    <a:pt x="173336" y="59780"/>
                    <a:pt x="177102" y="60624"/>
                  </a:cubicBezTo>
                  <a:lnTo>
                    <a:pt x="177102" y="60624"/>
                  </a:lnTo>
                  <a:cubicBezTo>
                    <a:pt x="180708" y="61423"/>
                    <a:pt x="184520" y="61035"/>
                    <a:pt x="188218" y="60647"/>
                  </a:cubicBezTo>
                  <a:lnTo>
                    <a:pt x="188218" y="60647"/>
                  </a:lnTo>
                  <a:cubicBezTo>
                    <a:pt x="189930" y="60487"/>
                    <a:pt x="191710" y="60305"/>
                    <a:pt x="193445" y="60236"/>
                  </a:cubicBezTo>
                  <a:lnTo>
                    <a:pt x="193445" y="60236"/>
                  </a:lnTo>
                  <a:cubicBezTo>
                    <a:pt x="194084" y="60214"/>
                    <a:pt x="194746" y="60214"/>
                    <a:pt x="195385" y="60214"/>
                  </a:cubicBezTo>
                  <a:lnTo>
                    <a:pt x="195385" y="60214"/>
                  </a:lnTo>
                  <a:cubicBezTo>
                    <a:pt x="201456" y="60351"/>
                    <a:pt x="207482" y="62062"/>
                    <a:pt x="212435" y="64847"/>
                  </a:cubicBezTo>
                  <a:lnTo>
                    <a:pt x="212435" y="64847"/>
                  </a:lnTo>
                  <a:lnTo>
                    <a:pt x="212435" y="64664"/>
                  </a:lnTo>
                  <a:cubicBezTo>
                    <a:pt x="207482" y="61903"/>
                    <a:pt x="201434" y="60214"/>
                    <a:pt x="195385" y="60077"/>
                  </a:cubicBezTo>
                  <a:lnTo>
                    <a:pt x="195385" y="60077"/>
                  </a:lnTo>
                  <a:cubicBezTo>
                    <a:pt x="194723" y="60054"/>
                    <a:pt x="194061" y="60077"/>
                    <a:pt x="193399" y="60099"/>
                  </a:cubicBezTo>
                  <a:lnTo>
                    <a:pt x="193399" y="60099"/>
                  </a:lnTo>
                  <a:cubicBezTo>
                    <a:pt x="191664" y="60145"/>
                    <a:pt x="189884" y="60328"/>
                    <a:pt x="188172" y="60510"/>
                  </a:cubicBezTo>
                  <a:lnTo>
                    <a:pt x="188172" y="60510"/>
                  </a:lnTo>
                  <a:cubicBezTo>
                    <a:pt x="184497" y="60875"/>
                    <a:pt x="180708" y="61286"/>
                    <a:pt x="177147" y="60487"/>
                  </a:cubicBezTo>
                  <a:lnTo>
                    <a:pt x="177147" y="60487"/>
                  </a:lnTo>
                  <a:cubicBezTo>
                    <a:pt x="173450" y="59666"/>
                    <a:pt x="170368" y="57794"/>
                    <a:pt x="167150" y="54439"/>
                  </a:cubicBezTo>
                  <a:lnTo>
                    <a:pt x="167150" y="54439"/>
                  </a:lnTo>
                  <a:cubicBezTo>
                    <a:pt x="165506" y="52727"/>
                    <a:pt x="164023" y="50855"/>
                    <a:pt x="162608" y="49029"/>
                  </a:cubicBezTo>
                  <a:lnTo>
                    <a:pt x="162608" y="49029"/>
                  </a:lnTo>
                  <a:cubicBezTo>
                    <a:pt x="161421" y="47546"/>
                    <a:pt x="160211" y="45993"/>
                    <a:pt x="158956" y="44601"/>
                  </a:cubicBezTo>
                  <a:lnTo>
                    <a:pt x="158956" y="44601"/>
                  </a:lnTo>
                  <a:cubicBezTo>
                    <a:pt x="151264" y="36110"/>
                    <a:pt x="138093" y="30838"/>
                    <a:pt x="124581" y="30883"/>
                  </a:cubicBezTo>
                  <a:lnTo>
                    <a:pt x="124581" y="30883"/>
                  </a:lnTo>
                  <a:cubicBezTo>
                    <a:pt x="120290" y="30883"/>
                    <a:pt x="115839" y="31363"/>
                    <a:pt x="111525" y="31819"/>
                  </a:cubicBezTo>
                  <a:lnTo>
                    <a:pt x="111525" y="31819"/>
                  </a:lnTo>
                  <a:cubicBezTo>
                    <a:pt x="105636" y="32458"/>
                    <a:pt x="99541" y="33120"/>
                    <a:pt x="94018" y="32549"/>
                  </a:cubicBezTo>
                  <a:lnTo>
                    <a:pt x="94018" y="32549"/>
                  </a:lnTo>
                  <a:cubicBezTo>
                    <a:pt x="90069" y="32139"/>
                    <a:pt x="86782" y="31180"/>
                    <a:pt x="83952" y="29605"/>
                  </a:cubicBezTo>
                  <a:lnTo>
                    <a:pt x="83952" y="29605"/>
                  </a:lnTo>
                  <a:cubicBezTo>
                    <a:pt x="78839" y="26729"/>
                    <a:pt x="75803" y="22027"/>
                    <a:pt x="72836" y="17462"/>
                  </a:cubicBezTo>
                  <a:lnTo>
                    <a:pt x="72836" y="17462"/>
                  </a:lnTo>
                  <a:cubicBezTo>
                    <a:pt x="70165" y="13331"/>
                    <a:pt x="67403" y="9062"/>
                    <a:pt x="63089" y="6118"/>
                  </a:cubicBezTo>
                  <a:lnTo>
                    <a:pt x="63089" y="6118"/>
                  </a:lnTo>
                  <a:cubicBezTo>
                    <a:pt x="58616" y="3037"/>
                    <a:pt x="53229" y="1781"/>
                    <a:pt x="47408" y="1416"/>
                  </a:cubicBezTo>
                  <a:lnTo>
                    <a:pt x="47408" y="1416"/>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9"/>
            <p:cNvSpPr/>
            <p:nvPr/>
          </p:nvSpPr>
          <p:spPr>
            <a:xfrm>
              <a:off x="2234750" y="2022100"/>
              <a:ext cx="377800" cy="12000"/>
            </a:xfrm>
            <a:custGeom>
              <a:rect b="b" l="l" r="r" t="t"/>
              <a:pathLst>
                <a:path extrusionOk="0" h="480" w="15112">
                  <a:moveTo>
                    <a:pt x="13239" y="0"/>
                  </a:moveTo>
                  <a:cubicBezTo>
                    <a:pt x="10523" y="205"/>
                    <a:pt x="7875" y="320"/>
                    <a:pt x="5319" y="251"/>
                  </a:cubicBezTo>
                  <a:lnTo>
                    <a:pt x="5319" y="251"/>
                  </a:lnTo>
                  <a:cubicBezTo>
                    <a:pt x="3881" y="228"/>
                    <a:pt x="2489" y="137"/>
                    <a:pt x="1188" y="0"/>
                  </a:cubicBezTo>
                  <a:lnTo>
                    <a:pt x="1188" y="0"/>
                  </a:lnTo>
                  <a:lnTo>
                    <a:pt x="1" y="0"/>
                  </a:lnTo>
                  <a:cubicBezTo>
                    <a:pt x="1667" y="228"/>
                    <a:pt x="3447" y="365"/>
                    <a:pt x="5342" y="411"/>
                  </a:cubicBezTo>
                  <a:lnTo>
                    <a:pt x="5342" y="411"/>
                  </a:lnTo>
                  <a:cubicBezTo>
                    <a:pt x="8469" y="479"/>
                    <a:pt x="11779" y="274"/>
                    <a:pt x="15111" y="0"/>
                  </a:cubicBezTo>
                  <a:lnTo>
                    <a:pt x="1511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9"/>
            <p:cNvSpPr/>
            <p:nvPr/>
          </p:nvSpPr>
          <p:spPr>
            <a:xfrm>
              <a:off x="3510700" y="2022100"/>
              <a:ext cx="3860350" cy="1509325"/>
            </a:xfrm>
            <a:custGeom>
              <a:rect b="b" l="l" r="r" t="t"/>
              <a:pathLst>
                <a:path extrusionOk="0" h="60373" w="154414">
                  <a:moveTo>
                    <a:pt x="0" y="0"/>
                  </a:moveTo>
                  <a:cubicBezTo>
                    <a:pt x="2054" y="685"/>
                    <a:pt x="3995" y="1621"/>
                    <a:pt x="5775" y="2830"/>
                  </a:cubicBezTo>
                  <a:lnTo>
                    <a:pt x="5775" y="2830"/>
                  </a:lnTo>
                  <a:cubicBezTo>
                    <a:pt x="10112" y="5752"/>
                    <a:pt x="12942" y="10043"/>
                    <a:pt x="15658" y="14197"/>
                  </a:cubicBezTo>
                  <a:lnTo>
                    <a:pt x="15658" y="14197"/>
                  </a:lnTo>
                  <a:cubicBezTo>
                    <a:pt x="18626" y="18694"/>
                    <a:pt x="21684" y="23327"/>
                    <a:pt x="26660" y="26272"/>
                  </a:cubicBezTo>
                  <a:lnTo>
                    <a:pt x="26660" y="26272"/>
                  </a:lnTo>
                  <a:cubicBezTo>
                    <a:pt x="29376" y="27892"/>
                    <a:pt x="32617" y="28942"/>
                    <a:pt x="36543" y="29490"/>
                  </a:cubicBezTo>
                  <a:lnTo>
                    <a:pt x="36543" y="29490"/>
                  </a:lnTo>
                  <a:cubicBezTo>
                    <a:pt x="42273" y="30312"/>
                    <a:pt x="48595" y="29832"/>
                    <a:pt x="54735" y="29376"/>
                  </a:cubicBezTo>
                  <a:lnTo>
                    <a:pt x="54735" y="29376"/>
                  </a:lnTo>
                  <a:cubicBezTo>
                    <a:pt x="58707" y="29079"/>
                    <a:pt x="62815" y="28783"/>
                    <a:pt x="66764" y="28805"/>
                  </a:cubicBezTo>
                  <a:lnTo>
                    <a:pt x="66764" y="28805"/>
                  </a:lnTo>
                  <a:cubicBezTo>
                    <a:pt x="79957" y="28942"/>
                    <a:pt x="93173" y="33736"/>
                    <a:pt x="101230" y="41336"/>
                  </a:cubicBezTo>
                  <a:lnTo>
                    <a:pt x="101230" y="41336"/>
                  </a:lnTo>
                  <a:cubicBezTo>
                    <a:pt x="102600" y="42615"/>
                    <a:pt x="103878" y="43961"/>
                    <a:pt x="105225" y="45399"/>
                  </a:cubicBezTo>
                  <a:lnTo>
                    <a:pt x="105225" y="45399"/>
                  </a:lnTo>
                  <a:cubicBezTo>
                    <a:pt x="106731" y="46997"/>
                    <a:pt x="108283" y="48640"/>
                    <a:pt x="109972" y="50192"/>
                  </a:cubicBezTo>
                  <a:lnTo>
                    <a:pt x="109972" y="50192"/>
                  </a:lnTo>
                  <a:cubicBezTo>
                    <a:pt x="112323" y="52361"/>
                    <a:pt x="115633" y="54963"/>
                    <a:pt x="120358" y="56081"/>
                  </a:cubicBezTo>
                  <a:lnTo>
                    <a:pt x="120358" y="56081"/>
                  </a:lnTo>
                  <a:cubicBezTo>
                    <a:pt x="123942" y="56926"/>
                    <a:pt x="127731" y="56675"/>
                    <a:pt x="131383" y="56447"/>
                  </a:cubicBezTo>
                  <a:lnTo>
                    <a:pt x="131383" y="56447"/>
                  </a:lnTo>
                  <a:cubicBezTo>
                    <a:pt x="133117" y="56355"/>
                    <a:pt x="134898" y="56241"/>
                    <a:pt x="136632" y="56241"/>
                  </a:cubicBezTo>
                  <a:lnTo>
                    <a:pt x="136632" y="56241"/>
                  </a:lnTo>
                  <a:cubicBezTo>
                    <a:pt x="137249" y="56241"/>
                    <a:pt x="137911" y="56264"/>
                    <a:pt x="138573" y="56287"/>
                  </a:cubicBezTo>
                  <a:lnTo>
                    <a:pt x="138573" y="56287"/>
                  </a:lnTo>
                  <a:cubicBezTo>
                    <a:pt x="143959" y="56584"/>
                    <a:pt x="149574" y="58090"/>
                    <a:pt x="154413" y="60372"/>
                  </a:cubicBezTo>
                  <a:lnTo>
                    <a:pt x="154413" y="60372"/>
                  </a:lnTo>
                  <a:lnTo>
                    <a:pt x="154413" y="60190"/>
                  </a:lnTo>
                  <a:cubicBezTo>
                    <a:pt x="154139" y="60053"/>
                    <a:pt x="153888" y="59939"/>
                    <a:pt x="153614" y="59825"/>
                  </a:cubicBezTo>
                  <a:lnTo>
                    <a:pt x="153614" y="59825"/>
                  </a:lnTo>
                  <a:cubicBezTo>
                    <a:pt x="148821" y="57702"/>
                    <a:pt x="143617" y="56424"/>
                    <a:pt x="138573" y="56150"/>
                  </a:cubicBezTo>
                  <a:lnTo>
                    <a:pt x="138573" y="56150"/>
                  </a:lnTo>
                  <a:cubicBezTo>
                    <a:pt x="137911" y="56104"/>
                    <a:pt x="137249" y="56104"/>
                    <a:pt x="136610" y="56104"/>
                  </a:cubicBezTo>
                  <a:lnTo>
                    <a:pt x="136610" y="56104"/>
                  </a:lnTo>
                  <a:cubicBezTo>
                    <a:pt x="134852" y="56081"/>
                    <a:pt x="133072" y="56195"/>
                    <a:pt x="131360" y="56310"/>
                  </a:cubicBezTo>
                  <a:lnTo>
                    <a:pt x="131360" y="56310"/>
                  </a:lnTo>
                  <a:cubicBezTo>
                    <a:pt x="127708" y="56538"/>
                    <a:pt x="123942" y="56766"/>
                    <a:pt x="120404" y="55944"/>
                  </a:cubicBezTo>
                  <a:lnTo>
                    <a:pt x="120404" y="55944"/>
                  </a:lnTo>
                  <a:cubicBezTo>
                    <a:pt x="115747" y="54849"/>
                    <a:pt x="112483" y="52247"/>
                    <a:pt x="110132" y="50101"/>
                  </a:cubicBezTo>
                  <a:lnTo>
                    <a:pt x="110132" y="50101"/>
                  </a:lnTo>
                  <a:cubicBezTo>
                    <a:pt x="108443" y="48572"/>
                    <a:pt x="106891" y="46928"/>
                    <a:pt x="105385" y="45331"/>
                  </a:cubicBezTo>
                  <a:lnTo>
                    <a:pt x="105385" y="45331"/>
                  </a:lnTo>
                  <a:cubicBezTo>
                    <a:pt x="104038" y="43893"/>
                    <a:pt x="102760" y="42546"/>
                    <a:pt x="101390" y="41245"/>
                  </a:cubicBezTo>
                  <a:lnTo>
                    <a:pt x="101390" y="41245"/>
                  </a:lnTo>
                  <a:cubicBezTo>
                    <a:pt x="93287" y="33599"/>
                    <a:pt x="80026" y="28783"/>
                    <a:pt x="66764" y="28668"/>
                  </a:cubicBezTo>
                  <a:lnTo>
                    <a:pt x="66764" y="28668"/>
                  </a:lnTo>
                  <a:cubicBezTo>
                    <a:pt x="62793" y="28623"/>
                    <a:pt x="58684" y="28942"/>
                    <a:pt x="54690" y="29239"/>
                  </a:cubicBezTo>
                  <a:lnTo>
                    <a:pt x="54690" y="29239"/>
                  </a:lnTo>
                  <a:cubicBezTo>
                    <a:pt x="48572" y="29696"/>
                    <a:pt x="42250" y="30175"/>
                    <a:pt x="36566" y="29353"/>
                  </a:cubicBezTo>
                  <a:lnTo>
                    <a:pt x="36566" y="29353"/>
                  </a:lnTo>
                  <a:cubicBezTo>
                    <a:pt x="32617" y="28805"/>
                    <a:pt x="29513" y="27778"/>
                    <a:pt x="26797" y="26158"/>
                  </a:cubicBezTo>
                  <a:lnTo>
                    <a:pt x="26797" y="26158"/>
                  </a:lnTo>
                  <a:cubicBezTo>
                    <a:pt x="21844" y="23236"/>
                    <a:pt x="18808" y="18625"/>
                    <a:pt x="15864" y="14152"/>
                  </a:cubicBezTo>
                  <a:lnTo>
                    <a:pt x="15864" y="14152"/>
                  </a:lnTo>
                  <a:cubicBezTo>
                    <a:pt x="13125" y="9975"/>
                    <a:pt x="10294" y="5683"/>
                    <a:pt x="5912" y="2716"/>
                  </a:cubicBezTo>
                  <a:lnTo>
                    <a:pt x="5912" y="2716"/>
                  </a:lnTo>
                  <a:cubicBezTo>
                    <a:pt x="4223" y="1575"/>
                    <a:pt x="2397" y="685"/>
                    <a:pt x="479" y="0"/>
                  </a:cubicBezTo>
                  <a:lnTo>
                    <a:pt x="47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9"/>
            <p:cNvSpPr/>
            <p:nvPr/>
          </p:nvSpPr>
          <p:spPr>
            <a:xfrm>
              <a:off x="3641375" y="2022100"/>
              <a:ext cx="3729675" cy="1435725"/>
            </a:xfrm>
            <a:custGeom>
              <a:rect b="b" l="l" r="r" t="t"/>
              <a:pathLst>
                <a:path extrusionOk="0" h="57429" w="149187">
                  <a:moveTo>
                    <a:pt x="0" y="0"/>
                  </a:moveTo>
                  <a:cubicBezTo>
                    <a:pt x="479" y="274"/>
                    <a:pt x="936" y="548"/>
                    <a:pt x="1392" y="845"/>
                  </a:cubicBezTo>
                  <a:lnTo>
                    <a:pt x="1392" y="845"/>
                  </a:lnTo>
                  <a:cubicBezTo>
                    <a:pt x="5798" y="3789"/>
                    <a:pt x="8697" y="8126"/>
                    <a:pt x="11504" y="12326"/>
                  </a:cubicBezTo>
                  <a:lnTo>
                    <a:pt x="11504" y="12326"/>
                  </a:lnTo>
                  <a:cubicBezTo>
                    <a:pt x="14449" y="16708"/>
                    <a:pt x="17484" y="21250"/>
                    <a:pt x="22278" y="24240"/>
                  </a:cubicBezTo>
                  <a:lnTo>
                    <a:pt x="22278" y="24240"/>
                  </a:lnTo>
                  <a:cubicBezTo>
                    <a:pt x="24925" y="25907"/>
                    <a:pt x="27961" y="27002"/>
                    <a:pt x="31864" y="27733"/>
                  </a:cubicBezTo>
                  <a:lnTo>
                    <a:pt x="31864" y="27733"/>
                  </a:lnTo>
                  <a:cubicBezTo>
                    <a:pt x="37822" y="28828"/>
                    <a:pt x="44441" y="28531"/>
                    <a:pt x="50855" y="28258"/>
                  </a:cubicBezTo>
                  <a:lnTo>
                    <a:pt x="50855" y="28258"/>
                  </a:lnTo>
                  <a:cubicBezTo>
                    <a:pt x="54438" y="28098"/>
                    <a:pt x="58159" y="27938"/>
                    <a:pt x="61743" y="28006"/>
                  </a:cubicBezTo>
                  <a:lnTo>
                    <a:pt x="61743" y="28006"/>
                  </a:lnTo>
                  <a:cubicBezTo>
                    <a:pt x="74890" y="28303"/>
                    <a:pt x="87878" y="32549"/>
                    <a:pt x="96460" y="39396"/>
                  </a:cubicBezTo>
                  <a:lnTo>
                    <a:pt x="96460" y="39396"/>
                  </a:lnTo>
                  <a:cubicBezTo>
                    <a:pt x="98012" y="40606"/>
                    <a:pt x="99450" y="41884"/>
                    <a:pt x="100979" y="43231"/>
                  </a:cubicBezTo>
                  <a:lnTo>
                    <a:pt x="100979" y="43231"/>
                  </a:lnTo>
                  <a:cubicBezTo>
                    <a:pt x="102509" y="44577"/>
                    <a:pt x="104084" y="45947"/>
                    <a:pt x="105750" y="47294"/>
                  </a:cubicBezTo>
                  <a:lnTo>
                    <a:pt x="105750" y="47294"/>
                  </a:lnTo>
                  <a:cubicBezTo>
                    <a:pt x="108466" y="49462"/>
                    <a:pt x="111844" y="51813"/>
                    <a:pt x="116386" y="52954"/>
                  </a:cubicBezTo>
                  <a:lnTo>
                    <a:pt x="116386" y="52954"/>
                  </a:lnTo>
                  <a:cubicBezTo>
                    <a:pt x="119970" y="53822"/>
                    <a:pt x="123736" y="53753"/>
                    <a:pt x="127365" y="53685"/>
                  </a:cubicBezTo>
                  <a:lnTo>
                    <a:pt x="127365" y="53685"/>
                  </a:lnTo>
                  <a:cubicBezTo>
                    <a:pt x="129077" y="53639"/>
                    <a:pt x="130858" y="53593"/>
                    <a:pt x="132592" y="53662"/>
                  </a:cubicBezTo>
                  <a:lnTo>
                    <a:pt x="132592" y="53662"/>
                  </a:lnTo>
                  <a:cubicBezTo>
                    <a:pt x="133254" y="53685"/>
                    <a:pt x="133916" y="53730"/>
                    <a:pt x="134532" y="53776"/>
                  </a:cubicBezTo>
                  <a:lnTo>
                    <a:pt x="134532" y="53776"/>
                  </a:lnTo>
                  <a:cubicBezTo>
                    <a:pt x="139371" y="54210"/>
                    <a:pt x="144507" y="55511"/>
                    <a:pt x="149186" y="57428"/>
                  </a:cubicBezTo>
                  <a:lnTo>
                    <a:pt x="149186" y="57428"/>
                  </a:lnTo>
                  <a:lnTo>
                    <a:pt x="149186" y="57245"/>
                  </a:lnTo>
                  <a:cubicBezTo>
                    <a:pt x="144507" y="55374"/>
                    <a:pt x="139371" y="54050"/>
                    <a:pt x="134532" y="53639"/>
                  </a:cubicBezTo>
                  <a:lnTo>
                    <a:pt x="134532" y="53639"/>
                  </a:lnTo>
                  <a:cubicBezTo>
                    <a:pt x="133916" y="53593"/>
                    <a:pt x="133254" y="53548"/>
                    <a:pt x="132592" y="53525"/>
                  </a:cubicBezTo>
                  <a:lnTo>
                    <a:pt x="132592" y="53525"/>
                  </a:lnTo>
                  <a:cubicBezTo>
                    <a:pt x="130858" y="53456"/>
                    <a:pt x="129054" y="53479"/>
                    <a:pt x="127343" y="53525"/>
                  </a:cubicBezTo>
                  <a:lnTo>
                    <a:pt x="127343" y="53525"/>
                  </a:lnTo>
                  <a:cubicBezTo>
                    <a:pt x="123713" y="53593"/>
                    <a:pt x="119993" y="53685"/>
                    <a:pt x="116455" y="52817"/>
                  </a:cubicBezTo>
                  <a:lnTo>
                    <a:pt x="116455" y="52817"/>
                  </a:lnTo>
                  <a:cubicBezTo>
                    <a:pt x="111958" y="51699"/>
                    <a:pt x="108603" y="49348"/>
                    <a:pt x="105910" y="47202"/>
                  </a:cubicBezTo>
                  <a:lnTo>
                    <a:pt x="105910" y="47202"/>
                  </a:lnTo>
                  <a:cubicBezTo>
                    <a:pt x="104243" y="45856"/>
                    <a:pt x="102668" y="44486"/>
                    <a:pt x="101139" y="43140"/>
                  </a:cubicBezTo>
                  <a:lnTo>
                    <a:pt x="101139" y="43140"/>
                  </a:lnTo>
                  <a:cubicBezTo>
                    <a:pt x="99610" y="41793"/>
                    <a:pt x="98149" y="40515"/>
                    <a:pt x="96620" y="39305"/>
                  </a:cubicBezTo>
                  <a:lnTo>
                    <a:pt x="96620" y="39305"/>
                  </a:lnTo>
                  <a:cubicBezTo>
                    <a:pt x="87992" y="32435"/>
                    <a:pt x="74936" y="28143"/>
                    <a:pt x="61720" y="27869"/>
                  </a:cubicBezTo>
                  <a:lnTo>
                    <a:pt x="61720" y="27869"/>
                  </a:lnTo>
                  <a:cubicBezTo>
                    <a:pt x="58136" y="27778"/>
                    <a:pt x="54416" y="27961"/>
                    <a:pt x="50832" y="28098"/>
                  </a:cubicBezTo>
                  <a:lnTo>
                    <a:pt x="50832" y="28098"/>
                  </a:lnTo>
                  <a:cubicBezTo>
                    <a:pt x="44441" y="28372"/>
                    <a:pt x="37822" y="28668"/>
                    <a:pt x="31910" y="27573"/>
                  </a:cubicBezTo>
                  <a:lnTo>
                    <a:pt x="31910" y="27573"/>
                  </a:lnTo>
                  <a:cubicBezTo>
                    <a:pt x="28030" y="26865"/>
                    <a:pt x="25017" y="25770"/>
                    <a:pt x="22415" y="24149"/>
                  </a:cubicBezTo>
                  <a:lnTo>
                    <a:pt x="22415" y="24149"/>
                  </a:lnTo>
                  <a:cubicBezTo>
                    <a:pt x="17667" y="21182"/>
                    <a:pt x="14631" y="16640"/>
                    <a:pt x="11710" y="12280"/>
                  </a:cubicBezTo>
                  <a:lnTo>
                    <a:pt x="11710" y="12280"/>
                  </a:lnTo>
                  <a:cubicBezTo>
                    <a:pt x="8879" y="8057"/>
                    <a:pt x="5980" y="3721"/>
                    <a:pt x="1529" y="753"/>
                  </a:cubicBezTo>
                  <a:lnTo>
                    <a:pt x="1529" y="753"/>
                  </a:lnTo>
                  <a:cubicBezTo>
                    <a:pt x="1141" y="479"/>
                    <a:pt x="731" y="228"/>
                    <a:pt x="320" y="0"/>
                  </a:cubicBezTo>
                  <a:lnTo>
                    <a:pt x="32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9"/>
            <p:cNvSpPr/>
            <p:nvPr/>
          </p:nvSpPr>
          <p:spPr>
            <a:xfrm>
              <a:off x="3736100" y="2022100"/>
              <a:ext cx="3634950" cy="1364375"/>
            </a:xfrm>
            <a:custGeom>
              <a:rect b="b" l="l" r="r" t="t"/>
              <a:pathLst>
                <a:path extrusionOk="0" h="54575" w="145398">
                  <a:moveTo>
                    <a:pt x="0" y="0"/>
                  </a:moveTo>
                  <a:cubicBezTo>
                    <a:pt x="3652" y="2876"/>
                    <a:pt x="6277" y="6733"/>
                    <a:pt x="8811" y="10454"/>
                  </a:cubicBezTo>
                  <a:lnTo>
                    <a:pt x="8811" y="10454"/>
                  </a:lnTo>
                  <a:cubicBezTo>
                    <a:pt x="11732" y="14745"/>
                    <a:pt x="14745" y="19196"/>
                    <a:pt x="19333" y="22232"/>
                  </a:cubicBezTo>
                  <a:lnTo>
                    <a:pt x="19333" y="22232"/>
                  </a:lnTo>
                  <a:cubicBezTo>
                    <a:pt x="21867" y="23898"/>
                    <a:pt x="24811" y="25085"/>
                    <a:pt x="28623" y="25952"/>
                  </a:cubicBezTo>
                  <a:lnTo>
                    <a:pt x="28623" y="25952"/>
                  </a:lnTo>
                  <a:cubicBezTo>
                    <a:pt x="34877" y="27367"/>
                    <a:pt x="41862" y="27276"/>
                    <a:pt x="48618" y="27185"/>
                  </a:cubicBezTo>
                  <a:lnTo>
                    <a:pt x="48618" y="27185"/>
                  </a:lnTo>
                  <a:cubicBezTo>
                    <a:pt x="51745" y="27162"/>
                    <a:pt x="54986" y="27116"/>
                    <a:pt x="58159" y="27208"/>
                  </a:cubicBezTo>
                  <a:lnTo>
                    <a:pt x="58159" y="27208"/>
                  </a:lnTo>
                  <a:cubicBezTo>
                    <a:pt x="71032" y="27641"/>
                    <a:pt x="84111" y="31476"/>
                    <a:pt x="93150" y="37456"/>
                  </a:cubicBezTo>
                  <a:lnTo>
                    <a:pt x="93150" y="37456"/>
                  </a:lnTo>
                  <a:cubicBezTo>
                    <a:pt x="95045" y="38711"/>
                    <a:pt x="96871" y="40035"/>
                    <a:pt x="98811" y="41428"/>
                  </a:cubicBezTo>
                  <a:lnTo>
                    <a:pt x="98811" y="41428"/>
                  </a:lnTo>
                  <a:cubicBezTo>
                    <a:pt x="100158" y="42386"/>
                    <a:pt x="101527" y="43391"/>
                    <a:pt x="102988" y="44395"/>
                  </a:cubicBezTo>
                  <a:lnTo>
                    <a:pt x="102988" y="44395"/>
                  </a:lnTo>
                  <a:cubicBezTo>
                    <a:pt x="105864" y="46404"/>
                    <a:pt x="109333" y="48640"/>
                    <a:pt x="113876" y="49827"/>
                  </a:cubicBezTo>
                  <a:lnTo>
                    <a:pt x="113876" y="49827"/>
                  </a:lnTo>
                  <a:cubicBezTo>
                    <a:pt x="117436" y="50740"/>
                    <a:pt x="121157" y="50809"/>
                    <a:pt x="124763" y="50877"/>
                  </a:cubicBezTo>
                  <a:lnTo>
                    <a:pt x="124763" y="50877"/>
                  </a:lnTo>
                  <a:cubicBezTo>
                    <a:pt x="126475" y="50923"/>
                    <a:pt x="128278" y="50969"/>
                    <a:pt x="130013" y="51083"/>
                  </a:cubicBezTo>
                  <a:lnTo>
                    <a:pt x="130013" y="51083"/>
                  </a:lnTo>
                  <a:cubicBezTo>
                    <a:pt x="130675" y="51128"/>
                    <a:pt x="131314" y="51197"/>
                    <a:pt x="131930" y="51265"/>
                  </a:cubicBezTo>
                  <a:lnTo>
                    <a:pt x="131930" y="51265"/>
                  </a:lnTo>
                  <a:cubicBezTo>
                    <a:pt x="136541" y="51813"/>
                    <a:pt x="141175" y="53046"/>
                    <a:pt x="145397" y="54575"/>
                  </a:cubicBezTo>
                  <a:lnTo>
                    <a:pt x="145397" y="54575"/>
                  </a:lnTo>
                  <a:lnTo>
                    <a:pt x="145397" y="54415"/>
                  </a:lnTo>
                  <a:cubicBezTo>
                    <a:pt x="141175" y="52886"/>
                    <a:pt x="136564" y="51676"/>
                    <a:pt x="131953" y="51128"/>
                  </a:cubicBezTo>
                  <a:lnTo>
                    <a:pt x="131953" y="51128"/>
                  </a:lnTo>
                  <a:cubicBezTo>
                    <a:pt x="131337" y="51060"/>
                    <a:pt x="130675" y="50991"/>
                    <a:pt x="130013" y="50946"/>
                  </a:cubicBezTo>
                  <a:lnTo>
                    <a:pt x="130013" y="50946"/>
                  </a:lnTo>
                  <a:cubicBezTo>
                    <a:pt x="128278" y="50809"/>
                    <a:pt x="126475" y="50763"/>
                    <a:pt x="124740" y="50740"/>
                  </a:cubicBezTo>
                  <a:lnTo>
                    <a:pt x="124740" y="50740"/>
                  </a:lnTo>
                  <a:cubicBezTo>
                    <a:pt x="121157" y="50672"/>
                    <a:pt x="117459" y="50581"/>
                    <a:pt x="113944" y="49690"/>
                  </a:cubicBezTo>
                  <a:lnTo>
                    <a:pt x="113944" y="49690"/>
                  </a:lnTo>
                  <a:cubicBezTo>
                    <a:pt x="109447" y="48503"/>
                    <a:pt x="106001" y="46289"/>
                    <a:pt x="103125" y="44304"/>
                  </a:cubicBezTo>
                  <a:lnTo>
                    <a:pt x="103125" y="44304"/>
                  </a:lnTo>
                  <a:cubicBezTo>
                    <a:pt x="101687" y="43299"/>
                    <a:pt x="100295" y="42295"/>
                    <a:pt x="98948" y="41314"/>
                  </a:cubicBezTo>
                  <a:lnTo>
                    <a:pt x="98948" y="41314"/>
                  </a:lnTo>
                  <a:cubicBezTo>
                    <a:pt x="97031" y="39921"/>
                    <a:pt x="95204" y="38620"/>
                    <a:pt x="93287" y="37342"/>
                  </a:cubicBezTo>
                  <a:lnTo>
                    <a:pt x="93287" y="37342"/>
                  </a:lnTo>
                  <a:cubicBezTo>
                    <a:pt x="84226" y="31339"/>
                    <a:pt x="71078" y="27504"/>
                    <a:pt x="58136" y="27071"/>
                  </a:cubicBezTo>
                  <a:lnTo>
                    <a:pt x="58136" y="27071"/>
                  </a:lnTo>
                  <a:cubicBezTo>
                    <a:pt x="54986" y="26956"/>
                    <a:pt x="51722" y="27002"/>
                    <a:pt x="48595" y="27048"/>
                  </a:cubicBezTo>
                  <a:lnTo>
                    <a:pt x="48595" y="27048"/>
                  </a:lnTo>
                  <a:cubicBezTo>
                    <a:pt x="41862" y="27139"/>
                    <a:pt x="34877" y="27208"/>
                    <a:pt x="28669" y="25815"/>
                  </a:cubicBezTo>
                  <a:lnTo>
                    <a:pt x="28669" y="25815"/>
                  </a:lnTo>
                  <a:cubicBezTo>
                    <a:pt x="24903" y="24948"/>
                    <a:pt x="21981" y="23784"/>
                    <a:pt x="19470" y="22118"/>
                  </a:cubicBezTo>
                  <a:lnTo>
                    <a:pt x="19470" y="22118"/>
                  </a:lnTo>
                  <a:cubicBezTo>
                    <a:pt x="14905" y="19105"/>
                    <a:pt x="11915" y="14677"/>
                    <a:pt x="8993" y="10408"/>
                  </a:cubicBezTo>
                  <a:lnTo>
                    <a:pt x="8993" y="10408"/>
                  </a:lnTo>
                  <a:cubicBezTo>
                    <a:pt x="6483" y="6711"/>
                    <a:pt x="3880" y="2876"/>
                    <a:pt x="274" y="0"/>
                  </a:cubicBezTo>
                  <a:lnTo>
                    <a:pt x="27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9"/>
            <p:cNvSpPr/>
            <p:nvPr/>
          </p:nvSpPr>
          <p:spPr>
            <a:xfrm>
              <a:off x="3814275" y="2022100"/>
              <a:ext cx="3556775" cy="1294775"/>
            </a:xfrm>
            <a:custGeom>
              <a:rect b="b" l="l" r="r" t="t"/>
              <a:pathLst>
                <a:path extrusionOk="0" h="51791" w="142271">
                  <a:moveTo>
                    <a:pt x="0" y="0"/>
                  </a:moveTo>
                  <a:cubicBezTo>
                    <a:pt x="2625" y="2579"/>
                    <a:pt x="4725" y="5638"/>
                    <a:pt x="6802" y="8628"/>
                  </a:cubicBezTo>
                  <a:lnTo>
                    <a:pt x="6802" y="8628"/>
                  </a:lnTo>
                  <a:cubicBezTo>
                    <a:pt x="9678" y="12805"/>
                    <a:pt x="12668" y="17142"/>
                    <a:pt x="17051" y="20200"/>
                  </a:cubicBezTo>
                  <a:lnTo>
                    <a:pt x="17051" y="20200"/>
                  </a:lnTo>
                  <a:cubicBezTo>
                    <a:pt x="19470" y="21889"/>
                    <a:pt x="22323" y="23145"/>
                    <a:pt x="26044" y="24172"/>
                  </a:cubicBezTo>
                  <a:lnTo>
                    <a:pt x="26044" y="24172"/>
                  </a:lnTo>
                  <a:cubicBezTo>
                    <a:pt x="32640" y="25975"/>
                    <a:pt x="40081" y="26089"/>
                    <a:pt x="47249" y="26203"/>
                  </a:cubicBezTo>
                  <a:lnTo>
                    <a:pt x="47249" y="26203"/>
                  </a:lnTo>
                  <a:cubicBezTo>
                    <a:pt x="49873" y="26249"/>
                    <a:pt x="52590" y="26295"/>
                    <a:pt x="55215" y="26409"/>
                  </a:cubicBezTo>
                  <a:lnTo>
                    <a:pt x="55215" y="26409"/>
                  </a:lnTo>
                  <a:cubicBezTo>
                    <a:pt x="67814" y="27002"/>
                    <a:pt x="81007" y="30403"/>
                    <a:pt x="90503" y="35516"/>
                  </a:cubicBezTo>
                  <a:lnTo>
                    <a:pt x="90503" y="35516"/>
                  </a:lnTo>
                  <a:cubicBezTo>
                    <a:pt x="94018" y="37410"/>
                    <a:pt x="97419" y="39419"/>
                    <a:pt x="100888" y="41496"/>
                  </a:cubicBezTo>
                  <a:lnTo>
                    <a:pt x="100888" y="41496"/>
                  </a:lnTo>
                  <a:cubicBezTo>
                    <a:pt x="104494" y="43664"/>
                    <a:pt x="107827" y="45536"/>
                    <a:pt x="112027" y="46677"/>
                  </a:cubicBezTo>
                  <a:lnTo>
                    <a:pt x="112027" y="46677"/>
                  </a:lnTo>
                  <a:cubicBezTo>
                    <a:pt x="115542" y="47636"/>
                    <a:pt x="119240" y="47864"/>
                    <a:pt x="122800" y="48093"/>
                  </a:cubicBezTo>
                  <a:lnTo>
                    <a:pt x="122800" y="48093"/>
                  </a:lnTo>
                  <a:cubicBezTo>
                    <a:pt x="124535" y="48207"/>
                    <a:pt x="126338" y="48321"/>
                    <a:pt x="128096" y="48503"/>
                  </a:cubicBezTo>
                  <a:lnTo>
                    <a:pt x="128096" y="48503"/>
                  </a:lnTo>
                  <a:cubicBezTo>
                    <a:pt x="128758" y="48595"/>
                    <a:pt x="129397" y="48663"/>
                    <a:pt x="130013" y="48754"/>
                  </a:cubicBezTo>
                  <a:lnTo>
                    <a:pt x="130013" y="48754"/>
                  </a:lnTo>
                  <a:cubicBezTo>
                    <a:pt x="134099" y="49371"/>
                    <a:pt x="138276" y="50466"/>
                    <a:pt x="142270" y="51790"/>
                  </a:cubicBezTo>
                  <a:lnTo>
                    <a:pt x="142270" y="51790"/>
                  </a:lnTo>
                  <a:lnTo>
                    <a:pt x="142270" y="51630"/>
                  </a:lnTo>
                  <a:cubicBezTo>
                    <a:pt x="138299" y="50329"/>
                    <a:pt x="134122" y="49234"/>
                    <a:pt x="130036" y="48618"/>
                  </a:cubicBezTo>
                  <a:lnTo>
                    <a:pt x="130036" y="48618"/>
                  </a:lnTo>
                  <a:cubicBezTo>
                    <a:pt x="129420" y="48526"/>
                    <a:pt x="128781" y="48435"/>
                    <a:pt x="128119" y="48366"/>
                  </a:cubicBezTo>
                  <a:lnTo>
                    <a:pt x="128119" y="48366"/>
                  </a:lnTo>
                  <a:cubicBezTo>
                    <a:pt x="126338" y="48161"/>
                    <a:pt x="124535" y="48047"/>
                    <a:pt x="122800" y="47956"/>
                  </a:cubicBezTo>
                  <a:lnTo>
                    <a:pt x="122800" y="47956"/>
                  </a:lnTo>
                  <a:cubicBezTo>
                    <a:pt x="119240" y="47727"/>
                    <a:pt x="115588" y="47499"/>
                    <a:pt x="112072" y="46540"/>
                  </a:cubicBezTo>
                  <a:lnTo>
                    <a:pt x="112072" y="46540"/>
                  </a:lnTo>
                  <a:cubicBezTo>
                    <a:pt x="107918" y="45422"/>
                    <a:pt x="104609" y="43550"/>
                    <a:pt x="101002" y="41382"/>
                  </a:cubicBezTo>
                  <a:lnTo>
                    <a:pt x="101002" y="41382"/>
                  </a:lnTo>
                  <a:cubicBezTo>
                    <a:pt x="97533" y="39305"/>
                    <a:pt x="94132" y="37296"/>
                    <a:pt x="90617" y="35402"/>
                  </a:cubicBezTo>
                  <a:lnTo>
                    <a:pt x="90617" y="35402"/>
                  </a:lnTo>
                  <a:cubicBezTo>
                    <a:pt x="81076" y="30266"/>
                    <a:pt x="67837" y="26865"/>
                    <a:pt x="55215" y="26272"/>
                  </a:cubicBezTo>
                  <a:lnTo>
                    <a:pt x="55215" y="26272"/>
                  </a:lnTo>
                  <a:cubicBezTo>
                    <a:pt x="52567" y="26158"/>
                    <a:pt x="49873" y="26112"/>
                    <a:pt x="47249" y="26066"/>
                  </a:cubicBezTo>
                  <a:lnTo>
                    <a:pt x="47249" y="26066"/>
                  </a:lnTo>
                  <a:cubicBezTo>
                    <a:pt x="40081" y="25952"/>
                    <a:pt x="32663" y="25815"/>
                    <a:pt x="26112" y="24035"/>
                  </a:cubicBezTo>
                  <a:lnTo>
                    <a:pt x="26112" y="24035"/>
                  </a:lnTo>
                  <a:cubicBezTo>
                    <a:pt x="22437" y="23031"/>
                    <a:pt x="19607" y="21775"/>
                    <a:pt x="17210" y="20109"/>
                  </a:cubicBezTo>
                  <a:lnTo>
                    <a:pt x="17210" y="20109"/>
                  </a:lnTo>
                  <a:cubicBezTo>
                    <a:pt x="12828" y="17050"/>
                    <a:pt x="9861" y="12736"/>
                    <a:pt x="6985" y="8559"/>
                  </a:cubicBezTo>
                  <a:lnTo>
                    <a:pt x="6985" y="8559"/>
                  </a:lnTo>
                  <a:cubicBezTo>
                    <a:pt x="4930" y="5615"/>
                    <a:pt x="2853" y="2579"/>
                    <a:pt x="251" y="0"/>
                  </a:cubicBezTo>
                  <a:lnTo>
                    <a:pt x="25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9"/>
            <p:cNvSpPr/>
            <p:nvPr/>
          </p:nvSpPr>
          <p:spPr>
            <a:xfrm>
              <a:off x="3883875" y="2022100"/>
              <a:ext cx="3487175" cy="1226875"/>
            </a:xfrm>
            <a:custGeom>
              <a:rect b="b" l="l" r="r" t="t"/>
              <a:pathLst>
                <a:path extrusionOk="0" h="49075" w="139487">
                  <a:moveTo>
                    <a:pt x="1" y="0"/>
                  </a:moveTo>
                  <a:cubicBezTo>
                    <a:pt x="1873" y="2146"/>
                    <a:pt x="3516" y="4497"/>
                    <a:pt x="5137" y="6825"/>
                  </a:cubicBezTo>
                  <a:lnTo>
                    <a:pt x="5137" y="6825"/>
                  </a:lnTo>
                  <a:cubicBezTo>
                    <a:pt x="7990" y="10888"/>
                    <a:pt x="10934" y="15087"/>
                    <a:pt x="15111" y="18169"/>
                  </a:cubicBezTo>
                  <a:lnTo>
                    <a:pt x="15111" y="18169"/>
                  </a:lnTo>
                  <a:cubicBezTo>
                    <a:pt x="17439" y="19881"/>
                    <a:pt x="20201" y="21227"/>
                    <a:pt x="23808" y="22391"/>
                  </a:cubicBezTo>
                  <a:lnTo>
                    <a:pt x="23808" y="22391"/>
                  </a:lnTo>
                  <a:cubicBezTo>
                    <a:pt x="30861" y="24651"/>
                    <a:pt x="38827" y="24994"/>
                    <a:pt x="46542" y="25313"/>
                  </a:cubicBezTo>
                  <a:lnTo>
                    <a:pt x="46542" y="25313"/>
                  </a:lnTo>
                  <a:cubicBezTo>
                    <a:pt x="48550" y="25404"/>
                    <a:pt x="50605" y="25496"/>
                    <a:pt x="52636" y="25610"/>
                  </a:cubicBezTo>
                  <a:lnTo>
                    <a:pt x="52636" y="25610"/>
                  </a:lnTo>
                  <a:cubicBezTo>
                    <a:pt x="64893" y="26340"/>
                    <a:pt x="78178" y="29307"/>
                    <a:pt x="88175" y="33576"/>
                  </a:cubicBezTo>
                  <a:lnTo>
                    <a:pt x="88175" y="33576"/>
                  </a:lnTo>
                  <a:cubicBezTo>
                    <a:pt x="91508" y="34991"/>
                    <a:pt x="95114" y="36543"/>
                    <a:pt x="99108" y="38597"/>
                  </a:cubicBezTo>
                  <a:lnTo>
                    <a:pt x="99108" y="38597"/>
                  </a:lnTo>
                  <a:cubicBezTo>
                    <a:pt x="99428" y="38757"/>
                    <a:pt x="99747" y="38940"/>
                    <a:pt x="100090" y="39099"/>
                  </a:cubicBezTo>
                  <a:lnTo>
                    <a:pt x="100090" y="39099"/>
                  </a:lnTo>
                  <a:cubicBezTo>
                    <a:pt x="103263" y="40743"/>
                    <a:pt x="106527" y="42432"/>
                    <a:pt x="110498" y="43550"/>
                  </a:cubicBezTo>
                  <a:lnTo>
                    <a:pt x="110498" y="43550"/>
                  </a:lnTo>
                  <a:cubicBezTo>
                    <a:pt x="114013" y="44555"/>
                    <a:pt x="117643" y="44920"/>
                    <a:pt x="121158" y="45285"/>
                  </a:cubicBezTo>
                  <a:lnTo>
                    <a:pt x="121158" y="45285"/>
                  </a:lnTo>
                  <a:cubicBezTo>
                    <a:pt x="122915" y="45468"/>
                    <a:pt x="124741" y="45673"/>
                    <a:pt x="126522" y="45924"/>
                  </a:cubicBezTo>
                  <a:lnTo>
                    <a:pt x="126522" y="45924"/>
                  </a:lnTo>
                  <a:cubicBezTo>
                    <a:pt x="127206" y="46038"/>
                    <a:pt x="127823" y="46130"/>
                    <a:pt x="128416" y="46244"/>
                  </a:cubicBezTo>
                  <a:lnTo>
                    <a:pt x="128416" y="46244"/>
                  </a:lnTo>
                  <a:cubicBezTo>
                    <a:pt x="132091" y="46928"/>
                    <a:pt x="135857" y="47956"/>
                    <a:pt x="139486" y="49074"/>
                  </a:cubicBezTo>
                  <a:lnTo>
                    <a:pt x="139486" y="49074"/>
                  </a:lnTo>
                  <a:lnTo>
                    <a:pt x="139486" y="48914"/>
                  </a:lnTo>
                  <a:cubicBezTo>
                    <a:pt x="135880" y="47796"/>
                    <a:pt x="132114" y="46769"/>
                    <a:pt x="128462" y="46107"/>
                  </a:cubicBezTo>
                  <a:lnTo>
                    <a:pt x="128462" y="46107"/>
                  </a:lnTo>
                  <a:cubicBezTo>
                    <a:pt x="127845" y="45993"/>
                    <a:pt x="127229" y="45879"/>
                    <a:pt x="126544" y="45787"/>
                  </a:cubicBezTo>
                  <a:lnTo>
                    <a:pt x="126544" y="45787"/>
                  </a:lnTo>
                  <a:cubicBezTo>
                    <a:pt x="124764" y="45513"/>
                    <a:pt x="122938" y="45331"/>
                    <a:pt x="121158" y="45148"/>
                  </a:cubicBezTo>
                  <a:lnTo>
                    <a:pt x="121158" y="45148"/>
                  </a:lnTo>
                  <a:cubicBezTo>
                    <a:pt x="117665" y="44783"/>
                    <a:pt x="114036" y="44395"/>
                    <a:pt x="110567" y="43413"/>
                  </a:cubicBezTo>
                  <a:lnTo>
                    <a:pt x="110567" y="43413"/>
                  </a:lnTo>
                  <a:cubicBezTo>
                    <a:pt x="106618" y="42295"/>
                    <a:pt x="103354" y="40606"/>
                    <a:pt x="100204" y="38985"/>
                  </a:cubicBezTo>
                  <a:lnTo>
                    <a:pt x="100204" y="38985"/>
                  </a:lnTo>
                  <a:cubicBezTo>
                    <a:pt x="99884" y="38826"/>
                    <a:pt x="99542" y="38643"/>
                    <a:pt x="99222" y="38483"/>
                  </a:cubicBezTo>
                  <a:lnTo>
                    <a:pt x="99222" y="38483"/>
                  </a:lnTo>
                  <a:cubicBezTo>
                    <a:pt x="95205" y="36429"/>
                    <a:pt x="91622" y="34877"/>
                    <a:pt x="88289" y="33462"/>
                  </a:cubicBezTo>
                  <a:lnTo>
                    <a:pt x="88289" y="33462"/>
                  </a:lnTo>
                  <a:cubicBezTo>
                    <a:pt x="78246" y="29171"/>
                    <a:pt x="64916" y="26203"/>
                    <a:pt x="52636" y="25473"/>
                  </a:cubicBezTo>
                  <a:lnTo>
                    <a:pt x="52636" y="25473"/>
                  </a:lnTo>
                  <a:cubicBezTo>
                    <a:pt x="50605" y="25359"/>
                    <a:pt x="48527" y="25267"/>
                    <a:pt x="46542" y="25176"/>
                  </a:cubicBezTo>
                  <a:lnTo>
                    <a:pt x="46542" y="25176"/>
                  </a:lnTo>
                  <a:cubicBezTo>
                    <a:pt x="38850" y="24857"/>
                    <a:pt x="30884" y="24514"/>
                    <a:pt x="23899" y="22255"/>
                  </a:cubicBezTo>
                  <a:lnTo>
                    <a:pt x="23899" y="22255"/>
                  </a:lnTo>
                  <a:cubicBezTo>
                    <a:pt x="20315" y="21090"/>
                    <a:pt x="17576" y="19767"/>
                    <a:pt x="15271" y="18078"/>
                  </a:cubicBezTo>
                  <a:lnTo>
                    <a:pt x="15271" y="18078"/>
                  </a:lnTo>
                  <a:cubicBezTo>
                    <a:pt x="11094" y="15019"/>
                    <a:pt x="8172" y="10819"/>
                    <a:pt x="5342" y="6756"/>
                  </a:cubicBezTo>
                  <a:lnTo>
                    <a:pt x="5342" y="6756"/>
                  </a:lnTo>
                  <a:cubicBezTo>
                    <a:pt x="3721" y="4474"/>
                    <a:pt x="2101" y="2146"/>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9"/>
            <p:cNvSpPr/>
            <p:nvPr/>
          </p:nvSpPr>
          <p:spPr>
            <a:xfrm>
              <a:off x="3948925" y="2022100"/>
              <a:ext cx="3422125" cy="1158950"/>
            </a:xfrm>
            <a:custGeom>
              <a:rect b="b" l="l" r="r" t="t"/>
              <a:pathLst>
                <a:path extrusionOk="0" h="46358" w="136885">
                  <a:moveTo>
                    <a:pt x="1" y="0"/>
                  </a:moveTo>
                  <a:cubicBezTo>
                    <a:pt x="1302" y="1643"/>
                    <a:pt x="2512" y="3355"/>
                    <a:pt x="3699" y="5044"/>
                  </a:cubicBezTo>
                  <a:lnTo>
                    <a:pt x="3699" y="5044"/>
                  </a:lnTo>
                  <a:cubicBezTo>
                    <a:pt x="6506" y="8970"/>
                    <a:pt x="9382" y="13056"/>
                    <a:pt x="13354" y="16160"/>
                  </a:cubicBezTo>
                  <a:lnTo>
                    <a:pt x="13354" y="16160"/>
                  </a:lnTo>
                  <a:cubicBezTo>
                    <a:pt x="15591" y="17895"/>
                    <a:pt x="18261" y="19310"/>
                    <a:pt x="21753" y="20611"/>
                  </a:cubicBezTo>
                  <a:lnTo>
                    <a:pt x="21753" y="20611"/>
                  </a:lnTo>
                  <a:cubicBezTo>
                    <a:pt x="29331" y="23441"/>
                    <a:pt x="37982" y="24012"/>
                    <a:pt x="46359" y="24560"/>
                  </a:cubicBezTo>
                  <a:lnTo>
                    <a:pt x="46359" y="24560"/>
                  </a:lnTo>
                  <a:cubicBezTo>
                    <a:pt x="47637" y="24651"/>
                    <a:pt x="48938" y="24720"/>
                    <a:pt x="50239" y="24811"/>
                  </a:cubicBezTo>
                  <a:lnTo>
                    <a:pt x="50239" y="24811"/>
                  </a:lnTo>
                  <a:cubicBezTo>
                    <a:pt x="62200" y="25678"/>
                    <a:pt x="75256" y="28166"/>
                    <a:pt x="86052" y="31636"/>
                  </a:cubicBezTo>
                  <a:lnTo>
                    <a:pt x="86052" y="31636"/>
                  </a:lnTo>
                  <a:cubicBezTo>
                    <a:pt x="86509" y="31795"/>
                    <a:pt x="86965" y="31932"/>
                    <a:pt x="87422" y="32069"/>
                  </a:cubicBezTo>
                  <a:lnTo>
                    <a:pt x="87422" y="32069"/>
                  </a:lnTo>
                  <a:cubicBezTo>
                    <a:pt x="90800" y="33142"/>
                    <a:pt x="93996" y="34169"/>
                    <a:pt x="97534" y="35699"/>
                  </a:cubicBezTo>
                  <a:lnTo>
                    <a:pt x="97534" y="35699"/>
                  </a:lnTo>
                  <a:cubicBezTo>
                    <a:pt x="98378" y="36064"/>
                    <a:pt x="99200" y="36452"/>
                    <a:pt x="100090" y="36840"/>
                  </a:cubicBezTo>
                  <a:lnTo>
                    <a:pt x="100090" y="36840"/>
                  </a:lnTo>
                  <a:cubicBezTo>
                    <a:pt x="102897" y="38118"/>
                    <a:pt x="105819" y="39419"/>
                    <a:pt x="109174" y="40423"/>
                  </a:cubicBezTo>
                  <a:lnTo>
                    <a:pt x="109174" y="40423"/>
                  </a:lnTo>
                  <a:cubicBezTo>
                    <a:pt x="112621" y="41450"/>
                    <a:pt x="116205" y="41975"/>
                    <a:pt x="119651" y="42478"/>
                  </a:cubicBezTo>
                  <a:lnTo>
                    <a:pt x="119651" y="42478"/>
                  </a:lnTo>
                  <a:cubicBezTo>
                    <a:pt x="121454" y="42751"/>
                    <a:pt x="123303" y="43025"/>
                    <a:pt x="125129" y="43345"/>
                  </a:cubicBezTo>
                  <a:lnTo>
                    <a:pt x="125129" y="43345"/>
                  </a:lnTo>
                  <a:cubicBezTo>
                    <a:pt x="125791" y="43482"/>
                    <a:pt x="126430" y="43596"/>
                    <a:pt x="127024" y="43733"/>
                  </a:cubicBezTo>
                  <a:lnTo>
                    <a:pt x="127024" y="43733"/>
                  </a:lnTo>
                  <a:cubicBezTo>
                    <a:pt x="130265" y="44441"/>
                    <a:pt x="133620" y="45376"/>
                    <a:pt x="136884" y="46358"/>
                  </a:cubicBezTo>
                  <a:lnTo>
                    <a:pt x="136884" y="46358"/>
                  </a:lnTo>
                  <a:lnTo>
                    <a:pt x="136884" y="46221"/>
                  </a:lnTo>
                  <a:cubicBezTo>
                    <a:pt x="133643" y="45239"/>
                    <a:pt x="130311" y="44304"/>
                    <a:pt x="127069" y="43596"/>
                  </a:cubicBezTo>
                  <a:lnTo>
                    <a:pt x="127069" y="43596"/>
                  </a:lnTo>
                  <a:cubicBezTo>
                    <a:pt x="126453" y="43459"/>
                    <a:pt x="125837" y="43345"/>
                    <a:pt x="125175" y="43208"/>
                  </a:cubicBezTo>
                  <a:lnTo>
                    <a:pt x="125175" y="43208"/>
                  </a:lnTo>
                  <a:cubicBezTo>
                    <a:pt x="123349" y="42866"/>
                    <a:pt x="121477" y="42592"/>
                    <a:pt x="119674" y="42341"/>
                  </a:cubicBezTo>
                  <a:lnTo>
                    <a:pt x="119674" y="42341"/>
                  </a:lnTo>
                  <a:cubicBezTo>
                    <a:pt x="116227" y="41816"/>
                    <a:pt x="112690" y="41291"/>
                    <a:pt x="109243" y="40286"/>
                  </a:cubicBezTo>
                  <a:lnTo>
                    <a:pt x="109243" y="40286"/>
                  </a:lnTo>
                  <a:cubicBezTo>
                    <a:pt x="105910" y="39305"/>
                    <a:pt x="103012" y="37981"/>
                    <a:pt x="100181" y="36726"/>
                  </a:cubicBezTo>
                  <a:lnTo>
                    <a:pt x="100181" y="36726"/>
                  </a:lnTo>
                  <a:cubicBezTo>
                    <a:pt x="99314" y="36315"/>
                    <a:pt x="98469" y="35950"/>
                    <a:pt x="97625" y="35584"/>
                  </a:cubicBezTo>
                  <a:lnTo>
                    <a:pt x="97625" y="35584"/>
                  </a:lnTo>
                  <a:cubicBezTo>
                    <a:pt x="94064" y="34032"/>
                    <a:pt x="90891" y="33028"/>
                    <a:pt x="87513" y="31955"/>
                  </a:cubicBezTo>
                  <a:lnTo>
                    <a:pt x="87513" y="31955"/>
                  </a:lnTo>
                  <a:cubicBezTo>
                    <a:pt x="87057" y="31795"/>
                    <a:pt x="86600" y="31658"/>
                    <a:pt x="86144" y="31499"/>
                  </a:cubicBezTo>
                  <a:lnTo>
                    <a:pt x="86144" y="31499"/>
                  </a:lnTo>
                  <a:cubicBezTo>
                    <a:pt x="75302" y="28029"/>
                    <a:pt x="62223" y="25541"/>
                    <a:pt x="50239" y="24674"/>
                  </a:cubicBezTo>
                  <a:lnTo>
                    <a:pt x="50239" y="24674"/>
                  </a:lnTo>
                  <a:cubicBezTo>
                    <a:pt x="48938" y="24583"/>
                    <a:pt x="47637" y="24491"/>
                    <a:pt x="46359" y="24400"/>
                  </a:cubicBezTo>
                  <a:lnTo>
                    <a:pt x="46359" y="24400"/>
                  </a:lnTo>
                  <a:cubicBezTo>
                    <a:pt x="38005" y="23852"/>
                    <a:pt x="29377" y="23282"/>
                    <a:pt x="21845" y="20474"/>
                  </a:cubicBezTo>
                  <a:lnTo>
                    <a:pt x="21845" y="20474"/>
                  </a:lnTo>
                  <a:cubicBezTo>
                    <a:pt x="18375" y="19196"/>
                    <a:pt x="15728" y="17781"/>
                    <a:pt x="13514" y="16069"/>
                  </a:cubicBezTo>
                  <a:lnTo>
                    <a:pt x="13514" y="16069"/>
                  </a:lnTo>
                  <a:cubicBezTo>
                    <a:pt x="9565" y="12988"/>
                    <a:pt x="6689" y="8925"/>
                    <a:pt x="3881" y="4976"/>
                  </a:cubicBezTo>
                  <a:lnTo>
                    <a:pt x="3881" y="4976"/>
                  </a:lnTo>
                  <a:cubicBezTo>
                    <a:pt x="2717" y="3310"/>
                    <a:pt x="1507" y="1621"/>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9"/>
            <p:cNvSpPr/>
            <p:nvPr/>
          </p:nvSpPr>
          <p:spPr>
            <a:xfrm>
              <a:off x="4011700" y="2022100"/>
              <a:ext cx="3359350" cy="1091625"/>
            </a:xfrm>
            <a:custGeom>
              <a:rect b="b" l="l" r="r" t="t"/>
              <a:pathLst>
                <a:path extrusionOk="0" h="43665" w="134374">
                  <a:moveTo>
                    <a:pt x="1" y="0"/>
                  </a:moveTo>
                  <a:cubicBezTo>
                    <a:pt x="800" y="1073"/>
                    <a:pt x="1599" y="2168"/>
                    <a:pt x="2397" y="3287"/>
                  </a:cubicBezTo>
                  <a:lnTo>
                    <a:pt x="2397" y="3287"/>
                  </a:lnTo>
                  <a:cubicBezTo>
                    <a:pt x="5114" y="7099"/>
                    <a:pt x="7944" y="11047"/>
                    <a:pt x="11710" y="14129"/>
                  </a:cubicBezTo>
                  <a:lnTo>
                    <a:pt x="11710" y="14129"/>
                  </a:lnTo>
                  <a:cubicBezTo>
                    <a:pt x="13856" y="15886"/>
                    <a:pt x="16435" y="17393"/>
                    <a:pt x="19790" y="18831"/>
                  </a:cubicBezTo>
                  <a:lnTo>
                    <a:pt x="19790" y="18831"/>
                  </a:lnTo>
                  <a:cubicBezTo>
                    <a:pt x="28030" y="22346"/>
                    <a:pt x="37526" y="23145"/>
                    <a:pt x="46724" y="23921"/>
                  </a:cubicBezTo>
                  <a:lnTo>
                    <a:pt x="46724" y="23921"/>
                  </a:lnTo>
                  <a:lnTo>
                    <a:pt x="47911" y="24012"/>
                  </a:lnTo>
                  <a:cubicBezTo>
                    <a:pt x="63113" y="25313"/>
                    <a:pt x="77059" y="28121"/>
                    <a:pt x="84021" y="29696"/>
                  </a:cubicBezTo>
                  <a:lnTo>
                    <a:pt x="84021" y="29696"/>
                  </a:lnTo>
                  <a:cubicBezTo>
                    <a:pt x="84774" y="29878"/>
                    <a:pt x="85504" y="30038"/>
                    <a:pt x="86235" y="30198"/>
                  </a:cubicBezTo>
                  <a:lnTo>
                    <a:pt x="86235" y="30198"/>
                  </a:lnTo>
                  <a:cubicBezTo>
                    <a:pt x="89385" y="30860"/>
                    <a:pt x="92603" y="31567"/>
                    <a:pt x="96027" y="32800"/>
                  </a:cubicBezTo>
                  <a:lnTo>
                    <a:pt x="96027" y="32800"/>
                  </a:lnTo>
                  <a:cubicBezTo>
                    <a:pt x="97442" y="33302"/>
                    <a:pt x="98857" y="33895"/>
                    <a:pt x="100364" y="34489"/>
                  </a:cubicBezTo>
                  <a:lnTo>
                    <a:pt x="100364" y="34489"/>
                  </a:lnTo>
                  <a:cubicBezTo>
                    <a:pt x="102760" y="35447"/>
                    <a:pt x="105225" y="36452"/>
                    <a:pt x="107942" y="37296"/>
                  </a:cubicBezTo>
                  <a:lnTo>
                    <a:pt x="107942" y="37296"/>
                  </a:lnTo>
                  <a:cubicBezTo>
                    <a:pt x="111320" y="38323"/>
                    <a:pt x="114812" y="39008"/>
                    <a:pt x="118190" y="39647"/>
                  </a:cubicBezTo>
                  <a:lnTo>
                    <a:pt x="118190" y="39647"/>
                  </a:lnTo>
                  <a:cubicBezTo>
                    <a:pt x="120039" y="39990"/>
                    <a:pt x="121956" y="40355"/>
                    <a:pt x="123828" y="40766"/>
                  </a:cubicBezTo>
                  <a:lnTo>
                    <a:pt x="123828" y="40766"/>
                  </a:lnTo>
                  <a:cubicBezTo>
                    <a:pt x="124490" y="40925"/>
                    <a:pt x="125106" y="41085"/>
                    <a:pt x="125700" y="41222"/>
                  </a:cubicBezTo>
                  <a:lnTo>
                    <a:pt x="125700" y="41222"/>
                  </a:lnTo>
                  <a:cubicBezTo>
                    <a:pt x="128553" y="41930"/>
                    <a:pt x="131475" y="42797"/>
                    <a:pt x="134373" y="43664"/>
                  </a:cubicBezTo>
                  <a:lnTo>
                    <a:pt x="134373" y="43664"/>
                  </a:lnTo>
                  <a:lnTo>
                    <a:pt x="134373" y="43505"/>
                  </a:lnTo>
                  <a:cubicBezTo>
                    <a:pt x="131497" y="42637"/>
                    <a:pt x="128599" y="41793"/>
                    <a:pt x="125768" y="41085"/>
                  </a:cubicBezTo>
                  <a:lnTo>
                    <a:pt x="125768" y="41085"/>
                  </a:lnTo>
                  <a:cubicBezTo>
                    <a:pt x="125175" y="40925"/>
                    <a:pt x="124558" y="40789"/>
                    <a:pt x="123874" y="40629"/>
                  </a:cubicBezTo>
                  <a:lnTo>
                    <a:pt x="123874" y="40629"/>
                  </a:lnTo>
                  <a:cubicBezTo>
                    <a:pt x="122002" y="40218"/>
                    <a:pt x="120085" y="39853"/>
                    <a:pt x="118236" y="39487"/>
                  </a:cubicBezTo>
                  <a:lnTo>
                    <a:pt x="118236" y="39487"/>
                  </a:lnTo>
                  <a:cubicBezTo>
                    <a:pt x="114858" y="38848"/>
                    <a:pt x="111388" y="38186"/>
                    <a:pt x="108010" y="37159"/>
                  </a:cubicBezTo>
                  <a:lnTo>
                    <a:pt x="108010" y="37159"/>
                  </a:lnTo>
                  <a:cubicBezTo>
                    <a:pt x="105294" y="36315"/>
                    <a:pt x="102852" y="35333"/>
                    <a:pt x="100455" y="34375"/>
                  </a:cubicBezTo>
                  <a:lnTo>
                    <a:pt x="100455" y="34375"/>
                  </a:lnTo>
                  <a:cubicBezTo>
                    <a:pt x="98948" y="33758"/>
                    <a:pt x="97533" y="33188"/>
                    <a:pt x="96118" y="32663"/>
                  </a:cubicBezTo>
                  <a:lnTo>
                    <a:pt x="96118" y="32663"/>
                  </a:lnTo>
                  <a:cubicBezTo>
                    <a:pt x="92671" y="31430"/>
                    <a:pt x="89430" y="30723"/>
                    <a:pt x="86280" y="30038"/>
                  </a:cubicBezTo>
                  <a:lnTo>
                    <a:pt x="86280" y="30038"/>
                  </a:lnTo>
                  <a:cubicBezTo>
                    <a:pt x="85550" y="29878"/>
                    <a:pt x="84820" y="29718"/>
                    <a:pt x="84066" y="29559"/>
                  </a:cubicBezTo>
                  <a:lnTo>
                    <a:pt x="84066" y="29559"/>
                  </a:lnTo>
                  <a:cubicBezTo>
                    <a:pt x="77105" y="27984"/>
                    <a:pt x="63136" y="25176"/>
                    <a:pt x="47934" y="23875"/>
                  </a:cubicBezTo>
                  <a:lnTo>
                    <a:pt x="47934" y="23875"/>
                  </a:lnTo>
                  <a:lnTo>
                    <a:pt x="46724" y="23761"/>
                  </a:lnTo>
                  <a:cubicBezTo>
                    <a:pt x="37548" y="23008"/>
                    <a:pt x="28076" y="22186"/>
                    <a:pt x="19904" y="18717"/>
                  </a:cubicBezTo>
                  <a:lnTo>
                    <a:pt x="19904" y="18717"/>
                  </a:lnTo>
                  <a:cubicBezTo>
                    <a:pt x="16549" y="17279"/>
                    <a:pt x="13993" y="15795"/>
                    <a:pt x="11847" y="14037"/>
                  </a:cubicBezTo>
                  <a:lnTo>
                    <a:pt x="11847" y="14037"/>
                  </a:lnTo>
                  <a:cubicBezTo>
                    <a:pt x="8127" y="10979"/>
                    <a:pt x="5296" y="7030"/>
                    <a:pt x="2580" y="3241"/>
                  </a:cubicBezTo>
                  <a:lnTo>
                    <a:pt x="2580" y="3241"/>
                  </a:lnTo>
                  <a:cubicBezTo>
                    <a:pt x="1804" y="2168"/>
                    <a:pt x="1028" y="1073"/>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9"/>
            <p:cNvSpPr/>
            <p:nvPr/>
          </p:nvSpPr>
          <p:spPr>
            <a:xfrm>
              <a:off x="4073325" y="2022100"/>
              <a:ext cx="3297725" cy="1023725"/>
            </a:xfrm>
            <a:custGeom>
              <a:rect b="b" l="l" r="r" t="t"/>
              <a:pathLst>
                <a:path extrusionOk="0" h="40949" w="131909">
                  <a:moveTo>
                    <a:pt x="1" y="0"/>
                  </a:moveTo>
                  <a:cubicBezTo>
                    <a:pt x="389" y="525"/>
                    <a:pt x="777" y="1073"/>
                    <a:pt x="1165" y="1598"/>
                  </a:cubicBezTo>
                  <a:lnTo>
                    <a:pt x="1165" y="1598"/>
                  </a:lnTo>
                  <a:cubicBezTo>
                    <a:pt x="3813" y="5273"/>
                    <a:pt x="6552" y="9039"/>
                    <a:pt x="10090" y="12097"/>
                  </a:cubicBezTo>
                  <a:lnTo>
                    <a:pt x="10090" y="12097"/>
                  </a:lnTo>
                  <a:cubicBezTo>
                    <a:pt x="12167" y="13923"/>
                    <a:pt x="14632" y="15475"/>
                    <a:pt x="17896" y="17050"/>
                  </a:cubicBezTo>
                  <a:lnTo>
                    <a:pt x="17896" y="17050"/>
                  </a:lnTo>
                  <a:cubicBezTo>
                    <a:pt x="26159" y="21045"/>
                    <a:pt x="35357" y="22209"/>
                    <a:pt x="45651" y="23213"/>
                  </a:cubicBezTo>
                  <a:lnTo>
                    <a:pt x="45651" y="23213"/>
                  </a:lnTo>
                  <a:cubicBezTo>
                    <a:pt x="56973" y="24332"/>
                    <a:pt x="68614" y="25929"/>
                    <a:pt x="77995" y="27208"/>
                  </a:cubicBezTo>
                  <a:lnTo>
                    <a:pt x="77995" y="27208"/>
                  </a:lnTo>
                  <a:cubicBezTo>
                    <a:pt x="79387" y="27390"/>
                    <a:pt x="80734" y="27573"/>
                    <a:pt x="82035" y="27755"/>
                  </a:cubicBezTo>
                  <a:lnTo>
                    <a:pt x="82035" y="27755"/>
                  </a:lnTo>
                  <a:cubicBezTo>
                    <a:pt x="82925" y="27869"/>
                    <a:pt x="83793" y="27984"/>
                    <a:pt x="84660" y="28098"/>
                  </a:cubicBezTo>
                  <a:lnTo>
                    <a:pt x="84660" y="28098"/>
                  </a:lnTo>
                  <a:cubicBezTo>
                    <a:pt x="87992" y="28509"/>
                    <a:pt x="91120" y="28897"/>
                    <a:pt x="94589" y="29901"/>
                  </a:cubicBezTo>
                  <a:lnTo>
                    <a:pt x="94589" y="29901"/>
                  </a:lnTo>
                  <a:cubicBezTo>
                    <a:pt x="96643" y="30494"/>
                    <a:pt x="98698" y="31270"/>
                    <a:pt x="100866" y="32092"/>
                  </a:cubicBezTo>
                  <a:lnTo>
                    <a:pt x="100866" y="32092"/>
                  </a:lnTo>
                  <a:cubicBezTo>
                    <a:pt x="102738" y="32777"/>
                    <a:pt x="104678" y="33507"/>
                    <a:pt x="106732" y="34169"/>
                  </a:cubicBezTo>
                  <a:lnTo>
                    <a:pt x="106732" y="34169"/>
                  </a:lnTo>
                  <a:cubicBezTo>
                    <a:pt x="110019" y="35219"/>
                    <a:pt x="113397" y="35995"/>
                    <a:pt x="116661" y="36748"/>
                  </a:cubicBezTo>
                  <a:lnTo>
                    <a:pt x="116661" y="36748"/>
                  </a:lnTo>
                  <a:cubicBezTo>
                    <a:pt x="118601" y="37205"/>
                    <a:pt x="120610" y="37684"/>
                    <a:pt x="122573" y="38209"/>
                  </a:cubicBezTo>
                  <a:lnTo>
                    <a:pt x="122573" y="38209"/>
                  </a:lnTo>
                  <a:cubicBezTo>
                    <a:pt x="123235" y="38369"/>
                    <a:pt x="123851" y="38552"/>
                    <a:pt x="124444" y="38711"/>
                  </a:cubicBezTo>
                  <a:lnTo>
                    <a:pt x="124444" y="38711"/>
                  </a:lnTo>
                  <a:cubicBezTo>
                    <a:pt x="126795" y="39373"/>
                    <a:pt x="129261" y="40149"/>
                    <a:pt x="131634" y="40880"/>
                  </a:cubicBezTo>
                  <a:lnTo>
                    <a:pt x="131634" y="40880"/>
                  </a:lnTo>
                  <a:cubicBezTo>
                    <a:pt x="131726" y="40903"/>
                    <a:pt x="131817" y="40925"/>
                    <a:pt x="131908" y="40948"/>
                  </a:cubicBezTo>
                  <a:lnTo>
                    <a:pt x="131908" y="40948"/>
                  </a:lnTo>
                  <a:lnTo>
                    <a:pt x="131908" y="40789"/>
                  </a:lnTo>
                  <a:cubicBezTo>
                    <a:pt x="131840" y="40789"/>
                    <a:pt x="131771" y="40766"/>
                    <a:pt x="131703" y="40743"/>
                  </a:cubicBezTo>
                  <a:lnTo>
                    <a:pt x="131703" y="40743"/>
                  </a:lnTo>
                  <a:cubicBezTo>
                    <a:pt x="129329" y="40012"/>
                    <a:pt x="126864" y="39236"/>
                    <a:pt x="124513" y="38574"/>
                  </a:cubicBezTo>
                  <a:lnTo>
                    <a:pt x="124513" y="38574"/>
                  </a:lnTo>
                  <a:cubicBezTo>
                    <a:pt x="123919" y="38415"/>
                    <a:pt x="123303" y="38232"/>
                    <a:pt x="122618" y="38050"/>
                  </a:cubicBezTo>
                  <a:lnTo>
                    <a:pt x="122618" y="38050"/>
                  </a:lnTo>
                  <a:cubicBezTo>
                    <a:pt x="120655" y="37547"/>
                    <a:pt x="118647" y="37068"/>
                    <a:pt x="116707" y="36612"/>
                  </a:cubicBezTo>
                  <a:lnTo>
                    <a:pt x="116707" y="36612"/>
                  </a:lnTo>
                  <a:cubicBezTo>
                    <a:pt x="113443" y="35858"/>
                    <a:pt x="110087" y="35082"/>
                    <a:pt x="106823" y="34032"/>
                  </a:cubicBezTo>
                  <a:lnTo>
                    <a:pt x="106823" y="34032"/>
                  </a:lnTo>
                  <a:cubicBezTo>
                    <a:pt x="104769" y="33370"/>
                    <a:pt x="102829" y="32663"/>
                    <a:pt x="100957" y="31955"/>
                  </a:cubicBezTo>
                  <a:lnTo>
                    <a:pt x="100957" y="31955"/>
                  </a:lnTo>
                  <a:cubicBezTo>
                    <a:pt x="98766" y="31133"/>
                    <a:pt x="96712" y="30380"/>
                    <a:pt x="94657" y="29764"/>
                  </a:cubicBezTo>
                  <a:lnTo>
                    <a:pt x="94657" y="29764"/>
                  </a:lnTo>
                  <a:cubicBezTo>
                    <a:pt x="91165" y="28737"/>
                    <a:pt x="87878" y="28349"/>
                    <a:pt x="84683" y="27938"/>
                  </a:cubicBezTo>
                  <a:lnTo>
                    <a:pt x="84683" y="27938"/>
                  </a:lnTo>
                  <a:cubicBezTo>
                    <a:pt x="83815" y="27847"/>
                    <a:pt x="82925" y="27733"/>
                    <a:pt x="82058" y="27618"/>
                  </a:cubicBezTo>
                  <a:lnTo>
                    <a:pt x="82058" y="27618"/>
                  </a:lnTo>
                  <a:cubicBezTo>
                    <a:pt x="80757" y="27436"/>
                    <a:pt x="79410" y="27253"/>
                    <a:pt x="78018" y="27071"/>
                  </a:cubicBezTo>
                  <a:lnTo>
                    <a:pt x="78018" y="27071"/>
                  </a:lnTo>
                  <a:cubicBezTo>
                    <a:pt x="68637" y="25770"/>
                    <a:pt x="56996" y="24195"/>
                    <a:pt x="45674" y="23076"/>
                  </a:cubicBezTo>
                  <a:lnTo>
                    <a:pt x="45674" y="23076"/>
                  </a:lnTo>
                  <a:cubicBezTo>
                    <a:pt x="35403" y="22072"/>
                    <a:pt x="26227" y="20908"/>
                    <a:pt x="17987" y="16936"/>
                  </a:cubicBezTo>
                  <a:lnTo>
                    <a:pt x="17987" y="16936"/>
                  </a:lnTo>
                  <a:cubicBezTo>
                    <a:pt x="14769" y="15384"/>
                    <a:pt x="12304" y="13809"/>
                    <a:pt x="10249" y="12029"/>
                  </a:cubicBezTo>
                  <a:lnTo>
                    <a:pt x="10249" y="12029"/>
                  </a:lnTo>
                  <a:cubicBezTo>
                    <a:pt x="6734" y="8970"/>
                    <a:pt x="3995" y="5204"/>
                    <a:pt x="1348" y="1552"/>
                  </a:cubicBezTo>
                  <a:lnTo>
                    <a:pt x="1348" y="1552"/>
                  </a:lnTo>
                  <a:cubicBezTo>
                    <a:pt x="982" y="1027"/>
                    <a:pt x="594" y="502"/>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9"/>
            <p:cNvSpPr/>
            <p:nvPr/>
          </p:nvSpPr>
          <p:spPr>
            <a:xfrm>
              <a:off x="4135525" y="2022100"/>
              <a:ext cx="3235525" cy="955825"/>
            </a:xfrm>
            <a:custGeom>
              <a:rect b="b" l="l" r="r" t="t"/>
              <a:pathLst>
                <a:path extrusionOk="0" h="38233" w="129421">
                  <a:moveTo>
                    <a:pt x="1" y="0"/>
                  </a:moveTo>
                  <a:cubicBezTo>
                    <a:pt x="2534" y="3492"/>
                    <a:pt x="5182" y="7076"/>
                    <a:pt x="8446" y="10089"/>
                  </a:cubicBezTo>
                  <a:lnTo>
                    <a:pt x="8446" y="10089"/>
                  </a:lnTo>
                  <a:cubicBezTo>
                    <a:pt x="10455" y="11938"/>
                    <a:pt x="12851" y="13581"/>
                    <a:pt x="15956" y="15270"/>
                  </a:cubicBezTo>
                  <a:lnTo>
                    <a:pt x="15956" y="15270"/>
                  </a:lnTo>
                  <a:cubicBezTo>
                    <a:pt x="23808" y="19538"/>
                    <a:pt x="32595" y="21227"/>
                    <a:pt x="43369" y="22414"/>
                  </a:cubicBezTo>
                  <a:lnTo>
                    <a:pt x="43369" y="22414"/>
                  </a:lnTo>
                  <a:cubicBezTo>
                    <a:pt x="56402" y="23875"/>
                    <a:pt x="69846" y="25290"/>
                    <a:pt x="80026" y="25815"/>
                  </a:cubicBezTo>
                  <a:lnTo>
                    <a:pt x="80026" y="25815"/>
                  </a:lnTo>
                  <a:cubicBezTo>
                    <a:pt x="80985" y="25861"/>
                    <a:pt x="81944" y="25907"/>
                    <a:pt x="82880" y="25929"/>
                  </a:cubicBezTo>
                  <a:lnTo>
                    <a:pt x="82880" y="25929"/>
                  </a:lnTo>
                  <a:cubicBezTo>
                    <a:pt x="86303" y="26066"/>
                    <a:pt x="89545" y="26180"/>
                    <a:pt x="93128" y="27002"/>
                  </a:cubicBezTo>
                  <a:lnTo>
                    <a:pt x="93128" y="27002"/>
                  </a:lnTo>
                  <a:cubicBezTo>
                    <a:pt x="95867" y="27641"/>
                    <a:pt x="98629" y="28623"/>
                    <a:pt x="101551" y="29650"/>
                  </a:cubicBezTo>
                  <a:lnTo>
                    <a:pt x="101551" y="29650"/>
                  </a:lnTo>
                  <a:cubicBezTo>
                    <a:pt x="102829" y="30106"/>
                    <a:pt x="104153" y="30586"/>
                    <a:pt x="105522" y="31042"/>
                  </a:cubicBezTo>
                  <a:lnTo>
                    <a:pt x="105522" y="31042"/>
                  </a:lnTo>
                  <a:cubicBezTo>
                    <a:pt x="108626" y="32046"/>
                    <a:pt x="111776" y="32937"/>
                    <a:pt x="114835" y="33781"/>
                  </a:cubicBezTo>
                  <a:lnTo>
                    <a:pt x="114835" y="33781"/>
                  </a:lnTo>
                  <a:cubicBezTo>
                    <a:pt x="116958" y="34375"/>
                    <a:pt x="119149" y="34968"/>
                    <a:pt x="121295" y="35630"/>
                  </a:cubicBezTo>
                  <a:lnTo>
                    <a:pt x="121295" y="35630"/>
                  </a:lnTo>
                  <a:cubicBezTo>
                    <a:pt x="121979" y="35835"/>
                    <a:pt x="122573" y="36018"/>
                    <a:pt x="123143" y="36201"/>
                  </a:cubicBezTo>
                  <a:lnTo>
                    <a:pt x="123143" y="36201"/>
                  </a:lnTo>
                  <a:cubicBezTo>
                    <a:pt x="124239" y="36543"/>
                    <a:pt x="125357" y="36908"/>
                    <a:pt x="126453" y="37273"/>
                  </a:cubicBezTo>
                  <a:lnTo>
                    <a:pt x="126453" y="37273"/>
                  </a:lnTo>
                  <a:cubicBezTo>
                    <a:pt x="127457" y="37593"/>
                    <a:pt x="128439" y="37913"/>
                    <a:pt x="129420" y="38232"/>
                  </a:cubicBezTo>
                  <a:lnTo>
                    <a:pt x="129420" y="38232"/>
                  </a:lnTo>
                  <a:lnTo>
                    <a:pt x="129420" y="38072"/>
                  </a:lnTo>
                  <a:cubicBezTo>
                    <a:pt x="128462" y="37753"/>
                    <a:pt x="127503" y="37456"/>
                    <a:pt x="126544" y="37137"/>
                  </a:cubicBezTo>
                  <a:lnTo>
                    <a:pt x="126544" y="37137"/>
                  </a:lnTo>
                  <a:cubicBezTo>
                    <a:pt x="125426" y="36771"/>
                    <a:pt x="124307" y="36406"/>
                    <a:pt x="123212" y="36064"/>
                  </a:cubicBezTo>
                  <a:lnTo>
                    <a:pt x="123212" y="36064"/>
                  </a:lnTo>
                  <a:cubicBezTo>
                    <a:pt x="122664" y="35881"/>
                    <a:pt x="122048" y="35699"/>
                    <a:pt x="121363" y="35493"/>
                  </a:cubicBezTo>
                  <a:lnTo>
                    <a:pt x="121363" y="35493"/>
                  </a:lnTo>
                  <a:cubicBezTo>
                    <a:pt x="119217" y="34831"/>
                    <a:pt x="117026" y="34238"/>
                    <a:pt x="114903" y="33644"/>
                  </a:cubicBezTo>
                  <a:lnTo>
                    <a:pt x="114903" y="33644"/>
                  </a:lnTo>
                  <a:cubicBezTo>
                    <a:pt x="111845" y="32800"/>
                    <a:pt x="108695" y="31932"/>
                    <a:pt x="105591" y="30905"/>
                  </a:cubicBezTo>
                  <a:lnTo>
                    <a:pt x="105591" y="30905"/>
                  </a:lnTo>
                  <a:cubicBezTo>
                    <a:pt x="104244" y="30449"/>
                    <a:pt x="102920" y="29969"/>
                    <a:pt x="101619" y="29513"/>
                  </a:cubicBezTo>
                  <a:lnTo>
                    <a:pt x="101619" y="29513"/>
                  </a:lnTo>
                  <a:cubicBezTo>
                    <a:pt x="98697" y="28486"/>
                    <a:pt x="95936" y="27504"/>
                    <a:pt x="93174" y="26865"/>
                  </a:cubicBezTo>
                  <a:lnTo>
                    <a:pt x="93174" y="26865"/>
                  </a:lnTo>
                  <a:cubicBezTo>
                    <a:pt x="89567" y="26043"/>
                    <a:pt x="86166" y="25907"/>
                    <a:pt x="82857" y="25792"/>
                  </a:cubicBezTo>
                  <a:lnTo>
                    <a:pt x="82857" y="25792"/>
                  </a:lnTo>
                  <a:cubicBezTo>
                    <a:pt x="81944" y="25747"/>
                    <a:pt x="80985" y="25724"/>
                    <a:pt x="80026" y="25678"/>
                  </a:cubicBezTo>
                  <a:lnTo>
                    <a:pt x="80026" y="25678"/>
                  </a:lnTo>
                  <a:cubicBezTo>
                    <a:pt x="69846" y="25130"/>
                    <a:pt x="56402" y="23715"/>
                    <a:pt x="43392" y="22277"/>
                  </a:cubicBezTo>
                  <a:lnTo>
                    <a:pt x="43392" y="22277"/>
                  </a:lnTo>
                  <a:cubicBezTo>
                    <a:pt x="32664" y="21090"/>
                    <a:pt x="23899" y="19424"/>
                    <a:pt x="16070" y="15156"/>
                  </a:cubicBezTo>
                  <a:lnTo>
                    <a:pt x="16070" y="15156"/>
                  </a:lnTo>
                  <a:cubicBezTo>
                    <a:pt x="12988" y="13490"/>
                    <a:pt x="10615" y="11846"/>
                    <a:pt x="8606" y="9997"/>
                  </a:cubicBezTo>
                  <a:lnTo>
                    <a:pt x="8606" y="9997"/>
                  </a:lnTo>
                  <a:cubicBezTo>
                    <a:pt x="5365" y="7030"/>
                    <a:pt x="2740" y="346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9"/>
            <p:cNvSpPr/>
            <p:nvPr/>
          </p:nvSpPr>
          <p:spPr>
            <a:xfrm>
              <a:off x="4197725" y="2022100"/>
              <a:ext cx="3173325" cy="886200"/>
            </a:xfrm>
            <a:custGeom>
              <a:rect b="b" l="l" r="r" t="t"/>
              <a:pathLst>
                <a:path extrusionOk="0" h="35448" w="126933">
                  <a:moveTo>
                    <a:pt x="1" y="0"/>
                  </a:moveTo>
                  <a:cubicBezTo>
                    <a:pt x="2078" y="2785"/>
                    <a:pt x="4269" y="5592"/>
                    <a:pt x="6803" y="8057"/>
                  </a:cubicBezTo>
                  <a:lnTo>
                    <a:pt x="6803" y="8057"/>
                  </a:lnTo>
                  <a:cubicBezTo>
                    <a:pt x="8789" y="9975"/>
                    <a:pt x="11071" y="11709"/>
                    <a:pt x="14016" y="13490"/>
                  </a:cubicBezTo>
                  <a:lnTo>
                    <a:pt x="14016" y="13490"/>
                  </a:lnTo>
                  <a:cubicBezTo>
                    <a:pt x="22689" y="18762"/>
                    <a:pt x="32573" y="20565"/>
                    <a:pt x="41086" y="21615"/>
                  </a:cubicBezTo>
                  <a:lnTo>
                    <a:pt x="41086" y="21615"/>
                  </a:lnTo>
                  <a:cubicBezTo>
                    <a:pt x="54782" y="23327"/>
                    <a:pt x="67906" y="24126"/>
                    <a:pt x="78018" y="23875"/>
                  </a:cubicBezTo>
                  <a:lnTo>
                    <a:pt x="78018" y="23875"/>
                  </a:lnTo>
                  <a:cubicBezTo>
                    <a:pt x="79022" y="23852"/>
                    <a:pt x="80026" y="23807"/>
                    <a:pt x="81008" y="23761"/>
                  </a:cubicBezTo>
                  <a:lnTo>
                    <a:pt x="81008" y="23761"/>
                  </a:lnTo>
                  <a:cubicBezTo>
                    <a:pt x="84569" y="23601"/>
                    <a:pt x="87947" y="23464"/>
                    <a:pt x="91644" y="24103"/>
                  </a:cubicBezTo>
                  <a:lnTo>
                    <a:pt x="91644" y="24103"/>
                  </a:lnTo>
                  <a:cubicBezTo>
                    <a:pt x="95160" y="24720"/>
                    <a:pt x="98675" y="25952"/>
                    <a:pt x="102418" y="27253"/>
                  </a:cubicBezTo>
                  <a:lnTo>
                    <a:pt x="102418" y="27253"/>
                  </a:lnTo>
                  <a:cubicBezTo>
                    <a:pt x="103034" y="27459"/>
                    <a:pt x="103673" y="27687"/>
                    <a:pt x="104312" y="27892"/>
                  </a:cubicBezTo>
                  <a:lnTo>
                    <a:pt x="104312" y="27892"/>
                  </a:lnTo>
                  <a:cubicBezTo>
                    <a:pt x="106937" y="28805"/>
                    <a:pt x="109608" y="29650"/>
                    <a:pt x="112210" y="30494"/>
                  </a:cubicBezTo>
                  <a:lnTo>
                    <a:pt x="112210" y="30494"/>
                  </a:lnTo>
                  <a:cubicBezTo>
                    <a:pt x="114766" y="31316"/>
                    <a:pt x="117414" y="32161"/>
                    <a:pt x="119993" y="33051"/>
                  </a:cubicBezTo>
                  <a:lnTo>
                    <a:pt x="119993" y="33051"/>
                  </a:lnTo>
                  <a:cubicBezTo>
                    <a:pt x="120610" y="33256"/>
                    <a:pt x="121249" y="33462"/>
                    <a:pt x="121865" y="33690"/>
                  </a:cubicBezTo>
                  <a:lnTo>
                    <a:pt x="121865" y="33690"/>
                  </a:lnTo>
                  <a:cubicBezTo>
                    <a:pt x="123486" y="34261"/>
                    <a:pt x="125198" y="34854"/>
                    <a:pt x="126932" y="35447"/>
                  </a:cubicBezTo>
                  <a:lnTo>
                    <a:pt x="126932" y="35447"/>
                  </a:lnTo>
                  <a:lnTo>
                    <a:pt x="126932" y="35288"/>
                  </a:lnTo>
                  <a:cubicBezTo>
                    <a:pt x="125220" y="34717"/>
                    <a:pt x="123554" y="34124"/>
                    <a:pt x="121934" y="33553"/>
                  </a:cubicBezTo>
                  <a:lnTo>
                    <a:pt x="121934" y="33553"/>
                  </a:lnTo>
                  <a:cubicBezTo>
                    <a:pt x="121317" y="33325"/>
                    <a:pt x="120701" y="33119"/>
                    <a:pt x="120085" y="32914"/>
                  </a:cubicBezTo>
                  <a:lnTo>
                    <a:pt x="120085" y="32914"/>
                  </a:lnTo>
                  <a:cubicBezTo>
                    <a:pt x="117505" y="32024"/>
                    <a:pt x="114835" y="31179"/>
                    <a:pt x="112278" y="30357"/>
                  </a:cubicBezTo>
                  <a:lnTo>
                    <a:pt x="112278" y="30357"/>
                  </a:lnTo>
                  <a:cubicBezTo>
                    <a:pt x="109699" y="29536"/>
                    <a:pt x="107006" y="28668"/>
                    <a:pt x="104381" y="27778"/>
                  </a:cubicBezTo>
                  <a:lnTo>
                    <a:pt x="104381" y="27778"/>
                  </a:lnTo>
                  <a:cubicBezTo>
                    <a:pt x="103742" y="27550"/>
                    <a:pt x="103126" y="27322"/>
                    <a:pt x="102486" y="27116"/>
                  </a:cubicBezTo>
                  <a:lnTo>
                    <a:pt x="102486" y="27116"/>
                  </a:lnTo>
                  <a:cubicBezTo>
                    <a:pt x="98743" y="25815"/>
                    <a:pt x="95205" y="24583"/>
                    <a:pt x="91690" y="23966"/>
                  </a:cubicBezTo>
                  <a:lnTo>
                    <a:pt x="91690" y="23966"/>
                  </a:lnTo>
                  <a:cubicBezTo>
                    <a:pt x="87947" y="23304"/>
                    <a:pt x="84409" y="23464"/>
                    <a:pt x="80962" y="23624"/>
                  </a:cubicBezTo>
                  <a:lnTo>
                    <a:pt x="80962" y="23624"/>
                  </a:lnTo>
                  <a:cubicBezTo>
                    <a:pt x="80003" y="23670"/>
                    <a:pt x="78976" y="23692"/>
                    <a:pt x="77972" y="23738"/>
                  </a:cubicBezTo>
                  <a:lnTo>
                    <a:pt x="77972" y="23738"/>
                  </a:lnTo>
                  <a:cubicBezTo>
                    <a:pt x="68043" y="23989"/>
                    <a:pt x="54599" y="23168"/>
                    <a:pt x="41086" y="21478"/>
                  </a:cubicBezTo>
                  <a:lnTo>
                    <a:pt x="41086" y="21478"/>
                  </a:lnTo>
                  <a:cubicBezTo>
                    <a:pt x="32618" y="20429"/>
                    <a:pt x="22780" y="18625"/>
                    <a:pt x="14152" y="13376"/>
                  </a:cubicBezTo>
                  <a:lnTo>
                    <a:pt x="14152" y="13376"/>
                  </a:lnTo>
                  <a:cubicBezTo>
                    <a:pt x="11208" y="11618"/>
                    <a:pt x="8948" y="9883"/>
                    <a:pt x="6963" y="7989"/>
                  </a:cubicBezTo>
                  <a:lnTo>
                    <a:pt x="6963" y="7989"/>
                  </a:lnTo>
                  <a:cubicBezTo>
                    <a:pt x="4475" y="5547"/>
                    <a:pt x="2306" y="2762"/>
                    <a:pt x="252" y="0"/>
                  </a:cubicBezTo>
                  <a:lnTo>
                    <a:pt x="252"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9"/>
            <p:cNvSpPr/>
            <p:nvPr/>
          </p:nvSpPr>
          <p:spPr>
            <a:xfrm>
              <a:off x="4261650" y="2022100"/>
              <a:ext cx="3109400" cy="816000"/>
            </a:xfrm>
            <a:custGeom>
              <a:rect b="b" l="l" r="r" t="t"/>
              <a:pathLst>
                <a:path extrusionOk="0" h="32640" w="124376">
                  <a:moveTo>
                    <a:pt x="0" y="0"/>
                  </a:moveTo>
                  <a:cubicBezTo>
                    <a:pt x="1598" y="2077"/>
                    <a:pt x="3264" y="4154"/>
                    <a:pt x="5090" y="6026"/>
                  </a:cubicBezTo>
                  <a:lnTo>
                    <a:pt x="5090" y="6026"/>
                  </a:lnTo>
                  <a:cubicBezTo>
                    <a:pt x="7030" y="8012"/>
                    <a:pt x="9290" y="9883"/>
                    <a:pt x="12006" y="11709"/>
                  </a:cubicBezTo>
                  <a:lnTo>
                    <a:pt x="12006" y="11709"/>
                  </a:lnTo>
                  <a:cubicBezTo>
                    <a:pt x="18877" y="16366"/>
                    <a:pt x="27368" y="19264"/>
                    <a:pt x="38712" y="20817"/>
                  </a:cubicBezTo>
                  <a:lnTo>
                    <a:pt x="38712" y="20817"/>
                  </a:lnTo>
                  <a:cubicBezTo>
                    <a:pt x="51517" y="22597"/>
                    <a:pt x="65098" y="23008"/>
                    <a:pt x="75917" y="21935"/>
                  </a:cubicBezTo>
                  <a:lnTo>
                    <a:pt x="75917" y="21935"/>
                  </a:lnTo>
                  <a:cubicBezTo>
                    <a:pt x="76944" y="21821"/>
                    <a:pt x="77994" y="21707"/>
                    <a:pt x="78999" y="21593"/>
                  </a:cubicBezTo>
                  <a:lnTo>
                    <a:pt x="78999" y="21593"/>
                  </a:lnTo>
                  <a:cubicBezTo>
                    <a:pt x="82696" y="21159"/>
                    <a:pt x="86189" y="20748"/>
                    <a:pt x="90000" y="21182"/>
                  </a:cubicBezTo>
                  <a:lnTo>
                    <a:pt x="90000" y="21182"/>
                  </a:lnTo>
                  <a:lnTo>
                    <a:pt x="90115" y="21205"/>
                  </a:lnTo>
                  <a:lnTo>
                    <a:pt x="90115" y="21205"/>
                  </a:lnTo>
                  <a:cubicBezTo>
                    <a:pt x="94474" y="21730"/>
                    <a:pt x="98811" y="23282"/>
                    <a:pt x="103011" y="24765"/>
                  </a:cubicBezTo>
                  <a:lnTo>
                    <a:pt x="103011" y="24765"/>
                  </a:lnTo>
                  <a:cubicBezTo>
                    <a:pt x="107873" y="26500"/>
                    <a:pt x="113374" y="28440"/>
                    <a:pt x="118646" y="30472"/>
                  </a:cubicBezTo>
                  <a:lnTo>
                    <a:pt x="118646" y="30472"/>
                  </a:lnTo>
                  <a:cubicBezTo>
                    <a:pt x="119262" y="30700"/>
                    <a:pt x="119879" y="30928"/>
                    <a:pt x="120495" y="31179"/>
                  </a:cubicBezTo>
                  <a:lnTo>
                    <a:pt x="120495" y="31179"/>
                  </a:lnTo>
                  <a:cubicBezTo>
                    <a:pt x="121796" y="31681"/>
                    <a:pt x="123074" y="32161"/>
                    <a:pt x="124375" y="32640"/>
                  </a:cubicBezTo>
                  <a:lnTo>
                    <a:pt x="124375" y="32640"/>
                  </a:lnTo>
                  <a:lnTo>
                    <a:pt x="124375" y="32480"/>
                  </a:lnTo>
                  <a:cubicBezTo>
                    <a:pt x="123120" y="32024"/>
                    <a:pt x="121842" y="31544"/>
                    <a:pt x="120586" y="31042"/>
                  </a:cubicBezTo>
                  <a:lnTo>
                    <a:pt x="120586" y="31042"/>
                  </a:lnTo>
                  <a:cubicBezTo>
                    <a:pt x="119970" y="30814"/>
                    <a:pt x="119354" y="30563"/>
                    <a:pt x="118737" y="30335"/>
                  </a:cubicBezTo>
                  <a:lnTo>
                    <a:pt x="118737" y="30335"/>
                  </a:lnTo>
                  <a:cubicBezTo>
                    <a:pt x="113465" y="28303"/>
                    <a:pt x="107964" y="26363"/>
                    <a:pt x="103102" y="24651"/>
                  </a:cubicBezTo>
                  <a:lnTo>
                    <a:pt x="103102" y="24651"/>
                  </a:lnTo>
                  <a:cubicBezTo>
                    <a:pt x="98879" y="23145"/>
                    <a:pt x="94520" y="21593"/>
                    <a:pt x="90137" y="21068"/>
                  </a:cubicBezTo>
                  <a:lnTo>
                    <a:pt x="90137" y="21068"/>
                  </a:lnTo>
                  <a:cubicBezTo>
                    <a:pt x="90092" y="21045"/>
                    <a:pt x="90046" y="21045"/>
                    <a:pt x="90023" y="21045"/>
                  </a:cubicBezTo>
                  <a:lnTo>
                    <a:pt x="90023" y="21045"/>
                  </a:lnTo>
                  <a:cubicBezTo>
                    <a:pt x="86166" y="20588"/>
                    <a:pt x="82491" y="21022"/>
                    <a:pt x="78930" y="21456"/>
                  </a:cubicBezTo>
                  <a:lnTo>
                    <a:pt x="78930" y="21456"/>
                  </a:lnTo>
                  <a:cubicBezTo>
                    <a:pt x="77926" y="21570"/>
                    <a:pt x="76899" y="21684"/>
                    <a:pt x="75872" y="21775"/>
                  </a:cubicBezTo>
                  <a:lnTo>
                    <a:pt x="75872" y="21775"/>
                  </a:lnTo>
                  <a:cubicBezTo>
                    <a:pt x="65052" y="22848"/>
                    <a:pt x="51540" y="22437"/>
                    <a:pt x="38735" y="20680"/>
                  </a:cubicBezTo>
                  <a:lnTo>
                    <a:pt x="38735" y="20680"/>
                  </a:lnTo>
                  <a:cubicBezTo>
                    <a:pt x="27436" y="19127"/>
                    <a:pt x="18991" y="16229"/>
                    <a:pt x="12143" y="11618"/>
                  </a:cubicBezTo>
                  <a:lnTo>
                    <a:pt x="12143" y="11618"/>
                  </a:lnTo>
                  <a:cubicBezTo>
                    <a:pt x="9427" y="9769"/>
                    <a:pt x="7190" y="7920"/>
                    <a:pt x="5273" y="5957"/>
                  </a:cubicBezTo>
                  <a:lnTo>
                    <a:pt x="5273" y="5957"/>
                  </a:lnTo>
                  <a:cubicBezTo>
                    <a:pt x="3447" y="4086"/>
                    <a:pt x="1803" y="2054"/>
                    <a:pt x="228" y="0"/>
                  </a:cubicBezTo>
                  <a:lnTo>
                    <a:pt x="22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9"/>
            <p:cNvSpPr/>
            <p:nvPr/>
          </p:nvSpPr>
          <p:spPr>
            <a:xfrm>
              <a:off x="4325550" y="2022100"/>
              <a:ext cx="3045500" cy="744100"/>
            </a:xfrm>
            <a:custGeom>
              <a:rect b="b" l="l" r="r" t="t"/>
              <a:pathLst>
                <a:path extrusionOk="0" h="29764" w="121820">
                  <a:moveTo>
                    <a:pt x="1" y="0"/>
                  </a:moveTo>
                  <a:cubicBezTo>
                    <a:pt x="1096" y="1370"/>
                    <a:pt x="2215" y="2716"/>
                    <a:pt x="3379" y="4017"/>
                  </a:cubicBezTo>
                  <a:lnTo>
                    <a:pt x="3379" y="4017"/>
                  </a:lnTo>
                  <a:cubicBezTo>
                    <a:pt x="5296" y="6094"/>
                    <a:pt x="7465" y="8034"/>
                    <a:pt x="9998" y="9929"/>
                  </a:cubicBezTo>
                  <a:lnTo>
                    <a:pt x="9998" y="9929"/>
                  </a:lnTo>
                  <a:cubicBezTo>
                    <a:pt x="16869" y="15065"/>
                    <a:pt x="25497" y="18374"/>
                    <a:pt x="36361" y="20018"/>
                  </a:cubicBezTo>
                  <a:lnTo>
                    <a:pt x="36361" y="20018"/>
                  </a:lnTo>
                  <a:cubicBezTo>
                    <a:pt x="48756" y="21912"/>
                    <a:pt x="62405" y="21889"/>
                    <a:pt x="73841" y="19995"/>
                  </a:cubicBezTo>
                  <a:lnTo>
                    <a:pt x="73841" y="19995"/>
                  </a:lnTo>
                  <a:cubicBezTo>
                    <a:pt x="74868" y="19812"/>
                    <a:pt x="75918" y="19630"/>
                    <a:pt x="76922" y="19424"/>
                  </a:cubicBezTo>
                  <a:lnTo>
                    <a:pt x="76922" y="19424"/>
                  </a:lnTo>
                  <a:cubicBezTo>
                    <a:pt x="80665" y="18739"/>
                    <a:pt x="84546" y="18009"/>
                    <a:pt x="88586" y="18306"/>
                  </a:cubicBezTo>
                  <a:lnTo>
                    <a:pt x="88586" y="18306"/>
                  </a:lnTo>
                  <a:cubicBezTo>
                    <a:pt x="92763" y="18602"/>
                    <a:pt x="96848" y="19858"/>
                    <a:pt x="101733" y="21638"/>
                  </a:cubicBezTo>
                  <a:lnTo>
                    <a:pt x="101733" y="21638"/>
                  </a:lnTo>
                  <a:cubicBezTo>
                    <a:pt x="107051" y="23601"/>
                    <a:pt x="112370" y="25792"/>
                    <a:pt x="117300" y="27892"/>
                  </a:cubicBezTo>
                  <a:lnTo>
                    <a:pt x="117300" y="27892"/>
                  </a:lnTo>
                  <a:lnTo>
                    <a:pt x="119149" y="28668"/>
                  </a:lnTo>
                  <a:cubicBezTo>
                    <a:pt x="120062" y="29056"/>
                    <a:pt x="120952" y="29422"/>
                    <a:pt x="121819" y="29764"/>
                  </a:cubicBezTo>
                  <a:lnTo>
                    <a:pt x="121819" y="29764"/>
                  </a:lnTo>
                  <a:lnTo>
                    <a:pt x="121819" y="29604"/>
                  </a:lnTo>
                  <a:cubicBezTo>
                    <a:pt x="120929" y="29239"/>
                    <a:pt x="120062" y="28897"/>
                    <a:pt x="119240" y="28531"/>
                  </a:cubicBezTo>
                  <a:lnTo>
                    <a:pt x="119240" y="28531"/>
                  </a:lnTo>
                  <a:lnTo>
                    <a:pt x="117414" y="27755"/>
                  </a:lnTo>
                  <a:cubicBezTo>
                    <a:pt x="112461" y="25678"/>
                    <a:pt x="107143" y="23464"/>
                    <a:pt x="101824" y="21501"/>
                  </a:cubicBezTo>
                  <a:lnTo>
                    <a:pt x="101824" y="21501"/>
                  </a:lnTo>
                  <a:cubicBezTo>
                    <a:pt x="96917" y="19698"/>
                    <a:pt x="92786" y="18443"/>
                    <a:pt x="88586" y="18146"/>
                  </a:cubicBezTo>
                  <a:lnTo>
                    <a:pt x="88586" y="18146"/>
                  </a:lnTo>
                  <a:cubicBezTo>
                    <a:pt x="84500" y="17872"/>
                    <a:pt x="80620" y="18602"/>
                    <a:pt x="76853" y="19287"/>
                  </a:cubicBezTo>
                  <a:lnTo>
                    <a:pt x="76853" y="19287"/>
                  </a:lnTo>
                  <a:cubicBezTo>
                    <a:pt x="75849" y="19470"/>
                    <a:pt x="74799" y="19675"/>
                    <a:pt x="73772" y="19835"/>
                  </a:cubicBezTo>
                  <a:lnTo>
                    <a:pt x="73772" y="19835"/>
                  </a:lnTo>
                  <a:cubicBezTo>
                    <a:pt x="62382" y="21752"/>
                    <a:pt x="48756" y="21752"/>
                    <a:pt x="36384" y="19881"/>
                  </a:cubicBezTo>
                  <a:lnTo>
                    <a:pt x="36384" y="19881"/>
                  </a:lnTo>
                  <a:cubicBezTo>
                    <a:pt x="25565" y="18237"/>
                    <a:pt x="16983" y="14950"/>
                    <a:pt x="10158" y="9838"/>
                  </a:cubicBezTo>
                  <a:lnTo>
                    <a:pt x="10158" y="9838"/>
                  </a:lnTo>
                  <a:cubicBezTo>
                    <a:pt x="7624" y="7943"/>
                    <a:pt x="5479" y="6026"/>
                    <a:pt x="3561" y="3949"/>
                  </a:cubicBezTo>
                  <a:lnTo>
                    <a:pt x="3561" y="3949"/>
                  </a:lnTo>
                  <a:cubicBezTo>
                    <a:pt x="2397" y="2671"/>
                    <a:pt x="1302" y="1347"/>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9"/>
            <p:cNvSpPr/>
            <p:nvPr/>
          </p:nvSpPr>
          <p:spPr>
            <a:xfrm>
              <a:off x="4390025" y="2022100"/>
              <a:ext cx="2981025" cy="670500"/>
            </a:xfrm>
            <a:custGeom>
              <a:rect b="b" l="l" r="r" t="t"/>
              <a:pathLst>
                <a:path extrusionOk="0" h="26820" w="119241">
                  <a:moveTo>
                    <a:pt x="1" y="0"/>
                  </a:moveTo>
                  <a:cubicBezTo>
                    <a:pt x="549" y="662"/>
                    <a:pt x="1097" y="1347"/>
                    <a:pt x="1644" y="1986"/>
                  </a:cubicBezTo>
                  <a:lnTo>
                    <a:pt x="1644" y="1986"/>
                  </a:lnTo>
                  <a:cubicBezTo>
                    <a:pt x="3562" y="4200"/>
                    <a:pt x="5684" y="6277"/>
                    <a:pt x="7967" y="8149"/>
                  </a:cubicBezTo>
                  <a:lnTo>
                    <a:pt x="7967" y="8149"/>
                  </a:lnTo>
                  <a:cubicBezTo>
                    <a:pt x="14860" y="13855"/>
                    <a:pt x="23374" y="17461"/>
                    <a:pt x="33988" y="19219"/>
                  </a:cubicBezTo>
                  <a:lnTo>
                    <a:pt x="33988" y="19219"/>
                  </a:lnTo>
                  <a:cubicBezTo>
                    <a:pt x="46062" y="21227"/>
                    <a:pt x="59826" y="20794"/>
                    <a:pt x="71741" y="18055"/>
                  </a:cubicBezTo>
                  <a:lnTo>
                    <a:pt x="71741" y="18055"/>
                  </a:lnTo>
                  <a:cubicBezTo>
                    <a:pt x="72768" y="17804"/>
                    <a:pt x="73795" y="17553"/>
                    <a:pt x="74799" y="17301"/>
                  </a:cubicBezTo>
                  <a:lnTo>
                    <a:pt x="74799" y="17301"/>
                  </a:lnTo>
                  <a:cubicBezTo>
                    <a:pt x="78748" y="16320"/>
                    <a:pt x="82811" y="15293"/>
                    <a:pt x="87011" y="15407"/>
                  </a:cubicBezTo>
                  <a:lnTo>
                    <a:pt x="87011" y="15407"/>
                  </a:lnTo>
                  <a:cubicBezTo>
                    <a:pt x="91918" y="15521"/>
                    <a:pt x="96529" y="17028"/>
                    <a:pt x="100432" y="18511"/>
                  </a:cubicBezTo>
                  <a:lnTo>
                    <a:pt x="100432" y="18511"/>
                  </a:lnTo>
                  <a:cubicBezTo>
                    <a:pt x="105180" y="20314"/>
                    <a:pt x="109905" y="22506"/>
                    <a:pt x="114493" y="24628"/>
                  </a:cubicBezTo>
                  <a:lnTo>
                    <a:pt x="114493" y="24628"/>
                  </a:lnTo>
                  <a:lnTo>
                    <a:pt x="115931" y="25313"/>
                  </a:lnTo>
                  <a:cubicBezTo>
                    <a:pt x="116547" y="25587"/>
                    <a:pt x="117140" y="25861"/>
                    <a:pt x="117757" y="26135"/>
                  </a:cubicBezTo>
                  <a:lnTo>
                    <a:pt x="117757" y="26135"/>
                  </a:lnTo>
                  <a:cubicBezTo>
                    <a:pt x="118259" y="26386"/>
                    <a:pt x="118761" y="26591"/>
                    <a:pt x="119240" y="26820"/>
                  </a:cubicBezTo>
                  <a:lnTo>
                    <a:pt x="119240" y="26820"/>
                  </a:lnTo>
                  <a:lnTo>
                    <a:pt x="119240" y="26637"/>
                  </a:lnTo>
                  <a:cubicBezTo>
                    <a:pt x="118784" y="26454"/>
                    <a:pt x="118327" y="26226"/>
                    <a:pt x="117871" y="26021"/>
                  </a:cubicBezTo>
                  <a:lnTo>
                    <a:pt x="117871" y="26021"/>
                  </a:lnTo>
                  <a:cubicBezTo>
                    <a:pt x="117255" y="25747"/>
                    <a:pt x="116638" y="25473"/>
                    <a:pt x="116045" y="25176"/>
                  </a:cubicBezTo>
                  <a:lnTo>
                    <a:pt x="116045" y="25176"/>
                  </a:lnTo>
                  <a:lnTo>
                    <a:pt x="114607" y="24514"/>
                  </a:lnTo>
                  <a:cubicBezTo>
                    <a:pt x="110019" y="22391"/>
                    <a:pt x="105271" y="20177"/>
                    <a:pt x="100501" y="18374"/>
                  </a:cubicBezTo>
                  <a:lnTo>
                    <a:pt x="100501" y="18374"/>
                  </a:lnTo>
                  <a:cubicBezTo>
                    <a:pt x="96598" y="16891"/>
                    <a:pt x="91941" y="15361"/>
                    <a:pt x="87011" y="15247"/>
                  </a:cubicBezTo>
                  <a:lnTo>
                    <a:pt x="87011" y="15247"/>
                  </a:lnTo>
                  <a:cubicBezTo>
                    <a:pt x="82743" y="15156"/>
                    <a:pt x="78680" y="16160"/>
                    <a:pt x="74731" y="17165"/>
                  </a:cubicBezTo>
                  <a:lnTo>
                    <a:pt x="74731" y="17165"/>
                  </a:lnTo>
                  <a:cubicBezTo>
                    <a:pt x="73727" y="17416"/>
                    <a:pt x="72677" y="17667"/>
                    <a:pt x="71650" y="17895"/>
                  </a:cubicBezTo>
                  <a:lnTo>
                    <a:pt x="71650" y="17895"/>
                  </a:lnTo>
                  <a:cubicBezTo>
                    <a:pt x="59780" y="20657"/>
                    <a:pt x="46062" y="21068"/>
                    <a:pt x="34011" y="19082"/>
                  </a:cubicBezTo>
                  <a:lnTo>
                    <a:pt x="34011" y="19082"/>
                  </a:lnTo>
                  <a:cubicBezTo>
                    <a:pt x="23465" y="17324"/>
                    <a:pt x="14997" y="13741"/>
                    <a:pt x="8127" y="8057"/>
                  </a:cubicBezTo>
                  <a:lnTo>
                    <a:pt x="8127" y="8057"/>
                  </a:lnTo>
                  <a:cubicBezTo>
                    <a:pt x="5867" y="6186"/>
                    <a:pt x="3744" y="4109"/>
                    <a:pt x="1827" y="1917"/>
                  </a:cubicBezTo>
                  <a:lnTo>
                    <a:pt x="1827" y="1917"/>
                  </a:lnTo>
                  <a:cubicBezTo>
                    <a:pt x="1279" y="1301"/>
                    <a:pt x="754" y="63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9"/>
            <p:cNvSpPr/>
            <p:nvPr/>
          </p:nvSpPr>
          <p:spPr>
            <a:xfrm>
              <a:off x="4453375" y="2022100"/>
              <a:ext cx="2917675" cy="594025"/>
            </a:xfrm>
            <a:custGeom>
              <a:rect b="b" l="l" r="r" t="t"/>
              <a:pathLst>
                <a:path extrusionOk="0" h="23761" w="116707">
                  <a:moveTo>
                    <a:pt x="1" y="0"/>
                  </a:moveTo>
                  <a:cubicBezTo>
                    <a:pt x="2009" y="2442"/>
                    <a:pt x="3972" y="4519"/>
                    <a:pt x="6004" y="6368"/>
                  </a:cubicBezTo>
                  <a:lnTo>
                    <a:pt x="6004" y="6368"/>
                  </a:lnTo>
                  <a:cubicBezTo>
                    <a:pt x="12760" y="12531"/>
                    <a:pt x="21388" y="16594"/>
                    <a:pt x="31636" y="18420"/>
                  </a:cubicBezTo>
                  <a:lnTo>
                    <a:pt x="31636" y="18420"/>
                  </a:lnTo>
                  <a:cubicBezTo>
                    <a:pt x="33120" y="18694"/>
                    <a:pt x="34627" y="18922"/>
                    <a:pt x="36133" y="19082"/>
                  </a:cubicBezTo>
                  <a:lnTo>
                    <a:pt x="36133" y="19082"/>
                  </a:lnTo>
                  <a:cubicBezTo>
                    <a:pt x="46929" y="20337"/>
                    <a:pt x="58684" y="19310"/>
                    <a:pt x="69663" y="16092"/>
                  </a:cubicBezTo>
                  <a:lnTo>
                    <a:pt x="69663" y="16092"/>
                  </a:lnTo>
                  <a:cubicBezTo>
                    <a:pt x="70668" y="15795"/>
                    <a:pt x="71695" y="15498"/>
                    <a:pt x="72676" y="15179"/>
                  </a:cubicBezTo>
                  <a:lnTo>
                    <a:pt x="72676" y="15179"/>
                  </a:lnTo>
                  <a:cubicBezTo>
                    <a:pt x="76808" y="13901"/>
                    <a:pt x="81076" y="12599"/>
                    <a:pt x="85504" y="12485"/>
                  </a:cubicBezTo>
                  <a:lnTo>
                    <a:pt x="85504" y="12485"/>
                  </a:lnTo>
                  <a:cubicBezTo>
                    <a:pt x="89590" y="12417"/>
                    <a:pt x="93927" y="13330"/>
                    <a:pt x="99154" y="15384"/>
                  </a:cubicBezTo>
                  <a:lnTo>
                    <a:pt x="99154" y="15384"/>
                  </a:lnTo>
                  <a:cubicBezTo>
                    <a:pt x="103536" y="17096"/>
                    <a:pt x="107873" y="19310"/>
                    <a:pt x="112073" y="21433"/>
                  </a:cubicBezTo>
                  <a:lnTo>
                    <a:pt x="112073" y="21433"/>
                  </a:lnTo>
                  <a:cubicBezTo>
                    <a:pt x="112917" y="21866"/>
                    <a:pt x="113762" y="22300"/>
                    <a:pt x="114606" y="22734"/>
                  </a:cubicBezTo>
                  <a:lnTo>
                    <a:pt x="114606" y="22734"/>
                  </a:lnTo>
                  <a:cubicBezTo>
                    <a:pt x="115223" y="23031"/>
                    <a:pt x="115816" y="23327"/>
                    <a:pt x="116432" y="23624"/>
                  </a:cubicBezTo>
                  <a:lnTo>
                    <a:pt x="116432" y="23624"/>
                  </a:lnTo>
                  <a:cubicBezTo>
                    <a:pt x="116524" y="23670"/>
                    <a:pt x="116615" y="23715"/>
                    <a:pt x="116706" y="23761"/>
                  </a:cubicBezTo>
                  <a:lnTo>
                    <a:pt x="116706" y="23761"/>
                  </a:lnTo>
                  <a:lnTo>
                    <a:pt x="116706" y="23601"/>
                  </a:lnTo>
                  <a:cubicBezTo>
                    <a:pt x="116638" y="23578"/>
                    <a:pt x="116592" y="23533"/>
                    <a:pt x="116524" y="23510"/>
                  </a:cubicBezTo>
                  <a:lnTo>
                    <a:pt x="116524" y="23510"/>
                  </a:lnTo>
                  <a:cubicBezTo>
                    <a:pt x="115930" y="23213"/>
                    <a:pt x="115337" y="22916"/>
                    <a:pt x="114721" y="22620"/>
                  </a:cubicBezTo>
                  <a:lnTo>
                    <a:pt x="114721" y="22620"/>
                  </a:lnTo>
                  <a:cubicBezTo>
                    <a:pt x="113876" y="22186"/>
                    <a:pt x="113031" y="21752"/>
                    <a:pt x="112187" y="21319"/>
                  </a:cubicBezTo>
                  <a:lnTo>
                    <a:pt x="112187" y="21319"/>
                  </a:lnTo>
                  <a:cubicBezTo>
                    <a:pt x="107987" y="19173"/>
                    <a:pt x="103627" y="16959"/>
                    <a:pt x="99245" y="15247"/>
                  </a:cubicBezTo>
                  <a:lnTo>
                    <a:pt x="99245" y="15247"/>
                  </a:lnTo>
                  <a:cubicBezTo>
                    <a:pt x="93972" y="13193"/>
                    <a:pt x="89613" y="12280"/>
                    <a:pt x="85481" y="12348"/>
                  </a:cubicBezTo>
                  <a:lnTo>
                    <a:pt x="85481" y="12348"/>
                  </a:lnTo>
                  <a:cubicBezTo>
                    <a:pt x="81030" y="12440"/>
                    <a:pt x="76739" y="13764"/>
                    <a:pt x="72585" y="15042"/>
                  </a:cubicBezTo>
                  <a:lnTo>
                    <a:pt x="72585" y="15042"/>
                  </a:lnTo>
                  <a:cubicBezTo>
                    <a:pt x="71604" y="15361"/>
                    <a:pt x="70576" y="15658"/>
                    <a:pt x="69572" y="15955"/>
                  </a:cubicBezTo>
                  <a:lnTo>
                    <a:pt x="69572" y="15955"/>
                  </a:lnTo>
                  <a:cubicBezTo>
                    <a:pt x="57087" y="19607"/>
                    <a:pt x="43620" y="20429"/>
                    <a:pt x="31682" y="18283"/>
                  </a:cubicBezTo>
                  <a:lnTo>
                    <a:pt x="31682" y="18283"/>
                  </a:lnTo>
                  <a:cubicBezTo>
                    <a:pt x="21479" y="16457"/>
                    <a:pt x="12897" y="12417"/>
                    <a:pt x="6163" y="6300"/>
                  </a:cubicBezTo>
                  <a:lnTo>
                    <a:pt x="6163" y="6300"/>
                  </a:lnTo>
                  <a:cubicBezTo>
                    <a:pt x="4155" y="4474"/>
                    <a:pt x="2215" y="241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9"/>
            <p:cNvSpPr/>
            <p:nvPr/>
          </p:nvSpPr>
          <p:spPr>
            <a:xfrm>
              <a:off x="4504150" y="2022100"/>
              <a:ext cx="2866900" cy="537550"/>
            </a:xfrm>
            <a:custGeom>
              <a:rect b="b" l="l" r="r" t="t"/>
              <a:pathLst>
                <a:path extrusionOk="0" h="21502" w="114676">
                  <a:moveTo>
                    <a:pt x="1" y="0"/>
                  </a:moveTo>
                  <a:cubicBezTo>
                    <a:pt x="1348" y="1666"/>
                    <a:pt x="2740" y="3264"/>
                    <a:pt x="4224" y="4725"/>
                  </a:cubicBezTo>
                  <a:lnTo>
                    <a:pt x="4224" y="4725"/>
                  </a:lnTo>
                  <a:cubicBezTo>
                    <a:pt x="11916" y="12417"/>
                    <a:pt x="22301" y="17187"/>
                    <a:pt x="34307" y="18580"/>
                  </a:cubicBezTo>
                  <a:lnTo>
                    <a:pt x="34307" y="18580"/>
                  </a:lnTo>
                  <a:cubicBezTo>
                    <a:pt x="34376" y="18580"/>
                    <a:pt x="34422" y="18602"/>
                    <a:pt x="34490" y="18602"/>
                  </a:cubicBezTo>
                  <a:lnTo>
                    <a:pt x="34490" y="18602"/>
                  </a:lnTo>
                  <a:cubicBezTo>
                    <a:pt x="45241" y="19812"/>
                    <a:pt x="56927" y="18351"/>
                    <a:pt x="68294" y="14380"/>
                  </a:cubicBezTo>
                  <a:lnTo>
                    <a:pt x="68294" y="14380"/>
                  </a:lnTo>
                  <a:cubicBezTo>
                    <a:pt x="69276" y="14037"/>
                    <a:pt x="70257" y="13672"/>
                    <a:pt x="71262" y="13330"/>
                  </a:cubicBezTo>
                  <a:lnTo>
                    <a:pt x="71262" y="13330"/>
                  </a:lnTo>
                  <a:cubicBezTo>
                    <a:pt x="75553" y="11755"/>
                    <a:pt x="80004" y="10134"/>
                    <a:pt x="84546" y="9860"/>
                  </a:cubicBezTo>
                  <a:lnTo>
                    <a:pt x="84546" y="9860"/>
                  </a:lnTo>
                  <a:cubicBezTo>
                    <a:pt x="93676" y="9290"/>
                    <a:pt x="102258" y="14060"/>
                    <a:pt x="110567" y="18694"/>
                  </a:cubicBezTo>
                  <a:lnTo>
                    <a:pt x="110567" y="18694"/>
                  </a:lnTo>
                  <a:cubicBezTo>
                    <a:pt x="111913" y="19424"/>
                    <a:pt x="113306" y="20200"/>
                    <a:pt x="114675" y="20931"/>
                  </a:cubicBezTo>
                  <a:lnTo>
                    <a:pt x="114675" y="20931"/>
                  </a:lnTo>
                  <a:lnTo>
                    <a:pt x="114675" y="20132"/>
                  </a:lnTo>
                  <a:cubicBezTo>
                    <a:pt x="113488" y="19493"/>
                    <a:pt x="112279" y="18831"/>
                    <a:pt x="111115" y="18192"/>
                  </a:cubicBezTo>
                  <a:lnTo>
                    <a:pt x="111115" y="18192"/>
                  </a:lnTo>
                  <a:cubicBezTo>
                    <a:pt x="102646" y="13467"/>
                    <a:pt x="93904" y="8605"/>
                    <a:pt x="84386" y="9199"/>
                  </a:cubicBezTo>
                  <a:lnTo>
                    <a:pt x="84386" y="9199"/>
                  </a:lnTo>
                  <a:cubicBezTo>
                    <a:pt x="79661" y="9472"/>
                    <a:pt x="75142" y="11139"/>
                    <a:pt x="70759" y="12736"/>
                  </a:cubicBezTo>
                  <a:lnTo>
                    <a:pt x="70759" y="12736"/>
                  </a:lnTo>
                  <a:cubicBezTo>
                    <a:pt x="69778" y="13079"/>
                    <a:pt x="68796" y="13444"/>
                    <a:pt x="67815" y="13786"/>
                  </a:cubicBezTo>
                  <a:lnTo>
                    <a:pt x="67815" y="13786"/>
                  </a:lnTo>
                  <a:cubicBezTo>
                    <a:pt x="48665" y="20474"/>
                    <a:pt x="22119" y="21501"/>
                    <a:pt x="4977" y="4382"/>
                  </a:cubicBezTo>
                  <a:lnTo>
                    <a:pt x="4977" y="4382"/>
                  </a:lnTo>
                  <a:cubicBezTo>
                    <a:pt x="3607" y="3013"/>
                    <a:pt x="2306" y="1529"/>
                    <a:pt x="1051" y="0"/>
                  </a:cubicBezTo>
                  <a:lnTo>
                    <a:pt x="105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9"/>
            <p:cNvSpPr/>
            <p:nvPr/>
          </p:nvSpPr>
          <p:spPr>
            <a:xfrm>
              <a:off x="4383750" y="2022100"/>
              <a:ext cx="2987300" cy="560375"/>
            </a:xfrm>
            <a:custGeom>
              <a:rect b="b" l="l" r="r" t="t"/>
              <a:pathLst>
                <a:path extrusionOk="0" h="22415" w="119492">
                  <a:moveTo>
                    <a:pt x="1" y="0"/>
                  </a:moveTo>
                  <a:cubicBezTo>
                    <a:pt x="2329" y="2556"/>
                    <a:pt x="4749" y="5044"/>
                    <a:pt x="7351" y="7236"/>
                  </a:cubicBezTo>
                  <a:lnTo>
                    <a:pt x="7351" y="7236"/>
                  </a:lnTo>
                  <a:cubicBezTo>
                    <a:pt x="10478" y="9838"/>
                    <a:pt x="13536" y="11869"/>
                    <a:pt x="16686" y="13421"/>
                  </a:cubicBezTo>
                  <a:lnTo>
                    <a:pt x="16686" y="13421"/>
                  </a:lnTo>
                  <a:cubicBezTo>
                    <a:pt x="22278" y="16183"/>
                    <a:pt x="28624" y="17963"/>
                    <a:pt x="35471" y="18762"/>
                  </a:cubicBezTo>
                  <a:lnTo>
                    <a:pt x="35471" y="18762"/>
                  </a:lnTo>
                  <a:cubicBezTo>
                    <a:pt x="46633" y="20040"/>
                    <a:pt x="59073" y="18717"/>
                    <a:pt x="71604" y="14722"/>
                  </a:cubicBezTo>
                  <a:lnTo>
                    <a:pt x="71604" y="14722"/>
                  </a:lnTo>
                  <a:cubicBezTo>
                    <a:pt x="72426" y="14471"/>
                    <a:pt x="73224" y="14197"/>
                    <a:pt x="74046" y="13946"/>
                  </a:cubicBezTo>
                  <a:lnTo>
                    <a:pt x="74046" y="13946"/>
                  </a:lnTo>
                  <a:cubicBezTo>
                    <a:pt x="78680" y="12417"/>
                    <a:pt x="83450" y="10865"/>
                    <a:pt x="88335" y="10682"/>
                  </a:cubicBezTo>
                  <a:lnTo>
                    <a:pt x="88335" y="10682"/>
                  </a:lnTo>
                  <a:cubicBezTo>
                    <a:pt x="97807" y="10340"/>
                    <a:pt x="106618" y="15270"/>
                    <a:pt x="115132" y="20018"/>
                  </a:cubicBezTo>
                  <a:lnTo>
                    <a:pt x="115132" y="20018"/>
                  </a:lnTo>
                  <a:cubicBezTo>
                    <a:pt x="116570" y="20817"/>
                    <a:pt x="118031" y="21638"/>
                    <a:pt x="119491" y="22414"/>
                  </a:cubicBezTo>
                  <a:lnTo>
                    <a:pt x="119491" y="22414"/>
                  </a:lnTo>
                  <a:lnTo>
                    <a:pt x="119491" y="22232"/>
                  </a:lnTo>
                  <a:cubicBezTo>
                    <a:pt x="118076" y="21478"/>
                    <a:pt x="116661" y="20680"/>
                    <a:pt x="115269" y="19904"/>
                  </a:cubicBezTo>
                  <a:lnTo>
                    <a:pt x="115269" y="19904"/>
                  </a:lnTo>
                  <a:cubicBezTo>
                    <a:pt x="106709" y="15133"/>
                    <a:pt x="97853" y="10180"/>
                    <a:pt x="88312" y="10522"/>
                  </a:cubicBezTo>
                  <a:lnTo>
                    <a:pt x="88312" y="10522"/>
                  </a:lnTo>
                  <a:cubicBezTo>
                    <a:pt x="83382" y="10705"/>
                    <a:pt x="78588" y="12280"/>
                    <a:pt x="73932" y="13786"/>
                  </a:cubicBezTo>
                  <a:lnTo>
                    <a:pt x="73932" y="13786"/>
                  </a:lnTo>
                  <a:cubicBezTo>
                    <a:pt x="73110" y="14060"/>
                    <a:pt x="72311" y="14334"/>
                    <a:pt x="71490" y="14585"/>
                  </a:cubicBezTo>
                  <a:lnTo>
                    <a:pt x="71490" y="14585"/>
                  </a:lnTo>
                  <a:cubicBezTo>
                    <a:pt x="51358" y="20976"/>
                    <a:pt x="31408" y="20520"/>
                    <a:pt x="16800" y="13307"/>
                  </a:cubicBezTo>
                  <a:lnTo>
                    <a:pt x="16800" y="13307"/>
                  </a:lnTo>
                  <a:cubicBezTo>
                    <a:pt x="13673" y="11755"/>
                    <a:pt x="10637" y="9746"/>
                    <a:pt x="7533" y="7144"/>
                  </a:cubicBezTo>
                  <a:lnTo>
                    <a:pt x="7533" y="7144"/>
                  </a:lnTo>
                  <a:cubicBezTo>
                    <a:pt x="4954" y="4999"/>
                    <a:pt x="2557" y="2534"/>
                    <a:pt x="252" y="0"/>
                  </a:cubicBezTo>
                  <a:lnTo>
                    <a:pt x="252"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9"/>
            <p:cNvSpPr/>
            <p:nvPr/>
          </p:nvSpPr>
          <p:spPr>
            <a:xfrm>
              <a:off x="4223975" y="2022100"/>
              <a:ext cx="3147075" cy="605450"/>
            </a:xfrm>
            <a:custGeom>
              <a:rect b="b" l="l" r="r" t="t"/>
              <a:pathLst>
                <a:path extrusionOk="0" h="24218" w="125883">
                  <a:moveTo>
                    <a:pt x="1" y="0"/>
                  </a:moveTo>
                  <a:cubicBezTo>
                    <a:pt x="3835" y="3606"/>
                    <a:pt x="7579" y="6984"/>
                    <a:pt x="11779" y="9860"/>
                  </a:cubicBezTo>
                  <a:lnTo>
                    <a:pt x="11779" y="9860"/>
                  </a:lnTo>
                  <a:cubicBezTo>
                    <a:pt x="14221" y="11550"/>
                    <a:pt x="17508" y="13649"/>
                    <a:pt x="21251" y="15179"/>
                  </a:cubicBezTo>
                  <a:lnTo>
                    <a:pt x="21251" y="15179"/>
                  </a:lnTo>
                  <a:cubicBezTo>
                    <a:pt x="26181" y="17165"/>
                    <a:pt x="31614" y="18511"/>
                    <a:pt x="37503" y="19196"/>
                  </a:cubicBezTo>
                  <a:lnTo>
                    <a:pt x="37503" y="19196"/>
                  </a:lnTo>
                  <a:cubicBezTo>
                    <a:pt x="41018" y="19607"/>
                    <a:pt x="44670" y="19767"/>
                    <a:pt x="48505" y="19698"/>
                  </a:cubicBezTo>
                  <a:lnTo>
                    <a:pt x="48505" y="19698"/>
                  </a:lnTo>
                  <a:cubicBezTo>
                    <a:pt x="57475" y="19538"/>
                    <a:pt x="67221" y="18009"/>
                    <a:pt x="76694" y="15293"/>
                  </a:cubicBezTo>
                  <a:lnTo>
                    <a:pt x="76694" y="15293"/>
                  </a:lnTo>
                  <a:cubicBezTo>
                    <a:pt x="77264" y="15133"/>
                    <a:pt x="77858" y="14950"/>
                    <a:pt x="78429" y="14791"/>
                  </a:cubicBezTo>
                  <a:lnTo>
                    <a:pt x="78429" y="14791"/>
                  </a:lnTo>
                  <a:cubicBezTo>
                    <a:pt x="83427" y="13330"/>
                    <a:pt x="88563" y="11823"/>
                    <a:pt x="93767" y="11778"/>
                  </a:cubicBezTo>
                  <a:lnTo>
                    <a:pt x="93767" y="11778"/>
                  </a:lnTo>
                  <a:cubicBezTo>
                    <a:pt x="103422" y="11686"/>
                    <a:pt x="112415" y="16708"/>
                    <a:pt x="121089" y="21570"/>
                  </a:cubicBezTo>
                  <a:lnTo>
                    <a:pt x="121089" y="21570"/>
                  </a:lnTo>
                  <a:cubicBezTo>
                    <a:pt x="122436" y="22323"/>
                    <a:pt x="123828" y="23099"/>
                    <a:pt x="125198" y="23852"/>
                  </a:cubicBezTo>
                  <a:lnTo>
                    <a:pt x="125198" y="23852"/>
                  </a:lnTo>
                  <a:cubicBezTo>
                    <a:pt x="125426" y="23966"/>
                    <a:pt x="125654" y="24103"/>
                    <a:pt x="125882" y="24217"/>
                  </a:cubicBezTo>
                  <a:lnTo>
                    <a:pt x="125882" y="24217"/>
                  </a:lnTo>
                  <a:lnTo>
                    <a:pt x="125882" y="24012"/>
                  </a:lnTo>
                  <a:cubicBezTo>
                    <a:pt x="125700" y="23921"/>
                    <a:pt x="125517" y="23829"/>
                    <a:pt x="125335" y="23715"/>
                  </a:cubicBezTo>
                  <a:lnTo>
                    <a:pt x="125335" y="23715"/>
                  </a:lnTo>
                  <a:cubicBezTo>
                    <a:pt x="123965" y="22985"/>
                    <a:pt x="122573" y="22209"/>
                    <a:pt x="121226" y="21456"/>
                  </a:cubicBezTo>
                  <a:lnTo>
                    <a:pt x="121226" y="21456"/>
                  </a:lnTo>
                  <a:cubicBezTo>
                    <a:pt x="112507" y="16571"/>
                    <a:pt x="103491" y="11504"/>
                    <a:pt x="93744" y="11618"/>
                  </a:cubicBezTo>
                  <a:lnTo>
                    <a:pt x="93744" y="11618"/>
                  </a:lnTo>
                  <a:cubicBezTo>
                    <a:pt x="88494" y="11664"/>
                    <a:pt x="83336" y="13170"/>
                    <a:pt x="78337" y="14631"/>
                  </a:cubicBezTo>
                  <a:lnTo>
                    <a:pt x="78337" y="14631"/>
                  </a:lnTo>
                  <a:cubicBezTo>
                    <a:pt x="77744" y="14791"/>
                    <a:pt x="77173" y="14973"/>
                    <a:pt x="76580" y="15133"/>
                  </a:cubicBezTo>
                  <a:lnTo>
                    <a:pt x="76580" y="15133"/>
                  </a:lnTo>
                  <a:cubicBezTo>
                    <a:pt x="56128" y="21022"/>
                    <a:pt x="35996" y="20976"/>
                    <a:pt x="21365" y="15042"/>
                  </a:cubicBezTo>
                  <a:lnTo>
                    <a:pt x="21365" y="15042"/>
                  </a:lnTo>
                  <a:cubicBezTo>
                    <a:pt x="17645" y="13535"/>
                    <a:pt x="14381" y="11413"/>
                    <a:pt x="11938" y="9746"/>
                  </a:cubicBezTo>
                  <a:lnTo>
                    <a:pt x="11938" y="9746"/>
                  </a:lnTo>
                  <a:cubicBezTo>
                    <a:pt x="7784" y="6916"/>
                    <a:pt x="4064" y="3561"/>
                    <a:pt x="297" y="0"/>
                  </a:cubicBezTo>
                  <a:lnTo>
                    <a:pt x="297"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9"/>
            <p:cNvSpPr/>
            <p:nvPr/>
          </p:nvSpPr>
          <p:spPr>
            <a:xfrm>
              <a:off x="4025400" y="2022100"/>
              <a:ext cx="3345650" cy="650525"/>
            </a:xfrm>
            <a:custGeom>
              <a:rect b="b" l="l" r="r" t="t"/>
              <a:pathLst>
                <a:path extrusionOk="0" h="26021" w="133826">
                  <a:moveTo>
                    <a:pt x="1" y="0"/>
                  </a:moveTo>
                  <a:cubicBezTo>
                    <a:pt x="5798" y="4702"/>
                    <a:pt x="11436" y="9062"/>
                    <a:pt x="17736" y="12508"/>
                  </a:cubicBezTo>
                  <a:lnTo>
                    <a:pt x="17736" y="12508"/>
                  </a:lnTo>
                  <a:cubicBezTo>
                    <a:pt x="21023" y="14289"/>
                    <a:pt x="23990" y="15841"/>
                    <a:pt x="27391" y="16936"/>
                  </a:cubicBezTo>
                  <a:lnTo>
                    <a:pt x="27391" y="16936"/>
                  </a:lnTo>
                  <a:cubicBezTo>
                    <a:pt x="31636" y="18306"/>
                    <a:pt x="36065" y="19173"/>
                    <a:pt x="40493" y="19698"/>
                  </a:cubicBezTo>
                  <a:lnTo>
                    <a:pt x="40493" y="19698"/>
                  </a:lnTo>
                  <a:cubicBezTo>
                    <a:pt x="56973" y="21593"/>
                    <a:pt x="73658" y="18351"/>
                    <a:pt x="83313" y="15863"/>
                  </a:cubicBezTo>
                  <a:lnTo>
                    <a:pt x="83313" y="15863"/>
                  </a:lnTo>
                  <a:lnTo>
                    <a:pt x="84180" y="15635"/>
                  </a:lnTo>
                  <a:cubicBezTo>
                    <a:pt x="89590" y="14243"/>
                    <a:pt x="95159" y="12782"/>
                    <a:pt x="100751" y="12873"/>
                  </a:cubicBezTo>
                  <a:lnTo>
                    <a:pt x="100751" y="12873"/>
                  </a:lnTo>
                  <a:cubicBezTo>
                    <a:pt x="110635" y="13010"/>
                    <a:pt x="119811" y="18169"/>
                    <a:pt x="128667" y="23168"/>
                  </a:cubicBezTo>
                  <a:lnTo>
                    <a:pt x="128667" y="23168"/>
                  </a:lnTo>
                  <a:cubicBezTo>
                    <a:pt x="129877" y="23852"/>
                    <a:pt x="131132" y="24537"/>
                    <a:pt x="132342" y="25222"/>
                  </a:cubicBezTo>
                  <a:lnTo>
                    <a:pt x="132342" y="25222"/>
                  </a:lnTo>
                  <a:cubicBezTo>
                    <a:pt x="132844" y="25496"/>
                    <a:pt x="133323" y="25747"/>
                    <a:pt x="133825" y="26021"/>
                  </a:cubicBezTo>
                  <a:lnTo>
                    <a:pt x="133825" y="26021"/>
                  </a:lnTo>
                  <a:lnTo>
                    <a:pt x="133825" y="25815"/>
                  </a:lnTo>
                  <a:cubicBezTo>
                    <a:pt x="133392" y="25564"/>
                    <a:pt x="132935" y="25336"/>
                    <a:pt x="132479" y="25085"/>
                  </a:cubicBezTo>
                  <a:lnTo>
                    <a:pt x="132479" y="25085"/>
                  </a:lnTo>
                  <a:cubicBezTo>
                    <a:pt x="131269" y="24400"/>
                    <a:pt x="130014" y="23715"/>
                    <a:pt x="128827" y="23031"/>
                  </a:cubicBezTo>
                  <a:lnTo>
                    <a:pt x="128827" y="23031"/>
                  </a:lnTo>
                  <a:cubicBezTo>
                    <a:pt x="119902" y="18009"/>
                    <a:pt x="110703" y="12828"/>
                    <a:pt x="100729" y="12691"/>
                  </a:cubicBezTo>
                  <a:lnTo>
                    <a:pt x="100729" y="12691"/>
                  </a:lnTo>
                  <a:cubicBezTo>
                    <a:pt x="95091" y="12622"/>
                    <a:pt x="89499" y="14060"/>
                    <a:pt x="84089" y="15475"/>
                  </a:cubicBezTo>
                  <a:lnTo>
                    <a:pt x="84089" y="15475"/>
                  </a:lnTo>
                  <a:lnTo>
                    <a:pt x="83222" y="15704"/>
                  </a:lnTo>
                  <a:cubicBezTo>
                    <a:pt x="70987" y="18854"/>
                    <a:pt x="47500" y="23213"/>
                    <a:pt x="27459" y="16776"/>
                  </a:cubicBezTo>
                  <a:lnTo>
                    <a:pt x="27459" y="16776"/>
                  </a:lnTo>
                  <a:cubicBezTo>
                    <a:pt x="24127" y="15704"/>
                    <a:pt x="21137" y="14152"/>
                    <a:pt x="17896" y="12371"/>
                  </a:cubicBezTo>
                  <a:lnTo>
                    <a:pt x="17896" y="12371"/>
                  </a:lnTo>
                  <a:cubicBezTo>
                    <a:pt x="11641" y="8970"/>
                    <a:pt x="6049" y="4656"/>
                    <a:pt x="320" y="0"/>
                  </a:cubicBezTo>
                  <a:lnTo>
                    <a:pt x="32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9"/>
            <p:cNvSpPr/>
            <p:nvPr/>
          </p:nvSpPr>
          <p:spPr>
            <a:xfrm>
              <a:off x="3790875" y="2022100"/>
              <a:ext cx="3580175" cy="695600"/>
            </a:xfrm>
            <a:custGeom>
              <a:rect b="b" l="l" r="r" t="t"/>
              <a:pathLst>
                <a:path extrusionOk="0" h="27824" w="143207">
                  <a:moveTo>
                    <a:pt x="0" y="0"/>
                  </a:moveTo>
                  <a:cubicBezTo>
                    <a:pt x="9016" y="6962"/>
                    <a:pt x="16868" y="11686"/>
                    <a:pt x="25154" y="15133"/>
                  </a:cubicBezTo>
                  <a:lnTo>
                    <a:pt x="25154" y="15133"/>
                  </a:lnTo>
                  <a:cubicBezTo>
                    <a:pt x="25496" y="15293"/>
                    <a:pt x="25839" y="15430"/>
                    <a:pt x="26181" y="15567"/>
                  </a:cubicBezTo>
                  <a:lnTo>
                    <a:pt x="26181" y="15567"/>
                  </a:lnTo>
                  <a:cubicBezTo>
                    <a:pt x="29103" y="16799"/>
                    <a:pt x="31864" y="17963"/>
                    <a:pt x="34946" y="18694"/>
                  </a:cubicBezTo>
                  <a:lnTo>
                    <a:pt x="34946" y="18694"/>
                  </a:lnTo>
                  <a:cubicBezTo>
                    <a:pt x="53891" y="23213"/>
                    <a:pt x="76100" y="19949"/>
                    <a:pt x="91393" y="16434"/>
                  </a:cubicBezTo>
                  <a:lnTo>
                    <a:pt x="91393" y="16434"/>
                  </a:lnTo>
                  <a:cubicBezTo>
                    <a:pt x="97145" y="15110"/>
                    <a:pt x="103102" y="13741"/>
                    <a:pt x="109174" y="13969"/>
                  </a:cubicBezTo>
                  <a:lnTo>
                    <a:pt x="109174" y="13969"/>
                  </a:lnTo>
                  <a:cubicBezTo>
                    <a:pt x="119285" y="14357"/>
                    <a:pt x="128667" y="19652"/>
                    <a:pt x="137751" y="24788"/>
                  </a:cubicBezTo>
                  <a:lnTo>
                    <a:pt x="137751" y="24788"/>
                  </a:lnTo>
                  <a:cubicBezTo>
                    <a:pt x="138801" y="25382"/>
                    <a:pt x="139874" y="25998"/>
                    <a:pt x="140924" y="26591"/>
                  </a:cubicBezTo>
                  <a:lnTo>
                    <a:pt x="140924" y="26591"/>
                  </a:lnTo>
                  <a:cubicBezTo>
                    <a:pt x="141700" y="27002"/>
                    <a:pt x="142453" y="27413"/>
                    <a:pt x="143206" y="27824"/>
                  </a:cubicBezTo>
                  <a:lnTo>
                    <a:pt x="143206" y="27824"/>
                  </a:lnTo>
                  <a:lnTo>
                    <a:pt x="143206" y="27596"/>
                  </a:lnTo>
                  <a:cubicBezTo>
                    <a:pt x="142499" y="27230"/>
                    <a:pt x="141791" y="26842"/>
                    <a:pt x="141084" y="26432"/>
                  </a:cubicBezTo>
                  <a:lnTo>
                    <a:pt x="141084" y="26432"/>
                  </a:lnTo>
                  <a:cubicBezTo>
                    <a:pt x="140034" y="25861"/>
                    <a:pt x="138961" y="25245"/>
                    <a:pt x="137911" y="24651"/>
                  </a:cubicBezTo>
                  <a:lnTo>
                    <a:pt x="137911" y="24651"/>
                  </a:lnTo>
                  <a:cubicBezTo>
                    <a:pt x="128804" y="19493"/>
                    <a:pt x="119377" y="14174"/>
                    <a:pt x="109174" y="13786"/>
                  </a:cubicBezTo>
                  <a:lnTo>
                    <a:pt x="109174" y="13786"/>
                  </a:lnTo>
                  <a:cubicBezTo>
                    <a:pt x="103057" y="13535"/>
                    <a:pt x="97076" y="14928"/>
                    <a:pt x="91279" y="16252"/>
                  </a:cubicBezTo>
                  <a:lnTo>
                    <a:pt x="91279" y="16252"/>
                  </a:lnTo>
                  <a:cubicBezTo>
                    <a:pt x="76031" y="19767"/>
                    <a:pt x="53868" y="23008"/>
                    <a:pt x="35014" y="18511"/>
                  </a:cubicBezTo>
                  <a:lnTo>
                    <a:pt x="35014" y="18511"/>
                  </a:lnTo>
                  <a:cubicBezTo>
                    <a:pt x="31956" y="17781"/>
                    <a:pt x="29217" y="16640"/>
                    <a:pt x="26318" y="15407"/>
                  </a:cubicBezTo>
                  <a:lnTo>
                    <a:pt x="26318" y="15407"/>
                  </a:lnTo>
                  <a:cubicBezTo>
                    <a:pt x="25976" y="15270"/>
                    <a:pt x="25633" y="15133"/>
                    <a:pt x="25291" y="14973"/>
                  </a:cubicBezTo>
                  <a:lnTo>
                    <a:pt x="25291" y="14973"/>
                  </a:lnTo>
                  <a:cubicBezTo>
                    <a:pt x="17074" y="11572"/>
                    <a:pt x="9267" y="6893"/>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9"/>
            <p:cNvSpPr/>
            <p:nvPr/>
          </p:nvSpPr>
          <p:spPr>
            <a:xfrm>
              <a:off x="3552350" y="2022100"/>
              <a:ext cx="3818700" cy="740700"/>
            </a:xfrm>
            <a:custGeom>
              <a:rect b="b" l="l" r="r" t="t"/>
              <a:pathLst>
                <a:path extrusionOk="0" h="29628" w="152748">
                  <a:moveTo>
                    <a:pt x="0" y="0"/>
                  </a:moveTo>
                  <a:cubicBezTo>
                    <a:pt x="754" y="593"/>
                    <a:pt x="1507" y="1210"/>
                    <a:pt x="2237" y="1826"/>
                  </a:cubicBezTo>
                  <a:lnTo>
                    <a:pt x="2237" y="1826"/>
                  </a:lnTo>
                  <a:cubicBezTo>
                    <a:pt x="2762" y="2237"/>
                    <a:pt x="3264" y="2671"/>
                    <a:pt x="3789" y="3081"/>
                  </a:cubicBezTo>
                  <a:lnTo>
                    <a:pt x="3789" y="3081"/>
                  </a:lnTo>
                  <a:cubicBezTo>
                    <a:pt x="11870" y="9564"/>
                    <a:pt x="20977" y="15841"/>
                    <a:pt x="32755" y="17781"/>
                  </a:cubicBezTo>
                  <a:lnTo>
                    <a:pt x="32755" y="17781"/>
                  </a:lnTo>
                  <a:cubicBezTo>
                    <a:pt x="34444" y="18055"/>
                    <a:pt x="36064" y="18580"/>
                    <a:pt x="37616" y="19105"/>
                  </a:cubicBezTo>
                  <a:lnTo>
                    <a:pt x="37616" y="19105"/>
                  </a:lnTo>
                  <a:cubicBezTo>
                    <a:pt x="39237" y="19630"/>
                    <a:pt x="40926" y="20155"/>
                    <a:pt x="42684" y="20451"/>
                  </a:cubicBezTo>
                  <a:lnTo>
                    <a:pt x="42684" y="20451"/>
                  </a:lnTo>
                  <a:cubicBezTo>
                    <a:pt x="57771" y="22848"/>
                    <a:pt x="76397" y="21730"/>
                    <a:pt x="99610" y="17005"/>
                  </a:cubicBezTo>
                  <a:lnTo>
                    <a:pt x="99610" y="17005"/>
                  </a:lnTo>
                  <a:cubicBezTo>
                    <a:pt x="105727" y="15772"/>
                    <a:pt x="111707" y="14677"/>
                    <a:pt x="117756" y="15065"/>
                  </a:cubicBezTo>
                  <a:lnTo>
                    <a:pt x="117756" y="15065"/>
                  </a:lnTo>
                  <a:cubicBezTo>
                    <a:pt x="128142" y="15704"/>
                    <a:pt x="137774" y="21182"/>
                    <a:pt x="147064" y="26477"/>
                  </a:cubicBezTo>
                  <a:lnTo>
                    <a:pt x="147064" y="26477"/>
                  </a:lnTo>
                  <a:cubicBezTo>
                    <a:pt x="147931" y="26956"/>
                    <a:pt x="148799" y="27459"/>
                    <a:pt x="149666" y="27938"/>
                  </a:cubicBezTo>
                  <a:lnTo>
                    <a:pt x="149666" y="27938"/>
                  </a:lnTo>
                  <a:cubicBezTo>
                    <a:pt x="150716" y="28531"/>
                    <a:pt x="151743" y="29102"/>
                    <a:pt x="152747" y="29627"/>
                  </a:cubicBezTo>
                  <a:lnTo>
                    <a:pt x="152747" y="29627"/>
                  </a:lnTo>
                  <a:lnTo>
                    <a:pt x="152747" y="29399"/>
                  </a:lnTo>
                  <a:cubicBezTo>
                    <a:pt x="151789" y="28897"/>
                    <a:pt x="150830" y="28349"/>
                    <a:pt x="149826" y="27801"/>
                  </a:cubicBezTo>
                  <a:lnTo>
                    <a:pt x="149826" y="27801"/>
                  </a:lnTo>
                  <a:cubicBezTo>
                    <a:pt x="148958" y="27322"/>
                    <a:pt x="148091" y="26820"/>
                    <a:pt x="147224" y="26317"/>
                  </a:cubicBezTo>
                  <a:lnTo>
                    <a:pt x="147224" y="26317"/>
                  </a:lnTo>
                  <a:cubicBezTo>
                    <a:pt x="137888" y="20999"/>
                    <a:pt x="128233" y="15521"/>
                    <a:pt x="117756" y="14859"/>
                  </a:cubicBezTo>
                  <a:lnTo>
                    <a:pt x="117756" y="14859"/>
                  </a:lnTo>
                  <a:cubicBezTo>
                    <a:pt x="111662" y="14494"/>
                    <a:pt x="105636" y="15567"/>
                    <a:pt x="99519" y="16822"/>
                  </a:cubicBezTo>
                  <a:lnTo>
                    <a:pt x="99519" y="16822"/>
                  </a:lnTo>
                  <a:cubicBezTo>
                    <a:pt x="76328" y="21524"/>
                    <a:pt x="57748" y="22643"/>
                    <a:pt x="42707" y="20246"/>
                  </a:cubicBezTo>
                  <a:lnTo>
                    <a:pt x="42707" y="20246"/>
                  </a:lnTo>
                  <a:cubicBezTo>
                    <a:pt x="40995" y="19972"/>
                    <a:pt x="39328" y="19447"/>
                    <a:pt x="37731" y="18922"/>
                  </a:cubicBezTo>
                  <a:lnTo>
                    <a:pt x="37731" y="18922"/>
                  </a:lnTo>
                  <a:cubicBezTo>
                    <a:pt x="36156" y="18397"/>
                    <a:pt x="34512" y="17872"/>
                    <a:pt x="32800" y="17598"/>
                  </a:cubicBezTo>
                  <a:lnTo>
                    <a:pt x="32800" y="17598"/>
                  </a:lnTo>
                  <a:cubicBezTo>
                    <a:pt x="21091" y="15658"/>
                    <a:pt x="12029" y="9427"/>
                    <a:pt x="3995" y="2967"/>
                  </a:cubicBezTo>
                  <a:lnTo>
                    <a:pt x="3995" y="2967"/>
                  </a:lnTo>
                  <a:cubicBezTo>
                    <a:pt x="3470" y="2556"/>
                    <a:pt x="2968" y="2123"/>
                    <a:pt x="2443" y="1689"/>
                  </a:cubicBezTo>
                  <a:lnTo>
                    <a:pt x="2443" y="1689"/>
                  </a:lnTo>
                  <a:cubicBezTo>
                    <a:pt x="1781" y="1141"/>
                    <a:pt x="1073" y="571"/>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9"/>
            <p:cNvSpPr/>
            <p:nvPr/>
          </p:nvSpPr>
          <p:spPr>
            <a:xfrm>
              <a:off x="3295000" y="2022100"/>
              <a:ext cx="4076050" cy="786350"/>
            </a:xfrm>
            <a:custGeom>
              <a:rect b="b" l="l" r="r" t="t"/>
              <a:pathLst>
                <a:path extrusionOk="0" h="31454" w="163042">
                  <a:moveTo>
                    <a:pt x="0" y="0"/>
                  </a:moveTo>
                  <a:cubicBezTo>
                    <a:pt x="2397" y="1370"/>
                    <a:pt x="4679" y="2990"/>
                    <a:pt x="6939" y="4839"/>
                  </a:cubicBezTo>
                  <a:lnTo>
                    <a:pt x="6939" y="4839"/>
                  </a:lnTo>
                  <a:cubicBezTo>
                    <a:pt x="7533" y="5318"/>
                    <a:pt x="8103" y="5820"/>
                    <a:pt x="8651" y="6300"/>
                  </a:cubicBezTo>
                  <a:lnTo>
                    <a:pt x="8651" y="6300"/>
                  </a:lnTo>
                  <a:cubicBezTo>
                    <a:pt x="9359" y="6893"/>
                    <a:pt x="10089" y="7532"/>
                    <a:pt x="10819" y="8126"/>
                  </a:cubicBezTo>
                  <a:lnTo>
                    <a:pt x="10819" y="8126"/>
                  </a:lnTo>
                  <a:cubicBezTo>
                    <a:pt x="19676" y="15270"/>
                    <a:pt x="28965" y="18123"/>
                    <a:pt x="41063" y="20406"/>
                  </a:cubicBezTo>
                  <a:lnTo>
                    <a:pt x="41063" y="20406"/>
                  </a:lnTo>
                  <a:cubicBezTo>
                    <a:pt x="42022" y="20588"/>
                    <a:pt x="42980" y="20794"/>
                    <a:pt x="43916" y="20999"/>
                  </a:cubicBezTo>
                  <a:lnTo>
                    <a:pt x="43916" y="20999"/>
                  </a:lnTo>
                  <a:cubicBezTo>
                    <a:pt x="46244" y="21478"/>
                    <a:pt x="48664" y="21981"/>
                    <a:pt x="51152" y="22186"/>
                  </a:cubicBezTo>
                  <a:lnTo>
                    <a:pt x="51152" y="22186"/>
                  </a:lnTo>
                  <a:cubicBezTo>
                    <a:pt x="70051" y="23738"/>
                    <a:pt x="91781" y="20543"/>
                    <a:pt x="108603" y="17575"/>
                  </a:cubicBezTo>
                  <a:lnTo>
                    <a:pt x="108603" y="17575"/>
                  </a:lnTo>
                  <a:cubicBezTo>
                    <a:pt x="115473" y="16366"/>
                    <a:pt x="121248" y="15658"/>
                    <a:pt x="127091" y="16137"/>
                  </a:cubicBezTo>
                  <a:lnTo>
                    <a:pt x="127091" y="16137"/>
                  </a:lnTo>
                  <a:cubicBezTo>
                    <a:pt x="137774" y="17050"/>
                    <a:pt x="147680" y="22734"/>
                    <a:pt x="157221" y="28212"/>
                  </a:cubicBezTo>
                  <a:lnTo>
                    <a:pt x="157221" y="28212"/>
                  </a:lnTo>
                  <a:cubicBezTo>
                    <a:pt x="157883" y="28577"/>
                    <a:pt x="158522" y="28942"/>
                    <a:pt x="159161" y="29307"/>
                  </a:cubicBezTo>
                  <a:lnTo>
                    <a:pt x="159161" y="29307"/>
                  </a:lnTo>
                  <a:cubicBezTo>
                    <a:pt x="160371" y="30015"/>
                    <a:pt x="161672" y="30723"/>
                    <a:pt x="163041" y="31453"/>
                  </a:cubicBezTo>
                  <a:lnTo>
                    <a:pt x="163041" y="31453"/>
                  </a:lnTo>
                  <a:lnTo>
                    <a:pt x="163041" y="31225"/>
                  </a:lnTo>
                  <a:cubicBezTo>
                    <a:pt x="161740" y="30517"/>
                    <a:pt x="160508" y="29832"/>
                    <a:pt x="159344" y="29148"/>
                  </a:cubicBezTo>
                  <a:lnTo>
                    <a:pt x="159344" y="29148"/>
                  </a:lnTo>
                  <a:cubicBezTo>
                    <a:pt x="158682" y="28783"/>
                    <a:pt x="158043" y="28417"/>
                    <a:pt x="157403" y="28052"/>
                  </a:cubicBezTo>
                  <a:lnTo>
                    <a:pt x="157403" y="28052"/>
                  </a:lnTo>
                  <a:cubicBezTo>
                    <a:pt x="147817" y="22551"/>
                    <a:pt x="137888" y="16868"/>
                    <a:pt x="127091" y="15955"/>
                  </a:cubicBezTo>
                  <a:lnTo>
                    <a:pt x="127091" y="15955"/>
                  </a:lnTo>
                  <a:cubicBezTo>
                    <a:pt x="121203" y="15453"/>
                    <a:pt x="115405" y="16160"/>
                    <a:pt x="108512" y="17370"/>
                  </a:cubicBezTo>
                  <a:lnTo>
                    <a:pt x="108512" y="17370"/>
                  </a:lnTo>
                  <a:cubicBezTo>
                    <a:pt x="91712" y="20337"/>
                    <a:pt x="70005" y="23533"/>
                    <a:pt x="51175" y="22003"/>
                  </a:cubicBezTo>
                  <a:lnTo>
                    <a:pt x="51175" y="22003"/>
                  </a:lnTo>
                  <a:cubicBezTo>
                    <a:pt x="48709" y="21798"/>
                    <a:pt x="46290" y="21296"/>
                    <a:pt x="43962" y="20794"/>
                  </a:cubicBezTo>
                  <a:lnTo>
                    <a:pt x="43962" y="20794"/>
                  </a:lnTo>
                  <a:cubicBezTo>
                    <a:pt x="43026" y="20588"/>
                    <a:pt x="42067" y="20406"/>
                    <a:pt x="41131" y="20223"/>
                  </a:cubicBezTo>
                  <a:lnTo>
                    <a:pt x="41131" y="20223"/>
                  </a:lnTo>
                  <a:cubicBezTo>
                    <a:pt x="29080" y="17941"/>
                    <a:pt x="19835" y="15110"/>
                    <a:pt x="11025" y="7989"/>
                  </a:cubicBezTo>
                  <a:lnTo>
                    <a:pt x="11025" y="7989"/>
                  </a:lnTo>
                  <a:cubicBezTo>
                    <a:pt x="10294" y="7395"/>
                    <a:pt x="9587" y="6779"/>
                    <a:pt x="8879" y="6186"/>
                  </a:cubicBezTo>
                  <a:lnTo>
                    <a:pt x="8879" y="6186"/>
                  </a:lnTo>
                  <a:cubicBezTo>
                    <a:pt x="8309" y="5706"/>
                    <a:pt x="7738" y="5204"/>
                    <a:pt x="7167" y="4725"/>
                  </a:cubicBezTo>
                  <a:lnTo>
                    <a:pt x="7167" y="4725"/>
                  </a:lnTo>
                  <a:cubicBezTo>
                    <a:pt x="4976" y="2922"/>
                    <a:pt x="2739" y="1347"/>
                    <a:pt x="434" y="0"/>
                  </a:cubicBezTo>
                  <a:lnTo>
                    <a:pt x="43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9"/>
            <p:cNvSpPr/>
            <p:nvPr/>
          </p:nvSpPr>
          <p:spPr>
            <a:xfrm>
              <a:off x="2981150" y="2022100"/>
              <a:ext cx="4389900" cy="832550"/>
            </a:xfrm>
            <a:custGeom>
              <a:rect b="b" l="l" r="r" t="t"/>
              <a:pathLst>
                <a:path extrusionOk="0" h="33302" w="175596">
                  <a:moveTo>
                    <a:pt x="0" y="0"/>
                  </a:moveTo>
                  <a:cubicBezTo>
                    <a:pt x="5410" y="2305"/>
                    <a:pt x="10934" y="5044"/>
                    <a:pt x="16275" y="9769"/>
                  </a:cubicBezTo>
                  <a:lnTo>
                    <a:pt x="16275" y="9769"/>
                  </a:lnTo>
                  <a:cubicBezTo>
                    <a:pt x="16663" y="10112"/>
                    <a:pt x="17051" y="10477"/>
                    <a:pt x="17416" y="10819"/>
                  </a:cubicBezTo>
                  <a:lnTo>
                    <a:pt x="17416" y="10819"/>
                  </a:lnTo>
                  <a:cubicBezTo>
                    <a:pt x="18283" y="11595"/>
                    <a:pt x="19174" y="12394"/>
                    <a:pt x="20109" y="13147"/>
                  </a:cubicBezTo>
                  <a:lnTo>
                    <a:pt x="20109" y="13147"/>
                  </a:lnTo>
                  <a:cubicBezTo>
                    <a:pt x="29262" y="20565"/>
                    <a:pt x="39374" y="21981"/>
                    <a:pt x="51677" y="23053"/>
                  </a:cubicBezTo>
                  <a:lnTo>
                    <a:pt x="51677" y="23053"/>
                  </a:lnTo>
                  <a:cubicBezTo>
                    <a:pt x="52795" y="23145"/>
                    <a:pt x="53936" y="23282"/>
                    <a:pt x="55055" y="23396"/>
                  </a:cubicBezTo>
                  <a:lnTo>
                    <a:pt x="55055" y="23396"/>
                  </a:lnTo>
                  <a:cubicBezTo>
                    <a:pt x="57269" y="23670"/>
                    <a:pt x="59574" y="23921"/>
                    <a:pt x="61902" y="23944"/>
                  </a:cubicBezTo>
                  <a:lnTo>
                    <a:pt x="61902" y="23944"/>
                  </a:lnTo>
                  <a:cubicBezTo>
                    <a:pt x="80414" y="24081"/>
                    <a:pt x="100842" y="20999"/>
                    <a:pt x="118874" y="18283"/>
                  </a:cubicBezTo>
                  <a:lnTo>
                    <a:pt x="118874" y="18283"/>
                  </a:lnTo>
                  <a:lnTo>
                    <a:pt x="119833" y="18146"/>
                  </a:lnTo>
                  <a:cubicBezTo>
                    <a:pt x="125448" y="17301"/>
                    <a:pt x="132067" y="16525"/>
                    <a:pt x="138687" y="17233"/>
                  </a:cubicBezTo>
                  <a:lnTo>
                    <a:pt x="138687" y="17233"/>
                  </a:lnTo>
                  <a:cubicBezTo>
                    <a:pt x="149757" y="18420"/>
                    <a:pt x="159937" y="24332"/>
                    <a:pt x="169775" y="30015"/>
                  </a:cubicBezTo>
                  <a:lnTo>
                    <a:pt x="169775" y="30015"/>
                  </a:lnTo>
                  <a:lnTo>
                    <a:pt x="170916" y="30677"/>
                  </a:lnTo>
                  <a:cubicBezTo>
                    <a:pt x="172423" y="31544"/>
                    <a:pt x="173975" y="32435"/>
                    <a:pt x="175595" y="33302"/>
                  </a:cubicBezTo>
                  <a:lnTo>
                    <a:pt x="175595" y="33302"/>
                  </a:lnTo>
                  <a:lnTo>
                    <a:pt x="175595" y="33051"/>
                  </a:lnTo>
                  <a:cubicBezTo>
                    <a:pt x="174043" y="32206"/>
                    <a:pt x="172537" y="31339"/>
                    <a:pt x="171099" y="30517"/>
                  </a:cubicBezTo>
                  <a:lnTo>
                    <a:pt x="171099" y="30517"/>
                  </a:lnTo>
                  <a:lnTo>
                    <a:pt x="169957" y="29855"/>
                  </a:lnTo>
                  <a:cubicBezTo>
                    <a:pt x="160074" y="24149"/>
                    <a:pt x="149848" y="18237"/>
                    <a:pt x="138687" y="17028"/>
                  </a:cubicBezTo>
                  <a:lnTo>
                    <a:pt x="138687" y="17028"/>
                  </a:lnTo>
                  <a:cubicBezTo>
                    <a:pt x="132045" y="16320"/>
                    <a:pt x="125380" y="17073"/>
                    <a:pt x="119742" y="17941"/>
                  </a:cubicBezTo>
                  <a:lnTo>
                    <a:pt x="119742" y="17941"/>
                  </a:lnTo>
                  <a:lnTo>
                    <a:pt x="118783" y="18078"/>
                  </a:lnTo>
                  <a:cubicBezTo>
                    <a:pt x="100774" y="20794"/>
                    <a:pt x="80345" y="23875"/>
                    <a:pt x="61880" y="23738"/>
                  </a:cubicBezTo>
                  <a:lnTo>
                    <a:pt x="61880" y="23738"/>
                  </a:lnTo>
                  <a:cubicBezTo>
                    <a:pt x="59574" y="23715"/>
                    <a:pt x="57292" y="23464"/>
                    <a:pt x="55078" y="23190"/>
                  </a:cubicBezTo>
                  <a:lnTo>
                    <a:pt x="55078" y="23190"/>
                  </a:lnTo>
                  <a:cubicBezTo>
                    <a:pt x="53959" y="23076"/>
                    <a:pt x="52795" y="22939"/>
                    <a:pt x="51677" y="22825"/>
                  </a:cubicBezTo>
                  <a:lnTo>
                    <a:pt x="51677" y="22825"/>
                  </a:lnTo>
                  <a:cubicBezTo>
                    <a:pt x="39465" y="21775"/>
                    <a:pt x="29399" y="20383"/>
                    <a:pt x="20338" y="13010"/>
                  </a:cubicBezTo>
                  <a:lnTo>
                    <a:pt x="20338" y="13010"/>
                  </a:lnTo>
                  <a:cubicBezTo>
                    <a:pt x="19402" y="12280"/>
                    <a:pt x="18512" y="11458"/>
                    <a:pt x="17644" y="10682"/>
                  </a:cubicBezTo>
                  <a:lnTo>
                    <a:pt x="17644" y="10682"/>
                  </a:lnTo>
                  <a:cubicBezTo>
                    <a:pt x="17279" y="10340"/>
                    <a:pt x="16891" y="9997"/>
                    <a:pt x="16503" y="9655"/>
                  </a:cubicBezTo>
                  <a:lnTo>
                    <a:pt x="16503" y="9655"/>
                  </a:lnTo>
                  <a:cubicBezTo>
                    <a:pt x="11253" y="5022"/>
                    <a:pt x="5866" y="2283"/>
                    <a:pt x="548" y="0"/>
                  </a:cubicBezTo>
                  <a:lnTo>
                    <a:pt x="54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9"/>
            <p:cNvSpPr/>
            <p:nvPr/>
          </p:nvSpPr>
          <p:spPr>
            <a:xfrm>
              <a:off x="1249275" y="2022100"/>
              <a:ext cx="484500" cy="17125"/>
            </a:xfrm>
            <a:custGeom>
              <a:rect b="b" l="l" r="r" t="t"/>
              <a:pathLst>
                <a:path extrusionOk="0" h="685" w="19380">
                  <a:moveTo>
                    <a:pt x="17211" y="0"/>
                  </a:moveTo>
                  <a:cubicBezTo>
                    <a:pt x="15841" y="137"/>
                    <a:pt x="14495" y="251"/>
                    <a:pt x="13125" y="320"/>
                  </a:cubicBezTo>
                  <a:lnTo>
                    <a:pt x="13125" y="320"/>
                  </a:lnTo>
                  <a:cubicBezTo>
                    <a:pt x="10911" y="457"/>
                    <a:pt x="8628" y="388"/>
                    <a:pt x="6665" y="320"/>
                  </a:cubicBezTo>
                  <a:lnTo>
                    <a:pt x="6665" y="320"/>
                  </a:lnTo>
                  <a:cubicBezTo>
                    <a:pt x="5090" y="251"/>
                    <a:pt x="3538" y="137"/>
                    <a:pt x="2032" y="0"/>
                  </a:cubicBezTo>
                  <a:lnTo>
                    <a:pt x="2032" y="0"/>
                  </a:lnTo>
                  <a:lnTo>
                    <a:pt x="0" y="0"/>
                  </a:lnTo>
                  <a:cubicBezTo>
                    <a:pt x="2146" y="274"/>
                    <a:pt x="4383" y="457"/>
                    <a:pt x="6688" y="525"/>
                  </a:cubicBezTo>
                  <a:lnTo>
                    <a:pt x="6688" y="525"/>
                  </a:lnTo>
                  <a:cubicBezTo>
                    <a:pt x="8651" y="616"/>
                    <a:pt x="10934" y="685"/>
                    <a:pt x="13193" y="548"/>
                  </a:cubicBezTo>
                  <a:lnTo>
                    <a:pt x="13193" y="548"/>
                  </a:lnTo>
                  <a:cubicBezTo>
                    <a:pt x="15248" y="411"/>
                    <a:pt x="17302" y="228"/>
                    <a:pt x="19379" y="0"/>
                  </a:cubicBezTo>
                  <a:lnTo>
                    <a:pt x="1937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9"/>
            <p:cNvSpPr/>
            <p:nvPr/>
          </p:nvSpPr>
          <p:spPr>
            <a:xfrm>
              <a:off x="2768300" y="2022100"/>
              <a:ext cx="4602750" cy="878775"/>
            </a:xfrm>
            <a:custGeom>
              <a:rect b="b" l="l" r="r" t="t"/>
              <a:pathLst>
                <a:path extrusionOk="0" h="35151" w="184110">
                  <a:moveTo>
                    <a:pt x="0" y="0"/>
                  </a:moveTo>
                  <a:cubicBezTo>
                    <a:pt x="7122" y="2853"/>
                    <a:pt x="14015" y="7555"/>
                    <a:pt x="21570" y="14722"/>
                  </a:cubicBezTo>
                  <a:lnTo>
                    <a:pt x="21570" y="14722"/>
                  </a:lnTo>
                  <a:lnTo>
                    <a:pt x="22187" y="15316"/>
                  </a:lnTo>
                  <a:cubicBezTo>
                    <a:pt x="23237" y="16320"/>
                    <a:pt x="24241" y="17279"/>
                    <a:pt x="25359" y="18192"/>
                  </a:cubicBezTo>
                  <a:lnTo>
                    <a:pt x="25359" y="18192"/>
                  </a:lnTo>
                  <a:cubicBezTo>
                    <a:pt x="34809" y="25884"/>
                    <a:pt x="46176" y="25792"/>
                    <a:pt x="58228" y="25678"/>
                  </a:cubicBezTo>
                  <a:lnTo>
                    <a:pt x="58228" y="25678"/>
                  </a:lnTo>
                  <a:cubicBezTo>
                    <a:pt x="59483" y="25655"/>
                    <a:pt x="60739" y="25701"/>
                    <a:pt x="62062" y="25724"/>
                  </a:cubicBezTo>
                  <a:lnTo>
                    <a:pt x="62062" y="25724"/>
                  </a:lnTo>
                  <a:cubicBezTo>
                    <a:pt x="64208" y="25792"/>
                    <a:pt x="66422" y="25838"/>
                    <a:pt x="68613" y="25701"/>
                  </a:cubicBezTo>
                  <a:lnTo>
                    <a:pt x="68613" y="25701"/>
                  </a:lnTo>
                  <a:cubicBezTo>
                    <a:pt x="82377" y="24811"/>
                    <a:pt x="96803" y="22825"/>
                    <a:pt x="110726" y="20885"/>
                  </a:cubicBezTo>
                  <a:lnTo>
                    <a:pt x="110726" y="20885"/>
                  </a:lnTo>
                  <a:cubicBezTo>
                    <a:pt x="116387" y="20109"/>
                    <a:pt x="121751" y="19379"/>
                    <a:pt x="127046" y="18717"/>
                  </a:cubicBezTo>
                  <a:lnTo>
                    <a:pt x="127046" y="18717"/>
                  </a:lnTo>
                  <a:cubicBezTo>
                    <a:pt x="134807" y="17735"/>
                    <a:pt x="140741" y="17621"/>
                    <a:pt x="146219" y="18329"/>
                  </a:cubicBezTo>
                  <a:lnTo>
                    <a:pt x="146219" y="18329"/>
                  </a:lnTo>
                  <a:cubicBezTo>
                    <a:pt x="157700" y="19812"/>
                    <a:pt x="168246" y="25975"/>
                    <a:pt x="178449" y="31932"/>
                  </a:cubicBezTo>
                  <a:lnTo>
                    <a:pt x="178449" y="31932"/>
                  </a:lnTo>
                  <a:lnTo>
                    <a:pt x="178631" y="32046"/>
                  </a:lnTo>
                  <a:cubicBezTo>
                    <a:pt x="180366" y="33051"/>
                    <a:pt x="182215" y="34101"/>
                    <a:pt x="184109" y="35151"/>
                  </a:cubicBezTo>
                  <a:lnTo>
                    <a:pt x="184109" y="35151"/>
                  </a:lnTo>
                  <a:lnTo>
                    <a:pt x="184109" y="34877"/>
                  </a:lnTo>
                  <a:cubicBezTo>
                    <a:pt x="182283" y="33873"/>
                    <a:pt x="180503" y="32868"/>
                    <a:pt x="178814" y="31887"/>
                  </a:cubicBezTo>
                  <a:lnTo>
                    <a:pt x="178814" y="31887"/>
                  </a:lnTo>
                  <a:lnTo>
                    <a:pt x="178631" y="31773"/>
                  </a:lnTo>
                  <a:cubicBezTo>
                    <a:pt x="168406" y="25792"/>
                    <a:pt x="157837" y="19607"/>
                    <a:pt x="146265" y="18123"/>
                  </a:cubicBezTo>
                  <a:lnTo>
                    <a:pt x="146265" y="18123"/>
                  </a:lnTo>
                  <a:cubicBezTo>
                    <a:pt x="140741" y="17393"/>
                    <a:pt x="134784" y="17507"/>
                    <a:pt x="126955" y="18488"/>
                  </a:cubicBezTo>
                  <a:lnTo>
                    <a:pt x="126955" y="18488"/>
                  </a:lnTo>
                  <a:cubicBezTo>
                    <a:pt x="121659" y="19150"/>
                    <a:pt x="116318" y="19904"/>
                    <a:pt x="110635" y="20680"/>
                  </a:cubicBezTo>
                  <a:lnTo>
                    <a:pt x="110635" y="20680"/>
                  </a:lnTo>
                  <a:cubicBezTo>
                    <a:pt x="96711" y="22597"/>
                    <a:pt x="82308" y="24583"/>
                    <a:pt x="68545" y="25473"/>
                  </a:cubicBezTo>
                  <a:lnTo>
                    <a:pt x="68545" y="25473"/>
                  </a:lnTo>
                  <a:cubicBezTo>
                    <a:pt x="66376" y="25610"/>
                    <a:pt x="64185" y="25564"/>
                    <a:pt x="62062" y="25519"/>
                  </a:cubicBezTo>
                  <a:lnTo>
                    <a:pt x="62062" y="25519"/>
                  </a:lnTo>
                  <a:cubicBezTo>
                    <a:pt x="60784" y="25473"/>
                    <a:pt x="59460" y="25450"/>
                    <a:pt x="58182" y="25450"/>
                  </a:cubicBezTo>
                  <a:lnTo>
                    <a:pt x="58182" y="25450"/>
                  </a:lnTo>
                  <a:cubicBezTo>
                    <a:pt x="46244" y="25564"/>
                    <a:pt x="34946" y="25678"/>
                    <a:pt x="25588" y="18055"/>
                  </a:cubicBezTo>
                  <a:lnTo>
                    <a:pt x="25588" y="18055"/>
                  </a:lnTo>
                  <a:cubicBezTo>
                    <a:pt x="24492" y="17165"/>
                    <a:pt x="23488" y="16206"/>
                    <a:pt x="22438" y="15179"/>
                  </a:cubicBezTo>
                  <a:lnTo>
                    <a:pt x="22438" y="15179"/>
                  </a:lnTo>
                  <a:lnTo>
                    <a:pt x="21821" y="14608"/>
                  </a:lnTo>
                  <a:cubicBezTo>
                    <a:pt x="14403" y="7555"/>
                    <a:pt x="7601" y="2876"/>
                    <a:pt x="594" y="0"/>
                  </a:cubicBezTo>
                  <a:lnTo>
                    <a:pt x="59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9"/>
            <p:cNvSpPr/>
            <p:nvPr/>
          </p:nvSpPr>
          <p:spPr>
            <a:xfrm>
              <a:off x="888075" y="2022100"/>
              <a:ext cx="1066525" cy="58225"/>
            </a:xfrm>
            <a:custGeom>
              <a:rect b="b" l="l" r="r" t="t"/>
              <a:pathLst>
                <a:path extrusionOk="0" h="2329" w="42661">
                  <a:moveTo>
                    <a:pt x="40857" y="0"/>
                  </a:moveTo>
                  <a:cubicBezTo>
                    <a:pt x="39990" y="114"/>
                    <a:pt x="39123" y="228"/>
                    <a:pt x="38255" y="365"/>
                  </a:cubicBezTo>
                  <a:lnTo>
                    <a:pt x="38255" y="365"/>
                  </a:lnTo>
                  <a:cubicBezTo>
                    <a:pt x="34055" y="936"/>
                    <a:pt x="29696" y="1529"/>
                    <a:pt x="25450" y="1894"/>
                  </a:cubicBezTo>
                  <a:lnTo>
                    <a:pt x="25450" y="1894"/>
                  </a:lnTo>
                  <a:cubicBezTo>
                    <a:pt x="23282" y="2077"/>
                    <a:pt x="21022" y="2100"/>
                    <a:pt x="18922" y="2100"/>
                  </a:cubicBezTo>
                  <a:lnTo>
                    <a:pt x="18922" y="2100"/>
                  </a:lnTo>
                  <a:cubicBezTo>
                    <a:pt x="12212" y="2077"/>
                    <a:pt x="6254" y="1392"/>
                    <a:pt x="913" y="0"/>
                  </a:cubicBezTo>
                  <a:lnTo>
                    <a:pt x="913" y="0"/>
                  </a:lnTo>
                  <a:lnTo>
                    <a:pt x="0" y="0"/>
                  </a:lnTo>
                  <a:cubicBezTo>
                    <a:pt x="5569" y="1552"/>
                    <a:pt x="11869" y="2305"/>
                    <a:pt x="18945" y="2328"/>
                  </a:cubicBezTo>
                  <a:lnTo>
                    <a:pt x="18945" y="2328"/>
                  </a:lnTo>
                  <a:cubicBezTo>
                    <a:pt x="21068" y="2328"/>
                    <a:pt x="23327" y="2305"/>
                    <a:pt x="25519" y="2123"/>
                  </a:cubicBezTo>
                  <a:lnTo>
                    <a:pt x="25519" y="2123"/>
                  </a:lnTo>
                  <a:cubicBezTo>
                    <a:pt x="29787" y="1758"/>
                    <a:pt x="34147" y="1164"/>
                    <a:pt x="38347" y="571"/>
                  </a:cubicBezTo>
                  <a:lnTo>
                    <a:pt x="38347" y="571"/>
                  </a:lnTo>
                  <a:cubicBezTo>
                    <a:pt x="39807" y="388"/>
                    <a:pt x="41223" y="183"/>
                    <a:pt x="42661" y="0"/>
                  </a:cubicBezTo>
                  <a:lnTo>
                    <a:pt x="4266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9"/>
            <p:cNvSpPr/>
            <p:nvPr/>
          </p:nvSpPr>
          <p:spPr>
            <a:xfrm>
              <a:off x="2554300" y="2022100"/>
              <a:ext cx="4816750" cy="925575"/>
            </a:xfrm>
            <a:custGeom>
              <a:rect b="b" l="l" r="r" t="t"/>
              <a:pathLst>
                <a:path extrusionOk="0" h="37023" w="192670">
                  <a:moveTo>
                    <a:pt x="1" y="0"/>
                  </a:moveTo>
                  <a:cubicBezTo>
                    <a:pt x="24" y="0"/>
                    <a:pt x="47" y="23"/>
                    <a:pt x="69" y="23"/>
                  </a:cubicBezTo>
                  <a:lnTo>
                    <a:pt x="69" y="23"/>
                  </a:lnTo>
                  <a:cubicBezTo>
                    <a:pt x="1987" y="571"/>
                    <a:pt x="3744" y="1415"/>
                    <a:pt x="5662" y="2374"/>
                  </a:cubicBezTo>
                  <a:lnTo>
                    <a:pt x="5662" y="2374"/>
                  </a:lnTo>
                  <a:cubicBezTo>
                    <a:pt x="12623" y="5866"/>
                    <a:pt x="18946" y="11572"/>
                    <a:pt x="26912" y="19652"/>
                  </a:cubicBezTo>
                  <a:lnTo>
                    <a:pt x="26912" y="19652"/>
                  </a:lnTo>
                  <a:lnTo>
                    <a:pt x="27003" y="19767"/>
                  </a:lnTo>
                  <a:cubicBezTo>
                    <a:pt x="28213" y="20999"/>
                    <a:pt x="29354" y="22163"/>
                    <a:pt x="30655" y="23213"/>
                  </a:cubicBezTo>
                  <a:lnTo>
                    <a:pt x="30655" y="23213"/>
                  </a:lnTo>
                  <a:cubicBezTo>
                    <a:pt x="35015" y="26797"/>
                    <a:pt x="39808" y="28417"/>
                    <a:pt x="45012" y="29034"/>
                  </a:cubicBezTo>
                  <a:lnTo>
                    <a:pt x="45012" y="29034"/>
                  </a:lnTo>
                  <a:cubicBezTo>
                    <a:pt x="50856" y="29696"/>
                    <a:pt x="57224" y="29056"/>
                    <a:pt x="64094" y="28372"/>
                  </a:cubicBezTo>
                  <a:lnTo>
                    <a:pt x="64094" y="28372"/>
                  </a:lnTo>
                  <a:lnTo>
                    <a:pt x="64825" y="28303"/>
                  </a:lnTo>
                  <a:cubicBezTo>
                    <a:pt x="66217" y="28166"/>
                    <a:pt x="67632" y="28075"/>
                    <a:pt x="69116" y="27984"/>
                  </a:cubicBezTo>
                  <a:lnTo>
                    <a:pt x="69116" y="27984"/>
                  </a:lnTo>
                  <a:cubicBezTo>
                    <a:pt x="71170" y="27869"/>
                    <a:pt x="73293" y="27733"/>
                    <a:pt x="75347" y="27459"/>
                  </a:cubicBezTo>
                  <a:lnTo>
                    <a:pt x="75347" y="27459"/>
                  </a:lnTo>
                  <a:cubicBezTo>
                    <a:pt x="82514" y="26477"/>
                    <a:pt x="89910" y="25359"/>
                    <a:pt x="97054" y="24286"/>
                  </a:cubicBezTo>
                  <a:lnTo>
                    <a:pt x="97054" y="24286"/>
                  </a:lnTo>
                  <a:cubicBezTo>
                    <a:pt x="109562" y="22414"/>
                    <a:pt x="122482" y="20474"/>
                    <a:pt x="134282" y="19287"/>
                  </a:cubicBezTo>
                  <a:lnTo>
                    <a:pt x="134282" y="19287"/>
                  </a:lnTo>
                  <a:cubicBezTo>
                    <a:pt x="141906" y="18511"/>
                    <a:pt x="148114" y="18557"/>
                    <a:pt x="153821" y="19424"/>
                  </a:cubicBezTo>
                  <a:lnTo>
                    <a:pt x="153821" y="19424"/>
                  </a:lnTo>
                  <a:cubicBezTo>
                    <a:pt x="165781" y="21227"/>
                    <a:pt x="176737" y="27710"/>
                    <a:pt x="186392" y="33416"/>
                  </a:cubicBezTo>
                  <a:lnTo>
                    <a:pt x="186392" y="33416"/>
                  </a:lnTo>
                  <a:cubicBezTo>
                    <a:pt x="188469" y="34626"/>
                    <a:pt x="190569" y="35858"/>
                    <a:pt x="192669" y="37022"/>
                  </a:cubicBezTo>
                  <a:lnTo>
                    <a:pt x="192669" y="37022"/>
                  </a:lnTo>
                  <a:lnTo>
                    <a:pt x="192669" y="36748"/>
                  </a:lnTo>
                  <a:cubicBezTo>
                    <a:pt x="190638" y="35607"/>
                    <a:pt x="188606" y="34420"/>
                    <a:pt x="186598" y="33233"/>
                  </a:cubicBezTo>
                  <a:lnTo>
                    <a:pt x="186598" y="33233"/>
                  </a:lnTo>
                  <a:cubicBezTo>
                    <a:pt x="176897" y="27504"/>
                    <a:pt x="165918" y="21022"/>
                    <a:pt x="153866" y="19196"/>
                  </a:cubicBezTo>
                  <a:lnTo>
                    <a:pt x="153866" y="19196"/>
                  </a:lnTo>
                  <a:cubicBezTo>
                    <a:pt x="148114" y="18329"/>
                    <a:pt x="141860" y="18283"/>
                    <a:pt x="134214" y="19059"/>
                  </a:cubicBezTo>
                  <a:lnTo>
                    <a:pt x="134214" y="19059"/>
                  </a:lnTo>
                  <a:cubicBezTo>
                    <a:pt x="122390" y="20246"/>
                    <a:pt x="109471" y="22186"/>
                    <a:pt x="96963" y="24081"/>
                  </a:cubicBezTo>
                  <a:lnTo>
                    <a:pt x="96963" y="24081"/>
                  </a:lnTo>
                  <a:cubicBezTo>
                    <a:pt x="89819" y="25153"/>
                    <a:pt x="82423" y="26249"/>
                    <a:pt x="75256" y="27230"/>
                  </a:cubicBezTo>
                  <a:lnTo>
                    <a:pt x="75256" y="27230"/>
                  </a:lnTo>
                  <a:cubicBezTo>
                    <a:pt x="73202" y="27504"/>
                    <a:pt x="71102" y="27641"/>
                    <a:pt x="69047" y="27755"/>
                  </a:cubicBezTo>
                  <a:lnTo>
                    <a:pt x="69047" y="27755"/>
                  </a:lnTo>
                  <a:cubicBezTo>
                    <a:pt x="67632" y="27847"/>
                    <a:pt x="66149" y="27938"/>
                    <a:pt x="64756" y="28075"/>
                  </a:cubicBezTo>
                  <a:lnTo>
                    <a:pt x="64756" y="28075"/>
                  </a:lnTo>
                  <a:lnTo>
                    <a:pt x="64026" y="28143"/>
                  </a:lnTo>
                  <a:cubicBezTo>
                    <a:pt x="51130" y="29444"/>
                    <a:pt x="40014" y="30540"/>
                    <a:pt x="30906" y="23076"/>
                  </a:cubicBezTo>
                  <a:lnTo>
                    <a:pt x="30906" y="23076"/>
                  </a:lnTo>
                  <a:cubicBezTo>
                    <a:pt x="29628" y="22026"/>
                    <a:pt x="28487" y="20885"/>
                    <a:pt x="27277" y="19652"/>
                  </a:cubicBezTo>
                  <a:lnTo>
                    <a:pt x="27277" y="19652"/>
                  </a:lnTo>
                  <a:lnTo>
                    <a:pt x="27163" y="19538"/>
                  </a:lnTo>
                  <a:cubicBezTo>
                    <a:pt x="19197" y="11435"/>
                    <a:pt x="12852" y="5706"/>
                    <a:pt x="5844" y="2191"/>
                  </a:cubicBezTo>
                  <a:lnTo>
                    <a:pt x="5844" y="2191"/>
                  </a:lnTo>
                  <a:cubicBezTo>
                    <a:pt x="4109" y="1324"/>
                    <a:pt x="2512" y="548"/>
                    <a:pt x="800" y="0"/>
                  </a:cubicBezTo>
                  <a:lnTo>
                    <a:pt x="80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9"/>
            <p:cNvSpPr/>
            <p:nvPr/>
          </p:nvSpPr>
          <p:spPr>
            <a:xfrm>
              <a:off x="622725" y="1992975"/>
              <a:ext cx="6748325" cy="1002050"/>
            </a:xfrm>
            <a:custGeom>
              <a:rect b="b" l="l" r="r" t="t"/>
              <a:pathLst>
                <a:path extrusionOk="0" h="40082" w="269933">
                  <a:moveTo>
                    <a:pt x="0" y="1165"/>
                  </a:moveTo>
                  <a:cubicBezTo>
                    <a:pt x="7259" y="4338"/>
                    <a:pt x="16115" y="5662"/>
                    <a:pt x="27391" y="5274"/>
                  </a:cubicBezTo>
                  <a:lnTo>
                    <a:pt x="27391" y="5274"/>
                  </a:lnTo>
                  <a:cubicBezTo>
                    <a:pt x="29650" y="5182"/>
                    <a:pt x="31864" y="5091"/>
                    <a:pt x="34033" y="4863"/>
                  </a:cubicBezTo>
                  <a:lnTo>
                    <a:pt x="34033" y="4863"/>
                  </a:lnTo>
                  <a:cubicBezTo>
                    <a:pt x="37434" y="4497"/>
                    <a:pt x="40926" y="3995"/>
                    <a:pt x="44304" y="3516"/>
                  </a:cubicBezTo>
                  <a:lnTo>
                    <a:pt x="44304" y="3516"/>
                  </a:lnTo>
                  <a:cubicBezTo>
                    <a:pt x="56173" y="1850"/>
                    <a:pt x="67358" y="252"/>
                    <a:pt x="75780" y="3448"/>
                  </a:cubicBezTo>
                  <a:lnTo>
                    <a:pt x="75780" y="3448"/>
                  </a:lnTo>
                  <a:cubicBezTo>
                    <a:pt x="77629" y="4155"/>
                    <a:pt x="79227" y="5091"/>
                    <a:pt x="81236" y="6392"/>
                  </a:cubicBezTo>
                  <a:lnTo>
                    <a:pt x="81236" y="6392"/>
                  </a:lnTo>
                  <a:cubicBezTo>
                    <a:pt x="86759" y="9930"/>
                    <a:pt x="91735" y="15499"/>
                    <a:pt x="97008" y="21411"/>
                  </a:cubicBezTo>
                  <a:lnTo>
                    <a:pt x="97008" y="21411"/>
                  </a:lnTo>
                  <a:cubicBezTo>
                    <a:pt x="98286" y="22826"/>
                    <a:pt x="99587" y="24287"/>
                    <a:pt x="100934" y="25771"/>
                  </a:cubicBezTo>
                  <a:lnTo>
                    <a:pt x="100934" y="25771"/>
                  </a:lnTo>
                  <a:cubicBezTo>
                    <a:pt x="102121" y="27072"/>
                    <a:pt x="103308" y="28304"/>
                    <a:pt x="104654" y="29423"/>
                  </a:cubicBezTo>
                  <a:lnTo>
                    <a:pt x="104654" y="29423"/>
                  </a:lnTo>
                  <a:cubicBezTo>
                    <a:pt x="108352" y="32458"/>
                    <a:pt x="112415" y="33942"/>
                    <a:pt x="116843" y="34444"/>
                  </a:cubicBezTo>
                  <a:lnTo>
                    <a:pt x="116843" y="34444"/>
                  </a:lnTo>
                  <a:cubicBezTo>
                    <a:pt x="123440" y="35197"/>
                    <a:pt x="130812" y="33828"/>
                    <a:pt x="138847" y="32344"/>
                  </a:cubicBezTo>
                  <a:lnTo>
                    <a:pt x="138847" y="32344"/>
                  </a:lnTo>
                  <a:lnTo>
                    <a:pt x="140125" y="32093"/>
                  </a:lnTo>
                  <a:cubicBezTo>
                    <a:pt x="141654" y="31819"/>
                    <a:pt x="143275" y="31568"/>
                    <a:pt x="144850" y="31340"/>
                  </a:cubicBezTo>
                  <a:lnTo>
                    <a:pt x="144850" y="31340"/>
                  </a:lnTo>
                  <a:cubicBezTo>
                    <a:pt x="146813" y="31066"/>
                    <a:pt x="148844" y="30769"/>
                    <a:pt x="150807" y="30358"/>
                  </a:cubicBezTo>
                  <a:lnTo>
                    <a:pt x="150807" y="30358"/>
                  </a:lnTo>
                  <a:cubicBezTo>
                    <a:pt x="169387" y="26569"/>
                    <a:pt x="190980" y="22507"/>
                    <a:pt x="210221" y="21023"/>
                  </a:cubicBezTo>
                  <a:lnTo>
                    <a:pt x="210221" y="21023"/>
                  </a:lnTo>
                  <a:cubicBezTo>
                    <a:pt x="217708" y="20429"/>
                    <a:pt x="224213" y="20658"/>
                    <a:pt x="230125" y="21685"/>
                  </a:cubicBezTo>
                  <a:lnTo>
                    <a:pt x="230125" y="21685"/>
                  </a:lnTo>
                  <a:cubicBezTo>
                    <a:pt x="241629" y="23671"/>
                    <a:pt x="252174" y="29559"/>
                    <a:pt x="262856" y="35928"/>
                  </a:cubicBezTo>
                  <a:lnTo>
                    <a:pt x="262856" y="35928"/>
                  </a:lnTo>
                  <a:cubicBezTo>
                    <a:pt x="265185" y="37343"/>
                    <a:pt x="267559" y="38735"/>
                    <a:pt x="269932" y="40082"/>
                  </a:cubicBezTo>
                  <a:lnTo>
                    <a:pt x="269932" y="40082"/>
                  </a:lnTo>
                  <a:lnTo>
                    <a:pt x="269932" y="39785"/>
                  </a:lnTo>
                  <a:cubicBezTo>
                    <a:pt x="267627" y="38461"/>
                    <a:pt x="265344" y="37115"/>
                    <a:pt x="263062" y="35768"/>
                  </a:cubicBezTo>
                  <a:lnTo>
                    <a:pt x="263062" y="35768"/>
                  </a:lnTo>
                  <a:cubicBezTo>
                    <a:pt x="252357" y="29354"/>
                    <a:pt x="241766" y="23465"/>
                    <a:pt x="230171" y="21434"/>
                  </a:cubicBezTo>
                  <a:lnTo>
                    <a:pt x="230171" y="21434"/>
                  </a:lnTo>
                  <a:cubicBezTo>
                    <a:pt x="224236" y="20407"/>
                    <a:pt x="217685" y="20201"/>
                    <a:pt x="210153" y="20772"/>
                  </a:cubicBezTo>
                  <a:lnTo>
                    <a:pt x="210153" y="20772"/>
                  </a:lnTo>
                  <a:cubicBezTo>
                    <a:pt x="190865" y="22278"/>
                    <a:pt x="169273" y="26341"/>
                    <a:pt x="150693" y="30130"/>
                  </a:cubicBezTo>
                  <a:lnTo>
                    <a:pt x="150693" y="30130"/>
                  </a:lnTo>
                  <a:cubicBezTo>
                    <a:pt x="148730" y="30541"/>
                    <a:pt x="146721" y="30838"/>
                    <a:pt x="144758" y="31112"/>
                  </a:cubicBezTo>
                  <a:lnTo>
                    <a:pt x="144758" y="31112"/>
                  </a:lnTo>
                  <a:cubicBezTo>
                    <a:pt x="143183" y="31340"/>
                    <a:pt x="141563" y="31591"/>
                    <a:pt x="140011" y="31865"/>
                  </a:cubicBezTo>
                  <a:lnTo>
                    <a:pt x="140011" y="31865"/>
                  </a:lnTo>
                  <a:lnTo>
                    <a:pt x="138732" y="32116"/>
                  </a:lnTo>
                  <a:cubicBezTo>
                    <a:pt x="125425" y="34581"/>
                    <a:pt x="113944" y="36727"/>
                    <a:pt x="104905" y="29286"/>
                  </a:cubicBezTo>
                  <a:lnTo>
                    <a:pt x="104905" y="29286"/>
                  </a:lnTo>
                  <a:cubicBezTo>
                    <a:pt x="103581" y="28190"/>
                    <a:pt x="102417" y="26935"/>
                    <a:pt x="101230" y="25656"/>
                  </a:cubicBezTo>
                  <a:lnTo>
                    <a:pt x="101230" y="25656"/>
                  </a:lnTo>
                  <a:cubicBezTo>
                    <a:pt x="99884" y="24173"/>
                    <a:pt x="98560" y="22712"/>
                    <a:pt x="97305" y="21297"/>
                  </a:cubicBezTo>
                  <a:lnTo>
                    <a:pt x="97305" y="21297"/>
                  </a:lnTo>
                  <a:cubicBezTo>
                    <a:pt x="92009" y="15385"/>
                    <a:pt x="87010" y="9793"/>
                    <a:pt x="81464" y="6209"/>
                  </a:cubicBezTo>
                  <a:lnTo>
                    <a:pt x="81464" y="6209"/>
                  </a:lnTo>
                  <a:cubicBezTo>
                    <a:pt x="79432" y="4908"/>
                    <a:pt x="77812" y="3950"/>
                    <a:pt x="75940" y="3242"/>
                  </a:cubicBezTo>
                  <a:lnTo>
                    <a:pt x="75940" y="3242"/>
                  </a:lnTo>
                  <a:cubicBezTo>
                    <a:pt x="67381" y="1"/>
                    <a:pt x="56128" y="1599"/>
                    <a:pt x="44213" y="3288"/>
                  </a:cubicBezTo>
                  <a:lnTo>
                    <a:pt x="44213" y="3288"/>
                  </a:lnTo>
                  <a:cubicBezTo>
                    <a:pt x="40835" y="3767"/>
                    <a:pt x="37342" y="4246"/>
                    <a:pt x="33941" y="4634"/>
                  </a:cubicBezTo>
                  <a:lnTo>
                    <a:pt x="33941" y="4634"/>
                  </a:lnTo>
                  <a:cubicBezTo>
                    <a:pt x="31796" y="4863"/>
                    <a:pt x="29582" y="4954"/>
                    <a:pt x="27345" y="5022"/>
                  </a:cubicBezTo>
                  <a:lnTo>
                    <a:pt x="27345" y="5022"/>
                  </a:lnTo>
                  <a:cubicBezTo>
                    <a:pt x="16389" y="5410"/>
                    <a:pt x="7738" y="4155"/>
                    <a:pt x="639" y="1165"/>
                  </a:cubicBezTo>
                  <a:lnTo>
                    <a:pt x="639" y="1165"/>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9"/>
            <p:cNvSpPr/>
            <p:nvPr/>
          </p:nvSpPr>
          <p:spPr>
            <a:xfrm>
              <a:off x="412725" y="2022100"/>
              <a:ext cx="6958325" cy="1020875"/>
            </a:xfrm>
            <a:custGeom>
              <a:rect b="b" l="l" r="r" t="t"/>
              <a:pathLst>
                <a:path extrusionOk="0" h="40835" w="278333">
                  <a:moveTo>
                    <a:pt x="1" y="0"/>
                  </a:moveTo>
                  <a:cubicBezTo>
                    <a:pt x="160" y="91"/>
                    <a:pt x="297" y="183"/>
                    <a:pt x="434" y="274"/>
                  </a:cubicBezTo>
                  <a:lnTo>
                    <a:pt x="434" y="274"/>
                  </a:lnTo>
                  <a:cubicBezTo>
                    <a:pt x="8492" y="5181"/>
                    <a:pt x="18717" y="6916"/>
                    <a:pt x="33622" y="5889"/>
                  </a:cubicBezTo>
                  <a:lnTo>
                    <a:pt x="33622" y="5889"/>
                  </a:lnTo>
                  <a:cubicBezTo>
                    <a:pt x="35996" y="5729"/>
                    <a:pt x="38142" y="5569"/>
                    <a:pt x="40333" y="5273"/>
                  </a:cubicBezTo>
                  <a:lnTo>
                    <a:pt x="40333" y="5273"/>
                  </a:lnTo>
                  <a:cubicBezTo>
                    <a:pt x="42889" y="4930"/>
                    <a:pt x="45514" y="4542"/>
                    <a:pt x="48048" y="4154"/>
                  </a:cubicBezTo>
                  <a:lnTo>
                    <a:pt x="48048" y="4154"/>
                  </a:lnTo>
                  <a:cubicBezTo>
                    <a:pt x="61195" y="2191"/>
                    <a:pt x="73612" y="320"/>
                    <a:pt x="82628" y="4565"/>
                  </a:cubicBezTo>
                  <a:lnTo>
                    <a:pt x="82628" y="4565"/>
                  </a:lnTo>
                  <a:cubicBezTo>
                    <a:pt x="84682" y="5524"/>
                    <a:pt x="86486" y="6870"/>
                    <a:pt x="87946" y="8057"/>
                  </a:cubicBezTo>
                  <a:lnTo>
                    <a:pt x="87946" y="8057"/>
                  </a:lnTo>
                  <a:cubicBezTo>
                    <a:pt x="92101" y="11390"/>
                    <a:pt x="95730" y="16160"/>
                    <a:pt x="99542" y="21227"/>
                  </a:cubicBezTo>
                  <a:lnTo>
                    <a:pt x="99542" y="21227"/>
                  </a:lnTo>
                  <a:cubicBezTo>
                    <a:pt x="101642" y="23966"/>
                    <a:pt x="103787" y="26797"/>
                    <a:pt x="106115" y="29536"/>
                  </a:cubicBezTo>
                  <a:lnTo>
                    <a:pt x="106115" y="29536"/>
                  </a:lnTo>
                  <a:cubicBezTo>
                    <a:pt x="107211" y="30814"/>
                    <a:pt x="108398" y="32138"/>
                    <a:pt x="109790" y="33279"/>
                  </a:cubicBezTo>
                  <a:lnTo>
                    <a:pt x="109790" y="33279"/>
                  </a:lnTo>
                  <a:cubicBezTo>
                    <a:pt x="112986" y="35927"/>
                    <a:pt x="116592" y="37251"/>
                    <a:pt x="120495" y="37707"/>
                  </a:cubicBezTo>
                  <a:lnTo>
                    <a:pt x="120495" y="37707"/>
                  </a:lnTo>
                  <a:cubicBezTo>
                    <a:pt x="127891" y="38552"/>
                    <a:pt x="136336" y="36292"/>
                    <a:pt x="145124" y="33941"/>
                  </a:cubicBezTo>
                  <a:lnTo>
                    <a:pt x="145124" y="33941"/>
                  </a:lnTo>
                  <a:lnTo>
                    <a:pt x="146585" y="33553"/>
                  </a:lnTo>
                  <a:cubicBezTo>
                    <a:pt x="148251" y="33119"/>
                    <a:pt x="150054" y="32708"/>
                    <a:pt x="151789" y="32298"/>
                  </a:cubicBezTo>
                  <a:lnTo>
                    <a:pt x="151789" y="32298"/>
                  </a:lnTo>
                  <a:cubicBezTo>
                    <a:pt x="153638" y="31887"/>
                    <a:pt x="155555" y="31453"/>
                    <a:pt x="157404" y="30951"/>
                  </a:cubicBezTo>
                  <a:lnTo>
                    <a:pt x="157404" y="30951"/>
                  </a:lnTo>
                  <a:cubicBezTo>
                    <a:pt x="179750" y="24902"/>
                    <a:pt x="199905" y="21364"/>
                    <a:pt x="217320" y="20429"/>
                  </a:cubicBezTo>
                  <a:lnTo>
                    <a:pt x="217320" y="20429"/>
                  </a:lnTo>
                  <a:cubicBezTo>
                    <a:pt x="224761" y="20018"/>
                    <a:pt x="231381" y="20406"/>
                    <a:pt x="237566" y="21615"/>
                  </a:cubicBezTo>
                  <a:lnTo>
                    <a:pt x="237566" y="21615"/>
                  </a:lnTo>
                  <a:cubicBezTo>
                    <a:pt x="249550" y="23944"/>
                    <a:pt x="260392" y="30061"/>
                    <a:pt x="270458" y="36132"/>
                  </a:cubicBezTo>
                  <a:lnTo>
                    <a:pt x="270458" y="36132"/>
                  </a:lnTo>
                  <a:cubicBezTo>
                    <a:pt x="273014" y="37684"/>
                    <a:pt x="275639" y="39259"/>
                    <a:pt x="278332" y="40834"/>
                  </a:cubicBezTo>
                  <a:lnTo>
                    <a:pt x="278332" y="40834"/>
                  </a:lnTo>
                  <a:lnTo>
                    <a:pt x="278332" y="40537"/>
                  </a:lnTo>
                  <a:cubicBezTo>
                    <a:pt x="275730" y="39008"/>
                    <a:pt x="273151" y="37456"/>
                    <a:pt x="270686" y="35950"/>
                  </a:cubicBezTo>
                  <a:lnTo>
                    <a:pt x="270686" y="35950"/>
                  </a:lnTo>
                  <a:cubicBezTo>
                    <a:pt x="260574" y="29855"/>
                    <a:pt x="249687" y="23715"/>
                    <a:pt x="237635" y="21364"/>
                  </a:cubicBezTo>
                  <a:lnTo>
                    <a:pt x="237635" y="21364"/>
                  </a:lnTo>
                  <a:cubicBezTo>
                    <a:pt x="231403" y="20155"/>
                    <a:pt x="224739" y="19767"/>
                    <a:pt x="217252" y="20177"/>
                  </a:cubicBezTo>
                  <a:lnTo>
                    <a:pt x="217252" y="20177"/>
                  </a:lnTo>
                  <a:cubicBezTo>
                    <a:pt x="199813" y="21113"/>
                    <a:pt x="179613" y="24674"/>
                    <a:pt x="157244" y="30723"/>
                  </a:cubicBezTo>
                  <a:lnTo>
                    <a:pt x="157244" y="30723"/>
                  </a:lnTo>
                  <a:cubicBezTo>
                    <a:pt x="155418" y="31202"/>
                    <a:pt x="153501" y="31636"/>
                    <a:pt x="151652" y="32069"/>
                  </a:cubicBezTo>
                  <a:lnTo>
                    <a:pt x="151652" y="32069"/>
                  </a:lnTo>
                  <a:cubicBezTo>
                    <a:pt x="149917" y="32457"/>
                    <a:pt x="148114" y="32868"/>
                    <a:pt x="146425" y="33325"/>
                  </a:cubicBezTo>
                  <a:lnTo>
                    <a:pt x="146425" y="33325"/>
                  </a:lnTo>
                  <a:lnTo>
                    <a:pt x="144964" y="33713"/>
                  </a:lnTo>
                  <a:cubicBezTo>
                    <a:pt x="131086" y="37433"/>
                    <a:pt x="119126" y="40629"/>
                    <a:pt x="110041" y="33142"/>
                  </a:cubicBezTo>
                  <a:lnTo>
                    <a:pt x="110041" y="33142"/>
                  </a:lnTo>
                  <a:cubicBezTo>
                    <a:pt x="108695" y="32001"/>
                    <a:pt x="107508" y="30700"/>
                    <a:pt x="106412" y="29422"/>
                  </a:cubicBezTo>
                  <a:lnTo>
                    <a:pt x="106412" y="29422"/>
                  </a:lnTo>
                  <a:cubicBezTo>
                    <a:pt x="104084" y="26705"/>
                    <a:pt x="101938" y="23852"/>
                    <a:pt x="99861" y="21113"/>
                  </a:cubicBezTo>
                  <a:lnTo>
                    <a:pt x="99861" y="21113"/>
                  </a:lnTo>
                  <a:cubicBezTo>
                    <a:pt x="96027" y="16046"/>
                    <a:pt x="92397" y="11276"/>
                    <a:pt x="88220" y="7898"/>
                  </a:cubicBezTo>
                  <a:lnTo>
                    <a:pt x="88220" y="7898"/>
                  </a:lnTo>
                  <a:cubicBezTo>
                    <a:pt x="86714" y="6711"/>
                    <a:pt x="84911" y="5341"/>
                    <a:pt x="82811" y="4360"/>
                  </a:cubicBezTo>
                  <a:lnTo>
                    <a:pt x="82811" y="4360"/>
                  </a:lnTo>
                  <a:cubicBezTo>
                    <a:pt x="73658" y="68"/>
                    <a:pt x="60579" y="2031"/>
                    <a:pt x="47934" y="3926"/>
                  </a:cubicBezTo>
                  <a:lnTo>
                    <a:pt x="47934" y="3926"/>
                  </a:lnTo>
                  <a:cubicBezTo>
                    <a:pt x="45400" y="4291"/>
                    <a:pt x="42798" y="4702"/>
                    <a:pt x="40219" y="5022"/>
                  </a:cubicBezTo>
                  <a:lnTo>
                    <a:pt x="40219" y="5022"/>
                  </a:lnTo>
                  <a:cubicBezTo>
                    <a:pt x="38073" y="5318"/>
                    <a:pt x="35928" y="5478"/>
                    <a:pt x="33554" y="5638"/>
                  </a:cubicBezTo>
                  <a:lnTo>
                    <a:pt x="33554" y="5638"/>
                  </a:lnTo>
                  <a:cubicBezTo>
                    <a:pt x="18763" y="6665"/>
                    <a:pt x="8606" y="4953"/>
                    <a:pt x="662" y="91"/>
                  </a:cubicBezTo>
                  <a:lnTo>
                    <a:pt x="662" y="91"/>
                  </a:lnTo>
                  <a:cubicBezTo>
                    <a:pt x="617" y="68"/>
                    <a:pt x="571" y="23"/>
                    <a:pt x="503" y="0"/>
                  </a:cubicBezTo>
                  <a:lnTo>
                    <a:pt x="50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9"/>
            <p:cNvSpPr/>
            <p:nvPr/>
          </p:nvSpPr>
          <p:spPr>
            <a:xfrm>
              <a:off x="240400" y="2022100"/>
              <a:ext cx="7130650" cy="1144125"/>
            </a:xfrm>
            <a:custGeom>
              <a:rect b="b" l="l" r="r" t="t"/>
              <a:pathLst>
                <a:path extrusionOk="0" h="45765" w="285226">
                  <a:moveTo>
                    <a:pt x="0" y="0"/>
                  </a:moveTo>
                  <a:cubicBezTo>
                    <a:pt x="1347" y="1164"/>
                    <a:pt x="2739" y="2191"/>
                    <a:pt x="4223" y="3104"/>
                  </a:cubicBezTo>
                  <a:lnTo>
                    <a:pt x="4223" y="3104"/>
                  </a:lnTo>
                  <a:cubicBezTo>
                    <a:pt x="14380" y="9221"/>
                    <a:pt x="27779" y="8765"/>
                    <a:pt x="38324" y="7669"/>
                  </a:cubicBezTo>
                  <a:lnTo>
                    <a:pt x="38324" y="7669"/>
                  </a:lnTo>
                  <a:cubicBezTo>
                    <a:pt x="40629" y="7441"/>
                    <a:pt x="42889" y="7190"/>
                    <a:pt x="45103" y="6848"/>
                  </a:cubicBezTo>
                  <a:lnTo>
                    <a:pt x="45103" y="6848"/>
                  </a:lnTo>
                  <a:cubicBezTo>
                    <a:pt x="46815" y="6596"/>
                    <a:pt x="48527" y="6300"/>
                    <a:pt x="50239" y="6026"/>
                  </a:cubicBezTo>
                  <a:lnTo>
                    <a:pt x="50239" y="6026"/>
                  </a:lnTo>
                  <a:cubicBezTo>
                    <a:pt x="64071" y="3789"/>
                    <a:pt x="78382" y="1461"/>
                    <a:pt x="87969" y="6825"/>
                  </a:cubicBezTo>
                  <a:lnTo>
                    <a:pt x="87969" y="6825"/>
                  </a:lnTo>
                  <a:cubicBezTo>
                    <a:pt x="89681" y="7783"/>
                    <a:pt x="91279" y="9039"/>
                    <a:pt x="93173" y="10888"/>
                  </a:cubicBezTo>
                  <a:lnTo>
                    <a:pt x="93173" y="10888"/>
                  </a:lnTo>
                  <a:cubicBezTo>
                    <a:pt x="96597" y="14266"/>
                    <a:pt x="99427" y="18831"/>
                    <a:pt x="102463" y="23670"/>
                  </a:cubicBezTo>
                  <a:lnTo>
                    <a:pt x="102463" y="23670"/>
                  </a:lnTo>
                  <a:cubicBezTo>
                    <a:pt x="104723" y="27299"/>
                    <a:pt x="107074" y="31065"/>
                    <a:pt x="109790" y="34489"/>
                  </a:cubicBezTo>
                  <a:lnTo>
                    <a:pt x="109790" y="34489"/>
                  </a:lnTo>
                  <a:cubicBezTo>
                    <a:pt x="110703" y="35630"/>
                    <a:pt x="111936" y="37091"/>
                    <a:pt x="113419" y="38323"/>
                  </a:cubicBezTo>
                  <a:lnTo>
                    <a:pt x="113419" y="38323"/>
                  </a:lnTo>
                  <a:cubicBezTo>
                    <a:pt x="116272" y="40697"/>
                    <a:pt x="119514" y="41930"/>
                    <a:pt x="123052" y="42341"/>
                  </a:cubicBezTo>
                  <a:lnTo>
                    <a:pt x="123052" y="42341"/>
                  </a:lnTo>
                  <a:cubicBezTo>
                    <a:pt x="130995" y="43254"/>
                    <a:pt x="140399" y="40012"/>
                    <a:pt x="150168" y="36634"/>
                  </a:cubicBezTo>
                  <a:lnTo>
                    <a:pt x="150168" y="36634"/>
                  </a:lnTo>
                  <a:lnTo>
                    <a:pt x="151515" y="36178"/>
                  </a:lnTo>
                  <a:cubicBezTo>
                    <a:pt x="153386" y="35539"/>
                    <a:pt x="155395" y="34922"/>
                    <a:pt x="157335" y="34329"/>
                  </a:cubicBezTo>
                  <a:lnTo>
                    <a:pt x="157335" y="34329"/>
                  </a:lnTo>
                  <a:cubicBezTo>
                    <a:pt x="159024" y="33804"/>
                    <a:pt x="160782" y="33256"/>
                    <a:pt x="162471" y="32686"/>
                  </a:cubicBezTo>
                  <a:lnTo>
                    <a:pt x="162471" y="32686"/>
                  </a:lnTo>
                  <a:cubicBezTo>
                    <a:pt x="183584" y="25610"/>
                    <a:pt x="204469" y="21570"/>
                    <a:pt x="222889" y="20999"/>
                  </a:cubicBezTo>
                  <a:lnTo>
                    <a:pt x="222889" y="20999"/>
                  </a:lnTo>
                  <a:cubicBezTo>
                    <a:pt x="230330" y="20748"/>
                    <a:pt x="237064" y="21319"/>
                    <a:pt x="243501" y="22688"/>
                  </a:cubicBezTo>
                  <a:lnTo>
                    <a:pt x="243501" y="22688"/>
                  </a:lnTo>
                  <a:cubicBezTo>
                    <a:pt x="255393" y="25267"/>
                    <a:pt x="266417" y="31316"/>
                    <a:pt x="276552" y="37502"/>
                  </a:cubicBezTo>
                  <a:lnTo>
                    <a:pt x="276552" y="37502"/>
                  </a:lnTo>
                  <a:cubicBezTo>
                    <a:pt x="277670" y="38186"/>
                    <a:pt x="278789" y="38871"/>
                    <a:pt x="279930" y="39556"/>
                  </a:cubicBezTo>
                  <a:lnTo>
                    <a:pt x="279930" y="39556"/>
                  </a:lnTo>
                  <a:cubicBezTo>
                    <a:pt x="281687" y="40629"/>
                    <a:pt x="283445" y="41724"/>
                    <a:pt x="285225" y="42797"/>
                  </a:cubicBezTo>
                  <a:lnTo>
                    <a:pt x="285225" y="42797"/>
                  </a:lnTo>
                  <a:lnTo>
                    <a:pt x="285225" y="42478"/>
                  </a:lnTo>
                  <a:cubicBezTo>
                    <a:pt x="283536" y="41450"/>
                    <a:pt x="281824" y="40400"/>
                    <a:pt x="280158" y="39373"/>
                  </a:cubicBezTo>
                  <a:lnTo>
                    <a:pt x="280158" y="39373"/>
                  </a:lnTo>
                  <a:cubicBezTo>
                    <a:pt x="279017" y="38689"/>
                    <a:pt x="277898" y="38004"/>
                    <a:pt x="276780" y="37319"/>
                  </a:cubicBezTo>
                  <a:lnTo>
                    <a:pt x="276780" y="37319"/>
                  </a:lnTo>
                  <a:cubicBezTo>
                    <a:pt x="266623" y="31111"/>
                    <a:pt x="255552" y="25039"/>
                    <a:pt x="243569" y="22460"/>
                  </a:cubicBezTo>
                  <a:lnTo>
                    <a:pt x="243569" y="22460"/>
                  </a:lnTo>
                  <a:cubicBezTo>
                    <a:pt x="237110" y="21068"/>
                    <a:pt x="230330" y="20497"/>
                    <a:pt x="222844" y="20725"/>
                  </a:cubicBezTo>
                  <a:lnTo>
                    <a:pt x="222844" y="20725"/>
                  </a:lnTo>
                  <a:cubicBezTo>
                    <a:pt x="204378" y="21319"/>
                    <a:pt x="183447" y="25359"/>
                    <a:pt x="162288" y="32457"/>
                  </a:cubicBezTo>
                  <a:lnTo>
                    <a:pt x="162288" y="32457"/>
                  </a:lnTo>
                  <a:cubicBezTo>
                    <a:pt x="160622" y="33028"/>
                    <a:pt x="158864" y="33576"/>
                    <a:pt x="157153" y="34101"/>
                  </a:cubicBezTo>
                  <a:lnTo>
                    <a:pt x="157153" y="34101"/>
                  </a:lnTo>
                  <a:cubicBezTo>
                    <a:pt x="155212" y="34694"/>
                    <a:pt x="153204" y="35310"/>
                    <a:pt x="151309" y="35950"/>
                  </a:cubicBezTo>
                  <a:lnTo>
                    <a:pt x="151309" y="35950"/>
                  </a:lnTo>
                  <a:lnTo>
                    <a:pt x="149985" y="36406"/>
                  </a:lnTo>
                  <a:cubicBezTo>
                    <a:pt x="136039" y="41222"/>
                    <a:pt x="122846" y="45764"/>
                    <a:pt x="113693" y="38164"/>
                  </a:cubicBezTo>
                  <a:lnTo>
                    <a:pt x="113693" y="38164"/>
                  </a:lnTo>
                  <a:cubicBezTo>
                    <a:pt x="112232" y="36954"/>
                    <a:pt x="111000" y="35493"/>
                    <a:pt x="110110" y="34375"/>
                  </a:cubicBezTo>
                  <a:lnTo>
                    <a:pt x="110110" y="34375"/>
                  </a:lnTo>
                  <a:cubicBezTo>
                    <a:pt x="107393" y="30974"/>
                    <a:pt x="105065" y="27208"/>
                    <a:pt x="102783" y="23578"/>
                  </a:cubicBezTo>
                  <a:lnTo>
                    <a:pt x="102783" y="23578"/>
                  </a:lnTo>
                  <a:cubicBezTo>
                    <a:pt x="99770" y="18717"/>
                    <a:pt x="96917" y="14152"/>
                    <a:pt x="93470" y="10751"/>
                  </a:cubicBezTo>
                  <a:lnTo>
                    <a:pt x="93470" y="10751"/>
                  </a:lnTo>
                  <a:cubicBezTo>
                    <a:pt x="91553" y="8879"/>
                    <a:pt x="89909" y="7601"/>
                    <a:pt x="88197" y="6642"/>
                  </a:cubicBezTo>
                  <a:lnTo>
                    <a:pt x="88197" y="6642"/>
                  </a:lnTo>
                  <a:cubicBezTo>
                    <a:pt x="78451" y="1164"/>
                    <a:pt x="64048" y="3515"/>
                    <a:pt x="50125" y="5775"/>
                  </a:cubicBezTo>
                  <a:lnTo>
                    <a:pt x="50125" y="5775"/>
                  </a:lnTo>
                  <a:cubicBezTo>
                    <a:pt x="48413" y="6049"/>
                    <a:pt x="46701" y="6345"/>
                    <a:pt x="44989" y="6596"/>
                  </a:cubicBezTo>
                  <a:lnTo>
                    <a:pt x="44989" y="6596"/>
                  </a:lnTo>
                  <a:cubicBezTo>
                    <a:pt x="42798" y="6939"/>
                    <a:pt x="40538" y="7190"/>
                    <a:pt x="38233" y="7418"/>
                  </a:cubicBezTo>
                  <a:lnTo>
                    <a:pt x="38233" y="7418"/>
                  </a:lnTo>
                  <a:cubicBezTo>
                    <a:pt x="27779" y="8491"/>
                    <a:pt x="14494" y="8947"/>
                    <a:pt x="4451" y="2899"/>
                  </a:cubicBezTo>
                  <a:lnTo>
                    <a:pt x="4451" y="2899"/>
                  </a:lnTo>
                  <a:cubicBezTo>
                    <a:pt x="3059" y="2054"/>
                    <a:pt x="1735" y="1096"/>
                    <a:pt x="457" y="0"/>
                  </a:cubicBezTo>
                  <a:lnTo>
                    <a:pt x="457"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9"/>
            <p:cNvSpPr/>
            <p:nvPr/>
          </p:nvSpPr>
          <p:spPr>
            <a:xfrm>
              <a:off x="238125" y="2083725"/>
              <a:ext cx="7132925" cy="1212025"/>
            </a:xfrm>
            <a:custGeom>
              <a:rect b="b" l="l" r="r" t="t"/>
              <a:pathLst>
                <a:path extrusionOk="0" h="48481" w="285317">
                  <a:moveTo>
                    <a:pt x="45422" y="5273"/>
                  </a:moveTo>
                  <a:cubicBezTo>
                    <a:pt x="44601" y="5410"/>
                    <a:pt x="43779" y="5569"/>
                    <a:pt x="42957" y="5706"/>
                  </a:cubicBezTo>
                  <a:lnTo>
                    <a:pt x="42957" y="5706"/>
                  </a:lnTo>
                  <a:cubicBezTo>
                    <a:pt x="40675" y="6117"/>
                    <a:pt x="38324" y="6437"/>
                    <a:pt x="36132" y="6734"/>
                  </a:cubicBezTo>
                  <a:lnTo>
                    <a:pt x="36132" y="6734"/>
                  </a:lnTo>
                  <a:cubicBezTo>
                    <a:pt x="24537" y="8286"/>
                    <a:pt x="11321" y="9107"/>
                    <a:pt x="1438" y="3264"/>
                  </a:cubicBezTo>
                  <a:lnTo>
                    <a:pt x="1438" y="3264"/>
                  </a:lnTo>
                  <a:cubicBezTo>
                    <a:pt x="959" y="2967"/>
                    <a:pt x="479" y="2648"/>
                    <a:pt x="0" y="2328"/>
                  </a:cubicBezTo>
                  <a:lnTo>
                    <a:pt x="0" y="2328"/>
                  </a:lnTo>
                  <a:lnTo>
                    <a:pt x="0" y="2693"/>
                  </a:lnTo>
                  <a:cubicBezTo>
                    <a:pt x="388" y="2945"/>
                    <a:pt x="799" y="3196"/>
                    <a:pt x="1210" y="3447"/>
                  </a:cubicBezTo>
                  <a:lnTo>
                    <a:pt x="1210" y="3447"/>
                  </a:lnTo>
                  <a:cubicBezTo>
                    <a:pt x="11230" y="9381"/>
                    <a:pt x="24537" y="8582"/>
                    <a:pt x="36247" y="6985"/>
                  </a:cubicBezTo>
                  <a:lnTo>
                    <a:pt x="36247" y="6985"/>
                  </a:lnTo>
                  <a:cubicBezTo>
                    <a:pt x="38438" y="6688"/>
                    <a:pt x="40789" y="6368"/>
                    <a:pt x="43094" y="5957"/>
                  </a:cubicBezTo>
                  <a:lnTo>
                    <a:pt x="43094" y="5957"/>
                  </a:lnTo>
                  <a:cubicBezTo>
                    <a:pt x="43916" y="5821"/>
                    <a:pt x="44738" y="5661"/>
                    <a:pt x="45559" y="5524"/>
                  </a:cubicBezTo>
                  <a:lnTo>
                    <a:pt x="45559" y="5524"/>
                  </a:lnTo>
                  <a:cubicBezTo>
                    <a:pt x="60715" y="2808"/>
                    <a:pt x="76396" y="0"/>
                    <a:pt x="86508" y="6642"/>
                  </a:cubicBezTo>
                  <a:lnTo>
                    <a:pt x="86508" y="6642"/>
                  </a:lnTo>
                  <a:cubicBezTo>
                    <a:pt x="88265" y="7783"/>
                    <a:pt x="89863" y="9244"/>
                    <a:pt x="91575" y="11276"/>
                  </a:cubicBezTo>
                  <a:lnTo>
                    <a:pt x="91575" y="11276"/>
                  </a:lnTo>
                  <a:cubicBezTo>
                    <a:pt x="94565" y="14791"/>
                    <a:pt x="96893" y="19401"/>
                    <a:pt x="99359" y="24286"/>
                  </a:cubicBezTo>
                  <a:lnTo>
                    <a:pt x="99359" y="24286"/>
                  </a:lnTo>
                  <a:cubicBezTo>
                    <a:pt x="101550" y="28623"/>
                    <a:pt x="103832" y="33119"/>
                    <a:pt x="106663" y="36954"/>
                  </a:cubicBezTo>
                  <a:lnTo>
                    <a:pt x="106663" y="36954"/>
                  </a:lnTo>
                  <a:cubicBezTo>
                    <a:pt x="107918" y="38643"/>
                    <a:pt x="109059" y="39898"/>
                    <a:pt x="110246" y="40903"/>
                  </a:cubicBezTo>
                  <a:lnTo>
                    <a:pt x="110246" y="40903"/>
                  </a:lnTo>
                  <a:cubicBezTo>
                    <a:pt x="112848" y="43071"/>
                    <a:pt x="115816" y="44212"/>
                    <a:pt x="119034" y="44578"/>
                  </a:cubicBezTo>
                  <a:lnTo>
                    <a:pt x="119034" y="44578"/>
                  </a:lnTo>
                  <a:cubicBezTo>
                    <a:pt x="127548" y="45559"/>
                    <a:pt x="137888" y="41245"/>
                    <a:pt x="148684" y="36749"/>
                  </a:cubicBezTo>
                  <a:lnTo>
                    <a:pt x="148684" y="36749"/>
                  </a:lnTo>
                  <a:lnTo>
                    <a:pt x="149643" y="36338"/>
                  </a:lnTo>
                  <a:cubicBezTo>
                    <a:pt x="151834" y="35425"/>
                    <a:pt x="154162" y="34535"/>
                    <a:pt x="156399" y="33690"/>
                  </a:cubicBezTo>
                  <a:lnTo>
                    <a:pt x="156399" y="33690"/>
                  </a:lnTo>
                  <a:cubicBezTo>
                    <a:pt x="157837" y="33119"/>
                    <a:pt x="159321" y="32549"/>
                    <a:pt x="160759" y="31978"/>
                  </a:cubicBezTo>
                  <a:lnTo>
                    <a:pt x="160759" y="31978"/>
                  </a:lnTo>
                  <a:cubicBezTo>
                    <a:pt x="181461" y="23738"/>
                    <a:pt x="202529" y="19265"/>
                    <a:pt x="221657" y="19082"/>
                  </a:cubicBezTo>
                  <a:lnTo>
                    <a:pt x="221657" y="19082"/>
                  </a:lnTo>
                  <a:cubicBezTo>
                    <a:pt x="229006" y="19013"/>
                    <a:pt x="236059" y="19767"/>
                    <a:pt x="242610" y="21319"/>
                  </a:cubicBezTo>
                  <a:lnTo>
                    <a:pt x="242610" y="21319"/>
                  </a:lnTo>
                  <a:cubicBezTo>
                    <a:pt x="255073" y="24263"/>
                    <a:pt x="266394" y="30586"/>
                    <a:pt x="275844" y="36406"/>
                  </a:cubicBezTo>
                  <a:lnTo>
                    <a:pt x="275844" y="36406"/>
                  </a:lnTo>
                  <a:cubicBezTo>
                    <a:pt x="278537" y="38050"/>
                    <a:pt x="281276" y="39784"/>
                    <a:pt x="283901" y="41428"/>
                  </a:cubicBezTo>
                  <a:lnTo>
                    <a:pt x="283901" y="41428"/>
                  </a:lnTo>
                  <a:cubicBezTo>
                    <a:pt x="284380" y="41724"/>
                    <a:pt x="284837" y="42021"/>
                    <a:pt x="285316" y="42318"/>
                  </a:cubicBezTo>
                  <a:lnTo>
                    <a:pt x="285316" y="42318"/>
                  </a:lnTo>
                  <a:lnTo>
                    <a:pt x="285316" y="41976"/>
                  </a:lnTo>
                  <a:cubicBezTo>
                    <a:pt x="284928" y="41724"/>
                    <a:pt x="284540" y="41496"/>
                    <a:pt x="284152" y="41245"/>
                  </a:cubicBezTo>
                  <a:lnTo>
                    <a:pt x="284152" y="41245"/>
                  </a:lnTo>
                  <a:cubicBezTo>
                    <a:pt x="281505" y="39579"/>
                    <a:pt x="278765" y="37867"/>
                    <a:pt x="276072" y="36201"/>
                  </a:cubicBezTo>
                  <a:lnTo>
                    <a:pt x="276072" y="36201"/>
                  </a:lnTo>
                  <a:cubicBezTo>
                    <a:pt x="266622" y="30380"/>
                    <a:pt x="255233" y="24012"/>
                    <a:pt x="242724" y="21068"/>
                  </a:cubicBezTo>
                  <a:lnTo>
                    <a:pt x="242724" y="21068"/>
                  </a:lnTo>
                  <a:cubicBezTo>
                    <a:pt x="236105" y="19516"/>
                    <a:pt x="229006" y="18762"/>
                    <a:pt x="221634" y="18831"/>
                  </a:cubicBezTo>
                  <a:lnTo>
                    <a:pt x="221634" y="18831"/>
                  </a:lnTo>
                  <a:cubicBezTo>
                    <a:pt x="202415" y="19013"/>
                    <a:pt x="181301" y="23464"/>
                    <a:pt x="160553" y="31750"/>
                  </a:cubicBezTo>
                  <a:lnTo>
                    <a:pt x="160553" y="31750"/>
                  </a:lnTo>
                  <a:cubicBezTo>
                    <a:pt x="159115" y="32321"/>
                    <a:pt x="157632" y="32891"/>
                    <a:pt x="156171" y="33439"/>
                  </a:cubicBezTo>
                  <a:lnTo>
                    <a:pt x="156171" y="33439"/>
                  </a:lnTo>
                  <a:cubicBezTo>
                    <a:pt x="153934" y="34306"/>
                    <a:pt x="151629" y="35196"/>
                    <a:pt x="149414" y="36109"/>
                  </a:cubicBezTo>
                  <a:lnTo>
                    <a:pt x="149414" y="36109"/>
                  </a:lnTo>
                  <a:lnTo>
                    <a:pt x="148456" y="36520"/>
                  </a:lnTo>
                  <a:cubicBezTo>
                    <a:pt x="133733" y="42660"/>
                    <a:pt x="119810" y="48481"/>
                    <a:pt x="110520" y="40743"/>
                  </a:cubicBezTo>
                  <a:lnTo>
                    <a:pt x="110520" y="40743"/>
                  </a:lnTo>
                  <a:cubicBezTo>
                    <a:pt x="109356" y="39762"/>
                    <a:pt x="108238" y="38529"/>
                    <a:pt x="107005" y="36840"/>
                  </a:cubicBezTo>
                  <a:lnTo>
                    <a:pt x="107005" y="36840"/>
                  </a:lnTo>
                  <a:cubicBezTo>
                    <a:pt x="104175" y="33028"/>
                    <a:pt x="101915" y="28554"/>
                    <a:pt x="99724" y="24218"/>
                  </a:cubicBezTo>
                  <a:lnTo>
                    <a:pt x="99724" y="24218"/>
                  </a:lnTo>
                  <a:cubicBezTo>
                    <a:pt x="97236" y="19310"/>
                    <a:pt x="94908" y="14700"/>
                    <a:pt x="91895" y="11139"/>
                  </a:cubicBezTo>
                  <a:lnTo>
                    <a:pt x="91895" y="11139"/>
                  </a:lnTo>
                  <a:cubicBezTo>
                    <a:pt x="90183" y="9107"/>
                    <a:pt x="88539" y="7601"/>
                    <a:pt x="86759" y="6437"/>
                  </a:cubicBezTo>
                  <a:lnTo>
                    <a:pt x="86759" y="6437"/>
                  </a:lnTo>
                  <a:cubicBezTo>
                    <a:pt x="82034" y="3355"/>
                    <a:pt x="76168" y="2283"/>
                    <a:pt x="69731" y="2283"/>
                  </a:cubicBezTo>
                  <a:lnTo>
                    <a:pt x="69731" y="2283"/>
                  </a:lnTo>
                  <a:cubicBezTo>
                    <a:pt x="62108" y="2283"/>
                    <a:pt x="53685" y="3789"/>
                    <a:pt x="45422" y="527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9"/>
            <p:cNvSpPr/>
            <p:nvPr/>
          </p:nvSpPr>
          <p:spPr>
            <a:xfrm>
              <a:off x="238125" y="2106550"/>
              <a:ext cx="7132925" cy="1319300"/>
            </a:xfrm>
            <a:custGeom>
              <a:rect b="b" l="l" r="r" t="t"/>
              <a:pathLst>
                <a:path extrusionOk="0" h="52772" w="285317">
                  <a:moveTo>
                    <a:pt x="40834" y="6368"/>
                  </a:moveTo>
                  <a:cubicBezTo>
                    <a:pt x="38438" y="6848"/>
                    <a:pt x="35996" y="7259"/>
                    <a:pt x="33941" y="7601"/>
                  </a:cubicBezTo>
                  <a:lnTo>
                    <a:pt x="33941" y="7601"/>
                  </a:lnTo>
                  <a:cubicBezTo>
                    <a:pt x="21935" y="9587"/>
                    <a:pt x="9587" y="10728"/>
                    <a:pt x="0" y="6049"/>
                  </a:cubicBezTo>
                  <a:lnTo>
                    <a:pt x="0" y="6049"/>
                  </a:lnTo>
                  <a:lnTo>
                    <a:pt x="0" y="6368"/>
                  </a:lnTo>
                  <a:cubicBezTo>
                    <a:pt x="9769" y="11002"/>
                    <a:pt x="22620" y="9769"/>
                    <a:pt x="34078" y="7852"/>
                  </a:cubicBezTo>
                  <a:lnTo>
                    <a:pt x="34078" y="7852"/>
                  </a:lnTo>
                  <a:cubicBezTo>
                    <a:pt x="36132" y="7510"/>
                    <a:pt x="38575" y="7099"/>
                    <a:pt x="40971" y="6619"/>
                  </a:cubicBezTo>
                  <a:lnTo>
                    <a:pt x="40971" y="6619"/>
                  </a:lnTo>
                  <a:cubicBezTo>
                    <a:pt x="56607" y="3515"/>
                    <a:pt x="74319" y="0"/>
                    <a:pt x="84956" y="7989"/>
                  </a:cubicBezTo>
                  <a:lnTo>
                    <a:pt x="84956" y="7989"/>
                  </a:lnTo>
                  <a:cubicBezTo>
                    <a:pt x="86736" y="9336"/>
                    <a:pt x="88357" y="11025"/>
                    <a:pt x="89909" y="13193"/>
                  </a:cubicBezTo>
                  <a:lnTo>
                    <a:pt x="89909" y="13193"/>
                  </a:lnTo>
                  <a:cubicBezTo>
                    <a:pt x="92579" y="16936"/>
                    <a:pt x="94497" y="21752"/>
                    <a:pt x="96551" y="26820"/>
                  </a:cubicBezTo>
                  <a:lnTo>
                    <a:pt x="96551" y="26820"/>
                  </a:lnTo>
                  <a:cubicBezTo>
                    <a:pt x="98560" y="31750"/>
                    <a:pt x="100614" y="36863"/>
                    <a:pt x="103444" y="40971"/>
                  </a:cubicBezTo>
                  <a:lnTo>
                    <a:pt x="103444" y="40971"/>
                  </a:lnTo>
                  <a:cubicBezTo>
                    <a:pt x="104608" y="42706"/>
                    <a:pt x="105727" y="43984"/>
                    <a:pt x="106982" y="45011"/>
                  </a:cubicBezTo>
                  <a:lnTo>
                    <a:pt x="106982" y="45011"/>
                  </a:lnTo>
                  <a:cubicBezTo>
                    <a:pt x="109402" y="47043"/>
                    <a:pt x="112141" y="48116"/>
                    <a:pt x="115131" y="48458"/>
                  </a:cubicBezTo>
                  <a:lnTo>
                    <a:pt x="115131" y="48458"/>
                  </a:lnTo>
                  <a:cubicBezTo>
                    <a:pt x="124147" y="49508"/>
                    <a:pt x="135468" y="43984"/>
                    <a:pt x="147292" y="38232"/>
                  </a:cubicBezTo>
                  <a:lnTo>
                    <a:pt x="147292" y="38232"/>
                  </a:lnTo>
                  <a:lnTo>
                    <a:pt x="147680" y="38050"/>
                  </a:lnTo>
                  <a:cubicBezTo>
                    <a:pt x="150624" y="36612"/>
                    <a:pt x="153706" y="35219"/>
                    <a:pt x="156673" y="33850"/>
                  </a:cubicBezTo>
                  <a:lnTo>
                    <a:pt x="156673" y="33850"/>
                  </a:lnTo>
                  <a:cubicBezTo>
                    <a:pt x="157426" y="33507"/>
                    <a:pt x="158202" y="33165"/>
                    <a:pt x="158955" y="32823"/>
                  </a:cubicBezTo>
                  <a:lnTo>
                    <a:pt x="158955" y="32823"/>
                  </a:lnTo>
                  <a:cubicBezTo>
                    <a:pt x="179772" y="23236"/>
                    <a:pt x="200429" y="18511"/>
                    <a:pt x="220356" y="18740"/>
                  </a:cubicBezTo>
                  <a:lnTo>
                    <a:pt x="220356" y="18740"/>
                  </a:lnTo>
                  <a:cubicBezTo>
                    <a:pt x="227705" y="18831"/>
                    <a:pt x="234872" y="19767"/>
                    <a:pt x="241652" y="21501"/>
                  </a:cubicBezTo>
                  <a:lnTo>
                    <a:pt x="241652" y="21501"/>
                  </a:lnTo>
                  <a:cubicBezTo>
                    <a:pt x="254753" y="24857"/>
                    <a:pt x="266371" y="31453"/>
                    <a:pt x="275045" y="36863"/>
                  </a:cubicBezTo>
                  <a:lnTo>
                    <a:pt x="275045" y="36863"/>
                  </a:lnTo>
                  <a:cubicBezTo>
                    <a:pt x="278492" y="38985"/>
                    <a:pt x="281915" y="41222"/>
                    <a:pt x="285316" y="43436"/>
                  </a:cubicBezTo>
                  <a:lnTo>
                    <a:pt x="285316" y="43436"/>
                  </a:lnTo>
                  <a:lnTo>
                    <a:pt x="285316" y="43071"/>
                  </a:lnTo>
                  <a:cubicBezTo>
                    <a:pt x="282007" y="40926"/>
                    <a:pt x="278651" y="38734"/>
                    <a:pt x="275296" y="36657"/>
                  </a:cubicBezTo>
                  <a:lnTo>
                    <a:pt x="275296" y="36657"/>
                  </a:lnTo>
                  <a:cubicBezTo>
                    <a:pt x="266600" y="31248"/>
                    <a:pt x="254913" y="24606"/>
                    <a:pt x="241766" y="21250"/>
                  </a:cubicBezTo>
                  <a:lnTo>
                    <a:pt x="241766" y="21250"/>
                  </a:lnTo>
                  <a:cubicBezTo>
                    <a:pt x="234941" y="19493"/>
                    <a:pt x="227728" y="18557"/>
                    <a:pt x="220333" y="18466"/>
                  </a:cubicBezTo>
                  <a:lnTo>
                    <a:pt x="220333" y="18466"/>
                  </a:lnTo>
                  <a:cubicBezTo>
                    <a:pt x="200315" y="18237"/>
                    <a:pt x="179590" y="22985"/>
                    <a:pt x="158704" y="32572"/>
                  </a:cubicBezTo>
                  <a:lnTo>
                    <a:pt x="158704" y="32572"/>
                  </a:lnTo>
                  <a:cubicBezTo>
                    <a:pt x="157951" y="32914"/>
                    <a:pt x="157198" y="33279"/>
                    <a:pt x="156422" y="33622"/>
                  </a:cubicBezTo>
                  <a:lnTo>
                    <a:pt x="156422" y="33622"/>
                  </a:lnTo>
                  <a:cubicBezTo>
                    <a:pt x="153455" y="34968"/>
                    <a:pt x="150396" y="36383"/>
                    <a:pt x="147429" y="37821"/>
                  </a:cubicBezTo>
                  <a:lnTo>
                    <a:pt x="147429" y="37821"/>
                  </a:lnTo>
                  <a:lnTo>
                    <a:pt x="147041" y="38004"/>
                  </a:lnTo>
                  <a:cubicBezTo>
                    <a:pt x="131451" y="45605"/>
                    <a:pt x="116729" y="52772"/>
                    <a:pt x="107279" y="44852"/>
                  </a:cubicBezTo>
                  <a:lnTo>
                    <a:pt x="107279" y="44852"/>
                  </a:lnTo>
                  <a:cubicBezTo>
                    <a:pt x="106069" y="43847"/>
                    <a:pt x="104928" y="42546"/>
                    <a:pt x="103787" y="40880"/>
                  </a:cubicBezTo>
                  <a:lnTo>
                    <a:pt x="103787" y="40880"/>
                  </a:lnTo>
                  <a:cubicBezTo>
                    <a:pt x="100979" y="36794"/>
                    <a:pt x="98925" y="31704"/>
                    <a:pt x="96939" y="26774"/>
                  </a:cubicBezTo>
                  <a:lnTo>
                    <a:pt x="96939" y="26774"/>
                  </a:lnTo>
                  <a:cubicBezTo>
                    <a:pt x="94885" y="21684"/>
                    <a:pt x="92945" y="16868"/>
                    <a:pt x="90251" y="13102"/>
                  </a:cubicBezTo>
                  <a:lnTo>
                    <a:pt x="90251" y="13102"/>
                  </a:lnTo>
                  <a:cubicBezTo>
                    <a:pt x="88699" y="10888"/>
                    <a:pt x="87056" y="9176"/>
                    <a:pt x="85230" y="7806"/>
                  </a:cubicBezTo>
                  <a:lnTo>
                    <a:pt x="85230" y="7806"/>
                  </a:lnTo>
                  <a:cubicBezTo>
                    <a:pt x="80299" y="4109"/>
                    <a:pt x="73908" y="2830"/>
                    <a:pt x="66947" y="2830"/>
                  </a:cubicBezTo>
                  <a:lnTo>
                    <a:pt x="66947" y="2830"/>
                  </a:lnTo>
                  <a:cubicBezTo>
                    <a:pt x="58593" y="2830"/>
                    <a:pt x="49417" y="4656"/>
                    <a:pt x="40834" y="636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9"/>
            <p:cNvSpPr/>
            <p:nvPr/>
          </p:nvSpPr>
          <p:spPr>
            <a:xfrm>
              <a:off x="238125" y="2145925"/>
              <a:ext cx="7132925" cy="1410600"/>
            </a:xfrm>
            <a:custGeom>
              <a:rect b="b" l="l" r="r" t="t"/>
              <a:pathLst>
                <a:path extrusionOk="0" h="56424" w="285317">
                  <a:moveTo>
                    <a:pt x="38712" y="6345"/>
                  </a:moveTo>
                  <a:cubicBezTo>
                    <a:pt x="36543" y="6825"/>
                    <a:pt x="34261" y="7304"/>
                    <a:pt x="31750" y="7806"/>
                  </a:cubicBezTo>
                  <a:lnTo>
                    <a:pt x="31750" y="7806"/>
                  </a:lnTo>
                  <a:cubicBezTo>
                    <a:pt x="20588" y="9997"/>
                    <a:pt x="9176" y="11481"/>
                    <a:pt x="0" y="8491"/>
                  </a:cubicBezTo>
                  <a:lnTo>
                    <a:pt x="0" y="8491"/>
                  </a:lnTo>
                  <a:lnTo>
                    <a:pt x="0" y="8788"/>
                  </a:lnTo>
                  <a:cubicBezTo>
                    <a:pt x="9267" y="11778"/>
                    <a:pt x="20703" y="10271"/>
                    <a:pt x="31887" y="8080"/>
                  </a:cubicBezTo>
                  <a:lnTo>
                    <a:pt x="31887" y="8080"/>
                  </a:lnTo>
                  <a:cubicBezTo>
                    <a:pt x="34421" y="7578"/>
                    <a:pt x="36703" y="7099"/>
                    <a:pt x="38871" y="6619"/>
                  </a:cubicBezTo>
                  <a:lnTo>
                    <a:pt x="38871" y="6619"/>
                  </a:lnTo>
                  <a:cubicBezTo>
                    <a:pt x="56493" y="2762"/>
                    <a:pt x="73155" y="0"/>
                    <a:pt x="83404" y="8674"/>
                  </a:cubicBezTo>
                  <a:lnTo>
                    <a:pt x="83404" y="8674"/>
                  </a:lnTo>
                  <a:cubicBezTo>
                    <a:pt x="85230" y="10226"/>
                    <a:pt x="86805" y="12120"/>
                    <a:pt x="88220" y="14471"/>
                  </a:cubicBezTo>
                  <a:lnTo>
                    <a:pt x="88220" y="14471"/>
                  </a:lnTo>
                  <a:cubicBezTo>
                    <a:pt x="90662" y="18511"/>
                    <a:pt x="92351" y="23807"/>
                    <a:pt x="93972" y="28942"/>
                  </a:cubicBezTo>
                  <a:lnTo>
                    <a:pt x="93972" y="28942"/>
                  </a:lnTo>
                  <a:cubicBezTo>
                    <a:pt x="95684" y="34398"/>
                    <a:pt x="97487" y="40035"/>
                    <a:pt x="100203" y="44349"/>
                  </a:cubicBezTo>
                  <a:lnTo>
                    <a:pt x="100203" y="44349"/>
                  </a:lnTo>
                  <a:cubicBezTo>
                    <a:pt x="101299" y="46061"/>
                    <a:pt x="102440" y="47408"/>
                    <a:pt x="103718" y="48481"/>
                  </a:cubicBezTo>
                  <a:lnTo>
                    <a:pt x="103718" y="48481"/>
                  </a:lnTo>
                  <a:cubicBezTo>
                    <a:pt x="105932" y="50352"/>
                    <a:pt x="108489" y="51357"/>
                    <a:pt x="111296" y="51676"/>
                  </a:cubicBezTo>
                  <a:lnTo>
                    <a:pt x="111296" y="51676"/>
                  </a:lnTo>
                  <a:cubicBezTo>
                    <a:pt x="120951" y="52795"/>
                    <a:pt x="133482" y="45856"/>
                    <a:pt x="145694" y="39122"/>
                  </a:cubicBezTo>
                  <a:lnTo>
                    <a:pt x="145694" y="39122"/>
                  </a:lnTo>
                  <a:cubicBezTo>
                    <a:pt x="149551" y="37000"/>
                    <a:pt x="153386" y="34923"/>
                    <a:pt x="157129" y="32982"/>
                  </a:cubicBezTo>
                  <a:lnTo>
                    <a:pt x="157129" y="32982"/>
                  </a:lnTo>
                  <a:cubicBezTo>
                    <a:pt x="177900" y="22186"/>
                    <a:pt x="198717" y="17073"/>
                    <a:pt x="219032" y="17735"/>
                  </a:cubicBezTo>
                  <a:lnTo>
                    <a:pt x="219032" y="17735"/>
                  </a:lnTo>
                  <a:cubicBezTo>
                    <a:pt x="226450" y="17986"/>
                    <a:pt x="233731" y="19082"/>
                    <a:pt x="240693" y="21022"/>
                  </a:cubicBezTo>
                  <a:lnTo>
                    <a:pt x="240693" y="21022"/>
                  </a:lnTo>
                  <a:cubicBezTo>
                    <a:pt x="251192" y="23898"/>
                    <a:pt x="261852" y="28851"/>
                    <a:pt x="274246" y="36634"/>
                  </a:cubicBezTo>
                  <a:lnTo>
                    <a:pt x="274246" y="36634"/>
                  </a:lnTo>
                  <a:cubicBezTo>
                    <a:pt x="277967" y="38985"/>
                    <a:pt x="281664" y="41451"/>
                    <a:pt x="285316" y="43938"/>
                  </a:cubicBezTo>
                  <a:lnTo>
                    <a:pt x="285316" y="43938"/>
                  </a:lnTo>
                  <a:lnTo>
                    <a:pt x="285316" y="43550"/>
                  </a:lnTo>
                  <a:cubicBezTo>
                    <a:pt x="281756" y="41131"/>
                    <a:pt x="278149" y="38734"/>
                    <a:pt x="274497" y="36452"/>
                  </a:cubicBezTo>
                  <a:lnTo>
                    <a:pt x="274497" y="36452"/>
                  </a:lnTo>
                  <a:cubicBezTo>
                    <a:pt x="262057" y="28623"/>
                    <a:pt x="251352" y="23647"/>
                    <a:pt x="240807" y="20748"/>
                  </a:cubicBezTo>
                  <a:lnTo>
                    <a:pt x="240807" y="20748"/>
                  </a:lnTo>
                  <a:cubicBezTo>
                    <a:pt x="233800" y="18808"/>
                    <a:pt x="226473" y="17712"/>
                    <a:pt x="219009" y="17461"/>
                  </a:cubicBezTo>
                  <a:lnTo>
                    <a:pt x="219009" y="17461"/>
                  </a:lnTo>
                  <a:cubicBezTo>
                    <a:pt x="198603" y="16777"/>
                    <a:pt x="177695" y="21935"/>
                    <a:pt x="156878" y="32754"/>
                  </a:cubicBezTo>
                  <a:lnTo>
                    <a:pt x="156878" y="32754"/>
                  </a:lnTo>
                  <a:cubicBezTo>
                    <a:pt x="153112" y="34694"/>
                    <a:pt x="149278" y="36749"/>
                    <a:pt x="145443" y="38871"/>
                  </a:cubicBezTo>
                  <a:lnTo>
                    <a:pt x="145443" y="38871"/>
                  </a:lnTo>
                  <a:cubicBezTo>
                    <a:pt x="129808" y="47499"/>
                    <a:pt x="113670" y="56424"/>
                    <a:pt x="104015" y="48298"/>
                  </a:cubicBezTo>
                  <a:lnTo>
                    <a:pt x="104015" y="48298"/>
                  </a:lnTo>
                  <a:cubicBezTo>
                    <a:pt x="102782" y="47271"/>
                    <a:pt x="101664" y="45947"/>
                    <a:pt x="100591" y="44258"/>
                  </a:cubicBezTo>
                  <a:lnTo>
                    <a:pt x="100591" y="44258"/>
                  </a:lnTo>
                  <a:cubicBezTo>
                    <a:pt x="97875" y="39967"/>
                    <a:pt x="96095" y="34352"/>
                    <a:pt x="94360" y="28897"/>
                  </a:cubicBezTo>
                  <a:lnTo>
                    <a:pt x="94360" y="28897"/>
                  </a:lnTo>
                  <a:cubicBezTo>
                    <a:pt x="92739" y="23761"/>
                    <a:pt x="91050" y="18443"/>
                    <a:pt x="88608" y="14380"/>
                  </a:cubicBezTo>
                  <a:lnTo>
                    <a:pt x="88608" y="14380"/>
                  </a:lnTo>
                  <a:cubicBezTo>
                    <a:pt x="87170" y="12006"/>
                    <a:pt x="85572" y="10089"/>
                    <a:pt x="83723" y="8514"/>
                  </a:cubicBezTo>
                  <a:lnTo>
                    <a:pt x="83723" y="8514"/>
                  </a:lnTo>
                  <a:cubicBezTo>
                    <a:pt x="78633" y="4200"/>
                    <a:pt x="72014" y="2648"/>
                    <a:pt x="64527" y="2648"/>
                  </a:cubicBezTo>
                  <a:lnTo>
                    <a:pt x="64527" y="2648"/>
                  </a:lnTo>
                  <a:cubicBezTo>
                    <a:pt x="56652" y="2648"/>
                    <a:pt x="47819" y="4360"/>
                    <a:pt x="38712" y="634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9"/>
            <p:cNvSpPr/>
            <p:nvPr/>
          </p:nvSpPr>
          <p:spPr>
            <a:xfrm>
              <a:off x="238125" y="2214950"/>
              <a:ext cx="7132925" cy="1371825"/>
            </a:xfrm>
            <a:custGeom>
              <a:rect b="b" l="l" r="r" t="t"/>
              <a:pathLst>
                <a:path extrusionOk="0" h="54873" w="285317">
                  <a:moveTo>
                    <a:pt x="36498" y="4977"/>
                  </a:moveTo>
                  <a:cubicBezTo>
                    <a:pt x="24149" y="7944"/>
                    <a:pt x="10774" y="11162"/>
                    <a:pt x="0" y="9040"/>
                  </a:cubicBezTo>
                  <a:lnTo>
                    <a:pt x="0" y="9040"/>
                  </a:lnTo>
                  <a:lnTo>
                    <a:pt x="0" y="9724"/>
                  </a:lnTo>
                  <a:cubicBezTo>
                    <a:pt x="2260" y="10135"/>
                    <a:pt x="4679" y="10364"/>
                    <a:pt x="7304" y="10386"/>
                  </a:cubicBezTo>
                  <a:lnTo>
                    <a:pt x="7304" y="10386"/>
                  </a:lnTo>
                  <a:cubicBezTo>
                    <a:pt x="16777" y="10432"/>
                    <a:pt x="27459" y="7876"/>
                    <a:pt x="36863" y="5616"/>
                  </a:cubicBezTo>
                  <a:lnTo>
                    <a:pt x="36863" y="5616"/>
                  </a:lnTo>
                  <a:cubicBezTo>
                    <a:pt x="50124" y="2443"/>
                    <a:pt x="63797" y="1"/>
                    <a:pt x="73931" y="3607"/>
                  </a:cubicBezTo>
                  <a:lnTo>
                    <a:pt x="73931" y="3607"/>
                  </a:lnTo>
                  <a:cubicBezTo>
                    <a:pt x="79478" y="5616"/>
                    <a:pt x="83541" y="9199"/>
                    <a:pt x="86302" y="14586"/>
                  </a:cubicBezTo>
                  <a:lnTo>
                    <a:pt x="86302" y="14586"/>
                  </a:lnTo>
                  <a:cubicBezTo>
                    <a:pt x="88539" y="18946"/>
                    <a:pt x="89909" y="24606"/>
                    <a:pt x="91210" y="30062"/>
                  </a:cubicBezTo>
                  <a:lnTo>
                    <a:pt x="91210" y="30062"/>
                  </a:lnTo>
                  <a:cubicBezTo>
                    <a:pt x="93173" y="38187"/>
                    <a:pt x="95204" y="46610"/>
                    <a:pt x="100249" y="50855"/>
                  </a:cubicBezTo>
                  <a:lnTo>
                    <a:pt x="100249" y="50855"/>
                  </a:lnTo>
                  <a:cubicBezTo>
                    <a:pt x="102280" y="52590"/>
                    <a:pt x="104745" y="53617"/>
                    <a:pt x="107553" y="53937"/>
                  </a:cubicBezTo>
                  <a:lnTo>
                    <a:pt x="107553" y="53937"/>
                  </a:lnTo>
                  <a:cubicBezTo>
                    <a:pt x="107713" y="53960"/>
                    <a:pt x="107850" y="53982"/>
                    <a:pt x="108009" y="53982"/>
                  </a:cubicBezTo>
                  <a:lnTo>
                    <a:pt x="108009" y="53982"/>
                  </a:lnTo>
                  <a:cubicBezTo>
                    <a:pt x="118349" y="54873"/>
                    <a:pt x="132067" y="46427"/>
                    <a:pt x="145352" y="38233"/>
                  </a:cubicBezTo>
                  <a:lnTo>
                    <a:pt x="145352" y="38233"/>
                  </a:lnTo>
                  <a:cubicBezTo>
                    <a:pt x="148707" y="36179"/>
                    <a:pt x="152199" y="34033"/>
                    <a:pt x="155486" y="32116"/>
                  </a:cubicBezTo>
                  <a:lnTo>
                    <a:pt x="155486" y="32116"/>
                  </a:lnTo>
                  <a:cubicBezTo>
                    <a:pt x="183538" y="15910"/>
                    <a:pt x="212641" y="11550"/>
                    <a:pt x="239643" y="19516"/>
                  </a:cubicBezTo>
                  <a:lnTo>
                    <a:pt x="239643" y="19516"/>
                  </a:lnTo>
                  <a:cubicBezTo>
                    <a:pt x="256374" y="24447"/>
                    <a:pt x="271233" y="33440"/>
                    <a:pt x="285316" y="43551"/>
                  </a:cubicBezTo>
                  <a:lnTo>
                    <a:pt x="285316" y="43551"/>
                  </a:lnTo>
                  <a:lnTo>
                    <a:pt x="285316" y="42638"/>
                  </a:lnTo>
                  <a:cubicBezTo>
                    <a:pt x="271347" y="32664"/>
                    <a:pt x="256579" y="23808"/>
                    <a:pt x="239940" y="18900"/>
                  </a:cubicBezTo>
                  <a:lnTo>
                    <a:pt x="239940" y="18900"/>
                  </a:lnTo>
                  <a:cubicBezTo>
                    <a:pt x="226975" y="15088"/>
                    <a:pt x="213554" y="14016"/>
                    <a:pt x="199995" y="15727"/>
                  </a:cubicBezTo>
                  <a:lnTo>
                    <a:pt x="199995" y="15727"/>
                  </a:lnTo>
                  <a:cubicBezTo>
                    <a:pt x="184976" y="17622"/>
                    <a:pt x="169797" y="22963"/>
                    <a:pt x="154847" y="31591"/>
                  </a:cubicBezTo>
                  <a:lnTo>
                    <a:pt x="154847" y="31591"/>
                  </a:lnTo>
                  <a:cubicBezTo>
                    <a:pt x="151537" y="33508"/>
                    <a:pt x="148045" y="35654"/>
                    <a:pt x="144690" y="37731"/>
                  </a:cubicBezTo>
                  <a:lnTo>
                    <a:pt x="144690" y="37731"/>
                  </a:lnTo>
                  <a:cubicBezTo>
                    <a:pt x="131542" y="45811"/>
                    <a:pt x="117961" y="54188"/>
                    <a:pt x="108055" y="53320"/>
                  </a:cubicBezTo>
                  <a:lnTo>
                    <a:pt x="108055" y="53320"/>
                  </a:lnTo>
                  <a:cubicBezTo>
                    <a:pt x="105270" y="53092"/>
                    <a:pt x="102965" y="52156"/>
                    <a:pt x="100956" y="50467"/>
                  </a:cubicBezTo>
                  <a:lnTo>
                    <a:pt x="100956" y="50467"/>
                  </a:lnTo>
                  <a:cubicBezTo>
                    <a:pt x="96095" y="46359"/>
                    <a:pt x="94086" y="38050"/>
                    <a:pt x="92169" y="29993"/>
                  </a:cubicBezTo>
                  <a:lnTo>
                    <a:pt x="92169" y="29993"/>
                  </a:lnTo>
                  <a:cubicBezTo>
                    <a:pt x="90845" y="24515"/>
                    <a:pt x="89475" y="18832"/>
                    <a:pt x="87193" y="14426"/>
                  </a:cubicBezTo>
                  <a:lnTo>
                    <a:pt x="87193" y="14426"/>
                  </a:lnTo>
                  <a:cubicBezTo>
                    <a:pt x="84317" y="8834"/>
                    <a:pt x="80117" y="5114"/>
                    <a:pt x="74296" y="3037"/>
                  </a:cubicBezTo>
                  <a:lnTo>
                    <a:pt x="74296" y="3037"/>
                  </a:lnTo>
                  <a:cubicBezTo>
                    <a:pt x="70576" y="1690"/>
                    <a:pt x="66399" y="1142"/>
                    <a:pt x="61948" y="1142"/>
                  </a:cubicBezTo>
                  <a:lnTo>
                    <a:pt x="61948" y="1142"/>
                  </a:lnTo>
                  <a:cubicBezTo>
                    <a:pt x="53982" y="1142"/>
                    <a:pt x="45148" y="2923"/>
                    <a:pt x="36498" y="49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 name="Google Shape;344;p19"/>
          <p:cNvGrpSpPr/>
          <p:nvPr/>
        </p:nvGrpSpPr>
        <p:grpSpPr>
          <a:xfrm>
            <a:off x="7943832" y="2465126"/>
            <a:ext cx="1265342" cy="1827153"/>
            <a:chOff x="7831917" y="1952767"/>
            <a:chExt cx="1126150" cy="1626159"/>
          </a:xfrm>
        </p:grpSpPr>
        <p:sp>
          <p:nvSpPr>
            <p:cNvPr id="345" name="Google Shape;345;p19"/>
            <p:cNvSpPr/>
            <p:nvPr/>
          </p:nvSpPr>
          <p:spPr>
            <a:xfrm rot="-1029121">
              <a:off x="7950309" y="2580637"/>
              <a:ext cx="723056" cy="911950"/>
            </a:xfrm>
            <a:custGeom>
              <a:rect b="b" l="l" r="r" t="t"/>
              <a:pathLst>
                <a:path extrusionOk="0" h="36479" w="28923">
                  <a:moveTo>
                    <a:pt x="26451" y="12151"/>
                  </a:moveTo>
                  <a:cubicBezTo>
                    <a:pt x="25720" y="14069"/>
                    <a:pt x="24890" y="15951"/>
                    <a:pt x="23775" y="17664"/>
                  </a:cubicBezTo>
                  <a:lnTo>
                    <a:pt x="23775" y="17664"/>
                  </a:lnTo>
                  <a:cubicBezTo>
                    <a:pt x="22678" y="19377"/>
                    <a:pt x="21313" y="20920"/>
                    <a:pt x="19752" y="22223"/>
                  </a:cubicBezTo>
                  <a:lnTo>
                    <a:pt x="19752" y="22223"/>
                  </a:lnTo>
                  <a:cubicBezTo>
                    <a:pt x="18217" y="23552"/>
                    <a:pt x="16478" y="24649"/>
                    <a:pt x="14649" y="25595"/>
                  </a:cubicBezTo>
                  <a:lnTo>
                    <a:pt x="14649" y="25595"/>
                  </a:lnTo>
                  <a:cubicBezTo>
                    <a:pt x="12829" y="26558"/>
                    <a:pt x="10902" y="27326"/>
                    <a:pt x="9011" y="28218"/>
                  </a:cubicBezTo>
                  <a:lnTo>
                    <a:pt x="9011" y="28218"/>
                  </a:lnTo>
                  <a:cubicBezTo>
                    <a:pt x="7119" y="29101"/>
                    <a:pt x="5201" y="30020"/>
                    <a:pt x="3533" y="31349"/>
                  </a:cubicBezTo>
                  <a:lnTo>
                    <a:pt x="3533" y="31349"/>
                  </a:lnTo>
                  <a:cubicBezTo>
                    <a:pt x="1865" y="32651"/>
                    <a:pt x="598" y="34480"/>
                    <a:pt x="0" y="36478"/>
                  </a:cubicBezTo>
                  <a:lnTo>
                    <a:pt x="0" y="36478"/>
                  </a:lnTo>
                  <a:cubicBezTo>
                    <a:pt x="821" y="34560"/>
                    <a:pt x="2124" y="32883"/>
                    <a:pt x="3836" y="31750"/>
                  </a:cubicBezTo>
                  <a:lnTo>
                    <a:pt x="3836" y="31750"/>
                  </a:lnTo>
                  <a:cubicBezTo>
                    <a:pt x="5505" y="30546"/>
                    <a:pt x="7414" y="29734"/>
                    <a:pt x="9323" y="28940"/>
                  </a:cubicBezTo>
                  <a:lnTo>
                    <a:pt x="9323" y="28940"/>
                  </a:lnTo>
                  <a:cubicBezTo>
                    <a:pt x="13150" y="27388"/>
                    <a:pt x="17129" y="25764"/>
                    <a:pt x="20421" y="22999"/>
                  </a:cubicBezTo>
                  <a:lnTo>
                    <a:pt x="20421" y="22999"/>
                  </a:lnTo>
                  <a:cubicBezTo>
                    <a:pt x="23686" y="20224"/>
                    <a:pt x="25934" y="16415"/>
                    <a:pt x="27201" y="12401"/>
                  </a:cubicBezTo>
                  <a:lnTo>
                    <a:pt x="27201" y="12401"/>
                  </a:lnTo>
                  <a:cubicBezTo>
                    <a:pt x="28432" y="8368"/>
                    <a:pt x="28922" y="4167"/>
                    <a:pt x="28922" y="0"/>
                  </a:cubicBezTo>
                  <a:lnTo>
                    <a:pt x="28922" y="0"/>
                  </a:lnTo>
                  <a:cubicBezTo>
                    <a:pt x="28503" y="4140"/>
                    <a:pt x="27807" y="8261"/>
                    <a:pt x="26451" y="12151"/>
                  </a:cubicBezTo>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9"/>
            <p:cNvSpPr/>
            <p:nvPr/>
          </p:nvSpPr>
          <p:spPr>
            <a:xfrm rot="-1029121">
              <a:off x="8008039" y="2063375"/>
              <a:ext cx="860877" cy="734430"/>
            </a:xfrm>
            <a:custGeom>
              <a:rect b="b" l="l" r="r" t="t"/>
              <a:pathLst>
                <a:path extrusionOk="0" h="29378" w="34436">
                  <a:moveTo>
                    <a:pt x="12267" y="2106"/>
                  </a:moveTo>
                  <a:cubicBezTo>
                    <a:pt x="11652" y="3150"/>
                    <a:pt x="11188" y="4435"/>
                    <a:pt x="10929" y="5612"/>
                  </a:cubicBezTo>
                  <a:lnTo>
                    <a:pt x="10929" y="5612"/>
                  </a:lnTo>
                  <a:cubicBezTo>
                    <a:pt x="10893" y="5782"/>
                    <a:pt x="10867" y="5942"/>
                    <a:pt x="10840" y="6103"/>
                  </a:cubicBezTo>
                  <a:lnTo>
                    <a:pt x="10840" y="6103"/>
                  </a:lnTo>
                  <a:cubicBezTo>
                    <a:pt x="9618" y="4970"/>
                    <a:pt x="7931" y="3998"/>
                    <a:pt x="6263" y="4497"/>
                  </a:cubicBezTo>
                  <a:lnTo>
                    <a:pt x="6263" y="4497"/>
                  </a:lnTo>
                  <a:cubicBezTo>
                    <a:pt x="5460" y="4747"/>
                    <a:pt x="4872" y="5336"/>
                    <a:pt x="4390" y="5996"/>
                  </a:cubicBezTo>
                  <a:lnTo>
                    <a:pt x="4390" y="5996"/>
                  </a:lnTo>
                  <a:cubicBezTo>
                    <a:pt x="3881" y="6692"/>
                    <a:pt x="3739" y="7566"/>
                    <a:pt x="2820" y="7887"/>
                  </a:cubicBezTo>
                  <a:lnTo>
                    <a:pt x="2820" y="7887"/>
                  </a:lnTo>
                  <a:cubicBezTo>
                    <a:pt x="2579" y="7976"/>
                    <a:pt x="2053" y="7905"/>
                    <a:pt x="1794" y="7976"/>
                  </a:cubicBezTo>
                  <a:lnTo>
                    <a:pt x="1794" y="7976"/>
                  </a:lnTo>
                  <a:cubicBezTo>
                    <a:pt x="250" y="8467"/>
                    <a:pt x="1" y="10251"/>
                    <a:pt x="456" y="11616"/>
                  </a:cubicBezTo>
                  <a:lnTo>
                    <a:pt x="456" y="11616"/>
                  </a:lnTo>
                  <a:cubicBezTo>
                    <a:pt x="768" y="12562"/>
                    <a:pt x="1419" y="13124"/>
                    <a:pt x="2124" y="13802"/>
                  </a:cubicBezTo>
                  <a:lnTo>
                    <a:pt x="2124" y="13802"/>
                  </a:lnTo>
                  <a:cubicBezTo>
                    <a:pt x="3471" y="15086"/>
                    <a:pt x="4194" y="16210"/>
                    <a:pt x="4604" y="18057"/>
                  </a:cubicBezTo>
                  <a:lnTo>
                    <a:pt x="4604" y="18057"/>
                  </a:lnTo>
                  <a:cubicBezTo>
                    <a:pt x="4943" y="19547"/>
                    <a:pt x="6254" y="22143"/>
                    <a:pt x="8404" y="23329"/>
                  </a:cubicBezTo>
                  <a:lnTo>
                    <a:pt x="8404" y="23329"/>
                  </a:lnTo>
                  <a:cubicBezTo>
                    <a:pt x="8699" y="23490"/>
                    <a:pt x="10635" y="24685"/>
                    <a:pt x="11759" y="24989"/>
                  </a:cubicBezTo>
                  <a:lnTo>
                    <a:pt x="11759" y="24989"/>
                  </a:lnTo>
                  <a:cubicBezTo>
                    <a:pt x="12446" y="25167"/>
                    <a:pt x="13141" y="25265"/>
                    <a:pt x="13819" y="25381"/>
                  </a:cubicBezTo>
                  <a:lnTo>
                    <a:pt x="13819" y="25381"/>
                  </a:lnTo>
                  <a:cubicBezTo>
                    <a:pt x="13784" y="25470"/>
                    <a:pt x="13748" y="25560"/>
                    <a:pt x="13721" y="25649"/>
                  </a:cubicBezTo>
                  <a:lnTo>
                    <a:pt x="13721" y="25649"/>
                  </a:lnTo>
                  <a:cubicBezTo>
                    <a:pt x="13686" y="25738"/>
                    <a:pt x="13793" y="25818"/>
                    <a:pt x="13873" y="25774"/>
                  </a:cubicBezTo>
                  <a:lnTo>
                    <a:pt x="13873" y="25774"/>
                  </a:lnTo>
                  <a:cubicBezTo>
                    <a:pt x="14132" y="25658"/>
                    <a:pt x="14381" y="25577"/>
                    <a:pt x="14622" y="25533"/>
                  </a:cubicBezTo>
                  <a:lnTo>
                    <a:pt x="14622" y="25533"/>
                  </a:lnTo>
                  <a:cubicBezTo>
                    <a:pt x="17361" y="25622"/>
                    <a:pt x="16737" y="28120"/>
                    <a:pt x="17450" y="28530"/>
                  </a:cubicBezTo>
                  <a:lnTo>
                    <a:pt x="17450" y="28530"/>
                  </a:lnTo>
                  <a:cubicBezTo>
                    <a:pt x="18940" y="29378"/>
                    <a:pt x="19904" y="28718"/>
                    <a:pt x="20769" y="28066"/>
                  </a:cubicBezTo>
                  <a:lnTo>
                    <a:pt x="20769" y="28066"/>
                  </a:lnTo>
                  <a:cubicBezTo>
                    <a:pt x="21465" y="27540"/>
                    <a:pt x="22089" y="27014"/>
                    <a:pt x="22874" y="27264"/>
                  </a:cubicBezTo>
                  <a:lnTo>
                    <a:pt x="22874" y="27264"/>
                  </a:lnTo>
                  <a:cubicBezTo>
                    <a:pt x="23543" y="27478"/>
                    <a:pt x="24007" y="27665"/>
                    <a:pt x="24694" y="27594"/>
                  </a:cubicBezTo>
                  <a:lnTo>
                    <a:pt x="24694" y="27594"/>
                  </a:lnTo>
                  <a:cubicBezTo>
                    <a:pt x="24766" y="27594"/>
                    <a:pt x="24783" y="27504"/>
                    <a:pt x="24766" y="27451"/>
                  </a:cubicBezTo>
                  <a:lnTo>
                    <a:pt x="24766" y="27451"/>
                  </a:lnTo>
                  <a:cubicBezTo>
                    <a:pt x="24507" y="26764"/>
                    <a:pt x="24088" y="26202"/>
                    <a:pt x="23534" y="25836"/>
                  </a:cubicBezTo>
                  <a:lnTo>
                    <a:pt x="23534" y="25836"/>
                  </a:lnTo>
                  <a:cubicBezTo>
                    <a:pt x="24819" y="25122"/>
                    <a:pt x="25827" y="24025"/>
                    <a:pt x="26568" y="22634"/>
                  </a:cubicBezTo>
                  <a:lnTo>
                    <a:pt x="26568" y="22634"/>
                  </a:lnTo>
                  <a:cubicBezTo>
                    <a:pt x="27228" y="21376"/>
                    <a:pt x="27638" y="19993"/>
                    <a:pt x="28370" y="18771"/>
                  </a:cubicBezTo>
                  <a:lnTo>
                    <a:pt x="28370" y="18771"/>
                  </a:lnTo>
                  <a:cubicBezTo>
                    <a:pt x="28762" y="18111"/>
                    <a:pt x="29208" y="17441"/>
                    <a:pt x="29797" y="16933"/>
                  </a:cubicBezTo>
                  <a:lnTo>
                    <a:pt x="29797" y="16933"/>
                  </a:lnTo>
                  <a:cubicBezTo>
                    <a:pt x="30609" y="16219"/>
                    <a:pt x="31537" y="16112"/>
                    <a:pt x="32429" y="15586"/>
                  </a:cubicBezTo>
                  <a:lnTo>
                    <a:pt x="32429" y="15586"/>
                  </a:lnTo>
                  <a:cubicBezTo>
                    <a:pt x="34008" y="14667"/>
                    <a:pt x="34436" y="12963"/>
                    <a:pt x="34052" y="11232"/>
                  </a:cubicBezTo>
                  <a:lnTo>
                    <a:pt x="34052" y="11232"/>
                  </a:lnTo>
                  <a:cubicBezTo>
                    <a:pt x="33481" y="8636"/>
                    <a:pt x="31742" y="7396"/>
                    <a:pt x="30038" y="5585"/>
                  </a:cubicBezTo>
                  <a:lnTo>
                    <a:pt x="30038" y="5585"/>
                  </a:lnTo>
                  <a:cubicBezTo>
                    <a:pt x="28289" y="3712"/>
                    <a:pt x="27112" y="3632"/>
                    <a:pt x="24694" y="4140"/>
                  </a:cubicBezTo>
                  <a:lnTo>
                    <a:pt x="24694" y="4140"/>
                  </a:lnTo>
                  <a:cubicBezTo>
                    <a:pt x="24293" y="4229"/>
                    <a:pt x="23900" y="4310"/>
                    <a:pt x="23517" y="4408"/>
                  </a:cubicBezTo>
                  <a:lnTo>
                    <a:pt x="23517" y="4408"/>
                  </a:lnTo>
                  <a:cubicBezTo>
                    <a:pt x="22241" y="2436"/>
                    <a:pt x="19689" y="1179"/>
                    <a:pt x="17620" y="393"/>
                  </a:cubicBezTo>
                  <a:lnTo>
                    <a:pt x="17620" y="393"/>
                  </a:lnTo>
                  <a:cubicBezTo>
                    <a:pt x="16924" y="135"/>
                    <a:pt x="16255" y="1"/>
                    <a:pt x="15630" y="1"/>
                  </a:cubicBezTo>
                  <a:lnTo>
                    <a:pt x="15630" y="1"/>
                  </a:lnTo>
                  <a:cubicBezTo>
                    <a:pt x="14274" y="1"/>
                    <a:pt x="13115" y="652"/>
                    <a:pt x="12267" y="2106"/>
                  </a:cubicBezTo>
                  <a:close/>
                  <a:moveTo>
                    <a:pt x="15613" y="22384"/>
                  </a:moveTo>
                  <a:cubicBezTo>
                    <a:pt x="13998" y="19386"/>
                    <a:pt x="13159" y="15506"/>
                    <a:pt x="13115" y="12374"/>
                  </a:cubicBezTo>
                  <a:lnTo>
                    <a:pt x="13115" y="12374"/>
                  </a:lnTo>
                  <a:cubicBezTo>
                    <a:pt x="13088" y="10474"/>
                    <a:pt x="13525" y="8628"/>
                    <a:pt x="13721" y="6745"/>
                  </a:cubicBezTo>
                  <a:lnTo>
                    <a:pt x="13721" y="6745"/>
                  </a:lnTo>
                  <a:cubicBezTo>
                    <a:pt x="13926" y="4827"/>
                    <a:pt x="13703" y="2499"/>
                    <a:pt x="14587" y="724"/>
                  </a:cubicBezTo>
                  <a:lnTo>
                    <a:pt x="14587" y="724"/>
                  </a:lnTo>
                  <a:cubicBezTo>
                    <a:pt x="15166" y="509"/>
                    <a:pt x="15791" y="518"/>
                    <a:pt x="16433" y="652"/>
                  </a:cubicBezTo>
                  <a:lnTo>
                    <a:pt x="16433" y="652"/>
                  </a:lnTo>
                  <a:cubicBezTo>
                    <a:pt x="15621" y="2017"/>
                    <a:pt x="15630" y="3766"/>
                    <a:pt x="15470" y="5300"/>
                  </a:cubicBezTo>
                  <a:lnTo>
                    <a:pt x="15470" y="5300"/>
                  </a:lnTo>
                  <a:cubicBezTo>
                    <a:pt x="15184" y="7851"/>
                    <a:pt x="14881" y="10403"/>
                    <a:pt x="14622" y="12963"/>
                  </a:cubicBezTo>
                  <a:lnTo>
                    <a:pt x="14622" y="12963"/>
                  </a:lnTo>
                  <a:cubicBezTo>
                    <a:pt x="14265" y="16478"/>
                    <a:pt x="14622" y="20127"/>
                    <a:pt x="16255" y="23294"/>
                  </a:cubicBezTo>
                  <a:lnTo>
                    <a:pt x="16255" y="23294"/>
                  </a:lnTo>
                  <a:cubicBezTo>
                    <a:pt x="16032" y="22999"/>
                    <a:pt x="15827" y="22687"/>
                    <a:pt x="15613" y="22384"/>
                  </a:cubicBezTo>
                  <a:moveTo>
                    <a:pt x="16701" y="23829"/>
                  </a:moveTo>
                  <a:cubicBezTo>
                    <a:pt x="15202" y="20252"/>
                    <a:pt x="14506" y="16853"/>
                    <a:pt x="14908" y="12972"/>
                  </a:cubicBezTo>
                  <a:lnTo>
                    <a:pt x="14908" y="12972"/>
                  </a:lnTo>
                  <a:cubicBezTo>
                    <a:pt x="15104" y="11036"/>
                    <a:pt x="15336" y="9109"/>
                    <a:pt x="15550" y="7173"/>
                  </a:cubicBezTo>
                  <a:lnTo>
                    <a:pt x="15550" y="7173"/>
                  </a:lnTo>
                  <a:cubicBezTo>
                    <a:pt x="15782" y="5050"/>
                    <a:pt x="15791" y="2695"/>
                    <a:pt x="16647" y="706"/>
                  </a:cubicBezTo>
                  <a:lnTo>
                    <a:pt x="16647" y="706"/>
                  </a:lnTo>
                  <a:cubicBezTo>
                    <a:pt x="17076" y="813"/>
                    <a:pt x="17513" y="973"/>
                    <a:pt x="17968" y="1179"/>
                  </a:cubicBezTo>
                  <a:lnTo>
                    <a:pt x="17968" y="1179"/>
                  </a:lnTo>
                  <a:cubicBezTo>
                    <a:pt x="18048" y="1214"/>
                    <a:pt x="18128" y="1250"/>
                    <a:pt x="18209" y="1294"/>
                  </a:cubicBezTo>
                  <a:lnTo>
                    <a:pt x="18209" y="1294"/>
                  </a:lnTo>
                  <a:cubicBezTo>
                    <a:pt x="17887" y="2793"/>
                    <a:pt x="17263" y="4203"/>
                    <a:pt x="17076" y="5746"/>
                  </a:cubicBezTo>
                  <a:lnTo>
                    <a:pt x="17076" y="5746"/>
                  </a:lnTo>
                  <a:cubicBezTo>
                    <a:pt x="16826" y="7869"/>
                    <a:pt x="16763" y="10037"/>
                    <a:pt x="16621" y="12169"/>
                  </a:cubicBezTo>
                  <a:lnTo>
                    <a:pt x="16621" y="12169"/>
                  </a:lnTo>
                  <a:cubicBezTo>
                    <a:pt x="16460" y="14631"/>
                    <a:pt x="16389" y="17058"/>
                    <a:pt x="16451" y="19484"/>
                  </a:cubicBezTo>
                  <a:lnTo>
                    <a:pt x="16451" y="19484"/>
                  </a:lnTo>
                  <a:cubicBezTo>
                    <a:pt x="16228" y="19395"/>
                    <a:pt x="16005" y="19315"/>
                    <a:pt x="15773" y="19252"/>
                  </a:cubicBezTo>
                  <a:lnTo>
                    <a:pt x="15773" y="19252"/>
                  </a:lnTo>
                  <a:cubicBezTo>
                    <a:pt x="15657" y="19226"/>
                    <a:pt x="15595" y="19377"/>
                    <a:pt x="15693" y="19440"/>
                  </a:cubicBezTo>
                  <a:lnTo>
                    <a:pt x="15693" y="19440"/>
                  </a:lnTo>
                  <a:cubicBezTo>
                    <a:pt x="15925" y="19618"/>
                    <a:pt x="16192" y="19868"/>
                    <a:pt x="16469" y="20162"/>
                  </a:cubicBezTo>
                  <a:lnTo>
                    <a:pt x="16469" y="20162"/>
                  </a:lnTo>
                  <a:cubicBezTo>
                    <a:pt x="16505" y="21385"/>
                    <a:pt x="16576" y="22607"/>
                    <a:pt x="16701" y="23838"/>
                  </a:cubicBezTo>
                  <a:lnTo>
                    <a:pt x="16701" y="23838"/>
                  </a:lnTo>
                  <a:cubicBezTo>
                    <a:pt x="16701" y="23838"/>
                    <a:pt x="16701" y="23838"/>
                    <a:pt x="16701" y="23829"/>
                  </a:cubicBezTo>
                  <a:moveTo>
                    <a:pt x="12169" y="13632"/>
                  </a:moveTo>
                  <a:cubicBezTo>
                    <a:pt x="11607" y="10153"/>
                    <a:pt x="12410" y="6513"/>
                    <a:pt x="12401" y="2981"/>
                  </a:cubicBezTo>
                  <a:lnTo>
                    <a:pt x="12401" y="2981"/>
                  </a:lnTo>
                  <a:cubicBezTo>
                    <a:pt x="12553" y="2677"/>
                    <a:pt x="12713" y="2392"/>
                    <a:pt x="12883" y="2142"/>
                  </a:cubicBezTo>
                  <a:lnTo>
                    <a:pt x="12883" y="2142"/>
                  </a:lnTo>
                  <a:cubicBezTo>
                    <a:pt x="13320" y="1500"/>
                    <a:pt x="13802" y="1080"/>
                    <a:pt x="14310" y="840"/>
                  </a:cubicBezTo>
                  <a:lnTo>
                    <a:pt x="14310" y="840"/>
                  </a:lnTo>
                  <a:cubicBezTo>
                    <a:pt x="13650" y="2124"/>
                    <a:pt x="13703" y="3792"/>
                    <a:pt x="13605" y="5184"/>
                  </a:cubicBezTo>
                  <a:lnTo>
                    <a:pt x="13605" y="5184"/>
                  </a:lnTo>
                  <a:cubicBezTo>
                    <a:pt x="13427" y="7691"/>
                    <a:pt x="12793" y="10162"/>
                    <a:pt x="12856" y="12669"/>
                  </a:cubicBezTo>
                  <a:lnTo>
                    <a:pt x="12856" y="12669"/>
                  </a:lnTo>
                  <a:cubicBezTo>
                    <a:pt x="12901" y="14917"/>
                    <a:pt x="13418" y="17129"/>
                    <a:pt x="14141" y="19252"/>
                  </a:cubicBezTo>
                  <a:lnTo>
                    <a:pt x="14141" y="19252"/>
                  </a:lnTo>
                  <a:cubicBezTo>
                    <a:pt x="14337" y="19832"/>
                    <a:pt x="14542" y="20439"/>
                    <a:pt x="14774" y="21037"/>
                  </a:cubicBezTo>
                  <a:lnTo>
                    <a:pt x="14774" y="21037"/>
                  </a:lnTo>
                  <a:cubicBezTo>
                    <a:pt x="13471" y="18771"/>
                    <a:pt x="12597" y="16264"/>
                    <a:pt x="12169" y="13632"/>
                  </a:cubicBezTo>
                  <a:moveTo>
                    <a:pt x="16576" y="19529"/>
                  </a:moveTo>
                  <a:cubicBezTo>
                    <a:pt x="16558" y="19136"/>
                    <a:pt x="16531" y="18753"/>
                    <a:pt x="16522" y="18360"/>
                  </a:cubicBezTo>
                  <a:lnTo>
                    <a:pt x="16522" y="18360"/>
                  </a:lnTo>
                  <a:cubicBezTo>
                    <a:pt x="16460" y="16300"/>
                    <a:pt x="16701" y="14230"/>
                    <a:pt x="16844" y="12178"/>
                  </a:cubicBezTo>
                  <a:lnTo>
                    <a:pt x="16844" y="12178"/>
                  </a:lnTo>
                  <a:cubicBezTo>
                    <a:pt x="16977" y="10224"/>
                    <a:pt x="17076" y="8271"/>
                    <a:pt x="17245" y="6326"/>
                  </a:cubicBezTo>
                  <a:lnTo>
                    <a:pt x="17245" y="6326"/>
                  </a:lnTo>
                  <a:cubicBezTo>
                    <a:pt x="17406" y="4604"/>
                    <a:pt x="18128" y="3052"/>
                    <a:pt x="18387" y="1375"/>
                  </a:cubicBezTo>
                  <a:lnTo>
                    <a:pt x="18387" y="1375"/>
                  </a:lnTo>
                  <a:cubicBezTo>
                    <a:pt x="18815" y="1571"/>
                    <a:pt x="19234" y="1785"/>
                    <a:pt x="19654" y="2008"/>
                  </a:cubicBezTo>
                  <a:lnTo>
                    <a:pt x="19654" y="2008"/>
                  </a:lnTo>
                  <a:cubicBezTo>
                    <a:pt x="19466" y="3989"/>
                    <a:pt x="18851" y="5835"/>
                    <a:pt x="18503" y="7789"/>
                  </a:cubicBezTo>
                  <a:lnTo>
                    <a:pt x="18503" y="7789"/>
                  </a:lnTo>
                  <a:cubicBezTo>
                    <a:pt x="18191" y="9475"/>
                    <a:pt x="18548" y="11090"/>
                    <a:pt x="18423" y="12776"/>
                  </a:cubicBezTo>
                  <a:lnTo>
                    <a:pt x="18423" y="12776"/>
                  </a:lnTo>
                  <a:cubicBezTo>
                    <a:pt x="18271" y="14765"/>
                    <a:pt x="17843" y="16648"/>
                    <a:pt x="17789" y="18673"/>
                  </a:cubicBezTo>
                  <a:lnTo>
                    <a:pt x="17789" y="18673"/>
                  </a:lnTo>
                  <a:cubicBezTo>
                    <a:pt x="17771" y="19154"/>
                    <a:pt x="17736" y="19636"/>
                    <a:pt x="17682" y="20118"/>
                  </a:cubicBezTo>
                  <a:lnTo>
                    <a:pt x="17682" y="20118"/>
                  </a:lnTo>
                  <a:cubicBezTo>
                    <a:pt x="17343" y="19886"/>
                    <a:pt x="16977" y="19681"/>
                    <a:pt x="16576" y="19529"/>
                  </a:cubicBezTo>
                  <a:moveTo>
                    <a:pt x="17789" y="20189"/>
                  </a:moveTo>
                  <a:cubicBezTo>
                    <a:pt x="17861" y="19690"/>
                    <a:pt x="17914" y="19181"/>
                    <a:pt x="17941" y="18673"/>
                  </a:cubicBezTo>
                  <a:lnTo>
                    <a:pt x="17941" y="18673"/>
                  </a:lnTo>
                  <a:cubicBezTo>
                    <a:pt x="18039" y="16674"/>
                    <a:pt x="18530" y="14756"/>
                    <a:pt x="18655" y="12785"/>
                  </a:cubicBezTo>
                  <a:lnTo>
                    <a:pt x="18655" y="12785"/>
                  </a:lnTo>
                  <a:cubicBezTo>
                    <a:pt x="18797" y="10679"/>
                    <a:pt x="18485" y="8851"/>
                    <a:pt x="18967" y="6745"/>
                  </a:cubicBezTo>
                  <a:lnTo>
                    <a:pt x="18967" y="6745"/>
                  </a:lnTo>
                  <a:cubicBezTo>
                    <a:pt x="19324" y="5184"/>
                    <a:pt x="19805" y="3685"/>
                    <a:pt x="19779" y="2080"/>
                  </a:cubicBezTo>
                  <a:lnTo>
                    <a:pt x="19779" y="2080"/>
                  </a:lnTo>
                  <a:cubicBezTo>
                    <a:pt x="20359" y="2410"/>
                    <a:pt x="20921" y="2766"/>
                    <a:pt x="21429" y="3159"/>
                  </a:cubicBezTo>
                  <a:lnTo>
                    <a:pt x="21429" y="3159"/>
                  </a:lnTo>
                  <a:cubicBezTo>
                    <a:pt x="21643" y="3320"/>
                    <a:pt x="21830" y="3480"/>
                    <a:pt x="22009" y="3650"/>
                  </a:cubicBezTo>
                  <a:lnTo>
                    <a:pt x="22009" y="3650"/>
                  </a:lnTo>
                  <a:cubicBezTo>
                    <a:pt x="22143" y="5282"/>
                    <a:pt x="21768" y="6834"/>
                    <a:pt x="21616" y="8458"/>
                  </a:cubicBezTo>
                  <a:lnTo>
                    <a:pt x="21616" y="8458"/>
                  </a:lnTo>
                  <a:cubicBezTo>
                    <a:pt x="21456" y="10215"/>
                    <a:pt x="21715" y="11982"/>
                    <a:pt x="21563" y="13739"/>
                  </a:cubicBezTo>
                  <a:lnTo>
                    <a:pt x="21563" y="13739"/>
                  </a:lnTo>
                  <a:cubicBezTo>
                    <a:pt x="21393" y="15622"/>
                    <a:pt x="20483" y="17281"/>
                    <a:pt x="20109" y="19119"/>
                  </a:cubicBezTo>
                  <a:lnTo>
                    <a:pt x="20109" y="19119"/>
                  </a:lnTo>
                  <a:cubicBezTo>
                    <a:pt x="19895" y="20180"/>
                    <a:pt x="19716" y="21144"/>
                    <a:pt x="19457" y="22054"/>
                  </a:cubicBezTo>
                  <a:lnTo>
                    <a:pt x="19457" y="22054"/>
                  </a:lnTo>
                  <a:cubicBezTo>
                    <a:pt x="19288" y="21732"/>
                    <a:pt x="19092" y="21438"/>
                    <a:pt x="18860" y="21162"/>
                  </a:cubicBezTo>
                  <a:lnTo>
                    <a:pt x="18860" y="21162"/>
                  </a:lnTo>
                  <a:cubicBezTo>
                    <a:pt x="18887" y="20992"/>
                    <a:pt x="18904" y="20814"/>
                    <a:pt x="18922" y="20635"/>
                  </a:cubicBezTo>
                  <a:lnTo>
                    <a:pt x="18922" y="20635"/>
                  </a:lnTo>
                  <a:cubicBezTo>
                    <a:pt x="19145" y="18405"/>
                    <a:pt x="19618" y="16424"/>
                    <a:pt x="20207" y="14275"/>
                  </a:cubicBezTo>
                  <a:lnTo>
                    <a:pt x="20207" y="14275"/>
                  </a:lnTo>
                  <a:cubicBezTo>
                    <a:pt x="20698" y="12464"/>
                    <a:pt x="20519" y="10617"/>
                    <a:pt x="20564" y="8770"/>
                  </a:cubicBezTo>
                  <a:lnTo>
                    <a:pt x="20564" y="8770"/>
                  </a:lnTo>
                  <a:cubicBezTo>
                    <a:pt x="20608" y="6799"/>
                    <a:pt x="21197" y="4881"/>
                    <a:pt x="21001" y="2900"/>
                  </a:cubicBezTo>
                  <a:lnTo>
                    <a:pt x="21001" y="2900"/>
                  </a:lnTo>
                  <a:cubicBezTo>
                    <a:pt x="20992" y="2820"/>
                    <a:pt x="20858" y="2838"/>
                    <a:pt x="20858" y="2909"/>
                  </a:cubicBezTo>
                  <a:lnTo>
                    <a:pt x="20858" y="2909"/>
                  </a:lnTo>
                  <a:cubicBezTo>
                    <a:pt x="20965" y="4792"/>
                    <a:pt x="20394" y="6602"/>
                    <a:pt x="20323" y="8476"/>
                  </a:cubicBezTo>
                  <a:lnTo>
                    <a:pt x="20323" y="8476"/>
                  </a:lnTo>
                  <a:cubicBezTo>
                    <a:pt x="20251" y="10519"/>
                    <a:pt x="20466" y="12499"/>
                    <a:pt x="19886" y="14498"/>
                  </a:cubicBezTo>
                  <a:lnTo>
                    <a:pt x="19886" y="14498"/>
                  </a:lnTo>
                  <a:cubicBezTo>
                    <a:pt x="19449" y="16014"/>
                    <a:pt x="18994" y="17406"/>
                    <a:pt x="18824" y="18976"/>
                  </a:cubicBezTo>
                  <a:lnTo>
                    <a:pt x="18824" y="18976"/>
                  </a:lnTo>
                  <a:cubicBezTo>
                    <a:pt x="18762" y="19627"/>
                    <a:pt x="18699" y="20278"/>
                    <a:pt x="18637" y="20921"/>
                  </a:cubicBezTo>
                  <a:lnTo>
                    <a:pt x="18637" y="20921"/>
                  </a:lnTo>
                  <a:cubicBezTo>
                    <a:pt x="18378" y="20653"/>
                    <a:pt x="18101" y="20403"/>
                    <a:pt x="17789" y="20189"/>
                  </a:cubicBezTo>
                  <a:moveTo>
                    <a:pt x="16094" y="23838"/>
                  </a:moveTo>
                  <a:cubicBezTo>
                    <a:pt x="16041" y="23766"/>
                    <a:pt x="15987" y="23695"/>
                    <a:pt x="15934" y="23624"/>
                  </a:cubicBezTo>
                  <a:lnTo>
                    <a:pt x="15934" y="23624"/>
                  </a:lnTo>
                  <a:cubicBezTo>
                    <a:pt x="15943" y="23588"/>
                    <a:pt x="15943" y="23552"/>
                    <a:pt x="15916" y="23526"/>
                  </a:cubicBezTo>
                  <a:lnTo>
                    <a:pt x="15916" y="23526"/>
                  </a:lnTo>
                  <a:cubicBezTo>
                    <a:pt x="12847" y="19502"/>
                    <a:pt x="11116" y="15220"/>
                    <a:pt x="10867" y="10207"/>
                  </a:cubicBezTo>
                  <a:lnTo>
                    <a:pt x="10867" y="10207"/>
                  </a:lnTo>
                  <a:cubicBezTo>
                    <a:pt x="10965" y="9939"/>
                    <a:pt x="11045" y="9671"/>
                    <a:pt x="11098" y="9395"/>
                  </a:cubicBezTo>
                  <a:lnTo>
                    <a:pt x="11098" y="9395"/>
                  </a:lnTo>
                  <a:cubicBezTo>
                    <a:pt x="11348" y="8199"/>
                    <a:pt x="11197" y="6968"/>
                    <a:pt x="11455" y="5773"/>
                  </a:cubicBezTo>
                  <a:lnTo>
                    <a:pt x="11455" y="5773"/>
                  </a:lnTo>
                  <a:cubicBezTo>
                    <a:pt x="11607" y="5041"/>
                    <a:pt x="11866" y="4221"/>
                    <a:pt x="12196" y="3453"/>
                  </a:cubicBezTo>
                  <a:lnTo>
                    <a:pt x="12196" y="3453"/>
                  </a:lnTo>
                  <a:cubicBezTo>
                    <a:pt x="12044" y="7040"/>
                    <a:pt x="11518" y="10760"/>
                    <a:pt x="12160" y="14275"/>
                  </a:cubicBezTo>
                  <a:lnTo>
                    <a:pt x="12160" y="14275"/>
                  </a:lnTo>
                  <a:cubicBezTo>
                    <a:pt x="12722" y="17317"/>
                    <a:pt x="13784" y="20243"/>
                    <a:pt x="15532" y="22767"/>
                  </a:cubicBezTo>
                  <a:lnTo>
                    <a:pt x="15532" y="22767"/>
                  </a:lnTo>
                  <a:cubicBezTo>
                    <a:pt x="15728" y="23151"/>
                    <a:pt x="15943" y="23508"/>
                    <a:pt x="16183" y="23856"/>
                  </a:cubicBezTo>
                  <a:lnTo>
                    <a:pt x="16183" y="23856"/>
                  </a:lnTo>
                  <a:cubicBezTo>
                    <a:pt x="16166" y="23847"/>
                    <a:pt x="16139" y="23838"/>
                    <a:pt x="16112" y="23838"/>
                  </a:cubicBezTo>
                  <a:lnTo>
                    <a:pt x="16112" y="23838"/>
                  </a:lnTo>
                  <a:cubicBezTo>
                    <a:pt x="16112" y="23838"/>
                    <a:pt x="16103" y="23838"/>
                    <a:pt x="16103" y="23838"/>
                  </a:cubicBezTo>
                  <a:lnTo>
                    <a:pt x="16103" y="23838"/>
                  </a:lnTo>
                  <a:cubicBezTo>
                    <a:pt x="16103" y="23838"/>
                    <a:pt x="16103" y="23838"/>
                    <a:pt x="16094" y="23838"/>
                  </a:cubicBezTo>
                  <a:lnTo>
                    <a:pt x="16094" y="23838"/>
                  </a:lnTo>
                  <a:lnTo>
                    <a:pt x="16094" y="23838"/>
                  </a:lnTo>
                  <a:close/>
                  <a:moveTo>
                    <a:pt x="19672" y="22553"/>
                  </a:moveTo>
                  <a:cubicBezTo>
                    <a:pt x="19841" y="22054"/>
                    <a:pt x="19975" y="21545"/>
                    <a:pt x="20082" y="21001"/>
                  </a:cubicBezTo>
                  <a:lnTo>
                    <a:pt x="20082" y="21001"/>
                  </a:lnTo>
                  <a:cubicBezTo>
                    <a:pt x="20474" y="18851"/>
                    <a:pt x="21295" y="16835"/>
                    <a:pt x="21679" y="14703"/>
                  </a:cubicBezTo>
                  <a:lnTo>
                    <a:pt x="21679" y="14703"/>
                  </a:lnTo>
                  <a:cubicBezTo>
                    <a:pt x="22018" y="12838"/>
                    <a:pt x="21715" y="10938"/>
                    <a:pt x="21804" y="9065"/>
                  </a:cubicBezTo>
                  <a:lnTo>
                    <a:pt x="21804" y="9065"/>
                  </a:lnTo>
                  <a:cubicBezTo>
                    <a:pt x="21884" y="7280"/>
                    <a:pt x="22321" y="5568"/>
                    <a:pt x="22143" y="3783"/>
                  </a:cubicBezTo>
                  <a:lnTo>
                    <a:pt x="22143" y="3783"/>
                  </a:lnTo>
                  <a:cubicBezTo>
                    <a:pt x="22580" y="4221"/>
                    <a:pt x="22910" y="4676"/>
                    <a:pt x="23142" y="5175"/>
                  </a:cubicBezTo>
                  <a:lnTo>
                    <a:pt x="23142" y="5175"/>
                  </a:lnTo>
                  <a:cubicBezTo>
                    <a:pt x="23115" y="8699"/>
                    <a:pt x="23731" y="12687"/>
                    <a:pt x="22446" y="16014"/>
                  </a:cubicBezTo>
                  <a:lnTo>
                    <a:pt x="22446" y="16014"/>
                  </a:lnTo>
                  <a:cubicBezTo>
                    <a:pt x="21893" y="17441"/>
                    <a:pt x="21161" y="18797"/>
                    <a:pt x="20724" y="20261"/>
                  </a:cubicBezTo>
                  <a:lnTo>
                    <a:pt x="20724" y="20261"/>
                  </a:lnTo>
                  <a:cubicBezTo>
                    <a:pt x="20439" y="21197"/>
                    <a:pt x="20153" y="22045"/>
                    <a:pt x="19805" y="22865"/>
                  </a:cubicBezTo>
                  <a:lnTo>
                    <a:pt x="19805" y="22865"/>
                  </a:lnTo>
                  <a:cubicBezTo>
                    <a:pt x="19770" y="22758"/>
                    <a:pt x="19716" y="22651"/>
                    <a:pt x="19672" y="22553"/>
                  </a:cubicBezTo>
                  <a:moveTo>
                    <a:pt x="22732" y="19520"/>
                  </a:moveTo>
                  <a:cubicBezTo>
                    <a:pt x="22874" y="17763"/>
                    <a:pt x="23142" y="16585"/>
                    <a:pt x="23864" y="14979"/>
                  </a:cubicBezTo>
                  <a:lnTo>
                    <a:pt x="23864" y="14979"/>
                  </a:lnTo>
                  <a:cubicBezTo>
                    <a:pt x="24284" y="14034"/>
                    <a:pt x="24632" y="13150"/>
                    <a:pt x="24605" y="12107"/>
                  </a:cubicBezTo>
                  <a:lnTo>
                    <a:pt x="24605" y="12107"/>
                  </a:lnTo>
                  <a:cubicBezTo>
                    <a:pt x="24587" y="11696"/>
                    <a:pt x="24542" y="11286"/>
                    <a:pt x="24480" y="10876"/>
                  </a:cubicBezTo>
                  <a:lnTo>
                    <a:pt x="24480" y="10876"/>
                  </a:lnTo>
                  <a:cubicBezTo>
                    <a:pt x="25506" y="8859"/>
                    <a:pt x="26318" y="6870"/>
                    <a:pt x="26639" y="4506"/>
                  </a:cubicBezTo>
                  <a:lnTo>
                    <a:pt x="26639" y="4506"/>
                  </a:lnTo>
                  <a:cubicBezTo>
                    <a:pt x="27335" y="4506"/>
                    <a:pt x="27843" y="4667"/>
                    <a:pt x="28263" y="4925"/>
                  </a:cubicBezTo>
                  <a:lnTo>
                    <a:pt x="28263" y="4925"/>
                  </a:lnTo>
                  <a:cubicBezTo>
                    <a:pt x="27924" y="6763"/>
                    <a:pt x="26853" y="8208"/>
                    <a:pt x="26014" y="9868"/>
                  </a:cubicBezTo>
                  <a:lnTo>
                    <a:pt x="26014" y="9868"/>
                  </a:lnTo>
                  <a:cubicBezTo>
                    <a:pt x="25426" y="11018"/>
                    <a:pt x="25042" y="12241"/>
                    <a:pt x="24658" y="13472"/>
                  </a:cubicBezTo>
                  <a:lnTo>
                    <a:pt x="24658" y="13472"/>
                  </a:lnTo>
                  <a:cubicBezTo>
                    <a:pt x="23847" y="16112"/>
                    <a:pt x="23240" y="18797"/>
                    <a:pt x="22384" y="21420"/>
                  </a:cubicBezTo>
                  <a:lnTo>
                    <a:pt x="22384" y="21420"/>
                  </a:lnTo>
                  <a:cubicBezTo>
                    <a:pt x="22562" y="20814"/>
                    <a:pt x="22678" y="20180"/>
                    <a:pt x="22732" y="19520"/>
                  </a:cubicBezTo>
                  <a:moveTo>
                    <a:pt x="24230" y="8922"/>
                  </a:moveTo>
                  <a:cubicBezTo>
                    <a:pt x="24748" y="7566"/>
                    <a:pt x="25149" y="6174"/>
                    <a:pt x="25212" y="4693"/>
                  </a:cubicBezTo>
                  <a:lnTo>
                    <a:pt x="25212" y="4693"/>
                  </a:lnTo>
                  <a:cubicBezTo>
                    <a:pt x="25595" y="4604"/>
                    <a:pt x="25979" y="4542"/>
                    <a:pt x="26345" y="4515"/>
                  </a:cubicBezTo>
                  <a:lnTo>
                    <a:pt x="26345" y="4515"/>
                  </a:lnTo>
                  <a:cubicBezTo>
                    <a:pt x="26371" y="4515"/>
                    <a:pt x="26398" y="4515"/>
                    <a:pt x="26425" y="4515"/>
                  </a:cubicBezTo>
                  <a:lnTo>
                    <a:pt x="26425" y="4515"/>
                  </a:lnTo>
                  <a:cubicBezTo>
                    <a:pt x="26139" y="6451"/>
                    <a:pt x="25595" y="8315"/>
                    <a:pt x="24712" y="10073"/>
                  </a:cubicBezTo>
                  <a:lnTo>
                    <a:pt x="24712" y="10073"/>
                  </a:lnTo>
                  <a:cubicBezTo>
                    <a:pt x="24632" y="10242"/>
                    <a:pt x="24534" y="10412"/>
                    <a:pt x="24444" y="10581"/>
                  </a:cubicBezTo>
                  <a:lnTo>
                    <a:pt x="24444" y="10581"/>
                  </a:lnTo>
                  <a:cubicBezTo>
                    <a:pt x="24355" y="10028"/>
                    <a:pt x="24275" y="9475"/>
                    <a:pt x="24230" y="8922"/>
                  </a:cubicBezTo>
                  <a:close/>
                  <a:moveTo>
                    <a:pt x="23972" y="5264"/>
                  </a:moveTo>
                  <a:cubicBezTo>
                    <a:pt x="23936" y="5175"/>
                    <a:pt x="23891" y="5104"/>
                    <a:pt x="23856" y="5023"/>
                  </a:cubicBezTo>
                  <a:lnTo>
                    <a:pt x="23856" y="5023"/>
                  </a:lnTo>
                  <a:cubicBezTo>
                    <a:pt x="24248" y="4925"/>
                    <a:pt x="24667" y="4809"/>
                    <a:pt x="25078" y="4720"/>
                  </a:cubicBezTo>
                  <a:lnTo>
                    <a:pt x="25078" y="4720"/>
                  </a:lnTo>
                  <a:cubicBezTo>
                    <a:pt x="24917" y="5898"/>
                    <a:pt x="24596" y="7022"/>
                    <a:pt x="24195" y="8119"/>
                  </a:cubicBezTo>
                  <a:lnTo>
                    <a:pt x="24195" y="8119"/>
                  </a:lnTo>
                  <a:cubicBezTo>
                    <a:pt x="24212" y="7111"/>
                    <a:pt x="24382" y="6263"/>
                    <a:pt x="23972" y="5264"/>
                  </a:cubicBezTo>
                  <a:close/>
                  <a:moveTo>
                    <a:pt x="25015" y="13258"/>
                  </a:moveTo>
                  <a:cubicBezTo>
                    <a:pt x="25586" y="11357"/>
                    <a:pt x="26407" y="9698"/>
                    <a:pt x="27344" y="7950"/>
                  </a:cubicBezTo>
                  <a:lnTo>
                    <a:pt x="27344" y="7950"/>
                  </a:lnTo>
                  <a:cubicBezTo>
                    <a:pt x="27852" y="7004"/>
                    <a:pt x="28227" y="6049"/>
                    <a:pt x="28379" y="5006"/>
                  </a:cubicBezTo>
                  <a:lnTo>
                    <a:pt x="28379" y="5006"/>
                  </a:lnTo>
                  <a:cubicBezTo>
                    <a:pt x="28816" y="5309"/>
                    <a:pt x="29155" y="5728"/>
                    <a:pt x="29529" y="6192"/>
                  </a:cubicBezTo>
                  <a:lnTo>
                    <a:pt x="29529" y="6192"/>
                  </a:lnTo>
                  <a:cubicBezTo>
                    <a:pt x="29039" y="7727"/>
                    <a:pt x="28040" y="8904"/>
                    <a:pt x="27121" y="10242"/>
                  </a:cubicBezTo>
                  <a:lnTo>
                    <a:pt x="27121" y="10242"/>
                  </a:lnTo>
                  <a:cubicBezTo>
                    <a:pt x="26291" y="11464"/>
                    <a:pt x="25756" y="12704"/>
                    <a:pt x="25283" y="14105"/>
                  </a:cubicBezTo>
                  <a:lnTo>
                    <a:pt x="25283" y="14105"/>
                  </a:lnTo>
                  <a:cubicBezTo>
                    <a:pt x="24614" y="16103"/>
                    <a:pt x="23374" y="19743"/>
                    <a:pt x="22633" y="21679"/>
                  </a:cubicBezTo>
                  <a:lnTo>
                    <a:pt x="22633" y="21679"/>
                  </a:lnTo>
                  <a:cubicBezTo>
                    <a:pt x="23338" y="19467"/>
                    <a:pt x="24346" y="15452"/>
                    <a:pt x="25015" y="13258"/>
                  </a:cubicBezTo>
                  <a:moveTo>
                    <a:pt x="6567" y="5211"/>
                  </a:moveTo>
                  <a:cubicBezTo>
                    <a:pt x="7048" y="5059"/>
                    <a:pt x="7575" y="5068"/>
                    <a:pt x="8128" y="5211"/>
                  </a:cubicBezTo>
                  <a:lnTo>
                    <a:pt x="8128" y="5211"/>
                  </a:lnTo>
                  <a:cubicBezTo>
                    <a:pt x="8253" y="7575"/>
                    <a:pt x="9118" y="9930"/>
                    <a:pt x="9573" y="12258"/>
                  </a:cubicBezTo>
                  <a:lnTo>
                    <a:pt x="9573" y="12258"/>
                  </a:lnTo>
                  <a:cubicBezTo>
                    <a:pt x="9511" y="12455"/>
                    <a:pt x="9457" y="12651"/>
                    <a:pt x="9421" y="12856"/>
                  </a:cubicBezTo>
                  <a:lnTo>
                    <a:pt x="9421" y="12856"/>
                  </a:lnTo>
                  <a:cubicBezTo>
                    <a:pt x="8378" y="10314"/>
                    <a:pt x="6549" y="8039"/>
                    <a:pt x="6567" y="5211"/>
                  </a:cubicBezTo>
                  <a:close/>
                  <a:moveTo>
                    <a:pt x="8279" y="5246"/>
                  </a:moveTo>
                  <a:cubicBezTo>
                    <a:pt x="8529" y="5327"/>
                    <a:pt x="8779" y="5425"/>
                    <a:pt x="9029" y="5559"/>
                  </a:cubicBezTo>
                  <a:lnTo>
                    <a:pt x="9029" y="5559"/>
                  </a:lnTo>
                  <a:cubicBezTo>
                    <a:pt x="9207" y="5657"/>
                    <a:pt x="9377" y="5755"/>
                    <a:pt x="9537" y="5862"/>
                  </a:cubicBezTo>
                  <a:lnTo>
                    <a:pt x="9537" y="5862"/>
                  </a:lnTo>
                  <a:cubicBezTo>
                    <a:pt x="9725" y="7343"/>
                    <a:pt x="9912" y="8895"/>
                    <a:pt x="10251" y="10340"/>
                  </a:cubicBezTo>
                  <a:lnTo>
                    <a:pt x="10251" y="10340"/>
                  </a:lnTo>
                  <a:cubicBezTo>
                    <a:pt x="10073" y="10867"/>
                    <a:pt x="9867" y="11375"/>
                    <a:pt x="9689" y="11893"/>
                  </a:cubicBezTo>
                  <a:lnTo>
                    <a:pt x="9689" y="11893"/>
                  </a:lnTo>
                  <a:cubicBezTo>
                    <a:pt x="9734" y="9662"/>
                    <a:pt x="8511" y="7459"/>
                    <a:pt x="8279" y="5246"/>
                  </a:cubicBezTo>
                  <a:close/>
                  <a:moveTo>
                    <a:pt x="7566" y="11714"/>
                  </a:moveTo>
                  <a:cubicBezTo>
                    <a:pt x="6558" y="9984"/>
                    <a:pt x="5228" y="8467"/>
                    <a:pt x="4898" y="6442"/>
                  </a:cubicBezTo>
                  <a:lnTo>
                    <a:pt x="4898" y="6442"/>
                  </a:lnTo>
                  <a:cubicBezTo>
                    <a:pt x="5309" y="5898"/>
                    <a:pt x="5790" y="5514"/>
                    <a:pt x="6317" y="5300"/>
                  </a:cubicBezTo>
                  <a:lnTo>
                    <a:pt x="6317" y="5300"/>
                  </a:lnTo>
                  <a:cubicBezTo>
                    <a:pt x="6326" y="6683"/>
                    <a:pt x="6718" y="7932"/>
                    <a:pt x="7325" y="9181"/>
                  </a:cubicBezTo>
                  <a:lnTo>
                    <a:pt x="7325" y="9181"/>
                  </a:lnTo>
                  <a:cubicBezTo>
                    <a:pt x="8056" y="10670"/>
                    <a:pt x="8770" y="12062"/>
                    <a:pt x="9332" y="13552"/>
                  </a:cubicBezTo>
                  <a:lnTo>
                    <a:pt x="9332" y="13552"/>
                  </a:lnTo>
                  <a:cubicBezTo>
                    <a:pt x="9323" y="13677"/>
                    <a:pt x="9323" y="13793"/>
                    <a:pt x="9323" y="13918"/>
                  </a:cubicBezTo>
                  <a:lnTo>
                    <a:pt x="9323" y="13918"/>
                  </a:lnTo>
                  <a:cubicBezTo>
                    <a:pt x="9359" y="14676"/>
                    <a:pt x="9582" y="15399"/>
                    <a:pt x="9867" y="16103"/>
                  </a:cubicBezTo>
                  <a:lnTo>
                    <a:pt x="9867" y="16103"/>
                  </a:lnTo>
                  <a:cubicBezTo>
                    <a:pt x="9145" y="14614"/>
                    <a:pt x="8395" y="13133"/>
                    <a:pt x="7566" y="11714"/>
                  </a:cubicBezTo>
                  <a:close/>
                  <a:moveTo>
                    <a:pt x="23356" y="5755"/>
                  </a:moveTo>
                  <a:cubicBezTo>
                    <a:pt x="23543" y="6388"/>
                    <a:pt x="23615" y="7084"/>
                    <a:pt x="23570" y="7887"/>
                  </a:cubicBezTo>
                  <a:lnTo>
                    <a:pt x="23570" y="7887"/>
                  </a:lnTo>
                  <a:cubicBezTo>
                    <a:pt x="23472" y="9734"/>
                    <a:pt x="24302" y="11607"/>
                    <a:pt x="23784" y="13418"/>
                  </a:cubicBezTo>
                  <a:lnTo>
                    <a:pt x="23784" y="13418"/>
                  </a:lnTo>
                  <a:cubicBezTo>
                    <a:pt x="23552" y="14239"/>
                    <a:pt x="23186" y="14979"/>
                    <a:pt x="22856" y="15720"/>
                  </a:cubicBezTo>
                  <a:lnTo>
                    <a:pt x="22856" y="15720"/>
                  </a:lnTo>
                  <a:cubicBezTo>
                    <a:pt x="23918" y="12615"/>
                    <a:pt x="23517" y="9020"/>
                    <a:pt x="23356" y="5755"/>
                  </a:cubicBezTo>
                  <a:close/>
                  <a:moveTo>
                    <a:pt x="9823" y="6067"/>
                  </a:moveTo>
                  <a:cubicBezTo>
                    <a:pt x="10171" y="6317"/>
                    <a:pt x="10465" y="6602"/>
                    <a:pt x="10742" y="6897"/>
                  </a:cubicBezTo>
                  <a:lnTo>
                    <a:pt x="10742" y="6897"/>
                  </a:lnTo>
                  <a:cubicBezTo>
                    <a:pt x="10661" y="7851"/>
                    <a:pt x="10643" y="8797"/>
                    <a:pt x="10420" y="9734"/>
                  </a:cubicBezTo>
                  <a:lnTo>
                    <a:pt x="10420" y="9734"/>
                  </a:lnTo>
                  <a:cubicBezTo>
                    <a:pt x="10304" y="8512"/>
                    <a:pt x="10019" y="7272"/>
                    <a:pt x="9823" y="6067"/>
                  </a:cubicBezTo>
                  <a:close/>
                  <a:moveTo>
                    <a:pt x="25390" y="14471"/>
                  </a:moveTo>
                  <a:cubicBezTo>
                    <a:pt x="26041" y="12526"/>
                    <a:pt x="26924" y="10929"/>
                    <a:pt x="28111" y="9270"/>
                  </a:cubicBezTo>
                  <a:lnTo>
                    <a:pt x="28111" y="9270"/>
                  </a:lnTo>
                  <a:cubicBezTo>
                    <a:pt x="28789" y="8324"/>
                    <a:pt x="29342" y="7414"/>
                    <a:pt x="29654" y="6344"/>
                  </a:cubicBezTo>
                  <a:lnTo>
                    <a:pt x="29654" y="6344"/>
                  </a:lnTo>
                  <a:cubicBezTo>
                    <a:pt x="29806" y="6540"/>
                    <a:pt x="29975" y="6736"/>
                    <a:pt x="30154" y="6933"/>
                  </a:cubicBezTo>
                  <a:lnTo>
                    <a:pt x="30154" y="6933"/>
                  </a:lnTo>
                  <a:cubicBezTo>
                    <a:pt x="30243" y="7031"/>
                    <a:pt x="30332" y="7102"/>
                    <a:pt x="30421" y="7182"/>
                  </a:cubicBezTo>
                  <a:lnTo>
                    <a:pt x="30421" y="7182"/>
                  </a:lnTo>
                  <a:cubicBezTo>
                    <a:pt x="29217" y="9894"/>
                    <a:pt x="26880" y="11750"/>
                    <a:pt x="25845" y="14596"/>
                  </a:cubicBezTo>
                  <a:lnTo>
                    <a:pt x="25845" y="14596"/>
                  </a:lnTo>
                  <a:cubicBezTo>
                    <a:pt x="25078" y="16692"/>
                    <a:pt x="24230" y="18717"/>
                    <a:pt x="23338" y="20733"/>
                  </a:cubicBezTo>
                  <a:lnTo>
                    <a:pt x="23338" y="20733"/>
                  </a:lnTo>
                  <a:cubicBezTo>
                    <a:pt x="24150" y="18682"/>
                    <a:pt x="24721" y="16496"/>
                    <a:pt x="25390" y="14471"/>
                  </a:cubicBezTo>
                  <a:close/>
                  <a:moveTo>
                    <a:pt x="9261" y="16023"/>
                  </a:moveTo>
                  <a:cubicBezTo>
                    <a:pt x="7173" y="13543"/>
                    <a:pt x="4845" y="11304"/>
                    <a:pt x="3756" y="8181"/>
                  </a:cubicBezTo>
                  <a:lnTo>
                    <a:pt x="3756" y="8181"/>
                  </a:lnTo>
                  <a:cubicBezTo>
                    <a:pt x="4087" y="7869"/>
                    <a:pt x="4238" y="7504"/>
                    <a:pt x="4533" y="6986"/>
                  </a:cubicBezTo>
                  <a:lnTo>
                    <a:pt x="4533" y="6986"/>
                  </a:lnTo>
                  <a:cubicBezTo>
                    <a:pt x="4613" y="6852"/>
                    <a:pt x="4702" y="6736"/>
                    <a:pt x="4782" y="6611"/>
                  </a:cubicBezTo>
                  <a:lnTo>
                    <a:pt x="4782" y="6611"/>
                  </a:lnTo>
                  <a:cubicBezTo>
                    <a:pt x="5032" y="8262"/>
                    <a:pt x="5915" y="9591"/>
                    <a:pt x="6799" y="11009"/>
                  </a:cubicBezTo>
                  <a:lnTo>
                    <a:pt x="6799" y="11009"/>
                  </a:lnTo>
                  <a:cubicBezTo>
                    <a:pt x="7940" y="12847"/>
                    <a:pt x="8868" y="14801"/>
                    <a:pt x="9841" y="16728"/>
                  </a:cubicBezTo>
                  <a:lnTo>
                    <a:pt x="9841" y="16728"/>
                  </a:lnTo>
                  <a:cubicBezTo>
                    <a:pt x="9644" y="16496"/>
                    <a:pt x="9457" y="16255"/>
                    <a:pt x="9261" y="16023"/>
                  </a:cubicBezTo>
                  <a:close/>
                  <a:moveTo>
                    <a:pt x="25890" y="15256"/>
                  </a:moveTo>
                  <a:cubicBezTo>
                    <a:pt x="26657" y="13088"/>
                    <a:pt x="27683" y="11732"/>
                    <a:pt x="29092" y="9948"/>
                  </a:cubicBezTo>
                  <a:lnTo>
                    <a:pt x="29092" y="9948"/>
                  </a:lnTo>
                  <a:cubicBezTo>
                    <a:pt x="29743" y="9136"/>
                    <a:pt x="30225" y="8289"/>
                    <a:pt x="30564" y="7325"/>
                  </a:cubicBezTo>
                  <a:lnTo>
                    <a:pt x="30564" y="7325"/>
                  </a:lnTo>
                  <a:cubicBezTo>
                    <a:pt x="30796" y="7521"/>
                    <a:pt x="31028" y="7700"/>
                    <a:pt x="31260" y="7887"/>
                  </a:cubicBezTo>
                  <a:lnTo>
                    <a:pt x="31260" y="7887"/>
                  </a:lnTo>
                  <a:cubicBezTo>
                    <a:pt x="30698" y="9618"/>
                    <a:pt x="29404" y="10911"/>
                    <a:pt x="28361" y="12374"/>
                  </a:cubicBezTo>
                  <a:lnTo>
                    <a:pt x="28361" y="12374"/>
                  </a:lnTo>
                  <a:cubicBezTo>
                    <a:pt x="27397" y="13730"/>
                    <a:pt x="26568" y="15158"/>
                    <a:pt x="25890" y="16674"/>
                  </a:cubicBezTo>
                  <a:lnTo>
                    <a:pt x="25890" y="16674"/>
                  </a:lnTo>
                  <a:cubicBezTo>
                    <a:pt x="24890" y="18887"/>
                    <a:pt x="24088" y="21135"/>
                    <a:pt x="22910" y="23196"/>
                  </a:cubicBezTo>
                  <a:lnTo>
                    <a:pt x="22910" y="23196"/>
                  </a:lnTo>
                  <a:cubicBezTo>
                    <a:pt x="22767" y="23213"/>
                    <a:pt x="22633" y="23258"/>
                    <a:pt x="22500" y="23294"/>
                  </a:cubicBezTo>
                  <a:lnTo>
                    <a:pt x="22500" y="23294"/>
                  </a:lnTo>
                  <a:cubicBezTo>
                    <a:pt x="23838" y="20716"/>
                    <a:pt x="24917" y="17977"/>
                    <a:pt x="25890" y="15256"/>
                  </a:cubicBezTo>
                  <a:moveTo>
                    <a:pt x="25845" y="17406"/>
                  </a:moveTo>
                  <a:cubicBezTo>
                    <a:pt x="26684" y="15443"/>
                    <a:pt x="27727" y="13632"/>
                    <a:pt x="29003" y="11928"/>
                  </a:cubicBezTo>
                  <a:lnTo>
                    <a:pt x="29003" y="11928"/>
                  </a:lnTo>
                  <a:cubicBezTo>
                    <a:pt x="29958" y="10644"/>
                    <a:pt x="30957" y="9520"/>
                    <a:pt x="31394" y="7994"/>
                  </a:cubicBezTo>
                  <a:lnTo>
                    <a:pt x="31394" y="7994"/>
                  </a:lnTo>
                  <a:cubicBezTo>
                    <a:pt x="31599" y="8164"/>
                    <a:pt x="31795" y="8342"/>
                    <a:pt x="31983" y="8556"/>
                  </a:cubicBezTo>
                  <a:lnTo>
                    <a:pt x="31983" y="8556"/>
                  </a:lnTo>
                  <a:cubicBezTo>
                    <a:pt x="32108" y="8717"/>
                    <a:pt x="32241" y="8886"/>
                    <a:pt x="32357" y="9065"/>
                  </a:cubicBezTo>
                  <a:lnTo>
                    <a:pt x="32357" y="9065"/>
                  </a:lnTo>
                  <a:cubicBezTo>
                    <a:pt x="31902" y="10769"/>
                    <a:pt x="30520" y="11795"/>
                    <a:pt x="29431" y="13133"/>
                  </a:cubicBezTo>
                  <a:lnTo>
                    <a:pt x="29431" y="13133"/>
                  </a:lnTo>
                  <a:cubicBezTo>
                    <a:pt x="28450" y="14337"/>
                    <a:pt x="27629" y="15684"/>
                    <a:pt x="26817" y="17004"/>
                  </a:cubicBezTo>
                  <a:lnTo>
                    <a:pt x="26817" y="17004"/>
                  </a:lnTo>
                  <a:cubicBezTo>
                    <a:pt x="25979" y="18351"/>
                    <a:pt x="25345" y="19806"/>
                    <a:pt x="24516" y="21153"/>
                  </a:cubicBezTo>
                  <a:lnTo>
                    <a:pt x="24516" y="21153"/>
                  </a:lnTo>
                  <a:cubicBezTo>
                    <a:pt x="24293" y="21509"/>
                    <a:pt x="24052" y="21848"/>
                    <a:pt x="23802" y="22196"/>
                  </a:cubicBezTo>
                  <a:lnTo>
                    <a:pt x="23802" y="22196"/>
                  </a:lnTo>
                  <a:cubicBezTo>
                    <a:pt x="24569" y="20653"/>
                    <a:pt x="25167" y="19003"/>
                    <a:pt x="25845" y="17406"/>
                  </a:cubicBezTo>
                  <a:close/>
                  <a:moveTo>
                    <a:pt x="3364" y="8485"/>
                  </a:moveTo>
                  <a:cubicBezTo>
                    <a:pt x="3453" y="8431"/>
                    <a:pt x="3525" y="8369"/>
                    <a:pt x="3596" y="8306"/>
                  </a:cubicBezTo>
                  <a:lnTo>
                    <a:pt x="3596" y="8306"/>
                  </a:lnTo>
                  <a:cubicBezTo>
                    <a:pt x="4461" y="11001"/>
                    <a:pt x="6308" y="13070"/>
                    <a:pt x="8163" y="15167"/>
                  </a:cubicBezTo>
                  <a:lnTo>
                    <a:pt x="8163" y="15167"/>
                  </a:lnTo>
                  <a:cubicBezTo>
                    <a:pt x="9332" y="16487"/>
                    <a:pt x="10367" y="17923"/>
                    <a:pt x="11429" y="19342"/>
                  </a:cubicBezTo>
                  <a:lnTo>
                    <a:pt x="11429" y="19342"/>
                  </a:lnTo>
                  <a:cubicBezTo>
                    <a:pt x="11607" y="19645"/>
                    <a:pt x="11794" y="19939"/>
                    <a:pt x="11982" y="20234"/>
                  </a:cubicBezTo>
                  <a:lnTo>
                    <a:pt x="11982" y="20234"/>
                  </a:lnTo>
                  <a:cubicBezTo>
                    <a:pt x="10742" y="18824"/>
                    <a:pt x="9448" y="17468"/>
                    <a:pt x="8065" y="16219"/>
                  </a:cubicBezTo>
                  <a:lnTo>
                    <a:pt x="8065" y="16219"/>
                  </a:lnTo>
                  <a:cubicBezTo>
                    <a:pt x="5666" y="14043"/>
                    <a:pt x="3275" y="11946"/>
                    <a:pt x="1981" y="8895"/>
                  </a:cubicBezTo>
                  <a:lnTo>
                    <a:pt x="1981" y="8895"/>
                  </a:lnTo>
                  <a:cubicBezTo>
                    <a:pt x="1972" y="8877"/>
                    <a:pt x="1954" y="8859"/>
                    <a:pt x="1937" y="8859"/>
                  </a:cubicBezTo>
                  <a:lnTo>
                    <a:pt x="1937" y="8859"/>
                  </a:lnTo>
                  <a:cubicBezTo>
                    <a:pt x="2186" y="8744"/>
                    <a:pt x="2472" y="8645"/>
                    <a:pt x="2802" y="8547"/>
                  </a:cubicBezTo>
                  <a:lnTo>
                    <a:pt x="2802" y="8547"/>
                  </a:lnTo>
                  <a:cubicBezTo>
                    <a:pt x="2811" y="8538"/>
                    <a:pt x="2864" y="8538"/>
                    <a:pt x="2927" y="8538"/>
                  </a:cubicBezTo>
                  <a:lnTo>
                    <a:pt x="2927" y="8538"/>
                  </a:lnTo>
                  <a:cubicBezTo>
                    <a:pt x="2945" y="8538"/>
                    <a:pt x="2962" y="8538"/>
                    <a:pt x="2989" y="8538"/>
                  </a:cubicBezTo>
                  <a:lnTo>
                    <a:pt x="2989" y="8538"/>
                  </a:lnTo>
                  <a:cubicBezTo>
                    <a:pt x="3123" y="8538"/>
                    <a:pt x="3284" y="8538"/>
                    <a:pt x="3364" y="8485"/>
                  </a:cubicBezTo>
                  <a:close/>
                  <a:moveTo>
                    <a:pt x="12454" y="21617"/>
                  </a:moveTo>
                  <a:cubicBezTo>
                    <a:pt x="11036" y="20492"/>
                    <a:pt x="9974" y="19047"/>
                    <a:pt x="8645" y="17825"/>
                  </a:cubicBezTo>
                  <a:lnTo>
                    <a:pt x="8645" y="17825"/>
                  </a:lnTo>
                  <a:cubicBezTo>
                    <a:pt x="6138" y="15523"/>
                    <a:pt x="2900" y="13579"/>
                    <a:pt x="937" y="10778"/>
                  </a:cubicBezTo>
                  <a:lnTo>
                    <a:pt x="937" y="10778"/>
                  </a:lnTo>
                  <a:cubicBezTo>
                    <a:pt x="795" y="9778"/>
                    <a:pt x="1107" y="9261"/>
                    <a:pt x="1838" y="8895"/>
                  </a:cubicBezTo>
                  <a:lnTo>
                    <a:pt x="1838" y="8895"/>
                  </a:lnTo>
                  <a:cubicBezTo>
                    <a:pt x="1830" y="8922"/>
                    <a:pt x="1821" y="8949"/>
                    <a:pt x="1830" y="8975"/>
                  </a:cubicBezTo>
                  <a:lnTo>
                    <a:pt x="1830" y="8975"/>
                  </a:lnTo>
                  <a:cubicBezTo>
                    <a:pt x="2945" y="11875"/>
                    <a:pt x="5095" y="13909"/>
                    <a:pt x="7343" y="15952"/>
                  </a:cubicBezTo>
                  <a:lnTo>
                    <a:pt x="7343" y="15952"/>
                  </a:lnTo>
                  <a:cubicBezTo>
                    <a:pt x="9537" y="17932"/>
                    <a:pt x="11393" y="20162"/>
                    <a:pt x="13391" y="22312"/>
                  </a:cubicBezTo>
                  <a:lnTo>
                    <a:pt x="13391" y="22312"/>
                  </a:lnTo>
                  <a:cubicBezTo>
                    <a:pt x="13070" y="22089"/>
                    <a:pt x="12758" y="21857"/>
                    <a:pt x="12454" y="21617"/>
                  </a:cubicBezTo>
                  <a:close/>
                  <a:moveTo>
                    <a:pt x="23302" y="23124"/>
                  </a:moveTo>
                  <a:cubicBezTo>
                    <a:pt x="24730" y="21135"/>
                    <a:pt x="25854" y="18976"/>
                    <a:pt x="27192" y="16835"/>
                  </a:cubicBezTo>
                  <a:lnTo>
                    <a:pt x="27192" y="16835"/>
                  </a:lnTo>
                  <a:cubicBezTo>
                    <a:pt x="28298" y="15060"/>
                    <a:pt x="29440" y="13427"/>
                    <a:pt x="30876" y="11902"/>
                  </a:cubicBezTo>
                  <a:lnTo>
                    <a:pt x="30876" y="11902"/>
                  </a:lnTo>
                  <a:cubicBezTo>
                    <a:pt x="31644" y="11072"/>
                    <a:pt x="32232" y="10296"/>
                    <a:pt x="32482" y="9252"/>
                  </a:cubicBezTo>
                  <a:lnTo>
                    <a:pt x="32482" y="9252"/>
                  </a:lnTo>
                  <a:cubicBezTo>
                    <a:pt x="32750" y="9653"/>
                    <a:pt x="32964" y="10100"/>
                    <a:pt x="33133" y="10563"/>
                  </a:cubicBezTo>
                  <a:lnTo>
                    <a:pt x="33133" y="10563"/>
                  </a:lnTo>
                  <a:cubicBezTo>
                    <a:pt x="33133" y="10563"/>
                    <a:pt x="33133" y="10563"/>
                    <a:pt x="33142" y="10563"/>
                  </a:cubicBezTo>
                  <a:lnTo>
                    <a:pt x="33142" y="10563"/>
                  </a:lnTo>
                  <a:cubicBezTo>
                    <a:pt x="33232" y="10813"/>
                    <a:pt x="33294" y="11063"/>
                    <a:pt x="33356" y="11313"/>
                  </a:cubicBezTo>
                  <a:lnTo>
                    <a:pt x="33356" y="11313"/>
                  </a:lnTo>
                  <a:cubicBezTo>
                    <a:pt x="31563" y="13454"/>
                    <a:pt x="29342" y="15122"/>
                    <a:pt x="27745" y="17459"/>
                  </a:cubicBezTo>
                  <a:lnTo>
                    <a:pt x="27745" y="17459"/>
                  </a:lnTo>
                  <a:cubicBezTo>
                    <a:pt x="26362" y="19467"/>
                    <a:pt x="25497" y="21581"/>
                    <a:pt x="24052" y="23285"/>
                  </a:cubicBezTo>
                  <a:lnTo>
                    <a:pt x="24052" y="23285"/>
                  </a:lnTo>
                  <a:cubicBezTo>
                    <a:pt x="23784" y="23222"/>
                    <a:pt x="23525" y="23187"/>
                    <a:pt x="23258" y="23187"/>
                  </a:cubicBezTo>
                  <a:lnTo>
                    <a:pt x="23258" y="23187"/>
                  </a:lnTo>
                  <a:cubicBezTo>
                    <a:pt x="23276" y="23169"/>
                    <a:pt x="23285" y="23142"/>
                    <a:pt x="23302" y="23124"/>
                  </a:cubicBezTo>
                  <a:moveTo>
                    <a:pt x="12383" y="19948"/>
                  </a:moveTo>
                  <a:cubicBezTo>
                    <a:pt x="11027" y="17888"/>
                    <a:pt x="9350" y="14953"/>
                    <a:pt x="10046" y="12428"/>
                  </a:cubicBezTo>
                  <a:lnTo>
                    <a:pt x="10046" y="12428"/>
                  </a:lnTo>
                  <a:cubicBezTo>
                    <a:pt x="10206" y="11848"/>
                    <a:pt x="10447" y="11295"/>
                    <a:pt x="10670" y="10733"/>
                  </a:cubicBezTo>
                  <a:lnTo>
                    <a:pt x="10670" y="10733"/>
                  </a:lnTo>
                  <a:cubicBezTo>
                    <a:pt x="10777" y="14845"/>
                    <a:pt x="12169" y="19056"/>
                    <a:pt x="14667" y="22339"/>
                  </a:cubicBezTo>
                  <a:lnTo>
                    <a:pt x="14667" y="22339"/>
                  </a:lnTo>
                  <a:cubicBezTo>
                    <a:pt x="13837" y="21581"/>
                    <a:pt x="12972" y="20840"/>
                    <a:pt x="12383" y="19948"/>
                  </a:cubicBezTo>
                  <a:moveTo>
                    <a:pt x="9377" y="20377"/>
                  </a:moveTo>
                  <a:cubicBezTo>
                    <a:pt x="9180" y="20225"/>
                    <a:pt x="8993" y="20073"/>
                    <a:pt x="8815" y="19913"/>
                  </a:cubicBezTo>
                  <a:lnTo>
                    <a:pt x="8815" y="19913"/>
                  </a:lnTo>
                  <a:cubicBezTo>
                    <a:pt x="7851" y="18833"/>
                    <a:pt x="5692" y="16416"/>
                    <a:pt x="4488" y="15586"/>
                  </a:cubicBezTo>
                  <a:lnTo>
                    <a:pt x="4488" y="15586"/>
                  </a:lnTo>
                  <a:cubicBezTo>
                    <a:pt x="4185" y="15015"/>
                    <a:pt x="3792" y="14506"/>
                    <a:pt x="3337" y="14034"/>
                  </a:cubicBezTo>
                  <a:lnTo>
                    <a:pt x="3337" y="14034"/>
                  </a:lnTo>
                  <a:cubicBezTo>
                    <a:pt x="2454" y="13115"/>
                    <a:pt x="1303" y="12419"/>
                    <a:pt x="1000" y="11099"/>
                  </a:cubicBezTo>
                  <a:lnTo>
                    <a:pt x="1000" y="11099"/>
                  </a:lnTo>
                  <a:cubicBezTo>
                    <a:pt x="2775" y="13802"/>
                    <a:pt x="5790" y="15702"/>
                    <a:pt x="8199" y="17798"/>
                  </a:cubicBezTo>
                  <a:lnTo>
                    <a:pt x="8199" y="17798"/>
                  </a:lnTo>
                  <a:cubicBezTo>
                    <a:pt x="10617" y="19913"/>
                    <a:pt x="12499" y="22232"/>
                    <a:pt x="15229" y="23945"/>
                  </a:cubicBezTo>
                  <a:lnTo>
                    <a:pt x="15229" y="23945"/>
                  </a:lnTo>
                  <a:cubicBezTo>
                    <a:pt x="15211" y="23954"/>
                    <a:pt x="15193" y="23963"/>
                    <a:pt x="15175" y="23972"/>
                  </a:cubicBezTo>
                  <a:lnTo>
                    <a:pt x="15175" y="23972"/>
                  </a:lnTo>
                  <a:cubicBezTo>
                    <a:pt x="13222" y="22821"/>
                    <a:pt x="11188" y="21732"/>
                    <a:pt x="9377" y="20377"/>
                  </a:cubicBezTo>
                  <a:moveTo>
                    <a:pt x="24230" y="23597"/>
                  </a:moveTo>
                  <a:cubicBezTo>
                    <a:pt x="24293" y="23588"/>
                    <a:pt x="24346" y="23570"/>
                    <a:pt x="24409" y="23561"/>
                  </a:cubicBezTo>
                  <a:lnTo>
                    <a:pt x="24409" y="23561"/>
                  </a:lnTo>
                  <a:cubicBezTo>
                    <a:pt x="24516" y="23543"/>
                    <a:pt x="24507" y="23401"/>
                    <a:pt x="24418" y="23365"/>
                  </a:cubicBezTo>
                  <a:lnTo>
                    <a:pt x="24418" y="23365"/>
                  </a:lnTo>
                  <a:cubicBezTo>
                    <a:pt x="25372" y="22196"/>
                    <a:pt x="26086" y="20823"/>
                    <a:pt x="26933" y="19342"/>
                  </a:cubicBezTo>
                  <a:lnTo>
                    <a:pt x="26933" y="19342"/>
                  </a:lnTo>
                  <a:cubicBezTo>
                    <a:pt x="27941" y="17575"/>
                    <a:pt x="29173" y="15934"/>
                    <a:pt x="30564" y="14453"/>
                  </a:cubicBezTo>
                  <a:lnTo>
                    <a:pt x="30564" y="14453"/>
                  </a:lnTo>
                  <a:cubicBezTo>
                    <a:pt x="31510" y="13454"/>
                    <a:pt x="32589" y="12615"/>
                    <a:pt x="33410" y="11518"/>
                  </a:cubicBezTo>
                  <a:lnTo>
                    <a:pt x="33410" y="11518"/>
                  </a:lnTo>
                  <a:cubicBezTo>
                    <a:pt x="33472" y="11812"/>
                    <a:pt x="33508" y="12116"/>
                    <a:pt x="33499" y="12410"/>
                  </a:cubicBezTo>
                  <a:lnTo>
                    <a:pt x="33499" y="12410"/>
                  </a:lnTo>
                  <a:cubicBezTo>
                    <a:pt x="33490" y="15095"/>
                    <a:pt x="30395" y="15247"/>
                    <a:pt x="28905" y="16853"/>
                  </a:cubicBezTo>
                  <a:lnTo>
                    <a:pt x="28905" y="16853"/>
                  </a:lnTo>
                  <a:cubicBezTo>
                    <a:pt x="27817" y="18030"/>
                    <a:pt x="27263" y="19556"/>
                    <a:pt x="26639" y="21001"/>
                  </a:cubicBezTo>
                  <a:lnTo>
                    <a:pt x="26639" y="21001"/>
                  </a:lnTo>
                  <a:cubicBezTo>
                    <a:pt x="25756" y="23026"/>
                    <a:pt x="24658" y="24569"/>
                    <a:pt x="22910" y="25542"/>
                  </a:cubicBezTo>
                  <a:lnTo>
                    <a:pt x="22910" y="25542"/>
                  </a:lnTo>
                  <a:cubicBezTo>
                    <a:pt x="22633" y="25453"/>
                    <a:pt x="22339" y="25417"/>
                    <a:pt x="22018" y="25426"/>
                  </a:cubicBezTo>
                  <a:lnTo>
                    <a:pt x="22018" y="25426"/>
                  </a:lnTo>
                  <a:cubicBezTo>
                    <a:pt x="22910" y="24926"/>
                    <a:pt x="23624" y="24302"/>
                    <a:pt x="24230" y="23597"/>
                  </a:cubicBezTo>
                  <a:moveTo>
                    <a:pt x="9350" y="21144"/>
                  </a:moveTo>
                  <a:cubicBezTo>
                    <a:pt x="9145" y="20974"/>
                    <a:pt x="8948" y="20805"/>
                    <a:pt x="8743" y="20626"/>
                  </a:cubicBezTo>
                  <a:lnTo>
                    <a:pt x="8743" y="20626"/>
                  </a:lnTo>
                  <a:cubicBezTo>
                    <a:pt x="8047" y="19993"/>
                    <a:pt x="6040" y="18218"/>
                    <a:pt x="5211" y="17718"/>
                  </a:cubicBezTo>
                  <a:lnTo>
                    <a:pt x="5211" y="17718"/>
                  </a:lnTo>
                  <a:cubicBezTo>
                    <a:pt x="5104" y="17227"/>
                    <a:pt x="5005" y="16737"/>
                    <a:pt x="4818" y="16264"/>
                  </a:cubicBezTo>
                  <a:lnTo>
                    <a:pt x="4818" y="16264"/>
                  </a:lnTo>
                  <a:cubicBezTo>
                    <a:pt x="4765" y="16121"/>
                    <a:pt x="4693" y="15996"/>
                    <a:pt x="4631" y="15862"/>
                  </a:cubicBezTo>
                  <a:lnTo>
                    <a:pt x="4631" y="15862"/>
                  </a:lnTo>
                  <a:cubicBezTo>
                    <a:pt x="5701" y="16710"/>
                    <a:pt x="7931" y="19190"/>
                    <a:pt x="8824" y="20207"/>
                  </a:cubicBezTo>
                  <a:lnTo>
                    <a:pt x="8824" y="20207"/>
                  </a:lnTo>
                  <a:cubicBezTo>
                    <a:pt x="8966" y="20332"/>
                    <a:pt x="9100" y="20457"/>
                    <a:pt x="9252" y="20573"/>
                  </a:cubicBezTo>
                  <a:lnTo>
                    <a:pt x="9252" y="20573"/>
                  </a:lnTo>
                  <a:cubicBezTo>
                    <a:pt x="10554" y="21563"/>
                    <a:pt x="11982" y="22446"/>
                    <a:pt x="13427" y="23285"/>
                  </a:cubicBezTo>
                  <a:lnTo>
                    <a:pt x="13427" y="23285"/>
                  </a:lnTo>
                  <a:cubicBezTo>
                    <a:pt x="11982" y="22714"/>
                    <a:pt x="10554" y="22107"/>
                    <a:pt x="9350" y="21144"/>
                  </a:cubicBezTo>
                  <a:close/>
                  <a:moveTo>
                    <a:pt x="19930" y="23401"/>
                  </a:moveTo>
                  <a:cubicBezTo>
                    <a:pt x="20269" y="22714"/>
                    <a:pt x="20546" y="22000"/>
                    <a:pt x="20751" y="21188"/>
                  </a:cubicBezTo>
                  <a:lnTo>
                    <a:pt x="20751" y="21188"/>
                  </a:lnTo>
                  <a:cubicBezTo>
                    <a:pt x="21135" y="19743"/>
                    <a:pt x="21759" y="18423"/>
                    <a:pt x="22339" y="17067"/>
                  </a:cubicBezTo>
                  <a:lnTo>
                    <a:pt x="22339" y="17067"/>
                  </a:lnTo>
                  <a:cubicBezTo>
                    <a:pt x="22223" y="17450"/>
                    <a:pt x="22134" y="17861"/>
                    <a:pt x="22098" y="18289"/>
                  </a:cubicBezTo>
                  <a:lnTo>
                    <a:pt x="22098" y="18289"/>
                  </a:lnTo>
                  <a:cubicBezTo>
                    <a:pt x="21902" y="20724"/>
                    <a:pt x="21393" y="22669"/>
                    <a:pt x="20037" y="24400"/>
                  </a:cubicBezTo>
                  <a:lnTo>
                    <a:pt x="20037" y="24400"/>
                  </a:lnTo>
                  <a:cubicBezTo>
                    <a:pt x="20028" y="24061"/>
                    <a:pt x="19993" y="23722"/>
                    <a:pt x="19930" y="23401"/>
                  </a:cubicBezTo>
                  <a:close/>
                  <a:moveTo>
                    <a:pt x="12240" y="24453"/>
                  </a:moveTo>
                  <a:cubicBezTo>
                    <a:pt x="11027" y="24159"/>
                    <a:pt x="6629" y="21875"/>
                    <a:pt x="5719" y="19333"/>
                  </a:cubicBezTo>
                  <a:lnTo>
                    <a:pt x="5719" y="19333"/>
                  </a:lnTo>
                  <a:cubicBezTo>
                    <a:pt x="5541" y="18842"/>
                    <a:pt x="5353" y="18387"/>
                    <a:pt x="5246" y="17896"/>
                  </a:cubicBezTo>
                  <a:lnTo>
                    <a:pt x="5246" y="17896"/>
                  </a:lnTo>
                  <a:cubicBezTo>
                    <a:pt x="6013" y="18467"/>
                    <a:pt x="7914" y="20198"/>
                    <a:pt x="8618" y="20858"/>
                  </a:cubicBezTo>
                  <a:lnTo>
                    <a:pt x="8618" y="20858"/>
                  </a:lnTo>
                  <a:cubicBezTo>
                    <a:pt x="8788" y="20992"/>
                    <a:pt x="9680" y="21724"/>
                    <a:pt x="9930" y="21893"/>
                  </a:cubicBezTo>
                  <a:lnTo>
                    <a:pt x="9930" y="21893"/>
                  </a:lnTo>
                  <a:cubicBezTo>
                    <a:pt x="11384" y="22865"/>
                    <a:pt x="13124" y="23535"/>
                    <a:pt x="14783" y="24168"/>
                  </a:cubicBezTo>
                  <a:lnTo>
                    <a:pt x="14783" y="24168"/>
                  </a:lnTo>
                  <a:cubicBezTo>
                    <a:pt x="14524" y="24337"/>
                    <a:pt x="14301" y="24560"/>
                    <a:pt x="14123" y="24828"/>
                  </a:cubicBezTo>
                  <a:lnTo>
                    <a:pt x="14123" y="24828"/>
                  </a:lnTo>
                  <a:cubicBezTo>
                    <a:pt x="13498" y="24712"/>
                    <a:pt x="12865" y="24605"/>
                    <a:pt x="12240" y="24453"/>
                  </a:cubicBezTo>
                  <a:close/>
                  <a:moveTo>
                    <a:pt x="17165" y="24337"/>
                  </a:moveTo>
                  <a:cubicBezTo>
                    <a:pt x="17129" y="24320"/>
                    <a:pt x="17102" y="24302"/>
                    <a:pt x="17067" y="24275"/>
                  </a:cubicBezTo>
                  <a:lnTo>
                    <a:pt x="17067" y="24275"/>
                  </a:lnTo>
                  <a:cubicBezTo>
                    <a:pt x="17040" y="24239"/>
                    <a:pt x="17004" y="24204"/>
                    <a:pt x="16977" y="24168"/>
                  </a:cubicBezTo>
                  <a:lnTo>
                    <a:pt x="16977" y="24168"/>
                  </a:lnTo>
                  <a:cubicBezTo>
                    <a:pt x="16888" y="22901"/>
                    <a:pt x="16745" y="21634"/>
                    <a:pt x="16638" y="20368"/>
                  </a:cubicBezTo>
                  <a:lnTo>
                    <a:pt x="16638" y="20368"/>
                  </a:lnTo>
                  <a:cubicBezTo>
                    <a:pt x="16960" y="20733"/>
                    <a:pt x="17263" y="21162"/>
                    <a:pt x="17504" y="21608"/>
                  </a:cubicBezTo>
                  <a:lnTo>
                    <a:pt x="17504" y="21608"/>
                  </a:lnTo>
                  <a:cubicBezTo>
                    <a:pt x="17379" y="22526"/>
                    <a:pt x="17254" y="23436"/>
                    <a:pt x="17209" y="24355"/>
                  </a:cubicBezTo>
                  <a:lnTo>
                    <a:pt x="17209" y="24355"/>
                  </a:lnTo>
                  <a:cubicBezTo>
                    <a:pt x="17192" y="24346"/>
                    <a:pt x="17183" y="24346"/>
                    <a:pt x="17165" y="24337"/>
                  </a:cubicBezTo>
                  <a:close/>
                  <a:moveTo>
                    <a:pt x="23240" y="20939"/>
                  </a:moveTo>
                  <a:cubicBezTo>
                    <a:pt x="23106" y="21215"/>
                    <a:pt x="22419" y="22964"/>
                    <a:pt x="22285" y="23249"/>
                  </a:cubicBezTo>
                  <a:lnTo>
                    <a:pt x="22285" y="23249"/>
                  </a:lnTo>
                  <a:cubicBezTo>
                    <a:pt x="22250" y="23258"/>
                    <a:pt x="22045" y="23445"/>
                    <a:pt x="22009" y="23463"/>
                  </a:cubicBezTo>
                  <a:lnTo>
                    <a:pt x="22009" y="23463"/>
                  </a:lnTo>
                  <a:cubicBezTo>
                    <a:pt x="22187" y="23169"/>
                    <a:pt x="23079" y="21242"/>
                    <a:pt x="23240" y="20939"/>
                  </a:cubicBezTo>
                  <a:close/>
                  <a:moveTo>
                    <a:pt x="17308" y="24400"/>
                  </a:moveTo>
                  <a:cubicBezTo>
                    <a:pt x="17299" y="23499"/>
                    <a:pt x="17415" y="22607"/>
                    <a:pt x="17557" y="21706"/>
                  </a:cubicBezTo>
                  <a:lnTo>
                    <a:pt x="17557" y="21706"/>
                  </a:lnTo>
                  <a:cubicBezTo>
                    <a:pt x="17629" y="21848"/>
                    <a:pt x="17691" y="21991"/>
                    <a:pt x="17745" y="22134"/>
                  </a:cubicBezTo>
                  <a:lnTo>
                    <a:pt x="17745" y="22134"/>
                  </a:lnTo>
                  <a:cubicBezTo>
                    <a:pt x="17878" y="22571"/>
                    <a:pt x="17968" y="23026"/>
                    <a:pt x="17977" y="23481"/>
                  </a:cubicBezTo>
                  <a:lnTo>
                    <a:pt x="17977" y="23481"/>
                  </a:lnTo>
                  <a:cubicBezTo>
                    <a:pt x="17959" y="23642"/>
                    <a:pt x="17932" y="23793"/>
                    <a:pt x="17870" y="23945"/>
                  </a:cubicBezTo>
                  <a:lnTo>
                    <a:pt x="17870" y="23945"/>
                  </a:lnTo>
                  <a:cubicBezTo>
                    <a:pt x="17718" y="24302"/>
                    <a:pt x="17575" y="24418"/>
                    <a:pt x="17423" y="24418"/>
                  </a:cubicBezTo>
                  <a:lnTo>
                    <a:pt x="17423" y="24418"/>
                  </a:lnTo>
                  <a:cubicBezTo>
                    <a:pt x="17388" y="24418"/>
                    <a:pt x="17343" y="24409"/>
                    <a:pt x="17308" y="24400"/>
                  </a:cubicBezTo>
                  <a:moveTo>
                    <a:pt x="22241" y="21857"/>
                  </a:moveTo>
                  <a:cubicBezTo>
                    <a:pt x="22607" y="21813"/>
                    <a:pt x="21804" y="23356"/>
                    <a:pt x="21688" y="23624"/>
                  </a:cubicBezTo>
                  <a:lnTo>
                    <a:pt x="21688" y="23624"/>
                  </a:lnTo>
                  <a:cubicBezTo>
                    <a:pt x="21634" y="23651"/>
                    <a:pt x="21581" y="23668"/>
                    <a:pt x="21527" y="23704"/>
                  </a:cubicBezTo>
                  <a:lnTo>
                    <a:pt x="21527" y="23704"/>
                  </a:lnTo>
                  <a:cubicBezTo>
                    <a:pt x="21429" y="23766"/>
                    <a:pt x="21340" y="23838"/>
                    <a:pt x="21251" y="23918"/>
                  </a:cubicBezTo>
                  <a:lnTo>
                    <a:pt x="21251" y="23918"/>
                  </a:lnTo>
                  <a:cubicBezTo>
                    <a:pt x="21661" y="23267"/>
                    <a:pt x="21991" y="22589"/>
                    <a:pt x="22241" y="21857"/>
                  </a:cubicBezTo>
                  <a:close/>
                  <a:moveTo>
                    <a:pt x="22723" y="24034"/>
                  </a:moveTo>
                  <a:cubicBezTo>
                    <a:pt x="23026" y="23900"/>
                    <a:pt x="23338" y="23802"/>
                    <a:pt x="23659" y="23722"/>
                  </a:cubicBezTo>
                  <a:lnTo>
                    <a:pt x="23659" y="23722"/>
                  </a:lnTo>
                  <a:cubicBezTo>
                    <a:pt x="23142" y="24266"/>
                    <a:pt x="22544" y="24748"/>
                    <a:pt x="21830" y="25176"/>
                  </a:cubicBezTo>
                  <a:lnTo>
                    <a:pt x="21830" y="25176"/>
                  </a:lnTo>
                  <a:cubicBezTo>
                    <a:pt x="22152" y="24810"/>
                    <a:pt x="22455" y="24436"/>
                    <a:pt x="22723" y="24034"/>
                  </a:cubicBezTo>
                  <a:close/>
                  <a:moveTo>
                    <a:pt x="21884" y="24578"/>
                  </a:moveTo>
                  <a:cubicBezTo>
                    <a:pt x="21563" y="24944"/>
                    <a:pt x="21242" y="25301"/>
                    <a:pt x="20921" y="25658"/>
                  </a:cubicBezTo>
                  <a:lnTo>
                    <a:pt x="20921" y="25658"/>
                  </a:lnTo>
                  <a:cubicBezTo>
                    <a:pt x="20733" y="25720"/>
                    <a:pt x="20662" y="25747"/>
                    <a:pt x="20582" y="25809"/>
                  </a:cubicBezTo>
                  <a:lnTo>
                    <a:pt x="20582" y="25809"/>
                  </a:lnTo>
                  <a:cubicBezTo>
                    <a:pt x="20492" y="25684"/>
                    <a:pt x="21152" y="25024"/>
                    <a:pt x="21884" y="245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 name="Google Shape;347;p19"/>
          <p:cNvGrpSpPr/>
          <p:nvPr/>
        </p:nvGrpSpPr>
        <p:grpSpPr>
          <a:xfrm flipH="1" rot="-1781246">
            <a:off x="6900494" y="2961790"/>
            <a:ext cx="1211291" cy="2224480"/>
            <a:chOff x="3779051" y="2169267"/>
            <a:chExt cx="457600" cy="840432"/>
          </a:xfrm>
        </p:grpSpPr>
        <p:sp>
          <p:nvSpPr>
            <p:cNvPr id="348" name="Google Shape;348;p19"/>
            <p:cNvSpPr/>
            <p:nvPr/>
          </p:nvSpPr>
          <p:spPr>
            <a:xfrm>
              <a:off x="3920575" y="2204675"/>
              <a:ext cx="9150" cy="7375"/>
            </a:xfrm>
            <a:custGeom>
              <a:rect b="b" l="l" r="r" t="t"/>
              <a:pathLst>
                <a:path extrusionOk="0" h="295" w="366">
                  <a:moveTo>
                    <a:pt x="366" y="0"/>
                  </a:moveTo>
                  <a:cubicBezTo>
                    <a:pt x="295" y="15"/>
                    <a:pt x="224" y="36"/>
                    <a:pt x="153" y="61"/>
                  </a:cubicBezTo>
                  <a:lnTo>
                    <a:pt x="153" y="61"/>
                  </a:lnTo>
                  <a:cubicBezTo>
                    <a:pt x="102" y="81"/>
                    <a:pt x="51" y="107"/>
                    <a:pt x="0" y="132"/>
                  </a:cubicBezTo>
                  <a:lnTo>
                    <a:pt x="0" y="132"/>
                  </a:lnTo>
                  <a:cubicBezTo>
                    <a:pt x="26" y="193"/>
                    <a:pt x="66" y="239"/>
                    <a:pt x="102" y="295"/>
                  </a:cubicBezTo>
                  <a:lnTo>
                    <a:pt x="102" y="295"/>
                  </a:lnTo>
                  <a:cubicBezTo>
                    <a:pt x="178" y="183"/>
                    <a:pt x="269" y="91"/>
                    <a:pt x="366" y="0"/>
                  </a:cubicBezTo>
                  <a:lnTo>
                    <a:pt x="366" y="0"/>
                  </a:lnTo>
                  <a:lnTo>
                    <a:pt x="366"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9"/>
            <p:cNvSpPr/>
            <p:nvPr/>
          </p:nvSpPr>
          <p:spPr>
            <a:xfrm>
              <a:off x="3779051" y="2169267"/>
              <a:ext cx="457600" cy="273525"/>
            </a:xfrm>
            <a:custGeom>
              <a:rect b="b" l="l" r="r" t="t"/>
              <a:pathLst>
                <a:path extrusionOk="0" h="10941" w="18304">
                  <a:moveTo>
                    <a:pt x="3779" y="2698"/>
                  </a:moveTo>
                  <a:lnTo>
                    <a:pt x="3779" y="2698"/>
                  </a:lnTo>
                  <a:cubicBezTo>
                    <a:pt x="3682" y="2789"/>
                    <a:pt x="3591" y="2881"/>
                    <a:pt x="3515" y="2993"/>
                  </a:cubicBezTo>
                  <a:cubicBezTo>
                    <a:pt x="3479" y="2937"/>
                    <a:pt x="3439" y="2891"/>
                    <a:pt x="3413" y="2830"/>
                  </a:cubicBezTo>
                  <a:cubicBezTo>
                    <a:pt x="3464" y="2805"/>
                    <a:pt x="3515" y="2779"/>
                    <a:pt x="3566" y="2759"/>
                  </a:cubicBezTo>
                  <a:cubicBezTo>
                    <a:pt x="3637" y="2734"/>
                    <a:pt x="3708" y="2713"/>
                    <a:pt x="3779" y="2698"/>
                  </a:cubicBezTo>
                  <a:close/>
                  <a:moveTo>
                    <a:pt x="6647" y="1"/>
                  </a:moveTo>
                  <a:cubicBezTo>
                    <a:pt x="6634" y="1"/>
                    <a:pt x="6621" y="1"/>
                    <a:pt x="6608" y="1"/>
                  </a:cubicBezTo>
                  <a:cubicBezTo>
                    <a:pt x="6257" y="12"/>
                    <a:pt x="6044" y="164"/>
                    <a:pt x="5795" y="398"/>
                  </a:cubicBezTo>
                  <a:cubicBezTo>
                    <a:pt x="5480" y="687"/>
                    <a:pt x="5084" y="885"/>
                    <a:pt x="4790" y="1180"/>
                  </a:cubicBezTo>
                  <a:cubicBezTo>
                    <a:pt x="4449" y="1520"/>
                    <a:pt x="4358" y="2012"/>
                    <a:pt x="4063" y="2393"/>
                  </a:cubicBezTo>
                  <a:cubicBezTo>
                    <a:pt x="3637" y="2469"/>
                    <a:pt x="3246" y="2693"/>
                    <a:pt x="2789" y="2906"/>
                  </a:cubicBezTo>
                  <a:cubicBezTo>
                    <a:pt x="1956" y="3292"/>
                    <a:pt x="1199" y="3160"/>
                    <a:pt x="717" y="4110"/>
                  </a:cubicBezTo>
                  <a:cubicBezTo>
                    <a:pt x="437" y="4663"/>
                    <a:pt x="635" y="5100"/>
                    <a:pt x="585" y="5689"/>
                  </a:cubicBezTo>
                  <a:cubicBezTo>
                    <a:pt x="539" y="6212"/>
                    <a:pt x="214" y="6583"/>
                    <a:pt x="133" y="7081"/>
                  </a:cubicBezTo>
                  <a:cubicBezTo>
                    <a:pt x="1" y="7914"/>
                    <a:pt x="646" y="8609"/>
                    <a:pt x="1336" y="8955"/>
                  </a:cubicBezTo>
                  <a:cubicBezTo>
                    <a:pt x="3525" y="10046"/>
                    <a:pt x="6110" y="9655"/>
                    <a:pt x="8268" y="10747"/>
                  </a:cubicBezTo>
                  <a:cubicBezTo>
                    <a:pt x="8365" y="10828"/>
                    <a:pt x="8466" y="10879"/>
                    <a:pt x="8558" y="10910"/>
                  </a:cubicBezTo>
                  <a:cubicBezTo>
                    <a:pt x="8625" y="10931"/>
                    <a:pt x="8691" y="10941"/>
                    <a:pt x="8755" y="10941"/>
                  </a:cubicBezTo>
                  <a:cubicBezTo>
                    <a:pt x="9288" y="10941"/>
                    <a:pt x="9711" y="10286"/>
                    <a:pt x="9888" y="10250"/>
                  </a:cubicBezTo>
                  <a:cubicBezTo>
                    <a:pt x="9979" y="10229"/>
                    <a:pt x="10072" y="10220"/>
                    <a:pt x="10166" y="10220"/>
                  </a:cubicBezTo>
                  <a:cubicBezTo>
                    <a:pt x="10564" y="10220"/>
                    <a:pt x="10985" y="10382"/>
                    <a:pt x="11325" y="10534"/>
                  </a:cubicBezTo>
                  <a:cubicBezTo>
                    <a:pt x="11347" y="10544"/>
                    <a:pt x="11367" y="10548"/>
                    <a:pt x="11386" y="10548"/>
                  </a:cubicBezTo>
                  <a:cubicBezTo>
                    <a:pt x="11499" y="10548"/>
                    <a:pt x="11553" y="10382"/>
                    <a:pt x="11483" y="10290"/>
                  </a:cubicBezTo>
                  <a:cubicBezTo>
                    <a:pt x="11356" y="10133"/>
                    <a:pt x="11188" y="9996"/>
                    <a:pt x="11000" y="9889"/>
                  </a:cubicBezTo>
                  <a:lnTo>
                    <a:pt x="11000" y="9889"/>
                  </a:lnTo>
                  <a:cubicBezTo>
                    <a:pt x="11402" y="9899"/>
                    <a:pt x="11793" y="9970"/>
                    <a:pt x="12173" y="10123"/>
                  </a:cubicBezTo>
                  <a:cubicBezTo>
                    <a:pt x="12793" y="10371"/>
                    <a:pt x="13423" y="10590"/>
                    <a:pt x="14078" y="10722"/>
                  </a:cubicBezTo>
                  <a:cubicBezTo>
                    <a:pt x="14299" y="10768"/>
                    <a:pt x="14513" y="10792"/>
                    <a:pt x="14720" y="10792"/>
                  </a:cubicBezTo>
                  <a:cubicBezTo>
                    <a:pt x="15488" y="10792"/>
                    <a:pt x="16148" y="10466"/>
                    <a:pt x="16673" y="9777"/>
                  </a:cubicBezTo>
                  <a:cubicBezTo>
                    <a:pt x="17298" y="8955"/>
                    <a:pt x="16830" y="7954"/>
                    <a:pt x="17445" y="7126"/>
                  </a:cubicBezTo>
                  <a:cubicBezTo>
                    <a:pt x="17805" y="6639"/>
                    <a:pt x="18303" y="6141"/>
                    <a:pt x="18100" y="5481"/>
                  </a:cubicBezTo>
                  <a:cubicBezTo>
                    <a:pt x="17795" y="4501"/>
                    <a:pt x="16465" y="4765"/>
                    <a:pt x="16201" y="3871"/>
                  </a:cubicBezTo>
                  <a:cubicBezTo>
                    <a:pt x="16003" y="3221"/>
                    <a:pt x="15921" y="2774"/>
                    <a:pt x="15256" y="2490"/>
                  </a:cubicBezTo>
                  <a:cubicBezTo>
                    <a:pt x="14789" y="2292"/>
                    <a:pt x="14200" y="2053"/>
                    <a:pt x="13697" y="1992"/>
                  </a:cubicBezTo>
                  <a:cubicBezTo>
                    <a:pt x="13640" y="1985"/>
                    <a:pt x="13586" y="1982"/>
                    <a:pt x="13536" y="1982"/>
                  </a:cubicBezTo>
                  <a:cubicBezTo>
                    <a:pt x="13177" y="1982"/>
                    <a:pt x="12976" y="2145"/>
                    <a:pt x="12615" y="2292"/>
                  </a:cubicBezTo>
                  <a:cubicBezTo>
                    <a:pt x="12465" y="2354"/>
                    <a:pt x="12313" y="2373"/>
                    <a:pt x="12160" y="2373"/>
                  </a:cubicBezTo>
                  <a:cubicBezTo>
                    <a:pt x="11986" y="2373"/>
                    <a:pt x="11810" y="2349"/>
                    <a:pt x="11630" y="2332"/>
                  </a:cubicBezTo>
                  <a:cubicBezTo>
                    <a:pt x="11503" y="2104"/>
                    <a:pt x="11396" y="1865"/>
                    <a:pt x="11346" y="1596"/>
                  </a:cubicBezTo>
                  <a:cubicBezTo>
                    <a:pt x="11214" y="905"/>
                    <a:pt x="11026" y="235"/>
                    <a:pt x="10228" y="123"/>
                  </a:cubicBezTo>
                  <a:cubicBezTo>
                    <a:pt x="10152" y="113"/>
                    <a:pt x="10076" y="108"/>
                    <a:pt x="10000" y="108"/>
                  </a:cubicBezTo>
                  <a:cubicBezTo>
                    <a:pt x="9470" y="108"/>
                    <a:pt x="8948" y="337"/>
                    <a:pt x="8415" y="337"/>
                  </a:cubicBezTo>
                  <a:cubicBezTo>
                    <a:pt x="8410" y="337"/>
                    <a:pt x="8405" y="337"/>
                    <a:pt x="8400" y="337"/>
                  </a:cubicBezTo>
                  <a:cubicBezTo>
                    <a:pt x="7794" y="332"/>
                    <a:pt x="7236" y="1"/>
                    <a:pt x="66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9"/>
            <p:cNvSpPr/>
            <p:nvPr/>
          </p:nvSpPr>
          <p:spPr>
            <a:xfrm>
              <a:off x="3842456" y="2309349"/>
              <a:ext cx="220050" cy="700350"/>
            </a:xfrm>
            <a:custGeom>
              <a:rect b="b" l="l" r="r" t="t"/>
              <a:pathLst>
                <a:path extrusionOk="0" h="28014" w="8802">
                  <a:moveTo>
                    <a:pt x="7040" y="3703"/>
                  </a:moveTo>
                  <a:cubicBezTo>
                    <a:pt x="6689" y="4292"/>
                    <a:pt x="6324" y="4871"/>
                    <a:pt x="5938" y="5435"/>
                  </a:cubicBezTo>
                  <a:lnTo>
                    <a:pt x="5938" y="5435"/>
                  </a:lnTo>
                  <a:cubicBezTo>
                    <a:pt x="5552" y="5993"/>
                    <a:pt x="5155" y="6552"/>
                    <a:pt x="4739" y="7090"/>
                  </a:cubicBezTo>
                  <a:lnTo>
                    <a:pt x="4739" y="7090"/>
                  </a:lnTo>
                  <a:cubicBezTo>
                    <a:pt x="4531" y="7365"/>
                    <a:pt x="4323" y="7629"/>
                    <a:pt x="4109" y="7898"/>
                  </a:cubicBezTo>
                  <a:lnTo>
                    <a:pt x="4109" y="7898"/>
                  </a:lnTo>
                  <a:cubicBezTo>
                    <a:pt x="3896" y="8172"/>
                    <a:pt x="3683" y="8441"/>
                    <a:pt x="3475" y="8721"/>
                  </a:cubicBezTo>
                  <a:lnTo>
                    <a:pt x="3475" y="8721"/>
                  </a:lnTo>
                  <a:cubicBezTo>
                    <a:pt x="3063" y="9279"/>
                    <a:pt x="2657" y="9843"/>
                    <a:pt x="2291" y="10432"/>
                  </a:cubicBezTo>
                  <a:lnTo>
                    <a:pt x="2291" y="10432"/>
                  </a:lnTo>
                  <a:cubicBezTo>
                    <a:pt x="1915" y="11016"/>
                    <a:pt x="1580" y="11630"/>
                    <a:pt x="1271" y="12255"/>
                  </a:cubicBezTo>
                  <a:lnTo>
                    <a:pt x="1271" y="12255"/>
                  </a:lnTo>
                  <a:cubicBezTo>
                    <a:pt x="966" y="12885"/>
                    <a:pt x="702" y="13535"/>
                    <a:pt x="483" y="14205"/>
                  </a:cubicBezTo>
                  <a:lnTo>
                    <a:pt x="483" y="14205"/>
                  </a:lnTo>
                  <a:cubicBezTo>
                    <a:pt x="280" y="14881"/>
                    <a:pt x="128" y="15571"/>
                    <a:pt x="52" y="16277"/>
                  </a:cubicBezTo>
                  <a:lnTo>
                    <a:pt x="52" y="16277"/>
                  </a:lnTo>
                  <a:lnTo>
                    <a:pt x="11" y="16810"/>
                  </a:lnTo>
                  <a:lnTo>
                    <a:pt x="6" y="17344"/>
                  </a:lnTo>
                  <a:cubicBezTo>
                    <a:pt x="1" y="17430"/>
                    <a:pt x="11" y="17516"/>
                    <a:pt x="16" y="17608"/>
                  </a:cubicBezTo>
                  <a:lnTo>
                    <a:pt x="16" y="17608"/>
                  </a:lnTo>
                  <a:lnTo>
                    <a:pt x="31" y="17872"/>
                  </a:lnTo>
                  <a:cubicBezTo>
                    <a:pt x="36" y="18050"/>
                    <a:pt x="67" y="18227"/>
                    <a:pt x="87" y="18405"/>
                  </a:cubicBezTo>
                  <a:lnTo>
                    <a:pt x="87" y="18405"/>
                  </a:lnTo>
                  <a:cubicBezTo>
                    <a:pt x="189" y="19106"/>
                    <a:pt x="367" y="19796"/>
                    <a:pt x="631" y="20452"/>
                  </a:cubicBezTo>
                  <a:lnTo>
                    <a:pt x="631" y="20452"/>
                  </a:lnTo>
                  <a:cubicBezTo>
                    <a:pt x="890" y="21112"/>
                    <a:pt x="1225" y="21731"/>
                    <a:pt x="1601" y="22320"/>
                  </a:cubicBezTo>
                  <a:lnTo>
                    <a:pt x="1601" y="22320"/>
                  </a:lnTo>
                  <a:cubicBezTo>
                    <a:pt x="1799" y="22610"/>
                    <a:pt x="1987" y="22904"/>
                    <a:pt x="2205" y="23179"/>
                  </a:cubicBezTo>
                  <a:lnTo>
                    <a:pt x="2205" y="23179"/>
                  </a:lnTo>
                  <a:cubicBezTo>
                    <a:pt x="2408" y="23458"/>
                    <a:pt x="2642" y="23722"/>
                    <a:pt x="2865" y="23986"/>
                  </a:cubicBezTo>
                  <a:lnTo>
                    <a:pt x="2865" y="23986"/>
                  </a:lnTo>
                  <a:cubicBezTo>
                    <a:pt x="3327" y="24504"/>
                    <a:pt x="3810" y="25007"/>
                    <a:pt x="4323" y="25469"/>
                  </a:cubicBezTo>
                  <a:lnTo>
                    <a:pt x="4323" y="25469"/>
                  </a:lnTo>
                  <a:cubicBezTo>
                    <a:pt x="5343" y="26398"/>
                    <a:pt x="6435" y="27246"/>
                    <a:pt x="7573" y="28013"/>
                  </a:cubicBezTo>
                  <a:lnTo>
                    <a:pt x="7573" y="28013"/>
                  </a:lnTo>
                  <a:cubicBezTo>
                    <a:pt x="6517" y="27140"/>
                    <a:pt x="5481" y="26236"/>
                    <a:pt x="4531" y="25251"/>
                  </a:cubicBezTo>
                  <a:lnTo>
                    <a:pt x="4531" y="25251"/>
                  </a:lnTo>
                  <a:cubicBezTo>
                    <a:pt x="4048" y="24768"/>
                    <a:pt x="3602" y="24255"/>
                    <a:pt x="3175" y="23727"/>
                  </a:cubicBezTo>
                  <a:lnTo>
                    <a:pt x="3175" y="23727"/>
                  </a:lnTo>
                  <a:cubicBezTo>
                    <a:pt x="2753" y="23194"/>
                    <a:pt x="2357" y="22645"/>
                    <a:pt x="2007" y="22072"/>
                  </a:cubicBezTo>
                  <a:lnTo>
                    <a:pt x="2007" y="22072"/>
                  </a:lnTo>
                  <a:cubicBezTo>
                    <a:pt x="1667" y="21488"/>
                    <a:pt x="1372" y="20883"/>
                    <a:pt x="1133" y="20259"/>
                  </a:cubicBezTo>
                  <a:lnTo>
                    <a:pt x="1133" y="20259"/>
                  </a:lnTo>
                  <a:cubicBezTo>
                    <a:pt x="900" y="19634"/>
                    <a:pt x="747" y="18984"/>
                    <a:pt x="666" y="18329"/>
                  </a:cubicBezTo>
                  <a:lnTo>
                    <a:pt x="666" y="18329"/>
                  </a:lnTo>
                  <a:cubicBezTo>
                    <a:pt x="590" y="17669"/>
                    <a:pt x="570" y="17003"/>
                    <a:pt x="651" y="16343"/>
                  </a:cubicBezTo>
                  <a:lnTo>
                    <a:pt x="651" y="16343"/>
                  </a:lnTo>
                  <a:cubicBezTo>
                    <a:pt x="727" y="15683"/>
                    <a:pt x="874" y="15028"/>
                    <a:pt x="1072" y="14388"/>
                  </a:cubicBezTo>
                  <a:lnTo>
                    <a:pt x="1072" y="14388"/>
                  </a:lnTo>
                  <a:cubicBezTo>
                    <a:pt x="1276" y="13753"/>
                    <a:pt x="1524" y="13129"/>
                    <a:pt x="1814" y="12519"/>
                  </a:cubicBezTo>
                  <a:lnTo>
                    <a:pt x="1814" y="12519"/>
                  </a:lnTo>
                  <a:cubicBezTo>
                    <a:pt x="2108" y="11910"/>
                    <a:pt x="2428" y="11316"/>
                    <a:pt x="2789" y="10737"/>
                  </a:cubicBezTo>
                  <a:lnTo>
                    <a:pt x="2789" y="10737"/>
                  </a:lnTo>
                  <a:cubicBezTo>
                    <a:pt x="3134" y="10158"/>
                    <a:pt x="3520" y="9594"/>
                    <a:pt x="3911" y="9035"/>
                  </a:cubicBezTo>
                  <a:lnTo>
                    <a:pt x="3911" y="9035"/>
                  </a:lnTo>
                  <a:cubicBezTo>
                    <a:pt x="4109" y="8761"/>
                    <a:pt x="4312" y="8492"/>
                    <a:pt x="4516" y="8213"/>
                  </a:cubicBezTo>
                  <a:lnTo>
                    <a:pt x="4516" y="8213"/>
                  </a:lnTo>
                  <a:cubicBezTo>
                    <a:pt x="4724" y="7938"/>
                    <a:pt x="4927" y="7659"/>
                    <a:pt x="5125" y="7380"/>
                  </a:cubicBezTo>
                  <a:lnTo>
                    <a:pt x="5125" y="7380"/>
                  </a:lnTo>
                  <a:cubicBezTo>
                    <a:pt x="5932" y="6252"/>
                    <a:pt x="6664" y="5079"/>
                    <a:pt x="7304" y="3850"/>
                  </a:cubicBezTo>
                  <a:lnTo>
                    <a:pt x="7304" y="3850"/>
                  </a:lnTo>
                  <a:cubicBezTo>
                    <a:pt x="7933" y="2621"/>
                    <a:pt x="8472" y="1337"/>
                    <a:pt x="8802" y="1"/>
                  </a:cubicBezTo>
                  <a:lnTo>
                    <a:pt x="8802" y="1"/>
                  </a:lnTo>
                  <a:cubicBezTo>
                    <a:pt x="8340" y="1296"/>
                    <a:pt x="7730" y="2530"/>
                    <a:pt x="7040" y="3703"/>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9"/>
            <p:cNvSpPr/>
            <p:nvPr/>
          </p:nvSpPr>
          <p:spPr>
            <a:xfrm>
              <a:off x="4075075" y="2315000"/>
              <a:ext cx="15525" cy="13225"/>
            </a:xfrm>
            <a:custGeom>
              <a:rect b="b" l="l" r="r" t="t"/>
              <a:pathLst>
                <a:path extrusionOk="0" h="529" w="621">
                  <a:moveTo>
                    <a:pt x="107" y="76"/>
                  </a:moveTo>
                  <a:cubicBezTo>
                    <a:pt x="51" y="107"/>
                    <a:pt x="21" y="147"/>
                    <a:pt x="11" y="188"/>
                  </a:cubicBezTo>
                  <a:lnTo>
                    <a:pt x="11" y="188"/>
                  </a:lnTo>
                  <a:cubicBezTo>
                    <a:pt x="1" y="229"/>
                    <a:pt x="6" y="279"/>
                    <a:pt x="41" y="335"/>
                  </a:cubicBezTo>
                  <a:lnTo>
                    <a:pt x="41" y="335"/>
                  </a:lnTo>
                  <a:cubicBezTo>
                    <a:pt x="77" y="386"/>
                    <a:pt x="133" y="447"/>
                    <a:pt x="244" y="528"/>
                  </a:cubicBezTo>
                  <a:lnTo>
                    <a:pt x="244" y="528"/>
                  </a:lnTo>
                  <a:cubicBezTo>
                    <a:pt x="382" y="518"/>
                    <a:pt x="453" y="488"/>
                    <a:pt x="514" y="457"/>
                  </a:cubicBezTo>
                  <a:lnTo>
                    <a:pt x="514" y="457"/>
                  </a:lnTo>
                  <a:cubicBezTo>
                    <a:pt x="569" y="422"/>
                    <a:pt x="600" y="381"/>
                    <a:pt x="610" y="335"/>
                  </a:cubicBezTo>
                  <a:lnTo>
                    <a:pt x="610" y="335"/>
                  </a:lnTo>
                  <a:cubicBezTo>
                    <a:pt x="620" y="290"/>
                    <a:pt x="610" y="244"/>
                    <a:pt x="580" y="188"/>
                  </a:cubicBezTo>
                  <a:lnTo>
                    <a:pt x="580" y="188"/>
                  </a:lnTo>
                  <a:cubicBezTo>
                    <a:pt x="544" y="132"/>
                    <a:pt x="488" y="71"/>
                    <a:pt x="376" y="0"/>
                  </a:cubicBezTo>
                  <a:lnTo>
                    <a:pt x="376" y="0"/>
                  </a:lnTo>
                  <a:cubicBezTo>
                    <a:pt x="239" y="15"/>
                    <a:pt x="163" y="41"/>
                    <a:pt x="107" y="76"/>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9"/>
            <p:cNvSpPr/>
            <p:nvPr/>
          </p:nvSpPr>
          <p:spPr>
            <a:xfrm>
              <a:off x="4080150" y="2291750"/>
              <a:ext cx="15525" cy="9925"/>
            </a:xfrm>
            <a:custGeom>
              <a:rect b="b" l="l" r="r" t="t"/>
              <a:pathLst>
                <a:path extrusionOk="0" h="397" w="621">
                  <a:moveTo>
                    <a:pt x="87" y="67"/>
                  </a:moveTo>
                  <a:cubicBezTo>
                    <a:pt x="36" y="92"/>
                    <a:pt x="16" y="118"/>
                    <a:pt x="6" y="153"/>
                  </a:cubicBezTo>
                  <a:lnTo>
                    <a:pt x="6" y="153"/>
                  </a:lnTo>
                  <a:cubicBezTo>
                    <a:pt x="1" y="184"/>
                    <a:pt x="16" y="219"/>
                    <a:pt x="57" y="260"/>
                  </a:cubicBezTo>
                  <a:lnTo>
                    <a:pt x="57" y="260"/>
                  </a:lnTo>
                  <a:cubicBezTo>
                    <a:pt x="97" y="300"/>
                    <a:pt x="158" y="341"/>
                    <a:pt x="280" y="397"/>
                  </a:cubicBezTo>
                  <a:lnTo>
                    <a:pt x="280" y="397"/>
                  </a:lnTo>
                  <a:cubicBezTo>
                    <a:pt x="412" y="387"/>
                    <a:pt x="483" y="366"/>
                    <a:pt x="534" y="341"/>
                  </a:cubicBezTo>
                  <a:lnTo>
                    <a:pt x="534" y="341"/>
                  </a:lnTo>
                  <a:cubicBezTo>
                    <a:pt x="585" y="316"/>
                    <a:pt x="610" y="280"/>
                    <a:pt x="615" y="250"/>
                  </a:cubicBezTo>
                  <a:lnTo>
                    <a:pt x="615" y="250"/>
                  </a:lnTo>
                  <a:cubicBezTo>
                    <a:pt x="620" y="214"/>
                    <a:pt x="610" y="179"/>
                    <a:pt x="570" y="138"/>
                  </a:cubicBezTo>
                  <a:lnTo>
                    <a:pt x="570" y="138"/>
                  </a:lnTo>
                  <a:cubicBezTo>
                    <a:pt x="524" y="97"/>
                    <a:pt x="468" y="52"/>
                    <a:pt x="346" y="1"/>
                  </a:cubicBezTo>
                  <a:lnTo>
                    <a:pt x="346" y="1"/>
                  </a:lnTo>
                  <a:cubicBezTo>
                    <a:pt x="214" y="16"/>
                    <a:pt x="143" y="41"/>
                    <a:pt x="87" y="6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9"/>
            <p:cNvSpPr/>
            <p:nvPr/>
          </p:nvSpPr>
          <p:spPr>
            <a:xfrm>
              <a:off x="4082200" y="2232975"/>
              <a:ext cx="15750" cy="24400"/>
            </a:xfrm>
            <a:custGeom>
              <a:rect b="b" l="l" r="r" t="t"/>
              <a:pathLst>
                <a:path extrusionOk="0" h="976" w="630">
                  <a:moveTo>
                    <a:pt x="41" y="280"/>
                  </a:moveTo>
                  <a:cubicBezTo>
                    <a:pt x="10" y="366"/>
                    <a:pt x="0" y="442"/>
                    <a:pt x="10" y="518"/>
                  </a:cubicBezTo>
                  <a:lnTo>
                    <a:pt x="10" y="518"/>
                  </a:lnTo>
                  <a:cubicBezTo>
                    <a:pt x="15" y="595"/>
                    <a:pt x="46" y="671"/>
                    <a:pt x="97" y="747"/>
                  </a:cubicBezTo>
                  <a:lnTo>
                    <a:pt x="97" y="747"/>
                  </a:lnTo>
                  <a:cubicBezTo>
                    <a:pt x="147" y="823"/>
                    <a:pt x="218" y="899"/>
                    <a:pt x="350" y="976"/>
                  </a:cubicBezTo>
                  <a:lnTo>
                    <a:pt x="350" y="976"/>
                  </a:lnTo>
                  <a:cubicBezTo>
                    <a:pt x="472" y="889"/>
                    <a:pt x="533" y="803"/>
                    <a:pt x="579" y="711"/>
                  </a:cubicBezTo>
                  <a:lnTo>
                    <a:pt x="579" y="711"/>
                  </a:lnTo>
                  <a:cubicBezTo>
                    <a:pt x="620" y="625"/>
                    <a:pt x="630" y="539"/>
                    <a:pt x="620" y="447"/>
                  </a:cubicBezTo>
                  <a:lnTo>
                    <a:pt x="620" y="447"/>
                  </a:lnTo>
                  <a:cubicBezTo>
                    <a:pt x="609" y="361"/>
                    <a:pt x="579" y="275"/>
                    <a:pt x="518" y="199"/>
                  </a:cubicBezTo>
                  <a:lnTo>
                    <a:pt x="518" y="199"/>
                  </a:lnTo>
                  <a:cubicBezTo>
                    <a:pt x="457" y="122"/>
                    <a:pt x="376" y="46"/>
                    <a:pt x="229" y="0"/>
                  </a:cubicBezTo>
                  <a:lnTo>
                    <a:pt x="229" y="0"/>
                  </a:lnTo>
                  <a:cubicBezTo>
                    <a:pt x="127" y="112"/>
                    <a:pt x="76" y="199"/>
                    <a:pt x="41" y="280"/>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9"/>
            <p:cNvSpPr/>
            <p:nvPr/>
          </p:nvSpPr>
          <p:spPr>
            <a:xfrm>
              <a:off x="3914725" y="2193225"/>
              <a:ext cx="46375" cy="19850"/>
            </a:xfrm>
            <a:custGeom>
              <a:rect b="b" l="l" r="r" t="t"/>
              <a:pathLst>
                <a:path extrusionOk="0" h="794" w="1855">
                  <a:moveTo>
                    <a:pt x="529" y="163"/>
                  </a:moveTo>
                  <a:cubicBezTo>
                    <a:pt x="453" y="174"/>
                    <a:pt x="382" y="199"/>
                    <a:pt x="316" y="235"/>
                  </a:cubicBezTo>
                  <a:lnTo>
                    <a:pt x="316" y="235"/>
                  </a:lnTo>
                  <a:cubicBezTo>
                    <a:pt x="280" y="250"/>
                    <a:pt x="250" y="280"/>
                    <a:pt x="224" y="306"/>
                  </a:cubicBezTo>
                  <a:lnTo>
                    <a:pt x="224" y="306"/>
                  </a:lnTo>
                  <a:cubicBezTo>
                    <a:pt x="194" y="336"/>
                    <a:pt x="168" y="367"/>
                    <a:pt x="143" y="407"/>
                  </a:cubicBezTo>
                  <a:lnTo>
                    <a:pt x="143" y="407"/>
                  </a:lnTo>
                  <a:lnTo>
                    <a:pt x="1" y="636"/>
                  </a:lnTo>
                  <a:lnTo>
                    <a:pt x="46" y="671"/>
                  </a:lnTo>
                  <a:cubicBezTo>
                    <a:pt x="87" y="707"/>
                    <a:pt x="133" y="732"/>
                    <a:pt x="178" y="742"/>
                  </a:cubicBezTo>
                  <a:lnTo>
                    <a:pt x="178" y="742"/>
                  </a:lnTo>
                  <a:cubicBezTo>
                    <a:pt x="204" y="747"/>
                    <a:pt x="229" y="753"/>
                    <a:pt x="255" y="753"/>
                  </a:cubicBezTo>
                  <a:lnTo>
                    <a:pt x="255" y="753"/>
                  </a:lnTo>
                  <a:cubicBezTo>
                    <a:pt x="275" y="753"/>
                    <a:pt x="305" y="753"/>
                    <a:pt x="336" y="753"/>
                  </a:cubicBezTo>
                  <a:lnTo>
                    <a:pt x="336" y="753"/>
                  </a:lnTo>
                  <a:lnTo>
                    <a:pt x="326" y="778"/>
                  </a:lnTo>
                  <a:cubicBezTo>
                    <a:pt x="361" y="783"/>
                    <a:pt x="397" y="788"/>
                    <a:pt x="427" y="793"/>
                  </a:cubicBezTo>
                  <a:lnTo>
                    <a:pt x="427" y="793"/>
                  </a:lnTo>
                  <a:cubicBezTo>
                    <a:pt x="442" y="793"/>
                    <a:pt x="458" y="793"/>
                    <a:pt x="473" y="793"/>
                  </a:cubicBezTo>
                  <a:lnTo>
                    <a:pt x="473" y="793"/>
                  </a:lnTo>
                  <a:cubicBezTo>
                    <a:pt x="488" y="793"/>
                    <a:pt x="498" y="793"/>
                    <a:pt x="514" y="793"/>
                  </a:cubicBezTo>
                  <a:lnTo>
                    <a:pt x="514" y="793"/>
                  </a:lnTo>
                  <a:cubicBezTo>
                    <a:pt x="569" y="788"/>
                    <a:pt x="620" y="773"/>
                    <a:pt x="671" y="747"/>
                  </a:cubicBezTo>
                  <a:lnTo>
                    <a:pt x="671" y="747"/>
                  </a:lnTo>
                  <a:lnTo>
                    <a:pt x="666" y="732"/>
                  </a:lnTo>
                  <a:cubicBezTo>
                    <a:pt x="717" y="722"/>
                    <a:pt x="762" y="702"/>
                    <a:pt x="808" y="676"/>
                  </a:cubicBezTo>
                  <a:lnTo>
                    <a:pt x="808" y="676"/>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 name="Google Shape;355;p19"/>
          <p:cNvSpPr/>
          <p:nvPr/>
        </p:nvSpPr>
        <p:spPr>
          <a:xfrm flipH="1" rot="-1781136">
            <a:off x="7504357" y="3064016"/>
            <a:ext cx="626080" cy="2152178"/>
          </a:xfrm>
          <a:custGeom>
            <a:rect b="b" l="l" r="r" t="t"/>
            <a:pathLst>
              <a:path extrusionOk="0" h="56551" w="16451">
                <a:moveTo>
                  <a:pt x="16219" y="500"/>
                </a:moveTo>
                <a:lnTo>
                  <a:pt x="16254" y="759"/>
                </a:lnTo>
                <a:cubicBezTo>
                  <a:pt x="16254" y="839"/>
                  <a:pt x="16263" y="928"/>
                  <a:pt x="16263" y="1008"/>
                </a:cubicBezTo>
                <a:lnTo>
                  <a:pt x="16263" y="1008"/>
                </a:lnTo>
                <a:cubicBezTo>
                  <a:pt x="16290" y="1347"/>
                  <a:pt x="16281" y="1686"/>
                  <a:pt x="16272" y="2025"/>
                </a:cubicBezTo>
                <a:lnTo>
                  <a:pt x="16272" y="2025"/>
                </a:lnTo>
                <a:cubicBezTo>
                  <a:pt x="16263" y="2364"/>
                  <a:pt x="16228" y="2703"/>
                  <a:pt x="16201" y="3033"/>
                </a:cubicBezTo>
                <a:lnTo>
                  <a:pt x="16201" y="3033"/>
                </a:lnTo>
                <a:cubicBezTo>
                  <a:pt x="16156" y="3372"/>
                  <a:pt x="16103" y="3702"/>
                  <a:pt x="16058" y="4041"/>
                </a:cubicBezTo>
                <a:lnTo>
                  <a:pt x="16058" y="4041"/>
                </a:lnTo>
                <a:cubicBezTo>
                  <a:pt x="16040" y="4211"/>
                  <a:pt x="15996" y="4372"/>
                  <a:pt x="15960" y="4541"/>
                </a:cubicBezTo>
                <a:lnTo>
                  <a:pt x="15960" y="4541"/>
                </a:lnTo>
                <a:lnTo>
                  <a:pt x="15862" y="5032"/>
                </a:lnTo>
                <a:cubicBezTo>
                  <a:pt x="15817" y="5201"/>
                  <a:pt x="15799" y="5362"/>
                  <a:pt x="15746" y="5522"/>
                </a:cubicBezTo>
                <a:lnTo>
                  <a:pt x="15746" y="5522"/>
                </a:lnTo>
                <a:lnTo>
                  <a:pt x="15612" y="6013"/>
                </a:lnTo>
                <a:cubicBezTo>
                  <a:pt x="15523" y="6334"/>
                  <a:pt x="15443" y="6664"/>
                  <a:pt x="15335" y="6985"/>
                </a:cubicBezTo>
                <a:lnTo>
                  <a:pt x="15335" y="6985"/>
                </a:lnTo>
                <a:lnTo>
                  <a:pt x="15005" y="7940"/>
                </a:lnTo>
                <a:lnTo>
                  <a:pt x="14836" y="8422"/>
                </a:lnTo>
                <a:lnTo>
                  <a:pt x="14649" y="8886"/>
                </a:lnTo>
                <a:lnTo>
                  <a:pt x="14265" y="9822"/>
                </a:lnTo>
                <a:cubicBezTo>
                  <a:pt x="14140" y="10135"/>
                  <a:pt x="13988" y="10438"/>
                  <a:pt x="13837" y="10741"/>
                </a:cubicBezTo>
                <a:lnTo>
                  <a:pt x="13837" y="10741"/>
                </a:lnTo>
                <a:lnTo>
                  <a:pt x="13400" y="11651"/>
                </a:lnTo>
                <a:cubicBezTo>
                  <a:pt x="13328" y="11803"/>
                  <a:pt x="13257" y="11963"/>
                  <a:pt x="13177" y="12106"/>
                </a:cubicBezTo>
                <a:lnTo>
                  <a:pt x="13177" y="12106"/>
                </a:lnTo>
                <a:lnTo>
                  <a:pt x="12936" y="12552"/>
                </a:lnTo>
                <a:lnTo>
                  <a:pt x="12445" y="13444"/>
                </a:lnTo>
                <a:lnTo>
                  <a:pt x="12204" y="13881"/>
                </a:lnTo>
                <a:lnTo>
                  <a:pt x="12079" y="14104"/>
                </a:lnTo>
                <a:lnTo>
                  <a:pt x="11945" y="14318"/>
                </a:lnTo>
                <a:lnTo>
                  <a:pt x="11419" y="15184"/>
                </a:lnTo>
                <a:cubicBezTo>
                  <a:pt x="11062" y="15755"/>
                  <a:pt x="10714" y="16335"/>
                  <a:pt x="10322" y="16888"/>
                </a:cubicBezTo>
                <a:lnTo>
                  <a:pt x="10322" y="16888"/>
                </a:lnTo>
                <a:lnTo>
                  <a:pt x="9171" y="18556"/>
                </a:lnTo>
                <a:cubicBezTo>
                  <a:pt x="8779" y="19100"/>
                  <a:pt x="8359" y="19635"/>
                  <a:pt x="7958" y="20180"/>
                </a:cubicBezTo>
                <a:lnTo>
                  <a:pt x="7958" y="20180"/>
                </a:lnTo>
                <a:cubicBezTo>
                  <a:pt x="7547" y="20715"/>
                  <a:pt x="7146" y="21250"/>
                  <a:pt x="6718" y="21794"/>
                </a:cubicBezTo>
                <a:lnTo>
                  <a:pt x="6718" y="21794"/>
                </a:lnTo>
                <a:cubicBezTo>
                  <a:pt x="5870" y="22874"/>
                  <a:pt x="5094" y="24016"/>
                  <a:pt x="4336" y="25166"/>
                </a:cubicBezTo>
                <a:lnTo>
                  <a:pt x="4336" y="25166"/>
                </a:lnTo>
                <a:cubicBezTo>
                  <a:pt x="3586" y="26326"/>
                  <a:pt x="2900" y="27522"/>
                  <a:pt x="2284" y="28762"/>
                </a:cubicBezTo>
                <a:lnTo>
                  <a:pt x="2284" y="28762"/>
                </a:lnTo>
                <a:cubicBezTo>
                  <a:pt x="1686" y="30019"/>
                  <a:pt x="1169" y="31313"/>
                  <a:pt x="776" y="32651"/>
                </a:cubicBezTo>
                <a:lnTo>
                  <a:pt x="776" y="32651"/>
                </a:lnTo>
                <a:cubicBezTo>
                  <a:pt x="393" y="33989"/>
                  <a:pt x="116" y="35381"/>
                  <a:pt x="63" y="36790"/>
                </a:cubicBezTo>
                <a:lnTo>
                  <a:pt x="63" y="36790"/>
                </a:lnTo>
                <a:cubicBezTo>
                  <a:pt x="0" y="38191"/>
                  <a:pt x="125" y="39610"/>
                  <a:pt x="437" y="40974"/>
                </a:cubicBezTo>
                <a:lnTo>
                  <a:pt x="437" y="40974"/>
                </a:lnTo>
                <a:lnTo>
                  <a:pt x="500" y="41233"/>
                </a:lnTo>
                <a:cubicBezTo>
                  <a:pt x="518" y="41313"/>
                  <a:pt x="544" y="41403"/>
                  <a:pt x="562" y="41483"/>
                </a:cubicBezTo>
                <a:lnTo>
                  <a:pt x="562" y="41483"/>
                </a:lnTo>
                <a:lnTo>
                  <a:pt x="714" y="41991"/>
                </a:lnTo>
                <a:cubicBezTo>
                  <a:pt x="794" y="42330"/>
                  <a:pt x="928" y="42660"/>
                  <a:pt x="1044" y="42982"/>
                </a:cubicBezTo>
                <a:lnTo>
                  <a:pt x="1044" y="42982"/>
                </a:lnTo>
                <a:cubicBezTo>
                  <a:pt x="1115" y="43151"/>
                  <a:pt x="1160" y="43312"/>
                  <a:pt x="1240" y="43472"/>
                </a:cubicBezTo>
                <a:lnTo>
                  <a:pt x="1240" y="43472"/>
                </a:lnTo>
                <a:lnTo>
                  <a:pt x="1445" y="43954"/>
                </a:lnTo>
                <a:lnTo>
                  <a:pt x="1660" y="44427"/>
                </a:lnTo>
                <a:lnTo>
                  <a:pt x="1900" y="44891"/>
                </a:lnTo>
                <a:cubicBezTo>
                  <a:pt x="2070" y="45203"/>
                  <a:pt x="2222" y="45515"/>
                  <a:pt x="2409" y="45810"/>
                </a:cubicBezTo>
                <a:lnTo>
                  <a:pt x="2409" y="45810"/>
                </a:lnTo>
                <a:lnTo>
                  <a:pt x="2677" y="46256"/>
                </a:lnTo>
                <a:lnTo>
                  <a:pt x="2810" y="46479"/>
                </a:lnTo>
                <a:cubicBezTo>
                  <a:pt x="2855" y="46550"/>
                  <a:pt x="2908" y="46621"/>
                  <a:pt x="2953" y="46693"/>
                </a:cubicBezTo>
                <a:lnTo>
                  <a:pt x="2953" y="46693"/>
                </a:lnTo>
                <a:lnTo>
                  <a:pt x="3542" y="47549"/>
                </a:lnTo>
                <a:lnTo>
                  <a:pt x="4166" y="48370"/>
                </a:lnTo>
                <a:cubicBezTo>
                  <a:pt x="4273" y="48513"/>
                  <a:pt x="4380" y="48646"/>
                  <a:pt x="4496" y="48771"/>
                </a:cubicBezTo>
                <a:lnTo>
                  <a:pt x="4496" y="48771"/>
                </a:lnTo>
                <a:lnTo>
                  <a:pt x="4827" y="49173"/>
                </a:lnTo>
                <a:lnTo>
                  <a:pt x="5157" y="49565"/>
                </a:lnTo>
                <a:lnTo>
                  <a:pt x="5513" y="49940"/>
                </a:lnTo>
                <a:cubicBezTo>
                  <a:pt x="5745" y="50190"/>
                  <a:pt x="5968" y="50457"/>
                  <a:pt x="6218" y="50698"/>
                </a:cubicBezTo>
                <a:lnTo>
                  <a:pt x="6218" y="50698"/>
                </a:lnTo>
                <a:lnTo>
                  <a:pt x="6941" y="51421"/>
                </a:lnTo>
                <a:cubicBezTo>
                  <a:pt x="8921" y="53321"/>
                  <a:pt x="11080" y="55016"/>
                  <a:pt x="13328" y="56550"/>
                </a:cubicBezTo>
                <a:lnTo>
                  <a:pt x="13328" y="56550"/>
                </a:lnTo>
                <a:cubicBezTo>
                  <a:pt x="11223" y="54820"/>
                  <a:pt x="9171" y="53027"/>
                  <a:pt x="7324" y="51046"/>
                </a:cubicBezTo>
                <a:lnTo>
                  <a:pt x="7324" y="51046"/>
                </a:lnTo>
                <a:cubicBezTo>
                  <a:pt x="5478" y="49075"/>
                  <a:pt x="3810" y="46925"/>
                  <a:pt x="2659" y="44516"/>
                </a:cubicBezTo>
                <a:lnTo>
                  <a:pt x="2659" y="44516"/>
                </a:lnTo>
                <a:cubicBezTo>
                  <a:pt x="2088" y="43312"/>
                  <a:pt x="1642" y="42063"/>
                  <a:pt x="1365" y="40769"/>
                </a:cubicBezTo>
                <a:lnTo>
                  <a:pt x="1365" y="40769"/>
                </a:lnTo>
                <a:cubicBezTo>
                  <a:pt x="1098" y="39476"/>
                  <a:pt x="999" y="38155"/>
                  <a:pt x="1089" y="36844"/>
                </a:cubicBezTo>
                <a:lnTo>
                  <a:pt x="1089" y="36844"/>
                </a:lnTo>
                <a:cubicBezTo>
                  <a:pt x="1160" y="35524"/>
                  <a:pt x="1410" y="34221"/>
                  <a:pt x="1793" y="32954"/>
                </a:cubicBezTo>
                <a:lnTo>
                  <a:pt x="1793" y="32954"/>
                </a:lnTo>
                <a:cubicBezTo>
                  <a:pt x="2177" y="31679"/>
                  <a:pt x="2677" y="30439"/>
                  <a:pt x="3256" y="29243"/>
                </a:cubicBezTo>
                <a:lnTo>
                  <a:pt x="3256" y="29243"/>
                </a:lnTo>
                <a:cubicBezTo>
                  <a:pt x="3845" y="28039"/>
                  <a:pt x="4505" y="26870"/>
                  <a:pt x="5228" y="25737"/>
                </a:cubicBezTo>
                <a:lnTo>
                  <a:pt x="5228" y="25737"/>
                </a:lnTo>
                <a:cubicBezTo>
                  <a:pt x="5951" y="24604"/>
                  <a:pt x="6718" y="23489"/>
                  <a:pt x="7530" y="22419"/>
                </a:cubicBezTo>
                <a:lnTo>
                  <a:pt x="7530" y="22419"/>
                </a:lnTo>
                <a:cubicBezTo>
                  <a:pt x="7931" y="21875"/>
                  <a:pt x="8341" y="21321"/>
                  <a:pt x="8743" y="20768"/>
                </a:cubicBezTo>
                <a:lnTo>
                  <a:pt x="8743" y="20768"/>
                </a:lnTo>
                <a:cubicBezTo>
                  <a:pt x="9144" y="20206"/>
                  <a:pt x="9555" y="19662"/>
                  <a:pt x="9947" y="19100"/>
                </a:cubicBezTo>
                <a:lnTo>
                  <a:pt x="9947" y="19100"/>
                </a:lnTo>
                <a:cubicBezTo>
                  <a:pt x="10697" y="17949"/>
                  <a:pt x="11482" y="16816"/>
                  <a:pt x="12142" y="15612"/>
                </a:cubicBezTo>
                <a:lnTo>
                  <a:pt x="12142" y="15612"/>
                </a:lnTo>
                <a:lnTo>
                  <a:pt x="12650" y="14720"/>
                </a:lnTo>
                <a:lnTo>
                  <a:pt x="12784" y="14497"/>
                </a:lnTo>
                <a:lnTo>
                  <a:pt x="12900" y="14274"/>
                </a:lnTo>
                <a:lnTo>
                  <a:pt x="13132" y="13810"/>
                </a:lnTo>
                <a:lnTo>
                  <a:pt x="13596" y="12891"/>
                </a:lnTo>
                <a:lnTo>
                  <a:pt x="13828" y="12427"/>
                </a:lnTo>
                <a:cubicBezTo>
                  <a:pt x="13908" y="12276"/>
                  <a:pt x="13971" y="12115"/>
                  <a:pt x="14042" y="11963"/>
                </a:cubicBezTo>
                <a:lnTo>
                  <a:pt x="14042" y="11963"/>
                </a:lnTo>
                <a:lnTo>
                  <a:pt x="14443" y="11009"/>
                </a:lnTo>
                <a:cubicBezTo>
                  <a:pt x="14586" y="10697"/>
                  <a:pt x="14729" y="10384"/>
                  <a:pt x="14836" y="10054"/>
                </a:cubicBezTo>
                <a:lnTo>
                  <a:pt x="14836" y="10054"/>
                </a:lnTo>
                <a:lnTo>
                  <a:pt x="15184" y="9091"/>
                </a:lnTo>
                <a:lnTo>
                  <a:pt x="15362" y="8600"/>
                </a:lnTo>
                <a:lnTo>
                  <a:pt x="15505" y="8109"/>
                </a:lnTo>
                <a:lnTo>
                  <a:pt x="15790" y="7119"/>
                </a:lnTo>
                <a:cubicBezTo>
                  <a:pt x="15880" y="6789"/>
                  <a:pt x="15942" y="6450"/>
                  <a:pt x="16022" y="6111"/>
                </a:cubicBezTo>
                <a:lnTo>
                  <a:pt x="16022" y="6111"/>
                </a:lnTo>
                <a:lnTo>
                  <a:pt x="16129" y="5612"/>
                </a:lnTo>
                <a:cubicBezTo>
                  <a:pt x="16165" y="5442"/>
                  <a:pt x="16183" y="5273"/>
                  <a:pt x="16210" y="5103"/>
                </a:cubicBezTo>
                <a:lnTo>
                  <a:pt x="16210" y="5103"/>
                </a:lnTo>
                <a:lnTo>
                  <a:pt x="16290" y="4595"/>
                </a:lnTo>
                <a:cubicBezTo>
                  <a:pt x="16317" y="4416"/>
                  <a:pt x="16344" y="4256"/>
                  <a:pt x="16352" y="4077"/>
                </a:cubicBezTo>
                <a:lnTo>
                  <a:pt x="16352" y="4077"/>
                </a:lnTo>
                <a:cubicBezTo>
                  <a:pt x="16379" y="3738"/>
                  <a:pt x="16415" y="3399"/>
                  <a:pt x="16433" y="3051"/>
                </a:cubicBezTo>
                <a:lnTo>
                  <a:pt x="16433" y="3051"/>
                </a:lnTo>
                <a:lnTo>
                  <a:pt x="16442" y="2534"/>
                </a:lnTo>
                <a:cubicBezTo>
                  <a:pt x="16433" y="2364"/>
                  <a:pt x="16451" y="2195"/>
                  <a:pt x="16433" y="2025"/>
                </a:cubicBezTo>
                <a:lnTo>
                  <a:pt x="16433" y="2025"/>
                </a:lnTo>
                <a:cubicBezTo>
                  <a:pt x="16415" y="1677"/>
                  <a:pt x="16397" y="1338"/>
                  <a:pt x="16344" y="999"/>
                </a:cubicBezTo>
                <a:lnTo>
                  <a:pt x="16344" y="999"/>
                </a:lnTo>
                <a:cubicBezTo>
                  <a:pt x="16335" y="919"/>
                  <a:pt x="16326" y="830"/>
                  <a:pt x="16308" y="750"/>
                </a:cubicBezTo>
                <a:lnTo>
                  <a:pt x="16308" y="750"/>
                </a:lnTo>
                <a:lnTo>
                  <a:pt x="16263" y="491"/>
                </a:lnTo>
                <a:cubicBezTo>
                  <a:pt x="16237" y="330"/>
                  <a:pt x="16192" y="161"/>
                  <a:pt x="16138" y="0"/>
                </a:cubicBezTo>
                <a:lnTo>
                  <a:pt x="16138" y="0"/>
                </a:lnTo>
                <a:cubicBezTo>
                  <a:pt x="16174" y="161"/>
                  <a:pt x="16210" y="330"/>
                  <a:pt x="16219" y="500"/>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9"/>
          <p:cNvSpPr/>
          <p:nvPr/>
        </p:nvSpPr>
        <p:spPr>
          <a:xfrm flipH="1" rot="-1781136">
            <a:off x="6537249" y="3061101"/>
            <a:ext cx="1223618" cy="760194"/>
          </a:xfrm>
          <a:custGeom>
            <a:rect b="b" l="l" r="r" t="t"/>
            <a:pathLst>
              <a:path extrusionOk="0" h="19975" w="32152">
                <a:moveTo>
                  <a:pt x="11616" y="1"/>
                </a:moveTo>
                <a:cubicBezTo>
                  <a:pt x="10991" y="19"/>
                  <a:pt x="10617" y="286"/>
                  <a:pt x="10179" y="697"/>
                </a:cubicBezTo>
                <a:lnTo>
                  <a:pt x="10179" y="697"/>
                </a:lnTo>
                <a:cubicBezTo>
                  <a:pt x="9635" y="1205"/>
                  <a:pt x="8930" y="1553"/>
                  <a:pt x="8413" y="2071"/>
                </a:cubicBezTo>
                <a:lnTo>
                  <a:pt x="8413" y="2071"/>
                </a:lnTo>
                <a:cubicBezTo>
                  <a:pt x="7815" y="2668"/>
                  <a:pt x="7655" y="3534"/>
                  <a:pt x="7146" y="4203"/>
                </a:cubicBezTo>
                <a:lnTo>
                  <a:pt x="7146" y="4203"/>
                </a:lnTo>
                <a:cubicBezTo>
                  <a:pt x="6397" y="4336"/>
                  <a:pt x="5710" y="4729"/>
                  <a:pt x="4898" y="5104"/>
                </a:cubicBezTo>
                <a:lnTo>
                  <a:pt x="4898" y="5104"/>
                </a:lnTo>
                <a:cubicBezTo>
                  <a:pt x="3435" y="5782"/>
                  <a:pt x="2106" y="5550"/>
                  <a:pt x="1267" y="7218"/>
                </a:cubicBezTo>
                <a:lnTo>
                  <a:pt x="1267" y="7218"/>
                </a:lnTo>
                <a:cubicBezTo>
                  <a:pt x="768" y="8190"/>
                  <a:pt x="1116" y="8958"/>
                  <a:pt x="1026" y="9992"/>
                </a:cubicBezTo>
                <a:lnTo>
                  <a:pt x="1026" y="9992"/>
                </a:lnTo>
                <a:cubicBezTo>
                  <a:pt x="946" y="10911"/>
                  <a:pt x="375" y="11562"/>
                  <a:pt x="241" y="12437"/>
                </a:cubicBezTo>
                <a:lnTo>
                  <a:pt x="241" y="12437"/>
                </a:lnTo>
                <a:cubicBezTo>
                  <a:pt x="1" y="13900"/>
                  <a:pt x="1133" y="15122"/>
                  <a:pt x="2347" y="15729"/>
                </a:cubicBezTo>
                <a:lnTo>
                  <a:pt x="2347" y="15729"/>
                </a:lnTo>
                <a:cubicBezTo>
                  <a:pt x="6201" y="17647"/>
                  <a:pt x="10733" y="16960"/>
                  <a:pt x="14524" y="18878"/>
                </a:cubicBezTo>
                <a:lnTo>
                  <a:pt x="14524" y="18878"/>
                </a:lnTo>
                <a:cubicBezTo>
                  <a:pt x="15844" y="19975"/>
                  <a:pt x="16977" y="18093"/>
                  <a:pt x="17379" y="18003"/>
                </a:cubicBezTo>
                <a:lnTo>
                  <a:pt x="17379" y="18003"/>
                </a:lnTo>
                <a:cubicBezTo>
                  <a:pt x="18199" y="17816"/>
                  <a:pt x="19154" y="18173"/>
                  <a:pt x="19903" y="18503"/>
                </a:cubicBezTo>
                <a:lnTo>
                  <a:pt x="19903" y="18503"/>
                </a:lnTo>
                <a:cubicBezTo>
                  <a:pt x="20162" y="18619"/>
                  <a:pt x="20323" y="18253"/>
                  <a:pt x="20171" y="18075"/>
                </a:cubicBezTo>
                <a:lnTo>
                  <a:pt x="20171" y="18075"/>
                </a:lnTo>
                <a:cubicBezTo>
                  <a:pt x="19948" y="17798"/>
                  <a:pt x="19662" y="17557"/>
                  <a:pt x="19332" y="17370"/>
                </a:cubicBezTo>
                <a:lnTo>
                  <a:pt x="19332" y="17370"/>
                </a:lnTo>
                <a:cubicBezTo>
                  <a:pt x="20028" y="17388"/>
                  <a:pt x="20724" y="17513"/>
                  <a:pt x="21384" y="17780"/>
                </a:cubicBezTo>
                <a:lnTo>
                  <a:pt x="21384" y="17780"/>
                </a:lnTo>
                <a:cubicBezTo>
                  <a:pt x="22473" y="18218"/>
                  <a:pt x="23579" y="18601"/>
                  <a:pt x="24730" y="18833"/>
                </a:cubicBezTo>
                <a:lnTo>
                  <a:pt x="24730" y="18833"/>
                </a:lnTo>
                <a:cubicBezTo>
                  <a:pt x="26576" y="19217"/>
                  <a:pt x="28120" y="18708"/>
                  <a:pt x="29288" y="17174"/>
                </a:cubicBezTo>
                <a:lnTo>
                  <a:pt x="29288" y="17174"/>
                </a:lnTo>
                <a:cubicBezTo>
                  <a:pt x="30395" y="15720"/>
                  <a:pt x="29565" y="13971"/>
                  <a:pt x="30644" y="12517"/>
                </a:cubicBezTo>
                <a:lnTo>
                  <a:pt x="30644" y="12517"/>
                </a:lnTo>
                <a:cubicBezTo>
                  <a:pt x="31278" y="11661"/>
                  <a:pt x="32152" y="10777"/>
                  <a:pt x="31795" y="9627"/>
                </a:cubicBezTo>
                <a:lnTo>
                  <a:pt x="31795" y="9627"/>
                </a:lnTo>
                <a:cubicBezTo>
                  <a:pt x="31260" y="7905"/>
                  <a:pt x="28931" y="8360"/>
                  <a:pt x="28459" y="6799"/>
                </a:cubicBezTo>
                <a:lnTo>
                  <a:pt x="28459" y="6799"/>
                </a:lnTo>
                <a:cubicBezTo>
                  <a:pt x="28120" y="5657"/>
                  <a:pt x="27977" y="4872"/>
                  <a:pt x="26799" y="4372"/>
                </a:cubicBezTo>
                <a:lnTo>
                  <a:pt x="26799" y="4372"/>
                </a:lnTo>
                <a:cubicBezTo>
                  <a:pt x="25979" y="4024"/>
                  <a:pt x="24953" y="3605"/>
                  <a:pt x="24061" y="3498"/>
                </a:cubicBezTo>
                <a:lnTo>
                  <a:pt x="24061" y="3498"/>
                </a:lnTo>
                <a:cubicBezTo>
                  <a:pt x="23240" y="3400"/>
                  <a:pt x="22892" y="3730"/>
                  <a:pt x="22169" y="4024"/>
                </a:cubicBezTo>
                <a:lnTo>
                  <a:pt x="22169" y="4024"/>
                </a:lnTo>
                <a:cubicBezTo>
                  <a:pt x="21607" y="4256"/>
                  <a:pt x="21027" y="4149"/>
                  <a:pt x="20439" y="4096"/>
                </a:cubicBezTo>
                <a:lnTo>
                  <a:pt x="20439" y="4096"/>
                </a:lnTo>
                <a:cubicBezTo>
                  <a:pt x="20207" y="3694"/>
                  <a:pt x="20028" y="3266"/>
                  <a:pt x="19930" y="2793"/>
                </a:cubicBezTo>
                <a:lnTo>
                  <a:pt x="19930" y="2793"/>
                </a:lnTo>
                <a:cubicBezTo>
                  <a:pt x="19698" y="1589"/>
                  <a:pt x="19377" y="411"/>
                  <a:pt x="17967" y="215"/>
                </a:cubicBezTo>
                <a:lnTo>
                  <a:pt x="17967" y="215"/>
                </a:lnTo>
                <a:cubicBezTo>
                  <a:pt x="17370" y="135"/>
                  <a:pt x="16781" y="260"/>
                  <a:pt x="16183" y="384"/>
                </a:cubicBezTo>
                <a:lnTo>
                  <a:pt x="16183" y="384"/>
                </a:lnTo>
                <a:cubicBezTo>
                  <a:pt x="15710" y="492"/>
                  <a:pt x="15238" y="590"/>
                  <a:pt x="14756" y="590"/>
                </a:cubicBezTo>
                <a:lnTo>
                  <a:pt x="14756" y="590"/>
                </a:lnTo>
                <a:cubicBezTo>
                  <a:pt x="13703" y="581"/>
                  <a:pt x="12713" y="1"/>
                  <a:pt x="11687" y="1"/>
                </a:cubicBezTo>
                <a:lnTo>
                  <a:pt x="11687" y="1"/>
                </a:lnTo>
                <a:cubicBezTo>
                  <a:pt x="11660" y="1"/>
                  <a:pt x="11634" y="1"/>
                  <a:pt x="11616" y="1"/>
                </a:cubicBezTo>
                <a:moveTo>
                  <a:pt x="15746" y="16166"/>
                </a:moveTo>
                <a:cubicBezTo>
                  <a:pt x="15380" y="13391"/>
                  <a:pt x="15648" y="10813"/>
                  <a:pt x="15818" y="8021"/>
                </a:cubicBezTo>
                <a:lnTo>
                  <a:pt x="15818" y="8021"/>
                </a:lnTo>
                <a:cubicBezTo>
                  <a:pt x="15898" y="6558"/>
                  <a:pt x="15880" y="5086"/>
                  <a:pt x="16023" y="3632"/>
                </a:cubicBezTo>
                <a:lnTo>
                  <a:pt x="16023" y="3632"/>
                </a:lnTo>
                <a:cubicBezTo>
                  <a:pt x="16076" y="3141"/>
                  <a:pt x="16192" y="2650"/>
                  <a:pt x="16192" y="2169"/>
                </a:cubicBezTo>
                <a:lnTo>
                  <a:pt x="16192" y="2169"/>
                </a:lnTo>
                <a:cubicBezTo>
                  <a:pt x="16183" y="1687"/>
                  <a:pt x="16041" y="1259"/>
                  <a:pt x="16085" y="786"/>
                </a:cubicBezTo>
                <a:lnTo>
                  <a:pt x="16085" y="786"/>
                </a:lnTo>
                <a:cubicBezTo>
                  <a:pt x="16603" y="670"/>
                  <a:pt x="17182" y="492"/>
                  <a:pt x="17673" y="536"/>
                </a:cubicBezTo>
                <a:lnTo>
                  <a:pt x="17673" y="536"/>
                </a:lnTo>
                <a:cubicBezTo>
                  <a:pt x="17878" y="3284"/>
                  <a:pt x="17013" y="5907"/>
                  <a:pt x="16549" y="8592"/>
                </a:cubicBezTo>
                <a:lnTo>
                  <a:pt x="16549" y="8592"/>
                </a:lnTo>
                <a:cubicBezTo>
                  <a:pt x="16103" y="11107"/>
                  <a:pt x="15916" y="13668"/>
                  <a:pt x="16005" y="16219"/>
                </a:cubicBezTo>
                <a:lnTo>
                  <a:pt x="16005" y="16219"/>
                </a:lnTo>
                <a:cubicBezTo>
                  <a:pt x="15951" y="16362"/>
                  <a:pt x="15907" y="16505"/>
                  <a:pt x="15862" y="16647"/>
                </a:cubicBezTo>
                <a:lnTo>
                  <a:pt x="15862" y="16647"/>
                </a:lnTo>
                <a:cubicBezTo>
                  <a:pt x="15826" y="16487"/>
                  <a:pt x="15791" y="16326"/>
                  <a:pt x="15746" y="16166"/>
                </a:cubicBezTo>
                <a:close/>
                <a:moveTo>
                  <a:pt x="14747" y="13293"/>
                </a:moveTo>
                <a:cubicBezTo>
                  <a:pt x="14426" y="11348"/>
                  <a:pt x="13908" y="9457"/>
                  <a:pt x="13132" y="7646"/>
                </a:cubicBezTo>
                <a:lnTo>
                  <a:pt x="13132" y="7646"/>
                </a:lnTo>
                <a:cubicBezTo>
                  <a:pt x="12865" y="7022"/>
                  <a:pt x="10215" y="2374"/>
                  <a:pt x="10385" y="1080"/>
                </a:cubicBezTo>
                <a:lnTo>
                  <a:pt x="10385" y="1080"/>
                </a:lnTo>
                <a:cubicBezTo>
                  <a:pt x="10617" y="938"/>
                  <a:pt x="10875" y="813"/>
                  <a:pt x="11339" y="688"/>
                </a:cubicBezTo>
                <a:lnTo>
                  <a:pt x="11339" y="688"/>
                </a:lnTo>
                <a:cubicBezTo>
                  <a:pt x="11865" y="545"/>
                  <a:pt x="12169" y="527"/>
                  <a:pt x="12463" y="563"/>
                </a:cubicBezTo>
                <a:lnTo>
                  <a:pt x="12463" y="563"/>
                </a:lnTo>
                <a:cubicBezTo>
                  <a:pt x="12276" y="2802"/>
                  <a:pt x="12918" y="4907"/>
                  <a:pt x="13445" y="7066"/>
                </a:cubicBezTo>
                <a:lnTo>
                  <a:pt x="13445" y="7066"/>
                </a:lnTo>
                <a:cubicBezTo>
                  <a:pt x="13980" y="9216"/>
                  <a:pt x="14426" y="11384"/>
                  <a:pt x="14890" y="13543"/>
                </a:cubicBezTo>
                <a:lnTo>
                  <a:pt x="14890" y="13543"/>
                </a:lnTo>
                <a:cubicBezTo>
                  <a:pt x="14845" y="13463"/>
                  <a:pt x="14792" y="13382"/>
                  <a:pt x="14747" y="13293"/>
                </a:cubicBezTo>
                <a:moveTo>
                  <a:pt x="16826" y="7762"/>
                </a:moveTo>
                <a:cubicBezTo>
                  <a:pt x="17298" y="5345"/>
                  <a:pt x="17985" y="3034"/>
                  <a:pt x="17825" y="554"/>
                </a:cubicBezTo>
                <a:lnTo>
                  <a:pt x="17825" y="554"/>
                </a:lnTo>
                <a:cubicBezTo>
                  <a:pt x="18458" y="652"/>
                  <a:pt x="18842" y="911"/>
                  <a:pt x="19083" y="1259"/>
                </a:cubicBezTo>
                <a:lnTo>
                  <a:pt x="19083" y="1259"/>
                </a:lnTo>
                <a:cubicBezTo>
                  <a:pt x="19056" y="1268"/>
                  <a:pt x="19029" y="1285"/>
                  <a:pt x="19038" y="1330"/>
                </a:cubicBezTo>
                <a:lnTo>
                  <a:pt x="19038" y="1330"/>
                </a:lnTo>
                <a:cubicBezTo>
                  <a:pt x="19359" y="4506"/>
                  <a:pt x="18039" y="7263"/>
                  <a:pt x="17218" y="10215"/>
                </a:cubicBezTo>
                <a:lnTo>
                  <a:pt x="17218" y="10215"/>
                </a:lnTo>
                <a:cubicBezTo>
                  <a:pt x="16701" y="12116"/>
                  <a:pt x="16371" y="14078"/>
                  <a:pt x="16085" y="16023"/>
                </a:cubicBezTo>
                <a:lnTo>
                  <a:pt x="16085" y="16023"/>
                </a:lnTo>
                <a:cubicBezTo>
                  <a:pt x="16076" y="16032"/>
                  <a:pt x="16076" y="16041"/>
                  <a:pt x="16076" y="16050"/>
                </a:cubicBezTo>
                <a:lnTo>
                  <a:pt x="16076" y="16050"/>
                </a:lnTo>
                <a:cubicBezTo>
                  <a:pt x="16085" y="13257"/>
                  <a:pt x="16281" y="10501"/>
                  <a:pt x="16826" y="7762"/>
                </a:cubicBezTo>
                <a:moveTo>
                  <a:pt x="15086" y="13971"/>
                </a:moveTo>
                <a:cubicBezTo>
                  <a:pt x="14702" y="11830"/>
                  <a:pt x="14203" y="9707"/>
                  <a:pt x="13694" y="7593"/>
                </a:cubicBezTo>
                <a:lnTo>
                  <a:pt x="13694" y="7593"/>
                </a:lnTo>
                <a:cubicBezTo>
                  <a:pt x="13141" y="5282"/>
                  <a:pt x="12383" y="2980"/>
                  <a:pt x="12597" y="581"/>
                </a:cubicBezTo>
                <a:lnTo>
                  <a:pt x="12597" y="581"/>
                </a:lnTo>
                <a:cubicBezTo>
                  <a:pt x="12829" y="625"/>
                  <a:pt x="13079" y="697"/>
                  <a:pt x="13453" y="777"/>
                </a:cubicBezTo>
                <a:lnTo>
                  <a:pt x="13453" y="777"/>
                </a:lnTo>
                <a:cubicBezTo>
                  <a:pt x="13703" y="839"/>
                  <a:pt x="13953" y="866"/>
                  <a:pt x="14203" y="893"/>
                </a:cubicBezTo>
                <a:lnTo>
                  <a:pt x="14203" y="893"/>
                </a:lnTo>
                <a:cubicBezTo>
                  <a:pt x="14435" y="5318"/>
                  <a:pt x="14747" y="9752"/>
                  <a:pt x="15175" y="14176"/>
                </a:cubicBezTo>
                <a:lnTo>
                  <a:pt x="15175" y="14176"/>
                </a:lnTo>
                <a:cubicBezTo>
                  <a:pt x="15148" y="14114"/>
                  <a:pt x="15113" y="14043"/>
                  <a:pt x="15086" y="13971"/>
                </a:cubicBezTo>
                <a:moveTo>
                  <a:pt x="15791" y="839"/>
                </a:moveTo>
                <a:cubicBezTo>
                  <a:pt x="15835" y="839"/>
                  <a:pt x="15871" y="831"/>
                  <a:pt x="15916" y="822"/>
                </a:cubicBezTo>
                <a:lnTo>
                  <a:pt x="15916" y="822"/>
                </a:lnTo>
                <a:cubicBezTo>
                  <a:pt x="15871" y="1009"/>
                  <a:pt x="15925" y="831"/>
                  <a:pt x="15942" y="1339"/>
                </a:cubicBezTo>
                <a:lnTo>
                  <a:pt x="15942" y="1339"/>
                </a:lnTo>
                <a:cubicBezTo>
                  <a:pt x="15978" y="2160"/>
                  <a:pt x="15978" y="2802"/>
                  <a:pt x="15898" y="3623"/>
                </a:cubicBezTo>
                <a:lnTo>
                  <a:pt x="15898" y="3623"/>
                </a:lnTo>
                <a:cubicBezTo>
                  <a:pt x="15755" y="5184"/>
                  <a:pt x="15791" y="6745"/>
                  <a:pt x="15675" y="8306"/>
                </a:cubicBezTo>
                <a:lnTo>
                  <a:pt x="15675" y="8306"/>
                </a:lnTo>
                <a:cubicBezTo>
                  <a:pt x="15496" y="10733"/>
                  <a:pt x="15309" y="13043"/>
                  <a:pt x="15541" y="15434"/>
                </a:cubicBezTo>
                <a:lnTo>
                  <a:pt x="15541" y="15434"/>
                </a:lnTo>
                <a:cubicBezTo>
                  <a:pt x="15514" y="15345"/>
                  <a:pt x="15487" y="15256"/>
                  <a:pt x="15461" y="15158"/>
                </a:cubicBezTo>
                <a:lnTo>
                  <a:pt x="15461" y="15158"/>
                </a:lnTo>
                <a:cubicBezTo>
                  <a:pt x="15416" y="14979"/>
                  <a:pt x="15371" y="14801"/>
                  <a:pt x="15318" y="14631"/>
                </a:cubicBezTo>
                <a:lnTo>
                  <a:pt x="15318" y="14631"/>
                </a:lnTo>
                <a:cubicBezTo>
                  <a:pt x="15006" y="10046"/>
                  <a:pt x="14586" y="5469"/>
                  <a:pt x="14354" y="902"/>
                </a:cubicBezTo>
                <a:lnTo>
                  <a:pt x="14354" y="902"/>
                </a:lnTo>
                <a:cubicBezTo>
                  <a:pt x="14497" y="911"/>
                  <a:pt x="14649" y="920"/>
                  <a:pt x="14801" y="920"/>
                </a:cubicBezTo>
                <a:lnTo>
                  <a:pt x="14801" y="920"/>
                </a:lnTo>
                <a:cubicBezTo>
                  <a:pt x="15131" y="920"/>
                  <a:pt x="15461" y="893"/>
                  <a:pt x="15791" y="839"/>
                </a:cubicBezTo>
                <a:close/>
                <a:moveTo>
                  <a:pt x="12838" y="8574"/>
                </a:moveTo>
                <a:cubicBezTo>
                  <a:pt x="11660" y="6424"/>
                  <a:pt x="9457" y="4390"/>
                  <a:pt x="9421" y="1830"/>
                </a:cubicBezTo>
                <a:lnTo>
                  <a:pt x="9421" y="1830"/>
                </a:lnTo>
                <a:cubicBezTo>
                  <a:pt x="9466" y="1803"/>
                  <a:pt x="9501" y="1776"/>
                  <a:pt x="9537" y="1749"/>
                </a:cubicBezTo>
                <a:lnTo>
                  <a:pt x="9537" y="1749"/>
                </a:lnTo>
                <a:cubicBezTo>
                  <a:pt x="9849" y="1517"/>
                  <a:pt x="10046" y="1339"/>
                  <a:pt x="10242" y="1196"/>
                </a:cubicBezTo>
                <a:lnTo>
                  <a:pt x="10242" y="1196"/>
                </a:lnTo>
                <a:cubicBezTo>
                  <a:pt x="10251" y="2240"/>
                  <a:pt x="11268" y="4372"/>
                  <a:pt x="11411" y="4640"/>
                </a:cubicBezTo>
                <a:lnTo>
                  <a:pt x="11411" y="4640"/>
                </a:lnTo>
                <a:cubicBezTo>
                  <a:pt x="12543" y="6763"/>
                  <a:pt x="13471" y="8877"/>
                  <a:pt x="14096" y="11134"/>
                </a:cubicBezTo>
                <a:lnTo>
                  <a:pt x="14096" y="11134"/>
                </a:lnTo>
                <a:cubicBezTo>
                  <a:pt x="13748" y="10251"/>
                  <a:pt x="13293" y="9404"/>
                  <a:pt x="12838" y="8574"/>
                </a:cubicBezTo>
                <a:moveTo>
                  <a:pt x="17575" y="9591"/>
                </a:moveTo>
                <a:cubicBezTo>
                  <a:pt x="18467" y="6941"/>
                  <a:pt x="19457" y="4220"/>
                  <a:pt x="19154" y="1375"/>
                </a:cubicBezTo>
                <a:lnTo>
                  <a:pt x="19154" y="1375"/>
                </a:lnTo>
                <a:cubicBezTo>
                  <a:pt x="19377" y="1749"/>
                  <a:pt x="19475" y="2204"/>
                  <a:pt x="19564" y="2686"/>
                </a:cubicBezTo>
                <a:lnTo>
                  <a:pt x="19564" y="2686"/>
                </a:lnTo>
                <a:cubicBezTo>
                  <a:pt x="19725" y="3569"/>
                  <a:pt x="19814" y="3953"/>
                  <a:pt x="20349" y="4667"/>
                </a:cubicBezTo>
                <a:lnTo>
                  <a:pt x="20349" y="4667"/>
                </a:lnTo>
                <a:cubicBezTo>
                  <a:pt x="20358" y="4667"/>
                  <a:pt x="20358" y="4675"/>
                  <a:pt x="20367" y="4684"/>
                </a:cubicBezTo>
                <a:lnTo>
                  <a:pt x="20367" y="4684"/>
                </a:lnTo>
                <a:cubicBezTo>
                  <a:pt x="20367" y="4684"/>
                  <a:pt x="20358" y="4684"/>
                  <a:pt x="20358" y="4684"/>
                </a:cubicBezTo>
                <a:lnTo>
                  <a:pt x="20358" y="4684"/>
                </a:lnTo>
                <a:cubicBezTo>
                  <a:pt x="20126" y="6888"/>
                  <a:pt x="19172" y="8413"/>
                  <a:pt x="18119" y="10287"/>
                </a:cubicBezTo>
                <a:lnTo>
                  <a:pt x="18119" y="10287"/>
                </a:lnTo>
                <a:cubicBezTo>
                  <a:pt x="17316" y="11714"/>
                  <a:pt x="16763" y="13257"/>
                  <a:pt x="16415" y="14863"/>
                </a:cubicBezTo>
                <a:lnTo>
                  <a:pt x="16415" y="14863"/>
                </a:lnTo>
                <a:cubicBezTo>
                  <a:pt x="16719" y="13088"/>
                  <a:pt x="17013" y="11286"/>
                  <a:pt x="17575" y="9591"/>
                </a:cubicBezTo>
                <a:close/>
                <a:moveTo>
                  <a:pt x="14319" y="12660"/>
                </a:moveTo>
                <a:cubicBezTo>
                  <a:pt x="13650" y="8565"/>
                  <a:pt x="8690" y="6638"/>
                  <a:pt x="8636" y="2311"/>
                </a:cubicBezTo>
                <a:lnTo>
                  <a:pt x="8636" y="2311"/>
                </a:lnTo>
                <a:cubicBezTo>
                  <a:pt x="8850" y="2106"/>
                  <a:pt x="9073" y="2026"/>
                  <a:pt x="9296" y="1901"/>
                </a:cubicBezTo>
                <a:lnTo>
                  <a:pt x="9296" y="1901"/>
                </a:lnTo>
                <a:cubicBezTo>
                  <a:pt x="9314" y="3757"/>
                  <a:pt x="10394" y="5122"/>
                  <a:pt x="11437" y="6638"/>
                </a:cubicBezTo>
                <a:lnTo>
                  <a:pt x="11437" y="6638"/>
                </a:lnTo>
                <a:cubicBezTo>
                  <a:pt x="12749" y="8538"/>
                  <a:pt x="13998" y="10581"/>
                  <a:pt x="14462" y="12847"/>
                </a:cubicBezTo>
                <a:lnTo>
                  <a:pt x="14462" y="12847"/>
                </a:lnTo>
                <a:cubicBezTo>
                  <a:pt x="14417" y="12785"/>
                  <a:pt x="14372" y="12722"/>
                  <a:pt x="14319" y="12660"/>
                </a:cubicBezTo>
                <a:close/>
                <a:moveTo>
                  <a:pt x="14087" y="12428"/>
                </a:moveTo>
                <a:cubicBezTo>
                  <a:pt x="12445" y="9100"/>
                  <a:pt x="8734" y="7548"/>
                  <a:pt x="7905" y="3828"/>
                </a:cubicBezTo>
                <a:lnTo>
                  <a:pt x="7905" y="3828"/>
                </a:lnTo>
                <a:cubicBezTo>
                  <a:pt x="7931" y="3792"/>
                  <a:pt x="7958" y="3757"/>
                  <a:pt x="7985" y="3721"/>
                </a:cubicBezTo>
                <a:lnTo>
                  <a:pt x="7985" y="3721"/>
                </a:lnTo>
                <a:cubicBezTo>
                  <a:pt x="8270" y="3221"/>
                  <a:pt x="8065" y="2927"/>
                  <a:pt x="8556" y="2401"/>
                </a:cubicBezTo>
                <a:lnTo>
                  <a:pt x="8556" y="2401"/>
                </a:lnTo>
                <a:cubicBezTo>
                  <a:pt x="8672" y="6593"/>
                  <a:pt x="13364" y="8565"/>
                  <a:pt x="14140" y="12463"/>
                </a:cubicBezTo>
                <a:lnTo>
                  <a:pt x="14140" y="12463"/>
                </a:lnTo>
                <a:cubicBezTo>
                  <a:pt x="14015" y="12481"/>
                  <a:pt x="13980" y="12954"/>
                  <a:pt x="14015" y="13159"/>
                </a:cubicBezTo>
                <a:lnTo>
                  <a:pt x="14015" y="13159"/>
                </a:lnTo>
                <a:cubicBezTo>
                  <a:pt x="14024" y="13168"/>
                  <a:pt x="14024" y="13177"/>
                  <a:pt x="14024" y="13186"/>
                </a:cubicBezTo>
                <a:lnTo>
                  <a:pt x="14024" y="13186"/>
                </a:lnTo>
                <a:cubicBezTo>
                  <a:pt x="13373" y="11768"/>
                  <a:pt x="12383" y="10831"/>
                  <a:pt x="11214" y="9778"/>
                </a:cubicBezTo>
                <a:lnTo>
                  <a:pt x="11214" y="9778"/>
                </a:lnTo>
                <a:cubicBezTo>
                  <a:pt x="9823" y="8520"/>
                  <a:pt x="7601" y="6415"/>
                  <a:pt x="7396" y="4444"/>
                </a:cubicBezTo>
                <a:lnTo>
                  <a:pt x="7396" y="4444"/>
                </a:lnTo>
                <a:cubicBezTo>
                  <a:pt x="7557" y="4283"/>
                  <a:pt x="7699" y="4122"/>
                  <a:pt x="7833" y="3935"/>
                </a:cubicBezTo>
                <a:lnTo>
                  <a:pt x="7833" y="3935"/>
                </a:lnTo>
                <a:cubicBezTo>
                  <a:pt x="8583" y="7664"/>
                  <a:pt x="12267" y="9234"/>
                  <a:pt x="13998" y="12481"/>
                </a:cubicBezTo>
                <a:lnTo>
                  <a:pt x="13998" y="12481"/>
                </a:lnTo>
                <a:cubicBezTo>
                  <a:pt x="14007" y="12499"/>
                  <a:pt x="14024" y="12508"/>
                  <a:pt x="14042" y="12508"/>
                </a:cubicBezTo>
                <a:lnTo>
                  <a:pt x="14042" y="12508"/>
                </a:lnTo>
                <a:cubicBezTo>
                  <a:pt x="14078" y="12508"/>
                  <a:pt x="14114" y="12472"/>
                  <a:pt x="14087" y="12428"/>
                </a:cubicBezTo>
                <a:moveTo>
                  <a:pt x="20358" y="11866"/>
                </a:moveTo>
                <a:cubicBezTo>
                  <a:pt x="21536" y="10911"/>
                  <a:pt x="22374" y="9725"/>
                  <a:pt x="22357" y="8217"/>
                </a:cubicBezTo>
                <a:lnTo>
                  <a:pt x="22357" y="8217"/>
                </a:lnTo>
                <a:cubicBezTo>
                  <a:pt x="22580" y="7825"/>
                  <a:pt x="22785" y="7423"/>
                  <a:pt x="22945" y="7004"/>
                </a:cubicBezTo>
                <a:lnTo>
                  <a:pt x="22945" y="7004"/>
                </a:lnTo>
                <a:cubicBezTo>
                  <a:pt x="23311" y="6040"/>
                  <a:pt x="23383" y="5014"/>
                  <a:pt x="23918" y="4113"/>
                </a:cubicBezTo>
                <a:lnTo>
                  <a:pt x="23918" y="4113"/>
                </a:lnTo>
                <a:cubicBezTo>
                  <a:pt x="24346" y="4105"/>
                  <a:pt x="24774" y="4176"/>
                  <a:pt x="25202" y="4292"/>
                </a:cubicBezTo>
                <a:lnTo>
                  <a:pt x="25202" y="4292"/>
                </a:lnTo>
                <a:cubicBezTo>
                  <a:pt x="24632" y="4791"/>
                  <a:pt x="24373" y="5585"/>
                  <a:pt x="24123" y="6281"/>
                </a:cubicBezTo>
                <a:lnTo>
                  <a:pt x="24123" y="6281"/>
                </a:lnTo>
                <a:cubicBezTo>
                  <a:pt x="23650" y="7628"/>
                  <a:pt x="23213" y="8993"/>
                  <a:pt x="22374" y="10171"/>
                </a:cubicBezTo>
                <a:lnTo>
                  <a:pt x="22374" y="10171"/>
                </a:lnTo>
                <a:cubicBezTo>
                  <a:pt x="21117" y="11928"/>
                  <a:pt x="19243" y="12936"/>
                  <a:pt x="17682" y="14319"/>
                </a:cubicBezTo>
                <a:lnTo>
                  <a:pt x="17682" y="14319"/>
                </a:lnTo>
                <a:cubicBezTo>
                  <a:pt x="18440" y="13445"/>
                  <a:pt x="19359" y="12687"/>
                  <a:pt x="20358" y="11866"/>
                </a:cubicBezTo>
                <a:moveTo>
                  <a:pt x="22348" y="7816"/>
                </a:moveTo>
                <a:cubicBezTo>
                  <a:pt x="22330" y="7664"/>
                  <a:pt x="22303" y="7521"/>
                  <a:pt x="22267" y="7387"/>
                </a:cubicBezTo>
                <a:lnTo>
                  <a:pt x="22267" y="7387"/>
                </a:lnTo>
                <a:cubicBezTo>
                  <a:pt x="22526" y="6335"/>
                  <a:pt x="22526" y="5237"/>
                  <a:pt x="22937" y="4247"/>
                </a:cubicBezTo>
                <a:lnTo>
                  <a:pt x="22937" y="4247"/>
                </a:lnTo>
                <a:cubicBezTo>
                  <a:pt x="23258" y="4167"/>
                  <a:pt x="23561" y="4131"/>
                  <a:pt x="23855" y="4122"/>
                </a:cubicBezTo>
                <a:lnTo>
                  <a:pt x="23855" y="4122"/>
                </a:lnTo>
                <a:cubicBezTo>
                  <a:pt x="23133" y="5309"/>
                  <a:pt x="22972" y="6754"/>
                  <a:pt x="22357" y="8030"/>
                </a:cubicBezTo>
                <a:lnTo>
                  <a:pt x="22357" y="8030"/>
                </a:lnTo>
                <a:cubicBezTo>
                  <a:pt x="22348" y="7958"/>
                  <a:pt x="22357" y="7887"/>
                  <a:pt x="22348" y="7816"/>
                </a:cubicBezTo>
                <a:moveTo>
                  <a:pt x="21634" y="5924"/>
                </a:moveTo>
                <a:cubicBezTo>
                  <a:pt x="21679" y="5505"/>
                  <a:pt x="21705" y="5086"/>
                  <a:pt x="21732" y="4667"/>
                </a:cubicBezTo>
                <a:lnTo>
                  <a:pt x="21732" y="4667"/>
                </a:lnTo>
                <a:cubicBezTo>
                  <a:pt x="21982" y="4640"/>
                  <a:pt x="22000" y="4586"/>
                  <a:pt x="22383" y="4435"/>
                </a:cubicBezTo>
                <a:lnTo>
                  <a:pt x="22383" y="4435"/>
                </a:lnTo>
                <a:cubicBezTo>
                  <a:pt x="22544" y="4372"/>
                  <a:pt x="22696" y="4319"/>
                  <a:pt x="22856" y="4274"/>
                </a:cubicBezTo>
                <a:lnTo>
                  <a:pt x="22856" y="4274"/>
                </a:lnTo>
                <a:cubicBezTo>
                  <a:pt x="22464" y="5211"/>
                  <a:pt x="22490" y="6228"/>
                  <a:pt x="22223" y="7200"/>
                </a:cubicBezTo>
                <a:lnTo>
                  <a:pt x="22223" y="7200"/>
                </a:lnTo>
                <a:cubicBezTo>
                  <a:pt x="22089" y="6736"/>
                  <a:pt x="21884" y="6326"/>
                  <a:pt x="21634" y="5924"/>
                </a:cubicBezTo>
                <a:close/>
                <a:moveTo>
                  <a:pt x="16915" y="15363"/>
                </a:moveTo>
                <a:cubicBezTo>
                  <a:pt x="18485" y="13561"/>
                  <a:pt x="20697" y="12553"/>
                  <a:pt x="22214" y="10644"/>
                </a:cubicBezTo>
                <a:lnTo>
                  <a:pt x="22214" y="10644"/>
                </a:lnTo>
                <a:cubicBezTo>
                  <a:pt x="22812" y="9876"/>
                  <a:pt x="23249" y="9011"/>
                  <a:pt x="23615" y="8110"/>
                </a:cubicBezTo>
                <a:lnTo>
                  <a:pt x="23615" y="8110"/>
                </a:lnTo>
                <a:cubicBezTo>
                  <a:pt x="24078" y="6950"/>
                  <a:pt x="24301" y="5166"/>
                  <a:pt x="25318" y="4319"/>
                </a:cubicBezTo>
                <a:lnTo>
                  <a:pt x="25318" y="4319"/>
                </a:lnTo>
                <a:cubicBezTo>
                  <a:pt x="25693" y="4426"/>
                  <a:pt x="26077" y="4568"/>
                  <a:pt x="26469" y="4747"/>
                </a:cubicBezTo>
                <a:lnTo>
                  <a:pt x="26469" y="4747"/>
                </a:lnTo>
                <a:cubicBezTo>
                  <a:pt x="27281" y="5113"/>
                  <a:pt x="27558" y="5648"/>
                  <a:pt x="27727" y="6210"/>
                </a:cubicBezTo>
                <a:lnTo>
                  <a:pt x="27727" y="6210"/>
                </a:lnTo>
                <a:cubicBezTo>
                  <a:pt x="26790" y="6799"/>
                  <a:pt x="26175" y="7673"/>
                  <a:pt x="25488" y="8520"/>
                </a:cubicBezTo>
                <a:lnTo>
                  <a:pt x="25488" y="8520"/>
                </a:lnTo>
                <a:cubicBezTo>
                  <a:pt x="24516" y="9743"/>
                  <a:pt x="23525" y="10956"/>
                  <a:pt x="22419" y="12071"/>
                </a:cubicBezTo>
                <a:lnTo>
                  <a:pt x="22419" y="12071"/>
                </a:lnTo>
                <a:cubicBezTo>
                  <a:pt x="20590" y="13918"/>
                  <a:pt x="18280" y="14997"/>
                  <a:pt x="16308" y="16612"/>
                </a:cubicBezTo>
                <a:lnTo>
                  <a:pt x="16308" y="16612"/>
                </a:lnTo>
                <a:cubicBezTo>
                  <a:pt x="16344" y="16514"/>
                  <a:pt x="16380" y="16407"/>
                  <a:pt x="16424" y="16308"/>
                </a:cubicBezTo>
                <a:lnTo>
                  <a:pt x="16424" y="16308"/>
                </a:lnTo>
                <a:cubicBezTo>
                  <a:pt x="16451" y="16326"/>
                  <a:pt x="16487" y="16326"/>
                  <a:pt x="16504" y="16291"/>
                </a:cubicBezTo>
                <a:lnTo>
                  <a:pt x="16504" y="16291"/>
                </a:lnTo>
                <a:cubicBezTo>
                  <a:pt x="17905" y="14480"/>
                  <a:pt x="20278" y="13828"/>
                  <a:pt x="21768" y="12035"/>
                </a:cubicBezTo>
                <a:lnTo>
                  <a:pt x="21768" y="12035"/>
                </a:lnTo>
                <a:cubicBezTo>
                  <a:pt x="22606" y="11018"/>
                  <a:pt x="23409" y="9957"/>
                  <a:pt x="24114" y="8842"/>
                </a:cubicBezTo>
                <a:lnTo>
                  <a:pt x="24114" y="8842"/>
                </a:lnTo>
                <a:cubicBezTo>
                  <a:pt x="24828" y="7735"/>
                  <a:pt x="25729" y="5764"/>
                  <a:pt x="26996" y="5211"/>
                </a:cubicBezTo>
                <a:lnTo>
                  <a:pt x="26996" y="5211"/>
                </a:lnTo>
                <a:cubicBezTo>
                  <a:pt x="27067" y="5175"/>
                  <a:pt x="27005" y="5068"/>
                  <a:pt x="26933" y="5104"/>
                </a:cubicBezTo>
                <a:lnTo>
                  <a:pt x="26933" y="5104"/>
                </a:lnTo>
                <a:cubicBezTo>
                  <a:pt x="25934" y="5541"/>
                  <a:pt x="25176" y="6932"/>
                  <a:pt x="24614" y="7816"/>
                </a:cubicBezTo>
                <a:lnTo>
                  <a:pt x="24614" y="7816"/>
                </a:lnTo>
                <a:cubicBezTo>
                  <a:pt x="23855" y="9002"/>
                  <a:pt x="23097" y="10153"/>
                  <a:pt x="22232" y="11259"/>
                </a:cubicBezTo>
                <a:lnTo>
                  <a:pt x="22232" y="11259"/>
                </a:lnTo>
                <a:cubicBezTo>
                  <a:pt x="21188" y="12597"/>
                  <a:pt x="20117" y="13516"/>
                  <a:pt x="18663" y="14390"/>
                </a:cubicBezTo>
                <a:lnTo>
                  <a:pt x="18663" y="14390"/>
                </a:lnTo>
                <a:cubicBezTo>
                  <a:pt x="17843" y="14872"/>
                  <a:pt x="17102" y="15372"/>
                  <a:pt x="16504" y="16112"/>
                </a:cubicBezTo>
                <a:lnTo>
                  <a:pt x="16504" y="16112"/>
                </a:lnTo>
                <a:cubicBezTo>
                  <a:pt x="16629" y="15845"/>
                  <a:pt x="16763" y="15604"/>
                  <a:pt x="16915" y="15363"/>
                </a:cubicBezTo>
                <a:moveTo>
                  <a:pt x="11303" y="10688"/>
                </a:moveTo>
                <a:cubicBezTo>
                  <a:pt x="9662" y="9305"/>
                  <a:pt x="7039" y="7396"/>
                  <a:pt x="6798" y="5059"/>
                </a:cubicBezTo>
                <a:lnTo>
                  <a:pt x="6798" y="5059"/>
                </a:lnTo>
                <a:cubicBezTo>
                  <a:pt x="6950" y="4890"/>
                  <a:pt x="7111" y="4729"/>
                  <a:pt x="7271" y="4577"/>
                </a:cubicBezTo>
                <a:lnTo>
                  <a:pt x="7271" y="4577"/>
                </a:lnTo>
                <a:cubicBezTo>
                  <a:pt x="7405" y="6165"/>
                  <a:pt x="8752" y="7307"/>
                  <a:pt x="9751" y="8485"/>
                </a:cubicBezTo>
                <a:lnTo>
                  <a:pt x="9751" y="8485"/>
                </a:lnTo>
                <a:cubicBezTo>
                  <a:pt x="11232" y="10224"/>
                  <a:pt x="13141" y="11357"/>
                  <a:pt x="14033" y="13552"/>
                </a:cubicBezTo>
                <a:lnTo>
                  <a:pt x="14033" y="13552"/>
                </a:lnTo>
                <a:cubicBezTo>
                  <a:pt x="14042" y="13579"/>
                  <a:pt x="14069" y="13588"/>
                  <a:pt x="14087" y="13588"/>
                </a:cubicBezTo>
                <a:lnTo>
                  <a:pt x="14087" y="13588"/>
                </a:lnTo>
                <a:cubicBezTo>
                  <a:pt x="14096" y="13668"/>
                  <a:pt x="14105" y="13748"/>
                  <a:pt x="14114" y="13828"/>
                </a:cubicBezTo>
                <a:lnTo>
                  <a:pt x="14114" y="13828"/>
                </a:lnTo>
                <a:cubicBezTo>
                  <a:pt x="13436" y="12571"/>
                  <a:pt x="12419" y="11625"/>
                  <a:pt x="11303" y="10688"/>
                </a:cubicBezTo>
                <a:close/>
                <a:moveTo>
                  <a:pt x="20769" y="4640"/>
                </a:moveTo>
                <a:cubicBezTo>
                  <a:pt x="21036" y="4667"/>
                  <a:pt x="21304" y="4693"/>
                  <a:pt x="21572" y="4675"/>
                </a:cubicBezTo>
                <a:lnTo>
                  <a:pt x="21572" y="4675"/>
                </a:lnTo>
                <a:cubicBezTo>
                  <a:pt x="21554" y="5023"/>
                  <a:pt x="21527" y="5371"/>
                  <a:pt x="21500" y="5710"/>
                </a:cubicBezTo>
                <a:lnTo>
                  <a:pt x="21500" y="5710"/>
                </a:lnTo>
                <a:cubicBezTo>
                  <a:pt x="21259" y="5345"/>
                  <a:pt x="21010" y="4997"/>
                  <a:pt x="20769" y="4640"/>
                </a:cubicBezTo>
                <a:moveTo>
                  <a:pt x="5995" y="4970"/>
                </a:moveTo>
                <a:cubicBezTo>
                  <a:pt x="6085" y="4925"/>
                  <a:pt x="6174" y="4881"/>
                  <a:pt x="6272" y="4845"/>
                </a:cubicBezTo>
                <a:lnTo>
                  <a:pt x="6272" y="4845"/>
                </a:lnTo>
                <a:cubicBezTo>
                  <a:pt x="6388" y="4800"/>
                  <a:pt x="6513" y="4765"/>
                  <a:pt x="6638" y="4738"/>
                </a:cubicBezTo>
                <a:lnTo>
                  <a:pt x="6638" y="4738"/>
                </a:lnTo>
                <a:cubicBezTo>
                  <a:pt x="6468" y="4898"/>
                  <a:pt x="6308" y="5059"/>
                  <a:pt x="6174" y="5246"/>
                </a:cubicBezTo>
                <a:lnTo>
                  <a:pt x="6174" y="5246"/>
                </a:lnTo>
                <a:cubicBezTo>
                  <a:pt x="6111" y="5157"/>
                  <a:pt x="6049" y="5077"/>
                  <a:pt x="5995" y="4970"/>
                </a:cubicBezTo>
                <a:moveTo>
                  <a:pt x="18984" y="9172"/>
                </a:moveTo>
                <a:cubicBezTo>
                  <a:pt x="19823" y="7798"/>
                  <a:pt x="20349" y="6370"/>
                  <a:pt x="20421" y="4756"/>
                </a:cubicBezTo>
                <a:lnTo>
                  <a:pt x="20421" y="4756"/>
                </a:lnTo>
                <a:cubicBezTo>
                  <a:pt x="20626" y="5032"/>
                  <a:pt x="20822" y="5291"/>
                  <a:pt x="21010" y="5550"/>
                </a:cubicBezTo>
                <a:lnTo>
                  <a:pt x="21010" y="5550"/>
                </a:lnTo>
                <a:cubicBezTo>
                  <a:pt x="20911" y="6843"/>
                  <a:pt x="20867" y="8190"/>
                  <a:pt x="20126" y="9297"/>
                </a:cubicBezTo>
                <a:lnTo>
                  <a:pt x="20126" y="9297"/>
                </a:lnTo>
                <a:cubicBezTo>
                  <a:pt x="19662" y="9992"/>
                  <a:pt x="18993" y="10545"/>
                  <a:pt x="18449" y="11170"/>
                </a:cubicBezTo>
                <a:lnTo>
                  <a:pt x="18449" y="11170"/>
                </a:lnTo>
                <a:cubicBezTo>
                  <a:pt x="17486" y="12267"/>
                  <a:pt x="16915" y="13507"/>
                  <a:pt x="16638" y="14926"/>
                </a:cubicBezTo>
                <a:lnTo>
                  <a:pt x="16638" y="14926"/>
                </a:lnTo>
                <a:cubicBezTo>
                  <a:pt x="16576" y="15024"/>
                  <a:pt x="16513" y="15131"/>
                  <a:pt x="16460" y="15238"/>
                </a:cubicBezTo>
                <a:lnTo>
                  <a:pt x="16460" y="15238"/>
                </a:lnTo>
                <a:cubicBezTo>
                  <a:pt x="16942" y="13026"/>
                  <a:pt x="17807" y="11099"/>
                  <a:pt x="18984" y="9172"/>
                </a:cubicBezTo>
                <a:moveTo>
                  <a:pt x="4416" y="5773"/>
                </a:moveTo>
                <a:cubicBezTo>
                  <a:pt x="4416" y="5773"/>
                  <a:pt x="4425" y="5764"/>
                  <a:pt x="4425" y="5764"/>
                </a:cubicBezTo>
                <a:lnTo>
                  <a:pt x="4425" y="5764"/>
                </a:lnTo>
                <a:cubicBezTo>
                  <a:pt x="4970" y="5603"/>
                  <a:pt x="5407" y="5273"/>
                  <a:pt x="5888" y="5023"/>
                </a:cubicBezTo>
                <a:lnTo>
                  <a:pt x="5888" y="5023"/>
                </a:lnTo>
                <a:lnTo>
                  <a:pt x="5888" y="5023"/>
                </a:lnTo>
                <a:lnTo>
                  <a:pt x="5888" y="5023"/>
                </a:lnTo>
                <a:cubicBezTo>
                  <a:pt x="5951" y="5157"/>
                  <a:pt x="6013" y="5246"/>
                  <a:pt x="6138" y="5309"/>
                </a:cubicBezTo>
                <a:lnTo>
                  <a:pt x="6138" y="5309"/>
                </a:lnTo>
                <a:cubicBezTo>
                  <a:pt x="6076" y="5407"/>
                  <a:pt x="6013" y="5514"/>
                  <a:pt x="5960" y="5648"/>
                </a:cubicBezTo>
                <a:lnTo>
                  <a:pt x="5960" y="5648"/>
                </a:lnTo>
                <a:cubicBezTo>
                  <a:pt x="5728" y="6228"/>
                  <a:pt x="5728" y="6799"/>
                  <a:pt x="5862" y="7343"/>
                </a:cubicBezTo>
                <a:lnTo>
                  <a:pt x="5862" y="7343"/>
                </a:lnTo>
                <a:cubicBezTo>
                  <a:pt x="5317" y="6870"/>
                  <a:pt x="4827" y="6370"/>
                  <a:pt x="4416" y="5773"/>
                </a:cubicBezTo>
                <a:moveTo>
                  <a:pt x="11803" y="11687"/>
                </a:moveTo>
                <a:cubicBezTo>
                  <a:pt x="10055" y="10224"/>
                  <a:pt x="6352" y="8583"/>
                  <a:pt x="6254" y="5960"/>
                </a:cubicBezTo>
                <a:lnTo>
                  <a:pt x="6254" y="5960"/>
                </a:lnTo>
                <a:cubicBezTo>
                  <a:pt x="6263" y="5960"/>
                  <a:pt x="6263" y="5951"/>
                  <a:pt x="6263" y="5942"/>
                </a:cubicBezTo>
                <a:lnTo>
                  <a:pt x="6263" y="5942"/>
                </a:lnTo>
                <a:cubicBezTo>
                  <a:pt x="6361" y="5639"/>
                  <a:pt x="6522" y="5389"/>
                  <a:pt x="6709" y="5166"/>
                </a:cubicBezTo>
                <a:lnTo>
                  <a:pt x="6709" y="5166"/>
                </a:lnTo>
                <a:cubicBezTo>
                  <a:pt x="6914" y="6763"/>
                  <a:pt x="8226" y="8101"/>
                  <a:pt x="9332" y="9172"/>
                </a:cubicBezTo>
                <a:lnTo>
                  <a:pt x="9332" y="9172"/>
                </a:lnTo>
                <a:cubicBezTo>
                  <a:pt x="11027" y="10795"/>
                  <a:pt x="13034" y="12017"/>
                  <a:pt x="14140" y="14132"/>
                </a:cubicBezTo>
                <a:lnTo>
                  <a:pt x="14140" y="14132"/>
                </a:lnTo>
                <a:cubicBezTo>
                  <a:pt x="14158" y="14381"/>
                  <a:pt x="14158" y="14622"/>
                  <a:pt x="14149" y="14863"/>
                </a:cubicBezTo>
                <a:lnTo>
                  <a:pt x="14149" y="14863"/>
                </a:lnTo>
                <a:cubicBezTo>
                  <a:pt x="13748" y="13588"/>
                  <a:pt x="12865" y="12562"/>
                  <a:pt x="11803" y="11687"/>
                </a:cubicBezTo>
                <a:close/>
                <a:moveTo>
                  <a:pt x="19993" y="9716"/>
                </a:moveTo>
                <a:cubicBezTo>
                  <a:pt x="20956" y="8511"/>
                  <a:pt x="21036" y="7164"/>
                  <a:pt x="21117" y="5701"/>
                </a:cubicBezTo>
                <a:lnTo>
                  <a:pt x="21117" y="5701"/>
                </a:lnTo>
                <a:cubicBezTo>
                  <a:pt x="21286" y="5942"/>
                  <a:pt x="21438" y="6192"/>
                  <a:pt x="21572" y="6460"/>
                </a:cubicBezTo>
                <a:lnTo>
                  <a:pt x="21572" y="6460"/>
                </a:lnTo>
                <a:cubicBezTo>
                  <a:pt x="21536" y="7387"/>
                  <a:pt x="21456" y="8324"/>
                  <a:pt x="21018" y="9163"/>
                </a:cubicBezTo>
                <a:lnTo>
                  <a:pt x="21018" y="9163"/>
                </a:lnTo>
                <a:cubicBezTo>
                  <a:pt x="20564" y="10055"/>
                  <a:pt x="19805" y="10581"/>
                  <a:pt x="19109" y="11259"/>
                </a:cubicBezTo>
                <a:lnTo>
                  <a:pt x="19109" y="11259"/>
                </a:lnTo>
                <a:cubicBezTo>
                  <a:pt x="18173" y="12160"/>
                  <a:pt x="17388" y="13249"/>
                  <a:pt x="16933" y="14471"/>
                </a:cubicBezTo>
                <a:lnTo>
                  <a:pt x="16933" y="14471"/>
                </a:lnTo>
                <a:cubicBezTo>
                  <a:pt x="16924" y="14489"/>
                  <a:pt x="16906" y="14506"/>
                  <a:pt x="16897" y="14524"/>
                </a:cubicBezTo>
                <a:lnTo>
                  <a:pt x="16897" y="14524"/>
                </a:lnTo>
                <a:cubicBezTo>
                  <a:pt x="17405" y="12508"/>
                  <a:pt x="18699" y="11331"/>
                  <a:pt x="19993" y="9716"/>
                </a:cubicBezTo>
                <a:moveTo>
                  <a:pt x="3399" y="6049"/>
                </a:moveTo>
                <a:cubicBezTo>
                  <a:pt x="3703" y="5951"/>
                  <a:pt x="4024" y="5880"/>
                  <a:pt x="4354" y="5791"/>
                </a:cubicBezTo>
                <a:lnTo>
                  <a:pt x="4354" y="5791"/>
                </a:lnTo>
                <a:cubicBezTo>
                  <a:pt x="4738" y="6406"/>
                  <a:pt x="5237" y="6977"/>
                  <a:pt x="5853" y="7379"/>
                </a:cubicBezTo>
                <a:lnTo>
                  <a:pt x="5853" y="7379"/>
                </a:lnTo>
                <a:cubicBezTo>
                  <a:pt x="5853" y="7387"/>
                  <a:pt x="5862" y="7379"/>
                  <a:pt x="5871" y="7379"/>
                </a:cubicBezTo>
                <a:lnTo>
                  <a:pt x="5871" y="7379"/>
                </a:lnTo>
                <a:cubicBezTo>
                  <a:pt x="6040" y="8021"/>
                  <a:pt x="6388" y="8636"/>
                  <a:pt x="6789" y="9181"/>
                </a:cubicBezTo>
                <a:lnTo>
                  <a:pt x="6789" y="9181"/>
                </a:lnTo>
                <a:cubicBezTo>
                  <a:pt x="6941" y="9395"/>
                  <a:pt x="7057" y="9609"/>
                  <a:pt x="7146" y="9823"/>
                </a:cubicBezTo>
                <a:lnTo>
                  <a:pt x="7146" y="9823"/>
                </a:lnTo>
                <a:cubicBezTo>
                  <a:pt x="5951" y="8494"/>
                  <a:pt x="4202" y="7709"/>
                  <a:pt x="3399" y="6049"/>
                </a:cubicBezTo>
                <a:moveTo>
                  <a:pt x="2365" y="6540"/>
                </a:moveTo>
                <a:cubicBezTo>
                  <a:pt x="2659" y="6317"/>
                  <a:pt x="2980" y="6174"/>
                  <a:pt x="3319" y="6067"/>
                </a:cubicBezTo>
                <a:lnTo>
                  <a:pt x="3319" y="6067"/>
                </a:lnTo>
                <a:cubicBezTo>
                  <a:pt x="4131" y="7833"/>
                  <a:pt x="5995" y="8708"/>
                  <a:pt x="7262" y="10108"/>
                </a:cubicBezTo>
                <a:lnTo>
                  <a:pt x="7262" y="10108"/>
                </a:lnTo>
                <a:cubicBezTo>
                  <a:pt x="7360" y="10367"/>
                  <a:pt x="7432" y="10635"/>
                  <a:pt x="7503" y="10911"/>
                </a:cubicBezTo>
                <a:lnTo>
                  <a:pt x="7503" y="10911"/>
                </a:lnTo>
                <a:cubicBezTo>
                  <a:pt x="5924" y="9323"/>
                  <a:pt x="3551" y="8476"/>
                  <a:pt x="2365" y="6540"/>
                </a:cubicBezTo>
                <a:moveTo>
                  <a:pt x="22143" y="12499"/>
                </a:moveTo>
                <a:cubicBezTo>
                  <a:pt x="23035" y="11625"/>
                  <a:pt x="23855" y="10697"/>
                  <a:pt x="24640" y="9734"/>
                </a:cubicBezTo>
                <a:lnTo>
                  <a:pt x="24640" y="9734"/>
                </a:lnTo>
                <a:cubicBezTo>
                  <a:pt x="25613" y="8574"/>
                  <a:pt x="26460" y="7129"/>
                  <a:pt x="27754" y="6299"/>
                </a:cubicBezTo>
                <a:lnTo>
                  <a:pt x="27754" y="6299"/>
                </a:lnTo>
                <a:cubicBezTo>
                  <a:pt x="27843" y="6620"/>
                  <a:pt x="27906" y="6941"/>
                  <a:pt x="28022" y="7254"/>
                </a:cubicBezTo>
                <a:lnTo>
                  <a:pt x="28022" y="7254"/>
                </a:lnTo>
                <a:cubicBezTo>
                  <a:pt x="27263" y="7539"/>
                  <a:pt x="26666" y="8333"/>
                  <a:pt x="26121" y="8886"/>
                </a:cubicBezTo>
                <a:lnTo>
                  <a:pt x="26121" y="8886"/>
                </a:lnTo>
                <a:cubicBezTo>
                  <a:pt x="25185" y="9814"/>
                  <a:pt x="24319" y="10795"/>
                  <a:pt x="23463" y="11794"/>
                </a:cubicBezTo>
                <a:lnTo>
                  <a:pt x="23463" y="11794"/>
                </a:lnTo>
                <a:cubicBezTo>
                  <a:pt x="21705" y="13864"/>
                  <a:pt x="19065" y="15131"/>
                  <a:pt x="16674" y="16496"/>
                </a:cubicBezTo>
                <a:lnTo>
                  <a:pt x="16674" y="16496"/>
                </a:lnTo>
                <a:cubicBezTo>
                  <a:pt x="18467" y="15113"/>
                  <a:pt x="20492" y="14114"/>
                  <a:pt x="22143" y="12499"/>
                </a:cubicBezTo>
                <a:moveTo>
                  <a:pt x="11170" y="12044"/>
                </a:moveTo>
                <a:cubicBezTo>
                  <a:pt x="9903" y="11081"/>
                  <a:pt x="8047" y="10099"/>
                  <a:pt x="6923" y="8761"/>
                </a:cubicBezTo>
                <a:lnTo>
                  <a:pt x="6923" y="8761"/>
                </a:lnTo>
                <a:cubicBezTo>
                  <a:pt x="6406" y="8003"/>
                  <a:pt x="5987" y="7280"/>
                  <a:pt x="6174" y="6308"/>
                </a:cubicBezTo>
                <a:lnTo>
                  <a:pt x="6174" y="6308"/>
                </a:lnTo>
                <a:cubicBezTo>
                  <a:pt x="6370" y="7726"/>
                  <a:pt x="7699" y="8770"/>
                  <a:pt x="8761" y="9627"/>
                </a:cubicBezTo>
                <a:lnTo>
                  <a:pt x="8761" y="9627"/>
                </a:lnTo>
                <a:cubicBezTo>
                  <a:pt x="10857" y="11313"/>
                  <a:pt x="13391" y="12517"/>
                  <a:pt x="14140" y="15265"/>
                </a:cubicBezTo>
                <a:lnTo>
                  <a:pt x="14140" y="15265"/>
                </a:lnTo>
                <a:cubicBezTo>
                  <a:pt x="14140" y="15354"/>
                  <a:pt x="14140" y="15443"/>
                  <a:pt x="14131" y="15541"/>
                </a:cubicBezTo>
                <a:lnTo>
                  <a:pt x="14131" y="15541"/>
                </a:lnTo>
                <a:cubicBezTo>
                  <a:pt x="13605" y="14034"/>
                  <a:pt x="12428" y="12999"/>
                  <a:pt x="11170" y="12044"/>
                </a:cubicBezTo>
                <a:moveTo>
                  <a:pt x="4970" y="10322"/>
                </a:moveTo>
                <a:cubicBezTo>
                  <a:pt x="3890" y="9716"/>
                  <a:pt x="1936" y="8761"/>
                  <a:pt x="1704" y="7343"/>
                </a:cubicBezTo>
                <a:lnTo>
                  <a:pt x="1704" y="7343"/>
                </a:lnTo>
                <a:cubicBezTo>
                  <a:pt x="1758" y="7236"/>
                  <a:pt x="1811" y="7138"/>
                  <a:pt x="1883" y="7040"/>
                </a:cubicBezTo>
                <a:lnTo>
                  <a:pt x="1883" y="7040"/>
                </a:lnTo>
                <a:cubicBezTo>
                  <a:pt x="2008" y="6861"/>
                  <a:pt x="2142" y="6727"/>
                  <a:pt x="2284" y="6602"/>
                </a:cubicBezTo>
                <a:lnTo>
                  <a:pt x="2284" y="6602"/>
                </a:lnTo>
                <a:cubicBezTo>
                  <a:pt x="3408" y="8627"/>
                  <a:pt x="5933" y="9609"/>
                  <a:pt x="7583" y="11170"/>
                </a:cubicBezTo>
                <a:lnTo>
                  <a:pt x="7583" y="11170"/>
                </a:lnTo>
                <a:cubicBezTo>
                  <a:pt x="7682" y="11473"/>
                  <a:pt x="7789" y="11777"/>
                  <a:pt x="7958" y="12071"/>
                </a:cubicBezTo>
                <a:lnTo>
                  <a:pt x="7958" y="12071"/>
                </a:lnTo>
                <a:cubicBezTo>
                  <a:pt x="7985" y="12107"/>
                  <a:pt x="8012" y="12142"/>
                  <a:pt x="8029" y="12178"/>
                </a:cubicBezTo>
                <a:lnTo>
                  <a:pt x="8029" y="12178"/>
                </a:lnTo>
                <a:cubicBezTo>
                  <a:pt x="7039" y="11509"/>
                  <a:pt x="6013" y="10902"/>
                  <a:pt x="4970" y="10322"/>
                </a:cubicBezTo>
                <a:close/>
                <a:moveTo>
                  <a:pt x="18690" y="11901"/>
                </a:moveTo>
                <a:cubicBezTo>
                  <a:pt x="19297" y="11215"/>
                  <a:pt x="20082" y="10697"/>
                  <a:pt x="20662" y="9992"/>
                </a:cubicBezTo>
                <a:lnTo>
                  <a:pt x="20662" y="9992"/>
                </a:lnTo>
                <a:cubicBezTo>
                  <a:pt x="21456" y="9047"/>
                  <a:pt x="21634" y="7896"/>
                  <a:pt x="21688" y="6718"/>
                </a:cubicBezTo>
                <a:lnTo>
                  <a:pt x="21688" y="6718"/>
                </a:lnTo>
                <a:cubicBezTo>
                  <a:pt x="21812" y="7013"/>
                  <a:pt x="21911" y="7334"/>
                  <a:pt x="21964" y="7682"/>
                </a:cubicBezTo>
                <a:lnTo>
                  <a:pt x="21964" y="7682"/>
                </a:lnTo>
                <a:cubicBezTo>
                  <a:pt x="22410" y="10537"/>
                  <a:pt x="19716" y="11634"/>
                  <a:pt x="17994" y="13240"/>
                </a:cubicBezTo>
                <a:lnTo>
                  <a:pt x="17994" y="13240"/>
                </a:lnTo>
                <a:cubicBezTo>
                  <a:pt x="17736" y="13480"/>
                  <a:pt x="17504" y="13739"/>
                  <a:pt x="17289" y="14007"/>
                </a:cubicBezTo>
                <a:lnTo>
                  <a:pt x="17289" y="14007"/>
                </a:lnTo>
                <a:cubicBezTo>
                  <a:pt x="17682" y="13257"/>
                  <a:pt x="18110" y="12553"/>
                  <a:pt x="18690" y="11901"/>
                </a:cubicBezTo>
                <a:close/>
                <a:moveTo>
                  <a:pt x="22517" y="12990"/>
                </a:moveTo>
                <a:cubicBezTo>
                  <a:pt x="23418" y="12196"/>
                  <a:pt x="24123" y="11179"/>
                  <a:pt x="24926" y="10296"/>
                </a:cubicBezTo>
                <a:lnTo>
                  <a:pt x="24926" y="10296"/>
                </a:lnTo>
                <a:cubicBezTo>
                  <a:pt x="25675" y="9484"/>
                  <a:pt x="26897" y="7780"/>
                  <a:pt x="28057" y="7352"/>
                </a:cubicBezTo>
                <a:lnTo>
                  <a:pt x="28057" y="7352"/>
                </a:lnTo>
                <a:cubicBezTo>
                  <a:pt x="28191" y="7682"/>
                  <a:pt x="28387" y="7985"/>
                  <a:pt x="28744" y="8244"/>
                </a:cubicBezTo>
                <a:lnTo>
                  <a:pt x="28744" y="8244"/>
                </a:lnTo>
                <a:cubicBezTo>
                  <a:pt x="28753" y="8244"/>
                  <a:pt x="28753" y="8244"/>
                  <a:pt x="28762" y="8253"/>
                </a:cubicBezTo>
                <a:lnTo>
                  <a:pt x="28762" y="8253"/>
                </a:lnTo>
                <a:cubicBezTo>
                  <a:pt x="26550" y="8984"/>
                  <a:pt x="25060" y="11402"/>
                  <a:pt x="23409" y="12936"/>
                </a:cubicBezTo>
                <a:lnTo>
                  <a:pt x="23409" y="12936"/>
                </a:lnTo>
                <a:cubicBezTo>
                  <a:pt x="22312" y="13962"/>
                  <a:pt x="21117" y="14890"/>
                  <a:pt x="19743" y="15532"/>
                </a:cubicBezTo>
                <a:lnTo>
                  <a:pt x="19743" y="15532"/>
                </a:lnTo>
                <a:cubicBezTo>
                  <a:pt x="18851" y="15952"/>
                  <a:pt x="17923" y="16201"/>
                  <a:pt x="17075" y="16683"/>
                </a:cubicBezTo>
                <a:lnTo>
                  <a:pt x="17075" y="16683"/>
                </a:lnTo>
                <a:cubicBezTo>
                  <a:pt x="16808" y="16763"/>
                  <a:pt x="16531" y="16844"/>
                  <a:pt x="16264" y="16915"/>
                </a:cubicBezTo>
                <a:lnTo>
                  <a:pt x="16264" y="16915"/>
                </a:lnTo>
                <a:cubicBezTo>
                  <a:pt x="18360" y="15720"/>
                  <a:pt x="20724" y="14578"/>
                  <a:pt x="22517" y="12990"/>
                </a:cubicBezTo>
                <a:moveTo>
                  <a:pt x="12356" y="15622"/>
                </a:moveTo>
                <a:cubicBezTo>
                  <a:pt x="11134" y="14712"/>
                  <a:pt x="9823" y="13962"/>
                  <a:pt x="8404" y="13240"/>
                </a:cubicBezTo>
                <a:lnTo>
                  <a:pt x="8404" y="13240"/>
                </a:lnTo>
                <a:cubicBezTo>
                  <a:pt x="6531" y="12276"/>
                  <a:pt x="2240" y="11188"/>
                  <a:pt x="1437" y="8886"/>
                </a:cubicBezTo>
                <a:lnTo>
                  <a:pt x="1437" y="8886"/>
                </a:lnTo>
                <a:cubicBezTo>
                  <a:pt x="1419" y="8413"/>
                  <a:pt x="1446" y="7958"/>
                  <a:pt x="1633" y="7512"/>
                </a:cubicBezTo>
                <a:lnTo>
                  <a:pt x="1633" y="7512"/>
                </a:lnTo>
                <a:cubicBezTo>
                  <a:pt x="1856" y="8369"/>
                  <a:pt x="2713" y="9038"/>
                  <a:pt x="3417" y="9537"/>
                </a:cubicBezTo>
                <a:lnTo>
                  <a:pt x="3417" y="9537"/>
                </a:lnTo>
                <a:cubicBezTo>
                  <a:pt x="4934" y="10608"/>
                  <a:pt x="6647" y="11393"/>
                  <a:pt x="8199" y="12410"/>
                </a:cubicBezTo>
                <a:lnTo>
                  <a:pt x="8199" y="12410"/>
                </a:lnTo>
                <a:cubicBezTo>
                  <a:pt x="8520" y="12811"/>
                  <a:pt x="8930" y="13141"/>
                  <a:pt x="9341" y="13427"/>
                </a:cubicBezTo>
                <a:lnTo>
                  <a:pt x="9341" y="13427"/>
                </a:lnTo>
                <a:cubicBezTo>
                  <a:pt x="10233" y="14051"/>
                  <a:pt x="11259" y="14471"/>
                  <a:pt x="12133" y="15113"/>
                </a:cubicBezTo>
                <a:lnTo>
                  <a:pt x="12133" y="15113"/>
                </a:lnTo>
                <a:cubicBezTo>
                  <a:pt x="12410" y="15309"/>
                  <a:pt x="12651" y="15532"/>
                  <a:pt x="12874" y="15773"/>
                </a:cubicBezTo>
                <a:lnTo>
                  <a:pt x="12874" y="15773"/>
                </a:lnTo>
                <a:cubicBezTo>
                  <a:pt x="12704" y="15711"/>
                  <a:pt x="12535" y="15666"/>
                  <a:pt x="12356" y="15622"/>
                </a:cubicBezTo>
                <a:moveTo>
                  <a:pt x="22562" y="13873"/>
                </a:moveTo>
                <a:cubicBezTo>
                  <a:pt x="23606" y="13017"/>
                  <a:pt x="24542" y="12035"/>
                  <a:pt x="25479" y="11054"/>
                </a:cubicBezTo>
                <a:lnTo>
                  <a:pt x="25479" y="11054"/>
                </a:lnTo>
                <a:cubicBezTo>
                  <a:pt x="26505" y="9992"/>
                  <a:pt x="27442" y="8815"/>
                  <a:pt x="28860" y="8315"/>
                </a:cubicBezTo>
                <a:lnTo>
                  <a:pt x="28860" y="8315"/>
                </a:lnTo>
                <a:cubicBezTo>
                  <a:pt x="29690" y="8806"/>
                  <a:pt x="30814" y="8511"/>
                  <a:pt x="31188" y="9546"/>
                </a:cubicBezTo>
                <a:lnTo>
                  <a:pt x="31188" y="9546"/>
                </a:lnTo>
                <a:cubicBezTo>
                  <a:pt x="28700" y="9600"/>
                  <a:pt x="26781" y="11027"/>
                  <a:pt x="24899" y="12562"/>
                </a:cubicBezTo>
                <a:lnTo>
                  <a:pt x="24899" y="12562"/>
                </a:lnTo>
                <a:cubicBezTo>
                  <a:pt x="23356" y="13819"/>
                  <a:pt x="21759" y="14792"/>
                  <a:pt x="20055" y="15568"/>
                </a:cubicBezTo>
                <a:lnTo>
                  <a:pt x="20055" y="15568"/>
                </a:lnTo>
                <a:cubicBezTo>
                  <a:pt x="20956" y="15113"/>
                  <a:pt x="21786" y="14515"/>
                  <a:pt x="22562" y="13873"/>
                </a:cubicBezTo>
                <a:moveTo>
                  <a:pt x="7120" y="13534"/>
                </a:moveTo>
                <a:cubicBezTo>
                  <a:pt x="5523" y="12874"/>
                  <a:pt x="2240" y="11973"/>
                  <a:pt x="1455" y="10215"/>
                </a:cubicBezTo>
                <a:lnTo>
                  <a:pt x="1455" y="10215"/>
                </a:lnTo>
                <a:cubicBezTo>
                  <a:pt x="1464" y="10144"/>
                  <a:pt x="1472" y="10073"/>
                  <a:pt x="1472" y="10001"/>
                </a:cubicBezTo>
                <a:lnTo>
                  <a:pt x="1472" y="10001"/>
                </a:lnTo>
                <a:cubicBezTo>
                  <a:pt x="1481" y="9734"/>
                  <a:pt x="1464" y="9466"/>
                  <a:pt x="1446" y="9207"/>
                </a:cubicBezTo>
                <a:lnTo>
                  <a:pt x="1446" y="9207"/>
                </a:lnTo>
                <a:cubicBezTo>
                  <a:pt x="2177" y="10786"/>
                  <a:pt x="4657" y="11652"/>
                  <a:pt x="6049" y="12276"/>
                </a:cubicBezTo>
                <a:lnTo>
                  <a:pt x="6049" y="12276"/>
                </a:lnTo>
                <a:cubicBezTo>
                  <a:pt x="8190" y="13231"/>
                  <a:pt x="10170" y="14248"/>
                  <a:pt x="11999" y="15559"/>
                </a:cubicBezTo>
                <a:lnTo>
                  <a:pt x="11999" y="15559"/>
                </a:lnTo>
                <a:cubicBezTo>
                  <a:pt x="11776" y="15532"/>
                  <a:pt x="11544" y="15514"/>
                  <a:pt x="11312" y="15523"/>
                </a:cubicBezTo>
                <a:lnTo>
                  <a:pt x="11312" y="15523"/>
                </a:lnTo>
                <a:cubicBezTo>
                  <a:pt x="9992" y="14720"/>
                  <a:pt x="8556" y="14123"/>
                  <a:pt x="7120" y="13534"/>
                </a:cubicBezTo>
                <a:moveTo>
                  <a:pt x="11758" y="13124"/>
                </a:moveTo>
                <a:cubicBezTo>
                  <a:pt x="10402" y="11973"/>
                  <a:pt x="8422" y="11223"/>
                  <a:pt x="7512" y="9644"/>
                </a:cubicBezTo>
                <a:lnTo>
                  <a:pt x="7512" y="9644"/>
                </a:lnTo>
                <a:cubicBezTo>
                  <a:pt x="7503" y="9627"/>
                  <a:pt x="7485" y="9618"/>
                  <a:pt x="7476" y="9618"/>
                </a:cubicBezTo>
                <a:lnTo>
                  <a:pt x="7476" y="9618"/>
                </a:lnTo>
                <a:cubicBezTo>
                  <a:pt x="7432" y="9537"/>
                  <a:pt x="7387" y="9457"/>
                  <a:pt x="7334" y="9368"/>
                </a:cubicBezTo>
                <a:lnTo>
                  <a:pt x="7334" y="9368"/>
                </a:lnTo>
                <a:cubicBezTo>
                  <a:pt x="7298" y="9323"/>
                  <a:pt x="7271" y="9279"/>
                  <a:pt x="7244" y="9234"/>
                </a:cubicBezTo>
                <a:lnTo>
                  <a:pt x="7244" y="9234"/>
                </a:lnTo>
                <a:cubicBezTo>
                  <a:pt x="7655" y="9618"/>
                  <a:pt x="8128" y="9966"/>
                  <a:pt x="8591" y="10314"/>
                </a:cubicBezTo>
                <a:lnTo>
                  <a:pt x="8591" y="10314"/>
                </a:lnTo>
                <a:cubicBezTo>
                  <a:pt x="10688" y="11875"/>
                  <a:pt x="13177" y="13293"/>
                  <a:pt x="14114" y="15871"/>
                </a:cubicBezTo>
                <a:lnTo>
                  <a:pt x="14114" y="15871"/>
                </a:lnTo>
                <a:cubicBezTo>
                  <a:pt x="14114" y="15871"/>
                  <a:pt x="14123" y="15871"/>
                  <a:pt x="14123" y="15880"/>
                </a:cubicBezTo>
                <a:lnTo>
                  <a:pt x="14123" y="15880"/>
                </a:lnTo>
                <a:cubicBezTo>
                  <a:pt x="14123" y="15987"/>
                  <a:pt x="14114" y="16094"/>
                  <a:pt x="14114" y="16201"/>
                </a:cubicBezTo>
                <a:lnTo>
                  <a:pt x="14114" y="16201"/>
                </a:lnTo>
                <a:cubicBezTo>
                  <a:pt x="13605" y="14988"/>
                  <a:pt x="12767" y="13980"/>
                  <a:pt x="11758" y="13124"/>
                </a:cubicBezTo>
                <a:moveTo>
                  <a:pt x="17352" y="16728"/>
                </a:moveTo>
                <a:cubicBezTo>
                  <a:pt x="19377" y="16157"/>
                  <a:pt x="21331" y="15345"/>
                  <a:pt x="23070" y="14150"/>
                </a:cubicBezTo>
                <a:lnTo>
                  <a:pt x="23070" y="14150"/>
                </a:lnTo>
                <a:cubicBezTo>
                  <a:pt x="25649" y="12365"/>
                  <a:pt x="27879" y="9716"/>
                  <a:pt x="31242" y="9707"/>
                </a:cubicBezTo>
                <a:lnTo>
                  <a:pt x="31242" y="9707"/>
                </a:lnTo>
                <a:cubicBezTo>
                  <a:pt x="31269" y="9805"/>
                  <a:pt x="31287" y="9903"/>
                  <a:pt x="31296" y="10019"/>
                </a:cubicBezTo>
                <a:lnTo>
                  <a:pt x="31296" y="10019"/>
                </a:lnTo>
                <a:cubicBezTo>
                  <a:pt x="31385" y="10706"/>
                  <a:pt x="31081" y="11197"/>
                  <a:pt x="30707" y="11678"/>
                </a:cubicBezTo>
                <a:lnTo>
                  <a:pt x="30707" y="11678"/>
                </a:lnTo>
                <a:cubicBezTo>
                  <a:pt x="28352" y="11687"/>
                  <a:pt x="26344" y="12901"/>
                  <a:pt x="24355" y="14034"/>
                </a:cubicBezTo>
                <a:lnTo>
                  <a:pt x="24355" y="14034"/>
                </a:lnTo>
                <a:cubicBezTo>
                  <a:pt x="23133" y="14729"/>
                  <a:pt x="21911" y="15336"/>
                  <a:pt x="20564" y="15764"/>
                </a:cubicBezTo>
                <a:lnTo>
                  <a:pt x="20564" y="15764"/>
                </a:lnTo>
                <a:cubicBezTo>
                  <a:pt x="19547" y="16094"/>
                  <a:pt x="18556" y="16353"/>
                  <a:pt x="17611" y="16835"/>
                </a:cubicBezTo>
                <a:lnTo>
                  <a:pt x="17611" y="16835"/>
                </a:lnTo>
                <a:cubicBezTo>
                  <a:pt x="17468" y="16817"/>
                  <a:pt x="17325" y="16826"/>
                  <a:pt x="17174" y="16826"/>
                </a:cubicBezTo>
                <a:lnTo>
                  <a:pt x="17174" y="16826"/>
                </a:lnTo>
                <a:cubicBezTo>
                  <a:pt x="17236" y="16799"/>
                  <a:pt x="17289" y="16754"/>
                  <a:pt x="17352" y="16728"/>
                </a:cubicBezTo>
                <a:close/>
                <a:moveTo>
                  <a:pt x="13730" y="16184"/>
                </a:moveTo>
                <a:cubicBezTo>
                  <a:pt x="13302" y="15211"/>
                  <a:pt x="12615" y="14471"/>
                  <a:pt x="11758" y="13846"/>
                </a:cubicBezTo>
                <a:lnTo>
                  <a:pt x="11758" y="13846"/>
                </a:lnTo>
                <a:cubicBezTo>
                  <a:pt x="10509" y="12927"/>
                  <a:pt x="8574" y="12276"/>
                  <a:pt x="7869" y="10804"/>
                </a:cubicBezTo>
                <a:lnTo>
                  <a:pt x="7869" y="10804"/>
                </a:lnTo>
                <a:cubicBezTo>
                  <a:pt x="7869" y="10795"/>
                  <a:pt x="7860" y="10795"/>
                  <a:pt x="7851" y="10786"/>
                </a:cubicBezTo>
                <a:lnTo>
                  <a:pt x="7851" y="10786"/>
                </a:lnTo>
                <a:cubicBezTo>
                  <a:pt x="7798" y="10563"/>
                  <a:pt x="7753" y="10349"/>
                  <a:pt x="7682" y="10135"/>
                </a:cubicBezTo>
                <a:lnTo>
                  <a:pt x="7682" y="10135"/>
                </a:lnTo>
                <a:cubicBezTo>
                  <a:pt x="8360" y="11027"/>
                  <a:pt x="9350" y="11545"/>
                  <a:pt x="10278" y="12187"/>
                </a:cubicBezTo>
                <a:lnTo>
                  <a:pt x="10278" y="12187"/>
                </a:lnTo>
                <a:cubicBezTo>
                  <a:pt x="11928" y="13329"/>
                  <a:pt x="13266" y="14622"/>
                  <a:pt x="14105" y="16460"/>
                </a:cubicBezTo>
                <a:lnTo>
                  <a:pt x="14105" y="16460"/>
                </a:lnTo>
                <a:cubicBezTo>
                  <a:pt x="13989" y="16353"/>
                  <a:pt x="13864" y="16273"/>
                  <a:pt x="13730" y="16184"/>
                </a:cubicBezTo>
                <a:close/>
                <a:moveTo>
                  <a:pt x="7557" y="14480"/>
                </a:moveTo>
                <a:cubicBezTo>
                  <a:pt x="6450" y="14069"/>
                  <a:pt x="5344" y="13650"/>
                  <a:pt x="4265" y="13150"/>
                </a:cubicBezTo>
                <a:lnTo>
                  <a:pt x="4265" y="13150"/>
                </a:lnTo>
                <a:cubicBezTo>
                  <a:pt x="3614" y="12847"/>
                  <a:pt x="1624" y="12089"/>
                  <a:pt x="1249" y="11206"/>
                </a:cubicBezTo>
                <a:lnTo>
                  <a:pt x="1249" y="11206"/>
                </a:lnTo>
                <a:cubicBezTo>
                  <a:pt x="1330" y="10956"/>
                  <a:pt x="1392" y="10697"/>
                  <a:pt x="1428" y="10438"/>
                </a:cubicBezTo>
                <a:lnTo>
                  <a:pt x="1428" y="10438"/>
                </a:lnTo>
                <a:cubicBezTo>
                  <a:pt x="2097" y="11661"/>
                  <a:pt x="3810" y="12258"/>
                  <a:pt x="4996" y="12794"/>
                </a:cubicBezTo>
                <a:lnTo>
                  <a:pt x="4996" y="12794"/>
                </a:lnTo>
                <a:cubicBezTo>
                  <a:pt x="7039" y="13721"/>
                  <a:pt x="9109" y="14506"/>
                  <a:pt x="11089" y="15550"/>
                </a:cubicBezTo>
                <a:lnTo>
                  <a:pt x="11089" y="15550"/>
                </a:lnTo>
                <a:cubicBezTo>
                  <a:pt x="10929" y="15568"/>
                  <a:pt x="10768" y="15586"/>
                  <a:pt x="10617" y="15622"/>
                </a:cubicBezTo>
                <a:lnTo>
                  <a:pt x="10617" y="15622"/>
                </a:lnTo>
                <a:cubicBezTo>
                  <a:pt x="9600" y="15211"/>
                  <a:pt x="8574" y="14854"/>
                  <a:pt x="7557" y="14480"/>
                </a:cubicBezTo>
                <a:close/>
                <a:moveTo>
                  <a:pt x="13293" y="15943"/>
                </a:moveTo>
                <a:cubicBezTo>
                  <a:pt x="12722" y="15256"/>
                  <a:pt x="12035" y="14676"/>
                  <a:pt x="11116" y="14141"/>
                </a:cubicBezTo>
                <a:lnTo>
                  <a:pt x="11116" y="14141"/>
                </a:lnTo>
                <a:cubicBezTo>
                  <a:pt x="9903" y="13427"/>
                  <a:pt x="8440" y="12776"/>
                  <a:pt x="7994" y="11313"/>
                </a:cubicBezTo>
                <a:lnTo>
                  <a:pt x="7994" y="11313"/>
                </a:lnTo>
                <a:cubicBezTo>
                  <a:pt x="7985" y="11286"/>
                  <a:pt x="7976" y="11259"/>
                  <a:pt x="7967" y="11232"/>
                </a:cubicBezTo>
                <a:lnTo>
                  <a:pt x="7967" y="11232"/>
                </a:lnTo>
                <a:cubicBezTo>
                  <a:pt x="8502" y="12044"/>
                  <a:pt x="9457" y="12535"/>
                  <a:pt x="10260" y="13034"/>
                </a:cubicBezTo>
                <a:lnTo>
                  <a:pt x="10260" y="13034"/>
                </a:lnTo>
                <a:cubicBezTo>
                  <a:pt x="11589" y="13846"/>
                  <a:pt x="12891" y="14685"/>
                  <a:pt x="13605" y="16103"/>
                </a:cubicBezTo>
                <a:lnTo>
                  <a:pt x="13605" y="16103"/>
                </a:lnTo>
                <a:cubicBezTo>
                  <a:pt x="13507" y="16041"/>
                  <a:pt x="13400" y="15996"/>
                  <a:pt x="13293" y="15943"/>
                </a:cubicBezTo>
                <a:close/>
                <a:moveTo>
                  <a:pt x="9207" y="15559"/>
                </a:moveTo>
                <a:cubicBezTo>
                  <a:pt x="7931" y="15193"/>
                  <a:pt x="6629" y="14944"/>
                  <a:pt x="5362" y="14551"/>
                </a:cubicBezTo>
                <a:lnTo>
                  <a:pt x="5362" y="14551"/>
                </a:lnTo>
                <a:cubicBezTo>
                  <a:pt x="3997" y="14132"/>
                  <a:pt x="1820" y="13427"/>
                  <a:pt x="982" y="12098"/>
                </a:cubicBezTo>
                <a:lnTo>
                  <a:pt x="982" y="12098"/>
                </a:lnTo>
                <a:cubicBezTo>
                  <a:pt x="1053" y="11848"/>
                  <a:pt x="1133" y="11598"/>
                  <a:pt x="1214" y="11348"/>
                </a:cubicBezTo>
                <a:lnTo>
                  <a:pt x="1214" y="11348"/>
                </a:lnTo>
                <a:cubicBezTo>
                  <a:pt x="1401" y="11723"/>
                  <a:pt x="1829" y="11946"/>
                  <a:pt x="2204" y="12187"/>
                </a:cubicBezTo>
                <a:lnTo>
                  <a:pt x="2204" y="12187"/>
                </a:lnTo>
                <a:cubicBezTo>
                  <a:pt x="3203" y="12820"/>
                  <a:pt x="4283" y="13329"/>
                  <a:pt x="5380" y="13784"/>
                </a:cubicBezTo>
                <a:lnTo>
                  <a:pt x="5380" y="13784"/>
                </a:lnTo>
                <a:cubicBezTo>
                  <a:pt x="7012" y="14471"/>
                  <a:pt x="8672" y="15068"/>
                  <a:pt x="10322" y="15702"/>
                </a:cubicBezTo>
                <a:lnTo>
                  <a:pt x="10322" y="15702"/>
                </a:lnTo>
                <a:cubicBezTo>
                  <a:pt x="10206" y="15737"/>
                  <a:pt x="10099" y="15773"/>
                  <a:pt x="9992" y="15818"/>
                </a:cubicBezTo>
                <a:lnTo>
                  <a:pt x="9992" y="15818"/>
                </a:lnTo>
                <a:cubicBezTo>
                  <a:pt x="9733" y="15729"/>
                  <a:pt x="9475" y="15639"/>
                  <a:pt x="9207" y="15559"/>
                </a:cubicBezTo>
                <a:close/>
                <a:moveTo>
                  <a:pt x="17771" y="16853"/>
                </a:moveTo>
                <a:cubicBezTo>
                  <a:pt x="19654" y="16032"/>
                  <a:pt x="21670" y="15657"/>
                  <a:pt x="23499" y="14676"/>
                </a:cubicBezTo>
                <a:lnTo>
                  <a:pt x="23499" y="14676"/>
                </a:lnTo>
                <a:cubicBezTo>
                  <a:pt x="25809" y="13445"/>
                  <a:pt x="27897" y="12035"/>
                  <a:pt x="30573" y="11848"/>
                </a:cubicBezTo>
                <a:lnTo>
                  <a:pt x="30573" y="11848"/>
                </a:lnTo>
                <a:cubicBezTo>
                  <a:pt x="30439" y="12026"/>
                  <a:pt x="30287" y="12205"/>
                  <a:pt x="30154" y="12401"/>
                </a:cubicBezTo>
                <a:lnTo>
                  <a:pt x="30154" y="12401"/>
                </a:lnTo>
                <a:cubicBezTo>
                  <a:pt x="29850" y="12829"/>
                  <a:pt x="29690" y="13266"/>
                  <a:pt x="29601" y="13712"/>
                </a:cubicBezTo>
                <a:lnTo>
                  <a:pt x="29601" y="13712"/>
                </a:lnTo>
                <a:cubicBezTo>
                  <a:pt x="27683" y="13579"/>
                  <a:pt x="25952" y="14274"/>
                  <a:pt x="24221" y="15015"/>
                </a:cubicBezTo>
                <a:lnTo>
                  <a:pt x="24221" y="15015"/>
                </a:lnTo>
                <a:cubicBezTo>
                  <a:pt x="22134" y="15907"/>
                  <a:pt x="19984" y="16166"/>
                  <a:pt x="17887" y="16870"/>
                </a:cubicBezTo>
                <a:lnTo>
                  <a:pt x="17887" y="16870"/>
                </a:lnTo>
                <a:cubicBezTo>
                  <a:pt x="17843" y="16862"/>
                  <a:pt x="17807" y="16862"/>
                  <a:pt x="17771" y="16853"/>
                </a:cubicBezTo>
                <a:close/>
                <a:moveTo>
                  <a:pt x="8458" y="16246"/>
                </a:moveTo>
                <a:cubicBezTo>
                  <a:pt x="7235" y="15961"/>
                  <a:pt x="6004" y="15684"/>
                  <a:pt x="4809" y="15291"/>
                </a:cubicBezTo>
                <a:lnTo>
                  <a:pt x="4809" y="15291"/>
                </a:lnTo>
                <a:cubicBezTo>
                  <a:pt x="3542" y="14872"/>
                  <a:pt x="1606" y="14230"/>
                  <a:pt x="830" y="12954"/>
                </a:cubicBezTo>
                <a:lnTo>
                  <a:pt x="830" y="12954"/>
                </a:lnTo>
                <a:cubicBezTo>
                  <a:pt x="839" y="12722"/>
                  <a:pt x="884" y="12490"/>
                  <a:pt x="946" y="12249"/>
                </a:cubicBezTo>
                <a:lnTo>
                  <a:pt x="946" y="12249"/>
                </a:lnTo>
                <a:cubicBezTo>
                  <a:pt x="2097" y="13971"/>
                  <a:pt x="5166" y="14658"/>
                  <a:pt x="6968" y="15113"/>
                </a:cubicBezTo>
                <a:lnTo>
                  <a:pt x="6968" y="15113"/>
                </a:lnTo>
                <a:cubicBezTo>
                  <a:pt x="7931" y="15354"/>
                  <a:pt x="8859" y="15622"/>
                  <a:pt x="9769" y="15934"/>
                </a:cubicBezTo>
                <a:lnTo>
                  <a:pt x="9769" y="15934"/>
                </a:lnTo>
                <a:cubicBezTo>
                  <a:pt x="9689" y="15969"/>
                  <a:pt x="9617" y="15996"/>
                  <a:pt x="9546" y="16041"/>
                </a:cubicBezTo>
                <a:lnTo>
                  <a:pt x="9546" y="16041"/>
                </a:lnTo>
                <a:cubicBezTo>
                  <a:pt x="9350" y="16166"/>
                  <a:pt x="9716" y="16210"/>
                  <a:pt x="9965" y="16273"/>
                </a:cubicBezTo>
                <a:lnTo>
                  <a:pt x="9965" y="16273"/>
                </a:lnTo>
                <a:cubicBezTo>
                  <a:pt x="10697" y="16478"/>
                  <a:pt x="11526" y="16647"/>
                  <a:pt x="12285" y="16933"/>
                </a:cubicBezTo>
                <a:lnTo>
                  <a:pt x="12285" y="16933"/>
                </a:lnTo>
                <a:cubicBezTo>
                  <a:pt x="12588" y="17076"/>
                  <a:pt x="12900" y="17227"/>
                  <a:pt x="13204" y="17388"/>
                </a:cubicBezTo>
                <a:lnTo>
                  <a:pt x="13204" y="17388"/>
                </a:lnTo>
                <a:cubicBezTo>
                  <a:pt x="13373" y="17495"/>
                  <a:pt x="13543" y="17611"/>
                  <a:pt x="13685" y="17754"/>
                </a:cubicBezTo>
                <a:lnTo>
                  <a:pt x="13685" y="17754"/>
                </a:lnTo>
                <a:cubicBezTo>
                  <a:pt x="13792" y="17852"/>
                  <a:pt x="13899" y="17977"/>
                  <a:pt x="13998" y="18110"/>
                </a:cubicBezTo>
                <a:lnTo>
                  <a:pt x="13998" y="18110"/>
                </a:lnTo>
                <a:cubicBezTo>
                  <a:pt x="12267" y="17192"/>
                  <a:pt x="10376" y="16701"/>
                  <a:pt x="8458" y="16246"/>
                </a:cubicBezTo>
                <a:close/>
                <a:moveTo>
                  <a:pt x="6620" y="16514"/>
                </a:moveTo>
                <a:cubicBezTo>
                  <a:pt x="4987" y="16112"/>
                  <a:pt x="2721" y="15827"/>
                  <a:pt x="1490" y="14587"/>
                </a:cubicBezTo>
                <a:lnTo>
                  <a:pt x="1490" y="14587"/>
                </a:lnTo>
                <a:cubicBezTo>
                  <a:pt x="991" y="14087"/>
                  <a:pt x="830" y="13596"/>
                  <a:pt x="830" y="13088"/>
                </a:cubicBezTo>
                <a:lnTo>
                  <a:pt x="830" y="13088"/>
                </a:lnTo>
                <a:cubicBezTo>
                  <a:pt x="1838" y="14694"/>
                  <a:pt x="4506" y="15363"/>
                  <a:pt x="6129" y="15800"/>
                </a:cubicBezTo>
                <a:lnTo>
                  <a:pt x="6129" y="15800"/>
                </a:lnTo>
                <a:cubicBezTo>
                  <a:pt x="8823" y="16523"/>
                  <a:pt x="11589" y="16942"/>
                  <a:pt x="14078" y="18226"/>
                </a:cubicBezTo>
                <a:lnTo>
                  <a:pt x="14078" y="18226"/>
                </a:lnTo>
                <a:cubicBezTo>
                  <a:pt x="14123" y="18289"/>
                  <a:pt x="14158" y="18342"/>
                  <a:pt x="14194" y="18396"/>
                </a:cubicBezTo>
                <a:lnTo>
                  <a:pt x="14194" y="18396"/>
                </a:lnTo>
                <a:cubicBezTo>
                  <a:pt x="11857" y="17147"/>
                  <a:pt x="9314" y="17174"/>
                  <a:pt x="6620" y="16514"/>
                </a:cubicBezTo>
                <a:moveTo>
                  <a:pt x="18092" y="16897"/>
                </a:moveTo>
                <a:cubicBezTo>
                  <a:pt x="19734" y="16442"/>
                  <a:pt x="21429" y="16291"/>
                  <a:pt x="23035" y="15666"/>
                </a:cubicBezTo>
                <a:lnTo>
                  <a:pt x="23035" y="15666"/>
                </a:lnTo>
                <a:cubicBezTo>
                  <a:pt x="25202" y="14828"/>
                  <a:pt x="27183" y="13748"/>
                  <a:pt x="29574" y="13837"/>
                </a:cubicBezTo>
                <a:lnTo>
                  <a:pt x="29574" y="13837"/>
                </a:lnTo>
                <a:cubicBezTo>
                  <a:pt x="29485" y="14337"/>
                  <a:pt x="29458" y="14845"/>
                  <a:pt x="29395" y="15345"/>
                </a:cubicBezTo>
                <a:lnTo>
                  <a:pt x="29395" y="15345"/>
                </a:lnTo>
                <a:cubicBezTo>
                  <a:pt x="27584" y="15291"/>
                  <a:pt x="25996" y="15622"/>
                  <a:pt x="24248" y="16103"/>
                </a:cubicBezTo>
                <a:lnTo>
                  <a:pt x="24248" y="16103"/>
                </a:lnTo>
                <a:cubicBezTo>
                  <a:pt x="22303" y="16647"/>
                  <a:pt x="20269" y="16335"/>
                  <a:pt x="18342" y="16969"/>
                </a:cubicBezTo>
                <a:lnTo>
                  <a:pt x="18342" y="16969"/>
                </a:lnTo>
                <a:cubicBezTo>
                  <a:pt x="18262" y="16942"/>
                  <a:pt x="18182" y="16915"/>
                  <a:pt x="18092" y="16897"/>
                </a:cubicBezTo>
                <a:moveTo>
                  <a:pt x="18565" y="17031"/>
                </a:moveTo>
                <a:cubicBezTo>
                  <a:pt x="20305" y="16540"/>
                  <a:pt x="22116" y="16790"/>
                  <a:pt x="23864" y="16371"/>
                </a:cubicBezTo>
                <a:lnTo>
                  <a:pt x="23864" y="16371"/>
                </a:lnTo>
                <a:cubicBezTo>
                  <a:pt x="25747" y="15916"/>
                  <a:pt x="27424" y="15425"/>
                  <a:pt x="29369" y="15506"/>
                </a:cubicBezTo>
                <a:lnTo>
                  <a:pt x="29369" y="15506"/>
                </a:lnTo>
                <a:cubicBezTo>
                  <a:pt x="29306" y="15925"/>
                  <a:pt x="29199" y="16335"/>
                  <a:pt x="28985" y="16728"/>
                </a:cubicBezTo>
                <a:lnTo>
                  <a:pt x="28985" y="16728"/>
                </a:lnTo>
                <a:cubicBezTo>
                  <a:pt x="27477" y="16674"/>
                  <a:pt x="25996" y="17076"/>
                  <a:pt x="24480" y="17102"/>
                </a:cubicBezTo>
                <a:lnTo>
                  <a:pt x="24480" y="17102"/>
                </a:lnTo>
                <a:cubicBezTo>
                  <a:pt x="23784" y="17111"/>
                  <a:pt x="23097" y="17085"/>
                  <a:pt x="22410" y="17049"/>
                </a:cubicBezTo>
                <a:lnTo>
                  <a:pt x="22410" y="17049"/>
                </a:lnTo>
                <a:cubicBezTo>
                  <a:pt x="21366" y="17004"/>
                  <a:pt x="20323" y="16951"/>
                  <a:pt x="19279" y="17049"/>
                </a:cubicBezTo>
                <a:lnTo>
                  <a:pt x="19279" y="17049"/>
                </a:lnTo>
                <a:cubicBezTo>
                  <a:pt x="19270" y="17049"/>
                  <a:pt x="19270" y="17058"/>
                  <a:pt x="19261" y="17058"/>
                </a:cubicBezTo>
                <a:lnTo>
                  <a:pt x="19261" y="17058"/>
                </a:lnTo>
                <a:cubicBezTo>
                  <a:pt x="19100" y="17058"/>
                  <a:pt x="18931" y="17076"/>
                  <a:pt x="18761" y="17093"/>
                </a:cubicBezTo>
                <a:lnTo>
                  <a:pt x="18761" y="17093"/>
                </a:lnTo>
                <a:cubicBezTo>
                  <a:pt x="18699" y="17067"/>
                  <a:pt x="18637" y="17049"/>
                  <a:pt x="18565" y="17031"/>
                </a:cubicBezTo>
                <a:moveTo>
                  <a:pt x="24765" y="17254"/>
                </a:moveTo>
                <a:cubicBezTo>
                  <a:pt x="26166" y="17209"/>
                  <a:pt x="27522" y="16826"/>
                  <a:pt x="28923" y="16853"/>
                </a:cubicBezTo>
                <a:lnTo>
                  <a:pt x="28923" y="16853"/>
                </a:lnTo>
                <a:cubicBezTo>
                  <a:pt x="28807" y="17049"/>
                  <a:pt x="28673" y="17236"/>
                  <a:pt x="28494" y="17424"/>
                </a:cubicBezTo>
                <a:lnTo>
                  <a:pt x="28494" y="17424"/>
                </a:lnTo>
                <a:cubicBezTo>
                  <a:pt x="28494" y="17424"/>
                  <a:pt x="28485" y="17424"/>
                  <a:pt x="28485" y="17424"/>
                </a:cubicBezTo>
                <a:lnTo>
                  <a:pt x="28485" y="17424"/>
                </a:lnTo>
                <a:cubicBezTo>
                  <a:pt x="27263" y="17745"/>
                  <a:pt x="26023" y="17923"/>
                  <a:pt x="24756" y="17834"/>
                </a:cubicBezTo>
                <a:lnTo>
                  <a:pt x="24756" y="17834"/>
                </a:lnTo>
                <a:cubicBezTo>
                  <a:pt x="23570" y="17745"/>
                  <a:pt x="22464" y="17388"/>
                  <a:pt x="21268" y="17406"/>
                </a:cubicBezTo>
                <a:lnTo>
                  <a:pt x="21268" y="17406"/>
                </a:lnTo>
                <a:cubicBezTo>
                  <a:pt x="21259" y="17406"/>
                  <a:pt x="21250" y="17415"/>
                  <a:pt x="21242" y="17415"/>
                </a:cubicBezTo>
                <a:lnTo>
                  <a:pt x="21242" y="17415"/>
                </a:lnTo>
                <a:cubicBezTo>
                  <a:pt x="21188" y="17397"/>
                  <a:pt x="21134" y="17379"/>
                  <a:pt x="21081" y="17361"/>
                </a:cubicBezTo>
                <a:lnTo>
                  <a:pt x="21081" y="17361"/>
                </a:lnTo>
                <a:cubicBezTo>
                  <a:pt x="20840" y="17272"/>
                  <a:pt x="20599" y="17209"/>
                  <a:pt x="20349" y="17165"/>
                </a:cubicBezTo>
                <a:lnTo>
                  <a:pt x="20349" y="17165"/>
                </a:lnTo>
                <a:cubicBezTo>
                  <a:pt x="21063" y="17147"/>
                  <a:pt x="21777" y="17183"/>
                  <a:pt x="22490" y="17209"/>
                </a:cubicBezTo>
                <a:lnTo>
                  <a:pt x="22490" y="17209"/>
                </a:lnTo>
                <a:cubicBezTo>
                  <a:pt x="23070" y="17236"/>
                  <a:pt x="23650" y="17263"/>
                  <a:pt x="24230" y="17263"/>
                </a:cubicBezTo>
                <a:lnTo>
                  <a:pt x="24230" y="17263"/>
                </a:lnTo>
                <a:cubicBezTo>
                  <a:pt x="24408" y="17263"/>
                  <a:pt x="24587" y="17263"/>
                  <a:pt x="24765" y="17254"/>
                </a:cubicBezTo>
                <a:moveTo>
                  <a:pt x="28387" y="17522"/>
                </a:moveTo>
                <a:cubicBezTo>
                  <a:pt x="26451" y="19422"/>
                  <a:pt x="23820" y="18387"/>
                  <a:pt x="21572" y="17540"/>
                </a:cubicBezTo>
                <a:lnTo>
                  <a:pt x="21572" y="17540"/>
                </a:lnTo>
                <a:cubicBezTo>
                  <a:pt x="22821" y="17602"/>
                  <a:pt x="24025" y="17959"/>
                  <a:pt x="25283" y="17977"/>
                </a:cubicBezTo>
                <a:lnTo>
                  <a:pt x="25283" y="17977"/>
                </a:lnTo>
                <a:cubicBezTo>
                  <a:pt x="25336" y="17977"/>
                  <a:pt x="25399" y="17977"/>
                  <a:pt x="25452" y="17977"/>
                </a:cubicBezTo>
                <a:lnTo>
                  <a:pt x="25452" y="17977"/>
                </a:lnTo>
                <a:cubicBezTo>
                  <a:pt x="26460" y="17977"/>
                  <a:pt x="27424" y="17816"/>
                  <a:pt x="28387" y="17522"/>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 name="Google Shape;357;p19"/>
          <p:cNvGrpSpPr/>
          <p:nvPr/>
        </p:nvGrpSpPr>
        <p:grpSpPr>
          <a:xfrm flipH="1" rot="-4915309">
            <a:off x="6865977" y="2379114"/>
            <a:ext cx="1991409" cy="1414303"/>
            <a:chOff x="7371729" y="3740281"/>
            <a:chExt cx="1772269" cy="1258669"/>
          </a:xfrm>
        </p:grpSpPr>
        <p:sp>
          <p:nvSpPr>
            <p:cNvPr id="358" name="Google Shape;358;p19"/>
            <p:cNvSpPr/>
            <p:nvPr/>
          </p:nvSpPr>
          <p:spPr>
            <a:xfrm rot="10800000">
              <a:off x="7371729" y="37405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9"/>
            <p:cNvSpPr/>
            <p:nvPr/>
          </p:nvSpPr>
          <p:spPr>
            <a:xfrm rot="10800000">
              <a:off x="7371781" y="37402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 name="Google Shape;360;p19"/>
          <p:cNvGrpSpPr/>
          <p:nvPr/>
        </p:nvGrpSpPr>
        <p:grpSpPr>
          <a:xfrm rot="-7878956">
            <a:off x="7407035" y="3468102"/>
            <a:ext cx="1462706" cy="1441161"/>
            <a:chOff x="325275" y="443025"/>
            <a:chExt cx="1301825" cy="1282650"/>
          </a:xfrm>
        </p:grpSpPr>
        <p:sp>
          <p:nvSpPr>
            <p:cNvPr id="361" name="Google Shape;361;p19"/>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9"/>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3" name="Shape 363"/>
        <p:cNvGrpSpPr/>
        <p:nvPr/>
      </p:nvGrpSpPr>
      <p:grpSpPr>
        <a:xfrm>
          <a:off x="0" y="0"/>
          <a:ext cx="0" cy="0"/>
          <a:chOff x="0" y="0"/>
          <a:chExt cx="0" cy="0"/>
        </a:xfrm>
      </p:grpSpPr>
      <p:grpSp>
        <p:nvGrpSpPr>
          <p:cNvPr id="364" name="Google Shape;364;p20"/>
          <p:cNvGrpSpPr/>
          <p:nvPr/>
        </p:nvGrpSpPr>
        <p:grpSpPr>
          <a:xfrm flipH="1" rot="5400000">
            <a:off x="4008036" y="2903741"/>
            <a:ext cx="8187885" cy="2380383"/>
            <a:chOff x="238125" y="1986700"/>
            <a:chExt cx="7132925" cy="1703925"/>
          </a:xfrm>
        </p:grpSpPr>
        <p:sp>
          <p:nvSpPr>
            <p:cNvPr id="365" name="Google Shape;365;p20"/>
            <p:cNvSpPr/>
            <p:nvPr/>
          </p:nvSpPr>
          <p:spPr>
            <a:xfrm>
              <a:off x="1954000" y="2022100"/>
              <a:ext cx="5417050" cy="1668525"/>
            </a:xfrm>
            <a:custGeom>
              <a:rect b="b" l="l" r="r" t="t"/>
              <a:pathLst>
                <a:path extrusionOk="0" h="66741" w="216682">
                  <a:moveTo>
                    <a:pt x="1" y="0"/>
                  </a:moveTo>
                  <a:cubicBezTo>
                    <a:pt x="8994" y="4679"/>
                    <a:pt x="20817" y="3675"/>
                    <a:pt x="32276" y="2693"/>
                  </a:cubicBezTo>
                  <a:lnTo>
                    <a:pt x="32276" y="2693"/>
                  </a:lnTo>
                  <a:cubicBezTo>
                    <a:pt x="44647" y="1643"/>
                    <a:pt x="57429" y="571"/>
                    <a:pt x="66354" y="6779"/>
                  </a:cubicBezTo>
                  <a:lnTo>
                    <a:pt x="66354" y="6779"/>
                  </a:lnTo>
                  <a:cubicBezTo>
                    <a:pt x="70554" y="9701"/>
                    <a:pt x="73247" y="13923"/>
                    <a:pt x="75849" y="18009"/>
                  </a:cubicBezTo>
                  <a:lnTo>
                    <a:pt x="75849" y="18009"/>
                  </a:lnTo>
                  <a:cubicBezTo>
                    <a:pt x="78816" y="22665"/>
                    <a:pt x="81875" y="27481"/>
                    <a:pt x="87239" y="30312"/>
                  </a:cubicBezTo>
                  <a:lnTo>
                    <a:pt x="87239" y="30312"/>
                  </a:lnTo>
                  <a:cubicBezTo>
                    <a:pt x="95137" y="34512"/>
                    <a:pt x="105111" y="33119"/>
                    <a:pt x="114766" y="31773"/>
                  </a:cubicBezTo>
                  <a:lnTo>
                    <a:pt x="114766" y="31773"/>
                  </a:lnTo>
                  <a:cubicBezTo>
                    <a:pt x="119354" y="31133"/>
                    <a:pt x="124125" y="30472"/>
                    <a:pt x="128644" y="30403"/>
                  </a:cubicBezTo>
                  <a:lnTo>
                    <a:pt x="128644" y="30403"/>
                  </a:lnTo>
                  <a:cubicBezTo>
                    <a:pt x="142294" y="30198"/>
                    <a:pt x="155304" y="35881"/>
                    <a:pt x="162563" y="45194"/>
                  </a:cubicBezTo>
                  <a:lnTo>
                    <a:pt x="162563" y="45194"/>
                  </a:lnTo>
                  <a:cubicBezTo>
                    <a:pt x="163749" y="46723"/>
                    <a:pt x="164868" y="48412"/>
                    <a:pt x="165941" y="50056"/>
                  </a:cubicBezTo>
                  <a:lnTo>
                    <a:pt x="165941" y="50056"/>
                  </a:lnTo>
                  <a:cubicBezTo>
                    <a:pt x="169479" y="55374"/>
                    <a:pt x="173108" y="60875"/>
                    <a:pt x="180070" y="62335"/>
                  </a:cubicBezTo>
                  <a:lnTo>
                    <a:pt x="180070" y="62335"/>
                  </a:lnTo>
                  <a:cubicBezTo>
                    <a:pt x="183699" y="63089"/>
                    <a:pt x="187533" y="62541"/>
                    <a:pt x="191254" y="62016"/>
                  </a:cubicBezTo>
                  <a:lnTo>
                    <a:pt x="191254" y="62016"/>
                  </a:lnTo>
                  <a:cubicBezTo>
                    <a:pt x="192966" y="61765"/>
                    <a:pt x="194746" y="61514"/>
                    <a:pt x="196481" y="61400"/>
                  </a:cubicBezTo>
                  <a:lnTo>
                    <a:pt x="196481" y="61400"/>
                  </a:lnTo>
                  <a:cubicBezTo>
                    <a:pt x="203808" y="60875"/>
                    <a:pt x="211158" y="62952"/>
                    <a:pt x="216681" y="66741"/>
                  </a:cubicBezTo>
                  <a:lnTo>
                    <a:pt x="216681" y="66741"/>
                  </a:lnTo>
                  <a:lnTo>
                    <a:pt x="216681" y="66535"/>
                  </a:lnTo>
                  <a:cubicBezTo>
                    <a:pt x="211112" y="62769"/>
                    <a:pt x="203785" y="60738"/>
                    <a:pt x="196435" y="61240"/>
                  </a:cubicBezTo>
                  <a:lnTo>
                    <a:pt x="196435" y="61240"/>
                  </a:lnTo>
                  <a:cubicBezTo>
                    <a:pt x="194701" y="61377"/>
                    <a:pt x="192920" y="61628"/>
                    <a:pt x="191185" y="61879"/>
                  </a:cubicBezTo>
                  <a:lnTo>
                    <a:pt x="191185" y="61879"/>
                  </a:lnTo>
                  <a:cubicBezTo>
                    <a:pt x="187488" y="62404"/>
                    <a:pt x="183676" y="62952"/>
                    <a:pt x="180115" y="62199"/>
                  </a:cubicBezTo>
                  <a:lnTo>
                    <a:pt x="180115" y="62199"/>
                  </a:lnTo>
                  <a:cubicBezTo>
                    <a:pt x="173268" y="60761"/>
                    <a:pt x="169638" y="55282"/>
                    <a:pt x="166146" y="49987"/>
                  </a:cubicBezTo>
                  <a:lnTo>
                    <a:pt x="166146" y="49987"/>
                  </a:lnTo>
                  <a:cubicBezTo>
                    <a:pt x="165050" y="48366"/>
                    <a:pt x="163932" y="46677"/>
                    <a:pt x="162745" y="45148"/>
                  </a:cubicBezTo>
                  <a:lnTo>
                    <a:pt x="162745" y="45148"/>
                  </a:lnTo>
                  <a:cubicBezTo>
                    <a:pt x="159184" y="40560"/>
                    <a:pt x="154117" y="36748"/>
                    <a:pt x="148091" y="34124"/>
                  </a:cubicBezTo>
                  <a:lnTo>
                    <a:pt x="148091" y="34124"/>
                  </a:lnTo>
                  <a:cubicBezTo>
                    <a:pt x="142065" y="31499"/>
                    <a:pt x="135332" y="30152"/>
                    <a:pt x="128621" y="30266"/>
                  </a:cubicBezTo>
                  <a:lnTo>
                    <a:pt x="128621" y="30266"/>
                  </a:lnTo>
                  <a:cubicBezTo>
                    <a:pt x="124079" y="30335"/>
                    <a:pt x="119309" y="30997"/>
                    <a:pt x="114698" y="31636"/>
                  </a:cubicBezTo>
                  <a:lnTo>
                    <a:pt x="114698" y="31636"/>
                  </a:lnTo>
                  <a:cubicBezTo>
                    <a:pt x="104655" y="33028"/>
                    <a:pt x="95159" y="34352"/>
                    <a:pt x="87353" y="30198"/>
                  </a:cubicBezTo>
                  <a:lnTo>
                    <a:pt x="87353" y="30198"/>
                  </a:lnTo>
                  <a:cubicBezTo>
                    <a:pt x="82058" y="27390"/>
                    <a:pt x="78999" y="22597"/>
                    <a:pt x="76032" y="17963"/>
                  </a:cubicBezTo>
                  <a:lnTo>
                    <a:pt x="76032" y="17963"/>
                  </a:lnTo>
                  <a:cubicBezTo>
                    <a:pt x="73430" y="13855"/>
                    <a:pt x="70736" y="9632"/>
                    <a:pt x="66491" y="6688"/>
                  </a:cubicBezTo>
                  <a:lnTo>
                    <a:pt x="66491" y="6688"/>
                  </a:lnTo>
                  <a:cubicBezTo>
                    <a:pt x="57498" y="411"/>
                    <a:pt x="44647" y="1506"/>
                    <a:pt x="32230" y="2556"/>
                  </a:cubicBezTo>
                  <a:lnTo>
                    <a:pt x="32230" y="2556"/>
                  </a:lnTo>
                  <a:cubicBezTo>
                    <a:pt x="20909" y="3515"/>
                    <a:pt x="9222" y="4497"/>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0"/>
            <p:cNvSpPr/>
            <p:nvPr/>
          </p:nvSpPr>
          <p:spPr>
            <a:xfrm>
              <a:off x="2060150" y="1986700"/>
              <a:ext cx="5310900" cy="1621200"/>
            </a:xfrm>
            <a:custGeom>
              <a:rect b="b" l="l" r="r" t="t"/>
              <a:pathLst>
                <a:path extrusionOk="0" h="64848" w="212436">
                  <a:moveTo>
                    <a:pt x="39214" y="1416"/>
                  </a:moveTo>
                  <a:cubicBezTo>
                    <a:pt x="35699" y="1576"/>
                    <a:pt x="32115" y="1918"/>
                    <a:pt x="28577" y="2261"/>
                  </a:cubicBezTo>
                  <a:lnTo>
                    <a:pt x="28577" y="2261"/>
                  </a:lnTo>
                  <a:cubicBezTo>
                    <a:pt x="22620" y="2831"/>
                    <a:pt x="16434" y="3425"/>
                    <a:pt x="10774" y="3174"/>
                  </a:cubicBezTo>
                  <a:lnTo>
                    <a:pt x="10774" y="3174"/>
                  </a:lnTo>
                  <a:cubicBezTo>
                    <a:pt x="6893" y="2991"/>
                    <a:pt x="3492" y="2420"/>
                    <a:pt x="480" y="1416"/>
                  </a:cubicBezTo>
                  <a:lnTo>
                    <a:pt x="480" y="1416"/>
                  </a:lnTo>
                  <a:lnTo>
                    <a:pt x="0" y="1416"/>
                  </a:lnTo>
                  <a:cubicBezTo>
                    <a:pt x="3127" y="2512"/>
                    <a:pt x="6688" y="3128"/>
                    <a:pt x="10774" y="3310"/>
                  </a:cubicBezTo>
                  <a:lnTo>
                    <a:pt x="10774" y="3310"/>
                  </a:lnTo>
                  <a:cubicBezTo>
                    <a:pt x="16457" y="3562"/>
                    <a:pt x="22643" y="2968"/>
                    <a:pt x="28623" y="2397"/>
                  </a:cubicBezTo>
                  <a:lnTo>
                    <a:pt x="28623" y="2397"/>
                  </a:lnTo>
                  <a:cubicBezTo>
                    <a:pt x="41063" y="1233"/>
                    <a:pt x="53914" y="1"/>
                    <a:pt x="62952" y="6209"/>
                  </a:cubicBezTo>
                  <a:lnTo>
                    <a:pt x="62952" y="6209"/>
                  </a:lnTo>
                  <a:cubicBezTo>
                    <a:pt x="67221" y="9154"/>
                    <a:pt x="69983" y="13399"/>
                    <a:pt x="72653" y="17508"/>
                  </a:cubicBezTo>
                  <a:lnTo>
                    <a:pt x="72653" y="17508"/>
                  </a:lnTo>
                  <a:cubicBezTo>
                    <a:pt x="75620" y="22096"/>
                    <a:pt x="78679" y="26820"/>
                    <a:pt x="83838" y="29719"/>
                  </a:cubicBezTo>
                  <a:lnTo>
                    <a:pt x="83838" y="29719"/>
                  </a:lnTo>
                  <a:cubicBezTo>
                    <a:pt x="86691" y="31317"/>
                    <a:pt x="90023" y="32276"/>
                    <a:pt x="94018" y="32686"/>
                  </a:cubicBezTo>
                  <a:lnTo>
                    <a:pt x="94018" y="32686"/>
                  </a:lnTo>
                  <a:cubicBezTo>
                    <a:pt x="99564" y="33257"/>
                    <a:pt x="105659" y="32618"/>
                    <a:pt x="111570" y="31979"/>
                  </a:cubicBezTo>
                  <a:lnTo>
                    <a:pt x="111570" y="31979"/>
                  </a:lnTo>
                  <a:cubicBezTo>
                    <a:pt x="115884" y="31522"/>
                    <a:pt x="120335" y="31043"/>
                    <a:pt x="124581" y="31020"/>
                  </a:cubicBezTo>
                  <a:lnTo>
                    <a:pt x="124581" y="31020"/>
                  </a:lnTo>
                  <a:cubicBezTo>
                    <a:pt x="138025" y="30997"/>
                    <a:pt x="151127" y="36224"/>
                    <a:pt x="158773" y="44670"/>
                  </a:cubicBezTo>
                  <a:lnTo>
                    <a:pt x="158773" y="44670"/>
                  </a:lnTo>
                  <a:cubicBezTo>
                    <a:pt x="160051" y="46062"/>
                    <a:pt x="161238" y="47591"/>
                    <a:pt x="162425" y="49075"/>
                  </a:cubicBezTo>
                  <a:lnTo>
                    <a:pt x="162425" y="49075"/>
                  </a:lnTo>
                  <a:cubicBezTo>
                    <a:pt x="163840" y="50901"/>
                    <a:pt x="165347" y="52795"/>
                    <a:pt x="166990" y="54507"/>
                  </a:cubicBezTo>
                  <a:lnTo>
                    <a:pt x="166990" y="54507"/>
                  </a:lnTo>
                  <a:cubicBezTo>
                    <a:pt x="170209" y="57908"/>
                    <a:pt x="173336" y="59780"/>
                    <a:pt x="177102" y="60624"/>
                  </a:cubicBezTo>
                  <a:lnTo>
                    <a:pt x="177102" y="60624"/>
                  </a:lnTo>
                  <a:cubicBezTo>
                    <a:pt x="180708" y="61423"/>
                    <a:pt x="184520" y="61035"/>
                    <a:pt x="188218" y="60647"/>
                  </a:cubicBezTo>
                  <a:lnTo>
                    <a:pt x="188218" y="60647"/>
                  </a:lnTo>
                  <a:cubicBezTo>
                    <a:pt x="189930" y="60487"/>
                    <a:pt x="191710" y="60305"/>
                    <a:pt x="193445" y="60236"/>
                  </a:cubicBezTo>
                  <a:lnTo>
                    <a:pt x="193445" y="60236"/>
                  </a:lnTo>
                  <a:cubicBezTo>
                    <a:pt x="194084" y="60214"/>
                    <a:pt x="194746" y="60214"/>
                    <a:pt x="195385" y="60214"/>
                  </a:cubicBezTo>
                  <a:lnTo>
                    <a:pt x="195385" y="60214"/>
                  </a:lnTo>
                  <a:cubicBezTo>
                    <a:pt x="201456" y="60351"/>
                    <a:pt x="207482" y="62062"/>
                    <a:pt x="212435" y="64847"/>
                  </a:cubicBezTo>
                  <a:lnTo>
                    <a:pt x="212435" y="64847"/>
                  </a:lnTo>
                  <a:lnTo>
                    <a:pt x="212435" y="64664"/>
                  </a:lnTo>
                  <a:cubicBezTo>
                    <a:pt x="207482" y="61903"/>
                    <a:pt x="201434" y="60214"/>
                    <a:pt x="195385" y="60077"/>
                  </a:cubicBezTo>
                  <a:lnTo>
                    <a:pt x="195385" y="60077"/>
                  </a:lnTo>
                  <a:cubicBezTo>
                    <a:pt x="194723" y="60054"/>
                    <a:pt x="194061" y="60077"/>
                    <a:pt x="193399" y="60099"/>
                  </a:cubicBezTo>
                  <a:lnTo>
                    <a:pt x="193399" y="60099"/>
                  </a:lnTo>
                  <a:cubicBezTo>
                    <a:pt x="191664" y="60145"/>
                    <a:pt x="189884" y="60328"/>
                    <a:pt x="188172" y="60510"/>
                  </a:cubicBezTo>
                  <a:lnTo>
                    <a:pt x="188172" y="60510"/>
                  </a:lnTo>
                  <a:cubicBezTo>
                    <a:pt x="184497" y="60875"/>
                    <a:pt x="180708" y="61286"/>
                    <a:pt x="177147" y="60487"/>
                  </a:cubicBezTo>
                  <a:lnTo>
                    <a:pt x="177147" y="60487"/>
                  </a:lnTo>
                  <a:cubicBezTo>
                    <a:pt x="173450" y="59666"/>
                    <a:pt x="170368" y="57794"/>
                    <a:pt x="167150" y="54439"/>
                  </a:cubicBezTo>
                  <a:lnTo>
                    <a:pt x="167150" y="54439"/>
                  </a:lnTo>
                  <a:cubicBezTo>
                    <a:pt x="165506" y="52727"/>
                    <a:pt x="164023" y="50855"/>
                    <a:pt x="162608" y="49029"/>
                  </a:cubicBezTo>
                  <a:lnTo>
                    <a:pt x="162608" y="49029"/>
                  </a:lnTo>
                  <a:cubicBezTo>
                    <a:pt x="161421" y="47546"/>
                    <a:pt x="160211" y="45993"/>
                    <a:pt x="158956" y="44601"/>
                  </a:cubicBezTo>
                  <a:lnTo>
                    <a:pt x="158956" y="44601"/>
                  </a:lnTo>
                  <a:cubicBezTo>
                    <a:pt x="151264" y="36110"/>
                    <a:pt x="138093" y="30838"/>
                    <a:pt x="124581" y="30883"/>
                  </a:cubicBezTo>
                  <a:lnTo>
                    <a:pt x="124581" y="30883"/>
                  </a:lnTo>
                  <a:cubicBezTo>
                    <a:pt x="120290" y="30883"/>
                    <a:pt x="115839" y="31363"/>
                    <a:pt x="111525" y="31819"/>
                  </a:cubicBezTo>
                  <a:lnTo>
                    <a:pt x="111525" y="31819"/>
                  </a:lnTo>
                  <a:cubicBezTo>
                    <a:pt x="105636" y="32458"/>
                    <a:pt x="99541" y="33120"/>
                    <a:pt x="94018" y="32549"/>
                  </a:cubicBezTo>
                  <a:lnTo>
                    <a:pt x="94018" y="32549"/>
                  </a:lnTo>
                  <a:cubicBezTo>
                    <a:pt x="90069" y="32139"/>
                    <a:pt x="86782" y="31180"/>
                    <a:pt x="83952" y="29605"/>
                  </a:cubicBezTo>
                  <a:lnTo>
                    <a:pt x="83952" y="29605"/>
                  </a:lnTo>
                  <a:cubicBezTo>
                    <a:pt x="78839" y="26729"/>
                    <a:pt x="75803" y="22027"/>
                    <a:pt x="72836" y="17462"/>
                  </a:cubicBezTo>
                  <a:lnTo>
                    <a:pt x="72836" y="17462"/>
                  </a:lnTo>
                  <a:cubicBezTo>
                    <a:pt x="70165" y="13331"/>
                    <a:pt x="67403" y="9062"/>
                    <a:pt x="63089" y="6118"/>
                  </a:cubicBezTo>
                  <a:lnTo>
                    <a:pt x="63089" y="6118"/>
                  </a:lnTo>
                  <a:cubicBezTo>
                    <a:pt x="58616" y="3037"/>
                    <a:pt x="53229" y="1781"/>
                    <a:pt x="47408" y="1416"/>
                  </a:cubicBezTo>
                  <a:lnTo>
                    <a:pt x="47408" y="1416"/>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0"/>
            <p:cNvSpPr/>
            <p:nvPr/>
          </p:nvSpPr>
          <p:spPr>
            <a:xfrm>
              <a:off x="2234750" y="2022100"/>
              <a:ext cx="377800" cy="12000"/>
            </a:xfrm>
            <a:custGeom>
              <a:rect b="b" l="l" r="r" t="t"/>
              <a:pathLst>
                <a:path extrusionOk="0" h="480" w="15112">
                  <a:moveTo>
                    <a:pt x="13239" y="0"/>
                  </a:moveTo>
                  <a:cubicBezTo>
                    <a:pt x="10523" y="205"/>
                    <a:pt x="7875" y="320"/>
                    <a:pt x="5319" y="251"/>
                  </a:cubicBezTo>
                  <a:lnTo>
                    <a:pt x="5319" y="251"/>
                  </a:lnTo>
                  <a:cubicBezTo>
                    <a:pt x="3881" y="228"/>
                    <a:pt x="2489" y="137"/>
                    <a:pt x="1188" y="0"/>
                  </a:cubicBezTo>
                  <a:lnTo>
                    <a:pt x="1188" y="0"/>
                  </a:lnTo>
                  <a:lnTo>
                    <a:pt x="1" y="0"/>
                  </a:lnTo>
                  <a:cubicBezTo>
                    <a:pt x="1667" y="228"/>
                    <a:pt x="3447" y="365"/>
                    <a:pt x="5342" y="411"/>
                  </a:cubicBezTo>
                  <a:lnTo>
                    <a:pt x="5342" y="411"/>
                  </a:lnTo>
                  <a:cubicBezTo>
                    <a:pt x="8469" y="479"/>
                    <a:pt x="11779" y="274"/>
                    <a:pt x="15111" y="0"/>
                  </a:cubicBezTo>
                  <a:lnTo>
                    <a:pt x="1511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0"/>
            <p:cNvSpPr/>
            <p:nvPr/>
          </p:nvSpPr>
          <p:spPr>
            <a:xfrm>
              <a:off x="3510700" y="2022100"/>
              <a:ext cx="3860350" cy="1509325"/>
            </a:xfrm>
            <a:custGeom>
              <a:rect b="b" l="l" r="r" t="t"/>
              <a:pathLst>
                <a:path extrusionOk="0" h="60373" w="154414">
                  <a:moveTo>
                    <a:pt x="0" y="0"/>
                  </a:moveTo>
                  <a:cubicBezTo>
                    <a:pt x="2054" y="685"/>
                    <a:pt x="3995" y="1621"/>
                    <a:pt x="5775" y="2830"/>
                  </a:cubicBezTo>
                  <a:lnTo>
                    <a:pt x="5775" y="2830"/>
                  </a:lnTo>
                  <a:cubicBezTo>
                    <a:pt x="10112" y="5752"/>
                    <a:pt x="12942" y="10043"/>
                    <a:pt x="15658" y="14197"/>
                  </a:cubicBezTo>
                  <a:lnTo>
                    <a:pt x="15658" y="14197"/>
                  </a:lnTo>
                  <a:cubicBezTo>
                    <a:pt x="18626" y="18694"/>
                    <a:pt x="21684" y="23327"/>
                    <a:pt x="26660" y="26272"/>
                  </a:cubicBezTo>
                  <a:lnTo>
                    <a:pt x="26660" y="26272"/>
                  </a:lnTo>
                  <a:cubicBezTo>
                    <a:pt x="29376" y="27892"/>
                    <a:pt x="32617" y="28942"/>
                    <a:pt x="36543" y="29490"/>
                  </a:cubicBezTo>
                  <a:lnTo>
                    <a:pt x="36543" y="29490"/>
                  </a:lnTo>
                  <a:cubicBezTo>
                    <a:pt x="42273" y="30312"/>
                    <a:pt x="48595" y="29832"/>
                    <a:pt x="54735" y="29376"/>
                  </a:cubicBezTo>
                  <a:lnTo>
                    <a:pt x="54735" y="29376"/>
                  </a:lnTo>
                  <a:cubicBezTo>
                    <a:pt x="58707" y="29079"/>
                    <a:pt x="62815" y="28783"/>
                    <a:pt x="66764" y="28805"/>
                  </a:cubicBezTo>
                  <a:lnTo>
                    <a:pt x="66764" y="28805"/>
                  </a:lnTo>
                  <a:cubicBezTo>
                    <a:pt x="79957" y="28942"/>
                    <a:pt x="93173" y="33736"/>
                    <a:pt x="101230" y="41336"/>
                  </a:cubicBezTo>
                  <a:lnTo>
                    <a:pt x="101230" y="41336"/>
                  </a:lnTo>
                  <a:cubicBezTo>
                    <a:pt x="102600" y="42615"/>
                    <a:pt x="103878" y="43961"/>
                    <a:pt x="105225" y="45399"/>
                  </a:cubicBezTo>
                  <a:lnTo>
                    <a:pt x="105225" y="45399"/>
                  </a:lnTo>
                  <a:cubicBezTo>
                    <a:pt x="106731" y="46997"/>
                    <a:pt x="108283" y="48640"/>
                    <a:pt x="109972" y="50192"/>
                  </a:cubicBezTo>
                  <a:lnTo>
                    <a:pt x="109972" y="50192"/>
                  </a:lnTo>
                  <a:cubicBezTo>
                    <a:pt x="112323" y="52361"/>
                    <a:pt x="115633" y="54963"/>
                    <a:pt x="120358" y="56081"/>
                  </a:cubicBezTo>
                  <a:lnTo>
                    <a:pt x="120358" y="56081"/>
                  </a:lnTo>
                  <a:cubicBezTo>
                    <a:pt x="123942" y="56926"/>
                    <a:pt x="127731" y="56675"/>
                    <a:pt x="131383" y="56447"/>
                  </a:cubicBezTo>
                  <a:lnTo>
                    <a:pt x="131383" y="56447"/>
                  </a:lnTo>
                  <a:cubicBezTo>
                    <a:pt x="133117" y="56355"/>
                    <a:pt x="134898" y="56241"/>
                    <a:pt x="136632" y="56241"/>
                  </a:cubicBezTo>
                  <a:lnTo>
                    <a:pt x="136632" y="56241"/>
                  </a:lnTo>
                  <a:cubicBezTo>
                    <a:pt x="137249" y="56241"/>
                    <a:pt x="137911" y="56264"/>
                    <a:pt x="138573" y="56287"/>
                  </a:cubicBezTo>
                  <a:lnTo>
                    <a:pt x="138573" y="56287"/>
                  </a:lnTo>
                  <a:cubicBezTo>
                    <a:pt x="143959" y="56584"/>
                    <a:pt x="149574" y="58090"/>
                    <a:pt x="154413" y="60372"/>
                  </a:cubicBezTo>
                  <a:lnTo>
                    <a:pt x="154413" y="60372"/>
                  </a:lnTo>
                  <a:lnTo>
                    <a:pt x="154413" y="60190"/>
                  </a:lnTo>
                  <a:cubicBezTo>
                    <a:pt x="154139" y="60053"/>
                    <a:pt x="153888" y="59939"/>
                    <a:pt x="153614" y="59825"/>
                  </a:cubicBezTo>
                  <a:lnTo>
                    <a:pt x="153614" y="59825"/>
                  </a:lnTo>
                  <a:cubicBezTo>
                    <a:pt x="148821" y="57702"/>
                    <a:pt x="143617" y="56424"/>
                    <a:pt x="138573" y="56150"/>
                  </a:cubicBezTo>
                  <a:lnTo>
                    <a:pt x="138573" y="56150"/>
                  </a:lnTo>
                  <a:cubicBezTo>
                    <a:pt x="137911" y="56104"/>
                    <a:pt x="137249" y="56104"/>
                    <a:pt x="136610" y="56104"/>
                  </a:cubicBezTo>
                  <a:lnTo>
                    <a:pt x="136610" y="56104"/>
                  </a:lnTo>
                  <a:cubicBezTo>
                    <a:pt x="134852" y="56081"/>
                    <a:pt x="133072" y="56195"/>
                    <a:pt x="131360" y="56310"/>
                  </a:cubicBezTo>
                  <a:lnTo>
                    <a:pt x="131360" y="56310"/>
                  </a:lnTo>
                  <a:cubicBezTo>
                    <a:pt x="127708" y="56538"/>
                    <a:pt x="123942" y="56766"/>
                    <a:pt x="120404" y="55944"/>
                  </a:cubicBezTo>
                  <a:lnTo>
                    <a:pt x="120404" y="55944"/>
                  </a:lnTo>
                  <a:cubicBezTo>
                    <a:pt x="115747" y="54849"/>
                    <a:pt x="112483" y="52247"/>
                    <a:pt x="110132" y="50101"/>
                  </a:cubicBezTo>
                  <a:lnTo>
                    <a:pt x="110132" y="50101"/>
                  </a:lnTo>
                  <a:cubicBezTo>
                    <a:pt x="108443" y="48572"/>
                    <a:pt x="106891" y="46928"/>
                    <a:pt x="105385" y="45331"/>
                  </a:cubicBezTo>
                  <a:lnTo>
                    <a:pt x="105385" y="45331"/>
                  </a:lnTo>
                  <a:cubicBezTo>
                    <a:pt x="104038" y="43893"/>
                    <a:pt x="102760" y="42546"/>
                    <a:pt x="101390" y="41245"/>
                  </a:cubicBezTo>
                  <a:lnTo>
                    <a:pt x="101390" y="41245"/>
                  </a:lnTo>
                  <a:cubicBezTo>
                    <a:pt x="93287" y="33599"/>
                    <a:pt x="80026" y="28783"/>
                    <a:pt x="66764" y="28668"/>
                  </a:cubicBezTo>
                  <a:lnTo>
                    <a:pt x="66764" y="28668"/>
                  </a:lnTo>
                  <a:cubicBezTo>
                    <a:pt x="62793" y="28623"/>
                    <a:pt x="58684" y="28942"/>
                    <a:pt x="54690" y="29239"/>
                  </a:cubicBezTo>
                  <a:lnTo>
                    <a:pt x="54690" y="29239"/>
                  </a:lnTo>
                  <a:cubicBezTo>
                    <a:pt x="48572" y="29696"/>
                    <a:pt x="42250" y="30175"/>
                    <a:pt x="36566" y="29353"/>
                  </a:cubicBezTo>
                  <a:lnTo>
                    <a:pt x="36566" y="29353"/>
                  </a:lnTo>
                  <a:cubicBezTo>
                    <a:pt x="32617" y="28805"/>
                    <a:pt x="29513" y="27778"/>
                    <a:pt x="26797" y="26158"/>
                  </a:cubicBezTo>
                  <a:lnTo>
                    <a:pt x="26797" y="26158"/>
                  </a:lnTo>
                  <a:cubicBezTo>
                    <a:pt x="21844" y="23236"/>
                    <a:pt x="18808" y="18625"/>
                    <a:pt x="15864" y="14152"/>
                  </a:cubicBezTo>
                  <a:lnTo>
                    <a:pt x="15864" y="14152"/>
                  </a:lnTo>
                  <a:cubicBezTo>
                    <a:pt x="13125" y="9975"/>
                    <a:pt x="10294" y="5683"/>
                    <a:pt x="5912" y="2716"/>
                  </a:cubicBezTo>
                  <a:lnTo>
                    <a:pt x="5912" y="2716"/>
                  </a:lnTo>
                  <a:cubicBezTo>
                    <a:pt x="4223" y="1575"/>
                    <a:pt x="2397" y="685"/>
                    <a:pt x="479" y="0"/>
                  </a:cubicBezTo>
                  <a:lnTo>
                    <a:pt x="47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0"/>
            <p:cNvSpPr/>
            <p:nvPr/>
          </p:nvSpPr>
          <p:spPr>
            <a:xfrm>
              <a:off x="3641375" y="2022100"/>
              <a:ext cx="3729675" cy="1435725"/>
            </a:xfrm>
            <a:custGeom>
              <a:rect b="b" l="l" r="r" t="t"/>
              <a:pathLst>
                <a:path extrusionOk="0" h="57429" w="149187">
                  <a:moveTo>
                    <a:pt x="0" y="0"/>
                  </a:moveTo>
                  <a:cubicBezTo>
                    <a:pt x="479" y="274"/>
                    <a:pt x="936" y="548"/>
                    <a:pt x="1392" y="845"/>
                  </a:cubicBezTo>
                  <a:lnTo>
                    <a:pt x="1392" y="845"/>
                  </a:lnTo>
                  <a:cubicBezTo>
                    <a:pt x="5798" y="3789"/>
                    <a:pt x="8697" y="8126"/>
                    <a:pt x="11504" y="12326"/>
                  </a:cubicBezTo>
                  <a:lnTo>
                    <a:pt x="11504" y="12326"/>
                  </a:lnTo>
                  <a:cubicBezTo>
                    <a:pt x="14449" y="16708"/>
                    <a:pt x="17484" y="21250"/>
                    <a:pt x="22278" y="24240"/>
                  </a:cubicBezTo>
                  <a:lnTo>
                    <a:pt x="22278" y="24240"/>
                  </a:lnTo>
                  <a:cubicBezTo>
                    <a:pt x="24925" y="25907"/>
                    <a:pt x="27961" y="27002"/>
                    <a:pt x="31864" y="27733"/>
                  </a:cubicBezTo>
                  <a:lnTo>
                    <a:pt x="31864" y="27733"/>
                  </a:lnTo>
                  <a:cubicBezTo>
                    <a:pt x="37822" y="28828"/>
                    <a:pt x="44441" y="28531"/>
                    <a:pt x="50855" y="28258"/>
                  </a:cubicBezTo>
                  <a:lnTo>
                    <a:pt x="50855" y="28258"/>
                  </a:lnTo>
                  <a:cubicBezTo>
                    <a:pt x="54438" y="28098"/>
                    <a:pt x="58159" y="27938"/>
                    <a:pt x="61743" y="28006"/>
                  </a:cubicBezTo>
                  <a:lnTo>
                    <a:pt x="61743" y="28006"/>
                  </a:lnTo>
                  <a:cubicBezTo>
                    <a:pt x="74890" y="28303"/>
                    <a:pt x="87878" y="32549"/>
                    <a:pt x="96460" y="39396"/>
                  </a:cubicBezTo>
                  <a:lnTo>
                    <a:pt x="96460" y="39396"/>
                  </a:lnTo>
                  <a:cubicBezTo>
                    <a:pt x="98012" y="40606"/>
                    <a:pt x="99450" y="41884"/>
                    <a:pt x="100979" y="43231"/>
                  </a:cubicBezTo>
                  <a:lnTo>
                    <a:pt x="100979" y="43231"/>
                  </a:lnTo>
                  <a:cubicBezTo>
                    <a:pt x="102509" y="44577"/>
                    <a:pt x="104084" y="45947"/>
                    <a:pt x="105750" y="47294"/>
                  </a:cubicBezTo>
                  <a:lnTo>
                    <a:pt x="105750" y="47294"/>
                  </a:lnTo>
                  <a:cubicBezTo>
                    <a:pt x="108466" y="49462"/>
                    <a:pt x="111844" y="51813"/>
                    <a:pt x="116386" y="52954"/>
                  </a:cubicBezTo>
                  <a:lnTo>
                    <a:pt x="116386" y="52954"/>
                  </a:lnTo>
                  <a:cubicBezTo>
                    <a:pt x="119970" y="53822"/>
                    <a:pt x="123736" y="53753"/>
                    <a:pt x="127365" y="53685"/>
                  </a:cubicBezTo>
                  <a:lnTo>
                    <a:pt x="127365" y="53685"/>
                  </a:lnTo>
                  <a:cubicBezTo>
                    <a:pt x="129077" y="53639"/>
                    <a:pt x="130858" y="53593"/>
                    <a:pt x="132592" y="53662"/>
                  </a:cubicBezTo>
                  <a:lnTo>
                    <a:pt x="132592" y="53662"/>
                  </a:lnTo>
                  <a:cubicBezTo>
                    <a:pt x="133254" y="53685"/>
                    <a:pt x="133916" y="53730"/>
                    <a:pt x="134532" y="53776"/>
                  </a:cubicBezTo>
                  <a:lnTo>
                    <a:pt x="134532" y="53776"/>
                  </a:lnTo>
                  <a:cubicBezTo>
                    <a:pt x="139371" y="54210"/>
                    <a:pt x="144507" y="55511"/>
                    <a:pt x="149186" y="57428"/>
                  </a:cubicBezTo>
                  <a:lnTo>
                    <a:pt x="149186" y="57428"/>
                  </a:lnTo>
                  <a:lnTo>
                    <a:pt x="149186" y="57245"/>
                  </a:lnTo>
                  <a:cubicBezTo>
                    <a:pt x="144507" y="55374"/>
                    <a:pt x="139371" y="54050"/>
                    <a:pt x="134532" y="53639"/>
                  </a:cubicBezTo>
                  <a:lnTo>
                    <a:pt x="134532" y="53639"/>
                  </a:lnTo>
                  <a:cubicBezTo>
                    <a:pt x="133916" y="53593"/>
                    <a:pt x="133254" y="53548"/>
                    <a:pt x="132592" y="53525"/>
                  </a:cubicBezTo>
                  <a:lnTo>
                    <a:pt x="132592" y="53525"/>
                  </a:lnTo>
                  <a:cubicBezTo>
                    <a:pt x="130858" y="53456"/>
                    <a:pt x="129054" y="53479"/>
                    <a:pt x="127343" y="53525"/>
                  </a:cubicBezTo>
                  <a:lnTo>
                    <a:pt x="127343" y="53525"/>
                  </a:lnTo>
                  <a:cubicBezTo>
                    <a:pt x="123713" y="53593"/>
                    <a:pt x="119993" y="53685"/>
                    <a:pt x="116455" y="52817"/>
                  </a:cubicBezTo>
                  <a:lnTo>
                    <a:pt x="116455" y="52817"/>
                  </a:lnTo>
                  <a:cubicBezTo>
                    <a:pt x="111958" y="51699"/>
                    <a:pt x="108603" y="49348"/>
                    <a:pt x="105910" y="47202"/>
                  </a:cubicBezTo>
                  <a:lnTo>
                    <a:pt x="105910" y="47202"/>
                  </a:lnTo>
                  <a:cubicBezTo>
                    <a:pt x="104243" y="45856"/>
                    <a:pt x="102668" y="44486"/>
                    <a:pt x="101139" y="43140"/>
                  </a:cubicBezTo>
                  <a:lnTo>
                    <a:pt x="101139" y="43140"/>
                  </a:lnTo>
                  <a:cubicBezTo>
                    <a:pt x="99610" y="41793"/>
                    <a:pt x="98149" y="40515"/>
                    <a:pt x="96620" y="39305"/>
                  </a:cubicBezTo>
                  <a:lnTo>
                    <a:pt x="96620" y="39305"/>
                  </a:lnTo>
                  <a:cubicBezTo>
                    <a:pt x="87992" y="32435"/>
                    <a:pt x="74936" y="28143"/>
                    <a:pt x="61720" y="27869"/>
                  </a:cubicBezTo>
                  <a:lnTo>
                    <a:pt x="61720" y="27869"/>
                  </a:lnTo>
                  <a:cubicBezTo>
                    <a:pt x="58136" y="27778"/>
                    <a:pt x="54416" y="27961"/>
                    <a:pt x="50832" y="28098"/>
                  </a:cubicBezTo>
                  <a:lnTo>
                    <a:pt x="50832" y="28098"/>
                  </a:lnTo>
                  <a:cubicBezTo>
                    <a:pt x="44441" y="28372"/>
                    <a:pt x="37822" y="28668"/>
                    <a:pt x="31910" y="27573"/>
                  </a:cubicBezTo>
                  <a:lnTo>
                    <a:pt x="31910" y="27573"/>
                  </a:lnTo>
                  <a:cubicBezTo>
                    <a:pt x="28030" y="26865"/>
                    <a:pt x="25017" y="25770"/>
                    <a:pt x="22415" y="24149"/>
                  </a:cubicBezTo>
                  <a:lnTo>
                    <a:pt x="22415" y="24149"/>
                  </a:lnTo>
                  <a:cubicBezTo>
                    <a:pt x="17667" y="21182"/>
                    <a:pt x="14631" y="16640"/>
                    <a:pt x="11710" y="12280"/>
                  </a:cubicBezTo>
                  <a:lnTo>
                    <a:pt x="11710" y="12280"/>
                  </a:lnTo>
                  <a:cubicBezTo>
                    <a:pt x="8879" y="8057"/>
                    <a:pt x="5980" y="3721"/>
                    <a:pt x="1529" y="753"/>
                  </a:cubicBezTo>
                  <a:lnTo>
                    <a:pt x="1529" y="753"/>
                  </a:lnTo>
                  <a:cubicBezTo>
                    <a:pt x="1141" y="479"/>
                    <a:pt x="731" y="228"/>
                    <a:pt x="320" y="0"/>
                  </a:cubicBezTo>
                  <a:lnTo>
                    <a:pt x="32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0"/>
            <p:cNvSpPr/>
            <p:nvPr/>
          </p:nvSpPr>
          <p:spPr>
            <a:xfrm>
              <a:off x="3736100" y="2022100"/>
              <a:ext cx="3634950" cy="1364375"/>
            </a:xfrm>
            <a:custGeom>
              <a:rect b="b" l="l" r="r" t="t"/>
              <a:pathLst>
                <a:path extrusionOk="0" h="54575" w="145398">
                  <a:moveTo>
                    <a:pt x="0" y="0"/>
                  </a:moveTo>
                  <a:cubicBezTo>
                    <a:pt x="3652" y="2876"/>
                    <a:pt x="6277" y="6733"/>
                    <a:pt x="8811" y="10454"/>
                  </a:cubicBezTo>
                  <a:lnTo>
                    <a:pt x="8811" y="10454"/>
                  </a:lnTo>
                  <a:cubicBezTo>
                    <a:pt x="11732" y="14745"/>
                    <a:pt x="14745" y="19196"/>
                    <a:pt x="19333" y="22232"/>
                  </a:cubicBezTo>
                  <a:lnTo>
                    <a:pt x="19333" y="22232"/>
                  </a:lnTo>
                  <a:cubicBezTo>
                    <a:pt x="21867" y="23898"/>
                    <a:pt x="24811" y="25085"/>
                    <a:pt x="28623" y="25952"/>
                  </a:cubicBezTo>
                  <a:lnTo>
                    <a:pt x="28623" y="25952"/>
                  </a:lnTo>
                  <a:cubicBezTo>
                    <a:pt x="34877" y="27367"/>
                    <a:pt x="41862" y="27276"/>
                    <a:pt x="48618" y="27185"/>
                  </a:cubicBezTo>
                  <a:lnTo>
                    <a:pt x="48618" y="27185"/>
                  </a:lnTo>
                  <a:cubicBezTo>
                    <a:pt x="51745" y="27162"/>
                    <a:pt x="54986" y="27116"/>
                    <a:pt x="58159" y="27208"/>
                  </a:cubicBezTo>
                  <a:lnTo>
                    <a:pt x="58159" y="27208"/>
                  </a:lnTo>
                  <a:cubicBezTo>
                    <a:pt x="71032" y="27641"/>
                    <a:pt x="84111" y="31476"/>
                    <a:pt x="93150" y="37456"/>
                  </a:cubicBezTo>
                  <a:lnTo>
                    <a:pt x="93150" y="37456"/>
                  </a:lnTo>
                  <a:cubicBezTo>
                    <a:pt x="95045" y="38711"/>
                    <a:pt x="96871" y="40035"/>
                    <a:pt x="98811" y="41428"/>
                  </a:cubicBezTo>
                  <a:lnTo>
                    <a:pt x="98811" y="41428"/>
                  </a:lnTo>
                  <a:cubicBezTo>
                    <a:pt x="100158" y="42386"/>
                    <a:pt x="101527" y="43391"/>
                    <a:pt x="102988" y="44395"/>
                  </a:cubicBezTo>
                  <a:lnTo>
                    <a:pt x="102988" y="44395"/>
                  </a:lnTo>
                  <a:cubicBezTo>
                    <a:pt x="105864" y="46404"/>
                    <a:pt x="109333" y="48640"/>
                    <a:pt x="113876" y="49827"/>
                  </a:cubicBezTo>
                  <a:lnTo>
                    <a:pt x="113876" y="49827"/>
                  </a:lnTo>
                  <a:cubicBezTo>
                    <a:pt x="117436" y="50740"/>
                    <a:pt x="121157" y="50809"/>
                    <a:pt x="124763" y="50877"/>
                  </a:cubicBezTo>
                  <a:lnTo>
                    <a:pt x="124763" y="50877"/>
                  </a:lnTo>
                  <a:cubicBezTo>
                    <a:pt x="126475" y="50923"/>
                    <a:pt x="128278" y="50969"/>
                    <a:pt x="130013" y="51083"/>
                  </a:cubicBezTo>
                  <a:lnTo>
                    <a:pt x="130013" y="51083"/>
                  </a:lnTo>
                  <a:cubicBezTo>
                    <a:pt x="130675" y="51128"/>
                    <a:pt x="131314" y="51197"/>
                    <a:pt x="131930" y="51265"/>
                  </a:cubicBezTo>
                  <a:lnTo>
                    <a:pt x="131930" y="51265"/>
                  </a:lnTo>
                  <a:cubicBezTo>
                    <a:pt x="136541" y="51813"/>
                    <a:pt x="141175" y="53046"/>
                    <a:pt x="145397" y="54575"/>
                  </a:cubicBezTo>
                  <a:lnTo>
                    <a:pt x="145397" y="54575"/>
                  </a:lnTo>
                  <a:lnTo>
                    <a:pt x="145397" y="54415"/>
                  </a:lnTo>
                  <a:cubicBezTo>
                    <a:pt x="141175" y="52886"/>
                    <a:pt x="136564" y="51676"/>
                    <a:pt x="131953" y="51128"/>
                  </a:cubicBezTo>
                  <a:lnTo>
                    <a:pt x="131953" y="51128"/>
                  </a:lnTo>
                  <a:cubicBezTo>
                    <a:pt x="131337" y="51060"/>
                    <a:pt x="130675" y="50991"/>
                    <a:pt x="130013" y="50946"/>
                  </a:cubicBezTo>
                  <a:lnTo>
                    <a:pt x="130013" y="50946"/>
                  </a:lnTo>
                  <a:cubicBezTo>
                    <a:pt x="128278" y="50809"/>
                    <a:pt x="126475" y="50763"/>
                    <a:pt x="124740" y="50740"/>
                  </a:cubicBezTo>
                  <a:lnTo>
                    <a:pt x="124740" y="50740"/>
                  </a:lnTo>
                  <a:cubicBezTo>
                    <a:pt x="121157" y="50672"/>
                    <a:pt x="117459" y="50581"/>
                    <a:pt x="113944" y="49690"/>
                  </a:cubicBezTo>
                  <a:lnTo>
                    <a:pt x="113944" y="49690"/>
                  </a:lnTo>
                  <a:cubicBezTo>
                    <a:pt x="109447" y="48503"/>
                    <a:pt x="106001" y="46289"/>
                    <a:pt x="103125" y="44304"/>
                  </a:cubicBezTo>
                  <a:lnTo>
                    <a:pt x="103125" y="44304"/>
                  </a:lnTo>
                  <a:cubicBezTo>
                    <a:pt x="101687" y="43299"/>
                    <a:pt x="100295" y="42295"/>
                    <a:pt x="98948" y="41314"/>
                  </a:cubicBezTo>
                  <a:lnTo>
                    <a:pt x="98948" y="41314"/>
                  </a:lnTo>
                  <a:cubicBezTo>
                    <a:pt x="97031" y="39921"/>
                    <a:pt x="95204" y="38620"/>
                    <a:pt x="93287" y="37342"/>
                  </a:cubicBezTo>
                  <a:lnTo>
                    <a:pt x="93287" y="37342"/>
                  </a:lnTo>
                  <a:cubicBezTo>
                    <a:pt x="84226" y="31339"/>
                    <a:pt x="71078" y="27504"/>
                    <a:pt x="58136" y="27071"/>
                  </a:cubicBezTo>
                  <a:lnTo>
                    <a:pt x="58136" y="27071"/>
                  </a:lnTo>
                  <a:cubicBezTo>
                    <a:pt x="54986" y="26956"/>
                    <a:pt x="51722" y="27002"/>
                    <a:pt x="48595" y="27048"/>
                  </a:cubicBezTo>
                  <a:lnTo>
                    <a:pt x="48595" y="27048"/>
                  </a:lnTo>
                  <a:cubicBezTo>
                    <a:pt x="41862" y="27139"/>
                    <a:pt x="34877" y="27208"/>
                    <a:pt x="28669" y="25815"/>
                  </a:cubicBezTo>
                  <a:lnTo>
                    <a:pt x="28669" y="25815"/>
                  </a:lnTo>
                  <a:cubicBezTo>
                    <a:pt x="24903" y="24948"/>
                    <a:pt x="21981" y="23784"/>
                    <a:pt x="19470" y="22118"/>
                  </a:cubicBezTo>
                  <a:lnTo>
                    <a:pt x="19470" y="22118"/>
                  </a:lnTo>
                  <a:cubicBezTo>
                    <a:pt x="14905" y="19105"/>
                    <a:pt x="11915" y="14677"/>
                    <a:pt x="8993" y="10408"/>
                  </a:cubicBezTo>
                  <a:lnTo>
                    <a:pt x="8993" y="10408"/>
                  </a:lnTo>
                  <a:cubicBezTo>
                    <a:pt x="6483" y="6711"/>
                    <a:pt x="3880" y="2876"/>
                    <a:pt x="274" y="0"/>
                  </a:cubicBezTo>
                  <a:lnTo>
                    <a:pt x="27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0"/>
            <p:cNvSpPr/>
            <p:nvPr/>
          </p:nvSpPr>
          <p:spPr>
            <a:xfrm>
              <a:off x="3814275" y="2022100"/>
              <a:ext cx="3556775" cy="1294775"/>
            </a:xfrm>
            <a:custGeom>
              <a:rect b="b" l="l" r="r" t="t"/>
              <a:pathLst>
                <a:path extrusionOk="0" h="51791" w="142271">
                  <a:moveTo>
                    <a:pt x="0" y="0"/>
                  </a:moveTo>
                  <a:cubicBezTo>
                    <a:pt x="2625" y="2579"/>
                    <a:pt x="4725" y="5638"/>
                    <a:pt x="6802" y="8628"/>
                  </a:cubicBezTo>
                  <a:lnTo>
                    <a:pt x="6802" y="8628"/>
                  </a:lnTo>
                  <a:cubicBezTo>
                    <a:pt x="9678" y="12805"/>
                    <a:pt x="12668" y="17142"/>
                    <a:pt x="17051" y="20200"/>
                  </a:cubicBezTo>
                  <a:lnTo>
                    <a:pt x="17051" y="20200"/>
                  </a:lnTo>
                  <a:cubicBezTo>
                    <a:pt x="19470" y="21889"/>
                    <a:pt x="22323" y="23145"/>
                    <a:pt x="26044" y="24172"/>
                  </a:cubicBezTo>
                  <a:lnTo>
                    <a:pt x="26044" y="24172"/>
                  </a:lnTo>
                  <a:cubicBezTo>
                    <a:pt x="32640" y="25975"/>
                    <a:pt x="40081" y="26089"/>
                    <a:pt x="47249" y="26203"/>
                  </a:cubicBezTo>
                  <a:lnTo>
                    <a:pt x="47249" y="26203"/>
                  </a:lnTo>
                  <a:cubicBezTo>
                    <a:pt x="49873" y="26249"/>
                    <a:pt x="52590" y="26295"/>
                    <a:pt x="55215" y="26409"/>
                  </a:cubicBezTo>
                  <a:lnTo>
                    <a:pt x="55215" y="26409"/>
                  </a:lnTo>
                  <a:cubicBezTo>
                    <a:pt x="67814" y="27002"/>
                    <a:pt x="81007" y="30403"/>
                    <a:pt x="90503" y="35516"/>
                  </a:cubicBezTo>
                  <a:lnTo>
                    <a:pt x="90503" y="35516"/>
                  </a:lnTo>
                  <a:cubicBezTo>
                    <a:pt x="94018" y="37410"/>
                    <a:pt x="97419" y="39419"/>
                    <a:pt x="100888" y="41496"/>
                  </a:cubicBezTo>
                  <a:lnTo>
                    <a:pt x="100888" y="41496"/>
                  </a:lnTo>
                  <a:cubicBezTo>
                    <a:pt x="104494" y="43664"/>
                    <a:pt x="107827" y="45536"/>
                    <a:pt x="112027" y="46677"/>
                  </a:cubicBezTo>
                  <a:lnTo>
                    <a:pt x="112027" y="46677"/>
                  </a:lnTo>
                  <a:cubicBezTo>
                    <a:pt x="115542" y="47636"/>
                    <a:pt x="119240" y="47864"/>
                    <a:pt x="122800" y="48093"/>
                  </a:cubicBezTo>
                  <a:lnTo>
                    <a:pt x="122800" y="48093"/>
                  </a:lnTo>
                  <a:cubicBezTo>
                    <a:pt x="124535" y="48207"/>
                    <a:pt x="126338" y="48321"/>
                    <a:pt x="128096" y="48503"/>
                  </a:cubicBezTo>
                  <a:lnTo>
                    <a:pt x="128096" y="48503"/>
                  </a:lnTo>
                  <a:cubicBezTo>
                    <a:pt x="128758" y="48595"/>
                    <a:pt x="129397" y="48663"/>
                    <a:pt x="130013" y="48754"/>
                  </a:cubicBezTo>
                  <a:lnTo>
                    <a:pt x="130013" y="48754"/>
                  </a:lnTo>
                  <a:cubicBezTo>
                    <a:pt x="134099" y="49371"/>
                    <a:pt x="138276" y="50466"/>
                    <a:pt x="142270" y="51790"/>
                  </a:cubicBezTo>
                  <a:lnTo>
                    <a:pt x="142270" y="51790"/>
                  </a:lnTo>
                  <a:lnTo>
                    <a:pt x="142270" y="51630"/>
                  </a:lnTo>
                  <a:cubicBezTo>
                    <a:pt x="138299" y="50329"/>
                    <a:pt x="134122" y="49234"/>
                    <a:pt x="130036" y="48618"/>
                  </a:cubicBezTo>
                  <a:lnTo>
                    <a:pt x="130036" y="48618"/>
                  </a:lnTo>
                  <a:cubicBezTo>
                    <a:pt x="129420" y="48526"/>
                    <a:pt x="128781" y="48435"/>
                    <a:pt x="128119" y="48366"/>
                  </a:cubicBezTo>
                  <a:lnTo>
                    <a:pt x="128119" y="48366"/>
                  </a:lnTo>
                  <a:cubicBezTo>
                    <a:pt x="126338" y="48161"/>
                    <a:pt x="124535" y="48047"/>
                    <a:pt x="122800" y="47956"/>
                  </a:cubicBezTo>
                  <a:lnTo>
                    <a:pt x="122800" y="47956"/>
                  </a:lnTo>
                  <a:cubicBezTo>
                    <a:pt x="119240" y="47727"/>
                    <a:pt x="115588" y="47499"/>
                    <a:pt x="112072" y="46540"/>
                  </a:cubicBezTo>
                  <a:lnTo>
                    <a:pt x="112072" y="46540"/>
                  </a:lnTo>
                  <a:cubicBezTo>
                    <a:pt x="107918" y="45422"/>
                    <a:pt x="104609" y="43550"/>
                    <a:pt x="101002" y="41382"/>
                  </a:cubicBezTo>
                  <a:lnTo>
                    <a:pt x="101002" y="41382"/>
                  </a:lnTo>
                  <a:cubicBezTo>
                    <a:pt x="97533" y="39305"/>
                    <a:pt x="94132" y="37296"/>
                    <a:pt x="90617" y="35402"/>
                  </a:cubicBezTo>
                  <a:lnTo>
                    <a:pt x="90617" y="35402"/>
                  </a:lnTo>
                  <a:cubicBezTo>
                    <a:pt x="81076" y="30266"/>
                    <a:pt x="67837" y="26865"/>
                    <a:pt x="55215" y="26272"/>
                  </a:cubicBezTo>
                  <a:lnTo>
                    <a:pt x="55215" y="26272"/>
                  </a:lnTo>
                  <a:cubicBezTo>
                    <a:pt x="52567" y="26158"/>
                    <a:pt x="49873" y="26112"/>
                    <a:pt x="47249" y="26066"/>
                  </a:cubicBezTo>
                  <a:lnTo>
                    <a:pt x="47249" y="26066"/>
                  </a:lnTo>
                  <a:cubicBezTo>
                    <a:pt x="40081" y="25952"/>
                    <a:pt x="32663" y="25815"/>
                    <a:pt x="26112" y="24035"/>
                  </a:cubicBezTo>
                  <a:lnTo>
                    <a:pt x="26112" y="24035"/>
                  </a:lnTo>
                  <a:cubicBezTo>
                    <a:pt x="22437" y="23031"/>
                    <a:pt x="19607" y="21775"/>
                    <a:pt x="17210" y="20109"/>
                  </a:cubicBezTo>
                  <a:lnTo>
                    <a:pt x="17210" y="20109"/>
                  </a:lnTo>
                  <a:cubicBezTo>
                    <a:pt x="12828" y="17050"/>
                    <a:pt x="9861" y="12736"/>
                    <a:pt x="6985" y="8559"/>
                  </a:cubicBezTo>
                  <a:lnTo>
                    <a:pt x="6985" y="8559"/>
                  </a:lnTo>
                  <a:cubicBezTo>
                    <a:pt x="4930" y="5615"/>
                    <a:pt x="2853" y="2579"/>
                    <a:pt x="251" y="0"/>
                  </a:cubicBezTo>
                  <a:lnTo>
                    <a:pt x="25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0"/>
            <p:cNvSpPr/>
            <p:nvPr/>
          </p:nvSpPr>
          <p:spPr>
            <a:xfrm>
              <a:off x="3883875" y="2022100"/>
              <a:ext cx="3487175" cy="1226875"/>
            </a:xfrm>
            <a:custGeom>
              <a:rect b="b" l="l" r="r" t="t"/>
              <a:pathLst>
                <a:path extrusionOk="0" h="49075" w="139487">
                  <a:moveTo>
                    <a:pt x="1" y="0"/>
                  </a:moveTo>
                  <a:cubicBezTo>
                    <a:pt x="1873" y="2146"/>
                    <a:pt x="3516" y="4497"/>
                    <a:pt x="5137" y="6825"/>
                  </a:cubicBezTo>
                  <a:lnTo>
                    <a:pt x="5137" y="6825"/>
                  </a:lnTo>
                  <a:cubicBezTo>
                    <a:pt x="7990" y="10888"/>
                    <a:pt x="10934" y="15087"/>
                    <a:pt x="15111" y="18169"/>
                  </a:cubicBezTo>
                  <a:lnTo>
                    <a:pt x="15111" y="18169"/>
                  </a:lnTo>
                  <a:cubicBezTo>
                    <a:pt x="17439" y="19881"/>
                    <a:pt x="20201" y="21227"/>
                    <a:pt x="23808" y="22391"/>
                  </a:cubicBezTo>
                  <a:lnTo>
                    <a:pt x="23808" y="22391"/>
                  </a:lnTo>
                  <a:cubicBezTo>
                    <a:pt x="30861" y="24651"/>
                    <a:pt x="38827" y="24994"/>
                    <a:pt x="46542" y="25313"/>
                  </a:cubicBezTo>
                  <a:lnTo>
                    <a:pt x="46542" y="25313"/>
                  </a:lnTo>
                  <a:cubicBezTo>
                    <a:pt x="48550" y="25404"/>
                    <a:pt x="50605" y="25496"/>
                    <a:pt x="52636" y="25610"/>
                  </a:cubicBezTo>
                  <a:lnTo>
                    <a:pt x="52636" y="25610"/>
                  </a:lnTo>
                  <a:cubicBezTo>
                    <a:pt x="64893" y="26340"/>
                    <a:pt x="78178" y="29307"/>
                    <a:pt x="88175" y="33576"/>
                  </a:cubicBezTo>
                  <a:lnTo>
                    <a:pt x="88175" y="33576"/>
                  </a:lnTo>
                  <a:cubicBezTo>
                    <a:pt x="91508" y="34991"/>
                    <a:pt x="95114" y="36543"/>
                    <a:pt x="99108" y="38597"/>
                  </a:cubicBezTo>
                  <a:lnTo>
                    <a:pt x="99108" y="38597"/>
                  </a:lnTo>
                  <a:cubicBezTo>
                    <a:pt x="99428" y="38757"/>
                    <a:pt x="99747" y="38940"/>
                    <a:pt x="100090" y="39099"/>
                  </a:cubicBezTo>
                  <a:lnTo>
                    <a:pt x="100090" y="39099"/>
                  </a:lnTo>
                  <a:cubicBezTo>
                    <a:pt x="103263" y="40743"/>
                    <a:pt x="106527" y="42432"/>
                    <a:pt x="110498" y="43550"/>
                  </a:cubicBezTo>
                  <a:lnTo>
                    <a:pt x="110498" y="43550"/>
                  </a:lnTo>
                  <a:cubicBezTo>
                    <a:pt x="114013" y="44555"/>
                    <a:pt x="117643" y="44920"/>
                    <a:pt x="121158" y="45285"/>
                  </a:cubicBezTo>
                  <a:lnTo>
                    <a:pt x="121158" y="45285"/>
                  </a:lnTo>
                  <a:cubicBezTo>
                    <a:pt x="122915" y="45468"/>
                    <a:pt x="124741" y="45673"/>
                    <a:pt x="126522" y="45924"/>
                  </a:cubicBezTo>
                  <a:lnTo>
                    <a:pt x="126522" y="45924"/>
                  </a:lnTo>
                  <a:cubicBezTo>
                    <a:pt x="127206" y="46038"/>
                    <a:pt x="127823" y="46130"/>
                    <a:pt x="128416" y="46244"/>
                  </a:cubicBezTo>
                  <a:lnTo>
                    <a:pt x="128416" y="46244"/>
                  </a:lnTo>
                  <a:cubicBezTo>
                    <a:pt x="132091" y="46928"/>
                    <a:pt x="135857" y="47956"/>
                    <a:pt x="139486" y="49074"/>
                  </a:cubicBezTo>
                  <a:lnTo>
                    <a:pt x="139486" y="49074"/>
                  </a:lnTo>
                  <a:lnTo>
                    <a:pt x="139486" y="48914"/>
                  </a:lnTo>
                  <a:cubicBezTo>
                    <a:pt x="135880" y="47796"/>
                    <a:pt x="132114" y="46769"/>
                    <a:pt x="128462" y="46107"/>
                  </a:cubicBezTo>
                  <a:lnTo>
                    <a:pt x="128462" y="46107"/>
                  </a:lnTo>
                  <a:cubicBezTo>
                    <a:pt x="127845" y="45993"/>
                    <a:pt x="127229" y="45879"/>
                    <a:pt x="126544" y="45787"/>
                  </a:cubicBezTo>
                  <a:lnTo>
                    <a:pt x="126544" y="45787"/>
                  </a:lnTo>
                  <a:cubicBezTo>
                    <a:pt x="124764" y="45513"/>
                    <a:pt x="122938" y="45331"/>
                    <a:pt x="121158" y="45148"/>
                  </a:cubicBezTo>
                  <a:lnTo>
                    <a:pt x="121158" y="45148"/>
                  </a:lnTo>
                  <a:cubicBezTo>
                    <a:pt x="117665" y="44783"/>
                    <a:pt x="114036" y="44395"/>
                    <a:pt x="110567" y="43413"/>
                  </a:cubicBezTo>
                  <a:lnTo>
                    <a:pt x="110567" y="43413"/>
                  </a:lnTo>
                  <a:cubicBezTo>
                    <a:pt x="106618" y="42295"/>
                    <a:pt x="103354" y="40606"/>
                    <a:pt x="100204" y="38985"/>
                  </a:cubicBezTo>
                  <a:lnTo>
                    <a:pt x="100204" y="38985"/>
                  </a:lnTo>
                  <a:cubicBezTo>
                    <a:pt x="99884" y="38826"/>
                    <a:pt x="99542" y="38643"/>
                    <a:pt x="99222" y="38483"/>
                  </a:cubicBezTo>
                  <a:lnTo>
                    <a:pt x="99222" y="38483"/>
                  </a:lnTo>
                  <a:cubicBezTo>
                    <a:pt x="95205" y="36429"/>
                    <a:pt x="91622" y="34877"/>
                    <a:pt x="88289" y="33462"/>
                  </a:cubicBezTo>
                  <a:lnTo>
                    <a:pt x="88289" y="33462"/>
                  </a:lnTo>
                  <a:cubicBezTo>
                    <a:pt x="78246" y="29171"/>
                    <a:pt x="64916" y="26203"/>
                    <a:pt x="52636" y="25473"/>
                  </a:cubicBezTo>
                  <a:lnTo>
                    <a:pt x="52636" y="25473"/>
                  </a:lnTo>
                  <a:cubicBezTo>
                    <a:pt x="50605" y="25359"/>
                    <a:pt x="48527" y="25267"/>
                    <a:pt x="46542" y="25176"/>
                  </a:cubicBezTo>
                  <a:lnTo>
                    <a:pt x="46542" y="25176"/>
                  </a:lnTo>
                  <a:cubicBezTo>
                    <a:pt x="38850" y="24857"/>
                    <a:pt x="30884" y="24514"/>
                    <a:pt x="23899" y="22255"/>
                  </a:cubicBezTo>
                  <a:lnTo>
                    <a:pt x="23899" y="22255"/>
                  </a:lnTo>
                  <a:cubicBezTo>
                    <a:pt x="20315" y="21090"/>
                    <a:pt x="17576" y="19767"/>
                    <a:pt x="15271" y="18078"/>
                  </a:cubicBezTo>
                  <a:lnTo>
                    <a:pt x="15271" y="18078"/>
                  </a:lnTo>
                  <a:cubicBezTo>
                    <a:pt x="11094" y="15019"/>
                    <a:pt x="8172" y="10819"/>
                    <a:pt x="5342" y="6756"/>
                  </a:cubicBezTo>
                  <a:lnTo>
                    <a:pt x="5342" y="6756"/>
                  </a:lnTo>
                  <a:cubicBezTo>
                    <a:pt x="3721" y="4474"/>
                    <a:pt x="2101" y="2146"/>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0"/>
            <p:cNvSpPr/>
            <p:nvPr/>
          </p:nvSpPr>
          <p:spPr>
            <a:xfrm>
              <a:off x="3948925" y="2022100"/>
              <a:ext cx="3422125" cy="1158950"/>
            </a:xfrm>
            <a:custGeom>
              <a:rect b="b" l="l" r="r" t="t"/>
              <a:pathLst>
                <a:path extrusionOk="0" h="46358" w="136885">
                  <a:moveTo>
                    <a:pt x="1" y="0"/>
                  </a:moveTo>
                  <a:cubicBezTo>
                    <a:pt x="1302" y="1643"/>
                    <a:pt x="2512" y="3355"/>
                    <a:pt x="3699" y="5044"/>
                  </a:cubicBezTo>
                  <a:lnTo>
                    <a:pt x="3699" y="5044"/>
                  </a:lnTo>
                  <a:cubicBezTo>
                    <a:pt x="6506" y="8970"/>
                    <a:pt x="9382" y="13056"/>
                    <a:pt x="13354" y="16160"/>
                  </a:cubicBezTo>
                  <a:lnTo>
                    <a:pt x="13354" y="16160"/>
                  </a:lnTo>
                  <a:cubicBezTo>
                    <a:pt x="15591" y="17895"/>
                    <a:pt x="18261" y="19310"/>
                    <a:pt x="21753" y="20611"/>
                  </a:cubicBezTo>
                  <a:lnTo>
                    <a:pt x="21753" y="20611"/>
                  </a:lnTo>
                  <a:cubicBezTo>
                    <a:pt x="29331" y="23441"/>
                    <a:pt x="37982" y="24012"/>
                    <a:pt x="46359" y="24560"/>
                  </a:cubicBezTo>
                  <a:lnTo>
                    <a:pt x="46359" y="24560"/>
                  </a:lnTo>
                  <a:cubicBezTo>
                    <a:pt x="47637" y="24651"/>
                    <a:pt x="48938" y="24720"/>
                    <a:pt x="50239" y="24811"/>
                  </a:cubicBezTo>
                  <a:lnTo>
                    <a:pt x="50239" y="24811"/>
                  </a:lnTo>
                  <a:cubicBezTo>
                    <a:pt x="62200" y="25678"/>
                    <a:pt x="75256" y="28166"/>
                    <a:pt x="86052" y="31636"/>
                  </a:cubicBezTo>
                  <a:lnTo>
                    <a:pt x="86052" y="31636"/>
                  </a:lnTo>
                  <a:cubicBezTo>
                    <a:pt x="86509" y="31795"/>
                    <a:pt x="86965" y="31932"/>
                    <a:pt x="87422" y="32069"/>
                  </a:cubicBezTo>
                  <a:lnTo>
                    <a:pt x="87422" y="32069"/>
                  </a:lnTo>
                  <a:cubicBezTo>
                    <a:pt x="90800" y="33142"/>
                    <a:pt x="93996" y="34169"/>
                    <a:pt x="97534" y="35699"/>
                  </a:cubicBezTo>
                  <a:lnTo>
                    <a:pt x="97534" y="35699"/>
                  </a:lnTo>
                  <a:cubicBezTo>
                    <a:pt x="98378" y="36064"/>
                    <a:pt x="99200" y="36452"/>
                    <a:pt x="100090" y="36840"/>
                  </a:cubicBezTo>
                  <a:lnTo>
                    <a:pt x="100090" y="36840"/>
                  </a:lnTo>
                  <a:cubicBezTo>
                    <a:pt x="102897" y="38118"/>
                    <a:pt x="105819" y="39419"/>
                    <a:pt x="109174" y="40423"/>
                  </a:cubicBezTo>
                  <a:lnTo>
                    <a:pt x="109174" y="40423"/>
                  </a:lnTo>
                  <a:cubicBezTo>
                    <a:pt x="112621" y="41450"/>
                    <a:pt x="116205" y="41975"/>
                    <a:pt x="119651" y="42478"/>
                  </a:cubicBezTo>
                  <a:lnTo>
                    <a:pt x="119651" y="42478"/>
                  </a:lnTo>
                  <a:cubicBezTo>
                    <a:pt x="121454" y="42751"/>
                    <a:pt x="123303" y="43025"/>
                    <a:pt x="125129" y="43345"/>
                  </a:cubicBezTo>
                  <a:lnTo>
                    <a:pt x="125129" y="43345"/>
                  </a:lnTo>
                  <a:cubicBezTo>
                    <a:pt x="125791" y="43482"/>
                    <a:pt x="126430" y="43596"/>
                    <a:pt x="127024" y="43733"/>
                  </a:cubicBezTo>
                  <a:lnTo>
                    <a:pt x="127024" y="43733"/>
                  </a:lnTo>
                  <a:cubicBezTo>
                    <a:pt x="130265" y="44441"/>
                    <a:pt x="133620" y="45376"/>
                    <a:pt x="136884" y="46358"/>
                  </a:cubicBezTo>
                  <a:lnTo>
                    <a:pt x="136884" y="46358"/>
                  </a:lnTo>
                  <a:lnTo>
                    <a:pt x="136884" y="46221"/>
                  </a:lnTo>
                  <a:cubicBezTo>
                    <a:pt x="133643" y="45239"/>
                    <a:pt x="130311" y="44304"/>
                    <a:pt x="127069" y="43596"/>
                  </a:cubicBezTo>
                  <a:lnTo>
                    <a:pt x="127069" y="43596"/>
                  </a:lnTo>
                  <a:cubicBezTo>
                    <a:pt x="126453" y="43459"/>
                    <a:pt x="125837" y="43345"/>
                    <a:pt x="125175" y="43208"/>
                  </a:cubicBezTo>
                  <a:lnTo>
                    <a:pt x="125175" y="43208"/>
                  </a:lnTo>
                  <a:cubicBezTo>
                    <a:pt x="123349" y="42866"/>
                    <a:pt x="121477" y="42592"/>
                    <a:pt x="119674" y="42341"/>
                  </a:cubicBezTo>
                  <a:lnTo>
                    <a:pt x="119674" y="42341"/>
                  </a:lnTo>
                  <a:cubicBezTo>
                    <a:pt x="116227" y="41816"/>
                    <a:pt x="112690" y="41291"/>
                    <a:pt x="109243" y="40286"/>
                  </a:cubicBezTo>
                  <a:lnTo>
                    <a:pt x="109243" y="40286"/>
                  </a:lnTo>
                  <a:cubicBezTo>
                    <a:pt x="105910" y="39305"/>
                    <a:pt x="103012" y="37981"/>
                    <a:pt x="100181" y="36726"/>
                  </a:cubicBezTo>
                  <a:lnTo>
                    <a:pt x="100181" y="36726"/>
                  </a:lnTo>
                  <a:cubicBezTo>
                    <a:pt x="99314" y="36315"/>
                    <a:pt x="98469" y="35950"/>
                    <a:pt x="97625" y="35584"/>
                  </a:cubicBezTo>
                  <a:lnTo>
                    <a:pt x="97625" y="35584"/>
                  </a:lnTo>
                  <a:cubicBezTo>
                    <a:pt x="94064" y="34032"/>
                    <a:pt x="90891" y="33028"/>
                    <a:pt x="87513" y="31955"/>
                  </a:cubicBezTo>
                  <a:lnTo>
                    <a:pt x="87513" y="31955"/>
                  </a:lnTo>
                  <a:cubicBezTo>
                    <a:pt x="87057" y="31795"/>
                    <a:pt x="86600" y="31658"/>
                    <a:pt x="86144" y="31499"/>
                  </a:cubicBezTo>
                  <a:lnTo>
                    <a:pt x="86144" y="31499"/>
                  </a:lnTo>
                  <a:cubicBezTo>
                    <a:pt x="75302" y="28029"/>
                    <a:pt x="62223" y="25541"/>
                    <a:pt x="50239" y="24674"/>
                  </a:cubicBezTo>
                  <a:lnTo>
                    <a:pt x="50239" y="24674"/>
                  </a:lnTo>
                  <a:cubicBezTo>
                    <a:pt x="48938" y="24583"/>
                    <a:pt x="47637" y="24491"/>
                    <a:pt x="46359" y="24400"/>
                  </a:cubicBezTo>
                  <a:lnTo>
                    <a:pt x="46359" y="24400"/>
                  </a:lnTo>
                  <a:cubicBezTo>
                    <a:pt x="38005" y="23852"/>
                    <a:pt x="29377" y="23282"/>
                    <a:pt x="21845" y="20474"/>
                  </a:cubicBezTo>
                  <a:lnTo>
                    <a:pt x="21845" y="20474"/>
                  </a:lnTo>
                  <a:cubicBezTo>
                    <a:pt x="18375" y="19196"/>
                    <a:pt x="15728" y="17781"/>
                    <a:pt x="13514" y="16069"/>
                  </a:cubicBezTo>
                  <a:lnTo>
                    <a:pt x="13514" y="16069"/>
                  </a:lnTo>
                  <a:cubicBezTo>
                    <a:pt x="9565" y="12988"/>
                    <a:pt x="6689" y="8925"/>
                    <a:pt x="3881" y="4976"/>
                  </a:cubicBezTo>
                  <a:lnTo>
                    <a:pt x="3881" y="4976"/>
                  </a:lnTo>
                  <a:cubicBezTo>
                    <a:pt x="2717" y="3310"/>
                    <a:pt x="1507" y="1621"/>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0"/>
            <p:cNvSpPr/>
            <p:nvPr/>
          </p:nvSpPr>
          <p:spPr>
            <a:xfrm>
              <a:off x="4011700" y="2022100"/>
              <a:ext cx="3359350" cy="1091625"/>
            </a:xfrm>
            <a:custGeom>
              <a:rect b="b" l="l" r="r" t="t"/>
              <a:pathLst>
                <a:path extrusionOk="0" h="43665" w="134374">
                  <a:moveTo>
                    <a:pt x="1" y="0"/>
                  </a:moveTo>
                  <a:cubicBezTo>
                    <a:pt x="800" y="1073"/>
                    <a:pt x="1599" y="2168"/>
                    <a:pt x="2397" y="3287"/>
                  </a:cubicBezTo>
                  <a:lnTo>
                    <a:pt x="2397" y="3287"/>
                  </a:lnTo>
                  <a:cubicBezTo>
                    <a:pt x="5114" y="7099"/>
                    <a:pt x="7944" y="11047"/>
                    <a:pt x="11710" y="14129"/>
                  </a:cubicBezTo>
                  <a:lnTo>
                    <a:pt x="11710" y="14129"/>
                  </a:lnTo>
                  <a:cubicBezTo>
                    <a:pt x="13856" y="15886"/>
                    <a:pt x="16435" y="17393"/>
                    <a:pt x="19790" y="18831"/>
                  </a:cubicBezTo>
                  <a:lnTo>
                    <a:pt x="19790" y="18831"/>
                  </a:lnTo>
                  <a:cubicBezTo>
                    <a:pt x="28030" y="22346"/>
                    <a:pt x="37526" y="23145"/>
                    <a:pt x="46724" y="23921"/>
                  </a:cubicBezTo>
                  <a:lnTo>
                    <a:pt x="46724" y="23921"/>
                  </a:lnTo>
                  <a:lnTo>
                    <a:pt x="47911" y="24012"/>
                  </a:lnTo>
                  <a:cubicBezTo>
                    <a:pt x="63113" y="25313"/>
                    <a:pt x="77059" y="28121"/>
                    <a:pt x="84021" y="29696"/>
                  </a:cubicBezTo>
                  <a:lnTo>
                    <a:pt x="84021" y="29696"/>
                  </a:lnTo>
                  <a:cubicBezTo>
                    <a:pt x="84774" y="29878"/>
                    <a:pt x="85504" y="30038"/>
                    <a:pt x="86235" y="30198"/>
                  </a:cubicBezTo>
                  <a:lnTo>
                    <a:pt x="86235" y="30198"/>
                  </a:lnTo>
                  <a:cubicBezTo>
                    <a:pt x="89385" y="30860"/>
                    <a:pt x="92603" y="31567"/>
                    <a:pt x="96027" y="32800"/>
                  </a:cubicBezTo>
                  <a:lnTo>
                    <a:pt x="96027" y="32800"/>
                  </a:lnTo>
                  <a:cubicBezTo>
                    <a:pt x="97442" y="33302"/>
                    <a:pt x="98857" y="33895"/>
                    <a:pt x="100364" y="34489"/>
                  </a:cubicBezTo>
                  <a:lnTo>
                    <a:pt x="100364" y="34489"/>
                  </a:lnTo>
                  <a:cubicBezTo>
                    <a:pt x="102760" y="35447"/>
                    <a:pt x="105225" y="36452"/>
                    <a:pt x="107942" y="37296"/>
                  </a:cubicBezTo>
                  <a:lnTo>
                    <a:pt x="107942" y="37296"/>
                  </a:lnTo>
                  <a:cubicBezTo>
                    <a:pt x="111320" y="38323"/>
                    <a:pt x="114812" y="39008"/>
                    <a:pt x="118190" y="39647"/>
                  </a:cubicBezTo>
                  <a:lnTo>
                    <a:pt x="118190" y="39647"/>
                  </a:lnTo>
                  <a:cubicBezTo>
                    <a:pt x="120039" y="39990"/>
                    <a:pt x="121956" y="40355"/>
                    <a:pt x="123828" y="40766"/>
                  </a:cubicBezTo>
                  <a:lnTo>
                    <a:pt x="123828" y="40766"/>
                  </a:lnTo>
                  <a:cubicBezTo>
                    <a:pt x="124490" y="40925"/>
                    <a:pt x="125106" y="41085"/>
                    <a:pt x="125700" y="41222"/>
                  </a:cubicBezTo>
                  <a:lnTo>
                    <a:pt x="125700" y="41222"/>
                  </a:lnTo>
                  <a:cubicBezTo>
                    <a:pt x="128553" y="41930"/>
                    <a:pt x="131475" y="42797"/>
                    <a:pt x="134373" y="43664"/>
                  </a:cubicBezTo>
                  <a:lnTo>
                    <a:pt x="134373" y="43664"/>
                  </a:lnTo>
                  <a:lnTo>
                    <a:pt x="134373" y="43505"/>
                  </a:lnTo>
                  <a:cubicBezTo>
                    <a:pt x="131497" y="42637"/>
                    <a:pt x="128599" y="41793"/>
                    <a:pt x="125768" y="41085"/>
                  </a:cubicBezTo>
                  <a:lnTo>
                    <a:pt x="125768" y="41085"/>
                  </a:lnTo>
                  <a:cubicBezTo>
                    <a:pt x="125175" y="40925"/>
                    <a:pt x="124558" y="40789"/>
                    <a:pt x="123874" y="40629"/>
                  </a:cubicBezTo>
                  <a:lnTo>
                    <a:pt x="123874" y="40629"/>
                  </a:lnTo>
                  <a:cubicBezTo>
                    <a:pt x="122002" y="40218"/>
                    <a:pt x="120085" y="39853"/>
                    <a:pt x="118236" y="39487"/>
                  </a:cubicBezTo>
                  <a:lnTo>
                    <a:pt x="118236" y="39487"/>
                  </a:lnTo>
                  <a:cubicBezTo>
                    <a:pt x="114858" y="38848"/>
                    <a:pt x="111388" y="38186"/>
                    <a:pt x="108010" y="37159"/>
                  </a:cubicBezTo>
                  <a:lnTo>
                    <a:pt x="108010" y="37159"/>
                  </a:lnTo>
                  <a:cubicBezTo>
                    <a:pt x="105294" y="36315"/>
                    <a:pt x="102852" y="35333"/>
                    <a:pt x="100455" y="34375"/>
                  </a:cubicBezTo>
                  <a:lnTo>
                    <a:pt x="100455" y="34375"/>
                  </a:lnTo>
                  <a:cubicBezTo>
                    <a:pt x="98948" y="33758"/>
                    <a:pt x="97533" y="33188"/>
                    <a:pt x="96118" y="32663"/>
                  </a:cubicBezTo>
                  <a:lnTo>
                    <a:pt x="96118" y="32663"/>
                  </a:lnTo>
                  <a:cubicBezTo>
                    <a:pt x="92671" y="31430"/>
                    <a:pt x="89430" y="30723"/>
                    <a:pt x="86280" y="30038"/>
                  </a:cubicBezTo>
                  <a:lnTo>
                    <a:pt x="86280" y="30038"/>
                  </a:lnTo>
                  <a:cubicBezTo>
                    <a:pt x="85550" y="29878"/>
                    <a:pt x="84820" y="29718"/>
                    <a:pt x="84066" y="29559"/>
                  </a:cubicBezTo>
                  <a:lnTo>
                    <a:pt x="84066" y="29559"/>
                  </a:lnTo>
                  <a:cubicBezTo>
                    <a:pt x="77105" y="27984"/>
                    <a:pt x="63136" y="25176"/>
                    <a:pt x="47934" y="23875"/>
                  </a:cubicBezTo>
                  <a:lnTo>
                    <a:pt x="47934" y="23875"/>
                  </a:lnTo>
                  <a:lnTo>
                    <a:pt x="46724" y="23761"/>
                  </a:lnTo>
                  <a:cubicBezTo>
                    <a:pt x="37548" y="23008"/>
                    <a:pt x="28076" y="22186"/>
                    <a:pt x="19904" y="18717"/>
                  </a:cubicBezTo>
                  <a:lnTo>
                    <a:pt x="19904" y="18717"/>
                  </a:lnTo>
                  <a:cubicBezTo>
                    <a:pt x="16549" y="17279"/>
                    <a:pt x="13993" y="15795"/>
                    <a:pt x="11847" y="14037"/>
                  </a:cubicBezTo>
                  <a:lnTo>
                    <a:pt x="11847" y="14037"/>
                  </a:lnTo>
                  <a:cubicBezTo>
                    <a:pt x="8127" y="10979"/>
                    <a:pt x="5296" y="7030"/>
                    <a:pt x="2580" y="3241"/>
                  </a:cubicBezTo>
                  <a:lnTo>
                    <a:pt x="2580" y="3241"/>
                  </a:lnTo>
                  <a:cubicBezTo>
                    <a:pt x="1804" y="2168"/>
                    <a:pt x="1028" y="1073"/>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0"/>
            <p:cNvSpPr/>
            <p:nvPr/>
          </p:nvSpPr>
          <p:spPr>
            <a:xfrm>
              <a:off x="4073325" y="2022100"/>
              <a:ext cx="3297725" cy="1023725"/>
            </a:xfrm>
            <a:custGeom>
              <a:rect b="b" l="l" r="r" t="t"/>
              <a:pathLst>
                <a:path extrusionOk="0" h="40949" w="131909">
                  <a:moveTo>
                    <a:pt x="1" y="0"/>
                  </a:moveTo>
                  <a:cubicBezTo>
                    <a:pt x="389" y="525"/>
                    <a:pt x="777" y="1073"/>
                    <a:pt x="1165" y="1598"/>
                  </a:cubicBezTo>
                  <a:lnTo>
                    <a:pt x="1165" y="1598"/>
                  </a:lnTo>
                  <a:cubicBezTo>
                    <a:pt x="3813" y="5273"/>
                    <a:pt x="6552" y="9039"/>
                    <a:pt x="10090" y="12097"/>
                  </a:cubicBezTo>
                  <a:lnTo>
                    <a:pt x="10090" y="12097"/>
                  </a:lnTo>
                  <a:cubicBezTo>
                    <a:pt x="12167" y="13923"/>
                    <a:pt x="14632" y="15475"/>
                    <a:pt x="17896" y="17050"/>
                  </a:cubicBezTo>
                  <a:lnTo>
                    <a:pt x="17896" y="17050"/>
                  </a:lnTo>
                  <a:cubicBezTo>
                    <a:pt x="26159" y="21045"/>
                    <a:pt x="35357" y="22209"/>
                    <a:pt x="45651" y="23213"/>
                  </a:cubicBezTo>
                  <a:lnTo>
                    <a:pt x="45651" y="23213"/>
                  </a:lnTo>
                  <a:cubicBezTo>
                    <a:pt x="56973" y="24332"/>
                    <a:pt x="68614" y="25929"/>
                    <a:pt x="77995" y="27208"/>
                  </a:cubicBezTo>
                  <a:lnTo>
                    <a:pt x="77995" y="27208"/>
                  </a:lnTo>
                  <a:cubicBezTo>
                    <a:pt x="79387" y="27390"/>
                    <a:pt x="80734" y="27573"/>
                    <a:pt x="82035" y="27755"/>
                  </a:cubicBezTo>
                  <a:lnTo>
                    <a:pt x="82035" y="27755"/>
                  </a:lnTo>
                  <a:cubicBezTo>
                    <a:pt x="82925" y="27869"/>
                    <a:pt x="83793" y="27984"/>
                    <a:pt x="84660" y="28098"/>
                  </a:cubicBezTo>
                  <a:lnTo>
                    <a:pt x="84660" y="28098"/>
                  </a:lnTo>
                  <a:cubicBezTo>
                    <a:pt x="87992" y="28509"/>
                    <a:pt x="91120" y="28897"/>
                    <a:pt x="94589" y="29901"/>
                  </a:cubicBezTo>
                  <a:lnTo>
                    <a:pt x="94589" y="29901"/>
                  </a:lnTo>
                  <a:cubicBezTo>
                    <a:pt x="96643" y="30494"/>
                    <a:pt x="98698" y="31270"/>
                    <a:pt x="100866" y="32092"/>
                  </a:cubicBezTo>
                  <a:lnTo>
                    <a:pt x="100866" y="32092"/>
                  </a:lnTo>
                  <a:cubicBezTo>
                    <a:pt x="102738" y="32777"/>
                    <a:pt x="104678" y="33507"/>
                    <a:pt x="106732" y="34169"/>
                  </a:cubicBezTo>
                  <a:lnTo>
                    <a:pt x="106732" y="34169"/>
                  </a:lnTo>
                  <a:cubicBezTo>
                    <a:pt x="110019" y="35219"/>
                    <a:pt x="113397" y="35995"/>
                    <a:pt x="116661" y="36748"/>
                  </a:cubicBezTo>
                  <a:lnTo>
                    <a:pt x="116661" y="36748"/>
                  </a:lnTo>
                  <a:cubicBezTo>
                    <a:pt x="118601" y="37205"/>
                    <a:pt x="120610" y="37684"/>
                    <a:pt x="122573" y="38209"/>
                  </a:cubicBezTo>
                  <a:lnTo>
                    <a:pt x="122573" y="38209"/>
                  </a:lnTo>
                  <a:cubicBezTo>
                    <a:pt x="123235" y="38369"/>
                    <a:pt x="123851" y="38552"/>
                    <a:pt x="124444" y="38711"/>
                  </a:cubicBezTo>
                  <a:lnTo>
                    <a:pt x="124444" y="38711"/>
                  </a:lnTo>
                  <a:cubicBezTo>
                    <a:pt x="126795" y="39373"/>
                    <a:pt x="129261" y="40149"/>
                    <a:pt x="131634" y="40880"/>
                  </a:cubicBezTo>
                  <a:lnTo>
                    <a:pt x="131634" y="40880"/>
                  </a:lnTo>
                  <a:cubicBezTo>
                    <a:pt x="131726" y="40903"/>
                    <a:pt x="131817" y="40925"/>
                    <a:pt x="131908" y="40948"/>
                  </a:cubicBezTo>
                  <a:lnTo>
                    <a:pt x="131908" y="40948"/>
                  </a:lnTo>
                  <a:lnTo>
                    <a:pt x="131908" y="40789"/>
                  </a:lnTo>
                  <a:cubicBezTo>
                    <a:pt x="131840" y="40789"/>
                    <a:pt x="131771" y="40766"/>
                    <a:pt x="131703" y="40743"/>
                  </a:cubicBezTo>
                  <a:lnTo>
                    <a:pt x="131703" y="40743"/>
                  </a:lnTo>
                  <a:cubicBezTo>
                    <a:pt x="129329" y="40012"/>
                    <a:pt x="126864" y="39236"/>
                    <a:pt x="124513" y="38574"/>
                  </a:cubicBezTo>
                  <a:lnTo>
                    <a:pt x="124513" y="38574"/>
                  </a:lnTo>
                  <a:cubicBezTo>
                    <a:pt x="123919" y="38415"/>
                    <a:pt x="123303" y="38232"/>
                    <a:pt x="122618" y="38050"/>
                  </a:cubicBezTo>
                  <a:lnTo>
                    <a:pt x="122618" y="38050"/>
                  </a:lnTo>
                  <a:cubicBezTo>
                    <a:pt x="120655" y="37547"/>
                    <a:pt x="118647" y="37068"/>
                    <a:pt x="116707" y="36612"/>
                  </a:cubicBezTo>
                  <a:lnTo>
                    <a:pt x="116707" y="36612"/>
                  </a:lnTo>
                  <a:cubicBezTo>
                    <a:pt x="113443" y="35858"/>
                    <a:pt x="110087" y="35082"/>
                    <a:pt x="106823" y="34032"/>
                  </a:cubicBezTo>
                  <a:lnTo>
                    <a:pt x="106823" y="34032"/>
                  </a:lnTo>
                  <a:cubicBezTo>
                    <a:pt x="104769" y="33370"/>
                    <a:pt x="102829" y="32663"/>
                    <a:pt x="100957" y="31955"/>
                  </a:cubicBezTo>
                  <a:lnTo>
                    <a:pt x="100957" y="31955"/>
                  </a:lnTo>
                  <a:cubicBezTo>
                    <a:pt x="98766" y="31133"/>
                    <a:pt x="96712" y="30380"/>
                    <a:pt x="94657" y="29764"/>
                  </a:cubicBezTo>
                  <a:lnTo>
                    <a:pt x="94657" y="29764"/>
                  </a:lnTo>
                  <a:cubicBezTo>
                    <a:pt x="91165" y="28737"/>
                    <a:pt x="87878" y="28349"/>
                    <a:pt x="84683" y="27938"/>
                  </a:cubicBezTo>
                  <a:lnTo>
                    <a:pt x="84683" y="27938"/>
                  </a:lnTo>
                  <a:cubicBezTo>
                    <a:pt x="83815" y="27847"/>
                    <a:pt x="82925" y="27733"/>
                    <a:pt x="82058" y="27618"/>
                  </a:cubicBezTo>
                  <a:lnTo>
                    <a:pt x="82058" y="27618"/>
                  </a:lnTo>
                  <a:cubicBezTo>
                    <a:pt x="80757" y="27436"/>
                    <a:pt x="79410" y="27253"/>
                    <a:pt x="78018" y="27071"/>
                  </a:cubicBezTo>
                  <a:lnTo>
                    <a:pt x="78018" y="27071"/>
                  </a:lnTo>
                  <a:cubicBezTo>
                    <a:pt x="68637" y="25770"/>
                    <a:pt x="56996" y="24195"/>
                    <a:pt x="45674" y="23076"/>
                  </a:cubicBezTo>
                  <a:lnTo>
                    <a:pt x="45674" y="23076"/>
                  </a:lnTo>
                  <a:cubicBezTo>
                    <a:pt x="35403" y="22072"/>
                    <a:pt x="26227" y="20908"/>
                    <a:pt x="17987" y="16936"/>
                  </a:cubicBezTo>
                  <a:lnTo>
                    <a:pt x="17987" y="16936"/>
                  </a:lnTo>
                  <a:cubicBezTo>
                    <a:pt x="14769" y="15384"/>
                    <a:pt x="12304" y="13809"/>
                    <a:pt x="10249" y="12029"/>
                  </a:cubicBezTo>
                  <a:lnTo>
                    <a:pt x="10249" y="12029"/>
                  </a:lnTo>
                  <a:cubicBezTo>
                    <a:pt x="6734" y="8970"/>
                    <a:pt x="3995" y="5204"/>
                    <a:pt x="1348" y="1552"/>
                  </a:cubicBezTo>
                  <a:lnTo>
                    <a:pt x="1348" y="1552"/>
                  </a:lnTo>
                  <a:cubicBezTo>
                    <a:pt x="982" y="1027"/>
                    <a:pt x="594" y="502"/>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0"/>
            <p:cNvSpPr/>
            <p:nvPr/>
          </p:nvSpPr>
          <p:spPr>
            <a:xfrm>
              <a:off x="4135525" y="2022100"/>
              <a:ext cx="3235525" cy="955825"/>
            </a:xfrm>
            <a:custGeom>
              <a:rect b="b" l="l" r="r" t="t"/>
              <a:pathLst>
                <a:path extrusionOk="0" h="38233" w="129421">
                  <a:moveTo>
                    <a:pt x="1" y="0"/>
                  </a:moveTo>
                  <a:cubicBezTo>
                    <a:pt x="2534" y="3492"/>
                    <a:pt x="5182" y="7076"/>
                    <a:pt x="8446" y="10089"/>
                  </a:cubicBezTo>
                  <a:lnTo>
                    <a:pt x="8446" y="10089"/>
                  </a:lnTo>
                  <a:cubicBezTo>
                    <a:pt x="10455" y="11938"/>
                    <a:pt x="12851" y="13581"/>
                    <a:pt x="15956" y="15270"/>
                  </a:cubicBezTo>
                  <a:lnTo>
                    <a:pt x="15956" y="15270"/>
                  </a:lnTo>
                  <a:cubicBezTo>
                    <a:pt x="23808" y="19538"/>
                    <a:pt x="32595" y="21227"/>
                    <a:pt x="43369" y="22414"/>
                  </a:cubicBezTo>
                  <a:lnTo>
                    <a:pt x="43369" y="22414"/>
                  </a:lnTo>
                  <a:cubicBezTo>
                    <a:pt x="56402" y="23875"/>
                    <a:pt x="69846" y="25290"/>
                    <a:pt x="80026" y="25815"/>
                  </a:cubicBezTo>
                  <a:lnTo>
                    <a:pt x="80026" y="25815"/>
                  </a:lnTo>
                  <a:cubicBezTo>
                    <a:pt x="80985" y="25861"/>
                    <a:pt x="81944" y="25907"/>
                    <a:pt x="82880" y="25929"/>
                  </a:cubicBezTo>
                  <a:lnTo>
                    <a:pt x="82880" y="25929"/>
                  </a:lnTo>
                  <a:cubicBezTo>
                    <a:pt x="86303" y="26066"/>
                    <a:pt x="89545" y="26180"/>
                    <a:pt x="93128" y="27002"/>
                  </a:cubicBezTo>
                  <a:lnTo>
                    <a:pt x="93128" y="27002"/>
                  </a:lnTo>
                  <a:cubicBezTo>
                    <a:pt x="95867" y="27641"/>
                    <a:pt x="98629" y="28623"/>
                    <a:pt x="101551" y="29650"/>
                  </a:cubicBezTo>
                  <a:lnTo>
                    <a:pt x="101551" y="29650"/>
                  </a:lnTo>
                  <a:cubicBezTo>
                    <a:pt x="102829" y="30106"/>
                    <a:pt x="104153" y="30586"/>
                    <a:pt x="105522" y="31042"/>
                  </a:cubicBezTo>
                  <a:lnTo>
                    <a:pt x="105522" y="31042"/>
                  </a:lnTo>
                  <a:cubicBezTo>
                    <a:pt x="108626" y="32046"/>
                    <a:pt x="111776" y="32937"/>
                    <a:pt x="114835" y="33781"/>
                  </a:cubicBezTo>
                  <a:lnTo>
                    <a:pt x="114835" y="33781"/>
                  </a:lnTo>
                  <a:cubicBezTo>
                    <a:pt x="116958" y="34375"/>
                    <a:pt x="119149" y="34968"/>
                    <a:pt x="121295" y="35630"/>
                  </a:cubicBezTo>
                  <a:lnTo>
                    <a:pt x="121295" y="35630"/>
                  </a:lnTo>
                  <a:cubicBezTo>
                    <a:pt x="121979" y="35835"/>
                    <a:pt x="122573" y="36018"/>
                    <a:pt x="123143" y="36201"/>
                  </a:cubicBezTo>
                  <a:lnTo>
                    <a:pt x="123143" y="36201"/>
                  </a:lnTo>
                  <a:cubicBezTo>
                    <a:pt x="124239" y="36543"/>
                    <a:pt x="125357" y="36908"/>
                    <a:pt x="126453" y="37273"/>
                  </a:cubicBezTo>
                  <a:lnTo>
                    <a:pt x="126453" y="37273"/>
                  </a:lnTo>
                  <a:cubicBezTo>
                    <a:pt x="127457" y="37593"/>
                    <a:pt x="128439" y="37913"/>
                    <a:pt x="129420" y="38232"/>
                  </a:cubicBezTo>
                  <a:lnTo>
                    <a:pt x="129420" y="38232"/>
                  </a:lnTo>
                  <a:lnTo>
                    <a:pt x="129420" y="38072"/>
                  </a:lnTo>
                  <a:cubicBezTo>
                    <a:pt x="128462" y="37753"/>
                    <a:pt x="127503" y="37456"/>
                    <a:pt x="126544" y="37137"/>
                  </a:cubicBezTo>
                  <a:lnTo>
                    <a:pt x="126544" y="37137"/>
                  </a:lnTo>
                  <a:cubicBezTo>
                    <a:pt x="125426" y="36771"/>
                    <a:pt x="124307" y="36406"/>
                    <a:pt x="123212" y="36064"/>
                  </a:cubicBezTo>
                  <a:lnTo>
                    <a:pt x="123212" y="36064"/>
                  </a:lnTo>
                  <a:cubicBezTo>
                    <a:pt x="122664" y="35881"/>
                    <a:pt x="122048" y="35699"/>
                    <a:pt x="121363" y="35493"/>
                  </a:cubicBezTo>
                  <a:lnTo>
                    <a:pt x="121363" y="35493"/>
                  </a:lnTo>
                  <a:cubicBezTo>
                    <a:pt x="119217" y="34831"/>
                    <a:pt x="117026" y="34238"/>
                    <a:pt x="114903" y="33644"/>
                  </a:cubicBezTo>
                  <a:lnTo>
                    <a:pt x="114903" y="33644"/>
                  </a:lnTo>
                  <a:cubicBezTo>
                    <a:pt x="111845" y="32800"/>
                    <a:pt x="108695" y="31932"/>
                    <a:pt x="105591" y="30905"/>
                  </a:cubicBezTo>
                  <a:lnTo>
                    <a:pt x="105591" y="30905"/>
                  </a:lnTo>
                  <a:cubicBezTo>
                    <a:pt x="104244" y="30449"/>
                    <a:pt x="102920" y="29969"/>
                    <a:pt x="101619" y="29513"/>
                  </a:cubicBezTo>
                  <a:lnTo>
                    <a:pt x="101619" y="29513"/>
                  </a:lnTo>
                  <a:cubicBezTo>
                    <a:pt x="98697" y="28486"/>
                    <a:pt x="95936" y="27504"/>
                    <a:pt x="93174" y="26865"/>
                  </a:cubicBezTo>
                  <a:lnTo>
                    <a:pt x="93174" y="26865"/>
                  </a:lnTo>
                  <a:cubicBezTo>
                    <a:pt x="89567" y="26043"/>
                    <a:pt x="86166" y="25907"/>
                    <a:pt x="82857" y="25792"/>
                  </a:cubicBezTo>
                  <a:lnTo>
                    <a:pt x="82857" y="25792"/>
                  </a:lnTo>
                  <a:cubicBezTo>
                    <a:pt x="81944" y="25747"/>
                    <a:pt x="80985" y="25724"/>
                    <a:pt x="80026" y="25678"/>
                  </a:cubicBezTo>
                  <a:lnTo>
                    <a:pt x="80026" y="25678"/>
                  </a:lnTo>
                  <a:cubicBezTo>
                    <a:pt x="69846" y="25130"/>
                    <a:pt x="56402" y="23715"/>
                    <a:pt x="43392" y="22277"/>
                  </a:cubicBezTo>
                  <a:lnTo>
                    <a:pt x="43392" y="22277"/>
                  </a:lnTo>
                  <a:cubicBezTo>
                    <a:pt x="32664" y="21090"/>
                    <a:pt x="23899" y="19424"/>
                    <a:pt x="16070" y="15156"/>
                  </a:cubicBezTo>
                  <a:lnTo>
                    <a:pt x="16070" y="15156"/>
                  </a:lnTo>
                  <a:cubicBezTo>
                    <a:pt x="12988" y="13490"/>
                    <a:pt x="10615" y="11846"/>
                    <a:pt x="8606" y="9997"/>
                  </a:cubicBezTo>
                  <a:lnTo>
                    <a:pt x="8606" y="9997"/>
                  </a:lnTo>
                  <a:cubicBezTo>
                    <a:pt x="5365" y="7030"/>
                    <a:pt x="2740" y="346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0"/>
            <p:cNvSpPr/>
            <p:nvPr/>
          </p:nvSpPr>
          <p:spPr>
            <a:xfrm>
              <a:off x="4197725" y="2022100"/>
              <a:ext cx="3173325" cy="886200"/>
            </a:xfrm>
            <a:custGeom>
              <a:rect b="b" l="l" r="r" t="t"/>
              <a:pathLst>
                <a:path extrusionOk="0" h="35448" w="126933">
                  <a:moveTo>
                    <a:pt x="1" y="0"/>
                  </a:moveTo>
                  <a:cubicBezTo>
                    <a:pt x="2078" y="2785"/>
                    <a:pt x="4269" y="5592"/>
                    <a:pt x="6803" y="8057"/>
                  </a:cubicBezTo>
                  <a:lnTo>
                    <a:pt x="6803" y="8057"/>
                  </a:lnTo>
                  <a:cubicBezTo>
                    <a:pt x="8789" y="9975"/>
                    <a:pt x="11071" y="11709"/>
                    <a:pt x="14016" y="13490"/>
                  </a:cubicBezTo>
                  <a:lnTo>
                    <a:pt x="14016" y="13490"/>
                  </a:lnTo>
                  <a:cubicBezTo>
                    <a:pt x="22689" y="18762"/>
                    <a:pt x="32573" y="20565"/>
                    <a:pt x="41086" y="21615"/>
                  </a:cubicBezTo>
                  <a:lnTo>
                    <a:pt x="41086" y="21615"/>
                  </a:lnTo>
                  <a:cubicBezTo>
                    <a:pt x="54782" y="23327"/>
                    <a:pt x="67906" y="24126"/>
                    <a:pt x="78018" y="23875"/>
                  </a:cubicBezTo>
                  <a:lnTo>
                    <a:pt x="78018" y="23875"/>
                  </a:lnTo>
                  <a:cubicBezTo>
                    <a:pt x="79022" y="23852"/>
                    <a:pt x="80026" y="23807"/>
                    <a:pt x="81008" y="23761"/>
                  </a:cubicBezTo>
                  <a:lnTo>
                    <a:pt x="81008" y="23761"/>
                  </a:lnTo>
                  <a:cubicBezTo>
                    <a:pt x="84569" y="23601"/>
                    <a:pt x="87947" y="23464"/>
                    <a:pt x="91644" y="24103"/>
                  </a:cubicBezTo>
                  <a:lnTo>
                    <a:pt x="91644" y="24103"/>
                  </a:lnTo>
                  <a:cubicBezTo>
                    <a:pt x="95160" y="24720"/>
                    <a:pt x="98675" y="25952"/>
                    <a:pt x="102418" y="27253"/>
                  </a:cubicBezTo>
                  <a:lnTo>
                    <a:pt x="102418" y="27253"/>
                  </a:lnTo>
                  <a:cubicBezTo>
                    <a:pt x="103034" y="27459"/>
                    <a:pt x="103673" y="27687"/>
                    <a:pt x="104312" y="27892"/>
                  </a:cubicBezTo>
                  <a:lnTo>
                    <a:pt x="104312" y="27892"/>
                  </a:lnTo>
                  <a:cubicBezTo>
                    <a:pt x="106937" y="28805"/>
                    <a:pt x="109608" y="29650"/>
                    <a:pt x="112210" y="30494"/>
                  </a:cubicBezTo>
                  <a:lnTo>
                    <a:pt x="112210" y="30494"/>
                  </a:lnTo>
                  <a:cubicBezTo>
                    <a:pt x="114766" y="31316"/>
                    <a:pt x="117414" y="32161"/>
                    <a:pt x="119993" y="33051"/>
                  </a:cubicBezTo>
                  <a:lnTo>
                    <a:pt x="119993" y="33051"/>
                  </a:lnTo>
                  <a:cubicBezTo>
                    <a:pt x="120610" y="33256"/>
                    <a:pt x="121249" y="33462"/>
                    <a:pt x="121865" y="33690"/>
                  </a:cubicBezTo>
                  <a:lnTo>
                    <a:pt x="121865" y="33690"/>
                  </a:lnTo>
                  <a:cubicBezTo>
                    <a:pt x="123486" y="34261"/>
                    <a:pt x="125198" y="34854"/>
                    <a:pt x="126932" y="35447"/>
                  </a:cubicBezTo>
                  <a:lnTo>
                    <a:pt x="126932" y="35447"/>
                  </a:lnTo>
                  <a:lnTo>
                    <a:pt x="126932" y="35288"/>
                  </a:lnTo>
                  <a:cubicBezTo>
                    <a:pt x="125220" y="34717"/>
                    <a:pt x="123554" y="34124"/>
                    <a:pt x="121934" y="33553"/>
                  </a:cubicBezTo>
                  <a:lnTo>
                    <a:pt x="121934" y="33553"/>
                  </a:lnTo>
                  <a:cubicBezTo>
                    <a:pt x="121317" y="33325"/>
                    <a:pt x="120701" y="33119"/>
                    <a:pt x="120085" y="32914"/>
                  </a:cubicBezTo>
                  <a:lnTo>
                    <a:pt x="120085" y="32914"/>
                  </a:lnTo>
                  <a:cubicBezTo>
                    <a:pt x="117505" y="32024"/>
                    <a:pt x="114835" y="31179"/>
                    <a:pt x="112278" y="30357"/>
                  </a:cubicBezTo>
                  <a:lnTo>
                    <a:pt x="112278" y="30357"/>
                  </a:lnTo>
                  <a:cubicBezTo>
                    <a:pt x="109699" y="29536"/>
                    <a:pt x="107006" y="28668"/>
                    <a:pt x="104381" y="27778"/>
                  </a:cubicBezTo>
                  <a:lnTo>
                    <a:pt x="104381" y="27778"/>
                  </a:lnTo>
                  <a:cubicBezTo>
                    <a:pt x="103742" y="27550"/>
                    <a:pt x="103126" y="27322"/>
                    <a:pt x="102486" y="27116"/>
                  </a:cubicBezTo>
                  <a:lnTo>
                    <a:pt x="102486" y="27116"/>
                  </a:lnTo>
                  <a:cubicBezTo>
                    <a:pt x="98743" y="25815"/>
                    <a:pt x="95205" y="24583"/>
                    <a:pt x="91690" y="23966"/>
                  </a:cubicBezTo>
                  <a:lnTo>
                    <a:pt x="91690" y="23966"/>
                  </a:lnTo>
                  <a:cubicBezTo>
                    <a:pt x="87947" y="23304"/>
                    <a:pt x="84409" y="23464"/>
                    <a:pt x="80962" y="23624"/>
                  </a:cubicBezTo>
                  <a:lnTo>
                    <a:pt x="80962" y="23624"/>
                  </a:lnTo>
                  <a:cubicBezTo>
                    <a:pt x="80003" y="23670"/>
                    <a:pt x="78976" y="23692"/>
                    <a:pt x="77972" y="23738"/>
                  </a:cubicBezTo>
                  <a:lnTo>
                    <a:pt x="77972" y="23738"/>
                  </a:lnTo>
                  <a:cubicBezTo>
                    <a:pt x="68043" y="23989"/>
                    <a:pt x="54599" y="23168"/>
                    <a:pt x="41086" y="21478"/>
                  </a:cubicBezTo>
                  <a:lnTo>
                    <a:pt x="41086" y="21478"/>
                  </a:lnTo>
                  <a:cubicBezTo>
                    <a:pt x="32618" y="20429"/>
                    <a:pt x="22780" y="18625"/>
                    <a:pt x="14152" y="13376"/>
                  </a:cubicBezTo>
                  <a:lnTo>
                    <a:pt x="14152" y="13376"/>
                  </a:lnTo>
                  <a:cubicBezTo>
                    <a:pt x="11208" y="11618"/>
                    <a:pt x="8948" y="9883"/>
                    <a:pt x="6963" y="7989"/>
                  </a:cubicBezTo>
                  <a:lnTo>
                    <a:pt x="6963" y="7989"/>
                  </a:lnTo>
                  <a:cubicBezTo>
                    <a:pt x="4475" y="5547"/>
                    <a:pt x="2306" y="2762"/>
                    <a:pt x="252" y="0"/>
                  </a:cubicBezTo>
                  <a:lnTo>
                    <a:pt x="252"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0"/>
            <p:cNvSpPr/>
            <p:nvPr/>
          </p:nvSpPr>
          <p:spPr>
            <a:xfrm>
              <a:off x="4261650" y="2022100"/>
              <a:ext cx="3109400" cy="816000"/>
            </a:xfrm>
            <a:custGeom>
              <a:rect b="b" l="l" r="r" t="t"/>
              <a:pathLst>
                <a:path extrusionOk="0" h="32640" w="124376">
                  <a:moveTo>
                    <a:pt x="0" y="0"/>
                  </a:moveTo>
                  <a:cubicBezTo>
                    <a:pt x="1598" y="2077"/>
                    <a:pt x="3264" y="4154"/>
                    <a:pt x="5090" y="6026"/>
                  </a:cubicBezTo>
                  <a:lnTo>
                    <a:pt x="5090" y="6026"/>
                  </a:lnTo>
                  <a:cubicBezTo>
                    <a:pt x="7030" y="8012"/>
                    <a:pt x="9290" y="9883"/>
                    <a:pt x="12006" y="11709"/>
                  </a:cubicBezTo>
                  <a:lnTo>
                    <a:pt x="12006" y="11709"/>
                  </a:lnTo>
                  <a:cubicBezTo>
                    <a:pt x="18877" y="16366"/>
                    <a:pt x="27368" y="19264"/>
                    <a:pt x="38712" y="20817"/>
                  </a:cubicBezTo>
                  <a:lnTo>
                    <a:pt x="38712" y="20817"/>
                  </a:lnTo>
                  <a:cubicBezTo>
                    <a:pt x="51517" y="22597"/>
                    <a:pt x="65098" y="23008"/>
                    <a:pt x="75917" y="21935"/>
                  </a:cubicBezTo>
                  <a:lnTo>
                    <a:pt x="75917" y="21935"/>
                  </a:lnTo>
                  <a:cubicBezTo>
                    <a:pt x="76944" y="21821"/>
                    <a:pt x="77994" y="21707"/>
                    <a:pt x="78999" y="21593"/>
                  </a:cubicBezTo>
                  <a:lnTo>
                    <a:pt x="78999" y="21593"/>
                  </a:lnTo>
                  <a:cubicBezTo>
                    <a:pt x="82696" y="21159"/>
                    <a:pt x="86189" y="20748"/>
                    <a:pt x="90000" y="21182"/>
                  </a:cubicBezTo>
                  <a:lnTo>
                    <a:pt x="90000" y="21182"/>
                  </a:lnTo>
                  <a:lnTo>
                    <a:pt x="90115" y="21205"/>
                  </a:lnTo>
                  <a:lnTo>
                    <a:pt x="90115" y="21205"/>
                  </a:lnTo>
                  <a:cubicBezTo>
                    <a:pt x="94474" y="21730"/>
                    <a:pt x="98811" y="23282"/>
                    <a:pt x="103011" y="24765"/>
                  </a:cubicBezTo>
                  <a:lnTo>
                    <a:pt x="103011" y="24765"/>
                  </a:lnTo>
                  <a:cubicBezTo>
                    <a:pt x="107873" y="26500"/>
                    <a:pt x="113374" y="28440"/>
                    <a:pt x="118646" y="30472"/>
                  </a:cubicBezTo>
                  <a:lnTo>
                    <a:pt x="118646" y="30472"/>
                  </a:lnTo>
                  <a:cubicBezTo>
                    <a:pt x="119262" y="30700"/>
                    <a:pt x="119879" y="30928"/>
                    <a:pt x="120495" y="31179"/>
                  </a:cubicBezTo>
                  <a:lnTo>
                    <a:pt x="120495" y="31179"/>
                  </a:lnTo>
                  <a:cubicBezTo>
                    <a:pt x="121796" y="31681"/>
                    <a:pt x="123074" y="32161"/>
                    <a:pt x="124375" y="32640"/>
                  </a:cubicBezTo>
                  <a:lnTo>
                    <a:pt x="124375" y="32640"/>
                  </a:lnTo>
                  <a:lnTo>
                    <a:pt x="124375" y="32480"/>
                  </a:lnTo>
                  <a:cubicBezTo>
                    <a:pt x="123120" y="32024"/>
                    <a:pt x="121842" y="31544"/>
                    <a:pt x="120586" y="31042"/>
                  </a:cubicBezTo>
                  <a:lnTo>
                    <a:pt x="120586" y="31042"/>
                  </a:lnTo>
                  <a:cubicBezTo>
                    <a:pt x="119970" y="30814"/>
                    <a:pt x="119354" y="30563"/>
                    <a:pt x="118737" y="30335"/>
                  </a:cubicBezTo>
                  <a:lnTo>
                    <a:pt x="118737" y="30335"/>
                  </a:lnTo>
                  <a:cubicBezTo>
                    <a:pt x="113465" y="28303"/>
                    <a:pt x="107964" y="26363"/>
                    <a:pt x="103102" y="24651"/>
                  </a:cubicBezTo>
                  <a:lnTo>
                    <a:pt x="103102" y="24651"/>
                  </a:lnTo>
                  <a:cubicBezTo>
                    <a:pt x="98879" y="23145"/>
                    <a:pt x="94520" y="21593"/>
                    <a:pt x="90137" y="21068"/>
                  </a:cubicBezTo>
                  <a:lnTo>
                    <a:pt x="90137" y="21068"/>
                  </a:lnTo>
                  <a:cubicBezTo>
                    <a:pt x="90092" y="21045"/>
                    <a:pt x="90046" y="21045"/>
                    <a:pt x="90023" y="21045"/>
                  </a:cubicBezTo>
                  <a:lnTo>
                    <a:pt x="90023" y="21045"/>
                  </a:lnTo>
                  <a:cubicBezTo>
                    <a:pt x="86166" y="20588"/>
                    <a:pt x="82491" y="21022"/>
                    <a:pt x="78930" y="21456"/>
                  </a:cubicBezTo>
                  <a:lnTo>
                    <a:pt x="78930" y="21456"/>
                  </a:lnTo>
                  <a:cubicBezTo>
                    <a:pt x="77926" y="21570"/>
                    <a:pt x="76899" y="21684"/>
                    <a:pt x="75872" y="21775"/>
                  </a:cubicBezTo>
                  <a:lnTo>
                    <a:pt x="75872" y="21775"/>
                  </a:lnTo>
                  <a:cubicBezTo>
                    <a:pt x="65052" y="22848"/>
                    <a:pt x="51540" y="22437"/>
                    <a:pt x="38735" y="20680"/>
                  </a:cubicBezTo>
                  <a:lnTo>
                    <a:pt x="38735" y="20680"/>
                  </a:lnTo>
                  <a:cubicBezTo>
                    <a:pt x="27436" y="19127"/>
                    <a:pt x="18991" y="16229"/>
                    <a:pt x="12143" y="11618"/>
                  </a:cubicBezTo>
                  <a:lnTo>
                    <a:pt x="12143" y="11618"/>
                  </a:lnTo>
                  <a:cubicBezTo>
                    <a:pt x="9427" y="9769"/>
                    <a:pt x="7190" y="7920"/>
                    <a:pt x="5273" y="5957"/>
                  </a:cubicBezTo>
                  <a:lnTo>
                    <a:pt x="5273" y="5957"/>
                  </a:lnTo>
                  <a:cubicBezTo>
                    <a:pt x="3447" y="4086"/>
                    <a:pt x="1803" y="2054"/>
                    <a:pt x="228" y="0"/>
                  </a:cubicBezTo>
                  <a:lnTo>
                    <a:pt x="22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0"/>
            <p:cNvSpPr/>
            <p:nvPr/>
          </p:nvSpPr>
          <p:spPr>
            <a:xfrm>
              <a:off x="4325550" y="2022100"/>
              <a:ext cx="3045500" cy="744100"/>
            </a:xfrm>
            <a:custGeom>
              <a:rect b="b" l="l" r="r" t="t"/>
              <a:pathLst>
                <a:path extrusionOk="0" h="29764" w="121820">
                  <a:moveTo>
                    <a:pt x="1" y="0"/>
                  </a:moveTo>
                  <a:cubicBezTo>
                    <a:pt x="1096" y="1370"/>
                    <a:pt x="2215" y="2716"/>
                    <a:pt x="3379" y="4017"/>
                  </a:cubicBezTo>
                  <a:lnTo>
                    <a:pt x="3379" y="4017"/>
                  </a:lnTo>
                  <a:cubicBezTo>
                    <a:pt x="5296" y="6094"/>
                    <a:pt x="7465" y="8034"/>
                    <a:pt x="9998" y="9929"/>
                  </a:cubicBezTo>
                  <a:lnTo>
                    <a:pt x="9998" y="9929"/>
                  </a:lnTo>
                  <a:cubicBezTo>
                    <a:pt x="16869" y="15065"/>
                    <a:pt x="25497" y="18374"/>
                    <a:pt x="36361" y="20018"/>
                  </a:cubicBezTo>
                  <a:lnTo>
                    <a:pt x="36361" y="20018"/>
                  </a:lnTo>
                  <a:cubicBezTo>
                    <a:pt x="48756" y="21912"/>
                    <a:pt x="62405" y="21889"/>
                    <a:pt x="73841" y="19995"/>
                  </a:cubicBezTo>
                  <a:lnTo>
                    <a:pt x="73841" y="19995"/>
                  </a:lnTo>
                  <a:cubicBezTo>
                    <a:pt x="74868" y="19812"/>
                    <a:pt x="75918" y="19630"/>
                    <a:pt x="76922" y="19424"/>
                  </a:cubicBezTo>
                  <a:lnTo>
                    <a:pt x="76922" y="19424"/>
                  </a:lnTo>
                  <a:cubicBezTo>
                    <a:pt x="80665" y="18739"/>
                    <a:pt x="84546" y="18009"/>
                    <a:pt x="88586" y="18306"/>
                  </a:cubicBezTo>
                  <a:lnTo>
                    <a:pt x="88586" y="18306"/>
                  </a:lnTo>
                  <a:cubicBezTo>
                    <a:pt x="92763" y="18602"/>
                    <a:pt x="96848" y="19858"/>
                    <a:pt x="101733" y="21638"/>
                  </a:cubicBezTo>
                  <a:lnTo>
                    <a:pt x="101733" y="21638"/>
                  </a:lnTo>
                  <a:cubicBezTo>
                    <a:pt x="107051" y="23601"/>
                    <a:pt x="112370" y="25792"/>
                    <a:pt x="117300" y="27892"/>
                  </a:cubicBezTo>
                  <a:lnTo>
                    <a:pt x="117300" y="27892"/>
                  </a:lnTo>
                  <a:lnTo>
                    <a:pt x="119149" y="28668"/>
                  </a:lnTo>
                  <a:cubicBezTo>
                    <a:pt x="120062" y="29056"/>
                    <a:pt x="120952" y="29422"/>
                    <a:pt x="121819" y="29764"/>
                  </a:cubicBezTo>
                  <a:lnTo>
                    <a:pt x="121819" y="29764"/>
                  </a:lnTo>
                  <a:lnTo>
                    <a:pt x="121819" y="29604"/>
                  </a:lnTo>
                  <a:cubicBezTo>
                    <a:pt x="120929" y="29239"/>
                    <a:pt x="120062" y="28897"/>
                    <a:pt x="119240" y="28531"/>
                  </a:cubicBezTo>
                  <a:lnTo>
                    <a:pt x="119240" y="28531"/>
                  </a:lnTo>
                  <a:lnTo>
                    <a:pt x="117414" y="27755"/>
                  </a:lnTo>
                  <a:cubicBezTo>
                    <a:pt x="112461" y="25678"/>
                    <a:pt x="107143" y="23464"/>
                    <a:pt x="101824" y="21501"/>
                  </a:cubicBezTo>
                  <a:lnTo>
                    <a:pt x="101824" y="21501"/>
                  </a:lnTo>
                  <a:cubicBezTo>
                    <a:pt x="96917" y="19698"/>
                    <a:pt x="92786" y="18443"/>
                    <a:pt x="88586" y="18146"/>
                  </a:cubicBezTo>
                  <a:lnTo>
                    <a:pt x="88586" y="18146"/>
                  </a:lnTo>
                  <a:cubicBezTo>
                    <a:pt x="84500" y="17872"/>
                    <a:pt x="80620" y="18602"/>
                    <a:pt x="76853" y="19287"/>
                  </a:cubicBezTo>
                  <a:lnTo>
                    <a:pt x="76853" y="19287"/>
                  </a:lnTo>
                  <a:cubicBezTo>
                    <a:pt x="75849" y="19470"/>
                    <a:pt x="74799" y="19675"/>
                    <a:pt x="73772" y="19835"/>
                  </a:cubicBezTo>
                  <a:lnTo>
                    <a:pt x="73772" y="19835"/>
                  </a:lnTo>
                  <a:cubicBezTo>
                    <a:pt x="62382" y="21752"/>
                    <a:pt x="48756" y="21752"/>
                    <a:pt x="36384" y="19881"/>
                  </a:cubicBezTo>
                  <a:lnTo>
                    <a:pt x="36384" y="19881"/>
                  </a:lnTo>
                  <a:cubicBezTo>
                    <a:pt x="25565" y="18237"/>
                    <a:pt x="16983" y="14950"/>
                    <a:pt x="10158" y="9838"/>
                  </a:cubicBezTo>
                  <a:lnTo>
                    <a:pt x="10158" y="9838"/>
                  </a:lnTo>
                  <a:cubicBezTo>
                    <a:pt x="7624" y="7943"/>
                    <a:pt x="5479" y="6026"/>
                    <a:pt x="3561" y="3949"/>
                  </a:cubicBezTo>
                  <a:lnTo>
                    <a:pt x="3561" y="3949"/>
                  </a:lnTo>
                  <a:cubicBezTo>
                    <a:pt x="2397" y="2671"/>
                    <a:pt x="1302" y="1347"/>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0"/>
            <p:cNvSpPr/>
            <p:nvPr/>
          </p:nvSpPr>
          <p:spPr>
            <a:xfrm>
              <a:off x="4390025" y="2022100"/>
              <a:ext cx="2981025" cy="670500"/>
            </a:xfrm>
            <a:custGeom>
              <a:rect b="b" l="l" r="r" t="t"/>
              <a:pathLst>
                <a:path extrusionOk="0" h="26820" w="119241">
                  <a:moveTo>
                    <a:pt x="1" y="0"/>
                  </a:moveTo>
                  <a:cubicBezTo>
                    <a:pt x="549" y="662"/>
                    <a:pt x="1097" y="1347"/>
                    <a:pt x="1644" y="1986"/>
                  </a:cubicBezTo>
                  <a:lnTo>
                    <a:pt x="1644" y="1986"/>
                  </a:lnTo>
                  <a:cubicBezTo>
                    <a:pt x="3562" y="4200"/>
                    <a:pt x="5684" y="6277"/>
                    <a:pt x="7967" y="8149"/>
                  </a:cubicBezTo>
                  <a:lnTo>
                    <a:pt x="7967" y="8149"/>
                  </a:lnTo>
                  <a:cubicBezTo>
                    <a:pt x="14860" y="13855"/>
                    <a:pt x="23374" y="17461"/>
                    <a:pt x="33988" y="19219"/>
                  </a:cubicBezTo>
                  <a:lnTo>
                    <a:pt x="33988" y="19219"/>
                  </a:lnTo>
                  <a:cubicBezTo>
                    <a:pt x="46062" y="21227"/>
                    <a:pt x="59826" y="20794"/>
                    <a:pt x="71741" y="18055"/>
                  </a:cubicBezTo>
                  <a:lnTo>
                    <a:pt x="71741" y="18055"/>
                  </a:lnTo>
                  <a:cubicBezTo>
                    <a:pt x="72768" y="17804"/>
                    <a:pt x="73795" y="17553"/>
                    <a:pt x="74799" y="17301"/>
                  </a:cubicBezTo>
                  <a:lnTo>
                    <a:pt x="74799" y="17301"/>
                  </a:lnTo>
                  <a:cubicBezTo>
                    <a:pt x="78748" y="16320"/>
                    <a:pt x="82811" y="15293"/>
                    <a:pt x="87011" y="15407"/>
                  </a:cubicBezTo>
                  <a:lnTo>
                    <a:pt x="87011" y="15407"/>
                  </a:lnTo>
                  <a:cubicBezTo>
                    <a:pt x="91918" y="15521"/>
                    <a:pt x="96529" y="17028"/>
                    <a:pt x="100432" y="18511"/>
                  </a:cubicBezTo>
                  <a:lnTo>
                    <a:pt x="100432" y="18511"/>
                  </a:lnTo>
                  <a:cubicBezTo>
                    <a:pt x="105180" y="20314"/>
                    <a:pt x="109905" y="22506"/>
                    <a:pt x="114493" y="24628"/>
                  </a:cubicBezTo>
                  <a:lnTo>
                    <a:pt x="114493" y="24628"/>
                  </a:lnTo>
                  <a:lnTo>
                    <a:pt x="115931" y="25313"/>
                  </a:lnTo>
                  <a:cubicBezTo>
                    <a:pt x="116547" y="25587"/>
                    <a:pt x="117140" y="25861"/>
                    <a:pt x="117757" y="26135"/>
                  </a:cubicBezTo>
                  <a:lnTo>
                    <a:pt x="117757" y="26135"/>
                  </a:lnTo>
                  <a:cubicBezTo>
                    <a:pt x="118259" y="26386"/>
                    <a:pt x="118761" y="26591"/>
                    <a:pt x="119240" y="26820"/>
                  </a:cubicBezTo>
                  <a:lnTo>
                    <a:pt x="119240" y="26820"/>
                  </a:lnTo>
                  <a:lnTo>
                    <a:pt x="119240" y="26637"/>
                  </a:lnTo>
                  <a:cubicBezTo>
                    <a:pt x="118784" y="26454"/>
                    <a:pt x="118327" y="26226"/>
                    <a:pt x="117871" y="26021"/>
                  </a:cubicBezTo>
                  <a:lnTo>
                    <a:pt x="117871" y="26021"/>
                  </a:lnTo>
                  <a:cubicBezTo>
                    <a:pt x="117255" y="25747"/>
                    <a:pt x="116638" y="25473"/>
                    <a:pt x="116045" y="25176"/>
                  </a:cubicBezTo>
                  <a:lnTo>
                    <a:pt x="116045" y="25176"/>
                  </a:lnTo>
                  <a:lnTo>
                    <a:pt x="114607" y="24514"/>
                  </a:lnTo>
                  <a:cubicBezTo>
                    <a:pt x="110019" y="22391"/>
                    <a:pt x="105271" y="20177"/>
                    <a:pt x="100501" y="18374"/>
                  </a:cubicBezTo>
                  <a:lnTo>
                    <a:pt x="100501" y="18374"/>
                  </a:lnTo>
                  <a:cubicBezTo>
                    <a:pt x="96598" y="16891"/>
                    <a:pt x="91941" y="15361"/>
                    <a:pt x="87011" y="15247"/>
                  </a:cubicBezTo>
                  <a:lnTo>
                    <a:pt x="87011" y="15247"/>
                  </a:lnTo>
                  <a:cubicBezTo>
                    <a:pt x="82743" y="15156"/>
                    <a:pt x="78680" y="16160"/>
                    <a:pt x="74731" y="17165"/>
                  </a:cubicBezTo>
                  <a:lnTo>
                    <a:pt x="74731" y="17165"/>
                  </a:lnTo>
                  <a:cubicBezTo>
                    <a:pt x="73727" y="17416"/>
                    <a:pt x="72677" y="17667"/>
                    <a:pt x="71650" y="17895"/>
                  </a:cubicBezTo>
                  <a:lnTo>
                    <a:pt x="71650" y="17895"/>
                  </a:lnTo>
                  <a:cubicBezTo>
                    <a:pt x="59780" y="20657"/>
                    <a:pt x="46062" y="21068"/>
                    <a:pt x="34011" y="19082"/>
                  </a:cubicBezTo>
                  <a:lnTo>
                    <a:pt x="34011" y="19082"/>
                  </a:lnTo>
                  <a:cubicBezTo>
                    <a:pt x="23465" y="17324"/>
                    <a:pt x="14997" y="13741"/>
                    <a:pt x="8127" y="8057"/>
                  </a:cubicBezTo>
                  <a:lnTo>
                    <a:pt x="8127" y="8057"/>
                  </a:lnTo>
                  <a:cubicBezTo>
                    <a:pt x="5867" y="6186"/>
                    <a:pt x="3744" y="4109"/>
                    <a:pt x="1827" y="1917"/>
                  </a:cubicBezTo>
                  <a:lnTo>
                    <a:pt x="1827" y="1917"/>
                  </a:lnTo>
                  <a:cubicBezTo>
                    <a:pt x="1279" y="1301"/>
                    <a:pt x="754" y="63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0"/>
            <p:cNvSpPr/>
            <p:nvPr/>
          </p:nvSpPr>
          <p:spPr>
            <a:xfrm>
              <a:off x="4453375" y="2022100"/>
              <a:ext cx="2917675" cy="594025"/>
            </a:xfrm>
            <a:custGeom>
              <a:rect b="b" l="l" r="r" t="t"/>
              <a:pathLst>
                <a:path extrusionOk="0" h="23761" w="116707">
                  <a:moveTo>
                    <a:pt x="1" y="0"/>
                  </a:moveTo>
                  <a:cubicBezTo>
                    <a:pt x="2009" y="2442"/>
                    <a:pt x="3972" y="4519"/>
                    <a:pt x="6004" y="6368"/>
                  </a:cubicBezTo>
                  <a:lnTo>
                    <a:pt x="6004" y="6368"/>
                  </a:lnTo>
                  <a:cubicBezTo>
                    <a:pt x="12760" y="12531"/>
                    <a:pt x="21388" y="16594"/>
                    <a:pt x="31636" y="18420"/>
                  </a:cubicBezTo>
                  <a:lnTo>
                    <a:pt x="31636" y="18420"/>
                  </a:lnTo>
                  <a:cubicBezTo>
                    <a:pt x="33120" y="18694"/>
                    <a:pt x="34627" y="18922"/>
                    <a:pt x="36133" y="19082"/>
                  </a:cubicBezTo>
                  <a:lnTo>
                    <a:pt x="36133" y="19082"/>
                  </a:lnTo>
                  <a:cubicBezTo>
                    <a:pt x="46929" y="20337"/>
                    <a:pt x="58684" y="19310"/>
                    <a:pt x="69663" y="16092"/>
                  </a:cubicBezTo>
                  <a:lnTo>
                    <a:pt x="69663" y="16092"/>
                  </a:lnTo>
                  <a:cubicBezTo>
                    <a:pt x="70668" y="15795"/>
                    <a:pt x="71695" y="15498"/>
                    <a:pt x="72676" y="15179"/>
                  </a:cubicBezTo>
                  <a:lnTo>
                    <a:pt x="72676" y="15179"/>
                  </a:lnTo>
                  <a:cubicBezTo>
                    <a:pt x="76808" y="13901"/>
                    <a:pt x="81076" y="12599"/>
                    <a:pt x="85504" y="12485"/>
                  </a:cubicBezTo>
                  <a:lnTo>
                    <a:pt x="85504" y="12485"/>
                  </a:lnTo>
                  <a:cubicBezTo>
                    <a:pt x="89590" y="12417"/>
                    <a:pt x="93927" y="13330"/>
                    <a:pt x="99154" y="15384"/>
                  </a:cubicBezTo>
                  <a:lnTo>
                    <a:pt x="99154" y="15384"/>
                  </a:lnTo>
                  <a:cubicBezTo>
                    <a:pt x="103536" y="17096"/>
                    <a:pt x="107873" y="19310"/>
                    <a:pt x="112073" y="21433"/>
                  </a:cubicBezTo>
                  <a:lnTo>
                    <a:pt x="112073" y="21433"/>
                  </a:lnTo>
                  <a:cubicBezTo>
                    <a:pt x="112917" y="21866"/>
                    <a:pt x="113762" y="22300"/>
                    <a:pt x="114606" y="22734"/>
                  </a:cubicBezTo>
                  <a:lnTo>
                    <a:pt x="114606" y="22734"/>
                  </a:lnTo>
                  <a:cubicBezTo>
                    <a:pt x="115223" y="23031"/>
                    <a:pt x="115816" y="23327"/>
                    <a:pt x="116432" y="23624"/>
                  </a:cubicBezTo>
                  <a:lnTo>
                    <a:pt x="116432" y="23624"/>
                  </a:lnTo>
                  <a:cubicBezTo>
                    <a:pt x="116524" y="23670"/>
                    <a:pt x="116615" y="23715"/>
                    <a:pt x="116706" y="23761"/>
                  </a:cubicBezTo>
                  <a:lnTo>
                    <a:pt x="116706" y="23761"/>
                  </a:lnTo>
                  <a:lnTo>
                    <a:pt x="116706" y="23601"/>
                  </a:lnTo>
                  <a:cubicBezTo>
                    <a:pt x="116638" y="23578"/>
                    <a:pt x="116592" y="23533"/>
                    <a:pt x="116524" y="23510"/>
                  </a:cubicBezTo>
                  <a:lnTo>
                    <a:pt x="116524" y="23510"/>
                  </a:lnTo>
                  <a:cubicBezTo>
                    <a:pt x="115930" y="23213"/>
                    <a:pt x="115337" y="22916"/>
                    <a:pt x="114721" y="22620"/>
                  </a:cubicBezTo>
                  <a:lnTo>
                    <a:pt x="114721" y="22620"/>
                  </a:lnTo>
                  <a:cubicBezTo>
                    <a:pt x="113876" y="22186"/>
                    <a:pt x="113031" y="21752"/>
                    <a:pt x="112187" y="21319"/>
                  </a:cubicBezTo>
                  <a:lnTo>
                    <a:pt x="112187" y="21319"/>
                  </a:lnTo>
                  <a:cubicBezTo>
                    <a:pt x="107987" y="19173"/>
                    <a:pt x="103627" y="16959"/>
                    <a:pt x="99245" y="15247"/>
                  </a:cubicBezTo>
                  <a:lnTo>
                    <a:pt x="99245" y="15247"/>
                  </a:lnTo>
                  <a:cubicBezTo>
                    <a:pt x="93972" y="13193"/>
                    <a:pt x="89613" y="12280"/>
                    <a:pt x="85481" y="12348"/>
                  </a:cubicBezTo>
                  <a:lnTo>
                    <a:pt x="85481" y="12348"/>
                  </a:lnTo>
                  <a:cubicBezTo>
                    <a:pt x="81030" y="12440"/>
                    <a:pt x="76739" y="13764"/>
                    <a:pt x="72585" y="15042"/>
                  </a:cubicBezTo>
                  <a:lnTo>
                    <a:pt x="72585" y="15042"/>
                  </a:lnTo>
                  <a:cubicBezTo>
                    <a:pt x="71604" y="15361"/>
                    <a:pt x="70576" y="15658"/>
                    <a:pt x="69572" y="15955"/>
                  </a:cubicBezTo>
                  <a:lnTo>
                    <a:pt x="69572" y="15955"/>
                  </a:lnTo>
                  <a:cubicBezTo>
                    <a:pt x="57087" y="19607"/>
                    <a:pt x="43620" y="20429"/>
                    <a:pt x="31682" y="18283"/>
                  </a:cubicBezTo>
                  <a:lnTo>
                    <a:pt x="31682" y="18283"/>
                  </a:lnTo>
                  <a:cubicBezTo>
                    <a:pt x="21479" y="16457"/>
                    <a:pt x="12897" y="12417"/>
                    <a:pt x="6163" y="6300"/>
                  </a:cubicBezTo>
                  <a:lnTo>
                    <a:pt x="6163" y="6300"/>
                  </a:lnTo>
                  <a:cubicBezTo>
                    <a:pt x="4155" y="4474"/>
                    <a:pt x="2215" y="241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0"/>
            <p:cNvSpPr/>
            <p:nvPr/>
          </p:nvSpPr>
          <p:spPr>
            <a:xfrm>
              <a:off x="4504150" y="2022100"/>
              <a:ext cx="2866900" cy="537550"/>
            </a:xfrm>
            <a:custGeom>
              <a:rect b="b" l="l" r="r" t="t"/>
              <a:pathLst>
                <a:path extrusionOk="0" h="21502" w="114676">
                  <a:moveTo>
                    <a:pt x="1" y="0"/>
                  </a:moveTo>
                  <a:cubicBezTo>
                    <a:pt x="1348" y="1666"/>
                    <a:pt x="2740" y="3264"/>
                    <a:pt x="4224" y="4725"/>
                  </a:cubicBezTo>
                  <a:lnTo>
                    <a:pt x="4224" y="4725"/>
                  </a:lnTo>
                  <a:cubicBezTo>
                    <a:pt x="11916" y="12417"/>
                    <a:pt x="22301" y="17187"/>
                    <a:pt x="34307" y="18580"/>
                  </a:cubicBezTo>
                  <a:lnTo>
                    <a:pt x="34307" y="18580"/>
                  </a:lnTo>
                  <a:cubicBezTo>
                    <a:pt x="34376" y="18580"/>
                    <a:pt x="34422" y="18602"/>
                    <a:pt x="34490" y="18602"/>
                  </a:cubicBezTo>
                  <a:lnTo>
                    <a:pt x="34490" y="18602"/>
                  </a:lnTo>
                  <a:cubicBezTo>
                    <a:pt x="45241" y="19812"/>
                    <a:pt x="56927" y="18351"/>
                    <a:pt x="68294" y="14380"/>
                  </a:cubicBezTo>
                  <a:lnTo>
                    <a:pt x="68294" y="14380"/>
                  </a:lnTo>
                  <a:cubicBezTo>
                    <a:pt x="69276" y="14037"/>
                    <a:pt x="70257" y="13672"/>
                    <a:pt x="71262" y="13330"/>
                  </a:cubicBezTo>
                  <a:lnTo>
                    <a:pt x="71262" y="13330"/>
                  </a:lnTo>
                  <a:cubicBezTo>
                    <a:pt x="75553" y="11755"/>
                    <a:pt x="80004" y="10134"/>
                    <a:pt x="84546" y="9860"/>
                  </a:cubicBezTo>
                  <a:lnTo>
                    <a:pt x="84546" y="9860"/>
                  </a:lnTo>
                  <a:cubicBezTo>
                    <a:pt x="93676" y="9290"/>
                    <a:pt x="102258" y="14060"/>
                    <a:pt x="110567" y="18694"/>
                  </a:cubicBezTo>
                  <a:lnTo>
                    <a:pt x="110567" y="18694"/>
                  </a:lnTo>
                  <a:cubicBezTo>
                    <a:pt x="111913" y="19424"/>
                    <a:pt x="113306" y="20200"/>
                    <a:pt x="114675" y="20931"/>
                  </a:cubicBezTo>
                  <a:lnTo>
                    <a:pt x="114675" y="20931"/>
                  </a:lnTo>
                  <a:lnTo>
                    <a:pt x="114675" y="20132"/>
                  </a:lnTo>
                  <a:cubicBezTo>
                    <a:pt x="113488" y="19493"/>
                    <a:pt x="112279" y="18831"/>
                    <a:pt x="111115" y="18192"/>
                  </a:cubicBezTo>
                  <a:lnTo>
                    <a:pt x="111115" y="18192"/>
                  </a:lnTo>
                  <a:cubicBezTo>
                    <a:pt x="102646" y="13467"/>
                    <a:pt x="93904" y="8605"/>
                    <a:pt x="84386" y="9199"/>
                  </a:cubicBezTo>
                  <a:lnTo>
                    <a:pt x="84386" y="9199"/>
                  </a:lnTo>
                  <a:cubicBezTo>
                    <a:pt x="79661" y="9472"/>
                    <a:pt x="75142" y="11139"/>
                    <a:pt x="70759" y="12736"/>
                  </a:cubicBezTo>
                  <a:lnTo>
                    <a:pt x="70759" y="12736"/>
                  </a:lnTo>
                  <a:cubicBezTo>
                    <a:pt x="69778" y="13079"/>
                    <a:pt x="68796" y="13444"/>
                    <a:pt x="67815" y="13786"/>
                  </a:cubicBezTo>
                  <a:lnTo>
                    <a:pt x="67815" y="13786"/>
                  </a:lnTo>
                  <a:cubicBezTo>
                    <a:pt x="48665" y="20474"/>
                    <a:pt x="22119" y="21501"/>
                    <a:pt x="4977" y="4382"/>
                  </a:cubicBezTo>
                  <a:lnTo>
                    <a:pt x="4977" y="4382"/>
                  </a:lnTo>
                  <a:cubicBezTo>
                    <a:pt x="3607" y="3013"/>
                    <a:pt x="2306" y="1529"/>
                    <a:pt x="1051" y="0"/>
                  </a:cubicBezTo>
                  <a:lnTo>
                    <a:pt x="105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0"/>
            <p:cNvSpPr/>
            <p:nvPr/>
          </p:nvSpPr>
          <p:spPr>
            <a:xfrm>
              <a:off x="4383750" y="2022100"/>
              <a:ext cx="2987300" cy="560375"/>
            </a:xfrm>
            <a:custGeom>
              <a:rect b="b" l="l" r="r" t="t"/>
              <a:pathLst>
                <a:path extrusionOk="0" h="22415" w="119492">
                  <a:moveTo>
                    <a:pt x="1" y="0"/>
                  </a:moveTo>
                  <a:cubicBezTo>
                    <a:pt x="2329" y="2556"/>
                    <a:pt x="4749" y="5044"/>
                    <a:pt x="7351" y="7236"/>
                  </a:cubicBezTo>
                  <a:lnTo>
                    <a:pt x="7351" y="7236"/>
                  </a:lnTo>
                  <a:cubicBezTo>
                    <a:pt x="10478" y="9838"/>
                    <a:pt x="13536" y="11869"/>
                    <a:pt x="16686" y="13421"/>
                  </a:cubicBezTo>
                  <a:lnTo>
                    <a:pt x="16686" y="13421"/>
                  </a:lnTo>
                  <a:cubicBezTo>
                    <a:pt x="22278" y="16183"/>
                    <a:pt x="28624" y="17963"/>
                    <a:pt x="35471" y="18762"/>
                  </a:cubicBezTo>
                  <a:lnTo>
                    <a:pt x="35471" y="18762"/>
                  </a:lnTo>
                  <a:cubicBezTo>
                    <a:pt x="46633" y="20040"/>
                    <a:pt x="59073" y="18717"/>
                    <a:pt x="71604" y="14722"/>
                  </a:cubicBezTo>
                  <a:lnTo>
                    <a:pt x="71604" y="14722"/>
                  </a:lnTo>
                  <a:cubicBezTo>
                    <a:pt x="72426" y="14471"/>
                    <a:pt x="73224" y="14197"/>
                    <a:pt x="74046" y="13946"/>
                  </a:cubicBezTo>
                  <a:lnTo>
                    <a:pt x="74046" y="13946"/>
                  </a:lnTo>
                  <a:cubicBezTo>
                    <a:pt x="78680" y="12417"/>
                    <a:pt x="83450" y="10865"/>
                    <a:pt x="88335" y="10682"/>
                  </a:cubicBezTo>
                  <a:lnTo>
                    <a:pt x="88335" y="10682"/>
                  </a:lnTo>
                  <a:cubicBezTo>
                    <a:pt x="97807" y="10340"/>
                    <a:pt x="106618" y="15270"/>
                    <a:pt x="115132" y="20018"/>
                  </a:cubicBezTo>
                  <a:lnTo>
                    <a:pt x="115132" y="20018"/>
                  </a:lnTo>
                  <a:cubicBezTo>
                    <a:pt x="116570" y="20817"/>
                    <a:pt x="118031" y="21638"/>
                    <a:pt x="119491" y="22414"/>
                  </a:cubicBezTo>
                  <a:lnTo>
                    <a:pt x="119491" y="22414"/>
                  </a:lnTo>
                  <a:lnTo>
                    <a:pt x="119491" y="22232"/>
                  </a:lnTo>
                  <a:cubicBezTo>
                    <a:pt x="118076" y="21478"/>
                    <a:pt x="116661" y="20680"/>
                    <a:pt x="115269" y="19904"/>
                  </a:cubicBezTo>
                  <a:lnTo>
                    <a:pt x="115269" y="19904"/>
                  </a:lnTo>
                  <a:cubicBezTo>
                    <a:pt x="106709" y="15133"/>
                    <a:pt x="97853" y="10180"/>
                    <a:pt x="88312" y="10522"/>
                  </a:cubicBezTo>
                  <a:lnTo>
                    <a:pt x="88312" y="10522"/>
                  </a:lnTo>
                  <a:cubicBezTo>
                    <a:pt x="83382" y="10705"/>
                    <a:pt x="78588" y="12280"/>
                    <a:pt x="73932" y="13786"/>
                  </a:cubicBezTo>
                  <a:lnTo>
                    <a:pt x="73932" y="13786"/>
                  </a:lnTo>
                  <a:cubicBezTo>
                    <a:pt x="73110" y="14060"/>
                    <a:pt x="72311" y="14334"/>
                    <a:pt x="71490" y="14585"/>
                  </a:cubicBezTo>
                  <a:lnTo>
                    <a:pt x="71490" y="14585"/>
                  </a:lnTo>
                  <a:cubicBezTo>
                    <a:pt x="51358" y="20976"/>
                    <a:pt x="31408" y="20520"/>
                    <a:pt x="16800" y="13307"/>
                  </a:cubicBezTo>
                  <a:lnTo>
                    <a:pt x="16800" y="13307"/>
                  </a:lnTo>
                  <a:cubicBezTo>
                    <a:pt x="13673" y="11755"/>
                    <a:pt x="10637" y="9746"/>
                    <a:pt x="7533" y="7144"/>
                  </a:cubicBezTo>
                  <a:lnTo>
                    <a:pt x="7533" y="7144"/>
                  </a:lnTo>
                  <a:cubicBezTo>
                    <a:pt x="4954" y="4999"/>
                    <a:pt x="2557" y="2534"/>
                    <a:pt x="252" y="0"/>
                  </a:cubicBezTo>
                  <a:lnTo>
                    <a:pt x="252"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0"/>
            <p:cNvSpPr/>
            <p:nvPr/>
          </p:nvSpPr>
          <p:spPr>
            <a:xfrm>
              <a:off x="4223975" y="2022100"/>
              <a:ext cx="3147075" cy="605450"/>
            </a:xfrm>
            <a:custGeom>
              <a:rect b="b" l="l" r="r" t="t"/>
              <a:pathLst>
                <a:path extrusionOk="0" h="24218" w="125883">
                  <a:moveTo>
                    <a:pt x="1" y="0"/>
                  </a:moveTo>
                  <a:cubicBezTo>
                    <a:pt x="3835" y="3606"/>
                    <a:pt x="7579" y="6984"/>
                    <a:pt x="11779" y="9860"/>
                  </a:cubicBezTo>
                  <a:lnTo>
                    <a:pt x="11779" y="9860"/>
                  </a:lnTo>
                  <a:cubicBezTo>
                    <a:pt x="14221" y="11550"/>
                    <a:pt x="17508" y="13649"/>
                    <a:pt x="21251" y="15179"/>
                  </a:cubicBezTo>
                  <a:lnTo>
                    <a:pt x="21251" y="15179"/>
                  </a:lnTo>
                  <a:cubicBezTo>
                    <a:pt x="26181" y="17165"/>
                    <a:pt x="31614" y="18511"/>
                    <a:pt x="37503" y="19196"/>
                  </a:cubicBezTo>
                  <a:lnTo>
                    <a:pt x="37503" y="19196"/>
                  </a:lnTo>
                  <a:cubicBezTo>
                    <a:pt x="41018" y="19607"/>
                    <a:pt x="44670" y="19767"/>
                    <a:pt x="48505" y="19698"/>
                  </a:cubicBezTo>
                  <a:lnTo>
                    <a:pt x="48505" y="19698"/>
                  </a:lnTo>
                  <a:cubicBezTo>
                    <a:pt x="57475" y="19538"/>
                    <a:pt x="67221" y="18009"/>
                    <a:pt x="76694" y="15293"/>
                  </a:cubicBezTo>
                  <a:lnTo>
                    <a:pt x="76694" y="15293"/>
                  </a:lnTo>
                  <a:cubicBezTo>
                    <a:pt x="77264" y="15133"/>
                    <a:pt x="77858" y="14950"/>
                    <a:pt x="78429" y="14791"/>
                  </a:cubicBezTo>
                  <a:lnTo>
                    <a:pt x="78429" y="14791"/>
                  </a:lnTo>
                  <a:cubicBezTo>
                    <a:pt x="83427" y="13330"/>
                    <a:pt x="88563" y="11823"/>
                    <a:pt x="93767" y="11778"/>
                  </a:cubicBezTo>
                  <a:lnTo>
                    <a:pt x="93767" y="11778"/>
                  </a:lnTo>
                  <a:cubicBezTo>
                    <a:pt x="103422" y="11686"/>
                    <a:pt x="112415" y="16708"/>
                    <a:pt x="121089" y="21570"/>
                  </a:cubicBezTo>
                  <a:lnTo>
                    <a:pt x="121089" y="21570"/>
                  </a:lnTo>
                  <a:cubicBezTo>
                    <a:pt x="122436" y="22323"/>
                    <a:pt x="123828" y="23099"/>
                    <a:pt x="125198" y="23852"/>
                  </a:cubicBezTo>
                  <a:lnTo>
                    <a:pt x="125198" y="23852"/>
                  </a:lnTo>
                  <a:cubicBezTo>
                    <a:pt x="125426" y="23966"/>
                    <a:pt x="125654" y="24103"/>
                    <a:pt x="125882" y="24217"/>
                  </a:cubicBezTo>
                  <a:lnTo>
                    <a:pt x="125882" y="24217"/>
                  </a:lnTo>
                  <a:lnTo>
                    <a:pt x="125882" y="24012"/>
                  </a:lnTo>
                  <a:cubicBezTo>
                    <a:pt x="125700" y="23921"/>
                    <a:pt x="125517" y="23829"/>
                    <a:pt x="125335" y="23715"/>
                  </a:cubicBezTo>
                  <a:lnTo>
                    <a:pt x="125335" y="23715"/>
                  </a:lnTo>
                  <a:cubicBezTo>
                    <a:pt x="123965" y="22985"/>
                    <a:pt x="122573" y="22209"/>
                    <a:pt x="121226" y="21456"/>
                  </a:cubicBezTo>
                  <a:lnTo>
                    <a:pt x="121226" y="21456"/>
                  </a:lnTo>
                  <a:cubicBezTo>
                    <a:pt x="112507" y="16571"/>
                    <a:pt x="103491" y="11504"/>
                    <a:pt x="93744" y="11618"/>
                  </a:cubicBezTo>
                  <a:lnTo>
                    <a:pt x="93744" y="11618"/>
                  </a:lnTo>
                  <a:cubicBezTo>
                    <a:pt x="88494" y="11664"/>
                    <a:pt x="83336" y="13170"/>
                    <a:pt x="78337" y="14631"/>
                  </a:cubicBezTo>
                  <a:lnTo>
                    <a:pt x="78337" y="14631"/>
                  </a:lnTo>
                  <a:cubicBezTo>
                    <a:pt x="77744" y="14791"/>
                    <a:pt x="77173" y="14973"/>
                    <a:pt x="76580" y="15133"/>
                  </a:cubicBezTo>
                  <a:lnTo>
                    <a:pt x="76580" y="15133"/>
                  </a:lnTo>
                  <a:cubicBezTo>
                    <a:pt x="56128" y="21022"/>
                    <a:pt x="35996" y="20976"/>
                    <a:pt x="21365" y="15042"/>
                  </a:cubicBezTo>
                  <a:lnTo>
                    <a:pt x="21365" y="15042"/>
                  </a:lnTo>
                  <a:cubicBezTo>
                    <a:pt x="17645" y="13535"/>
                    <a:pt x="14381" y="11413"/>
                    <a:pt x="11938" y="9746"/>
                  </a:cubicBezTo>
                  <a:lnTo>
                    <a:pt x="11938" y="9746"/>
                  </a:lnTo>
                  <a:cubicBezTo>
                    <a:pt x="7784" y="6916"/>
                    <a:pt x="4064" y="3561"/>
                    <a:pt x="297" y="0"/>
                  </a:cubicBezTo>
                  <a:lnTo>
                    <a:pt x="297"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0"/>
            <p:cNvSpPr/>
            <p:nvPr/>
          </p:nvSpPr>
          <p:spPr>
            <a:xfrm>
              <a:off x="4025400" y="2022100"/>
              <a:ext cx="3345650" cy="650525"/>
            </a:xfrm>
            <a:custGeom>
              <a:rect b="b" l="l" r="r" t="t"/>
              <a:pathLst>
                <a:path extrusionOk="0" h="26021" w="133826">
                  <a:moveTo>
                    <a:pt x="1" y="0"/>
                  </a:moveTo>
                  <a:cubicBezTo>
                    <a:pt x="5798" y="4702"/>
                    <a:pt x="11436" y="9062"/>
                    <a:pt x="17736" y="12508"/>
                  </a:cubicBezTo>
                  <a:lnTo>
                    <a:pt x="17736" y="12508"/>
                  </a:lnTo>
                  <a:cubicBezTo>
                    <a:pt x="21023" y="14289"/>
                    <a:pt x="23990" y="15841"/>
                    <a:pt x="27391" y="16936"/>
                  </a:cubicBezTo>
                  <a:lnTo>
                    <a:pt x="27391" y="16936"/>
                  </a:lnTo>
                  <a:cubicBezTo>
                    <a:pt x="31636" y="18306"/>
                    <a:pt x="36065" y="19173"/>
                    <a:pt x="40493" y="19698"/>
                  </a:cubicBezTo>
                  <a:lnTo>
                    <a:pt x="40493" y="19698"/>
                  </a:lnTo>
                  <a:cubicBezTo>
                    <a:pt x="56973" y="21593"/>
                    <a:pt x="73658" y="18351"/>
                    <a:pt x="83313" y="15863"/>
                  </a:cubicBezTo>
                  <a:lnTo>
                    <a:pt x="83313" y="15863"/>
                  </a:lnTo>
                  <a:lnTo>
                    <a:pt x="84180" y="15635"/>
                  </a:lnTo>
                  <a:cubicBezTo>
                    <a:pt x="89590" y="14243"/>
                    <a:pt x="95159" y="12782"/>
                    <a:pt x="100751" y="12873"/>
                  </a:cubicBezTo>
                  <a:lnTo>
                    <a:pt x="100751" y="12873"/>
                  </a:lnTo>
                  <a:cubicBezTo>
                    <a:pt x="110635" y="13010"/>
                    <a:pt x="119811" y="18169"/>
                    <a:pt x="128667" y="23168"/>
                  </a:cubicBezTo>
                  <a:lnTo>
                    <a:pt x="128667" y="23168"/>
                  </a:lnTo>
                  <a:cubicBezTo>
                    <a:pt x="129877" y="23852"/>
                    <a:pt x="131132" y="24537"/>
                    <a:pt x="132342" y="25222"/>
                  </a:cubicBezTo>
                  <a:lnTo>
                    <a:pt x="132342" y="25222"/>
                  </a:lnTo>
                  <a:cubicBezTo>
                    <a:pt x="132844" y="25496"/>
                    <a:pt x="133323" y="25747"/>
                    <a:pt x="133825" y="26021"/>
                  </a:cubicBezTo>
                  <a:lnTo>
                    <a:pt x="133825" y="26021"/>
                  </a:lnTo>
                  <a:lnTo>
                    <a:pt x="133825" y="25815"/>
                  </a:lnTo>
                  <a:cubicBezTo>
                    <a:pt x="133392" y="25564"/>
                    <a:pt x="132935" y="25336"/>
                    <a:pt x="132479" y="25085"/>
                  </a:cubicBezTo>
                  <a:lnTo>
                    <a:pt x="132479" y="25085"/>
                  </a:lnTo>
                  <a:cubicBezTo>
                    <a:pt x="131269" y="24400"/>
                    <a:pt x="130014" y="23715"/>
                    <a:pt x="128827" y="23031"/>
                  </a:cubicBezTo>
                  <a:lnTo>
                    <a:pt x="128827" y="23031"/>
                  </a:lnTo>
                  <a:cubicBezTo>
                    <a:pt x="119902" y="18009"/>
                    <a:pt x="110703" y="12828"/>
                    <a:pt x="100729" y="12691"/>
                  </a:cubicBezTo>
                  <a:lnTo>
                    <a:pt x="100729" y="12691"/>
                  </a:lnTo>
                  <a:cubicBezTo>
                    <a:pt x="95091" y="12622"/>
                    <a:pt x="89499" y="14060"/>
                    <a:pt x="84089" y="15475"/>
                  </a:cubicBezTo>
                  <a:lnTo>
                    <a:pt x="84089" y="15475"/>
                  </a:lnTo>
                  <a:lnTo>
                    <a:pt x="83222" y="15704"/>
                  </a:lnTo>
                  <a:cubicBezTo>
                    <a:pt x="70987" y="18854"/>
                    <a:pt x="47500" y="23213"/>
                    <a:pt x="27459" y="16776"/>
                  </a:cubicBezTo>
                  <a:lnTo>
                    <a:pt x="27459" y="16776"/>
                  </a:lnTo>
                  <a:cubicBezTo>
                    <a:pt x="24127" y="15704"/>
                    <a:pt x="21137" y="14152"/>
                    <a:pt x="17896" y="12371"/>
                  </a:cubicBezTo>
                  <a:lnTo>
                    <a:pt x="17896" y="12371"/>
                  </a:lnTo>
                  <a:cubicBezTo>
                    <a:pt x="11641" y="8970"/>
                    <a:pt x="6049" y="4656"/>
                    <a:pt x="320" y="0"/>
                  </a:cubicBezTo>
                  <a:lnTo>
                    <a:pt x="32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0"/>
            <p:cNvSpPr/>
            <p:nvPr/>
          </p:nvSpPr>
          <p:spPr>
            <a:xfrm>
              <a:off x="3790875" y="2022100"/>
              <a:ext cx="3580175" cy="695600"/>
            </a:xfrm>
            <a:custGeom>
              <a:rect b="b" l="l" r="r" t="t"/>
              <a:pathLst>
                <a:path extrusionOk="0" h="27824" w="143207">
                  <a:moveTo>
                    <a:pt x="0" y="0"/>
                  </a:moveTo>
                  <a:cubicBezTo>
                    <a:pt x="9016" y="6962"/>
                    <a:pt x="16868" y="11686"/>
                    <a:pt x="25154" y="15133"/>
                  </a:cubicBezTo>
                  <a:lnTo>
                    <a:pt x="25154" y="15133"/>
                  </a:lnTo>
                  <a:cubicBezTo>
                    <a:pt x="25496" y="15293"/>
                    <a:pt x="25839" y="15430"/>
                    <a:pt x="26181" y="15567"/>
                  </a:cubicBezTo>
                  <a:lnTo>
                    <a:pt x="26181" y="15567"/>
                  </a:lnTo>
                  <a:cubicBezTo>
                    <a:pt x="29103" y="16799"/>
                    <a:pt x="31864" y="17963"/>
                    <a:pt x="34946" y="18694"/>
                  </a:cubicBezTo>
                  <a:lnTo>
                    <a:pt x="34946" y="18694"/>
                  </a:lnTo>
                  <a:cubicBezTo>
                    <a:pt x="53891" y="23213"/>
                    <a:pt x="76100" y="19949"/>
                    <a:pt x="91393" y="16434"/>
                  </a:cubicBezTo>
                  <a:lnTo>
                    <a:pt x="91393" y="16434"/>
                  </a:lnTo>
                  <a:cubicBezTo>
                    <a:pt x="97145" y="15110"/>
                    <a:pt x="103102" y="13741"/>
                    <a:pt x="109174" y="13969"/>
                  </a:cubicBezTo>
                  <a:lnTo>
                    <a:pt x="109174" y="13969"/>
                  </a:lnTo>
                  <a:cubicBezTo>
                    <a:pt x="119285" y="14357"/>
                    <a:pt x="128667" y="19652"/>
                    <a:pt x="137751" y="24788"/>
                  </a:cubicBezTo>
                  <a:lnTo>
                    <a:pt x="137751" y="24788"/>
                  </a:lnTo>
                  <a:cubicBezTo>
                    <a:pt x="138801" y="25382"/>
                    <a:pt x="139874" y="25998"/>
                    <a:pt x="140924" y="26591"/>
                  </a:cubicBezTo>
                  <a:lnTo>
                    <a:pt x="140924" y="26591"/>
                  </a:lnTo>
                  <a:cubicBezTo>
                    <a:pt x="141700" y="27002"/>
                    <a:pt x="142453" y="27413"/>
                    <a:pt x="143206" y="27824"/>
                  </a:cubicBezTo>
                  <a:lnTo>
                    <a:pt x="143206" y="27824"/>
                  </a:lnTo>
                  <a:lnTo>
                    <a:pt x="143206" y="27596"/>
                  </a:lnTo>
                  <a:cubicBezTo>
                    <a:pt x="142499" y="27230"/>
                    <a:pt x="141791" y="26842"/>
                    <a:pt x="141084" y="26432"/>
                  </a:cubicBezTo>
                  <a:lnTo>
                    <a:pt x="141084" y="26432"/>
                  </a:lnTo>
                  <a:cubicBezTo>
                    <a:pt x="140034" y="25861"/>
                    <a:pt x="138961" y="25245"/>
                    <a:pt x="137911" y="24651"/>
                  </a:cubicBezTo>
                  <a:lnTo>
                    <a:pt x="137911" y="24651"/>
                  </a:lnTo>
                  <a:cubicBezTo>
                    <a:pt x="128804" y="19493"/>
                    <a:pt x="119377" y="14174"/>
                    <a:pt x="109174" y="13786"/>
                  </a:cubicBezTo>
                  <a:lnTo>
                    <a:pt x="109174" y="13786"/>
                  </a:lnTo>
                  <a:cubicBezTo>
                    <a:pt x="103057" y="13535"/>
                    <a:pt x="97076" y="14928"/>
                    <a:pt x="91279" y="16252"/>
                  </a:cubicBezTo>
                  <a:lnTo>
                    <a:pt x="91279" y="16252"/>
                  </a:lnTo>
                  <a:cubicBezTo>
                    <a:pt x="76031" y="19767"/>
                    <a:pt x="53868" y="23008"/>
                    <a:pt x="35014" y="18511"/>
                  </a:cubicBezTo>
                  <a:lnTo>
                    <a:pt x="35014" y="18511"/>
                  </a:lnTo>
                  <a:cubicBezTo>
                    <a:pt x="31956" y="17781"/>
                    <a:pt x="29217" y="16640"/>
                    <a:pt x="26318" y="15407"/>
                  </a:cubicBezTo>
                  <a:lnTo>
                    <a:pt x="26318" y="15407"/>
                  </a:lnTo>
                  <a:cubicBezTo>
                    <a:pt x="25976" y="15270"/>
                    <a:pt x="25633" y="15133"/>
                    <a:pt x="25291" y="14973"/>
                  </a:cubicBezTo>
                  <a:lnTo>
                    <a:pt x="25291" y="14973"/>
                  </a:lnTo>
                  <a:cubicBezTo>
                    <a:pt x="17074" y="11572"/>
                    <a:pt x="9267" y="6893"/>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0"/>
            <p:cNvSpPr/>
            <p:nvPr/>
          </p:nvSpPr>
          <p:spPr>
            <a:xfrm>
              <a:off x="3552350" y="2022100"/>
              <a:ext cx="3818700" cy="740700"/>
            </a:xfrm>
            <a:custGeom>
              <a:rect b="b" l="l" r="r" t="t"/>
              <a:pathLst>
                <a:path extrusionOk="0" h="29628" w="152748">
                  <a:moveTo>
                    <a:pt x="0" y="0"/>
                  </a:moveTo>
                  <a:cubicBezTo>
                    <a:pt x="754" y="593"/>
                    <a:pt x="1507" y="1210"/>
                    <a:pt x="2237" y="1826"/>
                  </a:cubicBezTo>
                  <a:lnTo>
                    <a:pt x="2237" y="1826"/>
                  </a:lnTo>
                  <a:cubicBezTo>
                    <a:pt x="2762" y="2237"/>
                    <a:pt x="3264" y="2671"/>
                    <a:pt x="3789" y="3081"/>
                  </a:cubicBezTo>
                  <a:lnTo>
                    <a:pt x="3789" y="3081"/>
                  </a:lnTo>
                  <a:cubicBezTo>
                    <a:pt x="11870" y="9564"/>
                    <a:pt x="20977" y="15841"/>
                    <a:pt x="32755" y="17781"/>
                  </a:cubicBezTo>
                  <a:lnTo>
                    <a:pt x="32755" y="17781"/>
                  </a:lnTo>
                  <a:cubicBezTo>
                    <a:pt x="34444" y="18055"/>
                    <a:pt x="36064" y="18580"/>
                    <a:pt x="37616" y="19105"/>
                  </a:cubicBezTo>
                  <a:lnTo>
                    <a:pt x="37616" y="19105"/>
                  </a:lnTo>
                  <a:cubicBezTo>
                    <a:pt x="39237" y="19630"/>
                    <a:pt x="40926" y="20155"/>
                    <a:pt x="42684" y="20451"/>
                  </a:cubicBezTo>
                  <a:lnTo>
                    <a:pt x="42684" y="20451"/>
                  </a:lnTo>
                  <a:cubicBezTo>
                    <a:pt x="57771" y="22848"/>
                    <a:pt x="76397" y="21730"/>
                    <a:pt x="99610" y="17005"/>
                  </a:cubicBezTo>
                  <a:lnTo>
                    <a:pt x="99610" y="17005"/>
                  </a:lnTo>
                  <a:cubicBezTo>
                    <a:pt x="105727" y="15772"/>
                    <a:pt x="111707" y="14677"/>
                    <a:pt x="117756" y="15065"/>
                  </a:cubicBezTo>
                  <a:lnTo>
                    <a:pt x="117756" y="15065"/>
                  </a:lnTo>
                  <a:cubicBezTo>
                    <a:pt x="128142" y="15704"/>
                    <a:pt x="137774" y="21182"/>
                    <a:pt x="147064" y="26477"/>
                  </a:cubicBezTo>
                  <a:lnTo>
                    <a:pt x="147064" y="26477"/>
                  </a:lnTo>
                  <a:cubicBezTo>
                    <a:pt x="147931" y="26956"/>
                    <a:pt x="148799" y="27459"/>
                    <a:pt x="149666" y="27938"/>
                  </a:cubicBezTo>
                  <a:lnTo>
                    <a:pt x="149666" y="27938"/>
                  </a:lnTo>
                  <a:cubicBezTo>
                    <a:pt x="150716" y="28531"/>
                    <a:pt x="151743" y="29102"/>
                    <a:pt x="152747" y="29627"/>
                  </a:cubicBezTo>
                  <a:lnTo>
                    <a:pt x="152747" y="29627"/>
                  </a:lnTo>
                  <a:lnTo>
                    <a:pt x="152747" y="29399"/>
                  </a:lnTo>
                  <a:cubicBezTo>
                    <a:pt x="151789" y="28897"/>
                    <a:pt x="150830" y="28349"/>
                    <a:pt x="149826" y="27801"/>
                  </a:cubicBezTo>
                  <a:lnTo>
                    <a:pt x="149826" y="27801"/>
                  </a:lnTo>
                  <a:cubicBezTo>
                    <a:pt x="148958" y="27322"/>
                    <a:pt x="148091" y="26820"/>
                    <a:pt x="147224" y="26317"/>
                  </a:cubicBezTo>
                  <a:lnTo>
                    <a:pt x="147224" y="26317"/>
                  </a:lnTo>
                  <a:cubicBezTo>
                    <a:pt x="137888" y="20999"/>
                    <a:pt x="128233" y="15521"/>
                    <a:pt x="117756" y="14859"/>
                  </a:cubicBezTo>
                  <a:lnTo>
                    <a:pt x="117756" y="14859"/>
                  </a:lnTo>
                  <a:cubicBezTo>
                    <a:pt x="111662" y="14494"/>
                    <a:pt x="105636" y="15567"/>
                    <a:pt x="99519" y="16822"/>
                  </a:cubicBezTo>
                  <a:lnTo>
                    <a:pt x="99519" y="16822"/>
                  </a:lnTo>
                  <a:cubicBezTo>
                    <a:pt x="76328" y="21524"/>
                    <a:pt x="57748" y="22643"/>
                    <a:pt x="42707" y="20246"/>
                  </a:cubicBezTo>
                  <a:lnTo>
                    <a:pt x="42707" y="20246"/>
                  </a:lnTo>
                  <a:cubicBezTo>
                    <a:pt x="40995" y="19972"/>
                    <a:pt x="39328" y="19447"/>
                    <a:pt x="37731" y="18922"/>
                  </a:cubicBezTo>
                  <a:lnTo>
                    <a:pt x="37731" y="18922"/>
                  </a:lnTo>
                  <a:cubicBezTo>
                    <a:pt x="36156" y="18397"/>
                    <a:pt x="34512" y="17872"/>
                    <a:pt x="32800" y="17598"/>
                  </a:cubicBezTo>
                  <a:lnTo>
                    <a:pt x="32800" y="17598"/>
                  </a:lnTo>
                  <a:cubicBezTo>
                    <a:pt x="21091" y="15658"/>
                    <a:pt x="12029" y="9427"/>
                    <a:pt x="3995" y="2967"/>
                  </a:cubicBezTo>
                  <a:lnTo>
                    <a:pt x="3995" y="2967"/>
                  </a:lnTo>
                  <a:cubicBezTo>
                    <a:pt x="3470" y="2556"/>
                    <a:pt x="2968" y="2123"/>
                    <a:pt x="2443" y="1689"/>
                  </a:cubicBezTo>
                  <a:lnTo>
                    <a:pt x="2443" y="1689"/>
                  </a:lnTo>
                  <a:cubicBezTo>
                    <a:pt x="1781" y="1141"/>
                    <a:pt x="1073" y="571"/>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0"/>
            <p:cNvSpPr/>
            <p:nvPr/>
          </p:nvSpPr>
          <p:spPr>
            <a:xfrm>
              <a:off x="3295000" y="2022100"/>
              <a:ext cx="4076050" cy="786350"/>
            </a:xfrm>
            <a:custGeom>
              <a:rect b="b" l="l" r="r" t="t"/>
              <a:pathLst>
                <a:path extrusionOk="0" h="31454" w="163042">
                  <a:moveTo>
                    <a:pt x="0" y="0"/>
                  </a:moveTo>
                  <a:cubicBezTo>
                    <a:pt x="2397" y="1370"/>
                    <a:pt x="4679" y="2990"/>
                    <a:pt x="6939" y="4839"/>
                  </a:cubicBezTo>
                  <a:lnTo>
                    <a:pt x="6939" y="4839"/>
                  </a:lnTo>
                  <a:cubicBezTo>
                    <a:pt x="7533" y="5318"/>
                    <a:pt x="8103" y="5820"/>
                    <a:pt x="8651" y="6300"/>
                  </a:cubicBezTo>
                  <a:lnTo>
                    <a:pt x="8651" y="6300"/>
                  </a:lnTo>
                  <a:cubicBezTo>
                    <a:pt x="9359" y="6893"/>
                    <a:pt x="10089" y="7532"/>
                    <a:pt x="10819" y="8126"/>
                  </a:cubicBezTo>
                  <a:lnTo>
                    <a:pt x="10819" y="8126"/>
                  </a:lnTo>
                  <a:cubicBezTo>
                    <a:pt x="19676" y="15270"/>
                    <a:pt x="28965" y="18123"/>
                    <a:pt x="41063" y="20406"/>
                  </a:cubicBezTo>
                  <a:lnTo>
                    <a:pt x="41063" y="20406"/>
                  </a:lnTo>
                  <a:cubicBezTo>
                    <a:pt x="42022" y="20588"/>
                    <a:pt x="42980" y="20794"/>
                    <a:pt x="43916" y="20999"/>
                  </a:cubicBezTo>
                  <a:lnTo>
                    <a:pt x="43916" y="20999"/>
                  </a:lnTo>
                  <a:cubicBezTo>
                    <a:pt x="46244" y="21478"/>
                    <a:pt x="48664" y="21981"/>
                    <a:pt x="51152" y="22186"/>
                  </a:cubicBezTo>
                  <a:lnTo>
                    <a:pt x="51152" y="22186"/>
                  </a:lnTo>
                  <a:cubicBezTo>
                    <a:pt x="70051" y="23738"/>
                    <a:pt x="91781" y="20543"/>
                    <a:pt x="108603" y="17575"/>
                  </a:cubicBezTo>
                  <a:lnTo>
                    <a:pt x="108603" y="17575"/>
                  </a:lnTo>
                  <a:cubicBezTo>
                    <a:pt x="115473" y="16366"/>
                    <a:pt x="121248" y="15658"/>
                    <a:pt x="127091" y="16137"/>
                  </a:cubicBezTo>
                  <a:lnTo>
                    <a:pt x="127091" y="16137"/>
                  </a:lnTo>
                  <a:cubicBezTo>
                    <a:pt x="137774" y="17050"/>
                    <a:pt x="147680" y="22734"/>
                    <a:pt x="157221" y="28212"/>
                  </a:cubicBezTo>
                  <a:lnTo>
                    <a:pt x="157221" y="28212"/>
                  </a:lnTo>
                  <a:cubicBezTo>
                    <a:pt x="157883" y="28577"/>
                    <a:pt x="158522" y="28942"/>
                    <a:pt x="159161" y="29307"/>
                  </a:cubicBezTo>
                  <a:lnTo>
                    <a:pt x="159161" y="29307"/>
                  </a:lnTo>
                  <a:cubicBezTo>
                    <a:pt x="160371" y="30015"/>
                    <a:pt x="161672" y="30723"/>
                    <a:pt x="163041" y="31453"/>
                  </a:cubicBezTo>
                  <a:lnTo>
                    <a:pt x="163041" y="31453"/>
                  </a:lnTo>
                  <a:lnTo>
                    <a:pt x="163041" y="31225"/>
                  </a:lnTo>
                  <a:cubicBezTo>
                    <a:pt x="161740" y="30517"/>
                    <a:pt x="160508" y="29832"/>
                    <a:pt x="159344" y="29148"/>
                  </a:cubicBezTo>
                  <a:lnTo>
                    <a:pt x="159344" y="29148"/>
                  </a:lnTo>
                  <a:cubicBezTo>
                    <a:pt x="158682" y="28783"/>
                    <a:pt x="158043" y="28417"/>
                    <a:pt x="157403" y="28052"/>
                  </a:cubicBezTo>
                  <a:lnTo>
                    <a:pt x="157403" y="28052"/>
                  </a:lnTo>
                  <a:cubicBezTo>
                    <a:pt x="147817" y="22551"/>
                    <a:pt x="137888" y="16868"/>
                    <a:pt x="127091" y="15955"/>
                  </a:cubicBezTo>
                  <a:lnTo>
                    <a:pt x="127091" y="15955"/>
                  </a:lnTo>
                  <a:cubicBezTo>
                    <a:pt x="121203" y="15453"/>
                    <a:pt x="115405" y="16160"/>
                    <a:pt x="108512" y="17370"/>
                  </a:cubicBezTo>
                  <a:lnTo>
                    <a:pt x="108512" y="17370"/>
                  </a:lnTo>
                  <a:cubicBezTo>
                    <a:pt x="91712" y="20337"/>
                    <a:pt x="70005" y="23533"/>
                    <a:pt x="51175" y="22003"/>
                  </a:cubicBezTo>
                  <a:lnTo>
                    <a:pt x="51175" y="22003"/>
                  </a:lnTo>
                  <a:cubicBezTo>
                    <a:pt x="48709" y="21798"/>
                    <a:pt x="46290" y="21296"/>
                    <a:pt x="43962" y="20794"/>
                  </a:cubicBezTo>
                  <a:lnTo>
                    <a:pt x="43962" y="20794"/>
                  </a:lnTo>
                  <a:cubicBezTo>
                    <a:pt x="43026" y="20588"/>
                    <a:pt x="42067" y="20406"/>
                    <a:pt x="41131" y="20223"/>
                  </a:cubicBezTo>
                  <a:lnTo>
                    <a:pt x="41131" y="20223"/>
                  </a:lnTo>
                  <a:cubicBezTo>
                    <a:pt x="29080" y="17941"/>
                    <a:pt x="19835" y="15110"/>
                    <a:pt x="11025" y="7989"/>
                  </a:cubicBezTo>
                  <a:lnTo>
                    <a:pt x="11025" y="7989"/>
                  </a:lnTo>
                  <a:cubicBezTo>
                    <a:pt x="10294" y="7395"/>
                    <a:pt x="9587" y="6779"/>
                    <a:pt x="8879" y="6186"/>
                  </a:cubicBezTo>
                  <a:lnTo>
                    <a:pt x="8879" y="6186"/>
                  </a:lnTo>
                  <a:cubicBezTo>
                    <a:pt x="8309" y="5706"/>
                    <a:pt x="7738" y="5204"/>
                    <a:pt x="7167" y="4725"/>
                  </a:cubicBezTo>
                  <a:lnTo>
                    <a:pt x="7167" y="4725"/>
                  </a:lnTo>
                  <a:cubicBezTo>
                    <a:pt x="4976" y="2922"/>
                    <a:pt x="2739" y="1347"/>
                    <a:pt x="434" y="0"/>
                  </a:cubicBezTo>
                  <a:lnTo>
                    <a:pt x="43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0"/>
            <p:cNvSpPr/>
            <p:nvPr/>
          </p:nvSpPr>
          <p:spPr>
            <a:xfrm>
              <a:off x="2981150" y="2022100"/>
              <a:ext cx="4389900" cy="832550"/>
            </a:xfrm>
            <a:custGeom>
              <a:rect b="b" l="l" r="r" t="t"/>
              <a:pathLst>
                <a:path extrusionOk="0" h="33302" w="175596">
                  <a:moveTo>
                    <a:pt x="0" y="0"/>
                  </a:moveTo>
                  <a:cubicBezTo>
                    <a:pt x="5410" y="2305"/>
                    <a:pt x="10934" y="5044"/>
                    <a:pt x="16275" y="9769"/>
                  </a:cubicBezTo>
                  <a:lnTo>
                    <a:pt x="16275" y="9769"/>
                  </a:lnTo>
                  <a:cubicBezTo>
                    <a:pt x="16663" y="10112"/>
                    <a:pt x="17051" y="10477"/>
                    <a:pt x="17416" y="10819"/>
                  </a:cubicBezTo>
                  <a:lnTo>
                    <a:pt x="17416" y="10819"/>
                  </a:lnTo>
                  <a:cubicBezTo>
                    <a:pt x="18283" y="11595"/>
                    <a:pt x="19174" y="12394"/>
                    <a:pt x="20109" y="13147"/>
                  </a:cubicBezTo>
                  <a:lnTo>
                    <a:pt x="20109" y="13147"/>
                  </a:lnTo>
                  <a:cubicBezTo>
                    <a:pt x="29262" y="20565"/>
                    <a:pt x="39374" y="21981"/>
                    <a:pt x="51677" y="23053"/>
                  </a:cubicBezTo>
                  <a:lnTo>
                    <a:pt x="51677" y="23053"/>
                  </a:lnTo>
                  <a:cubicBezTo>
                    <a:pt x="52795" y="23145"/>
                    <a:pt x="53936" y="23282"/>
                    <a:pt x="55055" y="23396"/>
                  </a:cubicBezTo>
                  <a:lnTo>
                    <a:pt x="55055" y="23396"/>
                  </a:lnTo>
                  <a:cubicBezTo>
                    <a:pt x="57269" y="23670"/>
                    <a:pt x="59574" y="23921"/>
                    <a:pt x="61902" y="23944"/>
                  </a:cubicBezTo>
                  <a:lnTo>
                    <a:pt x="61902" y="23944"/>
                  </a:lnTo>
                  <a:cubicBezTo>
                    <a:pt x="80414" y="24081"/>
                    <a:pt x="100842" y="20999"/>
                    <a:pt x="118874" y="18283"/>
                  </a:cubicBezTo>
                  <a:lnTo>
                    <a:pt x="118874" y="18283"/>
                  </a:lnTo>
                  <a:lnTo>
                    <a:pt x="119833" y="18146"/>
                  </a:lnTo>
                  <a:cubicBezTo>
                    <a:pt x="125448" y="17301"/>
                    <a:pt x="132067" y="16525"/>
                    <a:pt x="138687" y="17233"/>
                  </a:cubicBezTo>
                  <a:lnTo>
                    <a:pt x="138687" y="17233"/>
                  </a:lnTo>
                  <a:cubicBezTo>
                    <a:pt x="149757" y="18420"/>
                    <a:pt x="159937" y="24332"/>
                    <a:pt x="169775" y="30015"/>
                  </a:cubicBezTo>
                  <a:lnTo>
                    <a:pt x="169775" y="30015"/>
                  </a:lnTo>
                  <a:lnTo>
                    <a:pt x="170916" y="30677"/>
                  </a:lnTo>
                  <a:cubicBezTo>
                    <a:pt x="172423" y="31544"/>
                    <a:pt x="173975" y="32435"/>
                    <a:pt x="175595" y="33302"/>
                  </a:cubicBezTo>
                  <a:lnTo>
                    <a:pt x="175595" y="33302"/>
                  </a:lnTo>
                  <a:lnTo>
                    <a:pt x="175595" y="33051"/>
                  </a:lnTo>
                  <a:cubicBezTo>
                    <a:pt x="174043" y="32206"/>
                    <a:pt x="172537" y="31339"/>
                    <a:pt x="171099" y="30517"/>
                  </a:cubicBezTo>
                  <a:lnTo>
                    <a:pt x="171099" y="30517"/>
                  </a:lnTo>
                  <a:lnTo>
                    <a:pt x="169957" y="29855"/>
                  </a:lnTo>
                  <a:cubicBezTo>
                    <a:pt x="160074" y="24149"/>
                    <a:pt x="149848" y="18237"/>
                    <a:pt x="138687" y="17028"/>
                  </a:cubicBezTo>
                  <a:lnTo>
                    <a:pt x="138687" y="17028"/>
                  </a:lnTo>
                  <a:cubicBezTo>
                    <a:pt x="132045" y="16320"/>
                    <a:pt x="125380" y="17073"/>
                    <a:pt x="119742" y="17941"/>
                  </a:cubicBezTo>
                  <a:lnTo>
                    <a:pt x="119742" y="17941"/>
                  </a:lnTo>
                  <a:lnTo>
                    <a:pt x="118783" y="18078"/>
                  </a:lnTo>
                  <a:cubicBezTo>
                    <a:pt x="100774" y="20794"/>
                    <a:pt x="80345" y="23875"/>
                    <a:pt x="61880" y="23738"/>
                  </a:cubicBezTo>
                  <a:lnTo>
                    <a:pt x="61880" y="23738"/>
                  </a:lnTo>
                  <a:cubicBezTo>
                    <a:pt x="59574" y="23715"/>
                    <a:pt x="57292" y="23464"/>
                    <a:pt x="55078" y="23190"/>
                  </a:cubicBezTo>
                  <a:lnTo>
                    <a:pt x="55078" y="23190"/>
                  </a:lnTo>
                  <a:cubicBezTo>
                    <a:pt x="53959" y="23076"/>
                    <a:pt x="52795" y="22939"/>
                    <a:pt x="51677" y="22825"/>
                  </a:cubicBezTo>
                  <a:lnTo>
                    <a:pt x="51677" y="22825"/>
                  </a:lnTo>
                  <a:cubicBezTo>
                    <a:pt x="39465" y="21775"/>
                    <a:pt x="29399" y="20383"/>
                    <a:pt x="20338" y="13010"/>
                  </a:cubicBezTo>
                  <a:lnTo>
                    <a:pt x="20338" y="13010"/>
                  </a:lnTo>
                  <a:cubicBezTo>
                    <a:pt x="19402" y="12280"/>
                    <a:pt x="18512" y="11458"/>
                    <a:pt x="17644" y="10682"/>
                  </a:cubicBezTo>
                  <a:lnTo>
                    <a:pt x="17644" y="10682"/>
                  </a:lnTo>
                  <a:cubicBezTo>
                    <a:pt x="17279" y="10340"/>
                    <a:pt x="16891" y="9997"/>
                    <a:pt x="16503" y="9655"/>
                  </a:cubicBezTo>
                  <a:lnTo>
                    <a:pt x="16503" y="9655"/>
                  </a:lnTo>
                  <a:cubicBezTo>
                    <a:pt x="11253" y="5022"/>
                    <a:pt x="5866" y="2283"/>
                    <a:pt x="548" y="0"/>
                  </a:cubicBezTo>
                  <a:lnTo>
                    <a:pt x="54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0"/>
            <p:cNvSpPr/>
            <p:nvPr/>
          </p:nvSpPr>
          <p:spPr>
            <a:xfrm>
              <a:off x="1249275" y="2022100"/>
              <a:ext cx="484500" cy="17125"/>
            </a:xfrm>
            <a:custGeom>
              <a:rect b="b" l="l" r="r" t="t"/>
              <a:pathLst>
                <a:path extrusionOk="0" h="685" w="19380">
                  <a:moveTo>
                    <a:pt x="17211" y="0"/>
                  </a:moveTo>
                  <a:cubicBezTo>
                    <a:pt x="15841" y="137"/>
                    <a:pt x="14495" y="251"/>
                    <a:pt x="13125" y="320"/>
                  </a:cubicBezTo>
                  <a:lnTo>
                    <a:pt x="13125" y="320"/>
                  </a:lnTo>
                  <a:cubicBezTo>
                    <a:pt x="10911" y="457"/>
                    <a:pt x="8628" y="388"/>
                    <a:pt x="6665" y="320"/>
                  </a:cubicBezTo>
                  <a:lnTo>
                    <a:pt x="6665" y="320"/>
                  </a:lnTo>
                  <a:cubicBezTo>
                    <a:pt x="5090" y="251"/>
                    <a:pt x="3538" y="137"/>
                    <a:pt x="2032" y="0"/>
                  </a:cubicBezTo>
                  <a:lnTo>
                    <a:pt x="2032" y="0"/>
                  </a:lnTo>
                  <a:lnTo>
                    <a:pt x="0" y="0"/>
                  </a:lnTo>
                  <a:cubicBezTo>
                    <a:pt x="2146" y="274"/>
                    <a:pt x="4383" y="457"/>
                    <a:pt x="6688" y="525"/>
                  </a:cubicBezTo>
                  <a:lnTo>
                    <a:pt x="6688" y="525"/>
                  </a:lnTo>
                  <a:cubicBezTo>
                    <a:pt x="8651" y="616"/>
                    <a:pt x="10934" y="685"/>
                    <a:pt x="13193" y="548"/>
                  </a:cubicBezTo>
                  <a:lnTo>
                    <a:pt x="13193" y="548"/>
                  </a:lnTo>
                  <a:cubicBezTo>
                    <a:pt x="15248" y="411"/>
                    <a:pt x="17302" y="228"/>
                    <a:pt x="19379" y="0"/>
                  </a:cubicBezTo>
                  <a:lnTo>
                    <a:pt x="1937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0"/>
            <p:cNvSpPr/>
            <p:nvPr/>
          </p:nvSpPr>
          <p:spPr>
            <a:xfrm>
              <a:off x="2768300" y="2022100"/>
              <a:ext cx="4602750" cy="878775"/>
            </a:xfrm>
            <a:custGeom>
              <a:rect b="b" l="l" r="r" t="t"/>
              <a:pathLst>
                <a:path extrusionOk="0" h="35151" w="184110">
                  <a:moveTo>
                    <a:pt x="0" y="0"/>
                  </a:moveTo>
                  <a:cubicBezTo>
                    <a:pt x="7122" y="2853"/>
                    <a:pt x="14015" y="7555"/>
                    <a:pt x="21570" y="14722"/>
                  </a:cubicBezTo>
                  <a:lnTo>
                    <a:pt x="21570" y="14722"/>
                  </a:lnTo>
                  <a:lnTo>
                    <a:pt x="22187" y="15316"/>
                  </a:lnTo>
                  <a:cubicBezTo>
                    <a:pt x="23237" y="16320"/>
                    <a:pt x="24241" y="17279"/>
                    <a:pt x="25359" y="18192"/>
                  </a:cubicBezTo>
                  <a:lnTo>
                    <a:pt x="25359" y="18192"/>
                  </a:lnTo>
                  <a:cubicBezTo>
                    <a:pt x="34809" y="25884"/>
                    <a:pt x="46176" y="25792"/>
                    <a:pt x="58228" y="25678"/>
                  </a:cubicBezTo>
                  <a:lnTo>
                    <a:pt x="58228" y="25678"/>
                  </a:lnTo>
                  <a:cubicBezTo>
                    <a:pt x="59483" y="25655"/>
                    <a:pt x="60739" y="25701"/>
                    <a:pt x="62062" y="25724"/>
                  </a:cubicBezTo>
                  <a:lnTo>
                    <a:pt x="62062" y="25724"/>
                  </a:lnTo>
                  <a:cubicBezTo>
                    <a:pt x="64208" y="25792"/>
                    <a:pt x="66422" y="25838"/>
                    <a:pt x="68613" y="25701"/>
                  </a:cubicBezTo>
                  <a:lnTo>
                    <a:pt x="68613" y="25701"/>
                  </a:lnTo>
                  <a:cubicBezTo>
                    <a:pt x="82377" y="24811"/>
                    <a:pt x="96803" y="22825"/>
                    <a:pt x="110726" y="20885"/>
                  </a:cubicBezTo>
                  <a:lnTo>
                    <a:pt x="110726" y="20885"/>
                  </a:lnTo>
                  <a:cubicBezTo>
                    <a:pt x="116387" y="20109"/>
                    <a:pt x="121751" y="19379"/>
                    <a:pt x="127046" y="18717"/>
                  </a:cubicBezTo>
                  <a:lnTo>
                    <a:pt x="127046" y="18717"/>
                  </a:lnTo>
                  <a:cubicBezTo>
                    <a:pt x="134807" y="17735"/>
                    <a:pt x="140741" y="17621"/>
                    <a:pt x="146219" y="18329"/>
                  </a:cubicBezTo>
                  <a:lnTo>
                    <a:pt x="146219" y="18329"/>
                  </a:lnTo>
                  <a:cubicBezTo>
                    <a:pt x="157700" y="19812"/>
                    <a:pt x="168246" y="25975"/>
                    <a:pt x="178449" y="31932"/>
                  </a:cubicBezTo>
                  <a:lnTo>
                    <a:pt x="178449" y="31932"/>
                  </a:lnTo>
                  <a:lnTo>
                    <a:pt x="178631" y="32046"/>
                  </a:lnTo>
                  <a:cubicBezTo>
                    <a:pt x="180366" y="33051"/>
                    <a:pt x="182215" y="34101"/>
                    <a:pt x="184109" y="35151"/>
                  </a:cubicBezTo>
                  <a:lnTo>
                    <a:pt x="184109" y="35151"/>
                  </a:lnTo>
                  <a:lnTo>
                    <a:pt x="184109" y="34877"/>
                  </a:lnTo>
                  <a:cubicBezTo>
                    <a:pt x="182283" y="33873"/>
                    <a:pt x="180503" y="32868"/>
                    <a:pt x="178814" y="31887"/>
                  </a:cubicBezTo>
                  <a:lnTo>
                    <a:pt x="178814" y="31887"/>
                  </a:lnTo>
                  <a:lnTo>
                    <a:pt x="178631" y="31773"/>
                  </a:lnTo>
                  <a:cubicBezTo>
                    <a:pt x="168406" y="25792"/>
                    <a:pt x="157837" y="19607"/>
                    <a:pt x="146265" y="18123"/>
                  </a:cubicBezTo>
                  <a:lnTo>
                    <a:pt x="146265" y="18123"/>
                  </a:lnTo>
                  <a:cubicBezTo>
                    <a:pt x="140741" y="17393"/>
                    <a:pt x="134784" y="17507"/>
                    <a:pt x="126955" y="18488"/>
                  </a:cubicBezTo>
                  <a:lnTo>
                    <a:pt x="126955" y="18488"/>
                  </a:lnTo>
                  <a:cubicBezTo>
                    <a:pt x="121659" y="19150"/>
                    <a:pt x="116318" y="19904"/>
                    <a:pt x="110635" y="20680"/>
                  </a:cubicBezTo>
                  <a:lnTo>
                    <a:pt x="110635" y="20680"/>
                  </a:lnTo>
                  <a:cubicBezTo>
                    <a:pt x="96711" y="22597"/>
                    <a:pt x="82308" y="24583"/>
                    <a:pt x="68545" y="25473"/>
                  </a:cubicBezTo>
                  <a:lnTo>
                    <a:pt x="68545" y="25473"/>
                  </a:lnTo>
                  <a:cubicBezTo>
                    <a:pt x="66376" y="25610"/>
                    <a:pt x="64185" y="25564"/>
                    <a:pt x="62062" y="25519"/>
                  </a:cubicBezTo>
                  <a:lnTo>
                    <a:pt x="62062" y="25519"/>
                  </a:lnTo>
                  <a:cubicBezTo>
                    <a:pt x="60784" y="25473"/>
                    <a:pt x="59460" y="25450"/>
                    <a:pt x="58182" y="25450"/>
                  </a:cubicBezTo>
                  <a:lnTo>
                    <a:pt x="58182" y="25450"/>
                  </a:lnTo>
                  <a:cubicBezTo>
                    <a:pt x="46244" y="25564"/>
                    <a:pt x="34946" y="25678"/>
                    <a:pt x="25588" y="18055"/>
                  </a:cubicBezTo>
                  <a:lnTo>
                    <a:pt x="25588" y="18055"/>
                  </a:lnTo>
                  <a:cubicBezTo>
                    <a:pt x="24492" y="17165"/>
                    <a:pt x="23488" y="16206"/>
                    <a:pt x="22438" y="15179"/>
                  </a:cubicBezTo>
                  <a:lnTo>
                    <a:pt x="22438" y="15179"/>
                  </a:lnTo>
                  <a:lnTo>
                    <a:pt x="21821" y="14608"/>
                  </a:lnTo>
                  <a:cubicBezTo>
                    <a:pt x="14403" y="7555"/>
                    <a:pt x="7601" y="2876"/>
                    <a:pt x="594" y="0"/>
                  </a:cubicBezTo>
                  <a:lnTo>
                    <a:pt x="59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0"/>
            <p:cNvSpPr/>
            <p:nvPr/>
          </p:nvSpPr>
          <p:spPr>
            <a:xfrm>
              <a:off x="888075" y="2022100"/>
              <a:ext cx="1066525" cy="58225"/>
            </a:xfrm>
            <a:custGeom>
              <a:rect b="b" l="l" r="r" t="t"/>
              <a:pathLst>
                <a:path extrusionOk="0" h="2329" w="42661">
                  <a:moveTo>
                    <a:pt x="40857" y="0"/>
                  </a:moveTo>
                  <a:cubicBezTo>
                    <a:pt x="39990" y="114"/>
                    <a:pt x="39123" y="228"/>
                    <a:pt x="38255" y="365"/>
                  </a:cubicBezTo>
                  <a:lnTo>
                    <a:pt x="38255" y="365"/>
                  </a:lnTo>
                  <a:cubicBezTo>
                    <a:pt x="34055" y="936"/>
                    <a:pt x="29696" y="1529"/>
                    <a:pt x="25450" y="1894"/>
                  </a:cubicBezTo>
                  <a:lnTo>
                    <a:pt x="25450" y="1894"/>
                  </a:lnTo>
                  <a:cubicBezTo>
                    <a:pt x="23282" y="2077"/>
                    <a:pt x="21022" y="2100"/>
                    <a:pt x="18922" y="2100"/>
                  </a:cubicBezTo>
                  <a:lnTo>
                    <a:pt x="18922" y="2100"/>
                  </a:lnTo>
                  <a:cubicBezTo>
                    <a:pt x="12212" y="2077"/>
                    <a:pt x="6254" y="1392"/>
                    <a:pt x="913" y="0"/>
                  </a:cubicBezTo>
                  <a:lnTo>
                    <a:pt x="913" y="0"/>
                  </a:lnTo>
                  <a:lnTo>
                    <a:pt x="0" y="0"/>
                  </a:lnTo>
                  <a:cubicBezTo>
                    <a:pt x="5569" y="1552"/>
                    <a:pt x="11869" y="2305"/>
                    <a:pt x="18945" y="2328"/>
                  </a:cubicBezTo>
                  <a:lnTo>
                    <a:pt x="18945" y="2328"/>
                  </a:lnTo>
                  <a:cubicBezTo>
                    <a:pt x="21068" y="2328"/>
                    <a:pt x="23327" y="2305"/>
                    <a:pt x="25519" y="2123"/>
                  </a:cubicBezTo>
                  <a:lnTo>
                    <a:pt x="25519" y="2123"/>
                  </a:lnTo>
                  <a:cubicBezTo>
                    <a:pt x="29787" y="1758"/>
                    <a:pt x="34147" y="1164"/>
                    <a:pt x="38347" y="571"/>
                  </a:cubicBezTo>
                  <a:lnTo>
                    <a:pt x="38347" y="571"/>
                  </a:lnTo>
                  <a:cubicBezTo>
                    <a:pt x="39807" y="388"/>
                    <a:pt x="41223" y="183"/>
                    <a:pt x="42661" y="0"/>
                  </a:cubicBezTo>
                  <a:lnTo>
                    <a:pt x="4266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0"/>
            <p:cNvSpPr/>
            <p:nvPr/>
          </p:nvSpPr>
          <p:spPr>
            <a:xfrm>
              <a:off x="2554300" y="2022100"/>
              <a:ext cx="4816750" cy="925575"/>
            </a:xfrm>
            <a:custGeom>
              <a:rect b="b" l="l" r="r" t="t"/>
              <a:pathLst>
                <a:path extrusionOk="0" h="37023" w="192670">
                  <a:moveTo>
                    <a:pt x="1" y="0"/>
                  </a:moveTo>
                  <a:cubicBezTo>
                    <a:pt x="24" y="0"/>
                    <a:pt x="47" y="23"/>
                    <a:pt x="69" y="23"/>
                  </a:cubicBezTo>
                  <a:lnTo>
                    <a:pt x="69" y="23"/>
                  </a:lnTo>
                  <a:cubicBezTo>
                    <a:pt x="1987" y="571"/>
                    <a:pt x="3744" y="1415"/>
                    <a:pt x="5662" y="2374"/>
                  </a:cubicBezTo>
                  <a:lnTo>
                    <a:pt x="5662" y="2374"/>
                  </a:lnTo>
                  <a:cubicBezTo>
                    <a:pt x="12623" y="5866"/>
                    <a:pt x="18946" y="11572"/>
                    <a:pt x="26912" y="19652"/>
                  </a:cubicBezTo>
                  <a:lnTo>
                    <a:pt x="26912" y="19652"/>
                  </a:lnTo>
                  <a:lnTo>
                    <a:pt x="27003" y="19767"/>
                  </a:lnTo>
                  <a:cubicBezTo>
                    <a:pt x="28213" y="20999"/>
                    <a:pt x="29354" y="22163"/>
                    <a:pt x="30655" y="23213"/>
                  </a:cubicBezTo>
                  <a:lnTo>
                    <a:pt x="30655" y="23213"/>
                  </a:lnTo>
                  <a:cubicBezTo>
                    <a:pt x="35015" y="26797"/>
                    <a:pt x="39808" y="28417"/>
                    <a:pt x="45012" y="29034"/>
                  </a:cubicBezTo>
                  <a:lnTo>
                    <a:pt x="45012" y="29034"/>
                  </a:lnTo>
                  <a:cubicBezTo>
                    <a:pt x="50856" y="29696"/>
                    <a:pt x="57224" y="29056"/>
                    <a:pt x="64094" y="28372"/>
                  </a:cubicBezTo>
                  <a:lnTo>
                    <a:pt x="64094" y="28372"/>
                  </a:lnTo>
                  <a:lnTo>
                    <a:pt x="64825" y="28303"/>
                  </a:lnTo>
                  <a:cubicBezTo>
                    <a:pt x="66217" y="28166"/>
                    <a:pt x="67632" y="28075"/>
                    <a:pt x="69116" y="27984"/>
                  </a:cubicBezTo>
                  <a:lnTo>
                    <a:pt x="69116" y="27984"/>
                  </a:lnTo>
                  <a:cubicBezTo>
                    <a:pt x="71170" y="27869"/>
                    <a:pt x="73293" y="27733"/>
                    <a:pt x="75347" y="27459"/>
                  </a:cubicBezTo>
                  <a:lnTo>
                    <a:pt x="75347" y="27459"/>
                  </a:lnTo>
                  <a:cubicBezTo>
                    <a:pt x="82514" y="26477"/>
                    <a:pt x="89910" y="25359"/>
                    <a:pt x="97054" y="24286"/>
                  </a:cubicBezTo>
                  <a:lnTo>
                    <a:pt x="97054" y="24286"/>
                  </a:lnTo>
                  <a:cubicBezTo>
                    <a:pt x="109562" y="22414"/>
                    <a:pt x="122482" y="20474"/>
                    <a:pt x="134282" y="19287"/>
                  </a:cubicBezTo>
                  <a:lnTo>
                    <a:pt x="134282" y="19287"/>
                  </a:lnTo>
                  <a:cubicBezTo>
                    <a:pt x="141906" y="18511"/>
                    <a:pt x="148114" y="18557"/>
                    <a:pt x="153821" y="19424"/>
                  </a:cubicBezTo>
                  <a:lnTo>
                    <a:pt x="153821" y="19424"/>
                  </a:lnTo>
                  <a:cubicBezTo>
                    <a:pt x="165781" y="21227"/>
                    <a:pt x="176737" y="27710"/>
                    <a:pt x="186392" y="33416"/>
                  </a:cubicBezTo>
                  <a:lnTo>
                    <a:pt x="186392" y="33416"/>
                  </a:lnTo>
                  <a:cubicBezTo>
                    <a:pt x="188469" y="34626"/>
                    <a:pt x="190569" y="35858"/>
                    <a:pt x="192669" y="37022"/>
                  </a:cubicBezTo>
                  <a:lnTo>
                    <a:pt x="192669" y="37022"/>
                  </a:lnTo>
                  <a:lnTo>
                    <a:pt x="192669" y="36748"/>
                  </a:lnTo>
                  <a:cubicBezTo>
                    <a:pt x="190638" y="35607"/>
                    <a:pt x="188606" y="34420"/>
                    <a:pt x="186598" y="33233"/>
                  </a:cubicBezTo>
                  <a:lnTo>
                    <a:pt x="186598" y="33233"/>
                  </a:lnTo>
                  <a:cubicBezTo>
                    <a:pt x="176897" y="27504"/>
                    <a:pt x="165918" y="21022"/>
                    <a:pt x="153866" y="19196"/>
                  </a:cubicBezTo>
                  <a:lnTo>
                    <a:pt x="153866" y="19196"/>
                  </a:lnTo>
                  <a:cubicBezTo>
                    <a:pt x="148114" y="18329"/>
                    <a:pt x="141860" y="18283"/>
                    <a:pt x="134214" y="19059"/>
                  </a:cubicBezTo>
                  <a:lnTo>
                    <a:pt x="134214" y="19059"/>
                  </a:lnTo>
                  <a:cubicBezTo>
                    <a:pt x="122390" y="20246"/>
                    <a:pt x="109471" y="22186"/>
                    <a:pt x="96963" y="24081"/>
                  </a:cubicBezTo>
                  <a:lnTo>
                    <a:pt x="96963" y="24081"/>
                  </a:lnTo>
                  <a:cubicBezTo>
                    <a:pt x="89819" y="25153"/>
                    <a:pt x="82423" y="26249"/>
                    <a:pt x="75256" y="27230"/>
                  </a:cubicBezTo>
                  <a:lnTo>
                    <a:pt x="75256" y="27230"/>
                  </a:lnTo>
                  <a:cubicBezTo>
                    <a:pt x="73202" y="27504"/>
                    <a:pt x="71102" y="27641"/>
                    <a:pt x="69047" y="27755"/>
                  </a:cubicBezTo>
                  <a:lnTo>
                    <a:pt x="69047" y="27755"/>
                  </a:lnTo>
                  <a:cubicBezTo>
                    <a:pt x="67632" y="27847"/>
                    <a:pt x="66149" y="27938"/>
                    <a:pt x="64756" y="28075"/>
                  </a:cubicBezTo>
                  <a:lnTo>
                    <a:pt x="64756" y="28075"/>
                  </a:lnTo>
                  <a:lnTo>
                    <a:pt x="64026" y="28143"/>
                  </a:lnTo>
                  <a:cubicBezTo>
                    <a:pt x="51130" y="29444"/>
                    <a:pt x="40014" y="30540"/>
                    <a:pt x="30906" y="23076"/>
                  </a:cubicBezTo>
                  <a:lnTo>
                    <a:pt x="30906" y="23076"/>
                  </a:lnTo>
                  <a:cubicBezTo>
                    <a:pt x="29628" y="22026"/>
                    <a:pt x="28487" y="20885"/>
                    <a:pt x="27277" y="19652"/>
                  </a:cubicBezTo>
                  <a:lnTo>
                    <a:pt x="27277" y="19652"/>
                  </a:lnTo>
                  <a:lnTo>
                    <a:pt x="27163" y="19538"/>
                  </a:lnTo>
                  <a:cubicBezTo>
                    <a:pt x="19197" y="11435"/>
                    <a:pt x="12852" y="5706"/>
                    <a:pt x="5844" y="2191"/>
                  </a:cubicBezTo>
                  <a:lnTo>
                    <a:pt x="5844" y="2191"/>
                  </a:lnTo>
                  <a:cubicBezTo>
                    <a:pt x="4109" y="1324"/>
                    <a:pt x="2512" y="548"/>
                    <a:pt x="800" y="0"/>
                  </a:cubicBezTo>
                  <a:lnTo>
                    <a:pt x="80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0"/>
            <p:cNvSpPr/>
            <p:nvPr/>
          </p:nvSpPr>
          <p:spPr>
            <a:xfrm>
              <a:off x="622725" y="1992975"/>
              <a:ext cx="6748325" cy="1002050"/>
            </a:xfrm>
            <a:custGeom>
              <a:rect b="b" l="l" r="r" t="t"/>
              <a:pathLst>
                <a:path extrusionOk="0" h="40082" w="269933">
                  <a:moveTo>
                    <a:pt x="0" y="1165"/>
                  </a:moveTo>
                  <a:cubicBezTo>
                    <a:pt x="7259" y="4338"/>
                    <a:pt x="16115" y="5662"/>
                    <a:pt x="27391" y="5274"/>
                  </a:cubicBezTo>
                  <a:lnTo>
                    <a:pt x="27391" y="5274"/>
                  </a:lnTo>
                  <a:cubicBezTo>
                    <a:pt x="29650" y="5182"/>
                    <a:pt x="31864" y="5091"/>
                    <a:pt x="34033" y="4863"/>
                  </a:cubicBezTo>
                  <a:lnTo>
                    <a:pt x="34033" y="4863"/>
                  </a:lnTo>
                  <a:cubicBezTo>
                    <a:pt x="37434" y="4497"/>
                    <a:pt x="40926" y="3995"/>
                    <a:pt x="44304" y="3516"/>
                  </a:cubicBezTo>
                  <a:lnTo>
                    <a:pt x="44304" y="3516"/>
                  </a:lnTo>
                  <a:cubicBezTo>
                    <a:pt x="56173" y="1850"/>
                    <a:pt x="67358" y="252"/>
                    <a:pt x="75780" y="3448"/>
                  </a:cubicBezTo>
                  <a:lnTo>
                    <a:pt x="75780" y="3448"/>
                  </a:lnTo>
                  <a:cubicBezTo>
                    <a:pt x="77629" y="4155"/>
                    <a:pt x="79227" y="5091"/>
                    <a:pt x="81236" y="6392"/>
                  </a:cubicBezTo>
                  <a:lnTo>
                    <a:pt x="81236" y="6392"/>
                  </a:lnTo>
                  <a:cubicBezTo>
                    <a:pt x="86759" y="9930"/>
                    <a:pt x="91735" y="15499"/>
                    <a:pt x="97008" y="21411"/>
                  </a:cubicBezTo>
                  <a:lnTo>
                    <a:pt x="97008" y="21411"/>
                  </a:lnTo>
                  <a:cubicBezTo>
                    <a:pt x="98286" y="22826"/>
                    <a:pt x="99587" y="24287"/>
                    <a:pt x="100934" y="25771"/>
                  </a:cubicBezTo>
                  <a:lnTo>
                    <a:pt x="100934" y="25771"/>
                  </a:lnTo>
                  <a:cubicBezTo>
                    <a:pt x="102121" y="27072"/>
                    <a:pt x="103308" y="28304"/>
                    <a:pt x="104654" y="29423"/>
                  </a:cubicBezTo>
                  <a:lnTo>
                    <a:pt x="104654" y="29423"/>
                  </a:lnTo>
                  <a:cubicBezTo>
                    <a:pt x="108352" y="32458"/>
                    <a:pt x="112415" y="33942"/>
                    <a:pt x="116843" y="34444"/>
                  </a:cubicBezTo>
                  <a:lnTo>
                    <a:pt x="116843" y="34444"/>
                  </a:lnTo>
                  <a:cubicBezTo>
                    <a:pt x="123440" y="35197"/>
                    <a:pt x="130812" y="33828"/>
                    <a:pt x="138847" y="32344"/>
                  </a:cubicBezTo>
                  <a:lnTo>
                    <a:pt x="138847" y="32344"/>
                  </a:lnTo>
                  <a:lnTo>
                    <a:pt x="140125" y="32093"/>
                  </a:lnTo>
                  <a:cubicBezTo>
                    <a:pt x="141654" y="31819"/>
                    <a:pt x="143275" y="31568"/>
                    <a:pt x="144850" y="31340"/>
                  </a:cubicBezTo>
                  <a:lnTo>
                    <a:pt x="144850" y="31340"/>
                  </a:lnTo>
                  <a:cubicBezTo>
                    <a:pt x="146813" y="31066"/>
                    <a:pt x="148844" y="30769"/>
                    <a:pt x="150807" y="30358"/>
                  </a:cubicBezTo>
                  <a:lnTo>
                    <a:pt x="150807" y="30358"/>
                  </a:lnTo>
                  <a:cubicBezTo>
                    <a:pt x="169387" y="26569"/>
                    <a:pt x="190980" y="22507"/>
                    <a:pt x="210221" y="21023"/>
                  </a:cubicBezTo>
                  <a:lnTo>
                    <a:pt x="210221" y="21023"/>
                  </a:lnTo>
                  <a:cubicBezTo>
                    <a:pt x="217708" y="20429"/>
                    <a:pt x="224213" y="20658"/>
                    <a:pt x="230125" y="21685"/>
                  </a:cubicBezTo>
                  <a:lnTo>
                    <a:pt x="230125" y="21685"/>
                  </a:lnTo>
                  <a:cubicBezTo>
                    <a:pt x="241629" y="23671"/>
                    <a:pt x="252174" y="29559"/>
                    <a:pt x="262856" y="35928"/>
                  </a:cubicBezTo>
                  <a:lnTo>
                    <a:pt x="262856" y="35928"/>
                  </a:lnTo>
                  <a:cubicBezTo>
                    <a:pt x="265185" y="37343"/>
                    <a:pt x="267559" y="38735"/>
                    <a:pt x="269932" y="40082"/>
                  </a:cubicBezTo>
                  <a:lnTo>
                    <a:pt x="269932" y="40082"/>
                  </a:lnTo>
                  <a:lnTo>
                    <a:pt x="269932" y="39785"/>
                  </a:lnTo>
                  <a:cubicBezTo>
                    <a:pt x="267627" y="38461"/>
                    <a:pt x="265344" y="37115"/>
                    <a:pt x="263062" y="35768"/>
                  </a:cubicBezTo>
                  <a:lnTo>
                    <a:pt x="263062" y="35768"/>
                  </a:lnTo>
                  <a:cubicBezTo>
                    <a:pt x="252357" y="29354"/>
                    <a:pt x="241766" y="23465"/>
                    <a:pt x="230171" y="21434"/>
                  </a:cubicBezTo>
                  <a:lnTo>
                    <a:pt x="230171" y="21434"/>
                  </a:lnTo>
                  <a:cubicBezTo>
                    <a:pt x="224236" y="20407"/>
                    <a:pt x="217685" y="20201"/>
                    <a:pt x="210153" y="20772"/>
                  </a:cubicBezTo>
                  <a:lnTo>
                    <a:pt x="210153" y="20772"/>
                  </a:lnTo>
                  <a:cubicBezTo>
                    <a:pt x="190865" y="22278"/>
                    <a:pt x="169273" y="26341"/>
                    <a:pt x="150693" y="30130"/>
                  </a:cubicBezTo>
                  <a:lnTo>
                    <a:pt x="150693" y="30130"/>
                  </a:lnTo>
                  <a:cubicBezTo>
                    <a:pt x="148730" y="30541"/>
                    <a:pt x="146721" y="30838"/>
                    <a:pt x="144758" y="31112"/>
                  </a:cubicBezTo>
                  <a:lnTo>
                    <a:pt x="144758" y="31112"/>
                  </a:lnTo>
                  <a:cubicBezTo>
                    <a:pt x="143183" y="31340"/>
                    <a:pt x="141563" y="31591"/>
                    <a:pt x="140011" y="31865"/>
                  </a:cubicBezTo>
                  <a:lnTo>
                    <a:pt x="140011" y="31865"/>
                  </a:lnTo>
                  <a:lnTo>
                    <a:pt x="138732" y="32116"/>
                  </a:lnTo>
                  <a:cubicBezTo>
                    <a:pt x="125425" y="34581"/>
                    <a:pt x="113944" y="36727"/>
                    <a:pt x="104905" y="29286"/>
                  </a:cubicBezTo>
                  <a:lnTo>
                    <a:pt x="104905" y="29286"/>
                  </a:lnTo>
                  <a:cubicBezTo>
                    <a:pt x="103581" y="28190"/>
                    <a:pt x="102417" y="26935"/>
                    <a:pt x="101230" y="25656"/>
                  </a:cubicBezTo>
                  <a:lnTo>
                    <a:pt x="101230" y="25656"/>
                  </a:lnTo>
                  <a:cubicBezTo>
                    <a:pt x="99884" y="24173"/>
                    <a:pt x="98560" y="22712"/>
                    <a:pt x="97305" y="21297"/>
                  </a:cubicBezTo>
                  <a:lnTo>
                    <a:pt x="97305" y="21297"/>
                  </a:lnTo>
                  <a:cubicBezTo>
                    <a:pt x="92009" y="15385"/>
                    <a:pt x="87010" y="9793"/>
                    <a:pt x="81464" y="6209"/>
                  </a:cubicBezTo>
                  <a:lnTo>
                    <a:pt x="81464" y="6209"/>
                  </a:lnTo>
                  <a:cubicBezTo>
                    <a:pt x="79432" y="4908"/>
                    <a:pt x="77812" y="3950"/>
                    <a:pt x="75940" y="3242"/>
                  </a:cubicBezTo>
                  <a:lnTo>
                    <a:pt x="75940" y="3242"/>
                  </a:lnTo>
                  <a:cubicBezTo>
                    <a:pt x="67381" y="1"/>
                    <a:pt x="56128" y="1599"/>
                    <a:pt x="44213" y="3288"/>
                  </a:cubicBezTo>
                  <a:lnTo>
                    <a:pt x="44213" y="3288"/>
                  </a:lnTo>
                  <a:cubicBezTo>
                    <a:pt x="40835" y="3767"/>
                    <a:pt x="37342" y="4246"/>
                    <a:pt x="33941" y="4634"/>
                  </a:cubicBezTo>
                  <a:lnTo>
                    <a:pt x="33941" y="4634"/>
                  </a:lnTo>
                  <a:cubicBezTo>
                    <a:pt x="31796" y="4863"/>
                    <a:pt x="29582" y="4954"/>
                    <a:pt x="27345" y="5022"/>
                  </a:cubicBezTo>
                  <a:lnTo>
                    <a:pt x="27345" y="5022"/>
                  </a:lnTo>
                  <a:cubicBezTo>
                    <a:pt x="16389" y="5410"/>
                    <a:pt x="7738" y="4155"/>
                    <a:pt x="639" y="1165"/>
                  </a:cubicBezTo>
                  <a:lnTo>
                    <a:pt x="639" y="1165"/>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0"/>
            <p:cNvSpPr/>
            <p:nvPr/>
          </p:nvSpPr>
          <p:spPr>
            <a:xfrm>
              <a:off x="412725" y="2022100"/>
              <a:ext cx="6958325" cy="1020875"/>
            </a:xfrm>
            <a:custGeom>
              <a:rect b="b" l="l" r="r" t="t"/>
              <a:pathLst>
                <a:path extrusionOk="0" h="40835" w="278333">
                  <a:moveTo>
                    <a:pt x="1" y="0"/>
                  </a:moveTo>
                  <a:cubicBezTo>
                    <a:pt x="160" y="91"/>
                    <a:pt x="297" y="183"/>
                    <a:pt x="434" y="274"/>
                  </a:cubicBezTo>
                  <a:lnTo>
                    <a:pt x="434" y="274"/>
                  </a:lnTo>
                  <a:cubicBezTo>
                    <a:pt x="8492" y="5181"/>
                    <a:pt x="18717" y="6916"/>
                    <a:pt x="33622" y="5889"/>
                  </a:cubicBezTo>
                  <a:lnTo>
                    <a:pt x="33622" y="5889"/>
                  </a:lnTo>
                  <a:cubicBezTo>
                    <a:pt x="35996" y="5729"/>
                    <a:pt x="38142" y="5569"/>
                    <a:pt x="40333" y="5273"/>
                  </a:cubicBezTo>
                  <a:lnTo>
                    <a:pt x="40333" y="5273"/>
                  </a:lnTo>
                  <a:cubicBezTo>
                    <a:pt x="42889" y="4930"/>
                    <a:pt x="45514" y="4542"/>
                    <a:pt x="48048" y="4154"/>
                  </a:cubicBezTo>
                  <a:lnTo>
                    <a:pt x="48048" y="4154"/>
                  </a:lnTo>
                  <a:cubicBezTo>
                    <a:pt x="61195" y="2191"/>
                    <a:pt x="73612" y="320"/>
                    <a:pt x="82628" y="4565"/>
                  </a:cubicBezTo>
                  <a:lnTo>
                    <a:pt x="82628" y="4565"/>
                  </a:lnTo>
                  <a:cubicBezTo>
                    <a:pt x="84682" y="5524"/>
                    <a:pt x="86486" y="6870"/>
                    <a:pt x="87946" y="8057"/>
                  </a:cubicBezTo>
                  <a:lnTo>
                    <a:pt x="87946" y="8057"/>
                  </a:lnTo>
                  <a:cubicBezTo>
                    <a:pt x="92101" y="11390"/>
                    <a:pt x="95730" y="16160"/>
                    <a:pt x="99542" y="21227"/>
                  </a:cubicBezTo>
                  <a:lnTo>
                    <a:pt x="99542" y="21227"/>
                  </a:lnTo>
                  <a:cubicBezTo>
                    <a:pt x="101642" y="23966"/>
                    <a:pt x="103787" y="26797"/>
                    <a:pt x="106115" y="29536"/>
                  </a:cubicBezTo>
                  <a:lnTo>
                    <a:pt x="106115" y="29536"/>
                  </a:lnTo>
                  <a:cubicBezTo>
                    <a:pt x="107211" y="30814"/>
                    <a:pt x="108398" y="32138"/>
                    <a:pt x="109790" y="33279"/>
                  </a:cubicBezTo>
                  <a:lnTo>
                    <a:pt x="109790" y="33279"/>
                  </a:lnTo>
                  <a:cubicBezTo>
                    <a:pt x="112986" y="35927"/>
                    <a:pt x="116592" y="37251"/>
                    <a:pt x="120495" y="37707"/>
                  </a:cubicBezTo>
                  <a:lnTo>
                    <a:pt x="120495" y="37707"/>
                  </a:lnTo>
                  <a:cubicBezTo>
                    <a:pt x="127891" y="38552"/>
                    <a:pt x="136336" y="36292"/>
                    <a:pt x="145124" y="33941"/>
                  </a:cubicBezTo>
                  <a:lnTo>
                    <a:pt x="145124" y="33941"/>
                  </a:lnTo>
                  <a:lnTo>
                    <a:pt x="146585" y="33553"/>
                  </a:lnTo>
                  <a:cubicBezTo>
                    <a:pt x="148251" y="33119"/>
                    <a:pt x="150054" y="32708"/>
                    <a:pt x="151789" y="32298"/>
                  </a:cubicBezTo>
                  <a:lnTo>
                    <a:pt x="151789" y="32298"/>
                  </a:lnTo>
                  <a:cubicBezTo>
                    <a:pt x="153638" y="31887"/>
                    <a:pt x="155555" y="31453"/>
                    <a:pt x="157404" y="30951"/>
                  </a:cubicBezTo>
                  <a:lnTo>
                    <a:pt x="157404" y="30951"/>
                  </a:lnTo>
                  <a:cubicBezTo>
                    <a:pt x="179750" y="24902"/>
                    <a:pt x="199905" y="21364"/>
                    <a:pt x="217320" y="20429"/>
                  </a:cubicBezTo>
                  <a:lnTo>
                    <a:pt x="217320" y="20429"/>
                  </a:lnTo>
                  <a:cubicBezTo>
                    <a:pt x="224761" y="20018"/>
                    <a:pt x="231381" y="20406"/>
                    <a:pt x="237566" y="21615"/>
                  </a:cubicBezTo>
                  <a:lnTo>
                    <a:pt x="237566" y="21615"/>
                  </a:lnTo>
                  <a:cubicBezTo>
                    <a:pt x="249550" y="23944"/>
                    <a:pt x="260392" y="30061"/>
                    <a:pt x="270458" y="36132"/>
                  </a:cubicBezTo>
                  <a:lnTo>
                    <a:pt x="270458" y="36132"/>
                  </a:lnTo>
                  <a:cubicBezTo>
                    <a:pt x="273014" y="37684"/>
                    <a:pt x="275639" y="39259"/>
                    <a:pt x="278332" y="40834"/>
                  </a:cubicBezTo>
                  <a:lnTo>
                    <a:pt x="278332" y="40834"/>
                  </a:lnTo>
                  <a:lnTo>
                    <a:pt x="278332" y="40537"/>
                  </a:lnTo>
                  <a:cubicBezTo>
                    <a:pt x="275730" y="39008"/>
                    <a:pt x="273151" y="37456"/>
                    <a:pt x="270686" y="35950"/>
                  </a:cubicBezTo>
                  <a:lnTo>
                    <a:pt x="270686" y="35950"/>
                  </a:lnTo>
                  <a:cubicBezTo>
                    <a:pt x="260574" y="29855"/>
                    <a:pt x="249687" y="23715"/>
                    <a:pt x="237635" y="21364"/>
                  </a:cubicBezTo>
                  <a:lnTo>
                    <a:pt x="237635" y="21364"/>
                  </a:lnTo>
                  <a:cubicBezTo>
                    <a:pt x="231403" y="20155"/>
                    <a:pt x="224739" y="19767"/>
                    <a:pt x="217252" y="20177"/>
                  </a:cubicBezTo>
                  <a:lnTo>
                    <a:pt x="217252" y="20177"/>
                  </a:lnTo>
                  <a:cubicBezTo>
                    <a:pt x="199813" y="21113"/>
                    <a:pt x="179613" y="24674"/>
                    <a:pt x="157244" y="30723"/>
                  </a:cubicBezTo>
                  <a:lnTo>
                    <a:pt x="157244" y="30723"/>
                  </a:lnTo>
                  <a:cubicBezTo>
                    <a:pt x="155418" y="31202"/>
                    <a:pt x="153501" y="31636"/>
                    <a:pt x="151652" y="32069"/>
                  </a:cubicBezTo>
                  <a:lnTo>
                    <a:pt x="151652" y="32069"/>
                  </a:lnTo>
                  <a:cubicBezTo>
                    <a:pt x="149917" y="32457"/>
                    <a:pt x="148114" y="32868"/>
                    <a:pt x="146425" y="33325"/>
                  </a:cubicBezTo>
                  <a:lnTo>
                    <a:pt x="146425" y="33325"/>
                  </a:lnTo>
                  <a:lnTo>
                    <a:pt x="144964" y="33713"/>
                  </a:lnTo>
                  <a:cubicBezTo>
                    <a:pt x="131086" y="37433"/>
                    <a:pt x="119126" y="40629"/>
                    <a:pt x="110041" y="33142"/>
                  </a:cubicBezTo>
                  <a:lnTo>
                    <a:pt x="110041" y="33142"/>
                  </a:lnTo>
                  <a:cubicBezTo>
                    <a:pt x="108695" y="32001"/>
                    <a:pt x="107508" y="30700"/>
                    <a:pt x="106412" y="29422"/>
                  </a:cubicBezTo>
                  <a:lnTo>
                    <a:pt x="106412" y="29422"/>
                  </a:lnTo>
                  <a:cubicBezTo>
                    <a:pt x="104084" y="26705"/>
                    <a:pt x="101938" y="23852"/>
                    <a:pt x="99861" y="21113"/>
                  </a:cubicBezTo>
                  <a:lnTo>
                    <a:pt x="99861" y="21113"/>
                  </a:lnTo>
                  <a:cubicBezTo>
                    <a:pt x="96027" y="16046"/>
                    <a:pt x="92397" y="11276"/>
                    <a:pt x="88220" y="7898"/>
                  </a:cubicBezTo>
                  <a:lnTo>
                    <a:pt x="88220" y="7898"/>
                  </a:lnTo>
                  <a:cubicBezTo>
                    <a:pt x="86714" y="6711"/>
                    <a:pt x="84911" y="5341"/>
                    <a:pt x="82811" y="4360"/>
                  </a:cubicBezTo>
                  <a:lnTo>
                    <a:pt x="82811" y="4360"/>
                  </a:lnTo>
                  <a:cubicBezTo>
                    <a:pt x="73658" y="68"/>
                    <a:pt x="60579" y="2031"/>
                    <a:pt x="47934" y="3926"/>
                  </a:cubicBezTo>
                  <a:lnTo>
                    <a:pt x="47934" y="3926"/>
                  </a:lnTo>
                  <a:cubicBezTo>
                    <a:pt x="45400" y="4291"/>
                    <a:pt x="42798" y="4702"/>
                    <a:pt x="40219" y="5022"/>
                  </a:cubicBezTo>
                  <a:lnTo>
                    <a:pt x="40219" y="5022"/>
                  </a:lnTo>
                  <a:cubicBezTo>
                    <a:pt x="38073" y="5318"/>
                    <a:pt x="35928" y="5478"/>
                    <a:pt x="33554" y="5638"/>
                  </a:cubicBezTo>
                  <a:lnTo>
                    <a:pt x="33554" y="5638"/>
                  </a:lnTo>
                  <a:cubicBezTo>
                    <a:pt x="18763" y="6665"/>
                    <a:pt x="8606" y="4953"/>
                    <a:pt x="662" y="91"/>
                  </a:cubicBezTo>
                  <a:lnTo>
                    <a:pt x="662" y="91"/>
                  </a:lnTo>
                  <a:cubicBezTo>
                    <a:pt x="617" y="68"/>
                    <a:pt x="571" y="23"/>
                    <a:pt x="503" y="0"/>
                  </a:cubicBezTo>
                  <a:lnTo>
                    <a:pt x="50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0"/>
            <p:cNvSpPr/>
            <p:nvPr/>
          </p:nvSpPr>
          <p:spPr>
            <a:xfrm>
              <a:off x="240400" y="2022100"/>
              <a:ext cx="7130650" cy="1144125"/>
            </a:xfrm>
            <a:custGeom>
              <a:rect b="b" l="l" r="r" t="t"/>
              <a:pathLst>
                <a:path extrusionOk="0" h="45765" w="285226">
                  <a:moveTo>
                    <a:pt x="0" y="0"/>
                  </a:moveTo>
                  <a:cubicBezTo>
                    <a:pt x="1347" y="1164"/>
                    <a:pt x="2739" y="2191"/>
                    <a:pt x="4223" y="3104"/>
                  </a:cubicBezTo>
                  <a:lnTo>
                    <a:pt x="4223" y="3104"/>
                  </a:lnTo>
                  <a:cubicBezTo>
                    <a:pt x="14380" y="9221"/>
                    <a:pt x="27779" y="8765"/>
                    <a:pt x="38324" y="7669"/>
                  </a:cubicBezTo>
                  <a:lnTo>
                    <a:pt x="38324" y="7669"/>
                  </a:lnTo>
                  <a:cubicBezTo>
                    <a:pt x="40629" y="7441"/>
                    <a:pt x="42889" y="7190"/>
                    <a:pt x="45103" y="6848"/>
                  </a:cubicBezTo>
                  <a:lnTo>
                    <a:pt x="45103" y="6848"/>
                  </a:lnTo>
                  <a:cubicBezTo>
                    <a:pt x="46815" y="6596"/>
                    <a:pt x="48527" y="6300"/>
                    <a:pt x="50239" y="6026"/>
                  </a:cubicBezTo>
                  <a:lnTo>
                    <a:pt x="50239" y="6026"/>
                  </a:lnTo>
                  <a:cubicBezTo>
                    <a:pt x="64071" y="3789"/>
                    <a:pt x="78382" y="1461"/>
                    <a:pt x="87969" y="6825"/>
                  </a:cubicBezTo>
                  <a:lnTo>
                    <a:pt x="87969" y="6825"/>
                  </a:lnTo>
                  <a:cubicBezTo>
                    <a:pt x="89681" y="7783"/>
                    <a:pt x="91279" y="9039"/>
                    <a:pt x="93173" y="10888"/>
                  </a:cubicBezTo>
                  <a:lnTo>
                    <a:pt x="93173" y="10888"/>
                  </a:lnTo>
                  <a:cubicBezTo>
                    <a:pt x="96597" y="14266"/>
                    <a:pt x="99427" y="18831"/>
                    <a:pt x="102463" y="23670"/>
                  </a:cubicBezTo>
                  <a:lnTo>
                    <a:pt x="102463" y="23670"/>
                  </a:lnTo>
                  <a:cubicBezTo>
                    <a:pt x="104723" y="27299"/>
                    <a:pt x="107074" y="31065"/>
                    <a:pt x="109790" y="34489"/>
                  </a:cubicBezTo>
                  <a:lnTo>
                    <a:pt x="109790" y="34489"/>
                  </a:lnTo>
                  <a:cubicBezTo>
                    <a:pt x="110703" y="35630"/>
                    <a:pt x="111936" y="37091"/>
                    <a:pt x="113419" y="38323"/>
                  </a:cubicBezTo>
                  <a:lnTo>
                    <a:pt x="113419" y="38323"/>
                  </a:lnTo>
                  <a:cubicBezTo>
                    <a:pt x="116272" y="40697"/>
                    <a:pt x="119514" y="41930"/>
                    <a:pt x="123052" y="42341"/>
                  </a:cubicBezTo>
                  <a:lnTo>
                    <a:pt x="123052" y="42341"/>
                  </a:lnTo>
                  <a:cubicBezTo>
                    <a:pt x="130995" y="43254"/>
                    <a:pt x="140399" y="40012"/>
                    <a:pt x="150168" y="36634"/>
                  </a:cubicBezTo>
                  <a:lnTo>
                    <a:pt x="150168" y="36634"/>
                  </a:lnTo>
                  <a:lnTo>
                    <a:pt x="151515" y="36178"/>
                  </a:lnTo>
                  <a:cubicBezTo>
                    <a:pt x="153386" y="35539"/>
                    <a:pt x="155395" y="34922"/>
                    <a:pt x="157335" y="34329"/>
                  </a:cubicBezTo>
                  <a:lnTo>
                    <a:pt x="157335" y="34329"/>
                  </a:lnTo>
                  <a:cubicBezTo>
                    <a:pt x="159024" y="33804"/>
                    <a:pt x="160782" y="33256"/>
                    <a:pt x="162471" y="32686"/>
                  </a:cubicBezTo>
                  <a:lnTo>
                    <a:pt x="162471" y="32686"/>
                  </a:lnTo>
                  <a:cubicBezTo>
                    <a:pt x="183584" y="25610"/>
                    <a:pt x="204469" y="21570"/>
                    <a:pt x="222889" y="20999"/>
                  </a:cubicBezTo>
                  <a:lnTo>
                    <a:pt x="222889" y="20999"/>
                  </a:lnTo>
                  <a:cubicBezTo>
                    <a:pt x="230330" y="20748"/>
                    <a:pt x="237064" y="21319"/>
                    <a:pt x="243501" y="22688"/>
                  </a:cubicBezTo>
                  <a:lnTo>
                    <a:pt x="243501" y="22688"/>
                  </a:lnTo>
                  <a:cubicBezTo>
                    <a:pt x="255393" y="25267"/>
                    <a:pt x="266417" y="31316"/>
                    <a:pt x="276552" y="37502"/>
                  </a:cubicBezTo>
                  <a:lnTo>
                    <a:pt x="276552" y="37502"/>
                  </a:lnTo>
                  <a:cubicBezTo>
                    <a:pt x="277670" y="38186"/>
                    <a:pt x="278789" y="38871"/>
                    <a:pt x="279930" y="39556"/>
                  </a:cubicBezTo>
                  <a:lnTo>
                    <a:pt x="279930" y="39556"/>
                  </a:lnTo>
                  <a:cubicBezTo>
                    <a:pt x="281687" y="40629"/>
                    <a:pt x="283445" y="41724"/>
                    <a:pt x="285225" y="42797"/>
                  </a:cubicBezTo>
                  <a:lnTo>
                    <a:pt x="285225" y="42797"/>
                  </a:lnTo>
                  <a:lnTo>
                    <a:pt x="285225" y="42478"/>
                  </a:lnTo>
                  <a:cubicBezTo>
                    <a:pt x="283536" y="41450"/>
                    <a:pt x="281824" y="40400"/>
                    <a:pt x="280158" y="39373"/>
                  </a:cubicBezTo>
                  <a:lnTo>
                    <a:pt x="280158" y="39373"/>
                  </a:lnTo>
                  <a:cubicBezTo>
                    <a:pt x="279017" y="38689"/>
                    <a:pt x="277898" y="38004"/>
                    <a:pt x="276780" y="37319"/>
                  </a:cubicBezTo>
                  <a:lnTo>
                    <a:pt x="276780" y="37319"/>
                  </a:lnTo>
                  <a:cubicBezTo>
                    <a:pt x="266623" y="31111"/>
                    <a:pt x="255552" y="25039"/>
                    <a:pt x="243569" y="22460"/>
                  </a:cubicBezTo>
                  <a:lnTo>
                    <a:pt x="243569" y="22460"/>
                  </a:lnTo>
                  <a:cubicBezTo>
                    <a:pt x="237110" y="21068"/>
                    <a:pt x="230330" y="20497"/>
                    <a:pt x="222844" y="20725"/>
                  </a:cubicBezTo>
                  <a:lnTo>
                    <a:pt x="222844" y="20725"/>
                  </a:lnTo>
                  <a:cubicBezTo>
                    <a:pt x="204378" y="21319"/>
                    <a:pt x="183447" y="25359"/>
                    <a:pt x="162288" y="32457"/>
                  </a:cubicBezTo>
                  <a:lnTo>
                    <a:pt x="162288" y="32457"/>
                  </a:lnTo>
                  <a:cubicBezTo>
                    <a:pt x="160622" y="33028"/>
                    <a:pt x="158864" y="33576"/>
                    <a:pt x="157153" y="34101"/>
                  </a:cubicBezTo>
                  <a:lnTo>
                    <a:pt x="157153" y="34101"/>
                  </a:lnTo>
                  <a:cubicBezTo>
                    <a:pt x="155212" y="34694"/>
                    <a:pt x="153204" y="35310"/>
                    <a:pt x="151309" y="35950"/>
                  </a:cubicBezTo>
                  <a:lnTo>
                    <a:pt x="151309" y="35950"/>
                  </a:lnTo>
                  <a:lnTo>
                    <a:pt x="149985" y="36406"/>
                  </a:lnTo>
                  <a:cubicBezTo>
                    <a:pt x="136039" y="41222"/>
                    <a:pt x="122846" y="45764"/>
                    <a:pt x="113693" y="38164"/>
                  </a:cubicBezTo>
                  <a:lnTo>
                    <a:pt x="113693" y="38164"/>
                  </a:lnTo>
                  <a:cubicBezTo>
                    <a:pt x="112232" y="36954"/>
                    <a:pt x="111000" y="35493"/>
                    <a:pt x="110110" y="34375"/>
                  </a:cubicBezTo>
                  <a:lnTo>
                    <a:pt x="110110" y="34375"/>
                  </a:lnTo>
                  <a:cubicBezTo>
                    <a:pt x="107393" y="30974"/>
                    <a:pt x="105065" y="27208"/>
                    <a:pt x="102783" y="23578"/>
                  </a:cubicBezTo>
                  <a:lnTo>
                    <a:pt x="102783" y="23578"/>
                  </a:lnTo>
                  <a:cubicBezTo>
                    <a:pt x="99770" y="18717"/>
                    <a:pt x="96917" y="14152"/>
                    <a:pt x="93470" y="10751"/>
                  </a:cubicBezTo>
                  <a:lnTo>
                    <a:pt x="93470" y="10751"/>
                  </a:lnTo>
                  <a:cubicBezTo>
                    <a:pt x="91553" y="8879"/>
                    <a:pt x="89909" y="7601"/>
                    <a:pt x="88197" y="6642"/>
                  </a:cubicBezTo>
                  <a:lnTo>
                    <a:pt x="88197" y="6642"/>
                  </a:lnTo>
                  <a:cubicBezTo>
                    <a:pt x="78451" y="1164"/>
                    <a:pt x="64048" y="3515"/>
                    <a:pt x="50125" y="5775"/>
                  </a:cubicBezTo>
                  <a:lnTo>
                    <a:pt x="50125" y="5775"/>
                  </a:lnTo>
                  <a:cubicBezTo>
                    <a:pt x="48413" y="6049"/>
                    <a:pt x="46701" y="6345"/>
                    <a:pt x="44989" y="6596"/>
                  </a:cubicBezTo>
                  <a:lnTo>
                    <a:pt x="44989" y="6596"/>
                  </a:lnTo>
                  <a:cubicBezTo>
                    <a:pt x="42798" y="6939"/>
                    <a:pt x="40538" y="7190"/>
                    <a:pt x="38233" y="7418"/>
                  </a:cubicBezTo>
                  <a:lnTo>
                    <a:pt x="38233" y="7418"/>
                  </a:lnTo>
                  <a:cubicBezTo>
                    <a:pt x="27779" y="8491"/>
                    <a:pt x="14494" y="8947"/>
                    <a:pt x="4451" y="2899"/>
                  </a:cubicBezTo>
                  <a:lnTo>
                    <a:pt x="4451" y="2899"/>
                  </a:lnTo>
                  <a:cubicBezTo>
                    <a:pt x="3059" y="2054"/>
                    <a:pt x="1735" y="1096"/>
                    <a:pt x="457" y="0"/>
                  </a:cubicBezTo>
                  <a:lnTo>
                    <a:pt x="457"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0"/>
            <p:cNvSpPr/>
            <p:nvPr/>
          </p:nvSpPr>
          <p:spPr>
            <a:xfrm>
              <a:off x="238125" y="2083725"/>
              <a:ext cx="7132925" cy="1212025"/>
            </a:xfrm>
            <a:custGeom>
              <a:rect b="b" l="l" r="r" t="t"/>
              <a:pathLst>
                <a:path extrusionOk="0" h="48481" w="285317">
                  <a:moveTo>
                    <a:pt x="45422" y="5273"/>
                  </a:moveTo>
                  <a:cubicBezTo>
                    <a:pt x="44601" y="5410"/>
                    <a:pt x="43779" y="5569"/>
                    <a:pt x="42957" y="5706"/>
                  </a:cubicBezTo>
                  <a:lnTo>
                    <a:pt x="42957" y="5706"/>
                  </a:lnTo>
                  <a:cubicBezTo>
                    <a:pt x="40675" y="6117"/>
                    <a:pt x="38324" y="6437"/>
                    <a:pt x="36132" y="6734"/>
                  </a:cubicBezTo>
                  <a:lnTo>
                    <a:pt x="36132" y="6734"/>
                  </a:lnTo>
                  <a:cubicBezTo>
                    <a:pt x="24537" y="8286"/>
                    <a:pt x="11321" y="9107"/>
                    <a:pt x="1438" y="3264"/>
                  </a:cubicBezTo>
                  <a:lnTo>
                    <a:pt x="1438" y="3264"/>
                  </a:lnTo>
                  <a:cubicBezTo>
                    <a:pt x="959" y="2967"/>
                    <a:pt x="479" y="2648"/>
                    <a:pt x="0" y="2328"/>
                  </a:cubicBezTo>
                  <a:lnTo>
                    <a:pt x="0" y="2328"/>
                  </a:lnTo>
                  <a:lnTo>
                    <a:pt x="0" y="2693"/>
                  </a:lnTo>
                  <a:cubicBezTo>
                    <a:pt x="388" y="2945"/>
                    <a:pt x="799" y="3196"/>
                    <a:pt x="1210" y="3447"/>
                  </a:cubicBezTo>
                  <a:lnTo>
                    <a:pt x="1210" y="3447"/>
                  </a:lnTo>
                  <a:cubicBezTo>
                    <a:pt x="11230" y="9381"/>
                    <a:pt x="24537" y="8582"/>
                    <a:pt x="36247" y="6985"/>
                  </a:cubicBezTo>
                  <a:lnTo>
                    <a:pt x="36247" y="6985"/>
                  </a:lnTo>
                  <a:cubicBezTo>
                    <a:pt x="38438" y="6688"/>
                    <a:pt x="40789" y="6368"/>
                    <a:pt x="43094" y="5957"/>
                  </a:cubicBezTo>
                  <a:lnTo>
                    <a:pt x="43094" y="5957"/>
                  </a:lnTo>
                  <a:cubicBezTo>
                    <a:pt x="43916" y="5821"/>
                    <a:pt x="44738" y="5661"/>
                    <a:pt x="45559" y="5524"/>
                  </a:cubicBezTo>
                  <a:lnTo>
                    <a:pt x="45559" y="5524"/>
                  </a:lnTo>
                  <a:cubicBezTo>
                    <a:pt x="60715" y="2808"/>
                    <a:pt x="76396" y="0"/>
                    <a:pt x="86508" y="6642"/>
                  </a:cubicBezTo>
                  <a:lnTo>
                    <a:pt x="86508" y="6642"/>
                  </a:lnTo>
                  <a:cubicBezTo>
                    <a:pt x="88265" y="7783"/>
                    <a:pt x="89863" y="9244"/>
                    <a:pt x="91575" y="11276"/>
                  </a:cubicBezTo>
                  <a:lnTo>
                    <a:pt x="91575" y="11276"/>
                  </a:lnTo>
                  <a:cubicBezTo>
                    <a:pt x="94565" y="14791"/>
                    <a:pt x="96893" y="19401"/>
                    <a:pt x="99359" y="24286"/>
                  </a:cubicBezTo>
                  <a:lnTo>
                    <a:pt x="99359" y="24286"/>
                  </a:lnTo>
                  <a:cubicBezTo>
                    <a:pt x="101550" y="28623"/>
                    <a:pt x="103832" y="33119"/>
                    <a:pt x="106663" y="36954"/>
                  </a:cubicBezTo>
                  <a:lnTo>
                    <a:pt x="106663" y="36954"/>
                  </a:lnTo>
                  <a:cubicBezTo>
                    <a:pt x="107918" y="38643"/>
                    <a:pt x="109059" y="39898"/>
                    <a:pt x="110246" y="40903"/>
                  </a:cubicBezTo>
                  <a:lnTo>
                    <a:pt x="110246" y="40903"/>
                  </a:lnTo>
                  <a:cubicBezTo>
                    <a:pt x="112848" y="43071"/>
                    <a:pt x="115816" y="44212"/>
                    <a:pt x="119034" y="44578"/>
                  </a:cubicBezTo>
                  <a:lnTo>
                    <a:pt x="119034" y="44578"/>
                  </a:lnTo>
                  <a:cubicBezTo>
                    <a:pt x="127548" y="45559"/>
                    <a:pt x="137888" y="41245"/>
                    <a:pt x="148684" y="36749"/>
                  </a:cubicBezTo>
                  <a:lnTo>
                    <a:pt x="148684" y="36749"/>
                  </a:lnTo>
                  <a:lnTo>
                    <a:pt x="149643" y="36338"/>
                  </a:lnTo>
                  <a:cubicBezTo>
                    <a:pt x="151834" y="35425"/>
                    <a:pt x="154162" y="34535"/>
                    <a:pt x="156399" y="33690"/>
                  </a:cubicBezTo>
                  <a:lnTo>
                    <a:pt x="156399" y="33690"/>
                  </a:lnTo>
                  <a:cubicBezTo>
                    <a:pt x="157837" y="33119"/>
                    <a:pt x="159321" y="32549"/>
                    <a:pt x="160759" y="31978"/>
                  </a:cubicBezTo>
                  <a:lnTo>
                    <a:pt x="160759" y="31978"/>
                  </a:lnTo>
                  <a:cubicBezTo>
                    <a:pt x="181461" y="23738"/>
                    <a:pt x="202529" y="19265"/>
                    <a:pt x="221657" y="19082"/>
                  </a:cubicBezTo>
                  <a:lnTo>
                    <a:pt x="221657" y="19082"/>
                  </a:lnTo>
                  <a:cubicBezTo>
                    <a:pt x="229006" y="19013"/>
                    <a:pt x="236059" y="19767"/>
                    <a:pt x="242610" y="21319"/>
                  </a:cubicBezTo>
                  <a:lnTo>
                    <a:pt x="242610" y="21319"/>
                  </a:lnTo>
                  <a:cubicBezTo>
                    <a:pt x="255073" y="24263"/>
                    <a:pt x="266394" y="30586"/>
                    <a:pt x="275844" y="36406"/>
                  </a:cubicBezTo>
                  <a:lnTo>
                    <a:pt x="275844" y="36406"/>
                  </a:lnTo>
                  <a:cubicBezTo>
                    <a:pt x="278537" y="38050"/>
                    <a:pt x="281276" y="39784"/>
                    <a:pt x="283901" y="41428"/>
                  </a:cubicBezTo>
                  <a:lnTo>
                    <a:pt x="283901" y="41428"/>
                  </a:lnTo>
                  <a:cubicBezTo>
                    <a:pt x="284380" y="41724"/>
                    <a:pt x="284837" y="42021"/>
                    <a:pt x="285316" y="42318"/>
                  </a:cubicBezTo>
                  <a:lnTo>
                    <a:pt x="285316" y="42318"/>
                  </a:lnTo>
                  <a:lnTo>
                    <a:pt x="285316" y="41976"/>
                  </a:lnTo>
                  <a:cubicBezTo>
                    <a:pt x="284928" y="41724"/>
                    <a:pt x="284540" y="41496"/>
                    <a:pt x="284152" y="41245"/>
                  </a:cubicBezTo>
                  <a:lnTo>
                    <a:pt x="284152" y="41245"/>
                  </a:lnTo>
                  <a:cubicBezTo>
                    <a:pt x="281505" y="39579"/>
                    <a:pt x="278765" y="37867"/>
                    <a:pt x="276072" y="36201"/>
                  </a:cubicBezTo>
                  <a:lnTo>
                    <a:pt x="276072" y="36201"/>
                  </a:lnTo>
                  <a:cubicBezTo>
                    <a:pt x="266622" y="30380"/>
                    <a:pt x="255233" y="24012"/>
                    <a:pt x="242724" y="21068"/>
                  </a:cubicBezTo>
                  <a:lnTo>
                    <a:pt x="242724" y="21068"/>
                  </a:lnTo>
                  <a:cubicBezTo>
                    <a:pt x="236105" y="19516"/>
                    <a:pt x="229006" y="18762"/>
                    <a:pt x="221634" y="18831"/>
                  </a:cubicBezTo>
                  <a:lnTo>
                    <a:pt x="221634" y="18831"/>
                  </a:lnTo>
                  <a:cubicBezTo>
                    <a:pt x="202415" y="19013"/>
                    <a:pt x="181301" y="23464"/>
                    <a:pt x="160553" y="31750"/>
                  </a:cubicBezTo>
                  <a:lnTo>
                    <a:pt x="160553" y="31750"/>
                  </a:lnTo>
                  <a:cubicBezTo>
                    <a:pt x="159115" y="32321"/>
                    <a:pt x="157632" y="32891"/>
                    <a:pt x="156171" y="33439"/>
                  </a:cubicBezTo>
                  <a:lnTo>
                    <a:pt x="156171" y="33439"/>
                  </a:lnTo>
                  <a:cubicBezTo>
                    <a:pt x="153934" y="34306"/>
                    <a:pt x="151629" y="35196"/>
                    <a:pt x="149414" y="36109"/>
                  </a:cubicBezTo>
                  <a:lnTo>
                    <a:pt x="149414" y="36109"/>
                  </a:lnTo>
                  <a:lnTo>
                    <a:pt x="148456" y="36520"/>
                  </a:lnTo>
                  <a:cubicBezTo>
                    <a:pt x="133733" y="42660"/>
                    <a:pt x="119810" y="48481"/>
                    <a:pt x="110520" y="40743"/>
                  </a:cubicBezTo>
                  <a:lnTo>
                    <a:pt x="110520" y="40743"/>
                  </a:lnTo>
                  <a:cubicBezTo>
                    <a:pt x="109356" y="39762"/>
                    <a:pt x="108238" y="38529"/>
                    <a:pt x="107005" y="36840"/>
                  </a:cubicBezTo>
                  <a:lnTo>
                    <a:pt x="107005" y="36840"/>
                  </a:lnTo>
                  <a:cubicBezTo>
                    <a:pt x="104175" y="33028"/>
                    <a:pt x="101915" y="28554"/>
                    <a:pt x="99724" y="24218"/>
                  </a:cubicBezTo>
                  <a:lnTo>
                    <a:pt x="99724" y="24218"/>
                  </a:lnTo>
                  <a:cubicBezTo>
                    <a:pt x="97236" y="19310"/>
                    <a:pt x="94908" y="14700"/>
                    <a:pt x="91895" y="11139"/>
                  </a:cubicBezTo>
                  <a:lnTo>
                    <a:pt x="91895" y="11139"/>
                  </a:lnTo>
                  <a:cubicBezTo>
                    <a:pt x="90183" y="9107"/>
                    <a:pt x="88539" y="7601"/>
                    <a:pt x="86759" y="6437"/>
                  </a:cubicBezTo>
                  <a:lnTo>
                    <a:pt x="86759" y="6437"/>
                  </a:lnTo>
                  <a:cubicBezTo>
                    <a:pt x="82034" y="3355"/>
                    <a:pt x="76168" y="2283"/>
                    <a:pt x="69731" y="2283"/>
                  </a:cubicBezTo>
                  <a:lnTo>
                    <a:pt x="69731" y="2283"/>
                  </a:lnTo>
                  <a:cubicBezTo>
                    <a:pt x="62108" y="2283"/>
                    <a:pt x="53685" y="3789"/>
                    <a:pt x="45422" y="527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0"/>
            <p:cNvSpPr/>
            <p:nvPr/>
          </p:nvSpPr>
          <p:spPr>
            <a:xfrm>
              <a:off x="238125" y="2106550"/>
              <a:ext cx="7132925" cy="1319300"/>
            </a:xfrm>
            <a:custGeom>
              <a:rect b="b" l="l" r="r" t="t"/>
              <a:pathLst>
                <a:path extrusionOk="0" h="52772" w="285317">
                  <a:moveTo>
                    <a:pt x="40834" y="6368"/>
                  </a:moveTo>
                  <a:cubicBezTo>
                    <a:pt x="38438" y="6848"/>
                    <a:pt x="35996" y="7259"/>
                    <a:pt x="33941" y="7601"/>
                  </a:cubicBezTo>
                  <a:lnTo>
                    <a:pt x="33941" y="7601"/>
                  </a:lnTo>
                  <a:cubicBezTo>
                    <a:pt x="21935" y="9587"/>
                    <a:pt x="9587" y="10728"/>
                    <a:pt x="0" y="6049"/>
                  </a:cubicBezTo>
                  <a:lnTo>
                    <a:pt x="0" y="6049"/>
                  </a:lnTo>
                  <a:lnTo>
                    <a:pt x="0" y="6368"/>
                  </a:lnTo>
                  <a:cubicBezTo>
                    <a:pt x="9769" y="11002"/>
                    <a:pt x="22620" y="9769"/>
                    <a:pt x="34078" y="7852"/>
                  </a:cubicBezTo>
                  <a:lnTo>
                    <a:pt x="34078" y="7852"/>
                  </a:lnTo>
                  <a:cubicBezTo>
                    <a:pt x="36132" y="7510"/>
                    <a:pt x="38575" y="7099"/>
                    <a:pt x="40971" y="6619"/>
                  </a:cubicBezTo>
                  <a:lnTo>
                    <a:pt x="40971" y="6619"/>
                  </a:lnTo>
                  <a:cubicBezTo>
                    <a:pt x="56607" y="3515"/>
                    <a:pt x="74319" y="0"/>
                    <a:pt x="84956" y="7989"/>
                  </a:cubicBezTo>
                  <a:lnTo>
                    <a:pt x="84956" y="7989"/>
                  </a:lnTo>
                  <a:cubicBezTo>
                    <a:pt x="86736" y="9336"/>
                    <a:pt x="88357" y="11025"/>
                    <a:pt x="89909" y="13193"/>
                  </a:cubicBezTo>
                  <a:lnTo>
                    <a:pt x="89909" y="13193"/>
                  </a:lnTo>
                  <a:cubicBezTo>
                    <a:pt x="92579" y="16936"/>
                    <a:pt x="94497" y="21752"/>
                    <a:pt x="96551" y="26820"/>
                  </a:cubicBezTo>
                  <a:lnTo>
                    <a:pt x="96551" y="26820"/>
                  </a:lnTo>
                  <a:cubicBezTo>
                    <a:pt x="98560" y="31750"/>
                    <a:pt x="100614" y="36863"/>
                    <a:pt x="103444" y="40971"/>
                  </a:cubicBezTo>
                  <a:lnTo>
                    <a:pt x="103444" y="40971"/>
                  </a:lnTo>
                  <a:cubicBezTo>
                    <a:pt x="104608" y="42706"/>
                    <a:pt x="105727" y="43984"/>
                    <a:pt x="106982" y="45011"/>
                  </a:cubicBezTo>
                  <a:lnTo>
                    <a:pt x="106982" y="45011"/>
                  </a:lnTo>
                  <a:cubicBezTo>
                    <a:pt x="109402" y="47043"/>
                    <a:pt x="112141" y="48116"/>
                    <a:pt x="115131" y="48458"/>
                  </a:cubicBezTo>
                  <a:lnTo>
                    <a:pt x="115131" y="48458"/>
                  </a:lnTo>
                  <a:cubicBezTo>
                    <a:pt x="124147" y="49508"/>
                    <a:pt x="135468" y="43984"/>
                    <a:pt x="147292" y="38232"/>
                  </a:cubicBezTo>
                  <a:lnTo>
                    <a:pt x="147292" y="38232"/>
                  </a:lnTo>
                  <a:lnTo>
                    <a:pt x="147680" y="38050"/>
                  </a:lnTo>
                  <a:cubicBezTo>
                    <a:pt x="150624" y="36612"/>
                    <a:pt x="153706" y="35219"/>
                    <a:pt x="156673" y="33850"/>
                  </a:cubicBezTo>
                  <a:lnTo>
                    <a:pt x="156673" y="33850"/>
                  </a:lnTo>
                  <a:cubicBezTo>
                    <a:pt x="157426" y="33507"/>
                    <a:pt x="158202" y="33165"/>
                    <a:pt x="158955" y="32823"/>
                  </a:cubicBezTo>
                  <a:lnTo>
                    <a:pt x="158955" y="32823"/>
                  </a:lnTo>
                  <a:cubicBezTo>
                    <a:pt x="179772" y="23236"/>
                    <a:pt x="200429" y="18511"/>
                    <a:pt x="220356" y="18740"/>
                  </a:cubicBezTo>
                  <a:lnTo>
                    <a:pt x="220356" y="18740"/>
                  </a:lnTo>
                  <a:cubicBezTo>
                    <a:pt x="227705" y="18831"/>
                    <a:pt x="234872" y="19767"/>
                    <a:pt x="241652" y="21501"/>
                  </a:cubicBezTo>
                  <a:lnTo>
                    <a:pt x="241652" y="21501"/>
                  </a:lnTo>
                  <a:cubicBezTo>
                    <a:pt x="254753" y="24857"/>
                    <a:pt x="266371" y="31453"/>
                    <a:pt x="275045" y="36863"/>
                  </a:cubicBezTo>
                  <a:lnTo>
                    <a:pt x="275045" y="36863"/>
                  </a:lnTo>
                  <a:cubicBezTo>
                    <a:pt x="278492" y="38985"/>
                    <a:pt x="281915" y="41222"/>
                    <a:pt x="285316" y="43436"/>
                  </a:cubicBezTo>
                  <a:lnTo>
                    <a:pt x="285316" y="43436"/>
                  </a:lnTo>
                  <a:lnTo>
                    <a:pt x="285316" y="43071"/>
                  </a:lnTo>
                  <a:cubicBezTo>
                    <a:pt x="282007" y="40926"/>
                    <a:pt x="278651" y="38734"/>
                    <a:pt x="275296" y="36657"/>
                  </a:cubicBezTo>
                  <a:lnTo>
                    <a:pt x="275296" y="36657"/>
                  </a:lnTo>
                  <a:cubicBezTo>
                    <a:pt x="266600" y="31248"/>
                    <a:pt x="254913" y="24606"/>
                    <a:pt x="241766" y="21250"/>
                  </a:cubicBezTo>
                  <a:lnTo>
                    <a:pt x="241766" y="21250"/>
                  </a:lnTo>
                  <a:cubicBezTo>
                    <a:pt x="234941" y="19493"/>
                    <a:pt x="227728" y="18557"/>
                    <a:pt x="220333" y="18466"/>
                  </a:cubicBezTo>
                  <a:lnTo>
                    <a:pt x="220333" y="18466"/>
                  </a:lnTo>
                  <a:cubicBezTo>
                    <a:pt x="200315" y="18237"/>
                    <a:pt x="179590" y="22985"/>
                    <a:pt x="158704" y="32572"/>
                  </a:cubicBezTo>
                  <a:lnTo>
                    <a:pt x="158704" y="32572"/>
                  </a:lnTo>
                  <a:cubicBezTo>
                    <a:pt x="157951" y="32914"/>
                    <a:pt x="157198" y="33279"/>
                    <a:pt x="156422" y="33622"/>
                  </a:cubicBezTo>
                  <a:lnTo>
                    <a:pt x="156422" y="33622"/>
                  </a:lnTo>
                  <a:cubicBezTo>
                    <a:pt x="153455" y="34968"/>
                    <a:pt x="150396" y="36383"/>
                    <a:pt x="147429" y="37821"/>
                  </a:cubicBezTo>
                  <a:lnTo>
                    <a:pt x="147429" y="37821"/>
                  </a:lnTo>
                  <a:lnTo>
                    <a:pt x="147041" y="38004"/>
                  </a:lnTo>
                  <a:cubicBezTo>
                    <a:pt x="131451" y="45605"/>
                    <a:pt x="116729" y="52772"/>
                    <a:pt x="107279" y="44852"/>
                  </a:cubicBezTo>
                  <a:lnTo>
                    <a:pt x="107279" y="44852"/>
                  </a:lnTo>
                  <a:cubicBezTo>
                    <a:pt x="106069" y="43847"/>
                    <a:pt x="104928" y="42546"/>
                    <a:pt x="103787" y="40880"/>
                  </a:cubicBezTo>
                  <a:lnTo>
                    <a:pt x="103787" y="40880"/>
                  </a:lnTo>
                  <a:cubicBezTo>
                    <a:pt x="100979" y="36794"/>
                    <a:pt x="98925" y="31704"/>
                    <a:pt x="96939" y="26774"/>
                  </a:cubicBezTo>
                  <a:lnTo>
                    <a:pt x="96939" y="26774"/>
                  </a:lnTo>
                  <a:cubicBezTo>
                    <a:pt x="94885" y="21684"/>
                    <a:pt x="92945" y="16868"/>
                    <a:pt x="90251" y="13102"/>
                  </a:cubicBezTo>
                  <a:lnTo>
                    <a:pt x="90251" y="13102"/>
                  </a:lnTo>
                  <a:cubicBezTo>
                    <a:pt x="88699" y="10888"/>
                    <a:pt x="87056" y="9176"/>
                    <a:pt x="85230" y="7806"/>
                  </a:cubicBezTo>
                  <a:lnTo>
                    <a:pt x="85230" y="7806"/>
                  </a:lnTo>
                  <a:cubicBezTo>
                    <a:pt x="80299" y="4109"/>
                    <a:pt x="73908" y="2830"/>
                    <a:pt x="66947" y="2830"/>
                  </a:cubicBezTo>
                  <a:lnTo>
                    <a:pt x="66947" y="2830"/>
                  </a:lnTo>
                  <a:cubicBezTo>
                    <a:pt x="58593" y="2830"/>
                    <a:pt x="49417" y="4656"/>
                    <a:pt x="40834" y="636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0"/>
            <p:cNvSpPr/>
            <p:nvPr/>
          </p:nvSpPr>
          <p:spPr>
            <a:xfrm>
              <a:off x="238125" y="2145925"/>
              <a:ext cx="7132925" cy="1410600"/>
            </a:xfrm>
            <a:custGeom>
              <a:rect b="b" l="l" r="r" t="t"/>
              <a:pathLst>
                <a:path extrusionOk="0" h="56424" w="285317">
                  <a:moveTo>
                    <a:pt x="38712" y="6345"/>
                  </a:moveTo>
                  <a:cubicBezTo>
                    <a:pt x="36543" y="6825"/>
                    <a:pt x="34261" y="7304"/>
                    <a:pt x="31750" y="7806"/>
                  </a:cubicBezTo>
                  <a:lnTo>
                    <a:pt x="31750" y="7806"/>
                  </a:lnTo>
                  <a:cubicBezTo>
                    <a:pt x="20588" y="9997"/>
                    <a:pt x="9176" y="11481"/>
                    <a:pt x="0" y="8491"/>
                  </a:cubicBezTo>
                  <a:lnTo>
                    <a:pt x="0" y="8491"/>
                  </a:lnTo>
                  <a:lnTo>
                    <a:pt x="0" y="8788"/>
                  </a:lnTo>
                  <a:cubicBezTo>
                    <a:pt x="9267" y="11778"/>
                    <a:pt x="20703" y="10271"/>
                    <a:pt x="31887" y="8080"/>
                  </a:cubicBezTo>
                  <a:lnTo>
                    <a:pt x="31887" y="8080"/>
                  </a:lnTo>
                  <a:cubicBezTo>
                    <a:pt x="34421" y="7578"/>
                    <a:pt x="36703" y="7099"/>
                    <a:pt x="38871" y="6619"/>
                  </a:cubicBezTo>
                  <a:lnTo>
                    <a:pt x="38871" y="6619"/>
                  </a:lnTo>
                  <a:cubicBezTo>
                    <a:pt x="56493" y="2762"/>
                    <a:pt x="73155" y="0"/>
                    <a:pt x="83404" y="8674"/>
                  </a:cubicBezTo>
                  <a:lnTo>
                    <a:pt x="83404" y="8674"/>
                  </a:lnTo>
                  <a:cubicBezTo>
                    <a:pt x="85230" y="10226"/>
                    <a:pt x="86805" y="12120"/>
                    <a:pt x="88220" y="14471"/>
                  </a:cubicBezTo>
                  <a:lnTo>
                    <a:pt x="88220" y="14471"/>
                  </a:lnTo>
                  <a:cubicBezTo>
                    <a:pt x="90662" y="18511"/>
                    <a:pt x="92351" y="23807"/>
                    <a:pt x="93972" y="28942"/>
                  </a:cubicBezTo>
                  <a:lnTo>
                    <a:pt x="93972" y="28942"/>
                  </a:lnTo>
                  <a:cubicBezTo>
                    <a:pt x="95684" y="34398"/>
                    <a:pt x="97487" y="40035"/>
                    <a:pt x="100203" y="44349"/>
                  </a:cubicBezTo>
                  <a:lnTo>
                    <a:pt x="100203" y="44349"/>
                  </a:lnTo>
                  <a:cubicBezTo>
                    <a:pt x="101299" y="46061"/>
                    <a:pt x="102440" y="47408"/>
                    <a:pt x="103718" y="48481"/>
                  </a:cubicBezTo>
                  <a:lnTo>
                    <a:pt x="103718" y="48481"/>
                  </a:lnTo>
                  <a:cubicBezTo>
                    <a:pt x="105932" y="50352"/>
                    <a:pt x="108489" y="51357"/>
                    <a:pt x="111296" y="51676"/>
                  </a:cubicBezTo>
                  <a:lnTo>
                    <a:pt x="111296" y="51676"/>
                  </a:lnTo>
                  <a:cubicBezTo>
                    <a:pt x="120951" y="52795"/>
                    <a:pt x="133482" y="45856"/>
                    <a:pt x="145694" y="39122"/>
                  </a:cubicBezTo>
                  <a:lnTo>
                    <a:pt x="145694" y="39122"/>
                  </a:lnTo>
                  <a:cubicBezTo>
                    <a:pt x="149551" y="37000"/>
                    <a:pt x="153386" y="34923"/>
                    <a:pt x="157129" y="32982"/>
                  </a:cubicBezTo>
                  <a:lnTo>
                    <a:pt x="157129" y="32982"/>
                  </a:lnTo>
                  <a:cubicBezTo>
                    <a:pt x="177900" y="22186"/>
                    <a:pt x="198717" y="17073"/>
                    <a:pt x="219032" y="17735"/>
                  </a:cubicBezTo>
                  <a:lnTo>
                    <a:pt x="219032" y="17735"/>
                  </a:lnTo>
                  <a:cubicBezTo>
                    <a:pt x="226450" y="17986"/>
                    <a:pt x="233731" y="19082"/>
                    <a:pt x="240693" y="21022"/>
                  </a:cubicBezTo>
                  <a:lnTo>
                    <a:pt x="240693" y="21022"/>
                  </a:lnTo>
                  <a:cubicBezTo>
                    <a:pt x="251192" y="23898"/>
                    <a:pt x="261852" y="28851"/>
                    <a:pt x="274246" y="36634"/>
                  </a:cubicBezTo>
                  <a:lnTo>
                    <a:pt x="274246" y="36634"/>
                  </a:lnTo>
                  <a:cubicBezTo>
                    <a:pt x="277967" y="38985"/>
                    <a:pt x="281664" y="41451"/>
                    <a:pt x="285316" y="43938"/>
                  </a:cubicBezTo>
                  <a:lnTo>
                    <a:pt x="285316" y="43938"/>
                  </a:lnTo>
                  <a:lnTo>
                    <a:pt x="285316" y="43550"/>
                  </a:lnTo>
                  <a:cubicBezTo>
                    <a:pt x="281756" y="41131"/>
                    <a:pt x="278149" y="38734"/>
                    <a:pt x="274497" y="36452"/>
                  </a:cubicBezTo>
                  <a:lnTo>
                    <a:pt x="274497" y="36452"/>
                  </a:lnTo>
                  <a:cubicBezTo>
                    <a:pt x="262057" y="28623"/>
                    <a:pt x="251352" y="23647"/>
                    <a:pt x="240807" y="20748"/>
                  </a:cubicBezTo>
                  <a:lnTo>
                    <a:pt x="240807" y="20748"/>
                  </a:lnTo>
                  <a:cubicBezTo>
                    <a:pt x="233800" y="18808"/>
                    <a:pt x="226473" y="17712"/>
                    <a:pt x="219009" y="17461"/>
                  </a:cubicBezTo>
                  <a:lnTo>
                    <a:pt x="219009" y="17461"/>
                  </a:lnTo>
                  <a:cubicBezTo>
                    <a:pt x="198603" y="16777"/>
                    <a:pt x="177695" y="21935"/>
                    <a:pt x="156878" y="32754"/>
                  </a:cubicBezTo>
                  <a:lnTo>
                    <a:pt x="156878" y="32754"/>
                  </a:lnTo>
                  <a:cubicBezTo>
                    <a:pt x="153112" y="34694"/>
                    <a:pt x="149278" y="36749"/>
                    <a:pt x="145443" y="38871"/>
                  </a:cubicBezTo>
                  <a:lnTo>
                    <a:pt x="145443" y="38871"/>
                  </a:lnTo>
                  <a:cubicBezTo>
                    <a:pt x="129808" y="47499"/>
                    <a:pt x="113670" y="56424"/>
                    <a:pt x="104015" y="48298"/>
                  </a:cubicBezTo>
                  <a:lnTo>
                    <a:pt x="104015" y="48298"/>
                  </a:lnTo>
                  <a:cubicBezTo>
                    <a:pt x="102782" y="47271"/>
                    <a:pt x="101664" y="45947"/>
                    <a:pt x="100591" y="44258"/>
                  </a:cubicBezTo>
                  <a:lnTo>
                    <a:pt x="100591" y="44258"/>
                  </a:lnTo>
                  <a:cubicBezTo>
                    <a:pt x="97875" y="39967"/>
                    <a:pt x="96095" y="34352"/>
                    <a:pt x="94360" y="28897"/>
                  </a:cubicBezTo>
                  <a:lnTo>
                    <a:pt x="94360" y="28897"/>
                  </a:lnTo>
                  <a:cubicBezTo>
                    <a:pt x="92739" y="23761"/>
                    <a:pt x="91050" y="18443"/>
                    <a:pt x="88608" y="14380"/>
                  </a:cubicBezTo>
                  <a:lnTo>
                    <a:pt x="88608" y="14380"/>
                  </a:lnTo>
                  <a:cubicBezTo>
                    <a:pt x="87170" y="12006"/>
                    <a:pt x="85572" y="10089"/>
                    <a:pt x="83723" y="8514"/>
                  </a:cubicBezTo>
                  <a:lnTo>
                    <a:pt x="83723" y="8514"/>
                  </a:lnTo>
                  <a:cubicBezTo>
                    <a:pt x="78633" y="4200"/>
                    <a:pt x="72014" y="2648"/>
                    <a:pt x="64527" y="2648"/>
                  </a:cubicBezTo>
                  <a:lnTo>
                    <a:pt x="64527" y="2648"/>
                  </a:lnTo>
                  <a:cubicBezTo>
                    <a:pt x="56652" y="2648"/>
                    <a:pt x="47819" y="4360"/>
                    <a:pt x="38712" y="634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0"/>
            <p:cNvSpPr/>
            <p:nvPr/>
          </p:nvSpPr>
          <p:spPr>
            <a:xfrm>
              <a:off x="238125" y="2214950"/>
              <a:ext cx="7132925" cy="1371825"/>
            </a:xfrm>
            <a:custGeom>
              <a:rect b="b" l="l" r="r" t="t"/>
              <a:pathLst>
                <a:path extrusionOk="0" h="54873" w="285317">
                  <a:moveTo>
                    <a:pt x="36498" y="4977"/>
                  </a:moveTo>
                  <a:cubicBezTo>
                    <a:pt x="24149" y="7944"/>
                    <a:pt x="10774" y="11162"/>
                    <a:pt x="0" y="9040"/>
                  </a:cubicBezTo>
                  <a:lnTo>
                    <a:pt x="0" y="9040"/>
                  </a:lnTo>
                  <a:lnTo>
                    <a:pt x="0" y="9724"/>
                  </a:lnTo>
                  <a:cubicBezTo>
                    <a:pt x="2260" y="10135"/>
                    <a:pt x="4679" y="10364"/>
                    <a:pt x="7304" y="10386"/>
                  </a:cubicBezTo>
                  <a:lnTo>
                    <a:pt x="7304" y="10386"/>
                  </a:lnTo>
                  <a:cubicBezTo>
                    <a:pt x="16777" y="10432"/>
                    <a:pt x="27459" y="7876"/>
                    <a:pt x="36863" y="5616"/>
                  </a:cubicBezTo>
                  <a:lnTo>
                    <a:pt x="36863" y="5616"/>
                  </a:lnTo>
                  <a:cubicBezTo>
                    <a:pt x="50124" y="2443"/>
                    <a:pt x="63797" y="1"/>
                    <a:pt x="73931" y="3607"/>
                  </a:cubicBezTo>
                  <a:lnTo>
                    <a:pt x="73931" y="3607"/>
                  </a:lnTo>
                  <a:cubicBezTo>
                    <a:pt x="79478" y="5616"/>
                    <a:pt x="83541" y="9199"/>
                    <a:pt x="86302" y="14586"/>
                  </a:cubicBezTo>
                  <a:lnTo>
                    <a:pt x="86302" y="14586"/>
                  </a:lnTo>
                  <a:cubicBezTo>
                    <a:pt x="88539" y="18946"/>
                    <a:pt x="89909" y="24606"/>
                    <a:pt x="91210" y="30062"/>
                  </a:cubicBezTo>
                  <a:lnTo>
                    <a:pt x="91210" y="30062"/>
                  </a:lnTo>
                  <a:cubicBezTo>
                    <a:pt x="93173" y="38187"/>
                    <a:pt x="95204" y="46610"/>
                    <a:pt x="100249" y="50855"/>
                  </a:cubicBezTo>
                  <a:lnTo>
                    <a:pt x="100249" y="50855"/>
                  </a:lnTo>
                  <a:cubicBezTo>
                    <a:pt x="102280" y="52590"/>
                    <a:pt x="104745" y="53617"/>
                    <a:pt x="107553" y="53937"/>
                  </a:cubicBezTo>
                  <a:lnTo>
                    <a:pt x="107553" y="53937"/>
                  </a:lnTo>
                  <a:cubicBezTo>
                    <a:pt x="107713" y="53960"/>
                    <a:pt x="107850" y="53982"/>
                    <a:pt x="108009" y="53982"/>
                  </a:cubicBezTo>
                  <a:lnTo>
                    <a:pt x="108009" y="53982"/>
                  </a:lnTo>
                  <a:cubicBezTo>
                    <a:pt x="118349" y="54873"/>
                    <a:pt x="132067" y="46427"/>
                    <a:pt x="145352" y="38233"/>
                  </a:cubicBezTo>
                  <a:lnTo>
                    <a:pt x="145352" y="38233"/>
                  </a:lnTo>
                  <a:cubicBezTo>
                    <a:pt x="148707" y="36179"/>
                    <a:pt x="152199" y="34033"/>
                    <a:pt x="155486" y="32116"/>
                  </a:cubicBezTo>
                  <a:lnTo>
                    <a:pt x="155486" y="32116"/>
                  </a:lnTo>
                  <a:cubicBezTo>
                    <a:pt x="183538" y="15910"/>
                    <a:pt x="212641" y="11550"/>
                    <a:pt x="239643" y="19516"/>
                  </a:cubicBezTo>
                  <a:lnTo>
                    <a:pt x="239643" y="19516"/>
                  </a:lnTo>
                  <a:cubicBezTo>
                    <a:pt x="256374" y="24447"/>
                    <a:pt x="271233" y="33440"/>
                    <a:pt x="285316" y="43551"/>
                  </a:cubicBezTo>
                  <a:lnTo>
                    <a:pt x="285316" y="43551"/>
                  </a:lnTo>
                  <a:lnTo>
                    <a:pt x="285316" y="42638"/>
                  </a:lnTo>
                  <a:cubicBezTo>
                    <a:pt x="271347" y="32664"/>
                    <a:pt x="256579" y="23808"/>
                    <a:pt x="239940" y="18900"/>
                  </a:cubicBezTo>
                  <a:lnTo>
                    <a:pt x="239940" y="18900"/>
                  </a:lnTo>
                  <a:cubicBezTo>
                    <a:pt x="226975" y="15088"/>
                    <a:pt x="213554" y="14016"/>
                    <a:pt x="199995" y="15727"/>
                  </a:cubicBezTo>
                  <a:lnTo>
                    <a:pt x="199995" y="15727"/>
                  </a:lnTo>
                  <a:cubicBezTo>
                    <a:pt x="184976" y="17622"/>
                    <a:pt x="169797" y="22963"/>
                    <a:pt x="154847" y="31591"/>
                  </a:cubicBezTo>
                  <a:lnTo>
                    <a:pt x="154847" y="31591"/>
                  </a:lnTo>
                  <a:cubicBezTo>
                    <a:pt x="151537" y="33508"/>
                    <a:pt x="148045" y="35654"/>
                    <a:pt x="144690" y="37731"/>
                  </a:cubicBezTo>
                  <a:lnTo>
                    <a:pt x="144690" y="37731"/>
                  </a:lnTo>
                  <a:cubicBezTo>
                    <a:pt x="131542" y="45811"/>
                    <a:pt x="117961" y="54188"/>
                    <a:pt x="108055" y="53320"/>
                  </a:cubicBezTo>
                  <a:lnTo>
                    <a:pt x="108055" y="53320"/>
                  </a:lnTo>
                  <a:cubicBezTo>
                    <a:pt x="105270" y="53092"/>
                    <a:pt x="102965" y="52156"/>
                    <a:pt x="100956" y="50467"/>
                  </a:cubicBezTo>
                  <a:lnTo>
                    <a:pt x="100956" y="50467"/>
                  </a:lnTo>
                  <a:cubicBezTo>
                    <a:pt x="96095" y="46359"/>
                    <a:pt x="94086" y="38050"/>
                    <a:pt x="92169" y="29993"/>
                  </a:cubicBezTo>
                  <a:lnTo>
                    <a:pt x="92169" y="29993"/>
                  </a:lnTo>
                  <a:cubicBezTo>
                    <a:pt x="90845" y="24515"/>
                    <a:pt x="89475" y="18832"/>
                    <a:pt x="87193" y="14426"/>
                  </a:cubicBezTo>
                  <a:lnTo>
                    <a:pt x="87193" y="14426"/>
                  </a:lnTo>
                  <a:cubicBezTo>
                    <a:pt x="84317" y="8834"/>
                    <a:pt x="80117" y="5114"/>
                    <a:pt x="74296" y="3037"/>
                  </a:cubicBezTo>
                  <a:lnTo>
                    <a:pt x="74296" y="3037"/>
                  </a:lnTo>
                  <a:cubicBezTo>
                    <a:pt x="70576" y="1690"/>
                    <a:pt x="66399" y="1142"/>
                    <a:pt x="61948" y="1142"/>
                  </a:cubicBezTo>
                  <a:lnTo>
                    <a:pt x="61948" y="1142"/>
                  </a:lnTo>
                  <a:cubicBezTo>
                    <a:pt x="53982" y="1142"/>
                    <a:pt x="45148" y="2923"/>
                    <a:pt x="36498" y="49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 name="Google Shape;401;p20"/>
          <p:cNvSpPr/>
          <p:nvPr/>
        </p:nvSpPr>
        <p:spPr>
          <a:xfrm>
            <a:off x="1781400" y="932850"/>
            <a:ext cx="5581200" cy="3277800"/>
          </a:xfrm>
          <a:prstGeom prst="rect">
            <a:avLst/>
          </a:prstGeom>
          <a:solidFill>
            <a:schemeClr val="l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0"/>
          <p:cNvSpPr txBox="1"/>
          <p:nvPr>
            <p:ph type="title"/>
          </p:nvPr>
        </p:nvSpPr>
        <p:spPr>
          <a:xfrm>
            <a:off x="2037600" y="1438800"/>
            <a:ext cx="5068800" cy="2265900"/>
          </a:xfrm>
          <a:prstGeom prst="rect">
            <a:avLst/>
          </a:prstGeom>
          <a:noFill/>
        </p:spPr>
        <p:txBody>
          <a:bodyPr anchorCtr="0" anchor="ctr" bIns="91425" lIns="91425" spcFirstLastPara="1" rIns="91425" wrap="square" tIns="91425">
            <a:noAutofit/>
          </a:bodyPr>
          <a:lstStyle>
            <a:lvl1pPr lvl="0" algn="ctr">
              <a:spcBef>
                <a:spcPts val="0"/>
              </a:spcBef>
              <a:spcAft>
                <a:spcPts val="0"/>
              </a:spcAft>
              <a:buSzPts val="4800"/>
              <a:buNone/>
              <a:defRPr sz="7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03" name="Shape 403"/>
        <p:cNvGrpSpPr/>
        <p:nvPr/>
      </p:nvGrpSpPr>
      <p:grpSpPr>
        <a:xfrm>
          <a:off x="0" y="0"/>
          <a:ext cx="0" cy="0"/>
          <a:chOff x="0" y="0"/>
          <a:chExt cx="0" cy="0"/>
        </a:xfrm>
      </p:grpSpPr>
      <p:sp>
        <p:nvSpPr>
          <p:cNvPr id="404" name="Google Shape;404;p21"/>
          <p:cNvSpPr txBox="1"/>
          <p:nvPr>
            <p:ph type="title"/>
          </p:nvPr>
        </p:nvSpPr>
        <p:spPr>
          <a:xfrm>
            <a:off x="2380625" y="1655888"/>
            <a:ext cx="3104400" cy="607200"/>
          </a:xfrm>
          <a:prstGeom prst="rect">
            <a:avLst/>
          </a:prstGeom>
        </p:spPr>
        <p:txBody>
          <a:bodyPr anchorCtr="0" anchor="b" bIns="91425" lIns="91425" spcFirstLastPara="1" rIns="91425" wrap="square" tIns="91425">
            <a:noAutofit/>
          </a:bodyPr>
          <a:lstStyle>
            <a:lvl1pPr lvl="0" algn="ctr">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405" name="Google Shape;405;p21"/>
          <p:cNvSpPr txBox="1"/>
          <p:nvPr>
            <p:ph idx="1" type="subTitle"/>
          </p:nvPr>
        </p:nvSpPr>
        <p:spPr>
          <a:xfrm>
            <a:off x="2450825" y="2308275"/>
            <a:ext cx="2964000" cy="10839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14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406" name="Google Shape;406;p21"/>
          <p:cNvSpPr txBox="1"/>
          <p:nvPr>
            <p:ph idx="2" type="body"/>
          </p:nvPr>
        </p:nvSpPr>
        <p:spPr>
          <a:xfrm>
            <a:off x="6586200" y="3247338"/>
            <a:ext cx="977400" cy="377100"/>
          </a:xfrm>
          <a:prstGeom prst="rect">
            <a:avLst/>
          </a:prstGeom>
        </p:spPr>
        <p:txBody>
          <a:bodyPr anchorCtr="0" anchor="ctr" bIns="91425" lIns="91425" spcFirstLastPara="1" rIns="91425" wrap="square" tIns="91425">
            <a:noAutofit/>
          </a:bodyPr>
          <a:lstStyle>
            <a:lvl1pPr indent="-342900" lvl="0" marL="457200">
              <a:spcBef>
                <a:spcPts val="0"/>
              </a:spcBef>
              <a:spcAft>
                <a:spcPts val="0"/>
              </a:spcAft>
              <a:buSzPts val="1800"/>
              <a:buChar char="●"/>
              <a:defRPr sz="1400">
                <a:solidFill>
                  <a:schemeClr val="dk1"/>
                </a:solidFill>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grpSp>
        <p:nvGrpSpPr>
          <p:cNvPr id="407" name="Google Shape;407;p21"/>
          <p:cNvGrpSpPr/>
          <p:nvPr/>
        </p:nvGrpSpPr>
        <p:grpSpPr>
          <a:xfrm>
            <a:off x="421327" y="1447467"/>
            <a:ext cx="1662410" cy="1799880"/>
            <a:chOff x="649927" y="1447467"/>
            <a:chExt cx="1662410" cy="1799880"/>
          </a:xfrm>
        </p:grpSpPr>
        <p:grpSp>
          <p:nvGrpSpPr>
            <p:cNvPr id="408" name="Google Shape;408;p21"/>
            <p:cNvGrpSpPr/>
            <p:nvPr/>
          </p:nvGrpSpPr>
          <p:grpSpPr>
            <a:xfrm rot="-1512138">
              <a:off x="913719" y="1638068"/>
              <a:ext cx="1134802" cy="1418685"/>
              <a:chOff x="2730700" y="2341300"/>
              <a:chExt cx="621500" cy="776975"/>
            </a:xfrm>
          </p:grpSpPr>
          <p:sp>
            <p:nvSpPr>
              <p:cNvPr id="409" name="Google Shape;409;p21"/>
              <p:cNvSpPr/>
              <p:nvPr/>
            </p:nvSpPr>
            <p:spPr>
              <a:xfrm>
                <a:off x="2862225" y="2341300"/>
                <a:ext cx="489975" cy="411825"/>
              </a:xfrm>
              <a:custGeom>
                <a:rect b="b" l="l" r="r" t="t"/>
                <a:pathLst>
                  <a:path extrusionOk="0" h="16473" w="19599">
                    <a:moveTo>
                      <a:pt x="8898" y="0"/>
                    </a:moveTo>
                    <a:cubicBezTo>
                      <a:pt x="8123" y="0"/>
                      <a:pt x="7463" y="376"/>
                      <a:pt x="6979" y="1203"/>
                    </a:cubicBezTo>
                    <a:cubicBezTo>
                      <a:pt x="6628" y="1797"/>
                      <a:pt x="6364" y="2528"/>
                      <a:pt x="6217" y="3199"/>
                    </a:cubicBezTo>
                    <a:cubicBezTo>
                      <a:pt x="6197" y="3290"/>
                      <a:pt x="6181" y="3382"/>
                      <a:pt x="6166" y="3473"/>
                    </a:cubicBezTo>
                    <a:cubicBezTo>
                      <a:pt x="5600" y="2952"/>
                      <a:pt x="4859" y="2485"/>
                      <a:pt x="4091" y="2485"/>
                    </a:cubicBezTo>
                    <a:cubicBezTo>
                      <a:pt x="3915" y="2485"/>
                      <a:pt x="3738" y="2510"/>
                      <a:pt x="3561" y="2564"/>
                    </a:cubicBezTo>
                    <a:cubicBezTo>
                      <a:pt x="3104" y="2701"/>
                      <a:pt x="2769" y="3041"/>
                      <a:pt x="2494" y="3417"/>
                    </a:cubicBezTo>
                    <a:cubicBezTo>
                      <a:pt x="2205" y="3813"/>
                      <a:pt x="2124" y="4306"/>
                      <a:pt x="1606" y="4494"/>
                    </a:cubicBezTo>
                    <a:cubicBezTo>
                      <a:pt x="1469" y="4544"/>
                      <a:pt x="1164" y="4499"/>
                      <a:pt x="1022" y="4544"/>
                    </a:cubicBezTo>
                    <a:cubicBezTo>
                      <a:pt x="138" y="4824"/>
                      <a:pt x="1" y="5839"/>
                      <a:pt x="255" y="6611"/>
                    </a:cubicBezTo>
                    <a:cubicBezTo>
                      <a:pt x="433" y="7155"/>
                      <a:pt x="803" y="7475"/>
                      <a:pt x="1205" y="7861"/>
                    </a:cubicBezTo>
                    <a:cubicBezTo>
                      <a:pt x="1971" y="8592"/>
                      <a:pt x="2383" y="9232"/>
                      <a:pt x="2616" y="10283"/>
                    </a:cubicBezTo>
                    <a:cubicBezTo>
                      <a:pt x="2809" y="11131"/>
                      <a:pt x="3556" y="12609"/>
                      <a:pt x="4780" y="13284"/>
                    </a:cubicBezTo>
                    <a:cubicBezTo>
                      <a:pt x="4952" y="13376"/>
                      <a:pt x="6049" y="14056"/>
                      <a:pt x="6689" y="14224"/>
                    </a:cubicBezTo>
                    <a:cubicBezTo>
                      <a:pt x="7080" y="14331"/>
                      <a:pt x="7476" y="14386"/>
                      <a:pt x="7867" y="14452"/>
                    </a:cubicBezTo>
                    <a:cubicBezTo>
                      <a:pt x="7847" y="14503"/>
                      <a:pt x="7822" y="14549"/>
                      <a:pt x="7806" y="14605"/>
                    </a:cubicBezTo>
                    <a:cubicBezTo>
                      <a:pt x="7794" y="14646"/>
                      <a:pt x="7828" y="14683"/>
                      <a:pt x="7865" y="14683"/>
                    </a:cubicBezTo>
                    <a:cubicBezTo>
                      <a:pt x="7874" y="14683"/>
                      <a:pt x="7884" y="14681"/>
                      <a:pt x="7893" y="14676"/>
                    </a:cubicBezTo>
                    <a:cubicBezTo>
                      <a:pt x="8045" y="14610"/>
                      <a:pt x="8187" y="14564"/>
                      <a:pt x="8324" y="14539"/>
                    </a:cubicBezTo>
                    <a:cubicBezTo>
                      <a:pt x="9878" y="14590"/>
                      <a:pt x="9523" y="16011"/>
                      <a:pt x="9934" y="16245"/>
                    </a:cubicBezTo>
                    <a:cubicBezTo>
                      <a:pt x="9985" y="16276"/>
                      <a:pt x="10041" y="16301"/>
                      <a:pt x="10092" y="16326"/>
                    </a:cubicBezTo>
                    <a:cubicBezTo>
                      <a:pt x="10229" y="16392"/>
                      <a:pt x="10361" y="16428"/>
                      <a:pt x="10483" y="16453"/>
                    </a:cubicBezTo>
                    <a:cubicBezTo>
                      <a:pt x="10557" y="16466"/>
                      <a:pt x="10629" y="16472"/>
                      <a:pt x="10698" y="16472"/>
                    </a:cubicBezTo>
                    <a:cubicBezTo>
                      <a:pt x="11586" y="16472"/>
                      <a:pt x="12098" y="15486"/>
                      <a:pt x="12788" y="15486"/>
                    </a:cubicBezTo>
                    <a:cubicBezTo>
                      <a:pt x="12864" y="15486"/>
                      <a:pt x="12941" y="15498"/>
                      <a:pt x="13022" y="15524"/>
                    </a:cubicBezTo>
                    <a:cubicBezTo>
                      <a:pt x="13346" y="15629"/>
                      <a:pt x="13587" y="15719"/>
                      <a:pt x="13898" y="15719"/>
                    </a:cubicBezTo>
                    <a:cubicBezTo>
                      <a:pt x="13948" y="15719"/>
                      <a:pt x="13999" y="15717"/>
                      <a:pt x="14053" y="15712"/>
                    </a:cubicBezTo>
                    <a:cubicBezTo>
                      <a:pt x="14099" y="15707"/>
                      <a:pt x="14104" y="15661"/>
                      <a:pt x="14093" y="15631"/>
                    </a:cubicBezTo>
                    <a:cubicBezTo>
                      <a:pt x="13951" y="15240"/>
                      <a:pt x="13707" y="14915"/>
                      <a:pt x="13393" y="14711"/>
                    </a:cubicBezTo>
                    <a:cubicBezTo>
                      <a:pt x="14124" y="14305"/>
                      <a:pt x="14698" y="13675"/>
                      <a:pt x="15119" y="12888"/>
                    </a:cubicBezTo>
                    <a:cubicBezTo>
                      <a:pt x="15500" y="12172"/>
                      <a:pt x="15729" y="11380"/>
                      <a:pt x="16145" y="10689"/>
                    </a:cubicBezTo>
                    <a:cubicBezTo>
                      <a:pt x="16369" y="10314"/>
                      <a:pt x="16628" y="9933"/>
                      <a:pt x="16958" y="9643"/>
                    </a:cubicBezTo>
                    <a:cubicBezTo>
                      <a:pt x="17420" y="9237"/>
                      <a:pt x="17948" y="9176"/>
                      <a:pt x="18456" y="8876"/>
                    </a:cubicBezTo>
                    <a:cubicBezTo>
                      <a:pt x="19355" y="8348"/>
                      <a:pt x="19598" y="7383"/>
                      <a:pt x="19380" y="6398"/>
                    </a:cubicBezTo>
                    <a:cubicBezTo>
                      <a:pt x="19060" y="4920"/>
                      <a:pt x="18065" y="4214"/>
                      <a:pt x="17095" y="3178"/>
                    </a:cubicBezTo>
                    <a:cubicBezTo>
                      <a:pt x="16423" y="2462"/>
                      <a:pt x="15899" y="2208"/>
                      <a:pt x="15206" y="2208"/>
                    </a:cubicBezTo>
                    <a:cubicBezTo>
                      <a:pt x="14872" y="2208"/>
                      <a:pt x="14500" y="2267"/>
                      <a:pt x="14053" y="2361"/>
                    </a:cubicBezTo>
                    <a:cubicBezTo>
                      <a:pt x="13829" y="2412"/>
                      <a:pt x="13606" y="2457"/>
                      <a:pt x="13382" y="2513"/>
                    </a:cubicBezTo>
                    <a:cubicBezTo>
                      <a:pt x="12656" y="1391"/>
                      <a:pt x="11204" y="670"/>
                      <a:pt x="10026" y="228"/>
                    </a:cubicBezTo>
                    <a:cubicBezTo>
                      <a:pt x="9630" y="78"/>
                      <a:pt x="9252" y="0"/>
                      <a:pt x="88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1"/>
              <p:cNvSpPr/>
              <p:nvPr/>
            </p:nvSpPr>
            <p:spPr>
              <a:xfrm>
                <a:off x="2730700" y="2749450"/>
                <a:ext cx="393600" cy="368825"/>
              </a:xfrm>
              <a:custGeom>
                <a:rect b="b" l="l" r="r" t="t"/>
                <a:pathLst>
                  <a:path extrusionOk="0" h="14753" w="15744">
                    <a:moveTo>
                      <a:pt x="15353" y="0"/>
                    </a:moveTo>
                    <a:cubicBezTo>
                      <a:pt x="15261" y="305"/>
                      <a:pt x="15165" y="610"/>
                      <a:pt x="15063" y="909"/>
                    </a:cubicBezTo>
                    <a:cubicBezTo>
                      <a:pt x="14647" y="2001"/>
                      <a:pt x="14169" y="3073"/>
                      <a:pt x="13540" y="4048"/>
                    </a:cubicBezTo>
                    <a:cubicBezTo>
                      <a:pt x="12910" y="5023"/>
                      <a:pt x="12138" y="5901"/>
                      <a:pt x="11249" y="6643"/>
                    </a:cubicBezTo>
                    <a:cubicBezTo>
                      <a:pt x="10371" y="7399"/>
                      <a:pt x="9380" y="8024"/>
                      <a:pt x="8339" y="8562"/>
                    </a:cubicBezTo>
                    <a:cubicBezTo>
                      <a:pt x="7303" y="9111"/>
                      <a:pt x="6207" y="9548"/>
                      <a:pt x="5130" y="10055"/>
                    </a:cubicBezTo>
                    <a:cubicBezTo>
                      <a:pt x="4053" y="10558"/>
                      <a:pt x="2961" y="11081"/>
                      <a:pt x="2017" y="11838"/>
                    </a:cubicBezTo>
                    <a:cubicBezTo>
                      <a:pt x="1062" y="12579"/>
                      <a:pt x="341" y="13621"/>
                      <a:pt x="1" y="14753"/>
                    </a:cubicBezTo>
                    <a:cubicBezTo>
                      <a:pt x="468" y="13661"/>
                      <a:pt x="1209" y="12706"/>
                      <a:pt x="2190" y="12067"/>
                    </a:cubicBezTo>
                    <a:cubicBezTo>
                      <a:pt x="3134" y="11381"/>
                      <a:pt x="4221" y="10914"/>
                      <a:pt x="5308" y="10467"/>
                    </a:cubicBezTo>
                    <a:cubicBezTo>
                      <a:pt x="7491" y="9583"/>
                      <a:pt x="9756" y="8659"/>
                      <a:pt x="11625" y="7085"/>
                    </a:cubicBezTo>
                    <a:cubicBezTo>
                      <a:pt x="13484" y="5505"/>
                      <a:pt x="14764" y="3332"/>
                      <a:pt x="15485" y="1052"/>
                    </a:cubicBezTo>
                    <a:cubicBezTo>
                      <a:pt x="15576" y="742"/>
                      <a:pt x="15662" y="437"/>
                      <a:pt x="15744" y="127"/>
                    </a:cubicBezTo>
                    <a:cubicBezTo>
                      <a:pt x="15622" y="102"/>
                      <a:pt x="15490" y="66"/>
                      <a:pt x="153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 name="Google Shape;411;p21"/>
            <p:cNvGrpSpPr/>
            <p:nvPr/>
          </p:nvGrpSpPr>
          <p:grpSpPr>
            <a:xfrm rot="-1521202">
              <a:off x="903525" y="1625243"/>
              <a:ext cx="1155214" cy="1444329"/>
              <a:chOff x="-401491" y="1787576"/>
              <a:chExt cx="762897" cy="953827"/>
            </a:xfrm>
          </p:grpSpPr>
          <p:sp>
            <p:nvSpPr>
              <p:cNvPr id="412" name="Google Shape;412;p21"/>
              <p:cNvSpPr/>
              <p:nvPr/>
            </p:nvSpPr>
            <p:spPr>
              <a:xfrm>
                <a:off x="-401491" y="2104115"/>
                <a:ext cx="505285" cy="637288"/>
              </a:xfrm>
              <a:custGeom>
                <a:rect b="b" l="l" r="r" t="t"/>
                <a:pathLst>
                  <a:path extrusionOk="0" h="36479" w="28923">
                    <a:moveTo>
                      <a:pt x="26451" y="12151"/>
                    </a:moveTo>
                    <a:cubicBezTo>
                      <a:pt x="25720" y="14069"/>
                      <a:pt x="24890" y="15951"/>
                      <a:pt x="23775" y="17664"/>
                    </a:cubicBezTo>
                    <a:lnTo>
                      <a:pt x="23775" y="17664"/>
                    </a:lnTo>
                    <a:cubicBezTo>
                      <a:pt x="22678" y="19377"/>
                      <a:pt x="21313" y="20920"/>
                      <a:pt x="19752" y="22223"/>
                    </a:cubicBezTo>
                    <a:lnTo>
                      <a:pt x="19752" y="22223"/>
                    </a:lnTo>
                    <a:cubicBezTo>
                      <a:pt x="18217" y="23552"/>
                      <a:pt x="16478" y="24649"/>
                      <a:pt x="14649" y="25595"/>
                    </a:cubicBezTo>
                    <a:lnTo>
                      <a:pt x="14649" y="25595"/>
                    </a:lnTo>
                    <a:cubicBezTo>
                      <a:pt x="12829" y="26558"/>
                      <a:pt x="10902" y="27326"/>
                      <a:pt x="9011" y="28218"/>
                    </a:cubicBezTo>
                    <a:lnTo>
                      <a:pt x="9011" y="28218"/>
                    </a:lnTo>
                    <a:cubicBezTo>
                      <a:pt x="7119" y="29101"/>
                      <a:pt x="5201" y="30020"/>
                      <a:pt x="3533" y="31349"/>
                    </a:cubicBezTo>
                    <a:lnTo>
                      <a:pt x="3533" y="31349"/>
                    </a:lnTo>
                    <a:cubicBezTo>
                      <a:pt x="1865" y="32651"/>
                      <a:pt x="598" y="34480"/>
                      <a:pt x="0" y="36478"/>
                    </a:cubicBezTo>
                    <a:lnTo>
                      <a:pt x="0" y="36478"/>
                    </a:lnTo>
                    <a:cubicBezTo>
                      <a:pt x="821" y="34560"/>
                      <a:pt x="2124" y="32883"/>
                      <a:pt x="3836" y="31750"/>
                    </a:cubicBezTo>
                    <a:lnTo>
                      <a:pt x="3836" y="31750"/>
                    </a:lnTo>
                    <a:cubicBezTo>
                      <a:pt x="5505" y="30546"/>
                      <a:pt x="7414" y="29734"/>
                      <a:pt x="9323" y="28940"/>
                    </a:cubicBezTo>
                    <a:lnTo>
                      <a:pt x="9323" y="28940"/>
                    </a:lnTo>
                    <a:cubicBezTo>
                      <a:pt x="13150" y="27388"/>
                      <a:pt x="17129" y="25764"/>
                      <a:pt x="20421" y="22999"/>
                    </a:cubicBezTo>
                    <a:lnTo>
                      <a:pt x="20421" y="22999"/>
                    </a:lnTo>
                    <a:cubicBezTo>
                      <a:pt x="23686" y="20224"/>
                      <a:pt x="25934" y="16415"/>
                      <a:pt x="27201" y="12401"/>
                    </a:cubicBezTo>
                    <a:lnTo>
                      <a:pt x="27201" y="12401"/>
                    </a:lnTo>
                    <a:cubicBezTo>
                      <a:pt x="28432" y="8368"/>
                      <a:pt x="28922" y="4167"/>
                      <a:pt x="28922" y="0"/>
                    </a:cubicBezTo>
                    <a:lnTo>
                      <a:pt x="28922" y="0"/>
                    </a:lnTo>
                    <a:cubicBezTo>
                      <a:pt x="28503" y="4140"/>
                      <a:pt x="27807" y="8261"/>
                      <a:pt x="26451" y="12151"/>
                    </a:cubicBezTo>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1"/>
              <p:cNvSpPr/>
              <p:nvPr/>
            </p:nvSpPr>
            <p:spPr>
              <a:xfrm>
                <a:off x="-240191" y="1787576"/>
                <a:ext cx="601597" cy="513234"/>
              </a:xfrm>
              <a:custGeom>
                <a:rect b="b" l="l" r="r" t="t"/>
                <a:pathLst>
                  <a:path extrusionOk="0" h="29378" w="34436">
                    <a:moveTo>
                      <a:pt x="12267" y="2106"/>
                    </a:moveTo>
                    <a:cubicBezTo>
                      <a:pt x="11652" y="3150"/>
                      <a:pt x="11188" y="4435"/>
                      <a:pt x="10929" y="5612"/>
                    </a:cubicBezTo>
                    <a:lnTo>
                      <a:pt x="10929" y="5612"/>
                    </a:lnTo>
                    <a:cubicBezTo>
                      <a:pt x="10893" y="5782"/>
                      <a:pt x="10867" y="5942"/>
                      <a:pt x="10840" y="6103"/>
                    </a:cubicBezTo>
                    <a:lnTo>
                      <a:pt x="10840" y="6103"/>
                    </a:lnTo>
                    <a:cubicBezTo>
                      <a:pt x="9618" y="4970"/>
                      <a:pt x="7931" y="3998"/>
                      <a:pt x="6263" y="4497"/>
                    </a:cubicBezTo>
                    <a:lnTo>
                      <a:pt x="6263" y="4497"/>
                    </a:lnTo>
                    <a:cubicBezTo>
                      <a:pt x="5460" y="4747"/>
                      <a:pt x="4872" y="5336"/>
                      <a:pt x="4390" y="5996"/>
                    </a:cubicBezTo>
                    <a:lnTo>
                      <a:pt x="4390" y="5996"/>
                    </a:lnTo>
                    <a:cubicBezTo>
                      <a:pt x="3881" y="6692"/>
                      <a:pt x="3739" y="7566"/>
                      <a:pt x="2820" y="7887"/>
                    </a:cubicBezTo>
                    <a:lnTo>
                      <a:pt x="2820" y="7887"/>
                    </a:lnTo>
                    <a:cubicBezTo>
                      <a:pt x="2579" y="7976"/>
                      <a:pt x="2053" y="7905"/>
                      <a:pt x="1794" y="7976"/>
                    </a:cubicBezTo>
                    <a:lnTo>
                      <a:pt x="1794" y="7976"/>
                    </a:lnTo>
                    <a:cubicBezTo>
                      <a:pt x="250" y="8467"/>
                      <a:pt x="1" y="10251"/>
                      <a:pt x="456" y="11616"/>
                    </a:cubicBezTo>
                    <a:lnTo>
                      <a:pt x="456" y="11616"/>
                    </a:lnTo>
                    <a:cubicBezTo>
                      <a:pt x="768" y="12562"/>
                      <a:pt x="1419" y="13124"/>
                      <a:pt x="2124" y="13802"/>
                    </a:cubicBezTo>
                    <a:lnTo>
                      <a:pt x="2124" y="13802"/>
                    </a:lnTo>
                    <a:cubicBezTo>
                      <a:pt x="3471" y="15086"/>
                      <a:pt x="4194" y="16210"/>
                      <a:pt x="4604" y="18057"/>
                    </a:cubicBezTo>
                    <a:lnTo>
                      <a:pt x="4604" y="18057"/>
                    </a:lnTo>
                    <a:cubicBezTo>
                      <a:pt x="4943" y="19547"/>
                      <a:pt x="6254" y="22143"/>
                      <a:pt x="8404" y="23329"/>
                    </a:cubicBezTo>
                    <a:lnTo>
                      <a:pt x="8404" y="23329"/>
                    </a:lnTo>
                    <a:cubicBezTo>
                      <a:pt x="8699" y="23490"/>
                      <a:pt x="10635" y="24685"/>
                      <a:pt x="11759" y="24989"/>
                    </a:cubicBezTo>
                    <a:lnTo>
                      <a:pt x="11759" y="24989"/>
                    </a:lnTo>
                    <a:cubicBezTo>
                      <a:pt x="12446" y="25167"/>
                      <a:pt x="13141" y="25265"/>
                      <a:pt x="13819" y="25381"/>
                    </a:cubicBezTo>
                    <a:lnTo>
                      <a:pt x="13819" y="25381"/>
                    </a:lnTo>
                    <a:cubicBezTo>
                      <a:pt x="13784" y="25470"/>
                      <a:pt x="13748" y="25560"/>
                      <a:pt x="13721" y="25649"/>
                    </a:cubicBezTo>
                    <a:lnTo>
                      <a:pt x="13721" y="25649"/>
                    </a:lnTo>
                    <a:cubicBezTo>
                      <a:pt x="13686" y="25738"/>
                      <a:pt x="13793" y="25818"/>
                      <a:pt x="13873" y="25774"/>
                    </a:cubicBezTo>
                    <a:lnTo>
                      <a:pt x="13873" y="25774"/>
                    </a:lnTo>
                    <a:cubicBezTo>
                      <a:pt x="14132" y="25658"/>
                      <a:pt x="14381" y="25577"/>
                      <a:pt x="14622" y="25533"/>
                    </a:cubicBezTo>
                    <a:lnTo>
                      <a:pt x="14622" y="25533"/>
                    </a:lnTo>
                    <a:cubicBezTo>
                      <a:pt x="17361" y="25622"/>
                      <a:pt x="16737" y="28120"/>
                      <a:pt x="17450" y="28530"/>
                    </a:cubicBezTo>
                    <a:lnTo>
                      <a:pt x="17450" y="28530"/>
                    </a:lnTo>
                    <a:cubicBezTo>
                      <a:pt x="18940" y="29378"/>
                      <a:pt x="19904" y="28718"/>
                      <a:pt x="20769" y="28066"/>
                    </a:cubicBezTo>
                    <a:lnTo>
                      <a:pt x="20769" y="28066"/>
                    </a:lnTo>
                    <a:cubicBezTo>
                      <a:pt x="21465" y="27540"/>
                      <a:pt x="22089" y="27014"/>
                      <a:pt x="22874" y="27264"/>
                    </a:cubicBezTo>
                    <a:lnTo>
                      <a:pt x="22874" y="27264"/>
                    </a:lnTo>
                    <a:cubicBezTo>
                      <a:pt x="23543" y="27478"/>
                      <a:pt x="24007" y="27665"/>
                      <a:pt x="24694" y="27594"/>
                    </a:cubicBezTo>
                    <a:lnTo>
                      <a:pt x="24694" y="27594"/>
                    </a:lnTo>
                    <a:cubicBezTo>
                      <a:pt x="24766" y="27594"/>
                      <a:pt x="24783" y="27504"/>
                      <a:pt x="24766" y="27451"/>
                    </a:cubicBezTo>
                    <a:lnTo>
                      <a:pt x="24766" y="27451"/>
                    </a:lnTo>
                    <a:cubicBezTo>
                      <a:pt x="24507" y="26764"/>
                      <a:pt x="24088" y="26202"/>
                      <a:pt x="23534" y="25836"/>
                    </a:cubicBezTo>
                    <a:lnTo>
                      <a:pt x="23534" y="25836"/>
                    </a:lnTo>
                    <a:cubicBezTo>
                      <a:pt x="24819" y="25122"/>
                      <a:pt x="25827" y="24025"/>
                      <a:pt x="26568" y="22634"/>
                    </a:cubicBezTo>
                    <a:lnTo>
                      <a:pt x="26568" y="22634"/>
                    </a:lnTo>
                    <a:cubicBezTo>
                      <a:pt x="27228" y="21376"/>
                      <a:pt x="27638" y="19993"/>
                      <a:pt x="28370" y="18771"/>
                    </a:cubicBezTo>
                    <a:lnTo>
                      <a:pt x="28370" y="18771"/>
                    </a:lnTo>
                    <a:cubicBezTo>
                      <a:pt x="28762" y="18111"/>
                      <a:pt x="29208" y="17441"/>
                      <a:pt x="29797" y="16933"/>
                    </a:cubicBezTo>
                    <a:lnTo>
                      <a:pt x="29797" y="16933"/>
                    </a:lnTo>
                    <a:cubicBezTo>
                      <a:pt x="30609" y="16219"/>
                      <a:pt x="31537" y="16112"/>
                      <a:pt x="32429" y="15586"/>
                    </a:cubicBezTo>
                    <a:lnTo>
                      <a:pt x="32429" y="15586"/>
                    </a:lnTo>
                    <a:cubicBezTo>
                      <a:pt x="34008" y="14667"/>
                      <a:pt x="34436" y="12963"/>
                      <a:pt x="34052" y="11232"/>
                    </a:cubicBezTo>
                    <a:lnTo>
                      <a:pt x="34052" y="11232"/>
                    </a:lnTo>
                    <a:cubicBezTo>
                      <a:pt x="33481" y="8636"/>
                      <a:pt x="31742" y="7396"/>
                      <a:pt x="30038" y="5585"/>
                    </a:cubicBezTo>
                    <a:lnTo>
                      <a:pt x="30038" y="5585"/>
                    </a:lnTo>
                    <a:cubicBezTo>
                      <a:pt x="28289" y="3712"/>
                      <a:pt x="27112" y="3632"/>
                      <a:pt x="24694" y="4140"/>
                    </a:cubicBezTo>
                    <a:lnTo>
                      <a:pt x="24694" y="4140"/>
                    </a:lnTo>
                    <a:cubicBezTo>
                      <a:pt x="24293" y="4229"/>
                      <a:pt x="23900" y="4310"/>
                      <a:pt x="23517" y="4408"/>
                    </a:cubicBezTo>
                    <a:lnTo>
                      <a:pt x="23517" y="4408"/>
                    </a:lnTo>
                    <a:cubicBezTo>
                      <a:pt x="22241" y="2436"/>
                      <a:pt x="19689" y="1179"/>
                      <a:pt x="17620" y="393"/>
                    </a:cubicBezTo>
                    <a:lnTo>
                      <a:pt x="17620" y="393"/>
                    </a:lnTo>
                    <a:cubicBezTo>
                      <a:pt x="16924" y="135"/>
                      <a:pt x="16255" y="1"/>
                      <a:pt x="15630" y="1"/>
                    </a:cubicBezTo>
                    <a:lnTo>
                      <a:pt x="15630" y="1"/>
                    </a:lnTo>
                    <a:cubicBezTo>
                      <a:pt x="14274" y="1"/>
                      <a:pt x="13115" y="652"/>
                      <a:pt x="12267" y="2106"/>
                    </a:cubicBezTo>
                    <a:close/>
                    <a:moveTo>
                      <a:pt x="15613" y="22384"/>
                    </a:moveTo>
                    <a:cubicBezTo>
                      <a:pt x="13998" y="19386"/>
                      <a:pt x="13159" y="15506"/>
                      <a:pt x="13115" y="12374"/>
                    </a:cubicBezTo>
                    <a:lnTo>
                      <a:pt x="13115" y="12374"/>
                    </a:lnTo>
                    <a:cubicBezTo>
                      <a:pt x="13088" y="10474"/>
                      <a:pt x="13525" y="8628"/>
                      <a:pt x="13721" y="6745"/>
                    </a:cubicBezTo>
                    <a:lnTo>
                      <a:pt x="13721" y="6745"/>
                    </a:lnTo>
                    <a:cubicBezTo>
                      <a:pt x="13926" y="4827"/>
                      <a:pt x="13703" y="2499"/>
                      <a:pt x="14587" y="724"/>
                    </a:cubicBezTo>
                    <a:lnTo>
                      <a:pt x="14587" y="724"/>
                    </a:lnTo>
                    <a:cubicBezTo>
                      <a:pt x="15166" y="509"/>
                      <a:pt x="15791" y="518"/>
                      <a:pt x="16433" y="652"/>
                    </a:cubicBezTo>
                    <a:lnTo>
                      <a:pt x="16433" y="652"/>
                    </a:lnTo>
                    <a:cubicBezTo>
                      <a:pt x="15621" y="2017"/>
                      <a:pt x="15630" y="3766"/>
                      <a:pt x="15470" y="5300"/>
                    </a:cubicBezTo>
                    <a:lnTo>
                      <a:pt x="15470" y="5300"/>
                    </a:lnTo>
                    <a:cubicBezTo>
                      <a:pt x="15184" y="7851"/>
                      <a:pt x="14881" y="10403"/>
                      <a:pt x="14622" y="12963"/>
                    </a:cubicBezTo>
                    <a:lnTo>
                      <a:pt x="14622" y="12963"/>
                    </a:lnTo>
                    <a:cubicBezTo>
                      <a:pt x="14265" y="16478"/>
                      <a:pt x="14622" y="20127"/>
                      <a:pt x="16255" y="23294"/>
                    </a:cubicBezTo>
                    <a:lnTo>
                      <a:pt x="16255" y="23294"/>
                    </a:lnTo>
                    <a:cubicBezTo>
                      <a:pt x="16032" y="22999"/>
                      <a:pt x="15827" y="22687"/>
                      <a:pt x="15613" y="22384"/>
                    </a:cubicBezTo>
                    <a:moveTo>
                      <a:pt x="16701" y="23829"/>
                    </a:moveTo>
                    <a:cubicBezTo>
                      <a:pt x="15202" y="20252"/>
                      <a:pt x="14506" y="16853"/>
                      <a:pt x="14908" y="12972"/>
                    </a:cubicBezTo>
                    <a:lnTo>
                      <a:pt x="14908" y="12972"/>
                    </a:lnTo>
                    <a:cubicBezTo>
                      <a:pt x="15104" y="11036"/>
                      <a:pt x="15336" y="9109"/>
                      <a:pt x="15550" y="7173"/>
                    </a:cubicBezTo>
                    <a:lnTo>
                      <a:pt x="15550" y="7173"/>
                    </a:lnTo>
                    <a:cubicBezTo>
                      <a:pt x="15782" y="5050"/>
                      <a:pt x="15791" y="2695"/>
                      <a:pt x="16647" y="706"/>
                    </a:cubicBezTo>
                    <a:lnTo>
                      <a:pt x="16647" y="706"/>
                    </a:lnTo>
                    <a:cubicBezTo>
                      <a:pt x="17076" y="813"/>
                      <a:pt x="17513" y="973"/>
                      <a:pt x="17968" y="1179"/>
                    </a:cubicBezTo>
                    <a:lnTo>
                      <a:pt x="17968" y="1179"/>
                    </a:lnTo>
                    <a:cubicBezTo>
                      <a:pt x="18048" y="1214"/>
                      <a:pt x="18128" y="1250"/>
                      <a:pt x="18209" y="1294"/>
                    </a:cubicBezTo>
                    <a:lnTo>
                      <a:pt x="18209" y="1294"/>
                    </a:lnTo>
                    <a:cubicBezTo>
                      <a:pt x="17887" y="2793"/>
                      <a:pt x="17263" y="4203"/>
                      <a:pt x="17076" y="5746"/>
                    </a:cubicBezTo>
                    <a:lnTo>
                      <a:pt x="17076" y="5746"/>
                    </a:lnTo>
                    <a:cubicBezTo>
                      <a:pt x="16826" y="7869"/>
                      <a:pt x="16763" y="10037"/>
                      <a:pt x="16621" y="12169"/>
                    </a:cubicBezTo>
                    <a:lnTo>
                      <a:pt x="16621" y="12169"/>
                    </a:lnTo>
                    <a:cubicBezTo>
                      <a:pt x="16460" y="14631"/>
                      <a:pt x="16389" y="17058"/>
                      <a:pt x="16451" y="19484"/>
                    </a:cubicBezTo>
                    <a:lnTo>
                      <a:pt x="16451" y="19484"/>
                    </a:lnTo>
                    <a:cubicBezTo>
                      <a:pt x="16228" y="19395"/>
                      <a:pt x="16005" y="19315"/>
                      <a:pt x="15773" y="19252"/>
                    </a:cubicBezTo>
                    <a:lnTo>
                      <a:pt x="15773" y="19252"/>
                    </a:lnTo>
                    <a:cubicBezTo>
                      <a:pt x="15657" y="19226"/>
                      <a:pt x="15595" y="19377"/>
                      <a:pt x="15693" y="19440"/>
                    </a:cubicBezTo>
                    <a:lnTo>
                      <a:pt x="15693" y="19440"/>
                    </a:lnTo>
                    <a:cubicBezTo>
                      <a:pt x="15925" y="19618"/>
                      <a:pt x="16192" y="19868"/>
                      <a:pt x="16469" y="20162"/>
                    </a:cubicBezTo>
                    <a:lnTo>
                      <a:pt x="16469" y="20162"/>
                    </a:lnTo>
                    <a:cubicBezTo>
                      <a:pt x="16505" y="21385"/>
                      <a:pt x="16576" y="22607"/>
                      <a:pt x="16701" y="23838"/>
                    </a:cubicBezTo>
                    <a:lnTo>
                      <a:pt x="16701" y="23838"/>
                    </a:lnTo>
                    <a:cubicBezTo>
                      <a:pt x="16701" y="23838"/>
                      <a:pt x="16701" y="23838"/>
                      <a:pt x="16701" y="23829"/>
                    </a:cubicBezTo>
                    <a:moveTo>
                      <a:pt x="12169" y="13632"/>
                    </a:moveTo>
                    <a:cubicBezTo>
                      <a:pt x="11607" y="10153"/>
                      <a:pt x="12410" y="6513"/>
                      <a:pt x="12401" y="2981"/>
                    </a:cubicBezTo>
                    <a:lnTo>
                      <a:pt x="12401" y="2981"/>
                    </a:lnTo>
                    <a:cubicBezTo>
                      <a:pt x="12553" y="2677"/>
                      <a:pt x="12713" y="2392"/>
                      <a:pt x="12883" y="2142"/>
                    </a:cubicBezTo>
                    <a:lnTo>
                      <a:pt x="12883" y="2142"/>
                    </a:lnTo>
                    <a:cubicBezTo>
                      <a:pt x="13320" y="1500"/>
                      <a:pt x="13802" y="1080"/>
                      <a:pt x="14310" y="840"/>
                    </a:cubicBezTo>
                    <a:lnTo>
                      <a:pt x="14310" y="840"/>
                    </a:lnTo>
                    <a:cubicBezTo>
                      <a:pt x="13650" y="2124"/>
                      <a:pt x="13703" y="3792"/>
                      <a:pt x="13605" y="5184"/>
                    </a:cubicBezTo>
                    <a:lnTo>
                      <a:pt x="13605" y="5184"/>
                    </a:lnTo>
                    <a:cubicBezTo>
                      <a:pt x="13427" y="7691"/>
                      <a:pt x="12793" y="10162"/>
                      <a:pt x="12856" y="12669"/>
                    </a:cubicBezTo>
                    <a:lnTo>
                      <a:pt x="12856" y="12669"/>
                    </a:lnTo>
                    <a:cubicBezTo>
                      <a:pt x="12901" y="14917"/>
                      <a:pt x="13418" y="17129"/>
                      <a:pt x="14141" y="19252"/>
                    </a:cubicBezTo>
                    <a:lnTo>
                      <a:pt x="14141" y="19252"/>
                    </a:lnTo>
                    <a:cubicBezTo>
                      <a:pt x="14337" y="19832"/>
                      <a:pt x="14542" y="20439"/>
                      <a:pt x="14774" y="21037"/>
                    </a:cubicBezTo>
                    <a:lnTo>
                      <a:pt x="14774" y="21037"/>
                    </a:lnTo>
                    <a:cubicBezTo>
                      <a:pt x="13471" y="18771"/>
                      <a:pt x="12597" y="16264"/>
                      <a:pt x="12169" y="13632"/>
                    </a:cubicBezTo>
                    <a:moveTo>
                      <a:pt x="16576" y="19529"/>
                    </a:moveTo>
                    <a:cubicBezTo>
                      <a:pt x="16558" y="19136"/>
                      <a:pt x="16531" y="18753"/>
                      <a:pt x="16522" y="18360"/>
                    </a:cubicBezTo>
                    <a:lnTo>
                      <a:pt x="16522" y="18360"/>
                    </a:lnTo>
                    <a:cubicBezTo>
                      <a:pt x="16460" y="16300"/>
                      <a:pt x="16701" y="14230"/>
                      <a:pt x="16844" y="12178"/>
                    </a:cubicBezTo>
                    <a:lnTo>
                      <a:pt x="16844" y="12178"/>
                    </a:lnTo>
                    <a:cubicBezTo>
                      <a:pt x="16977" y="10224"/>
                      <a:pt x="17076" y="8271"/>
                      <a:pt x="17245" y="6326"/>
                    </a:cubicBezTo>
                    <a:lnTo>
                      <a:pt x="17245" y="6326"/>
                    </a:lnTo>
                    <a:cubicBezTo>
                      <a:pt x="17406" y="4604"/>
                      <a:pt x="18128" y="3052"/>
                      <a:pt x="18387" y="1375"/>
                    </a:cubicBezTo>
                    <a:lnTo>
                      <a:pt x="18387" y="1375"/>
                    </a:lnTo>
                    <a:cubicBezTo>
                      <a:pt x="18815" y="1571"/>
                      <a:pt x="19234" y="1785"/>
                      <a:pt x="19654" y="2008"/>
                    </a:cubicBezTo>
                    <a:lnTo>
                      <a:pt x="19654" y="2008"/>
                    </a:lnTo>
                    <a:cubicBezTo>
                      <a:pt x="19466" y="3989"/>
                      <a:pt x="18851" y="5835"/>
                      <a:pt x="18503" y="7789"/>
                    </a:cubicBezTo>
                    <a:lnTo>
                      <a:pt x="18503" y="7789"/>
                    </a:lnTo>
                    <a:cubicBezTo>
                      <a:pt x="18191" y="9475"/>
                      <a:pt x="18548" y="11090"/>
                      <a:pt x="18423" y="12776"/>
                    </a:cubicBezTo>
                    <a:lnTo>
                      <a:pt x="18423" y="12776"/>
                    </a:lnTo>
                    <a:cubicBezTo>
                      <a:pt x="18271" y="14765"/>
                      <a:pt x="17843" y="16648"/>
                      <a:pt x="17789" y="18673"/>
                    </a:cubicBezTo>
                    <a:lnTo>
                      <a:pt x="17789" y="18673"/>
                    </a:lnTo>
                    <a:cubicBezTo>
                      <a:pt x="17771" y="19154"/>
                      <a:pt x="17736" y="19636"/>
                      <a:pt x="17682" y="20118"/>
                    </a:cubicBezTo>
                    <a:lnTo>
                      <a:pt x="17682" y="20118"/>
                    </a:lnTo>
                    <a:cubicBezTo>
                      <a:pt x="17343" y="19886"/>
                      <a:pt x="16977" y="19681"/>
                      <a:pt x="16576" y="19529"/>
                    </a:cubicBezTo>
                    <a:moveTo>
                      <a:pt x="17789" y="20189"/>
                    </a:moveTo>
                    <a:cubicBezTo>
                      <a:pt x="17861" y="19690"/>
                      <a:pt x="17914" y="19181"/>
                      <a:pt x="17941" y="18673"/>
                    </a:cubicBezTo>
                    <a:lnTo>
                      <a:pt x="17941" y="18673"/>
                    </a:lnTo>
                    <a:cubicBezTo>
                      <a:pt x="18039" y="16674"/>
                      <a:pt x="18530" y="14756"/>
                      <a:pt x="18655" y="12785"/>
                    </a:cubicBezTo>
                    <a:lnTo>
                      <a:pt x="18655" y="12785"/>
                    </a:lnTo>
                    <a:cubicBezTo>
                      <a:pt x="18797" y="10679"/>
                      <a:pt x="18485" y="8851"/>
                      <a:pt x="18967" y="6745"/>
                    </a:cubicBezTo>
                    <a:lnTo>
                      <a:pt x="18967" y="6745"/>
                    </a:lnTo>
                    <a:cubicBezTo>
                      <a:pt x="19324" y="5184"/>
                      <a:pt x="19805" y="3685"/>
                      <a:pt x="19779" y="2080"/>
                    </a:cubicBezTo>
                    <a:lnTo>
                      <a:pt x="19779" y="2080"/>
                    </a:lnTo>
                    <a:cubicBezTo>
                      <a:pt x="20359" y="2410"/>
                      <a:pt x="20921" y="2766"/>
                      <a:pt x="21429" y="3159"/>
                    </a:cubicBezTo>
                    <a:lnTo>
                      <a:pt x="21429" y="3159"/>
                    </a:lnTo>
                    <a:cubicBezTo>
                      <a:pt x="21643" y="3320"/>
                      <a:pt x="21830" y="3480"/>
                      <a:pt x="22009" y="3650"/>
                    </a:cubicBezTo>
                    <a:lnTo>
                      <a:pt x="22009" y="3650"/>
                    </a:lnTo>
                    <a:cubicBezTo>
                      <a:pt x="22143" y="5282"/>
                      <a:pt x="21768" y="6834"/>
                      <a:pt x="21616" y="8458"/>
                    </a:cubicBezTo>
                    <a:lnTo>
                      <a:pt x="21616" y="8458"/>
                    </a:lnTo>
                    <a:cubicBezTo>
                      <a:pt x="21456" y="10215"/>
                      <a:pt x="21715" y="11982"/>
                      <a:pt x="21563" y="13739"/>
                    </a:cubicBezTo>
                    <a:lnTo>
                      <a:pt x="21563" y="13739"/>
                    </a:lnTo>
                    <a:cubicBezTo>
                      <a:pt x="21393" y="15622"/>
                      <a:pt x="20483" y="17281"/>
                      <a:pt x="20109" y="19119"/>
                    </a:cubicBezTo>
                    <a:lnTo>
                      <a:pt x="20109" y="19119"/>
                    </a:lnTo>
                    <a:cubicBezTo>
                      <a:pt x="19895" y="20180"/>
                      <a:pt x="19716" y="21144"/>
                      <a:pt x="19457" y="22054"/>
                    </a:cubicBezTo>
                    <a:lnTo>
                      <a:pt x="19457" y="22054"/>
                    </a:lnTo>
                    <a:cubicBezTo>
                      <a:pt x="19288" y="21732"/>
                      <a:pt x="19092" y="21438"/>
                      <a:pt x="18860" y="21162"/>
                    </a:cubicBezTo>
                    <a:lnTo>
                      <a:pt x="18860" y="21162"/>
                    </a:lnTo>
                    <a:cubicBezTo>
                      <a:pt x="18887" y="20992"/>
                      <a:pt x="18904" y="20814"/>
                      <a:pt x="18922" y="20635"/>
                    </a:cubicBezTo>
                    <a:lnTo>
                      <a:pt x="18922" y="20635"/>
                    </a:lnTo>
                    <a:cubicBezTo>
                      <a:pt x="19145" y="18405"/>
                      <a:pt x="19618" y="16424"/>
                      <a:pt x="20207" y="14275"/>
                    </a:cubicBezTo>
                    <a:lnTo>
                      <a:pt x="20207" y="14275"/>
                    </a:lnTo>
                    <a:cubicBezTo>
                      <a:pt x="20698" y="12464"/>
                      <a:pt x="20519" y="10617"/>
                      <a:pt x="20564" y="8770"/>
                    </a:cubicBezTo>
                    <a:lnTo>
                      <a:pt x="20564" y="8770"/>
                    </a:lnTo>
                    <a:cubicBezTo>
                      <a:pt x="20608" y="6799"/>
                      <a:pt x="21197" y="4881"/>
                      <a:pt x="21001" y="2900"/>
                    </a:cubicBezTo>
                    <a:lnTo>
                      <a:pt x="21001" y="2900"/>
                    </a:lnTo>
                    <a:cubicBezTo>
                      <a:pt x="20992" y="2820"/>
                      <a:pt x="20858" y="2838"/>
                      <a:pt x="20858" y="2909"/>
                    </a:cubicBezTo>
                    <a:lnTo>
                      <a:pt x="20858" y="2909"/>
                    </a:lnTo>
                    <a:cubicBezTo>
                      <a:pt x="20965" y="4792"/>
                      <a:pt x="20394" y="6602"/>
                      <a:pt x="20323" y="8476"/>
                    </a:cubicBezTo>
                    <a:lnTo>
                      <a:pt x="20323" y="8476"/>
                    </a:lnTo>
                    <a:cubicBezTo>
                      <a:pt x="20251" y="10519"/>
                      <a:pt x="20466" y="12499"/>
                      <a:pt x="19886" y="14498"/>
                    </a:cubicBezTo>
                    <a:lnTo>
                      <a:pt x="19886" y="14498"/>
                    </a:lnTo>
                    <a:cubicBezTo>
                      <a:pt x="19449" y="16014"/>
                      <a:pt x="18994" y="17406"/>
                      <a:pt x="18824" y="18976"/>
                    </a:cubicBezTo>
                    <a:lnTo>
                      <a:pt x="18824" y="18976"/>
                    </a:lnTo>
                    <a:cubicBezTo>
                      <a:pt x="18762" y="19627"/>
                      <a:pt x="18699" y="20278"/>
                      <a:pt x="18637" y="20921"/>
                    </a:cubicBezTo>
                    <a:lnTo>
                      <a:pt x="18637" y="20921"/>
                    </a:lnTo>
                    <a:cubicBezTo>
                      <a:pt x="18378" y="20653"/>
                      <a:pt x="18101" y="20403"/>
                      <a:pt x="17789" y="20189"/>
                    </a:cubicBezTo>
                    <a:moveTo>
                      <a:pt x="16094" y="23838"/>
                    </a:moveTo>
                    <a:cubicBezTo>
                      <a:pt x="16041" y="23766"/>
                      <a:pt x="15987" y="23695"/>
                      <a:pt x="15934" y="23624"/>
                    </a:cubicBezTo>
                    <a:lnTo>
                      <a:pt x="15934" y="23624"/>
                    </a:lnTo>
                    <a:cubicBezTo>
                      <a:pt x="15943" y="23588"/>
                      <a:pt x="15943" y="23552"/>
                      <a:pt x="15916" y="23526"/>
                    </a:cubicBezTo>
                    <a:lnTo>
                      <a:pt x="15916" y="23526"/>
                    </a:lnTo>
                    <a:cubicBezTo>
                      <a:pt x="12847" y="19502"/>
                      <a:pt x="11116" y="15220"/>
                      <a:pt x="10867" y="10207"/>
                    </a:cubicBezTo>
                    <a:lnTo>
                      <a:pt x="10867" y="10207"/>
                    </a:lnTo>
                    <a:cubicBezTo>
                      <a:pt x="10965" y="9939"/>
                      <a:pt x="11045" y="9671"/>
                      <a:pt x="11098" y="9395"/>
                    </a:cubicBezTo>
                    <a:lnTo>
                      <a:pt x="11098" y="9395"/>
                    </a:lnTo>
                    <a:cubicBezTo>
                      <a:pt x="11348" y="8199"/>
                      <a:pt x="11197" y="6968"/>
                      <a:pt x="11455" y="5773"/>
                    </a:cubicBezTo>
                    <a:lnTo>
                      <a:pt x="11455" y="5773"/>
                    </a:lnTo>
                    <a:cubicBezTo>
                      <a:pt x="11607" y="5041"/>
                      <a:pt x="11866" y="4221"/>
                      <a:pt x="12196" y="3453"/>
                    </a:cubicBezTo>
                    <a:lnTo>
                      <a:pt x="12196" y="3453"/>
                    </a:lnTo>
                    <a:cubicBezTo>
                      <a:pt x="12044" y="7040"/>
                      <a:pt x="11518" y="10760"/>
                      <a:pt x="12160" y="14275"/>
                    </a:cubicBezTo>
                    <a:lnTo>
                      <a:pt x="12160" y="14275"/>
                    </a:lnTo>
                    <a:cubicBezTo>
                      <a:pt x="12722" y="17317"/>
                      <a:pt x="13784" y="20243"/>
                      <a:pt x="15532" y="22767"/>
                    </a:cubicBezTo>
                    <a:lnTo>
                      <a:pt x="15532" y="22767"/>
                    </a:lnTo>
                    <a:cubicBezTo>
                      <a:pt x="15728" y="23151"/>
                      <a:pt x="15943" y="23508"/>
                      <a:pt x="16183" y="23856"/>
                    </a:cubicBezTo>
                    <a:lnTo>
                      <a:pt x="16183" y="23856"/>
                    </a:lnTo>
                    <a:cubicBezTo>
                      <a:pt x="16166" y="23847"/>
                      <a:pt x="16139" y="23838"/>
                      <a:pt x="16112" y="23838"/>
                    </a:cubicBezTo>
                    <a:lnTo>
                      <a:pt x="16112" y="23838"/>
                    </a:lnTo>
                    <a:cubicBezTo>
                      <a:pt x="16112" y="23838"/>
                      <a:pt x="16103" y="23838"/>
                      <a:pt x="16103" y="23838"/>
                    </a:cubicBezTo>
                    <a:lnTo>
                      <a:pt x="16103" y="23838"/>
                    </a:lnTo>
                    <a:cubicBezTo>
                      <a:pt x="16103" y="23838"/>
                      <a:pt x="16103" y="23838"/>
                      <a:pt x="16094" y="23838"/>
                    </a:cubicBezTo>
                    <a:lnTo>
                      <a:pt x="16094" y="23838"/>
                    </a:lnTo>
                    <a:lnTo>
                      <a:pt x="16094" y="23838"/>
                    </a:lnTo>
                    <a:close/>
                    <a:moveTo>
                      <a:pt x="19672" y="22553"/>
                    </a:moveTo>
                    <a:cubicBezTo>
                      <a:pt x="19841" y="22054"/>
                      <a:pt x="19975" y="21545"/>
                      <a:pt x="20082" y="21001"/>
                    </a:cubicBezTo>
                    <a:lnTo>
                      <a:pt x="20082" y="21001"/>
                    </a:lnTo>
                    <a:cubicBezTo>
                      <a:pt x="20474" y="18851"/>
                      <a:pt x="21295" y="16835"/>
                      <a:pt x="21679" y="14703"/>
                    </a:cubicBezTo>
                    <a:lnTo>
                      <a:pt x="21679" y="14703"/>
                    </a:lnTo>
                    <a:cubicBezTo>
                      <a:pt x="22018" y="12838"/>
                      <a:pt x="21715" y="10938"/>
                      <a:pt x="21804" y="9065"/>
                    </a:cubicBezTo>
                    <a:lnTo>
                      <a:pt x="21804" y="9065"/>
                    </a:lnTo>
                    <a:cubicBezTo>
                      <a:pt x="21884" y="7280"/>
                      <a:pt x="22321" y="5568"/>
                      <a:pt x="22143" y="3783"/>
                    </a:cubicBezTo>
                    <a:lnTo>
                      <a:pt x="22143" y="3783"/>
                    </a:lnTo>
                    <a:cubicBezTo>
                      <a:pt x="22580" y="4221"/>
                      <a:pt x="22910" y="4676"/>
                      <a:pt x="23142" y="5175"/>
                    </a:cubicBezTo>
                    <a:lnTo>
                      <a:pt x="23142" y="5175"/>
                    </a:lnTo>
                    <a:cubicBezTo>
                      <a:pt x="23115" y="8699"/>
                      <a:pt x="23731" y="12687"/>
                      <a:pt x="22446" y="16014"/>
                    </a:cubicBezTo>
                    <a:lnTo>
                      <a:pt x="22446" y="16014"/>
                    </a:lnTo>
                    <a:cubicBezTo>
                      <a:pt x="21893" y="17441"/>
                      <a:pt x="21161" y="18797"/>
                      <a:pt x="20724" y="20261"/>
                    </a:cubicBezTo>
                    <a:lnTo>
                      <a:pt x="20724" y="20261"/>
                    </a:lnTo>
                    <a:cubicBezTo>
                      <a:pt x="20439" y="21197"/>
                      <a:pt x="20153" y="22045"/>
                      <a:pt x="19805" y="22865"/>
                    </a:cubicBezTo>
                    <a:lnTo>
                      <a:pt x="19805" y="22865"/>
                    </a:lnTo>
                    <a:cubicBezTo>
                      <a:pt x="19770" y="22758"/>
                      <a:pt x="19716" y="22651"/>
                      <a:pt x="19672" y="22553"/>
                    </a:cubicBezTo>
                    <a:moveTo>
                      <a:pt x="22732" y="19520"/>
                    </a:moveTo>
                    <a:cubicBezTo>
                      <a:pt x="22874" y="17763"/>
                      <a:pt x="23142" y="16585"/>
                      <a:pt x="23864" y="14979"/>
                    </a:cubicBezTo>
                    <a:lnTo>
                      <a:pt x="23864" y="14979"/>
                    </a:lnTo>
                    <a:cubicBezTo>
                      <a:pt x="24284" y="14034"/>
                      <a:pt x="24632" y="13150"/>
                      <a:pt x="24605" y="12107"/>
                    </a:cubicBezTo>
                    <a:lnTo>
                      <a:pt x="24605" y="12107"/>
                    </a:lnTo>
                    <a:cubicBezTo>
                      <a:pt x="24587" y="11696"/>
                      <a:pt x="24542" y="11286"/>
                      <a:pt x="24480" y="10876"/>
                    </a:cubicBezTo>
                    <a:lnTo>
                      <a:pt x="24480" y="10876"/>
                    </a:lnTo>
                    <a:cubicBezTo>
                      <a:pt x="25506" y="8859"/>
                      <a:pt x="26318" y="6870"/>
                      <a:pt x="26639" y="4506"/>
                    </a:cubicBezTo>
                    <a:lnTo>
                      <a:pt x="26639" y="4506"/>
                    </a:lnTo>
                    <a:cubicBezTo>
                      <a:pt x="27335" y="4506"/>
                      <a:pt x="27843" y="4667"/>
                      <a:pt x="28263" y="4925"/>
                    </a:cubicBezTo>
                    <a:lnTo>
                      <a:pt x="28263" y="4925"/>
                    </a:lnTo>
                    <a:cubicBezTo>
                      <a:pt x="27924" y="6763"/>
                      <a:pt x="26853" y="8208"/>
                      <a:pt x="26014" y="9868"/>
                    </a:cubicBezTo>
                    <a:lnTo>
                      <a:pt x="26014" y="9868"/>
                    </a:lnTo>
                    <a:cubicBezTo>
                      <a:pt x="25426" y="11018"/>
                      <a:pt x="25042" y="12241"/>
                      <a:pt x="24658" y="13472"/>
                    </a:cubicBezTo>
                    <a:lnTo>
                      <a:pt x="24658" y="13472"/>
                    </a:lnTo>
                    <a:cubicBezTo>
                      <a:pt x="23847" y="16112"/>
                      <a:pt x="23240" y="18797"/>
                      <a:pt x="22384" y="21420"/>
                    </a:cubicBezTo>
                    <a:lnTo>
                      <a:pt x="22384" y="21420"/>
                    </a:lnTo>
                    <a:cubicBezTo>
                      <a:pt x="22562" y="20814"/>
                      <a:pt x="22678" y="20180"/>
                      <a:pt x="22732" y="19520"/>
                    </a:cubicBezTo>
                    <a:moveTo>
                      <a:pt x="24230" y="8922"/>
                    </a:moveTo>
                    <a:cubicBezTo>
                      <a:pt x="24748" y="7566"/>
                      <a:pt x="25149" y="6174"/>
                      <a:pt x="25212" y="4693"/>
                    </a:cubicBezTo>
                    <a:lnTo>
                      <a:pt x="25212" y="4693"/>
                    </a:lnTo>
                    <a:cubicBezTo>
                      <a:pt x="25595" y="4604"/>
                      <a:pt x="25979" y="4542"/>
                      <a:pt x="26345" y="4515"/>
                    </a:cubicBezTo>
                    <a:lnTo>
                      <a:pt x="26345" y="4515"/>
                    </a:lnTo>
                    <a:cubicBezTo>
                      <a:pt x="26371" y="4515"/>
                      <a:pt x="26398" y="4515"/>
                      <a:pt x="26425" y="4515"/>
                    </a:cubicBezTo>
                    <a:lnTo>
                      <a:pt x="26425" y="4515"/>
                    </a:lnTo>
                    <a:cubicBezTo>
                      <a:pt x="26139" y="6451"/>
                      <a:pt x="25595" y="8315"/>
                      <a:pt x="24712" y="10073"/>
                    </a:cubicBezTo>
                    <a:lnTo>
                      <a:pt x="24712" y="10073"/>
                    </a:lnTo>
                    <a:cubicBezTo>
                      <a:pt x="24632" y="10242"/>
                      <a:pt x="24534" y="10412"/>
                      <a:pt x="24444" y="10581"/>
                    </a:cubicBezTo>
                    <a:lnTo>
                      <a:pt x="24444" y="10581"/>
                    </a:lnTo>
                    <a:cubicBezTo>
                      <a:pt x="24355" y="10028"/>
                      <a:pt x="24275" y="9475"/>
                      <a:pt x="24230" y="8922"/>
                    </a:cubicBezTo>
                    <a:close/>
                    <a:moveTo>
                      <a:pt x="23972" y="5264"/>
                    </a:moveTo>
                    <a:cubicBezTo>
                      <a:pt x="23936" y="5175"/>
                      <a:pt x="23891" y="5104"/>
                      <a:pt x="23856" y="5023"/>
                    </a:cubicBezTo>
                    <a:lnTo>
                      <a:pt x="23856" y="5023"/>
                    </a:lnTo>
                    <a:cubicBezTo>
                      <a:pt x="24248" y="4925"/>
                      <a:pt x="24667" y="4809"/>
                      <a:pt x="25078" y="4720"/>
                    </a:cubicBezTo>
                    <a:lnTo>
                      <a:pt x="25078" y="4720"/>
                    </a:lnTo>
                    <a:cubicBezTo>
                      <a:pt x="24917" y="5898"/>
                      <a:pt x="24596" y="7022"/>
                      <a:pt x="24195" y="8119"/>
                    </a:cubicBezTo>
                    <a:lnTo>
                      <a:pt x="24195" y="8119"/>
                    </a:lnTo>
                    <a:cubicBezTo>
                      <a:pt x="24212" y="7111"/>
                      <a:pt x="24382" y="6263"/>
                      <a:pt x="23972" y="5264"/>
                    </a:cubicBezTo>
                    <a:close/>
                    <a:moveTo>
                      <a:pt x="25015" y="13258"/>
                    </a:moveTo>
                    <a:cubicBezTo>
                      <a:pt x="25586" y="11357"/>
                      <a:pt x="26407" y="9698"/>
                      <a:pt x="27344" y="7950"/>
                    </a:cubicBezTo>
                    <a:lnTo>
                      <a:pt x="27344" y="7950"/>
                    </a:lnTo>
                    <a:cubicBezTo>
                      <a:pt x="27852" y="7004"/>
                      <a:pt x="28227" y="6049"/>
                      <a:pt x="28379" y="5006"/>
                    </a:cubicBezTo>
                    <a:lnTo>
                      <a:pt x="28379" y="5006"/>
                    </a:lnTo>
                    <a:cubicBezTo>
                      <a:pt x="28816" y="5309"/>
                      <a:pt x="29155" y="5728"/>
                      <a:pt x="29529" y="6192"/>
                    </a:cubicBezTo>
                    <a:lnTo>
                      <a:pt x="29529" y="6192"/>
                    </a:lnTo>
                    <a:cubicBezTo>
                      <a:pt x="29039" y="7727"/>
                      <a:pt x="28040" y="8904"/>
                      <a:pt x="27121" y="10242"/>
                    </a:cubicBezTo>
                    <a:lnTo>
                      <a:pt x="27121" y="10242"/>
                    </a:lnTo>
                    <a:cubicBezTo>
                      <a:pt x="26291" y="11464"/>
                      <a:pt x="25756" y="12704"/>
                      <a:pt x="25283" y="14105"/>
                    </a:cubicBezTo>
                    <a:lnTo>
                      <a:pt x="25283" y="14105"/>
                    </a:lnTo>
                    <a:cubicBezTo>
                      <a:pt x="24614" y="16103"/>
                      <a:pt x="23374" y="19743"/>
                      <a:pt x="22633" y="21679"/>
                    </a:cubicBezTo>
                    <a:lnTo>
                      <a:pt x="22633" y="21679"/>
                    </a:lnTo>
                    <a:cubicBezTo>
                      <a:pt x="23338" y="19467"/>
                      <a:pt x="24346" y="15452"/>
                      <a:pt x="25015" y="13258"/>
                    </a:cubicBezTo>
                    <a:moveTo>
                      <a:pt x="6567" y="5211"/>
                    </a:moveTo>
                    <a:cubicBezTo>
                      <a:pt x="7048" y="5059"/>
                      <a:pt x="7575" y="5068"/>
                      <a:pt x="8128" y="5211"/>
                    </a:cubicBezTo>
                    <a:lnTo>
                      <a:pt x="8128" y="5211"/>
                    </a:lnTo>
                    <a:cubicBezTo>
                      <a:pt x="8253" y="7575"/>
                      <a:pt x="9118" y="9930"/>
                      <a:pt x="9573" y="12258"/>
                    </a:cubicBezTo>
                    <a:lnTo>
                      <a:pt x="9573" y="12258"/>
                    </a:lnTo>
                    <a:cubicBezTo>
                      <a:pt x="9511" y="12455"/>
                      <a:pt x="9457" y="12651"/>
                      <a:pt x="9421" y="12856"/>
                    </a:cubicBezTo>
                    <a:lnTo>
                      <a:pt x="9421" y="12856"/>
                    </a:lnTo>
                    <a:cubicBezTo>
                      <a:pt x="8378" y="10314"/>
                      <a:pt x="6549" y="8039"/>
                      <a:pt x="6567" y="5211"/>
                    </a:cubicBezTo>
                    <a:close/>
                    <a:moveTo>
                      <a:pt x="8279" y="5246"/>
                    </a:moveTo>
                    <a:cubicBezTo>
                      <a:pt x="8529" y="5327"/>
                      <a:pt x="8779" y="5425"/>
                      <a:pt x="9029" y="5559"/>
                    </a:cubicBezTo>
                    <a:lnTo>
                      <a:pt x="9029" y="5559"/>
                    </a:lnTo>
                    <a:cubicBezTo>
                      <a:pt x="9207" y="5657"/>
                      <a:pt x="9377" y="5755"/>
                      <a:pt x="9537" y="5862"/>
                    </a:cubicBezTo>
                    <a:lnTo>
                      <a:pt x="9537" y="5862"/>
                    </a:lnTo>
                    <a:cubicBezTo>
                      <a:pt x="9725" y="7343"/>
                      <a:pt x="9912" y="8895"/>
                      <a:pt x="10251" y="10340"/>
                    </a:cubicBezTo>
                    <a:lnTo>
                      <a:pt x="10251" y="10340"/>
                    </a:lnTo>
                    <a:cubicBezTo>
                      <a:pt x="10073" y="10867"/>
                      <a:pt x="9867" y="11375"/>
                      <a:pt x="9689" y="11893"/>
                    </a:cubicBezTo>
                    <a:lnTo>
                      <a:pt x="9689" y="11893"/>
                    </a:lnTo>
                    <a:cubicBezTo>
                      <a:pt x="9734" y="9662"/>
                      <a:pt x="8511" y="7459"/>
                      <a:pt x="8279" y="5246"/>
                    </a:cubicBezTo>
                    <a:close/>
                    <a:moveTo>
                      <a:pt x="7566" y="11714"/>
                    </a:moveTo>
                    <a:cubicBezTo>
                      <a:pt x="6558" y="9984"/>
                      <a:pt x="5228" y="8467"/>
                      <a:pt x="4898" y="6442"/>
                    </a:cubicBezTo>
                    <a:lnTo>
                      <a:pt x="4898" y="6442"/>
                    </a:lnTo>
                    <a:cubicBezTo>
                      <a:pt x="5309" y="5898"/>
                      <a:pt x="5790" y="5514"/>
                      <a:pt x="6317" y="5300"/>
                    </a:cubicBezTo>
                    <a:lnTo>
                      <a:pt x="6317" y="5300"/>
                    </a:lnTo>
                    <a:cubicBezTo>
                      <a:pt x="6326" y="6683"/>
                      <a:pt x="6718" y="7932"/>
                      <a:pt x="7325" y="9181"/>
                    </a:cubicBezTo>
                    <a:lnTo>
                      <a:pt x="7325" y="9181"/>
                    </a:lnTo>
                    <a:cubicBezTo>
                      <a:pt x="8056" y="10670"/>
                      <a:pt x="8770" y="12062"/>
                      <a:pt x="9332" y="13552"/>
                    </a:cubicBezTo>
                    <a:lnTo>
                      <a:pt x="9332" y="13552"/>
                    </a:lnTo>
                    <a:cubicBezTo>
                      <a:pt x="9323" y="13677"/>
                      <a:pt x="9323" y="13793"/>
                      <a:pt x="9323" y="13918"/>
                    </a:cubicBezTo>
                    <a:lnTo>
                      <a:pt x="9323" y="13918"/>
                    </a:lnTo>
                    <a:cubicBezTo>
                      <a:pt x="9359" y="14676"/>
                      <a:pt x="9582" y="15399"/>
                      <a:pt x="9867" y="16103"/>
                    </a:cubicBezTo>
                    <a:lnTo>
                      <a:pt x="9867" y="16103"/>
                    </a:lnTo>
                    <a:cubicBezTo>
                      <a:pt x="9145" y="14614"/>
                      <a:pt x="8395" y="13133"/>
                      <a:pt x="7566" y="11714"/>
                    </a:cubicBezTo>
                    <a:close/>
                    <a:moveTo>
                      <a:pt x="23356" y="5755"/>
                    </a:moveTo>
                    <a:cubicBezTo>
                      <a:pt x="23543" y="6388"/>
                      <a:pt x="23615" y="7084"/>
                      <a:pt x="23570" y="7887"/>
                    </a:cubicBezTo>
                    <a:lnTo>
                      <a:pt x="23570" y="7887"/>
                    </a:lnTo>
                    <a:cubicBezTo>
                      <a:pt x="23472" y="9734"/>
                      <a:pt x="24302" y="11607"/>
                      <a:pt x="23784" y="13418"/>
                    </a:cubicBezTo>
                    <a:lnTo>
                      <a:pt x="23784" y="13418"/>
                    </a:lnTo>
                    <a:cubicBezTo>
                      <a:pt x="23552" y="14239"/>
                      <a:pt x="23186" y="14979"/>
                      <a:pt x="22856" y="15720"/>
                    </a:cubicBezTo>
                    <a:lnTo>
                      <a:pt x="22856" y="15720"/>
                    </a:lnTo>
                    <a:cubicBezTo>
                      <a:pt x="23918" y="12615"/>
                      <a:pt x="23517" y="9020"/>
                      <a:pt x="23356" y="5755"/>
                    </a:cubicBezTo>
                    <a:close/>
                    <a:moveTo>
                      <a:pt x="9823" y="6067"/>
                    </a:moveTo>
                    <a:cubicBezTo>
                      <a:pt x="10171" y="6317"/>
                      <a:pt x="10465" y="6602"/>
                      <a:pt x="10742" y="6897"/>
                    </a:cubicBezTo>
                    <a:lnTo>
                      <a:pt x="10742" y="6897"/>
                    </a:lnTo>
                    <a:cubicBezTo>
                      <a:pt x="10661" y="7851"/>
                      <a:pt x="10643" y="8797"/>
                      <a:pt x="10420" y="9734"/>
                    </a:cubicBezTo>
                    <a:lnTo>
                      <a:pt x="10420" y="9734"/>
                    </a:lnTo>
                    <a:cubicBezTo>
                      <a:pt x="10304" y="8512"/>
                      <a:pt x="10019" y="7272"/>
                      <a:pt x="9823" y="6067"/>
                    </a:cubicBezTo>
                    <a:close/>
                    <a:moveTo>
                      <a:pt x="25390" y="14471"/>
                    </a:moveTo>
                    <a:cubicBezTo>
                      <a:pt x="26041" y="12526"/>
                      <a:pt x="26924" y="10929"/>
                      <a:pt x="28111" y="9270"/>
                    </a:cubicBezTo>
                    <a:lnTo>
                      <a:pt x="28111" y="9270"/>
                    </a:lnTo>
                    <a:cubicBezTo>
                      <a:pt x="28789" y="8324"/>
                      <a:pt x="29342" y="7414"/>
                      <a:pt x="29654" y="6344"/>
                    </a:cubicBezTo>
                    <a:lnTo>
                      <a:pt x="29654" y="6344"/>
                    </a:lnTo>
                    <a:cubicBezTo>
                      <a:pt x="29806" y="6540"/>
                      <a:pt x="29975" y="6736"/>
                      <a:pt x="30154" y="6933"/>
                    </a:cubicBezTo>
                    <a:lnTo>
                      <a:pt x="30154" y="6933"/>
                    </a:lnTo>
                    <a:cubicBezTo>
                      <a:pt x="30243" y="7031"/>
                      <a:pt x="30332" y="7102"/>
                      <a:pt x="30421" y="7182"/>
                    </a:cubicBezTo>
                    <a:lnTo>
                      <a:pt x="30421" y="7182"/>
                    </a:lnTo>
                    <a:cubicBezTo>
                      <a:pt x="29217" y="9894"/>
                      <a:pt x="26880" y="11750"/>
                      <a:pt x="25845" y="14596"/>
                    </a:cubicBezTo>
                    <a:lnTo>
                      <a:pt x="25845" y="14596"/>
                    </a:lnTo>
                    <a:cubicBezTo>
                      <a:pt x="25078" y="16692"/>
                      <a:pt x="24230" y="18717"/>
                      <a:pt x="23338" y="20733"/>
                    </a:cubicBezTo>
                    <a:lnTo>
                      <a:pt x="23338" y="20733"/>
                    </a:lnTo>
                    <a:cubicBezTo>
                      <a:pt x="24150" y="18682"/>
                      <a:pt x="24721" y="16496"/>
                      <a:pt x="25390" y="14471"/>
                    </a:cubicBezTo>
                    <a:close/>
                    <a:moveTo>
                      <a:pt x="9261" y="16023"/>
                    </a:moveTo>
                    <a:cubicBezTo>
                      <a:pt x="7173" y="13543"/>
                      <a:pt x="4845" y="11304"/>
                      <a:pt x="3756" y="8181"/>
                    </a:cubicBezTo>
                    <a:lnTo>
                      <a:pt x="3756" y="8181"/>
                    </a:lnTo>
                    <a:cubicBezTo>
                      <a:pt x="4087" y="7869"/>
                      <a:pt x="4238" y="7504"/>
                      <a:pt x="4533" y="6986"/>
                    </a:cubicBezTo>
                    <a:lnTo>
                      <a:pt x="4533" y="6986"/>
                    </a:lnTo>
                    <a:cubicBezTo>
                      <a:pt x="4613" y="6852"/>
                      <a:pt x="4702" y="6736"/>
                      <a:pt x="4782" y="6611"/>
                    </a:cubicBezTo>
                    <a:lnTo>
                      <a:pt x="4782" y="6611"/>
                    </a:lnTo>
                    <a:cubicBezTo>
                      <a:pt x="5032" y="8262"/>
                      <a:pt x="5915" y="9591"/>
                      <a:pt x="6799" y="11009"/>
                    </a:cubicBezTo>
                    <a:lnTo>
                      <a:pt x="6799" y="11009"/>
                    </a:lnTo>
                    <a:cubicBezTo>
                      <a:pt x="7940" y="12847"/>
                      <a:pt x="8868" y="14801"/>
                      <a:pt x="9841" y="16728"/>
                    </a:cubicBezTo>
                    <a:lnTo>
                      <a:pt x="9841" y="16728"/>
                    </a:lnTo>
                    <a:cubicBezTo>
                      <a:pt x="9644" y="16496"/>
                      <a:pt x="9457" y="16255"/>
                      <a:pt x="9261" y="16023"/>
                    </a:cubicBezTo>
                    <a:close/>
                    <a:moveTo>
                      <a:pt x="25890" y="15256"/>
                    </a:moveTo>
                    <a:cubicBezTo>
                      <a:pt x="26657" y="13088"/>
                      <a:pt x="27683" y="11732"/>
                      <a:pt x="29092" y="9948"/>
                    </a:cubicBezTo>
                    <a:lnTo>
                      <a:pt x="29092" y="9948"/>
                    </a:lnTo>
                    <a:cubicBezTo>
                      <a:pt x="29743" y="9136"/>
                      <a:pt x="30225" y="8289"/>
                      <a:pt x="30564" y="7325"/>
                    </a:cubicBezTo>
                    <a:lnTo>
                      <a:pt x="30564" y="7325"/>
                    </a:lnTo>
                    <a:cubicBezTo>
                      <a:pt x="30796" y="7521"/>
                      <a:pt x="31028" y="7700"/>
                      <a:pt x="31260" y="7887"/>
                    </a:cubicBezTo>
                    <a:lnTo>
                      <a:pt x="31260" y="7887"/>
                    </a:lnTo>
                    <a:cubicBezTo>
                      <a:pt x="30698" y="9618"/>
                      <a:pt x="29404" y="10911"/>
                      <a:pt x="28361" y="12374"/>
                    </a:cubicBezTo>
                    <a:lnTo>
                      <a:pt x="28361" y="12374"/>
                    </a:lnTo>
                    <a:cubicBezTo>
                      <a:pt x="27397" y="13730"/>
                      <a:pt x="26568" y="15158"/>
                      <a:pt x="25890" y="16674"/>
                    </a:cubicBezTo>
                    <a:lnTo>
                      <a:pt x="25890" y="16674"/>
                    </a:lnTo>
                    <a:cubicBezTo>
                      <a:pt x="24890" y="18887"/>
                      <a:pt x="24088" y="21135"/>
                      <a:pt x="22910" y="23196"/>
                    </a:cubicBezTo>
                    <a:lnTo>
                      <a:pt x="22910" y="23196"/>
                    </a:lnTo>
                    <a:cubicBezTo>
                      <a:pt x="22767" y="23213"/>
                      <a:pt x="22633" y="23258"/>
                      <a:pt x="22500" y="23294"/>
                    </a:cubicBezTo>
                    <a:lnTo>
                      <a:pt x="22500" y="23294"/>
                    </a:lnTo>
                    <a:cubicBezTo>
                      <a:pt x="23838" y="20716"/>
                      <a:pt x="24917" y="17977"/>
                      <a:pt x="25890" y="15256"/>
                    </a:cubicBezTo>
                    <a:moveTo>
                      <a:pt x="25845" y="17406"/>
                    </a:moveTo>
                    <a:cubicBezTo>
                      <a:pt x="26684" y="15443"/>
                      <a:pt x="27727" y="13632"/>
                      <a:pt x="29003" y="11928"/>
                    </a:cubicBezTo>
                    <a:lnTo>
                      <a:pt x="29003" y="11928"/>
                    </a:lnTo>
                    <a:cubicBezTo>
                      <a:pt x="29958" y="10644"/>
                      <a:pt x="30957" y="9520"/>
                      <a:pt x="31394" y="7994"/>
                    </a:cubicBezTo>
                    <a:lnTo>
                      <a:pt x="31394" y="7994"/>
                    </a:lnTo>
                    <a:cubicBezTo>
                      <a:pt x="31599" y="8164"/>
                      <a:pt x="31795" y="8342"/>
                      <a:pt x="31983" y="8556"/>
                    </a:cubicBezTo>
                    <a:lnTo>
                      <a:pt x="31983" y="8556"/>
                    </a:lnTo>
                    <a:cubicBezTo>
                      <a:pt x="32108" y="8717"/>
                      <a:pt x="32241" y="8886"/>
                      <a:pt x="32357" y="9065"/>
                    </a:cubicBezTo>
                    <a:lnTo>
                      <a:pt x="32357" y="9065"/>
                    </a:lnTo>
                    <a:cubicBezTo>
                      <a:pt x="31902" y="10769"/>
                      <a:pt x="30520" y="11795"/>
                      <a:pt x="29431" y="13133"/>
                    </a:cubicBezTo>
                    <a:lnTo>
                      <a:pt x="29431" y="13133"/>
                    </a:lnTo>
                    <a:cubicBezTo>
                      <a:pt x="28450" y="14337"/>
                      <a:pt x="27629" y="15684"/>
                      <a:pt x="26817" y="17004"/>
                    </a:cubicBezTo>
                    <a:lnTo>
                      <a:pt x="26817" y="17004"/>
                    </a:lnTo>
                    <a:cubicBezTo>
                      <a:pt x="25979" y="18351"/>
                      <a:pt x="25345" y="19806"/>
                      <a:pt x="24516" y="21153"/>
                    </a:cubicBezTo>
                    <a:lnTo>
                      <a:pt x="24516" y="21153"/>
                    </a:lnTo>
                    <a:cubicBezTo>
                      <a:pt x="24293" y="21509"/>
                      <a:pt x="24052" y="21848"/>
                      <a:pt x="23802" y="22196"/>
                    </a:cubicBezTo>
                    <a:lnTo>
                      <a:pt x="23802" y="22196"/>
                    </a:lnTo>
                    <a:cubicBezTo>
                      <a:pt x="24569" y="20653"/>
                      <a:pt x="25167" y="19003"/>
                      <a:pt x="25845" y="17406"/>
                    </a:cubicBezTo>
                    <a:close/>
                    <a:moveTo>
                      <a:pt x="3364" y="8485"/>
                    </a:moveTo>
                    <a:cubicBezTo>
                      <a:pt x="3453" y="8431"/>
                      <a:pt x="3525" y="8369"/>
                      <a:pt x="3596" y="8306"/>
                    </a:cubicBezTo>
                    <a:lnTo>
                      <a:pt x="3596" y="8306"/>
                    </a:lnTo>
                    <a:cubicBezTo>
                      <a:pt x="4461" y="11001"/>
                      <a:pt x="6308" y="13070"/>
                      <a:pt x="8163" y="15167"/>
                    </a:cubicBezTo>
                    <a:lnTo>
                      <a:pt x="8163" y="15167"/>
                    </a:lnTo>
                    <a:cubicBezTo>
                      <a:pt x="9332" y="16487"/>
                      <a:pt x="10367" y="17923"/>
                      <a:pt x="11429" y="19342"/>
                    </a:cubicBezTo>
                    <a:lnTo>
                      <a:pt x="11429" y="19342"/>
                    </a:lnTo>
                    <a:cubicBezTo>
                      <a:pt x="11607" y="19645"/>
                      <a:pt x="11794" y="19939"/>
                      <a:pt x="11982" y="20234"/>
                    </a:cubicBezTo>
                    <a:lnTo>
                      <a:pt x="11982" y="20234"/>
                    </a:lnTo>
                    <a:cubicBezTo>
                      <a:pt x="10742" y="18824"/>
                      <a:pt x="9448" y="17468"/>
                      <a:pt x="8065" y="16219"/>
                    </a:cubicBezTo>
                    <a:lnTo>
                      <a:pt x="8065" y="16219"/>
                    </a:lnTo>
                    <a:cubicBezTo>
                      <a:pt x="5666" y="14043"/>
                      <a:pt x="3275" y="11946"/>
                      <a:pt x="1981" y="8895"/>
                    </a:cubicBezTo>
                    <a:lnTo>
                      <a:pt x="1981" y="8895"/>
                    </a:lnTo>
                    <a:cubicBezTo>
                      <a:pt x="1972" y="8877"/>
                      <a:pt x="1954" y="8859"/>
                      <a:pt x="1937" y="8859"/>
                    </a:cubicBezTo>
                    <a:lnTo>
                      <a:pt x="1937" y="8859"/>
                    </a:lnTo>
                    <a:cubicBezTo>
                      <a:pt x="2186" y="8744"/>
                      <a:pt x="2472" y="8645"/>
                      <a:pt x="2802" y="8547"/>
                    </a:cubicBezTo>
                    <a:lnTo>
                      <a:pt x="2802" y="8547"/>
                    </a:lnTo>
                    <a:cubicBezTo>
                      <a:pt x="2811" y="8538"/>
                      <a:pt x="2864" y="8538"/>
                      <a:pt x="2927" y="8538"/>
                    </a:cubicBezTo>
                    <a:lnTo>
                      <a:pt x="2927" y="8538"/>
                    </a:lnTo>
                    <a:cubicBezTo>
                      <a:pt x="2945" y="8538"/>
                      <a:pt x="2962" y="8538"/>
                      <a:pt x="2989" y="8538"/>
                    </a:cubicBezTo>
                    <a:lnTo>
                      <a:pt x="2989" y="8538"/>
                    </a:lnTo>
                    <a:cubicBezTo>
                      <a:pt x="3123" y="8538"/>
                      <a:pt x="3284" y="8538"/>
                      <a:pt x="3364" y="8485"/>
                    </a:cubicBezTo>
                    <a:close/>
                    <a:moveTo>
                      <a:pt x="12454" y="21617"/>
                    </a:moveTo>
                    <a:cubicBezTo>
                      <a:pt x="11036" y="20492"/>
                      <a:pt x="9974" y="19047"/>
                      <a:pt x="8645" y="17825"/>
                    </a:cubicBezTo>
                    <a:lnTo>
                      <a:pt x="8645" y="17825"/>
                    </a:lnTo>
                    <a:cubicBezTo>
                      <a:pt x="6138" y="15523"/>
                      <a:pt x="2900" y="13579"/>
                      <a:pt x="937" y="10778"/>
                    </a:cubicBezTo>
                    <a:lnTo>
                      <a:pt x="937" y="10778"/>
                    </a:lnTo>
                    <a:cubicBezTo>
                      <a:pt x="795" y="9778"/>
                      <a:pt x="1107" y="9261"/>
                      <a:pt x="1838" y="8895"/>
                    </a:cubicBezTo>
                    <a:lnTo>
                      <a:pt x="1838" y="8895"/>
                    </a:lnTo>
                    <a:cubicBezTo>
                      <a:pt x="1830" y="8922"/>
                      <a:pt x="1821" y="8949"/>
                      <a:pt x="1830" y="8975"/>
                    </a:cubicBezTo>
                    <a:lnTo>
                      <a:pt x="1830" y="8975"/>
                    </a:lnTo>
                    <a:cubicBezTo>
                      <a:pt x="2945" y="11875"/>
                      <a:pt x="5095" y="13909"/>
                      <a:pt x="7343" y="15952"/>
                    </a:cubicBezTo>
                    <a:lnTo>
                      <a:pt x="7343" y="15952"/>
                    </a:lnTo>
                    <a:cubicBezTo>
                      <a:pt x="9537" y="17932"/>
                      <a:pt x="11393" y="20162"/>
                      <a:pt x="13391" y="22312"/>
                    </a:cubicBezTo>
                    <a:lnTo>
                      <a:pt x="13391" y="22312"/>
                    </a:lnTo>
                    <a:cubicBezTo>
                      <a:pt x="13070" y="22089"/>
                      <a:pt x="12758" y="21857"/>
                      <a:pt x="12454" y="21617"/>
                    </a:cubicBezTo>
                    <a:close/>
                    <a:moveTo>
                      <a:pt x="23302" y="23124"/>
                    </a:moveTo>
                    <a:cubicBezTo>
                      <a:pt x="24730" y="21135"/>
                      <a:pt x="25854" y="18976"/>
                      <a:pt x="27192" y="16835"/>
                    </a:cubicBezTo>
                    <a:lnTo>
                      <a:pt x="27192" y="16835"/>
                    </a:lnTo>
                    <a:cubicBezTo>
                      <a:pt x="28298" y="15060"/>
                      <a:pt x="29440" y="13427"/>
                      <a:pt x="30876" y="11902"/>
                    </a:cubicBezTo>
                    <a:lnTo>
                      <a:pt x="30876" y="11902"/>
                    </a:lnTo>
                    <a:cubicBezTo>
                      <a:pt x="31644" y="11072"/>
                      <a:pt x="32232" y="10296"/>
                      <a:pt x="32482" y="9252"/>
                    </a:cubicBezTo>
                    <a:lnTo>
                      <a:pt x="32482" y="9252"/>
                    </a:lnTo>
                    <a:cubicBezTo>
                      <a:pt x="32750" y="9653"/>
                      <a:pt x="32964" y="10100"/>
                      <a:pt x="33133" y="10563"/>
                    </a:cubicBezTo>
                    <a:lnTo>
                      <a:pt x="33133" y="10563"/>
                    </a:lnTo>
                    <a:cubicBezTo>
                      <a:pt x="33133" y="10563"/>
                      <a:pt x="33133" y="10563"/>
                      <a:pt x="33142" y="10563"/>
                    </a:cubicBezTo>
                    <a:lnTo>
                      <a:pt x="33142" y="10563"/>
                    </a:lnTo>
                    <a:cubicBezTo>
                      <a:pt x="33232" y="10813"/>
                      <a:pt x="33294" y="11063"/>
                      <a:pt x="33356" y="11313"/>
                    </a:cubicBezTo>
                    <a:lnTo>
                      <a:pt x="33356" y="11313"/>
                    </a:lnTo>
                    <a:cubicBezTo>
                      <a:pt x="31563" y="13454"/>
                      <a:pt x="29342" y="15122"/>
                      <a:pt x="27745" y="17459"/>
                    </a:cubicBezTo>
                    <a:lnTo>
                      <a:pt x="27745" y="17459"/>
                    </a:lnTo>
                    <a:cubicBezTo>
                      <a:pt x="26362" y="19467"/>
                      <a:pt x="25497" y="21581"/>
                      <a:pt x="24052" y="23285"/>
                    </a:cubicBezTo>
                    <a:lnTo>
                      <a:pt x="24052" y="23285"/>
                    </a:lnTo>
                    <a:cubicBezTo>
                      <a:pt x="23784" y="23222"/>
                      <a:pt x="23525" y="23187"/>
                      <a:pt x="23258" y="23187"/>
                    </a:cubicBezTo>
                    <a:lnTo>
                      <a:pt x="23258" y="23187"/>
                    </a:lnTo>
                    <a:cubicBezTo>
                      <a:pt x="23276" y="23169"/>
                      <a:pt x="23285" y="23142"/>
                      <a:pt x="23302" y="23124"/>
                    </a:cubicBezTo>
                    <a:moveTo>
                      <a:pt x="12383" y="19948"/>
                    </a:moveTo>
                    <a:cubicBezTo>
                      <a:pt x="11027" y="17888"/>
                      <a:pt x="9350" y="14953"/>
                      <a:pt x="10046" y="12428"/>
                    </a:cubicBezTo>
                    <a:lnTo>
                      <a:pt x="10046" y="12428"/>
                    </a:lnTo>
                    <a:cubicBezTo>
                      <a:pt x="10206" y="11848"/>
                      <a:pt x="10447" y="11295"/>
                      <a:pt x="10670" y="10733"/>
                    </a:cubicBezTo>
                    <a:lnTo>
                      <a:pt x="10670" y="10733"/>
                    </a:lnTo>
                    <a:cubicBezTo>
                      <a:pt x="10777" y="14845"/>
                      <a:pt x="12169" y="19056"/>
                      <a:pt x="14667" y="22339"/>
                    </a:cubicBezTo>
                    <a:lnTo>
                      <a:pt x="14667" y="22339"/>
                    </a:lnTo>
                    <a:cubicBezTo>
                      <a:pt x="13837" y="21581"/>
                      <a:pt x="12972" y="20840"/>
                      <a:pt x="12383" y="19948"/>
                    </a:cubicBezTo>
                    <a:moveTo>
                      <a:pt x="9377" y="20377"/>
                    </a:moveTo>
                    <a:cubicBezTo>
                      <a:pt x="9180" y="20225"/>
                      <a:pt x="8993" y="20073"/>
                      <a:pt x="8815" y="19913"/>
                    </a:cubicBezTo>
                    <a:lnTo>
                      <a:pt x="8815" y="19913"/>
                    </a:lnTo>
                    <a:cubicBezTo>
                      <a:pt x="7851" y="18833"/>
                      <a:pt x="5692" y="16416"/>
                      <a:pt x="4488" y="15586"/>
                    </a:cubicBezTo>
                    <a:lnTo>
                      <a:pt x="4488" y="15586"/>
                    </a:lnTo>
                    <a:cubicBezTo>
                      <a:pt x="4185" y="15015"/>
                      <a:pt x="3792" y="14506"/>
                      <a:pt x="3337" y="14034"/>
                    </a:cubicBezTo>
                    <a:lnTo>
                      <a:pt x="3337" y="14034"/>
                    </a:lnTo>
                    <a:cubicBezTo>
                      <a:pt x="2454" y="13115"/>
                      <a:pt x="1303" y="12419"/>
                      <a:pt x="1000" y="11099"/>
                    </a:cubicBezTo>
                    <a:lnTo>
                      <a:pt x="1000" y="11099"/>
                    </a:lnTo>
                    <a:cubicBezTo>
                      <a:pt x="2775" y="13802"/>
                      <a:pt x="5790" y="15702"/>
                      <a:pt x="8199" y="17798"/>
                    </a:cubicBezTo>
                    <a:lnTo>
                      <a:pt x="8199" y="17798"/>
                    </a:lnTo>
                    <a:cubicBezTo>
                      <a:pt x="10617" y="19913"/>
                      <a:pt x="12499" y="22232"/>
                      <a:pt x="15229" y="23945"/>
                    </a:cubicBezTo>
                    <a:lnTo>
                      <a:pt x="15229" y="23945"/>
                    </a:lnTo>
                    <a:cubicBezTo>
                      <a:pt x="15211" y="23954"/>
                      <a:pt x="15193" y="23963"/>
                      <a:pt x="15175" y="23972"/>
                    </a:cubicBezTo>
                    <a:lnTo>
                      <a:pt x="15175" y="23972"/>
                    </a:lnTo>
                    <a:cubicBezTo>
                      <a:pt x="13222" y="22821"/>
                      <a:pt x="11188" y="21732"/>
                      <a:pt x="9377" y="20377"/>
                    </a:cubicBezTo>
                    <a:moveTo>
                      <a:pt x="24230" y="23597"/>
                    </a:moveTo>
                    <a:cubicBezTo>
                      <a:pt x="24293" y="23588"/>
                      <a:pt x="24346" y="23570"/>
                      <a:pt x="24409" y="23561"/>
                    </a:cubicBezTo>
                    <a:lnTo>
                      <a:pt x="24409" y="23561"/>
                    </a:lnTo>
                    <a:cubicBezTo>
                      <a:pt x="24516" y="23543"/>
                      <a:pt x="24507" y="23401"/>
                      <a:pt x="24418" y="23365"/>
                    </a:cubicBezTo>
                    <a:lnTo>
                      <a:pt x="24418" y="23365"/>
                    </a:lnTo>
                    <a:cubicBezTo>
                      <a:pt x="25372" y="22196"/>
                      <a:pt x="26086" y="20823"/>
                      <a:pt x="26933" y="19342"/>
                    </a:cubicBezTo>
                    <a:lnTo>
                      <a:pt x="26933" y="19342"/>
                    </a:lnTo>
                    <a:cubicBezTo>
                      <a:pt x="27941" y="17575"/>
                      <a:pt x="29173" y="15934"/>
                      <a:pt x="30564" y="14453"/>
                    </a:cubicBezTo>
                    <a:lnTo>
                      <a:pt x="30564" y="14453"/>
                    </a:lnTo>
                    <a:cubicBezTo>
                      <a:pt x="31510" y="13454"/>
                      <a:pt x="32589" y="12615"/>
                      <a:pt x="33410" y="11518"/>
                    </a:cubicBezTo>
                    <a:lnTo>
                      <a:pt x="33410" y="11518"/>
                    </a:lnTo>
                    <a:cubicBezTo>
                      <a:pt x="33472" y="11812"/>
                      <a:pt x="33508" y="12116"/>
                      <a:pt x="33499" y="12410"/>
                    </a:cubicBezTo>
                    <a:lnTo>
                      <a:pt x="33499" y="12410"/>
                    </a:lnTo>
                    <a:cubicBezTo>
                      <a:pt x="33490" y="15095"/>
                      <a:pt x="30395" y="15247"/>
                      <a:pt x="28905" y="16853"/>
                    </a:cubicBezTo>
                    <a:lnTo>
                      <a:pt x="28905" y="16853"/>
                    </a:lnTo>
                    <a:cubicBezTo>
                      <a:pt x="27817" y="18030"/>
                      <a:pt x="27263" y="19556"/>
                      <a:pt x="26639" y="21001"/>
                    </a:cubicBezTo>
                    <a:lnTo>
                      <a:pt x="26639" y="21001"/>
                    </a:lnTo>
                    <a:cubicBezTo>
                      <a:pt x="25756" y="23026"/>
                      <a:pt x="24658" y="24569"/>
                      <a:pt x="22910" y="25542"/>
                    </a:cubicBezTo>
                    <a:lnTo>
                      <a:pt x="22910" y="25542"/>
                    </a:lnTo>
                    <a:cubicBezTo>
                      <a:pt x="22633" y="25453"/>
                      <a:pt x="22339" y="25417"/>
                      <a:pt x="22018" y="25426"/>
                    </a:cubicBezTo>
                    <a:lnTo>
                      <a:pt x="22018" y="25426"/>
                    </a:lnTo>
                    <a:cubicBezTo>
                      <a:pt x="22910" y="24926"/>
                      <a:pt x="23624" y="24302"/>
                      <a:pt x="24230" y="23597"/>
                    </a:cubicBezTo>
                    <a:moveTo>
                      <a:pt x="9350" y="21144"/>
                    </a:moveTo>
                    <a:cubicBezTo>
                      <a:pt x="9145" y="20974"/>
                      <a:pt x="8948" y="20805"/>
                      <a:pt x="8743" y="20626"/>
                    </a:cubicBezTo>
                    <a:lnTo>
                      <a:pt x="8743" y="20626"/>
                    </a:lnTo>
                    <a:cubicBezTo>
                      <a:pt x="8047" y="19993"/>
                      <a:pt x="6040" y="18218"/>
                      <a:pt x="5211" y="17718"/>
                    </a:cubicBezTo>
                    <a:lnTo>
                      <a:pt x="5211" y="17718"/>
                    </a:lnTo>
                    <a:cubicBezTo>
                      <a:pt x="5104" y="17227"/>
                      <a:pt x="5005" y="16737"/>
                      <a:pt x="4818" y="16264"/>
                    </a:cubicBezTo>
                    <a:lnTo>
                      <a:pt x="4818" y="16264"/>
                    </a:lnTo>
                    <a:cubicBezTo>
                      <a:pt x="4765" y="16121"/>
                      <a:pt x="4693" y="15996"/>
                      <a:pt x="4631" y="15862"/>
                    </a:cubicBezTo>
                    <a:lnTo>
                      <a:pt x="4631" y="15862"/>
                    </a:lnTo>
                    <a:cubicBezTo>
                      <a:pt x="5701" y="16710"/>
                      <a:pt x="7931" y="19190"/>
                      <a:pt x="8824" y="20207"/>
                    </a:cubicBezTo>
                    <a:lnTo>
                      <a:pt x="8824" y="20207"/>
                    </a:lnTo>
                    <a:cubicBezTo>
                      <a:pt x="8966" y="20332"/>
                      <a:pt x="9100" y="20457"/>
                      <a:pt x="9252" y="20573"/>
                    </a:cubicBezTo>
                    <a:lnTo>
                      <a:pt x="9252" y="20573"/>
                    </a:lnTo>
                    <a:cubicBezTo>
                      <a:pt x="10554" y="21563"/>
                      <a:pt x="11982" y="22446"/>
                      <a:pt x="13427" y="23285"/>
                    </a:cubicBezTo>
                    <a:lnTo>
                      <a:pt x="13427" y="23285"/>
                    </a:lnTo>
                    <a:cubicBezTo>
                      <a:pt x="11982" y="22714"/>
                      <a:pt x="10554" y="22107"/>
                      <a:pt x="9350" y="21144"/>
                    </a:cubicBezTo>
                    <a:close/>
                    <a:moveTo>
                      <a:pt x="19930" y="23401"/>
                    </a:moveTo>
                    <a:cubicBezTo>
                      <a:pt x="20269" y="22714"/>
                      <a:pt x="20546" y="22000"/>
                      <a:pt x="20751" y="21188"/>
                    </a:cubicBezTo>
                    <a:lnTo>
                      <a:pt x="20751" y="21188"/>
                    </a:lnTo>
                    <a:cubicBezTo>
                      <a:pt x="21135" y="19743"/>
                      <a:pt x="21759" y="18423"/>
                      <a:pt x="22339" y="17067"/>
                    </a:cubicBezTo>
                    <a:lnTo>
                      <a:pt x="22339" y="17067"/>
                    </a:lnTo>
                    <a:cubicBezTo>
                      <a:pt x="22223" y="17450"/>
                      <a:pt x="22134" y="17861"/>
                      <a:pt x="22098" y="18289"/>
                    </a:cubicBezTo>
                    <a:lnTo>
                      <a:pt x="22098" y="18289"/>
                    </a:lnTo>
                    <a:cubicBezTo>
                      <a:pt x="21902" y="20724"/>
                      <a:pt x="21393" y="22669"/>
                      <a:pt x="20037" y="24400"/>
                    </a:cubicBezTo>
                    <a:lnTo>
                      <a:pt x="20037" y="24400"/>
                    </a:lnTo>
                    <a:cubicBezTo>
                      <a:pt x="20028" y="24061"/>
                      <a:pt x="19993" y="23722"/>
                      <a:pt x="19930" y="23401"/>
                    </a:cubicBezTo>
                    <a:close/>
                    <a:moveTo>
                      <a:pt x="12240" y="24453"/>
                    </a:moveTo>
                    <a:cubicBezTo>
                      <a:pt x="11027" y="24159"/>
                      <a:pt x="6629" y="21875"/>
                      <a:pt x="5719" y="19333"/>
                    </a:cubicBezTo>
                    <a:lnTo>
                      <a:pt x="5719" y="19333"/>
                    </a:lnTo>
                    <a:cubicBezTo>
                      <a:pt x="5541" y="18842"/>
                      <a:pt x="5353" y="18387"/>
                      <a:pt x="5246" y="17896"/>
                    </a:cubicBezTo>
                    <a:lnTo>
                      <a:pt x="5246" y="17896"/>
                    </a:lnTo>
                    <a:cubicBezTo>
                      <a:pt x="6013" y="18467"/>
                      <a:pt x="7914" y="20198"/>
                      <a:pt x="8618" y="20858"/>
                    </a:cubicBezTo>
                    <a:lnTo>
                      <a:pt x="8618" y="20858"/>
                    </a:lnTo>
                    <a:cubicBezTo>
                      <a:pt x="8788" y="20992"/>
                      <a:pt x="9680" y="21724"/>
                      <a:pt x="9930" y="21893"/>
                    </a:cubicBezTo>
                    <a:lnTo>
                      <a:pt x="9930" y="21893"/>
                    </a:lnTo>
                    <a:cubicBezTo>
                      <a:pt x="11384" y="22865"/>
                      <a:pt x="13124" y="23535"/>
                      <a:pt x="14783" y="24168"/>
                    </a:cubicBezTo>
                    <a:lnTo>
                      <a:pt x="14783" y="24168"/>
                    </a:lnTo>
                    <a:cubicBezTo>
                      <a:pt x="14524" y="24337"/>
                      <a:pt x="14301" y="24560"/>
                      <a:pt x="14123" y="24828"/>
                    </a:cubicBezTo>
                    <a:lnTo>
                      <a:pt x="14123" y="24828"/>
                    </a:lnTo>
                    <a:cubicBezTo>
                      <a:pt x="13498" y="24712"/>
                      <a:pt x="12865" y="24605"/>
                      <a:pt x="12240" y="24453"/>
                    </a:cubicBezTo>
                    <a:close/>
                    <a:moveTo>
                      <a:pt x="17165" y="24337"/>
                    </a:moveTo>
                    <a:cubicBezTo>
                      <a:pt x="17129" y="24320"/>
                      <a:pt x="17102" y="24302"/>
                      <a:pt x="17067" y="24275"/>
                    </a:cubicBezTo>
                    <a:lnTo>
                      <a:pt x="17067" y="24275"/>
                    </a:lnTo>
                    <a:cubicBezTo>
                      <a:pt x="17040" y="24239"/>
                      <a:pt x="17004" y="24204"/>
                      <a:pt x="16977" y="24168"/>
                    </a:cubicBezTo>
                    <a:lnTo>
                      <a:pt x="16977" y="24168"/>
                    </a:lnTo>
                    <a:cubicBezTo>
                      <a:pt x="16888" y="22901"/>
                      <a:pt x="16745" y="21634"/>
                      <a:pt x="16638" y="20368"/>
                    </a:cubicBezTo>
                    <a:lnTo>
                      <a:pt x="16638" y="20368"/>
                    </a:lnTo>
                    <a:cubicBezTo>
                      <a:pt x="16960" y="20733"/>
                      <a:pt x="17263" y="21162"/>
                      <a:pt x="17504" y="21608"/>
                    </a:cubicBezTo>
                    <a:lnTo>
                      <a:pt x="17504" y="21608"/>
                    </a:lnTo>
                    <a:cubicBezTo>
                      <a:pt x="17379" y="22526"/>
                      <a:pt x="17254" y="23436"/>
                      <a:pt x="17209" y="24355"/>
                    </a:cubicBezTo>
                    <a:lnTo>
                      <a:pt x="17209" y="24355"/>
                    </a:lnTo>
                    <a:cubicBezTo>
                      <a:pt x="17192" y="24346"/>
                      <a:pt x="17183" y="24346"/>
                      <a:pt x="17165" y="24337"/>
                    </a:cubicBezTo>
                    <a:close/>
                    <a:moveTo>
                      <a:pt x="23240" y="20939"/>
                    </a:moveTo>
                    <a:cubicBezTo>
                      <a:pt x="23106" y="21215"/>
                      <a:pt x="22419" y="22964"/>
                      <a:pt x="22285" y="23249"/>
                    </a:cubicBezTo>
                    <a:lnTo>
                      <a:pt x="22285" y="23249"/>
                    </a:lnTo>
                    <a:cubicBezTo>
                      <a:pt x="22250" y="23258"/>
                      <a:pt x="22045" y="23445"/>
                      <a:pt x="22009" y="23463"/>
                    </a:cubicBezTo>
                    <a:lnTo>
                      <a:pt x="22009" y="23463"/>
                    </a:lnTo>
                    <a:cubicBezTo>
                      <a:pt x="22187" y="23169"/>
                      <a:pt x="23079" y="21242"/>
                      <a:pt x="23240" y="20939"/>
                    </a:cubicBezTo>
                    <a:close/>
                    <a:moveTo>
                      <a:pt x="17308" y="24400"/>
                    </a:moveTo>
                    <a:cubicBezTo>
                      <a:pt x="17299" y="23499"/>
                      <a:pt x="17415" y="22607"/>
                      <a:pt x="17557" y="21706"/>
                    </a:cubicBezTo>
                    <a:lnTo>
                      <a:pt x="17557" y="21706"/>
                    </a:lnTo>
                    <a:cubicBezTo>
                      <a:pt x="17629" y="21848"/>
                      <a:pt x="17691" y="21991"/>
                      <a:pt x="17745" y="22134"/>
                    </a:cubicBezTo>
                    <a:lnTo>
                      <a:pt x="17745" y="22134"/>
                    </a:lnTo>
                    <a:cubicBezTo>
                      <a:pt x="17878" y="22571"/>
                      <a:pt x="17968" y="23026"/>
                      <a:pt x="17977" y="23481"/>
                    </a:cubicBezTo>
                    <a:lnTo>
                      <a:pt x="17977" y="23481"/>
                    </a:lnTo>
                    <a:cubicBezTo>
                      <a:pt x="17959" y="23642"/>
                      <a:pt x="17932" y="23793"/>
                      <a:pt x="17870" y="23945"/>
                    </a:cubicBezTo>
                    <a:lnTo>
                      <a:pt x="17870" y="23945"/>
                    </a:lnTo>
                    <a:cubicBezTo>
                      <a:pt x="17718" y="24302"/>
                      <a:pt x="17575" y="24418"/>
                      <a:pt x="17423" y="24418"/>
                    </a:cubicBezTo>
                    <a:lnTo>
                      <a:pt x="17423" y="24418"/>
                    </a:lnTo>
                    <a:cubicBezTo>
                      <a:pt x="17388" y="24418"/>
                      <a:pt x="17343" y="24409"/>
                      <a:pt x="17308" y="24400"/>
                    </a:cubicBezTo>
                    <a:moveTo>
                      <a:pt x="22241" y="21857"/>
                    </a:moveTo>
                    <a:cubicBezTo>
                      <a:pt x="22607" y="21813"/>
                      <a:pt x="21804" y="23356"/>
                      <a:pt x="21688" y="23624"/>
                    </a:cubicBezTo>
                    <a:lnTo>
                      <a:pt x="21688" y="23624"/>
                    </a:lnTo>
                    <a:cubicBezTo>
                      <a:pt x="21634" y="23651"/>
                      <a:pt x="21581" y="23668"/>
                      <a:pt x="21527" y="23704"/>
                    </a:cubicBezTo>
                    <a:lnTo>
                      <a:pt x="21527" y="23704"/>
                    </a:lnTo>
                    <a:cubicBezTo>
                      <a:pt x="21429" y="23766"/>
                      <a:pt x="21340" y="23838"/>
                      <a:pt x="21251" y="23918"/>
                    </a:cubicBezTo>
                    <a:lnTo>
                      <a:pt x="21251" y="23918"/>
                    </a:lnTo>
                    <a:cubicBezTo>
                      <a:pt x="21661" y="23267"/>
                      <a:pt x="21991" y="22589"/>
                      <a:pt x="22241" y="21857"/>
                    </a:cubicBezTo>
                    <a:close/>
                    <a:moveTo>
                      <a:pt x="22723" y="24034"/>
                    </a:moveTo>
                    <a:cubicBezTo>
                      <a:pt x="23026" y="23900"/>
                      <a:pt x="23338" y="23802"/>
                      <a:pt x="23659" y="23722"/>
                    </a:cubicBezTo>
                    <a:lnTo>
                      <a:pt x="23659" y="23722"/>
                    </a:lnTo>
                    <a:cubicBezTo>
                      <a:pt x="23142" y="24266"/>
                      <a:pt x="22544" y="24748"/>
                      <a:pt x="21830" y="25176"/>
                    </a:cubicBezTo>
                    <a:lnTo>
                      <a:pt x="21830" y="25176"/>
                    </a:lnTo>
                    <a:cubicBezTo>
                      <a:pt x="22152" y="24810"/>
                      <a:pt x="22455" y="24436"/>
                      <a:pt x="22723" y="24034"/>
                    </a:cubicBezTo>
                    <a:close/>
                    <a:moveTo>
                      <a:pt x="21884" y="24578"/>
                    </a:moveTo>
                    <a:cubicBezTo>
                      <a:pt x="21563" y="24944"/>
                      <a:pt x="21242" y="25301"/>
                      <a:pt x="20921" y="25658"/>
                    </a:cubicBezTo>
                    <a:lnTo>
                      <a:pt x="20921" y="25658"/>
                    </a:lnTo>
                    <a:cubicBezTo>
                      <a:pt x="20733" y="25720"/>
                      <a:pt x="20662" y="25747"/>
                      <a:pt x="20582" y="25809"/>
                    </a:cubicBezTo>
                    <a:lnTo>
                      <a:pt x="20582" y="25809"/>
                    </a:lnTo>
                    <a:cubicBezTo>
                      <a:pt x="20492" y="25684"/>
                      <a:pt x="21152" y="25024"/>
                      <a:pt x="21884" y="245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4" name="Google Shape;414;p21"/>
          <p:cNvGrpSpPr/>
          <p:nvPr/>
        </p:nvGrpSpPr>
        <p:grpSpPr>
          <a:xfrm rot="4400778">
            <a:off x="-43914" y="783060"/>
            <a:ext cx="1772353" cy="1258729"/>
            <a:chOff x="7371729" y="3740281"/>
            <a:chExt cx="1772269" cy="1258669"/>
          </a:xfrm>
        </p:grpSpPr>
        <p:sp>
          <p:nvSpPr>
            <p:cNvPr id="415" name="Google Shape;415;p21"/>
            <p:cNvSpPr/>
            <p:nvPr/>
          </p:nvSpPr>
          <p:spPr>
            <a:xfrm rot="10800000">
              <a:off x="7371729" y="37405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1"/>
            <p:cNvSpPr/>
            <p:nvPr/>
          </p:nvSpPr>
          <p:spPr>
            <a:xfrm rot="10800000">
              <a:off x="7371781" y="37402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 name="Google Shape;417;p21"/>
          <p:cNvGrpSpPr/>
          <p:nvPr/>
        </p:nvGrpSpPr>
        <p:grpSpPr>
          <a:xfrm>
            <a:off x="-2271824" y="3108303"/>
            <a:ext cx="4272465" cy="2615804"/>
            <a:chOff x="547475" y="1055975"/>
            <a:chExt cx="2585925" cy="1583225"/>
          </a:xfrm>
        </p:grpSpPr>
        <p:sp>
          <p:nvSpPr>
            <p:cNvPr id="418" name="Google Shape;418;p21"/>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1"/>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1"/>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1"/>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1"/>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1"/>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1"/>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1"/>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1"/>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1"/>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1"/>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1"/>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1"/>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1"/>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1"/>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1"/>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1"/>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1"/>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1"/>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 name="Google Shape;437;p21"/>
          <p:cNvGrpSpPr/>
          <p:nvPr/>
        </p:nvGrpSpPr>
        <p:grpSpPr>
          <a:xfrm rot="4699205">
            <a:off x="72184" y="2061955"/>
            <a:ext cx="1560902" cy="1108679"/>
            <a:chOff x="7371729" y="3740281"/>
            <a:chExt cx="1772269" cy="1258669"/>
          </a:xfrm>
        </p:grpSpPr>
        <p:sp>
          <p:nvSpPr>
            <p:cNvPr id="438" name="Google Shape;438;p21"/>
            <p:cNvSpPr/>
            <p:nvPr/>
          </p:nvSpPr>
          <p:spPr>
            <a:xfrm rot="10800000">
              <a:off x="7371729" y="37405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1"/>
            <p:cNvSpPr/>
            <p:nvPr/>
          </p:nvSpPr>
          <p:spPr>
            <a:xfrm rot="10800000">
              <a:off x="7371781" y="37402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 name="Google Shape;440;p21"/>
          <p:cNvGrpSpPr/>
          <p:nvPr/>
        </p:nvGrpSpPr>
        <p:grpSpPr>
          <a:xfrm flipH="1" rot="1755529">
            <a:off x="1311281" y="3714512"/>
            <a:ext cx="1772430" cy="1258783"/>
            <a:chOff x="7371729" y="3740281"/>
            <a:chExt cx="1772269" cy="1258669"/>
          </a:xfrm>
        </p:grpSpPr>
        <p:sp>
          <p:nvSpPr>
            <p:cNvPr id="441" name="Google Shape;441;p21"/>
            <p:cNvSpPr/>
            <p:nvPr/>
          </p:nvSpPr>
          <p:spPr>
            <a:xfrm rot="10800000">
              <a:off x="7371729" y="37405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1"/>
            <p:cNvSpPr/>
            <p:nvPr/>
          </p:nvSpPr>
          <p:spPr>
            <a:xfrm rot="10800000">
              <a:off x="7371781" y="37402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 name="Google Shape;443;p21"/>
          <p:cNvGrpSpPr/>
          <p:nvPr/>
        </p:nvGrpSpPr>
        <p:grpSpPr>
          <a:xfrm rot="-718552">
            <a:off x="1132970" y="3830758"/>
            <a:ext cx="898899" cy="919255"/>
            <a:chOff x="-2517625" y="2019113"/>
            <a:chExt cx="1435883" cy="1468400"/>
          </a:xfrm>
        </p:grpSpPr>
        <p:sp>
          <p:nvSpPr>
            <p:cNvPr id="444" name="Google Shape;444;p21"/>
            <p:cNvSpPr/>
            <p:nvPr/>
          </p:nvSpPr>
          <p:spPr>
            <a:xfrm>
              <a:off x="-2517625" y="2019113"/>
              <a:ext cx="1435883" cy="1461755"/>
            </a:xfrm>
            <a:custGeom>
              <a:rect b="b" l="l" r="r" t="t"/>
              <a:pathLst>
                <a:path extrusionOk="0" h="33286" w="32695">
                  <a:moveTo>
                    <a:pt x="16565" y="0"/>
                  </a:moveTo>
                  <a:cubicBezTo>
                    <a:pt x="16057" y="0"/>
                    <a:pt x="15579" y="269"/>
                    <a:pt x="15118" y="481"/>
                  </a:cubicBezTo>
                  <a:cubicBezTo>
                    <a:pt x="14438" y="801"/>
                    <a:pt x="13671" y="847"/>
                    <a:pt x="12991" y="1167"/>
                  </a:cubicBezTo>
                  <a:cubicBezTo>
                    <a:pt x="12635" y="1334"/>
                    <a:pt x="12305" y="1552"/>
                    <a:pt x="11955" y="1730"/>
                  </a:cubicBezTo>
                  <a:cubicBezTo>
                    <a:pt x="11946" y="1723"/>
                    <a:pt x="11936" y="1720"/>
                    <a:pt x="11926" y="1720"/>
                  </a:cubicBezTo>
                  <a:cubicBezTo>
                    <a:pt x="11897" y="1720"/>
                    <a:pt x="11867" y="1743"/>
                    <a:pt x="11863" y="1776"/>
                  </a:cubicBezTo>
                  <a:cubicBezTo>
                    <a:pt x="11533" y="1938"/>
                    <a:pt x="11188" y="2070"/>
                    <a:pt x="10842" y="2208"/>
                  </a:cubicBezTo>
                  <a:cubicBezTo>
                    <a:pt x="10147" y="2487"/>
                    <a:pt x="9395" y="2812"/>
                    <a:pt x="8923" y="3421"/>
                  </a:cubicBezTo>
                  <a:cubicBezTo>
                    <a:pt x="8725" y="3680"/>
                    <a:pt x="8679" y="3980"/>
                    <a:pt x="8816" y="4274"/>
                  </a:cubicBezTo>
                  <a:cubicBezTo>
                    <a:pt x="8943" y="4549"/>
                    <a:pt x="9161" y="4762"/>
                    <a:pt x="9329" y="5006"/>
                  </a:cubicBezTo>
                  <a:cubicBezTo>
                    <a:pt x="9385" y="5082"/>
                    <a:pt x="9466" y="5168"/>
                    <a:pt x="9405" y="5260"/>
                  </a:cubicBezTo>
                  <a:cubicBezTo>
                    <a:pt x="9370" y="5310"/>
                    <a:pt x="9309" y="5351"/>
                    <a:pt x="9273" y="5397"/>
                  </a:cubicBezTo>
                  <a:cubicBezTo>
                    <a:pt x="9167" y="5519"/>
                    <a:pt x="9085" y="5661"/>
                    <a:pt x="9029" y="5813"/>
                  </a:cubicBezTo>
                  <a:cubicBezTo>
                    <a:pt x="8928" y="6087"/>
                    <a:pt x="8908" y="6387"/>
                    <a:pt x="8918" y="6682"/>
                  </a:cubicBezTo>
                  <a:cubicBezTo>
                    <a:pt x="8928" y="6961"/>
                    <a:pt x="8974" y="7235"/>
                    <a:pt x="9029" y="7509"/>
                  </a:cubicBezTo>
                  <a:cubicBezTo>
                    <a:pt x="8933" y="7494"/>
                    <a:pt x="8842" y="7479"/>
                    <a:pt x="8750" y="7454"/>
                  </a:cubicBezTo>
                  <a:cubicBezTo>
                    <a:pt x="8445" y="7367"/>
                    <a:pt x="8232" y="7113"/>
                    <a:pt x="7907" y="7098"/>
                  </a:cubicBezTo>
                  <a:cubicBezTo>
                    <a:pt x="7888" y="7097"/>
                    <a:pt x="7869" y="7097"/>
                    <a:pt x="7850" y="7097"/>
                  </a:cubicBezTo>
                  <a:cubicBezTo>
                    <a:pt x="7597" y="7097"/>
                    <a:pt x="7355" y="7186"/>
                    <a:pt x="7105" y="7205"/>
                  </a:cubicBezTo>
                  <a:cubicBezTo>
                    <a:pt x="7072" y="7207"/>
                    <a:pt x="7036" y="7210"/>
                    <a:pt x="7001" y="7210"/>
                  </a:cubicBezTo>
                  <a:cubicBezTo>
                    <a:pt x="6965" y="7210"/>
                    <a:pt x="6929" y="7207"/>
                    <a:pt x="6896" y="7200"/>
                  </a:cubicBezTo>
                  <a:cubicBezTo>
                    <a:pt x="6894" y="7199"/>
                    <a:pt x="6893" y="7199"/>
                    <a:pt x="6892" y="7199"/>
                  </a:cubicBezTo>
                  <a:cubicBezTo>
                    <a:pt x="6881" y="7199"/>
                    <a:pt x="6904" y="7214"/>
                    <a:pt x="6901" y="7214"/>
                  </a:cubicBezTo>
                  <a:cubicBezTo>
                    <a:pt x="6900" y="7214"/>
                    <a:pt x="6898" y="7213"/>
                    <a:pt x="6891" y="7210"/>
                  </a:cubicBezTo>
                  <a:cubicBezTo>
                    <a:pt x="6876" y="7205"/>
                    <a:pt x="6861" y="7174"/>
                    <a:pt x="6851" y="7159"/>
                  </a:cubicBezTo>
                  <a:cubicBezTo>
                    <a:pt x="6775" y="7078"/>
                    <a:pt x="6704" y="6986"/>
                    <a:pt x="6602" y="6930"/>
                  </a:cubicBezTo>
                  <a:cubicBezTo>
                    <a:pt x="6495" y="6864"/>
                    <a:pt x="6368" y="6844"/>
                    <a:pt x="6241" y="6844"/>
                  </a:cubicBezTo>
                  <a:cubicBezTo>
                    <a:pt x="6048" y="6844"/>
                    <a:pt x="5881" y="6809"/>
                    <a:pt x="5703" y="6737"/>
                  </a:cubicBezTo>
                  <a:cubicBezTo>
                    <a:pt x="5429" y="6626"/>
                    <a:pt x="5165" y="6478"/>
                    <a:pt x="4865" y="6473"/>
                  </a:cubicBezTo>
                  <a:cubicBezTo>
                    <a:pt x="4855" y="6473"/>
                    <a:pt x="4845" y="6473"/>
                    <a:pt x="4836" y="6473"/>
                  </a:cubicBezTo>
                  <a:cubicBezTo>
                    <a:pt x="4556" y="6473"/>
                    <a:pt x="4342" y="6614"/>
                    <a:pt x="4195" y="6849"/>
                  </a:cubicBezTo>
                  <a:cubicBezTo>
                    <a:pt x="4119" y="6981"/>
                    <a:pt x="4063" y="7123"/>
                    <a:pt x="3966" y="7240"/>
                  </a:cubicBezTo>
                  <a:cubicBezTo>
                    <a:pt x="3860" y="7367"/>
                    <a:pt x="3723" y="7388"/>
                    <a:pt x="3570" y="7403"/>
                  </a:cubicBezTo>
                  <a:cubicBezTo>
                    <a:pt x="3311" y="7423"/>
                    <a:pt x="3052" y="7469"/>
                    <a:pt x="2976" y="7753"/>
                  </a:cubicBezTo>
                  <a:cubicBezTo>
                    <a:pt x="2940" y="7870"/>
                    <a:pt x="2966" y="8032"/>
                    <a:pt x="2895" y="8139"/>
                  </a:cubicBezTo>
                  <a:cubicBezTo>
                    <a:pt x="2849" y="8210"/>
                    <a:pt x="2747" y="8241"/>
                    <a:pt x="2671" y="8271"/>
                  </a:cubicBezTo>
                  <a:cubicBezTo>
                    <a:pt x="2570" y="8317"/>
                    <a:pt x="2473" y="8357"/>
                    <a:pt x="2372" y="8403"/>
                  </a:cubicBezTo>
                  <a:cubicBezTo>
                    <a:pt x="1696" y="8693"/>
                    <a:pt x="924" y="8921"/>
                    <a:pt x="533" y="9592"/>
                  </a:cubicBezTo>
                  <a:cubicBezTo>
                    <a:pt x="178" y="10206"/>
                    <a:pt x="142" y="10922"/>
                    <a:pt x="147" y="11608"/>
                  </a:cubicBezTo>
                  <a:cubicBezTo>
                    <a:pt x="152" y="11973"/>
                    <a:pt x="157" y="12339"/>
                    <a:pt x="122" y="12705"/>
                  </a:cubicBezTo>
                  <a:cubicBezTo>
                    <a:pt x="86" y="13040"/>
                    <a:pt x="0" y="13375"/>
                    <a:pt x="25" y="13715"/>
                  </a:cubicBezTo>
                  <a:cubicBezTo>
                    <a:pt x="51" y="14071"/>
                    <a:pt x="234" y="14396"/>
                    <a:pt x="244" y="14761"/>
                  </a:cubicBezTo>
                  <a:cubicBezTo>
                    <a:pt x="249" y="15091"/>
                    <a:pt x="178" y="15416"/>
                    <a:pt x="198" y="15747"/>
                  </a:cubicBezTo>
                  <a:cubicBezTo>
                    <a:pt x="239" y="16417"/>
                    <a:pt x="670" y="16981"/>
                    <a:pt x="1148" y="17417"/>
                  </a:cubicBezTo>
                  <a:cubicBezTo>
                    <a:pt x="1442" y="17686"/>
                    <a:pt x="1767" y="17920"/>
                    <a:pt x="2077" y="18174"/>
                  </a:cubicBezTo>
                  <a:cubicBezTo>
                    <a:pt x="2382" y="18423"/>
                    <a:pt x="2636" y="18707"/>
                    <a:pt x="2910" y="18992"/>
                  </a:cubicBezTo>
                  <a:cubicBezTo>
                    <a:pt x="3138" y="19225"/>
                    <a:pt x="3387" y="19372"/>
                    <a:pt x="3707" y="19444"/>
                  </a:cubicBezTo>
                  <a:cubicBezTo>
                    <a:pt x="3987" y="19505"/>
                    <a:pt x="4301" y="19515"/>
                    <a:pt x="4540" y="19677"/>
                  </a:cubicBezTo>
                  <a:cubicBezTo>
                    <a:pt x="4814" y="19860"/>
                    <a:pt x="4885" y="20215"/>
                    <a:pt x="5048" y="20480"/>
                  </a:cubicBezTo>
                  <a:cubicBezTo>
                    <a:pt x="5200" y="20733"/>
                    <a:pt x="5414" y="20860"/>
                    <a:pt x="5698" y="20911"/>
                  </a:cubicBezTo>
                  <a:cubicBezTo>
                    <a:pt x="5906" y="20952"/>
                    <a:pt x="6186" y="20937"/>
                    <a:pt x="6358" y="21074"/>
                  </a:cubicBezTo>
                  <a:cubicBezTo>
                    <a:pt x="6135" y="21302"/>
                    <a:pt x="5916" y="21531"/>
                    <a:pt x="5708" y="21775"/>
                  </a:cubicBezTo>
                  <a:cubicBezTo>
                    <a:pt x="5231" y="22328"/>
                    <a:pt x="4845" y="22948"/>
                    <a:pt x="4606" y="23643"/>
                  </a:cubicBezTo>
                  <a:cubicBezTo>
                    <a:pt x="4439" y="24116"/>
                    <a:pt x="4261" y="24852"/>
                    <a:pt x="4809" y="25162"/>
                  </a:cubicBezTo>
                  <a:cubicBezTo>
                    <a:pt x="4992" y="25263"/>
                    <a:pt x="5200" y="25274"/>
                    <a:pt x="5403" y="25314"/>
                  </a:cubicBezTo>
                  <a:cubicBezTo>
                    <a:pt x="5713" y="25370"/>
                    <a:pt x="5871" y="25578"/>
                    <a:pt x="5906" y="25893"/>
                  </a:cubicBezTo>
                  <a:cubicBezTo>
                    <a:pt x="5942" y="26203"/>
                    <a:pt x="5881" y="26528"/>
                    <a:pt x="5825" y="26833"/>
                  </a:cubicBezTo>
                  <a:cubicBezTo>
                    <a:pt x="5764" y="27137"/>
                    <a:pt x="5693" y="27442"/>
                    <a:pt x="5647" y="27747"/>
                  </a:cubicBezTo>
                  <a:cubicBezTo>
                    <a:pt x="5551" y="28382"/>
                    <a:pt x="5607" y="28986"/>
                    <a:pt x="5921" y="29555"/>
                  </a:cubicBezTo>
                  <a:cubicBezTo>
                    <a:pt x="6084" y="29849"/>
                    <a:pt x="6287" y="30118"/>
                    <a:pt x="6500" y="30377"/>
                  </a:cubicBezTo>
                  <a:cubicBezTo>
                    <a:pt x="6724" y="30646"/>
                    <a:pt x="6947" y="30931"/>
                    <a:pt x="7232" y="31144"/>
                  </a:cubicBezTo>
                  <a:cubicBezTo>
                    <a:pt x="7506" y="31352"/>
                    <a:pt x="7831" y="31474"/>
                    <a:pt x="8146" y="31596"/>
                  </a:cubicBezTo>
                  <a:cubicBezTo>
                    <a:pt x="8511" y="31733"/>
                    <a:pt x="8877" y="31875"/>
                    <a:pt x="9243" y="32013"/>
                  </a:cubicBezTo>
                  <a:cubicBezTo>
                    <a:pt x="9558" y="32134"/>
                    <a:pt x="9883" y="32266"/>
                    <a:pt x="10223" y="32266"/>
                  </a:cubicBezTo>
                  <a:cubicBezTo>
                    <a:pt x="10497" y="32261"/>
                    <a:pt x="10761" y="32185"/>
                    <a:pt x="11015" y="32104"/>
                  </a:cubicBezTo>
                  <a:cubicBezTo>
                    <a:pt x="11261" y="32023"/>
                    <a:pt x="11516" y="31930"/>
                    <a:pt x="11772" y="31930"/>
                  </a:cubicBezTo>
                  <a:cubicBezTo>
                    <a:pt x="11790" y="31930"/>
                    <a:pt x="11809" y="31930"/>
                    <a:pt x="11828" y="31931"/>
                  </a:cubicBezTo>
                  <a:cubicBezTo>
                    <a:pt x="11922" y="31939"/>
                    <a:pt x="12011" y="31961"/>
                    <a:pt x="12105" y="31961"/>
                  </a:cubicBezTo>
                  <a:cubicBezTo>
                    <a:pt x="12137" y="31961"/>
                    <a:pt x="12170" y="31958"/>
                    <a:pt x="12203" y="31952"/>
                  </a:cubicBezTo>
                  <a:cubicBezTo>
                    <a:pt x="12341" y="31921"/>
                    <a:pt x="12467" y="31845"/>
                    <a:pt x="12605" y="31794"/>
                  </a:cubicBezTo>
                  <a:cubicBezTo>
                    <a:pt x="12910" y="31683"/>
                    <a:pt x="13216" y="31656"/>
                    <a:pt x="13537" y="31656"/>
                  </a:cubicBezTo>
                  <a:cubicBezTo>
                    <a:pt x="13568" y="31656"/>
                    <a:pt x="13599" y="31657"/>
                    <a:pt x="13630" y="31657"/>
                  </a:cubicBezTo>
                  <a:cubicBezTo>
                    <a:pt x="13656" y="31657"/>
                    <a:pt x="13681" y="31658"/>
                    <a:pt x="13707" y="31658"/>
                  </a:cubicBezTo>
                  <a:cubicBezTo>
                    <a:pt x="13994" y="31658"/>
                    <a:pt x="14266" y="31626"/>
                    <a:pt x="14509" y="31449"/>
                  </a:cubicBezTo>
                  <a:cubicBezTo>
                    <a:pt x="14809" y="31230"/>
                    <a:pt x="15007" y="30890"/>
                    <a:pt x="15235" y="30611"/>
                  </a:cubicBezTo>
                  <a:cubicBezTo>
                    <a:pt x="15494" y="30306"/>
                    <a:pt x="15763" y="30012"/>
                    <a:pt x="16053" y="29737"/>
                  </a:cubicBezTo>
                  <a:cubicBezTo>
                    <a:pt x="16175" y="29621"/>
                    <a:pt x="16302" y="29504"/>
                    <a:pt x="16444" y="29407"/>
                  </a:cubicBezTo>
                  <a:cubicBezTo>
                    <a:pt x="16606" y="29301"/>
                    <a:pt x="16794" y="29235"/>
                    <a:pt x="16972" y="29153"/>
                  </a:cubicBezTo>
                  <a:cubicBezTo>
                    <a:pt x="17307" y="29001"/>
                    <a:pt x="17556" y="28757"/>
                    <a:pt x="17764" y="28458"/>
                  </a:cubicBezTo>
                  <a:cubicBezTo>
                    <a:pt x="18125" y="27930"/>
                    <a:pt x="18404" y="27340"/>
                    <a:pt x="18694" y="26772"/>
                  </a:cubicBezTo>
                  <a:cubicBezTo>
                    <a:pt x="18810" y="26548"/>
                    <a:pt x="18922" y="26325"/>
                    <a:pt x="19034" y="26096"/>
                  </a:cubicBezTo>
                  <a:cubicBezTo>
                    <a:pt x="19135" y="26193"/>
                    <a:pt x="19196" y="26340"/>
                    <a:pt x="19257" y="26462"/>
                  </a:cubicBezTo>
                  <a:cubicBezTo>
                    <a:pt x="19577" y="27097"/>
                    <a:pt x="19872" y="27762"/>
                    <a:pt x="20253" y="28361"/>
                  </a:cubicBezTo>
                  <a:cubicBezTo>
                    <a:pt x="20583" y="28874"/>
                    <a:pt x="21030" y="29341"/>
                    <a:pt x="21634" y="29514"/>
                  </a:cubicBezTo>
                  <a:cubicBezTo>
                    <a:pt x="21782" y="29559"/>
                    <a:pt x="21933" y="29579"/>
                    <a:pt x="22083" y="29579"/>
                  </a:cubicBezTo>
                  <a:cubicBezTo>
                    <a:pt x="22191" y="29579"/>
                    <a:pt x="22298" y="29569"/>
                    <a:pt x="22406" y="29550"/>
                  </a:cubicBezTo>
                  <a:cubicBezTo>
                    <a:pt x="22584" y="29515"/>
                    <a:pt x="22773" y="29479"/>
                    <a:pt x="22959" y="29479"/>
                  </a:cubicBezTo>
                  <a:cubicBezTo>
                    <a:pt x="23048" y="29479"/>
                    <a:pt x="23137" y="29487"/>
                    <a:pt x="23223" y="29509"/>
                  </a:cubicBezTo>
                  <a:cubicBezTo>
                    <a:pt x="23366" y="29544"/>
                    <a:pt x="23488" y="29626"/>
                    <a:pt x="23625" y="29682"/>
                  </a:cubicBezTo>
                  <a:cubicBezTo>
                    <a:pt x="23767" y="29737"/>
                    <a:pt x="23914" y="29783"/>
                    <a:pt x="24066" y="29814"/>
                  </a:cubicBezTo>
                  <a:cubicBezTo>
                    <a:pt x="24127" y="29829"/>
                    <a:pt x="24183" y="29834"/>
                    <a:pt x="24239" y="29844"/>
                  </a:cubicBezTo>
                  <a:cubicBezTo>
                    <a:pt x="24320" y="30266"/>
                    <a:pt x="24265" y="30723"/>
                    <a:pt x="24224" y="31144"/>
                  </a:cubicBezTo>
                  <a:cubicBezTo>
                    <a:pt x="24183" y="31616"/>
                    <a:pt x="24107" y="32079"/>
                    <a:pt x="23965" y="32531"/>
                  </a:cubicBezTo>
                  <a:cubicBezTo>
                    <a:pt x="23965" y="32546"/>
                    <a:pt x="23965" y="32556"/>
                    <a:pt x="23965" y="32566"/>
                  </a:cubicBezTo>
                  <a:cubicBezTo>
                    <a:pt x="23965" y="32571"/>
                    <a:pt x="23965" y="32576"/>
                    <a:pt x="23965" y="32576"/>
                  </a:cubicBezTo>
                  <a:lnTo>
                    <a:pt x="23965" y="32581"/>
                  </a:lnTo>
                  <a:cubicBezTo>
                    <a:pt x="23950" y="32683"/>
                    <a:pt x="23975" y="32790"/>
                    <a:pt x="24041" y="32886"/>
                  </a:cubicBezTo>
                  <a:cubicBezTo>
                    <a:pt x="24183" y="33094"/>
                    <a:pt x="24427" y="33175"/>
                    <a:pt x="24666" y="33181"/>
                  </a:cubicBezTo>
                  <a:cubicBezTo>
                    <a:pt x="24797" y="33181"/>
                    <a:pt x="24928" y="33165"/>
                    <a:pt x="25058" y="33165"/>
                  </a:cubicBezTo>
                  <a:cubicBezTo>
                    <a:pt x="25075" y="33165"/>
                    <a:pt x="25091" y="33165"/>
                    <a:pt x="25108" y="33165"/>
                  </a:cubicBezTo>
                  <a:cubicBezTo>
                    <a:pt x="25280" y="33165"/>
                    <a:pt x="25443" y="33211"/>
                    <a:pt x="25615" y="33252"/>
                  </a:cubicBezTo>
                  <a:cubicBezTo>
                    <a:pt x="25718" y="33275"/>
                    <a:pt x="25818" y="33286"/>
                    <a:pt x="25915" y="33286"/>
                  </a:cubicBezTo>
                  <a:cubicBezTo>
                    <a:pt x="26331" y="33286"/>
                    <a:pt x="26691" y="33082"/>
                    <a:pt x="26971" y="32744"/>
                  </a:cubicBezTo>
                  <a:cubicBezTo>
                    <a:pt x="27367" y="32266"/>
                    <a:pt x="27479" y="31647"/>
                    <a:pt x="27662" y="31078"/>
                  </a:cubicBezTo>
                  <a:cubicBezTo>
                    <a:pt x="27738" y="30845"/>
                    <a:pt x="27830" y="30626"/>
                    <a:pt x="27951" y="30418"/>
                  </a:cubicBezTo>
                  <a:cubicBezTo>
                    <a:pt x="27954" y="30419"/>
                    <a:pt x="27957" y="30419"/>
                    <a:pt x="27960" y="30419"/>
                  </a:cubicBezTo>
                  <a:cubicBezTo>
                    <a:pt x="27994" y="30419"/>
                    <a:pt x="28031" y="30369"/>
                    <a:pt x="28007" y="30327"/>
                  </a:cubicBezTo>
                  <a:cubicBezTo>
                    <a:pt x="28023" y="30301"/>
                    <a:pt x="28038" y="30271"/>
                    <a:pt x="28058" y="30245"/>
                  </a:cubicBezTo>
                  <a:cubicBezTo>
                    <a:pt x="28231" y="29981"/>
                    <a:pt x="28439" y="29743"/>
                    <a:pt x="28642" y="29499"/>
                  </a:cubicBezTo>
                  <a:cubicBezTo>
                    <a:pt x="29018" y="29042"/>
                    <a:pt x="29363" y="28564"/>
                    <a:pt x="29480" y="27970"/>
                  </a:cubicBezTo>
                  <a:cubicBezTo>
                    <a:pt x="29587" y="27432"/>
                    <a:pt x="29516" y="26878"/>
                    <a:pt x="29444" y="26340"/>
                  </a:cubicBezTo>
                  <a:cubicBezTo>
                    <a:pt x="29409" y="26061"/>
                    <a:pt x="29368" y="25781"/>
                    <a:pt x="29348" y="25497"/>
                  </a:cubicBezTo>
                  <a:cubicBezTo>
                    <a:pt x="29323" y="25202"/>
                    <a:pt x="29343" y="24908"/>
                    <a:pt x="29318" y="24613"/>
                  </a:cubicBezTo>
                  <a:cubicBezTo>
                    <a:pt x="29267" y="23968"/>
                    <a:pt x="28855" y="23481"/>
                    <a:pt x="28464" y="22998"/>
                  </a:cubicBezTo>
                  <a:cubicBezTo>
                    <a:pt x="28256" y="22739"/>
                    <a:pt x="28078" y="22465"/>
                    <a:pt x="27901" y="22181"/>
                  </a:cubicBezTo>
                  <a:cubicBezTo>
                    <a:pt x="27733" y="21917"/>
                    <a:pt x="27540" y="21668"/>
                    <a:pt x="27261" y="21510"/>
                  </a:cubicBezTo>
                  <a:cubicBezTo>
                    <a:pt x="27002" y="21373"/>
                    <a:pt x="26702" y="21307"/>
                    <a:pt x="26458" y="21140"/>
                  </a:cubicBezTo>
                  <a:cubicBezTo>
                    <a:pt x="26326" y="21048"/>
                    <a:pt x="26235" y="20926"/>
                    <a:pt x="26154" y="20784"/>
                  </a:cubicBezTo>
                  <a:cubicBezTo>
                    <a:pt x="26078" y="20637"/>
                    <a:pt x="25981" y="20480"/>
                    <a:pt x="25920" y="20322"/>
                  </a:cubicBezTo>
                  <a:cubicBezTo>
                    <a:pt x="25890" y="20246"/>
                    <a:pt x="25885" y="20149"/>
                    <a:pt x="25824" y="20083"/>
                  </a:cubicBezTo>
                  <a:cubicBezTo>
                    <a:pt x="25788" y="20038"/>
                    <a:pt x="25737" y="20017"/>
                    <a:pt x="25686" y="20012"/>
                  </a:cubicBezTo>
                  <a:cubicBezTo>
                    <a:pt x="25760" y="19543"/>
                    <a:pt x="26191" y="19436"/>
                    <a:pt x="26614" y="19436"/>
                  </a:cubicBezTo>
                  <a:cubicBezTo>
                    <a:pt x="26777" y="19436"/>
                    <a:pt x="26938" y="19452"/>
                    <a:pt x="27078" y="19469"/>
                  </a:cubicBezTo>
                  <a:cubicBezTo>
                    <a:pt x="27220" y="19486"/>
                    <a:pt x="27362" y="19498"/>
                    <a:pt x="27504" y="19498"/>
                  </a:cubicBezTo>
                  <a:cubicBezTo>
                    <a:pt x="27666" y="19498"/>
                    <a:pt x="27827" y="19482"/>
                    <a:pt x="27987" y="19438"/>
                  </a:cubicBezTo>
                  <a:cubicBezTo>
                    <a:pt x="28282" y="19357"/>
                    <a:pt x="28556" y="19230"/>
                    <a:pt x="28860" y="19185"/>
                  </a:cubicBezTo>
                  <a:cubicBezTo>
                    <a:pt x="29160" y="19139"/>
                    <a:pt x="29465" y="19119"/>
                    <a:pt x="29749" y="19022"/>
                  </a:cubicBezTo>
                  <a:cubicBezTo>
                    <a:pt x="29886" y="18976"/>
                    <a:pt x="30008" y="18885"/>
                    <a:pt x="30150" y="18854"/>
                  </a:cubicBezTo>
                  <a:cubicBezTo>
                    <a:pt x="30298" y="18819"/>
                    <a:pt x="30440" y="18783"/>
                    <a:pt x="30577" y="18722"/>
                  </a:cubicBezTo>
                  <a:cubicBezTo>
                    <a:pt x="30851" y="18606"/>
                    <a:pt x="31100" y="18428"/>
                    <a:pt x="31298" y="18204"/>
                  </a:cubicBezTo>
                  <a:cubicBezTo>
                    <a:pt x="31400" y="18093"/>
                    <a:pt x="31491" y="17966"/>
                    <a:pt x="31562" y="17829"/>
                  </a:cubicBezTo>
                  <a:cubicBezTo>
                    <a:pt x="31638" y="17692"/>
                    <a:pt x="31704" y="17509"/>
                    <a:pt x="31872" y="17468"/>
                  </a:cubicBezTo>
                  <a:cubicBezTo>
                    <a:pt x="32090" y="17412"/>
                    <a:pt x="32334" y="17509"/>
                    <a:pt x="32522" y="17341"/>
                  </a:cubicBezTo>
                  <a:cubicBezTo>
                    <a:pt x="32695" y="17184"/>
                    <a:pt x="32644" y="16930"/>
                    <a:pt x="32532" y="16752"/>
                  </a:cubicBezTo>
                  <a:cubicBezTo>
                    <a:pt x="32461" y="16640"/>
                    <a:pt x="32359" y="16559"/>
                    <a:pt x="32273" y="16463"/>
                  </a:cubicBezTo>
                  <a:cubicBezTo>
                    <a:pt x="32146" y="16315"/>
                    <a:pt x="32126" y="16193"/>
                    <a:pt x="32182" y="16011"/>
                  </a:cubicBezTo>
                  <a:cubicBezTo>
                    <a:pt x="32258" y="15752"/>
                    <a:pt x="32263" y="15518"/>
                    <a:pt x="32121" y="15274"/>
                  </a:cubicBezTo>
                  <a:cubicBezTo>
                    <a:pt x="31974" y="15025"/>
                    <a:pt x="31740" y="14858"/>
                    <a:pt x="31491" y="14711"/>
                  </a:cubicBezTo>
                  <a:cubicBezTo>
                    <a:pt x="31191" y="14538"/>
                    <a:pt x="30907" y="14375"/>
                    <a:pt x="30689" y="14096"/>
                  </a:cubicBezTo>
                  <a:cubicBezTo>
                    <a:pt x="30480" y="13827"/>
                    <a:pt x="30369" y="13482"/>
                    <a:pt x="30140" y="13228"/>
                  </a:cubicBezTo>
                  <a:cubicBezTo>
                    <a:pt x="30034" y="13111"/>
                    <a:pt x="29902" y="13040"/>
                    <a:pt x="29769" y="12958"/>
                  </a:cubicBezTo>
                  <a:cubicBezTo>
                    <a:pt x="29607" y="12862"/>
                    <a:pt x="29475" y="12730"/>
                    <a:pt x="29343" y="12598"/>
                  </a:cubicBezTo>
                  <a:cubicBezTo>
                    <a:pt x="28860" y="12110"/>
                    <a:pt x="28378" y="11592"/>
                    <a:pt x="28073" y="10968"/>
                  </a:cubicBezTo>
                  <a:cubicBezTo>
                    <a:pt x="27799" y="10394"/>
                    <a:pt x="27764" y="9734"/>
                    <a:pt x="27454" y="9175"/>
                  </a:cubicBezTo>
                  <a:cubicBezTo>
                    <a:pt x="27149" y="8627"/>
                    <a:pt x="26590" y="8357"/>
                    <a:pt x="25996" y="8246"/>
                  </a:cubicBezTo>
                  <a:cubicBezTo>
                    <a:pt x="25880" y="8225"/>
                    <a:pt x="25761" y="8213"/>
                    <a:pt x="25643" y="8213"/>
                  </a:cubicBezTo>
                  <a:cubicBezTo>
                    <a:pt x="25472" y="8213"/>
                    <a:pt x="25302" y="8239"/>
                    <a:pt x="25143" y="8302"/>
                  </a:cubicBezTo>
                  <a:cubicBezTo>
                    <a:pt x="24849" y="8413"/>
                    <a:pt x="24630" y="8667"/>
                    <a:pt x="24346" y="8794"/>
                  </a:cubicBezTo>
                  <a:cubicBezTo>
                    <a:pt x="23838" y="9013"/>
                    <a:pt x="23249" y="8982"/>
                    <a:pt x="22716" y="9058"/>
                  </a:cubicBezTo>
                  <a:cubicBezTo>
                    <a:pt x="22528" y="9084"/>
                    <a:pt x="22340" y="9119"/>
                    <a:pt x="22162" y="9180"/>
                  </a:cubicBezTo>
                  <a:cubicBezTo>
                    <a:pt x="22172" y="9129"/>
                    <a:pt x="22187" y="9079"/>
                    <a:pt x="22198" y="9028"/>
                  </a:cubicBezTo>
                  <a:cubicBezTo>
                    <a:pt x="22233" y="8860"/>
                    <a:pt x="22223" y="8713"/>
                    <a:pt x="22106" y="8576"/>
                  </a:cubicBezTo>
                  <a:cubicBezTo>
                    <a:pt x="22000" y="8449"/>
                    <a:pt x="21873" y="8368"/>
                    <a:pt x="21822" y="8200"/>
                  </a:cubicBezTo>
                  <a:cubicBezTo>
                    <a:pt x="21776" y="8048"/>
                    <a:pt x="21776" y="7880"/>
                    <a:pt x="21766" y="7723"/>
                  </a:cubicBezTo>
                  <a:cubicBezTo>
                    <a:pt x="21741" y="7352"/>
                    <a:pt x="21609" y="7083"/>
                    <a:pt x="21344" y="6814"/>
                  </a:cubicBezTo>
                  <a:cubicBezTo>
                    <a:pt x="21101" y="6565"/>
                    <a:pt x="20832" y="6341"/>
                    <a:pt x="20776" y="5981"/>
                  </a:cubicBezTo>
                  <a:cubicBezTo>
                    <a:pt x="20684" y="5417"/>
                    <a:pt x="20964" y="4853"/>
                    <a:pt x="20847" y="4290"/>
                  </a:cubicBezTo>
                  <a:cubicBezTo>
                    <a:pt x="20766" y="3914"/>
                    <a:pt x="20512" y="3624"/>
                    <a:pt x="20359" y="3279"/>
                  </a:cubicBezTo>
                  <a:cubicBezTo>
                    <a:pt x="20217" y="2959"/>
                    <a:pt x="20176" y="2609"/>
                    <a:pt x="20065" y="2284"/>
                  </a:cubicBezTo>
                  <a:cubicBezTo>
                    <a:pt x="19958" y="1969"/>
                    <a:pt x="19785" y="1700"/>
                    <a:pt x="19486" y="1547"/>
                  </a:cubicBezTo>
                  <a:cubicBezTo>
                    <a:pt x="19171" y="1385"/>
                    <a:pt x="18810" y="1359"/>
                    <a:pt x="18506" y="1177"/>
                  </a:cubicBezTo>
                  <a:cubicBezTo>
                    <a:pt x="17952" y="842"/>
                    <a:pt x="17566" y="222"/>
                    <a:pt x="16911" y="44"/>
                  </a:cubicBezTo>
                  <a:cubicBezTo>
                    <a:pt x="16794" y="14"/>
                    <a:pt x="16679" y="0"/>
                    <a:pt x="165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1"/>
            <p:cNvSpPr/>
            <p:nvPr/>
          </p:nvSpPr>
          <p:spPr>
            <a:xfrm>
              <a:off x="-2517625" y="2021763"/>
              <a:ext cx="1435875" cy="1465750"/>
            </a:xfrm>
            <a:custGeom>
              <a:rect b="b" l="l" r="r" t="t"/>
              <a:pathLst>
                <a:path extrusionOk="0" h="58630" w="57435">
                  <a:moveTo>
                    <a:pt x="26559" y="839"/>
                  </a:moveTo>
                  <a:cubicBezTo>
                    <a:pt x="25354" y="1401"/>
                    <a:pt x="24007" y="1490"/>
                    <a:pt x="22812" y="2043"/>
                  </a:cubicBezTo>
                  <a:lnTo>
                    <a:pt x="22812" y="2043"/>
                  </a:lnTo>
                  <a:cubicBezTo>
                    <a:pt x="22187" y="2338"/>
                    <a:pt x="21607" y="2721"/>
                    <a:pt x="21001" y="3033"/>
                  </a:cubicBezTo>
                  <a:lnTo>
                    <a:pt x="21001" y="3033"/>
                  </a:lnTo>
                  <a:cubicBezTo>
                    <a:pt x="20938" y="2989"/>
                    <a:pt x="20840" y="3033"/>
                    <a:pt x="20840" y="3114"/>
                  </a:cubicBezTo>
                  <a:lnTo>
                    <a:pt x="20840" y="3114"/>
                  </a:lnTo>
                  <a:cubicBezTo>
                    <a:pt x="20251" y="3399"/>
                    <a:pt x="19645" y="3631"/>
                    <a:pt x="19047" y="3872"/>
                  </a:cubicBezTo>
                  <a:lnTo>
                    <a:pt x="19047" y="3872"/>
                  </a:lnTo>
                  <a:cubicBezTo>
                    <a:pt x="17816" y="4363"/>
                    <a:pt x="16505" y="4934"/>
                    <a:pt x="15675" y="6013"/>
                  </a:cubicBezTo>
                  <a:lnTo>
                    <a:pt x="15675" y="6013"/>
                  </a:lnTo>
                  <a:cubicBezTo>
                    <a:pt x="15318" y="6459"/>
                    <a:pt x="15238" y="6985"/>
                    <a:pt x="15479" y="7512"/>
                  </a:cubicBezTo>
                  <a:lnTo>
                    <a:pt x="15479" y="7512"/>
                  </a:lnTo>
                  <a:cubicBezTo>
                    <a:pt x="15702" y="7985"/>
                    <a:pt x="16085" y="8368"/>
                    <a:pt x="16380" y="8796"/>
                  </a:cubicBezTo>
                  <a:lnTo>
                    <a:pt x="16380" y="8796"/>
                  </a:lnTo>
                  <a:cubicBezTo>
                    <a:pt x="16478" y="8930"/>
                    <a:pt x="16620" y="9082"/>
                    <a:pt x="16513" y="9242"/>
                  </a:cubicBezTo>
                  <a:lnTo>
                    <a:pt x="16513" y="9242"/>
                  </a:lnTo>
                  <a:cubicBezTo>
                    <a:pt x="16451" y="9323"/>
                    <a:pt x="16353" y="9394"/>
                    <a:pt x="16281" y="9483"/>
                  </a:cubicBezTo>
                  <a:lnTo>
                    <a:pt x="16281" y="9483"/>
                  </a:lnTo>
                  <a:cubicBezTo>
                    <a:pt x="16094" y="9697"/>
                    <a:pt x="15960" y="9947"/>
                    <a:pt x="15853" y="10206"/>
                  </a:cubicBezTo>
                  <a:lnTo>
                    <a:pt x="15853" y="10206"/>
                  </a:lnTo>
                  <a:cubicBezTo>
                    <a:pt x="15675" y="10697"/>
                    <a:pt x="15639" y="11214"/>
                    <a:pt x="15657" y="11731"/>
                  </a:cubicBezTo>
                  <a:lnTo>
                    <a:pt x="15657" y="11731"/>
                  </a:lnTo>
                  <a:cubicBezTo>
                    <a:pt x="15684" y="12222"/>
                    <a:pt x="15764" y="12704"/>
                    <a:pt x="15853" y="13186"/>
                  </a:cubicBezTo>
                  <a:lnTo>
                    <a:pt x="15853" y="13186"/>
                  </a:lnTo>
                  <a:cubicBezTo>
                    <a:pt x="15693" y="13159"/>
                    <a:pt x="15523" y="13132"/>
                    <a:pt x="15363" y="13087"/>
                  </a:cubicBezTo>
                  <a:lnTo>
                    <a:pt x="15363" y="13087"/>
                  </a:lnTo>
                  <a:cubicBezTo>
                    <a:pt x="14836" y="12945"/>
                    <a:pt x="14462" y="12490"/>
                    <a:pt x="13882" y="12463"/>
                  </a:cubicBezTo>
                  <a:lnTo>
                    <a:pt x="13882" y="12463"/>
                  </a:lnTo>
                  <a:cubicBezTo>
                    <a:pt x="13400" y="12436"/>
                    <a:pt x="12945" y="12615"/>
                    <a:pt x="12472" y="12650"/>
                  </a:cubicBezTo>
                  <a:lnTo>
                    <a:pt x="12472" y="12650"/>
                  </a:lnTo>
                  <a:cubicBezTo>
                    <a:pt x="12356" y="12659"/>
                    <a:pt x="12231" y="12668"/>
                    <a:pt x="12115" y="12641"/>
                  </a:cubicBezTo>
                  <a:lnTo>
                    <a:pt x="12115" y="12641"/>
                  </a:lnTo>
                  <a:cubicBezTo>
                    <a:pt x="12098" y="12641"/>
                    <a:pt x="12098" y="12650"/>
                    <a:pt x="12106" y="12659"/>
                  </a:cubicBezTo>
                  <a:lnTo>
                    <a:pt x="12106" y="12659"/>
                  </a:lnTo>
                  <a:cubicBezTo>
                    <a:pt x="12115" y="12668"/>
                    <a:pt x="12133" y="12677"/>
                    <a:pt x="12106" y="12668"/>
                  </a:cubicBezTo>
                  <a:lnTo>
                    <a:pt x="12106" y="12668"/>
                  </a:lnTo>
                  <a:cubicBezTo>
                    <a:pt x="12080" y="12650"/>
                    <a:pt x="12044" y="12597"/>
                    <a:pt x="12026" y="12579"/>
                  </a:cubicBezTo>
                  <a:lnTo>
                    <a:pt x="12026" y="12579"/>
                  </a:lnTo>
                  <a:cubicBezTo>
                    <a:pt x="11892" y="12427"/>
                    <a:pt x="11767" y="12276"/>
                    <a:pt x="11598" y="12169"/>
                  </a:cubicBezTo>
                  <a:lnTo>
                    <a:pt x="11598" y="12169"/>
                  </a:lnTo>
                  <a:cubicBezTo>
                    <a:pt x="11402" y="12061"/>
                    <a:pt x="11188" y="12017"/>
                    <a:pt x="10956" y="12017"/>
                  </a:cubicBezTo>
                  <a:lnTo>
                    <a:pt x="10956" y="12017"/>
                  </a:lnTo>
                  <a:cubicBezTo>
                    <a:pt x="10617" y="12026"/>
                    <a:pt x="10331" y="11954"/>
                    <a:pt x="10010" y="11830"/>
                  </a:cubicBezTo>
                  <a:lnTo>
                    <a:pt x="10010" y="11830"/>
                  </a:lnTo>
                  <a:cubicBezTo>
                    <a:pt x="9537" y="11633"/>
                    <a:pt x="9064" y="11375"/>
                    <a:pt x="8538" y="11366"/>
                  </a:cubicBezTo>
                  <a:lnTo>
                    <a:pt x="8538" y="11366"/>
                  </a:lnTo>
                  <a:cubicBezTo>
                    <a:pt x="8021" y="11357"/>
                    <a:pt x="7628" y="11598"/>
                    <a:pt x="7360" y="12035"/>
                  </a:cubicBezTo>
                  <a:lnTo>
                    <a:pt x="7360" y="12035"/>
                  </a:lnTo>
                  <a:cubicBezTo>
                    <a:pt x="7227" y="12258"/>
                    <a:pt x="7129" y="12516"/>
                    <a:pt x="6959" y="12722"/>
                  </a:cubicBezTo>
                  <a:lnTo>
                    <a:pt x="6959" y="12722"/>
                  </a:lnTo>
                  <a:cubicBezTo>
                    <a:pt x="6781" y="12936"/>
                    <a:pt x="6540" y="12980"/>
                    <a:pt x="6263" y="12998"/>
                  </a:cubicBezTo>
                  <a:lnTo>
                    <a:pt x="6263" y="12998"/>
                  </a:lnTo>
                  <a:cubicBezTo>
                    <a:pt x="5817" y="13034"/>
                    <a:pt x="5362" y="13114"/>
                    <a:pt x="5219" y="13614"/>
                  </a:cubicBezTo>
                  <a:lnTo>
                    <a:pt x="5219" y="13614"/>
                  </a:lnTo>
                  <a:cubicBezTo>
                    <a:pt x="5166" y="13828"/>
                    <a:pt x="5202" y="14104"/>
                    <a:pt x="5086" y="14292"/>
                  </a:cubicBezTo>
                  <a:lnTo>
                    <a:pt x="5086" y="14292"/>
                  </a:lnTo>
                  <a:cubicBezTo>
                    <a:pt x="4996" y="14417"/>
                    <a:pt x="4818" y="14470"/>
                    <a:pt x="4684" y="14533"/>
                  </a:cubicBezTo>
                  <a:lnTo>
                    <a:pt x="4684" y="14533"/>
                  </a:lnTo>
                  <a:cubicBezTo>
                    <a:pt x="4515" y="14604"/>
                    <a:pt x="4336" y="14684"/>
                    <a:pt x="4158" y="14756"/>
                  </a:cubicBezTo>
                  <a:lnTo>
                    <a:pt x="4158" y="14756"/>
                  </a:lnTo>
                  <a:cubicBezTo>
                    <a:pt x="2971" y="15273"/>
                    <a:pt x="1624" y="15666"/>
                    <a:pt x="937" y="16843"/>
                  </a:cubicBezTo>
                  <a:lnTo>
                    <a:pt x="937" y="16843"/>
                  </a:lnTo>
                  <a:cubicBezTo>
                    <a:pt x="304" y="17923"/>
                    <a:pt x="250" y="19180"/>
                    <a:pt x="259" y="20394"/>
                  </a:cubicBezTo>
                  <a:lnTo>
                    <a:pt x="259" y="20394"/>
                  </a:lnTo>
                  <a:cubicBezTo>
                    <a:pt x="259" y="21027"/>
                    <a:pt x="277" y="21669"/>
                    <a:pt x="206" y="22312"/>
                  </a:cubicBezTo>
                  <a:lnTo>
                    <a:pt x="206" y="22312"/>
                  </a:lnTo>
                  <a:cubicBezTo>
                    <a:pt x="152" y="22900"/>
                    <a:pt x="1" y="23489"/>
                    <a:pt x="45" y="24087"/>
                  </a:cubicBezTo>
                  <a:lnTo>
                    <a:pt x="45" y="24087"/>
                  </a:lnTo>
                  <a:cubicBezTo>
                    <a:pt x="90" y="24720"/>
                    <a:pt x="411" y="25291"/>
                    <a:pt x="420" y="25925"/>
                  </a:cubicBezTo>
                  <a:lnTo>
                    <a:pt x="420" y="25925"/>
                  </a:lnTo>
                  <a:cubicBezTo>
                    <a:pt x="438" y="26505"/>
                    <a:pt x="313" y="27076"/>
                    <a:pt x="349" y="27655"/>
                  </a:cubicBezTo>
                  <a:lnTo>
                    <a:pt x="349" y="27655"/>
                  </a:lnTo>
                  <a:cubicBezTo>
                    <a:pt x="411" y="28833"/>
                    <a:pt x="1169" y="29832"/>
                    <a:pt x="2008" y="30590"/>
                  </a:cubicBezTo>
                  <a:lnTo>
                    <a:pt x="2008" y="30590"/>
                  </a:lnTo>
                  <a:cubicBezTo>
                    <a:pt x="2525" y="31063"/>
                    <a:pt x="3096" y="31482"/>
                    <a:pt x="3640" y="31920"/>
                  </a:cubicBezTo>
                  <a:lnTo>
                    <a:pt x="3640" y="31920"/>
                  </a:lnTo>
                  <a:cubicBezTo>
                    <a:pt x="4176" y="32357"/>
                    <a:pt x="4622" y="32856"/>
                    <a:pt x="5103" y="33356"/>
                  </a:cubicBezTo>
                  <a:lnTo>
                    <a:pt x="5103" y="33356"/>
                  </a:lnTo>
                  <a:cubicBezTo>
                    <a:pt x="5505" y="33766"/>
                    <a:pt x="5942" y="34025"/>
                    <a:pt x="6513" y="34150"/>
                  </a:cubicBezTo>
                  <a:lnTo>
                    <a:pt x="6513" y="34150"/>
                  </a:lnTo>
                  <a:cubicBezTo>
                    <a:pt x="6995" y="34257"/>
                    <a:pt x="7548" y="34275"/>
                    <a:pt x="7976" y="34560"/>
                  </a:cubicBezTo>
                  <a:lnTo>
                    <a:pt x="7976" y="34560"/>
                  </a:lnTo>
                  <a:cubicBezTo>
                    <a:pt x="8449" y="34881"/>
                    <a:pt x="8583" y="35506"/>
                    <a:pt x="8868" y="35970"/>
                  </a:cubicBezTo>
                  <a:lnTo>
                    <a:pt x="8868" y="35970"/>
                  </a:lnTo>
                  <a:cubicBezTo>
                    <a:pt x="9136" y="36416"/>
                    <a:pt x="9502" y="36639"/>
                    <a:pt x="10010" y="36737"/>
                  </a:cubicBezTo>
                  <a:lnTo>
                    <a:pt x="10010" y="36737"/>
                  </a:lnTo>
                  <a:cubicBezTo>
                    <a:pt x="10376" y="36799"/>
                    <a:pt x="10858" y="36773"/>
                    <a:pt x="11170" y="37013"/>
                  </a:cubicBezTo>
                  <a:lnTo>
                    <a:pt x="11170" y="37013"/>
                  </a:lnTo>
                  <a:cubicBezTo>
                    <a:pt x="10768" y="37415"/>
                    <a:pt x="10385" y="37816"/>
                    <a:pt x="10019" y="38245"/>
                  </a:cubicBezTo>
                  <a:lnTo>
                    <a:pt x="10019" y="38245"/>
                  </a:lnTo>
                  <a:cubicBezTo>
                    <a:pt x="9180" y="39217"/>
                    <a:pt x="8502" y="40314"/>
                    <a:pt x="8083" y="41528"/>
                  </a:cubicBezTo>
                  <a:lnTo>
                    <a:pt x="8083" y="41528"/>
                  </a:lnTo>
                  <a:cubicBezTo>
                    <a:pt x="7798" y="42357"/>
                    <a:pt x="7485" y="43660"/>
                    <a:pt x="8449" y="44195"/>
                  </a:cubicBezTo>
                  <a:lnTo>
                    <a:pt x="8449" y="44195"/>
                  </a:lnTo>
                  <a:cubicBezTo>
                    <a:pt x="8770" y="44373"/>
                    <a:pt x="9136" y="44391"/>
                    <a:pt x="9484" y="44463"/>
                  </a:cubicBezTo>
                  <a:lnTo>
                    <a:pt x="9484" y="44463"/>
                  </a:lnTo>
                  <a:cubicBezTo>
                    <a:pt x="10028" y="44570"/>
                    <a:pt x="10304" y="44926"/>
                    <a:pt x="10376" y="45480"/>
                  </a:cubicBezTo>
                  <a:lnTo>
                    <a:pt x="10376" y="45480"/>
                  </a:lnTo>
                  <a:cubicBezTo>
                    <a:pt x="10438" y="46024"/>
                    <a:pt x="10322" y="46595"/>
                    <a:pt x="10224" y="47130"/>
                  </a:cubicBezTo>
                  <a:lnTo>
                    <a:pt x="10224" y="47130"/>
                  </a:lnTo>
                  <a:cubicBezTo>
                    <a:pt x="10126" y="47665"/>
                    <a:pt x="10001" y="48200"/>
                    <a:pt x="9912" y="48745"/>
                  </a:cubicBezTo>
                  <a:lnTo>
                    <a:pt x="9912" y="48745"/>
                  </a:lnTo>
                  <a:cubicBezTo>
                    <a:pt x="9742" y="49851"/>
                    <a:pt x="9849" y="50921"/>
                    <a:pt x="10403" y="51912"/>
                  </a:cubicBezTo>
                  <a:lnTo>
                    <a:pt x="10403" y="51912"/>
                  </a:lnTo>
                  <a:cubicBezTo>
                    <a:pt x="10688" y="52429"/>
                    <a:pt x="11045" y="52902"/>
                    <a:pt x="11411" y="53357"/>
                  </a:cubicBezTo>
                  <a:lnTo>
                    <a:pt x="11411" y="53357"/>
                  </a:lnTo>
                  <a:cubicBezTo>
                    <a:pt x="11803" y="53838"/>
                    <a:pt x="12205" y="54329"/>
                    <a:pt x="12695" y="54704"/>
                  </a:cubicBezTo>
                  <a:lnTo>
                    <a:pt x="12695" y="54704"/>
                  </a:lnTo>
                  <a:cubicBezTo>
                    <a:pt x="13177" y="55070"/>
                    <a:pt x="13748" y="55284"/>
                    <a:pt x="14310" y="55498"/>
                  </a:cubicBezTo>
                  <a:lnTo>
                    <a:pt x="14310" y="55498"/>
                  </a:lnTo>
                  <a:cubicBezTo>
                    <a:pt x="14952" y="55748"/>
                    <a:pt x="15595" y="55988"/>
                    <a:pt x="16237" y="56229"/>
                  </a:cubicBezTo>
                  <a:lnTo>
                    <a:pt x="16237" y="56229"/>
                  </a:lnTo>
                  <a:cubicBezTo>
                    <a:pt x="16781" y="56443"/>
                    <a:pt x="17352" y="56675"/>
                    <a:pt x="17959" y="56675"/>
                  </a:cubicBezTo>
                  <a:lnTo>
                    <a:pt x="17959" y="56675"/>
                  </a:lnTo>
                  <a:cubicBezTo>
                    <a:pt x="18440" y="56675"/>
                    <a:pt x="18895" y="56533"/>
                    <a:pt x="19350" y="56390"/>
                  </a:cubicBezTo>
                  <a:lnTo>
                    <a:pt x="19350" y="56390"/>
                  </a:lnTo>
                  <a:cubicBezTo>
                    <a:pt x="19805" y="56247"/>
                    <a:pt x="20287" y="56069"/>
                    <a:pt x="20778" y="56096"/>
                  </a:cubicBezTo>
                  <a:lnTo>
                    <a:pt x="20778" y="56096"/>
                  </a:lnTo>
                  <a:cubicBezTo>
                    <a:pt x="21001" y="56104"/>
                    <a:pt x="21206" y="56167"/>
                    <a:pt x="21429" y="56122"/>
                  </a:cubicBezTo>
                  <a:lnTo>
                    <a:pt x="21429" y="56122"/>
                  </a:lnTo>
                  <a:cubicBezTo>
                    <a:pt x="21679" y="56069"/>
                    <a:pt x="21902" y="55935"/>
                    <a:pt x="22134" y="55846"/>
                  </a:cubicBezTo>
                  <a:lnTo>
                    <a:pt x="22134" y="55846"/>
                  </a:lnTo>
                  <a:cubicBezTo>
                    <a:pt x="22722" y="55641"/>
                    <a:pt x="23320" y="55596"/>
                    <a:pt x="23936" y="55605"/>
                  </a:cubicBezTo>
                  <a:lnTo>
                    <a:pt x="23936" y="55605"/>
                  </a:lnTo>
                  <a:cubicBezTo>
                    <a:pt x="24489" y="55614"/>
                    <a:pt x="25024" y="55578"/>
                    <a:pt x="25488" y="55239"/>
                  </a:cubicBezTo>
                  <a:lnTo>
                    <a:pt x="25488" y="55239"/>
                  </a:lnTo>
                  <a:cubicBezTo>
                    <a:pt x="26005" y="54855"/>
                    <a:pt x="26353" y="54258"/>
                    <a:pt x="26764" y="53767"/>
                  </a:cubicBezTo>
                  <a:lnTo>
                    <a:pt x="26764" y="53767"/>
                  </a:lnTo>
                  <a:cubicBezTo>
                    <a:pt x="27210" y="53232"/>
                    <a:pt x="27683" y="52714"/>
                    <a:pt x="28191" y="52233"/>
                  </a:cubicBezTo>
                  <a:lnTo>
                    <a:pt x="28191" y="52233"/>
                  </a:lnTo>
                  <a:cubicBezTo>
                    <a:pt x="28405" y="52028"/>
                    <a:pt x="28628" y="51822"/>
                    <a:pt x="28878" y="51653"/>
                  </a:cubicBezTo>
                  <a:lnTo>
                    <a:pt x="28878" y="51653"/>
                  </a:lnTo>
                  <a:cubicBezTo>
                    <a:pt x="29172" y="51466"/>
                    <a:pt x="29502" y="51358"/>
                    <a:pt x="29815" y="51207"/>
                  </a:cubicBezTo>
                  <a:lnTo>
                    <a:pt x="29815" y="51207"/>
                  </a:lnTo>
                  <a:cubicBezTo>
                    <a:pt x="30395" y="50939"/>
                    <a:pt x="30841" y="50511"/>
                    <a:pt x="31197" y="49985"/>
                  </a:cubicBezTo>
                  <a:lnTo>
                    <a:pt x="31197" y="49985"/>
                  </a:lnTo>
                  <a:cubicBezTo>
                    <a:pt x="31831" y="49066"/>
                    <a:pt x="32330" y="48022"/>
                    <a:pt x="32839" y="47023"/>
                  </a:cubicBezTo>
                  <a:lnTo>
                    <a:pt x="32839" y="47023"/>
                  </a:lnTo>
                  <a:cubicBezTo>
                    <a:pt x="33044" y="46630"/>
                    <a:pt x="33240" y="46238"/>
                    <a:pt x="33437" y="45836"/>
                  </a:cubicBezTo>
                  <a:lnTo>
                    <a:pt x="33437" y="45836"/>
                  </a:lnTo>
                  <a:cubicBezTo>
                    <a:pt x="33615" y="46006"/>
                    <a:pt x="33722" y="46273"/>
                    <a:pt x="33829" y="46488"/>
                  </a:cubicBezTo>
                  <a:lnTo>
                    <a:pt x="33829" y="46488"/>
                  </a:lnTo>
                  <a:cubicBezTo>
                    <a:pt x="34391" y="47594"/>
                    <a:pt x="34900" y="48762"/>
                    <a:pt x="35569" y="49815"/>
                  </a:cubicBezTo>
                  <a:lnTo>
                    <a:pt x="35569" y="49815"/>
                  </a:lnTo>
                  <a:cubicBezTo>
                    <a:pt x="36149" y="50716"/>
                    <a:pt x="36943" y="51537"/>
                    <a:pt x="37995" y="51840"/>
                  </a:cubicBezTo>
                  <a:lnTo>
                    <a:pt x="37995" y="51840"/>
                  </a:lnTo>
                  <a:cubicBezTo>
                    <a:pt x="38450" y="51974"/>
                    <a:pt x="38896" y="51983"/>
                    <a:pt x="39360" y="51903"/>
                  </a:cubicBezTo>
                  <a:lnTo>
                    <a:pt x="39360" y="51903"/>
                  </a:lnTo>
                  <a:cubicBezTo>
                    <a:pt x="39824" y="51813"/>
                    <a:pt x="40333" y="51715"/>
                    <a:pt x="40797" y="51831"/>
                  </a:cubicBezTo>
                  <a:lnTo>
                    <a:pt x="40797" y="51831"/>
                  </a:lnTo>
                  <a:cubicBezTo>
                    <a:pt x="41037" y="51894"/>
                    <a:pt x="41260" y="52036"/>
                    <a:pt x="41492" y="52135"/>
                  </a:cubicBezTo>
                  <a:lnTo>
                    <a:pt x="41492" y="52135"/>
                  </a:lnTo>
                  <a:cubicBezTo>
                    <a:pt x="41742" y="52233"/>
                    <a:pt x="42010" y="52313"/>
                    <a:pt x="42277" y="52375"/>
                  </a:cubicBezTo>
                  <a:lnTo>
                    <a:pt x="42277" y="52375"/>
                  </a:lnTo>
                  <a:cubicBezTo>
                    <a:pt x="42376" y="52393"/>
                    <a:pt x="42474" y="52402"/>
                    <a:pt x="42581" y="52420"/>
                  </a:cubicBezTo>
                  <a:lnTo>
                    <a:pt x="42581" y="52420"/>
                  </a:lnTo>
                  <a:cubicBezTo>
                    <a:pt x="42723" y="53161"/>
                    <a:pt x="42616" y="53972"/>
                    <a:pt x="42554" y="54713"/>
                  </a:cubicBezTo>
                  <a:lnTo>
                    <a:pt x="42554" y="54713"/>
                  </a:lnTo>
                  <a:cubicBezTo>
                    <a:pt x="42474" y="55533"/>
                    <a:pt x="42340" y="56354"/>
                    <a:pt x="42099" y="57139"/>
                  </a:cubicBezTo>
                  <a:lnTo>
                    <a:pt x="42099" y="57139"/>
                  </a:lnTo>
                  <a:cubicBezTo>
                    <a:pt x="42090" y="57166"/>
                    <a:pt x="42090" y="57184"/>
                    <a:pt x="42090" y="57211"/>
                  </a:cubicBezTo>
                  <a:lnTo>
                    <a:pt x="42090" y="57211"/>
                  </a:lnTo>
                  <a:cubicBezTo>
                    <a:pt x="42090" y="57211"/>
                    <a:pt x="42090" y="57220"/>
                    <a:pt x="42090" y="57228"/>
                  </a:cubicBezTo>
                  <a:lnTo>
                    <a:pt x="42090" y="57228"/>
                  </a:lnTo>
                  <a:cubicBezTo>
                    <a:pt x="42090" y="57228"/>
                    <a:pt x="42090" y="57228"/>
                    <a:pt x="42090" y="57228"/>
                  </a:cubicBezTo>
                  <a:lnTo>
                    <a:pt x="42090" y="57228"/>
                  </a:lnTo>
                  <a:cubicBezTo>
                    <a:pt x="42063" y="57407"/>
                    <a:pt x="42108" y="57594"/>
                    <a:pt x="42233" y="57773"/>
                  </a:cubicBezTo>
                  <a:lnTo>
                    <a:pt x="42233" y="57773"/>
                  </a:lnTo>
                  <a:cubicBezTo>
                    <a:pt x="42483" y="58129"/>
                    <a:pt x="42902" y="58272"/>
                    <a:pt x="43330" y="58281"/>
                  </a:cubicBezTo>
                  <a:lnTo>
                    <a:pt x="43330" y="58281"/>
                  </a:lnTo>
                  <a:cubicBezTo>
                    <a:pt x="43464" y="58281"/>
                    <a:pt x="43598" y="58272"/>
                    <a:pt x="43723" y="58263"/>
                  </a:cubicBezTo>
                  <a:lnTo>
                    <a:pt x="43723" y="58263"/>
                  </a:lnTo>
                  <a:cubicBezTo>
                    <a:pt x="43848" y="58263"/>
                    <a:pt x="43972" y="58254"/>
                    <a:pt x="44097" y="58254"/>
                  </a:cubicBezTo>
                  <a:lnTo>
                    <a:pt x="44097" y="58254"/>
                  </a:lnTo>
                  <a:cubicBezTo>
                    <a:pt x="44410" y="58254"/>
                    <a:pt x="44695" y="58335"/>
                    <a:pt x="44989" y="58406"/>
                  </a:cubicBezTo>
                  <a:lnTo>
                    <a:pt x="44989" y="58406"/>
                  </a:lnTo>
                  <a:cubicBezTo>
                    <a:pt x="45944" y="58629"/>
                    <a:pt x="46765" y="58254"/>
                    <a:pt x="47380" y="57514"/>
                  </a:cubicBezTo>
                  <a:lnTo>
                    <a:pt x="47380" y="57514"/>
                  </a:lnTo>
                  <a:cubicBezTo>
                    <a:pt x="48076" y="56675"/>
                    <a:pt x="48263" y="55596"/>
                    <a:pt x="48585" y="54588"/>
                  </a:cubicBezTo>
                  <a:lnTo>
                    <a:pt x="48585" y="54588"/>
                  </a:lnTo>
                  <a:cubicBezTo>
                    <a:pt x="48718" y="54177"/>
                    <a:pt x="48879" y="53794"/>
                    <a:pt x="49093" y="53437"/>
                  </a:cubicBezTo>
                  <a:lnTo>
                    <a:pt x="49093" y="53437"/>
                  </a:lnTo>
                  <a:cubicBezTo>
                    <a:pt x="49164" y="53446"/>
                    <a:pt x="49236" y="53357"/>
                    <a:pt x="49191" y="53276"/>
                  </a:cubicBezTo>
                  <a:lnTo>
                    <a:pt x="49191" y="53276"/>
                  </a:lnTo>
                  <a:cubicBezTo>
                    <a:pt x="49218" y="53223"/>
                    <a:pt x="49254" y="53178"/>
                    <a:pt x="49280" y="53125"/>
                  </a:cubicBezTo>
                  <a:lnTo>
                    <a:pt x="49280" y="53125"/>
                  </a:lnTo>
                  <a:cubicBezTo>
                    <a:pt x="49593" y="52670"/>
                    <a:pt x="49950" y="52242"/>
                    <a:pt x="50306" y="51822"/>
                  </a:cubicBezTo>
                  <a:lnTo>
                    <a:pt x="50306" y="51822"/>
                  </a:lnTo>
                  <a:cubicBezTo>
                    <a:pt x="50975" y="51011"/>
                    <a:pt x="51573" y="50172"/>
                    <a:pt x="51778" y="49128"/>
                  </a:cubicBezTo>
                  <a:lnTo>
                    <a:pt x="51778" y="49128"/>
                  </a:lnTo>
                  <a:cubicBezTo>
                    <a:pt x="51966" y="48183"/>
                    <a:pt x="51850" y="47210"/>
                    <a:pt x="51716" y="46273"/>
                  </a:cubicBezTo>
                  <a:lnTo>
                    <a:pt x="51716" y="46273"/>
                  </a:lnTo>
                  <a:cubicBezTo>
                    <a:pt x="51653" y="45774"/>
                    <a:pt x="51582" y="45283"/>
                    <a:pt x="51546" y="44784"/>
                  </a:cubicBezTo>
                  <a:lnTo>
                    <a:pt x="51546" y="44784"/>
                  </a:lnTo>
                  <a:cubicBezTo>
                    <a:pt x="51511" y="44266"/>
                    <a:pt x="51546" y="43749"/>
                    <a:pt x="51502" y="43231"/>
                  </a:cubicBezTo>
                  <a:lnTo>
                    <a:pt x="51502" y="43231"/>
                  </a:lnTo>
                  <a:cubicBezTo>
                    <a:pt x="51404" y="42098"/>
                    <a:pt x="50690" y="41242"/>
                    <a:pt x="50003" y="40395"/>
                  </a:cubicBezTo>
                  <a:lnTo>
                    <a:pt x="50003" y="40395"/>
                  </a:lnTo>
                  <a:cubicBezTo>
                    <a:pt x="49628" y="39940"/>
                    <a:pt x="49316" y="39458"/>
                    <a:pt x="49004" y="38967"/>
                  </a:cubicBezTo>
                  <a:lnTo>
                    <a:pt x="49004" y="38967"/>
                  </a:lnTo>
                  <a:cubicBezTo>
                    <a:pt x="48710" y="38494"/>
                    <a:pt x="48379" y="38057"/>
                    <a:pt x="47880" y="37790"/>
                  </a:cubicBezTo>
                  <a:lnTo>
                    <a:pt x="47880" y="37790"/>
                  </a:lnTo>
                  <a:cubicBezTo>
                    <a:pt x="47425" y="37540"/>
                    <a:pt x="46907" y="37424"/>
                    <a:pt x="46470" y="37129"/>
                  </a:cubicBezTo>
                  <a:lnTo>
                    <a:pt x="46470" y="37129"/>
                  </a:lnTo>
                  <a:cubicBezTo>
                    <a:pt x="46238" y="36969"/>
                    <a:pt x="46078" y="36764"/>
                    <a:pt x="45944" y="36514"/>
                  </a:cubicBezTo>
                  <a:lnTo>
                    <a:pt x="45944" y="36514"/>
                  </a:lnTo>
                  <a:cubicBezTo>
                    <a:pt x="45801" y="36255"/>
                    <a:pt x="45632" y="35970"/>
                    <a:pt x="45525" y="35693"/>
                  </a:cubicBezTo>
                  <a:lnTo>
                    <a:pt x="45525" y="35693"/>
                  </a:lnTo>
                  <a:cubicBezTo>
                    <a:pt x="45471" y="35559"/>
                    <a:pt x="45462" y="35390"/>
                    <a:pt x="45364" y="35274"/>
                  </a:cubicBezTo>
                  <a:lnTo>
                    <a:pt x="45364" y="35274"/>
                  </a:lnTo>
                  <a:cubicBezTo>
                    <a:pt x="45293" y="35194"/>
                    <a:pt x="45212" y="35167"/>
                    <a:pt x="45114" y="35149"/>
                  </a:cubicBezTo>
                  <a:lnTo>
                    <a:pt x="45114" y="35149"/>
                  </a:lnTo>
                  <a:cubicBezTo>
                    <a:pt x="45302" y="34016"/>
                    <a:pt x="46676" y="34087"/>
                    <a:pt x="47568" y="34194"/>
                  </a:cubicBezTo>
                  <a:lnTo>
                    <a:pt x="47568" y="34194"/>
                  </a:lnTo>
                  <a:cubicBezTo>
                    <a:pt x="48103" y="34257"/>
                    <a:pt x="48629" y="34293"/>
                    <a:pt x="49156" y="34141"/>
                  </a:cubicBezTo>
                  <a:lnTo>
                    <a:pt x="49156" y="34141"/>
                  </a:lnTo>
                  <a:cubicBezTo>
                    <a:pt x="49673" y="33998"/>
                    <a:pt x="50155" y="33784"/>
                    <a:pt x="50690" y="33695"/>
                  </a:cubicBezTo>
                  <a:lnTo>
                    <a:pt x="50690" y="33695"/>
                  </a:lnTo>
                  <a:cubicBezTo>
                    <a:pt x="51216" y="33615"/>
                    <a:pt x="51752" y="33579"/>
                    <a:pt x="52260" y="33409"/>
                  </a:cubicBezTo>
                  <a:lnTo>
                    <a:pt x="52260" y="33409"/>
                  </a:lnTo>
                  <a:cubicBezTo>
                    <a:pt x="52501" y="33329"/>
                    <a:pt x="52706" y="33177"/>
                    <a:pt x="52956" y="33115"/>
                  </a:cubicBezTo>
                  <a:lnTo>
                    <a:pt x="52956" y="33115"/>
                  </a:lnTo>
                  <a:cubicBezTo>
                    <a:pt x="53215" y="33053"/>
                    <a:pt x="53464" y="32990"/>
                    <a:pt x="53705" y="32892"/>
                  </a:cubicBezTo>
                  <a:lnTo>
                    <a:pt x="53705" y="32892"/>
                  </a:lnTo>
                  <a:cubicBezTo>
                    <a:pt x="54187" y="32687"/>
                    <a:pt x="54624" y="32366"/>
                    <a:pt x="54972" y="31982"/>
                  </a:cubicBezTo>
                  <a:lnTo>
                    <a:pt x="54972" y="31982"/>
                  </a:lnTo>
                  <a:cubicBezTo>
                    <a:pt x="55159" y="31777"/>
                    <a:pt x="55311" y="31554"/>
                    <a:pt x="55445" y="31313"/>
                  </a:cubicBezTo>
                  <a:lnTo>
                    <a:pt x="55445" y="31313"/>
                  </a:lnTo>
                  <a:cubicBezTo>
                    <a:pt x="55570" y="31072"/>
                    <a:pt x="55686" y="30751"/>
                    <a:pt x="55989" y="30680"/>
                  </a:cubicBezTo>
                  <a:lnTo>
                    <a:pt x="55989" y="30680"/>
                  </a:lnTo>
                  <a:cubicBezTo>
                    <a:pt x="56123" y="30644"/>
                    <a:pt x="56266" y="30644"/>
                    <a:pt x="56408" y="30644"/>
                  </a:cubicBezTo>
                  <a:lnTo>
                    <a:pt x="56408" y="30644"/>
                  </a:lnTo>
                  <a:cubicBezTo>
                    <a:pt x="56667" y="30644"/>
                    <a:pt x="56917" y="30644"/>
                    <a:pt x="57122" y="30457"/>
                  </a:cubicBezTo>
                  <a:lnTo>
                    <a:pt x="57122" y="30457"/>
                  </a:lnTo>
                  <a:cubicBezTo>
                    <a:pt x="57434" y="30180"/>
                    <a:pt x="57345" y="29734"/>
                    <a:pt x="57140" y="29422"/>
                  </a:cubicBezTo>
                  <a:lnTo>
                    <a:pt x="57140" y="29422"/>
                  </a:lnTo>
                  <a:cubicBezTo>
                    <a:pt x="57015" y="29234"/>
                    <a:pt x="56837" y="29083"/>
                    <a:pt x="56685" y="28913"/>
                  </a:cubicBezTo>
                  <a:lnTo>
                    <a:pt x="56685" y="28913"/>
                  </a:lnTo>
                  <a:cubicBezTo>
                    <a:pt x="56462" y="28663"/>
                    <a:pt x="56435" y="28440"/>
                    <a:pt x="56524" y="28119"/>
                  </a:cubicBezTo>
                  <a:lnTo>
                    <a:pt x="56524" y="28119"/>
                  </a:lnTo>
                  <a:cubicBezTo>
                    <a:pt x="56658" y="27664"/>
                    <a:pt x="56667" y="27254"/>
                    <a:pt x="56417" y="26835"/>
                  </a:cubicBezTo>
                  <a:lnTo>
                    <a:pt x="56417" y="26835"/>
                  </a:lnTo>
                  <a:cubicBezTo>
                    <a:pt x="56159" y="26389"/>
                    <a:pt x="55748" y="26094"/>
                    <a:pt x="55311" y="25844"/>
                  </a:cubicBezTo>
                  <a:lnTo>
                    <a:pt x="55311" y="25844"/>
                  </a:lnTo>
                  <a:cubicBezTo>
                    <a:pt x="54785" y="25532"/>
                    <a:pt x="54285" y="25256"/>
                    <a:pt x="53910" y="24756"/>
                  </a:cubicBezTo>
                  <a:lnTo>
                    <a:pt x="53910" y="24756"/>
                  </a:lnTo>
                  <a:cubicBezTo>
                    <a:pt x="53545" y="24283"/>
                    <a:pt x="53340" y="23686"/>
                    <a:pt x="52938" y="23239"/>
                  </a:cubicBezTo>
                  <a:lnTo>
                    <a:pt x="52938" y="23239"/>
                  </a:lnTo>
                  <a:cubicBezTo>
                    <a:pt x="52751" y="23025"/>
                    <a:pt x="52519" y="22900"/>
                    <a:pt x="52287" y="22758"/>
                  </a:cubicBezTo>
                  <a:lnTo>
                    <a:pt x="52287" y="22758"/>
                  </a:lnTo>
                  <a:cubicBezTo>
                    <a:pt x="52001" y="22588"/>
                    <a:pt x="51769" y="22365"/>
                    <a:pt x="51537" y="22124"/>
                  </a:cubicBezTo>
                  <a:lnTo>
                    <a:pt x="51537" y="22124"/>
                  </a:lnTo>
                  <a:cubicBezTo>
                    <a:pt x="50690" y="21268"/>
                    <a:pt x="49842" y="20358"/>
                    <a:pt x="49316" y="19261"/>
                  </a:cubicBezTo>
                  <a:lnTo>
                    <a:pt x="49316" y="19261"/>
                  </a:lnTo>
                  <a:cubicBezTo>
                    <a:pt x="48825" y="18262"/>
                    <a:pt x="48763" y="17093"/>
                    <a:pt x="48219" y="16112"/>
                  </a:cubicBezTo>
                  <a:lnTo>
                    <a:pt x="48219" y="16112"/>
                  </a:lnTo>
                  <a:cubicBezTo>
                    <a:pt x="47684" y="15148"/>
                    <a:pt x="46711" y="14675"/>
                    <a:pt x="45659" y="14488"/>
                  </a:cubicBezTo>
                  <a:lnTo>
                    <a:pt x="45659" y="14488"/>
                  </a:lnTo>
                  <a:cubicBezTo>
                    <a:pt x="45159" y="14399"/>
                    <a:pt x="44633" y="14390"/>
                    <a:pt x="44160" y="14577"/>
                  </a:cubicBezTo>
                  <a:lnTo>
                    <a:pt x="44160" y="14577"/>
                  </a:lnTo>
                  <a:cubicBezTo>
                    <a:pt x="43642" y="14782"/>
                    <a:pt x="43268" y="15220"/>
                    <a:pt x="42759" y="15443"/>
                  </a:cubicBezTo>
                  <a:lnTo>
                    <a:pt x="42759" y="15443"/>
                  </a:lnTo>
                  <a:cubicBezTo>
                    <a:pt x="41867" y="15826"/>
                    <a:pt x="40841" y="15782"/>
                    <a:pt x="39896" y="15906"/>
                  </a:cubicBezTo>
                  <a:lnTo>
                    <a:pt x="39896" y="15906"/>
                  </a:lnTo>
                  <a:cubicBezTo>
                    <a:pt x="39565" y="15951"/>
                    <a:pt x="39244" y="16013"/>
                    <a:pt x="38923" y="16121"/>
                  </a:cubicBezTo>
                  <a:lnTo>
                    <a:pt x="38923" y="16121"/>
                  </a:lnTo>
                  <a:cubicBezTo>
                    <a:pt x="38950" y="16031"/>
                    <a:pt x="38968" y="15951"/>
                    <a:pt x="38986" y="15862"/>
                  </a:cubicBezTo>
                  <a:lnTo>
                    <a:pt x="38986" y="15862"/>
                  </a:lnTo>
                  <a:cubicBezTo>
                    <a:pt x="39048" y="15559"/>
                    <a:pt x="39030" y="15309"/>
                    <a:pt x="38825" y="15059"/>
                  </a:cubicBezTo>
                  <a:lnTo>
                    <a:pt x="38825" y="15059"/>
                  </a:lnTo>
                  <a:cubicBezTo>
                    <a:pt x="38638" y="14836"/>
                    <a:pt x="38424" y="14693"/>
                    <a:pt x="38325" y="14399"/>
                  </a:cubicBezTo>
                  <a:lnTo>
                    <a:pt x="38325" y="14399"/>
                  </a:lnTo>
                  <a:cubicBezTo>
                    <a:pt x="38245" y="14131"/>
                    <a:pt x="38254" y="13846"/>
                    <a:pt x="38227" y="13569"/>
                  </a:cubicBezTo>
                  <a:lnTo>
                    <a:pt x="38227" y="13569"/>
                  </a:lnTo>
                  <a:cubicBezTo>
                    <a:pt x="38183" y="12909"/>
                    <a:pt x="37960" y="12436"/>
                    <a:pt x="37496" y="11963"/>
                  </a:cubicBezTo>
                  <a:lnTo>
                    <a:pt x="37496" y="11963"/>
                  </a:lnTo>
                  <a:cubicBezTo>
                    <a:pt x="37068" y="11535"/>
                    <a:pt x="36595" y="11134"/>
                    <a:pt x="36488" y="10500"/>
                  </a:cubicBezTo>
                  <a:lnTo>
                    <a:pt x="36488" y="10500"/>
                  </a:lnTo>
                  <a:cubicBezTo>
                    <a:pt x="36327" y="9510"/>
                    <a:pt x="36827" y="8529"/>
                    <a:pt x="36613" y="7530"/>
                  </a:cubicBezTo>
                  <a:lnTo>
                    <a:pt x="36613" y="7530"/>
                  </a:lnTo>
                  <a:cubicBezTo>
                    <a:pt x="36479" y="6869"/>
                    <a:pt x="36024" y="6361"/>
                    <a:pt x="35756" y="5754"/>
                  </a:cubicBezTo>
                  <a:lnTo>
                    <a:pt x="35756" y="5754"/>
                  </a:lnTo>
                  <a:cubicBezTo>
                    <a:pt x="35515" y="5201"/>
                    <a:pt x="35435" y="4586"/>
                    <a:pt x="35239" y="4006"/>
                  </a:cubicBezTo>
                  <a:lnTo>
                    <a:pt x="35239" y="4006"/>
                  </a:lnTo>
                  <a:cubicBezTo>
                    <a:pt x="35060" y="3462"/>
                    <a:pt x="34748" y="2980"/>
                    <a:pt x="34222" y="2712"/>
                  </a:cubicBezTo>
                  <a:lnTo>
                    <a:pt x="34222" y="2712"/>
                  </a:lnTo>
                  <a:cubicBezTo>
                    <a:pt x="33669" y="2427"/>
                    <a:pt x="33035" y="2391"/>
                    <a:pt x="32500" y="2061"/>
                  </a:cubicBezTo>
                  <a:lnTo>
                    <a:pt x="32500" y="2061"/>
                  </a:lnTo>
                  <a:cubicBezTo>
                    <a:pt x="31528" y="1472"/>
                    <a:pt x="30850" y="384"/>
                    <a:pt x="29708" y="81"/>
                  </a:cubicBezTo>
                  <a:lnTo>
                    <a:pt x="29708" y="81"/>
                  </a:lnTo>
                  <a:cubicBezTo>
                    <a:pt x="29494" y="18"/>
                    <a:pt x="29288" y="0"/>
                    <a:pt x="29092" y="0"/>
                  </a:cubicBezTo>
                  <a:lnTo>
                    <a:pt x="29092" y="0"/>
                  </a:lnTo>
                  <a:cubicBezTo>
                    <a:pt x="28200" y="0"/>
                    <a:pt x="27361" y="464"/>
                    <a:pt x="26559" y="839"/>
                  </a:cubicBezTo>
                  <a:moveTo>
                    <a:pt x="24114" y="35033"/>
                  </a:moveTo>
                  <a:cubicBezTo>
                    <a:pt x="25515" y="33561"/>
                    <a:pt x="26496" y="31706"/>
                    <a:pt x="27219" y="29814"/>
                  </a:cubicBezTo>
                  <a:lnTo>
                    <a:pt x="27219" y="29814"/>
                  </a:lnTo>
                  <a:cubicBezTo>
                    <a:pt x="27879" y="28092"/>
                    <a:pt x="28387" y="26273"/>
                    <a:pt x="28557" y="24435"/>
                  </a:cubicBezTo>
                  <a:lnTo>
                    <a:pt x="28557" y="24435"/>
                  </a:lnTo>
                  <a:cubicBezTo>
                    <a:pt x="28646" y="23436"/>
                    <a:pt x="28584" y="22410"/>
                    <a:pt x="28566" y="21411"/>
                  </a:cubicBezTo>
                  <a:lnTo>
                    <a:pt x="28566" y="21411"/>
                  </a:lnTo>
                  <a:cubicBezTo>
                    <a:pt x="28548" y="20126"/>
                    <a:pt x="28521" y="18833"/>
                    <a:pt x="28468" y="17548"/>
                  </a:cubicBezTo>
                  <a:lnTo>
                    <a:pt x="28468" y="17548"/>
                  </a:lnTo>
                  <a:cubicBezTo>
                    <a:pt x="28361" y="14934"/>
                    <a:pt x="28138" y="12320"/>
                    <a:pt x="27772" y="9724"/>
                  </a:cubicBezTo>
                  <a:lnTo>
                    <a:pt x="27772" y="9724"/>
                  </a:lnTo>
                  <a:cubicBezTo>
                    <a:pt x="27370" y="6896"/>
                    <a:pt x="26880" y="4068"/>
                    <a:pt x="26683" y="1214"/>
                  </a:cubicBezTo>
                  <a:lnTo>
                    <a:pt x="26683" y="1214"/>
                  </a:lnTo>
                  <a:cubicBezTo>
                    <a:pt x="26764" y="1178"/>
                    <a:pt x="26844" y="1142"/>
                    <a:pt x="26924" y="1106"/>
                  </a:cubicBezTo>
                  <a:lnTo>
                    <a:pt x="26924" y="1106"/>
                  </a:lnTo>
                  <a:cubicBezTo>
                    <a:pt x="27424" y="866"/>
                    <a:pt x="27932" y="589"/>
                    <a:pt x="28485" y="464"/>
                  </a:cubicBezTo>
                  <a:lnTo>
                    <a:pt x="28485" y="464"/>
                  </a:lnTo>
                  <a:cubicBezTo>
                    <a:pt x="29056" y="330"/>
                    <a:pt x="29610" y="384"/>
                    <a:pt x="30118" y="678"/>
                  </a:cubicBezTo>
                  <a:lnTo>
                    <a:pt x="30118" y="678"/>
                  </a:lnTo>
                  <a:cubicBezTo>
                    <a:pt x="30493" y="892"/>
                    <a:pt x="30823" y="1178"/>
                    <a:pt x="31135" y="1463"/>
                  </a:cubicBezTo>
                  <a:lnTo>
                    <a:pt x="31135" y="1463"/>
                  </a:lnTo>
                  <a:cubicBezTo>
                    <a:pt x="31090" y="5032"/>
                    <a:pt x="31019" y="8600"/>
                    <a:pt x="30760" y="12151"/>
                  </a:cubicBezTo>
                  <a:lnTo>
                    <a:pt x="30760" y="12151"/>
                  </a:lnTo>
                  <a:cubicBezTo>
                    <a:pt x="30627" y="14015"/>
                    <a:pt x="30439" y="15871"/>
                    <a:pt x="30404" y="17744"/>
                  </a:cubicBezTo>
                  <a:lnTo>
                    <a:pt x="30404" y="17744"/>
                  </a:lnTo>
                  <a:cubicBezTo>
                    <a:pt x="30359" y="19609"/>
                    <a:pt x="30341" y="21473"/>
                    <a:pt x="30252" y="23347"/>
                  </a:cubicBezTo>
                  <a:lnTo>
                    <a:pt x="30252" y="23347"/>
                  </a:lnTo>
                  <a:cubicBezTo>
                    <a:pt x="30163" y="25265"/>
                    <a:pt x="29949" y="27191"/>
                    <a:pt x="29226" y="28985"/>
                  </a:cubicBezTo>
                  <a:lnTo>
                    <a:pt x="29226" y="28985"/>
                  </a:lnTo>
                  <a:cubicBezTo>
                    <a:pt x="28994" y="29484"/>
                    <a:pt x="28735" y="29975"/>
                    <a:pt x="28450" y="30457"/>
                  </a:cubicBezTo>
                  <a:lnTo>
                    <a:pt x="28450" y="30457"/>
                  </a:lnTo>
                  <a:cubicBezTo>
                    <a:pt x="27344" y="32294"/>
                    <a:pt x="25916" y="33927"/>
                    <a:pt x="24239" y="35265"/>
                  </a:cubicBezTo>
                  <a:lnTo>
                    <a:pt x="24239" y="35265"/>
                  </a:lnTo>
                  <a:cubicBezTo>
                    <a:pt x="24194" y="35185"/>
                    <a:pt x="24159" y="35113"/>
                    <a:pt x="24114" y="35033"/>
                  </a:cubicBezTo>
                  <a:moveTo>
                    <a:pt x="23927" y="34712"/>
                  </a:moveTo>
                  <a:cubicBezTo>
                    <a:pt x="23927" y="34703"/>
                    <a:pt x="23927" y="34703"/>
                    <a:pt x="23936" y="34703"/>
                  </a:cubicBezTo>
                  <a:lnTo>
                    <a:pt x="23936" y="34703"/>
                  </a:lnTo>
                  <a:cubicBezTo>
                    <a:pt x="25095" y="33026"/>
                    <a:pt x="26193" y="31277"/>
                    <a:pt x="26808" y="29324"/>
                  </a:cubicBezTo>
                  <a:lnTo>
                    <a:pt x="26808" y="29324"/>
                  </a:lnTo>
                  <a:cubicBezTo>
                    <a:pt x="27397" y="27450"/>
                    <a:pt x="27567" y="25425"/>
                    <a:pt x="27442" y="23471"/>
                  </a:cubicBezTo>
                  <a:lnTo>
                    <a:pt x="27442" y="23471"/>
                  </a:lnTo>
                  <a:cubicBezTo>
                    <a:pt x="27183" y="19216"/>
                    <a:pt x="25470" y="15193"/>
                    <a:pt x="24016" y="11241"/>
                  </a:cubicBezTo>
                  <a:lnTo>
                    <a:pt x="24016" y="11241"/>
                  </a:lnTo>
                  <a:cubicBezTo>
                    <a:pt x="23061" y="8627"/>
                    <a:pt x="22098" y="6013"/>
                    <a:pt x="21143" y="3399"/>
                  </a:cubicBezTo>
                  <a:lnTo>
                    <a:pt x="21143" y="3399"/>
                  </a:lnTo>
                  <a:cubicBezTo>
                    <a:pt x="21259" y="3346"/>
                    <a:pt x="21384" y="3283"/>
                    <a:pt x="21500" y="3221"/>
                  </a:cubicBezTo>
                  <a:lnTo>
                    <a:pt x="21500" y="3221"/>
                  </a:lnTo>
                  <a:cubicBezTo>
                    <a:pt x="22107" y="2882"/>
                    <a:pt x="22696" y="2498"/>
                    <a:pt x="23347" y="2248"/>
                  </a:cubicBezTo>
                  <a:lnTo>
                    <a:pt x="23347" y="2248"/>
                  </a:lnTo>
                  <a:cubicBezTo>
                    <a:pt x="23971" y="2008"/>
                    <a:pt x="24623" y="1892"/>
                    <a:pt x="25265" y="1722"/>
                  </a:cubicBezTo>
                  <a:lnTo>
                    <a:pt x="25265" y="1722"/>
                  </a:lnTo>
                  <a:cubicBezTo>
                    <a:pt x="25693" y="1606"/>
                    <a:pt x="26095" y="1463"/>
                    <a:pt x="26496" y="1294"/>
                  </a:cubicBezTo>
                  <a:lnTo>
                    <a:pt x="26496" y="1294"/>
                  </a:lnTo>
                  <a:cubicBezTo>
                    <a:pt x="26666" y="3792"/>
                    <a:pt x="27058" y="6263"/>
                    <a:pt x="27424" y="8734"/>
                  </a:cubicBezTo>
                  <a:lnTo>
                    <a:pt x="27424" y="8734"/>
                  </a:lnTo>
                  <a:cubicBezTo>
                    <a:pt x="27799" y="11268"/>
                    <a:pt x="28084" y="13801"/>
                    <a:pt x="28218" y="16361"/>
                  </a:cubicBezTo>
                  <a:lnTo>
                    <a:pt x="28218" y="16361"/>
                  </a:lnTo>
                  <a:cubicBezTo>
                    <a:pt x="28289" y="17655"/>
                    <a:pt x="28325" y="18957"/>
                    <a:pt x="28352" y="20251"/>
                  </a:cubicBezTo>
                  <a:lnTo>
                    <a:pt x="28352" y="20251"/>
                  </a:lnTo>
                  <a:cubicBezTo>
                    <a:pt x="28378" y="21429"/>
                    <a:pt x="28432" y="22606"/>
                    <a:pt x="28396" y="23784"/>
                  </a:cubicBezTo>
                  <a:lnTo>
                    <a:pt x="28396" y="23784"/>
                  </a:lnTo>
                  <a:cubicBezTo>
                    <a:pt x="28361" y="25496"/>
                    <a:pt x="27906" y="27236"/>
                    <a:pt x="27361" y="28851"/>
                  </a:cubicBezTo>
                  <a:lnTo>
                    <a:pt x="27361" y="28851"/>
                  </a:lnTo>
                  <a:cubicBezTo>
                    <a:pt x="26630" y="31010"/>
                    <a:pt x="25586" y="33186"/>
                    <a:pt x="24007" y="34864"/>
                  </a:cubicBezTo>
                  <a:lnTo>
                    <a:pt x="24007" y="34864"/>
                  </a:lnTo>
                  <a:cubicBezTo>
                    <a:pt x="23980" y="34810"/>
                    <a:pt x="23954" y="34756"/>
                    <a:pt x="23927" y="34712"/>
                  </a:cubicBezTo>
                  <a:moveTo>
                    <a:pt x="30404" y="24132"/>
                  </a:moveTo>
                  <a:cubicBezTo>
                    <a:pt x="30528" y="22276"/>
                    <a:pt x="30555" y="20429"/>
                    <a:pt x="30582" y="18574"/>
                  </a:cubicBezTo>
                  <a:lnTo>
                    <a:pt x="30582" y="18574"/>
                  </a:lnTo>
                  <a:cubicBezTo>
                    <a:pt x="30600" y="17619"/>
                    <a:pt x="30618" y="16665"/>
                    <a:pt x="30671" y="15710"/>
                  </a:cubicBezTo>
                  <a:lnTo>
                    <a:pt x="30671" y="15710"/>
                  </a:lnTo>
                  <a:cubicBezTo>
                    <a:pt x="30725" y="14782"/>
                    <a:pt x="30823" y="13855"/>
                    <a:pt x="30894" y="12927"/>
                  </a:cubicBezTo>
                  <a:lnTo>
                    <a:pt x="30894" y="12927"/>
                  </a:lnTo>
                  <a:cubicBezTo>
                    <a:pt x="31046" y="11089"/>
                    <a:pt x="31135" y="9260"/>
                    <a:pt x="31197" y="7423"/>
                  </a:cubicBezTo>
                  <a:lnTo>
                    <a:pt x="31197" y="7423"/>
                  </a:lnTo>
                  <a:cubicBezTo>
                    <a:pt x="31269" y="5496"/>
                    <a:pt x="31305" y="3569"/>
                    <a:pt x="31331" y="1642"/>
                  </a:cubicBezTo>
                  <a:lnTo>
                    <a:pt x="31331" y="1642"/>
                  </a:lnTo>
                  <a:cubicBezTo>
                    <a:pt x="31349" y="1660"/>
                    <a:pt x="31376" y="1677"/>
                    <a:pt x="31394" y="1695"/>
                  </a:cubicBezTo>
                  <a:lnTo>
                    <a:pt x="31394" y="1695"/>
                  </a:lnTo>
                  <a:cubicBezTo>
                    <a:pt x="31813" y="2079"/>
                    <a:pt x="32259" y="2436"/>
                    <a:pt x="32794" y="2641"/>
                  </a:cubicBezTo>
                  <a:lnTo>
                    <a:pt x="32794" y="2641"/>
                  </a:lnTo>
                  <a:cubicBezTo>
                    <a:pt x="33347" y="2855"/>
                    <a:pt x="34017" y="2900"/>
                    <a:pt x="34445" y="3363"/>
                  </a:cubicBezTo>
                  <a:lnTo>
                    <a:pt x="34445" y="3363"/>
                  </a:lnTo>
                  <a:cubicBezTo>
                    <a:pt x="34846" y="3792"/>
                    <a:pt x="34962" y="4416"/>
                    <a:pt x="35096" y="4960"/>
                  </a:cubicBezTo>
                  <a:lnTo>
                    <a:pt x="35096" y="4960"/>
                  </a:lnTo>
                  <a:cubicBezTo>
                    <a:pt x="35158" y="5192"/>
                    <a:pt x="35221" y="5415"/>
                    <a:pt x="35292" y="5638"/>
                  </a:cubicBezTo>
                  <a:lnTo>
                    <a:pt x="35292" y="5638"/>
                  </a:lnTo>
                  <a:cubicBezTo>
                    <a:pt x="35274" y="5647"/>
                    <a:pt x="35257" y="5665"/>
                    <a:pt x="35248" y="5701"/>
                  </a:cubicBezTo>
                  <a:lnTo>
                    <a:pt x="35248" y="5701"/>
                  </a:lnTo>
                  <a:cubicBezTo>
                    <a:pt x="34186" y="9947"/>
                    <a:pt x="33205" y="14220"/>
                    <a:pt x="32188" y="18476"/>
                  </a:cubicBezTo>
                  <a:lnTo>
                    <a:pt x="32188" y="18476"/>
                  </a:lnTo>
                  <a:cubicBezTo>
                    <a:pt x="31679" y="20590"/>
                    <a:pt x="31197" y="22713"/>
                    <a:pt x="30671" y="24827"/>
                  </a:cubicBezTo>
                  <a:lnTo>
                    <a:pt x="30671" y="24827"/>
                  </a:lnTo>
                  <a:cubicBezTo>
                    <a:pt x="30484" y="25568"/>
                    <a:pt x="30270" y="26299"/>
                    <a:pt x="30029" y="27022"/>
                  </a:cubicBezTo>
                  <a:lnTo>
                    <a:pt x="30029" y="27022"/>
                  </a:lnTo>
                  <a:cubicBezTo>
                    <a:pt x="30234" y="26067"/>
                    <a:pt x="30341" y="25104"/>
                    <a:pt x="30404" y="24132"/>
                  </a:cubicBezTo>
                  <a:moveTo>
                    <a:pt x="23739" y="34382"/>
                  </a:moveTo>
                  <a:cubicBezTo>
                    <a:pt x="25327" y="31670"/>
                    <a:pt x="26719" y="28770"/>
                    <a:pt x="26835" y="25577"/>
                  </a:cubicBezTo>
                  <a:lnTo>
                    <a:pt x="26835" y="25577"/>
                  </a:lnTo>
                  <a:cubicBezTo>
                    <a:pt x="26915" y="23400"/>
                    <a:pt x="26273" y="21321"/>
                    <a:pt x="25524" y="19296"/>
                  </a:cubicBezTo>
                  <a:lnTo>
                    <a:pt x="25524" y="19296"/>
                  </a:lnTo>
                  <a:cubicBezTo>
                    <a:pt x="24623" y="16861"/>
                    <a:pt x="23374" y="14586"/>
                    <a:pt x="22027" y="12365"/>
                  </a:cubicBezTo>
                  <a:lnTo>
                    <a:pt x="22027" y="12365"/>
                  </a:lnTo>
                  <a:cubicBezTo>
                    <a:pt x="20537" y="9894"/>
                    <a:pt x="18886" y="7530"/>
                    <a:pt x="17093" y="5264"/>
                  </a:cubicBezTo>
                  <a:lnTo>
                    <a:pt x="17093" y="5264"/>
                  </a:lnTo>
                  <a:cubicBezTo>
                    <a:pt x="17325" y="5112"/>
                    <a:pt x="17575" y="4969"/>
                    <a:pt x="17825" y="4844"/>
                  </a:cubicBezTo>
                  <a:lnTo>
                    <a:pt x="17825" y="4844"/>
                  </a:lnTo>
                  <a:cubicBezTo>
                    <a:pt x="18842" y="4327"/>
                    <a:pt x="19939" y="3979"/>
                    <a:pt x="20965" y="3488"/>
                  </a:cubicBezTo>
                  <a:lnTo>
                    <a:pt x="20965" y="3488"/>
                  </a:lnTo>
                  <a:cubicBezTo>
                    <a:pt x="21795" y="5763"/>
                    <a:pt x="22633" y="8029"/>
                    <a:pt x="23463" y="10295"/>
                  </a:cubicBezTo>
                  <a:lnTo>
                    <a:pt x="23463" y="10295"/>
                  </a:lnTo>
                  <a:cubicBezTo>
                    <a:pt x="24266" y="12481"/>
                    <a:pt x="25104" y="14657"/>
                    <a:pt x="25836" y="16870"/>
                  </a:cubicBezTo>
                  <a:lnTo>
                    <a:pt x="25836" y="16870"/>
                  </a:lnTo>
                  <a:cubicBezTo>
                    <a:pt x="27076" y="20635"/>
                    <a:pt x="27807" y="24658"/>
                    <a:pt x="26817" y="28574"/>
                  </a:cubicBezTo>
                  <a:lnTo>
                    <a:pt x="26817" y="28574"/>
                  </a:lnTo>
                  <a:cubicBezTo>
                    <a:pt x="26264" y="30760"/>
                    <a:pt x="25095" y="32687"/>
                    <a:pt x="23820" y="34516"/>
                  </a:cubicBezTo>
                  <a:lnTo>
                    <a:pt x="23820" y="34516"/>
                  </a:lnTo>
                  <a:cubicBezTo>
                    <a:pt x="23793" y="34471"/>
                    <a:pt x="23766" y="34426"/>
                    <a:pt x="23739" y="34382"/>
                  </a:cubicBezTo>
                  <a:moveTo>
                    <a:pt x="23516" y="33989"/>
                  </a:moveTo>
                  <a:cubicBezTo>
                    <a:pt x="23463" y="33499"/>
                    <a:pt x="23793" y="33097"/>
                    <a:pt x="24070" y="32731"/>
                  </a:cubicBezTo>
                  <a:lnTo>
                    <a:pt x="24070" y="32731"/>
                  </a:lnTo>
                  <a:cubicBezTo>
                    <a:pt x="24373" y="32321"/>
                    <a:pt x="24649" y="31920"/>
                    <a:pt x="24748" y="31420"/>
                  </a:cubicBezTo>
                  <a:lnTo>
                    <a:pt x="24748" y="31420"/>
                  </a:lnTo>
                  <a:cubicBezTo>
                    <a:pt x="24855" y="30858"/>
                    <a:pt x="24765" y="30296"/>
                    <a:pt x="24810" y="29734"/>
                  </a:cubicBezTo>
                  <a:lnTo>
                    <a:pt x="24810" y="29734"/>
                  </a:lnTo>
                  <a:cubicBezTo>
                    <a:pt x="24864" y="29127"/>
                    <a:pt x="25104" y="28547"/>
                    <a:pt x="25327" y="27985"/>
                  </a:cubicBezTo>
                  <a:lnTo>
                    <a:pt x="25327" y="27985"/>
                  </a:lnTo>
                  <a:cubicBezTo>
                    <a:pt x="25729" y="26942"/>
                    <a:pt x="25916" y="25889"/>
                    <a:pt x="25791" y="24774"/>
                  </a:cubicBezTo>
                  <a:lnTo>
                    <a:pt x="25791" y="24774"/>
                  </a:lnTo>
                  <a:cubicBezTo>
                    <a:pt x="25666" y="23694"/>
                    <a:pt x="25283" y="22651"/>
                    <a:pt x="24730" y="21723"/>
                  </a:cubicBezTo>
                  <a:lnTo>
                    <a:pt x="24730" y="21723"/>
                  </a:lnTo>
                  <a:cubicBezTo>
                    <a:pt x="24266" y="20965"/>
                    <a:pt x="23686" y="20322"/>
                    <a:pt x="23061" y="19725"/>
                  </a:cubicBezTo>
                  <a:lnTo>
                    <a:pt x="23061" y="19725"/>
                  </a:lnTo>
                  <a:cubicBezTo>
                    <a:pt x="22375" y="18288"/>
                    <a:pt x="21705" y="16825"/>
                    <a:pt x="20956" y="15425"/>
                  </a:cubicBezTo>
                  <a:lnTo>
                    <a:pt x="20956" y="15425"/>
                  </a:lnTo>
                  <a:cubicBezTo>
                    <a:pt x="20189" y="13997"/>
                    <a:pt x="19324" y="12623"/>
                    <a:pt x="18405" y="11294"/>
                  </a:cubicBezTo>
                  <a:lnTo>
                    <a:pt x="18405" y="11294"/>
                  </a:lnTo>
                  <a:cubicBezTo>
                    <a:pt x="17923" y="10607"/>
                    <a:pt x="17432" y="9929"/>
                    <a:pt x="16933" y="9260"/>
                  </a:cubicBezTo>
                  <a:lnTo>
                    <a:pt x="16933" y="9260"/>
                  </a:lnTo>
                  <a:cubicBezTo>
                    <a:pt x="16968" y="9135"/>
                    <a:pt x="16959" y="9002"/>
                    <a:pt x="16879" y="8841"/>
                  </a:cubicBezTo>
                  <a:lnTo>
                    <a:pt x="16879" y="8841"/>
                  </a:lnTo>
                  <a:cubicBezTo>
                    <a:pt x="16638" y="8377"/>
                    <a:pt x="16237" y="8020"/>
                    <a:pt x="15969" y="7574"/>
                  </a:cubicBezTo>
                  <a:lnTo>
                    <a:pt x="15969" y="7574"/>
                  </a:lnTo>
                  <a:cubicBezTo>
                    <a:pt x="15844" y="7378"/>
                    <a:pt x="15728" y="7146"/>
                    <a:pt x="15728" y="6905"/>
                  </a:cubicBezTo>
                  <a:lnTo>
                    <a:pt x="15728" y="6905"/>
                  </a:lnTo>
                  <a:cubicBezTo>
                    <a:pt x="15719" y="6548"/>
                    <a:pt x="15951" y="6263"/>
                    <a:pt x="16183" y="6013"/>
                  </a:cubicBezTo>
                  <a:lnTo>
                    <a:pt x="16183" y="6013"/>
                  </a:lnTo>
                  <a:cubicBezTo>
                    <a:pt x="16406" y="5772"/>
                    <a:pt x="16665" y="5567"/>
                    <a:pt x="16924" y="5371"/>
                  </a:cubicBezTo>
                  <a:lnTo>
                    <a:pt x="16924" y="5371"/>
                  </a:lnTo>
                  <a:cubicBezTo>
                    <a:pt x="18512" y="7378"/>
                    <a:pt x="19993" y="9457"/>
                    <a:pt x="21340" y="11624"/>
                  </a:cubicBezTo>
                  <a:lnTo>
                    <a:pt x="21340" y="11624"/>
                  </a:lnTo>
                  <a:cubicBezTo>
                    <a:pt x="22687" y="13774"/>
                    <a:pt x="23971" y="15987"/>
                    <a:pt x="24935" y="18333"/>
                  </a:cubicBezTo>
                  <a:lnTo>
                    <a:pt x="24935" y="18333"/>
                  </a:lnTo>
                  <a:cubicBezTo>
                    <a:pt x="25417" y="19511"/>
                    <a:pt x="25827" y="20706"/>
                    <a:pt x="26175" y="21919"/>
                  </a:cubicBezTo>
                  <a:lnTo>
                    <a:pt x="26175" y="21919"/>
                  </a:lnTo>
                  <a:cubicBezTo>
                    <a:pt x="26443" y="22883"/>
                    <a:pt x="26621" y="23864"/>
                    <a:pt x="26639" y="24872"/>
                  </a:cubicBezTo>
                  <a:lnTo>
                    <a:pt x="26639" y="24872"/>
                  </a:lnTo>
                  <a:cubicBezTo>
                    <a:pt x="26683" y="26638"/>
                    <a:pt x="26309" y="28387"/>
                    <a:pt x="25684" y="30037"/>
                  </a:cubicBezTo>
                  <a:lnTo>
                    <a:pt x="25684" y="30037"/>
                  </a:lnTo>
                  <a:cubicBezTo>
                    <a:pt x="25140" y="31482"/>
                    <a:pt x="24409" y="32847"/>
                    <a:pt x="23624" y="34177"/>
                  </a:cubicBezTo>
                  <a:lnTo>
                    <a:pt x="23624" y="34177"/>
                  </a:lnTo>
                  <a:cubicBezTo>
                    <a:pt x="23588" y="34114"/>
                    <a:pt x="23552" y="34052"/>
                    <a:pt x="23516" y="33989"/>
                  </a:cubicBezTo>
                  <a:moveTo>
                    <a:pt x="24346" y="35434"/>
                  </a:moveTo>
                  <a:cubicBezTo>
                    <a:pt x="26460" y="33748"/>
                    <a:pt x="28146" y="31616"/>
                    <a:pt x="29333" y="29208"/>
                  </a:cubicBezTo>
                  <a:lnTo>
                    <a:pt x="29333" y="29208"/>
                  </a:lnTo>
                  <a:cubicBezTo>
                    <a:pt x="29351" y="29199"/>
                    <a:pt x="29360" y="29181"/>
                    <a:pt x="29378" y="29163"/>
                  </a:cubicBezTo>
                  <a:lnTo>
                    <a:pt x="29378" y="29163"/>
                  </a:lnTo>
                  <a:cubicBezTo>
                    <a:pt x="29404" y="29092"/>
                    <a:pt x="29431" y="29020"/>
                    <a:pt x="29458" y="28949"/>
                  </a:cubicBezTo>
                  <a:lnTo>
                    <a:pt x="29458" y="28949"/>
                  </a:lnTo>
                  <a:cubicBezTo>
                    <a:pt x="29922" y="27968"/>
                    <a:pt x="30305" y="26942"/>
                    <a:pt x="30591" y="25889"/>
                  </a:cubicBezTo>
                  <a:lnTo>
                    <a:pt x="30591" y="25889"/>
                  </a:lnTo>
                  <a:cubicBezTo>
                    <a:pt x="31180" y="23784"/>
                    <a:pt x="31635" y="21634"/>
                    <a:pt x="32143" y="19502"/>
                  </a:cubicBezTo>
                  <a:lnTo>
                    <a:pt x="32143" y="19502"/>
                  </a:lnTo>
                  <a:cubicBezTo>
                    <a:pt x="32661" y="17343"/>
                    <a:pt x="33178" y="15175"/>
                    <a:pt x="33695" y="13007"/>
                  </a:cubicBezTo>
                  <a:lnTo>
                    <a:pt x="33695" y="13007"/>
                  </a:lnTo>
                  <a:cubicBezTo>
                    <a:pt x="34257" y="10643"/>
                    <a:pt x="34811" y="8270"/>
                    <a:pt x="35399" y="5906"/>
                  </a:cubicBezTo>
                  <a:lnTo>
                    <a:pt x="35399" y="5906"/>
                  </a:lnTo>
                  <a:cubicBezTo>
                    <a:pt x="35515" y="6174"/>
                    <a:pt x="35667" y="6423"/>
                    <a:pt x="35819" y="6673"/>
                  </a:cubicBezTo>
                  <a:lnTo>
                    <a:pt x="35819" y="6673"/>
                  </a:lnTo>
                  <a:cubicBezTo>
                    <a:pt x="36122" y="7191"/>
                    <a:pt x="36300" y="7690"/>
                    <a:pt x="36265" y="8297"/>
                  </a:cubicBezTo>
                  <a:lnTo>
                    <a:pt x="36265" y="8297"/>
                  </a:lnTo>
                  <a:cubicBezTo>
                    <a:pt x="36238" y="8796"/>
                    <a:pt x="36122" y="9287"/>
                    <a:pt x="36086" y="9778"/>
                  </a:cubicBezTo>
                  <a:lnTo>
                    <a:pt x="36086" y="9778"/>
                  </a:lnTo>
                  <a:cubicBezTo>
                    <a:pt x="36051" y="10224"/>
                    <a:pt x="36068" y="10679"/>
                    <a:pt x="36256" y="11089"/>
                  </a:cubicBezTo>
                  <a:lnTo>
                    <a:pt x="36256" y="11089"/>
                  </a:lnTo>
                  <a:cubicBezTo>
                    <a:pt x="36506" y="11633"/>
                    <a:pt x="36996" y="11981"/>
                    <a:pt x="37380" y="12418"/>
                  </a:cubicBezTo>
                  <a:lnTo>
                    <a:pt x="37380" y="12418"/>
                  </a:lnTo>
                  <a:cubicBezTo>
                    <a:pt x="37380" y="12418"/>
                    <a:pt x="37371" y="12418"/>
                    <a:pt x="37371" y="12418"/>
                  </a:cubicBezTo>
                  <a:lnTo>
                    <a:pt x="37371" y="12418"/>
                  </a:lnTo>
                  <a:cubicBezTo>
                    <a:pt x="36800" y="14417"/>
                    <a:pt x="36193" y="16397"/>
                    <a:pt x="35560" y="18360"/>
                  </a:cubicBezTo>
                  <a:lnTo>
                    <a:pt x="35560" y="18360"/>
                  </a:lnTo>
                  <a:cubicBezTo>
                    <a:pt x="34971" y="20171"/>
                    <a:pt x="34364" y="21973"/>
                    <a:pt x="33633" y="23721"/>
                  </a:cubicBezTo>
                  <a:lnTo>
                    <a:pt x="33633" y="23721"/>
                  </a:lnTo>
                  <a:cubicBezTo>
                    <a:pt x="32892" y="25496"/>
                    <a:pt x="32027" y="27218"/>
                    <a:pt x="30930" y="28788"/>
                  </a:cubicBezTo>
                  <a:lnTo>
                    <a:pt x="30930" y="28788"/>
                  </a:lnTo>
                  <a:cubicBezTo>
                    <a:pt x="30252" y="29770"/>
                    <a:pt x="29467" y="30671"/>
                    <a:pt x="28691" y="31572"/>
                  </a:cubicBezTo>
                  <a:lnTo>
                    <a:pt x="28691" y="31572"/>
                  </a:lnTo>
                  <a:cubicBezTo>
                    <a:pt x="27397" y="33061"/>
                    <a:pt x="26041" y="34516"/>
                    <a:pt x="24605" y="35872"/>
                  </a:cubicBezTo>
                  <a:lnTo>
                    <a:pt x="24605" y="35872"/>
                  </a:lnTo>
                  <a:cubicBezTo>
                    <a:pt x="24516" y="35729"/>
                    <a:pt x="24426" y="35577"/>
                    <a:pt x="24346" y="35434"/>
                  </a:cubicBezTo>
                  <a:moveTo>
                    <a:pt x="19270" y="16245"/>
                  </a:moveTo>
                  <a:cubicBezTo>
                    <a:pt x="18833" y="15719"/>
                    <a:pt x="18530" y="15130"/>
                    <a:pt x="18182" y="14533"/>
                  </a:cubicBezTo>
                  <a:lnTo>
                    <a:pt x="18182" y="14533"/>
                  </a:lnTo>
                  <a:cubicBezTo>
                    <a:pt x="17887" y="14015"/>
                    <a:pt x="17504" y="13551"/>
                    <a:pt x="16915" y="13364"/>
                  </a:cubicBezTo>
                  <a:lnTo>
                    <a:pt x="16915" y="13364"/>
                  </a:lnTo>
                  <a:cubicBezTo>
                    <a:pt x="16701" y="13293"/>
                    <a:pt x="16487" y="13266"/>
                    <a:pt x="16264" y="13239"/>
                  </a:cubicBezTo>
                  <a:lnTo>
                    <a:pt x="16264" y="13239"/>
                  </a:lnTo>
                  <a:cubicBezTo>
                    <a:pt x="16058" y="12231"/>
                    <a:pt x="15835" y="11036"/>
                    <a:pt x="16344" y="10090"/>
                  </a:cubicBezTo>
                  <a:lnTo>
                    <a:pt x="16344" y="10090"/>
                  </a:lnTo>
                  <a:cubicBezTo>
                    <a:pt x="16460" y="9858"/>
                    <a:pt x="16692" y="9671"/>
                    <a:pt x="16835" y="9457"/>
                  </a:cubicBezTo>
                  <a:lnTo>
                    <a:pt x="16835" y="9457"/>
                  </a:lnTo>
                  <a:cubicBezTo>
                    <a:pt x="17736" y="10670"/>
                    <a:pt x="18610" y="11901"/>
                    <a:pt x="19413" y="13168"/>
                  </a:cubicBezTo>
                  <a:lnTo>
                    <a:pt x="19413" y="13168"/>
                  </a:lnTo>
                  <a:cubicBezTo>
                    <a:pt x="20278" y="14550"/>
                    <a:pt x="21045" y="15978"/>
                    <a:pt x="21750" y="17441"/>
                  </a:cubicBezTo>
                  <a:lnTo>
                    <a:pt x="21750" y="17441"/>
                  </a:lnTo>
                  <a:cubicBezTo>
                    <a:pt x="22053" y="18083"/>
                    <a:pt x="22366" y="18725"/>
                    <a:pt x="22669" y="19368"/>
                  </a:cubicBezTo>
                  <a:lnTo>
                    <a:pt x="22669" y="19368"/>
                  </a:lnTo>
                  <a:cubicBezTo>
                    <a:pt x="21518" y="18351"/>
                    <a:pt x="20260" y="17441"/>
                    <a:pt x="19270" y="16245"/>
                  </a:cubicBezTo>
                  <a:close/>
                  <a:moveTo>
                    <a:pt x="21554" y="28717"/>
                  </a:moveTo>
                  <a:cubicBezTo>
                    <a:pt x="20742" y="27138"/>
                    <a:pt x="19698" y="25702"/>
                    <a:pt x="18681" y="24248"/>
                  </a:cubicBezTo>
                  <a:lnTo>
                    <a:pt x="18681" y="24248"/>
                  </a:lnTo>
                  <a:cubicBezTo>
                    <a:pt x="16594" y="21295"/>
                    <a:pt x="14462" y="18342"/>
                    <a:pt x="11937" y="15728"/>
                  </a:cubicBezTo>
                  <a:lnTo>
                    <a:pt x="11937" y="15728"/>
                  </a:lnTo>
                  <a:cubicBezTo>
                    <a:pt x="11250" y="15014"/>
                    <a:pt x="10536" y="14336"/>
                    <a:pt x="9787" y="13685"/>
                  </a:cubicBezTo>
                  <a:lnTo>
                    <a:pt x="9787" y="13685"/>
                  </a:lnTo>
                  <a:cubicBezTo>
                    <a:pt x="9154" y="13132"/>
                    <a:pt x="8493" y="12543"/>
                    <a:pt x="7682" y="12267"/>
                  </a:cubicBezTo>
                  <a:lnTo>
                    <a:pt x="7682" y="12267"/>
                  </a:lnTo>
                  <a:cubicBezTo>
                    <a:pt x="7771" y="12115"/>
                    <a:pt x="7878" y="11963"/>
                    <a:pt x="8038" y="11865"/>
                  </a:cubicBezTo>
                  <a:lnTo>
                    <a:pt x="8038" y="11865"/>
                  </a:lnTo>
                  <a:cubicBezTo>
                    <a:pt x="8261" y="11740"/>
                    <a:pt x="8529" y="11740"/>
                    <a:pt x="8770" y="11785"/>
                  </a:cubicBezTo>
                  <a:lnTo>
                    <a:pt x="8770" y="11785"/>
                  </a:lnTo>
                  <a:cubicBezTo>
                    <a:pt x="9305" y="11892"/>
                    <a:pt x="9769" y="12204"/>
                    <a:pt x="10295" y="12338"/>
                  </a:cubicBezTo>
                  <a:lnTo>
                    <a:pt x="10295" y="12338"/>
                  </a:lnTo>
                  <a:cubicBezTo>
                    <a:pt x="10438" y="12383"/>
                    <a:pt x="10572" y="12392"/>
                    <a:pt x="10715" y="12400"/>
                  </a:cubicBezTo>
                  <a:lnTo>
                    <a:pt x="10715" y="12400"/>
                  </a:lnTo>
                  <a:cubicBezTo>
                    <a:pt x="13284" y="14354"/>
                    <a:pt x="15461" y="16772"/>
                    <a:pt x="17370" y="19368"/>
                  </a:cubicBezTo>
                  <a:lnTo>
                    <a:pt x="17370" y="19368"/>
                  </a:lnTo>
                  <a:cubicBezTo>
                    <a:pt x="18360" y="20715"/>
                    <a:pt x="19279" y="22115"/>
                    <a:pt x="20153" y="23543"/>
                  </a:cubicBezTo>
                  <a:lnTo>
                    <a:pt x="20153" y="23543"/>
                  </a:lnTo>
                  <a:cubicBezTo>
                    <a:pt x="20956" y="24845"/>
                    <a:pt x="21714" y="26183"/>
                    <a:pt x="22348" y="27584"/>
                  </a:cubicBezTo>
                  <a:lnTo>
                    <a:pt x="22348" y="27584"/>
                  </a:lnTo>
                  <a:cubicBezTo>
                    <a:pt x="23044" y="29118"/>
                    <a:pt x="23579" y="30724"/>
                    <a:pt x="23829" y="32383"/>
                  </a:cubicBezTo>
                  <a:lnTo>
                    <a:pt x="23829" y="32383"/>
                  </a:lnTo>
                  <a:cubicBezTo>
                    <a:pt x="23704" y="32562"/>
                    <a:pt x="23570" y="32722"/>
                    <a:pt x="23454" y="32901"/>
                  </a:cubicBezTo>
                  <a:lnTo>
                    <a:pt x="23454" y="32901"/>
                  </a:lnTo>
                  <a:cubicBezTo>
                    <a:pt x="23392" y="32999"/>
                    <a:pt x="23329" y="33106"/>
                    <a:pt x="23285" y="33213"/>
                  </a:cubicBezTo>
                  <a:lnTo>
                    <a:pt x="23285" y="33213"/>
                  </a:lnTo>
                  <a:cubicBezTo>
                    <a:pt x="22874" y="31661"/>
                    <a:pt x="22294" y="30144"/>
                    <a:pt x="21554" y="28717"/>
                  </a:cubicBezTo>
                  <a:moveTo>
                    <a:pt x="20626" y="23944"/>
                  </a:moveTo>
                  <a:cubicBezTo>
                    <a:pt x="18904" y="21081"/>
                    <a:pt x="16995" y="18297"/>
                    <a:pt x="14738" y="15826"/>
                  </a:cubicBezTo>
                  <a:lnTo>
                    <a:pt x="14738" y="15826"/>
                  </a:lnTo>
                  <a:cubicBezTo>
                    <a:pt x="13605" y="14595"/>
                    <a:pt x="12383" y="13444"/>
                    <a:pt x="11063" y="12409"/>
                  </a:cubicBezTo>
                  <a:lnTo>
                    <a:pt x="11063" y="12409"/>
                  </a:lnTo>
                  <a:cubicBezTo>
                    <a:pt x="11295" y="12436"/>
                    <a:pt x="11473" y="12543"/>
                    <a:pt x="11625" y="12722"/>
                  </a:cubicBezTo>
                  <a:lnTo>
                    <a:pt x="11625" y="12722"/>
                  </a:lnTo>
                  <a:cubicBezTo>
                    <a:pt x="11705" y="12811"/>
                    <a:pt x="11794" y="12945"/>
                    <a:pt x="11910" y="12998"/>
                  </a:cubicBezTo>
                  <a:lnTo>
                    <a:pt x="11910" y="12998"/>
                  </a:lnTo>
                  <a:cubicBezTo>
                    <a:pt x="12098" y="13087"/>
                    <a:pt x="12374" y="13061"/>
                    <a:pt x="12570" y="13043"/>
                  </a:cubicBezTo>
                  <a:lnTo>
                    <a:pt x="12570" y="13043"/>
                  </a:lnTo>
                  <a:cubicBezTo>
                    <a:pt x="13034" y="12989"/>
                    <a:pt x="13507" y="12793"/>
                    <a:pt x="13971" y="12864"/>
                  </a:cubicBezTo>
                  <a:lnTo>
                    <a:pt x="13971" y="12864"/>
                  </a:lnTo>
                  <a:cubicBezTo>
                    <a:pt x="14256" y="12909"/>
                    <a:pt x="14471" y="13087"/>
                    <a:pt x="14702" y="13230"/>
                  </a:cubicBezTo>
                  <a:lnTo>
                    <a:pt x="14702" y="13230"/>
                  </a:lnTo>
                  <a:cubicBezTo>
                    <a:pt x="14881" y="13337"/>
                    <a:pt x="15068" y="13409"/>
                    <a:pt x="15264" y="13471"/>
                  </a:cubicBezTo>
                  <a:lnTo>
                    <a:pt x="15264" y="13471"/>
                  </a:lnTo>
                  <a:cubicBezTo>
                    <a:pt x="16879" y="15416"/>
                    <a:pt x="18485" y="17378"/>
                    <a:pt x="19903" y="19484"/>
                  </a:cubicBezTo>
                  <a:lnTo>
                    <a:pt x="19903" y="19484"/>
                  </a:lnTo>
                  <a:cubicBezTo>
                    <a:pt x="21358" y="21643"/>
                    <a:pt x="22562" y="23962"/>
                    <a:pt x="23490" y="26406"/>
                  </a:cubicBezTo>
                  <a:lnTo>
                    <a:pt x="23490" y="26406"/>
                  </a:lnTo>
                  <a:cubicBezTo>
                    <a:pt x="23936" y="27557"/>
                    <a:pt x="24293" y="28753"/>
                    <a:pt x="24409" y="29993"/>
                  </a:cubicBezTo>
                  <a:lnTo>
                    <a:pt x="24409" y="29993"/>
                  </a:lnTo>
                  <a:cubicBezTo>
                    <a:pt x="24409" y="30019"/>
                    <a:pt x="24409" y="30055"/>
                    <a:pt x="24409" y="30082"/>
                  </a:cubicBezTo>
                  <a:lnTo>
                    <a:pt x="24409" y="30082"/>
                  </a:lnTo>
                  <a:cubicBezTo>
                    <a:pt x="24400" y="30635"/>
                    <a:pt x="24462" y="31206"/>
                    <a:pt x="24248" y="31723"/>
                  </a:cubicBezTo>
                  <a:lnTo>
                    <a:pt x="24248" y="31723"/>
                  </a:lnTo>
                  <a:cubicBezTo>
                    <a:pt x="24177" y="31875"/>
                    <a:pt x="24087" y="32018"/>
                    <a:pt x="23998" y="32160"/>
                  </a:cubicBezTo>
                  <a:lnTo>
                    <a:pt x="23998" y="32160"/>
                  </a:lnTo>
                  <a:cubicBezTo>
                    <a:pt x="23508" y="29208"/>
                    <a:pt x="22160" y="26487"/>
                    <a:pt x="20626" y="23944"/>
                  </a:cubicBezTo>
                  <a:moveTo>
                    <a:pt x="22187" y="31866"/>
                  </a:moveTo>
                  <a:cubicBezTo>
                    <a:pt x="21964" y="31563"/>
                    <a:pt x="21723" y="31259"/>
                    <a:pt x="21447" y="30992"/>
                  </a:cubicBezTo>
                  <a:lnTo>
                    <a:pt x="21447" y="30992"/>
                  </a:lnTo>
                  <a:cubicBezTo>
                    <a:pt x="19770" y="28369"/>
                    <a:pt x="17673" y="26067"/>
                    <a:pt x="15648" y="23703"/>
                  </a:cubicBezTo>
                  <a:lnTo>
                    <a:pt x="15648" y="23703"/>
                  </a:lnTo>
                  <a:cubicBezTo>
                    <a:pt x="13570" y="21295"/>
                    <a:pt x="11464" y="18850"/>
                    <a:pt x="8859" y="16986"/>
                  </a:cubicBezTo>
                  <a:lnTo>
                    <a:pt x="8859" y="16986"/>
                  </a:lnTo>
                  <a:cubicBezTo>
                    <a:pt x="7646" y="16112"/>
                    <a:pt x="6326" y="15380"/>
                    <a:pt x="4925" y="14872"/>
                  </a:cubicBezTo>
                  <a:lnTo>
                    <a:pt x="4925" y="14872"/>
                  </a:lnTo>
                  <a:cubicBezTo>
                    <a:pt x="5077" y="14800"/>
                    <a:pt x="5228" y="14720"/>
                    <a:pt x="5335" y="14604"/>
                  </a:cubicBezTo>
                  <a:lnTo>
                    <a:pt x="5335" y="14604"/>
                  </a:lnTo>
                  <a:cubicBezTo>
                    <a:pt x="5487" y="14443"/>
                    <a:pt x="5532" y="14220"/>
                    <a:pt x="5558" y="14006"/>
                  </a:cubicBezTo>
                  <a:lnTo>
                    <a:pt x="5558" y="14006"/>
                  </a:lnTo>
                  <a:cubicBezTo>
                    <a:pt x="5585" y="13792"/>
                    <a:pt x="5594" y="13560"/>
                    <a:pt x="5817" y="13462"/>
                  </a:cubicBezTo>
                  <a:lnTo>
                    <a:pt x="5817" y="13462"/>
                  </a:lnTo>
                  <a:cubicBezTo>
                    <a:pt x="6040" y="13373"/>
                    <a:pt x="6299" y="13400"/>
                    <a:pt x="6531" y="13373"/>
                  </a:cubicBezTo>
                  <a:lnTo>
                    <a:pt x="6531" y="13373"/>
                  </a:lnTo>
                  <a:cubicBezTo>
                    <a:pt x="7084" y="13284"/>
                    <a:pt x="7334" y="12909"/>
                    <a:pt x="7583" y="12445"/>
                  </a:cubicBezTo>
                  <a:lnTo>
                    <a:pt x="7583" y="12445"/>
                  </a:lnTo>
                  <a:cubicBezTo>
                    <a:pt x="7583" y="12445"/>
                    <a:pt x="7583" y="12445"/>
                    <a:pt x="7583" y="12445"/>
                  </a:cubicBezTo>
                  <a:lnTo>
                    <a:pt x="7583" y="12445"/>
                  </a:lnTo>
                  <a:cubicBezTo>
                    <a:pt x="8315" y="12686"/>
                    <a:pt x="8913" y="13194"/>
                    <a:pt x="9493" y="13694"/>
                  </a:cubicBezTo>
                  <a:lnTo>
                    <a:pt x="9493" y="13694"/>
                  </a:lnTo>
                  <a:cubicBezTo>
                    <a:pt x="10188" y="14283"/>
                    <a:pt x="10849" y="14898"/>
                    <a:pt x="11482" y="15541"/>
                  </a:cubicBezTo>
                  <a:lnTo>
                    <a:pt x="11482" y="15541"/>
                  </a:lnTo>
                  <a:cubicBezTo>
                    <a:pt x="12713" y="16790"/>
                    <a:pt x="13855" y="18128"/>
                    <a:pt x="14943" y="19502"/>
                  </a:cubicBezTo>
                  <a:lnTo>
                    <a:pt x="14943" y="19502"/>
                  </a:lnTo>
                  <a:cubicBezTo>
                    <a:pt x="16041" y="20893"/>
                    <a:pt x="17084" y="22338"/>
                    <a:pt x="18110" y="23784"/>
                  </a:cubicBezTo>
                  <a:lnTo>
                    <a:pt x="18110" y="23784"/>
                  </a:lnTo>
                  <a:cubicBezTo>
                    <a:pt x="19127" y="25229"/>
                    <a:pt x="20189" y="26656"/>
                    <a:pt x="21054" y="28200"/>
                  </a:cubicBezTo>
                  <a:lnTo>
                    <a:pt x="21054" y="28200"/>
                  </a:lnTo>
                  <a:cubicBezTo>
                    <a:pt x="21937" y="29779"/>
                    <a:pt x="22615" y="31482"/>
                    <a:pt x="23079" y="33231"/>
                  </a:cubicBezTo>
                  <a:lnTo>
                    <a:pt x="23079" y="33231"/>
                  </a:lnTo>
                  <a:cubicBezTo>
                    <a:pt x="22803" y="32767"/>
                    <a:pt x="22517" y="32303"/>
                    <a:pt x="22187" y="31866"/>
                  </a:cubicBezTo>
                  <a:close/>
                  <a:moveTo>
                    <a:pt x="24712" y="36041"/>
                  </a:moveTo>
                  <a:cubicBezTo>
                    <a:pt x="26014" y="34810"/>
                    <a:pt x="27245" y="33499"/>
                    <a:pt x="28432" y="32160"/>
                  </a:cubicBezTo>
                  <a:lnTo>
                    <a:pt x="28432" y="32160"/>
                  </a:lnTo>
                  <a:cubicBezTo>
                    <a:pt x="29199" y="31286"/>
                    <a:pt x="29975" y="30412"/>
                    <a:pt x="30671" y="29475"/>
                  </a:cubicBezTo>
                  <a:lnTo>
                    <a:pt x="30671" y="29475"/>
                  </a:lnTo>
                  <a:cubicBezTo>
                    <a:pt x="32964" y="26424"/>
                    <a:pt x="34302" y="22802"/>
                    <a:pt x="35489" y="19207"/>
                  </a:cubicBezTo>
                  <a:lnTo>
                    <a:pt x="35489" y="19207"/>
                  </a:lnTo>
                  <a:cubicBezTo>
                    <a:pt x="36211" y="17022"/>
                    <a:pt x="36889" y="14818"/>
                    <a:pt x="37523" y="12606"/>
                  </a:cubicBezTo>
                  <a:lnTo>
                    <a:pt x="37523" y="12606"/>
                  </a:lnTo>
                  <a:cubicBezTo>
                    <a:pt x="37862" y="13087"/>
                    <a:pt x="37808" y="13632"/>
                    <a:pt x="37888" y="14194"/>
                  </a:cubicBezTo>
                  <a:lnTo>
                    <a:pt x="37888" y="14194"/>
                  </a:lnTo>
                  <a:cubicBezTo>
                    <a:pt x="37924" y="14434"/>
                    <a:pt x="37986" y="14666"/>
                    <a:pt x="38111" y="14863"/>
                  </a:cubicBezTo>
                  <a:lnTo>
                    <a:pt x="38111" y="14863"/>
                  </a:lnTo>
                  <a:cubicBezTo>
                    <a:pt x="38263" y="15104"/>
                    <a:pt x="38638" y="15282"/>
                    <a:pt x="38629" y="15594"/>
                  </a:cubicBezTo>
                  <a:lnTo>
                    <a:pt x="38629" y="15594"/>
                  </a:lnTo>
                  <a:cubicBezTo>
                    <a:pt x="38629" y="15782"/>
                    <a:pt x="38557" y="15978"/>
                    <a:pt x="38513" y="16156"/>
                  </a:cubicBezTo>
                  <a:lnTo>
                    <a:pt x="38513" y="16156"/>
                  </a:lnTo>
                  <a:cubicBezTo>
                    <a:pt x="38477" y="16317"/>
                    <a:pt x="38441" y="16477"/>
                    <a:pt x="38406" y="16638"/>
                  </a:cubicBezTo>
                  <a:lnTo>
                    <a:pt x="38406" y="16638"/>
                  </a:lnTo>
                  <a:cubicBezTo>
                    <a:pt x="38325" y="17022"/>
                    <a:pt x="38236" y="17414"/>
                    <a:pt x="38147" y="17798"/>
                  </a:cubicBezTo>
                  <a:lnTo>
                    <a:pt x="38147" y="17798"/>
                  </a:lnTo>
                  <a:cubicBezTo>
                    <a:pt x="37977" y="18529"/>
                    <a:pt x="37817" y="19270"/>
                    <a:pt x="37647" y="20010"/>
                  </a:cubicBezTo>
                  <a:lnTo>
                    <a:pt x="37647" y="20010"/>
                  </a:lnTo>
                  <a:cubicBezTo>
                    <a:pt x="37442" y="20902"/>
                    <a:pt x="37255" y="21803"/>
                    <a:pt x="37041" y="22695"/>
                  </a:cubicBezTo>
                  <a:lnTo>
                    <a:pt x="37041" y="22695"/>
                  </a:lnTo>
                  <a:cubicBezTo>
                    <a:pt x="37032" y="22704"/>
                    <a:pt x="37023" y="22713"/>
                    <a:pt x="37014" y="22722"/>
                  </a:cubicBezTo>
                  <a:lnTo>
                    <a:pt x="37014" y="22722"/>
                  </a:lnTo>
                  <a:cubicBezTo>
                    <a:pt x="36398" y="23730"/>
                    <a:pt x="35756" y="24720"/>
                    <a:pt x="35087" y="25693"/>
                  </a:cubicBezTo>
                  <a:lnTo>
                    <a:pt x="35087" y="25693"/>
                  </a:lnTo>
                  <a:cubicBezTo>
                    <a:pt x="34409" y="26665"/>
                    <a:pt x="33731" y="27655"/>
                    <a:pt x="32946" y="28539"/>
                  </a:cubicBezTo>
                  <a:lnTo>
                    <a:pt x="32946" y="28539"/>
                  </a:lnTo>
                  <a:cubicBezTo>
                    <a:pt x="32152" y="29431"/>
                    <a:pt x="31206" y="30198"/>
                    <a:pt x="30323" y="31010"/>
                  </a:cubicBezTo>
                  <a:lnTo>
                    <a:pt x="30323" y="31010"/>
                  </a:lnTo>
                  <a:cubicBezTo>
                    <a:pt x="29440" y="31821"/>
                    <a:pt x="28575" y="32633"/>
                    <a:pt x="27718" y="33472"/>
                  </a:cubicBezTo>
                  <a:lnTo>
                    <a:pt x="27718" y="33472"/>
                  </a:lnTo>
                  <a:cubicBezTo>
                    <a:pt x="26755" y="34400"/>
                    <a:pt x="25818" y="35345"/>
                    <a:pt x="24881" y="36309"/>
                  </a:cubicBezTo>
                  <a:lnTo>
                    <a:pt x="24881" y="36309"/>
                  </a:lnTo>
                  <a:cubicBezTo>
                    <a:pt x="24828" y="36220"/>
                    <a:pt x="24765" y="36130"/>
                    <a:pt x="24712" y="36041"/>
                  </a:cubicBezTo>
                  <a:moveTo>
                    <a:pt x="23864" y="26852"/>
                  </a:moveTo>
                  <a:cubicBezTo>
                    <a:pt x="23436" y="25630"/>
                    <a:pt x="22919" y="24435"/>
                    <a:pt x="22339" y="23275"/>
                  </a:cubicBezTo>
                  <a:lnTo>
                    <a:pt x="22339" y="23275"/>
                  </a:lnTo>
                  <a:cubicBezTo>
                    <a:pt x="21179" y="20938"/>
                    <a:pt x="19725" y="18779"/>
                    <a:pt x="18137" y="16709"/>
                  </a:cubicBezTo>
                  <a:lnTo>
                    <a:pt x="18137" y="16709"/>
                  </a:lnTo>
                  <a:cubicBezTo>
                    <a:pt x="17307" y="15639"/>
                    <a:pt x="16442" y="14586"/>
                    <a:pt x="15577" y="13533"/>
                  </a:cubicBezTo>
                  <a:lnTo>
                    <a:pt x="15577" y="13533"/>
                  </a:lnTo>
                  <a:cubicBezTo>
                    <a:pt x="16041" y="13614"/>
                    <a:pt x="16522" y="13614"/>
                    <a:pt x="16951" y="13801"/>
                  </a:cubicBezTo>
                  <a:lnTo>
                    <a:pt x="16951" y="13801"/>
                  </a:lnTo>
                  <a:cubicBezTo>
                    <a:pt x="17584" y="14069"/>
                    <a:pt x="17861" y="14773"/>
                    <a:pt x="18182" y="15344"/>
                  </a:cubicBezTo>
                  <a:lnTo>
                    <a:pt x="18182" y="15344"/>
                  </a:lnTo>
                  <a:cubicBezTo>
                    <a:pt x="18770" y="16415"/>
                    <a:pt x="19618" y="17253"/>
                    <a:pt x="20528" y="18039"/>
                  </a:cubicBezTo>
                  <a:lnTo>
                    <a:pt x="20528" y="18039"/>
                  </a:lnTo>
                  <a:cubicBezTo>
                    <a:pt x="20858" y="18378"/>
                    <a:pt x="21197" y="18717"/>
                    <a:pt x="21500" y="19082"/>
                  </a:cubicBezTo>
                  <a:lnTo>
                    <a:pt x="21500" y="19082"/>
                  </a:lnTo>
                  <a:cubicBezTo>
                    <a:pt x="22009" y="19689"/>
                    <a:pt x="22464" y="20322"/>
                    <a:pt x="22874" y="21000"/>
                  </a:cubicBezTo>
                  <a:lnTo>
                    <a:pt x="22874" y="21000"/>
                  </a:lnTo>
                  <a:cubicBezTo>
                    <a:pt x="23668" y="22294"/>
                    <a:pt x="24266" y="23712"/>
                    <a:pt x="24658" y="25184"/>
                  </a:cubicBezTo>
                  <a:lnTo>
                    <a:pt x="24658" y="25184"/>
                  </a:lnTo>
                  <a:cubicBezTo>
                    <a:pt x="24855" y="25960"/>
                    <a:pt x="24997" y="26754"/>
                    <a:pt x="25078" y="27548"/>
                  </a:cubicBezTo>
                  <a:lnTo>
                    <a:pt x="25078" y="27548"/>
                  </a:lnTo>
                  <a:cubicBezTo>
                    <a:pt x="24872" y="28110"/>
                    <a:pt x="24641" y="28663"/>
                    <a:pt x="24507" y="29243"/>
                  </a:cubicBezTo>
                  <a:lnTo>
                    <a:pt x="24507" y="29243"/>
                  </a:lnTo>
                  <a:cubicBezTo>
                    <a:pt x="24373" y="28423"/>
                    <a:pt x="24141" y="27629"/>
                    <a:pt x="23864" y="26852"/>
                  </a:cubicBezTo>
                  <a:moveTo>
                    <a:pt x="36532" y="25818"/>
                  </a:moveTo>
                  <a:cubicBezTo>
                    <a:pt x="36532" y="25818"/>
                    <a:pt x="36532" y="25818"/>
                    <a:pt x="36532" y="25818"/>
                  </a:cubicBezTo>
                  <a:lnTo>
                    <a:pt x="36532" y="25818"/>
                  </a:lnTo>
                  <a:cubicBezTo>
                    <a:pt x="37603" y="24399"/>
                    <a:pt x="39093" y="23409"/>
                    <a:pt x="40270" y="22115"/>
                  </a:cubicBezTo>
                  <a:lnTo>
                    <a:pt x="40270" y="22115"/>
                  </a:lnTo>
                  <a:cubicBezTo>
                    <a:pt x="41421" y="20849"/>
                    <a:pt x="42054" y="19279"/>
                    <a:pt x="42741" y="17735"/>
                  </a:cubicBezTo>
                  <a:lnTo>
                    <a:pt x="42741" y="17735"/>
                  </a:lnTo>
                  <a:cubicBezTo>
                    <a:pt x="43098" y="16923"/>
                    <a:pt x="43517" y="16129"/>
                    <a:pt x="43740" y="15273"/>
                  </a:cubicBezTo>
                  <a:lnTo>
                    <a:pt x="43740" y="15273"/>
                  </a:lnTo>
                  <a:cubicBezTo>
                    <a:pt x="43883" y="15175"/>
                    <a:pt x="44017" y="15077"/>
                    <a:pt x="44169" y="15005"/>
                  </a:cubicBezTo>
                  <a:lnTo>
                    <a:pt x="44169" y="15005"/>
                  </a:lnTo>
                  <a:cubicBezTo>
                    <a:pt x="44642" y="14765"/>
                    <a:pt x="45195" y="14791"/>
                    <a:pt x="45703" y="14889"/>
                  </a:cubicBezTo>
                  <a:lnTo>
                    <a:pt x="45703" y="14889"/>
                  </a:lnTo>
                  <a:cubicBezTo>
                    <a:pt x="46229" y="14996"/>
                    <a:pt x="46756" y="15184"/>
                    <a:pt x="47193" y="15505"/>
                  </a:cubicBezTo>
                  <a:lnTo>
                    <a:pt x="47193" y="15505"/>
                  </a:lnTo>
                  <a:cubicBezTo>
                    <a:pt x="47264" y="15559"/>
                    <a:pt x="47327" y="15612"/>
                    <a:pt x="47389" y="15674"/>
                  </a:cubicBezTo>
                  <a:lnTo>
                    <a:pt x="47389" y="15674"/>
                  </a:lnTo>
                  <a:cubicBezTo>
                    <a:pt x="46238" y="17619"/>
                    <a:pt x="44856" y="19412"/>
                    <a:pt x="43268" y="21027"/>
                  </a:cubicBezTo>
                  <a:lnTo>
                    <a:pt x="43268" y="21027"/>
                  </a:lnTo>
                  <a:cubicBezTo>
                    <a:pt x="41671" y="22669"/>
                    <a:pt x="39922" y="24140"/>
                    <a:pt x="38156" y="25586"/>
                  </a:cubicBezTo>
                  <a:lnTo>
                    <a:pt x="38156" y="25586"/>
                  </a:lnTo>
                  <a:cubicBezTo>
                    <a:pt x="37335" y="26264"/>
                    <a:pt x="36514" y="26933"/>
                    <a:pt x="35685" y="27611"/>
                  </a:cubicBezTo>
                  <a:lnTo>
                    <a:pt x="35685" y="27611"/>
                  </a:lnTo>
                  <a:cubicBezTo>
                    <a:pt x="36024" y="27040"/>
                    <a:pt x="36300" y="26433"/>
                    <a:pt x="36532" y="25818"/>
                  </a:cubicBezTo>
                  <a:moveTo>
                    <a:pt x="20849" y="30546"/>
                  </a:moveTo>
                  <a:cubicBezTo>
                    <a:pt x="20564" y="30394"/>
                    <a:pt x="20251" y="30251"/>
                    <a:pt x="19921" y="30135"/>
                  </a:cubicBezTo>
                  <a:lnTo>
                    <a:pt x="19921" y="30135"/>
                  </a:lnTo>
                  <a:cubicBezTo>
                    <a:pt x="17985" y="27754"/>
                    <a:pt x="15800" y="25586"/>
                    <a:pt x="13391" y="23686"/>
                  </a:cubicBezTo>
                  <a:lnTo>
                    <a:pt x="13391" y="23686"/>
                  </a:lnTo>
                  <a:cubicBezTo>
                    <a:pt x="12169" y="22713"/>
                    <a:pt x="10875" y="21821"/>
                    <a:pt x="9564" y="20965"/>
                  </a:cubicBezTo>
                  <a:lnTo>
                    <a:pt x="9564" y="20965"/>
                  </a:lnTo>
                  <a:cubicBezTo>
                    <a:pt x="8324" y="20162"/>
                    <a:pt x="7075" y="19350"/>
                    <a:pt x="5790" y="18601"/>
                  </a:cubicBezTo>
                  <a:lnTo>
                    <a:pt x="5790" y="18601"/>
                  </a:lnTo>
                  <a:cubicBezTo>
                    <a:pt x="4443" y="17824"/>
                    <a:pt x="3052" y="17138"/>
                    <a:pt x="1580" y="16629"/>
                  </a:cubicBezTo>
                  <a:lnTo>
                    <a:pt x="1580" y="16629"/>
                  </a:lnTo>
                  <a:cubicBezTo>
                    <a:pt x="1874" y="16290"/>
                    <a:pt x="2240" y="16040"/>
                    <a:pt x="2659" y="15835"/>
                  </a:cubicBezTo>
                  <a:lnTo>
                    <a:pt x="2659" y="15835"/>
                  </a:lnTo>
                  <a:cubicBezTo>
                    <a:pt x="3266" y="15559"/>
                    <a:pt x="3890" y="15309"/>
                    <a:pt x="4497" y="15041"/>
                  </a:cubicBezTo>
                  <a:lnTo>
                    <a:pt x="4497" y="15041"/>
                  </a:lnTo>
                  <a:cubicBezTo>
                    <a:pt x="4550" y="15023"/>
                    <a:pt x="4604" y="14996"/>
                    <a:pt x="4648" y="14979"/>
                  </a:cubicBezTo>
                  <a:lnTo>
                    <a:pt x="4648" y="14979"/>
                  </a:lnTo>
                  <a:cubicBezTo>
                    <a:pt x="7441" y="15951"/>
                    <a:pt x="9823" y="17789"/>
                    <a:pt x="11901" y="19858"/>
                  </a:cubicBezTo>
                  <a:lnTo>
                    <a:pt x="11901" y="19858"/>
                  </a:lnTo>
                  <a:cubicBezTo>
                    <a:pt x="13025" y="20991"/>
                    <a:pt x="14069" y="22187"/>
                    <a:pt x="15113" y="23391"/>
                  </a:cubicBezTo>
                  <a:lnTo>
                    <a:pt x="15113" y="23391"/>
                  </a:lnTo>
                  <a:cubicBezTo>
                    <a:pt x="16183" y="24631"/>
                    <a:pt x="17254" y="25880"/>
                    <a:pt x="18324" y="27129"/>
                  </a:cubicBezTo>
                  <a:lnTo>
                    <a:pt x="18324" y="27129"/>
                  </a:lnTo>
                  <a:cubicBezTo>
                    <a:pt x="19279" y="28244"/>
                    <a:pt x="20171" y="29404"/>
                    <a:pt x="20974" y="30626"/>
                  </a:cubicBezTo>
                  <a:lnTo>
                    <a:pt x="20974" y="30626"/>
                  </a:lnTo>
                  <a:cubicBezTo>
                    <a:pt x="20938" y="30599"/>
                    <a:pt x="20894" y="30573"/>
                    <a:pt x="20849" y="30546"/>
                  </a:cubicBezTo>
                  <a:moveTo>
                    <a:pt x="37014" y="24372"/>
                  </a:moveTo>
                  <a:cubicBezTo>
                    <a:pt x="37487" y="23686"/>
                    <a:pt x="38085" y="23088"/>
                    <a:pt x="38575" y="22419"/>
                  </a:cubicBezTo>
                  <a:lnTo>
                    <a:pt x="38575" y="22419"/>
                  </a:lnTo>
                  <a:cubicBezTo>
                    <a:pt x="39021" y="21803"/>
                    <a:pt x="39414" y="21152"/>
                    <a:pt x="39753" y="20474"/>
                  </a:cubicBezTo>
                  <a:lnTo>
                    <a:pt x="39753" y="20474"/>
                  </a:lnTo>
                  <a:cubicBezTo>
                    <a:pt x="40431" y="19109"/>
                    <a:pt x="40895" y="17655"/>
                    <a:pt x="41216" y="16165"/>
                  </a:cubicBezTo>
                  <a:lnTo>
                    <a:pt x="41216" y="16165"/>
                  </a:lnTo>
                  <a:cubicBezTo>
                    <a:pt x="41314" y="16156"/>
                    <a:pt x="41403" y="16147"/>
                    <a:pt x="41492" y="16138"/>
                  </a:cubicBezTo>
                  <a:lnTo>
                    <a:pt x="41492" y="16138"/>
                  </a:lnTo>
                  <a:cubicBezTo>
                    <a:pt x="41947" y="16085"/>
                    <a:pt x="42402" y="16005"/>
                    <a:pt x="42831" y="15835"/>
                  </a:cubicBezTo>
                  <a:lnTo>
                    <a:pt x="42831" y="15835"/>
                  </a:lnTo>
                  <a:cubicBezTo>
                    <a:pt x="43071" y="15746"/>
                    <a:pt x="43277" y="15603"/>
                    <a:pt x="43491" y="15451"/>
                  </a:cubicBezTo>
                  <a:lnTo>
                    <a:pt x="43491" y="15451"/>
                  </a:lnTo>
                  <a:cubicBezTo>
                    <a:pt x="43286" y="16103"/>
                    <a:pt x="42982" y="16718"/>
                    <a:pt x="42697" y="17334"/>
                  </a:cubicBezTo>
                  <a:lnTo>
                    <a:pt x="42697" y="17334"/>
                  </a:lnTo>
                  <a:cubicBezTo>
                    <a:pt x="42358" y="18092"/>
                    <a:pt x="42045" y="18859"/>
                    <a:pt x="41680" y="19600"/>
                  </a:cubicBezTo>
                  <a:lnTo>
                    <a:pt x="41680" y="19600"/>
                  </a:lnTo>
                  <a:cubicBezTo>
                    <a:pt x="41305" y="20385"/>
                    <a:pt x="40859" y="21134"/>
                    <a:pt x="40297" y="21794"/>
                  </a:cubicBezTo>
                  <a:lnTo>
                    <a:pt x="40297" y="21794"/>
                  </a:lnTo>
                  <a:cubicBezTo>
                    <a:pt x="39717" y="22472"/>
                    <a:pt x="39030" y="23052"/>
                    <a:pt x="38370" y="23650"/>
                  </a:cubicBezTo>
                  <a:lnTo>
                    <a:pt x="38370" y="23650"/>
                  </a:lnTo>
                  <a:cubicBezTo>
                    <a:pt x="37790" y="24158"/>
                    <a:pt x="37228" y="24685"/>
                    <a:pt x="36729" y="25265"/>
                  </a:cubicBezTo>
                  <a:lnTo>
                    <a:pt x="36729" y="25265"/>
                  </a:lnTo>
                  <a:cubicBezTo>
                    <a:pt x="36827" y="24970"/>
                    <a:pt x="36925" y="24667"/>
                    <a:pt x="37014" y="24372"/>
                  </a:cubicBezTo>
                  <a:close/>
                  <a:moveTo>
                    <a:pt x="35025" y="28547"/>
                  </a:moveTo>
                  <a:cubicBezTo>
                    <a:pt x="35132" y="28423"/>
                    <a:pt x="35230" y="28289"/>
                    <a:pt x="35328" y="28155"/>
                  </a:cubicBezTo>
                  <a:lnTo>
                    <a:pt x="35328" y="28155"/>
                  </a:lnTo>
                  <a:cubicBezTo>
                    <a:pt x="38852" y="25273"/>
                    <a:pt x="42572" y="22481"/>
                    <a:pt x="45418" y="18895"/>
                  </a:cubicBezTo>
                  <a:lnTo>
                    <a:pt x="45418" y="18895"/>
                  </a:lnTo>
                  <a:cubicBezTo>
                    <a:pt x="46194" y="17923"/>
                    <a:pt x="46899" y="16888"/>
                    <a:pt x="47532" y="15817"/>
                  </a:cubicBezTo>
                  <a:lnTo>
                    <a:pt x="47532" y="15817"/>
                  </a:lnTo>
                  <a:cubicBezTo>
                    <a:pt x="48156" y="16522"/>
                    <a:pt x="48317" y="17530"/>
                    <a:pt x="48576" y="18413"/>
                  </a:cubicBezTo>
                  <a:lnTo>
                    <a:pt x="48576" y="18413"/>
                  </a:lnTo>
                  <a:cubicBezTo>
                    <a:pt x="48736" y="18948"/>
                    <a:pt x="48959" y="19448"/>
                    <a:pt x="49227" y="19921"/>
                  </a:cubicBezTo>
                  <a:lnTo>
                    <a:pt x="49227" y="19921"/>
                  </a:lnTo>
                  <a:cubicBezTo>
                    <a:pt x="47032" y="20938"/>
                    <a:pt x="44882" y="22062"/>
                    <a:pt x="42786" y="23275"/>
                  </a:cubicBezTo>
                  <a:lnTo>
                    <a:pt x="42786" y="23275"/>
                  </a:lnTo>
                  <a:cubicBezTo>
                    <a:pt x="40681" y="24506"/>
                    <a:pt x="38584" y="25800"/>
                    <a:pt x="36630" y="27263"/>
                  </a:cubicBezTo>
                  <a:lnTo>
                    <a:pt x="36630" y="27263"/>
                  </a:lnTo>
                  <a:cubicBezTo>
                    <a:pt x="36095" y="27673"/>
                    <a:pt x="35587" y="28110"/>
                    <a:pt x="35096" y="28565"/>
                  </a:cubicBezTo>
                  <a:lnTo>
                    <a:pt x="35096" y="28565"/>
                  </a:lnTo>
                  <a:cubicBezTo>
                    <a:pt x="34935" y="28708"/>
                    <a:pt x="34775" y="28851"/>
                    <a:pt x="34605" y="28994"/>
                  </a:cubicBezTo>
                  <a:lnTo>
                    <a:pt x="34605" y="28994"/>
                  </a:lnTo>
                  <a:cubicBezTo>
                    <a:pt x="34757" y="28842"/>
                    <a:pt x="34900" y="28699"/>
                    <a:pt x="35025" y="28547"/>
                  </a:cubicBezTo>
                  <a:moveTo>
                    <a:pt x="37737" y="21393"/>
                  </a:moveTo>
                  <a:cubicBezTo>
                    <a:pt x="38067" y="19912"/>
                    <a:pt x="38406" y="18440"/>
                    <a:pt x="38736" y="16968"/>
                  </a:cubicBezTo>
                  <a:lnTo>
                    <a:pt x="38736" y="16968"/>
                  </a:lnTo>
                  <a:cubicBezTo>
                    <a:pt x="38763" y="16843"/>
                    <a:pt x="38789" y="16709"/>
                    <a:pt x="38825" y="16584"/>
                  </a:cubicBezTo>
                  <a:lnTo>
                    <a:pt x="38825" y="16584"/>
                  </a:lnTo>
                  <a:cubicBezTo>
                    <a:pt x="39503" y="16290"/>
                    <a:pt x="40270" y="16245"/>
                    <a:pt x="41020" y="16183"/>
                  </a:cubicBezTo>
                  <a:lnTo>
                    <a:pt x="41020" y="16183"/>
                  </a:lnTo>
                  <a:cubicBezTo>
                    <a:pt x="40689" y="17637"/>
                    <a:pt x="40235" y="19073"/>
                    <a:pt x="39565" y="20412"/>
                  </a:cubicBezTo>
                  <a:lnTo>
                    <a:pt x="39565" y="20412"/>
                  </a:lnTo>
                  <a:cubicBezTo>
                    <a:pt x="39218" y="21098"/>
                    <a:pt x="38816" y="21759"/>
                    <a:pt x="38361" y="22374"/>
                  </a:cubicBezTo>
                  <a:lnTo>
                    <a:pt x="38361" y="22374"/>
                  </a:lnTo>
                  <a:cubicBezTo>
                    <a:pt x="37986" y="22883"/>
                    <a:pt x="37549" y="23347"/>
                    <a:pt x="37157" y="23846"/>
                  </a:cubicBezTo>
                  <a:lnTo>
                    <a:pt x="37157" y="23846"/>
                  </a:lnTo>
                  <a:cubicBezTo>
                    <a:pt x="37371" y="23034"/>
                    <a:pt x="37549" y="22214"/>
                    <a:pt x="37737" y="21393"/>
                  </a:cubicBezTo>
                  <a:moveTo>
                    <a:pt x="714" y="18797"/>
                  </a:moveTo>
                  <a:cubicBezTo>
                    <a:pt x="795" y="18181"/>
                    <a:pt x="964" y="17566"/>
                    <a:pt x="1276" y="17039"/>
                  </a:cubicBezTo>
                  <a:lnTo>
                    <a:pt x="1276" y="17039"/>
                  </a:lnTo>
                  <a:cubicBezTo>
                    <a:pt x="1330" y="16950"/>
                    <a:pt x="1383" y="16870"/>
                    <a:pt x="1446" y="16790"/>
                  </a:cubicBezTo>
                  <a:lnTo>
                    <a:pt x="1446" y="16790"/>
                  </a:lnTo>
                  <a:cubicBezTo>
                    <a:pt x="4185" y="17726"/>
                    <a:pt x="6629" y="19296"/>
                    <a:pt x="9047" y="20866"/>
                  </a:cubicBezTo>
                  <a:lnTo>
                    <a:pt x="9047" y="20866"/>
                  </a:lnTo>
                  <a:cubicBezTo>
                    <a:pt x="10331" y="21705"/>
                    <a:pt x="11616" y="22553"/>
                    <a:pt x="12829" y="23489"/>
                  </a:cubicBezTo>
                  <a:lnTo>
                    <a:pt x="12829" y="23489"/>
                  </a:lnTo>
                  <a:cubicBezTo>
                    <a:pt x="14060" y="24435"/>
                    <a:pt x="15229" y="25452"/>
                    <a:pt x="16344" y="26522"/>
                  </a:cubicBezTo>
                  <a:lnTo>
                    <a:pt x="16344" y="26522"/>
                  </a:lnTo>
                  <a:cubicBezTo>
                    <a:pt x="17486" y="27629"/>
                    <a:pt x="18565" y="28797"/>
                    <a:pt x="19573" y="30019"/>
                  </a:cubicBezTo>
                  <a:lnTo>
                    <a:pt x="19573" y="30019"/>
                  </a:lnTo>
                  <a:cubicBezTo>
                    <a:pt x="19466" y="29993"/>
                    <a:pt x="19368" y="29966"/>
                    <a:pt x="19261" y="29939"/>
                  </a:cubicBezTo>
                  <a:lnTo>
                    <a:pt x="19261" y="29939"/>
                  </a:lnTo>
                  <a:cubicBezTo>
                    <a:pt x="19109" y="29903"/>
                    <a:pt x="18949" y="29895"/>
                    <a:pt x="18797" y="29895"/>
                  </a:cubicBezTo>
                  <a:lnTo>
                    <a:pt x="18797" y="29895"/>
                  </a:lnTo>
                  <a:cubicBezTo>
                    <a:pt x="18788" y="29895"/>
                    <a:pt x="18788" y="29886"/>
                    <a:pt x="18788" y="29886"/>
                  </a:cubicBezTo>
                  <a:lnTo>
                    <a:pt x="18788" y="29886"/>
                  </a:lnTo>
                  <a:cubicBezTo>
                    <a:pt x="14810" y="26059"/>
                    <a:pt x="10010" y="23106"/>
                    <a:pt x="4791" y="21295"/>
                  </a:cubicBezTo>
                  <a:lnTo>
                    <a:pt x="4791" y="21295"/>
                  </a:lnTo>
                  <a:cubicBezTo>
                    <a:pt x="4051" y="21045"/>
                    <a:pt x="3310" y="20813"/>
                    <a:pt x="2561" y="20599"/>
                  </a:cubicBezTo>
                  <a:lnTo>
                    <a:pt x="2561" y="20599"/>
                  </a:lnTo>
                  <a:cubicBezTo>
                    <a:pt x="1936" y="20429"/>
                    <a:pt x="1303" y="20242"/>
                    <a:pt x="643" y="20242"/>
                  </a:cubicBezTo>
                  <a:lnTo>
                    <a:pt x="643" y="20242"/>
                  </a:lnTo>
                  <a:cubicBezTo>
                    <a:pt x="643" y="19760"/>
                    <a:pt x="652" y="19270"/>
                    <a:pt x="714" y="18797"/>
                  </a:cubicBezTo>
                  <a:moveTo>
                    <a:pt x="21893" y="19252"/>
                  </a:moveTo>
                  <a:cubicBezTo>
                    <a:pt x="21839" y="19180"/>
                    <a:pt x="21777" y="19100"/>
                    <a:pt x="21714" y="19029"/>
                  </a:cubicBezTo>
                  <a:lnTo>
                    <a:pt x="21714" y="19029"/>
                  </a:lnTo>
                  <a:cubicBezTo>
                    <a:pt x="22383" y="19591"/>
                    <a:pt x="23044" y="20171"/>
                    <a:pt x="23615" y="20840"/>
                  </a:cubicBezTo>
                  <a:lnTo>
                    <a:pt x="23615" y="20840"/>
                  </a:lnTo>
                  <a:cubicBezTo>
                    <a:pt x="24980" y="22446"/>
                    <a:pt x="25791" y="24685"/>
                    <a:pt x="25301" y="26790"/>
                  </a:cubicBezTo>
                  <a:lnTo>
                    <a:pt x="25301" y="26790"/>
                  </a:lnTo>
                  <a:cubicBezTo>
                    <a:pt x="25274" y="26888"/>
                    <a:pt x="25247" y="26986"/>
                    <a:pt x="25220" y="27084"/>
                  </a:cubicBezTo>
                  <a:lnTo>
                    <a:pt x="25220" y="27084"/>
                  </a:lnTo>
                  <a:cubicBezTo>
                    <a:pt x="24855" y="24239"/>
                    <a:pt x="23695" y="21500"/>
                    <a:pt x="21893" y="19252"/>
                  </a:cubicBezTo>
                  <a:close/>
                  <a:moveTo>
                    <a:pt x="25684" y="37022"/>
                  </a:moveTo>
                  <a:cubicBezTo>
                    <a:pt x="26764" y="35675"/>
                    <a:pt x="28102" y="34533"/>
                    <a:pt x="29395" y="33418"/>
                  </a:cubicBezTo>
                  <a:lnTo>
                    <a:pt x="29395" y="33418"/>
                  </a:lnTo>
                  <a:cubicBezTo>
                    <a:pt x="30743" y="32259"/>
                    <a:pt x="32116" y="31152"/>
                    <a:pt x="33463" y="30002"/>
                  </a:cubicBezTo>
                  <a:lnTo>
                    <a:pt x="33463" y="30002"/>
                  </a:lnTo>
                  <a:cubicBezTo>
                    <a:pt x="33472" y="30002"/>
                    <a:pt x="33481" y="30002"/>
                    <a:pt x="33490" y="29993"/>
                  </a:cubicBezTo>
                  <a:lnTo>
                    <a:pt x="33490" y="29993"/>
                  </a:lnTo>
                  <a:cubicBezTo>
                    <a:pt x="34552" y="29457"/>
                    <a:pt x="35337" y="28547"/>
                    <a:pt x="36256" y="27807"/>
                  </a:cubicBezTo>
                  <a:lnTo>
                    <a:pt x="36256" y="27807"/>
                  </a:lnTo>
                  <a:cubicBezTo>
                    <a:pt x="37210" y="27031"/>
                    <a:pt x="38254" y="26353"/>
                    <a:pt x="39280" y="25675"/>
                  </a:cubicBezTo>
                  <a:lnTo>
                    <a:pt x="39280" y="25675"/>
                  </a:lnTo>
                  <a:cubicBezTo>
                    <a:pt x="41359" y="24310"/>
                    <a:pt x="43500" y="23052"/>
                    <a:pt x="45703" y="21892"/>
                  </a:cubicBezTo>
                  <a:lnTo>
                    <a:pt x="45703" y="21892"/>
                  </a:lnTo>
                  <a:cubicBezTo>
                    <a:pt x="46899" y="21259"/>
                    <a:pt x="48112" y="20661"/>
                    <a:pt x="49334" y="20090"/>
                  </a:cubicBezTo>
                  <a:lnTo>
                    <a:pt x="49334" y="20090"/>
                  </a:lnTo>
                  <a:cubicBezTo>
                    <a:pt x="49584" y="20492"/>
                    <a:pt x="49869" y="20884"/>
                    <a:pt x="50190" y="21259"/>
                  </a:cubicBezTo>
                  <a:lnTo>
                    <a:pt x="50190" y="21259"/>
                  </a:lnTo>
                  <a:cubicBezTo>
                    <a:pt x="50565" y="21696"/>
                    <a:pt x="50967" y="22107"/>
                    <a:pt x="51368" y="22517"/>
                  </a:cubicBezTo>
                  <a:lnTo>
                    <a:pt x="51368" y="22517"/>
                  </a:lnTo>
                  <a:cubicBezTo>
                    <a:pt x="51564" y="22704"/>
                    <a:pt x="51760" y="22892"/>
                    <a:pt x="51984" y="23034"/>
                  </a:cubicBezTo>
                  <a:lnTo>
                    <a:pt x="51984" y="23034"/>
                  </a:lnTo>
                  <a:cubicBezTo>
                    <a:pt x="52251" y="23213"/>
                    <a:pt x="52519" y="23329"/>
                    <a:pt x="52724" y="23587"/>
                  </a:cubicBezTo>
                  <a:lnTo>
                    <a:pt x="52724" y="23587"/>
                  </a:lnTo>
                  <a:cubicBezTo>
                    <a:pt x="52777" y="23659"/>
                    <a:pt x="52831" y="23730"/>
                    <a:pt x="52876" y="23810"/>
                  </a:cubicBezTo>
                  <a:lnTo>
                    <a:pt x="52876" y="23810"/>
                  </a:lnTo>
                  <a:cubicBezTo>
                    <a:pt x="48513" y="22499"/>
                    <a:pt x="43856" y="23810"/>
                    <a:pt x="39994" y="25987"/>
                  </a:cubicBezTo>
                  <a:lnTo>
                    <a:pt x="39994" y="25987"/>
                  </a:lnTo>
                  <a:cubicBezTo>
                    <a:pt x="38040" y="27093"/>
                    <a:pt x="36220" y="28423"/>
                    <a:pt x="34436" y="29787"/>
                  </a:cubicBezTo>
                  <a:lnTo>
                    <a:pt x="34436" y="29787"/>
                  </a:lnTo>
                  <a:cubicBezTo>
                    <a:pt x="33356" y="30608"/>
                    <a:pt x="32277" y="31447"/>
                    <a:pt x="31215" y="32294"/>
                  </a:cubicBezTo>
                  <a:lnTo>
                    <a:pt x="31215" y="32294"/>
                  </a:lnTo>
                  <a:lnTo>
                    <a:pt x="31215" y="32294"/>
                  </a:lnTo>
                  <a:lnTo>
                    <a:pt x="31215" y="32294"/>
                  </a:lnTo>
                  <a:cubicBezTo>
                    <a:pt x="30876" y="32562"/>
                    <a:pt x="30537" y="32830"/>
                    <a:pt x="30207" y="33106"/>
                  </a:cubicBezTo>
                  <a:lnTo>
                    <a:pt x="30207" y="33106"/>
                  </a:lnTo>
                  <a:cubicBezTo>
                    <a:pt x="28682" y="34346"/>
                    <a:pt x="27138" y="35604"/>
                    <a:pt x="25791" y="37040"/>
                  </a:cubicBezTo>
                  <a:lnTo>
                    <a:pt x="25791" y="37040"/>
                  </a:lnTo>
                  <a:cubicBezTo>
                    <a:pt x="25756" y="37031"/>
                    <a:pt x="25720" y="37022"/>
                    <a:pt x="25684" y="37022"/>
                  </a:cubicBezTo>
                  <a:moveTo>
                    <a:pt x="10920" y="26148"/>
                  </a:moveTo>
                  <a:cubicBezTo>
                    <a:pt x="9849" y="25604"/>
                    <a:pt x="8752" y="25140"/>
                    <a:pt x="7610" y="24756"/>
                  </a:cubicBezTo>
                  <a:lnTo>
                    <a:pt x="7610" y="24756"/>
                  </a:lnTo>
                  <a:cubicBezTo>
                    <a:pt x="6451" y="24364"/>
                    <a:pt x="5264" y="24123"/>
                    <a:pt x="4069" y="23846"/>
                  </a:cubicBezTo>
                  <a:lnTo>
                    <a:pt x="4069" y="23846"/>
                  </a:lnTo>
                  <a:cubicBezTo>
                    <a:pt x="2882" y="23561"/>
                    <a:pt x="1749" y="23025"/>
                    <a:pt x="527" y="22909"/>
                  </a:cubicBezTo>
                  <a:lnTo>
                    <a:pt x="527" y="22909"/>
                  </a:lnTo>
                  <a:cubicBezTo>
                    <a:pt x="545" y="22776"/>
                    <a:pt x="563" y="22651"/>
                    <a:pt x="580" y="22517"/>
                  </a:cubicBezTo>
                  <a:lnTo>
                    <a:pt x="580" y="22517"/>
                  </a:lnTo>
                  <a:cubicBezTo>
                    <a:pt x="670" y="21830"/>
                    <a:pt x="652" y="21134"/>
                    <a:pt x="643" y="20438"/>
                  </a:cubicBezTo>
                  <a:lnTo>
                    <a:pt x="643" y="20438"/>
                  </a:lnTo>
                  <a:cubicBezTo>
                    <a:pt x="1303" y="20429"/>
                    <a:pt x="1954" y="20635"/>
                    <a:pt x="2579" y="20813"/>
                  </a:cubicBezTo>
                  <a:lnTo>
                    <a:pt x="2579" y="20813"/>
                  </a:lnTo>
                  <a:cubicBezTo>
                    <a:pt x="3212" y="20991"/>
                    <a:pt x="3846" y="21188"/>
                    <a:pt x="4479" y="21402"/>
                  </a:cubicBezTo>
                  <a:lnTo>
                    <a:pt x="4479" y="21402"/>
                  </a:lnTo>
                  <a:cubicBezTo>
                    <a:pt x="5728" y="21821"/>
                    <a:pt x="6959" y="22312"/>
                    <a:pt x="8163" y="22865"/>
                  </a:cubicBezTo>
                  <a:lnTo>
                    <a:pt x="8163" y="22865"/>
                  </a:lnTo>
                  <a:cubicBezTo>
                    <a:pt x="10617" y="23998"/>
                    <a:pt x="12945" y="25389"/>
                    <a:pt x="15104" y="27004"/>
                  </a:cubicBezTo>
                  <a:lnTo>
                    <a:pt x="15104" y="27004"/>
                  </a:lnTo>
                  <a:cubicBezTo>
                    <a:pt x="16299" y="27905"/>
                    <a:pt x="17441" y="28878"/>
                    <a:pt x="18521" y="29903"/>
                  </a:cubicBezTo>
                  <a:lnTo>
                    <a:pt x="18521" y="29903"/>
                  </a:lnTo>
                  <a:cubicBezTo>
                    <a:pt x="18146" y="29939"/>
                    <a:pt x="17771" y="30028"/>
                    <a:pt x="17406" y="30082"/>
                  </a:cubicBezTo>
                  <a:lnTo>
                    <a:pt x="17406" y="30082"/>
                  </a:lnTo>
                  <a:cubicBezTo>
                    <a:pt x="17156" y="30126"/>
                    <a:pt x="16906" y="30171"/>
                    <a:pt x="16647" y="30207"/>
                  </a:cubicBezTo>
                  <a:lnTo>
                    <a:pt x="16647" y="30207"/>
                  </a:lnTo>
                  <a:cubicBezTo>
                    <a:pt x="14952" y="28583"/>
                    <a:pt x="13007" y="27218"/>
                    <a:pt x="10920" y="26148"/>
                  </a:cubicBezTo>
                  <a:close/>
                  <a:moveTo>
                    <a:pt x="13132" y="29118"/>
                  </a:moveTo>
                  <a:cubicBezTo>
                    <a:pt x="12187" y="28770"/>
                    <a:pt x="11214" y="28494"/>
                    <a:pt x="10251" y="28226"/>
                  </a:cubicBezTo>
                  <a:lnTo>
                    <a:pt x="10251" y="28226"/>
                  </a:lnTo>
                  <a:cubicBezTo>
                    <a:pt x="8244" y="27691"/>
                    <a:pt x="6201" y="27290"/>
                    <a:pt x="4149" y="26942"/>
                  </a:cubicBezTo>
                  <a:lnTo>
                    <a:pt x="4149" y="26942"/>
                  </a:lnTo>
                  <a:cubicBezTo>
                    <a:pt x="3034" y="26754"/>
                    <a:pt x="1919" y="26585"/>
                    <a:pt x="803" y="26415"/>
                  </a:cubicBezTo>
                  <a:lnTo>
                    <a:pt x="803" y="26415"/>
                  </a:lnTo>
                  <a:cubicBezTo>
                    <a:pt x="812" y="26273"/>
                    <a:pt x="821" y="26139"/>
                    <a:pt x="812" y="25996"/>
                  </a:cubicBezTo>
                  <a:lnTo>
                    <a:pt x="812" y="25996"/>
                  </a:lnTo>
                  <a:cubicBezTo>
                    <a:pt x="812" y="25389"/>
                    <a:pt x="563" y="24863"/>
                    <a:pt x="464" y="24265"/>
                  </a:cubicBezTo>
                  <a:lnTo>
                    <a:pt x="464" y="24265"/>
                  </a:lnTo>
                  <a:cubicBezTo>
                    <a:pt x="393" y="23882"/>
                    <a:pt x="438" y="23489"/>
                    <a:pt x="500" y="23106"/>
                  </a:cubicBezTo>
                  <a:lnTo>
                    <a:pt x="500" y="23106"/>
                  </a:lnTo>
                  <a:cubicBezTo>
                    <a:pt x="1553" y="23204"/>
                    <a:pt x="2534" y="23632"/>
                    <a:pt x="3551" y="23917"/>
                  </a:cubicBezTo>
                  <a:lnTo>
                    <a:pt x="3551" y="23917"/>
                  </a:lnTo>
                  <a:cubicBezTo>
                    <a:pt x="4729" y="24239"/>
                    <a:pt x="5933" y="24426"/>
                    <a:pt x="7102" y="24792"/>
                  </a:cubicBezTo>
                  <a:lnTo>
                    <a:pt x="7102" y="24792"/>
                  </a:lnTo>
                  <a:cubicBezTo>
                    <a:pt x="9359" y="25505"/>
                    <a:pt x="11500" y="26549"/>
                    <a:pt x="13454" y="27878"/>
                  </a:cubicBezTo>
                  <a:lnTo>
                    <a:pt x="13454" y="27878"/>
                  </a:lnTo>
                  <a:cubicBezTo>
                    <a:pt x="14497" y="28583"/>
                    <a:pt x="15488" y="29377"/>
                    <a:pt x="16406" y="30251"/>
                  </a:cubicBezTo>
                  <a:lnTo>
                    <a:pt x="16406" y="30251"/>
                  </a:lnTo>
                  <a:cubicBezTo>
                    <a:pt x="16397" y="30251"/>
                    <a:pt x="16397" y="30251"/>
                    <a:pt x="16389" y="30251"/>
                  </a:cubicBezTo>
                  <a:lnTo>
                    <a:pt x="16389" y="30251"/>
                  </a:lnTo>
                  <a:cubicBezTo>
                    <a:pt x="16112" y="30296"/>
                    <a:pt x="15809" y="30332"/>
                    <a:pt x="15550" y="30448"/>
                  </a:cubicBezTo>
                  <a:lnTo>
                    <a:pt x="15550" y="30448"/>
                  </a:lnTo>
                  <a:cubicBezTo>
                    <a:pt x="14836" y="29850"/>
                    <a:pt x="13998" y="29440"/>
                    <a:pt x="13132" y="29118"/>
                  </a:cubicBezTo>
                  <a:moveTo>
                    <a:pt x="24997" y="36469"/>
                  </a:moveTo>
                  <a:cubicBezTo>
                    <a:pt x="26666" y="34739"/>
                    <a:pt x="28387" y="33061"/>
                    <a:pt x="30163" y="31429"/>
                  </a:cubicBezTo>
                  <a:lnTo>
                    <a:pt x="30163" y="31429"/>
                  </a:lnTo>
                  <a:cubicBezTo>
                    <a:pt x="31055" y="30608"/>
                    <a:pt x="31991" y="29832"/>
                    <a:pt x="32830" y="28949"/>
                  </a:cubicBezTo>
                  <a:lnTo>
                    <a:pt x="32830" y="28949"/>
                  </a:lnTo>
                  <a:cubicBezTo>
                    <a:pt x="33633" y="28110"/>
                    <a:pt x="34302" y="27147"/>
                    <a:pt x="34971" y="26192"/>
                  </a:cubicBezTo>
                  <a:lnTo>
                    <a:pt x="34971" y="26192"/>
                  </a:lnTo>
                  <a:cubicBezTo>
                    <a:pt x="35640" y="25247"/>
                    <a:pt x="36274" y="24283"/>
                    <a:pt x="36889" y="23302"/>
                  </a:cubicBezTo>
                  <a:lnTo>
                    <a:pt x="36889" y="23302"/>
                  </a:lnTo>
                  <a:cubicBezTo>
                    <a:pt x="36827" y="23534"/>
                    <a:pt x="36773" y="23775"/>
                    <a:pt x="36702" y="24007"/>
                  </a:cubicBezTo>
                  <a:lnTo>
                    <a:pt x="36702" y="24007"/>
                  </a:lnTo>
                  <a:cubicBezTo>
                    <a:pt x="36354" y="25273"/>
                    <a:pt x="35899" y="26540"/>
                    <a:pt x="35185" y="27655"/>
                  </a:cubicBezTo>
                  <a:lnTo>
                    <a:pt x="35185" y="27655"/>
                  </a:lnTo>
                  <a:cubicBezTo>
                    <a:pt x="34837" y="28191"/>
                    <a:pt x="34445" y="28610"/>
                    <a:pt x="33972" y="29038"/>
                  </a:cubicBezTo>
                  <a:lnTo>
                    <a:pt x="33972" y="29038"/>
                  </a:lnTo>
                  <a:cubicBezTo>
                    <a:pt x="31287" y="31465"/>
                    <a:pt x="28271" y="33552"/>
                    <a:pt x="25836" y="36246"/>
                  </a:cubicBezTo>
                  <a:lnTo>
                    <a:pt x="25836" y="36246"/>
                  </a:lnTo>
                  <a:cubicBezTo>
                    <a:pt x="25649" y="36451"/>
                    <a:pt x="25461" y="36666"/>
                    <a:pt x="25292" y="36889"/>
                  </a:cubicBezTo>
                  <a:lnTo>
                    <a:pt x="25292" y="36889"/>
                  </a:lnTo>
                  <a:cubicBezTo>
                    <a:pt x="25194" y="36746"/>
                    <a:pt x="25095" y="36612"/>
                    <a:pt x="24997" y="36469"/>
                  </a:cubicBezTo>
                  <a:moveTo>
                    <a:pt x="34017" y="30350"/>
                  </a:moveTo>
                  <a:cubicBezTo>
                    <a:pt x="37585" y="27620"/>
                    <a:pt x="41332" y="24881"/>
                    <a:pt x="45792" y="23873"/>
                  </a:cubicBezTo>
                  <a:lnTo>
                    <a:pt x="45792" y="23873"/>
                  </a:lnTo>
                  <a:cubicBezTo>
                    <a:pt x="48174" y="23338"/>
                    <a:pt x="50690" y="23311"/>
                    <a:pt x="53027" y="24060"/>
                  </a:cubicBezTo>
                  <a:lnTo>
                    <a:pt x="53027" y="24060"/>
                  </a:lnTo>
                  <a:cubicBezTo>
                    <a:pt x="53232" y="24408"/>
                    <a:pt x="53411" y="24774"/>
                    <a:pt x="53661" y="25086"/>
                  </a:cubicBezTo>
                  <a:lnTo>
                    <a:pt x="53661" y="25086"/>
                  </a:lnTo>
                  <a:cubicBezTo>
                    <a:pt x="54035" y="25541"/>
                    <a:pt x="54508" y="25835"/>
                    <a:pt x="55008" y="26121"/>
                  </a:cubicBezTo>
                  <a:lnTo>
                    <a:pt x="55008" y="26121"/>
                  </a:lnTo>
                  <a:cubicBezTo>
                    <a:pt x="55445" y="26371"/>
                    <a:pt x="55900" y="26647"/>
                    <a:pt x="56132" y="27120"/>
                  </a:cubicBezTo>
                  <a:lnTo>
                    <a:pt x="56132" y="27120"/>
                  </a:lnTo>
                  <a:cubicBezTo>
                    <a:pt x="56141" y="27147"/>
                    <a:pt x="56150" y="27183"/>
                    <a:pt x="56167" y="27209"/>
                  </a:cubicBezTo>
                  <a:lnTo>
                    <a:pt x="56167" y="27209"/>
                  </a:lnTo>
                  <a:cubicBezTo>
                    <a:pt x="55365" y="27281"/>
                    <a:pt x="54571" y="27102"/>
                    <a:pt x="53794" y="26924"/>
                  </a:cubicBezTo>
                  <a:lnTo>
                    <a:pt x="53794" y="26924"/>
                  </a:lnTo>
                  <a:cubicBezTo>
                    <a:pt x="52840" y="26719"/>
                    <a:pt x="51885" y="26505"/>
                    <a:pt x="50931" y="26299"/>
                  </a:cubicBezTo>
                  <a:lnTo>
                    <a:pt x="50931" y="26299"/>
                  </a:lnTo>
                  <a:cubicBezTo>
                    <a:pt x="49272" y="25925"/>
                    <a:pt x="47648" y="25604"/>
                    <a:pt x="45935" y="25791"/>
                  </a:cubicBezTo>
                  <a:lnTo>
                    <a:pt x="45935" y="25791"/>
                  </a:lnTo>
                  <a:cubicBezTo>
                    <a:pt x="44285" y="25969"/>
                    <a:pt x="42670" y="26478"/>
                    <a:pt x="41118" y="27076"/>
                  </a:cubicBezTo>
                  <a:lnTo>
                    <a:pt x="41118" y="27076"/>
                  </a:lnTo>
                  <a:cubicBezTo>
                    <a:pt x="39476" y="27700"/>
                    <a:pt x="37879" y="28458"/>
                    <a:pt x="36327" y="29288"/>
                  </a:cubicBezTo>
                  <a:lnTo>
                    <a:pt x="36327" y="29288"/>
                  </a:lnTo>
                  <a:cubicBezTo>
                    <a:pt x="35105" y="29939"/>
                    <a:pt x="33901" y="30635"/>
                    <a:pt x="32723" y="31358"/>
                  </a:cubicBezTo>
                  <a:lnTo>
                    <a:pt x="32723" y="31358"/>
                  </a:lnTo>
                  <a:cubicBezTo>
                    <a:pt x="33151" y="31019"/>
                    <a:pt x="33588" y="30689"/>
                    <a:pt x="34017" y="30350"/>
                  </a:cubicBezTo>
                  <a:moveTo>
                    <a:pt x="29672" y="33793"/>
                  </a:moveTo>
                  <a:cubicBezTo>
                    <a:pt x="30225" y="33338"/>
                    <a:pt x="30787" y="32892"/>
                    <a:pt x="31349" y="32437"/>
                  </a:cubicBezTo>
                  <a:lnTo>
                    <a:pt x="31349" y="32437"/>
                  </a:lnTo>
                  <a:cubicBezTo>
                    <a:pt x="34302" y="30564"/>
                    <a:pt x="37362" y="28797"/>
                    <a:pt x="40618" y="27486"/>
                  </a:cubicBezTo>
                  <a:lnTo>
                    <a:pt x="40618" y="27486"/>
                  </a:lnTo>
                  <a:cubicBezTo>
                    <a:pt x="42179" y="26852"/>
                    <a:pt x="43794" y="26299"/>
                    <a:pt x="45462" y="26050"/>
                  </a:cubicBezTo>
                  <a:lnTo>
                    <a:pt x="45462" y="26050"/>
                  </a:lnTo>
                  <a:cubicBezTo>
                    <a:pt x="46310" y="25925"/>
                    <a:pt x="47166" y="25880"/>
                    <a:pt x="48014" y="25960"/>
                  </a:cubicBezTo>
                  <a:lnTo>
                    <a:pt x="48014" y="25960"/>
                  </a:lnTo>
                  <a:cubicBezTo>
                    <a:pt x="48897" y="26050"/>
                    <a:pt x="49762" y="26237"/>
                    <a:pt x="50628" y="26424"/>
                  </a:cubicBezTo>
                  <a:lnTo>
                    <a:pt x="50628" y="26424"/>
                  </a:lnTo>
                  <a:cubicBezTo>
                    <a:pt x="51671" y="26656"/>
                    <a:pt x="52724" y="26888"/>
                    <a:pt x="53777" y="27120"/>
                  </a:cubicBezTo>
                  <a:lnTo>
                    <a:pt x="53777" y="27120"/>
                  </a:lnTo>
                  <a:cubicBezTo>
                    <a:pt x="54580" y="27299"/>
                    <a:pt x="55391" y="27486"/>
                    <a:pt x="56221" y="27406"/>
                  </a:cubicBezTo>
                  <a:lnTo>
                    <a:pt x="56221" y="27406"/>
                  </a:lnTo>
                  <a:cubicBezTo>
                    <a:pt x="56239" y="27530"/>
                    <a:pt x="56239" y="27655"/>
                    <a:pt x="56212" y="27780"/>
                  </a:cubicBezTo>
                  <a:lnTo>
                    <a:pt x="56212" y="27780"/>
                  </a:lnTo>
                  <a:cubicBezTo>
                    <a:pt x="56159" y="28003"/>
                    <a:pt x="56069" y="28217"/>
                    <a:pt x="56069" y="28449"/>
                  </a:cubicBezTo>
                  <a:lnTo>
                    <a:pt x="56069" y="28449"/>
                  </a:lnTo>
                  <a:cubicBezTo>
                    <a:pt x="56069" y="28958"/>
                    <a:pt x="56498" y="29217"/>
                    <a:pt x="56765" y="29573"/>
                  </a:cubicBezTo>
                  <a:lnTo>
                    <a:pt x="56765" y="29573"/>
                  </a:lnTo>
                  <a:cubicBezTo>
                    <a:pt x="56872" y="29707"/>
                    <a:pt x="56997" y="29939"/>
                    <a:pt x="56908" y="30100"/>
                  </a:cubicBezTo>
                  <a:lnTo>
                    <a:pt x="56908" y="30100"/>
                  </a:lnTo>
                  <a:cubicBezTo>
                    <a:pt x="56819" y="30269"/>
                    <a:pt x="56587" y="30260"/>
                    <a:pt x="56417" y="30260"/>
                  </a:cubicBezTo>
                  <a:lnTo>
                    <a:pt x="56417" y="30260"/>
                  </a:lnTo>
                  <a:cubicBezTo>
                    <a:pt x="56391" y="30260"/>
                    <a:pt x="56364" y="30260"/>
                    <a:pt x="56346" y="30260"/>
                  </a:cubicBezTo>
                  <a:lnTo>
                    <a:pt x="56346" y="30260"/>
                  </a:lnTo>
                  <a:cubicBezTo>
                    <a:pt x="56096" y="30260"/>
                    <a:pt x="55873" y="30296"/>
                    <a:pt x="55695" y="30385"/>
                  </a:cubicBezTo>
                  <a:lnTo>
                    <a:pt x="55695" y="30385"/>
                  </a:lnTo>
                  <a:cubicBezTo>
                    <a:pt x="54357" y="30064"/>
                    <a:pt x="53018" y="29770"/>
                    <a:pt x="51671" y="29502"/>
                  </a:cubicBezTo>
                  <a:lnTo>
                    <a:pt x="51671" y="29502"/>
                  </a:lnTo>
                  <a:cubicBezTo>
                    <a:pt x="50306" y="29225"/>
                    <a:pt x="48924" y="28976"/>
                    <a:pt x="47532" y="28886"/>
                  </a:cubicBezTo>
                  <a:lnTo>
                    <a:pt x="47532" y="28886"/>
                  </a:lnTo>
                  <a:cubicBezTo>
                    <a:pt x="46203" y="28806"/>
                    <a:pt x="44882" y="28851"/>
                    <a:pt x="43562" y="28958"/>
                  </a:cubicBezTo>
                  <a:lnTo>
                    <a:pt x="43562" y="28958"/>
                  </a:lnTo>
                  <a:cubicBezTo>
                    <a:pt x="42492" y="29047"/>
                    <a:pt x="41430" y="29181"/>
                    <a:pt x="40377" y="29413"/>
                  </a:cubicBezTo>
                  <a:lnTo>
                    <a:pt x="40377" y="29413"/>
                  </a:lnTo>
                  <a:cubicBezTo>
                    <a:pt x="38147" y="29903"/>
                    <a:pt x="35961" y="30653"/>
                    <a:pt x="33883" y="31598"/>
                  </a:cubicBezTo>
                  <a:lnTo>
                    <a:pt x="33883" y="31598"/>
                  </a:lnTo>
                  <a:cubicBezTo>
                    <a:pt x="32518" y="32232"/>
                    <a:pt x="31242" y="32999"/>
                    <a:pt x="30029" y="33882"/>
                  </a:cubicBezTo>
                  <a:lnTo>
                    <a:pt x="30029" y="33882"/>
                  </a:lnTo>
                  <a:cubicBezTo>
                    <a:pt x="29297" y="34417"/>
                    <a:pt x="28575" y="34953"/>
                    <a:pt x="27861" y="35506"/>
                  </a:cubicBezTo>
                  <a:lnTo>
                    <a:pt x="27861" y="35506"/>
                  </a:lnTo>
                  <a:cubicBezTo>
                    <a:pt x="27308" y="35943"/>
                    <a:pt x="26737" y="36380"/>
                    <a:pt x="26228" y="36871"/>
                  </a:cubicBezTo>
                  <a:lnTo>
                    <a:pt x="26228" y="36871"/>
                  </a:lnTo>
                  <a:cubicBezTo>
                    <a:pt x="27308" y="35773"/>
                    <a:pt x="28494" y="34774"/>
                    <a:pt x="29672" y="33793"/>
                  </a:cubicBezTo>
                  <a:moveTo>
                    <a:pt x="1383" y="29315"/>
                  </a:moveTo>
                  <a:cubicBezTo>
                    <a:pt x="1053" y="28851"/>
                    <a:pt x="812" y="28316"/>
                    <a:pt x="750" y="27754"/>
                  </a:cubicBezTo>
                  <a:lnTo>
                    <a:pt x="750" y="27754"/>
                  </a:lnTo>
                  <a:cubicBezTo>
                    <a:pt x="705" y="27370"/>
                    <a:pt x="750" y="26986"/>
                    <a:pt x="786" y="26612"/>
                  </a:cubicBezTo>
                  <a:lnTo>
                    <a:pt x="786" y="26612"/>
                  </a:lnTo>
                  <a:cubicBezTo>
                    <a:pt x="4764" y="27218"/>
                    <a:pt x="8779" y="27852"/>
                    <a:pt x="12606" y="29136"/>
                  </a:cubicBezTo>
                  <a:lnTo>
                    <a:pt x="12606" y="29136"/>
                  </a:lnTo>
                  <a:cubicBezTo>
                    <a:pt x="13587" y="29475"/>
                    <a:pt x="14551" y="29886"/>
                    <a:pt x="15363" y="30546"/>
                  </a:cubicBezTo>
                  <a:lnTo>
                    <a:pt x="15363" y="30546"/>
                  </a:lnTo>
                  <a:cubicBezTo>
                    <a:pt x="14952" y="30804"/>
                    <a:pt x="14792" y="31188"/>
                    <a:pt x="14711" y="31616"/>
                  </a:cubicBezTo>
                  <a:lnTo>
                    <a:pt x="14711" y="31616"/>
                  </a:lnTo>
                  <a:cubicBezTo>
                    <a:pt x="13168" y="31152"/>
                    <a:pt x="11589" y="30849"/>
                    <a:pt x="9992" y="30608"/>
                  </a:cubicBezTo>
                  <a:lnTo>
                    <a:pt x="9992" y="30608"/>
                  </a:lnTo>
                  <a:cubicBezTo>
                    <a:pt x="9127" y="30483"/>
                    <a:pt x="8253" y="30376"/>
                    <a:pt x="7378" y="30269"/>
                  </a:cubicBezTo>
                  <a:lnTo>
                    <a:pt x="7378" y="30269"/>
                  </a:lnTo>
                  <a:cubicBezTo>
                    <a:pt x="6495" y="30162"/>
                    <a:pt x="5612" y="30055"/>
                    <a:pt x="4729" y="30019"/>
                  </a:cubicBezTo>
                  <a:lnTo>
                    <a:pt x="4729" y="30019"/>
                  </a:lnTo>
                  <a:cubicBezTo>
                    <a:pt x="3828" y="29993"/>
                    <a:pt x="2927" y="30019"/>
                    <a:pt x="2026" y="30064"/>
                  </a:cubicBezTo>
                  <a:lnTo>
                    <a:pt x="2026" y="30064"/>
                  </a:lnTo>
                  <a:cubicBezTo>
                    <a:pt x="1794" y="29832"/>
                    <a:pt x="1571" y="29582"/>
                    <a:pt x="1383" y="29315"/>
                  </a:cubicBezTo>
                  <a:moveTo>
                    <a:pt x="26184" y="37192"/>
                  </a:moveTo>
                  <a:cubicBezTo>
                    <a:pt x="26648" y="36719"/>
                    <a:pt x="27174" y="36309"/>
                    <a:pt x="27692" y="35898"/>
                  </a:cubicBezTo>
                  <a:lnTo>
                    <a:pt x="27692" y="35898"/>
                  </a:lnTo>
                  <a:cubicBezTo>
                    <a:pt x="28352" y="35372"/>
                    <a:pt x="29030" y="34864"/>
                    <a:pt x="29708" y="34364"/>
                  </a:cubicBezTo>
                  <a:lnTo>
                    <a:pt x="29708" y="34364"/>
                  </a:lnTo>
                  <a:cubicBezTo>
                    <a:pt x="30805" y="33552"/>
                    <a:pt x="31920" y="32794"/>
                    <a:pt x="33151" y="32178"/>
                  </a:cubicBezTo>
                  <a:lnTo>
                    <a:pt x="33151" y="32178"/>
                  </a:lnTo>
                  <a:cubicBezTo>
                    <a:pt x="35185" y="31152"/>
                    <a:pt x="37362" y="30367"/>
                    <a:pt x="39574" y="29805"/>
                  </a:cubicBezTo>
                  <a:lnTo>
                    <a:pt x="39574" y="29805"/>
                  </a:lnTo>
                  <a:cubicBezTo>
                    <a:pt x="41840" y="29234"/>
                    <a:pt x="44187" y="29011"/>
                    <a:pt x="46524" y="29047"/>
                  </a:cubicBezTo>
                  <a:lnTo>
                    <a:pt x="46524" y="29047"/>
                  </a:lnTo>
                  <a:cubicBezTo>
                    <a:pt x="48040" y="29074"/>
                    <a:pt x="49521" y="29279"/>
                    <a:pt x="51002" y="29564"/>
                  </a:cubicBezTo>
                  <a:lnTo>
                    <a:pt x="51002" y="29564"/>
                  </a:lnTo>
                  <a:cubicBezTo>
                    <a:pt x="52501" y="29859"/>
                    <a:pt x="53991" y="30180"/>
                    <a:pt x="55481" y="30537"/>
                  </a:cubicBezTo>
                  <a:lnTo>
                    <a:pt x="55481" y="30537"/>
                  </a:lnTo>
                  <a:cubicBezTo>
                    <a:pt x="55400" y="30617"/>
                    <a:pt x="55320" y="30706"/>
                    <a:pt x="55258" y="30822"/>
                  </a:cubicBezTo>
                  <a:lnTo>
                    <a:pt x="55258" y="30822"/>
                  </a:lnTo>
                  <a:cubicBezTo>
                    <a:pt x="54981" y="31313"/>
                    <a:pt x="54722" y="31750"/>
                    <a:pt x="54267" y="32107"/>
                  </a:cubicBezTo>
                  <a:lnTo>
                    <a:pt x="54267" y="32107"/>
                  </a:lnTo>
                  <a:cubicBezTo>
                    <a:pt x="54214" y="32143"/>
                    <a:pt x="54160" y="32178"/>
                    <a:pt x="54116" y="32214"/>
                  </a:cubicBezTo>
                  <a:lnTo>
                    <a:pt x="54116" y="32214"/>
                  </a:lnTo>
                  <a:cubicBezTo>
                    <a:pt x="53313" y="32446"/>
                    <a:pt x="52501" y="32268"/>
                    <a:pt x="51707" y="32125"/>
                  </a:cubicBezTo>
                  <a:lnTo>
                    <a:pt x="51707" y="32125"/>
                  </a:lnTo>
                  <a:cubicBezTo>
                    <a:pt x="51082" y="32009"/>
                    <a:pt x="50467" y="31911"/>
                    <a:pt x="49842" y="31821"/>
                  </a:cubicBezTo>
                  <a:lnTo>
                    <a:pt x="49842" y="31821"/>
                  </a:lnTo>
                  <a:cubicBezTo>
                    <a:pt x="48397" y="31625"/>
                    <a:pt x="46943" y="31500"/>
                    <a:pt x="45489" y="31456"/>
                  </a:cubicBezTo>
                  <a:lnTo>
                    <a:pt x="45489" y="31456"/>
                  </a:lnTo>
                  <a:cubicBezTo>
                    <a:pt x="42277" y="31340"/>
                    <a:pt x="39021" y="31572"/>
                    <a:pt x="35899" y="32375"/>
                  </a:cubicBezTo>
                  <a:lnTo>
                    <a:pt x="35899" y="32375"/>
                  </a:lnTo>
                  <a:cubicBezTo>
                    <a:pt x="34168" y="32830"/>
                    <a:pt x="32473" y="33472"/>
                    <a:pt x="30912" y="34364"/>
                  </a:cubicBezTo>
                  <a:lnTo>
                    <a:pt x="30912" y="34364"/>
                  </a:lnTo>
                  <a:cubicBezTo>
                    <a:pt x="30903" y="34373"/>
                    <a:pt x="30894" y="34382"/>
                    <a:pt x="30885" y="34391"/>
                  </a:cubicBezTo>
                  <a:lnTo>
                    <a:pt x="30885" y="34391"/>
                  </a:lnTo>
                  <a:cubicBezTo>
                    <a:pt x="30555" y="34498"/>
                    <a:pt x="30243" y="34641"/>
                    <a:pt x="29931" y="34810"/>
                  </a:cubicBezTo>
                  <a:lnTo>
                    <a:pt x="29931" y="34810"/>
                  </a:lnTo>
                  <a:cubicBezTo>
                    <a:pt x="28655" y="35506"/>
                    <a:pt x="27406" y="36327"/>
                    <a:pt x="26264" y="37237"/>
                  </a:cubicBezTo>
                  <a:lnTo>
                    <a:pt x="26264" y="37237"/>
                  </a:lnTo>
                  <a:cubicBezTo>
                    <a:pt x="26237" y="37219"/>
                    <a:pt x="26211" y="37201"/>
                    <a:pt x="26184" y="37192"/>
                  </a:cubicBezTo>
                  <a:moveTo>
                    <a:pt x="4229" y="31902"/>
                  </a:moveTo>
                  <a:cubicBezTo>
                    <a:pt x="3578" y="31340"/>
                    <a:pt x="2855" y="30840"/>
                    <a:pt x="2222" y="30251"/>
                  </a:cubicBezTo>
                  <a:lnTo>
                    <a:pt x="2222" y="30251"/>
                  </a:lnTo>
                  <a:cubicBezTo>
                    <a:pt x="2971" y="30216"/>
                    <a:pt x="3730" y="30198"/>
                    <a:pt x="4479" y="30216"/>
                  </a:cubicBezTo>
                  <a:lnTo>
                    <a:pt x="4479" y="30216"/>
                  </a:lnTo>
                  <a:cubicBezTo>
                    <a:pt x="5335" y="30234"/>
                    <a:pt x="6192" y="30323"/>
                    <a:pt x="7039" y="30430"/>
                  </a:cubicBezTo>
                  <a:lnTo>
                    <a:pt x="7039" y="30430"/>
                  </a:lnTo>
                  <a:cubicBezTo>
                    <a:pt x="8725" y="30635"/>
                    <a:pt x="10420" y="30840"/>
                    <a:pt x="12080" y="31170"/>
                  </a:cubicBezTo>
                  <a:lnTo>
                    <a:pt x="12080" y="31170"/>
                  </a:lnTo>
                  <a:cubicBezTo>
                    <a:pt x="12963" y="31340"/>
                    <a:pt x="13828" y="31554"/>
                    <a:pt x="14685" y="31813"/>
                  </a:cubicBezTo>
                  <a:lnTo>
                    <a:pt x="14685" y="31813"/>
                  </a:lnTo>
                  <a:cubicBezTo>
                    <a:pt x="14640" y="32160"/>
                    <a:pt x="14640" y="32526"/>
                    <a:pt x="14604" y="32865"/>
                  </a:cubicBezTo>
                  <a:lnTo>
                    <a:pt x="14604" y="32865"/>
                  </a:lnTo>
                  <a:cubicBezTo>
                    <a:pt x="13819" y="32767"/>
                    <a:pt x="13043" y="32651"/>
                    <a:pt x="12258" y="32607"/>
                  </a:cubicBezTo>
                  <a:lnTo>
                    <a:pt x="12258" y="32607"/>
                  </a:lnTo>
                  <a:cubicBezTo>
                    <a:pt x="11509" y="32571"/>
                    <a:pt x="10759" y="32580"/>
                    <a:pt x="10010" y="32624"/>
                  </a:cubicBezTo>
                  <a:lnTo>
                    <a:pt x="10010" y="32624"/>
                  </a:lnTo>
                  <a:cubicBezTo>
                    <a:pt x="9243" y="32669"/>
                    <a:pt x="8476" y="32749"/>
                    <a:pt x="7708" y="32847"/>
                  </a:cubicBezTo>
                  <a:lnTo>
                    <a:pt x="7708" y="32847"/>
                  </a:lnTo>
                  <a:cubicBezTo>
                    <a:pt x="7325" y="32892"/>
                    <a:pt x="6941" y="32946"/>
                    <a:pt x="6558" y="32999"/>
                  </a:cubicBezTo>
                  <a:lnTo>
                    <a:pt x="6558" y="32999"/>
                  </a:lnTo>
                  <a:cubicBezTo>
                    <a:pt x="6210" y="33044"/>
                    <a:pt x="5880" y="33106"/>
                    <a:pt x="5567" y="33258"/>
                  </a:cubicBezTo>
                  <a:lnTo>
                    <a:pt x="5567" y="33258"/>
                  </a:lnTo>
                  <a:cubicBezTo>
                    <a:pt x="5095" y="32830"/>
                    <a:pt x="4711" y="32321"/>
                    <a:pt x="4229" y="31902"/>
                  </a:cubicBezTo>
                  <a:moveTo>
                    <a:pt x="15666" y="30822"/>
                  </a:moveTo>
                  <a:cubicBezTo>
                    <a:pt x="15934" y="30689"/>
                    <a:pt x="16264" y="30671"/>
                    <a:pt x="16558" y="30626"/>
                  </a:cubicBezTo>
                  <a:lnTo>
                    <a:pt x="16558" y="30626"/>
                  </a:lnTo>
                  <a:cubicBezTo>
                    <a:pt x="16888" y="30573"/>
                    <a:pt x="17227" y="30510"/>
                    <a:pt x="17566" y="30457"/>
                  </a:cubicBezTo>
                  <a:lnTo>
                    <a:pt x="17566" y="30457"/>
                  </a:lnTo>
                  <a:cubicBezTo>
                    <a:pt x="18191" y="30358"/>
                    <a:pt x="18797" y="30198"/>
                    <a:pt x="19413" y="30385"/>
                  </a:cubicBezTo>
                  <a:lnTo>
                    <a:pt x="19413" y="30385"/>
                  </a:lnTo>
                  <a:cubicBezTo>
                    <a:pt x="19957" y="30555"/>
                    <a:pt x="20546" y="30760"/>
                    <a:pt x="20992" y="31117"/>
                  </a:cubicBezTo>
                  <a:lnTo>
                    <a:pt x="20992" y="31117"/>
                  </a:lnTo>
                  <a:cubicBezTo>
                    <a:pt x="21500" y="31527"/>
                    <a:pt x="21893" y="32098"/>
                    <a:pt x="22241" y="32633"/>
                  </a:cubicBezTo>
                  <a:lnTo>
                    <a:pt x="22241" y="32633"/>
                  </a:lnTo>
                  <a:cubicBezTo>
                    <a:pt x="22499" y="33008"/>
                    <a:pt x="22731" y="33400"/>
                    <a:pt x="22954" y="33793"/>
                  </a:cubicBezTo>
                  <a:lnTo>
                    <a:pt x="22954" y="33793"/>
                  </a:lnTo>
                  <a:cubicBezTo>
                    <a:pt x="21848" y="32910"/>
                    <a:pt x="20662" y="32062"/>
                    <a:pt x="19270" y="31688"/>
                  </a:cubicBezTo>
                  <a:lnTo>
                    <a:pt x="19270" y="31688"/>
                  </a:lnTo>
                  <a:cubicBezTo>
                    <a:pt x="18547" y="31500"/>
                    <a:pt x="17816" y="31465"/>
                    <a:pt x="17075" y="31545"/>
                  </a:cubicBezTo>
                  <a:lnTo>
                    <a:pt x="17075" y="31545"/>
                  </a:lnTo>
                  <a:cubicBezTo>
                    <a:pt x="16674" y="31590"/>
                    <a:pt x="16281" y="31670"/>
                    <a:pt x="15880" y="31750"/>
                  </a:cubicBezTo>
                  <a:lnTo>
                    <a:pt x="15880" y="31750"/>
                  </a:lnTo>
                  <a:cubicBezTo>
                    <a:pt x="15603" y="31813"/>
                    <a:pt x="15318" y="31875"/>
                    <a:pt x="15050" y="31973"/>
                  </a:cubicBezTo>
                  <a:lnTo>
                    <a:pt x="15050" y="31973"/>
                  </a:lnTo>
                  <a:cubicBezTo>
                    <a:pt x="15095" y="31518"/>
                    <a:pt x="15238" y="31028"/>
                    <a:pt x="15666" y="30822"/>
                  </a:cubicBezTo>
                  <a:moveTo>
                    <a:pt x="40288" y="31813"/>
                  </a:moveTo>
                  <a:cubicBezTo>
                    <a:pt x="43330" y="31500"/>
                    <a:pt x="46408" y="31581"/>
                    <a:pt x="49432" y="31973"/>
                  </a:cubicBezTo>
                  <a:lnTo>
                    <a:pt x="49432" y="31973"/>
                  </a:lnTo>
                  <a:cubicBezTo>
                    <a:pt x="50155" y="32062"/>
                    <a:pt x="50859" y="32169"/>
                    <a:pt x="51573" y="32294"/>
                  </a:cubicBezTo>
                  <a:lnTo>
                    <a:pt x="51573" y="32294"/>
                  </a:lnTo>
                  <a:cubicBezTo>
                    <a:pt x="52224" y="32419"/>
                    <a:pt x="52885" y="32562"/>
                    <a:pt x="53536" y="32517"/>
                  </a:cubicBezTo>
                  <a:lnTo>
                    <a:pt x="53536" y="32517"/>
                  </a:lnTo>
                  <a:cubicBezTo>
                    <a:pt x="53304" y="32607"/>
                    <a:pt x="53072" y="32678"/>
                    <a:pt x="52813" y="32740"/>
                  </a:cubicBezTo>
                  <a:lnTo>
                    <a:pt x="52813" y="32740"/>
                  </a:lnTo>
                  <a:cubicBezTo>
                    <a:pt x="52599" y="32803"/>
                    <a:pt x="52412" y="32937"/>
                    <a:pt x="52207" y="33017"/>
                  </a:cubicBezTo>
                  <a:lnTo>
                    <a:pt x="52207" y="33017"/>
                  </a:lnTo>
                  <a:cubicBezTo>
                    <a:pt x="51948" y="33115"/>
                    <a:pt x="51671" y="33160"/>
                    <a:pt x="51395" y="33204"/>
                  </a:cubicBezTo>
                  <a:lnTo>
                    <a:pt x="51395" y="33204"/>
                  </a:lnTo>
                  <a:cubicBezTo>
                    <a:pt x="50904" y="33276"/>
                    <a:pt x="50405" y="33320"/>
                    <a:pt x="49923" y="33472"/>
                  </a:cubicBezTo>
                  <a:lnTo>
                    <a:pt x="49923" y="33472"/>
                  </a:lnTo>
                  <a:cubicBezTo>
                    <a:pt x="49396" y="33641"/>
                    <a:pt x="48897" y="33864"/>
                    <a:pt x="48326" y="33855"/>
                  </a:cubicBezTo>
                  <a:lnTo>
                    <a:pt x="48326" y="33855"/>
                  </a:lnTo>
                  <a:cubicBezTo>
                    <a:pt x="47469" y="33855"/>
                    <a:pt x="46560" y="33579"/>
                    <a:pt x="45748" y="33882"/>
                  </a:cubicBezTo>
                  <a:lnTo>
                    <a:pt x="45748" y="33882"/>
                  </a:lnTo>
                  <a:cubicBezTo>
                    <a:pt x="43107" y="33704"/>
                    <a:pt x="40466" y="33525"/>
                    <a:pt x="37817" y="33570"/>
                  </a:cubicBezTo>
                  <a:lnTo>
                    <a:pt x="37817" y="33570"/>
                  </a:lnTo>
                  <a:cubicBezTo>
                    <a:pt x="36479" y="33588"/>
                    <a:pt x="35150" y="33659"/>
                    <a:pt x="33829" y="33811"/>
                  </a:cubicBezTo>
                  <a:lnTo>
                    <a:pt x="33829" y="33811"/>
                  </a:lnTo>
                  <a:cubicBezTo>
                    <a:pt x="33124" y="33891"/>
                    <a:pt x="32420" y="33980"/>
                    <a:pt x="31733" y="34141"/>
                  </a:cubicBezTo>
                  <a:lnTo>
                    <a:pt x="31733" y="34141"/>
                  </a:lnTo>
                  <a:cubicBezTo>
                    <a:pt x="34382" y="32794"/>
                    <a:pt x="37344" y="32107"/>
                    <a:pt x="40288" y="31813"/>
                  </a:cubicBezTo>
                  <a:close/>
                  <a:moveTo>
                    <a:pt x="12392" y="36273"/>
                  </a:moveTo>
                  <a:cubicBezTo>
                    <a:pt x="12615" y="35702"/>
                    <a:pt x="12972" y="35238"/>
                    <a:pt x="13480" y="34890"/>
                  </a:cubicBezTo>
                  <a:lnTo>
                    <a:pt x="13480" y="34890"/>
                  </a:lnTo>
                  <a:cubicBezTo>
                    <a:pt x="13944" y="34569"/>
                    <a:pt x="14479" y="34337"/>
                    <a:pt x="14756" y="33802"/>
                  </a:cubicBezTo>
                  <a:lnTo>
                    <a:pt x="14756" y="33802"/>
                  </a:lnTo>
                  <a:cubicBezTo>
                    <a:pt x="14988" y="33347"/>
                    <a:pt x="14997" y="32830"/>
                    <a:pt x="15024" y="32330"/>
                  </a:cubicBezTo>
                  <a:lnTo>
                    <a:pt x="15024" y="32330"/>
                  </a:lnTo>
                  <a:cubicBezTo>
                    <a:pt x="15024" y="32294"/>
                    <a:pt x="15024" y="32250"/>
                    <a:pt x="15033" y="32205"/>
                  </a:cubicBezTo>
                  <a:lnTo>
                    <a:pt x="15033" y="32205"/>
                  </a:lnTo>
                  <a:cubicBezTo>
                    <a:pt x="15336" y="32071"/>
                    <a:pt x="15675" y="32000"/>
                    <a:pt x="16005" y="31929"/>
                  </a:cubicBezTo>
                  <a:lnTo>
                    <a:pt x="16005" y="31929"/>
                  </a:lnTo>
                  <a:cubicBezTo>
                    <a:pt x="16371" y="31848"/>
                    <a:pt x="16736" y="31786"/>
                    <a:pt x="17111" y="31741"/>
                  </a:cubicBezTo>
                  <a:lnTo>
                    <a:pt x="17111" y="31741"/>
                  </a:lnTo>
                  <a:cubicBezTo>
                    <a:pt x="17869" y="31661"/>
                    <a:pt x="18628" y="31706"/>
                    <a:pt x="19359" y="31920"/>
                  </a:cubicBezTo>
                  <a:lnTo>
                    <a:pt x="19359" y="31920"/>
                  </a:lnTo>
                  <a:cubicBezTo>
                    <a:pt x="20831" y="32357"/>
                    <a:pt x="22053" y="33311"/>
                    <a:pt x="23222" y="34266"/>
                  </a:cubicBezTo>
                  <a:lnTo>
                    <a:pt x="23222" y="34266"/>
                  </a:lnTo>
                  <a:cubicBezTo>
                    <a:pt x="23240" y="34302"/>
                    <a:pt x="23258" y="34328"/>
                    <a:pt x="23276" y="34364"/>
                  </a:cubicBezTo>
                  <a:lnTo>
                    <a:pt x="23276" y="34364"/>
                  </a:lnTo>
                  <a:cubicBezTo>
                    <a:pt x="23347" y="34480"/>
                    <a:pt x="23409" y="34605"/>
                    <a:pt x="23481" y="34721"/>
                  </a:cubicBezTo>
                  <a:lnTo>
                    <a:pt x="23481" y="34721"/>
                  </a:lnTo>
                  <a:cubicBezTo>
                    <a:pt x="22392" y="33820"/>
                    <a:pt x="20974" y="33356"/>
                    <a:pt x="19556" y="33383"/>
                  </a:cubicBezTo>
                  <a:lnTo>
                    <a:pt x="19556" y="33383"/>
                  </a:lnTo>
                  <a:cubicBezTo>
                    <a:pt x="17816" y="33400"/>
                    <a:pt x="16264" y="34087"/>
                    <a:pt x="14827" y="35015"/>
                  </a:cubicBezTo>
                  <a:lnTo>
                    <a:pt x="14827" y="35015"/>
                  </a:lnTo>
                  <a:cubicBezTo>
                    <a:pt x="14337" y="35336"/>
                    <a:pt x="13855" y="35658"/>
                    <a:pt x="13329" y="35925"/>
                  </a:cubicBezTo>
                  <a:lnTo>
                    <a:pt x="13329" y="35925"/>
                  </a:lnTo>
                  <a:cubicBezTo>
                    <a:pt x="12999" y="36095"/>
                    <a:pt x="12660" y="36255"/>
                    <a:pt x="12321" y="36407"/>
                  </a:cubicBezTo>
                  <a:lnTo>
                    <a:pt x="12321" y="36407"/>
                  </a:lnTo>
                  <a:cubicBezTo>
                    <a:pt x="12347" y="36362"/>
                    <a:pt x="12374" y="36318"/>
                    <a:pt x="12392" y="36273"/>
                  </a:cubicBezTo>
                  <a:moveTo>
                    <a:pt x="8360" y="34364"/>
                  </a:moveTo>
                  <a:cubicBezTo>
                    <a:pt x="8003" y="34043"/>
                    <a:pt x="7530" y="33945"/>
                    <a:pt x="7075" y="33855"/>
                  </a:cubicBezTo>
                  <a:lnTo>
                    <a:pt x="7075" y="33855"/>
                  </a:lnTo>
                  <a:cubicBezTo>
                    <a:pt x="6584" y="33766"/>
                    <a:pt x="6138" y="33677"/>
                    <a:pt x="5737" y="33392"/>
                  </a:cubicBezTo>
                  <a:lnTo>
                    <a:pt x="5737" y="33392"/>
                  </a:lnTo>
                  <a:cubicBezTo>
                    <a:pt x="6040" y="33276"/>
                    <a:pt x="6352" y="33222"/>
                    <a:pt x="6682" y="33177"/>
                  </a:cubicBezTo>
                  <a:lnTo>
                    <a:pt x="6682" y="33177"/>
                  </a:lnTo>
                  <a:cubicBezTo>
                    <a:pt x="7048" y="33133"/>
                    <a:pt x="7414" y="33079"/>
                    <a:pt x="7780" y="33035"/>
                  </a:cubicBezTo>
                  <a:lnTo>
                    <a:pt x="7780" y="33035"/>
                  </a:lnTo>
                  <a:cubicBezTo>
                    <a:pt x="8538" y="32946"/>
                    <a:pt x="9287" y="32865"/>
                    <a:pt x="10046" y="32821"/>
                  </a:cubicBezTo>
                  <a:lnTo>
                    <a:pt x="10046" y="32821"/>
                  </a:lnTo>
                  <a:cubicBezTo>
                    <a:pt x="10804" y="32776"/>
                    <a:pt x="11571" y="32767"/>
                    <a:pt x="12329" y="32812"/>
                  </a:cubicBezTo>
                  <a:lnTo>
                    <a:pt x="12329" y="32812"/>
                  </a:lnTo>
                  <a:cubicBezTo>
                    <a:pt x="13079" y="32856"/>
                    <a:pt x="13828" y="32963"/>
                    <a:pt x="14578" y="33061"/>
                  </a:cubicBezTo>
                  <a:lnTo>
                    <a:pt x="14578" y="33061"/>
                  </a:lnTo>
                  <a:cubicBezTo>
                    <a:pt x="14560" y="33186"/>
                    <a:pt x="14533" y="33302"/>
                    <a:pt x="14488" y="33418"/>
                  </a:cubicBezTo>
                  <a:lnTo>
                    <a:pt x="14488" y="33418"/>
                  </a:lnTo>
                  <a:cubicBezTo>
                    <a:pt x="14310" y="33963"/>
                    <a:pt x="13819" y="34203"/>
                    <a:pt x="13373" y="34489"/>
                  </a:cubicBezTo>
                  <a:lnTo>
                    <a:pt x="13373" y="34489"/>
                  </a:lnTo>
                  <a:cubicBezTo>
                    <a:pt x="11875" y="34435"/>
                    <a:pt x="10385" y="34810"/>
                    <a:pt x="9091" y="35577"/>
                  </a:cubicBezTo>
                  <a:lnTo>
                    <a:pt x="9091" y="35577"/>
                  </a:lnTo>
                  <a:cubicBezTo>
                    <a:pt x="8877" y="35149"/>
                    <a:pt x="8725" y="34685"/>
                    <a:pt x="8360" y="34364"/>
                  </a:cubicBezTo>
                  <a:moveTo>
                    <a:pt x="9243" y="39975"/>
                  </a:moveTo>
                  <a:cubicBezTo>
                    <a:pt x="9912" y="38860"/>
                    <a:pt x="10822" y="37915"/>
                    <a:pt x="11741" y="36996"/>
                  </a:cubicBezTo>
                  <a:lnTo>
                    <a:pt x="11741" y="36996"/>
                  </a:lnTo>
                  <a:cubicBezTo>
                    <a:pt x="11803" y="36924"/>
                    <a:pt x="11883" y="36862"/>
                    <a:pt x="11973" y="36782"/>
                  </a:cubicBezTo>
                  <a:lnTo>
                    <a:pt x="11973" y="36782"/>
                  </a:lnTo>
                  <a:cubicBezTo>
                    <a:pt x="12758" y="36434"/>
                    <a:pt x="13543" y="36077"/>
                    <a:pt x="14274" y="35613"/>
                  </a:cubicBezTo>
                  <a:lnTo>
                    <a:pt x="14274" y="35613"/>
                  </a:lnTo>
                  <a:cubicBezTo>
                    <a:pt x="15050" y="35122"/>
                    <a:pt x="15800" y="34596"/>
                    <a:pt x="16638" y="34230"/>
                  </a:cubicBezTo>
                  <a:lnTo>
                    <a:pt x="16638" y="34230"/>
                  </a:lnTo>
                  <a:cubicBezTo>
                    <a:pt x="18146" y="33579"/>
                    <a:pt x="19859" y="33356"/>
                    <a:pt x="21447" y="33847"/>
                  </a:cubicBezTo>
                  <a:lnTo>
                    <a:pt x="21447" y="33847"/>
                  </a:lnTo>
                  <a:cubicBezTo>
                    <a:pt x="22312" y="34114"/>
                    <a:pt x="23106" y="34578"/>
                    <a:pt x="23739" y="35229"/>
                  </a:cubicBezTo>
                  <a:lnTo>
                    <a:pt x="23739" y="35229"/>
                  </a:lnTo>
                  <a:cubicBezTo>
                    <a:pt x="23748" y="35247"/>
                    <a:pt x="23766" y="35256"/>
                    <a:pt x="23784" y="35256"/>
                  </a:cubicBezTo>
                  <a:lnTo>
                    <a:pt x="23784" y="35256"/>
                  </a:lnTo>
                  <a:cubicBezTo>
                    <a:pt x="23954" y="35559"/>
                    <a:pt x="24123" y="35854"/>
                    <a:pt x="24302" y="36148"/>
                  </a:cubicBezTo>
                  <a:lnTo>
                    <a:pt x="24302" y="36148"/>
                  </a:lnTo>
                  <a:cubicBezTo>
                    <a:pt x="23508" y="35773"/>
                    <a:pt x="22696" y="35417"/>
                    <a:pt x="21821" y="35283"/>
                  </a:cubicBezTo>
                  <a:lnTo>
                    <a:pt x="21821" y="35283"/>
                  </a:lnTo>
                  <a:cubicBezTo>
                    <a:pt x="21304" y="35203"/>
                    <a:pt x="20787" y="35211"/>
                    <a:pt x="20260" y="35265"/>
                  </a:cubicBezTo>
                  <a:lnTo>
                    <a:pt x="20260" y="35265"/>
                  </a:lnTo>
                  <a:cubicBezTo>
                    <a:pt x="19707" y="35319"/>
                    <a:pt x="19154" y="35381"/>
                    <a:pt x="18610" y="35470"/>
                  </a:cubicBezTo>
                  <a:lnTo>
                    <a:pt x="18610" y="35470"/>
                  </a:lnTo>
                  <a:cubicBezTo>
                    <a:pt x="17477" y="35675"/>
                    <a:pt x="16433" y="36121"/>
                    <a:pt x="15407" y="36657"/>
                  </a:cubicBezTo>
                  <a:lnTo>
                    <a:pt x="15407" y="36657"/>
                  </a:lnTo>
                  <a:cubicBezTo>
                    <a:pt x="14328" y="37210"/>
                    <a:pt x="13266" y="37790"/>
                    <a:pt x="12214" y="38378"/>
                  </a:cubicBezTo>
                  <a:lnTo>
                    <a:pt x="12214" y="38378"/>
                  </a:lnTo>
                  <a:cubicBezTo>
                    <a:pt x="11179" y="38958"/>
                    <a:pt x="10153" y="39556"/>
                    <a:pt x="9136" y="40163"/>
                  </a:cubicBezTo>
                  <a:lnTo>
                    <a:pt x="9136" y="40163"/>
                  </a:lnTo>
                  <a:cubicBezTo>
                    <a:pt x="9171" y="40100"/>
                    <a:pt x="9207" y="40038"/>
                    <a:pt x="9243" y="39975"/>
                  </a:cubicBezTo>
                  <a:moveTo>
                    <a:pt x="26434" y="37352"/>
                  </a:moveTo>
                  <a:cubicBezTo>
                    <a:pt x="27451" y="36559"/>
                    <a:pt x="28539" y="35863"/>
                    <a:pt x="29645" y="35203"/>
                  </a:cubicBezTo>
                  <a:lnTo>
                    <a:pt x="29645" y="35203"/>
                  </a:lnTo>
                  <a:cubicBezTo>
                    <a:pt x="30252" y="34837"/>
                    <a:pt x="30885" y="34542"/>
                    <a:pt x="31572" y="34373"/>
                  </a:cubicBezTo>
                  <a:lnTo>
                    <a:pt x="31572" y="34373"/>
                  </a:lnTo>
                  <a:cubicBezTo>
                    <a:pt x="32206" y="34221"/>
                    <a:pt x="32857" y="34132"/>
                    <a:pt x="33508" y="34052"/>
                  </a:cubicBezTo>
                  <a:lnTo>
                    <a:pt x="33508" y="34052"/>
                  </a:lnTo>
                  <a:cubicBezTo>
                    <a:pt x="36158" y="33713"/>
                    <a:pt x="38843" y="33713"/>
                    <a:pt x="41510" y="33829"/>
                  </a:cubicBezTo>
                  <a:lnTo>
                    <a:pt x="41510" y="33829"/>
                  </a:lnTo>
                  <a:cubicBezTo>
                    <a:pt x="42804" y="33882"/>
                    <a:pt x="44097" y="33971"/>
                    <a:pt x="45391" y="34052"/>
                  </a:cubicBezTo>
                  <a:lnTo>
                    <a:pt x="45391" y="34052"/>
                  </a:lnTo>
                  <a:cubicBezTo>
                    <a:pt x="45382" y="34061"/>
                    <a:pt x="45364" y="34070"/>
                    <a:pt x="45355" y="34078"/>
                  </a:cubicBezTo>
                  <a:lnTo>
                    <a:pt x="45355" y="34078"/>
                  </a:lnTo>
                  <a:cubicBezTo>
                    <a:pt x="44659" y="34542"/>
                    <a:pt x="44722" y="35265"/>
                    <a:pt x="44686" y="35997"/>
                  </a:cubicBezTo>
                  <a:lnTo>
                    <a:pt x="44686" y="35997"/>
                  </a:lnTo>
                  <a:cubicBezTo>
                    <a:pt x="44668" y="36318"/>
                    <a:pt x="44606" y="36630"/>
                    <a:pt x="44347" y="36844"/>
                  </a:cubicBezTo>
                  <a:lnTo>
                    <a:pt x="44347" y="36844"/>
                  </a:lnTo>
                  <a:cubicBezTo>
                    <a:pt x="44267" y="36915"/>
                    <a:pt x="44187" y="36969"/>
                    <a:pt x="44097" y="37013"/>
                  </a:cubicBezTo>
                  <a:lnTo>
                    <a:pt x="44097" y="37013"/>
                  </a:lnTo>
                  <a:cubicBezTo>
                    <a:pt x="41849" y="36228"/>
                    <a:pt x="39548" y="35729"/>
                    <a:pt x="37184" y="35417"/>
                  </a:cubicBezTo>
                  <a:lnTo>
                    <a:pt x="37184" y="35417"/>
                  </a:lnTo>
                  <a:cubicBezTo>
                    <a:pt x="36577" y="35345"/>
                    <a:pt x="35961" y="35265"/>
                    <a:pt x="35346" y="35247"/>
                  </a:cubicBezTo>
                  <a:lnTo>
                    <a:pt x="35346" y="35247"/>
                  </a:lnTo>
                  <a:cubicBezTo>
                    <a:pt x="34775" y="35238"/>
                    <a:pt x="34195" y="35292"/>
                    <a:pt x="33624" y="35336"/>
                  </a:cubicBezTo>
                  <a:lnTo>
                    <a:pt x="33624" y="35336"/>
                  </a:lnTo>
                  <a:cubicBezTo>
                    <a:pt x="32384" y="35452"/>
                    <a:pt x="31144" y="35577"/>
                    <a:pt x="29940" y="35872"/>
                  </a:cubicBezTo>
                  <a:lnTo>
                    <a:pt x="29940" y="35872"/>
                  </a:lnTo>
                  <a:cubicBezTo>
                    <a:pt x="28709" y="36166"/>
                    <a:pt x="27522" y="36657"/>
                    <a:pt x="26505" y="37415"/>
                  </a:cubicBezTo>
                  <a:lnTo>
                    <a:pt x="26505" y="37415"/>
                  </a:lnTo>
                  <a:cubicBezTo>
                    <a:pt x="26478" y="37397"/>
                    <a:pt x="26460" y="37370"/>
                    <a:pt x="26434" y="37352"/>
                  </a:cubicBezTo>
                  <a:moveTo>
                    <a:pt x="10429" y="36398"/>
                  </a:moveTo>
                  <a:cubicBezTo>
                    <a:pt x="9903" y="36327"/>
                    <a:pt x="9475" y="36237"/>
                    <a:pt x="9189" y="35747"/>
                  </a:cubicBezTo>
                  <a:lnTo>
                    <a:pt x="9189" y="35747"/>
                  </a:lnTo>
                  <a:cubicBezTo>
                    <a:pt x="10376" y="35051"/>
                    <a:pt x="11723" y="34685"/>
                    <a:pt x="13088" y="34685"/>
                  </a:cubicBezTo>
                  <a:lnTo>
                    <a:pt x="13088" y="34685"/>
                  </a:lnTo>
                  <a:cubicBezTo>
                    <a:pt x="12651" y="35024"/>
                    <a:pt x="12303" y="35470"/>
                    <a:pt x="12089" y="35979"/>
                  </a:cubicBezTo>
                  <a:lnTo>
                    <a:pt x="12089" y="35979"/>
                  </a:lnTo>
                  <a:cubicBezTo>
                    <a:pt x="12044" y="36086"/>
                    <a:pt x="12053" y="36112"/>
                    <a:pt x="12008" y="36175"/>
                  </a:cubicBezTo>
                  <a:lnTo>
                    <a:pt x="12008" y="36175"/>
                  </a:lnTo>
                  <a:cubicBezTo>
                    <a:pt x="11973" y="36228"/>
                    <a:pt x="11901" y="36282"/>
                    <a:pt x="11857" y="36327"/>
                  </a:cubicBezTo>
                  <a:lnTo>
                    <a:pt x="11857" y="36327"/>
                  </a:lnTo>
                  <a:cubicBezTo>
                    <a:pt x="11714" y="36460"/>
                    <a:pt x="11580" y="36603"/>
                    <a:pt x="11446" y="36737"/>
                  </a:cubicBezTo>
                  <a:lnTo>
                    <a:pt x="11446" y="36737"/>
                  </a:lnTo>
                  <a:cubicBezTo>
                    <a:pt x="11170" y="36505"/>
                    <a:pt x="10786" y="36443"/>
                    <a:pt x="10429" y="36398"/>
                  </a:cubicBezTo>
                  <a:moveTo>
                    <a:pt x="8217" y="43223"/>
                  </a:moveTo>
                  <a:cubicBezTo>
                    <a:pt x="8092" y="42669"/>
                    <a:pt x="8297" y="42098"/>
                    <a:pt x="8485" y="41581"/>
                  </a:cubicBezTo>
                  <a:lnTo>
                    <a:pt x="8485" y="41581"/>
                  </a:lnTo>
                  <a:cubicBezTo>
                    <a:pt x="8618" y="41206"/>
                    <a:pt x="8779" y="40850"/>
                    <a:pt x="8957" y="40502"/>
                  </a:cubicBezTo>
                  <a:lnTo>
                    <a:pt x="8957" y="40502"/>
                  </a:lnTo>
                  <a:cubicBezTo>
                    <a:pt x="10911" y="39324"/>
                    <a:pt x="12892" y="38200"/>
                    <a:pt x="14908" y="37138"/>
                  </a:cubicBezTo>
                  <a:lnTo>
                    <a:pt x="14908" y="37138"/>
                  </a:lnTo>
                  <a:cubicBezTo>
                    <a:pt x="15925" y="36603"/>
                    <a:pt x="16951" y="36059"/>
                    <a:pt x="18075" y="35791"/>
                  </a:cubicBezTo>
                  <a:lnTo>
                    <a:pt x="18075" y="35791"/>
                  </a:lnTo>
                  <a:cubicBezTo>
                    <a:pt x="18592" y="35658"/>
                    <a:pt x="19127" y="35586"/>
                    <a:pt x="19663" y="35524"/>
                  </a:cubicBezTo>
                  <a:lnTo>
                    <a:pt x="19663" y="35524"/>
                  </a:lnTo>
                  <a:cubicBezTo>
                    <a:pt x="20242" y="35461"/>
                    <a:pt x="20822" y="35390"/>
                    <a:pt x="21393" y="35426"/>
                  </a:cubicBezTo>
                  <a:lnTo>
                    <a:pt x="21393" y="35426"/>
                  </a:lnTo>
                  <a:cubicBezTo>
                    <a:pt x="22499" y="35515"/>
                    <a:pt x="23525" y="35988"/>
                    <a:pt x="24507" y="36460"/>
                  </a:cubicBezTo>
                  <a:lnTo>
                    <a:pt x="24507" y="36460"/>
                  </a:lnTo>
                  <a:cubicBezTo>
                    <a:pt x="24596" y="36594"/>
                    <a:pt x="24685" y="36737"/>
                    <a:pt x="24783" y="36871"/>
                  </a:cubicBezTo>
                  <a:lnTo>
                    <a:pt x="24783" y="36871"/>
                  </a:lnTo>
                  <a:cubicBezTo>
                    <a:pt x="23802" y="36621"/>
                    <a:pt x="22794" y="36469"/>
                    <a:pt x="21777" y="36532"/>
                  </a:cubicBezTo>
                  <a:lnTo>
                    <a:pt x="21777" y="36532"/>
                  </a:lnTo>
                  <a:cubicBezTo>
                    <a:pt x="20617" y="36603"/>
                    <a:pt x="19520" y="36996"/>
                    <a:pt x="18512" y="37540"/>
                  </a:cubicBezTo>
                  <a:lnTo>
                    <a:pt x="18512" y="37540"/>
                  </a:lnTo>
                  <a:cubicBezTo>
                    <a:pt x="17477" y="38102"/>
                    <a:pt x="16531" y="38798"/>
                    <a:pt x="15568" y="39458"/>
                  </a:cubicBezTo>
                  <a:lnTo>
                    <a:pt x="15568" y="39458"/>
                  </a:lnTo>
                  <a:cubicBezTo>
                    <a:pt x="14444" y="40225"/>
                    <a:pt x="13311" y="40957"/>
                    <a:pt x="12151" y="41661"/>
                  </a:cubicBezTo>
                  <a:lnTo>
                    <a:pt x="12151" y="41661"/>
                  </a:lnTo>
                  <a:cubicBezTo>
                    <a:pt x="11518" y="42036"/>
                    <a:pt x="10866" y="42402"/>
                    <a:pt x="10233" y="42785"/>
                  </a:cubicBezTo>
                  <a:lnTo>
                    <a:pt x="10233" y="42785"/>
                  </a:lnTo>
                  <a:cubicBezTo>
                    <a:pt x="9698" y="43098"/>
                    <a:pt x="9189" y="43446"/>
                    <a:pt x="8770" y="43909"/>
                  </a:cubicBezTo>
                  <a:lnTo>
                    <a:pt x="8770" y="43909"/>
                  </a:lnTo>
                  <a:cubicBezTo>
                    <a:pt x="8485" y="43785"/>
                    <a:pt x="8297" y="43562"/>
                    <a:pt x="8217" y="43223"/>
                  </a:cubicBezTo>
                  <a:moveTo>
                    <a:pt x="26648" y="37558"/>
                  </a:moveTo>
                  <a:cubicBezTo>
                    <a:pt x="28548" y="36139"/>
                    <a:pt x="30974" y="35782"/>
                    <a:pt x="33285" y="35568"/>
                  </a:cubicBezTo>
                  <a:lnTo>
                    <a:pt x="33285" y="35568"/>
                  </a:lnTo>
                  <a:cubicBezTo>
                    <a:pt x="33874" y="35515"/>
                    <a:pt x="34472" y="35452"/>
                    <a:pt x="35060" y="35443"/>
                  </a:cubicBezTo>
                  <a:lnTo>
                    <a:pt x="35060" y="35443"/>
                  </a:lnTo>
                  <a:cubicBezTo>
                    <a:pt x="35649" y="35434"/>
                    <a:pt x="36220" y="35497"/>
                    <a:pt x="36800" y="35568"/>
                  </a:cubicBezTo>
                  <a:lnTo>
                    <a:pt x="36800" y="35568"/>
                  </a:lnTo>
                  <a:cubicBezTo>
                    <a:pt x="37995" y="35720"/>
                    <a:pt x="39191" y="35898"/>
                    <a:pt x="40368" y="36157"/>
                  </a:cubicBezTo>
                  <a:lnTo>
                    <a:pt x="40368" y="36157"/>
                  </a:lnTo>
                  <a:cubicBezTo>
                    <a:pt x="41528" y="36407"/>
                    <a:pt x="42670" y="36737"/>
                    <a:pt x="43794" y="37121"/>
                  </a:cubicBezTo>
                  <a:lnTo>
                    <a:pt x="43794" y="37121"/>
                  </a:lnTo>
                  <a:cubicBezTo>
                    <a:pt x="43491" y="37192"/>
                    <a:pt x="43161" y="37174"/>
                    <a:pt x="42848" y="37165"/>
                  </a:cubicBezTo>
                  <a:lnTo>
                    <a:pt x="42848" y="37165"/>
                  </a:lnTo>
                  <a:cubicBezTo>
                    <a:pt x="42215" y="37138"/>
                    <a:pt x="41582" y="37085"/>
                    <a:pt x="40957" y="37005"/>
                  </a:cubicBezTo>
                  <a:lnTo>
                    <a:pt x="40957" y="37005"/>
                  </a:lnTo>
                  <a:cubicBezTo>
                    <a:pt x="40957" y="37005"/>
                    <a:pt x="40957" y="37005"/>
                    <a:pt x="40948" y="37005"/>
                  </a:cubicBezTo>
                  <a:lnTo>
                    <a:pt x="40948" y="37005"/>
                  </a:lnTo>
                  <a:cubicBezTo>
                    <a:pt x="40930" y="36996"/>
                    <a:pt x="40913" y="36996"/>
                    <a:pt x="40895" y="36996"/>
                  </a:cubicBezTo>
                  <a:lnTo>
                    <a:pt x="40895" y="36996"/>
                  </a:lnTo>
                  <a:cubicBezTo>
                    <a:pt x="40413" y="36942"/>
                    <a:pt x="39940" y="36871"/>
                    <a:pt x="39467" y="36782"/>
                  </a:cubicBezTo>
                  <a:lnTo>
                    <a:pt x="39467" y="36782"/>
                  </a:lnTo>
                  <a:cubicBezTo>
                    <a:pt x="38905" y="36674"/>
                    <a:pt x="38343" y="36541"/>
                    <a:pt x="37790" y="36389"/>
                  </a:cubicBezTo>
                  <a:lnTo>
                    <a:pt x="37790" y="36389"/>
                  </a:lnTo>
                  <a:cubicBezTo>
                    <a:pt x="37291" y="36255"/>
                    <a:pt x="36800" y="36104"/>
                    <a:pt x="36291" y="36023"/>
                  </a:cubicBezTo>
                  <a:lnTo>
                    <a:pt x="36291" y="36023"/>
                  </a:lnTo>
                  <a:cubicBezTo>
                    <a:pt x="35783" y="35934"/>
                    <a:pt x="35274" y="35952"/>
                    <a:pt x="34766" y="36068"/>
                  </a:cubicBezTo>
                  <a:lnTo>
                    <a:pt x="34766" y="36068"/>
                  </a:lnTo>
                  <a:cubicBezTo>
                    <a:pt x="34240" y="36184"/>
                    <a:pt x="33731" y="36380"/>
                    <a:pt x="33205" y="36469"/>
                  </a:cubicBezTo>
                  <a:lnTo>
                    <a:pt x="33205" y="36469"/>
                  </a:lnTo>
                  <a:cubicBezTo>
                    <a:pt x="32714" y="36550"/>
                    <a:pt x="32214" y="36505"/>
                    <a:pt x="31724" y="36585"/>
                  </a:cubicBezTo>
                  <a:lnTo>
                    <a:pt x="31724" y="36585"/>
                  </a:lnTo>
                  <a:cubicBezTo>
                    <a:pt x="31474" y="36630"/>
                    <a:pt x="31260" y="36737"/>
                    <a:pt x="31019" y="36799"/>
                  </a:cubicBezTo>
                  <a:lnTo>
                    <a:pt x="31019" y="36799"/>
                  </a:lnTo>
                  <a:cubicBezTo>
                    <a:pt x="31001" y="36808"/>
                    <a:pt x="30974" y="36808"/>
                    <a:pt x="30957" y="36817"/>
                  </a:cubicBezTo>
                  <a:lnTo>
                    <a:pt x="30957" y="36817"/>
                  </a:lnTo>
                  <a:cubicBezTo>
                    <a:pt x="30957" y="36817"/>
                    <a:pt x="30957" y="36817"/>
                    <a:pt x="30957" y="36817"/>
                  </a:cubicBezTo>
                  <a:lnTo>
                    <a:pt x="30957" y="36817"/>
                  </a:lnTo>
                  <a:cubicBezTo>
                    <a:pt x="30894" y="36782"/>
                    <a:pt x="30832" y="36808"/>
                    <a:pt x="30814" y="36853"/>
                  </a:cubicBezTo>
                  <a:lnTo>
                    <a:pt x="30814" y="36853"/>
                  </a:lnTo>
                  <a:cubicBezTo>
                    <a:pt x="30609" y="36906"/>
                    <a:pt x="30404" y="36960"/>
                    <a:pt x="30198" y="37005"/>
                  </a:cubicBezTo>
                  <a:lnTo>
                    <a:pt x="30198" y="37005"/>
                  </a:lnTo>
                  <a:cubicBezTo>
                    <a:pt x="30038" y="37049"/>
                    <a:pt x="29868" y="37085"/>
                    <a:pt x="29699" y="37129"/>
                  </a:cubicBezTo>
                  <a:lnTo>
                    <a:pt x="29699" y="37129"/>
                  </a:lnTo>
                  <a:cubicBezTo>
                    <a:pt x="29699" y="37121"/>
                    <a:pt x="29690" y="37121"/>
                    <a:pt x="29690" y="37121"/>
                  </a:cubicBezTo>
                  <a:lnTo>
                    <a:pt x="29690" y="37121"/>
                  </a:lnTo>
                  <a:cubicBezTo>
                    <a:pt x="29636" y="37103"/>
                    <a:pt x="29601" y="37129"/>
                    <a:pt x="29583" y="37156"/>
                  </a:cubicBezTo>
                  <a:lnTo>
                    <a:pt x="29583" y="37156"/>
                  </a:lnTo>
                  <a:cubicBezTo>
                    <a:pt x="28851" y="37326"/>
                    <a:pt x="28111" y="37486"/>
                    <a:pt x="27361" y="37567"/>
                  </a:cubicBezTo>
                  <a:lnTo>
                    <a:pt x="27361" y="37567"/>
                  </a:lnTo>
                  <a:cubicBezTo>
                    <a:pt x="27228" y="37576"/>
                    <a:pt x="27076" y="37602"/>
                    <a:pt x="26924" y="37602"/>
                  </a:cubicBezTo>
                  <a:lnTo>
                    <a:pt x="26924" y="37602"/>
                  </a:lnTo>
                  <a:cubicBezTo>
                    <a:pt x="26826" y="37602"/>
                    <a:pt x="26728" y="37584"/>
                    <a:pt x="26648" y="37558"/>
                  </a:cubicBezTo>
                  <a:moveTo>
                    <a:pt x="47907" y="39922"/>
                  </a:moveTo>
                  <a:cubicBezTo>
                    <a:pt x="46765" y="38842"/>
                    <a:pt x="45409" y="37986"/>
                    <a:pt x="43910" y="37504"/>
                  </a:cubicBezTo>
                  <a:lnTo>
                    <a:pt x="43910" y="37504"/>
                  </a:lnTo>
                  <a:cubicBezTo>
                    <a:pt x="44187" y="37433"/>
                    <a:pt x="44445" y="37308"/>
                    <a:pt x="44650" y="37112"/>
                  </a:cubicBezTo>
                  <a:lnTo>
                    <a:pt x="44650" y="37112"/>
                  </a:lnTo>
                  <a:cubicBezTo>
                    <a:pt x="45096" y="36692"/>
                    <a:pt x="45070" y="36130"/>
                    <a:pt x="45079" y="35577"/>
                  </a:cubicBezTo>
                  <a:lnTo>
                    <a:pt x="45079" y="35577"/>
                  </a:lnTo>
                  <a:cubicBezTo>
                    <a:pt x="45123" y="35640"/>
                    <a:pt x="45123" y="35738"/>
                    <a:pt x="45159" y="35836"/>
                  </a:cubicBezTo>
                  <a:lnTo>
                    <a:pt x="45159" y="35836"/>
                  </a:lnTo>
                  <a:cubicBezTo>
                    <a:pt x="45257" y="36095"/>
                    <a:pt x="45418" y="36344"/>
                    <a:pt x="45543" y="36594"/>
                  </a:cubicBezTo>
                  <a:lnTo>
                    <a:pt x="45543" y="36594"/>
                  </a:lnTo>
                  <a:cubicBezTo>
                    <a:pt x="45783" y="37058"/>
                    <a:pt x="46087" y="37397"/>
                    <a:pt x="46560" y="37629"/>
                  </a:cubicBezTo>
                  <a:lnTo>
                    <a:pt x="46560" y="37629"/>
                  </a:lnTo>
                  <a:cubicBezTo>
                    <a:pt x="47006" y="37861"/>
                    <a:pt x="47514" y="37977"/>
                    <a:pt x="47916" y="38271"/>
                  </a:cubicBezTo>
                  <a:lnTo>
                    <a:pt x="47916" y="38271"/>
                  </a:lnTo>
                  <a:cubicBezTo>
                    <a:pt x="48397" y="38619"/>
                    <a:pt x="48674" y="39181"/>
                    <a:pt x="48977" y="39663"/>
                  </a:cubicBezTo>
                  <a:lnTo>
                    <a:pt x="48977" y="39663"/>
                  </a:lnTo>
                  <a:cubicBezTo>
                    <a:pt x="49539" y="40555"/>
                    <a:pt x="50360" y="41278"/>
                    <a:pt x="50824" y="42232"/>
                  </a:cubicBezTo>
                  <a:lnTo>
                    <a:pt x="50824" y="42232"/>
                  </a:lnTo>
                  <a:cubicBezTo>
                    <a:pt x="51145" y="42910"/>
                    <a:pt x="51145" y="43660"/>
                    <a:pt x="51154" y="44400"/>
                  </a:cubicBezTo>
                  <a:lnTo>
                    <a:pt x="51154" y="44400"/>
                  </a:lnTo>
                  <a:cubicBezTo>
                    <a:pt x="50226" y="42803"/>
                    <a:pt x="49263" y="41206"/>
                    <a:pt x="47907" y="39922"/>
                  </a:cubicBezTo>
                  <a:moveTo>
                    <a:pt x="45418" y="55649"/>
                  </a:moveTo>
                  <a:cubicBezTo>
                    <a:pt x="45400" y="54829"/>
                    <a:pt x="45346" y="54017"/>
                    <a:pt x="45239" y="53205"/>
                  </a:cubicBezTo>
                  <a:lnTo>
                    <a:pt x="45239" y="53205"/>
                  </a:lnTo>
                  <a:cubicBezTo>
                    <a:pt x="45025" y="51590"/>
                    <a:pt x="44633" y="49994"/>
                    <a:pt x="44079" y="48459"/>
                  </a:cubicBezTo>
                  <a:lnTo>
                    <a:pt x="44079" y="48459"/>
                  </a:lnTo>
                  <a:cubicBezTo>
                    <a:pt x="42902" y="45230"/>
                    <a:pt x="40966" y="42304"/>
                    <a:pt x="38468" y="39957"/>
                  </a:cubicBezTo>
                  <a:lnTo>
                    <a:pt x="38468" y="39957"/>
                  </a:lnTo>
                  <a:cubicBezTo>
                    <a:pt x="37112" y="38682"/>
                    <a:pt x="35596" y="37584"/>
                    <a:pt x="33972" y="36692"/>
                  </a:cubicBezTo>
                  <a:lnTo>
                    <a:pt x="33972" y="36692"/>
                  </a:lnTo>
                  <a:cubicBezTo>
                    <a:pt x="34284" y="36603"/>
                    <a:pt x="34596" y="36505"/>
                    <a:pt x="34918" y="36434"/>
                  </a:cubicBezTo>
                  <a:lnTo>
                    <a:pt x="34918" y="36434"/>
                  </a:lnTo>
                  <a:cubicBezTo>
                    <a:pt x="35141" y="36389"/>
                    <a:pt x="35355" y="36371"/>
                    <a:pt x="35578" y="36371"/>
                  </a:cubicBezTo>
                  <a:lnTo>
                    <a:pt x="35578" y="36371"/>
                  </a:lnTo>
                  <a:cubicBezTo>
                    <a:pt x="38308" y="37281"/>
                    <a:pt x="40770" y="38923"/>
                    <a:pt x="42670" y="41073"/>
                  </a:cubicBezTo>
                  <a:lnTo>
                    <a:pt x="42670" y="41073"/>
                  </a:lnTo>
                  <a:cubicBezTo>
                    <a:pt x="43312" y="41795"/>
                    <a:pt x="43874" y="42571"/>
                    <a:pt x="44374" y="43392"/>
                  </a:cubicBezTo>
                  <a:lnTo>
                    <a:pt x="44374" y="43392"/>
                  </a:lnTo>
                  <a:cubicBezTo>
                    <a:pt x="44365" y="43410"/>
                    <a:pt x="44356" y="43437"/>
                    <a:pt x="44365" y="43463"/>
                  </a:cubicBezTo>
                  <a:lnTo>
                    <a:pt x="44365" y="43463"/>
                  </a:lnTo>
                  <a:cubicBezTo>
                    <a:pt x="44695" y="44445"/>
                    <a:pt x="45025" y="45435"/>
                    <a:pt x="45355" y="46425"/>
                  </a:cubicBezTo>
                  <a:lnTo>
                    <a:pt x="45355" y="46425"/>
                  </a:lnTo>
                  <a:cubicBezTo>
                    <a:pt x="45676" y="47406"/>
                    <a:pt x="46024" y="48388"/>
                    <a:pt x="46292" y="49387"/>
                  </a:cubicBezTo>
                  <a:lnTo>
                    <a:pt x="46292" y="49387"/>
                  </a:lnTo>
                  <a:cubicBezTo>
                    <a:pt x="46542" y="50324"/>
                    <a:pt x="46711" y="51269"/>
                    <a:pt x="47041" y="52170"/>
                  </a:cubicBezTo>
                  <a:lnTo>
                    <a:pt x="47041" y="52170"/>
                  </a:lnTo>
                  <a:cubicBezTo>
                    <a:pt x="47345" y="53000"/>
                    <a:pt x="47737" y="53785"/>
                    <a:pt x="48201" y="54534"/>
                  </a:cubicBezTo>
                  <a:lnTo>
                    <a:pt x="48201" y="54534"/>
                  </a:lnTo>
                  <a:cubicBezTo>
                    <a:pt x="48014" y="55114"/>
                    <a:pt x="47871" y="55712"/>
                    <a:pt x="47648" y="56274"/>
                  </a:cubicBezTo>
                  <a:lnTo>
                    <a:pt x="47648" y="56274"/>
                  </a:lnTo>
                  <a:cubicBezTo>
                    <a:pt x="47318" y="57095"/>
                    <a:pt x="46667" y="57987"/>
                    <a:pt x="45721" y="58085"/>
                  </a:cubicBezTo>
                  <a:lnTo>
                    <a:pt x="45721" y="58085"/>
                  </a:lnTo>
                  <a:cubicBezTo>
                    <a:pt x="45676" y="58094"/>
                    <a:pt x="45632" y="58094"/>
                    <a:pt x="45587" y="58094"/>
                  </a:cubicBezTo>
                  <a:lnTo>
                    <a:pt x="45587" y="58094"/>
                  </a:lnTo>
                  <a:cubicBezTo>
                    <a:pt x="45427" y="57282"/>
                    <a:pt x="45435" y="56470"/>
                    <a:pt x="45418" y="55649"/>
                  </a:cubicBezTo>
                  <a:moveTo>
                    <a:pt x="45409" y="44882"/>
                  </a:moveTo>
                  <a:cubicBezTo>
                    <a:pt x="44151" y="42268"/>
                    <a:pt x="42286" y="40011"/>
                    <a:pt x="39913" y="38343"/>
                  </a:cubicBezTo>
                  <a:lnTo>
                    <a:pt x="39913" y="38343"/>
                  </a:lnTo>
                  <a:cubicBezTo>
                    <a:pt x="38807" y="37567"/>
                    <a:pt x="37603" y="36924"/>
                    <a:pt x="36345" y="36434"/>
                  </a:cubicBezTo>
                  <a:lnTo>
                    <a:pt x="36345" y="36434"/>
                  </a:lnTo>
                  <a:cubicBezTo>
                    <a:pt x="36978" y="36550"/>
                    <a:pt x="37594" y="36755"/>
                    <a:pt x="38218" y="36906"/>
                  </a:cubicBezTo>
                  <a:lnTo>
                    <a:pt x="38218" y="36906"/>
                  </a:lnTo>
                  <a:cubicBezTo>
                    <a:pt x="38522" y="36987"/>
                    <a:pt x="38834" y="37049"/>
                    <a:pt x="39146" y="37112"/>
                  </a:cubicBezTo>
                  <a:lnTo>
                    <a:pt x="39146" y="37112"/>
                  </a:lnTo>
                  <a:cubicBezTo>
                    <a:pt x="39155" y="37121"/>
                    <a:pt x="39164" y="37129"/>
                    <a:pt x="39173" y="37138"/>
                  </a:cubicBezTo>
                  <a:lnTo>
                    <a:pt x="39173" y="37138"/>
                  </a:lnTo>
                  <a:cubicBezTo>
                    <a:pt x="43419" y="39360"/>
                    <a:pt x="47041" y="42785"/>
                    <a:pt x="49432" y="46943"/>
                  </a:cubicBezTo>
                  <a:lnTo>
                    <a:pt x="49432" y="46943"/>
                  </a:lnTo>
                  <a:cubicBezTo>
                    <a:pt x="50066" y="48049"/>
                    <a:pt x="50601" y="49235"/>
                    <a:pt x="50797" y="50502"/>
                  </a:cubicBezTo>
                  <a:lnTo>
                    <a:pt x="50797" y="50502"/>
                  </a:lnTo>
                  <a:cubicBezTo>
                    <a:pt x="50735" y="50609"/>
                    <a:pt x="50663" y="50707"/>
                    <a:pt x="50592" y="50814"/>
                  </a:cubicBezTo>
                  <a:lnTo>
                    <a:pt x="50592" y="50814"/>
                  </a:lnTo>
                  <a:cubicBezTo>
                    <a:pt x="50083" y="51528"/>
                    <a:pt x="49450" y="52170"/>
                    <a:pt x="48959" y="52902"/>
                  </a:cubicBezTo>
                  <a:lnTo>
                    <a:pt x="48959" y="52902"/>
                  </a:lnTo>
                  <a:cubicBezTo>
                    <a:pt x="47443" y="50386"/>
                    <a:pt x="46667" y="47522"/>
                    <a:pt x="45409" y="44882"/>
                  </a:cubicBezTo>
                  <a:close/>
                  <a:moveTo>
                    <a:pt x="10661" y="46943"/>
                  </a:moveTo>
                  <a:cubicBezTo>
                    <a:pt x="10813" y="46059"/>
                    <a:pt x="11009" y="44686"/>
                    <a:pt x="10010" y="44213"/>
                  </a:cubicBezTo>
                  <a:lnTo>
                    <a:pt x="10010" y="44213"/>
                  </a:lnTo>
                  <a:cubicBezTo>
                    <a:pt x="9689" y="44061"/>
                    <a:pt x="9341" y="44052"/>
                    <a:pt x="9011" y="43981"/>
                  </a:cubicBezTo>
                  <a:lnTo>
                    <a:pt x="9011" y="43981"/>
                  </a:lnTo>
                  <a:cubicBezTo>
                    <a:pt x="9002" y="43981"/>
                    <a:pt x="9002" y="43981"/>
                    <a:pt x="9002" y="43981"/>
                  </a:cubicBezTo>
                  <a:lnTo>
                    <a:pt x="9002" y="43981"/>
                  </a:lnTo>
                  <a:cubicBezTo>
                    <a:pt x="9002" y="43972"/>
                    <a:pt x="9002" y="43963"/>
                    <a:pt x="8993" y="43954"/>
                  </a:cubicBezTo>
                  <a:lnTo>
                    <a:pt x="8993" y="43954"/>
                  </a:lnTo>
                  <a:cubicBezTo>
                    <a:pt x="9805" y="43107"/>
                    <a:pt x="10956" y="42607"/>
                    <a:pt x="11937" y="42009"/>
                  </a:cubicBezTo>
                  <a:lnTo>
                    <a:pt x="11937" y="42009"/>
                  </a:lnTo>
                  <a:cubicBezTo>
                    <a:pt x="13016" y="41367"/>
                    <a:pt x="14078" y="40689"/>
                    <a:pt x="15131" y="39993"/>
                  </a:cubicBezTo>
                  <a:lnTo>
                    <a:pt x="15131" y="39993"/>
                  </a:lnTo>
                  <a:cubicBezTo>
                    <a:pt x="17022" y="38717"/>
                    <a:pt x="18913" y="37121"/>
                    <a:pt x="21242" y="36782"/>
                  </a:cubicBezTo>
                  <a:lnTo>
                    <a:pt x="21242" y="36782"/>
                  </a:lnTo>
                  <a:cubicBezTo>
                    <a:pt x="22473" y="36603"/>
                    <a:pt x="23739" y="36790"/>
                    <a:pt x="24935" y="37112"/>
                  </a:cubicBezTo>
                  <a:lnTo>
                    <a:pt x="24935" y="37112"/>
                  </a:lnTo>
                  <a:cubicBezTo>
                    <a:pt x="24944" y="37112"/>
                    <a:pt x="24944" y="37112"/>
                    <a:pt x="24953" y="37112"/>
                  </a:cubicBezTo>
                  <a:lnTo>
                    <a:pt x="24953" y="37112"/>
                  </a:lnTo>
                  <a:lnTo>
                    <a:pt x="24953" y="37112"/>
                  </a:lnTo>
                  <a:lnTo>
                    <a:pt x="24953" y="37112"/>
                  </a:lnTo>
                  <a:cubicBezTo>
                    <a:pt x="25051" y="37237"/>
                    <a:pt x="25149" y="37361"/>
                    <a:pt x="25247" y="37486"/>
                  </a:cubicBezTo>
                  <a:lnTo>
                    <a:pt x="25247" y="37486"/>
                  </a:lnTo>
                  <a:cubicBezTo>
                    <a:pt x="25301" y="37540"/>
                    <a:pt x="25345" y="37593"/>
                    <a:pt x="25399" y="37647"/>
                  </a:cubicBezTo>
                  <a:lnTo>
                    <a:pt x="25399" y="37647"/>
                  </a:lnTo>
                  <a:cubicBezTo>
                    <a:pt x="23240" y="37683"/>
                    <a:pt x="21340" y="38923"/>
                    <a:pt x="19796" y="40332"/>
                  </a:cubicBezTo>
                  <a:lnTo>
                    <a:pt x="19796" y="40332"/>
                  </a:lnTo>
                  <a:cubicBezTo>
                    <a:pt x="18779" y="41251"/>
                    <a:pt x="17861" y="42268"/>
                    <a:pt x="16852" y="43187"/>
                  </a:cubicBezTo>
                  <a:lnTo>
                    <a:pt x="16852" y="43187"/>
                  </a:lnTo>
                  <a:cubicBezTo>
                    <a:pt x="15880" y="44079"/>
                    <a:pt x="14801" y="44837"/>
                    <a:pt x="13712" y="45569"/>
                  </a:cubicBezTo>
                  <a:lnTo>
                    <a:pt x="13712" y="45569"/>
                  </a:lnTo>
                  <a:cubicBezTo>
                    <a:pt x="12597" y="46336"/>
                    <a:pt x="11464" y="47085"/>
                    <a:pt x="10447" y="47986"/>
                  </a:cubicBezTo>
                  <a:lnTo>
                    <a:pt x="10447" y="47986"/>
                  </a:lnTo>
                  <a:cubicBezTo>
                    <a:pt x="10519" y="47638"/>
                    <a:pt x="10599" y="47290"/>
                    <a:pt x="10661" y="46943"/>
                  </a:cubicBezTo>
                  <a:moveTo>
                    <a:pt x="42732" y="57719"/>
                  </a:moveTo>
                  <a:cubicBezTo>
                    <a:pt x="42581" y="57612"/>
                    <a:pt x="42438" y="57443"/>
                    <a:pt x="42474" y="57246"/>
                  </a:cubicBezTo>
                  <a:lnTo>
                    <a:pt x="42474" y="57246"/>
                  </a:lnTo>
                  <a:cubicBezTo>
                    <a:pt x="42483" y="57237"/>
                    <a:pt x="42483" y="57228"/>
                    <a:pt x="42483" y="57220"/>
                  </a:cubicBezTo>
                  <a:lnTo>
                    <a:pt x="42483" y="57220"/>
                  </a:lnTo>
                  <a:cubicBezTo>
                    <a:pt x="42563" y="56961"/>
                    <a:pt x="42893" y="56836"/>
                    <a:pt x="43098" y="56702"/>
                  </a:cubicBezTo>
                  <a:lnTo>
                    <a:pt x="43098" y="56702"/>
                  </a:lnTo>
                  <a:cubicBezTo>
                    <a:pt x="43562" y="56408"/>
                    <a:pt x="43723" y="55962"/>
                    <a:pt x="43910" y="55462"/>
                  </a:cubicBezTo>
                  <a:lnTo>
                    <a:pt x="43910" y="55462"/>
                  </a:lnTo>
                  <a:cubicBezTo>
                    <a:pt x="44124" y="54891"/>
                    <a:pt x="44338" y="54320"/>
                    <a:pt x="44552" y="53749"/>
                  </a:cubicBezTo>
                  <a:lnTo>
                    <a:pt x="44552" y="53749"/>
                  </a:lnTo>
                  <a:cubicBezTo>
                    <a:pt x="44704" y="53357"/>
                    <a:pt x="44909" y="52875"/>
                    <a:pt x="44642" y="52474"/>
                  </a:cubicBezTo>
                  <a:lnTo>
                    <a:pt x="44642" y="52474"/>
                  </a:lnTo>
                  <a:cubicBezTo>
                    <a:pt x="44588" y="52393"/>
                    <a:pt x="44526" y="52331"/>
                    <a:pt x="44445" y="52286"/>
                  </a:cubicBezTo>
                  <a:lnTo>
                    <a:pt x="44445" y="52286"/>
                  </a:lnTo>
                  <a:cubicBezTo>
                    <a:pt x="42750" y="50110"/>
                    <a:pt x="41376" y="47719"/>
                    <a:pt x="39976" y="45355"/>
                  </a:cubicBezTo>
                  <a:lnTo>
                    <a:pt x="39976" y="45355"/>
                  </a:lnTo>
                  <a:cubicBezTo>
                    <a:pt x="39280" y="44186"/>
                    <a:pt x="38575" y="43026"/>
                    <a:pt x="37817" y="41902"/>
                  </a:cubicBezTo>
                  <a:lnTo>
                    <a:pt x="37817" y="41902"/>
                  </a:lnTo>
                  <a:cubicBezTo>
                    <a:pt x="37085" y="40814"/>
                    <a:pt x="36318" y="39734"/>
                    <a:pt x="35408" y="38789"/>
                  </a:cubicBezTo>
                  <a:lnTo>
                    <a:pt x="35408" y="38789"/>
                  </a:lnTo>
                  <a:cubicBezTo>
                    <a:pt x="34641" y="37986"/>
                    <a:pt x="33749" y="37299"/>
                    <a:pt x="32714" y="36906"/>
                  </a:cubicBezTo>
                  <a:lnTo>
                    <a:pt x="32714" y="36906"/>
                  </a:lnTo>
                  <a:cubicBezTo>
                    <a:pt x="32910" y="36898"/>
                    <a:pt x="33116" y="36889"/>
                    <a:pt x="33312" y="36853"/>
                  </a:cubicBezTo>
                  <a:lnTo>
                    <a:pt x="33312" y="36853"/>
                  </a:lnTo>
                  <a:cubicBezTo>
                    <a:pt x="33437" y="36826"/>
                    <a:pt x="33570" y="36799"/>
                    <a:pt x="33704" y="36764"/>
                  </a:cubicBezTo>
                  <a:lnTo>
                    <a:pt x="33704" y="36764"/>
                  </a:lnTo>
                  <a:cubicBezTo>
                    <a:pt x="36737" y="38405"/>
                    <a:pt x="39369" y="40751"/>
                    <a:pt x="41332" y="43579"/>
                  </a:cubicBezTo>
                  <a:lnTo>
                    <a:pt x="41332" y="43579"/>
                  </a:lnTo>
                  <a:cubicBezTo>
                    <a:pt x="43223" y="46300"/>
                    <a:pt x="44463" y="49467"/>
                    <a:pt x="44972" y="52741"/>
                  </a:cubicBezTo>
                  <a:lnTo>
                    <a:pt x="44972" y="52741"/>
                  </a:lnTo>
                  <a:cubicBezTo>
                    <a:pt x="45114" y="53669"/>
                    <a:pt x="45195" y="54606"/>
                    <a:pt x="45221" y="55542"/>
                  </a:cubicBezTo>
                  <a:lnTo>
                    <a:pt x="45221" y="55542"/>
                  </a:lnTo>
                  <a:cubicBezTo>
                    <a:pt x="45239" y="56390"/>
                    <a:pt x="45230" y="57246"/>
                    <a:pt x="45382" y="58076"/>
                  </a:cubicBezTo>
                  <a:lnTo>
                    <a:pt x="45382" y="58076"/>
                  </a:lnTo>
                  <a:cubicBezTo>
                    <a:pt x="44972" y="58031"/>
                    <a:pt x="44579" y="57871"/>
                    <a:pt x="44169" y="57862"/>
                  </a:cubicBezTo>
                  <a:lnTo>
                    <a:pt x="44169" y="57862"/>
                  </a:lnTo>
                  <a:cubicBezTo>
                    <a:pt x="44044" y="57853"/>
                    <a:pt x="43910" y="57871"/>
                    <a:pt x="43767" y="57880"/>
                  </a:cubicBezTo>
                  <a:lnTo>
                    <a:pt x="43767" y="57880"/>
                  </a:lnTo>
                  <a:cubicBezTo>
                    <a:pt x="43651" y="57889"/>
                    <a:pt x="43526" y="57898"/>
                    <a:pt x="43401" y="57898"/>
                  </a:cubicBezTo>
                  <a:lnTo>
                    <a:pt x="43401" y="57898"/>
                  </a:lnTo>
                  <a:cubicBezTo>
                    <a:pt x="43161" y="57898"/>
                    <a:pt x="42929" y="57862"/>
                    <a:pt x="42732" y="57719"/>
                  </a:cubicBezTo>
                  <a:moveTo>
                    <a:pt x="38700" y="48352"/>
                  </a:moveTo>
                  <a:cubicBezTo>
                    <a:pt x="38227" y="47273"/>
                    <a:pt x="37763" y="46184"/>
                    <a:pt x="37273" y="45114"/>
                  </a:cubicBezTo>
                  <a:lnTo>
                    <a:pt x="37273" y="45114"/>
                  </a:lnTo>
                  <a:cubicBezTo>
                    <a:pt x="36318" y="43053"/>
                    <a:pt x="35230" y="41019"/>
                    <a:pt x="33740" y="39288"/>
                  </a:cubicBezTo>
                  <a:lnTo>
                    <a:pt x="33740" y="39288"/>
                  </a:lnTo>
                  <a:cubicBezTo>
                    <a:pt x="33035" y="38468"/>
                    <a:pt x="32241" y="37718"/>
                    <a:pt x="31367" y="37094"/>
                  </a:cubicBezTo>
                  <a:lnTo>
                    <a:pt x="31367" y="37094"/>
                  </a:lnTo>
                  <a:cubicBezTo>
                    <a:pt x="31492" y="37049"/>
                    <a:pt x="31617" y="37013"/>
                    <a:pt x="31751" y="36987"/>
                  </a:cubicBezTo>
                  <a:lnTo>
                    <a:pt x="31751" y="36987"/>
                  </a:lnTo>
                  <a:cubicBezTo>
                    <a:pt x="31884" y="36960"/>
                    <a:pt x="32018" y="36942"/>
                    <a:pt x="32152" y="36933"/>
                  </a:cubicBezTo>
                  <a:lnTo>
                    <a:pt x="32152" y="36933"/>
                  </a:lnTo>
                  <a:cubicBezTo>
                    <a:pt x="34570" y="37576"/>
                    <a:pt x="36175" y="39841"/>
                    <a:pt x="37505" y="41795"/>
                  </a:cubicBezTo>
                  <a:lnTo>
                    <a:pt x="37505" y="41795"/>
                  </a:lnTo>
                  <a:cubicBezTo>
                    <a:pt x="39048" y="44052"/>
                    <a:pt x="40359" y="46461"/>
                    <a:pt x="41796" y="48780"/>
                  </a:cubicBezTo>
                  <a:lnTo>
                    <a:pt x="41796" y="48780"/>
                  </a:lnTo>
                  <a:cubicBezTo>
                    <a:pt x="42509" y="49931"/>
                    <a:pt x="43268" y="51055"/>
                    <a:pt x="44088" y="52135"/>
                  </a:cubicBezTo>
                  <a:lnTo>
                    <a:pt x="44088" y="52135"/>
                  </a:lnTo>
                  <a:cubicBezTo>
                    <a:pt x="43892" y="52090"/>
                    <a:pt x="43678" y="52090"/>
                    <a:pt x="43491" y="52090"/>
                  </a:cubicBezTo>
                  <a:lnTo>
                    <a:pt x="43491" y="52090"/>
                  </a:lnTo>
                  <a:cubicBezTo>
                    <a:pt x="42955" y="52099"/>
                    <a:pt x="42438" y="52036"/>
                    <a:pt x="41930" y="51876"/>
                  </a:cubicBezTo>
                  <a:lnTo>
                    <a:pt x="41930" y="51876"/>
                  </a:lnTo>
                  <a:cubicBezTo>
                    <a:pt x="41483" y="51724"/>
                    <a:pt x="41082" y="51457"/>
                    <a:pt x="40609" y="51403"/>
                  </a:cubicBezTo>
                  <a:lnTo>
                    <a:pt x="40609" y="51403"/>
                  </a:lnTo>
                  <a:cubicBezTo>
                    <a:pt x="40511" y="51394"/>
                    <a:pt x="40413" y="51394"/>
                    <a:pt x="40315" y="51394"/>
                  </a:cubicBezTo>
                  <a:lnTo>
                    <a:pt x="40315" y="51394"/>
                  </a:lnTo>
                  <a:cubicBezTo>
                    <a:pt x="39583" y="50493"/>
                    <a:pt x="39155" y="49405"/>
                    <a:pt x="38700" y="48352"/>
                  </a:cubicBezTo>
                  <a:close/>
                  <a:moveTo>
                    <a:pt x="37808" y="51367"/>
                  </a:moveTo>
                  <a:cubicBezTo>
                    <a:pt x="37487" y="50939"/>
                    <a:pt x="37255" y="50457"/>
                    <a:pt x="37032" y="49967"/>
                  </a:cubicBezTo>
                  <a:lnTo>
                    <a:pt x="37032" y="49967"/>
                  </a:lnTo>
                  <a:cubicBezTo>
                    <a:pt x="36800" y="49458"/>
                    <a:pt x="36577" y="48932"/>
                    <a:pt x="36372" y="48415"/>
                  </a:cubicBezTo>
                  <a:lnTo>
                    <a:pt x="36372" y="48415"/>
                  </a:lnTo>
                  <a:cubicBezTo>
                    <a:pt x="35961" y="47371"/>
                    <a:pt x="35596" y="46327"/>
                    <a:pt x="35203" y="45283"/>
                  </a:cubicBezTo>
                  <a:lnTo>
                    <a:pt x="35203" y="45283"/>
                  </a:lnTo>
                  <a:cubicBezTo>
                    <a:pt x="34436" y="43214"/>
                    <a:pt x="33579" y="41153"/>
                    <a:pt x="32250" y="39378"/>
                  </a:cubicBezTo>
                  <a:lnTo>
                    <a:pt x="32250" y="39378"/>
                  </a:lnTo>
                  <a:cubicBezTo>
                    <a:pt x="31884" y="38878"/>
                    <a:pt x="31474" y="38405"/>
                    <a:pt x="31019" y="37977"/>
                  </a:cubicBezTo>
                  <a:lnTo>
                    <a:pt x="31019" y="37977"/>
                  </a:lnTo>
                  <a:cubicBezTo>
                    <a:pt x="30796" y="37754"/>
                    <a:pt x="30555" y="37549"/>
                    <a:pt x="30288" y="37388"/>
                  </a:cubicBezTo>
                  <a:lnTo>
                    <a:pt x="30288" y="37388"/>
                  </a:lnTo>
                  <a:cubicBezTo>
                    <a:pt x="30519" y="37335"/>
                    <a:pt x="30743" y="37281"/>
                    <a:pt x="30966" y="37219"/>
                  </a:cubicBezTo>
                  <a:lnTo>
                    <a:pt x="30966" y="37219"/>
                  </a:lnTo>
                  <a:cubicBezTo>
                    <a:pt x="31019" y="37210"/>
                    <a:pt x="31073" y="37192"/>
                    <a:pt x="31126" y="37174"/>
                  </a:cubicBezTo>
                  <a:lnTo>
                    <a:pt x="31126" y="37174"/>
                  </a:lnTo>
                  <a:cubicBezTo>
                    <a:pt x="34873" y="39770"/>
                    <a:pt x="36666" y="44168"/>
                    <a:pt x="38415" y="48200"/>
                  </a:cubicBezTo>
                  <a:lnTo>
                    <a:pt x="38415" y="48200"/>
                  </a:lnTo>
                  <a:cubicBezTo>
                    <a:pt x="38896" y="49298"/>
                    <a:pt x="39333" y="50449"/>
                    <a:pt x="40074" y="51403"/>
                  </a:cubicBezTo>
                  <a:lnTo>
                    <a:pt x="40074" y="51403"/>
                  </a:lnTo>
                  <a:cubicBezTo>
                    <a:pt x="39815" y="51421"/>
                    <a:pt x="39548" y="51466"/>
                    <a:pt x="39289" y="51510"/>
                  </a:cubicBezTo>
                  <a:lnTo>
                    <a:pt x="39289" y="51510"/>
                  </a:lnTo>
                  <a:cubicBezTo>
                    <a:pt x="39110" y="51546"/>
                    <a:pt x="38941" y="51564"/>
                    <a:pt x="38771" y="51564"/>
                  </a:cubicBezTo>
                  <a:lnTo>
                    <a:pt x="38771" y="51564"/>
                  </a:lnTo>
                  <a:cubicBezTo>
                    <a:pt x="38424" y="51564"/>
                    <a:pt x="38102" y="51492"/>
                    <a:pt x="37808" y="51367"/>
                  </a:cubicBezTo>
                  <a:moveTo>
                    <a:pt x="49869" y="47317"/>
                  </a:moveTo>
                  <a:cubicBezTo>
                    <a:pt x="49298" y="46256"/>
                    <a:pt x="48629" y="45248"/>
                    <a:pt x="47907" y="44293"/>
                  </a:cubicBezTo>
                  <a:lnTo>
                    <a:pt x="47907" y="44293"/>
                  </a:lnTo>
                  <a:cubicBezTo>
                    <a:pt x="46452" y="42366"/>
                    <a:pt x="44722" y="40644"/>
                    <a:pt x="42795" y="39190"/>
                  </a:cubicBezTo>
                  <a:lnTo>
                    <a:pt x="42795" y="39190"/>
                  </a:lnTo>
                  <a:cubicBezTo>
                    <a:pt x="41822" y="38459"/>
                    <a:pt x="40805" y="37807"/>
                    <a:pt x="39744" y="37228"/>
                  </a:cubicBezTo>
                  <a:lnTo>
                    <a:pt x="39744" y="37228"/>
                  </a:lnTo>
                  <a:cubicBezTo>
                    <a:pt x="40306" y="37326"/>
                    <a:pt x="40877" y="37406"/>
                    <a:pt x="41457" y="37460"/>
                  </a:cubicBezTo>
                  <a:lnTo>
                    <a:pt x="41457" y="37460"/>
                  </a:lnTo>
                  <a:cubicBezTo>
                    <a:pt x="42947" y="38200"/>
                    <a:pt x="44338" y="39128"/>
                    <a:pt x="45587" y="40243"/>
                  </a:cubicBezTo>
                  <a:lnTo>
                    <a:pt x="45587" y="40243"/>
                  </a:lnTo>
                  <a:cubicBezTo>
                    <a:pt x="46354" y="40921"/>
                    <a:pt x="47068" y="41661"/>
                    <a:pt x="47791" y="42393"/>
                  </a:cubicBezTo>
                  <a:lnTo>
                    <a:pt x="47791" y="42393"/>
                  </a:lnTo>
                  <a:cubicBezTo>
                    <a:pt x="48460" y="43080"/>
                    <a:pt x="49164" y="43740"/>
                    <a:pt x="49753" y="44498"/>
                  </a:cubicBezTo>
                  <a:lnTo>
                    <a:pt x="49753" y="44498"/>
                  </a:lnTo>
                  <a:cubicBezTo>
                    <a:pt x="50422" y="45381"/>
                    <a:pt x="50958" y="46345"/>
                    <a:pt x="51448" y="47335"/>
                  </a:cubicBezTo>
                  <a:lnTo>
                    <a:pt x="51448" y="47335"/>
                  </a:lnTo>
                  <a:cubicBezTo>
                    <a:pt x="51466" y="47585"/>
                    <a:pt x="51484" y="47835"/>
                    <a:pt x="51484" y="48084"/>
                  </a:cubicBezTo>
                  <a:lnTo>
                    <a:pt x="51484" y="48084"/>
                  </a:lnTo>
                  <a:cubicBezTo>
                    <a:pt x="51475" y="48861"/>
                    <a:pt x="51297" y="49565"/>
                    <a:pt x="50949" y="50225"/>
                  </a:cubicBezTo>
                  <a:lnTo>
                    <a:pt x="50949" y="50225"/>
                  </a:lnTo>
                  <a:cubicBezTo>
                    <a:pt x="50761" y="49200"/>
                    <a:pt x="50360" y="48236"/>
                    <a:pt x="49869" y="47317"/>
                  </a:cubicBezTo>
                  <a:moveTo>
                    <a:pt x="25747" y="37442"/>
                  </a:moveTo>
                  <a:cubicBezTo>
                    <a:pt x="25997" y="37504"/>
                    <a:pt x="26255" y="37656"/>
                    <a:pt x="26344" y="37834"/>
                  </a:cubicBezTo>
                  <a:lnTo>
                    <a:pt x="26344" y="37834"/>
                  </a:lnTo>
                  <a:cubicBezTo>
                    <a:pt x="26362" y="37915"/>
                    <a:pt x="26371" y="37995"/>
                    <a:pt x="26389" y="38075"/>
                  </a:cubicBezTo>
                  <a:lnTo>
                    <a:pt x="26389" y="38075"/>
                  </a:lnTo>
                  <a:cubicBezTo>
                    <a:pt x="26157" y="37879"/>
                    <a:pt x="25943" y="37665"/>
                    <a:pt x="25747" y="37442"/>
                  </a:cubicBezTo>
                  <a:moveTo>
                    <a:pt x="34766" y="47469"/>
                  </a:moveTo>
                  <a:cubicBezTo>
                    <a:pt x="34498" y="46951"/>
                    <a:pt x="34266" y="46407"/>
                    <a:pt x="33963" y="45908"/>
                  </a:cubicBezTo>
                  <a:lnTo>
                    <a:pt x="33963" y="45908"/>
                  </a:lnTo>
                  <a:cubicBezTo>
                    <a:pt x="33954" y="45881"/>
                    <a:pt x="33936" y="45863"/>
                    <a:pt x="33918" y="45836"/>
                  </a:cubicBezTo>
                  <a:lnTo>
                    <a:pt x="33918" y="45836"/>
                  </a:lnTo>
                  <a:cubicBezTo>
                    <a:pt x="33918" y="45827"/>
                    <a:pt x="33918" y="45819"/>
                    <a:pt x="33918" y="45819"/>
                  </a:cubicBezTo>
                  <a:lnTo>
                    <a:pt x="33918" y="45819"/>
                  </a:lnTo>
                  <a:cubicBezTo>
                    <a:pt x="33597" y="45033"/>
                    <a:pt x="33196" y="44293"/>
                    <a:pt x="32803" y="43553"/>
                  </a:cubicBezTo>
                  <a:lnTo>
                    <a:pt x="32803" y="43553"/>
                  </a:lnTo>
                  <a:cubicBezTo>
                    <a:pt x="32402" y="42803"/>
                    <a:pt x="32027" y="42045"/>
                    <a:pt x="31652" y="41287"/>
                  </a:cubicBezTo>
                  <a:lnTo>
                    <a:pt x="31652" y="41287"/>
                  </a:lnTo>
                  <a:cubicBezTo>
                    <a:pt x="30966" y="39895"/>
                    <a:pt x="30091" y="38512"/>
                    <a:pt x="28735" y="37736"/>
                  </a:cubicBezTo>
                  <a:lnTo>
                    <a:pt x="28735" y="37736"/>
                  </a:lnTo>
                  <a:cubicBezTo>
                    <a:pt x="29163" y="37656"/>
                    <a:pt x="29583" y="37558"/>
                    <a:pt x="30011" y="37460"/>
                  </a:cubicBezTo>
                  <a:lnTo>
                    <a:pt x="30011" y="37460"/>
                  </a:lnTo>
                  <a:cubicBezTo>
                    <a:pt x="30350" y="37629"/>
                    <a:pt x="30653" y="37888"/>
                    <a:pt x="30939" y="38164"/>
                  </a:cubicBezTo>
                  <a:lnTo>
                    <a:pt x="30939" y="38164"/>
                  </a:lnTo>
                  <a:cubicBezTo>
                    <a:pt x="31322" y="38548"/>
                    <a:pt x="31688" y="38958"/>
                    <a:pt x="32018" y="39395"/>
                  </a:cubicBezTo>
                  <a:lnTo>
                    <a:pt x="32018" y="39395"/>
                  </a:lnTo>
                  <a:cubicBezTo>
                    <a:pt x="32696" y="40288"/>
                    <a:pt x="33258" y="41260"/>
                    <a:pt x="33749" y="42268"/>
                  </a:cubicBezTo>
                  <a:lnTo>
                    <a:pt x="33749" y="42268"/>
                  </a:lnTo>
                  <a:cubicBezTo>
                    <a:pt x="34695" y="44240"/>
                    <a:pt x="35346" y="46327"/>
                    <a:pt x="36140" y="48361"/>
                  </a:cubicBezTo>
                  <a:lnTo>
                    <a:pt x="36140" y="48361"/>
                  </a:lnTo>
                  <a:cubicBezTo>
                    <a:pt x="36363" y="48932"/>
                    <a:pt x="36595" y="49494"/>
                    <a:pt x="36853" y="50056"/>
                  </a:cubicBezTo>
                  <a:lnTo>
                    <a:pt x="36853" y="50056"/>
                  </a:lnTo>
                  <a:cubicBezTo>
                    <a:pt x="37032" y="50440"/>
                    <a:pt x="37219" y="50832"/>
                    <a:pt x="37442" y="51189"/>
                  </a:cubicBezTo>
                  <a:lnTo>
                    <a:pt x="37442" y="51189"/>
                  </a:lnTo>
                  <a:cubicBezTo>
                    <a:pt x="36175" y="50440"/>
                    <a:pt x="35390" y="48709"/>
                    <a:pt x="34766" y="47469"/>
                  </a:cubicBezTo>
                  <a:moveTo>
                    <a:pt x="50181" y="44757"/>
                  </a:moveTo>
                  <a:cubicBezTo>
                    <a:pt x="49602" y="43936"/>
                    <a:pt x="48888" y="43231"/>
                    <a:pt x="48183" y="42518"/>
                  </a:cubicBezTo>
                  <a:lnTo>
                    <a:pt x="48183" y="42518"/>
                  </a:lnTo>
                  <a:cubicBezTo>
                    <a:pt x="46783" y="41099"/>
                    <a:pt x="45409" y="39681"/>
                    <a:pt x="43749" y="38557"/>
                  </a:cubicBezTo>
                  <a:lnTo>
                    <a:pt x="43749" y="38557"/>
                  </a:lnTo>
                  <a:cubicBezTo>
                    <a:pt x="43178" y="38173"/>
                    <a:pt x="42590" y="37825"/>
                    <a:pt x="41983" y="37513"/>
                  </a:cubicBezTo>
                  <a:lnTo>
                    <a:pt x="41983" y="37513"/>
                  </a:lnTo>
                  <a:cubicBezTo>
                    <a:pt x="42447" y="37549"/>
                    <a:pt x="42911" y="37584"/>
                    <a:pt x="43375" y="37576"/>
                  </a:cubicBezTo>
                  <a:lnTo>
                    <a:pt x="43375" y="37576"/>
                  </a:lnTo>
                  <a:cubicBezTo>
                    <a:pt x="43401" y="37576"/>
                    <a:pt x="43428" y="37567"/>
                    <a:pt x="43455" y="37567"/>
                  </a:cubicBezTo>
                  <a:lnTo>
                    <a:pt x="43455" y="37567"/>
                  </a:lnTo>
                  <a:cubicBezTo>
                    <a:pt x="45096" y="38022"/>
                    <a:pt x="46595" y="38923"/>
                    <a:pt x="47817" y="40109"/>
                  </a:cubicBezTo>
                  <a:lnTo>
                    <a:pt x="47817" y="40109"/>
                  </a:lnTo>
                  <a:cubicBezTo>
                    <a:pt x="49218" y="41456"/>
                    <a:pt x="50199" y="43142"/>
                    <a:pt x="51163" y="44810"/>
                  </a:cubicBezTo>
                  <a:lnTo>
                    <a:pt x="51163" y="44810"/>
                  </a:lnTo>
                  <a:cubicBezTo>
                    <a:pt x="51172" y="44971"/>
                    <a:pt x="51181" y="45141"/>
                    <a:pt x="51198" y="45292"/>
                  </a:cubicBezTo>
                  <a:lnTo>
                    <a:pt x="51198" y="45292"/>
                  </a:lnTo>
                  <a:cubicBezTo>
                    <a:pt x="51252" y="45792"/>
                    <a:pt x="51332" y="46291"/>
                    <a:pt x="51395" y="46782"/>
                  </a:cubicBezTo>
                  <a:lnTo>
                    <a:pt x="51395" y="46782"/>
                  </a:lnTo>
                  <a:cubicBezTo>
                    <a:pt x="51029" y="46086"/>
                    <a:pt x="50636" y="45399"/>
                    <a:pt x="50181" y="44757"/>
                  </a:cubicBezTo>
                  <a:moveTo>
                    <a:pt x="31617" y="45355"/>
                  </a:moveTo>
                  <a:cubicBezTo>
                    <a:pt x="31305" y="45256"/>
                    <a:pt x="31028" y="45096"/>
                    <a:pt x="30769" y="44900"/>
                  </a:cubicBezTo>
                  <a:lnTo>
                    <a:pt x="30769" y="44900"/>
                  </a:lnTo>
                  <a:cubicBezTo>
                    <a:pt x="30225" y="43677"/>
                    <a:pt x="30065" y="42339"/>
                    <a:pt x="29583" y="41099"/>
                  </a:cubicBezTo>
                  <a:lnTo>
                    <a:pt x="29583" y="41099"/>
                  </a:lnTo>
                  <a:cubicBezTo>
                    <a:pt x="29110" y="39904"/>
                    <a:pt x="28387" y="38833"/>
                    <a:pt x="27468" y="37950"/>
                  </a:cubicBezTo>
                  <a:lnTo>
                    <a:pt x="27468" y="37950"/>
                  </a:lnTo>
                  <a:cubicBezTo>
                    <a:pt x="27790" y="37915"/>
                    <a:pt x="28111" y="37861"/>
                    <a:pt x="28432" y="37799"/>
                  </a:cubicBezTo>
                  <a:lnTo>
                    <a:pt x="28432" y="37799"/>
                  </a:lnTo>
                  <a:cubicBezTo>
                    <a:pt x="29966" y="38566"/>
                    <a:pt x="30876" y="40118"/>
                    <a:pt x="31599" y="41626"/>
                  </a:cubicBezTo>
                  <a:lnTo>
                    <a:pt x="31599" y="41626"/>
                  </a:lnTo>
                  <a:cubicBezTo>
                    <a:pt x="32214" y="42910"/>
                    <a:pt x="32955" y="44132"/>
                    <a:pt x="33535" y="45435"/>
                  </a:cubicBezTo>
                  <a:lnTo>
                    <a:pt x="33535" y="45435"/>
                  </a:lnTo>
                  <a:cubicBezTo>
                    <a:pt x="33526" y="45426"/>
                    <a:pt x="33517" y="45426"/>
                    <a:pt x="33508" y="45417"/>
                  </a:cubicBezTo>
                  <a:lnTo>
                    <a:pt x="33508" y="45417"/>
                  </a:lnTo>
                  <a:cubicBezTo>
                    <a:pt x="33490" y="45399"/>
                    <a:pt x="33463" y="45381"/>
                    <a:pt x="33428" y="45372"/>
                  </a:cubicBezTo>
                  <a:lnTo>
                    <a:pt x="33428" y="45372"/>
                  </a:lnTo>
                  <a:cubicBezTo>
                    <a:pt x="33276" y="45301"/>
                    <a:pt x="33116" y="45274"/>
                    <a:pt x="32919" y="45301"/>
                  </a:cubicBezTo>
                  <a:lnTo>
                    <a:pt x="32919" y="45301"/>
                  </a:lnTo>
                  <a:cubicBezTo>
                    <a:pt x="32705" y="45337"/>
                    <a:pt x="32509" y="45426"/>
                    <a:pt x="32286" y="45444"/>
                  </a:cubicBezTo>
                  <a:lnTo>
                    <a:pt x="32286" y="45444"/>
                  </a:lnTo>
                  <a:cubicBezTo>
                    <a:pt x="32241" y="45453"/>
                    <a:pt x="32197" y="45453"/>
                    <a:pt x="32152" y="45453"/>
                  </a:cubicBezTo>
                  <a:lnTo>
                    <a:pt x="32152" y="45453"/>
                  </a:lnTo>
                  <a:cubicBezTo>
                    <a:pt x="31965" y="45453"/>
                    <a:pt x="31786" y="45417"/>
                    <a:pt x="31617" y="45355"/>
                  </a:cubicBezTo>
                  <a:moveTo>
                    <a:pt x="11634" y="53000"/>
                  </a:moveTo>
                  <a:cubicBezTo>
                    <a:pt x="10911" y="52108"/>
                    <a:pt x="10269" y="51118"/>
                    <a:pt x="10224" y="49931"/>
                  </a:cubicBezTo>
                  <a:lnTo>
                    <a:pt x="10224" y="49931"/>
                  </a:lnTo>
                  <a:cubicBezTo>
                    <a:pt x="10206" y="49378"/>
                    <a:pt x="10287" y="48843"/>
                    <a:pt x="10385" y="48307"/>
                  </a:cubicBezTo>
                  <a:lnTo>
                    <a:pt x="10385" y="48307"/>
                  </a:lnTo>
                  <a:cubicBezTo>
                    <a:pt x="12258" y="46604"/>
                    <a:pt x="14533" y="45426"/>
                    <a:pt x="16469" y="43793"/>
                  </a:cubicBezTo>
                  <a:lnTo>
                    <a:pt x="16469" y="43793"/>
                  </a:lnTo>
                  <a:cubicBezTo>
                    <a:pt x="18360" y="42188"/>
                    <a:pt x="19895" y="40127"/>
                    <a:pt x="22071" y="38860"/>
                  </a:cubicBezTo>
                  <a:lnTo>
                    <a:pt x="22071" y="38860"/>
                  </a:lnTo>
                  <a:cubicBezTo>
                    <a:pt x="23133" y="38236"/>
                    <a:pt x="24328" y="37825"/>
                    <a:pt x="25568" y="37843"/>
                  </a:cubicBezTo>
                  <a:lnTo>
                    <a:pt x="25568" y="37843"/>
                  </a:lnTo>
                  <a:cubicBezTo>
                    <a:pt x="25854" y="38146"/>
                    <a:pt x="26166" y="38423"/>
                    <a:pt x="26505" y="38664"/>
                  </a:cubicBezTo>
                  <a:lnTo>
                    <a:pt x="26505" y="38664"/>
                  </a:lnTo>
                  <a:cubicBezTo>
                    <a:pt x="26505" y="38691"/>
                    <a:pt x="26514" y="38708"/>
                    <a:pt x="26523" y="38735"/>
                  </a:cubicBezTo>
                  <a:lnTo>
                    <a:pt x="26523" y="38735"/>
                  </a:lnTo>
                  <a:cubicBezTo>
                    <a:pt x="21482" y="41010"/>
                    <a:pt x="18440" y="45863"/>
                    <a:pt x="15024" y="49958"/>
                  </a:cubicBezTo>
                  <a:lnTo>
                    <a:pt x="15024" y="49958"/>
                  </a:lnTo>
                  <a:cubicBezTo>
                    <a:pt x="14042" y="51135"/>
                    <a:pt x="13007" y="52268"/>
                    <a:pt x="11866" y="53294"/>
                  </a:cubicBezTo>
                  <a:lnTo>
                    <a:pt x="11866" y="53294"/>
                  </a:lnTo>
                  <a:cubicBezTo>
                    <a:pt x="11794" y="53196"/>
                    <a:pt x="11714" y="53098"/>
                    <a:pt x="11634" y="53000"/>
                  </a:cubicBezTo>
                  <a:close/>
                  <a:moveTo>
                    <a:pt x="27219" y="37968"/>
                  </a:moveTo>
                  <a:cubicBezTo>
                    <a:pt x="28209" y="38905"/>
                    <a:pt x="28994" y="40064"/>
                    <a:pt x="29467" y="41349"/>
                  </a:cubicBezTo>
                  <a:lnTo>
                    <a:pt x="29467" y="41349"/>
                  </a:lnTo>
                  <a:cubicBezTo>
                    <a:pt x="29859" y="42429"/>
                    <a:pt x="30038" y="43570"/>
                    <a:pt x="30448" y="44641"/>
                  </a:cubicBezTo>
                  <a:lnTo>
                    <a:pt x="30448" y="44641"/>
                  </a:lnTo>
                  <a:cubicBezTo>
                    <a:pt x="28824" y="43249"/>
                    <a:pt x="27629" y="41287"/>
                    <a:pt x="27049" y="39235"/>
                  </a:cubicBezTo>
                  <a:lnTo>
                    <a:pt x="27049" y="39235"/>
                  </a:lnTo>
                  <a:cubicBezTo>
                    <a:pt x="26933" y="38824"/>
                    <a:pt x="26844" y="38405"/>
                    <a:pt x="26773" y="37977"/>
                  </a:cubicBezTo>
                  <a:lnTo>
                    <a:pt x="26773" y="37977"/>
                  </a:lnTo>
                  <a:cubicBezTo>
                    <a:pt x="26817" y="37986"/>
                    <a:pt x="26871" y="37986"/>
                    <a:pt x="26915" y="37986"/>
                  </a:cubicBezTo>
                  <a:lnTo>
                    <a:pt x="26915" y="37986"/>
                  </a:lnTo>
                  <a:cubicBezTo>
                    <a:pt x="27022" y="37986"/>
                    <a:pt x="27121" y="37977"/>
                    <a:pt x="27219" y="37968"/>
                  </a:cubicBezTo>
                  <a:moveTo>
                    <a:pt x="16326" y="55846"/>
                  </a:moveTo>
                  <a:cubicBezTo>
                    <a:pt x="15728" y="55614"/>
                    <a:pt x="15131" y="55391"/>
                    <a:pt x="14533" y="55159"/>
                  </a:cubicBezTo>
                  <a:lnTo>
                    <a:pt x="14533" y="55159"/>
                  </a:lnTo>
                  <a:cubicBezTo>
                    <a:pt x="13971" y="54954"/>
                    <a:pt x="13400" y="54740"/>
                    <a:pt x="12927" y="54383"/>
                  </a:cubicBezTo>
                  <a:lnTo>
                    <a:pt x="12927" y="54383"/>
                  </a:lnTo>
                  <a:cubicBezTo>
                    <a:pt x="12579" y="54115"/>
                    <a:pt x="12276" y="53785"/>
                    <a:pt x="11999" y="53446"/>
                  </a:cubicBezTo>
                  <a:lnTo>
                    <a:pt x="11999" y="53446"/>
                  </a:lnTo>
                  <a:cubicBezTo>
                    <a:pt x="16032" y="49806"/>
                    <a:pt x="18646" y="44873"/>
                    <a:pt x="22803" y="41358"/>
                  </a:cubicBezTo>
                  <a:lnTo>
                    <a:pt x="22803" y="41358"/>
                  </a:lnTo>
                  <a:cubicBezTo>
                    <a:pt x="23945" y="40386"/>
                    <a:pt x="25203" y="39556"/>
                    <a:pt x="26567" y="38932"/>
                  </a:cubicBezTo>
                  <a:lnTo>
                    <a:pt x="26567" y="38932"/>
                  </a:lnTo>
                  <a:cubicBezTo>
                    <a:pt x="26612" y="39110"/>
                    <a:pt x="26657" y="39279"/>
                    <a:pt x="26710" y="39458"/>
                  </a:cubicBezTo>
                  <a:lnTo>
                    <a:pt x="26710" y="39458"/>
                  </a:lnTo>
                  <a:cubicBezTo>
                    <a:pt x="26710" y="39458"/>
                    <a:pt x="26710" y="39458"/>
                    <a:pt x="26701" y="39458"/>
                  </a:cubicBezTo>
                  <a:lnTo>
                    <a:pt x="26701" y="39458"/>
                  </a:lnTo>
                  <a:cubicBezTo>
                    <a:pt x="25515" y="41831"/>
                    <a:pt x="24177" y="44132"/>
                    <a:pt x="22705" y="46345"/>
                  </a:cubicBezTo>
                  <a:lnTo>
                    <a:pt x="22705" y="46345"/>
                  </a:lnTo>
                  <a:cubicBezTo>
                    <a:pt x="21973" y="47442"/>
                    <a:pt x="21206" y="48513"/>
                    <a:pt x="20412" y="49565"/>
                  </a:cubicBezTo>
                  <a:lnTo>
                    <a:pt x="20412" y="49565"/>
                  </a:lnTo>
                  <a:cubicBezTo>
                    <a:pt x="19654" y="50564"/>
                    <a:pt x="18824" y="51537"/>
                    <a:pt x="18235" y="52661"/>
                  </a:cubicBezTo>
                  <a:lnTo>
                    <a:pt x="18235" y="52661"/>
                  </a:lnTo>
                  <a:cubicBezTo>
                    <a:pt x="17673" y="53749"/>
                    <a:pt x="17530" y="55007"/>
                    <a:pt x="16951" y="56078"/>
                  </a:cubicBezTo>
                  <a:lnTo>
                    <a:pt x="16951" y="56078"/>
                  </a:lnTo>
                  <a:cubicBezTo>
                    <a:pt x="16736" y="56006"/>
                    <a:pt x="16531" y="55926"/>
                    <a:pt x="16326" y="55846"/>
                  </a:cubicBezTo>
                  <a:close/>
                  <a:moveTo>
                    <a:pt x="17227" y="56167"/>
                  </a:moveTo>
                  <a:cubicBezTo>
                    <a:pt x="17218" y="56140"/>
                    <a:pt x="17191" y="56113"/>
                    <a:pt x="17156" y="56104"/>
                  </a:cubicBezTo>
                  <a:lnTo>
                    <a:pt x="17156" y="56104"/>
                  </a:lnTo>
                  <a:cubicBezTo>
                    <a:pt x="17629" y="55177"/>
                    <a:pt x="17789" y="54142"/>
                    <a:pt x="18200" y="53187"/>
                  </a:cubicBezTo>
                  <a:lnTo>
                    <a:pt x="18200" y="53187"/>
                  </a:lnTo>
                  <a:cubicBezTo>
                    <a:pt x="18717" y="52001"/>
                    <a:pt x="19564" y="50993"/>
                    <a:pt x="20341" y="49976"/>
                  </a:cubicBezTo>
                  <a:lnTo>
                    <a:pt x="20341" y="49976"/>
                  </a:lnTo>
                  <a:cubicBezTo>
                    <a:pt x="21946" y="47888"/>
                    <a:pt x="23427" y="45703"/>
                    <a:pt x="24765" y="43428"/>
                  </a:cubicBezTo>
                  <a:lnTo>
                    <a:pt x="24765" y="43428"/>
                  </a:lnTo>
                  <a:cubicBezTo>
                    <a:pt x="25479" y="42214"/>
                    <a:pt x="26157" y="40974"/>
                    <a:pt x="26790" y="39725"/>
                  </a:cubicBezTo>
                  <a:lnTo>
                    <a:pt x="26790" y="39725"/>
                  </a:lnTo>
                  <a:cubicBezTo>
                    <a:pt x="26871" y="39975"/>
                    <a:pt x="26960" y="40225"/>
                    <a:pt x="27058" y="40475"/>
                  </a:cubicBezTo>
                  <a:lnTo>
                    <a:pt x="27058" y="40475"/>
                  </a:lnTo>
                  <a:cubicBezTo>
                    <a:pt x="26915" y="42580"/>
                    <a:pt x="26398" y="44641"/>
                    <a:pt x="25658" y="46621"/>
                  </a:cubicBezTo>
                  <a:lnTo>
                    <a:pt x="25658" y="46621"/>
                  </a:lnTo>
                  <a:cubicBezTo>
                    <a:pt x="25274" y="47647"/>
                    <a:pt x="24828" y="48655"/>
                    <a:pt x="24346" y="49646"/>
                  </a:cubicBezTo>
                  <a:lnTo>
                    <a:pt x="24346" y="49646"/>
                  </a:lnTo>
                  <a:cubicBezTo>
                    <a:pt x="23838" y="50680"/>
                    <a:pt x="23222" y="51653"/>
                    <a:pt x="22580" y="52607"/>
                  </a:cubicBezTo>
                  <a:lnTo>
                    <a:pt x="22580" y="52607"/>
                  </a:lnTo>
                  <a:cubicBezTo>
                    <a:pt x="21920" y="53598"/>
                    <a:pt x="21259" y="54597"/>
                    <a:pt x="20804" y="55703"/>
                  </a:cubicBezTo>
                  <a:lnTo>
                    <a:pt x="20804" y="55703"/>
                  </a:lnTo>
                  <a:cubicBezTo>
                    <a:pt x="20787" y="55703"/>
                    <a:pt x="20769" y="55694"/>
                    <a:pt x="20742" y="55694"/>
                  </a:cubicBezTo>
                  <a:lnTo>
                    <a:pt x="20742" y="55694"/>
                  </a:lnTo>
                  <a:cubicBezTo>
                    <a:pt x="19787" y="55676"/>
                    <a:pt x="18940" y="56274"/>
                    <a:pt x="17994" y="56283"/>
                  </a:cubicBezTo>
                  <a:lnTo>
                    <a:pt x="17994" y="56283"/>
                  </a:lnTo>
                  <a:cubicBezTo>
                    <a:pt x="17985" y="56283"/>
                    <a:pt x="17976" y="56283"/>
                    <a:pt x="17968" y="56283"/>
                  </a:cubicBezTo>
                  <a:lnTo>
                    <a:pt x="17968" y="56283"/>
                  </a:lnTo>
                  <a:cubicBezTo>
                    <a:pt x="17718" y="56283"/>
                    <a:pt x="17468" y="56238"/>
                    <a:pt x="17227" y="56167"/>
                  </a:cubicBezTo>
                  <a:close/>
                  <a:moveTo>
                    <a:pt x="21010" y="55721"/>
                  </a:moveTo>
                  <a:cubicBezTo>
                    <a:pt x="21857" y="53687"/>
                    <a:pt x="23365" y="52001"/>
                    <a:pt x="24364" y="50047"/>
                  </a:cubicBezTo>
                  <a:lnTo>
                    <a:pt x="24364" y="50047"/>
                  </a:lnTo>
                  <a:cubicBezTo>
                    <a:pt x="25354" y="48093"/>
                    <a:pt x="26184" y="46033"/>
                    <a:pt x="26710" y="43909"/>
                  </a:cubicBezTo>
                  <a:lnTo>
                    <a:pt x="26710" y="43909"/>
                  </a:lnTo>
                  <a:cubicBezTo>
                    <a:pt x="26960" y="42910"/>
                    <a:pt x="27129" y="41893"/>
                    <a:pt x="27228" y="40867"/>
                  </a:cubicBezTo>
                  <a:lnTo>
                    <a:pt x="27228" y="40867"/>
                  </a:lnTo>
                  <a:cubicBezTo>
                    <a:pt x="27477" y="41447"/>
                    <a:pt x="27781" y="42009"/>
                    <a:pt x="28129" y="42536"/>
                  </a:cubicBezTo>
                  <a:lnTo>
                    <a:pt x="28129" y="42536"/>
                  </a:lnTo>
                  <a:cubicBezTo>
                    <a:pt x="28129" y="42536"/>
                    <a:pt x="28129" y="42536"/>
                    <a:pt x="28129" y="42545"/>
                  </a:cubicBezTo>
                  <a:lnTo>
                    <a:pt x="28129" y="42545"/>
                  </a:lnTo>
                  <a:cubicBezTo>
                    <a:pt x="28432" y="44355"/>
                    <a:pt x="28102" y="46122"/>
                    <a:pt x="27353" y="47790"/>
                  </a:cubicBezTo>
                  <a:lnTo>
                    <a:pt x="27353" y="47790"/>
                  </a:lnTo>
                  <a:cubicBezTo>
                    <a:pt x="26630" y="49387"/>
                    <a:pt x="25658" y="50877"/>
                    <a:pt x="25140" y="52563"/>
                  </a:cubicBezTo>
                  <a:lnTo>
                    <a:pt x="25140" y="52563"/>
                  </a:lnTo>
                  <a:cubicBezTo>
                    <a:pt x="24890" y="53401"/>
                    <a:pt x="24774" y="54249"/>
                    <a:pt x="24837" y="55114"/>
                  </a:cubicBezTo>
                  <a:lnTo>
                    <a:pt x="24837" y="55114"/>
                  </a:lnTo>
                  <a:cubicBezTo>
                    <a:pt x="24498" y="55221"/>
                    <a:pt x="24114" y="55212"/>
                    <a:pt x="23731" y="55212"/>
                  </a:cubicBezTo>
                  <a:lnTo>
                    <a:pt x="23731" y="55212"/>
                  </a:lnTo>
                  <a:cubicBezTo>
                    <a:pt x="23186" y="55203"/>
                    <a:pt x="22651" y="55266"/>
                    <a:pt x="22134" y="55435"/>
                  </a:cubicBezTo>
                  <a:lnTo>
                    <a:pt x="22134" y="55435"/>
                  </a:lnTo>
                  <a:cubicBezTo>
                    <a:pt x="21893" y="55507"/>
                    <a:pt x="21679" y="55632"/>
                    <a:pt x="21447" y="55712"/>
                  </a:cubicBezTo>
                  <a:lnTo>
                    <a:pt x="21447" y="55712"/>
                  </a:lnTo>
                  <a:cubicBezTo>
                    <a:pt x="21375" y="55739"/>
                    <a:pt x="21304" y="55739"/>
                    <a:pt x="21233" y="55739"/>
                  </a:cubicBezTo>
                  <a:lnTo>
                    <a:pt x="21233" y="55739"/>
                  </a:lnTo>
                  <a:cubicBezTo>
                    <a:pt x="21161" y="55739"/>
                    <a:pt x="21081" y="55739"/>
                    <a:pt x="21010" y="55721"/>
                  </a:cubicBezTo>
                  <a:close/>
                  <a:moveTo>
                    <a:pt x="28325" y="45381"/>
                  </a:moveTo>
                  <a:cubicBezTo>
                    <a:pt x="28468" y="44561"/>
                    <a:pt x="28477" y="43731"/>
                    <a:pt x="28378" y="42910"/>
                  </a:cubicBezTo>
                  <a:lnTo>
                    <a:pt x="28378" y="42910"/>
                  </a:lnTo>
                  <a:cubicBezTo>
                    <a:pt x="28584" y="43205"/>
                    <a:pt x="28798" y="43481"/>
                    <a:pt x="29021" y="43749"/>
                  </a:cubicBezTo>
                  <a:lnTo>
                    <a:pt x="29021" y="43749"/>
                  </a:lnTo>
                  <a:cubicBezTo>
                    <a:pt x="29181" y="43936"/>
                    <a:pt x="29351" y="44132"/>
                    <a:pt x="29520" y="44311"/>
                  </a:cubicBezTo>
                  <a:lnTo>
                    <a:pt x="29520" y="44311"/>
                  </a:lnTo>
                  <a:cubicBezTo>
                    <a:pt x="29931" y="45355"/>
                    <a:pt x="30029" y="46497"/>
                    <a:pt x="29913" y="47603"/>
                  </a:cubicBezTo>
                  <a:lnTo>
                    <a:pt x="29913" y="47603"/>
                  </a:lnTo>
                  <a:cubicBezTo>
                    <a:pt x="29779" y="48825"/>
                    <a:pt x="29333" y="49994"/>
                    <a:pt x="28976" y="51162"/>
                  </a:cubicBezTo>
                  <a:lnTo>
                    <a:pt x="28976" y="51162"/>
                  </a:lnTo>
                  <a:cubicBezTo>
                    <a:pt x="28976" y="51162"/>
                    <a:pt x="28976" y="51162"/>
                    <a:pt x="28976" y="51162"/>
                  </a:cubicBezTo>
                  <a:lnTo>
                    <a:pt x="28976" y="51162"/>
                  </a:lnTo>
                  <a:cubicBezTo>
                    <a:pt x="28601" y="51367"/>
                    <a:pt x="28262" y="51617"/>
                    <a:pt x="27941" y="51929"/>
                  </a:cubicBezTo>
                  <a:lnTo>
                    <a:pt x="27941" y="51929"/>
                  </a:lnTo>
                  <a:cubicBezTo>
                    <a:pt x="27477" y="52375"/>
                    <a:pt x="27040" y="52839"/>
                    <a:pt x="26621" y="53321"/>
                  </a:cubicBezTo>
                  <a:lnTo>
                    <a:pt x="26621" y="53321"/>
                  </a:lnTo>
                  <a:cubicBezTo>
                    <a:pt x="26202" y="53812"/>
                    <a:pt x="25854" y="54401"/>
                    <a:pt x="25372" y="54820"/>
                  </a:cubicBezTo>
                  <a:lnTo>
                    <a:pt x="25372" y="54820"/>
                  </a:lnTo>
                  <a:cubicBezTo>
                    <a:pt x="25265" y="54918"/>
                    <a:pt x="25149" y="54989"/>
                    <a:pt x="25033" y="55043"/>
                  </a:cubicBezTo>
                  <a:lnTo>
                    <a:pt x="25033" y="55043"/>
                  </a:lnTo>
                  <a:cubicBezTo>
                    <a:pt x="24774" y="51492"/>
                    <a:pt x="27763" y="48762"/>
                    <a:pt x="28325" y="45381"/>
                  </a:cubicBezTo>
                  <a:close/>
                  <a:moveTo>
                    <a:pt x="47193" y="52010"/>
                  </a:moveTo>
                  <a:cubicBezTo>
                    <a:pt x="46854" y="51055"/>
                    <a:pt x="46693" y="50056"/>
                    <a:pt x="46417" y="49075"/>
                  </a:cubicBezTo>
                  <a:lnTo>
                    <a:pt x="46417" y="49075"/>
                  </a:lnTo>
                  <a:cubicBezTo>
                    <a:pt x="45944" y="47415"/>
                    <a:pt x="45364" y="45783"/>
                    <a:pt x="44802" y="44141"/>
                  </a:cubicBezTo>
                  <a:lnTo>
                    <a:pt x="44802" y="44141"/>
                  </a:lnTo>
                  <a:cubicBezTo>
                    <a:pt x="44909" y="44338"/>
                    <a:pt x="45007" y="44534"/>
                    <a:pt x="45105" y="44730"/>
                  </a:cubicBezTo>
                  <a:lnTo>
                    <a:pt x="45105" y="44730"/>
                  </a:lnTo>
                  <a:cubicBezTo>
                    <a:pt x="45774" y="46068"/>
                    <a:pt x="46301" y="47478"/>
                    <a:pt x="46845" y="48870"/>
                  </a:cubicBezTo>
                  <a:lnTo>
                    <a:pt x="46845" y="48870"/>
                  </a:lnTo>
                  <a:cubicBezTo>
                    <a:pt x="47425" y="50315"/>
                    <a:pt x="48032" y="51751"/>
                    <a:pt x="48843" y="53080"/>
                  </a:cubicBezTo>
                  <a:lnTo>
                    <a:pt x="48843" y="53080"/>
                  </a:lnTo>
                  <a:cubicBezTo>
                    <a:pt x="48790" y="53161"/>
                    <a:pt x="48745" y="53241"/>
                    <a:pt x="48701" y="53321"/>
                  </a:cubicBezTo>
                  <a:lnTo>
                    <a:pt x="48701" y="53321"/>
                  </a:lnTo>
                  <a:cubicBezTo>
                    <a:pt x="48522" y="53633"/>
                    <a:pt x="48397" y="53954"/>
                    <a:pt x="48281" y="54285"/>
                  </a:cubicBezTo>
                  <a:lnTo>
                    <a:pt x="48281" y="54285"/>
                  </a:lnTo>
                  <a:cubicBezTo>
                    <a:pt x="47844" y="53562"/>
                    <a:pt x="47478" y="52804"/>
                    <a:pt x="47193" y="52010"/>
                  </a:cubicBezTo>
                  <a:close/>
                  <a:moveTo>
                    <a:pt x="30118" y="47540"/>
                  </a:moveTo>
                  <a:cubicBezTo>
                    <a:pt x="30207" y="46568"/>
                    <a:pt x="30136" y="45578"/>
                    <a:pt x="29850" y="44650"/>
                  </a:cubicBezTo>
                  <a:lnTo>
                    <a:pt x="29850" y="44650"/>
                  </a:lnTo>
                  <a:cubicBezTo>
                    <a:pt x="30261" y="45051"/>
                    <a:pt x="30725" y="45408"/>
                    <a:pt x="31242" y="45631"/>
                  </a:cubicBezTo>
                  <a:lnTo>
                    <a:pt x="31242" y="45631"/>
                  </a:lnTo>
                  <a:cubicBezTo>
                    <a:pt x="31679" y="46773"/>
                    <a:pt x="31670" y="48031"/>
                    <a:pt x="31251" y="49164"/>
                  </a:cubicBezTo>
                  <a:lnTo>
                    <a:pt x="31251" y="49164"/>
                  </a:lnTo>
                  <a:cubicBezTo>
                    <a:pt x="31126" y="49369"/>
                    <a:pt x="31010" y="49565"/>
                    <a:pt x="30876" y="49762"/>
                  </a:cubicBezTo>
                  <a:lnTo>
                    <a:pt x="30876" y="49762"/>
                  </a:lnTo>
                  <a:cubicBezTo>
                    <a:pt x="30484" y="50324"/>
                    <a:pt x="30029" y="50689"/>
                    <a:pt x="29395" y="50957"/>
                  </a:cubicBezTo>
                  <a:lnTo>
                    <a:pt x="29395" y="50957"/>
                  </a:lnTo>
                  <a:cubicBezTo>
                    <a:pt x="29333" y="50984"/>
                    <a:pt x="29279" y="51019"/>
                    <a:pt x="29217" y="51046"/>
                  </a:cubicBezTo>
                  <a:lnTo>
                    <a:pt x="29217" y="51046"/>
                  </a:lnTo>
                  <a:cubicBezTo>
                    <a:pt x="29583" y="49895"/>
                    <a:pt x="29993" y="48736"/>
                    <a:pt x="30118" y="47540"/>
                  </a:cubicBezTo>
                  <a:moveTo>
                    <a:pt x="32598" y="45792"/>
                  </a:moveTo>
                  <a:cubicBezTo>
                    <a:pt x="32759" y="45747"/>
                    <a:pt x="32910" y="45694"/>
                    <a:pt x="33071" y="45685"/>
                  </a:cubicBezTo>
                  <a:lnTo>
                    <a:pt x="33071" y="45685"/>
                  </a:lnTo>
                  <a:cubicBezTo>
                    <a:pt x="32634" y="46586"/>
                    <a:pt x="32179" y="47469"/>
                    <a:pt x="31706" y="48343"/>
                  </a:cubicBezTo>
                  <a:lnTo>
                    <a:pt x="31706" y="48343"/>
                  </a:lnTo>
                  <a:cubicBezTo>
                    <a:pt x="31688" y="48361"/>
                    <a:pt x="31679" y="48379"/>
                    <a:pt x="31670" y="48397"/>
                  </a:cubicBezTo>
                  <a:lnTo>
                    <a:pt x="31670" y="48397"/>
                  </a:lnTo>
                  <a:cubicBezTo>
                    <a:pt x="31840" y="47514"/>
                    <a:pt x="31777" y="46595"/>
                    <a:pt x="31483" y="45729"/>
                  </a:cubicBezTo>
                  <a:lnTo>
                    <a:pt x="31483" y="45729"/>
                  </a:lnTo>
                  <a:cubicBezTo>
                    <a:pt x="31706" y="45801"/>
                    <a:pt x="31929" y="45845"/>
                    <a:pt x="32152" y="45845"/>
                  </a:cubicBezTo>
                  <a:lnTo>
                    <a:pt x="32152" y="45845"/>
                  </a:lnTo>
                  <a:cubicBezTo>
                    <a:pt x="32304" y="45845"/>
                    <a:pt x="32455" y="45827"/>
                    <a:pt x="32598" y="45792"/>
                  </a:cubicBezTo>
                  <a:close/>
                  <a:moveTo>
                    <a:pt x="42947" y="54748"/>
                  </a:moveTo>
                  <a:cubicBezTo>
                    <a:pt x="43009" y="54008"/>
                    <a:pt x="43107" y="53196"/>
                    <a:pt x="42991" y="52456"/>
                  </a:cubicBezTo>
                  <a:lnTo>
                    <a:pt x="42991" y="52456"/>
                  </a:lnTo>
                  <a:cubicBezTo>
                    <a:pt x="43250" y="52465"/>
                    <a:pt x="43517" y="52474"/>
                    <a:pt x="43785" y="52483"/>
                  </a:cubicBezTo>
                  <a:lnTo>
                    <a:pt x="43785" y="52483"/>
                  </a:lnTo>
                  <a:cubicBezTo>
                    <a:pt x="44026" y="52500"/>
                    <a:pt x="44311" y="52554"/>
                    <a:pt x="44365" y="52830"/>
                  </a:cubicBezTo>
                  <a:lnTo>
                    <a:pt x="44365" y="52830"/>
                  </a:lnTo>
                  <a:cubicBezTo>
                    <a:pt x="44427" y="53089"/>
                    <a:pt x="44267" y="53384"/>
                    <a:pt x="44178" y="53615"/>
                  </a:cubicBezTo>
                  <a:lnTo>
                    <a:pt x="44178" y="53615"/>
                  </a:lnTo>
                  <a:cubicBezTo>
                    <a:pt x="43946" y="54231"/>
                    <a:pt x="43714" y="54855"/>
                    <a:pt x="43482" y="55471"/>
                  </a:cubicBezTo>
                  <a:lnTo>
                    <a:pt x="43482" y="55471"/>
                  </a:lnTo>
                  <a:cubicBezTo>
                    <a:pt x="43384" y="55739"/>
                    <a:pt x="43294" y="56033"/>
                    <a:pt x="43071" y="56238"/>
                  </a:cubicBezTo>
                  <a:lnTo>
                    <a:pt x="43071" y="56238"/>
                  </a:lnTo>
                  <a:cubicBezTo>
                    <a:pt x="42955" y="56345"/>
                    <a:pt x="42813" y="56426"/>
                    <a:pt x="42670" y="56506"/>
                  </a:cubicBezTo>
                  <a:lnTo>
                    <a:pt x="42670" y="56506"/>
                  </a:lnTo>
                  <a:cubicBezTo>
                    <a:pt x="42804" y="55926"/>
                    <a:pt x="42893" y="55337"/>
                    <a:pt x="42947" y="54748"/>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 name="Google Shape;446;p21"/>
          <p:cNvGrpSpPr/>
          <p:nvPr/>
        </p:nvGrpSpPr>
        <p:grpSpPr>
          <a:xfrm flipH="1" rot="1730922">
            <a:off x="581964" y="2238873"/>
            <a:ext cx="1662416" cy="1799886"/>
            <a:chOff x="649927" y="1447467"/>
            <a:chExt cx="1662410" cy="1799880"/>
          </a:xfrm>
        </p:grpSpPr>
        <p:grpSp>
          <p:nvGrpSpPr>
            <p:cNvPr id="447" name="Google Shape;447;p21"/>
            <p:cNvGrpSpPr/>
            <p:nvPr/>
          </p:nvGrpSpPr>
          <p:grpSpPr>
            <a:xfrm rot="-1512138">
              <a:off x="913719" y="1638068"/>
              <a:ext cx="1134802" cy="1418685"/>
              <a:chOff x="2730700" y="2341300"/>
              <a:chExt cx="621500" cy="776975"/>
            </a:xfrm>
          </p:grpSpPr>
          <p:sp>
            <p:nvSpPr>
              <p:cNvPr id="448" name="Google Shape;448;p21"/>
              <p:cNvSpPr/>
              <p:nvPr/>
            </p:nvSpPr>
            <p:spPr>
              <a:xfrm>
                <a:off x="2862225" y="2341300"/>
                <a:ext cx="489975" cy="411825"/>
              </a:xfrm>
              <a:custGeom>
                <a:rect b="b" l="l" r="r" t="t"/>
                <a:pathLst>
                  <a:path extrusionOk="0" h="16473" w="19599">
                    <a:moveTo>
                      <a:pt x="8898" y="0"/>
                    </a:moveTo>
                    <a:cubicBezTo>
                      <a:pt x="8123" y="0"/>
                      <a:pt x="7463" y="376"/>
                      <a:pt x="6979" y="1203"/>
                    </a:cubicBezTo>
                    <a:cubicBezTo>
                      <a:pt x="6628" y="1797"/>
                      <a:pt x="6364" y="2528"/>
                      <a:pt x="6217" y="3199"/>
                    </a:cubicBezTo>
                    <a:cubicBezTo>
                      <a:pt x="6197" y="3290"/>
                      <a:pt x="6181" y="3382"/>
                      <a:pt x="6166" y="3473"/>
                    </a:cubicBezTo>
                    <a:cubicBezTo>
                      <a:pt x="5600" y="2952"/>
                      <a:pt x="4859" y="2485"/>
                      <a:pt x="4091" y="2485"/>
                    </a:cubicBezTo>
                    <a:cubicBezTo>
                      <a:pt x="3915" y="2485"/>
                      <a:pt x="3738" y="2510"/>
                      <a:pt x="3561" y="2564"/>
                    </a:cubicBezTo>
                    <a:cubicBezTo>
                      <a:pt x="3104" y="2701"/>
                      <a:pt x="2769" y="3041"/>
                      <a:pt x="2494" y="3417"/>
                    </a:cubicBezTo>
                    <a:cubicBezTo>
                      <a:pt x="2205" y="3813"/>
                      <a:pt x="2124" y="4306"/>
                      <a:pt x="1606" y="4494"/>
                    </a:cubicBezTo>
                    <a:cubicBezTo>
                      <a:pt x="1469" y="4544"/>
                      <a:pt x="1164" y="4499"/>
                      <a:pt x="1022" y="4544"/>
                    </a:cubicBezTo>
                    <a:cubicBezTo>
                      <a:pt x="138" y="4824"/>
                      <a:pt x="1" y="5839"/>
                      <a:pt x="255" y="6611"/>
                    </a:cubicBezTo>
                    <a:cubicBezTo>
                      <a:pt x="433" y="7155"/>
                      <a:pt x="803" y="7475"/>
                      <a:pt x="1205" y="7861"/>
                    </a:cubicBezTo>
                    <a:cubicBezTo>
                      <a:pt x="1971" y="8592"/>
                      <a:pt x="2383" y="9232"/>
                      <a:pt x="2616" y="10283"/>
                    </a:cubicBezTo>
                    <a:cubicBezTo>
                      <a:pt x="2809" y="11131"/>
                      <a:pt x="3556" y="12609"/>
                      <a:pt x="4780" y="13284"/>
                    </a:cubicBezTo>
                    <a:cubicBezTo>
                      <a:pt x="4952" y="13376"/>
                      <a:pt x="6049" y="14056"/>
                      <a:pt x="6689" y="14224"/>
                    </a:cubicBezTo>
                    <a:cubicBezTo>
                      <a:pt x="7080" y="14331"/>
                      <a:pt x="7476" y="14386"/>
                      <a:pt x="7867" y="14452"/>
                    </a:cubicBezTo>
                    <a:cubicBezTo>
                      <a:pt x="7847" y="14503"/>
                      <a:pt x="7822" y="14549"/>
                      <a:pt x="7806" y="14605"/>
                    </a:cubicBezTo>
                    <a:cubicBezTo>
                      <a:pt x="7794" y="14646"/>
                      <a:pt x="7828" y="14683"/>
                      <a:pt x="7865" y="14683"/>
                    </a:cubicBezTo>
                    <a:cubicBezTo>
                      <a:pt x="7874" y="14683"/>
                      <a:pt x="7884" y="14681"/>
                      <a:pt x="7893" y="14676"/>
                    </a:cubicBezTo>
                    <a:cubicBezTo>
                      <a:pt x="8045" y="14610"/>
                      <a:pt x="8187" y="14564"/>
                      <a:pt x="8324" y="14539"/>
                    </a:cubicBezTo>
                    <a:cubicBezTo>
                      <a:pt x="9878" y="14590"/>
                      <a:pt x="9523" y="16011"/>
                      <a:pt x="9934" y="16245"/>
                    </a:cubicBezTo>
                    <a:cubicBezTo>
                      <a:pt x="9985" y="16276"/>
                      <a:pt x="10041" y="16301"/>
                      <a:pt x="10092" y="16326"/>
                    </a:cubicBezTo>
                    <a:cubicBezTo>
                      <a:pt x="10229" y="16392"/>
                      <a:pt x="10361" y="16428"/>
                      <a:pt x="10483" y="16453"/>
                    </a:cubicBezTo>
                    <a:cubicBezTo>
                      <a:pt x="10557" y="16466"/>
                      <a:pt x="10629" y="16472"/>
                      <a:pt x="10698" y="16472"/>
                    </a:cubicBezTo>
                    <a:cubicBezTo>
                      <a:pt x="11586" y="16472"/>
                      <a:pt x="12098" y="15486"/>
                      <a:pt x="12788" y="15486"/>
                    </a:cubicBezTo>
                    <a:cubicBezTo>
                      <a:pt x="12864" y="15486"/>
                      <a:pt x="12941" y="15498"/>
                      <a:pt x="13022" y="15524"/>
                    </a:cubicBezTo>
                    <a:cubicBezTo>
                      <a:pt x="13346" y="15629"/>
                      <a:pt x="13587" y="15719"/>
                      <a:pt x="13898" y="15719"/>
                    </a:cubicBezTo>
                    <a:cubicBezTo>
                      <a:pt x="13948" y="15719"/>
                      <a:pt x="13999" y="15717"/>
                      <a:pt x="14053" y="15712"/>
                    </a:cubicBezTo>
                    <a:cubicBezTo>
                      <a:pt x="14099" y="15707"/>
                      <a:pt x="14104" y="15661"/>
                      <a:pt x="14093" y="15631"/>
                    </a:cubicBezTo>
                    <a:cubicBezTo>
                      <a:pt x="13951" y="15240"/>
                      <a:pt x="13707" y="14915"/>
                      <a:pt x="13393" y="14711"/>
                    </a:cubicBezTo>
                    <a:cubicBezTo>
                      <a:pt x="14124" y="14305"/>
                      <a:pt x="14698" y="13675"/>
                      <a:pt x="15119" y="12888"/>
                    </a:cubicBezTo>
                    <a:cubicBezTo>
                      <a:pt x="15500" y="12172"/>
                      <a:pt x="15729" y="11380"/>
                      <a:pt x="16145" y="10689"/>
                    </a:cubicBezTo>
                    <a:cubicBezTo>
                      <a:pt x="16369" y="10314"/>
                      <a:pt x="16628" y="9933"/>
                      <a:pt x="16958" y="9643"/>
                    </a:cubicBezTo>
                    <a:cubicBezTo>
                      <a:pt x="17420" y="9237"/>
                      <a:pt x="17948" y="9176"/>
                      <a:pt x="18456" y="8876"/>
                    </a:cubicBezTo>
                    <a:cubicBezTo>
                      <a:pt x="19355" y="8348"/>
                      <a:pt x="19598" y="7383"/>
                      <a:pt x="19380" y="6398"/>
                    </a:cubicBezTo>
                    <a:cubicBezTo>
                      <a:pt x="19060" y="4920"/>
                      <a:pt x="18065" y="4214"/>
                      <a:pt x="17095" y="3178"/>
                    </a:cubicBezTo>
                    <a:cubicBezTo>
                      <a:pt x="16423" y="2462"/>
                      <a:pt x="15899" y="2208"/>
                      <a:pt x="15206" y="2208"/>
                    </a:cubicBezTo>
                    <a:cubicBezTo>
                      <a:pt x="14872" y="2208"/>
                      <a:pt x="14500" y="2267"/>
                      <a:pt x="14053" y="2361"/>
                    </a:cubicBezTo>
                    <a:cubicBezTo>
                      <a:pt x="13829" y="2412"/>
                      <a:pt x="13606" y="2457"/>
                      <a:pt x="13382" y="2513"/>
                    </a:cubicBezTo>
                    <a:cubicBezTo>
                      <a:pt x="12656" y="1391"/>
                      <a:pt x="11204" y="670"/>
                      <a:pt x="10026" y="228"/>
                    </a:cubicBezTo>
                    <a:cubicBezTo>
                      <a:pt x="9630" y="78"/>
                      <a:pt x="9252" y="0"/>
                      <a:pt x="88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1"/>
              <p:cNvSpPr/>
              <p:nvPr/>
            </p:nvSpPr>
            <p:spPr>
              <a:xfrm>
                <a:off x="2730700" y="2749450"/>
                <a:ext cx="393600" cy="368825"/>
              </a:xfrm>
              <a:custGeom>
                <a:rect b="b" l="l" r="r" t="t"/>
                <a:pathLst>
                  <a:path extrusionOk="0" h="14753" w="15744">
                    <a:moveTo>
                      <a:pt x="15353" y="0"/>
                    </a:moveTo>
                    <a:cubicBezTo>
                      <a:pt x="15261" y="305"/>
                      <a:pt x="15165" y="610"/>
                      <a:pt x="15063" y="909"/>
                    </a:cubicBezTo>
                    <a:cubicBezTo>
                      <a:pt x="14647" y="2001"/>
                      <a:pt x="14169" y="3073"/>
                      <a:pt x="13540" y="4048"/>
                    </a:cubicBezTo>
                    <a:cubicBezTo>
                      <a:pt x="12910" y="5023"/>
                      <a:pt x="12138" y="5901"/>
                      <a:pt x="11249" y="6643"/>
                    </a:cubicBezTo>
                    <a:cubicBezTo>
                      <a:pt x="10371" y="7399"/>
                      <a:pt x="9380" y="8024"/>
                      <a:pt x="8339" y="8562"/>
                    </a:cubicBezTo>
                    <a:cubicBezTo>
                      <a:pt x="7303" y="9111"/>
                      <a:pt x="6207" y="9548"/>
                      <a:pt x="5130" y="10055"/>
                    </a:cubicBezTo>
                    <a:cubicBezTo>
                      <a:pt x="4053" y="10558"/>
                      <a:pt x="2961" y="11081"/>
                      <a:pt x="2017" y="11838"/>
                    </a:cubicBezTo>
                    <a:cubicBezTo>
                      <a:pt x="1062" y="12579"/>
                      <a:pt x="341" y="13621"/>
                      <a:pt x="1" y="14753"/>
                    </a:cubicBezTo>
                    <a:cubicBezTo>
                      <a:pt x="468" y="13661"/>
                      <a:pt x="1209" y="12706"/>
                      <a:pt x="2190" y="12067"/>
                    </a:cubicBezTo>
                    <a:cubicBezTo>
                      <a:pt x="3134" y="11381"/>
                      <a:pt x="4221" y="10914"/>
                      <a:pt x="5308" y="10467"/>
                    </a:cubicBezTo>
                    <a:cubicBezTo>
                      <a:pt x="7491" y="9583"/>
                      <a:pt x="9756" y="8659"/>
                      <a:pt x="11625" y="7085"/>
                    </a:cubicBezTo>
                    <a:cubicBezTo>
                      <a:pt x="13484" y="5505"/>
                      <a:pt x="14764" y="3332"/>
                      <a:pt x="15485" y="1052"/>
                    </a:cubicBezTo>
                    <a:cubicBezTo>
                      <a:pt x="15576" y="742"/>
                      <a:pt x="15662" y="437"/>
                      <a:pt x="15744" y="127"/>
                    </a:cubicBezTo>
                    <a:cubicBezTo>
                      <a:pt x="15622" y="102"/>
                      <a:pt x="15490" y="66"/>
                      <a:pt x="153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 name="Google Shape;450;p21"/>
            <p:cNvGrpSpPr/>
            <p:nvPr/>
          </p:nvGrpSpPr>
          <p:grpSpPr>
            <a:xfrm rot="-1521202">
              <a:off x="903525" y="1625243"/>
              <a:ext cx="1155214" cy="1444329"/>
              <a:chOff x="-401491" y="1787576"/>
              <a:chExt cx="762897" cy="953827"/>
            </a:xfrm>
          </p:grpSpPr>
          <p:sp>
            <p:nvSpPr>
              <p:cNvPr id="451" name="Google Shape;451;p21"/>
              <p:cNvSpPr/>
              <p:nvPr/>
            </p:nvSpPr>
            <p:spPr>
              <a:xfrm>
                <a:off x="-401491" y="2104115"/>
                <a:ext cx="505285" cy="637288"/>
              </a:xfrm>
              <a:custGeom>
                <a:rect b="b" l="l" r="r" t="t"/>
                <a:pathLst>
                  <a:path extrusionOk="0" h="36479" w="28923">
                    <a:moveTo>
                      <a:pt x="26451" y="12151"/>
                    </a:moveTo>
                    <a:cubicBezTo>
                      <a:pt x="25720" y="14069"/>
                      <a:pt x="24890" y="15951"/>
                      <a:pt x="23775" y="17664"/>
                    </a:cubicBezTo>
                    <a:lnTo>
                      <a:pt x="23775" y="17664"/>
                    </a:lnTo>
                    <a:cubicBezTo>
                      <a:pt x="22678" y="19377"/>
                      <a:pt x="21313" y="20920"/>
                      <a:pt x="19752" y="22223"/>
                    </a:cubicBezTo>
                    <a:lnTo>
                      <a:pt x="19752" y="22223"/>
                    </a:lnTo>
                    <a:cubicBezTo>
                      <a:pt x="18217" y="23552"/>
                      <a:pt x="16478" y="24649"/>
                      <a:pt x="14649" y="25595"/>
                    </a:cubicBezTo>
                    <a:lnTo>
                      <a:pt x="14649" y="25595"/>
                    </a:lnTo>
                    <a:cubicBezTo>
                      <a:pt x="12829" y="26558"/>
                      <a:pt x="10902" y="27326"/>
                      <a:pt x="9011" y="28218"/>
                    </a:cubicBezTo>
                    <a:lnTo>
                      <a:pt x="9011" y="28218"/>
                    </a:lnTo>
                    <a:cubicBezTo>
                      <a:pt x="7119" y="29101"/>
                      <a:pt x="5201" y="30020"/>
                      <a:pt x="3533" y="31349"/>
                    </a:cubicBezTo>
                    <a:lnTo>
                      <a:pt x="3533" y="31349"/>
                    </a:lnTo>
                    <a:cubicBezTo>
                      <a:pt x="1865" y="32651"/>
                      <a:pt x="598" y="34480"/>
                      <a:pt x="0" y="36478"/>
                    </a:cubicBezTo>
                    <a:lnTo>
                      <a:pt x="0" y="36478"/>
                    </a:lnTo>
                    <a:cubicBezTo>
                      <a:pt x="821" y="34560"/>
                      <a:pt x="2124" y="32883"/>
                      <a:pt x="3836" y="31750"/>
                    </a:cubicBezTo>
                    <a:lnTo>
                      <a:pt x="3836" y="31750"/>
                    </a:lnTo>
                    <a:cubicBezTo>
                      <a:pt x="5505" y="30546"/>
                      <a:pt x="7414" y="29734"/>
                      <a:pt x="9323" y="28940"/>
                    </a:cubicBezTo>
                    <a:lnTo>
                      <a:pt x="9323" y="28940"/>
                    </a:lnTo>
                    <a:cubicBezTo>
                      <a:pt x="13150" y="27388"/>
                      <a:pt x="17129" y="25764"/>
                      <a:pt x="20421" y="22999"/>
                    </a:cubicBezTo>
                    <a:lnTo>
                      <a:pt x="20421" y="22999"/>
                    </a:lnTo>
                    <a:cubicBezTo>
                      <a:pt x="23686" y="20224"/>
                      <a:pt x="25934" y="16415"/>
                      <a:pt x="27201" y="12401"/>
                    </a:cubicBezTo>
                    <a:lnTo>
                      <a:pt x="27201" y="12401"/>
                    </a:lnTo>
                    <a:cubicBezTo>
                      <a:pt x="28432" y="8368"/>
                      <a:pt x="28922" y="4167"/>
                      <a:pt x="28922" y="0"/>
                    </a:cubicBezTo>
                    <a:lnTo>
                      <a:pt x="28922" y="0"/>
                    </a:lnTo>
                    <a:cubicBezTo>
                      <a:pt x="28503" y="4140"/>
                      <a:pt x="27807" y="8261"/>
                      <a:pt x="26451" y="12151"/>
                    </a:cubicBezTo>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1"/>
              <p:cNvSpPr/>
              <p:nvPr/>
            </p:nvSpPr>
            <p:spPr>
              <a:xfrm>
                <a:off x="-240191" y="1787576"/>
                <a:ext cx="601597" cy="513234"/>
              </a:xfrm>
              <a:custGeom>
                <a:rect b="b" l="l" r="r" t="t"/>
                <a:pathLst>
                  <a:path extrusionOk="0" h="29378" w="34436">
                    <a:moveTo>
                      <a:pt x="12267" y="2106"/>
                    </a:moveTo>
                    <a:cubicBezTo>
                      <a:pt x="11652" y="3150"/>
                      <a:pt x="11188" y="4435"/>
                      <a:pt x="10929" y="5612"/>
                    </a:cubicBezTo>
                    <a:lnTo>
                      <a:pt x="10929" y="5612"/>
                    </a:lnTo>
                    <a:cubicBezTo>
                      <a:pt x="10893" y="5782"/>
                      <a:pt x="10867" y="5942"/>
                      <a:pt x="10840" y="6103"/>
                    </a:cubicBezTo>
                    <a:lnTo>
                      <a:pt x="10840" y="6103"/>
                    </a:lnTo>
                    <a:cubicBezTo>
                      <a:pt x="9618" y="4970"/>
                      <a:pt x="7931" y="3998"/>
                      <a:pt x="6263" y="4497"/>
                    </a:cubicBezTo>
                    <a:lnTo>
                      <a:pt x="6263" y="4497"/>
                    </a:lnTo>
                    <a:cubicBezTo>
                      <a:pt x="5460" y="4747"/>
                      <a:pt x="4872" y="5336"/>
                      <a:pt x="4390" y="5996"/>
                    </a:cubicBezTo>
                    <a:lnTo>
                      <a:pt x="4390" y="5996"/>
                    </a:lnTo>
                    <a:cubicBezTo>
                      <a:pt x="3881" y="6692"/>
                      <a:pt x="3739" y="7566"/>
                      <a:pt x="2820" y="7887"/>
                    </a:cubicBezTo>
                    <a:lnTo>
                      <a:pt x="2820" y="7887"/>
                    </a:lnTo>
                    <a:cubicBezTo>
                      <a:pt x="2579" y="7976"/>
                      <a:pt x="2053" y="7905"/>
                      <a:pt x="1794" y="7976"/>
                    </a:cubicBezTo>
                    <a:lnTo>
                      <a:pt x="1794" y="7976"/>
                    </a:lnTo>
                    <a:cubicBezTo>
                      <a:pt x="250" y="8467"/>
                      <a:pt x="1" y="10251"/>
                      <a:pt x="456" y="11616"/>
                    </a:cubicBezTo>
                    <a:lnTo>
                      <a:pt x="456" y="11616"/>
                    </a:lnTo>
                    <a:cubicBezTo>
                      <a:pt x="768" y="12562"/>
                      <a:pt x="1419" y="13124"/>
                      <a:pt x="2124" y="13802"/>
                    </a:cubicBezTo>
                    <a:lnTo>
                      <a:pt x="2124" y="13802"/>
                    </a:lnTo>
                    <a:cubicBezTo>
                      <a:pt x="3471" y="15086"/>
                      <a:pt x="4194" y="16210"/>
                      <a:pt x="4604" y="18057"/>
                    </a:cubicBezTo>
                    <a:lnTo>
                      <a:pt x="4604" y="18057"/>
                    </a:lnTo>
                    <a:cubicBezTo>
                      <a:pt x="4943" y="19547"/>
                      <a:pt x="6254" y="22143"/>
                      <a:pt x="8404" y="23329"/>
                    </a:cubicBezTo>
                    <a:lnTo>
                      <a:pt x="8404" y="23329"/>
                    </a:lnTo>
                    <a:cubicBezTo>
                      <a:pt x="8699" y="23490"/>
                      <a:pt x="10635" y="24685"/>
                      <a:pt x="11759" y="24989"/>
                    </a:cubicBezTo>
                    <a:lnTo>
                      <a:pt x="11759" y="24989"/>
                    </a:lnTo>
                    <a:cubicBezTo>
                      <a:pt x="12446" y="25167"/>
                      <a:pt x="13141" y="25265"/>
                      <a:pt x="13819" y="25381"/>
                    </a:cubicBezTo>
                    <a:lnTo>
                      <a:pt x="13819" y="25381"/>
                    </a:lnTo>
                    <a:cubicBezTo>
                      <a:pt x="13784" y="25470"/>
                      <a:pt x="13748" y="25560"/>
                      <a:pt x="13721" y="25649"/>
                    </a:cubicBezTo>
                    <a:lnTo>
                      <a:pt x="13721" y="25649"/>
                    </a:lnTo>
                    <a:cubicBezTo>
                      <a:pt x="13686" y="25738"/>
                      <a:pt x="13793" y="25818"/>
                      <a:pt x="13873" y="25774"/>
                    </a:cubicBezTo>
                    <a:lnTo>
                      <a:pt x="13873" y="25774"/>
                    </a:lnTo>
                    <a:cubicBezTo>
                      <a:pt x="14132" y="25658"/>
                      <a:pt x="14381" y="25577"/>
                      <a:pt x="14622" y="25533"/>
                    </a:cubicBezTo>
                    <a:lnTo>
                      <a:pt x="14622" y="25533"/>
                    </a:lnTo>
                    <a:cubicBezTo>
                      <a:pt x="17361" y="25622"/>
                      <a:pt x="16737" y="28120"/>
                      <a:pt x="17450" y="28530"/>
                    </a:cubicBezTo>
                    <a:lnTo>
                      <a:pt x="17450" y="28530"/>
                    </a:lnTo>
                    <a:cubicBezTo>
                      <a:pt x="18940" y="29378"/>
                      <a:pt x="19904" y="28718"/>
                      <a:pt x="20769" y="28066"/>
                    </a:cubicBezTo>
                    <a:lnTo>
                      <a:pt x="20769" y="28066"/>
                    </a:lnTo>
                    <a:cubicBezTo>
                      <a:pt x="21465" y="27540"/>
                      <a:pt x="22089" y="27014"/>
                      <a:pt x="22874" y="27264"/>
                    </a:cubicBezTo>
                    <a:lnTo>
                      <a:pt x="22874" y="27264"/>
                    </a:lnTo>
                    <a:cubicBezTo>
                      <a:pt x="23543" y="27478"/>
                      <a:pt x="24007" y="27665"/>
                      <a:pt x="24694" y="27594"/>
                    </a:cubicBezTo>
                    <a:lnTo>
                      <a:pt x="24694" y="27594"/>
                    </a:lnTo>
                    <a:cubicBezTo>
                      <a:pt x="24766" y="27594"/>
                      <a:pt x="24783" y="27504"/>
                      <a:pt x="24766" y="27451"/>
                    </a:cubicBezTo>
                    <a:lnTo>
                      <a:pt x="24766" y="27451"/>
                    </a:lnTo>
                    <a:cubicBezTo>
                      <a:pt x="24507" y="26764"/>
                      <a:pt x="24088" y="26202"/>
                      <a:pt x="23534" y="25836"/>
                    </a:cubicBezTo>
                    <a:lnTo>
                      <a:pt x="23534" y="25836"/>
                    </a:lnTo>
                    <a:cubicBezTo>
                      <a:pt x="24819" y="25122"/>
                      <a:pt x="25827" y="24025"/>
                      <a:pt x="26568" y="22634"/>
                    </a:cubicBezTo>
                    <a:lnTo>
                      <a:pt x="26568" y="22634"/>
                    </a:lnTo>
                    <a:cubicBezTo>
                      <a:pt x="27228" y="21376"/>
                      <a:pt x="27638" y="19993"/>
                      <a:pt x="28370" y="18771"/>
                    </a:cubicBezTo>
                    <a:lnTo>
                      <a:pt x="28370" y="18771"/>
                    </a:lnTo>
                    <a:cubicBezTo>
                      <a:pt x="28762" y="18111"/>
                      <a:pt x="29208" y="17441"/>
                      <a:pt x="29797" y="16933"/>
                    </a:cubicBezTo>
                    <a:lnTo>
                      <a:pt x="29797" y="16933"/>
                    </a:lnTo>
                    <a:cubicBezTo>
                      <a:pt x="30609" y="16219"/>
                      <a:pt x="31537" y="16112"/>
                      <a:pt x="32429" y="15586"/>
                    </a:cubicBezTo>
                    <a:lnTo>
                      <a:pt x="32429" y="15586"/>
                    </a:lnTo>
                    <a:cubicBezTo>
                      <a:pt x="34008" y="14667"/>
                      <a:pt x="34436" y="12963"/>
                      <a:pt x="34052" y="11232"/>
                    </a:cubicBezTo>
                    <a:lnTo>
                      <a:pt x="34052" y="11232"/>
                    </a:lnTo>
                    <a:cubicBezTo>
                      <a:pt x="33481" y="8636"/>
                      <a:pt x="31742" y="7396"/>
                      <a:pt x="30038" y="5585"/>
                    </a:cubicBezTo>
                    <a:lnTo>
                      <a:pt x="30038" y="5585"/>
                    </a:lnTo>
                    <a:cubicBezTo>
                      <a:pt x="28289" y="3712"/>
                      <a:pt x="27112" y="3632"/>
                      <a:pt x="24694" y="4140"/>
                    </a:cubicBezTo>
                    <a:lnTo>
                      <a:pt x="24694" y="4140"/>
                    </a:lnTo>
                    <a:cubicBezTo>
                      <a:pt x="24293" y="4229"/>
                      <a:pt x="23900" y="4310"/>
                      <a:pt x="23517" y="4408"/>
                    </a:cubicBezTo>
                    <a:lnTo>
                      <a:pt x="23517" y="4408"/>
                    </a:lnTo>
                    <a:cubicBezTo>
                      <a:pt x="22241" y="2436"/>
                      <a:pt x="19689" y="1179"/>
                      <a:pt x="17620" y="393"/>
                    </a:cubicBezTo>
                    <a:lnTo>
                      <a:pt x="17620" y="393"/>
                    </a:lnTo>
                    <a:cubicBezTo>
                      <a:pt x="16924" y="135"/>
                      <a:pt x="16255" y="1"/>
                      <a:pt x="15630" y="1"/>
                    </a:cubicBezTo>
                    <a:lnTo>
                      <a:pt x="15630" y="1"/>
                    </a:lnTo>
                    <a:cubicBezTo>
                      <a:pt x="14274" y="1"/>
                      <a:pt x="13115" y="652"/>
                      <a:pt x="12267" y="2106"/>
                    </a:cubicBezTo>
                    <a:close/>
                    <a:moveTo>
                      <a:pt x="15613" y="22384"/>
                    </a:moveTo>
                    <a:cubicBezTo>
                      <a:pt x="13998" y="19386"/>
                      <a:pt x="13159" y="15506"/>
                      <a:pt x="13115" y="12374"/>
                    </a:cubicBezTo>
                    <a:lnTo>
                      <a:pt x="13115" y="12374"/>
                    </a:lnTo>
                    <a:cubicBezTo>
                      <a:pt x="13088" y="10474"/>
                      <a:pt x="13525" y="8628"/>
                      <a:pt x="13721" y="6745"/>
                    </a:cubicBezTo>
                    <a:lnTo>
                      <a:pt x="13721" y="6745"/>
                    </a:lnTo>
                    <a:cubicBezTo>
                      <a:pt x="13926" y="4827"/>
                      <a:pt x="13703" y="2499"/>
                      <a:pt x="14587" y="724"/>
                    </a:cubicBezTo>
                    <a:lnTo>
                      <a:pt x="14587" y="724"/>
                    </a:lnTo>
                    <a:cubicBezTo>
                      <a:pt x="15166" y="509"/>
                      <a:pt x="15791" y="518"/>
                      <a:pt x="16433" y="652"/>
                    </a:cubicBezTo>
                    <a:lnTo>
                      <a:pt x="16433" y="652"/>
                    </a:lnTo>
                    <a:cubicBezTo>
                      <a:pt x="15621" y="2017"/>
                      <a:pt x="15630" y="3766"/>
                      <a:pt x="15470" y="5300"/>
                    </a:cubicBezTo>
                    <a:lnTo>
                      <a:pt x="15470" y="5300"/>
                    </a:lnTo>
                    <a:cubicBezTo>
                      <a:pt x="15184" y="7851"/>
                      <a:pt x="14881" y="10403"/>
                      <a:pt x="14622" y="12963"/>
                    </a:cubicBezTo>
                    <a:lnTo>
                      <a:pt x="14622" y="12963"/>
                    </a:lnTo>
                    <a:cubicBezTo>
                      <a:pt x="14265" y="16478"/>
                      <a:pt x="14622" y="20127"/>
                      <a:pt x="16255" y="23294"/>
                    </a:cubicBezTo>
                    <a:lnTo>
                      <a:pt x="16255" y="23294"/>
                    </a:lnTo>
                    <a:cubicBezTo>
                      <a:pt x="16032" y="22999"/>
                      <a:pt x="15827" y="22687"/>
                      <a:pt x="15613" y="22384"/>
                    </a:cubicBezTo>
                    <a:moveTo>
                      <a:pt x="16701" y="23829"/>
                    </a:moveTo>
                    <a:cubicBezTo>
                      <a:pt x="15202" y="20252"/>
                      <a:pt x="14506" y="16853"/>
                      <a:pt x="14908" y="12972"/>
                    </a:cubicBezTo>
                    <a:lnTo>
                      <a:pt x="14908" y="12972"/>
                    </a:lnTo>
                    <a:cubicBezTo>
                      <a:pt x="15104" y="11036"/>
                      <a:pt x="15336" y="9109"/>
                      <a:pt x="15550" y="7173"/>
                    </a:cubicBezTo>
                    <a:lnTo>
                      <a:pt x="15550" y="7173"/>
                    </a:lnTo>
                    <a:cubicBezTo>
                      <a:pt x="15782" y="5050"/>
                      <a:pt x="15791" y="2695"/>
                      <a:pt x="16647" y="706"/>
                    </a:cubicBezTo>
                    <a:lnTo>
                      <a:pt x="16647" y="706"/>
                    </a:lnTo>
                    <a:cubicBezTo>
                      <a:pt x="17076" y="813"/>
                      <a:pt x="17513" y="973"/>
                      <a:pt x="17968" y="1179"/>
                    </a:cubicBezTo>
                    <a:lnTo>
                      <a:pt x="17968" y="1179"/>
                    </a:lnTo>
                    <a:cubicBezTo>
                      <a:pt x="18048" y="1214"/>
                      <a:pt x="18128" y="1250"/>
                      <a:pt x="18209" y="1294"/>
                    </a:cubicBezTo>
                    <a:lnTo>
                      <a:pt x="18209" y="1294"/>
                    </a:lnTo>
                    <a:cubicBezTo>
                      <a:pt x="17887" y="2793"/>
                      <a:pt x="17263" y="4203"/>
                      <a:pt x="17076" y="5746"/>
                    </a:cubicBezTo>
                    <a:lnTo>
                      <a:pt x="17076" y="5746"/>
                    </a:lnTo>
                    <a:cubicBezTo>
                      <a:pt x="16826" y="7869"/>
                      <a:pt x="16763" y="10037"/>
                      <a:pt x="16621" y="12169"/>
                    </a:cubicBezTo>
                    <a:lnTo>
                      <a:pt x="16621" y="12169"/>
                    </a:lnTo>
                    <a:cubicBezTo>
                      <a:pt x="16460" y="14631"/>
                      <a:pt x="16389" y="17058"/>
                      <a:pt x="16451" y="19484"/>
                    </a:cubicBezTo>
                    <a:lnTo>
                      <a:pt x="16451" y="19484"/>
                    </a:lnTo>
                    <a:cubicBezTo>
                      <a:pt x="16228" y="19395"/>
                      <a:pt x="16005" y="19315"/>
                      <a:pt x="15773" y="19252"/>
                    </a:cubicBezTo>
                    <a:lnTo>
                      <a:pt x="15773" y="19252"/>
                    </a:lnTo>
                    <a:cubicBezTo>
                      <a:pt x="15657" y="19226"/>
                      <a:pt x="15595" y="19377"/>
                      <a:pt x="15693" y="19440"/>
                    </a:cubicBezTo>
                    <a:lnTo>
                      <a:pt x="15693" y="19440"/>
                    </a:lnTo>
                    <a:cubicBezTo>
                      <a:pt x="15925" y="19618"/>
                      <a:pt x="16192" y="19868"/>
                      <a:pt x="16469" y="20162"/>
                    </a:cubicBezTo>
                    <a:lnTo>
                      <a:pt x="16469" y="20162"/>
                    </a:lnTo>
                    <a:cubicBezTo>
                      <a:pt x="16505" y="21385"/>
                      <a:pt x="16576" y="22607"/>
                      <a:pt x="16701" y="23838"/>
                    </a:cubicBezTo>
                    <a:lnTo>
                      <a:pt x="16701" y="23838"/>
                    </a:lnTo>
                    <a:cubicBezTo>
                      <a:pt x="16701" y="23838"/>
                      <a:pt x="16701" y="23838"/>
                      <a:pt x="16701" y="23829"/>
                    </a:cubicBezTo>
                    <a:moveTo>
                      <a:pt x="12169" y="13632"/>
                    </a:moveTo>
                    <a:cubicBezTo>
                      <a:pt x="11607" y="10153"/>
                      <a:pt x="12410" y="6513"/>
                      <a:pt x="12401" y="2981"/>
                    </a:cubicBezTo>
                    <a:lnTo>
                      <a:pt x="12401" y="2981"/>
                    </a:lnTo>
                    <a:cubicBezTo>
                      <a:pt x="12553" y="2677"/>
                      <a:pt x="12713" y="2392"/>
                      <a:pt x="12883" y="2142"/>
                    </a:cubicBezTo>
                    <a:lnTo>
                      <a:pt x="12883" y="2142"/>
                    </a:lnTo>
                    <a:cubicBezTo>
                      <a:pt x="13320" y="1500"/>
                      <a:pt x="13802" y="1080"/>
                      <a:pt x="14310" y="840"/>
                    </a:cubicBezTo>
                    <a:lnTo>
                      <a:pt x="14310" y="840"/>
                    </a:lnTo>
                    <a:cubicBezTo>
                      <a:pt x="13650" y="2124"/>
                      <a:pt x="13703" y="3792"/>
                      <a:pt x="13605" y="5184"/>
                    </a:cubicBezTo>
                    <a:lnTo>
                      <a:pt x="13605" y="5184"/>
                    </a:lnTo>
                    <a:cubicBezTo>
                      <a:pt x="13427" y="7691"/>
                      <a:pt x="12793" y="10162"/>
                      <a:pt x="12856" y="12669"/>
                    </a:cubicBezTo>
                    <a:lnTo>
                      <a:pt x="12856" y="12669"/>
                    </a:lnTo>
                    <a:cubicBezTo>
                      <a:pt x="12901" y="14917"/>
                      <a:pt x="13418" y="17129"/>
                      <a:pt x="14141" y="19252"/>
                    </a:cubicBezTo>
                    <a:lnTo>
                      <a:pt x="14141" y="19252"/>
                    </a:lnTo>
                    <a:cubicBezTo>
                      <a:pt x="14337" y="19832"/>
                      <a:pt x="14542" y="20439"/>
                      <a:pt x="14774" y="21037"/>
                    </a:cubicBezTo>
                    <a:lnTo>
                      <a:pt x="14774" y="21037"/>
                    </a:lnTo>
                    <a:cubicBezTo>
                      <a:pt x="13471" y="18771"/>
                      <a:pt x="12597" y="16264"/>
                      <a:pt x="12169" y="13632"/>
                    </a:cubicBezTo>
                    <a:moveTo>
                      <a:pt x="16576" y="19529"/>
                    </a:moveTo>
                    <a:cubicBezTo>
                      <a:pt x="16558" y="19136"/>
                      <a:pt x="16531" y="18753"/>
                      <a:pt x="16522" y="18360"/>
                    </a:cubicBezTo>
                    <a:lnTo>
                      <a:pt x="16522" y="18360"/>
                    </a:lnTo>
                    <a:cubicBezTo>
                      <a:pt x="16460" y="16300"/>
                      <a:pt x="16701" y="14230"/>
                      <a:pt x="16844" y="12178"/>
                    </a:cubicBezTo>
                    <a:lnTo>
                      <a:pt x="16844" y="12178"/>
                    </a:lnTo>
                    <a:cubicBezTo>
                      <a:pt x="16977" y="10224"/>
                      <a:pt x="17076" y="8271"/>
                      <a:pt x="17245" y="6326"/>
                    </a:cubicBezTo>
                    <a:lnTo>
                      <a:pt x="17245" y="6326"/>
                    </a:lnTo>
                    <a:cubicBezTo>
                      <a:pt x="17406" y="4604"/>
                      <a:pt x="18128" y="3052"/>
                      <a:pt x="18387" y="1375"/>
                    </a:cubicBezTo>
                    <a:lnTo>
                      <a:pt x="18387" y="1375"/>
                    </a:lnTo>
                    <a:cubicBezTo>
                      <a:pt x="18815" y="1571"/>
                      <a:pt x="19234" y="1785"/>
                      <a:pt x="19654" y="2008"/>
                    </a:cubicBezTo>
                    <a:lnTo>
                      <a:pt x="19654" y="2008"/>
                    </a:lnTo>
                    <a:cubicBezTo>
                      <a:pt x="19466" y="3989"/>
                      <a:pt x="18851" y="5835"/>
                      <a:pt x="18503" y="7789"/>
                    </a:cubicBezTo>
                    <a:lnTo>
                      <a:pt x="18503" y="7789"/>
                    </a:lnTo>
                    <a:cubicBezTo>
                      <a:pt x="18191" y="9475"/>
                      <a:pt x="18548" y="11090"/>
                      <a:pt x="18423" y="12776"/>
                    </a:cubicBezTo>
                    <a:lnTo>
                      <a:pt x="18423" y="12776"/>
                    </a:lnTo>
                    <a:cubicBezTo>
                      <a:pt x="18271" y="14765"/>
                      <a:pt x="17843" y="16648"/>
                      <a:pt x="17789" y="18673"/>
                    </a:cubicBezTo>
                    <a:lnTo>
                      <a:pt x="17789" y="18673"/>
                    </a:lnTo>
                    <a:cubicBezTo>
                      <a:pt x="17771" y="19154"/>
                      <a:pt x="17736" y="19636"/>
                      <a:pt x="17682" y="20118"/>
                    </a:cubicBezTo>
                    <a:lnTo>
                      <a:pt x="17682" y="20118"/>
                    </a:lnTo>
                    <a:cubicBezTo>
                      <a:pt x="17343" y="19886"/>
                      <a:pt x="16977" y="19681"/>
                      <a:pt x="16576" y="19529"/>
                    </a:cubicBezTo>
                    <a:moveTo>
                      <a:pt x="17789" y="20189"/>
                    </a:moveTo>
                    <a:cubicBezTo>
                      <a:pt x="17861" y="19690"/>
                      <a:pt x="17914" y="19181"/>
                      <a:pt x="17941" y="18673"/>
                    </a:cubicBezTo>
                    <a:lnTo>
                      <a:pt x="17941" y="18673"/>
                    </a:lnTo>
                    <a:cubicBezTo>
                      <a:pt x="18039" y="16674"/>
                      <a:pt x="18530" y="14756"/>
                      <a:pt x="18655" y="12785"/>
                    </a:cubicBezTo>
                    <a:lnTo>
                      <a:pt x="18655" y="12785"/>
                    </a:lnTo>
                    <a:cubicBezTo>
                      <a:pt x="18797" y="10679"/>
                      <a:pt x="18485" y="8851"/>
                      <a:pt x="18967" y="6745"/>
                    </a:cubicBezTo>
                    <a:lnTo>
                      <a:pt x="18967" y="6745"/>
                    </a:lnTo>
                    <a:cubicBezTo>
                      <a:pt x="19324" y="5184"/>
                      <a:pt x="19805" y="3685"/>
                      <a:pt x="19779" y="2080"/>
                    </a:cubicBezTo>
                    <a:lnTo>
                      <a:pt x="19779" y="2080"/>
                    </a:lnTo>
                    <a:cubicBezTo>
                      <a:pt x="20359" y="2410"/>
                      <a:pt x="20921" y="2766"/>
                      <a:pt x="21429" y="3159"/>
                    </a:cubicBezTo>
                    <a:lnTo>
                      <a:pt x="21429" y="3159"/>
                    </a:lnTo>
                    <a:cubicBezTo>
                      <a:pt x="21643" y="3320"/>
                      <a:pt x="21830" y="3480"/>
                      <a:pt x="22009" y="3650"/>
                    </a:cubicBezTo>
                    <a:lnTo>
                      <a:pt x="22009" y="3650"/>
                    </a:lnTo>
                    <a:cubicBezTo>
                      <a:pt x="22143" y="5282"/>
                      <a:pt x="21768" y="6834"/>
                      <a:pt x="21616" y="8458"/>
                    </a:cubicBezTo>
                    <a:lnTo>
                      <a:pt x="21616" y="8458"/>
                    </a:lnTo>
                    <a:cubicBezTo>
                      <a:pt x="21456" y="10215"/>
                      <a:pt x="21715" y="11982"/>
                      <a:pt x="21563" y="13739"/>
                    </a:cubicBezTo>
                    <a:lnTo>
                      <a:pt x="21563" y="13739"/>
                    </a:lnTo>
                    <a:cubicBezTo>
                      <a:pt x="21393" y="15622"/>
                      <a:pt x="20483" y="17281"/>
                      <a:pt x="20109" y="19119"/>
                    </a:cubicBezTo>
                    <a:lnTo>
                      <a:pt x="20109" y="19119"/>
                    </a:lnTo>
                    <a:cubicBezTo>
                      <a:pt x="19895" y="20180"/>
                      <a:pt x="19716" y="21144"/>
                      <a:pt x="19457" y="22054"/>
                    </a:cubicBezTo>
                    <a:lnTo>
                      <a:pt x="19457" y="22054"/>
                    </a:lnTo>
                    <a:cubicBezTo>
                      <a:pt x="19288" y="21732"/>
                      <a:pt x="19092" y="21438"/>
                      <a:pt x="18860" y="21162"/>
                    </a:cubicBezTo>
                    <a:lnTo>
                      <a:pt x="18860" y="21162"/>
                    </a:lnTo>
                    <a:cubicBezTo>
                      <a:pt x="18887" y="20992"/>
                      <a:pt x="18904" y="20814"/>
                      <a:pt x="18922" y="20635"/>
                    </a:cubicBezTo>
                    <a:lnTo>
                      <a:pt x="18922" y="20635"/>
                    </a:lnTo>
                    <a:cubicBezTo>
                      <a:pt x="19145" y="18405"/>
                      <a:pt x="19618" y="16424"/>
                      <a:pt x="20207" y="14275"/>
                    </a:cubicBezTo>
                    <a:lnTo>
                      <a:pt x="20207" y="14275"/>
                    </a:lnTo>
                    <a:cubicBezTo>
                      <a:pt x="20698" y="12464"/>
                      <a:pt x="20519" y="10617"/>
                      <a:pt x="20564" y="8770"/>
                    </a:cubicBezTo>
                    <a:lnTo>
                      <a:pt x="20564" y="8770"/>
                    </a:lnTo>
                    <a:cubicBezTo>
                      <a:pt x="20608" y="6799"/>
                      <a:pt x="21197" y="4881"/>
                      <a:pt x="21001" y="2900"/>
                    </a:cubicBezTo>
                    <a:lnTo>
                      <a:pt x="21001" y="2900"/>
                    </a:lnTo>
                    <a:cubicBezTo>
                      <a:pt x="20992" y="2820"/>
                      <a:pt x="20858" y="2838"/>
                      <a:pt x="20858" y="2909"/>
                    </a:cubicBezTo>
                    <a:lnTo>
                      <a:pt x="20858" y="2909"/>
                    </a:lnTo>
                    <a:cubicBezTo>
                      <a:pt x="20965" y="4792"/>
                      <a:pt x="20394" y="6602"/>
                      <a:pt x="20323" y="8476"/>
                    </a:cubicBezTo>
                    <a:lnTo>
                      <a:pt x="20323" y="8476"/>
                    </a:lnTo>
                    <a:cubicBezTo>
                      <a:pt x="20251" y="10519"/>
                      <a:pt x="20466" y="12499"/>
                      <a:pt x="19886" y="14498"/>
                    </a:cubicBezTo>
                    <a:lnTo>
                      <a:pt x="19886" y="14498"/>
                    </a:lnTo>
                    <a:cubicBezTo>
                      <a:pt x="19449" y="16014"/>
                      <a:pt x="18994" y="17406"/>
                      <a:pt x="18824" y="18976"/>
                    </a:cubicBezTo>
                    <a:lnTo>
                      <a:pt x="18824" y="18976"/>
                    </a:lnTo>
                    <a:cubicBezTo>
                      <a:pt x="18762" y="19627"/>
                      <a:pt x="18699" y="20278"/>
                      <a:pt x="18637" y="20921"/>
                    </a:cubicBezTo>
                    <a:lnTo>
                      <a:pt x="18637" y="20921"/>
                    </a:lnTo>
                    <a:cubicBezTo>
                      <a:pt x="18378" y="20653"/>
                      <a:pt x="18101" y="20403"/>
                      <a:pt x="17789" y="20189"/>
                    </a:cubicBezTo>
                    <a:moveTo>
                      <a:pt x="16094" y="23838"/>
                    </a:moveTo>
                    <a:cubicBezTo>
                      <a:pt x="16041" y="23766"/>
                      <a:pt x="15987" y="23695"/>
                      <a:pt x="15934" y="23624"/>
                    </a:cubicBezTo>
                    <a:lnTo>
                      <a:pt x="15934" y="23624"/>
                    </a:lnTo>
                    <a:cubicBezTo>
                      <a:pt x="15943" y="23588"/>
                      <a:pt x="15943" y="23552"/>
                      <a:pt x="15916" y="23526"/>
                    </a:cubicBezTo>
                    <a:lnTo>
                      <a:pt x="15916" y="23526"/>
                    </a:lnTo>
                    <a:cubicBezTo>
                      <a:pt x="12847" y="19502"/>
                      <a:pt x="11116" y="15220"/>
                      <a:pt x="10867" y="10207"/>
                    </a:cubicBezTo>
                    <a:lnTo>
                      <a:pt x="10867" y="10207"/>
                    </a:lnTo>
                    <a:cubicBezTo>
                      <a:pt x="10965" y="9939"/>
                      <a:pt x="11045" y="9671"/>
                      <a:pt x="11098" y="9395"/>
                    </a:cubicBezTo>
                    <a:lnTo>
                      <a:pt x="11098" y="9395"/>
                    </a:lnTo>
                    <a:cubicBezTo>
                      <a:pt x="11348" y="8199"/>
                      <a:pt x="11197" y="6968"/>
                      <a:pt x="11455" y="5773"/>
                    </a:cubicBezTo>
                    <a:lnTo>
                      <a:pt x="11455" y="5773"/>
                    </a:lnTo>
                    <a:cubicBezTo>
                      <a:pt x="11607" y="5041"/>
                      <a:pt x="11866" y="4221"/>
                      <a:pt x="12196" y="3453"/>
                    </a:cubicBezTo>
                    <a:lnTo>
                      <a:pt x="12196" y="3453"/>
                    </a:lnTo>
                    <a:cubicBezTo>
                      <a:pt x="12044" y="7040"/>
                      <a:pt x="11518" y="10760"/>
                      <a:pt x="12160" y="14275"/>
                    </a:cubicBezTo>
                    <a:lnTo>
                      <a:pt x="12160" y="14275"/>
                    </a:lnTo>
                    <a:cubicBezTo>
                      <a:pt x="12722" y="17317"/>
                      <a:pt x="13784" y="20243"/>
                      <a:pt x="15532" y="22767"/>
                    </a:cubicBezTo>
                    <a:lnTo>
                      <a:pt x="15532" y="22767"/>
                    </a:lnTo>
                    <a:cubicBezTo>
                      <a:pt x="15728" y="23151"/>
                      <a:pt x="15943" y="23508"/>
                      <a:pt x="16183" y="23856"/>
                    </a:cubicBezTo>
                    <a:lnTo>
                      <a:pt x="16183" y="23856"/>
                    </a:lnTo>
                    <a:cubicBezTo>
                      <a:pt x="16166" y="23847"/>
                      <a:pt x="16139" y="23838"/>
                      <a:pt x="16112" y="23838"/>
                    </a:cubicBezTo>
                    <a:lnTo>
                      <a:pt x="16112" y="23838"/>
                    </a:lnTo>
                    <a:cubicBezTo>
                      <a:pt x="16112" y="23838"/>
                      <a:pt x="16103" y="23838"/>
                      <a:pt x="16103" y="23838"/>
                    </a:cubicBezTo>
                    <a:lnTo>
                      <a:pt x="16103" y="23838"/>
                    </a:lnTo>
                    <a:cubicBezTo>
                      <a:pt x="16103" y="23838"/>
                      <a:pt x="16103" y="23838"/>
                      <a:pt x="16094" y="23838"/>
                    </a:cubicBezTo>
                    <a:lnTo>
                      <a:pt x="16094" y="23838"/>
                    </a:lnTo>
                    <a:lnTo>
                      <a:pt x="16094" y="23838"/>
                    </a:lnTo>
                    <a:close/>
                    <a:moveTo>
                      <a:pt x="19672" y="22553"/>
                    </a:moveTo>
                    <a:cubicBezTo>
                      <a:pt x="19841" y="22054"/>
                      <a:pt x="19975" y="21545"/>
                      <a:pt x="20082" y="21001"/>
                    </a:cubicBezTo>
                    <a:lnTo>
                      <a:pt x="20082" y="21001"/>
                    </a:lnTo>
                    <a:cubicBezTo>
                      <a:pt x="20474" y="18851"/>
                      <a:pt x="21295" y="16835"/>
                      <a:pt x="21679" y="14703"/>
                    </a:cubicBezTo>
                    <a:lnTo>
                      <a:pt x="21679" y="14703"/>
                    </a:lnTo>
                    <a:cubicBezTo>
                      <a:pt x="22018" y="12838"/>
                      <a:pt x="21715" y="10938"/>
                      <a:pt x="21804" y="9065"/>
                    </a:cubicBezTo>
                    <a:lnTo>
                      <a:pt x="21804" y="9065"/>
                    </a:lnTo>
                    <a:cubicBezTo>
                      <a:pt x="21884" y="7280"/>
                      <a:pt x="22321" y="5568"/>
                      <a:pt x="22143" y="3783"/>
                    </a:cubicBezTo>
                    <a:lnTo>
                      <a:pt x="22143" y="3783"/>
                    </a:lnTo>
                    <a:cubicBezTo>
                      <a:pt x="22580" y="4221"/>
                      <a:pt x="22910" y="4676"/>
                      <a:pt x="23142" y="5175"/>
                    </a:cubicBezTo>
                    <a:lnTo>
                      <a:pt x="23142" y="5175"/>
                    </a:lnTo>
                    <a:cubicBezTo>
                      <a:pt x="23115" y="8699"/>
                      <a:pt x="23731" y="12687"/>
                      <a:pt x="22446" y="16014"/>
                    </a:cubicBezTo>
                    <a:lnTo>
                      <a:pt x="22446" y="16014"/>
                    </a:lnTo>
                    <a:cubicBezTo>
                      <a:pt x="21893" y="17441"/>
                      <a:pt x="21161" y="18797"/>
                      <a:pt x="20724" y="20261"/>
                    </a:cubicBezTo>
                    <a:lnTo>
                      <a:pt x="20724" y="20261"/>
                    </a:lnTo>
                    <a:cubicBezTo>
                      <a:pt x="20439" y="21197"/>
                      <a:pt x="20153" y="22045"/>
                      <a:pt x="19805" y="22865"/>
                    </a:cubicBezTo>
                    <a:lnTo>
                      <a:pt x="19805" y="22865"/>
                    </a:lnTo>
                    <a:cubicBezTo>
                      <a:pt x="19770" y="22758"/>
                      <a:pt x="19716" y="22651"/>
                      <a:pt x="19672" y="22553"/>
                    </a:cubicBezTo>
                    <a:moveTo>
                      <a:pt x="22732" y="19520"/>
                    </a:moveTo>
                    <a:cubicBezTo>
                      <a:pt x="22874" y="17763"/>
                      <a:pt x="23142" y="16585"/>
                      <a:pt x="23864" y="14979"/>
                    </a:cubicBezTo>
                    <a:lnTo>
                      <a:pt x="23864" y="14979"/>
                    </a:lnTo>
                    <a:cubicBezTo>
                      <a:pt x="24284" y="14034"/>
                      <a:pt x="24632" y="13150"/>
                      <a:pt x="24605" y="12107"/>
                    </a:cubicBezTo>
                    <a:lnTo>
                      <a:pt x="24605" y="12107"/>
                    </a:lnTo>
                    <a:cubicBezTo>
                      <a:pt x="24587" y="11696"/>
                      <a:pt x="24542" y="11286"/>
                      <a:pt x="24480" y="10876"/>
                    </a:cubicBezTo>
                    <a:lnTo>
                      <a:pt x="24480" y="10876"/>
                    </a:lnTo>
                    <a:cubicBezTo>
                      <a:pt x="25506" y="8859"/>
                      <a:pt x="26318" y="6870"/>
                      <a:pt x="26639" y="4506"/>
                    </a:cubicBezTo>
                    <a:lnTo>
                      <a:pt x="26639" y="4506"/>
                    </a:lnTo>
                    <a:cubicBezTo>
                      <a:pt x="27335" y="4506"/>
                      <a:pt x="27843" y="4667"/>
                      <a:pt x="28263" y="4925"/>
                    </a:cubicBezTo>
                    <a:lnTo>
                      <a:pt x="28263" y="4925"/>
                    </a:lnTo>
                    <a:cubicBezTo>
                      <a:pt x="27924" y="6763"/>
                      <a:pt x="26853" y="8208"/>
                      <a:pt x="26014" y="9868"/>
                    </a:cubicBezTo>
                    <a:lnTo>
                      <a:pt x="26014" y="9868"/>
                    </a:lnTo>
                    <a:cubicBezTo>
                      <a:pt x="25426" y="11018"/>
                      <a:pt x="25042" y="12241"/>
                      <a:pt x="24658" y="13472"/>
                    </a:cubicBezTo>
                    <a:lnTo>
                      <a:pt x="24658" y="13472"/>
                    </a:lnTo>
                    <a:cubicBezTo>
                      <a:pt x="23847" y="16112"/>
                      <a:pt x="23240" y="18797"/>
                      <a:pt x="22384" y="21420"/>
                    </a:cubicBezTo>
                    <a:lnTo>
                      <a:pt x="22384" y="21420"/>
                    </a:lnTo>
                    <a:cubicBezTo>
                      <a:pt x="22562" y="20814"/>
                      <a:pt x="22678" y="20180"/>
                      <a:pt x="22732" y="19520"/>
                    </a:cubicBezTo>
                    <a:moveTo>
                      <a:pt x="24230" y="8922"/>
                    </a:moveTo>
                    <a:cubicBezTo>
                      <a:pt x="24748" y="7566"/>
                      <a:pt x="25149" y="6174"/>
                      <a:pt x="25212" y="4693"/>
                    </a:cubicBezTo>
                    <a:lnTo>
                      <a:pt x="25212" y="4693"/>
                    </a:lnTo>
                    <a:cubicBezTo>
                      <a:pt x="25595" y="4604"/>
                      <a:pt x="25979" y="4542"/>
                      <a:pt x="26345" y="4515"/>
                    </a:cubicBezTo>
                    <a:lnTo>
                      <a:pt x="26345" y="4515"/>
                    </a:lnTo>
                    <a:cubicBezTo>
                      <a:pt x="26371" y="4515"/>
                      <a:pt x="26398" y="4515"/>
                      <a:pt x="26425" y="4515"/>
                    </a:cubicBezTo>
                    <a:lnTo>
                      <a:pt x="26425" y="4515"/>
                    </a:lnTo>
                    <a:cubicBezTo>
                      <a:pt x="26139" y="6451"/>
                      <a:pt x="25595" y="8315"/>
                      <a:pt x="24712" y="10073"/>
                    </a:cubicBezTo>
                    <a:lnTo>
                      <a:pt x="24712" y="10073"/>
                    </a:lnTo>
                    <a:cubicBezTo>
                      <a:pt x="24632" y="10242"/>
                      <a:pt x="24534" y="10412"/>
                      <a:pt x="24444" y="10581"/>
                    </a:cubicBezTo>
                    <a:lnTo>
                      <a:pt x="24444" y="10581"/>
                    </a:lnTo>
                    <a:cubicBezTo>
                      <a:pt x="24355" y="10028"/>
                      <a:pt x="24275" y="9475"/>
                      <a:pt x="24230" y="8922"/>
                    </a:cubicBezTo>
                    <a:close/>
                    <a:moveTo>
                      <a:pt x="23972" y="5264"/>
                    </a:moveTo>
                    <a:cubicBezTo>
                      <a:pt x="23936" y="5175"/>
                      <a:pt x="23891" y="5104"/>
                      <a:pt x="23856" y="5023"/>
                    </a:cubicBezTo>
                    <a:lnTo>
                      <a:pt x="23856" y="5023"/>
                    </a:lnTo>
                    <a:cubicBezTo>
                      <a:pt x="24248" y="4925"/>
                      <a:pt x="24667" y="4809"/>
                      <a:pt x="25078" y="4720"/>
                    </a:cubicBezTo>
                    <a:lnTo>
                      <a:pt x="25078" y="4720"/>
                    </a:lnTo>
                    <a:cubicBezTo>
                      <a:pt x="24917" y="5898"/>
                      <a:pt x="24596" y="7022"/>
                      <a:pt x="24195" y="8119"/>
                    </a:cubicBezTo>
                    <a:lnTo>
                      <a:pt x="24195" y="8119"/>
                    </a:lnTo>
                    <a:cubicBezTo>
                      <a:pt x="24212" y="7111"/>
                      <a:pt x="24382" y="6263"/>
                      <a:pt x="23972" y="5264"/>
                    </a:cubicBezTo>
                    <a:close/>
                    <a:moveTo>
                      <a:pt x="25015" y="13258"/>
                    </a:moveTo>
                    <a:cubicBezTo>
                      <a:pt x="25586" y="11357"/>
                      <a:pt x="26407" y="9698"/>
                      <a:pt x="27344" y="7950"/>
                    </a:cubicBezTo>
                    <a:lnTo>
                      <a:pt x="27344" y="7950"/>
                    </a:lnTo>
                    <a:cubicBezTo>
                      <a:pt x="27852" y="7004"/>
                      <a:pt x="28227" y="6049"/>
                      <a:pt x="28379" y="5006"/>
                    </a:cubicBezTo>
                    <a:lnTo>
                      <a:pt x="28379" y="5006"/>
                    </a:lnTo>
                    <a:cubicBezTo>
                      <a:pt x="28816" y="5309"/>
                      <a:pt x="29155" y="5728"/>
                      <a:pt x="29529" y="6192"/>
                    </a:cubicBezTo>
                    <a:lnTo>
                      <a:pt x="29529" y="6192"/>
                    </a:lnTo>
                    <a:cubicBezTo>
                      <a:pt x="29039" y="7727"/>
                      <a:pt x="28040" y="8904"/>
                      <a:pt x="27121" y="10242"/>
                    </a:cubicBezTo>
                    <a:lnTo>
                      <a:pt x="27121" y="10242"/>
                    </a:lnTo>
                    <a:cubicBezTo>
                      <a:pt x="26291" y="11464"/>
                      <a:pt x="25756" y="12704"/>
                      <a:pt x="25283" y="14105"/>
                    </a:cubicBezTo>
                    <a:lnTo>
                      <a:pt x="25283" y="14105"/>
                    </a:lnTo>
                    <a:cubicBezTo>
                      <a:pt x="24614" y="16103"/>
                      <a:pt x="23374" y="19743"/>
                      <a:pt x="22633" y="21679"/>
                    </a:cubicBezTo>
                    <a:lnTo>
                      <a:pt x="22633" y="21679"/>
                    </a:lnTo>
                    <a:cubicBezTo>
                      <a:pt x="23338" y="19467"/>
                      <a:pt x="24346" y="15452"/>
                      <a:pt x="25015" y="13258"/>
                    </a:cubicBezTo>
                    <a:moveTo>
                      <a:pt x="6567" y="5211"/>
                    </a:moveTo>
                    <a:cubicBezTo>
                      <a:pt x="7048" y="5059"/>
                      <a:pt x="7575" y="5068"/>
                      <a:pt x="8128" y="5211"/>
                    </a:cubicBezTo>
                    <a:lnTo>
                      <a:pt x="8128" y="5211"/>
                    </a:lnTo>
                    <a:cubicBezTo>
                      <a:pt x="8253" y="7575"/>
                      <a:pt x="9118" y="9930"/>
                      <a:pt x="9573" y="12258"/>
                    </a:cubicBezTo>
                    <a:lnTo>
                      <a:pt x="9573" y="12258"/>
                    </a:lnTo>
                    <a:cubicBezTo>
                      <a:pt x="9511" y="12455"/>
                      <a:pt x="9457" y="12651"/>
                      <a:pt x="9421" y="12856"/>
                    </a:cubicBezTo>
                    <a:lnTo>
                      <a:pt x="9421" y="12856"/>
                    </a:lnTo>
                    <a:cubicBezTo>
                      <a:pt x="8378" y="10314"/>
                      <a:pt x="6549" y="8039"/>
                      <a:pt x="6567" y="5211"/>
                    </a:cubicBezTo>
                    <a:close/>
                    <a:moveTo>
                      <a:pt x="8279" y="5246"/>
                    </a:moveTo>
                    <a:cubicBezTo>
                      <a:pt x="8529" y="5327"/>
                      <a:pt x="8779" y="5425"/>
                      <a:pt x="9029" y="5559"/>
                    </a:cubicBezTo>
                    <a:lnTo>
                      <a:pt x="9029" y="5559"/>
                    </a:lnTo>
                    <a:cubicBezTo>
                      <a:pt x="9207" y="5657"/>
                      <a:pt x="9377" y="5755"/>
                      <a:pt x="9537" y="5862"/>
                    </a:cubicBezTo>
                    <a:lnTo>
                      <a:pt x="9537" y="5862"/>
                    </a:lnTo>
                    <a:cubicBezTo>
                      <a:pt x="9725" y="7343"/>
                      <a:pt x="9912" y="8895"/>
                      <a:pt x="10251" y="10340"/>
                    </a:cubicBezTo>
                    <a:lnTo>
                      <a:pt x="10251" y="10340"/>
                    </a:lnTo>
                    <a:cubicBezTo>
                      <a:pt x="10073" y="10867"/>
                      <a:pt x="9867" y="11375"/>
                      <a:pt x="9689" y="11893"/>
                    </a:cubicBezTo>
                    <a:lnTo>
                      <a:pt x="9689" y="11893"/>
                    </a:lnTo>
                    <a:cubicBezTo>
                      <a:pt x="9734" y="9662"/>
                      <a:pt x="8511" y="7459"/>
                      <a:pt x="8279" y="5246"/>
                    </a:cubicBezTo>
                    <a:close/>
                    <a:moveTo>
                      <a:pt x="7566" y="11714"/>
                    </a:moveTo>
                    <a:cubicBezTo>
                      <a:pt x="6558" y="9984"/>
                      <a:pt x="5228" y="8467"/>
                      <a:pt x="4898" y="6442"/>
                    </a:cubicBezTo>
                    <a:lnTo>
                      <a:pt x="4898" y="6442"/>
                    </a:lnTo>
                    <a:cubicBezTo>
                      <a:pt x="5309" y="5898"/>
                      <a:pt x="5790" y="5514"/>
                      <a:pt x="6317" y="5300"/>
                    </a:cubicBezTo>
                    <a:lnTo>
                      <a:pt x="6317" y="5300"/>
                    </a:lnTo>
                    <a:cubicBezTo>
                      <a:pt x="6326" y="6683"/>
                      <a:pt x="6718" y="7932"/>
                      <a:pt x="7325" y="9181"/>
                    </a:cubicBezTo>
                    <a:lnTo>
                      <a:pt x="7325" y="9181"/>
                    </a:lnTo>
                    <a:cubicBezTo>
                      <a:pt x="8056" y="10670"/>
                      <a:pt x="8770" y="12062"/>
                      <a:pt x="9332" y="13552"/>
                    </a:cubicBezTo>
                    <a:lnTo>
                      <a:pt x="9332" y="13552"/>
                    </a:lnTo>
                    <a:cubicBezTo>
                      <a:pt x="9323" y="13677"/>
                      <a:pt x="9323" y="13793"/>
                      <a:pt x="9323" y="13918"/>
                    </a:cubicBezTo>
                    <a:lnTo>
                      <a:pt x="9323" y="13918"/>
                    </a:lnTo>
                    <a:cubicBezTo>
                      <a:pt x="9359" y="14676"/>
                      <a:pt x="9582" y="15399"/>
                      <a:pt x="9867" y="16103"/>
                    </a:cubicBezTo>
                    <a:lnTo>
                      <a:pt x="9867" y="16103"/>
                    </a:lnTo>
                    <a:cubicBezTo>
                      <a:pt x="9145" y="14614"/>
                      <a:pt x="8395" y="13133"/>
                      <a:pt x="7566" y="11714"/>
                    </a:cubicBezTo>
                    <a:close/>
                    <a:moveTo>
                      <a:pt x="23356" y="5755"/>
                    </a:moveTo>
                    <a:cubicBezTo>
                      <a:pt x="23543" y="6388"/>
                      <a:pt x="23615" y="7084"/>
                      <a:pt x="23570" y="7887"/>
                    </a:cubicBezTo>
                    <a:lnTo>
                      <a:pt x="23570" y="7887"/>
                    </a:lnTo>
                    <a:cubicBezTo>
                      <a:pt x="23472" y="9734"/>
                      <a:pt x="24302" y="11607"/>
                      <a:pt x="23784" y="13418"/>
                    </a:cubicBezTo>
                    <a:lnTo>
                      <a:pt x="23784" y="13418"/>
                    </a:lnTo>
                    <a:cubicBezTo>
                      <a:pt x="23552" y="14239"/>
                      <a:pt x="23186" y="14979"/>
                      <a:pt x="22856" y="15720"/>
                    </a:cubicBezTo>
                    <a:lnTo>
                      <a:pt x="22856" y="15720"/>
                    </a:lnTo>
                    <a:cubicBezTo>
                      <a:pt x="23918" y="12615"/>
                      <a:pt x="23517" y="9020"/>
                      <a:pt x="23356" y="5755"/>
                    </a:cubicBezTo>
                    <a:close/>
                    <a:moveTo>
                      <a:pt x="9823" y="6067"/>
                    </a:moveTo>
                    <a:cubicBezTo>
                      <a:pt x="10171" y="6317"/>
                      <a:pt x="10465" y="6602"/>
                      <a:pt x="10742" y="6897"/>
                    </a:cubicBezTo>
                    <a:lnTo>
                      <a:pt x="10742" y="6897"/>
                    </a:lnTo>
                    <a:cubicBezTo>
                      <a:pt x="10661" y="7851"/>
                      <a:pt x="10643" y="8797"/>
                      <a:pt x="10420" y="9734"/>
                    </a:cubicBezTo>
                    <a:lnTo>
                      <a:pt x="10420" y="9734"/>
                    </a:lnTo>
                    <a:cubicBezTo>
                      <a:pt x="10304" y="8512"/>
                      <a:pt x="10019" y="7272"/>
                      <a:pt x="9823" y="6067"/>
                    </a:cubicBezTo>
                    <a:close/>
                    <a:moveTo>
                      <a:pt x="25390" y="14471"/>
                    </a:moveTo>
                    <a:cubicBezTo>
                      <a:pt x="26041" y="12526"/>
                      <a:pt x="26924" y="10929"/>
                      <a:pt x="28111" y="9270"/>
                    </a:cubicBezTo>
                    <a:lnTo>
                      <a:pt x="28111" y="9270"/>
                    </a:lnTo>
                    <a:cubicBezTo>
                      <a:pt x="28789" y="8324"/>
                      <a:pt x="29342" y="7414"/>
                      <a:pt x="29654" y="6344"/>
                    </a:cubicBezTo>
                    <a:lnTo>
                      <a:pt x="29654" y="6344"/>
                    </a:lnTo>
                    <a:cubicBezTo>
                      <a:pt x="29806" y="6540"/>
                      <a:pt x="29975" y="6736"/>
                      <a:pt x="30154" y="6933"/>
                    </a:cubicBezTo>
                    <a:lnTo>
                      <a:pt x="30154" y="6933"/>
                    </a:lnTo>
                    <a:cubicBezTo>
                      <a:pt x="30243" y="7031"/>
                      <a:pt x="30332" y="7102"/>
                      <a:pt x="30421" y="7182"/>
                    </a:cubicBezTo>
                    <a:lnTo>
                      <a:pt x="30421" y="7182"/>
                    </a:lnTo>
                    <a:cubicBezTo>
                      <a:pt x="29217" y="9894"/>
                      <a:pt x="26880" y="11750"/>
                      <a:pt x="25845" y="14596"/>
                    </a:cubicBezTo>
                    <a:lnTo>
                      <a:pt x="25845" y="14596"/>
                    </a:lnTo>
                    <a:cubicBezTo>
                      <a:pt x="25078" y="16692"/>
                      <a:pt x="24230" y="18717"/>
                      <a:pt x="23338" y="20733"/>
                    </a:cubicBezTo>
                    <a:lnTo>
                      <a:pt x="23338" y="20733"/>
                    </a:lnTo>
                    <a:cubicBezTo>
                      <a:pt x="24150" y="18682"/>
                      <a:pt x="24721" y="16496"/>
                      <a:pt x="25390" y="14471"/>
                    </a:cubicBezTo>
                    <a:close/>
                    <a:moveTo>
                      <a:pt x="9261" y="16023"/>
                    </a:moveTo>
                    <a:cubicBezTo>
                      <a:pt x="7173" y="13543"/>
                      <a:pt x="4845" y="11304"/>
                      <a:pt x="3756" y="8181"/>
                    </a:cubicBezTo>
                    <a:lnTo>
                      <a:pt x="3756" y="8181"/>
                    </a:lnTo>
                    <a:cubicBezTo>
                      <a:pt x="4087" y="7869"/>
                      <a:pt x="4238" y="7504"/>
                      <a:pt x="4533" y="6986"/>
                    </a:cubicBezTo>
                    <a:lnTo>
                      <a:pt x="4533" y="6986"/>
                    </a:lnTo>
                    <a:cubicBezTo>
                      <a:pt x="4613" y="6852"/>
                      <a:pt x="4702" y="6736"/>
                      <a:pt x="4782" y="6611"/>
                    </a:cubicBezTo>
                    <a:lnTo>
                      <a:pt x="4782" y="6611"/>
                    </a:lnTo>
                    <a:cubicBezTo>
                      <a:pt x="5032" y="8262"/>
                      <a:pt x="5915" y="9591"/>
                      <a:pt x="6799" y="11009"/>
                    </a:cubicBezTo>
                    <a:lnTo>
                      <a:pt x="6799" y="11009"/>
                    </a:lnTo>
                    <a:cubicBezTo>
                      <a:pt x="7940" y="12847"/>
                      <a:pt x="8868" y="14801"/>
                      <a:pt x="9841" y="16728"/>
                    </a:cubicBezTo>
                    <a:lnTo>
                      <a:pt x="9841" y="16728"/>
                    </a:lnTo>
                    <a:cubicBezTo>
                      <a:pt x="9644" y="16496"/>
                      <a:pt x="9457" y="16255"/>
                      <a:pt x="9261" y="16023"/>
                    </a:cubicBezTo>
                    <a:close/>
                    <a:moveTo>
                      <a:pt x="25890" y="15256"/>
                    </a:moveTo>
                    <a:cubicBezTo>
                      <a:pt x="26657" y="13088"/>
                      <a:pt x="27683" y="11732"/>
                      <a:pt x="29092" y="9948"/>
                    </a:cubicBezTo>
                    <a:lnTo>
                      <a:pt x="29092" y="9948"/>
                    </a:lnTo>
                    <a:cubicBezTo>
                      <a:pt x="29743" y="9136"/>
                      <a:pt x="30225" y="8289"/>
                      <a:pt x="30564" y="7325"/>
                    </a:cubicBezTo>
                    <a:lnTo>
                      <a:pt x="30564" y="7325"/>
                    </a:lnTo>
                    <a:cubicBezTo>
                      <a:pt x="30796" y="7521"/>
                      <a:pt x="31028" y="7700"/>
                      <a:pt x="31260" y="7887"/>
                    </a:cubicBezTo>
                    <a:lnTo>
                      <a:pt x="31260" y="7887"/>
                    </a:lnTo>
                    <a:cubicBezTo>
                      <a:pt x="30698" y="9618"/>
                      <a:pt x="29404" y="10911"/>
                      <a:pt x="28361" y="12374"/>
                    </a:cubicBezTo>
                    <a:lnTo>
                      <a:pt x="28361" y="12374"/>
                    </a:lnTo>
                    <a:cubicBezTo>
                      <a:pt x="27397" y="13730"/>
                      <a:pt x="26568" y="15158"/>
                      <a:pt x="25890" y="16674"/>
                    </a:cubicBezTo>
                    <a:lnTo>
                      <a:pt x="25890" y="16674"/>
                    </a:lnTo>
                    <a:cubicBezTo>
                      <a:pt x="24890" y="18887"/>
                      <a:pt x="24088" y="21135"/>
                      <a:pt x="22910" y="23196"/>
                    </a:cubicBezTo>
                    <a:lnTo>
                      <a:pt x="22910" y="23196"/>
                    </a:lnTo>
                    <a:cubicBezTo>
                      <a:pt x="22767" y="23213"/>
                      <a:pt x="22633" y="23258"/>
                      <a:pt x="22500" y="23294"/>
                    </a:cubicBezTo>
                    <a:lnTo>
                      <a:pt x="22500" y="23294"/>
                    </a:lnTo>
                    <a:cubicBezTo>
                      <a:pt x="23838" y="20716"/>
                      <a:pt x="24917" y="17977"/>
                      <a:pt x="25890" y="15256"/>
                    </a:cubicBezTo>
                    <a:moveTo>
                      <a:pt x="25845" y="17406"/>
                    </a:moveTo>
                    <a:cubicBezTo>
                      <a:pt x="26684" y="15443"/>
                      <a:pt x="27727" y="13632"/>
                      <a:pt x="29003" y="11928"/>
                    </a:cubicBezTo>
                    <a:lnTo>
                      <a:pt x="29003" y="11928"/>
                    </a:lnTo>
                    <a:cubicBezTo>
                      <a:pt x="29958" y="10644"/>
                      <a:pt x="30957" y="9520"/>
                      <a:pt x="31394" y="7994"/>
                    </a:cubicBezTo>
                    <a:lnTo>
                      <a:pt x="31394" y="7994"/>
                    </a:lnTo>
                    <a:cubicBezTo>
                      <a:pt x="31599" y="8164"/>
                      <a:pt x="31795" y="8342"/>
                      <a:pt x="31983" y="8556"/>
                    </a:cubicBezTo>
                    <a:lnTo>
                      <a:pt x="31983" y="8556"/>
                    </a:lnTo>
                    <a:cubicBezTo>
                      <a:pt x="32108" y="8717"/>
                      <a:pt x="32241" y="8886"/>
                      <a:pt x="32357" y="9065"/>
                    </a:cubicBezTo>
                    <a:lnTo>
                      <a:pt x="32357" y="9065"/>
                    </a:lnTo>
                    <a:cubicBezTo>
                      <a:pt x="31902" y="10769"/>
                      <a:pt x="30520" y="11795"/>
                      <a:pt x="29431" y="13133"/>
                    </a:cubicBezTo>
                    <a:lnTo>
                      <a:pt x="29431" y="13133"/>
                    </a:lnTo>
                    <a:cubicBezTo>
                      <a:pt x="28450" y="14337"/>
                      <a:pt x="27629" y="15684"/>
                      <a:pt x="26817" y="17004"/>
                    </a:cubicBezTo>
                    <a:lnTo>
                      <a:pt x="26817" y="17004"/>
                    </a:lnTo>
                    <a:cubicBezTo>
                      <a:pt x="25979" y="18351"/>
                      <a:pt x="25345" y="19806"/>
                      <a:pt x="24516" y="21153"/>
                    </a:cubicBezTo>
                    <a:lnTo>
                      <a:pt x="24516" y="21153"/>
                    </a:lnTo>
                    <a:cubicBezTo>
                      <a:pt x="24293" y="21509"/>
                      <a:pt x="24052" y="21848"/>
                      <a:pt x="23802" y="22196"/>
                    </a:cubicBezTo>
                    <a:lnTo>
                      <a:pt x="23802" y="22196"/>
                    </a:lnTo>
                    <a:cubicBezTo>
                      <a:pt x="24569" y="20653"/>
                      <a:pt x="25167" y="19003"/>
                      <a:pt x="25845" y="17406"/>
                    </a:cubicBezTo>
                    <a:close/>
                    <a:moveTo>
                      <a:pt x="3364" y="8485"/>
                    </a:moveTo>
                    <a:cubicBezTo>
                      <a:pt x="3453" y="8431"/>
                      <a:pt x="3525" y="8369"/>
                      <a:pt x="3596" y="8306"/>
                    </a:cubicBezTo>
                    <a:lnTo>
                      <a:pt x="3596" y="8306"/>
                    </a:lnTo>
                    <a:cubicBezTo>
                      <a:pt x="4461" y="11001"/>
                      <a:pt x="6308" y="13070"/>
                      <a:pt x="8163" y="15167"/>
                    </a:cubicBezTo>
                    <a:lnTo>
                      <a:pt x="8163" y="15167"/>
                    </a:lnTo>
                    <a:cubicBezTo>
                      <a:pt x="9332" y="16487"/>
                      <a:pt x="10367" y="17923"/>
                      <a:pt x="11429" y="19342"/>
                    </a:cubicBezTo>
                    <a:lnTo>
                      <a:pt x="11429" y="19342"/>
                    </a:lnTo>
                    <a:cubicBezTo>
                      <a:pt x="11607" y="19645"/>
                      <a:pt x="11794" y="19939"/>
                      <a:pt x="11982" y="20234"/>
                    </a:cubicBezTo>
                    <a:lnTo>
                      <a:pt x="11982" y="20234"/>
                    </a:lnTo>
                    <a:cubicBezTo>
                      <a:pt x="10742" y="18824"/>
                      <a:pt x="9448" y="17468"/>
                      <a:pt x="8065" y="16219"/>
                    </a:cubicBezTo>
                    <a:lnTo>
                      <a:pt x="8065" y="16219"/>
                    </a:lnTo>
                    <a:cubicBezTo>
                      <a:pt x="5666" y="14043"/>
                      <a:pt x="3275" y="11946"/>
                      <a:pt x="1981" y="8895"/>
                    </a:cubicBezTo>
                    <a:lnTo>
                      <a:pt x="1981" y="8895"/>
                    </a:lnTo>
                    <a:cubicBezTo>
                      <a:pt x="1972" y="8877"/>
                      <a:pt x="1954" y="8859"/>
                      <a:pt x="1937" y="8859"/>
                    </a:cubicBezTo>
                    <a:lnTo>
                      <a:pt x="1937" y="8859"/>
                    </a:lnTo>
                    <a:cubicBezTo>
                      <a:pt x="2186" y="8744"/>
                      <a:pt x="2472" y="8645"/>
                      <a:pt x="2802" y="8547"/>
                    </a:cubicBezTo>
                    <a:lnTo>
                      <a:pt x="2802" y="8547"/>
                    </a:lnTo>
                    <a:cubicBezTo>
                      <a:pt x="2811" y="8538"/>
                      <a:pt x="2864" y="8538"/>
                      <a:pt x="2927" y="8538"/>
                    </a:cubicBezTo>
                    <a:lnTo>
                      <a:pt x="2927" y="8538"/>
                    </a:lnTo>
                    <a:cubicBezTo>
                      <a:pt x="2945" y="8538"/>
                      <a:pt x="2962" y="8538"/>
                      <a:pt x="2989" y="8538"/>
                    </a:cubicBezTo>
                    <a:lnTo>
                      <a:pt x="2989" y="8538"/>
                    </a:lnTo>
                    <a:cubicBezTo>
                      <a:pt x="3123" y="8538"/>
                      <a:pt x="3284" y="8538"/>
                      <a:pt x="3364" y="8485"/>
                    </a:cubicBezTo>
                    <a:close/>
                    <a:moveTo>
                      <a:pt x="12454" y="21617"/>
                    </a:moveTo>
                    <a:cubicBezTo>
                      <a:pt x="11036" y="20492"/>
                      <a:pt x="9974" y="19047"/>
                      <a:pt x="8645" y="17825"/>
                    </a:cubicBezTo>
                    <a:lnTo>
                      <a:pt x="8645" y="17825"/>
                    </a:lnTo>
                    <a:cubicBezTo>
                      <a:pt x="6138" y="15523"/>
                      <a:pt x="2900" y="13579"/>
                      <a:pt x="937" y="10778"/>
                    </a:cubicBezTo>
                    <a:lnTo>
                      <a:pt x="937" y="10778"/>
                    </a:lnTo>
                    <a:cubicBezTo>
                      <a:pt x="795" y="9778"/>
                      <a:pt x="1107" y="9261"/>
                      <a:pt x="1838" y="8895"/>
                    </a:cubicBezTo>
                    <a:lnTo>
                      <a:pt x="1838" y="8895"/>
                    </a:lnTo>
                    <a:cubicBezTo>
                      <a:pt x="1830" y="8922"/>
                      <a:pt x="1821" y="8949"/>
                      <a:pt x="1830" y="8975"/>
                    </a:cubicBezTo>
                    <a:lnTo>
                      <a:pt x="1830" y="8975"/>
                    </a:lnTo>
                    <a:cubicBezTo>
                      <a:pt x="2945" y="11875"/>
                      <a:pt x="5095" y="13909"/>
                      <a:pt x="7343" y="15952"/>
                    </a:cubicBezTo>
                    <a:lnTo>
                      <a:pt x="7343" y="15952"/>
                    </a:lnTo>
                    <a:cubicBezTo>
                      <a:pt x="9537" y="17932"/>
                      <a:pt x="11393" y="20162"/>
                      <a:pt x="13391" y="22312"/>
                    </a:cubicBezTo>
                    <a:lnTo>
                      <a:pt x="13391" y="22312"/>
                    </a:lnTo>
                    <a:cubicBezTo>
                      <a:pt x="13070" y="22089"/>
                      <a:pt x="12758" y="21857"/>
                      <a:pt x="12454" y="21617"/>
                    </a:cubicBezTo>
                    <a:close/>
                    <a:moveTo>
                      <a:pt x="23302" y="23124"/>
                    </a:moveTo>
                    <a:cubicBezTo>
                      <a:pt x="24730" y="21135"/>
                      <a:pt x="25854" y="18976"/>
                      <a:pt x="27192" y="16835"/>
                    </a:cubicBezTo>
                    <a:lnTo>
                      <a:pt x="27192" y="16835"/>
                    </a:lnTo>
                    <a:cubicBezTo>
                      <a:pt x="28298" y="15060"/>
                      <a:pt x="29440" y="13427"/>
                      <a:pt x="30876" y="11902"/>
                    </a:cubicBezTo>
                    <a:lnTo>
                      <a:pt x="30876" y="11902"/>
                    </a:lnTo>
                    <a:cubicBezTo>
                      <a:pt x="31644" y="11072"/>
                      <a:pt x="32232" y="10296"/>
                      <a:pt x="32482" y="9252"/>
                    </a:cubicBezTo>
                    <a:lnTo>
                      <a:pt x="32482" y="9252"/>
                    </a:lnTo>
                    <a:cubicBezTo>
                      <a:pt x="32750" y="9653"/>
                      <a:pt x="32964" y="10100"/>
                      <a:pt x="33133" y="10563"/>
                    </a:cubicBezTo>
                    <a:lnTo>
                      <a:pt x="33133" y="10563"/>
                    </a:lnTo>
                    <a:cubicBezTo>
                      <a:pt x="33133" y="10563"/>
                      <a:pt x="33133" y="10563"/>
                      <a:pt x="33142" y="10563"/>
                    </a:cubicBezTo>
                    <a:lnTo>
                      <a:pt x="33142" y="10563"/>
                    </a:lnTo>
                    <a:cubicBezTo>
                      <a:pt x="33232" y="10813"/>
                      <a:pt x="33294" y="11063"/>
                      <a:pt x="33356" y="11313"/>
                    </a:cubicBezTo>
                    <a:lnTo>
                      <a:pt x="33356" y="11313"/>
                    </a:lnTo>
                    <a:cubicBezTo>
                      <a:pt x="31563" y="13454"/>
                      <a:pt x="29342" y="15122"/>
                      <a:pt x="27745" y="17459"/>
                    </a:cubicBezTo>
                    <a:lnTo>
                      <a:pt x="27745" y="17459"/>
                    </a:lnTo>
                    <a:cubicBezTo>
                      <a:pt x="26362" y="19467"/>
                      <a:pt x="25497" y="21581"/>
                      <a:pt x="24052" y="23285"/>
                    </a:cubicBezTo>
                    <a:lnTo>
                      <a:pt x="24052" y="23285"/>
                    </a:lnTo>
                    <a:cubicBezTo>
                      <a:pt x="23784" y="23222"/>
                      <a:pt x="23525" y="23187"/>
                      <a:pt x="23258" y="23187"/>
                    </a:cubicBezTo>
                    <a:lnTo>
                      <a:pt x="23258" y="23187"/>
                    </a:lnTo>
                    <a:cubicBezTo>
                      <a:pt x="23276" y="23169"/>
                      <a:pt x="23285" y="23142"/>
                      <a:pt x="23302" y="23124"/>
                    </a:cubicBezTo>
                    <a:moveTo>
                      <a:pt x="12383" y="19948"/>
                    </a:moveTo>
                    <a:cubicBezTo>
                      <a:pt x="11027" y="17888"/>
                      <a:pt x="9350" y="14953"/>
                      <a:pt x="10046" y="12428"/>
                    </a:cubicBezTo>
                    <a:lnTo>
                      <a:pt x="10046" y="12428"/>
                    </a:lnTo>
                    <a:cubicBezTo>
                      <a:pt x="10206" y="11848"/>
                      <a:pt x="10447" y="11295"/>
                      <a:pt x="10670" y="10733"/>
                    </a:cubicBezTo>
                    <a:lnTo>
                      <a:pt x="10670" y="10733"/>
                    </a:lnTo>
                    <a:cubicBezTo>
                      <a:pt x="10777" y="14845"/>
                      <a:pt x="12169" y="19056"/>
                      <a:pt x="14667" y="22339"/>
                    </a:cubicBezTo>
                    <a:lnTo>
                      <a:pt x="14667" y="22339"/>
                    </a:lnTo>
                    <a:cubicBezTo>
                      <a:pt x="13837" y="21581"/>
                      <a:pt x="12972" y="20840"/>
                      <a:pt x="12383" y="19948"/>
                    </a:cubicBezTo>
                    <a:moveTo>
                      <a:pt x="9377" y="20377"/>
                    </a:moveTo>
                    <a:cubicBezTo>
                      <a:pt x="9180" y="20225"/>
                      <a:pt x="8993" y="20073"/>
                      <a:pt x="8815" y="19913"/>
                    </a:cubicBezTo>
                    <a:lnTo>
                      <a:pt x="8815" y="19913"/>
                    </a:lnTo>
                    <a:cubicBezTo>
                      <a:pt x="7851" y="18833"/>
                      <a:pt x="5692" y="16416"/>
                      <a:pt x="4488" y="15586"/>
                    </a:cubicBezTo>
                    <a:lnTo>
                      <a:pt x="4488" y="15586"/>
                    </a:lnTo>
                    <a:cubicBezTo>
                      <a:pt x="4185" y="15015"/>
                      <a:pt x="3792" y="14506"/>
                      <a:pt x="3337" y="14034"/>
                    </a:cubicBezTo>
                    <a:lnTo>
                      <a:pt x="3337" y="14034"/>
                    </a:lnTo>
                    <a:cubicBezTo>
                      <a:pt x="2454" y="13115"/>
                      <a:pt x="1303" y="12419"/>
                      <a:pt x="1000" y="11099"/>
                    </a:cubicBezTo>
                    <a:lnTo>
                      <a:pt x="1000" y="11099"/>
                    </a:lnTo>
                    <a:cubicBezTo>
                      <a:pt x="2775" y="13802"/>
                      <a:pt x="5790" y="15702"/>
                      <a:pt x="8199" y="17798"/>
                    </a:cubicBezTo>
                    <a:lnTo>
                      <a:pt x="8199" y="17798"/>
                    </a:lnTo>
                    <a:cubicBezTo>
                      <a:pt x="10617" y="19913"/>
                      <a:pt x="12499" y="22232"/>
                      <a:pt x="15229" y="23945"/>
                    </a:cubicBezTo>
                    <a:lnTo>
                      <a:pt x="15229" y="23945"/>
                    </a:lnTo>
                    <a:cubicBezTo>
                      <a:pt x="15211" y="23954"/>
                      <a:pt x="15193" y="23963"/>
                      <a:pt x="15175" y="23972"/>
                    </a:cubicBezTo>
                    <a:lnTo>
                      <a:pt x="15175" y="23972"/>
                    </a:lnTo>
                    <a:cubicBezTo>
                      <a:pt x="13222" y="22821"/>
                      <a:pt x="11188" y="21732"/>
                      <a:pt x="9377" y="20377"/>
                    </a:cubicBezTo>
                    <a:moveTo>
                      <a:pt x="24230" y="23597"/>
                    </a:moveTo>
                    <a:cubicBezTo>
                      <a:pt x="24293" y="23588"/>
                      <a:pt x="24346" y="23570"/>
                      <a:pt x="24409" y="23561"/>
                    </a:cubicBezTo>
                    <a:lnTo>
                      <a:pt x="24409" y="23561"/>
                    </a:lnTo>
                    <a:cubicBezTo>
                      <a:pt x="24516" y="23543"/>
                      <a:pt x="24507" y="23401"/>
                      <a:pt x="24418" y="23365"/>
                    </a:cubicBezTo>
                    <a:lnTo>
                      <a:pt x="24418" y="23365"/>
                    </a:lnTo>
                    <a:cubicBezTo>
                      <a:pt x="25372" y="22196"/>
                      <a:pt x="26086" y="20823"/>
                      <a:pt x="26933" y="19342"/>
                    </a:cubicBezTo>
                    <a:lnTo>
                      <a:pt x="26933" y="19342"/>
                    </a:lnTo>
                    <a:cubicBezTo>
                      <a:pt x="27941" y="17575"/>
                      <a:pt x="29173" y="15934"/>
                      <a:pt x="30564" y="14453"/>
                    </a:cubicBezTo>
                    <a:lnTo>
                      <a:pt x="30564" y="14453"/>
                    </a:lnTo>
                    <a:cubicBezTo>
                      <a:pt x="31510" y="13454"/>
                      <a:pt x="32589" y="12615"/>
                      <a:pt x="33410" y="11518"/>
                    </a:cubicBezTo>
                    <a:lnTo>
                      <a:pt x="33410" y="11518"/>
                    </a:lnTo>
                    <a:cubicBezTo>
                      <a:pt x="33472" y="11812"/>
                      <a:pt x="33508" y="12116"/>
                      <a:pt x="33499" y="12410"/>
                    </a:cubicBezTo>
                    <a:lnTo>
                      <a:pt x="33499" y="12410"/>
                    </a:lnTo>
                    <a:cubicBezTo>
                      <a:pt x="33490" y="15095"/>
                      <a:pt x="30395" y="15247"/>
                      <a:pt x="28905" y="16853"/>
                    </a:cubicBezTo>
                    <a:lnTo>
                      <a:pt x="28905" y="16853"/>
                    </a:lnTo>
                    <a:cubicBezTo>
                      <a:pt x="27817" y="18030"/>
                      <a:pt x="27263" y="19556"/>
                      <a:pt x="26639" y="21001"/>
                    </a:cubicBezTo>
                    <a:lnTo>
                      <a:pt x="26639" y="21001"/>
                    </a:lnTo>
                    <a:cubicBezTo>
                      <a:pt x="25756" y="23026"/>
                      <a:pt x="24658" y="24569"/>
                      <a:pt x="22910" y="25542"/>
                    </a:cubicBezTo>
                    <a:lnTo>
                      <a:pt x="22910" y="25542"/>
                    </a:lnTo>
                    <a:cubicBezTo>
                      <a:pt x="22633" y="25453"/>
                      <a:pt x="22339" y="25417"/>
                      <a:pt x="22018" y="25426"/>
                    </a:cubicBezTo>
                    <a:lnTo>
                      <a:pt x="22018" y="25426"/>
                    </a:lnTo>
                    <a:cubicBezTo>
                      <a:pt x="22910" y="24926"/>
                      <a:pt x="23624" y="24302"/>
                      <a:pt x="24230" y="23597"/>
                    </a:cubicBezTo>
                    <a:moveTo>
                      <a:pt x="9350" y="21144"/>
                    </a:moveTo>
                    <a:cubicBezTo>
                      <a:pt x="9145" y="20974"/>
                      <a:pt x="8948" y="20805"/>
                      <a:pt x="8743" y="20626"/>
                    </a:cubicBezTo>
                    <a:lnTo>
                      <a:pt x="8743" y="20626"/>
                    </a:lnTo>
                    <a:cubicBezTo>
                      <a:pt x="8047" y="19993"/>
                      <a:pt x="6040" y="18218"/>
                      <a:pt x="5211" y="17718"/>
                    </a:cubicBezTo>
                    <a:lnTo>
                      <a:pt x="5211" y="17718"/>
                    </a:lnTo>
                    <a:cubicBezTo>
                      <a:pt x="5104" y="17227"/>
                      <a:pt x="5005" y="16737"/>
                      <a:pt x="4818" y="16264"/>
                    </a:cubicBezTo>
                    <a:lnTo>
                      <a:pt x="4818" y="16264"/>
                    </a:lnTo>
                    <a:cubicBezTo>
                      <a:pt x="4765" y="16121"/>
                      <a:pt x="4693" y="15996"/>
                      <a:pt x="4631" y="15862"/>
                    </a:cubicBezTo>
                    <a:lnTo>
                      <a:pt x="4631" y="15862"/>
                    </a:lnTo>
                    <a:cubicBezTo>
                      <a:pt x="5701" y="16710"/>
                      <a:pt x="7931" y="19190"/>
                      <a:pt x="8824" y="20207"/>
                    </a:cubicBezTo>
                    <a:lnTo>
                      <a:pt x="8824" y="20207"/>
                    </a:lnTo>
                    <a:cubicBezTo>
                      <a:pt x="8966" y="20332"/>
                      <a:pt x="9100" y="20457"/>
                      <a:pt x="9252" y="20573"/>
                    </a:cubicBezTo>
                    <a:lnTo>
                      <a:pt x="9252" y="20573"/>
                    </a:lnTo>
                    <a:cubicBezTo>
                      <a:pt x="10554" y="21563"/>
                      <a:pt x="11982" y="22446"/>
                      <a:pt x="13427" y="23285"/>
                    </a:cubicBezTo>
                    <a:lnTo>
                      <a:pt x="13427" y="23285"/>
                    </a:lnTo>
                    <a:cubicBezTo>
                      <a:pt x="11982" y="22714"/>
                      <a:pt x="10554" y="22107"/>
                      <a:pt x="9350" y="21144"/>
                    </a:cubicBezTo>
                    <a:close/>
                    <a:moveTo>
                      <a:pt x="19930" y="23401"/>
                    </a:moveTo>
                    <a:cubicBezTo>
                      <a:pt x="20269" y="22714"/>
                      <a:pt x="20546" y="22000"/>
                      <a:pt x="20751" y="21188"/>
                    </a:cubicBezTo>
                    <a:lnTo>
                      <a:pt x="20751" y="21188"/>
                    </a:lnTo>
                    <a:cubicBezTo>
                      <a:pt x="21135" y="19743"/>
                      <a:pt x="21759" y="18423"/>
                      <a:pt x="22339" y="17067"/>
                    </a:cubicBezTo>
                    <a:lnTo>
                      <a:pt x="22339" y="17067"/>
                    </a:lnTo>
                    <a:cubicBezTo>
                      <a:pt x="22223" y="17450"/>
                      <a:pt x="22134" y="17861"/>
                      <a:pt x="22098" y="18289"/>
                    </a:cubicBezTo>
                    <a:lnTo>
                      <a:pt x="22098" y="18289"/>
                    </a:lnTo>
                    <a:cubicBezTo>
                      <a:pt x="21902" y="20724"/>
                      <a:pt x="21393" y="22669"/>
                      <a:pt x="20037" y="24400"/>
                    </a:cubicBezTo>
                    <a:lnTo>
                      <a:pt x="20037" y="24400"/>
                    </a:lnTo>
                    <a:cubicBezTo>
                      <a:pt x="20028" y="24061"/>
                      <a:pt x="19993" y="23722"/>
                      <a:pt x="19930" y="23401"/>
                    </a:cubicBezTo>
                    <a:close/>
                    <a:moveTo>
                      <a:pt x="12240" y="24453"/>
                    </a:moveTo>
                    <a:cubicBezTo>
                      <a:pt x="11027" y="24159"/>
                      <a:pt x="6629" y="21875"/>
                      <a:pt x="5719" y="19333"/>
                    </a:cubicBezTo>
                    <a:lnTo>
                      <a:pt x="5719" y="19333"/>
                    </a:lnTo>
                    <a:cubicBezTo>
                      <a:pt x="5541" y="18842"/>
                      <a:pt x="5353" y="18387"/>
                      <a:pt x="5246" y="17896"/>
                    </a:cubicBezTo>
                    <a:lnTo>
                      <a:pt x="5246" y="17896"/>
                    </a:lnTo>
                    <a:cubicBezTo>
                      <a:pt x="6013" y="18467"/>
                      <a:pt x="7914" y="20198"/>
                      <a:pt x="8618" y="20858"/>
                    </a:cubicBezTo>
                    <a:lnTo>
                      <a:pt x="8618" y="20858"/>
                    </a:lnTo>
                    <a:cubicBezTo>
                      <a:pt x="8788" y="20992"/>
                      <a:pt x="9680" y="21724"/>
                      <a:pt x="9930" y="21893"/>
                    </a:cubicBezTo>
                    <a:lnTo>
                      <a:pt x="9930" y="21893"/>
                    </a:lnTo>
                    <a:cubicBezTo>
                      <a:pt x="11384" y="22865"/>
                      <a:pt x="13124" y="23535"/>
                      <a:pt x="14783" y="24168"/>
                    </a:cubicBezTo>
                    <a:lnTo>
                      <a:pt x="14783" y="24168"/>
                    </a:lnTo>
                    <a:cubicBezTo>
                      <a:pt x="14524" y="24337"/>
                      <a:pt x="14301" y="24560"/>
                      <a:pt x="14123" y="24828"/>
                    </a:cubicBezTo>
                    <a:lnTo>
                      <a:pt x="14123" y="24828"/>
                    </a:lnTo>
                    <a:cubicBezTo>
                      <a:pt x="13498" y="24712"/>
                      <a:pt x="12865" y="24605"/>
                      <a:pt x="12240" y="24453"/>
                    </a:cubicBezTo>
                    <a:close/>
                    <a:moveTo>
                      <a:pt x="17165" y="24337"/>
                    </a:moveTo>
                    <a:cubicBezTo>
                      <a:pt x="17129" y="24320"/>
                      <a:pt x="17102" y="24302"/>
                      <a:pt x="17067" y="24275"/>
                    </a:cubicBezTo>
                    <a:lnTo>
                      <a:pt x="17067" y="24275"/>
                    </a:lnTo>
                    <a:cubicBezTo>
                      <a:pt x="17040" y="24239"/>
                      <a:pt x="17004" y="24204"/>
                      <a:pt x="16977" y="24168"/>
                    </a:cubicBezTo>
                    <a:lnTo>
                      <a:pt x="16977" y="24168"/>
                    </a:lnTo>
                    <a:cubicBezTo>
                      <a:pt x="16888" y="22901"/>
                      <a:pt x="16745" y="21634"/>
                      <a:pt x="16638" y="20368"/>
                    </a:cubicBezTo>
                    <a:lnTo>
                      <a:pt x="16638" y="20368"/>
                    </a:lnTo>
                    <a:cubicBezTo>
                      <a:pt x="16960" y="20733"/>
                      <a:pt x="17263" y="21162"/>
                      <a:pt x="17504" y="21608"/>
                    </a:cubicBezTo>
                    <a:lnTo>
                      <a:pt x="17504" y="21608"/>
                    </a:lnTo>
                    <a:cubicBezTo>
                      <a:pt x="17379" y="22526"/>
                      <a:pt x="17254" y="23436"/>
                      <a:pt x="17209" y="24355"/>
                    </a:cubicBezTo>
                    <a:lnTo>
                      <a:pt x="17209" y="24355"/>
                    </a:lnTo>
                    <a:cubicBezTo>
                      <a:pt x="17192" y="24346"/>
                      <a:pt x="17183" y="24346"/>
                      <a:pt x="17165" y="24337"/>
                    </a:cubicBezTo>
                    <a:close/>
                    <a:moveTo>
                      <a:pt x="23240" y="20939"/>
                    </a:moveTo>
                    <a:cubicBezTo>
                      <a:pt x="23106" y="21215"/>
                      <a:pt x="22419" y="22964"/>
                      <a:pt x="22285" y="23249"/>
                    </a:cubicBezTo>
                    <a:lnTo>
                      <a:pt x="22285" y="23249"/>
                    </a:lnTo>
                    <a:cubicBezTo>
                      <a:pt x="22250" y="23258"/>
                      <a:pt x="22045" y="23445"/>
                      <a:pt x="22009" y="23463"/>
                    </a:cubicBezTo>
                    <a:lnTo>
                      <a:pt x="22009" y="23463"/>
                    </a:lnTo>
                    <a:cubicBezTo>
                      <a:pt x="22187" y="23169"/>
                      <a:pt x="23079" y="21242"/>
                      <a:pt x="23240" y="20939"/>
                    </a:cubicBezTo>
                    <a:close/>
                    <a:moveTo>
                      <a:pt x="17308" y="24400"/>
                    </a:moveTo>
                    <a:cubicBezTo>
                      <a:pt x="17299" y="23499"/>
                      <a:pt x="17415" y="22607"/>
                      <a:pt x="17557" y="21706"/>
                    </a:cubicBezTo>
                    <a:lnTo>
                      <a:pt x="17557" y="21706"/>
                    </a:lnTo>
                    <a:cubicBezTo>
                      <a:pt x="17629" y="21848"/>
                      <a:pt x="17691" y="21991"/>
                      <a:pt x="17745" y="22134"/>
                    </a:cubicBezTo>
                    <a:lnTo>
                      <a:pt x="17745" y="22134"/>
                    </a:lnTo>
                    <a:cubicBezTo>
                      <a:pt x="17878" y="22571"/>
                      <a:pt x="17968" y="23026"/>
                      <a:pt x="17977" y="23481"/>
                    </a:cubicBezTo>
                    <a:lnTo>
                      <a:pt x="17977" y="23481"/>
                    </a:lnTo>
                    <a:cubicBezTo>
                      <a:pt x="17959" y="23642"/>
                      <a:pt x="17932" y="23793"/>
                      <a:pt x="17870" y="23945"/>
                    </a:cubicBezTo>
                    <a:lnTo>
                      <a:pt x="17870" y="23945"/>
                    </a:lnTo>
                    <a:cubicBezTo>
                      <a:pt x="17718" y="24302"/>
                      <a:pt x="17575" y="24418"/>
                      <a:pt x="17423" y="24418"/>
                    </a:cubicBezTo>
                    <a:lnTo>
                      <a:pt x="17423" y="24418"/>
                    </a:lnTo>
                    <a:cubicBezTo>
                      <a:pt x="17388" y="24418"/>
                      <a:pt x="17343" y="24409"/>
                      <a:pt x="17308" y="24400"/>
                    </a:cubicBezTo>
                    <a:moveTo>
                      <a:pt x="22241" y="21857"/>
                    </a:moveTo>
                    <a:cubicBezTo>
                      <a:pt x="22607" y="21813"/>
                      <a:pt x="21804" y="23356"/>
                      <a:pt x="21688" y="23624"/>
                    </a:cubicBezTo>
                    <a:lnTo>
                      <a:pt x="21688" y="23624"/>
                    </a:lnTo>
                    <a:cubicBezTo>
                      <a:pt x="21634" y="23651"/>
                      <a:pt x="21581" y="23668"/>
                      <a:pt x="21527" y="23704"/>
                    </a:cubicBezTo>
                    <a:lnTo>
                      <a:pt x="21527" y="23704"/>
                    </a:lnTo>
                    <a:cubicBezTo>
                      <a:pt x="21429" y="23766"/>
                      <a:pt x="21340" y="23838"/>
                      <a:pt x="21251" y="23918"/>
                    </a:cubicBezTo>
                    <a:lnTo>
                      <a:pt x="21251" y="23918"/>
                    </a:lnTo>
                    <a:cubicBezTo>
                      <a:pt x="21661" y="23267"/>
                      <a:pt x="21991" y="22589"/>
                      <a:pt x="22241" y="21857"/>
                    </a:cubicBezTo>
                    <a:close/>
                    <a:moveTo>
                      <a:pt x="22723" y="24034"/>
                    </a:moveTo>
                    <a:cubicBezTo>
                      <a:pt x="23026" y="23900"/>
                      <a:pt x="23338" y="23802"/>
                      <a:pt x="23659" y="23722"/>
                    </a:cubicBezTo>
                    <a:lnTo>
                      <a:pt x="23659" y="23722"/>
                    </a:lnTo>
                    <a:cubicBezTo>
                      <a:pt x="23142" y="24266"/>
                      <a:pt x="22544" y="24748"/>
                      <a:pt x="21830" y="25176"/>
                    </a:cubicBezTo>
                    <a:lnTo>
                      <a:pt x="21830" y="25176"/>
                    </a:lnTo>
                    <a:cubicBezTo>
                      <a:pt x="22152" y="24810"/>
                      <a:pt x="22455" y="24436"/>
                      <a:pt x="22723" y="24034"/>
                    </a:cubicBezTo>
                    <a:close/>
                    <a:moveTo>
                      <a:pt x="21884" y="24578"/>
                    </a:moveTo>
                    <a:cubicBezTo>
                      <a:pt x="21563" y="24944"/>
                      <a:pt x="21242" y="25301"/>
                      <a:pt x="20921" y="25658"/>
                    </a:cubicBezTo>
                    <a:lnTo>
                      <a:pt x="20921" y="25658"/>
                    </a:lnTo>
                    <a:cubicBezTo>
                      <a:pt x="20733" y="25720"/>
                      <a:pt x="20662" y="25747"/>
                      <a:pt x="20582" y="25809"/>
                    </a:cubicBezTo>
                    <a:lnTo>
                      <a:pt x="20582" y="25809"/>
                    </a:lnTo>
                    <a:cubicBezTo>
                      <a:pt x="20492" y="25684"/>
                      <a:pt x="21152" y="25024"/>
                      <a:pt x="21884" y="245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 name="Google Shape;453;p21"/>
          <p:cNvGrpSpPr/>
          <p:nvPr/>
        </p:nvGrpSpPr>
        <p:grpSpPr>
          <a:xfrm rot="9964420">
            <a:off x="437106" y="3957628"/>
            <a:ext cx="1219322" cy="1090451"/>
            <a:chOff x="-906575" y="1425100"/>
            <a:chExt cx="964375" cy="862450"/>
          </a:xfrm>
        </p:grpSpPr>
        <p:sp>
          <p:nvSpPr>
            <p:cNvPr id="454" name="Google Shape;454;p21"/>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1"/>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1"/>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 name="Google Shape;457;p21"/>
          <p:cNvGrpSpPr/>
          <p:nvPr/>
        </p:nvGrpSpPr>
        <p:grpSpPr>
          <a:xfrm rot="-227">
            <a:off x="323813" y="2865261"/>
            <a:ext cx="1445886" cy="1471884"/>
            <a:chOff x="-929037" y="2557788"/>
            <a:chExt cx="955200" cy="972375"/>
          </a:xfrm>
        </p:grpSpPr>
        <p:sp>
          <p:nvSpPr>
            <p:cNvPr id="458" name="Google Shape;458;p21"/>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1"/>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1"/>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 name="Google Shape;461;p21"/>
          <p:cNvGrpSpPr/>
          <p:nvPr/>
        </p:nvGrpSpPr>
        <p:grpSpPr>
          <a:xfrm>
            <a:off x="4163431" y="-396090"/>
            <a:ext cx="5907804" cy="3617036"/>
            <a:chOff x="547475" y="1055975"/>
            <a:chExt cx="2585925" cy="1583225"/>
          </a:xfrm>
        </p:grpSpPr>
        <p:sp>
          <p:nvSpPr>
            <p:cNvPr id="462" name="Google Shape;462;p21"/>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1"/>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1"/>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1"/>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1"/>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1"/>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1"/>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1"/>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1"/>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1"/>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1"/>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1"/>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1"/>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1"/>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1"/>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1"/>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1"/>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1"/>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1"/>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81" name="Shape 481"/>
        <p:cNvGrpSpPr/>
        <p:nvPr/>
      </p:nvGrpSpPr>
      <p:grpSpPr>
        <a:xfrm>
          <a:off x="0" y="0"/>
          <a:ext cx="0" cy="0"/>
          <a:chOff x="0" y="0"/>
          <a:chExt cx="0" cy="0"/>
        </a:xfrm>
      </p:grpSpPr>
      <p:sp>
        <p:nvSpPr>
          <p:cNvPr id="482" name="Google Shape;482;p22"/>
          <p:cNvSpPr txBox="1"/>
          <p:nvPr>
            <p:ph idx="1" type="body"/>
          </p:nvPr>
        </p:nvSpPr>
        <p:spPr>
          <a:xfrm>
            <a:off x="3320400" y="847625"/>
            <a:ext cx="2503200" cy="17865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800"/>
              <a:buNone/>
              <a:defRPr b="1" sz="3000">
                <a:solidFill>
                  <a:schemeClr val="dk1"/>
                </a:solidFill>
                <a:latin typeface="Cormorant Infant"/>
                <a:ea typeface="Cormorant Infant"/>
                <a:cs typeface="Cormorant Infant"/>
                <a:sym typeface="Cormorant Infant"/>
              </a:defRPr>
            </a:lvl1pPr>
          </a:lstStyle>
          <a:p/>
        </p:txBody>
      </p:sp>
      <p:sp>
        <p:nvSpPr>
          <p:cNvPr id="483" name="Google Shape;483;p22"/>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84" name="Shape 484"/>
        <p:cNvGrpSpPr/>
        <p:nvPr/>
      </p:nvGrpSpPr>
      <p:grpSpPr>
        <a:xfrm>
          <a:off x="0" y="0"/>
          <a:ext cx="0" cy="0"/>
          <a:chOff x="0" y="0"/>
          <a:chExt cx="0" cy="0"/>
        </a:xfrm>
      </p:grpSpPr>
      <p:grpSp>
        <p:nvGrpSpPr>
          <p:cNvPr id="485" name="Google Shape;485;p23"/>
          <p:cNvGrpSpPr/>
          <p:nvPr/>
        </p:nvGrpSpPr>
        <p:grpSpPr>
          <a:xfrm flipH="1">
            <a:off x="-11104" y="3663009"/>
            <a:ext cx="9176392" cy="1574601"/>
            <a:chOff x="2014000" y="4030650"/>
            <a:chExt cx="3850450" cy="817550"/>
          </a:xfrm>
        </p:grpSpPr>
        <p:sp>
          <p:nvSpPr>
            <p:cNvPr id="486" name="Google Shape;486;p23"/>
            <p:cNvSpPr/>
            <p:nvPr/>
          </p:nvSpPr>
          <p:spPr>
            <a:xfrm>
              <a:off x="3407225" y="4695075"/>
              <a:ext cx="1119425" cy="135550"/>
            </a:xfrm>
            <a:custGeom>
              <a:rect b="b" l="l" r="r" t="t"/>
              <a:pathLst>
                <a:path extrusionOk="0" h="5422" w="44777">
                  <a:moveTo>
                    <a:pt x="13222" y="1898"/>
                  </a:moveTo>
                  <a:cubicBezTo>
                    <a:pt x="11201" y="2403"/>
                    <a:pt x="9180" y="2970"/>
                    <a:pt x="7221" y="3512"/>
                  </a:cubicBezTo>
                  <a:lnTo>
                    <a:pt x="7221" y="3512"/>
                  </a:lnTo>
                  <a:cubicBezTo>
                    <a:pt x="4868" y="4177"/>
                    <a:pt x="2465" y="4843"/>
                    <a:pt x="1" y="5422"/>
                  </a:cubicBezTo>
                  <a:lnTo>
                    <a:pt x="1" y="5422"/>
                  </a:lnTo>
                  <a:lnTo>
                    <a:pt x="2182" y="5422"/>
                  </a:lnTo>
                  <a:cubicBezTo>
                    <a:pt x="3993" y="4966"/>
                    <a:pt x="5780" y="4461"/>
                    <a:pt x="7529" y="3968"/>
                  </a:cubicBezTo>
                  <a:lnTo>
                    <a:pt x="7529" y="3968"/>
                  </a:lnTo>
                  <a:cubicBezTo>
                    <a:pt x="9488" y="3426"/>
                    <a:pt x="11497" y="2859"/>
                    <a:pt x="13505" y="2354"/>
                  </a:cubicBezTo>
                  <a:lnTo>
                    <a:pt x="13505" y="2354"/>
                  </a:lnTo>
                  <a:cubicBezTo>
                    <a:pt x="21157" y="456"/>
                    <a:pt x="27428" y="25"/>
                    <a:pt x="32689" y="1011"/>
                  </a:cubicBezTo>
                  <a:lnTo>
                    <a:pt x="32689" y="1011"/>
                  </a:lnTo>
                  <a:cubicBezTo>
                    <a:pt x="36891" y="1812"/>
                    <a:pt x="40390" y="3500"/>
                    <a:pt x="43643" y="5422"/>
                  </a:cubicBezTo>
                  <a:lnTo>
                    <a:pt x="43643" y="5422"/>
                  </a:lnTo>
                  <a:lnTo>
                    <a:pt x="44777" y="5422"/>
                  </a:lnTo>
                  <a:cubicBezTo>
                    <a:pt x="41290" y="3302"/>
                    <a:pt x="37532" y="1405"/>
                    <a:pt x="32911" y="542"/>
                  </a:cubicBezTo>
                  <a:lnTo>
                    <a:pt x="32911" y="542"/>
                  </a:lnTo>
                  <a:cubicBezTo>
                    <a:pt x="31026" y="185"/>
                    <a:pt x="29018" y="0"/>
                    <a:pt x="26861" y="0"/>
                  </a:cubicBezTo>
                  <a:lnTo>
                    <a:pt x="26861" y="0"/>
                  </a:lnTo>
                  <a:cubicBezTo>
                    <a:pt x="22832" y="0"/>
                    <a:pt x="18323" y="629"/>
                    <a:pt x="13222" y="18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3"/>
            <p:cNvSpPr/>
            <p:nvPr/>
          </p:nvSpPr>
          <p:spPr>
            <a:xfrm>
              <a:off x="2014000" y="4498850"/>
              <a:ext cx="850800" cy="331775"/>
            </a:xfrm>
            <a:custGeom>
              <a:rect b="b" l="l" r="r" t="t"/>
              <a:pathLst>
                <a:path extrusionOk="0" h="13271" w="34032">
                  <a:moveTo>
                    <a:pt x="3352" y="13"/>
                  </a:moveTo>
                  <a:cubicBezTo>
                    <a:pt x="2218" y="13"/>
                    <a:pt x="1097" y="25"/>
                    <a:pt x="0" y="13"/>
                  </a:cubicBezTo>
                  <a:lnTo>
                    <a:pt x="0" y="13"/>
                  </a:lnTo>
                  <a:lnTo>
                    <a:pt x="0" y="506"/>
                  </a:lnTo>
                  <a:cubicBezTo>
                    <a:pt x="1121" y="518"/>
                    <a:pt x="2243" y="506"/>
                    <a:pt x="3352" y="506"/>
                  </a:cubicBezTo>
                  <a:lnTo>
                    <a:pt x="3352" y="506"/>
                  </a:lnTo>
                  <a:cubicBezTo>
                    <a:pt x="8699" y="481"/>
                    <a:pt x="14231" y="444"/>
                    <a:pt x="18507" y="2292"/>
                  </a:cubicBezTo>
                  <a:lnTo>
                    <a:pt x="18507" y="2292"/>
                  </a:lnTo>
                  <a:cubicBezTo>
                    <a:pt x="21526" y="3586"/>
                    <a:pt x="23411" y="5570"/>
                    <a:pt x="25407" y="7677"/>
                  </a:cubicBezTo>
                  <a:lnTo>
                    <a:pt x="25407" y="7677"/>
                  </a:lnTo>
                  <a:cubicBezTo>
                    <a:pt x="27107" y="9463"/>
                    <a:pt x="28857" y="11312"/>
                    <a:pt x="31370" y="12679"/>
                  </a:cubicBezTo>
                  <a:lnTo>
                    <a:pt x="31370" y="12679"/>
                  </a:lnTo>
                  <a:cubicBezTo>
                    <a:pt x="31765" y="12889"/>
                    <a:pt x="32171" y="13086"/>
                    <a:pt x="32590" y="13271"/>
                  </a:cubicBezTo>
                  <a:lnTo>
                    <a:pt x="32590" y="13271"/>
                  </a:lnTo>
                  <a:lnTo>
                    <a:pt x="34032" y="13271"/>
                  </a:lnTo>
                  <a:cubicBezTo>
                    <a:pt x="33268" y="12987"/>
                    <a:pt x="32541" y="12667"/>
                    <a:pt x="31876" y="12297"/>
                  </a:cubicBezTo>
                  <a:lnTo>
                    <a:pt x="31876" y="12297"/>
                  </a:lnTo>
                  <a:cubicBezTo>
                    <a:pt x="29448" y="10991"/>
                    <a:pt x="27736" y="9168"/>
                    <a:pt x="26072" y="7418"/>
                  </a:cubicBezTo>
                  <a:lnTo>
                    <a:pt x="26072" y="7418"/>
                  </a:lnTo>
                  <a:cubicBezTo>
                    <a:pt x="24125" y="5360"/>
                    <a:pt x="22105" y="3241"/>
                    <a:pt x="18938" y="1873"/>
                  </a:cubicBezTo>
                  <a:lnTo>
                    <a:pt x="18938" y="1873"/>
                  </a:lnTo>
                  <a:cubicBezTo>
                    <a:pt x="15008" y="185"/>
                    <a:pt x="10165" y="1"/>
                    <a:pt x="5335" y="1"/>
                  </a:cubicBezTo>
                  <a:lnTo>
                    <a:pt x="5335" y="1"/>
                  </a:lnTo>
                  <a:cubicBezTo>
                    <a:pt x="4670" y="1"/>
                    <a:pt x="4005" y="1"/>
                    <a:pt x="3352"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3"/>
            <p:cNvSpPr/>
            <p:nvPr/>
          </p:nvSpPr>
          <p:spPr>
            <a:xfrm>
              <a:off x="3316350" y="4675350"/>
              <a:ext cx="1220175" cy="155275"/>
            </a:xfrm>
            <a:custGeom>
              <a:rect b="b" l="l" r="r" t="t"/>
              <a:pathLst>
                <a:path extrusionOk="0" h="6211" w="48807">
                  <a:moveTo>
                    <a:pt x="25790" y="247"/>
                  </a:moveTo>
                  <a:cubicBezTo>
                    <a:pt x="22943" y="494"/>
                    <a:pt x="19949" y="1011"/>
                    <a:pt x="16623" y="1800"/>
                  </a:cubicBezTo>
                  <a:lnTo>
                    <a:pt x="16623" y="1800"/>
                  </a:lnTo>
                  <a:cubicBezTo>
                    <a:pt x="14072" y="2416"/>
                    <a:pt x="11546" y="3130"/>
                    <a:pt x="9082" y="3833"/>
                  </a:cubicBezTo>
                  <a:lnTo>
                    <a:pt x="9082" y="3833"/>
                  </a:lnTo>
                  <a:cubicBezTo>
                    <a:pt x="7160" y="4387"/>
                    <a:pt x="5151" y="4954"/>
                    <a:pt x="3180" y="5459"/>
                  </a:cubicBezTo>
                  <a:lnTo>
                    <a:pt x="3180" y="5459"/>
                  </a:lnTo>
                  <a:cubicBezTo>
                    <a:pt x="2059" y="5743"/>
                    <a:pt x="999" y="6001"/>
                    <a:pt x="1" y="6211"/>
                  </a:cubicBezTo>
                  <a:lnTo>
                    <a:pt x="1" y="6211"/>
                  </a:lnTo>
                  <a:lnTo>
                    <a:pt x="395" y="6211"/>
                  </a:lnTo>
                  <a:cubicBezTo>
                    <a:pt x="1282" y="6014"/>
                    <a:pt x="2231" y="5792"/>
                    <a:pt x="3229" y="5533"/>
                  </a:cubicBezTo>
                  <a:lnTo>
                    <a:pt x="3229" y="5533"/>
                  </a:lnTo>
                  <a:cubicBezTo>
                    <a:pt x="5201" y="5028"/>
                    <a:pt x="7209" y="4461"/>
                    <a:pt x="9143" y="3907"/>
                  </a:cubicBezTo>
                  <a:lnTo>
                    <a:pt x="9143" y="3907"/>
                  </a:lnTo>
                  <a:cubicBezTo>
                    <a:pt x="11595" y="3204"/>
                    <a:pt x="14121" y="2490"/>
                    <a:pt x="16672" y="1874"/>
                  </a:cubicBezTo>
                  <a:lnTo>
                    <a:pt x="16672" y="1874"/>
                  </a:lnTo>
                  <a:cubicBezTo>
                    <a:pt x="19974" y="1085"/>
                    <a:pt x="22968" y="580"/>
                    <a:pt x="25802" y="333"/>
                  </a:cubicBezTo>
                  <a:lnTo>
                    <a:pt x="25802" y="333"/>
                  </a:lnTo>
                  <a:cubicBezTo>
                    <a:pt x="29572" y="1"/>
                    <a:pt x="33047" y="149"/>
                    <a:pt x="36127" y="765"/>
                  </a:cubicBezTo>
                  <a:lnTo>
                    <a:pt x="36127" y="765"/>
                  </a:lnTo>
                  <a:cubicBezTo>
                    <a:pt x="40908" y="1726"/>
                    <a:pt x="44703" y="3783"/>
                    <a:pt x="47463" y="5471"/>
                  </a:cubicBezTo>
                  <a:lnTo>
                    <a:pt x="47463" y="5471"/>
                  </a:lnTo>
                  <a:cubicBezTo>
                    <a:pt x="47857" y="5718"/>
                    <a:pt x="48239" y="5964"/>
                    <a:pt x="48634" y="6211"/>
                  </a:cubicBezTo>
                  <a:lnTo>
                    <a:pt x="48634" y="6211"/>
                  </a:lnTo>
                  <a:lnTo>
                    <a:pt x="48806" y="6211"/>
                  </a:lnTo>
                  <a:cubicBezTo>
                    <a:pt x="48387" y="5940"/>
                    <a:pt x="47968" y="5681"/>
                    <a:pt x="47549" y="5422"/>
                  </a:cubicBezTo>
                  <a:lnTo>
                    <a:pt x="47549" y="5422"/>
                  </a:lnTo>
                  <a:cubicBezTo>
                    <a:pt x="44777" y="3722"/>
                    <a:pt x="40970" y="1652"/>
                    <a:pt x="36164" y="691"/>
                  </a:cubicBezTo>
                  <a:lnTo>
                    <a:pt x="36164" y="691"/>
                  </a:lnTo>
                  <a:cubicBezTo>
                    <a:pt x="34144" y="284"/>
                    <a:pt x="31950" y="75"/>
                    <a:pt x="29609" y="75"/>
                  </a:cubicBezTo>
                  <a:lnTo>
                    <a:pt x="29609" y="75"/>
                  </a:lnTo>
                  <a:cubicBezTo>
                    <a:pt x="28377" y="75"/>
                    <a:pt x="27096" y="136"/>
                    <a:pt x="25790" y="247"/>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3"/>
            <p:cNvSpPr/>
            <p:nvPr/>
          </p:nvSpPr>
          <p:spPr>
            <a:xfrm>
              <a:off x="2014000" y="4536425"/>
              <a:ext cx="852050" cy="294200"/>
            </a:xfrm>
            <a:custGeom>
              <a:rect b="b" l="l" r="r" t="t"/>
              <a:pathLst>
                <a:path extrusionOk="0" h="11768" w="34082">
                  <a:moveTo>
                    <a:pt x="0" y="75"/>
                  </a:moveTo>
                  <a:cubicBezTo>
                    <a:pt x="1220" y="99"/>
                    <a:pt x="2440" y="99"/>
                    <a:pt x="3647" y="99"/>
                  </a:cubicBezTo>
                  <a:lnTo>
                    <a:pt x="3647" y="99"/>
                  </a:lnTo>
                  <a:cubicBezTo>
                    <a:pt x="7085" y="99"/>
                    <a:pt x="10646" y="99"/>
                    <a:pt x="13849" y="568"/>
                  </a:cubicBezTo>
                  <a:lnTo>
                    <a:pt x="13849" y="568"/>
                  </a:lnTo>
                  <a:cubicBezTo>
                    <a:pt x="15722" y="826"/>
                    <a:pt x="17324" y="1233"/>
                    <a:pt x="18741" y="1775"/>
                  </a:cubicBezTo>
                  <a:lnTo>
                    <a:pt x="18741" y="1775"/>
                  </a:lnTo>
                  <a:cubicBezTo>
                    <a:pt x="21883" y="2983"/>
                    <a:pt x="23978" y="4868"/>
                    <a:pt x="25998" y="6704"/>
                  </a:cubicBezTo>
                  <a:lnTo>
                    <a:pt x="25998" y="6704"/>
                  </a:lnTo>
                  <a:cubicBezTo>
                    <a:pt x="27736" y="8281"/>
                    <a:pt x="29534" y="9907"/>
                    <a:pt x="31986" y="11053"/>
                  </a:cubicBezTo>
                  <a:lnTo>
                    <a:pt x="31986" y="11053"/>
                  </a:lnTo>
                  <a:cubicBezTo>
                    <a:pt x="32171" y="11139"/>
                    <a:pt x="32356" y="11213"/>
                    <a:pt x="32553" y="11300"/>
                  </a:cubicBezTo>
                  <a:lnTo>
                    <a:pt x="32553" y="11300"/>
                  </a:lnTo>
                  <a:cubicBezTo>
                    <a:pt x="32948" y="11472"/>
                    <a:pt x="33366" y="11620"/>
                    <a:pt x="33798" y="11768"/>
                  </a:cubicBezTo>
                  <a:lnTo>
                    <a:pt x="33798" y="11768"/>
                  </a:lnTo>
                  <a:lnTo>
                    <a:pt x="34081" y="11768"/>
                  </a:lnTo>
                  <a:cubicBezTo>
                    <a:pt x="33576" y="11608"/>
                    <a:pt x="33083" y="11423"/>
                    <a:pt x="32615" y="11226"/>
                  </a:cubicBezTo>
                  <a:lnTo>
                    <a:pt x="32615" y="11226"/>
                  </a:lnTo>
                  <a:cubicBezTo>
                    <a:pt x="32430" y="11152"/>
                    <a:pt x="32245" y="11065"/>
                    <a:pt x="32060" y="10979"/>
                  </a:cubicBezTo>
                  <a:lnTo>
                    <a:pt x="32060" y="10979"/>
                  </a:lnTo>
                  <a:cubicBezTo>
                    <a:pt x="29633" y="9846"/>
                    <a:pt x="27834" y="8219"/>
                    <a:pt x="26097" y="6654"/>
                  </a:cubicBezTo>
                  <a:lnTo>
                    <a:pt x="26097" y="6654"/>
                  </a:lnTo>
                  <a:cubicBezTo>
                    <a:pt x="24064" y="4818"/>
                    <a:pt x="21969" y="2921"/>
                    <a:pt x="18803" y="1701"/>
                  </a:cubicBezTo>
                  <a:lnTo>
                    <a:pt x="18803" y="1701"/>
                  </a:lnTo>
                  <a:cubicBezTo>
                    <a:pt x="17373" y="1159"/>
                    <a:pt x="15759" y="752"/>
                    <a:pt x="13874" y="481"/>
                  </a:cubicBezTo>
                  <a:lnTo>
                    <a:pt x="13874" y="481"/>
                  </a:lnTo>
                  <a:cubicBezTo>
                    <a:pt x="10658" y="25"/>
                    <a:pt x="7097" y="25"/>
                    <a:pt x="3660" y="13"/>
                  </a:cubicBezTo>
                  <a:lnTo>
                    <a:pt x="3660" y="13"/>
                  </a:lnTo>
                  <a:cubicBezTo>
                    <a:pt x="2440" y="13"/>
                    <a:pt x="1220" y="13"/>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3"/>
            <p:cNvSpPr/>
            <p:nvPr/>
          </p:nvSpPr>
          <p:spPr>
            <a:xfrm>
              <a:off x="3200225" y="4652250"/>
              <a:ext cx="1356300" cy="178375"/>
            </a:xfrm>
            <a:custGeom>
              <a:rect b="b" l="l" r="r" t="t"/>
              <a:pathLst>
                <a:path extrusionOk="0" h="7135" w="54252">
                  <a:moveTo>
                    <a:pt x="30139" y="198"/>
                  </a:moveTo>
                  <a:cubicBezTo>
                    <a:pt x="27293" y="407"/>
                    <a:pt x="24188" y="900"/>
                    <a:pt x="20923" y="1652"/>
                  </a:cubicBezTo>
                  <a:lnTo>
                    <a:pt x="20923" y="1652"/>
                  </a:lnTo>
                  <a:cubicBezTo>
                    <a:pt x="17719" y="2391"/>
                    <a:pt x="14565" y="3315"/>
                    <a:pt x="11509" y="4215"/>
                  </a:cubicBezTo>
                  <a:lnTo>
                    <a:pt x="11509" y="4215"/>
                  </a:lnTo>
                  <a:cubicBezTo>
                    <a:pt x="10178" y="4609"/>
                    <a:pt x="8811" y="5003"/>
                    <a:pt x="7468" y="5385"/>
                  </a:cubicBezTo>
                  <a:lnTo>
                    <a:pt x="7468" y="5385"/>
                  </a:lnTo>
                  <a:cubicBezTo>
                    <a:pt x="5595" y="5915"/>
                    <a:pt x="4055" y="6309"/>
                    <a:pt x="2613" y="6630"/>
                  </a:cubicBezTo>
                  <a:lnTo>
                    <a:pt x="2613" y="6630"/>
                  </a:lnTo>
                  <a:cubicBezTo>
                    <a:pt x="1726" y="6827"/>
                    <a:pt x="851" y="6987"/>
                    <a:pt x="1" y="7135"/>
                  </a:cubicBezTo>
                  <a:lnTo>
                    <a:pt x="1" y="7135"/>
                  </a:lnTo>
                  <a:lnTo>
                    <a:pt x="457" y="7135"/>
                  </a:lnTo>
                  <a:cubicBezTo>
                    <a:pt x="1184" y="7012"/>
                    <a:pt x="1911" y="6864"/>
                    <a:pt x="2650" y="6703"/>
                  </a:cubicBezTo>
                  <a:lnTo>
                    <a:pt x="2650" y="6703"/>
                  </a:lnTo>
                  <a:cubicBezTo>
                    <a:pt x="4092" y="6383"/>
                    <a:pt x="5644" y="5977"/>
                    <a:pt x="7517" y="5459"/>
                  </a:cubicBezTo>
                  <a:lnTo>
                    <a:pt x="7517" y="5459"/>
                  </a:lnTo>
                  <a:cubicBezTo>
                    <a:pt x="8860" y="5077"/>
                    <a:pt x="10240" y="4670"/>
                    <a:pt x="11558" y="4288"/>
                  </a:cubicBezTo>
                  <a:lnTo>
                    <a:pt x="11558" y="4288"/>
                  </a:lnTo>
                  <a:cubicBezTo>
                    <a:pt x="14602" y="3389"/>
                    <a:pt x="17756" y="2465"/>
                    <a:pt x="20959" y="1726"/>
                  </a:cubicBezTo>
                  <a:lnTo>
                    <a:pt x="20959" y="1726"/>
                  </a:lnTo>
                  <a:cubicBezTo>
                    <a:pt x="24212" y="974"/>
                    <a:pt x="27305" y="481"/>
                    <a:pt x="30164" y="272"/>
                  </a:cubicBezTo>
                  <a:lnTo>
                    <a:pt x="30164" y="272"/>
                  </a:lnTo>
                  <a:cubicBezTo>
                    <a:pt x="33909" y="1"/>
                    <a:pt x="37384" y="198"/>
                    <a:pt x="40489" y="851"/>
                  </a:cubicBezTo>
                  <a:lnTo>
                    <a:pt x="40489" y="851"/>
                  </a:lnTo>
                  <a:cubicBezTo>
                    <a:pt x="44247" y="1639"/>
                    <a:pt x="47734" y="3118"/>
                    <a:pt x="51788" y="5656"/>
                  </a:cubicBezTo>
                  <a:lnTo>
                    <a:pt x="51788" y="5656"/>
                  </a:lnTo>
                  <a:cubicBezTo>
                    <a:pt x="52564" y="6137"/>
                    <a:pt x="53328" y="6630"/>
                    <a:pt x="54079" y="7135"/>
                  </a:cubicBezTo>
                  <a:lnTo>
                    <a:pt x="54079" y="7135"/>
                  </a:lnTo>
                  <a:lnTo>
                    <a:pt x="54252" y="7135"/>
                  </a:lnTo>
                  <a:cubicBezTo>
                    <a:pt x="53463" y="6617"/>
                    <a:pt x="52675" y="6100"/>
                    <a:pt x="51874" y="5595"/>
                  </a:cubicBezTo>
                  <a:lnTo>
                    <a:pt x="51874" y="5595"/>
                  </a:lnTo>
                  <a:cubicBezTo>
                    <a:pt x="47808" y="3056"/>
                    <a:pt x="44309" y="1578"/>
                    <a:pt x="40526" y="777"/>
                  </a:cubicBezTo>
                  <a:lnTo>
                    <a:pt x="40526" y="777"/>
                  </a:lnTo>
                  <a:cubicBezTo>
                    <a:pt x="38333" y="309"/>
                    <a:pt x="35942" y="75"/>
                    <a:pt x="33404" y="75"/>
                  </a:cubicBezTo>
                  <a:lnTo>
                    <a:pt x="33404" y="75"/>
                  </a:lnTo>
                  <a:cubicBezTo>
                    <a:pt x="32344" y="75"/>
                    <a:pt x="31260" y="112"/>
                    <a:pt x="30139" y="1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3"/>
            <p:cNvSpPr/>
            <p:nvPr/>
          </p:nvSpPr>
          <p:spPr>
            <a:xfrm>
              <a:off x="2014000" y="4568475"/>
              <a:ext cx="873900" cy="262150"/>
            </a:xfrm>
            <a:custGeom>
              <a:rect b="b" l="l" r="r" t="t"/>
              <a:pathLst>
                <a:path extrusionOk="0" h="10486" w="34956">
                  <a:moveTo>
                    <a:pt x="0" y="74"/>
                  </a:moveTo>
                  <a:cubicBezTo>
                    <a:pt x="1331" y="111"/>
                    <a:pt x="2674" y="111"/>
                    <a:pt x="4005" y="123"/>
                  </a:cubicBezTo>
                  <a:lnTo>
                    <a:pt x="4005" y="123"/>
                  </a:lnTo>
                  <a:cubicBezTo>
                    <a:pt x="7319" y="148"/>
                    <a:pt x="10744" y="173"/>
                    <a:pt x="13862" y="567"/>
                  </a:cubicBezTo>
                  <a:lnTo>
                    <a:pt x="13862" y="567"/>
                  </a:lnTo>
                  <a:cubicBezTo>
                    <a:pt x="15747" y="801"/>
                    <a:pt x="17361" y="1158"/>
                    <a:pt x="18803" y="1651"/>
                  </a:cubicBezTo>
                  <a:lnTo>
                    <a:pt x="18803" y="1651"/>
                  </a:lnTo>
                  <a:cubicBezTo>
                    <a:pt x="21981" y="2736"/>
                    <a:pt x="24162" y="4411"/>
                    <a:pt x="26282" y="6025"/>
                  </a:cubicBezTo>
                  <a:lnTo>
                    <a:pt x="26282" y="6025"/>
                  </a:lnTo>
                  <a:cubicBezTo>
                    <a:pt x="28167" y="7479"/>
                    <a:pt x="29953" y="8847"/>
                    <a:pt x="32381" y="9796"/>
                  </a:cubicBezTo>
                  <a:lnTo>
                    <a:pt x="32381" y="9796"/>
                  </a:lnTo>
                  <a:cubicBezTo>
                    <a:pt x="32566" y="9870"/>
                    <a:pt x="32750" y="9931"/>
                    <a:pt x="32935" y="10005"/>
                  </a:cubicBezTo>
                  <a:lnTo>
                    <a:pt x="32935" y="10005"/>
                  </a:lnTo>
                  <a:cubicBezTo>
                    <a:pt x="33465" y="10190"/>
                    <a:pt x="34019" y="10350"/>
                    <a:pt x="34599" y="10486"/>
                  </a:cubicBezTo>
                  <a:lnTo>
                    <a:pt x="34599" y="10486"/>
                  </a:lnTo>
                  <a:lnTo>
                    <a:pt x="34956" y="10486"/>
                  </a:lnTo>
                  <a:cubicBezTo>
                    <a:pt x="34278" y="10326"/>
                    <a:pt x="33613" y="10153"/>
                    <a:pt x="32997" y="9931"/>
                  </a:cubicBezTo>
                  <a:lnTo>
                    <a:pt x="32997" y="9931"/>
                  </a:lnTo>
                  <a:cubicBezTo>
                    <a:pt x="32812" y="9870"/>
                    <a:pt x="32627" y="9796"/>
                    <a:pt x="32442" y="9722"/>
                  </a:cubicBezTo>
                  <a:lnTo>
                    <a:pt x="32442" y="9722"/>
                  </a:lnTo>
                  <a:cubicBezTo>
                    <a:pt x="30040" y="8785"/>
                    <a:pt x="28253" y="7418"/>
                    <a:pt x="26368" y="5976"/>
                  </a:cubicBezTo>
                  <a:lnTo>
                    <a:pt x="26368" y="5976"/>
                  </a:lnTo>
                  <a:cubicBezTo>
                    <a:pt x="24249" y="4350"/>
                    <a:pt x="22055" y="2674"/>
                    <a:pt x="18852" y="1590"/>
                  </a:cubicBezTo>
                  <a:lnTo>
                    <a:pt x="18852" y="1590"/>
                  </a:lnTo>
                  <a:cubicBezTo>
                    <a:pt x="17410" y="1097"/>
                    <a:pt x="15784" y="727"/>
                    <a:pt x="13886" y="493"/>
                  </a:cubicBezTo>
                  <a:lnTo>
                    <a:pt x="13886" y="493"/>
                  </a:lnTo>
                  <a:cubicBezTo>
                    <a:pt x="10757" y="86"/>
                    <a:pt x="7331" y="62"/>
                    <a:pt x="4017" y="49"/>
                  </a:cubicBezTo>
                  <a:lnTo>
                    <a:pt x="4017" y="49"/>
                  </a:lnTo>
                  <a:cubicBezTo>
                    <a:pt x="2674" y="37"/>
                    <a:pt x="1331" y="25"/>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3"/>
            <p:cNvSpPr/>
            <p:nvPr/>
          </p:nvSpPr>
          <p:spPr>
            <a:xfrm>
              <a:off x="3068700" y="4629150"/>
              <a:ext cx="1506000" cy="201475"/>
            </a:xfrm>
            <a:custGeom>
              <a:rect b="b" l="l" r="r" t="t"/>
              <a:pathLst>
                <a:path extrusionOk="0" h="8059" w="60240">
                  <a:moveTo>
                    <a:pt x="35117" y="148"/>
                  </a:moveTo>
                  <a:cubicBezTo>
                    <a:pt x="32209" y="321"/>
                    <a:pt x="29091" y="777"/>
                    <a:pt x="25826" y="1504"/>
                  </a:cubicBezTo>
                  <a:lnTo>
                    <a:pt x="25826" y="1504"/>
                  </a:lnTo>
                  <a:cubicBezTo>
                    <a:pt x="21797" y="2391"/>
                    <a:pt x="17879" y="3611"/>
                    <a:pt x="14096" y="4781"/>
                  </a:cubicBezTo>
                  <a:lnTo>
                    <a:pt x="14096" y="4781"/>
                  </a:lnTo>
                  <a:cubicBezTo>
                    <a:pt x="13529" y="4954"/>
                    <a:pt x="12950" y="5126"/>
                    <a:pt x="12384" y="5311"/>
                  </a:cubicBezTo>
                  <a:lnTo>
                    <a:pt x="12384" y="5311"/>
                  </a:lnTo>
                  <a:cubicBezTo>
                    <a:pt x="10979" y="5742"/>
                    <a:pt x="9316" y="6235"/>
                    <a:pt x="7640" y="6679"/>
                  </a:cubicBezTo>
                  <a:lnTo>
                    <a:pt x="7640" y="6679"/>
                  </a:lnTo>
                  <a:cubicBezTo>
                    <a:pt x="5447" y="7258"/>
                    <a:pt x="2773" y="7812"/>
                    <a:pt x="1" y="8059"/>
                  </a:cubicBezTo>
                  <a:lnTo>
                    <a:pt x="1" y="8059"/>
                  </a:lnTo>
                  <a:lnTo>
                    <a:pt x="764" y="8059"/>
                  </a:lnTo>
                  <a:cubicBezTo>
                    <a:pt x="3278" y="7775"/>
                    <a:pt x="5668" y="7270"/>
                    <a:pt x="7677" y="6753"/>
                  </a:cubicBezTo>
                  <a:lnTo>
                    <a:pt x="7677" y="6753"/>
                  </a:lnTo>
                  <a:cubicBezTo>
                    <a:pt x="9365" y="6309"/>
                    <a:pt x="11028" y="5804"/>
                    <a:pt x="12433" y="5373"/>
                  </a:cubicBezTo>
                  <a:lnTo>
                    <a:pt x="12433" y="5373"/>
                  </a:lnTo>
                  <a:cubicBezTo>
                    <a:pt x="13000" y="5200"/>
                    <a:pt x="13579" y="5015"/>
                    <a:pt x="14158" y="4843"/>
                  </a:cubicBezTo>
                  <a:lnTo>
                    <a:pt x="14158" y="4843"/>
                  </a:lnTo>
                  <a:cubicBezTo>
                    <a:pt x="17928" y="3672"/>
                    <a:pt x="21834" y="2465"/>
                    <a:pt x="25863" y="1565"/>
                  </a:cubicBezTo>
                  <a:lnTo>
                    <a:pt x="25863" y="1565"/>
                  </a:lnTo>
                  <a:cubicBezTo>
                    <a:pt x="29116" y="838"/>
                    <a:pt x="32233" y="395"/>
                    <a:pt x="35129" y="222"/>
                  </a:cubicBezTo>
                  <a:lnTo>
                    <a:pt x="35129" y="222"/>
                  </a:lnTo>
                  <a:cubicBezTo>
                    <a:pt x="38875" y="1"/>
                    <a:pt x="42349" y="235"/>
                    <a:pt x="45467" y="937"/>
                  </a:cubicBezTo>
                  <a:lnTo>
                    <a:pt x="45467" y="937"/>
                  </a:lnTo>
                  <a:cubicBezTo>
                    <a:pt x="49249" y="1775"/>
                    <a:pt x="52724" y="3290"/>
                    <a:pt x="56741" y="5829"/>
                  </a:cubicBezTo>
                  <a:lnTo>
                    <a:pt x="56741" y="5829"/>
                  </a:lnTo>
                  <a:cubicBezTo>
                    <a:pt x="57874" y="6543"/>
                    <a:pt x="58995" y="7307"/>
                    <a:pt x="60080" y="8059"/>
                  </a:cubicBezTo>
                  <a:lnTo>
                    <a:pt x="60080" y="8059"/>
                  </a:lnTo>
                  <a:lnTo>
                    <a:pt x="60240" y="8059"/>
                  </a:lnTo>
                  <a:cubicBezTo>
                    <a:pt x="59131" y="7295"/>
                    <a:pt x="57985" y="6506"/>
                    <a:pt x="56827" y="5779"/>
                  </a:cubicBezTo>
                  <a:lnTo>
                    <a:pt x="56827" y="5779"/>
                  </a:lnTo>
                  <a:cubicBezTo>
                    <a:pt x="52798" y="3229"/>
                    <a:pt x="49311" y="1713"/>
                    <a:pt x="45503" y="863"/>
                  </a:cubicBezTo>
                  <a:lnTo>
                    <a:pt x="45503" y="863"/>
                  </a:lnTo>
                  <a:cubicBezTo>
                    <a:pt x="43125" y="333"/>
                    <a:pt x="40538" y="62"/>
                    <a:pt x="37778" y="62"/>
                  </a:cubicBezTo>
                  <a:lnTo>
                    <a:pt x="37778" y="62"/>
                  </a:lnTo>
                  <a:cubicBezTo>
                    <a:pt x="36903" y="62"/>
                    <a:pt x="36016" y="99"/>
                    <a:pt x="35117" y="14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3"/>
            <p:cNvSpPr/>
            <p:nvPr/>
          </p:nvSpPr>
          <p:spPr>
            <a:xfrm>
              <a:off x="2014000" y="4600500"/>
              <a:ext cx="911175" cy="230125"/>
            </a:xfrm>
            <a:custGeom>
              <a:rect b="b" l="l" r="r" t="t"/>
              <a:pathLst>
                <a:path extrusionOk="0" h="9205" w="36447">
                  <a:moveTo>
                    <a:pt x="0" y="75"/>
                  </a:moveTo>
                  <a:cubicBezTo>
                    <a:pt x="1479" y="124"/>
                    <a:pt x="2957" y="136"/>
                    <a:pt x="4436" y="161"/>
                  </a:cubicBezTo>
                  <a:lnTo>
                    <a:pt x="4436" y="161"/>
                  </a:lnTo>
                  <a:cubicBezTo>
                    <a:pt x="7590" y="198"/>
                    <a:pt x="10868" y="235"/>
                    <a:pt x="13862" y="567"/>
                  </a:cubicBezTo>
                  <a:lnTo>
                    <a:pt x="13862" y="567"/>
                  </a:lnTo>
                  <a:cubicBezTo>
                    <a:pt x="15771" y="789"/>
                    <a:pt x="17398" y="1097"/>
                    <a:pt x="18852" y="1528"/>
                  </a:cubicBezTo>
                  <a:lnTo>
                    <a:pt x="18852" y="1528"/>
                  </a:lnTo>
                  <a:cubicBezTo>
                    <a:pt x="22055" y="2477"/>
                    <a:pt x="24310" y="3931"/>
                    <a:pt x="26503" y="5323"/>
                  </a:cubicBezTo>
                  <a:lnTo>
                    <a:pt x="26503" y="5323"/>
                  </a:lnTo>
                  <a:cubicBezTo>
                    <a:pt x="28487" y="6580"/>
                    <a:pt x="30348" y="7775"/>
                    <a:pt x="32787" y="8539"/>
                  </a:cubicBezTo>
                  <a:lnTo>
                    <a:pt x="32787" y="8539"/>
                  </a:lnTo>
                  <a:cubicBezTo>
                    <a:pt x="32960" y="8601"/>
                    <a:pt x="33145" y="8650"/>
                    <a:pt x="33329" y="8700"/>
                  </a:cubicBezTo>
                  <a:lnTo>
                    <a:pt x="33329" y="8700"/>
                  </a:lnTo>
                  <a:cubicBezTo>
                    <a:pt x="34143" y="8921"/>
                    <a:pt x="34968" y="9094"/>
                    <a:pt x="35818" y="9205"/>
                  </a:cubicBezTo>
                  <a:lnTo>
                    <a:pt x="35818" y="9205"/>
                  </a:lnTo>
                  <a:lnTo>
                    <a:pt x="36447" y="9205"/>
                  </a:lnTo>
                  <a:cubicBezTo>
                    <a:pt x="35399" y="9094"/>
                    <a:pt x="34364" y="8909"/>
                    <a:pt x="33379" y="8638"/>
                  </a:cubicBezTo>
                  <a:lnTo>
                    <a:pt x="33379" y="8638"/>
                  </a:lnTo>
                  <a:cubicBezTo>
                    <a:pt x="33194" y="8589"/>
                    <a:pt x="33009" y="8527"/>
                    <a:pt x="32837" y="8478"/>
                  </a:cubicBezTo>
                  <a:lnTo>
                    <a:pt x="32837" y="8478"/>
                  </a:lnTo>
                  <a:cubicBezTo>
                    <a:pt x="30422" y="7714"/>
                    <a:pt x="28561" y="6531"/>
                    <a:pt x="26590" y="5274"/>
                  </a:cubicBezTo>
                  <a:lnTo>
                    <a:pt x="26590" y="5274"/>
                  </a:lnTo>
                  <a:cubicBezTo>
                    <a:pt x="24384" y="3870"/>
                    <a:pt x="22117" y="2416"/>
                    <a:pt x="18901" y="1467"/>
                  </a:cubicBezTo>
                  <a:lnTo>
                    <a:pt x="18901" y="1467"/>
                  </a:lnTo>
                  <a:cubicBezTo>
                    <a:pt x="17435" y="1023"/>
                    <a:pt x="15796" y="715"/>
                    <a:pt x="13886" y="493"/>
                  </a:cubicBezTo>
                  <a:lnTo>
                    <a:pt x="13886" y="493"/>
                  </a:lnTo>
                  <a:cubicBezTo>
                    <a:pt x="10880" y="161"/>
                    <a:pt x="7602" y="124"/>
                    <a:pt x="4436" y="87"/>
                  </a:cubicBezTo>
                  <a:lnTo>
                    <a:pt x="4436" y="87"/>
                  </a:lnTo>
                  <a:cubicBezTo>
                    <a:pt x="2957" y="62"/>
                    <a:pt x="1479" y="50"/>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3"/>
            <p:cNvSpPr/>
            <p:nvPr/>
          </p:nvSpPr>
          <p:spPr>
            <a:xfrm>
              <a:off x="5826225" y="4821675"/>
              <a:ext cx="38225" cy="8950"/>
            </a:xfrm>
            <a:custGeom>
              <a:rect b="b" l="l" r="r" t="t"/>
              <a:pathLst>
                <a:path extrusionOk="0" h="358" w="1529">
                  <a:moveTo>
                    <a:pt x="1" y="358"/>
                  </a:moveTo>
                  <a:lnTo>
                    <a:pt x="321" y="358"/>
                  </a:lnTo>
                  <a:cubicBezTo>
                    <a:pt x="715" y="259"/>
                    <a:pt x="1122" y="173"/>
                    <a:pt x="1529" y="74"/>
                  </a:cubicBezTo>
                  <a:lnTo>
                    <a:pt x="1529" y="74"/>
                  </a:lnTo>
                  <a:lnTo>
                    <a:pt x="1529" y="0"/>
                  </a:lnTo>
                  <a:cubicBezTo>
                    <a:pt x="1023" y="111"/>
                    <a:pt x="506" y="235"/>
                    <a:pt x="1" y="35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3"/>
            <p:cNvSpPr/>
            <p:nvPr/>
          </p:nvSpPr>
          <p:spPr>
            <a:xfrm>
              <a:off x="2014000" y="4606050"/>
              <a:ext cx="2578275" cy="232275"/>
            </a:xfrm>
            <a:custGeom>
              <a:rect b="b" l="l" r="r" t="t"/>
              <a:pathLst>
                <a:path extrusionOk="0" h="9291" w="103131">
                  <a:moveTo>
                    <a:pt x="77009" y="99"/>
                  </a:moveTo>
                  <a:cubicBezTo>
                    <a:pt x="74064" y="222"/>
                    <a:pt x="70922" y="641"/>
                    <a:pt x="67657" y="1343"/>
                  </a:cubicBezTo>
                  <a:lnTo>
                    <a:pt x="67657" y="1343"/>
                  </a:lnTo>
                  <a:cubicBezTo>
                    <a:pt x="62987" y="2354"/>
                    <a:pt x="58453" y="3820"/>
                    <a:pt x="54214" y="5237"/>
                  </a:cubicBezTo>
                  <a:lnTo>
                    <a:pt x="54214" y="5237"/>
                  </a:lnTo>
                  <a:cubicBezTo>
                    <a:pt x="52711" y="5742"/>
                    <a:pt x="51146" y="6260"/>
                    <a:pt x="49594" y="6728"/>
                  </a:cubicBezTo>
                  <a:lnTo>
                    <a:pt x="49594" y="6728"/>
                  </a:lnTo>
                  <a:cubicBezTo>
                    <a:pt x="43224" y="8662"/>
                    <a:pt x="37901" y="9217"/>
                    <a:pt x="33761" y="8391"/>
                  </a:cubicBezTo>
                  <a:lnTo>
                    <a:pt x="33761" y="8391"/>
                  </a:lnTo>
                  <a:cubicBezTo>
                    <a:pt x="33576" y="8354"/>
                    <a:pt x="33403" y="8317"/>
                    <a:pt x="33219" y="8280"/>
                  </a:cubicBezTo>
                  <a:lnTo>
                    <a:pt x="33219" y="8280"/>
                  </a:lnTo>
                  <a:cubicBezTo>
                    <a:pt x="30779" y="7701"/>
                    <a:pt x="28795" y="6679"/>
                    <a:pt x="26701" y="5594"/>
                  </a:cubicBezTo>
                  <a:lnTo>
                    <a:pt x="26701" y="5594"/>
                  </a:lnTo>
                  <a:cubicBezTo>
                    <a:pt x="24458" y="4424"/>
                    <a:pt x="22129" y="3216"/>
                    <a:pt x="18950" y="2403"/>
                  </a:cubicBezTo>
                  <a:lnTo>
                    <a:pt x="18950" y="2403"/>
                  </a:lnTo>
                  <a:cubicBezTo>
                    <a:pt x="17460" y="2021"/>
                    <a:pt x="15808" y="1750"/>
                    <a:pt x="13886" y="1553"/>
                  </a:cubicBezTo>
                  <a:lnTo>
                    <a:pt x="13886" y="1553"/>
                  </a:lnTo>
                  <a:cubicBezTo>
                    <a:pt x="11028" y="1282"/>
                    <a:pt x="7935" y="1233"/>
                    <a:pt x="4953" y="1183"/>
                  </a:cubicBezTo>
                  <a:lnTo>
                    <a:pt x="4953" y="1183"/>
                  </a:lnTo>
                  <a:cubicBezTo>
                    <a:pt x="3302" y="1159"/>
                    <a:pt x="1651" y="1122"/>
                    <a:pt x="0" y="1060"/>
                  </a:cubicBezTo>
                  <a:lnTo>
                    <a:pt x="0" y="1060"/>
                  </a:lnTo>
                  <a:lnTo>
                    <a:pt x="0" y="1134"/>
                  </a:lnTo>
                  <a:cubicBezTo>
                    <a:pt x="1639" y="1196"/>
                    <a:pt x="3302" y="1233"/>
                    <a:pt x="4953" y="1257"/>
                  </a:cubicBezTo>
                  <a:lnTo>
                    <a:pt x="4953" y="1257"/>
                  </a:lnTo>
                  <a:cubicBezTo>
                    <a:pt x="7935" y="1306"/>
                    <a:pt x="11015" y="1356"/>
                    <a:pt x="13874" y="1627"/>
                  </a:cubicBezTo>
                  <a:lnTo>
                    <a:pt x="13874" y="1627"/>
                  </a:lnTo>
                  <a:cubicBezTo>
                    <a:pt x="15771" y="1824"/>
                    <a:pt x="17423" y="2095"/>
                    <a:pt x="18913" y="2477"/>
                  </a:cubicBezTo>
                  <a:lnTo>
                    <a:pt x="18913" y="2477"/>
                  </a:lnTo>
                  <a:cubicBezTo>
                    <a:pt x="22068" y="3278"/>
                    <a:pt x="24396" y="4485"/>
                    <a:pt x="26639" y="5644"/>
                  </a:cubicBezTo>
                  <a:lnTo>
                    <a:pt x="26639" y="5644"/>
                  </a:lnTo>
                  <a:cubicBezTo>
                    <a:pt x="28734" y="6740"/>
                    <a:pt x="30717" y="7775"/>
                    <a:pt x="33182" y="8342"/>
                  </a:cubicBezTo>
                  <a:lnTo>
                    <a:pt x="33182" y="8342"/>
                  </a:lnTo>
                  <a:cubicBezTo>
                    <a:pt x="33354" y="8391"/>
                    <a:pt x="33539" y="8428"/>
                    <a:pt x="33724" y="8465"/>
                  </a:cubicBezTo>
                  <a:lnTo>
                    <a:pt x="33724" y="8465"/>
                  </a:lnTo>
                  <a:cubicBezTo>
                    <a:pt x="37901" y="9291"/>
                    <a:pt x="43248" y="8736"/>
                    <a:pt x="49643" y="6802"/>
                  </a:cubicBezTo>
                  <a:lnTo>
                    <a:pt x="49643" y="6802"/>
                  </a:lnTo>
                  <a:cubicBezTo>
                    <a:pt x="51196" y="6321"/>
                    <a:pt x="52760" y="5804"/>
                    <a:pt x="54276" y="5299"/>
                  </a:cubicBezTo>
                  <a:lnTo>
                    <a:pt x="54276" y="5299"/>
                  </a:lnTo>
                  <a:cubicBezTo>
                    <a:pt x="58502" y="3882"/>
                    <a:pt x="63024" y="2415"/>
                    <a:pt x="67694" y="1417"/>
                  </a:cubicBezTo>
                  <a:lnTo>
                    <a:pt x="67694" y="1417"/>
                  </a:lnTo>
                  <a:cubicBezTo>
                    <a:pt x="70947" y="715"/>
                    <a:pt x="74076" y="296"/>
                    <a:pt x="77021" y="161"/>
                  </a:cubicBezTo>
                  <a:lnTo>
                    <a:pt x="77021" y="161"/>
                  </a:lnTo>
                  <a:cubicBezTo>
                    <a:pt x="80755" y="0"/>
                    <a:pt x="84241" y="284"/>
                    <a:pt x="87359" y="1023"/>
                  </a:cubicBezTo>
                  <a:lnTo>
                    <a:pt x="87359" y="1023"/>
                  </a:lnTo>
                  <a:cubicBezTo>
                    <a:pt x="91129" y="1898"/>
                    <a:pt x="94702" y="3487"/>
                    <a:pt x="98621" y="6013"/>
                  </a:cubicBezTo>
                  <a:lnTo>
                    <a:pt x="98621" y="6013"/>
                  </a:lnTo>
                  <a:cubicBezTo>
                    <a:pt x="99816" y="6777"/>
                    <a:pt x="100999" y="7615"/>
                    <a:pt x="102157" y="8416"/>
                  </a:cubicBezTo>
                  <a:lnTo>
                    <a:pt x="102157" y="8416"/>
                  </a:lnTo>
                  <a:cubicBezTo>
                    <a:pt x="102428" y="8601"/>
                    <a:pt x="102699" y="8798"/>
                    <a:pt x="102970" y="8983"/>
                  </a:cubicBezTo>
                  <a:lnTo>
                    <a:pt x="102970" y="8983"/>
                  </a:lnTo>
                  <a:lnTo>
                    <a:pt x="103130" y="8983"/>
                  </a:lnTo>
                  <a:cubicBezTo>
                    <a:pt x="102834" y="8773"/>
                    <a:pt x="102526" y="8564"/>
                    <a:pt x="102231" y="8367"/>
                  </a:cubicBezTo>
                  <a:lnTo>
                    <a:pt x="102231" y="8367"/>
                  </a:lnTo>
                  <a:cubicBezTo>
                    <a:pt x="101085" y="7566"/>
                    <a:pt x="99902" y="6728"/>
                    <a:pt x="98694" y="5952"/>
                  </a:cubicBezTo>
                  <a:lnTo>
                    <a:pt x="98694" y="5952"/>
                  </a:lnTo>
                  <a:cubicBezTo>
                    <a:pt x="94776" y="3426"/>
                    <a:pt x="91191" y="1836"/>
                    <a:pt x="87408" y="949"/>
                  </a:cubicBezTo>
                  <a:lnTo>
                    <a:pt x="87408" y="949"/>
                  </a:lnTo>
                  <a:cubicBezTo>
                    <a:pt x="84845" y="345"/>
                    <a:pt x="82048" y="50"/>
                    <a:pt x="79067" y="50"/>
                  </a:cubicBezTo>
                  <a:lnTo>
                    <a:pt x="79067" y="50"/>
                  </a:lnTo>
                  <a:cubicBezTo>
                    <a:pt x="78389" y="50"/>
                    <a:pt x="77711" y="62"/>
                    <a:pt x="77009" y="9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3"/>
            <p:cNvSpPr/>
            <p:nvPr/>
          </p:nvSpPr>
          <p:spPr>
            <a:xfrm>
              <a:off x="5682075" y="4779175"/>
              <a:ext cx="182375" cy="51450"/>
            </a:xfrm>
            <a:custGeom>
              <a:rect b="b" l="l" r="r" t="t"/>
              <a:pathLst>
                <a:path extrusionOk="0" h="2058" w="7295">
                  <a:moveTo>
                    <a:pt x="2255" y="1331"/>
                  </a:moveTo>
                  <a:cubicBezTo>
                    <a:pt x="1491" y="1565"/>
                    <a:pt x="752" y="1811"/>
                    <a:pt x="0" y="2058"/>
                  </a:cubicBezTo>
                  <a:lnTo>
                    <a:pt x="0" y="2058"/>
                  </a:lnTo>
                  <a:lnTo>
                    <a:pt x="234" y="2058"/>
                  </a:lnTo>
                  <a:cubicBezTo>
                    <a:pt x="924" y="1836"/>
                    <a:pt x="1602" y="1614"/>
                    <a:pt x="2304" y="1392"/>
                  </a:cubicBezTo>
                  <a:lnTo>
                    <a:pt x="2304" y="1392"/>
                  </a:lnTo>
                  <a:cubicBezTo>
                    <a:pt x="3980" y="887"/>
                    <a:pt x="5643" y="444"/>
                    <a:pt x="7295" y="74"/>
                  </a:cubicBezTo>
                  <a:lnTo>
                    <a:pt x="7295" y="74"/>
                  </a:lnTo>
                  <a:lnTo>
                    <a:pt x="7295" y="0"/>
                  </a:lnTo>
                  <a:cubicBezTo>
                    <a:pt x="5631" y="382"/>
                    <a:pt x="3955" y="826"/>
                    <a:pt x="2255" y="133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3"/>
            <p:cNvSpPr/>
            <p:nvPr/>
          </p:nvSpPr>
          <p:spPr>
            <a:xfrm>
              <a:off x="2014000" y="4582950"/>
              <a:ext cx="2594900" cy="247675"/>
            </a:xfrm>
            <a:custGeom>
              <a:rect b="b" l="l" r="r" t="t"/>
              <a:pathLst>
                <a:path extrusionOk="0" h="9907" w="103796">
                  <a:moveTo>
                    <a:pt x="76725" y="37"/>
                  </a:moveTo>
                  <a:cubicBezTo>
                    <a:pt x="73731" y="136"/>
                    <a:pt x="70565" y="518"/>
                    <a:pt x="67312" y="1195"/>
                  </a:cubicBezTo>
                  <a:lnTo>
                    <a:pt x="67312" y="1195"/>
                  </a:lnTo>
                  <a:cubicBezTo>
                    <a:pt x="62162" y="2255"/>
                    <a:pt x="57418" y="3869"/>
                    <a:pt x="53869" y="5151"/>
                  </a:cubicBezTo>
                  <a:lnTo>
                    <a:pt x="53869" y="5151"/>
                  </a:lnTo>
                  <a:cubicBezTo>
                    <a:pt x="53401" y="5323"/>
                    <a:pt x="52933" y="5496"/>
                    <a:pt x="52465" y="5668"/>
                  </a:cubicBezTo>
                  <a:lnTo>
                    <a:pt x="52465" y="5668"/>
                  </a:lnTo>
                  <a:cubicBezTo>
                    <a:pt x="51393" y="6050"/>
                    <a:pt x="50382" y="6420"/>
                    <a:pt x="49360" y="6789"/>
                  </a:cubicBezTo>
                  <a:lnTo>
                    <a:pt x="49360" y="6789"/>
                  </a:lnTo>
                  <a:cubicBezTo>
                    <a:pt x="43113" y="8958"/>
                    <a:pt x="38135" y="9784"/>
                    <a:pt x="34143" y="9303"/>
                  </a:cubicBezTo>
                  <a:lnTo>
                    <a:pt x="34143" y="9303"/>
                  </a:lnTo>
                  <a:cubicBezTo>
                    <a:pt x="33958" y="9278"/>
                    <a:pt x="33785" y="9254"/>
                    <a:pt x="33613" y="9229"/>
                  </a:cubicBezTo>
                  <a:lnTo>
                    <a:pt x="33613" y="9229"/>
                  </a:lnTo>
                  <a:cubicBezTo>
                    <a:pt x="31087" y="8847"/>
                    <a:pt x="28955" y="7972"/>
                    <a:pt x="26701" y="7048"/>
                  </a:cubicBezTo>
                  <a:lnTo>
                    <a:pt x="26701" y="7048"/>
                  </a:lnTo>
                  <a:cubicBezTo>
                    <a:pt x="24433" y="6112"/>
                    <a:pt x="22092" y="5151"/>
                    <a:pt x="19000" y="4498"/>
                  </a:cubicBezTo>
                  <a:lnTo>
                    <a:pt x="19000" y="4498"/>
                  </a:lnTo>
                  <a:cubicBezTo>
                    <a:pt x="17496" y="4165"/>
                    <a:pt x="15821" y="3931"/>
                    <a:pt x="13886" y="3771"/>
                  </a:cubicBezTo>
                  <a:lnTo>
                    <a:pt x="13886" y="3771"/>
                  </a:lnTo>
                  <a:cubicBezTo>
                    <a:pt x="11213" y="3549"/>
                    <a:pt x="8354" y="3487"/>
                    <a:pt x="5594" y="3438"/>
                  </a:cubicBezTo>
                  <a:lnTo>
                    <a:pt x="5594" y="3438"/>
                  </a:lnTo>
                  <a:cubicBezTo>
                    <a:pt x="3733" y="3401"/>
                    <a:pt x="1861" y="3352"/>
                    <a:pt x="0" y="3265"/>
                  </a:cubicBezTo>
                  <a:lnTo>
                    <a:pt x="0" y="3265"/>
                  </a:lnTo>
                  <a:lnTo>
                    <a:pt x="0" y="3339"/>
                  </a:lnTo>
                  <a:cubicBezTo>
                    <a:pt x="1848" y="3426"/>
                    <a:pt x="3733" y="3463"/>
                    <a:pt x="5582" y="3500"/>
                  </a:cubicBezTo>
                  <a:lnTo>
                    <a:pt x="5582" y="3500"/>
                  </a:lnTo>
                  <a:cubicBezTo>
                    <a:pt x="8354" y="3561"/>
                    <a:pt x="11213" y="3623"/>
                    <a:pt x="13874" y="3832"/>
                  </a:cubicBezTo>
                  <a:lnTo>
                    <a:pt x="13874" y="3832"/>
                  </a:lnTo>
                  <a:cubicBezTo>
                    <a:pt x="15796" y="4005"/>
                    <a:pt x="17472" y="4239"/>
                    <a:pt x="18963" y="4559"/>
                  </a:cubicBezTo>
                  <a:lnTo>
                    <a:pt x="18963" y="4559"/>
                  </a:lnTo>
                  <a:cubicBezTo>
                    <a:pt x="22043" y="5225"/>
                    <a:pt x="24384" y="6173"/>
                    <a:pt x="26639" y="7110"/>
                  </a:cubicBezTo>
                  <a:lnTo>
                    <a:pt x="26639" y="7110"/>
                  </a:lnTo>
                  <a:cubicBezTo>
                    <a:pt x="28906" y="8034"/>
                    <a:pt x="31038" y="8909"/>
                    <a:pt x="33588" y="9303"/>
                  </a:cubicBezTo>
                  <a:lnTo>
                    <a:pt x="33588" y="9303"/>
                  </a:lnTo>
                  <a:cubicBezTo>
                    <a:pt x="33761" y="9328"/>
                    <a:pt x="33933" y="9352"/>
                    <a:pt x="34118" y="9377"/>
                  </a:cubicBezTo>
                  <a:lnTo>
                    <a:pt x="34118" y="9377"/>
                  </a:lnTo>
                  <a:cubicBezTo>
                    <a:pt x="38135" y="9857"/>
                    <a:pt x="43137" y="9032"/>
                    <a:pt x="49409" y="6851"/>
                  </a:cubicBezTo>
                  <a:lnTo>
                    <a:pt x="49409" y="6851"/>
                  </a:lnTo>
                  <a:cubicBezTo>
                    <a:pt x="50432" y="6481"/>
                    <a:pt x="51454" y="6112"/>
                    <a:pt x="52526" y="5730"/>
                  </a:cubicBezTo>
                  <a:lnTo>
                    <a:pt x="52526" y="5730"/>
                  </a:lnTo>
                  <a:cubicBezTo>
                    <a:pt x="52982" y="5557"/>
                    <a:pt x="53450" y="5385"/>
                    <a:pt x="53919" y="5212"/>
                  </a:cubicBezTo>
                  <a:lnTo>
                    <a:pt x="53919" y="5212"/>
                  </a:lnTo>
                  <a:cubicBezTo>
                    <a:pt x="57467" y="3931"/>
                    <a:pt x="62199" y="2317"/>
                    <a:pt x="67337" y="1257"/>
                  </a:cubicBezTo>
                  <a:lnTo>
                    <a:pt x="67337" y="1257"/>
                  </a:lnTo>
                  <a:cubicBezTo>
                    <a:pt x="70589" y="592"/>
                    <a:pt x="73744" y="197"/>
                    <a:pt x="76725" y="111"/>
                  </a:cubicBezTo>
                  <a:lnTo>
                    <a:pt x="76725" y="111"/>
                  </a:lnTo>
                  <a:cubicBezTo>
                    <a:pt x="80459" y="0"/>
                    <a:pt x="83933" y="333"/>
                    <a:pt x="87075" y="1109"/>
                  </a:cubicBezTo>
                  <a:lnTo>
                    <a:pt x="87075" y="1109"/>
                  </a:lnTo>
                  <a:cubicBezTo>
                    <a:pt x="90870" y="2033"/>
                    <a:pt x="94444" y="3647"/>
                    <a:pt x="98313" y="6186"/>
                  </a:cubicBezTo>
                  <a:lnTo>
                    <a:pt x="98313" y="6186"/>
                  </a:lnTo>
                  <a:cubicBezTo>
                    <a:pt x="99483" y="6962"/>
                    <a:pt x="100654" y="7787"/>
                    <a:pt x="101775" y="8588"/>
                  </a:cubicBezTo>
                  <a:lnTo>
                    <a:pt x="101775" y="8588"/>
                  </a:lnTo>
                  <a:cubicBezTo>
                    <a:pt x="102391" y="9032"/>
                    <a:pt x="103019" y="9475"/>
                    <a:pt x="103648" y="9907"/>
                  </a:cubicBezTo>
                  <a:lnTo>
                    <a:pt x="103648" y="9907"/>
                  </a:lnTo>
                  <a:lnTo>
                    <a:pt x="103796" y="9907"/>
                  </a:lnTo>
                  <a:cubicBezTo>
                    <a:pt x="103143" y="9451"/>
                    <a:pt x="102502" y="8995"/>
                    <a:pt x="101861" y="8539"/>
                  </a:cubicBezTo>
                  <a:lnTo>
                    <a:pt x="101861" y="8539"/>
                  </a:lnTo>
                  <a:cubicBezTo>
                    <a:pt x="100728" y="7738"/>
                    <a:pt x="99557" y="6913"/>
                    <a:pt x="98386" y="6136"/>
                  </a:cubicBezTo>
                  <a:lnTo>
                    <a:pt x="98386" y="6136"/>
                  </a:lnTo>
                  <a:cubicBezTo>
                    <a:pt x="94505" y="3598"/>
                    <a:pt x="90932" y="1972"/>
                    <a:pt x="87112" y="1035"/>
                  </a:cubicBezTo>
                  <a:lnTo>
                    <a:pt x="87112" y="1035"/>
                  </a:lnTo>
                  <a:cubicBezTo>
                    <a:pt x="84365" y="358"/>
                    <a:pt x="81358" y="25"/>
                    <a:pt x="78142" y="25"/>
                  </a:cubicBezTo>
                  <a:lnTo>
                    <a:pt x="78142" y="25"/>
                  </a:lnTo>
                  <a:cubicBezTo>
                    <a:pt x="77674" y="25"/>
                    <a:pt x="77206" y="25"/>
                    <a:pt x="76725" y="3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3"/>
            <p:cNvSpPr/>
            <p:nvPr/>
          </p:nvSpPr>
          <p:spPr>
            <a:xfrm>
              <a:off x="5573650" y="4736350"/>
              <a:ext cx="290800" cy="94275"/>
            </a:xfrm>
            <a:custGeom>
              <a:rect b="b" l="l" r="r" t="t"/>
              <a:pathLst>
                <a:path extrusionOk="0" h="3771" w="11632">
                  <a:moveTo>
                    <a:pt x="6087" y="1541"/>
                  </a:moveTo>
                  <a:cubicBezTo>
                    <a:pt x="3980" y="2231"/>
                    <a:pt x="1959" y="2994"/>
                    <a:pt x="0" y="3771"/>
                  </a:cubicBezTo>
                  <a:lnTo>
                    <a:pt x="0" y="3771"/>
                  </a:lnTo>
                  <a:lnTo>
                    <a:pt x="210" y="3771"/>
                  </a:lnTo>
                  <a:cubicBezTo>
                    <a:pt x="2119" y="3019"/>
                    <a:pt x="4079" y="2268"/>
                    <a:pt x="6136" y="1602"/>
                  </a:cubicBezTo>
                  <a:lnTo>
                    <a:pt x="6136" y="1602"/>
                  </a:lnTo>
                  <a:cubicBezTo>
                    <a:pt x="7972" y="998"/>
                    <a:pt x="9808" y="493"/>
                    <a:pt x="11632" y="74"/>
                  </a:cubicBezTo>
                  <a:lnTo>
                    <a:pt x="11632" y="74"/>
                  </a:lnTo>
                  <a:lnTo>
                    <a:pt x="11632" y="0"/>
                  </a:lnTo>
                  <a:cubicBezTo>
                    <a:pt x="9783" y="419"/>
                    <a:pt x="7935" y="937"/>
                    <a:pt x="6087" y="154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3"/>
            <p:cNvSpPr/>
            <p:nvPr/>
          </p:nvSpPr>
          <p:spPr>
            <a:xfrm>
              <a:off x="2014000" y="4559525"/>
              <a:ext cx="2611225" cy="271100"/>
            </a:xfrm>
            <a:custGeom>
              <a:rect b="b" l="l" r="r" t="t"/>
              <a:pathLst>
                <a:path extrusionOk="0" h="10844" w="104449">
                  <a:moveTo>
                    <a:pt x="76430" y="1"/>
                  </a:moveTo>
                  <a:cubicBezTo>
                    <a:pt x="73399" y="50"/>
                    <a:pt x="70220" y="407"/>
                    <a:pt x="66955" y="1048"/>
                  </a:cubicBezTo>
                  <a:lnTo>
                    <a:pt x="66955" y="1048"/>
                  </a:lnTo>
                  <a:cubicBezTo>
                    <a:pt x="62704" y="1898"/>
                    <a:pt x="58317" y="3217"/>
                    <a:pt x="53512" y="5090"/>
                  </a:cubicBezTo>
                  <a:lnTo>
                    <a:pt x="53512" y="5090"/>
                  </a:lnTo>
                  <a:cubicBezTo>
                    <a:pt x="52563" y="5459"/>
                    <a:pt x="51639" y="5841"/>
                    <a:pt x="50740" y="6199"/>
                  </a:cubicBezTo>
                  <a:lnTo>
                    <a:pt x="50740" y="6199"/>
                  </a:lnTo>
                  <a:cubicBezTo>
                    <a:pt x="50197" y="6420"/>
                    <a:pt x="49655" y="6642"/>
                    <a:pt x="49126" y="6852"/>
                  </a:cubicBezTo>
                  <a:lnTo>
                    <a:pt x="49126" y="6852"/>
                  </a:lnTo>
                  <a:cubicBezTo>
                    <a:pt x="44912" y="8515"/>
                    <a:pt x="39441" y="10412"/>
                    <a:pt x="34512" y="10228"/>
                  </a:cubicBezTo>
                  <a:lnTo>
                    <a:pt x="34512" y="10228"/>
                  </a:lnTo>
                  <a:cubicBezTo>
                    <a:pt x="34340" y="10215"/>
                    <a:pt x="34167" y="10203"/>
                    <a:pt x="33995" y="10191"/>
                  </a:cubicBezTo>
                  <a:lnTo>
                    <a:pt x="33995" y="10191"/>
                  </a:lnTo>
                  <a:cubicBezTo>
                    <a:pt x="31333" y="10018"/>
                    <a:pt x="29079" y="9316"/>
                    <a:pt x="26479" y="8503"/>
                  </a:cubicBezTo>
                  <a:lnTo>
                    <a:pt x="26479" y="8503"/>
                  </a:lnTo>
                  <a:cubicBezTo>
                    <a:pt x="24360" y="7850"/>
                    <a:pt x="21969" y="7098"/>
                    <a:pt x="19049" y="6593"/>
                  </a:cubicBezTo>
                  <a:lnTo>
                    <a:pt x="19049" y="6593"/>
                  </a:lnTo>
                  <a:cubicBezTo>
                    <a:pt x="17533" y="6322"/>
                    <a:pt x="15845" y="6125"/>
                    <a:pt x="13886" y="5989"/>
                  </a:cubicBezTo>
                  <a:lnTo>
                    <a:pt x="13886" y="5989"/>
                  </a:lnTo>
                  <a:cubicBezTo>
                    <a:pt x="11459" y="5829"/>
                    <a:pt x="8884" y="5767"/>
                    <a:pt x="6395" y="5706"/>
                  </a:cubicBezTo>
                  <a:lnTo>
                    <a:pt x="6395" y="5706"/>
                  </a:lnTo>
                  <a:cubicBezTo>
                    <a:pt x="4263" y="5656"/>
                    <a:pt x="2119" y="5607"/>
                    <a:pt x="0" y="5496"/>
                  </a:cubicBezTo>
                  <a:lnTo>
                    <a:pt x="0" y="5496"/>
                  </a:lnTo>
                  <a:lnTo>
                    <a:pt x="0" y="5558"/>
                  </a:lnTo>
                  <a:cubicBezTo>
                    <a:pt x="2119" y="5681"/>
                    <a:pt x="4263" y="5730"/>
                    <a:pt x="6383" y="5780"/>
                  </a:cubicBezTo>
                  <a:lnTo>
                    <a:pt x="6383" y="5780"/>
                  </a:lnTo>
                  <a:cubicBezTo>
                    <a:pt x="8884" y="5829"/>
                    <a:pt x="11459" y="5891"/>
                    <a:pt x="13874" y="6063"/>
                  </a:cubicBezTo>
                  <a:lnTo>
                    <a:pt x="13874" y="6063"/>
                  </a:lnTo>
                  <a:cubicBezTo>
                    <a:pt x="15833" y="6199"/>
                    <a:pt x="17509" y="6396"/>
                    <a:pt x="19024" y="6654"/>
                  </a:cubicBezTo>
                  <a:lnTo>
                    <a:pt x="19024" y="6654"/>
                  </a:lnTo>
                  <a:cubicBezTo>
                    <a:pt x="21932" y="7172"/>
                    <a:pt x="24323" y="7911"/>
                    <a:pt x="26442" y="8564"/>
                  </a:cubicBezTo>
                  <a:lnTo>
                    <a:pt x="26442" y="8564"/>
                  </a:lnTo>
                  <a:cubicBezTo>
                    <a:pt x="29042" y="9377"/>
                    <a:pt x="31296" y="10080"/>
                    <a:pt x="33983" y="10265"/>
                  </a:cubicBezTo>
                  <a:lnTo>
                    <a:pt x="33983" y="10265"/>
                  </a:lnTo>
                  <a:cubicBezTo>
                    <a:pt x="34155" y="10277"/>
                    <a:pt x="34340" y="10289"/>
                    <a:pt x="34512" y="10289"/>
                  </a:cubicBezTo>
                  <a:lnTo>
                    <a:pt x="34512" y="10289"/>
                  </a:lnTo>
                  <a:cubicBezTo>
                    <a:pt x="34746" y="10302"/>
                    <a:pt x="34981" y="10302"/>
                    <a:pt x="35215" y="10302"/>
                  </a:cubicBezTo>
                  <a:lnTo>
                    <a:pt x="35215" y="10302"/>
                  </a:lnTo>
                  <a:cubicBezTo>
                    <a:pt x="39983" y="10302"/>
                    <a:pt x="45158" y="8503"/>
                    <a:pt x="49175" y="6913"/>
                  </a:cubicBezTo>
                  <a:lnTo>
                    <a:pt x="49175" y="6913"/>
                  </a:lnTo>
                  <a:cubicBezTo>
                    <a:pt x="49717" y="6691"/>
                    <a:pt x="50259" y="6470"/>
                    <a:pt x="50801" y="6260"/>
                  </a:cubicBezTo>
                  <a:lnTo>
                    <a:pt x="50801" y="6260"/>
                  </a:lnTo>
                  <a:cubicBezTo>
                    <a:pt x="51701" y="5891"/>
                    <a:pt x="52625" y="5521"/>
                    <a:pt x="53574" y="5151"/>
                  </a:cubicBezTo>
                  <a:lnTo>
                    <a:pt x="53574" y="5151"/>
                  </a:lnTo>
                  <a:cubicBezTo>
                    <a:pt x="58367" y="3278"/>
                    <a:pt x="62753" y="1960"/>
                    <a:pt x="66979" y="1122"/>
                  </a:cubicBezTo>
                  <a:lnTo>
                    <a:pt x="66979" y="1122"/>
                  </a:lnTo>
                  <a:cubicBezTo>
                    <a:pt x="70232" y="469"/>
                    <a:pt x="73411" y="124"/>
                    <a:pt x="76430" y="75"/>
                  </a:cubicBezTo>
                  <a:lnTo>
                    <a:pt x="76430" y="75"/>
                  </a:lnTo>
                  <a:cubicBezTo>
                    <a:pt x="80151" y="13"/>
                    <a:pt x="83638" y="383"/>
                    <a:pt x="86792" y="1196"/>
                  </a:cubicBezTo>
                  <a:lnTo>
                    <a:pt x="86792" y="1196"/>
                  </a:lnTo>
                  <a:cubicBezTo>
                    <a:pt x="90612" y="2182"/>
                    <a:pt x="94173" y="3833"/>
                    <a:pt x="97992" y="6371"/>
                  </a:cubicBezTo>
                  <a:lnTo>
                    <a:pt x="97992" y="6371"/>
                  </a:lnTo>
                  <a:cubicBezTo>
                    <a:pt x="99150" y="7147"/>
                    <a:pt x="100296" y="7985"/>
                    <a:pt x="101405" y="8786"/>
                  </a:cubicBezTo>
                  <a:lnTo>
                    <a:pt x="101405" y="8786"/>
                  </a:lnTo>
                  <a:cubicBezTo>
                    <a:pt x="102366" y="9476"/>
                    <a:pt x="103327" y="10166"/>
                    <a:pt x="104313" y="10844"/>
                  </a:cubicBezTo>
                  <a:lnTo>
                    <a:pt x="104313" y="10844"/>
                  </a:lnTo>
                  <a:lnTo>
                    <a:pt x="104449" y="10844"/>
                  </a:lnTo>
                  <a:cubicBezTo>
                    <a:pt x="103438" y="10154"/>
                    <a:pt x="102465" y="9439"/>
                    <a:pt x="101491" y="8737"/>
                  </a:cubicBezTo>
                  <a:lnTo>
                    <a:pt x="101491" y="8737"/>
                  </a:lnTo>
                  <a:cubicBezTo>
                    <a:pt x="100383" y="7936"/>
                    <a:pt x="99224" y="7098"/>
                    <a:pt x="98066" y="6334"/>
                  </a:cubicBezTo>
                  <a:lnTo>
                    <a:pt x="98066" y="6334"/>
                  </a:lnTo>
                  <a:cubicBezTo>
                    <a:pt x="94246" y="3771"/>
                    <a:pt x="90673" y="2120"/>
                    <a:pt x="86829" y="1134"/>
                  </a:cubicBezTo>
                  <a:lnTo>
                    <a:pt x="86829" y="1134"/>
                  </a:lnTo>
                  <a:cubicBezTo>
                    <a:pt x="83884" y="383"/>
                    <a:pt x="80656" y="1"/>
                    <a:pt x="77218" y="1"/>
                  </a:cubicBezTo>
                  <a:lnTo>
                    <a:pt x="77218" y="1"/>
                  </a:lnTo>
                  <a:cubicBezTo>
                    <a:pt x="76960" y="1"/>
                    <a:pt x="76688" y="1"/>
                    <a:pt x="76430"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3"/>
            <p:cNvSpPr/>
            <p:nvPr/>
          </p:nvSpPr>
          <p:spPr>
            <a:xfrm>
              <a:off x="2014000" y="4535200"/>
              <a:ext cx="2628175" cy="295425"/>
            </a:xfrm>
            <a:custGeom>
              <a:rect b="b" l="l" r="r" t="t"/>
              <a:pathLst>
                <a:path extrusionOk="0" h="11817" w="105127">
                  <a:moveTo>
                    <a:pt x="76146" y="0"/>
                  </a:moveTo>
                  <a:cubicBezTo>
                    <a:pt x="73078" y="13"/>
                    <a:pt x="69862" y="333"/>
                    <a:pt x="66597" y="949"/>
                  </a:cubicBezTo>
                  <a:lnTo>
                    <a:pt x="66597" y="949"/>
                  </a:lnTo>
                  <a:cubicBezTo>
                    <a:pt x="62174" y="1799"/>
                    <a:pt x="57652" y="3179"/>
                    <a:pt x="53167" y="5065"/>
                  </a:cubicBezTo>
                  <a:lnTo>
                    <a:pt x="53167" y="5065"/>
                  </a:lnTo>
                  <a:cubicBezTo>
                    <a:pt x="51787" y="5644"/>
                    <a:pt x="50481" y="6235"/>
                    <a:pt x="49212" y="6802"/>
                  </a:cubicBezTo>
                  <a:lnTo>
                    <a:pt x="49212" y="6802"/>
                  </a:lnTo>
                  <a:lnTo>
                    <a:pt x="48891" y="6950"/>
                  </a:lnTo>
                  <a:cubicBezTo>
                    <a:pt x="44591" y="8884"/>
                    <a:pt x="39601" y="10967"/>
                    <a:pt x="34894" y="11176"/>
                  </a:cubicBezTo>
                  <a:lnTo>
                    <a:pt x="34894" y="11176"/>
                  </a:lnTo>
                  <a:cubicBezTo>
                    <a:pt x="34722" y="11188"/>
                    <a:pt x="34549" y="11188"/>
                    <a:pt x="34389" y="11201"/>
                  </a:cubicBezTo>
                  <a:lnTo>
                    <a:pt x="34389" y="11201"/>
                  </a:lnTo>
                  <a:cubicBezTo>
                    <a:pt x="31494" y="11250"/>
                    <a:pt x="28918" y="10683"/>
                    <a:pt x="25949" y="10018"/>
                  </a:cubicBezTo>
                  <a:lnTo>
                    <a:pt x="25949" y="10018"/>
                  </a:lnTo>
                  <a:cubicBezTo>
                    <a:pt x="23965" y="9587"/>
                    <a:pt x="21710" y="9081"/>
                    <a:pt x="19098" y="8724"/>
                  </a:cubicBezTo>
                  <a:lnTo>
                    <a:pt x="19098" y="8724"/>
                  </a:lnTo>
                  <a:cubicBezTo>
                    <a:pt x="17570" y="8515"/>
                    <a:pt x="15870" y="8367"/>
                    <a:pt x="13899" y="8256"/>
                  </a:cubicBezTo>
                  <a:lnTo>
                    <a:pt x="13899" y="8256"/>
                  </a:lnTo>
                  <a:cubicBezTo>
                    <a:pt x="11792" y="8133"/>
                    <a:pt x="9574" y="8083"/>
                    <a:pt x="7430" y="8034"/>
                  </a:cubicBezTo>
                  <a:lnTo>
                    <a:pt x="7430" y="8034"/>
                  </a:lnTo>
                  <a:cubicBezTo>
                    <a:pt x="4953" y="7972"/>
                    <a:pt x="2464" y="7899"/>
                    <a:pt x="0" y="7751"/>
                  </a:cubicBezTo>
                  <a:lnTo>
                    <a:pt x="0" y="7751"/>
                  </a:lnTo>
                  <a:lnTo>
                    <a:pt x="0" y="7825"/>
                  </a:lnTo>
                  <a:cubicBezTo>
                    <a:pt x="2452" y="7972"/>
                    <a:pt x="4953" y="8034"/>
                    <a:pt x="7430" y="8096"/>
                  </a:cubicBezTo>
                  <a:lnTo>
                    <a:pt x="7430" y="8096"/>
                  </a:lnTo>
                  <a:cubicBezTo>
                    <a:pt x="9562" y="8145"/>
                    <a:pt x="11779" y="8207"/>
                    <a:pt x="13886" y="8317"/>
                  </a:cubicBezTo>
                  <a:lnTo>
                    <a:pt x="13886" y="8317"/>
                  </a:lnTo>
                  <a:cubicBezTo>
                    <a:pt x="15858" y="8428"/>
                    <a:pt x="17558" y="8576"/>
                    <a:pt x="19074" y="8786"/>
                  </a:cubicBezTo>
                  <a:lnTo>
                    <a:pt x="19074" y="8786"/>
                  </a:lnTo>
                  <a:cubicBezTo>
                    <a:pt x="21686" y="9143"/>
                    <a:pt x="23928" y="9648"/>
                    <a:pt x="25912" y="10079"/>
                  </a:cubicBezTo>
                  <a:lnTo>
                    <a:pt x="25912" y="10079"/>
                  </a:lnTo>
                  <a:cubicBezTo>
                    <a:pt x="28906" y="10745"/>
                    <a:pt x="31481" y="11312"/>
                    <a:pt x="34389" y="11262"/>
                  </a:cubicBezTo>
                  <a:lnTo>
                    <a:pt x="34389" y="11262"/>
                  </a:lnTo>
                  <a:cubicBezTo>
                    <a:pt x="34549" y="11262"/>
                    <a:pt x="34734" y="11250"/>
                    <a:pt x="34907" y="11250"/>
                  </a:cubicBezTo>
                  <a:lnTo>
                    <a:pt x="34907" y="11250"/>
                  </a:lnTo>
                  <a:cubicBezTo>
                    <a:pt x="39626" y="11028"/>
                    <a:pt x="44628" y="8946"/>
                    <a:pt x="48953" y="6999"/>
                  </a:cubicBezTo>
                  <a:lnTo>
                    <a:pt x="48953" y="6999"/>
                  </a:lnTo>
                  <a:lnTo>
                    <a:pt x="49273" y="6864"/>
                  </a:lnTo>
                  <a:cubicBezTo>
                    <a:pt x="50542" y="6284"/>
                    <a:pt x="51849" y="5693"/>
                    <a:pt x="53216" y="5126"/>
                  </a:cubicBezTo>
                  <a:lnTo>
                    <a:pt x="53216" y="5126"/>
                  </a:lnTo>
                  <a:cubicBezTo>
                    <a:pt x="57701" y="3241"/>
                    <a:pt x="62211" y="1861"/>
                    <a:pt x="66622" y="1011"/>
                  </a:cubicBezTo>
                  <a:lnTo>
                    <a:pt x="66622" y="1011"/>
                  </a:lnTo>
                  <a:cubicBezTo>
                    <a:pt x="69887" y="395"/>
                    <a:pt x="73091" y="74"/>
                    <a:pt x="76146" y="62"/>
                  </a:cubicBezTo>
                  <a:lnTo>
                    <a:pt x="76146" y="62"/>
                  </a:lnTo>
                  <a:cubicBezTo>
                    <a:pt x="76183" y="62"/>
                    <a:pt x="76233" y="62"/>
                    <a:pt x="76282" y="62"/>
                  </a:cubicBezTo>
                  <a:lnTo>
                    <a:pt x="76282" y="62"/>
                  </a:lnTo>
                  <a:cubicBezTo>
                    <a:pt x="79929" y="62"/>
                    <a:pt x="83367" y="493"/>
                    <a:pt x="86509" y="1331"/>
                  </a:cubicBezTo>
                  <a:lnTo>
                    <a:pt x="86509" y="1331"/>
                  </a:lnTo>
                  <a:cubicBezTo>
                    <a:pt x="90316" y="2354"/>
                    <a:pt x="93963" y="4079"/>
                    <a:pt x="97684" y="6605"/>
                  </a:cubicBezTo>
                  <a:lnTo>
                    <a:pt x="97684" y="6605"/>
                  </a:lnTo>
                  <a:cubicBezTo>
                    <a:pt x="98818" y="7381"/>
                    <a:pt x="99951" y="8207"/>
                    <a:pt x="101036" y="9007"/>
                  </a:cubicBezTo>
                  <a:lnTo>
                    <a:pt x="101036" y="9007"/>
                  </a:lnTo>
                  <a:cubicBezTo>
                    <a:pt x="102329" y="9956"/>
                    <a:pt x="103623" y="10917"/>
                    <a:pt x="104991" y="11817"/>
                  </a:cubicBezTo>
                  <a:lnTo>
                    <a:pt x="104991" y="11817"/>
                  </a:lnTo>
                  <a:lnTo>
                    <a:pt x="105126" y="11817"/>
                  </a:lnTo>
                  <a:cubicBezTo>
                    <a:pt x="103746" y="10905"/>
                    <a:pt x="102428" y="9932"/>
                    <a:pt x="101122" y="8970"/>
                  </a:cubicBezTo>
                  <a:lnTo>
                    <a:pt x="101122" y="8970"/>
                  </a:lnTo>
                  <a:cubicBezTo>
                    <a:pt x="100025" y="8170"/>
                    <a:pt x="98892" y="7332"/>
                    <a:pt x="97758" y="6555"/>
                  </a:cubicBezTo>
                  <a:lnTo>
                    <a:pt x="97758" y="6555"/>
                  </a:lnTo>
                  <a:cubicBezTo>
                    <a:pt x="94025" y="4030"/>
                    <a:pt x="90365" y="2305"/>
                    <a:pt x="86546" y="1270"/>
                  </a:cubicBezTo>
                  <a:lnTo>
                    <a:pt x="86546" y="1270"/>
                  </a:lnTo>
                  <a:cubicBezTo>
                    <a:pt x="83391" y="432"/>
                    <a:pt x="79941" y="0"/>
                    <a:pt x="76282" y="0"/>
                  </a:cubicBezTo>
                  <a:lnTo>
                    <a:pt x="76282" y="0"/>
                  </a:lnTo>
                  <a:lnTo>
                    <a:pt x="76146" y="0"/>
                  </a:ln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3"/>
            <p:cNvSpPr/>
            <p:nvPr/>
          </p:nvSpPr>
          <p:spPr>
            <a:xfrm>
              <a:off x="5484625" y="4693525"/>
              <a:ext cx="379825" cy="137100"/>
            </a:xfrm>
            <a:custGeom>
              <a:rect b="b" l="l" r="r" t="t"/>
              <a:pathLst>
                <a:path extrusionOk="0" h="5484" w="15193">
                  <a:moveTo>
                    <a:pt x="9143" y="1750"/>
                  </a:moveTo>
                  <a:cubicBezTo>
                    <a:pt x="6407" y="2699"/>
                    <a:pt x="3857" y="3808"/>
                    <a:pt x="1380" y="4880"/>
                  </a:cubicBezTo>
                  <a:lnTo>
                    <a:pt x="1380" y="4880"/>
                  </a:lnTo>
                  <a:cubicBezTo>
                    <a:pt x="974" y="5065"/>
                    <a:pt x="567" y="5237"/>
                    <a:pt x="160" y="5410"/>
                  </a:cubicBezTo>
                  <a:lnTo>
                    <a:pt x="160" y="5410"/>
                  </a:lnTo>
                  <a:cubicBezTo>
                    <a:pt x="99" y="5434"/>
                    <a:pt x="50" y="5459"/>
                    <a:pt x="0" y="5484"/>
                  </a:cubicBezTo>
                  <a:lnTo>
                    <a:pt x="0" y="5484"/>
                  </a:lnTo>
                  <a:lnTo>
                    <a:pt x="173" y="5484"/>
                  </a:lnTo>
                  <a:cubicBezTo>
                    <a:pt x="185" y="5484"/>
                    <a:pt x="197" y="5471"/>
                    <a:pt x="210" y="5471"/>
                  </a:cubicBezTo>
                  <a:lnTo>
                    <a:pt x="210" y="5471"/>
                  </a:lnTo>
                  <a:cubicBezTo>
                    <a:pt x="616" y="5287"/>
                    <a:pt x="1023" y="5114"/>
                    <a:pt x="1442" y="4942"/>
                  </a:cubicBezTo>
                  <a:lnTo>
                    <a:pt x="1442" y="4942"/>
                  </a:lnTo>
                  <a:cubicBezTo>
                    <a:pt x="3906" y="3870"/>
                    <a:pt x="6457" y="2761"/>
                    <a:pt x="9192" y="1800"/>
                  </a:cubicBezTo>
                  <a:lnTo>
                    <a:pt x="9192" y="1800"/>
                  </a:lnTo>
                  <a:cubicBezTo>
                    <a:pt x="11176" y="1110"/>
                    <a:pt x="13184" y="531"/>
                    <a:pt x="15193" y="62"/>
                  </a:cubicBezTo>
                  <a:lnTo>
                    <a:pt x="15193" y="62"/>
                  </a:lnTo>
                  <a:lnTo>
                    <a:pt x="15193" y="1"/>
                  </a:lnTo>
                  <a:cubicBezTo>
                    <a:pt x="13160" y="469"/>
                    <a:pt x="11151" y="1048"/>
                    <a:pt x="9143" y="17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3"/>
            <p:cNvSpPr/>
            <p:nvPr/>
          </p:nvSpPr>
          <p:spPr>
            <a:xfrm>
              <a:off x="5406375" y="4650400"/>
              <a:ext cx="458075" cy="180225"/>
            </a:xfrm>
            <a:custGeom>
              <a:rect b="b" l="l" r="r" t="t"/>
              <a:pathLst>
                <a:path extrusionOk="0" h="7209" w="18323">
                  <a:moveTo>
                    <a:pt x="11755" y="1972"/>
                  </a:moveTo>
                  <a:cubicBezTo>
                    <a:pt x="8934" y="3019"/>
                    <a:pt x="6322" y="4252"/>
                    <a:pt x="3808" y="5447"/>
                  </a:cubicBezTo>
                  <a:lnTo>
                    <a:pt x="3808" y="5447"/>
                  </a:lnTo>
                  <a:cubicBezTo>
                    <a:pt x="3500" y="5595"/>
                    <a:pt x="3204" y="5730"/>
                    <a:pt x="2908" y="5878"/>
                  </a:cubicBezTo>
                  <a:lnTo>
                    <a:pt x="2908" y="5878"/>
                  </a:lnTo>
                  <a:cubicBezTo>
                    <a:pt x="1972" y="6309"/>
                    <a:pt x="1011" y="6765"/>
                    <a:pt x="1" y="7209"/>
                  </a:cubicBezTo>
                  <a:lnTo>
                    <a:pt x="1" y="7209"/>
                  </a:lnTo>
                  <a:lnTo>
                    <a:pt x="173" y="7209"/>
                  </a:lnTo>
                  <a:cubicBezTo>
                    <a:pt x="1134" y="6777"/>
                    <a:pt x="2071" y="6346"/>
                    <a:pt x="2958" y="5927"/>
                  </a:cubicBezTo>
                  <a:lnTo>
                    <a:pt x="2958" y="5927"/>
                  </a:lnTo>
                  <a:cubicBezTo>
                    <a:pt x="3266" y="5779"/>
                    <a:pt x="3562" y="5644"/>
                    <a:pt x="3870" y="5496"/>
                  </a:cubicBezTo>
                  <a:lnTo>
                    <a:pt x="3870" y="5496"/>
                  </a:lnTo>
                  <a:cubicBezTo>
                    <a:pt x="6383" y="4301"/>
                    <a:pt x="8983" y="3069"/>
                    <a:pt x="11805" y="2021"/>
                  </a:cubicBezTo>
                  <a:lnTo>
                    <a:pt x="11805" y="2021"/>
                  </a:lnTo>
                  <a:cubicBezTo>
                    <a:pt x="13924" y="1233"/>
                    <a:pt x="16105" y="580"/>
                    <a:pt x="18323" y="75"/>
                  </a:cubicBezTo>
                  <a:lnTo>
                    <a:pt x="18323" y="75"/>
                  </a:lnTo>
                  <a:lnTo>
                    <a:pt x="18323" y="1"/>
                  </a:lnTo>
                  <a:cubicBezTo>
                    <a:pt x="16092" y="518"/>
                    <a:pt x="13887" y="1171"/>
                    <a:pt x="11755" y="197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3"/>
            <p:cNvSpPr/>
            <p:nvPr/>
          </p:nvSpPr>
          <p:spPr>
            <a:xfrm>
              <a:off x="2014000" y="4510875"/>
              <a:ext cx="2645725" cy="319750"/>
            </a:xfrm>
            <a:custGeom>
              <a:rect b="b" l="l" r="r" t="t"/>
              <a:pathLst>
                <a:path extrusionOk="0" h="12790" w="105829">
                  <a:moveTo>
                    <a:pt x="66240" y="850"/>
                  </a:moveTo>
                  <a:cubicBezTo>
                    <a:pt x="61681" y="1688"/>
                    <a:pt x="57036" y="3130"/>
                    <a:pt x="52810" y="5040"/>
                  </a:cubicBezTo>
                  <a:lnTo>
                    <a:pt x="52810" y="5040"/>
                  </a:lnTo>
                  <a:cubicBezTo>
                    <a:pt x="51343" y="5705"/>
                    <a:pt x="49951" y="6395"/>
                    <a:pt x="48657" y="7048"/>
                  </a:cubicBezTo>
                  <a:lnTo>
                    <a:pt x="48657" y="7048"/>
                  </a:lnTo>
                  <a:cubicBezTo>
                    <a:pt x="44296" y="9253"/>
                    <a:pt x="39786" y="11533"/>
                    <a:pt x="35276" y="12137"/>
                  </a:cubicBezTo>
                  <a:lnTo>
                    <a:pt x="35276" y="12137"/>
                  </a:lnTo>
                  <a:cubicBezTo>
                    <a:pt x="35104" y="12161"/>
                    <a:pt x="34944" y="12186"/>
                    <a:pt x="34771" y="12198"/>
                  </a:cubicBezTo>
                  <a:lnTo>
                    <a:pt x="34771" y="12198"/>
                  </a:lnTo>
                  <a:cubicBezTo>
                    <a:pt x="31543" y="12543"/>
                    <a:pt x="28475" y="12112"/>
                    <a:pt x="24939" y="11595"/>
                  </a:cubicBezTo>
                  <a:lnTo>
                    <a:pt x="24939" y="11595"/>
                  </a:lnTo>
                  <a:cubicBezTo>
                    <a:pt x="23226" y="11348"/>
                    <a:pt x="21279" y="11077"/>
                    <a:pt x="19148" y="10855"/>
                  </a:cubicBezTo>
                  <a:lnTo>
                    <a:pt x="19148" y="10855"/>
                  </a:lnTo>
                  <a:cubicBezTo>
                    <a:pt x="17632" y="10707"/>
                    <a:pt x="15919" y="10597"/>
                    <a:pt x="13899" y="10510"/>
                  </a:cubicBezTo>
                  <a:lnTo>
                    <a:pt x="13899" y="10510"/>
                  </a:lnTo>
                  <a:cubicBezTo>
                    <a:pt x="12235" y="10449"/>
                    <a:pt x="10498" y="10399"/>
                    <a:pt x="8810" y="10362"/>
                  </a:cubicBezTo>
                  <a:lnTo>
                    <a:pt x="8810" y="10362"/>
                  </a:lnTo>
                  <a:cubicBezTo>
                    <a:pt x="5877" y="10288"/>
                    <a:pt x="2908" y="10215"/>
                    <a:pt x="0" y="10017"/>
                  </a:cubicBezTo>
                  <a:lnTo>
                    <a:pt x="0" y="10017"/>
                  </a:lnTo>
                  <a:lnTo>
                    <a:pt x="0" y="10079"/>
                  </a:lnTo>
                  <a:cubicBezTo>
                    <a:pt x="2908" y="10276"/>
                    <a:pt x="5877" y="10350"/>
                    <a:pt x="8810" y="10424"/>
                  </a:cubicBezTo>
                  <a:lnTo>
                    <a:pt x="8810" y="10424"/>
                  </a:lnTo>
                  <a:cubicBezTo>
                    <a:pt x="10486" y="10461"/>
                    <a:pt x="12223" y="10510"/>
                    <a:pt x="13886" y="10572"/>
                  </a:cubicBezTo>
                  <a:lnTo>
                    <a:pt x="13886" y="10572"/>
                  </a:lnTo>
                  <a:cubicBezTo>
                    <a:pt x="15907" y="10658"/>
                    <a:pt x="17620" y="10769"/>
                    <a:pt x="19135" y="10917"/>
                  </a:cubicBezTo>
                  <a:lnTo>
                    <a:pt x="19135" y="10917"/>
                  </a:lnTo>
                  <a:cubicBezTo>
                    <a:pt x="21267" y="11139"/>
                    <a:pt x="23115" y="11397"/>
                    <a:pt x="24914" y="11656"/>
                  </a:cubicBezTo>
                  <a:lnTo>
                    <a:pt x="24914" y="11656"/>
                  </a:lnTo>
                  <a:cubicBezTo>
                    <a:pt x="28463" y="12174"/>
                    <a:pt x="31543" y="12605"/>
                    <a:pt x="34783" y="12260"/>
                  </a:cubicBezTo>
                  <a:lnTo>
                    <a:pt x="34783" y="12260"/>
                  </a:lnTo>
                  <a:cubicBezTo>
                    <a:pt x="34956" y="12248"/>
                    <a:pt x="35128" y="12223"/>
                    <a:pt x="35301" y="12198"/>
                  </a:cubicBezTo>
                  <a:lnTo>
                    <a:pt x="35301" y="12198"/>
                  </a:lnTo>
                  <a:cubicBezTo>
                    <a:pt x="39823" y="11595"/>
                    <a:pt x="44345" y="9315"/>
                    <a:pt x="48719" y="7097"/>
                  </a:cubicBezTo>
                  <a:lnTo>
                    <a:pt x="48719" y="7097"/>
                  </a:lnTo>
                  <a:cubicBezTo>
                    <a:pt x="50000" y="6444"/>
                    <a:pt x="51393" y="5754"/>
                    <a:pt x="52871" y="5089"/>
                  </a:cubicBezTo>
                  <a:lnTo>
                    <a:pt x="52871" y="5089"/>
                  </a:lnTo>
                  <a:cubicBezTo>
                    <a:pt x="57085" y="3191"/>
                    <a:pt x="61718" y="1737"/>
                    <a:pt x="66277" y="912"/>
                  </a:cubicBezTo>
                  <a:lnTo>
                    <a:pt x="66277" y="912"/>
                  </a:lnTo>
                  <a:cubicBezTo>
                    <a:pt x="69530" y="308"/>
                    <a:pt x="72758" y="25"/>
                    <a:pt x="75851" y="62"/>
                  </a:cubicBezTo>
                  <a:lnTo>
                    <a:pt x="75851" y="62"/>
                  </a:lnTo>
                  <a:cubicBezTo>
                    <a:pt x="79535" y="99"/>
                    <a:pt x="83022" y="579"/>
                    <a:pt x="86225" y="1466"/>
                  </a:cubicBezTo>
                  <a:lnTo>
                    <a:pt x="86225" y="1466"/>
                  </a:lnTo>
                  <a:cubicBezTo>
                    <a:pt x="90057" y="2538"/>
                    <a:pt x="93704" y="4300"/>
                    <a:pt x="97376" y="6826"/>
                  </a:cubicBezTo>
                  <a:lnTo>
                    <a:pt x="97376" y="6826"/>
                  </a:lnTo>
                  <a:cubicBezTo>
                    <a:pt x="98497" y="7602"/>
                    <a:pt x="99606" y="8440"/>
                    <a:pt x="100678" y="9241"/>
                  </a:cubicBezTo>
                  <a:lnTo>
                    <a:pt x="100678" y="9241"/>
                  </a:lnTo>
                  <a:cubicBezTo>
                    <a:pt x="102292" y="10461"/>
                    <a:pt x="103931" y="11681"/>
                    <a:pt x="105693" y="12790"/>
                  </a:cubicBezTo>
                  <a:lnTo>
                    <a:pt x="105693" y="12790"/>
                  </a:lnTo>
                  <a:lnTo>
                    <a:pt x="105829" y="12790"/>
                  </a:lnTo>
                  <a:cubicBezTo>
                    <a:pt x="104042" y="11668"/>
                    <a:pt x="102391" y="10436"/>
                    <a:pt x="100752" y="9204"/>
                  </a:cubicBezTo>
                  <a:lnTo>
                    <a:pt x="100752" y="9204"/>
                  </a:lnTo>
                  <a:cubicBezTo>
                    <a:pt x="99680" y="8403"/>
                    <a:pt x="98559" y="7565"/>
                    <a:pt x="97438" y="6789"/>
                  </a:cubicBezTo>
                  <a:lnTo>
                    <a:pt x="97438" y="6789"/>
                  </a:lnTo>
                  <a:cubicBezTo>
                    <a:pt x="93766" y="4251"/>
                    <a:pt x="90106" y="2489"/>
                    <a:pt x="86262" y="1417"/>
                  </a:cubicBezTo>
                  <a:lnTo>
                    <a:pt x="86262" y="1417"/>
                  </a:lnTo>
                  <a:cubicBezTo>
                    <a:pt x="83059" y="518"/>
                    <a:pt x="79547" y="37"/>
                    <a:pt x="75851" y="0"/>
                  </a:cubicBezTo>
                  <a:lnTo>
                    <a:pt x="75851" y="0"/>
                  </a:lnTo>
                  <a:cubicBezTo>
                    <a:pt x="75678" y="0"/>
                    <a:pt x="75506" y="0"/>
                    <a:pt x="75321" y="0"/>
                  </a:cubicBezTo>
                  <a:lnTo>
                    <a:pt x="75321" y="0"/>
                  </a:lnTo>
                  <a:cubicBezTo>
                    <a:pt x="72388" y="0"/>
                    <a:pt x="69333" y="283"/>
                    <a:pt x="66240" y="8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3"/>
            <p:cNvSpPr/>
            <p:nvPr/>
          </p:nvSpPr>
          <p:spPr>
            <a:xfrm>
              <a:off x="2014000" y="4485925"/>
              <a:ext cx="2664825" cy="350550"/>
            </a:xfrm>
            <a:custGeom>
              <a:rect b="b" l="l" r="r" t="t"/>
              <a:pathLst>
                <a:path extrusionOk="0" h="14022" w="106593">
                  <a:moveTo>
                    <a:pt x="65895" y="764"/>
                  </a:moveTo>
                  <a:cubicBezTo>
                    <a:pt x="61164" y="1602"/>
                    <a:pt x="56518" y="3068"/>
                    <a:pt x="52465" y="5040"/>
                  </a:cubicBezTo>
                  <a:lnTo>
                    <a:pt x="52465" y="5040"/>
                  </a:lnTo>
                  <a:cubicBezTo>
                    <a:pt x="50887" y="5803"/>
                    <a:pt x="49483" y="6580"/>
                    <a:pt x="48423" y="7183"/>
                  </a:cubicBezTo>
                  <a:lnTo>
                    <a:pt x="48423" y="7183"/>
                  </a:lnTo>
                  <a:cubicBezTo>
                    <a:pt x="47967" y="7442"/>
                    <a:pt x="47524" y="7701"/>
                    <a:pt x="47080" y="7947"/>
                  </a:cubicBezTo>
                  <a:lnTo>
                    <a:pt x="47080" y="7947"/>
                  </a:lnTo>
                  <a:cubicBezTo>
                    <a:pt x="43199" y="10165"/>
                    <a:pt x="39527" y="12248"/>
                    <a:pt x="35658" y="13122"/>
                  </a:cubicBezTo>
                  <a:lnTo>
                    <a:pt x="35658" y="13122"/>
                  </a:lnTo>
                  <a:cubicBezTo>
                    <a:pt x="35486" y="13159"/>
                    <a:pt x="35326" y="13196"/>
                    <a:pt x="35165" y="13221"/>
                  </a:cubicBezTo>
                  <a:lnTo>
                    <a:pt x="35165" y="13221"/>
                  </a:lnTo>
                  <a:cubicBezTo>
                    <a:pt x="31444" y="13960"/>
                    <a:pt x="27809" y="13677"/>
                    <a:pt x="23214" y="13320"/>
                  </a:cubicBezTo>
                  <a:lnTo>
                    <a:pt x="23214" y="13320"/>
                  </a:lnTo>
                  <a:cubicBezTo>
                    <a:pt x="21932" y="13221"/>
                    <a:pt x="20614" y="13110"/>
                    <a:pt x="19197" y="13024"/>
                  </a:cubicBezTo>
                  <a:lnTo>
                    <a:pt x="19197" y="13024"/>
                  </a:lnTo>
                  <a:cubicBezTo>
                    <a:pt x="17706" y="12925"/>
                    <a:pt x="16030" y="12851"/>
                    <a:pt x="13899" y="12790"/>
                  </a:cubicBezTo>
                  <a:lnTo>
                    <a:pt x="13899" y="12790"/>
                  </a:lnTo>
                  <a:cubicBezTo>
                    <a:pt x="12864" y="12765"/>
                    <a:pt x="11804" y="12740"/>
                    <a:pt x="10769" y="12728"/>
                  </a:cubicBezTo>
                  <a:lnTo>
                    <a:pt x="10769" y="12728"/>
                  </a:lnTo>
                  <a:cubicBezTo>
                    <a:pt x="7183" y="12642"/>
                    <a:pt x="3549" y="12568"/>
                    <a:pt x="0" y="12297"/>
                  </a:cubicBezTo>
                  <a:lnTo>
                    <a:pt x="0" y="12297"/>
                  </a:lnTo>
                  <a:lnTo>
                    <a:pt x="0" y="12358"/>
                  </a:lnTo>
                  <a:cubicBezTo>
                    <a:pt x="3549" y="12630"/>
                    <a:pt x="7183" y="12703"/>
                    <a:pt x="10769" y="12777"/>
                  </a:cubicBezTo>
                  <a:lnTo>
                    <a:pt x="10769" y="12777"/>
                  </a:lnTo>
                  <a:cubicBezTo>
                    <a:pt x="11792" y="12802"/>
                    <a:pt x="12864" y="12827"/>
                    <a:pt x="13899" y="12851"/>
                  </a:cubicBezTo>
                  <a:lnTo>
                    <a:pt x="13899" y="12851"/>
                  </a:lnTo>
                  <a:cubicBezTo>
                    <a:pt x="16018" y="12913"/>
                    <a:pt x="17706" y="12987"/>
                    <a:pt x="19185" y="13085"/>
                  </a:cubicBezTo>
                  <a:lnTo>
                    <a:pt x="19185" y="13085"/>
                  </a:lnTo>
                  <a:cubicBezTo>
                    <a:pt x="20614" y="13172"/>
                    <a:pt x="21920" y="13270"/>
                    <a:pt x="23201" y="13369"/>
                  </a:cubicBezTo>
                  <a:lnTo>
                    <a:pt x="23201" y="13369"/>
                  </a:lnTo>
                  <a:cubicBezTo>
                    <a:pt x="27809" y="13738"/>
                    <a:pt x="31444" y="14022"/>
                    <a:pt x="35190" y="13283"/>
                  </a:cubicBezTo>
                  <a:lnTo>
                    <a:pt x="35190" y="13283"/>
                  </a:lnTo>
                  <a:cubicBezTo>
                    <a:pt x="35350" y="13246"/>
                    <a:pt x="35523" y="13221"/>
                    <a:pt x="35683" y="13184"/>
                  </a:cubicBezTo>
                  <a:lnTo>
                    <a:pt x="35683" y="13184"/>
                  </a:lnTo>
                  <a:cubicBezTo>
                    <a:pt x="39576" y="12309"/>
                    <a:pt x="43248" y="10215"/>
                    <a:pt x="47142" y="7997"/>
                  </a:cubicBezTo>
                  <a:lnTo>
                    <a:pt x="47142" y="7997"/>
                  </a:lnTo>
                  <a:cubicBezTo>
                    <a:pt x="47585" y="7738"/>
                    <a:pt x="48029" y="7479"/>
                    <a:pt x="48485" y="7220"/>
                  </a:cubicBezTo>
                  <a:lnTo>
                    <a:pt x="48485" y="7220"/>
                  </a:lnTo>
                  <a:cubicBezTo>
                    <a:pt x="49544" y="6629"/>
                    <a:pt x="50949" y="5853"/>
                    <a:pt x="52514" y="5089"/>
                  </a:cubicBezTo>
                  <a:lnTo>
                    <a:pt x="52514" y="5089"/>
                  </a:lnTo>
                  <a:cubicBezTo>
                    <a:pt x="56568" y="3130"/>
                    <a:pt x="61200" y="1651"/>
                    <a:pt x="65920" y="826"/>
                  </a:cubicBezTo>
                  <a:lnTo>
                    <a:pt x="65920" y="826"/>
                  </a:lnTo>
                  <a:cubicBezTo>
                    <a:pt x="69185" y="259"/>
                    <a:pt x="72438" y="0"/>
                    <a:pt x="75555" y="74"/>
                  </a:cubicBezTo>
                  <a:lnTo>
                    <a:pt x="75555" y="74"/>
                  </a:lnTo>
                  <a:cubicBezTo>
                    <a:pt x="79227" y="173"/>
                    <a:pt x="82726" y="690"/>
                    <a:pt x="85930" y="1626"/>
                  </a:cubicBezTo>
                  <a:lnTo>
                    <a:pt x="85930" y="1626"/>
                  </a:lnTo>
                  <a:cubicBezTo>
                    <a:pt x="89811" y="2760"/>
                    <a:pt x="93446" y="4534"/>
                    <a:pt x="97056" y="7085"/>
                  </a:cubicBezTo>
                  <a:lnTo>
                    <a:pt x="97056" y="7085"/>
                  </a:lnTo>
                  <a:cubicBezTo>
                    <a:pt x="98165" y="7861"/>
                    <a:pt x="99261" y="8699"/>
                    <a:pt x="100321" y="9500"/>
                  </a:cubicBezTo>
                  <a:lnTo>
                    <a:pt x="100321" y="9500"/>
                  </a:lnTo>
                  <a:cubicBezTo>
                    <a:pt x="102268" y="10991"/>
                    <a:pt x="104251" y="12506"/>
                    <a:pt x="106457" y="13788"/>
                  </a:cubicBezTo>
                  <a:lnTo>
                    <a:pt x="106457" y="13788"/>
                  </a:lnTo>
                  <a:lnTo>
                    <a:pt x="106593" y="13788"/>
                  </a:lnTo>
                  <a:cubicBezTo>
                    <a:pt x="104362" y="12494"/>
                    <a:pt x="102354" y="10966"/>
                    <a:pt x="100383" y="9463"/>
                  </a:cubicBezTo>
                  <a:lnTo>
                    <a:pt x="100383" y="9463"/>
                  </a:lnTo>
                  <a:cubicBezTo>
                    <a:pt x="99323" y="8650"/>
                    <a:pt x="98239" y="7824"/>
                    <a:pt x="97130" y="7036"/>
                  </a:cubicBezTo>
                  <a:lnTo>
                    <a:pt x="97130" y="7036"/>
                  </a:lnTo>
                  <a:cubicBezTo>
                    <a:pt x="93507" y="4497"/>
                    <a:pt x="89860" y="2711"/>
                    <a:pt x="85966" y="1577"/>
                  </a:cubicBezTo>
                  <a:lnTo>
                    <a:pt x="85966" y="1577"/>
                  </a:lnTo>
                  <a:cubicBezTo>
                    <a:pt x="82751" y="628"/>
                    <a:pt x="79251" y="111"/>
                    <a:pt x="75567" y="25"/>
                  </a:cubicBezTo>
                  <a:lnTo>
                    <a:pt x="75567" y="25"/>
                  </a:lnTo>
                  <a:cubicBezTo>
                    <a:pt x="75198" y="12"/>
                    <a:pt x="74828" y="12"/>
                    <a:pt x="74458" y="12"/>
                  </a:cubicBezTo>
                  <a:lnTo>
                    <a:pt x="74458" y="12"/>
                  </a:lnTo>
                  <a:cubicBezTo>
                    <a:pt x="71661" y="12"/>
                    <a:pt x="68790" y="259"/>
                    <a:pt x="65895" y="7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3"/>
            <p:cNvSpPr/>
            <p:nvPr/>
          </p:nvSpPr>
          <p:spPr>
            <a:xfrm>
              <a:off x="5334925" y="4607275"/>
              <a:ext cx="529525" cy="223350"/>
            </a:xfrm>
            <a:custGeom>
              <a:rect b="b" l="l" r="r" t="t"/>
              <a:pathLst>
                <a:path extrusionOk="0" h="8934" w="21181">
                  <a:moveTo>
                    <a:pt x="14108" y="2182"/>
                  </a:moveTo>
                  <a:cubicBezTo>
                    <a:pt x="11200" y="3340"/>
                    <a:pt x="8563" y="4695"/>
                    <a:pt x="6013" y="6014"/>
                  </a:cubicBezTo>
                  <a:lnTo>
                    <a:pt x="6013" y="6014"/>
                  </a:lnTo>
                  <a:lnTo>
                    <a:pt x="5385" y="6334"/>
                  </a:lnTo>
                  <a:cubicBezTo>
                    <a:pt x="3697" y="7209"/>
                    <a:pt x="1885" y="8108"/>
                    <a:pt x="0" y="8934"/>
                  </a:cubicBezTo>
                  <a:lnTo>
                    <a:pt x="0" y="8934"/>
                  </a:lnTo>
                  <a:lnTo>
                    <a:pt x="173" y="8934"/>
                  </a:lnTo>
                  <a:cubicBezTo>
                    <a:pt x="2008" y="8121"/>
                    <a:pt x="3783" y="7233"/>
                    <a:pt x="5434" y="6383"/>
                  </a:cubicBezTo>
                  <a:lnTo>
                    <a:pt x="5434" y="6383"/>
                  </a:lnTo>
                  <a:lnTo>
                    <a:pt x="6075" y="6051"/>
                  </a:lnTo>
                  <a:cubicBezTo>
                    <a:pt x="8625" y="4744"/>
                    <a:pt x="11262" y="3377"/>
                    <a:pt x="14157" y="2231"/>
                  </a:cubicBezTo>
                  <a:lnTo>
                    <a:pt x="14157" y="2231"/>
                  </a:lnTo>
                  <a:cubicBezTo>
                    <a:pt x="16412" y="1344"/>
                    <a:pt x="18766" y="617"/>
                    <a:pt x="21181" y="62"/>
                  </a:cubicBezTo>
                  <a:lnTo>
                    <a:pt x="21181" y="62"/>
                  </a:lnTo>
                  <a:lnTo>
                    <a:pt x="21181" y="1"/>
                  </a:lnTo>
                  <a:cubicBezTo>
                    <a:pt x="18753" y="555"/>
                    <a:pt x="16375" y="1294"/>
                    <a:pt x="14108" y="218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3"/>
            <p:cNvSpPr/>
            <p:nvPr/>
          </p:nvSpPr>
          <p:spPr>
            <a:xfrm>
              <a:off x="5266850" y="4563850"/>
              <a:ext cx="597600" cy="266775"/>
            </a:xfrm>
            <a:custGeom>
              <a:rect b="b" l="l" r="r" t="t"/>
              <a:pathLst>
                <a:path extrusionOk="0" h="10671" w="23904">
                  <a:moveTo>
                    <a:pt x="16326" y="2415"/>
                  </a:moveTo>
                  <a:cubicBezTo>
                    <a:pt x="13356" y="3660"/>
                    <a:pt x="10707" y="5138"/>
                    <a:pt x="8132" y="6580"/>
                  </a:cubicBezTo>
                  <a:lnTo>
                    <a:pt x="8132" y="6580"/>
                  </a:lnTo>
                  <a:lnTo>
                    <a:pt x="7726" y="6814"/>
                  </a:lnTo>
                  <a:cubicBezTo>
                    <a:pt x="5914" y="7824"/>
                    <a:pt x="3795" y="8983"/>
                    <a:pt x="1577" y="9993"/>
                  </a:cubicBezTo>
                  <a:lnTo>
                    <a:pt x="1577" y="9993"/>
                  </a:lnTo>
                  <a:cubicBezTo>
                    <a:pt x="1084" y="10215"/>
                    <a:pt x="555" y="10449"/>
                    <a:pt x="0" y="10671"/>
                  </a:cubicBezTo>
                  <a:lnTo>
                    <a:pt x="0" y="10671"/>
                  </a:lnTo>
                  <a:lnTo>
                    <a:pt x="160" y="10671"/>
                  </a:lnTo>
                  <a:cubicBezTo>
                    <a:pt x="678" y="10461"/>
                    <a:pt x="1171" y="10252"/>
                    <a:pt x="1626" y="10042"/>
                  </a:cubicBezTo>
                  <a:lnTo>
                    <a:pt x="1626" y="10042"/>
                  </a:lnTo>
                  <a:cubicBezTo>
                    <a:pt x="3857" y="9032"/>
                    <a:pt x="5976" y="7861"/>
                    <a:pt x="7775" y="6851"/>
                  </a:cubicBezTo>
                  <a:lnTo>
                    <a:pt x="7775" y="6851"/>
                  </a:lnTo>
                  <a:lnTo>
                    <a:pt x="8194" y="6617"/>
                  </a:lnTo>
                  <a:cubicBezTo>
                    <a:pt x="10757" y="5188"/>
                    <a:pt x="13406" y="3709"/>
                    <a:pt x="16375" y="2465"/>
                  </a:cubicBezTo>
                  <a:lnTo>
                    <a:pt x="16375" y="2465"/>
                  </a:lnTo>
                  <a:cubicBezTo>
                    <a:pt x="18753" y="1467"/>
                    <a:pt x="21291" y="666"/>
                    <a:pt x="23904" y="62"/>
                  </a:cubicBezTo>
                  <a:lnTo>
                    <a:pt x="23904" y="62"/>
                  </a:lnTo>
                  <a:lnTo>
                    <a:pt x="23904" y="0"/>
                  </a:lnTo>
                  <a:cubicBezTo>
                    <a:pt x="21279" y="604"/>
                    <a:pt x="18729" y="1417"/>
                    <a:pt x="16326" y="241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3"/>
            <p:cNvSpPr/>
            <p:nvPr/>
          </p:nvSpPr>
          <p:spPr>
            <a:xfrm>
              <a:off x="2846600" y="4460350"/>
              <a:ext cx="1853775" cy="370275"/>
            </a:xfrm>
            <a:custGeom>
              <a:rect b="b" l="l" r="r" t="t"/>
              <a:pathLst>
                <a:path extrusionOk="0" h="14811" w="74151">
                  <a:moveTo>
                    <a:pt x="32234" y="715"/>
                  </a:moveTo>
                  <a:cubicBezTo>
                    <a:pt x="27367" y="1528"/>
                    <a:pt x="22721" y="3031"/>
                    <a:pt x="18803" y="5064"/>
                  </a:cubicBezTo>
                  <a:lnTo>
                    <a:pt x="18803" y="5064"/>
                  </a:lnTo>
                  <a:cubicBezTo>
                    <a:pt x="17571" y="5705"/>
                    <a:pt x="16327" y="6420"/>
                    <a:pt x="14897" y="7332"/>
                  </a:cubicBezTo>
                  <a:lnTo>
                    <a:pt x="14897" y="7332"/>
                  </a:lnTo>
                  <a:cubicBezTo>
                    <a:pt x="14010" y="7886"/>
                    <a:pt x="13160" y="8441"/>
                    <a:pt x="12335" y="8983"/>
                  </a:cubicBezTo>
                  <a:lnTo>
                    <a:pt x="12335" y="8983"/>
                  </a:lnTo>
                  <a:cubicBezTo>
                    <a:pt x="9131" y="11077"/>
                    <a:pt x="6100" y="13049"/>
                    <a:pt x="2736" y="14133"/>
                  </a:cubicBezTo>
                  <a:lnTo>
                    <a:pt x="2736" y="14133"/>
                  </a:lnTo>
                  <a:cubicBezTo>
                    <a:pt x="2576" y="14182"/>
                    <a:pt x="2416" y="14232"/>
                    <a:pt x="2243" y="14281"/>
                  </a:cubicBezTo>
                  <a:lnTo>
                    <a:pt x="2243" y="14281"/>
                  </a:lnTo>
                  <a:cubicBezTo>
                    <a:pt x="1504" y="14490"/>
                    <a:pt x="752" y="14663"/>
                    <a:pt x="1" y="14811"/>
                  </a:cubicBezTo>
                  <a:lnTo>
                    <a:pt x="1" y="14811"/>
                  </a:lnTo>
                  <a:lnTo>
                    <a:pt x="309" y="14811"/>
                  </a:lnTo>
                  <a:cubicBezTo>
                    <a:pt x="974" y="14675"/>
                    <a:pt x="1627" y="14527"/>
                    <a:pt x="2280" y="14330"/>
                  </a:cubicBezTo>
                  <a:lnTo>
                    <a:pt x="2280" y="14330"/>
                  </a:lnTo>
                  <a:cubicBezTo>
                    <a:pt x="2453" y="14281"/>
                    <a:pt x="2613" y="14232"/>
                    <a:pt x="2773" y="14182"/>
                  </a:cubicBezTo>
                  <a:lnTo>
                    <a:pt x="2773" y="14182"/>
                  </a:lnTo>
                  <a:cubicBezTo>
                    <a:pt x="6162" y="13098"/>
                    <a:pt x="9193" y="11127"/>
                    <a:pt x="12396" y="9020"/>
                  </a:cubicBezTo>
                  <a:lnTo>
                    <a:pt x="12396" y="9020"/>
                  </a:lnTo>
                  <a:cubicBezTo>
                    <a:pt x="13222" y="8490"/>
                    <a:pt x="14072" y="7923"/>
                    <a:pt x="14959" y="7369"/>
                  </a:cubicBezTo>
                  <a:lnTo>
                    <a:pt x="14959" y="7369"/>
                  </a:lnTo>
                  <a:cubicBezTo>
                    <a:pt x="16388" y="6469"/>
                    <a:pt x="17620" y="5742"/>
                    <a:pt x="18865" y="5101"/>
                  </a:cubicBezTo>
                  <a:lnTo>
                    <a:pt x="18865" y="5101"/>
                  </a:lnTo>
                  <a:cubicBezTo>
                    <a:pt x="22771" y="3081"/>
                    <a:pt x="27404" y="1590"/>
                    <a:pt x="32258" y="777"/>
                  </a:cubicBezTo>
                  <a:lnTo>
                    <a:pt x="32258" y="777"/>
                  </a:lnTo>
                  <a:cubicBezTo>
                    <a:pt x="35536" y="222"/>
                    <a:pt x="38801" y="0"/>
                    <a:pt x="41968" y="124"/>
                  </a:cubicBezTo>
                  <a:lnTo>
                    <a:pt x="41968" y="124"/>
                  </a:lnTo>
                  <a:cubicBezTo>
                    <a:pt x="45615" y="259"/>
                    <a:pt x="49114" y="826"/>
                    <a:pt x="52342" y="1812"/>
                  </a:cubicBezTo>
                  <a:lnTo>
                    <a:pt x="52342" y="1812"/>
                  </a:lnTo>
                  <a:cubicBezTo>
                    <a:pt x="56248" y="2994"/>
                    <a:pt x="59883" y="4806"/>
                    <a:pt x="63444" y="7356"/>
                  </a:cubicBezTo>
                  <a:lnTo>
                    <a:pt x="63444" y="7356"/>
                  </a:lnTo>
                  <a:cubicBezTo>
                    <a:pt x="64528" y="8133"/>
                    <a:pt x="65612" y="8970"/>
                    <a:pt x="66647" y="9784"/>
                  </a:cubicBezTo>
                  <a:lnTo>
                    <a:pt x="66647" y="9784"/>
                  </a:lnTo>
                  <a:cubicBezTo>
                    <a:pt x="68951" y="11570"/>
                    <a:pt x="71292" y="13394"/>
                    <a:pt x="74003" y="14811"/>
                  </a:cubicBezTo>
                  <a:lnTo>
                    <a:pt x="74003" y="14811"/>
                  </a:lnTo>
                  <a:lnTo>
                    <a:pt x="74151" y="14811"/>
                  </a:lnTo>
                  <a:cubicBezTo>
                    <a:pt x="71403" y="13394"/>
                    <a:pt x="69038" y="11546"/>
                    <a:pt x="66721" y="9747"/>
                  </a:cubicBezTo>
                  <a:lnTo>
                    <a:pt x="66721" y="9747"/>
                  </a:lnTo>
                  <a:cubicBezTo>
                    <a:pt x="65674" y="8933"/>
                    <a:pt x="64602" y="8096"/>
                    <a:pt x="63505" y="7319"/>
                  </a:cubicBezTo>
                  <a:lnTo>
                    <a:pt x="63505" y="7319"/>
                  </a:lnTo>
                  <a:cubicBezTo>
                    <a:pt x="59944" y="4769"/>
                    <a:pt x="56297" y="2945"/>
                    <a:pt x="52379" y="1762"/>
                  </a:cubicBezTo>
                  <a:lnTo>
                    <a:pt x="52379" y="1762"/>
                  </a:lnTo>
                  <a:cubicBezTo>
                    <a:pt x="49139" y="777"/>
                    <a:pt x="45639" y="210"/>
                    <a:pt x="41968" y="62"/>
                  </a:cubicBezTo>
                  <a:lnTo>
                    <a:pt x="41968" y="62"/>
                  </a:lnTo>
                  <a:cubicBezTo>
                    <a:pt x="41401" y="50"/>
                    <a:pt x="40834" y="37"/>
                    <a:pt x="40267" y="37"/>
                  </a:cubicBezTo>
                  <a:lnTo>
                    <a:pt x="40267" y="37"/>
                  </a:lnTo>
                  <a:cubicBezTo>
                    <a:pt x="37630" y="37"/>
                    <a:pt x="34932" y="259"/>
                    <a:pt x="32234" y="7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3"/>
            <p:cNvSpPr/>
            <p:nvPr/>
          </p:nvSpPr>
          <p:spPr>
            <a:xfrm>
              <a:off x="2014000" y="4825375"/>
              <a:ext cx="76100" cy="5250"/>
            </a:xfrm>
            <a:custGeom>
              <a:rect b="b" l="l" r="r" t="t"/>
              <a:pathLst>
                <a:path extrusionOk="0" h="210" w="3044">
                  <a:moveTo>
                    <a:pt x="0" y="62"/>
                  </a:moveTo>
                  <a:cubicBezTo>
                    <a:pt x="690" y="123"/>
                    <a:pt x="1380" y="160"/>
                    <a:pt x="2070" y="210"/>
                  </a:cubicBezTo>
                  <a:lnTo>
                    <a:pt x="2070" y="210"/>
                  </a:lnTo>
                  <a:lnTo>
                    <a:pt x="3043" y="210"/>
                  </a:lnTo>
                  <a:cubicBezTo>
                    <a:pt x="2021" y="148"/>
                    <a:pt x="1010" y="87"/>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3"/>
            <p:cNvSpPr/>
            <p:nvPr/>
          </p:nvSpPr>
          <p:spPr>
            <a:xfrm>
              <a:off x="2876175" y="4434775"/>
              <a:ext cx="1850075" cy="395850"/>
            </a:xfrm>
            <a:custGeom>
              <a:rect b="b" l="l" r="r" t="t"/>
              <a:pathLst>
                <a:path extrusionOk="0" h="15834" w="74003">
                  <a:moveTo>
                    <a:pt x="30693" y="666"/>
                  </a:moveTo>
                  <a:cubicBezTo>
                    <a:pt x="25715" y="1467"/>
                    <a:pt x="21070" y="2995"/>
                    <a:pt x="17275" y="5089"/>
                  </a:cubicBezTo>
                  <a:lnTo>
                    <a:pt x="17275" y="5089"/>
                  </a:lnTo>
                  <a:cubicBezTo>
                    <a:pt x="16031" y="5767"/>
                    <a:pt x="14823" y="6531"/>
                    <a:pt x="13480" y="7480"/>
                  </a:cubicBezTo>
                  <a:lnTo>
                    <a:pt x="13480" y="7480"/>
                  </a:lnTo>
                  <a:cubicBezTo>
                    <a:pt x="12322" y="8305"/>
                    <a:pt x="11225" y="9131"/>
                    <a:pt x="10166" y="9932"/>
                  </a:cubicBezTo>
                  <a:lnTo>
                    <a:pt x="10166" y="9932"/>
                  </a:lnTo>
                  <a:cubicBezTo>
                    <a:pt x="7467" y="11965"/>
                    <a:pt x="4917" y="13887"/>
                    <a:pt x="1935" y="15144"/>
                  </a:cubicBezTo>
                  <a:lnTo>
                    <a:pt x="1935" y="15144"/>
                  </a:lnTo>
                  <a:cubicBezTo>
                    <a:pt x="1775" y="15205"/>
                    <a:pt x="1615" y="15267"/>
                    <a:pt x="1455" y="15329"/>
                  </a:cubicBezTo>
                  <a:lnTo>
                    <a:pt x="1455" y="15329"/>
                  </a:lnTo>
                  <a:cubicBezTo>
                    <a:pt x="974" y="15513"/>
                    <a:pt x="494" y="15686"/>
                    <a:pt x="1" y="15834"/>
                  </a:cubicBezTo>
                  <a:lnTo>
                    <a:pt x="1" y="15834"/>
                  </a:lnTo>
                  <a:lnTo>
                    <a:pt x="186" y="15834"/>
                  </a:lnTo>
                  <a:cubicBezTo>
                    <a:pt x="629" y="15698"/>
                    <a:pt x="1073" y="15550"/>
                    <a:pt x="1492" y="15378"/>
                  </a:cubicBezTo>
                  <a:lnTo>
                    <a:pt x="1492" y="15378"/>
                  </a:lnTo>
                  <a:cubicBezTo>
                    <a:pt x="1652" y="15316"/>
                    <a:pt x="1812" y="15255"/>
                    <a:pt x="1984" y="15181"/>
                  </a:cubicBezTo>
                  <a:lnTo>
                    <a:pt x="1984" y="15181"/>
                  </a:lnTo>
                  <a:cubicBezTo>
                    <a:pt x="4979" y="13936"/>
                    <a:pt x="7529" y="12002"/>
                    <a:pt x="10227" y="9969"/>
                  </a:cubicBezTo>
                  <a:lnTo>
                    <a:pt x="10227" y="9969"/>
                  </a:lnTo>
                  <a:cubicBezTo>
                    <a:pt x="11287" y="9168"/>
                    <a:pt x="12384" y="8342"/>
                    <a:pt x="13542" y="7517"/>
                  </a:cubicBezTo>
                  <a:lnTo>
                    <a:pt x="13542" y="7517"/>
                  </a:lnTo>
                  <a:cubicBezTo>
                    <a:pt x="14885" y="6568"/>
                    <a:pt x="16080" y="5816"/>
                    <a:pt x="17325" y="5126"/>
                  </a:cubicBezTo>
                  <a:lnTo>
                    <a:pt x="17325" y="5126"/>
                  </a:lnTo>
                  <a:cubicBezTo>
                    <a:pt x="21120" y="3044"/>
                    <a:pt x="25740" y="1516"/>
                    <a:pt x="30718" y="715"/>
                  </a:cubicBezTo>
                  <a:lnTo>
                    <a:pt x="30718" y="715"/>
                  </a:lnTo>
                  <a:cubicBezTo>
                    <a:pt x="34008" y="186"/>
                    <a:pt x="37298" y="1"/>
                    <a:pt x="40489" y="173"/>
                  </a:cubicBezTo>
                  <a:lnTo>
                    <a:pt x="40489" y="173"/>
                  </a:lnTo>
                  <a:cubicBezTo>
                    <a:pt x="44136" y="358"/>
                    <a:pt x="47623" y="974"/>
                    <a:pt x="50876" y="1997"/>
                  </a:cubicBezTo>
                  <a:lnTo>
                    <a:pt x="50876" y="1997"/>
                  </a:lnTo>
                  <a:cubicBezTo>
                    <a:pt x="54757" y="3217"/>
                    <a:pt x="58490" y="5114"/>
                    <a:pt x="61953" y="7640"/>
                  </a:cubicBezTo>
                  <a:lnTo>
                    <a:pt x="61953" y="7640"/>
                  </a:lnTo>
                  <a:cubicBezTo>
                    <a:pt x="63025" y="8416"/>
                    <a:pt x="64084" y="9254"/>
                    <a:pt x="65107" y="10067"/>
                  </a:cubicBezTo>
                  <a:lnTo>
                    <a:pt x="65107" y="10067"/>
                  </a:lnTo>
                  <a:cubicBezTo>
                    <a:pt x="67781" y="12187"/>
                    <a:pt x="70516" y="14343"/>
                    <a:pt x="73855" y="15834"/>
                  </a:cubicBezTo>
                  <a:lnTo>
                    <a:pt x="73855" y="15834"/>
                  </a:lnTo>
                  <a:lnTo>
                    <a:pt x="74003" y="15834"/>
                  </a:lnTo>
                  <a:cubicBezTo>
                    <a:pt x="70627" y="14343"/>
                    <a:pt x="67867" y="12162"/>
                    <a:pt x="65181" y="10030"/>
                  </a:cubicBezTo>
                  <a:lnTo>
                    <a:pt x="65181" y="10030"/>
                  </a:lnTo>
                  <a:cubicBezTo>
                    <a:pt x="64146" y="9217"/>
                    <a:pt x="63086" y="8379"/>
                    <a:pt x="62014" y="7603"/>
                  </a:cubicBezTo>
                  <a:lnTo>
                    <a:pt x="62014" y="7603"/>
                  </a:lnTo>
                  <a:cubicBezTo>
                    <a:pt x="58540" y="5077"/>
                    <a:pt x="54806" y="3180"/>
                    <a:pt x="50913" y="1948"/>
                  </a:cubicBezTo>
                  <a:lnTo>
                    <a:pt x="50913" y="1948"/>
                  </a:lnTo>
                  <a:cubicBezTo>
                    <a:pt x="47648" y="913"/>
                    <a:pt x="44148" y="296"/>
                    <a:pt x="40489" y="112"/>
                  </a:cubicBezTo>
                  <a:lnTo>
                    <a:pt x="40489" y="112"/>
                  </a:lnTo>
                  <a:cubicBezTo>
                    <a:pt x="39737" y="75"/>
                    <a:pt x="38973" y="50"/>
                    <a:pt x="38209" y="50"/>
                  </a:cubicBezTo>
                  <a:lnTo>
                    <a:pt x="38209" y="50"/>
                  </a:lnTo>
                  <a:cubicBezTo>
                    <a:pt x="35733" y="50"/>
                    <a:pt x="33219" y="259"/>
                    <a:pt x="30693" y="66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3"/>
            <p:cNvSpPr/>
            <p:nvPr/>
          </p:nvSpPr>
          <p:spPr>
            <a:xfrm>
              <a:off x="5196925" y="4520425"/>
              <a:ext cx="667525" cy="310200"/>
            </a:xfrm>
            <a:custGeom>
              <a:rect b="b" l="l" r="r" t="t"/>
              <a:pathLst>
                <a:path extrusionOk="0" h="12408" w="26701">
                  <a:moveTo>
                    <a:pt x="18605" y="2649"/>
                  </a:moveTo>
                  <a:cubicBezTo>
                    <a:pt x="15587" y="3980"/>
                    <a:pt x="12938" y="5594"/>
                    <a:pt x="10375" y="7146"/>
                  </a:cubicBezTo>
                  <a:lnTo>
                    <a:pt x="10375" y="7146"/>
                  </a:lnTo>
                  <a:lnTo>
                    <a:pt x="10141" y="7282"/>
                  </a:lnTo>
                  <a:cubicBezTo>
                    <a:pt x="8182" y="8477"/>
                    <a:pt x="6235" y="9623"/>
                    <a:pt x="4115" y="10670"/>
                  </a:cubicBezTo>
                  <a:lnTo>
                    <a:pt x="4115" y="10670"/>
                  </a:lnTo>
                  <a:cubicBezTo>
                    <a:pt x="3031" y="11213"/>
                    <a:pt x="1627" y="11829"/>
                    <a:pt x="0" y="12408"/>
                  </a:cubicBezTo>
                  <a:lnTo>
                    <a:pt x="0" y="12408"/>
                  </a:lnTo>
                  <a:lnTo>
                    <a:pt x="197" y="12408"/>
                  </a:lnTo>
                  <a:cubicBezTo>
                    <a:pt x="1516" y="11927"/>
                    <a:pt x="2846" y="11373"/>
                    <a:pt x="4165" y="10720"/>
                  </a:cubicBezTo>
                  <a:lnTo>
                    <a:pt x="4165" y="10720"/>
                  </a:lnTo>
                  <a:cubicBezTo>
                    <a:pt x="6296" y="9660"/>
                    <a:pt x="8231" y="8514"/>
                    <a:pt x="10190" y="7319"/>
                  </a:cubicBezTo>
                  <a:lnTo>
                    <a:pt x="10190" y="7319"/>
                  </a:lnTo>
                  <a:lnTo>
                    <a:pt x="10424" y="7183"/>
                  </a:lnTo>
                  <a:cubicBezTo>
                    <a:pt x="12999" y="5631"/>
                    <a:pt x="15648" y="4029"/>
                    <a:pt x="18655" y="2698"/>
                  </a:cubicBezTo>
                  <a:lnTo>
                    <a:pt x="18655" y="2698"/>
                  </a:lnTo>
                  <a:cubicBezTo>
                    <a:pt x="21181" y="1577"/>
                    <a:pt x="23879" y="702"/>
                    <a:pt x="26701" y="62"/>
                  </a:cubicBezTo>
                  <a:lnTo>
                    <a:pt x="26701" y="62"/>
                  </a:lnTo>
                  <a:lnTo>
                    <a:pt x="26701" y="0"/>
                  </a:lnTo>
                  <a:cubicBezTo>
                    <a:pt x="23867" y="641"/>
                    <a:pt x="21144" y="1528"/>
                    <a:pt x="18605" y="264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3"/>
            <p:cNvSpPr/>
            <p:nvPr/>
          </p:nvSpPr>
          <p:spPr>
            <a:xfrm>
              <a:off x="2896200" y="4409225"/>
              <a:ext cx="1863650" cy="421400"/>
            </a:xfrm>
            <a:custGeom>
              <a:rect b="b" l="l" r="r" t="t"/>
              <a:pathLst>
                <a:path extrusionOk="0" h="16856" w="74546">
                  <a:moveTo>
                    <a:pt x="29547" y="604"/>
                  </a:moveTo>
                  <a:cubicBezTo>
                    <a:pt x="24446" y="1392"/>
                    <a:pt x="19801" y="2945"/>
                    <a:pt x="16117" y="5113"/>
                  </a:cubicBezTo>
                  <a:lnTo>
                    <a:pt x="16117" y="5113"/>
                  </a:lnTo>
                  <a:cubicBezTo>
                    <a:pt x="14897" y="5828"/>
                    <a:pt x="13690" y="6654"/>
                    <a:pt x="12445" y="7639"/>
                  </a:cubicBezTo>
                  <a:lnTo>
                    <a:pt x="12445" y="7639"/>
                  </a:lnTo>
                  <a:cubicBezTo>
                    <a:pt x="11114" y="8674"/>
                    <a:pt x="9895" y="9746"/>
                    <a:pt x="8724" y="10781"/>
                  </a:cubicBezTo>
                  <a:lnTo>
                    <a:pt x="8724" y="10781"/>
                  </a:lnTo>
                  <a:cubicBezTo>
                    <a:pt x="6408" y="12814"/>
                    <a:pt x="4214" y="14749"/>
                    <a:pt x="1516" y="16153"/>
                  </a:cubicBezTo>
                  <a:lnTo>
                    <a:pt x="1516" y="16153"/>
                  </a:lnTo>
                  <a:cubicBezTo>
                    <a:pt x="1356" y="16227"/>
                    <a:pt x="1196" y="16314"/>
                    <a:pt x="1048" y="16388"/>
                  </a:cubicBezTo>
                  <a:lnTo>
                    <a:pt x="1048" y="16388"/>
                  </a:lnTo>
                  <a:cubicBezTo>
                    <a:pt x="703" y="16548"/>
                    <a:pt x="358" y="16708"/>
                    <a:pt x="1" y="16856"/>
                  </a:cubicBezTo>
                  <a:lnTo>
                    <a:pt x="1" y="16856"/>
                  </a:lnTo>
                  <a:lnTo>
                    <a:pt x="148" y="16856"/>
                  </a:lnTo>
                  <a:cubicBezTo>
                    <a:pt x="469" y="16720"/>
                    <a:pt x="777" y="16572"/>
                    <a:pt x="1097" y="16424"/>
                  </a:cubicBezTo>
                  <a:lnTo>
                    <a:pt x="1097" y="16424"/>
                  </a:lnTo>
                  <a:cubicBezTo>
                    <a:pt x="1245" y="16351"/>
                    <a:pt x="1405" y="16264"/>
                    <a:pt x="1565" y="16190"/>
                  </a:cubicBezTo>
                  <a:lnTo>
                    <a:pt x="1565" y="16190"/>
                  </a:lnTo>
                  <a:cubicBezTo>
                    <a:pt x="4276" y="14786"/>
                    <a:pt x="6469" y="12851"/>
                    <a:pt x="8786" y="10806"/>
                  </a:cubicBezTo>
                  <a:lnTo>
                    <a:pt x="8786" y="10806"/>
                  </a:lnTo>
                  <a:cubicBezTo>
                    <a:pt x="9969" y="9783"/>
                    <a:pt x="11176" y="8711"/>
                    <a:pt x="12507" y="7664"/>
                  </a:cubicBezTo>
                  <a:lnTo>
                    <a:pt x="12507" y="7664"/>
                  </a:lnTo>
                  <a:cubicBezTo>
                    <a:pt x="13751" y="6691"/>
                    <a:pt x="14959" y="5865"/>
                    <a:pt x="16179" y="5150"/>
                  </a:cubicBezTo>
                  <a:lnTo>
                    <a:pt x="16179" y="5150"/>
                  </a:lnTo>
                  <a:cubicBezTo>
                    <a:pt x="19850" y="2994"/>
                    <a:pt x="24471" y="1442"/>
                    <a:pt x="29560" y="665"/>
                  </a:cubicBezTo>
                  <a:lnTo>
                    <a:pt x="29560" y="665"/>
                  </a:lnTo>
                  <a:cubicBezTo>
                    <a:pt x="32812" y="160"/>
                    <a:pt x="36213" y="0"/>
                    <a:pt x="39392" y="210"/>
                  </a:cubicBezTo>
                  <a:lnTo>
                    <a:pt x="39392" y="210"/>
                  </a:lnTo>
                  <a:cubicBezTo>
                    <a:pt x="43027" y="444"/>
                    <a:pt x="46514" y="1109"/>
                    <a:pt x="49791" y="2181"/>
                  </a:cubicBezTo>
                  <a:lnTo>
                    <a:pt x="49791" y="2181"/>
                  </a:lnTo>
                  <a:cubicBezTo>
                    <a:pt x="53710" y="3462"/>
                    <a:pt x="57431" y="5384"/>
                    <a:pt x="60844" y="7910"/>
                  </a:cubicBezTo>
                  <a:lnTo>
                    <a:pt x="60844" y="7910"/>
                  </a:lnTo>
                  <a:cubicBezTo>
                    <a:pt x="61891" y="8687"/>
                    <a:pt x="62938" y="9537"/>
                    <a:pt x="63961" y="10350"/>
                  </a:cubicBezTo>
                  <a:lnTo>
                    <a:pt x="63961" y="10350"/>
                  </a:lnTo>
                  <a:cubicBezTo>
                    <a:pt x="67054" y="12839"/>
                    <a:pt x="70233" y="15402"/>
                    <a:pt x="74373" y="16856"/>
                  </a:cubicBezTo>
                  <a:lnTo>
                    <a:pt x="74373" y="16856"/>
                  </a:lnTo>
                  <a:lnTo>
                    <a:pt x="74545" y="16856"/>
                  </a:lnTo>
                  <a:cubicBezTo>
                    <a:pt x="70356" y="15414"/>
                    <a:pt x="67140" y="12839"/>
                    <a:pt x="64023" y="10325"/>
                  </a:cubicBezTo>
                  <a:lnTo>
                    <a:pt x="64023" y="10325"/>
                  </a:lnTo>
                  <a:cubicBezTo>
                    <a:pt x="63012" y="9500"/>
                    <a:pt x="61953" y="8662"/>
                    <a:pt x="60893" y="7873"/>
                  </a:cubicBezTo>
                  <a:lnTo>
                    <a:pt x="60893" y="7873"/>
                  </a:lnTo>
                  <a:cubicBezTo>
                    <a:pt x="57480" y="5348"/>
                    <a:pt x="53759" y="3413"/>
                    <a:pt x="49828" y="2132"/>
                  </a:cubicBezTo>
                  <a:lnTo>
                    <a:pt x="49828" y="2132"/>
                  </a:lnTo>
                  <a:cubicBezTo>
                    <a:pt x="46551" y="1060"/>
                    <a:pt x="43039" y="394"/>
                    <a:pt x="39404" y="160"/>
                  </a:cubicBezTo>
                  <a:lnTo>
                    <a:pt x="39404" y="160"/>
                  </a:lnTo>
                  <a:cubicBezTo>
                    <a:pt x="38480" y="99"/>
                    <a:pt x="37556" y="74"/>
                    <a:pt x="36607" y="74"/>
                  </a:cubicBezTo>
                  <a:lnTo>
                    <a:pt x="36607" y="74"/>
                  </a:lnTo>
                  <a:cubicBezTo>
                    <a:pt x="34266" y="74"/>
                    <a:pt x="31864" y="246"/>
                    <a:pt x="29547"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3"/>
            <p:cNvSpPr/>
            <p:nvPr/>
          </p:nvSpPr>
          <p:spPr>
            <a:xfrm>
              <a:off x="5122975" y="4476975"/>
              <a:ext cx="741475" cy="353650"/>
            </a:xfrm>
            <a:custGeom>
              <a:rect b="b" l="l" r="r" t="t"/>
              <a:pathLst>
                <a:path extrusionOk="0" h="14146" w="29659">
                  <a:moveTo>
                    <a:pt x="21058" y="2884"/>
                  </a:moveTo>
                  <a:cubicBezTo>
                    <a:pt x="18003" y="4301"/>
                    <a:pt x="15353" y="6038"/>
                    <a:pt x="12803" y="7702"/>
                  </a:cubicBezTo>
                  <a:lnTo>
                    <a:pt x="12803" y="7702"/>
                  </a:lnTo>
                  <a:lnTo>
                    <a:pt x="12717" y="7763"/>
                  </a:lnTo>
                  <a:cubicBezTo>
                    <a:pt x="10684" y="9082"/>
                    <a:pt x="8848" y="10264"/>
                    <a:pt x="6815" y="11361"/>
                  </a:cubicBezTo>
                  <a:lnTo>
                    <a:pt x="6815" y="11361"/>
                  </a:lnTo>
                  <a:cubicBezTo>
                    <a:pt x="5188" y="12224"/>
                    <a:pt x="2810" y="13333"/>
                    <a:pt x="1" y="14146"/>
                  </a:cubicBezTo>
                  <a:lnTo>
                    <a:pt x="1" y="14146"/>
                  </a:lnTo>
                  <a:lnTo>
                    <a:pt x="186" y="14146"/>
                  </a:lnTo>
                  <a:cubicBezTo>
                    <a:pt x="2946" y="13333"/>
                    <a:pt x="5262" y="12248"/>
                    <a:pt x="6864" y="11398"/>
                  </a:cubicBezTo>
                  <a:lnTo>
                    <a:pt x="6864" y="11398"/>
                  </a:lnTo>
                  <a:cubicBezTo>
                    <a:pt x="8897" y="10301"/>
                    <a:pt x="10745" y="9119"/>
                    <a:pt x="12766" y="7800"/>
                  </a:cubicBezTo>
                  <a:lnTo>
                    <a:pt x="12766" y="7800"/>
                  </a:lnTo>
                  <a:lnTo>
                    <a:pt x="12852" y="7739"/>
                  </a:lnTo>
                  <a:cubicBezTo>
                    <a:pt x="15415" y="6075"/>
                    <a:pt x="18052" y="4350"/>
                    <a:pt x="21108" y="2921"/>
                  </a:cubicBezTo>
                  <a:lnTo>
                    <a:pt x="21108" y="2921"/>
                  </a:lnTo>
                  <a:cubicBezTo>
                    <a:pt x="23744" y="1689"/>
                    <a:pt x="26628" y="728"/>
                    <a:pt x="29659" y="50"/>
                  </a:cubicBezTo>
                  <a:lnTo>
                    <a:pt x="29659" y="50"/>
                  </a:lnTo>
                  <a:lnTo>
                    <a:pt x="29659" y="1"/>
                  </a:lnTo>
                  <a:cubicBezTo>
                    <a:pt x="26615" y="678"/>
                    <a:pt x="23720" y="1639"/>
                    <a:pt x="21058" y="28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3"/>
            <p:cNvSpPr/>
            <p:nvPr/>
          </p:nvSpPr>
          <p:spPr>
            <a:xfrm>
              <a:off x="5033050" y="4433250"/>
              <a:ext cx="831400" cy="397375"/>
            </a:xfrm>
            <a:custGeom>
              <a:rect b="b" l="l" r="r" t="t"/>
              <a:pathLst>
                <a:path extrusionOk="0" h="15895" w="33256">
                  <a:moveTo>
                    <a:pt x="24150" y="3117"/>
                  </a:moveTo>
                  <a:cubicBezTo>
                    <a:pt x="21057" y="4633"/>
                    <a:pt x="18445" y="6469"/>
                    <a:pt x="15932" y="8243"/>
                  </a:cubicBezTo>
                  <a:lnTo>
                    <a:pt x="15932" y="8243"/>
                  </a:lnTo>
                  <a:cubicBezTo>
                    <a:pt x="14207" y="9451"/>
                    <a:pt x="12248" y="10831"/>
                    <a:pt x="10141" y="12050"/>
                  </a:cubicBezTo>
                  <a:lnTo>
                    <a:pt x="10141" y="12050"/>
                  </a:lnTo>
                  <a:cubicBezTo>
                    <a:pt x="7935" y="13332"/>
                    <a:pt x="4300" y="15094"/>
                    <a:pt x="0" y="15895"/>
                  </a:cubicBezTo>
                  <a:lnTo>
                    <a:pt x="0" y="15895"/>
                  </a:lnTo>
                  <a:lnTo>
                    <a:pt x="222" y="15895"/>
                  </a:lnTo>
                  <a:cubicBezTo>
                    <a:pt x="739" y="15796"/>
                    <a:pt x="1257" y="15685"/>
                    <a:pt x="1774" y="15550"/>
                  </a:cubicBezTo>
                  <a:lnTo>
                    <a:pt x="1774" y="15550"/>
                  </a:lnTo>
                  <a:cubicBezTo>
                    <a:pt x="4608" y="14835"/>
                    <a:pt x="7528" y="13640"/>
                    <a:pt x="10202" y="12087"/>
                  </a:cubicBezTo>
                  <a:lnTo>
                    <a:pt x="10202" y="12087"/>
                  </a:lnTo>
                  <a:cubicBezTo>
                    <a:pt x="12309" y="10868"/>
                    <a:pt x="14256" y="9488"/>
                    <a:pt x="15981" y="8280"/>
                  </a:cubicBezTo>
                  <a:lnTo>
                    <a:pt x="15981" y="8280"/>
                  </a:lnTo>
                  <a:cubicBezTo>
                    <a:pt x="18507" y="6506"/>
                    <a:pt x="21107" y="4670"/>
                    <a:pt x="24199" y="3167"/>
                  </a:cubicBezTo>
                  <a:lnTo>
                    <a:pt x="24199" y="3167"/>
                  </a:lnTo>
                  <a:cubicBezTo>
                    <a:pt x="26947" y="1811"/>
                    <a:pt x="30015" y="764"/>
                    <a:pt x="33256" y="49"/>
                  </a:cubicBezTo>
                  <a:lnTo>
                    <a:pt x="33256" y="49"/>
                  </a:lnTo>
                  <a:lnTo>
                    <a:pt x="33256" y="0"/>
                  </a:lnTo>
                  <a:cubicBezTo>
                    <a:pt x="30003" y="715"/>
                    <a:pt x="26922" y="1762"/>
                    <a:pt x="24150" y="311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3"/>
            <p:cNvSpPr/>
            <p:nvPr/>
          </p:nvSpPr>
          <p:spPr>
            <a:xfrm>
              <a:off x="2912525" y="4383650"/>
              <a:ext cx="1899975" cy="446975"/>
            </a:xfrm>
            <a:custGeom>
              <a:rect b="b" l="l" r="r" t="t"/>
              <a:pathLst>
                <a:path extrusionOk="0" h="17879" w="75999">
                  <a:moveTo>
                    <a:pt x="28537" y="555"/>
                  </a:moveTo>
                  <a:cubicBezTo>
                    <a:pt x="23411" y="1306"/>
                    <a:pt x="18643" y="2933"/>
                    <a:pt x="15119" y="5126"/>
                  </a:cubicBezTo>
                  <a:lnTo>
                    <a:pt x="15119" y="5126"/>
                  </a:lnTo>
                  <a:cubicBezTo>
                    <a:pt x="13899" y="5890"/>
                    <a:pt x="12741" y="6752"/>
                    <a:pt x="11558" y="7787"/>
                  </a:cubicBezTo>
                  <a:lnTo>
                    <a:pt x="11558" y="7787"/>
                  </a:lnTo>
                  <a:cubicBezTo>
                    <a:pt x="10141" y="9020"/>
                    <a:pt x="8897" y="10301"/>
                    <a:pt x="7677" y="11546"/>
                  </a:cubicBezTo>
                  <a:lnTo>
                    <a:pt x="7677" y="11546"/>
                  </a:lnTo>
                  <a:cubicBezTo>
                    <a:pt x="5656" y="13628"/>
                    <a:pt x="3734" y="15599"/>
                    <a:pt x="1245" y="17152"/>
                  </a:cubicBezTo>
                  <a:lnTo>
                    <a:pt x="1245" y="17152"/>
                  </a:lnTo>
                  <a:cubicBezTo>
                    <a:pt x="1097" y="17250"/>
                    <a:pt x="937" y="17349"/>
                    <a:pt x="777" y="17435"/>
                  </a:cubicBezTo>
                  <a:lnTo>
                    <a:pt x="777" y="17435"/>
                  </a:lnTo>
                  <a:cubicBezTo>
                    <a:pt x="530" y="17583"/>
                    <a:pt x="259" y="17731"/>
                    <a:pt x="1" y="17879"/>
                  </a:cubicBezTo>
                  <a:lnTo>
                    <a:pt x="1" y="17879"/>
                  </a:lnTo>
                  <a:lnTo>
                    <a:pt x="112" y="17879"/>
                  </a:lnTo>
                  <a:cubicBezTo>
                    <a:pt x="358" y="17743"/>
                    <a:pt x="604" y="17608"/>
                    <a:pt x="838" y="17472"/>
                  </a:cubicBezTo>
                  <a:lnTo>
                    <a:pt x="838" y="17472"/>
                  </a:lnTo>
                  <a:cubicBezTo>
                    <a:pt x="999" y="17386"/>
                    <a:pt x="1147" y="17287"/>
                    <a:pt x="1307" y="17189"/>
                  </a:cubicBezTo>
                  <a:lnTo>
                    <a:pt x="1307" y="17189"/>
                  </a:lnTo>
                  <a:cubicBezTo>
                    <a:pt x="3796" y="15636"/>
                    <a:pt x="5718" y="13665"/>
                    <a:pt x="7751" y="11570"/>
                  </a:cubicBezTo>
                  <a:lnTo>
                    <a:pt x="7751" y="11570"/>
                  </a:lnTo>
                  <a:cubicBezTo>
                    <a:pt x="8958" y="10338"/>
                    <a:pt x="10203" y="9044"/>
                    <a:pt x="11620" y="7812"/>
                  </a:cubicBezTo>
                  <a:lnTo>
                    <a:pt x="11620" y="7812"/>
                  </a:lnTo>
                  <a:cubicBezTo>
                    <a:pt x="12803" y="6789"/>
                    <a:pt x="13961" y="5927"/>
                    <a:pt x="15168" y="5163"/>
                  </a:cubicBezTo>
                  <a:lnTo>
                    <a:pt x="15168" y="5163"/>
                  </a:lnTo>
                  <a:cubicBezTo>
                    <a:pt x="18692" y="2970"/>
                    <a:pt x="23436" y="1356"/>
                    <a:pt x="28549" y="604"/>
                  </a:cubicBezTo>
                  <a:lnTo>
                    <a:pt x="28549" y="604"/>
                  </a:lnTo>
                  <a:cubicBezTo>
                    <a:pt x="31814" y="124"/>
                    <a:pt x="35240" y="0"/>
                    <a:pt x="38443" y="259"/>
                  </a:cubicBezTo>
                  <a:lnTo>
                    <a:pt x="38443" y="259"/>
                  </a:lnTo>
                  <a:cubicBezTo>
                    <a:pt x="42066" y="543"/>
                    <a:pt x="45565" y="1245"/>
                    <a:pt x="48855" y="2366"/>
                  </a:cubicBezTo>
                  <a:lnTo>
                    <a:pt x="48855" y="2366"/>
                  </a:lnTo>
                  <a:cubicBezTo>
                    <a:pt x="52810" y="3709"/>
                    <a:pt x="56519" y="5668"/>
                    <a:pt x="59870" y="8182"/>
                  </a:cubicBezTo>
                  <a:lnTo>
                    <a:pt x="59870" y="8182"/>
                  </a:lnTo>
                  <a:cubicBezTo>
                    <a:pt x="60918" y="8970"/>
                    <a:pt x="61953" y="9821"/>
                    <a:pt x="62951" y="10634"/>
                  </a:cubicBezTo>
                  <a:lnTo>
                    <a:pt x="62951" y="10634"/>
                  </a:lnTo>
                  <a:cubicBezTo>
                    <a:pt x="66598" y="13628"/>
                    <a:pt x="70356" y="16708"/>
                    <a:pt x="75753" y="17879"/>
                  </a:cubicBezTo>
                  <a:lnTo>
                    <a:pt x="75753" y="17879"/>
                  </a:lnTo>
                  <a:lnTo>
                    <a:pt x="75999" y="17879"/>
                  </a:lnTo>
                  <a:cubicBezTo>
                    <a:pt x="70516" y="16745"/>
                    <a:pt x="66696" y="13628"/>
                    <a:pt x="63012" y="10609"/>
                  </a:cubicBezTo>
                  <a:lnTo>
                    <a:pt x="63012" y="10609"/>
                  </a:lnTo>
                  <a:cubicBezTo>
                    <a:pt x="62014" y="9784"/>
                    <a:pt x="60979" y="8946"/>
                    <a:pt x="59932" y="8157"/>
                  </a:cubicBezTo>
                  <a:lnTo>
                    <a:pt x="59932" y="8157"/>
                  </a:lnTo>
                  <a:cubicBezTo>
                    <a:pt x="56568" y="5631"/>
                    <a:pt x="52847" y="3660"/>
                    <a:pt x="48880" y="2317"/>
                  </a:cubicBezTo>
                  <a:lnTo>
                    <a:pt x="48880" y="2317"/>
                  </a:lnTo>
                  <a:cubicBezTo>
                    <a:pt x="45590" y="1196"/>
                    <a:pt x="42078" y="493"/>
                    <a:pt x="38456" y="210"/>
                  </a:cubicBezTo>
                  <a:lnTo>
                    <a:pt x="38456" y="210"/>
                  </a:lnTo>
                  <a:cubicBezTo>
                    <a:pt x="37371" y="124"/>
                    <a:pt x="36250" y="74"/>
                    <a:pt x="35117" y="74"/>
                  </a:cubicBezTo>
                  <a:lnTo>
                    <a:pt x="35117" y="74"/>
                  </a:lnTo>
                  <a:cubicBezTo>
                    <a:pt x="32923" y="74"/>
                    <a:pt x="30693" y="234"/>
                    <a:pt x="28537" y="55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3"/>
            <p:cNvSpPr/>
            <p:nvPr/>
          </p:nvSpPr>
          <p:spPr>
            <a:xfrm>
              <a:off x="2926400" y="4358075"/>
              <a:ext cx="2938050" cy="490125"/>
            </a:xfrm>
            <a:custGeom>
              <a:rect b="b" l="l" r="r" t="t"/>
              <a:pathLst>
                <a:path extrusionOk="0" h="19605" w="117522">
                  <a:moveTo>
                    <a:pt x="27625" y="506"/>
                  </a:moveTo>
                  <a:cubicBezTo>
                    <a:pt x="22400" y="1233"/>
                    <a:pt x="17644" y="2884"/>
                    <a:pt x="14207" y="5151"/>
                  </a:cubicBezTo>
                  <a:lnTo>
                    <a:pt x="14207" y="5151"/>
                  </a:lnTo>
                  <a:cubicBezTo>
                    <a:pt x="13011" y="5952"/>
                    <a:pt x="11890" y="6864"/>
                    <a:pt x="10781" y="7936"/>
                  </a:cubicBezTo>
                  <a:lnTo>
                    <a:pt x="10781" y="7936"/>
                  </a:lnTo>
                  <a:cubicBezTo>
                    <a:pt x="9340" y="9328"/>
                    <a:pt x="8108" y="10807"/>
                    <a:pt x="6912" y="12236"/>
                  </a:cubicBezTo>
                  <a:lnTo>
                    <a:pt x="6912" y="12236"/>
                  </a:lnTo>
                  <a:cubicBezTo>
                    <a:pt x="5113" y="14404"/>
                    <a:pt x="3413" y="16450"/>
                    <a:pt x="1084" y="18162"/>
                  </a:cubicBezTo>
                  <a:lnTo>
                    <a:pt x="1084" y="18162"/>
                  </a:lnTo>
                  <a:cubicBezTo>
                    <a:pt x="937" y="18273"/>
                    <a:pt x="776" y="18384"/>
                    <a:pt x="616" y="18495"/>
                  </a:cubicBezTo>
                  <a:lnTo>
                    <a:pt x="616" y="18495"/>
                  </a:lnTo>
                  <a:cubicBezTo>
                    <a:pt x="419" y="18631"/>
                    <a:pt x="210" y="18766"/>
                    <a:pt x="0" y="18902"/>
                  </a:cubicBezTo>
                  <a:lnTo>
                    <a:pt x="0" y="18902"/>
                  </a:lnTo>
                  <a:lnTo>
                    <a:pt x="99" y="18902"/>
                  </a:lnTo>
                  <a:cubicBezTo>
                    <a:pt x="296" y="18779"/>
                    <a:pt x="493" y="18655"/>
                    <a:pt x="678" y="18520"/>
                  </a:cubicBezTo>
                  <a:lnTo>
                    <a:pt x="678" y="18520"/>
                  </a:lnTo>
                  <a:cubicBezTo>
                    <a:pt x="826" y="18409"/>
                    <a:pt x="986" y="18310"/>
                    <a:pt x="1134" y="18199"/>
                  </a:cubicBezTo>
                  <a:lnTo>
                    <a:pt x="1134" y="18199"/>
                  </a:lnTo>
                  <a:cubicBezTo>
                    <a:pt x="3475" y="16474"/>
                    <a:pt x="5175" y="14429"/>
                    <a:pt x="6974" y="12260"/>
                  </a:cubicBezTo>
                  <a:lnTo>
                    <a:pt x="6974" y="12260"/>
                  </a:lnTo>
                  <a:cubicBezTo>
                    <a:pt x="8169" y="10831"/>
                    <a:pt x="9401" y="9353"/>
                    <a:pt x="10843" y="7960"/>
                  </a:cubicBezTo>
                  <a:lnTo>
                    <a:pt x="10843" y="7960"/>
                  </a:lnTo>
                  <a:cubicBezTo>
                    <a:pt x="11940" y="6888"/>
                    <a:pt x="13061" y="5977"/>
                    <a:pt x="14268" y="5188"/>
                  </a:cubicBezTo>
                  <a:lnTo>
                    <a:pt x="14268" y="5188"/>
                  </a:lnTo>
                  <a:cubicBezTo>
                    <a:pt x="17681" y="2921"/>
                    <a:pt x="22437" y="1270"/>
                    <a:pt x="27637" y="543"/>
                  </a:cubicBezTo>
                  <a:lnTo>
                    <a:pt x="27637" y="543"/>
                  </a:lnTo>
                  <a:cubicBezTo>
                    <a:pt x="30927" y="87"/>
                    <a:pt x="34364" y="1"/>
                    <a:pt x="37605" y="296"/>
                  </a:cubicBezTo>
                  <a:lnTo>
                    <a:pt x="37605" y="296"/>
                  </a:lnTo>
                  <a:cubicBezTo>
                    <a:pt x="41203" y="629"/>
                    <a:pt x="44702" y="1381"/>
                    <a:pt x="48004" y="2551"/>
                  </a:cubicBezTo>
                  <a:lnTo>
                    <a:pt x="48004" y="2551"/>
                  </a:lnTo>
                  <a:cubicBezTo>
                    <a:pt x="52009" y="3944"/>
                    <a:pt x="55705" y="5940"/>
                    <a:pt x="59007" y="8465"/>
                  </a:cubicBezTo>
                  <a:lnTo>
                    <a:pt x="59007" y="8465"/>
                  </a:lnTo>
                  <a:cubicBezTo>
                    <a:pt x="60042" y="9254"/>
                    <a:pt x="61053" y="10104"/>
                    <a:pt x="62038" y="10930"/>
                  </a:cubicBezTo>
                  <a:lnTo>
                    <a:pt x="62038" y="10930"/>
                  </a:lnTo>
                  <a:cubicBezTo>
                    <a:pt x="65932" y="14170"/>
                    <a:pt x="69961" y="17522"/>
                    <a:pt x="76048" y="18446"/>
                  </a:cubicBezTo>
                  <a:lnTo>
                    <a:pt x="76048" y="18446"/>
                  </a:lnTo>
                  <a:cubicBezTo>
                    <a:pt x="79140" y="18902"/>
                    <a:pt x="82430" y="18668"/>
                    <a:pt x="85819" y="17731"/>
                  </a:cubicBezTo>
                  <a:lnTo>
                    <a:pt x="85819" y="17731"/>
                  </a:lnTo>
                  <a:cubicBezTo>
                    <a:pt x="88677" y="16955"/>
                    <a:pt x="91573" y="15674"/>
                    <a:pt x="94197" y="14035"/>
                  </a:cubicBezTo>
                  <a:lnTo>
                    <a:pt x="94197" y="14035"/>
                  </a:lnTo>
                  <a:cubicBezTo>
                    <a:pt x="96218" y="12778"/>
                    <a:pt x="98066" y="11386"/>
                    <a:pt x="99853" y="10030"/>
                  </a:cubicBezTo>
                  <a:lnTo>
                    <a:pt x="99853" y="10030"/>
                  </a:lnTo>
                  <a:lnTo>
                    <a:pt x="99865" y="10018"/>
                  </a:lnTo>
                  <a:cubicBezTo>
                    <a:pt x="102317" y="8170"/>
                    <a:pt x="104843" y="6260"/>
                    <a:pt x="107948" y="4658"/>
                  </a:cubicBezTo>
                  <a:lnTo>
                    <a:pt x="107948" y="4658"/>
                  </a:lnTo>
                  <a:cubicBezTo>
                    <a:pt x="110769" y="3204"/>
                    <a:pt x="114047" y="2071"/>
                    <a:pt x="117522" y="1319"/>
                  </a:cubicBezTo>
                  <a:lnTo>
                    <a:pt x="117522" y="1319"/>
                  </a:lnTo>
                  <a:lnTo>
                    <a:pt x="117522" y="1282"/>
                  </a:lnTo>
                  <a:cubicBezTo>
                    <a:pt x="114035" y="2021"/>
                    <a:pt x="110745" y="3167"/>
                    <a:pt x="107911" y="4621"/>
                  </a:cubicBezTo>
                  <a:lnTo>
                    <a:pt x="107911" y="4621"/>
                  </a:lnTo>
                  <a:cubicBezTo>
                    <a:pt x="104794" y="6223"/>
                    <a:pt x="102144" y="8219"/>
                    <a:pt x="99816" y="9993"/>
                  </a:cubicBezTo>
                  <a:lnTo>
                    <a:pt x="99816" y="9993"/>
                  </a:lnTo>
                  <a:lnTo>
                    <a:pt x="99791" y="10006"/>
                  </a:lnTo>
                  <a:cubicBezTo>
                    <a:pt x="98004" y="11349"/>
                    <a:pt x="96156" y="12753"/>
                    <a:pt x="94148" y="13998"/>
                  </a:cubicBezTo>
                  <a:lnTo>
                    <a:pt x="94148" y="13998"/>
                  </a:lnTo>
                  <a:cubicBezTo>
                    <a:pt x="91388" y="15723"/>
                    <a:pt x="84094" y="19604"/>
                    <a:pt x="76060" y="18397"/>
                  </a:cubicBezTo>
                  <a:lnTo>
                    <a:pt x="76060" y="18397"/>
                  </a:lnTo>
                  <a:cubicBezTo>
                    <a:pt x="70010" y="17485"/>
                    <a:pt x="65981" y="14133"/>
                    <a:pt x="62100" y="10893"/>
                  </a:cubicBezTo>
                  <a:lnTo>
                    <a:pt x="62100" y="10893"/>
                  </a:lnTo>
                  <a:cubicBezTo>
                    <a:pt x="61114" y="10067"/>
                    <a:pt x="60092" y="9217"/>
                    <a:pt x="59069" y="8429"/>
                  </a:cubicBezTo>
                  <a:lnTo>
                    <a:pt x="59069" y="8429"/>
                  </a:lnTo>
                  <a:cubicBezTo>
                    <a:pt x="55754" y="5903"/>
                    <a:pt x="52046" y="3907"/>
                    <a:pt x="48041" y="2502"/>
                  </a:cubicBezTo>
                  <a:lnTo>
                    <a:pt x="48041" y="2502"/>
                  </a:lnTo>
                  <a:cubicBezTo>
                    <a:pt x="44727" y="1344"/>
                    <a:pt x="41215" y="580"/>
                    <a:pt x="37617" y="259"/>
                  </a:cubicBezTo>
                  <a:lnTo>
                    <a:pt x="37617" y="259"/>
                  </a:lnTo>
                  <a:cubicBezTo>
                    <a:pt x="36348" y="136"/>
                    <a:pt x="35054" y="87"/>
                    <a:pt x="33748" y="87"/>
                  </a:cubicBezTo>
                  <a:lnTo>
                    <a:pt x="33748" y="87"/>
                  </a:lnTo>
                  <a:cubicBezTo>
                    <a:pt x="31703" y="87"/>
                    <a:pt x="29633" y="222"/>
                    <a:pt x="27625" y="5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3"/>
            <p:cNvSpPr/>
            <p:nvPr/>
          </p:nvSpPr>
          <p:spPr>
            <a:xfrm>
              <a:off x="2939325" y="4332525"/>
              <a:ext cx="2925125" cy="499025"/>
            </a:xfrm>
            <a:custGeom>
              <a:rect b="b" l="l" r="r" t="t"/>
              <a:pathLst>
                <a:path extrusionOk="0" h="19961" w="117005">
                  <a:moveTo>
                    <a:pt x="26750" y="444"/>
                  </a:moveTo>
                  <a:cubicBezTo>
                    <a:pt x="21440" y="1146"/>
                    <a:pt x="16684" y="2834"/>
                    <a:pt x="13345" y="5175"/>
                  </a:cubicBezTo>
                  <a:lnTo>
                    <a:pt x="13345" y="5175"/>
                  </a:lnTo>
                  <a:cubicBezTo>
                    <a:pt x="12162" y="6013"/>
                    <a:pt x="11078" y="6962"/>
                    <a:pt x="10030" y="8083"/>
                  </a:cubicBezTo>
                  <a:lnTo>
                    <a:pt x="10030" y="8083"/>
                  </a:lnTo>
                  <a:cubicBezTo>
                    <a:pt x="8601" y="9611"/>
                    <a:pt x="7430" y="11262"/>
                    <a:pt x="6309" y="12864"/>
                  </a:cubicBezTo>
                  <a:lnTo>
                    <a:pt x="6309" y="12864"/>
                  </a:lnTo>
                  <a:cubicBezTo>
                    <a:pt x="4757" y="15032"/>
                    <a:pt x="3167" y="17287"/>
                    <a:pt x="949" y="19172"/>
                  </a:cubicBezTo>
                  <a:lnTo>
                    <a:pt x="949" y="19172"/>
                  </a:lnTo>
                  <a:cubicBezTo>
                    <a:pt x="801" y="19295"/>
                    <a:pt x="654" y="19419"/>
                    <a:pt x="493" y="19542"/>
                  </a:cubicBezTo>
                  <a:lnTo>
                    <a:pt x="493" y="19542"/>
                  </a:lnTo>
                  <a:cubicBezTo>
                    <a:pt x="333" y="19677"/>
                    <a:pt x="173" y="19801"/>
                    <a:pt x="1" y="19924"/>
                  </a:cubicBezTo>
                  <a:lnTo>
                    <a:pt x="1" y="19924"/>
                  </a:lnTo>
                  <a:lnTo>
                    <a:pt x="99" y="19924"/>
                  </a:lnTo>
                  <a:cubicBezTo>
                    <a:pt x="247" y="19813"/>
                    <a:pt x="407" y="19690"/>
                    <a:pt x="555" y="19566"/>
                  </a:cubicBezTo>
                  <a:lnTo>
                    <a:pt x="555" y="19566"/>
                  </a:lnTo>
                  <a:cubicBezTo>
                    <a:pt x="703" y="19443"/>
                    <a:pt x="851" y="19320"/>
                    <a:pt x="999" y="19197"/>
                  </a:cubicBezTo>
                  <a:lnTo>
                    <a:pt x="999" y="19197"/>
                  </a:lnTo>
                  <a:cubicBezTo>
                    <a:pt x="3229" y="17299"/>
                    <a:pt x="4818" y="15057"/>
                    <a:pt x="6371" y="12876"/>
                  </a:cubicBezTo>
                  <a:lnTo>
                    <a:pt x="6371" y="12876"/>
                  </a:lnTo>
                  <a:cubicBezTo>
                    <a:pt x="7492" y="11286"/>
                    <a:pt x="8663" y="9635"/>
                    <a:pt x="10092" y="8107"/>
                  </a:cubicBezTo>
                  <a:lnTo>
                    <a:pt x="10092" y="8107"/>
                  </a:lnTo>
                  <a:cubicBezTo>
                    <a:pt x="11127" y="6986"/>
                    <a:pt x="12211" y="6038"/>
                    <a:pt x="13394" y="5212"/>
                  </a:cubicBezTo>
                  <a:lnTo>
                    <a:pt x="13394" y="5212"/>
                  </a:lnTo>
                  <a:cubicBezTo>
                    <a:pt x="16721" y="2871"/>
                    <a:pt x="21477" y="1195"/>
                    <a:pt x="26775" y="493"/>
                  </a:cubicBezTo>
                  <a:lnTo>
                    <a:pt x="26775" y="493"/>
                  </a:lnTo>
                  <a:cubicBezTo>
                    <a:pt x="30065" y="62"/>
                    <a:pt x="33527" y="0"/>
                    <a:pt x="36792" y="345"/>
                  </a:cubicBezTo>
                  <a:lnTo>
                    <a:pt x="36792" y="345"/>
                  </a:lnTo>
                  <a:cubicBezTo>
                    <a:pt x="40365" y="715"/>
                    <a:pt x="43877" y="1516"/>
                    <a:pt x="47204" y="2723"/>
                  </a:cubicBezTo>
                  <a:lnTo>
                    <a:pt x="47204" y="2723"/>
                  </a:lnTo>
                  <a:cubicBezTo>
                    <a:pt x="51245" y="4189"/>
                    <a:pt x="54929" y="6222"/>
                    <a:pt x="58182" y="8736"/>
                  </a:cubicBezTo>
                  <a:lnTo>
                    <a:pt x="58182" y="8736"/>
                  </a:lnTo>
                  <a:cubicBezTo>
                    <a:pt x="59193" y="9524"/>
                    <a:pt x="60203" y="10387"/>
                    <a:pt x="61176" y="11212"/>
                  </a:cubicBezTo>
                  <a:lnTo>
                    <a:pt x="61176" y="11212"/>
                  </a:lnTo>
                  <a:cubicBezTo>
                    <a:pt x="65058" y="14502"/>
                    <a:pt x="69074" y="17903"/>
                    <a:pt x="75223" y="18790"/>
                  </a:cubicBezTo>
                  <a:lnTo>
                    <a:pt x="75223" y="18790"/>
                  </a:lnTo>
                  <a:cubicBezTo>
                    <a:pt x="83453" y="19961"/>
                    <a:pt x="90698" y="15833"/>
                    <a:pt x="93421" y="13997"/>
                  </a:cubicBezTo>
                  <a:lnTo>
                    <a:pt x="93421" y="13997"/>
                  </a:lnTo>
                  <a:cubicBezTo>
                    <a:pt x="95344" y="12703"/>
                    <a:pt x="97106" y="11286"/>
                    <a:pt x="98806" y="9906"/>
                  </a:cubicBezTo>
                  <a:lnTo>
                    <a:pt x="98806" y="9906"/>
                  </a:lnTo>
                  <a:lnTo>
                    <a:pt x="98966" y="9771"/>
                  </a:lnTo>
                  <a:cubicBezTo>
                    <a:pt x="101233" y="7935"/>
                    <a:pt x="103808" y="5853"/>
                    <a:pt x="106926" y="4177"/>
                  </a:cubicBezTo>
                  <a:lnTo>
                    <a:pt x="106926" y="4177"/>
                  </a:lnTo>
                  <a:cubicBezTo>
                    <a:pt x="109858" y="2600"/>
                    <a:pt x="113308" y="1380"/>
                    <a:pt x="117005" y="604"/>
                  </a:cubicBezTo>
                  <a:lnTo>
                    <a:pt x="117005" y="604"/>
                  </a:lnTo>
                  <a:lnTo>
                    <a:pt x="117005" y="554"/>
                  </a:lnTo>
                  <a:cubicBezTo>
                    <a:pt x="113296" y="1331"/>
                    <a:pt x="109821" y="2551"/>
                    <a:pt x="106876" y="4140"/>
                  </a:cubicBezTo>
                  <a:lnTo>
                    <a:pt x="106876" y="4140"/>
                  </a:lnTo>
                  <a:cubicBezTo>
                    <a:pt x="103759" y="5828"/>
                    <a:pt x="101184" y="7910"/>
                    <a:pt x="98917" y="9746"/>
                  </a:cubicBezTo>
                  <a:lnTo>
                    <a:pt x="98917" y="9746"/>
                  </a:lnTo>
                  <a:lnTo>
                    <a:pt x="98757" y="9882"/>
                  </a:lnTo>
                  <a:cubicBezTo>
                    <a:pt x="97056" y="11249"/>
                    <a:pt x="95294" y="12679"/>
                    <a:pt x="93372" y="13972"/>
                  </a:cubicBezTo>
                  <a:lnTo>
                    <a:pt x="93372" y="13972"/>
                  </a:lnTo>
                  <a:cubicBezTo>
                    <a:pt x="90649" y="15796"/>
                    <a:pt x="83441" y="19911"/>
                    <a:pt x="75235" y="18741"/>
                  </a:cubicBezTo>
                  <a:lnTo>
                    <a:pt x="75235" y="18741"/>
                  </a:lnTo>
                  <a:cubicBezTo>
                    <a:pt x="69124" y="17866"/>
                    <a:pt x="65107" y="14465"/>
                    <a:pt x="61226" y="11188"/>
                  </a:cubicBezTo>
                  <a:lnTo>
                    <a:pt x="61226" y="11188"/>
                  </a:lnTo>
                  <a:cubicBezTo>
                    <a:pt x="60252" y="10362"/>
                    <a:pt x="59254" y="9500"/>
                    <a:pt x="58232" y="8711"/>
                  </a:cubicBezTo>
                  <a:lnTo>
                    <a:pt x="58232" y="8711"/>
                  </a:lnTo>
                  <a:cubicBezTo>
                    <a:pt x="54979" y="6185"/>
                    <a:pt x="51282" y="4152"/>
                    <a:pt x="47241" y="2686"/>
                  </a:cubicBezTo>
                  <a:lnTo>
                    <a:pt x="47241" y="2686"/>
                  </a:lnTo>
                  <a:cubicBezTo>
                    <a:pt x="43902" y="1479"/>
                    <a:pt x="40390" y="678"/>
                    <a:pt x="36805" y="296"/>
                  </a:cubicBezTo>
                  <a:lnTo>
                    <a:pt x="36805" y="296"/>
                  </a:lnTo>
                  <a:cubicBezTo>
                    <a:pt x="35375" y="148"/>
                    <a:pt x="33909" y="74"/>
                    <a:pt x="32443" y="74"/>
                  </a:cubicBezTo>
                  <a:lnTo>
                    <a:pt x="32443" y="74"/>
                  </a:lnTo>
                  <a:cubicBezTo>
                    <a:pt x="30533" y="74"/>
                    <a:pt x="28623" y="197"/>
                    <a:pt x="26750" y="4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3"/>
            <p:cNvSpPr/>
            <p:nvPr/>
          </p:nvSpPr>
          <p:spPr>
            <a:xfrm>
              <a:off x="2951650" y="4289700"/>
              <a:ext cx="2912800" cy="540925"/>
            </a:xfrm>
            <a:custGeom>
              <a:rect b="b" l="l" r="r" t="t"/>
              <a:pathLst>
                <a:path extrusionOk="0" h="21637" w="116512">
                  <a:moveTo>
                    <a:pt x="116056" y="616"/>
                  </a:moveTo>
                  <a:cubicBezTo>
                    <a:pt x="112298" y="1417"/>
                    <a:pt x="108774" y="2711"/>
                    <a:pt x="105878" y="4350"/>
                  </a:cubicBezTo>
                  <a:lnTo>
                    <a:pt x="105878" y="4350"/>
                  </a:lnTo>
                  <a:cubicBezTo>
                    <a:pt x="102736" y="6124"/>
                    <a:pt x="100198" y="8317"/>
                    <a:pt x="97758" y="10449"/>
                  </a:cubicBezTo>
                  <a:lnTo>
                    <a:pt x="97758" y="10449"/>
                  </a:lnTo>
                  <a:cubicBezTo>
                    <a:pt x="96132" y="11854"/>
                    <a:pt x="94456" y="13307"/>
                    <a:pt x="92620" y="14626"/>
                  </a:cubicBezTo>
                  <a:lnTo>
                    <a:pt x="92620" y="14626"/>
                  </a:lnTo>
                  <a:cubicBezTo>
                    <a:pt x="87039" y="18630"/>
                    <a:pt x="80250" y="20565"/>
                    <a:pt x="74446" y="19776"/>
                  </a:cubicBezTo>
                  <a:lnTo>
                    <a:pt x="74446" y="19776"/>
                  </a:lnTo>
                  <a:cubicBezTo>
                    <a:pt x="68249" y="18938"/>
                    <a:pt x="64257" y="15501"/>
                    <a:pt x="60388" y="12162"/>
                  </a:cubicBezTo>
                  <a:lnTo>
                    <a:pt x="60388" y="12162"/>
                  </a:lnTo>
                  <a:cubicBezTo>
                    <a:pt x="59427" y="11336"/>
                    <a:pt x="58428" y="10474"/>
                    <a:pt x="57430" y="9685"/>
                  </a:cubicBezTo>
                  <a:lnTo>
                    <a:pt x="57430" y="9685"/>
                  </a:lnTo>
                  <a:cubicBezTo>
                    <a:pt x="51541" y="5027"/>
                    <a:pt x="43939" y="1959"/>
                    <a:pt x="36016" y="1035"/>
                  </a:cubicBezTo>
                  <a:lnTo>
                    <a:pt x="36016" y="1035"/>
                  </a:lnTo>
                  <a:cubicBezTo>
                    <a:pt x="27083" y="0"/>
                    <a:pt x="17854" y="1898"/>
                    <a:pt x="12494" y="5890"/>
                  </a:cubicBezTo>
                  <a:lnTo>
                    <a:pt x="12494" y="5890"/>
                  </a:lnTo>
                  <a:cubicBezTo>
                    <a:pt x="9328" y="8256"/>
                    <a:pt x="7529" y="11237"/>
                    <a:pt x="5804" y="14108"/>
                  </a:cubicBezTo>
                  <a:lnTo>
                    <a:pt x="5804" y="14108"/>
                  </a:lnTo>
                  <a:cubicBezTo>
                    <a:pt x="4411" y="16412"/>
                    <a:pt x="2982" y="18790"/>
                    <a:pt x="838" y="20873"/>
                  </a:cubicBezTo>
                  <a:lnTo>
                    <a:pt x="838" y="20873"/>
                  </a:lnTo>
                  <a:cubicBezTo>
                    <a:pt x="567" y="21132"/>
                    <a:pt x="296" y="21390"/>
                    <a:pt x="0" y="21637"/>
                  </a:cubicBezTo>
                  <a:lnTo>
                    <a:pt x="0" y="21637"/>
                  </a:lnTo>
                  <a:lnTo>
                    <a:pt x="74" y="21637"/>
                  </a:lnTo>
                  <a:cubicBezTo>
                    <a:pt x="358" y="21390"/>
                    <a:pt x="641" y="21144"/>
                    <a:pt x="900" y="20897"/>
                  </a:cubicBezTo>
                  <a:lnTo>
                    <a:pt x="900" y="20897"/>
                  </a:lnTo>
                  <a:cubicBezTo>
                    <a:pt x="3031" y="18815"/>
                    <a:pt x="4473" y="16437"/>
                    <a:pt x="5853" y="14133"/>
                  </a:cubicBezTo>
                  <a:lnTo>
                    <a:pt x="5853" y="14133"/>
                  </a:lnTo>
                  <a:cubicBezTo>
                    <a:pt x="7590" y="11250"/>
                    <a:pt x="9377" y="8280"/>
                    <a:pt x="12544" y="5915"/>
                  </a:cubicBezTo>
                  <a:lnTo>
                    <a:pt x="12544" y="5915"/>
                  </a:lnTo>
                  <a:cubicBezTo>
                    <a:pt x="17891" y="1935"/>
                    <a:pt x="27095" y="37"/>
                    <a:pt x="36004" y="1072"/>
                  </a:cubicBezTo>
                  <a:lnTo>
                    <a:pt x="36004" y="1072"/>
                  </a:lnTo>
                  <a:cubicBezTo>
                    <a:pt x="43914" y="1996"/>
                    <a:pt x="51504" y="5064"/>
                    <a:pt x="57369" y="9710"/>
                  </a:cubicBezTo>
                  <a:lnTo>
                    <a:pt x="57369" y="9710"/>
                  </a:lnTo>
                  <a:cubicBezTo>
                    <a:pt x="58379" y="10498"/>
                    <a:pt x="59377" y="11361"/>
                    <a:pt x="60338" y="12186"/>
                  </a:cubicBezTo>
                  <a:lnTo>
                    <a:pt x="60338" y="12186"/>
                  </a:lnTo>
                  <a:cubicBezTo>
                    <a:pt x="64207" y="15525"/>
                    <a:pt x="68212" y="18975"/>
                    <a:pt x="74434" y="19813"/>
                  </a:cubicBezTo>
                  <a:lnTo>
                    <a:pt x="74434" y="19813"/>
                  </a:lnTo>
                  <a:cubicBezTo>
                    <a:pt x="77601" y="20244"/>
                    <a:pt x="80952" y="19912"/>
                    <a:pt x="84377" y="18827"/>
                  </a:cubicBezTo>
                  <a:lnTo>
                    <a:pt x="84377" y="18827"/>
                  </a:lnTo>
                  <a:cubicBezTo>
                    <a:pt x="87273" y="17903"/>
                    <a:pt x="90144" y="16462"/>
                    <a:pt x="92670" y="14650"/>
                  </a:cubicBezTo>
                  <a:lnTo>
                    <a:pt x="92670" y="14650"/>
                  </a:lnTo>
                  <a:cubicBezTo>
                    <a:pt x="94506" y="13332"/>
                    <a:pt x="96181" y="11878"/>
                    <a:pt x="97808" y="10474"/>
                  </a:cubicBezTo>
                  <a:lnTo>
                    <a:pt x="97808" y="10474"/>
                  </a:lnTo>
                  <a:cubicBezTo>
                    <a:pt x="100247" y="8342"/>
                    <a:pt x="102786" y="6149"/>
                    <a:pt x="105927" y="4374"/>
                  </a:cubicBezTo>
                  <a:lnTo>
                    <a:pt x="105927" y="4374"/>
                  </a:lnTo>
                  <a:cubicBezTo>
                    <a:pt x="108959" y="2662"/>
                    <a:pt x="112606" y="1368"/>
                    <a:pt x="116512" y="579"/>
                  </a:cubicBezTo>
                  <a:lnTo>
                    <a:pt x="116512" y="579"/>
                  </a:lnTo>
                  <a:lnTo>
                    <a:pt x="116512" y="518"/>
                  </a:lnTo>
                  <a:cubicBezTo>
                    <a:pt x="116351" y="555"/>
                    <a:pt x="116204" y="579"/>
                    <a:pt x="116056" y="61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3"/>
            <p:cNvSpPr/>
            <p:nvPr/>
          </p:nvSpPr>
          <p:spPr>
            <a:xfrm>
              <a:off x="2885425" y="4285375"/>
              <a:ext cx="2979025" cy="545250"/>
            </a:xfrm>
            <a:custGeom>
              <a:rect b="b" l="l" r="r" t="t"/>
              <a:pathLst>
                <a:path extrusionOk="0" h="21810" w="119161">
                  <a:moveTo>
                    <a:pt x="17189" y="3660"/>
                  </a:moveTo>
                  <a:cubicBezTo>
                    <a:pt x="16314" y="4092"/>
                    <a:pt x="15488" y="4560"/>
                    <a:pt x="14749" y="5077"/>
                  </a:cubicBezTo>
                  <a:lnTo>
                    <a:pt x="14749" y="5077"/>
                  </a:lnTo>
                  <a:cubicBezTo>
                    <a:pt x="11373" y="7394"/>
                    <a:pt x="9389" y="10425"/>
                    <a:pt x="7479" y="13357"/>
                  </a:cubicBezTo>
                  <a:lnTo>
                    <a:pt x="7479" y="13357"/>
                  </a:lnTo>
                  <a:cubicBezTo>
                    <a:pt x="6826" y="14343"/>
                    <a:pt x="6161" y="15366"/>
                    <a:pt x="5446" y="16351"/>
                  </a:cubicBezTo>
                  <a:lnTo>
                    <a:pt x="5446" y="16351"/>
                  </a:lnTo>
                  <a:cubicBezTo>
                    <a:pt x="4424" y="17768"/>
                    <a:pt x="3450" y="18890"/>
                    <a:pt x="2378" y="19900"/>
                  </a:cubicBezTo>
                  <a:lnTo>
                    <a:pt x="2378" y="19900"/>
                  </a:lnTo>
                  <a:cubicBezTo>
                    <a:pt x="1651" y="20565"/>
                    <a:pt x="851" y="21206"/>
                    <a:pt x="0" y="21810"/>
                  </a:cubicBezTo>
                  <a:lnTo>
                    <a:pt x="0" y="21810"/>
                  </a:lnTo>
                  <a:lnTo>
                    <a:pt x="87" y="21810"/>
                  </a:lnTo>
                  <a:cubicBezTo>
                    <a:pt x="924" y="21218"/>
                    <a:pt x="1713" y="20590"/>
                    <a:pt x="2428" y="19912"/>
                  </a:cubicBezTo>
                  <a:lnTo>
                    <a:pt x="2428" y="19912"/>
                  </a:lnTo>
                  <a:cubicBezTo>
                    <a:pt x="3500" y="18914"/>
                    <a:pt x="4485" y="17793"/>
                    <a:pt x="5508" y="16376"/>
                  </a:cubicBezTo>
                  <a:lnTo>
                    <a:pt x="5508" y="16376"/>
                  </a:lnTo>
                  <a:cubicBezTo>
                    <a:pt x="6223" y="15390"/>
                    <a:pt x="6888" y="14368"/>
                    <a:pt x="7541" y="13370"/>
                  </a:cubicBezTo>
                  <a:lnTo>
                    <a:pt x="7541" y="13370"/>
                  </a:lnTo>
                  <a:cubicBezTo>
                    <a:pt x="9451" y="10449"/>
                    <a:pt x="11422" y="7418"/>
                    <a:pt x="14798" y="5102"/>
                  </a:cubicBezTo>
                  <a:lnTo>
                    <a:pt x="14798" y="5102"/>
                  </a:lnTo>
                  <a:cubicBezTo>
                    <a:pt x="15538" y="4597"/>
                    <a:pt x="16351" y="4116"/>
                    <a:pt x="17226" y="3697"/>
                  </a:cubicBezTo>
                  <a:lnTo>
                    <a:pt x="17226" y="3697"/>
                  </a:lnTo>
                  <a:cubicBezTo>
                    <a:pt x="22795" y="962"/>
                    <a:pt x="30681" y="1"/>
                    <a:pt x="38295" y="1147"/>
                  </a:cubicBezTo>
                  <a:lnTo>
                    <a:pt x="38295" y="1147"/>
                  </a:lnTo>
                  <a:cubicBezTo>
                    <a:pt x="46033" y="2305"/>
                    <a:pt x="53414" y="5496"/>
                    <a:pt x="59106" y="10141"/>
                  </a:cubicBezTo>
                  <a:lnTo>
                    <a:pt x="59106" y="10141"/>
                  </a:lnTo>
                  <a:cubicBezTo>
                    <a:pt x="60104" y="10967"/>
                    <a:pt x="61102" y="11854"/>
                    <a:pt x="62063" y="12704"/>
                  </a:cubicBezTo>
                  <a:lnTo>
                    <a:pt x="62063" y="12704"/>
                  </a:lnTo>
                  <a:cubicBezTo>
                    <a:pt x="62408" y="13012"/>
                    <a:pt x="62753" y="13320"/>
                    <a:pt x="63111" y="13628"/>
                  </a:cubicBezTo>
                  <a:lnTo>
                    <a:pt x="63111" y="13628"/>
                  </a:lnTo>
                  <a:cubicBezTo>
                    <a:pt x="66240" y="16388"/>
                    <a:pt x="70072" y="19419"/>
                    <a:pt x="75802" y="20454"/>
                  </a:cubicBezTo>
                  <a:lnTo>
                    <a:pt x="75802" y="20454"/>
                  </a:lnTo>
                  <a:cubicBezTo>
                    <a:pt x="78007" y="20849"/>
                    <a:pt x="80459" y="20762"/>
                    <a:pt x="82726" y="20220"/>
                  </a:cubicBezTo>
                  <a:lnTo>
                    <a:pt x="82726" y="20220"/>
                  </a:lnTo>
                  <a:cubicBezTo>
                    <a:pt x="84747" y="19727"/>
                    <a:pt x="86570" y="18976"/>
                    <a:pt x="88677" y="18002"/>
                  </a:cubicBezTo>
                  <a:lnTo>
                    <a:pt x="88677" y="18002"/>
                  </a:lnTo>
                  <a:cubicBezTo>
                    <a:pt x="88875" y="17904"/>
                    <a:pt x="89072" y="17805"/>
                    <a:pt x="89281" y="17719"/>
                  </a:cubicBezTo>
                  <a:lnTo>
                    <a:pt x="89281" y="17719"/>
                  </a:lnTo>
                  <a:cubicBezTo>
                    <a:pt x="90994" y="16918"/>
                    <a:pt x="92768" y="16080"/>
                    <a:pt x="94493" y="15464"/>
                  </a:cubicBezTo>
                  <a:lnTo>
                    <a:pt x="94493" y="15464"/>
                  </a:lnTo>
                  <a:cubicBezTo>
                    <a:pt x="95011" y="15279"/>
                    <a:pt x="95528" y="15132"/>
                    <a:pt x="96033" y="14984"/>
                  </a:cubicBezTo>
                  <a:lnTo>
                    <a:pt x="96033" y="14984"/>
                  </a:lnTo>
                  <a:cubicBezTo>
                    <a:pt x="96760" y="14762"/>
                    <a:pt x="97463" y="14565"/>
                    <a:pt x="98017" y="14281"/>
                  </a:cubicBezTo>
                  <a:lnTo>
                    <a:pt x="98017" y="14281"/>
                  </a:lnTo>
                  <a:cubicBezTo>
                    <a:pt x="100703" y="12963"/>
                    <a:pt x="102712" y="11152"/>
                    <a:pt x="104646" y="9414"/>
                  </a:cubicBezTo>
                  <a:lnTo>
                    <a:pt x="104646" y="9414"/>
                  </a:lnTo>
                  <a:cubicBezTo>
                    <a:pt x="106445" y="7800"/>
                    <a:pt x="108305" y="6137"/>
                    <a:pt x="110683" y="4843"/>
                  </a:cubicBezTo>
                  <a:lnTo>
                    <a:pt x="110683" y="4843"/>
                  </a:lnTo>
                  <a:cubicBezTo>
                    <a:pt x="113197" y="3475"/>
                    <a:pt x="116080" y="2428"/>
                    <a:pt x="119161" y="1701"/>
                  </a:cubicBezTo>
                  <a:lnTo>
                    <a:pt x="119161" y="1701"/>
                  </a:lnTo>
                  <a:lnTo>
                    <a:pt x="119161" y="1677"/>
                  </a:lnTo>
                  <a:cubicBezTo>
                    <a:pt x="116031" y="2404"/>
                    <a:pt x="113098" y="3475"/>
                    <a:pt x="110634" y="4806"/>
                  </a:cubicBezTo>
                  <a:lnTo>
                    <a:pt x="110634" y="4806"/>
                  </a:lnTo>
                  <a:cubicBezTo>
                    <a:pt x="108256" y="6100"/>
                    <a:pt x="106396" y="7776"/>
                    <a:pt x="104597" y="9390"/>
                  </a:cubicBezTo>
                  <a:lnTo>
                    <a:pt x="104597" y="9390"/>
                  </a:lnTo>
                  <a:cubicBezTo>
                    <a:pt x="102662" y="11127"/>
                    <a:pt x="100654" y="12926"/>
                    <a:pt x="97980" y="14257"/>
                  </a:cubicBezTo>
                  <a:lnTo>
                    <a:pt x="97980" y="14257"/>
                  </a:lnTo>
                  <a:cubicBezTo>
                    <a:pt x="97426" y="14528"/>
                    <a:pt x="96736" y="14725"/>
                    <a:pt x="96009" y="14947"/>
                  </a:cubicBezTo>
                  <a:lnTo>
                    <a:pt x="96009" y="14947"/>
                  </a:lnTo>
                  <a:cubicBezTo>
                    <a:pt x="95503" y="15095"/>
                    <a:pt x="94986" y="15242"/>
                    <a:pt x="94456" y="15427"/>
                  </a:cubicBezTo>
                  <a:lnTo>
                    <a:pt x="94456" y="15427"/>
                  </a:lnTo>
                  <a:cubicBezTo>
                    <a:pt x="92731" y="16043"/>
                    <a:pt x="90957" y="16881"/>
                    <a:pt x="89244" y="17682"/>
                  </a:cubicBezTo>
                  <a:lnTo>
                    <a:pt x="89244" y="17682"/>
                  </a:lnTo>
                  <a:cubicBezTo>
                    <a:pt x="89035" y="17781"/>
                    <a:pt x="88838" y="17867"/>
                    <a:pt x="88640" y="17965"/>
                  </a:cubicBezTo>
                  <a:lnTo>
                    <a:pt x="88640" y="17965"/>
                  </a:lnTo>
                  <a:cubicBezTo>
                    <a:pt x="86534" y="18939"/>
                    <a:pt x="84722" y="19690"/>
                    <a:pt x="82714" y="20183"/>
                  </a:cubicBezTo>
                  <a:lnTo>
                    <a:pt x="82714" y="20183"/>
                  </a:lnTo>
                  <a:cubicBezTo>
                    <a:pt x="80447" y="20725"/>
                    <a:pt x="78007" y="20799"/>
                    <a:pt x="75826" y="20417"/>
                  </a:cubicBezTo>
                  <a:lnTo>
                    <a:pt x="75826" y="20417"/>
                  </a:lnTo>
                  <a:cubicBezTo>
                    <a:pt x="70109" y="19382"/>
                    <a:pt x="66289" y="16364"/>
                    <a:pt x="63160" y="13604"/>
                  </a:cubicBezTo>
                  <a:lnTo>
                    <a:pt x="63160" y="13604"/>
                  </a:lnTo>
                  <a:cubicBezTo>
                    <a:pt x="62815" y="13296"/>
                    <a:pt x="62457" y="12988"/>
                    <a:pt x="62112" y="12680"/>
                  </a:cubicBezTo>
                  <a:lnTo>
                    <a:pt x="62112" y="12680"/>
                  </a:lnTo>
                  <a:cubicBezTo>
                    <a:pt x="61151" y="11829"/>
                    <a:pt x="60153" y="10942"/>
                    <a:pt x="59155" y="10117"/>
                  </a:cubicBezTo>
                  <a:lnTo>
                    <a:pt x="59155" y="10117"/>
                  </a:lnTo>
                  <a:cubicBezTo>
                    <a:pt x="53463" y="5472"/>
                    <a:pt x="46058" y="2268"/>
                    <a:pt x="38308" y="1110"/>
                  </a:cubicBezTo>
                  <a:lnTo>
                    <a:pt x="38308" y="1110"/>
                  </a:lnTo>
                  <a:cubicBezTo>
                    <a:pt x="36188" y="789"/>
                    <a:pt x="34032" y="629"/>
                    <a:pt x="31925" y="629"/>
                  </a:cubicBezTo>
                  <a:lnTo>
                    <a:pt x="31925" y="629"/>
                  </a:lnTo>
                  <a:cubicBezTo>
                    <a:pt x="26454" y="629"/>
                    <a:pt x="21218" y="1677"/>
                    <a:pt x="17189" y="366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3"/>
            <p:cNvSpPr/>
            <p:nvPr/>
          </p:nvSpPr>
          <p:spPr>
            <a:xfrm>
              <a:off x="2808400" y="4275825"/>
              <a:ext cx="3056050" cy="554800"/>
            </a:xfrm>
            <a:custGeom>
              <a:rect b="b" l="l" r="r" t="t"/>
              <a:pathLst>
                <a:path extrusionOk="0" h="22192" w="122242">
                  <a:moveTo>
                    <a:pt x="30114" y="752"/>
                  </a:moveTo>
                  <a:cubicBezTo>
                    <a:pt x="26295" y="1036"/>
                    <a:pt x="22882" y="1837"/>
                    <a:pt x="19962" y="3131"/>
                  </a:cubicBezTo>
                  <a:lnTo>
                    <a:pt x="19962" y="3131"/>
                  </a:lnTo>
                  <a:cubicBezTo>
                    <a:pt x="19062" y="3525"/>
                    <a:pt x="18212" y="3981"/>
                    <a:pt x="17436" y="4461"/>
                  </a:cubicBezTo>
                  <a:lnTo>
                    <a:pt x="17436" y="4461"/>
                  </a:lnTo>
                  <a:cubicBezTo>
                    <a:pt x="13838" y="6741"/>
                    <a:pt x="11657" y="9833"/>
                    <a:pt x="9562" y="12815"/>
                  </a:cubicBezTo>
                  <a:lnTo>
                    <a:pt x="9562" y="12815"/>
                  </a:lnTo>
                  <a:cubicBezTo>
                    <a:pt x="8922" y="13739"/>
                    <a:pt x="8244" y="14688"/>
                    <a:pt x="7542" y="15600"/>
                  </a:cubicBezTo>
                  <a:lnTo>
                    <a:pt x="7542" y="15600"/>
                  </a:lnTo>
                  <a:cubicBezTo>
                    <a:pt x="6470" y="17017"/>
                    <a:pt x="5447" y="18138"/>
                    <a:pt x="4338" y="19124"/>
                  </a:cubicBezTo>
                  <a:lnTo>
                    <a:pt x="4338" y="19124"/>
                  </a:lnTo>
                  <a:cubicBezTo>
                    <a:pt x="3069" y="20270"/>
                    <a:pt x="1627" y="21292"/>
                    <a:pt x="1" y="22192"/>
                  </a:cubicBezTo>
                  <a:lnTo>
                    <a:pt x="1" y="22192"/>
                  </a:lnTo>
                  <a:lnTo>
                    <a:pt x="100" y="22192"/>
                  </a:lnTo>
                  <a:cubicBezTo>
                    <a:pt x="1701" y="21292"/>
                    <a:pt x="3131" y="20282"/>
                    <a:pt x="4387" y="19148"/>
                  </a:cubicBezTo>
                  <a:lnTo>
                    <a:pt x="4387" y="19148"/>
                  </a:lnTo>
                  <a:cubicBezTo>
                    <a:pt x="5496" y="18150"/>
                    <a:pt x="6519" y="17029"/>
                    <a:pt x="7603" y="15612"/>
                  </a:cubicBezTo>
                  <a:lnTo>
                    <a:pt x="7603" y="15612"/>
                  </a:lnTo>
                  <a:cubicBezTo>
                    <a:pt x="8306" y="14700"/>
                    <a:pt x="8971" y="13752"/>
                    <a:pt x="9624" y="12827"/>
                  </a:cubicBezTo>
                  <a:lnTo>
                    <a:pt x="9624" y="12827"/>
                  </a:lnTo>
                  <a:cubicBezTo>
                    <a:pt x="11719" y="9846"/>
                    <a:pt x="13887" y="6765"/>
                    <a:pt x="17473" y="4498"/>
                  </a:cubicBezTo>
                  <a:lnTo>
                    <a:pt x="17473" y="4498"/>
                  </a:lnTo>
                  <a:cubicBezTo>
                    <a:pt x="18249" y="4005"/>
                    <a:pt x="19099" y="3562"/>
                    <a:pt x="19999" y="3167"/>
                  </a:cubicBezTo>
                  <a:lnTo>
                    <a:pt x="19999" y="3167"/>
                  </a:lnTo>
                  <a:cubicBezTo>
                    <a:pt x="25691" y="642"/>
                    <a:pt x="33343" y="1"/>
                    <a:pt x="41007" y="1418"/>
                  </a:cubicBezTo>
                  <a:lnTo>
                    <a:pt x="41007" y="1418"/>
                  </a:lnTo>
                  <a:cubicBezTo>
                    <a:pt x="48572" y="2822"/>
                    <a:pt x="55768" y="6149"/>
                    <a:pt x="61263" y="10794"/>
                  </a:cubicBezTo>
                  <a:lnTo>
                    <a:pt x="61263" y="10794"/>
                  </a:lnTo>
                  <a:cubicBezTo>
                    <a:pt x="62273" y="11645"/>
                    <a:pt x="63271" y="12569"/>
                    <a:pt x="64232" y="13456"/>
                  </a:cubicBezTo>
                  <a:lnTo>
                    <a:pt x="64232" y="13456"/>
                  </a:lnTo>
                  <a:cubicBezTo>
                    <a:pt x="64553" y="13739"/>
                    <a:pt x="64861" y="14035"/>
                    <a:pt x="65181" y="14318"/>
                  </a:cubicBezTo>
                  <a:lnTo>
                    <a:pt x="65181" y="14318"/>
                  </a:lnTo>
                  <a:cubicBezTo>
                    <a:pt x="68397" y="17251"/>
                    <a:pt x="72130" y="20122"/>
                    <a:pt x="77613" y="21292"/>
                  </a:cubicBezTo>
                  <a:lnTo>
                    <a:pt x="77613" y="21292"/>
                  </a:lnTo>
                  <a:cubicBezTo>
                    <a:pt x="80176" y="21847"/>
                    <a:pt x="83244" y="21674"/>
                    <a:pt x="85832" y="20836"/>
                  </a:cubicBezTo>
                  <a:lnTo>
                    <a:pt x="85832" y="20836"/>
                  </a:lnTo>
                  <a:cubicBezTo>
                    <a:pt x="88013" y="20134"/>
                    <a:pt x="89836" y="19136"/>
                    <a:pt x="91746" y="18076"/>
                  </a:cubicBezTo>
                  <a:lnTo>
                    <a:pt x="91746" y="18076"/>
                  </a:lnTo>
                  <a:cubicBezTo>
                    <a:pt x="91968" y="17953"/>
                    <a:pt x="92190" y="17830"/>
                    <a:pt x="92424" y="17707"/>
                  </a:cubicBezTo>
                  <a:lnTo>
                    <a:pt x="92424" y="17707"/>
                  </a:lnTo>
                  <a:cubicBezTo>
                    <a:pt x="94186" y="16746"/>
                    <a:pt x="96823" y="15378"/>
                    <a:pt x="99447" y="14762"/>
                  </a:cubicBezTo>
                  <a:lnTo>
                    <a:pt x="99447" y="14762"/>
                  </a:lnTo>
                  <a:cubicBezTo>
                    <a:pt x="101036" y="14380"/>
                    <a:pt x="102429" y="14257"/>
                    <a:pt x="103649" y="14146"/>
                  </a:cubicBezTo>
                  <a:lnTo>
                    <a:pt x="103649" y="14146"/>
                  </a:lnTo>
                  <a:lnTo>
                    <a:pt x="103796" y="14134"/>
                  </a:lnTo>
                  <a:lnTo>
                    <a:pt x="103809" y="14121"/>
                  </a:lnTo>
                  <a:cubicBezTo>
                    <a:pt x="105484" y="13012"/>
                    <a:pt x="107012" y="11792"/>
                    <a:pt x="108491" y="10610"/>
                  </a:cubicBezTo>
                  <a:lnTo>
                    <a:pt x="108491" y="10610"/>
                  </a:lnTo>
                  <a:cubicBezTo>
                    <a:pt x="110721" y="8835"/>
                    <a:pt x="113037" y="6987"/>
                    <a:pt x="115871" y="5521"/>
                  </a:cubicBezTo>
                  <a:lnTo>
                    <a:pt x="115871" y="5521"/>
                  </a:lnTo>
                  <a:cubicBezTo>
                    <a:pt x="117794" y="4523"/>
                    <a:pt x="119950" y="3710"/>
                    <a:pt x="122242" y="3094"/>
                  </a:cubicBezTo>
                  <a:lnTo>
                    <a:pt x="122242" y="3094"/>
                  </a:lnTo>
                  <a:lnTo>
                    <a:pt x="122242" y="3057"/>
                  </a:lnTo>
                  <a:cubicBezTo>
                    <a:pt x="119901" y="3685"/>
                    <a:pt x="117732" y="4498"/>
                    <a:pt x="115834" y="5484"/>
                  </a:cubicBezTo>
                  <a:lnTo>
                    <a:pt x="115834" y="5484"/>
                  </a:lnTo>
                  <a:cubicBezTo>
                    <a:pt x="112988" y="6962"/>
                    <a:pt x="110672" y="8811"/>
                    <a:pt x="108442" y="10585"/>
                  </a:cubicBezTo>
                  <a:lnTo>
                    <a:pt x="108442" y="10585"/>
                  </a:lnTo>
                  <a:cubicBezTo>
                    <a:pt x="106963" y="11768"/>
                    <a:pt x="105435" y="12988"/>
                    <a:pt x="103772" y="14097"/>
                  </a:cubicBezTo>
                  <a:lnTo>
                    <a:pt x="103772" y="14097"/>
                  </a:lnTo>
                  <a:lnTo>
                    <a:pt x="103636" y="14109"/>
                  </a:lnTo>
                  <a:cubicBezTo>
                    <a:pt x="102416" y="14220"/>
                    <a:pt x="101024" y="14343"/>
                    <a:pt x="99435" y="14725"/>
                  </a:cubicBezTo>
                  <a:lnTo>
                    <a:pt x="99435" y="14725"/>
                  </a:lnTo>
                  <a:cubicBezTo>
                    <a:pt x="96798" y="15341"/>
                    <a:pt x="94149" y="16709"/>
                    <a:pt x="92374" y="17682"/>
                  </a:cubicBezTo>
                  <a:lnTo>
                    <a:pt x="92374" y="17682"/>
                  </a:lnTo>
                  <a:cubicBezTo>
                    <a:pt x="92153" y="17805"/>
                    <a:pt x="91931" y="17929"/>
                    <a:pt x="91709" y="18052"/>
                  </a:cubicBezTo>
                  <a:lnTo>
                    <a:pt x="91709" y="18052"/>
                  </a:lnTo>
                  <a:cubicBezTo>
                    <a:pt x="89787" y="19099"/>
                    <a:pt x="87976" y="20097"/>
                    <a:pt x="85807" y="20799"/>
                  </a:cubicBezTo>
                  <a:lnTo>
                    <a:pt x="85807" y="20799"/>
                  </a:lnTo>
                  <a:cubicBezTo>
                    <a:pt x="83232" y="21637"/>
                    <a:pt x="80176" y="21797"/>
                    <a:pt x="77638" y="21255"/>
                  </a:cubicBezTo>
                  <a:lnTo>
                    <a:pt x="77638" y="21255"/>
                  </a:lnTo>
                  <a:cubicBezTo>
                    <a:pt x="72167" y="20085"/>
                    <a:pt x="68446" y="17226"/>
                    <a:pt x="65230" y="14294"/>
                  </a:cubicBezTo>
                  <a:lnTo>
                    <a:pt x="65230" y="14294"/>
                  </a:lnTo>
                  <a:cubicBezTo>
                    <a:pt x="64910" y="14010"/>
                    <a:pt x="64602" y="13715"/>
                    <a:pt x="64294" y="13431"/>
                  </a:cubicBezTo>
                  <a:lnTo>
                    <a:pt x="64294" y="13431"/>
                  </a:lnTo>
                  <a:cubicBezTo>
                    <a:pt x="63321" y="12544"/>
                    <a:pt x="62323" y="11620"/>
                    <a:pt x="61312" y="10770"/>
                  </a:cubicBezTo>
                  <a:lnTo>
                    <a:pt x="61312" y="10770"/>
                  </a:lnTo>
                  <a:cubicBezTo>
                    <a:pt x="55805" y="6112"/>
                    <a:pt x="48609" y="2786"/>
                    <a:pt x="41031" y="1381"/>
                  </a:cubicBezTo>
                  <a:lnTo>
                    <a:pt x="41031" y="1381"/>
                  </a:lnTo>
                  <a:cubicBezTo>
                    <a:pt x="38407" y="900"/>
                    <a:pt x="35696" y="654"/>
                    <a:pt x="33059" y="654"/>
                  </a:cubicBezTo>
                  <a:lnTo>
                    <a:pt x="33059" y="654"/>
                  </a:lnTo>
                  <a:cubicBezTo>
                    <a:pt x="32061" y="654"/>
                    <a:pt x="31076" y="691"/>
                    <a:pt x="30114" y="75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3"/>
            <p:cNvSpPr/>
            <p:nvPr/>
          </p:nvSpPr>
          <p:spPr>
            <a:xfrm>
              <a:off x="2716300" y="4266600"/>
              <a:ext cx="3148150" cy="571125"/>
            </a:xfrm>
            <a:custGeom>
              <a:rect b="b" l="l" r="r" t="t"/>
              <a:pathLst>
                <a:path extrusionOk="0" h="22845" w="125926">
                  <a:moveTo>
                    <a:pt x="33589" y="604"/>
                  </a:moveTo>
                  <a:cubicBezTo>
                    <a:pt x="29782" y="727"/>
                    <a:pt x="26332" y="1393"/>
                    <a:pt x="23338" y="2588"/>
                  </a:cubicBezTo>
                  <a:lnTo>
                    <a:pt x="23338" y="2588"/>
                  </a:lnTo>
                  <a:cubicBezTo>
                    <a:pt x="22414" y="2957"/>
                    <a:pt x="21526" y="3376"/>
                    <a:pt x="20713" y="3845"/>
                  </a:cubicBezTo>
                  <a:lnTo>
                    <a:pt x="20713" y="3845"/>
                  </a:lnTo>
                  <a:cubicBezTo>
                    <a:pt x="16894" y="6062"/>
                    <a:pt x="14528" y="9217"/>
                    <a:pt x="12224" y="12260"/>
                  </a:cubicBezTo>
                  <a:lnTo>
                    <a:pt x="12224" y="12260"/>
                  </a:lnTo>
                  <a:cubicBezTo>
                    <a:pt x="11595" y="13110"/>
                    <a:pt x="10930" y="13985"/>
                    <a:pt x="10252" y="14835"/>
                  </a:cubicBezTo>
                  <a:lnTo>
                    <a:pt x="10252" y="14835"/>
                  </a:lnTo>
                  <a:cubicBezTo>
                    <a:pt x="9106" y="16240"/>
                    <a:pt x="8047" y="17361"/>
                    <a:pt x="6901" y="18347"/>
                  </a:cubicBezTo>
                  <a:lnTo>
                    <a:pt x="6901" y="18347"/>
                  </a:lnTo>
                  <a:cubicBezTo>
                    <a:pt x="4979" y="20010"/>
                    <a:pt x="2625" y="21452"/>
                    <a:pt x="1" y="22561"/>
                  </a:cubicBezTo>
                  <a:lnTo>
                    <a:pt x="1" y="22561"/>
                  </a:lnTo>
                  <a:lnTo>
                    <a:pt x="112" y="22561"/>
                  </a:lnTo>
                  <a:cubicBezTo>
                    <a:pt x="2712" y="21452"/>
                    <a:pt x="5053" y="20023"/>
                    <a:pt x="6962" y="18371"/>
                  </a:cubicBezTo>
                  <a:lnTo>
                    <a:pt x="6962" y="18371"/>
                  </a:lnTo>
                  <a:cubicBezTo>
                    <a:pt x="8108" y="17386"/>
                    <a:pt x="9168" y="16264"/>
                    <a:pt x="10302" y="14848"/>
                  </a:cubicBezTo>
                  <a:lnTo>
                    <a:pt x="10302" y="14848"/>
                  </a:lnTo>
                  <a:cubicBezTo>
                    <a:pt x="10992" y="14010"/>
                    <a:pt x="11645" y="13135"/>
                    <a:pt x="12285" y="12285"/>
                  </a:cubicBezTo>
                  <a:lnTo>
                    <a:pt x="12285" y="12285"/>
                  </a:lnTo>
                  <a:cubicBezTo>
                    <a:pt x="14577" y="9241"/>
                    <a:pt x="16955" y="6087"/>
                    <a:pt x="20762" y="3881"/>
                  </a:cubicBezTo>
                  <a:lnTo>
                    <a:pt x="20762" y="3881"/>
                  </a:lnTo>
                  <a:cubicBezTo>
                    <a:pt x="21576" y="3413"/>
                    <a:pt x="22450" y="2982"/>
                    <a:pt x="23375" y="2625"/>
                  </a:cubicBezTo>
                  <a:lnTo>
                    <a:pt x="23375" y="2625"/>
                  </a:lnTo>
                  <a:cubicBezTo>
                    <a:pt x="29092" y="345"/>
                    <a:pt x="36731" y="0"/>
                    <a:pt x="44333" y="1688"/>
                  </a:cubicBezTo>
                  <a:lnTo>
                    <a:pt x="44333" y="1688"/>
                  </a:lnTo>
                  <a:cubicBezTo>
                    <a:pt x="51714" y="3327"/>
                    <a:pt x="58712" y="6789"/>
                    <a:pt x="64023" y="11422"/>
                  </a:cubicBezTo>
                  <a:lnTo>
                    <a:pt x="64023" y="11422"/>
                  </a:lnTo>
                  <a:cubicBezTo>
                    <a:pt x="65046" y="12322"/>
                    <a:pt x="66044" y="13270"/>
                    <a:pt x="67017" y="14194"/>
                  </a:cubicBezTo>
                  <a:lnTo>
                    <a:pt x="67017" y="14194"/>
                  </a:lnTo>
                  <a:cubicBezTo>
                    <a:pt x="67288" y="14453"/>
                    <a:pt x="67571" y="14724"/>
                    <a:pt x="67855" y="14983"/>
                  </a:cubicBezTo>
                  <a:lnTo>
                    <a:pt x="67855" y="14983"/>
                  </a:lnTo>
                  <a:cubicBezTo>
                    <a:pt x="70960" y="17916"/>
                    <a:pt x="74582" y="20811"/>
                    <a:pt x="80028" y="22129"/>
                  </a:cubicBezTo>
                  <a:lnTo>
                    <a:pt x="80028" y="22129"/>
                  </a:lnTo>
                  <a:cubicBezTo>
                    <a:pt x="82973" y="22844"/>
                    <a:pt x="86620" y="22585"/>
                    <a:pt x="89540" y="21452"/>
                  </a:cubicBezTo>
                  <a:lnTo>
                    <a:pt x="89540" y="21452"/>
                  </a:lnTo>
                  <a:cubicBezTo>
                    <a:pt x="91697" y="20614"/>
                    <a:pt x="93434" y="19517"/>
                    <a:pt x="95270" y="18347"/>
                  </a:cubicBezTo>
                  <a:lnTo>
                    <a:pt x="95270" y="18347"/>
                  </a:lnTo>
                  <a:cubicBezTo>
                    <a:pt x="95763" y="18039"/>
                    <a:pt x="96256" y="17731"/>
                    <a:pt x="96773" y="17410"/>
                  </a:cubicBezTo>
                  <a:lnTo>
                    <a:pt x="96773" y="17410"/>
                  </a:lnTo>
                  <a:cubicBezTo>
                    <a:pt x="99755" y="15562"/>
                    <a:pt x="102527" y="14429"/>
                    <a:pt x="105016" y="14047"/>
                  </a:cubicBezTo>
                  <a:lnTo>
                    <a:pt x="105016" y="14047"/>
                  </a:lnTo>
                  <a:cubicBezTo>
                    <a:pt x="107025" y="13726"/>
                    <a:pt x="108737" y="13837"/>
                    <a:pt x="110179" y="13960"/>
                  </a:cubicBezTo>
                  <a:lnTo>
                    <a:pt x="110179" y="13960"/>
                  </a:lnTo>
                  <a:lnTo>
                    <a:pt x="110191" y="13960"/>
                  </a:lnTo>
                  <a:lnTo>
                    <a:pt x="110203" y="13948"/>
                  </a:lnTo>
                  <a:cubicBezTo>
                    <a:pt x="111793" y="12950"/>
                    <a:pt x="113247" y="11853"/>
                    <a:pt x="114651" y="10781"/>
                  </a:cubicBezTo>
                  <a:lnTo>
                    <a:pt x="114651" y="10781"/>
                  </a:lnTo>
                  <a:cubicBezTo>
                    <a:pt x="116783" y="9167"/>
                    <a:pt x="118976" y="7504"/>
                    <a:pt x="121662" y="6173"/>
                  </a:cubicBezTo>
                  <a:lnTo>
                    <a:pt x="121662" y="6173"/>
                  </a:lnTo>
                  <a:cubicBezTo>
                    <a:pt x="122981" y="5533"/>
                    <a:pt x="124410" y="4966"/>
                    <a:pt x="125926" y="4510"/>
                  </a:cubicBezTo>
                  <a:lnTo>
                    <a:pt x="125926" y="4510"/>
                  </a:lnTo>
                  <a:lnTo>
                    <a:pt x="125926" y="4473"/>
                  </a:lnTo>
                  <a:cubicBezTo>
                    <a:pt x="124385" y="4941"/>
                    <a:pt x="122931" y="5496"/>
                    <a:pt x="121625" y="6149"/>
                  </a:cubicBezTo>
                  <a:lnTo>
                    <a:pt x="121625" y="6149"/>
                  </a:lnTo>
                  <a:cubicBezTo>
                    <a:pt x="118927" y="7467"/>
                    <a:pt x="116734" y="9143"/>
                    <a:pt x="114602" y="10757"/>
                  </a:cubicBezTo>
                  <a:lnTo>
                    <a:pt x="114602" y="10757"/>
                  </a:lnTo>
                  <a:cubicBezTo>
                    <a:pt x="113198" y="11816"/>
                    <a:pt x="111756" y="12913"/>
                    <a:pt x="110166" y="13911"/>
                  </a:cubicBezTo>
                  <a:lnTo>
                    <a:pt x="110166" y="13911"/>
                  </a:lnTo>
                  <a:cubicBezTo>
                    <a:pt x="108725" y="13788"/>
                    <a:pt x="107012" y="13689"/>
                    <a:pt x="105004" y="13997"/>
                  </a:cubicBezTo>
                  <a:lnTo>
                    <a:pt x="105004" y="13997"/>
                  </a:lnTo>
                  <a:cubicBezTo>
                    <a:pt x="102503" y="14392"/>
                    <a:pt x="99718" y="15538"/>
                    <a:pt x="96724" y="17386"/>
                  </a:cubicBezTo>
                  <a:lnTo>
                    <a:pt x="96724" y="17386"/>
                  </a:lnTo>
                  <a:cubicBezTo>
                    <a:pt x="96219" y="17694"/>
                    <a:pt x="95713" y="18014"/>
                    <a:pt x="95221" y="18322"/>
                  </a:cubicBezTo>
                  <a:lnTo>
                    <a:pt x="95221" y="18322"/>
                  </a:lnTo>
                  <a:cubicBezTo>
                    <a:pt x="93385" y="19480"/>
                    <a:pt x="91660" y="20589"/>
                    <a:pt x="89504" y="21415"/>
                  </a:cubicBezTo>
                  <a:lnTo>
                    <a:pt x="89504" y="21415"/>
                  </a:lnTo>
                  <a:cubicBezTo>
                    <a:pt x="86596" y="22536"/>
                    <a:pt x="82973" y="22795"/>
                    <a:pt x="80053" y="22093"/>
                  </a:cubicBezTo>
                  <a:lnTo>
                    <a:pt x="80053" y="22093"/>
                  </a:lnTo>
                  <a:cubicBezTo>
                    <a:pt x="74632" y="20774"/>
                    <a:pt x="71009" y="17891"/>
                    <a:pt x="67904" y="14958"/>
                  </a:cubicBezTo>
                  <a:lnTo>
                    <a:pt x="67904" y="14958"/>
                  </a:lnTo>
                  <a:cubicBezTo>
                    <a:pt x="67621" y="14700"/>
                    <a:pt x="67350" y="14429"/>
                    <a:pt x="67066" y="14170"/>
                  </a:cubicBezTo>
                  <a:lnTo>
                    <a:pt x="67066" y="14170"/>
                  </a:lnTo>
                  <a:cubicBezTo>
                    <a:pt x="66093" y="13246"/>
                    <a:pt x="65095" y="12297"/>
                    <a:pt x="64084" y="11398"/>
                  </a:cubicBezTo>
                  <a:lnTo>
                    <a:pt x="64084" y="11398"/>
                  </a:lnTo>
                  <a:cubicBezTo>
                    <a:pt x="58762" y="6752"/>
                    <a:pt x="51751" y="3290"/>
                    <a:pt x="44346" y="1651"/>
                  </a:cubicBezTo>
                  <a:lnTo>
                    <a:pt x="44346" y="1651"/>
                  </a:lnTo>
                  <a:cubicBezTo>
                    <a:pt x="41191" y="949"/>
                    <a:pt x="37926" y="592"/>
                    <a:pt x="34833" y="592"/>
                  </a:cubicBezTo>
                  <a:lnTo>
                    <a:pt x="34833" y="592"/>
                  </a:lnTo>
                  <a:cubicBezTo>
                    <a:pt x="34415" y="592"/>
                    <a:pt x="33996" y="592"/>
                    <a:pt x="33589"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3"/>
            <p:cNvSpPr/>
            <p:nvPr/>
          </p:nvSpPr>
          <p:spPr>
            <a:xfrm>
              <a:off x="2593700" y="4256425"/>
              <a:ext cx="2092825" cy="574200"/>
            </a:xfrm>
            <a:custGeom>
              <a:rect b="b" l="l" r="r" t="t"/>
              <a:pathLst>
                <a:path extrusionOk="0" h="22968" w="83713">
                  <a:moveTo>
                    <a:pt x="27934" y="2083"/>
                  </a:moveTo>
                  <a:cubicBezTo>
                    <a:pt x="26985" y="2416"/>
                    <a:pt x="26073" y="2810"/>
                    <a:pt x="25223" y="3266"/>
                  </a:cubicBezTo>
                  <a:lnTo>
                    <a:pt x="25223" y="3266"/>
                  </a:lnTo>
                  <a:cubicBezTo>
                    <a:pt x="21169" y="5434"/>
                    <a:pt x="18582" y="8650"/>
                    <a:pt x="16093" y="11755"/>
                  </a:cubicBezTo>
                  <a:lnTo>
                    <a:pt x="16093" y="11755"/>
                  </a:lnTo>
                  <a:cubicBezTo>
                    <a:pt x="15464" y="12531"/>
                    <a:pt x="14824" y="13332"/>
                    <a:pt x="14171" y="14096"/>
                  </a:cubicBezTo>
                  <a:lnTo>
                    <a:pt x="14171" y="14096"/>
                  </a:lnTo>
                  <a:cubicBezTo>
                    <a:pt x="12975" y="15513"/>
                    <a:pt x="11866" y="16622"/>
                    <a:pt x="10696" y="17608"/>
                  </a:cubicBezTo>
                  <a:lnTo>
                    <a:pt x="10696" y="17608"/>
                  </a:lnTo>
                  <a:cubicBezTo>
                    <a:pt x="8219" y="19678"/>
                    <a:pt x="5114" y="21354"/>
                    <a:pt x="1738" y="22463"/>
                  </a:cubicBezTo>
                  <a:lnTo>
                    <a:pt x="1738" y="22463"/>
                  </a:lnTo>
                  <a:cubicBezTo>
                    <a:pt x="1172" y="22635"/>
                    <a:pt x="592" y="22808"/>
                    <a:pt x="1" y="22968"/>
                  </a:cubicBezTo>
                  <a:lnTo>
                    <a:pt x="1" y="22968"/>
                  </a:lnTo>
                  <a:lnTo>
                    <a:pt x="173" y="22968"/>
                  </a:lnTo>
                  <a:cubicBezTo>
                    <a:pt x="716" y="22820"/>
                    <a:pt x="1245" y="22660"/>
                    <a:pt x="1763" y="22500"/>
                  </a:cubicBezTo>
                  <a:lnTo>
                    <a:pt x="1763" y="22500"/>
                  </a:lnTo>
                  <a:cubicBezTo>
                    <a:pt x="5164" y="21391"/>
                    <a:pt x="8269" y="19703"/>
                    <a:pt x="10745" y="17633"/>
                  </a:cubicBezTo>
                  <a:lnTo>
                    <a:pt x="10745" y="17633"/>
                  </a:lnTo>
                  <a:cubicBezTo>
                    <a:pt x="11928" y="16647"/>
                    <a:pt x="13025" y="15526"/>
                    <a:pt x="14232" y="14121"/>
                  </a:cubicBezTo>
                  <a:lnTo>
                    <a:pt x="14232" y="14121"/>
                  </a:lnTo>
                  <a:cubicBezTo>
                    <a:pt x="14885" y="13345"/>
                    <a:pt x="15526" y="12544"/>
                    <a:pt x="16142" y="11768"/>
                  </a:cubicBezTo>
                  <a:lnTo>
                    <a:pt x="16142" y="11768"/>
                  </a:lnTo>
                  <a:cubicBezTo>
                    <a:pt x="18643" y="8663"/>
                    <a:pt x="21218" y="5459"/>
                    <a:pt x="25260" y="3290"/>
                  </a:cubicBezTo>
                  <a:lnTo>
                    <a:pt x="25260" y="3290"/>
                  </a:lnTo>
                  <a:cubicBezTo>
                    <a:pt x="26110" y="2847"/>
                    <a:pt x="27022" y="2453"/>
                    <a:pt x="27971" y="2120"/>
                  </a:cubicBezTo>
                  <a:lnTo>
                    <a:pt x="27971" y="2120"/>
                  </a:lnTo>
                  <a:cubicBezTo>
                    <a:pt x="33786" y="38"/>
                    <a:pt x="41216" y="1"/>
                    <a:pt x="48868" y="1984"/>
                  </a:cubicBezTo>
                  <a:lnTo>
                    <a:pt x="48868" y="1984"/>
                  </a:lnTo>
                  <a:cubicBezTo>
                    <a:pt x="56076" y="3870"/>
                    <a:pt x="62877" y="7455"/>
                    <a:pt x="68015" y="12100"/>
                  </a:cubicBezTo>
                  <a:lnTo>
                    <a:pt x="68015" y="12100"/>
                  </a:lnTo>
                  <a:cubicBezTo>
                    <a:pt x="69038" y="13037"/>
                    <a:pt x="70060" y="14035"/>
                    <a:pt x="71034" y="14996"/>
                  </a:cubicBezTo>
                  <a:lnTo>
                    <a:pt x="71034" y="14996"/>
                  </a:lnTo>
                  <a:cubicBezTo>
                    <a:pt x="71268" y="15230"/>
                    <a:pt x="71514" y="15464"/>
                    <a:pt x="71748" y="15698"/>
                  </a:cubicBezTo>
                  <a:lnTo>
                    <a:pt x="71748" y="15698"/>
                  </a:lnTo>
                  <a:cubicBezTo>
                    <a:pt x="74743" y="18631"/>
                    <a:pt x="78254" y="21538"/>
                    <a:pt x="83552" y="22968"/>
                  </a:cubicBezTo>
                  <a:lnTo>
                    <a:pt x="83552" y="22968"/>
                  </a:lnTo>
                  <a:lnTo>
                    <a:pt x="83713" y="22968"/>
                  </a:lnTo>
                  <a:cubicBezTo>
                    <a:pt x="83700" y="22968"/>
                    <a:pt x="83688" y="22968"/>
                    <a:pt x="83688" y="22955"/>
                  </a:cubicBezTo>
                  <a:lnTo>
                    <a:pt x="83688" y="22955"/>
                  </a:lnTo>
                  <a:cubicBezTo>
                    <a:pt x="78340" y="21538"/>
                    <a:pt x="74816" y="18618"/>
                    <a:pt x="71798" y="15673"/>
                  </a:cubicBezTo>
                  <a:lnTo>
                    <a:pt x="71798" y="15673"/>
                  </a:lnTo>
                  <a:cubicBezTo>
                    <a:pt x="71564" y="15439"/>
                    <a:pt x="71330" y="15205"/>
                    <a:pt x="71095" y="14983"/>
                  </a:cubicBezTo>
                  <a:lnTo>
                    <a:pt x="71095" y="14983"/>
                  </a:lnTo>
                  <a:cubicBezTo>
                    <a:pt x="70110" y="14010"/>
                    <a:pt x="69099" y="13012"/>
                    <a:pt x="68064" y="12076"/>
                  </a:cubicBezTo>
                  <a:lnTo>
                    <a:pt x="68064" y="12076"/>
                  </a:lnTo>
                  <a:cubicBezTo>
                    <a:pt x="62926" y="7430"/>
                    <a:pt x="56113" y="3833"/>
                    <a:pt x="48892" y="1947"/>
                  </a:cubicBezTo>
                  <a:lnTo>
                    <a:pt x="48892" y="1947"/>
                  </a:lnTo>
                  <a:cubicBezTo>
                    <a:pt x="45294" y="1011"/>
                    <a:pt x="41734" y="530"/>
                    <a:pt x="38284" y="493"/>
                  </a:cubicBezTo>
                  <a:lnTo>
                    <a:pt x="38284" y="493"/>
                  </a:lnTo>
                  <a:cubicBezTo>
                    <a:pt x="38173" y="493"/>
                    <a:pt x="38049" y="493"/>
                    <a:pt x="37926" y="493"/>
                  </a:cubicBezTo>
                  <a:lnTo>
                    <a:pt x="37926" y="493"/>
                  </a:lnTo>
                  <a:cubicBezTo>
                    <a:pt x="34254" y="493"/>
                    <a:pt x="30903" y="1023"/>
                    <a:pt x="27934" y="208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3"/>
            <p:cNvSpPr/>
            <p:nvPr/>
          </p:nvSpPr>
          <p:spPr>
            <a:xfrm>
              <a:off x="4885175" y="4405525"/>
              <a:ext cx="979275" cy="425100"/>
            </a:xfrm>
            <a:custGeom>
              <a:rect b="b" l="l" r="r" t="t"/>
              <a:pathLst>
                <a:path extrusionOk="0" h="17004" w="39171">
                  <a:moveTo>
                    <a:pt x="36977" y="875"/>
                  </a:moveTo>
                  <a:cubicBezTo>
                    <a:pt x="34439" y="2058"/>
                    <a:pt x="32345" y="3549"/>
                    <a:pt x="30324" y="4990"/>
                  </a:cubicBezTo>
                  <a:lnTo>
                    <a:pt x="30324" y="4990"/>
                  </a:lnTo>
                  <a:cubicBezTo>
                    <a:pt x="28993" y="5939"/>
                    <a:pt x="27625" y="6925"/>
                    <a:pt x="26122" y="7812"/>
                  </a:cubicBezTo>
                  <a:lnTo>
                    <a:pt x="26122" y="7812"/>
                  </a:lnTo>
                  <a:cubicBezTo>
                    <a:pt x="24483" y="7455"/>
                    <a:pt x="22487" y="7110"/>
                    <a:pt x="20134" y="7356"/>
                  </a:cubicBezTo>
                  <a:lnTo>
                    <a:pt x="20134" y="7356"/>
                  </a:lnTo>
                  <a:cubicBezTo>
                    <a:pt x="16388" y="7738"/>
                    <a:pt x="12901" y="9636"/>
                    <a:pt x="10634" y="11163"/>
                  </a:cubicBezTo>
                  <a:lnTo>
                    <a:pt x="10634" y="11163"/>
                  </a:lnTo>
                  <a:cubicBezTo>
                    <a:pt x="9932" y="11632"/>
                    <a:pt x="9254" y="12112"/>
                    <a:pt x="8589" y="12580"/>
                  </a:cubicBezTo>
                  <a:lnTo>
                    <a:pt x="8589" y="12580"/>
                  </a:lnTo>
                  <a:cubicBezTo>
                    <a:pt x="6741" y="13886"/>
                    <a:pt x="4991" y="15131"/>
                    <a:pt x="2773" y="16104"/>
                  </a:cubicBezTo>
                  <a:lnTo>
                    <a:pt x="2773" y="16104"/>
                  </a:lnTo>
                  <a:cubicBezTo>
                    <a:pt x="1911" y="16486"/>
                    <a:pt x="974" y="16782"/>
                    <a:pt x="1" y="17004"/>
                  </a:cubicBezTo>
                  <a:lnTo>
                    <a:pt x="1" y="17004"/>
                  </a:lnTo>
                  <a:lnTo>
                    <a:pt x="198" y="17004"/>
                  </a:lnTo>
                  <a:cubicBezTo>
                    <a:pt x="1110" y="16782"/>
                    <a:pt x="1997" y="16499"/>
                    <a:pt x="2810" y="16141"/>
                  </a:cubicBezTo>
                  <a:lnTo>
                    <a:pt x="2810" y="16141"/>
                  </a:lnTo>
                  <a:cubicBezTo>
                    <a:pt x="5040" y="15156"/>
                    <a:pt x="6790" y="13923"/>
                    <a:pt x="8638" y="12605"/>
                  </a:cubicBezTo>
                  <a:lnTo>
                    <a:pt x="8638" y="12605"/>
                  </a:lnTo>
                  <a:cubicBezTo>
                    <a:pt x="9303" y="12137"/>
                    <a:pt x="9981" y="11656"/>
                    <a:pt x="10683" y="11188"/>
                  </a:cubicBezTo>
                  <a:lnTo>
                    <a:pt x="10683" y="11188"/>
                  </a:lnTo>
                  <a:cubicBezTo>
                    <a:pt x="12938" y="9672"/>
                    <a:pt x="16413" y="7775"/>
                    <a:pt x="20146" y="7393"/>
                  </a:cubicBezTo>
                  <a:lnTo>
                    <a:pt x="20146" y="7393"/>
                  </a:lnTo>
                  <a:cubicBezTo>
                    <a:pt x="22500" y="7159"/>
                    <a:pt x="24483" y="7492"/>
                    <a:pt x="26122" y="7861"/>
                  </a:cubicBezTo>
                  <a:lnTo>
                    <a:pt x="26122" y="7861"/>
                  </a:lnTo>
                  <a:lnTo>
                    <a:pt x="26135" y="7861"/>
                  </a:lnTo>
                  <a:lnTo>
                    <a:pt x="26147" y="7849"/>
                  </a:lnTo>
                  <a:cubicBezTo>
                    <a:pt x="27662" y="6962"/>
                    <a:pt x="29042" y="5976"/>
                    <a:pt x="30373" y="5015"/>
                  </a:cubicBezTo>
                  <a:lnTo>
                    <a:pt x="30373" y="5015"/>
                  </a:lnTo>
                  <a:cubicBezTo>
                    <a:pt x="32394" y="3573"/>
                    <a:pt x="34476" y="2083"/>
                    <a:pt x="37014" y="912"/>
                  </a:cubicBezTo>
                  <a:lnTo>
                    <a:pt x="37014" y="912"/>
                  </a:lnTo>
                  <a:cubicBezTo>
                    <a:pt x="37704" y="592"/>
                    <a:pt x="38419" y="308"/>
                    <a:pt x="39171" y="37"/>
                  </a:cubicBezTo>
                  <a:lnTo>
                    <a:pt x="39171" y="37"/>
                  </a:lnTo>
                  <a:lnTo>
                    <a:pt x="39171" y="0"/>
                  </a:lnTo>
                  <a:cubicBezTo>
                    <a:pt x="38407" y="259"/>
                    <a:pt x="37680" y="555"/>
                    <a:pt x="36977" y="8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3"/>
            <p:cNvSpPr/>
            <p:nvPr/>
          </p:nvSpPr>
          <p:spPr>
            <a:xfrm>
              <a:off x="4914750" y="4434175"/>
              <a:ext cx="949700" cy="396450"/>
            </a:xfrm>
            <a:custGeom>
              <a:rect b="b" l="l" r="r" t="t"/>
              <a:pathLst>
                <a:path extrusionOk="0" h="15858" w="37988">
                  <a:moveTo>
                    <a:pt x="37901" y="25"/>
                  </a:moveTo>
                  <a:cubicBezTo>
                    <a:pt x="35511" y="1047"/>
                    <a:pt x="33540" y="2366"/>
                    <a:pt x="31617" y="3647"/>
                  </a:cubicBezTo>
                  <a:lnTo>
                    <a:pt x="31617" y="3647"/>
                  </a:lnTo>
                  <a:cubicBezTo>
                    <a:pt x="30361" y="4485"/>
                    <a:pt x="29067" y="5348"/>
                    <a:pt x="27650" y="6124"/>
                  </a:cubicBezTo>
                  <a:lnTo>
                    <a:pt x="27650" y="6124"/>
                  </a:lnTo>
                  <a:cubicBezTo>
                    <a:pt x="25937" y="5569"/>
                    <a:pt x="23621" y="4953"/>
                    <a:pt x="20836" y="5126"/>
                  </a:cubicBezTo>
                  <a:lnTo>
                    <a:pt x="20836" y="5126"/>
                  </a:lnTo>
                  <a:cubicBezTo>
                    <a:pt x="16240" y="5397"/>
                    <a:pt x="12150" y="7886"/>
                    <a:pt x="10117" y="9340"/>
                  </a:cubicBezTo>
                  <a:lnTo>
                    <a:pt x="10117" y="9340"/>
                  </a:lnTo>
                  <a:cubicBezTo>
                    <a:pt x="9254" y="9956"/>
                    <a:pt x="8441" y="10596"/>
                    <a:pt x="7652" y="11200"/>
                  </a:cubicBezTo>
                  <a:lnTo>
                    <a:pt x="7652" y="11200"/>
                  </a:lnTo>
                  <a:cubicBezTo>
                    <a:pt x="5742" y="12679"/>
                    <a:pt x="3944" y="14083"/>
                    <a:pt x="1602" y="15205"/>
                  </a:cubicBezTo>
                  <a:lnTo>
                    <a:pt x="1602" y="15205"/>
                  </a:lnTo>
                  <a:cubicBezTo>
                    <a:pt x="1097" y="15451"/>
                    <a:pt x="555" y="15661"/>
                    <a:pt x="1" y="15858"/>
                  </a:cubicBezTo>
                  <a:lnTo>
                    <a:pt x="1" y="15858"/>
                  </a:lnTo>
                  <a:lnTo>
                    <a:pt x="124" y="15858"/>
                  </a:lnTo>
                  <a:cubicBezTo>
                    <a:pt x="654" y="15673"/>
                    <a:pt x="1171" y="15463"/>
                    <a:pt x="1652" y="15229"/>
                  </a:cubicBezTo>
                  <a:lnTo>
                    <a:pt x="1652" y="15229"/>
                  </a:lnTo>
                  <a:cubicBezTo>
                    <a:pt x="3993" y="14108"/>
                    <a:pt x="5792" y="12716"/>
                    <a:pt x="7702" y="11225"/>
                  </a:cubicBezTo>
                  <a:lnTo>
                    <a:pt x="7702" y="11225"/>
                  </a:lnTo>
                  <a:cubicBezTo>
                    <a:pt x="8490" y="10621"/>
                    <a:pt x="9303" y="9980"/>
                    <a:pt x="10166" y="9377"/>
                  </a:cubicBezTo>
                  <a:lnTo>
                    <a:pt x="10166" y="9377"/>
                  </a:lnTo>
                  <a:cubicBezTo>
                    <a:pt x="12187" y="7923"/>
                    <a:pt x="16265" y="5434"/>
                    <a:pt x="20836" y="5163"/>
                  </a:cubicBezTo>
                  <a:lnTo>
                    <a:pt x="20836" y="5163"/>
                  </a:lnTo>
                  <a:cubicBezTo>
                    <a:pt x="23621" y="4990"/>
                    <a:pt x="25937" y="5606"/>
                    <a:pt x="27638" y="6173"/>
                  </a:cubicBezTo>
                  <a:lnTo>
                    <a:pt x="27638" y="6173"/>
                  </a:lnTo>
                  <a:lnTo>
                    <a:pt x="27662" y="6173"/>
                  </a:lnTo>
                  <a:lnTo>
                    <a:pt x="27675" y="6161"/>
                  </a:lnTo>
                  <a:cubicBezTo>
                    <a:pt x="29092" y="5385"/>
                    <a:pt x="30410" y="4510"/>
                    <a:pt x="31667" y="3672"/>
                  </a:cubicBezTo>
                  <a:lnTo>
                    <a:pt x="31667" y="3672"/>
                  </a:lnTo>
                  <a:cubicBezTo>
                    <a:pt x="33577" y="2403"/>
                    <a:pt x="35560" y="1084"/>
                    <a:pt x="37938" y="62"/>
                  </a:cubicBezTo>
                  <a:lnTo>
                    <a:pt x="37938" y="62"/>
                  </a:lnTo>
                  <a:cubicBezTo>
                    <a:pt x="37951" y="49"/>
                    <a:pt x="37975" y="49"/>
                    <a:pt x="37988" y="49"/>
                  </a:cubicBezTo>
                  <a:lnTo>
                    <a:pt x="37988" y="49"/>
                  </a:lnTo>
                  <a:lnTo>
                    <a:pt x="37988" y="0"/>
                  </a:lnTo>
                  <a:cubicBezTo>
                    <a:pt x="37963" y="0"/>
                    <a:pt x="37926" y="12"/>
                    <a:pt x="37901" y="2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3"/>
            <p:cNvSpPr/>
            <p:nvPr/>
          </p:nvSpPr>
          <p:spPr>
            <a:xfrm>
              <a:off x="2014000" y="4240400"/>
              <a:ext cx="2605075" cy="596700"/>
            </a:xfrm>
            <a:custGeom>
              <a:rect b="b" l="l" r="r" t="t"/>
              <a:pathLst>
                <a:path extrusionOk="0" h="23868" w="104203">
                  <a:moveTo>
                    <a:pt x="50814" y="1812"/>
                  </a:moveTo>
                  <a:cubicBezTo>
                    <a:pt x="49840" y="2108"/>
                    <a:pt x="48891" y="2490"/>
                    <a:pt x="48017" y="2921"/>
                  </a:cubicBezTo>
                  <a:lnTo>
                    <a:pt x="48017" y="2921"/>
                  </a:lnTo>
                  <a:cubicBezTo>
                    <a:pt x="43716" y="5028"/>
                    <a:pt x="40919" y="8306"/>
                    <a:pt x="38221" y="11472"/>
                  </a:cubicBezTo>
                  <a:lnTo>
                    <a:pt x="38221" y="11472"/>
                  </a:lnTo>
                  <a:cubicBezTo>
                    <a:pt x="37617" y="12174"/>
                    <a:pt x="37001" y="12901"/>
                    <a:pt x="36373" y="13604"/>
                  </a:cubicBezTo>
                  <a:lnTo>
                    <a:pt x="36373" y="13604"/>
                  </a:lnTo>
                  <a:cubicBezTo>
                    <a:pt x="35128" y="15008"/>
                    <a:pt x="33983" y="16117"/>
                    <a:pt x="32763" y="17103"/>
                  </a:cubicBezTo>
                  <a:lnTo>
                    <a:pt x="32763" y="17103"/>
                  </a:lnTo>
                  <a:cubicBezTo>
                    <a:pt x="30138" y="19222"/>
                    <a:pt x="27046" y="20836"/>
                    <a:pt x="23583" y="21884"/>
                  </a:cubicBezTo>
                  <a:lnTo>
                    <a:pt x="23583" y="21884"/>
                  </a:lnTo>
                  <a:cubicBezTo>
                    <a:pt x="18704" y="23362"/>
                    <a:pt x="13073" y="23831"/>
                    <a:pt x="6370" y="23301"/>
                  </a:cubicBezTo>
                  <a:lnTo>
                    <a:pt x="6370" y="23301"/>
                  </a:lnTo>
                  <a:cubicBezTo>
                    <a:pt x="4547" y="23165"/>
                    <a:pt x="2662" y="22956"/>
                    <a:pt x="616" y="22685"/>
                  </a:cubicBezTo>
                  <a:lnTo>
                    <a:pt x="616" y="22685"/>
                  </a:lnTo>
                  <a:cubicBezTo>
                    <a:pt x="419" y="22648"/>
                    <a:pt x="210" y="22623"/>
                    <a:pt x="0" y="22586"/>
                  </a:cubicBezTo>
                  <a:lnTo>
                    <a:pt x="0" y="22586"/>
                  </a:lnTo>
                  <a:lnTo>
                    <a:pt x="0" y="22635"/>
                  </a:lnTo>
                  <a:cubicBezTo>
                    <a:pt x="197" y="22660"/>
                    <a:pt x="407" y="22697"/>
                    <a:pt x="604" y="22722"/>
                  </a:cubicBezTo>
                  <a:lnTo>
                    <a:pt x="604" y="22722"/>
                  </a:lnTo>
                  <a:cubicBezTo>
                    <a:pt x="2649" y="23005"/>
                    <a:pt x="4534" y="23202"/>
                    <a:pt x="6358" y="23350"/>
                  </a:cubicBezTo>
                  <a:lnTo>
                    <a:pt x="6358" y="23350"/>
                  </a:lnTo>
                  <a:cubicBezTo>
                    <a:pt x="13073" y="23867"/>
                    <a:pt x="18716" y="23399"/>
                    <a:pt x="23620" y="21921"/>
                  </a:cubicBezTo>
                  <a:lnTo>
                    <a:pt x="23620" y="21921"/>
                  </a:lnTo>
                  <a:cubicBezTo>
                    <a:pt x="27083" y="20861"/>
                    <a:pt x="30188" y="19259"/>
                    <a:pt x="32812" y="17128"/>
                  </a:cubicBezTo>
                  <a:lnTo>
                    <a:pt x="32812" y="17128"/>
                  </a:lnTo>
                  <a:cubicBezTo>
                    <a:pt x="34032" y="16142"/>
                    <a:pt x="35178" y="15033"/>
                    <a:pt x="36434" y="13628"/>
                  </a:cubicBezTo>
                  <a:lnTo>
                    <a:pt x="36434" y="13628"/>
                  </a:lnTo>
                  <a:cubicBezTo>
                    <a:pt x="37051" y="12926"/>
                    <a:pt x="37679" y="12199"/>
                    <a:pt x="38270" y="11497"/>
                  </a:cubicBezTo>
                  <a:lnTo>
                    <a:pt x="38270" y="11497"/>
                  </a:lnTo>
                  <a:cubicBezTo>
                    <a:pt x="40981" y="8330"/>
                    <a:pt x="43766" y="5053"/>
                    <a:pt x="48054" y="2946"/>
                  </a:cubicBezTo>
                  <a:lnTo>
                    <a:pt x="48054" y="2946"/>
                  </a:lnTo>
                  <a:cubicBezTo>
                    <a:pt x="48928" y="2527"/>
                    <a:pt x="49877" y="2145"/>
                    <a:pt x="50851" y="1849"/>
                  </a:cubicBezTo>
                  <a:lnTo>
                    <a:pt x="50851" y="1849"/>
                  </a:lnTo>
                  <a:cubicBezTo>
                    <a:pt x="56691" y="1"/>
                    <a:pt x="64096" y="235"/>
                    <a:pt x="71686" y="2527"/>
                  </a:cubicBezTo>
                  <a:lnTo>
                    <a:pt x="71686" y="2527"/>
                  </a:lnTo>
                  <a:cubicBezTo>
                    <a:pt x="78722" y="4646"/>
                    <a:pt x="85326" y="8367"/>
                    <a:pt x="90279" y="13012"/>
                  </a:cubicBezTo>
                  <a:lnTo>
                    <a:pt x="90279" y="13012"/>
                  </a:lnTo>
                  <a:cubicBezTo>
                    <a:pt x="91326" y="13986"/>
                    <a:pt x="92349" y="15045"/>
                    <a:pt x="93347" y="16056"/>
                  </a:cubicBezTo>
                  <a:lnTo>
                    <a:pt x="93347" y="16056"/>
                  </a:lnTo>
                  <a:cubicBezTo>
                    <a:pt x="93544" y="16253"/>
                    <a:pt x="93729" y="16438"/>
                    <a:pt x="93926" y="16635"/>
                  </a:cubicBezTo>
                  <a:lnTo>
                    <a:pt x="93926" y="16635"/>
                  </a:lnTo>
                  <a:cubicBezTo>
                    <a:pt x="96575" y="19333"/>
                    <a:pt x="99643" y="22007"/>
                    <a:pt x="104067" y="23609"/>
                  </a:cubicBezTo>
                  <a:lnTo>
                    <a:pt x="104067" y="23609"/>
                  </a:lnTo>
                  <a:lnTo>
                    <a:pt x="104202" y="23609"/>
                  </a:lnTo>
                  <a:cubicBezTo>
                    <a:pt x="99742" y="22007"/>
                    <a:pt x="96649" y="19321"/>
                    <a:pt x="93975" y="16610"/>
                  </a:cubicBezTo>
                  <a:lnTo>
                    <a:pt x="93975" y="16610"/>
                  </a:lnTo>
                  <a:cubicBezTo>
                    <a:pt x="93791" y="16425"/>
                    <a:pt x="93593" y="16228"/>
                    <a:pt x="93409" y="16031"/>
                  </a:cubicBezTo>
                  <a:lnTo>
                    <a:pt x="93409" y="16031"/>
                  </a:lnTo>
                  <a:cubicBezTo>
                    <a:pt x="92411" y="15021"/>
                    <a:pt x="91376" y="13973"/>
                    <a:pt x="90328" y="12988"/>
                  </a:cubicBezTo>
                  <a:lnTo>
                    <a:pt x="90328" y="12988"/>
                  </a:lnTo>
                  <a:cubicBezTo>
                    <a:pt x="85375" y="8343"/>
                    <a:pt x="78758" y="4609"/>
                    <a:pt x="71711" y="2490"/>
                  </a:cubicBezTo>
                  <a:lnTo>
                    <a:pt x="71711" y="2490"/>
                  </a:lnTo>
                  <a:cubicBezTo>
                    <a:pt x="68150" y="1418"/>
                    <a:pt x="64638" y="777"/>
                    <a:pt x="61274" y="605"/>
                  </a:cubicBezTo>
                  <a:lnTo>
                    <a:pt x="61274" y="605"/>
                  </a:lnTo>
                  <a:cubicBezTo>
                    <a:pt x="60646" y="580"/>
                    <a:pt x="60030" y="568"/>
                    <a:pt x="59426" y="568"/>
                  </a:cubicBezTo>
                  <a:lnTo>
                    <a:pt x="59426" y="568"/>
                  </a:lnTo>
                  <a:cubicBezTo>
                    <a:pt x="56321" y="568"/>
                    <a:pt x="53438" y="974"/>
                    <a:pt x="50814" y="181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3"/>
            <p:cNvSpPr/>
            <p:nvPr/>
          </p:nvSpPr>
          <p:spPr>
            <a:xfrm>
              <a:off x="4933550" y="4464975"/>
              <a:ext cx="930900" cy="365650"/>
            </a:xfrm>
            <a:custGeom>
              <a:rect b="b" l="l" r="r" t="t"/>
              <a:pathLst>
                <a:path extrusionOk="0" h="14626" w="37236">
                  <a:moveTo>
                    <a:pt x="33342" y="2206"/>
                  </a:moveTo>
                  <a:cubicBezTo>
                    <a:pt x="32159" y="2933"/>
                    <a:pt x="30939" y="3684"/>
                    <a:pt x="29609" y="4350"/>
                  </a:cubicBezTo>
                  <a:lnTo>
                    <a:pt x="29609" y="4350"/>
                  </a:lnTo>
                  <a:cubicBezTo>
                    <a:pt x="27723" y="3573"/>
                    <a:pt x="25161" y="2711"/>
                    <a:pt x="21969" y="2797"/>
                  </a:cubicBezTo>
                  <a:lnTo>
                    <a:pt x="21969" y="2797"/>
                  </a:lnTo>
                  <a:cubicBezTo>
                    <a:pt x="19875" y="2859"/>
                    <a:pt x="17682" y="3364"/>
                    <a:pt x="15451" y="4300"/>
                  </a:cubicBezTo>
                  <a:lnTo>
                    <a:pt x="15451" y="4300"/>
                  </a:lnTo>
                  <a:cubicBezTo>
                    <a:pt x="13591" y="5089"/>
                    <a:pt x="11706" y="6173"/>
                    <a:pt x="10030" y="7442"/>
                  </a:cubicBezTo>
                  <a:lnTo>
                    <a:pt x="10030" y="7442"/>
                  </a:lnTo>
                  <a:cubicBezTo>
                    <a:pt x="9032" y="8194"/>
                    <a:pt x="8095" y="8970"/>
                    <a:pt x="7196" y="9722"/>
                  </a:cubicBezTo>
                  <a:lnTo>
                    <a:pt x="7196" y="9722"/>
                  </a:lnTo>
                  <a:cubicBezTo>
                    <a:pt x="5212" y="11373"/>
                    <a:pt x="3352" y="12938"/>
                    <a:pt x="875" y="14207"/>
                  </a:cubicBezTo>
                  <a:lnTo>
                    <a:pt x="875" y="14207"/>
                  </a:lnTo>
                  <a:cubicBezTo>
                    <a:pt x="592" y="14355"/>
                    <a:pt x="296" y="14490"/>
                    <a:pt x="0" y="14626"/>
                  </a:cubicBezTo>
                  <a:lnTo>
                    <a:pt x="0" y="14626"/>
                  </a:lnTo>
                  <a:lnTo>
                    <a:pt x="111" y="14626"/>
                  </a:lnTo>
                  <a:cubicBezTo>
                    <a:pt x="382" y="14503"/>
                    <a:pt x="653" y="14379"/>
                    <a:pt x="912" y="14244"/>
                  </a:cubicBezTo>
                  <a:lnTo>
                    <a:pt x="912" y="14244"/>
                  </a:lnTo>
                  <a:cubicBezTo>
                    <a:pt x="3389" y="12962"/>
                    <a:pt x="5262" y="11410"/>
                    <a:pt x="7245" y="9746"/>
                  </a:cubicBezTo>
                  <a:lnTo>
                    <a:pt x="7245" y="9746"/>
                  </a:lnTo>
                  <a:cubicBezTo>
                    <a:pt x="8145" y="8995"/>
                    <a:pt x="9081" y="8219"/>
                    <a:pt x="10079" y="7467"/>
                  </a:cubicBezTo>
                  <a:lnTo>
                    <a:pt x="10079" y="7467"/>
                  </a:lnTo>
                  <a:cubicBezTo>
                    <a:pt x="12272" y="5804"/>
                    <a:pt x="16757" y="2994"/>
                    <a:pt x="21969" y="2846"/>
                  </a:cubicBezTo>
                  <a:lnTo>
                    <a:pt x="21969" y="2846"/>
                  </a:lnTo>
                  <a:cubicBezTo>
                    <a:pt x="25161" y="2748"/>
                    <a:pt x="27723" y="3623"/>
                    <a:pt x="29596" y="4399"/>
                  </a:cubicBezTo>
                  <a:lnTo>
                    <a:pt x="29596" y="4399"/>
                  </a:lnTo>
                  <a:lnTo>
                    <a:pt x="29609" y="4399"/>
                  </a:lnTo>
                  <a:lnTo>
                    <a:pt x="29633" y="4387"/>
                  </a:lnTo>
                  <a:cubicBezTo>
                    <a:pt x="30964" y="3721"/>
                    <a:pt x="32196" y="2970"/>
                    <a:pt x="33391" y="2230"/>
                  </a:cubicBezTo>
                  <a:lnTo>
                    <a:pt x="33391" y="2230"/>
                  </a:lnTo>
                  <a:cubicBezTo>
                    <a:pt x="34611" y="1491"/>
                    <a:pt x="35856" y="727"/>
                    <a:pt x="37236" y="50"/>
                  </a:cubicBezTo>
                  <a:lnTo>
                    <a:pt x="37236" y="50"/>
                  </a:lnTo>
                  <a:lnTo>
                    <a:pt x="37236" y="0"/>
                  </a:lnTo>
                  <a:cubicBezTo>
                    <a:pt x="35843" y="690"/>
                    <a:pt x="34574" y="1454"/>
                    <a:pt x="33342" y="22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3"/>
            <p:cNvSpPr/>
            <p:nvPr/>
          </p:nvSpPr>
          <p:spPr>
            <a:xfrm>
              <a:off x="2014000" y="4211150"/>
              <a:ext cx="2546850" cy="619475"/>
            </a:xfrm>
            <a:custGeom>
              <a:rect b="b" l="l" r="r" t="t"/>
              <a:pathLst>
                <a:path extrusionOk="0" h="24779" w="101874">
                  <a:moveTo>
                    <a:pt x="50506" y="2058"/>
                  </a:moveTo>
                  <a:cubicBezTo>
                    <a:pt x="49507" y="2341"/>
                    <a:pt x="48534" y="2686"/>
                    <a:pt x="47610" y="3093"/>
                  </a:cubicBezTo>
                  <a:lnTo>
                    <a:pt x="47610" y="3093"/>
                  </a:lnTo>
                  <a:cubicBezTo>
                    <a:pt x="43076" y="5138"/>
                    <a:pt x="40057" y="8490"/>
                    <a:pt x="37137" y="11730"/>
                  </a:cubicBezTo>
                  <a:lnTo>
                    <a:pt x="37137" y="11730"/>
                  </a:lnTo>
                  <a:cubicBezTo>
                    <a:pt x="36570" y="12359"/>
                    <a:pt x="35979" y="13012"/>
                    <a:pt x="35399" y="13640"/>
                  </a:cubicBezTo>
                  <a:lnTo>
                    <a:pt x="35399" y="13640"/>
                  </a:lnTo>
                  <a:cubicBezTo>
                    <a:pt x="34081" y="15045"/>
                    <a:pt x="32898" y="16154"/>
                    <a:pt x="31641" y="17127"/>
                  </a:cubicBezTo>
                  <a:lnTo>
                    <a:pt x="31641" y="17127"/>
                  </a:lnTo>
                  <a:cubicBezTo>
                    <a:pt x="28906" y="19271"/>
                    <a:pt x="25752" y="20848"/>
                    <a:pt x="22253" y="21834"/>
                  </a:cubicBezTo>
                  <a:lnTo>
                    <a:pt x="22253" y="21834"/>
                  </a:lnTo>
                  <a:cubicBezTo>
                    <a:pt x="17361" y="23214"/>
                    <a:pt x="11668" y="23534"/>
                    <a:pt x="4855" y="22807"/>
                  </a:cubicBezTo>
                  <a:lnTo>
                    <a:pt x="4855" y="22807"/>
                  </a:lnTo>
                  <a:cubicBezTo>
                    <a:pt x="3315" y="22647"/>
                    <a:pt x="1725" y="22438"/>
                    <a:pt x="0" y="22179"/>
                  </a:cubicBezTo>
                  <a:lnTo>
                    <a:pt x="0" y="22179"/>
                  </a:lnTo>
                  <a:lnTo>
                    <a:pt x="0" y="22216"/>
                  </a:lnTo>
                  <a:cubicBezTo>
                    <a:pt x="1713" y="22487"/>
                    <a:pt x="3315" y="22684"/>
                    <a:pt x="4842" y="22857"/>
                  </a:cubicBezTo>
                  <a:lnTo>
                    <a:pt x="4842" y="22857"/>
                  </a:lnTo>
                  <a:cubicBezTo>
                    <a:pt x="11668" y="23571"/>
                    <a:pt x="17373" y="23251"/>
                    <a:pt x="22277" y="21871"/>
                  </a:cubicBezTo>
                  <a:lnTo>
                    <a:pt x="22277" y="21871"/>
                  </a:lnTo>
                  <a:cubicBezTo>
                    <a:pt x="25776" y="20885"/>
                    <a:pt x="28955" y="19296"/>
                    <a:pt x="31691" y="17152"/>
                  </a:cubicBezTo>
                  <a:lnTo>
                    <a:pt x="31691" y="17152"/>
                  </a:lnTo>
                  <a:cubicBezTo>
                    <a:pt x="32948" y="16178"/>
                    <a:pt x="34143" y="15069"/>
                    <a:pt x="35449" y="13652"/>
                  </a:cubicBezTo>
                  <a:lnTo>
                    <a:pt x="35449" y="13652"/>
                  </a:lnTo>
                  <a:cubicBezTo>
                    <a:pt x="36040" y="13024"/>
                    <a:pt x="36619" y="12383"/>
                    <a:pt x="37186" y="11755"/>
                  </a:cubicBezTo>
                  <a:lnTo>
                    <a:pt x="37186" y="11755"/>
                  </a:lnTo>
                  <a:cubicBezTo>
                    <a:pt x="40106" y="8514"/>
                    <a:pt x="43125" y="5163"/>
                    <a:pt x="47647" y="3130"/>
                  </a:cubicBezTo>
                  <a:lnTo>
                    <a:pt x="47647" y="3130"/>
                  </a:lnTo>
                  <a:cubicBezTo>
                    <a:pt x="48571" y="2723"/>
                    <a:pt x="49532" y="2378"/>
                    <a:pt x="50530" y="2095"/>
                  </a:cubicBezTo>
                  <a:lnTo>
                    <a:pt x="50530" y="2095"/>
                  </a:lnTo>
                  <a:cubicBezTo>
                    <a:pt x="58059" y="0"/>
                    <a:pt x="65994" y="1750"/>
                    <a:pt x="71329" y="3586"/>
                  </a:cubicBezTo>
                  <a:lnTo>
                    <a:pt x="71329" y="3586"/>
                  </a:lnTo>
                  <a:cubicBezTo>
                    <a:pt x="78179" y="5952"/>
                    <a:pt x="84574" y="9808"/>
                    <a:pt x="89355" y="14441"/>
                  </a:cubicBezTo>
                  <a:lnTo>
                    <a:pt x="89355" y="14441"/>
                  </a:lnTo>
                  <a:cubicBezTo>
                    <a:pt x="90439" y="15488"/>
                    <a:pt x="91486" y="16597"/>
                    <a:pt x="92509" y="17682"/>
                  </a:cubicBezTo>
                  <a:lnTo>
                    <a:pt x="92509" y="17682"/>
                  </a:lnTo>
                  <a:lnTo>
                    <a:pt x="92916" y="18113"/>
                  </a:lnTo>
                  <a:cubicBezTo>
                    <a:pt x="95294" y="20602"/>
                    <a:pt x="98004" y="23103"/>
                    <a:pt x="101763" y="24779"/>
                  </a:cubicBezTo>
                  <a:lnTo>
                    <a:pt x="101763" y="24779"/>
                  </a:lnTo>
                  <a:lnTo>
                    <a:pt x="101873" y="24779"/>
                  </a:lnTo>
                  <a:cubicBezTo>
                    <a:pt x="98091" y="23103"/>
                    <a:pt x="95355" y="20602"/>
                    <a:pt x="92965" y="18088"/>
                  </a:cubicBezTo>
                  <a:lnTo>
                    <a:pt x="92965" y="18088"/>
                  </a:lnTo>
                  <a:lnTo>
                    <a:pt x="92558" y="17657"/>
                  </a:lnTo>
                  <a:cubicBezTo>
                    <a:pt x="91536" y="16585"/>
                    <a:pt x="90488" y="15464"/>
                    <a:pt x="89416" y="14416"/>
                  </a:cubicBezTo>
                  <a:lnTo>
                    <a:pt x="89416" y="14416"/>
                  </a:lnTo>
                  <a:cubicBezTo>
                    <a:pt x="84623" y="9771"/>
                    <a:pt x="78216" y="5915"/>
                    <a:pt x="71353" y="3549"/>
                  </a:cubicBezTo>
                  <a:lnTo>
                    <a:pt x="71353" y="3549"/>
                  </a:lnTo>
                  <a:cubicBezTo>
                    <a:pt x="67743" y="2304"/>
                    <a:pt x="62938" y="1109"/>
                    <a:pt x="57874" y="1109"/>
                  </a:cubicBezTo>
                  <a:lnTo>
                    <a:pt x="57874" y="1109"/>
                  </a:lnTo>
                  <a:cubicBezTo>
                    <a:pt x="55446" y="1109"/>
                    <a:pt x="52957" y="1380"/>
                    <a:pt x="50506" y="205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3"/>
            <p:cNvSpPr/>
            <p:nvPr/>
          </p:nvSpPr>
          <p:spPr>
            <a:xfrm>
              <a:off x="4947725" y="4495775"/>
              <a:ext cx="916725" cy="334850"/>
            </a:xfrm>
            <a:custGeom>
              <a:rect b="b" l="l" r="r" t="t"/>
              <a:pathLst>
                <a:path extrusionOk="0" h="13394" w="36669">
                  <a:moveTo>
                    <a:pt x="35252" y="777"/>
                  </a:moveTo>
                  <a:cubicBezTo>
                    <a:pt x="34143" y="1380"/>
                    <a:pt x="32997" y="2009"/>
                    <a:pt x="31752" y="2576"/>
                  </a:cubicBezTo>
                  <a:lnTo>
                    <a:pt x="31752" y="2576"/>
                  </a:lnTo>
                  <a:cubicBezTo>
                    <a:pt x="29867" y="1676"/>
                    <a:pt x="26947" y="481"/>
                    <a:pt x="23349" y="481"/>
                  </a:cubicBezTo>
                  <a:lnTo>
                    <a:pt x="23349" y="481"/>
                  </a:lnTo>
                  <a:cubicBezTo>
                    <a:pt x="23324" y="481"/>
                    <a:pt x="23300" y="481"/>
                    <a:pt x="23288" y="481"/>
                  </a:cubicBezTo>
                  <a:lnTo>
                    <a:pt x="23288" y="481"/>
                  </a:lnTo>
                  <a:cubicBezTo>
                    <a:pt x="17176" y="506"/>
                    <a:pt x="12038" y="4029"/>
                    <a:pt x="10116" y="5545"/>
                  </a:cubicBezTo>
                  <a:lnTo>
                    <a:pt x="10116" y="5545"/>
                  </a:lnTo>
                  <a:cubicBezTo>
                    <a:pt x="9007" y="6420"/>
                    <a:pt x="7972" y="7344"/>
                    <a:pt x="6962" y="8231"/>
                  </a:cubicBezTo>
                  <a:lnTo>
                    <a:pt x="6962" y="8231"/>
                  </a:lnTo>
                  <a:cubicBezTo>
                    <a:pt x="4904" y="10067"/>
                    <a:pt x="2945" y="11792"/>
                    <a:pt x="333" y="13221"/>
                  </a:cubicBezTo>
                  <a:lnTo>
                    <a:pt x="333" y="13221"/>
                  </a:lnTo>
                  <a:cubicBezTo>
                    <a:pt x="222" y="13283"/>
                    <a:pt x="111" y="13332"/>
                    <a:pt x="0" y="13394"/>
                  </a:cubicBezTo>
                  <a:lnTo>
                    <a:pt x="0" y="13394"/>
                  </a:lnTo>
                  <a:lnTo>
                    <a:pt x="99" y="13394"/>
                  </a:lnTo>
                  <a:cubicBezTo>
                    <a:pt x="197" y="13344"/>
                    <a:pt x="283" y="13307"/>
                    <a:pt x="370" y="13258"/>
                  </a:cubicBezTo>
                  <a:lnTo>
                    <a:pt x="370" y="13258"/>
                  </a:lnTo>
                  <a:cubicBezTo>
                    <a:pt x="2994" y="11829"/>
                    <a:pt x="4953" y="10092"/>
                    <a:pt x="7011" y="8256"/>
                  </a:cubicBezTo>
                  <a:lnTo>
                    <a:pt x="7011" y="8256"/>
                  </a:lnTo>
                  <a:cubicBezTo>
                    <a:pt x="8021" y="7369"/>
                    <a:pt x="9056" y="6444"/>
                    <a:pt x="10165" y="5570"/>
                  </a:cubicBezTo>
                  <a:lnTo>
                    <a:pt x="10165" y="5570"/>
                  </a:lnTo>
                  <a:cubicBezTo>
                    <a:pt x="12087" y="4066"/>
                    <a:pt x="17201" y="542"/>
                    <a:pt x="23288" y="518"/>
                  </a:cubicBezTo>
                  <a:lnTo>
                    <a:pt x="23288" y="518"/>
                  </a:lnTo>
                  <a:cubicBezTo>
                    <a:pt x="26922" y="506"/>
                    <a:pt x="29843" y="1713"/>
                    <a:pt x="31728" y="2612"/>
                  </a:cubicBezTo>
                  <a:lnTo>
                    <a:pt x="31728" y="2612"/>
                  </a:lnTo>
                  <a:lnTo>
                    <a:pt x="31752" y="2625"/>
                  </a:lnTo>
                  <a:lnTo>
                    <a:pt x="31765" y="2625"/>
                  </a:lnTo>
                  <a:cubicBezTo>
                    <a:pt x="33021" y="2046"/>
                    <a:pt x="34180" y="1417"/>
                    <a:pt x="35301" y="801"/>
                  </a:cubicBezTo>
                  <a:lnTo>
                    <a:pt x="35301" y="801"/>
                  </a:lnTo>
                  <a:cubicBezTo>
                    <a:pt x="35744" y="555"/>
                    <a:pt x="36200" y="308"/>
                    <a:pt x="36669" y="62"/>
                  </a:cubicBezTo>
                  <a:lnTo>
                    <a:pt x="36669" y="62"/>
                  </a:lnTo>
                  <a:lnTo>
                    <a:pt x="36669" y="0"/>
                  </a:lnTo>
                  <a:cubicBezTo>
                    <a:pt x="36188" y="259"/>
                    <a:pt x="35720" y="518"/>
                    <a:pt x="35252" y="7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3"/>
            <p:cNvSpPr/>
            <p:nvPr/>
          </p:nvSpPr>
          <p:spPr>
            <a:xfrm>
              <a:off x="2014000" y="4204050"/>
              <a:ext cx="2493875" cy="626575"/>
            </a:xfrm>
            <a:custGeom>
              <a:rect b="b" l="l" r="r" t="t"/>
              <a:pathLst>
                <a:path extrusionOk="0" h="25063" w="99755">
                  <a:moveTo>
                    <a:pt x="50210" y="1430"/>
                  </a:moveTo>
                  <a:cubicBezTo>
                    <a:pt x="49175" y="1677"/>
                    <a:pt x="48164" y="2009"/>
                    <a:pt x="47216" y="2391"/>
                  </a:cubicBezTo>
                  <a:lnTo>
                    <a:pt x="47216" y="2391"/>
                  </a:lnTo>
                  <a:cubicBezTo>
                    <a:pt x="42423" y="4363"/>
                    <a:pt x="39182" y="7788"/>
                    <a:pt x="36028" y="11090"/>
                  </a:cubicBezTo>
                  <a:lnTo>
                    <a:pt x="36028" y="11090"/>
                  </a:lnTo>
                  <a:cubicBezTo>
                    <a:pt x="35498" y="11645"/>
                    <a:pt x="34956" y="12224"/>
                    <a:pt x="34414" y="12778"/>
                  </a:cubicBezTo>
                  <a:lnTo>
                    <a:pt x="34414" y="12778"/>
                  </a:lnTo>
                  <a:cubicBezTo>
                    <a:pt x="33046" y="14183"/>
                    <a:pt x="31814" y="15292"/>
                    <a:pt x="30533" y="16265"/>
                  </a:cubicBezTo>
                  <a:lnTo>
                    <a:pt x="30533" y="16265"/>
                  </a:lnTo>
                  <a:cubicBezTo>
                    <a:pt x="27674" y="18421"/>
                    <a:pt x="24446" y="19986"/>
                    <a:pt x="20922" y="20910"/>
                  </a:cubicBezTo>
                  <a:lnTo>
                    <a:pt x="20922" y="20910"/>
                  </a:lnTo>
                  <a:cubicBezTo>
                    <a:pt x="15944" y="22204"/>
                    <a:pt x="10350" y="22364"/>
                    <a:pt x="3339" y="21428"/>
                  </a:cubicBezTo>
                  <a:lnTo>
                    <a:pt x="3339" y="21428"/>
                  </a:lnTo>
                  <a:cubicBezTo>
                    <a:pt x="2280" y="21292"/>
                    <a:pt x="1171" y="21120"/>
                    <a:pt x="0" y="20923"/>
                  </a:cubicBezTo>
                  <a:lnTo>
                    <a:pt x="0" y="20923"/>
                  </a:lnTo>
                  <a:lnTo>
                    <a:pt x="0" y="20972"/>
                  </a:lnTo>
                  <a:cubicBezTo>
                    <a:pt x="1171" y="21169"/>
                    <a:pt x="2267" y="21329"/>
                    <a:pt x="3327" y="21477"/>
                  </a:cubicBezTo>
                  <a:lnTo>
                    <a:pt x="3327" y="21477"/>
                  </a:lnTo>
                  <a:cubicBezTo>
                    <a:pt x="6592" y="21908"/>
                    <a:pt x="9500" y="22106"/>
                    <a:pt x="12223" y="22056"/>
                  </a:cubicBezTo>
                  <a:lnTo>
                    <a:pt x="12223" y="22056"/>
                  </a:lnTo>
                  <a:cubicBezTo>
                    <a:pt x="15402" y="22007"/>
                    <a:pt x="18248" y="21650"/>
                    <a:pt x="20946" y="20947"/>
                  </a:cubicBezTo>
                  <a:lnTo>
                    <a:pt x="20946" y="20947"/>
                  </a:lnTo>
                  <a:cubicBezTo>
                    <a:pt x="24470" y="20023"/>
                    <a:pt x="27723" y="18446"/>
                    <a:pt x="30582" y="16290"/>
                  </a:cubicBezTo>
                  <a:lnTo>
                    <a:pt x="30582" y="16290"/>
                  </a:lnTo>
                  <a:cubicBezTo>
                    <a:pt x="31863" y="15316"/>
                    <a:pt x="33095" y="14208"/>
                    <a:pt x="34463" y="12803"/>
                  </a:cubicBezTo>
                  <a:lnTo>
                    <a:pt x="34463" y="12803"/>
                  </a:lnTo>
                  <a:cubicBezTo>
                    <a:pt x="35005" y="12248"/>
                    <a:pt x="35560" y="11669"/>
                    <a:pt x="36089" y="11115"/>
                  </a:cubicBezTo>
                  <a:lnTo>
                    <a:pt x="36089" y="11115"/>
                  </a:lnTo>
                  <a:cubicBezTo>
                    <a:pt x="39231" y="7813"/>
                    <a:pt x="42472" y="4400"/>
                    <a:pt x="47253" y="2428"/>
                  </a:cubicBezTo>
                  <a:lnTo>
                    <a:pt x="47253" y="2428"/>
                  </a:lnTo>
                  <a:cubicBezTo>
                    <a:pt x="48201" y="2046"/>
                    <a:pt x="49199" y="1714"/>
                    <a:pt x="50222" y="1467"/>
                  </a:cubicBezTo>
                  <a:lnTo>
                    <a:pt x="50222" y="1467"/>
                  </a:lnTo>
                  <a:cubicBezTo>
                    <a:pt x="56297" y="1"/>
                    <a:pt x="63270" y="765"/>
                    <a:pt x="70959" y="3771"/>
                  </a:cubicBezTo>
                  <a:lnTo>
                    <a:pt x="70959" y="3771"/>
                  </a:lnTo>
                  <a:cubicBezTo>
                    <a:pt x="77625" y="6371"/>
                    <a:pt x="83835" y="10351"/>
                    <a:pt x="88443" y="14996"/>
                  </a:cubicBezTo>
                  <a:lnTo>
                    <a:pt x="88443" y="14996"/>
                  </a:lnTo>
                  <a:cubicBezTo>
                    <a:pt x="89552" y="16117"/>
                    <a:pt x="90636" y="17313"/>
                    <a:pt x="91684" y="18458"/>
                  </a:cubicBezTo>
                  <a:lnTo>
                    <a:pt x="91684" y="18458"/>
                  </a:lnTo>
                  <a:lnTo>
                    <a:pt x="91905" y="18693"/>
                  </a:lnTo>
                  <a:cubicBezTo>
                    <a:pt x="94320" y="21342"/>
                    <a:pt x="96674" y="23498"/>
                    <a:pt x="99656" y="25063"/>
                  </a:cubicBezTo>
                  <a:lnTo>
                    <a:pt x="99656" y="25063"/>
                  </a:lnTo>
                  <a:lnTo>
                    <a:pt x="99754" y="25063"/>
                  </a:lnTo>
                  <a:cubicBezTo>
                    <a:pt x="96760" y="23498"/>
                    <a:pt x="94394" y="21329"/>
                    <a:pt x="91955" y="18668"/>
                  </a:cubicBezTo>
                  <a:lnTo>
                    <a:pt x="91955" y="18668"/>
                  </a:lnTo>
                  <a:lnTo>
                    <a:pt x="91745" y="18434"/>
                  </a:lnTo>
                  <a:cubicBezTo>
                    <a:pt x="90698" y="17288"/>
                    <a:pt x="89601" y="16093"/>
                    <a:pt x="88492" y="14971"/>
                  </a:cubicBezTo>
                  <a:lnTo>
                    <a:pt x="88492" y="14971"/>
                  </a:lnTo>
                  <a:cubicBezTo>
                    <a:pt x="86188" y="12655"/>
                    <a:pt x="83527" y="10523"/>
                    <a:pt x="80570" y="8614"/>
                  </a:cubicBezTo>
                  <a:lnTo>
                    <a:pt x="80570" y="8614"/>
                  </a:lnTo>
                  <a:cubicBezTo>
                    <a:pt x="77576" y="6692"/>
                    <a:pt x="74360" y="5040"/>
                    <a:pt x="70996" y="3734"/>
                  </a:cubicBezTo>
                  <a:lnTo>
                    <a:pt x="70996" y="3734"/>
                  </a:lnTo>
                  <a:cubicBezTo>
                    <a:pt x="67497" y="2367"/>
                    <a:pt x="64096" y="1455"/>
                    <a:pt x="60868" y="1011"/>
                  </a:cubicBezTo>
                  <a:lnTo>
                    <a:pt x="60868" y="1011"/>
                  </a:lnTo>
                  <a:cubicBezTo>
                    <a:pt x="59365" y="814"/>
                    <a:pt x="57898" y="716"/>
                    <a:pt x="56481" y="716"/>
                  </a:cubicBezTo>
                  <a:lnTo>
                    <a:pt x="56481" y="716"/>
                  </a:lnTo>
                  <a:cubicBezTo>
                    <a:pt x="54288" y="716"/>
                    <a:pt x="52181" y="950"/>
                    <a:pt x="50210" y="143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3"/>
            <p:cNvSpPr/>
            <p:nvPr/>
          </p:nvSpPr>
          <p:spPr>
            <a:xfrm>
              <a:off x="4959425" y="4480675"/>
              <a:ext cx="905025" cy="349950"/>
            </a:xfrm>
            <a:custGeom>
              <a:rect b="b" l="l" r="r" t="t"/>
              <a:pathLst>
                <a:path extrusionOk="0" h="13998" w="36201">
                  <a:moveTo>
                    <a:pt x="16745" y="1615"/>
                  </a:moveTo>
                  <a:cubicBezTo>
                    <a:pt x="14478" y="2563"/>
                    <a:pt x="12260" y="3894"/>
                    <a:pt x="10313" y="5484"/>
                  </a:cubicBezTo>
                  <a:lnTo>
                    <a:pt x="10313" y="5484"/>
                  </a:lnTo>
                  <a:cubicBezTo>
                    <a:pt x="9081" y="6482"/>
                    <a:pt x="7948" y="7541"/>
                    <a:pt x="6851" y="8564"/>
                  </a:cubicBezTo>
                  <a:lnTo>
                    <a:pt x="6851" y="8564"/>
                  </a:lnTo>
                  <a:cubicBezTo>
                    <a:pt x="4732" y="10560"/>
                    <a:pt x="2711" y="12433"/>
                    <a:pt x="0" y="13998"/>
                  </a:cubicBezTo>
                  <a:lnTo>
                    <a:pt x="0" y="13998"/>
                  </a:lnTo>
                  <a:lnTo>
                    <a:pt x="99" y="13998"/>
                  </a:lnTo>
                  <a:cubicBezTo>
                    <a:pt x="2797" y="12433"/>
                    <a:pt x="4880" y="10486"/>
                    <a:pt x="6900" y="8589"/>
                  </a:cubicBezTo>
                  <a:lnTo>
                    <a:pt x="6900" y="8589"/>
                  </a:lnTo>
                  <a:cubicBezTo>
                    <a:pt x="7997" y="7566"/>
                    <a:pt x="9130" y="6506"/>
                    <a:pt x="10363" y="5508"/>
                  </a:cubicBezTo>
                  <a:lnTo>
                    <a:pt x="10363" y="5508"/>
                  </a:lnTo>
                  <a:cubicBezTo>
                    <a:pt x="12396" y="3845"/>
                    <a:pt x="17780" y="38"/>
                    <a:pt x="24397" y="38"/>
                  </a:cubicBezTo>
                  <a:lnTo>
                    <a:pt x="24397" y="38"/>
                  </a:lnTo>
                  <a:cubicBezTo>
                    <a:pt x="24495" y="38"/>
                    <a:pt x="24594" y="38"/>
                    <a:pt x="24705" y="38"/>
                  </a:cubicBezTo>
                  <a:lnTo>
                    <a:pt x="24705" y="38"/>
                  </a:lnTo>
                  <a:cubicBezTo>
                    <a:pt x="28734" y="112"/>
                    <a:pt x="31925" y="1578"/>
                    <a:pt x="33970" y="2674"/>
                  </a:cubicBezTo>
                  <a:lnTo>
                    <a:pt x="33970" y="2674"/>
                  </a:lnTo>
                  <a:lnTo>
                    <a:pt x="33983" y="2687"/>
                  </a:lnTo>
                  <a:lnTo>
                    <a:pt x="34007" y="2687"/>
                  </a:lnTo>
                  <a:cubicBezTo>
                    <a:pt x="34771" y="2379"/>
                    <a:pt x="35498" y="2058"/>
                    <a:pt x="36201" y="1726"/>
                  </a:cubicBezTo>
                  <a:lnTo>
                    <a:pt x="36201" y="1726"/>
                  </a:lnTo>
                  <a:lnTo>
                    <a:pt x="36201" y="1676"/>
                  </a:lnTo>
                  <a:cubicBezTo>
                    <a:pt x="35486" y="2009"/>
                    <a:pt x="34759" y="2329"/>
                    <a:pt x="33995" y="2637"/>
                  </a:cubicBezTo>
                  <a:lnTo>
                    <a:pt x="33995" y="2637"/>
                  </a:lnTo>
                  <a:cubicBezTo>
                    <a:pt x="31937" y="1541"/>
                    <a:pt x="28746" y="62"/>
                    <a:pt x="24705" y="1"/>
                  </a:cubicBezTo>
                  <a:lnTo>
                    <a:pt x="24705" y="1"/>
                  </a:lnTo>
                  <a:cubicBezTo>
                    <a:pt x="24606" y="1"/>
                    <a:pt x="24495" y="1"/>
                    <a:pt x="24397" y="1"/>
                  </a:cubicBezTo>
                  <a:lnTo>
                    <a:pt x="24397" y="1"/>
                  </a:lnTo>
                  <a:cubicBezTo>
                    <a:pt x="21908" y="1"/>
                    <a:pt x="19345" y="543"/>
                    <a:pt x="16745" y="16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3"/>
            <p:cNvSpPr/>
            <p:nvPr/>
          </p:nvSpPr>
          <p:spPr>
            <a:xfrm>
              <a:off x="2014000" y="4185900"/>
              <a:ext cx="2446125" cy="644725"/>
            </a:xfrm>
            <a:custGeom>
              <a:rect b="b" l="l" r="r" t="t"/>
              <a:pathLst>
                <a:path extrusionOk="0" h="25789" w="97845">
                  <a:moveTo>
                    <a:pt x="49902" y="1244"/>
                  </a:moveTo>
                  <a:cubicBezTo>
                    <a:pt x="48842" y="1466"/>
                    <a:pt x="47807" y="1762"/>
                    <a:pt x="46821" y="2132"/>
                  </a:cubicBezTo>
                  <a:lnTo>
                    <a:pt x="46821" y="2132"/>
                  </a:lnTo>
                  <a:cubicBezTo>
                    <a:pt x="41770" y="4029"/>
                    <a:pt x="38295" y="7516"/>
                    <a:pt x="34919" y="10892"/>
                  </a:cubicBezTo>
                  <a:lnTo>
                    <a:pt x="34919" y="10892"/>
                  </a:lnTo>
                  <a:cubicBezTo>
                    <a:pt x="34426" y="11373"/>
                    <a:pt x="33933" y="11878"/>
                    <a:pt x="33428" y="12371"/>
                  </a:cubicBezTo>
                  <a:lnTo>
                    <a:pt x="33428" y="12371"/>
                  </a:lnTo>
                  <a:cubicBezTo>
                    <a:pt x="31999" y="13775"/>
                    <a:pt x="30730" y="14872"/>
                    <a:pt x="29411" y="15845"/>
                  </a:cubicBezTo>
                  <a:lnTo>
                    <a:pt x="29411" y="15845"/>
                  </a:lnTo>
                  <a:cubicBezTo>
                    <a:pt x="26442" y="18014"/>
                    <a:pt x="23140" y="19554"/>
                    <a:pt x="19579" y="20417"/>
                  </a:cubicBezTo>
                  <a:lnTo>
                    <a:pt x="19579" y="20417"/>
                  </a:lnTo>
                  <a:cubicBezTo>
                    <a:pt x="14589" y="21624"/>
                    <a:pt x="8945" y="21649"/>
                    <a:pt x="1824" y="20491"/>
                  </a:cubicBezTo>
                  <a:lnTo>
                    <a:pt x="1824" y="20491"/>
                  </a:lnTo>
                  <a:cubicBezTo>
                    <a:pt x="1232" y="20392"/>
                    <a:pt x="628" y="20293"/>
                    <a:pt x="0" y="20182"/>
                  </a:cubicBezTo>
                  <a:lnTo>
                    <a:pt x="0" y="20182"/>
                  </a:lnTo>
                  <a:lnTo>
                    <a:pt x="0" y="20219"/>
                  </a:lnTo>
                  <a:cubicBezTo>
                    <a:pt x="616" y="20330"/>
                    <a:pt x="1220" y="20441"/>
                    <a:pt x="1811" y="20540"/>
                  </a:cubicBezTo>
                  <a:lnTo>
                    <a:pt x="1811" y="20540"/>
                  </a:lnTo>
                  <a:cubicBezTo>
                    <a:pt x="8945" y="21686"/>
                    <a:pt x="14589" y="21661"/>
                    <a:pt x="19603" y="20454"/>
                  </a:cubicBezTo>
                  <a:lnTo>
                    <a:pt x="19603" y="20454"/>
                  </a:lnTo>
                  <a:cubicBezTo>
                    <a:pt x="23164" y="19591"/>
                    <a:pt x="26491" y="18051"/>
                    <a:pt x="29461" y="15870"/>
                  </a:cubicBezTo>
                  <a:lnTo>
                    <a:pt x="29461" y="15870"/>
                  </a:lnTo>
                  <a:cubicBezTo>
                    <a:pt x="30779" y="14909"/>
                    <a:pt x="32060" y="13800"/>
                    <a:pt x="33477" y="12395"/>
                  </a:cubicBezTo>
                  <a:lnTo>
                    <a:pt x="33477" y="12395"/>
                  </a:lnTo>
                  <a:cubicBezTo>
                    <a:pt x="33983" y="11903"/>
                    <a:pt x="34488" y="11397"/>
                    <a:pt x="34981" y="10917"/>
                  </a:cubicBezTo>
                  <a:lnTo>
                    <a:pt x="34981" y="10917"/>
                  </a:lnTo>
                  <a:cubicBezTo>
                    <a:pt x="38344" y="7541"/>
                    <a:pt x="41819" y="4054"/>
                    <a:pt x="46846" y="2169"/>
                  </a:cubicBezTo>
                  <a:lnTo>
                    <a:pt x="46846" y="2169"/>
                  </a:lnTo>
                  <a:cubicBezTo>
                    <a:pt x="47832" y="1799"/>
                    <a:pt x="48867" y="1503"/>
                    <a:pt x="49914" y="1281"/>
                  </a:cubicBezTo>
                  <a:lnTo>
                    <a:pt x="49914" y="1281"/>
                  </a:lnTo>
                  <a:cubicBezTo>
                    <a:pt x="56025" y="0"/>
                    <a:pt x="62987" y="1047"/>
                    <a:pt x="70589" y="4386"/>
                  </a:cubicBezTo>
                  <a:lnTo>
                    <a:pt x="70589" y="4386"/>
                  </a:lnTo>
                  <a:cubicBezTo>
                    <a:pt x="77157" y="7270"/>
                    <a:pt x="83009" y="11274"/>
                    <a:pt x="87519" y="15981"/>
                  </a:cubicBezTo>
                  <a:lnTo>
                    <a:pt x="87519" y="15981"/>
                  </a:lnTo>
                  <a:cubicBezTo>
                    <a:pt x="88677" y="17201"/>
                    <a:pt x="89798" y="18482"/>
                    <a:pt x="90895" y="19727"/>
                  </a:cubicBezTo>
                  <a:lnTo>
                    <a:pt x="90895" y="19727"/>
                  </a:lnTo>
                  <a:cubicBezTo>
                    <a:pt x="92719" y="21797"/>
                    <a:pt x="94850" y="24039"/>
                    <a:pt x="97746" y="25789"/>
                  </a:cubicBezTo>
                  <a:lnTo>
                    <a:pt x="97746" y="25789"/>
                  </a:lnTo>
                  <a:lnTo>
                    <a:pt x="97844" y="25789"/>
                  </a:lnTo>
                  <a:cubicBezTo>
                    <a:pt x="94924" y="24039"/>
                    <a:pt x="92780" y="21784"/>
                    <a:pt x="90944" y="19702"/>
                  </a:cubicBezTo>
                  <a:lnTo>
                    <a:pt x="90944" y="19702"/>
                  </a:lnTo>
                  <a:cubicBezTo>
                    <a:pt x="89860" y="18457"/>
                    <a:pt x="88739" y="17176"/>
                    <a:pt x="87581" y="15969"/>
                  </a:cubicBezTo>
                  <a:lnTo>
                    <a:pt x="87581" y="15969"/>
                  </a:lnTo>
                  <a:cubicBezTo>
                    <a:pt x="83059" y="11249"/>
                    <a:pt x="77194" y="7233"/>
                    <a:pt x="70626" y="4349"/>
                  </a:cubicBezTo>
                  <a:lnTo>
                    <a:pt x="70626" y="4349"/>
                  </a:lnTo>
                  <a:cubicBezTo>
                    <a:pt x="65106" y="1934"/>
                    <a:pt x="59931" y="715"/>
                    <a:pt x="55163" y="715"/>
                  </a:cubicBezTo>
                  <a:lnTo>
                    <a:pt x="55163" y="715"/>
                  </a:lnTo>
                  <a:cubicBezTo>
                    <a:pt x="53352" y="715"/>
                    <a:pt x="51590" y="887"/>
                    <a:pt x="49902" y="12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3"/>
            <p:cNvSpPr/>
            <p:nvPr/>
          </p:nvSpPr>
          <p:spPr>
            <a:xfrm>
              <a:off x="4969900" y="4453275"/>
              <a:ext cx="894550" cy="377350"/>
            </a:xfrm>
            <a:custGeom>
              <a:rect b="b" l="l" r="r" t="t"/>
              <a:pathLst>
                <a:path extrusionOk="0" h="15094" w="35782">
                  <a:moveTo>
                    <a:pt x="17497" y="1688"/>
                  </a:moveTo>
                  <a:cubicBezTo>
                    <a:pt x="15032" y="2711"/>
                    <a:pt x="12630" y="4165"/>
                    <a:pt x="10560" y="5914"/>
                  </a:cubicBezTo>
                  <a:lnTo>
                    <a:pt x="10560" y="5914"/>
                  </a:lnTo>
                  <a:cubicBezTo>
                    <a:pt x="9217" y="7036"/>
                    <a:pt x="7984" y="8231"/>
                    <a:pt x="6802" y="9389"/>
                  </a:cubicBezTo>
                  <a:lnTo>
                    <a:pt x="6802" y="9389"/>
                  </a:lnTo>
                  <a:cubicBezTo>
                    <a:pt x="4781" y="11373"/>
                    <a:pt x="2686" y="13418"/>
                    <a:pt x="0" y="15094"/>
                  </a:cubicBezTo>
                  <a:lnTo>
                    <a:pt x="0" y="15094"/>
                  </a:lnTo>
                  <a:lnTo>
                    <a:pt x="86" y="15094"/>
                  </a:lnTo>
                  <a:cubicBezTo>
                    <a:pt x="2760" y="13418"/>
                    <a:pt x="4843" y="11385"/>
                    <a:pt x="6863" y="9414"/>
                  </a:cubicBezTo>
                  <a:lnTo>
                    <a:pt x="6863" y="9414"/>
                  </a:lnTo>
                  <a:cubicBezTo>
                    <a:pt x="8046" y="8255"/>
                    <a:pt x="9266" y="7060"/>
                    <a:pt x="10609" y="5939"/>
                  </a:cubicBezTo>
                  <a:lnTo>
                    <a:pt x="10609" y="5939"/>
                  </a:lnTo>
                  <a:cubicBezTo>
                    <a:pt x="15032" y="2218"/>
                    <a:pt x="20577" y="37"/>
                    <a:pt x="25579" y="37"/>
                  </a:cubicBezTo>
                  <a:lnTo>
                    <a:pt x="25579" y="37"/>
                  </a:lnTo>
                  <a:cubicBezTo>
                    <a:pt x="25777" y="37"/>
                    <a:pt x="25974" y="37"/>
                    <a:pt x="26159" y="49"/>
                  </a:cubicBezTo>
                  <a:lnTo>
                    <a:pt x="26159" y="49"/>
                  </a:lnTo>
                  <a:cubicBezTo>
                    <a:pt x="30286" y="185"/>
                    <a:pt x="33564" y="1700"/>
                    <a:pt x="35782" y="2957"/>
                  </a:cubicBezTo>
                  <a:lnTo>
                    <a:pt x="35782" y="2957"/>
                  </a:lnTo>
                  <a:lnTo>
                    <a:pt x="35782" y="2908"/>
                  </a:lnTo>
                  <a:cubicBezTo>
                    <a:pt x="33551" y="1651"/>
                    <a:pt x="30286" y="148"/>
                    <a:pt x="26171" y="12"/>
                  </a:cubicBezTo>
                  <a:lnTo>
                    <a:pt x="26171" y="12"/>
                  </a:lnTo>
                  <a:cubicBezTo>
                    <a:pt x="25961" y="0"/>
                    <a:pt x="25752" y="0"/>
                    <a:pt x="25542" y="0"/>
                  </a:cubicBezTo>
                  <a:lnTo>
                    <a:pt x="25542" y="0"/>
                  </a:lnTo>
                  <a:cubicBezTo>
                    <a:pt x="22918" y="0"/>
                    <a:pt x="20207" y="567"/>
                    <a:pt x="17497" y="16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3"/>
            <p:cNvSpPr/>
            <p:nvPr/>
          </p:nvSpPr>
          <p:spPr>
            <a:xfrm>
              <a:off x="2014000" y="4167400"/>
              <a:ext cx="2400225" cy="663225"/>
            </a:xfrm>
            <a:custGeom>
              <a:rect b="b" l="l" r="r" t="t"/>
              <a:pathLst>
                <a:path extrusionOk="0" h="26529" w="96009">
                  <a:moveTo>
                    <a:pt x="49594" y="1073"/>
                  </a:moveTo>
                  <a:cubicBezTo>
                    <a:pt x="48509" y="1258"/>
                    <a:pt x="47437" y="1529"/>
                    <a:pt x="46415" y="1886"/>
                  </a:cubicBezTo>
                  <a:lnTo>
                    <a:pt x="46415" y="1886"/>
                  </a:lnTo>
                  <a:cubicBezTo>
                    <a:pt x="41117" y="3697"/>
                    <a:pt x="37396" y="7258"/>
                    <a:pt x="33798" y="10696"/>
                  </a:cubicBezTo>
                  <a:lnTo>
                    <a:pt x="33798" y="10696"/>
                  </a:lnTo>
                  <a:cubicBezTo>
                    <a:pt x="33354" y="11115"/>
                    <a:pt x="32898" y="11558"/>
                    <a:pt x="32442" y="11977"/>
                  </a:cubicBezTo>
                  <a:lnTo>
                    <a:pt x="32442" y="11977"/>
                  </a:lnTo>
                  <a:cubicBezTo>
                    <a:pt x="30964" y="13382"/>
                    <a:pt x="29645" y="14478"/>
                    <a:pt x="28290" y="15427"/>
                  </a:cubicBezTo>
                  <a:lnTo>
                    <a:pt x="28290" y="15427"/>
                  </a:lnTo>
                  <a:cubicBezTo>
                    <a:pt x="25210" y="17620"/>
                    <a:pt x="21834" y="19136"/>
                    <a:pt x="18248" y="19937"/>
                  </a:cubicBezTo>
                  <a:lnTo>
                    <a:pt x="18248" y="19937"/>
                  </a:lnTo>
                  <a:cubicBezTo>
                    <a:pt x="11644" y="21403"/>
                    <a:pt x="4855" y="20430"/>
                    <a:pt x="320" y="19567"/>
                  </a:cubicBezTo>
                  <a:lnTo>
                    <a:pt x="320" y="19567"/>
                  </a:lnTo>
                  <a:cubicBezTo>
                    <a:pt x="210" y="19555"/>
                    <a:pt x="99" y="19530"/>
                    <a:pt x="0" y="19506"/>
                  </a:cubicBezTo>
                  <a:lnTo>
                    <a:pt x="0" y="19506"/>
                  </a:lnTo>
                  <a:lnTo>
                    <a:pt x="0" y="19555"/>
                  </a:lnTo>
                  <a:cubicBezTo>
                    <a:pt x="99" y="19567"/>
                    <a:pt x="197" y="19592"/>
                    <a:pt x="296" y="19604"/>
                  </a:cubicBezTo>
                  <a:lnTo>
                    <a:pt x="296" y="19604"/>
                  </a:lnTo>
                  <a:cubicBezTo>
                    <a:pt x="3647" y="20245"/>
                    <a:pt x="6592" y="20602"/>
                    <a:pt x="9290" y="20713"/>
                  </a:cubicBezTo>
                  <a:lnTo>
                    <a:pt x="9290" y="20713"/>
                  </a:lnTo>
                  <a:cubicBezTo>
                    <a:pt x="12556" y="20836"/>
                    <a:pt x="15488" y="20590"/>
                    <a:pt x="18273" y="19974"/>
                  </a:cubicBezTo>
                  <a:lnTo>
                    <a:pt x="18273" y="19974"/>
                  </a:lnTo>
                  <a:cubicBezTo>
                    <a:pt x="21858" y="19173"/>
                    <a:pt x="25259" y="17657"/>
                    <a:pt x="28339" y="15464"/>
                  </a:cubicBezTo>
                  <a:lnTo>
                    <a:pt x="28339" y="15464"/>
                  </a:lnTo>
                  <a:cubicBezTo>
                    <a:pt x="29695" y="14503"/>
                    <a:pt x="31013" y="13406"/>
                    <a:pt x="32504" y="12002"/>
                  </a:cubicBezTo>
                  <a:lnTo>
                    <a:pt x="32504" y="12002"/>
                  </a:lnTo>
                  <a:cubicBezTo>
                    <a:pt x="32948" y="11571"/>
                    <a:pt x="33403" y="11139"/>
                    <a:pt x="33847" y="10720"/>
                  </a:cubicBezTo>
                  <a:lnTo>
                    <a:pt x="33847" y="10720"/>
                  </a:lnTo>
                  <a:cubicBezTo>
                    <a:pt x="37445" y="7283"/>
                    <a:pt x="41166" y="3734"/>
                    <a:pt x="46452" y="1923"/>
                  </a:cubicBezTo>
                  <a:lnTo>
                    <a:pt x="46452" y="1923"/>
                  </a:lnTo>
                  <a:cubicBezTo>
                    <a:pt x="47462" y="1578"/>
                    <a:pt x="48534" y="1307"/>
                    <a:pt x="49606" y="1110"/>
                  </a:cubicBezTo>
                  <a:lnTo>
                    <a:pt x="49606" y="1110"/>
                  </a:lnTo>
                  <a:cubicBezTo>
                    <a:pt x="55853" y="1"/>
                    <a:pt x="62605" y="1282"/>
                    <a:pt x="70232" y="5028"/>
                  </a:cubicBezTo>
                  <a:lnTo>
                    <a:pt x="70232" y="5028"/>
                  </a:lnTo>
                  <a:cubicBezTo>
                    <a:pt x="76590" y="8145"/>
                    <a:pt x="82245" y="12285"/>
                    <a:pt x="86595" y="16992"/>
                  </a:cubicBezTo>
                  <a:lnTo>
                    <a:pt x="86595" y="16992"/>
                  </a:lnTo>
                  <a:cubicBezTo>
                    <a:pt x="87716" y="18212"/>
                    <a:pt x="88788" y="19469"/>
                    <a:pt x="89885" y="20762"/>
                  </a:cubicBezTo>
                  <a:lnTo>
                    <a:pt x="89885" y="20762"/>
                  </a:lnTo>
                  <a:cubicBezTo>
                    <a:pt x="91597" y="22795"/>
                    <a:pt x="93470" y="24841"/>
                    <a:pt x="95922" y="26529"/>
                  </a:cubicBezTo>
                  <a:lnTo>
                    <a:pt x="95922" y="26529"/>
                  </a:lnTo>
                  <a:lnTo>
                    <a:pt x="96008" y="26529"/>
                  </a:lnTo>
                  <a:cubicBezTo>
                    <a:pt x="93544" y="24841"/>
                    <a:pt x="91659" y="22783"/>
                    <a:pt x="89934" y="20750"/>
                  </a:cubicBezTo>
                  <a:lnTo>
                    <a:pt x="89934" y="20750"/>
                  </a:lnTo>
                  <a:cubicBezTo>
                    <a:pt x="88850" y="19456"/>
                    <a:pt x="87778" y="18187"/>
                    <a:pt x="86656" y="16967"/>
                  </a:cubicBezTo>
                  <a:lnTo>
                    <a:pt x="86656" y="16967"/>
                  </a:lnTo>
                  <a:cubicBezTo>
                    <a:pt x="82307" y="12261"/>
                    <a:pt x="76639" y="8108"/>
                    <a:pt x="70269" y="4991"/>
                  </a:cubicBezTo>
                  <a:lnTo>
                    <a:pt x="70269" y="4991"/>
                  </a:lnTo>
                  <a:cubicBezTo>
                    <a:pt x="66807" y="3291"/>
                    <a:pt x="63603" y="2132"/>
                    <a:pt x="60461" y="1430"/>
                  </a:cubicBezTo>
                  <a:lnTo>
                    <a:pt x="60461" y="1430"/>
                  </a:lnTo>
                  <a:cubicBezTo>
                    <a:pt x="58243" y="937"/>
                    <a:pt x="56087" y="691"/>
                    <a:pt x="53980" y="691"/>
                  </a:cubicBezTo>
                  <a:lnTo>
                    <a:pt x="53980" y="691"/>
                  </a:lnTo>
                  <a:cubicBezTo>
                    <a:pt x="52477" y="691"/>
                    <a:pt x="51011" y="814"/>
                    <a:pt x="49594" y="107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3"/>
            <p:cNvSpPr/>
            <p:nvPr/>
          </p:nvSpPr>
          <p:spPr>
            <a:xfrm>
              <a:off x="4979125" y="4425550"/>
              <a:ext cx="885325" cy="405075"/>
            </a:xfrm>
            <a:custGeom>
              <a:rect b="b" l="l" r="r" t="t"/>
              <a:pathLst>
                <a:path extrusionOk="0" h="16203" w="35413">
                  <a:moveTo>
                    <a:pt x="18298" y="1762"/>
                  </a:moveTo>
                  <a:cubicBezTo>
                    <a:pt x="15624" y="2871"/>
                    <a:pt x="13049" y="4460"/>
                    <a:pt x="10856" y="6358"/>
                  </a:cubicBezTo>
                  <a:lnTo>
                    <a:pt x="10856" y="6358"/>
                  </a:lnTo>
                  <a:cubicBezTo>
                    <a:pt x="9402" y="7602"/>
                    <a:pt x="8084" y="8933"/>
                    <a:pt x="6815" y="10227"/>
                  </a:cubicBezTo>
                  <a:lnTo>
                    <a:pt x="6815" y="10227"/>
                  </a:lnTo>
                  <a:cubicBezTo>
                    <a:pt x="4782" y="12285"/>
                    <a:pt x="2675" y="14416"/>
                    <a:pt x="1" y="16203"/>
                  </a:cubicBezTo>
                  <a:lnTo>
                    <a:pt x="1" y="16203"/>
                  </a:lnTo>
                  <a:lnTo>
                    <a:pt x="87" y="16203"/>
                  </a:lnTo>
                  <a:cubicBezTo>
                    <a:pt x="2749" y="14416"/>
                    <a:pt x="4843" y="12297"/>
                    <a:pt x="6876" y="10251"/>
                  </a:cubicBezTo>
                  <a:lnTo>
                    <a:pt x="6876" y="10251"/>
                  </a:lnTo>
                  <a:cubicBezTo>
                    <a:pt x="8145" y="8958"/>
                    <a:pt x="9451" y="7627"/>
                    <a:pt x="10905" y="6383"/>
                  </a:cubicBezTo>
                  <a:lnTo>
                    <a:pt x="10905" y="6383"/>
                  </a:lnTo>
                  <a:cubicBezTo>
                    <a:pt x="15538" y="2378"/>
                    <a:pt x="21415" y="49"/>
                    <a:pt x="26788" y="49"/>
                  </a:cubicBezTo>
                  <a:lnTo>
                    <a:pt x="26788" y="49"/>
                  </a:lnTo>
                  <a:cubicBezTo>
                    <a:pt x="27083" y="49"/>
                    <a:pt x="27379" y="49"/>
                    <a:pt x="27675" y="74"/>
                  </a:cubicBezTo>
                  <a:lnTo>
                    <a:pt x="27675" y="74"/>
                  </a:lnTo>
                  <a:cubicBezTo>
                    <a:pt x="30299" y="197"/>
                    <a:pt x="32813" y="838"/>
                    <a:pt x="35413" y="2058"/>
                  </a:cubicBezTo>
                  <a:lnTo>
                    <a:pt x="35413" y="2058"/>
                  </a:lnTo>
                  <a:lnTo>
                    <a:pt x="35413" y="2008"/>
                  </a:lnTo>
                  <a:cubicBezTo>
                    <a:pt x="32813" y="801"/>
                    <a:pt x="30299" y="160"/>
                    <a:pt x="27687" y="25"/>
                  </a:cubicBezTo>
                  <a:lnTo>
                    <a:pt x="27687" y="25"/>
                  </a:lnTo>
                  <a:cubicBezTo>
                    <a:pt x="27367" y="12"/>
                    <a:pt x="27059" y="0"/>
                    <a:pt x="26738" y="0"/>
                  </a:cubicBezTo>
                  <a:lnTo>
                    <a:pt x="26738" y="0"/>
                  </a:lnTo>
                  <a:cubicBezTo>
                    <a:pt x="23978" y="0"/>
                    <a:pt x="21144" y="592"/>
                    <a:pt x="18298" y="176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3"/>
            <p:cNvSpPr/>
            <p:nvPr/>
          </p:nvSpPr>
          <p:spPr>
            <a:xfrm>
              <a:off x="2014000" y="4149225"/>
              <a:ext cx="2356800" cy="681400"/>
            </a:xfrm>
            <a:custGeom>
              <a:rect b="b" l="l" r="r" t="t"/>
              <a:pathLst>
                <a:path extrusionOk="0" h="27256" w="94272">
                  <a:moveTo>
                    <a:pt x="49286" y="888"/>
                  </a:moveTo>
                  <a:cubicBezTo>
                    <a:pt x="48177" y="1048"/>
                    <a:pt x="47080" y="1295"/>
                    <a:pt x="46021" y="1615"/>
                  </a:cubicBezTo>
                  <a:lnTo>
                    <a:pt x="46021" y="1615"/>
                  </a:lnTo>
                  <a:cubicBezTo>
                    <a:pt x="40451" y="3352"/>
                    <a:pt x="36496" y="6975"/>
                    <a:pt x="32652" y="10486"/>
                  </a:cubicBezTo>
                  <a:lnTo>
                    <a:pt x="32652" y="10486"/>
                  </a:lnTo>
                  <a:cubicBezTo>
                    <a:pt x="32258" y="10844"/>
                    <a:pt x="31863" y="11213"/>
                    <a:pt x="31469" y="11571"/>
                  </a:cubicBezTo>
                  <a:lnTo>
                    <a:pt x="31469" y="11571"/>
                  </a:lnTo>
                  <a:cubicBezTo>
                    <a:pt x="29916" y="12963"/>
                    <a:pt x="28549" y="14060"/>
                    <a:pt x="27181" y="15008"/>
                  </a:cubicBezTo>
                  <a:lnTo>
                    <a:pt x="27181" y="15008"/>
                  </a:lnTo>
                  <a:cubicBezTo>
                    <a:pt x="23978" y="17214"/>
                    <a:pt x="20528" y="18705"/>
                    <a:pt x="16917" y="19444"/>
                  </a:cubicBezTo>
                  <a:lnTo>
                    <a:pt x="16917" y="19444"/>
                  </a:lnTo>
                  <a:cubicBezTo>
                    <a:pt x="10868" y="20688"/>
                    <a:pt x="4818" y="19875"/>
                    <a:pt x="0" y="18889"/>
                  </a:cubicBezTo>
                  <a:lnTo>
                    <a:pt x="0" y="18889"/>
                  </a:lnTo>
                  <a:lnTo>
                    <a:pt x="0" y="18926"/>
                  </a:lnTo>
                  <a:cubicBezTo>
                    <a:pt x="4818" y="19912"/>
                    <a:pt x="10868" y="20725"/>
                    <a:pt x="16930" y="19493"/>
                  </a:cubicBezTo>
                  <a:lnTo>
                    <a:pt x="16930" y="19493"/>
                  </a:lnTo>
                  <a:cubicBezTo>
                    <a:pt x="20565" y="18742"/>
                    <a:pt x="24027" y="17251"/>
                    <a:pt x="27230" y="15045"/>
                  </a:cubicBezTo>
                  <a:lnTo>
                    <a:pt x="27230" y="15045"/>
                  </a:lnTo>
                  <a:cubicBezTo>
                    <a:pt x="28598" y="14084"/>
                    <a:pt x="29966" y="13000"/>
                    <a:pt x="31518" y="11595"/>
                  </a:cubicBezTo>
                  <a:lnTo>
                    <a:pt x="31518" y="11595"/>
                  </a:lnTo>
                  <a:cubicBezTo>
                    <a:pt x="31913" y="11226"/>
                    <a:pt x="32307" y="10868"/>
                    <a:pt x="32713" y="10499"/>
                  </a:cubicBezTo>
                  <a:lnTo>
                    <a:pt x="32713" y="10499"/>
                  </a:lnTo>
                  <a:cubicBezTo>
                    <a:pt x="36533" y="6999"/>
                    <a:pt x="40501" y="3377"/>
                    <a:pt x="46045" y="1652"/>
                  </a:cubicBezTo>
                  <a:lnTo>
                    <a:pt x="46045" y="1652"/>
                  </a:lnTo>
                  <a:cubicBezTo>
                    <a:pt x="47105" y="1331"/>
                    <a:pt x="48189" y="1085"/>
                    <a:pt x="49298" y="925"/>
                  </a:cubicBezTo>
                  <a:lnTo>
                    <a:pt x="49298" y="925"/>
                  </a:lnTo>
                  <a:cubicBezTo>
                    <a:pt x="55607" y="1"/>
                    <a:pt x="62334" y="1541"/>
                    <a:pt x="69862" y="5644"/>
                  </a:cubicBezTo>
                  <a:lnTo>
                    <a:pt x="69862" y="5644"/>
                  </a:lnTo>
                  <a:cubicBezTo>
                    <a:pt x="76011" y="8995"/>
                    <a:pt x="81482" y="13271"/>
                    <a:pt x="85683" y="17978"/>
                  </a:cubicBezTo>
                  <a:lnTo>
                    <a:pt x="85683" y="17978"/>
                  </a:lnTo>
                  <a:cubicBezTo>
                    <a:pt x="86730" y="19161"/>
                    <a:pt x="87716" y="20356"/>
                    <a:pt x="88874" y="21797"/>
                  </a:cubicBezTo>
                  <a:lnTo>
                    <a:pt x="88874" y="21797"/>
                  </a:lnTo>
                  <a:cubicBezTo>
                    <a:pt x="90476" y="23756"/>
                    <a:pt x="92115" y="25654"/>
                    <a:pt x="94185" y="27256"/>
                  </a:cubicBezTo>
                  <a:lnTo>
                    <a:pt x="94185" y="27256"/>
                  </a:lnTo>
                  <a:lnTo>
                    <a:pt x="94271" y="27256"/>
                  </a:lnTo>
                  <a:cubicBezTo>
                    <a:pt x="92189" y="25654"/>
                    <a:pt x="90538" y="23744"/>
                    <a:pt x="88924" y="21773"/>
                  </a:cubicBezTo>
                  <a:lnTo>
                    <a:pt x="88924" y="21773"/>
                  </a:lnTo>
                  <a:cubicBezTo>
                    <a:pt x="87765" y="20343"/>
                    <a:pt x="86780" y="19148"/>
                    <a:pt x="85732" y="17965"/>
                  </a:cubicBezTo>
                  <a:lnTo>
                    <a:pt x="85732" y="17965"/>
                  </a:lnTo>
                  <a:cubicBezTo>
                    <a:pt x="81543" y="13246"/>
                    <a:pt x="76060" y="8971"/>
                    <a:pt x="69899" y="5619"/>
                  </a:cubicBezTo>
                  <a:lnTo>
                    <a:pt x="69899" y="5619"/>
                  </a:lnTo>
                  <a:cubicBezTo>
                    <a:pt x="63776" y="2268"/>
                    <a:pt x="58182" y="617"/>
                    <a:pt x="52896" y="617"/>
                  </a:cubicBezTo>
                  <a:lnTo>
                    <a:pt x="52896" y="617"/>
                  </a:lnTo>
                  <a:cubicBezTo>
                    <a:pt x="51676" y="617"/>
                    <a:pt x="50469" y="715"/>
                    <a:pt x="49286" y="88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3"/>
            <p:cNvSpPr/>
            <p:nvPr/>
          </p:nvSpPr>
          <p:spPr>
            <a:xfrm>
              <a:off x="4988075" y="4390725"/>
              <a:ext cx="876375" cy="439900"/>
            </a:xfrm>
            <a:custGeom>
              <a:rect b="b" l="l" r="r" t="t"/>
              <a:pathLst>
                <a:path extrusionOk="0" h="17596" w="35055">
                  <a:moveTo>
                    <a:pt x="19111" y="2132"/>
                  </a:moveTo>
                  <a:cubicBezTo>
                    <a:pt x="16240" y="3315"/>
                    <a:pt x="13492" y="5028"/>
                    <a:pt x="11163" y="7073"/>
                  </a:cubicBezTo>
                  <a:lnTo>
                    <a:pt x="11163" y="7073"/>
                  </a:lnTo>
                  <a:cubicBezTo>
                    <a:pt x="9599" y="8453"/>
                    <a:pt x="8206" y="9919"/>
                    <a:pt x="6851" y="11336"/>
                  </a:cubicBezTo>
                  <a:lnTo>
                    <a:pt x="6851" y="11336"/>
                  </a:lnTo>
                  <a:cubicBezTo>
                    <a:pt x="4793" y="13493"/>
                    <a:pt x="2674" y="15698"/>
                    <a:pt x="0" y="17596"/>
                  </a:cubicBezTo>
                  <a:lnTo>
                    <a:pt x="0" y="17596"/>
                  </a:lnTo>
                  <a:lnTo>
                    <a:pt x="86" y="17596"/>
                  </a:lnTo>
                  <a:cubicBezTo>
                    <a:pt x="2748" y="15711"/>
                    <a:pt x="4855" y="13505"/>
                    <a:pt x="6900" y="11361"/>
                  </a:cubicBezTo>
                  <a:lnTo>
                    <a:pt x="6900" y="11361"/>
                  </a:lnTo>
                  <a:cubicBezTo>
                    <a:pt x="8256" y="9944"/>
                    <a:pt x="9660" y="8478"/>
                    <a:pt x="11213" y="7098"/>
                  </a:cubicBezTo>
                  <a:lnTo>
                    <a:pt x="11213" y="7098"/>
                  </a:lnTo>
                  <a:cubicBezTo>
                    <a:pt x="16412" y="2514"/>
                    <a:pt x="23140" y="1"/>
                    <a:pt x="29202" y="370"/>
                  </a:cubicBezTo>
                  <a:lnTo>
                    <a:pt x="29202" y="370"/>
                  </a:lnTo>
                  <a:cubicBezTo>
                    <a:pt x="31198" y="494"/>
                    <a:pt x="33120" y="900"/>
                    <a:pt x="35055" y="1603"/>
                  </a:cubicBezTo>
                  <a:lnTo>
                    <a:pt x="35055" y="1603"/>
                  </a:lnTo>
                  <a:lnTo>
                    <a:pt x="35055" y="1566"/>
                  </a:lnTo>
                  <a:cubicBezTo>
                    <a:pt x="33132" y="863"/>
                    <a:pt x="31173" y="457"/>
                    <a:pt x="29214" y="333"/>
                  </a:cubicBezTo>
                  <a:lnTo>
                    <a:pt x="29214" y="333"/>
                  </a:lnTo>
                  <a:cubicBezTo>
                    <a:pt x="28795" y="309"/>
                    <a:pt x="28376" y="296"/>
                    <a:pt x="27957" y="296"/>
                  </a:cubicBezTo>
                  <a:lnTo>
                    <a:pt x="27957" y="296"/>
                  </a:lnTo>
                  <a:cubicBezTo>
                    <a:pt x="25050" y="296"/>
                    <a:pt x="22080" y="913"/>
                    <a:pt x="19111" y="213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3"/>
            <p:cNvSpPr/>
            <p:nvPr/>
          </p:nvSpPr>
          <p:spPr>
            <a:xfrm>
              <a:off x="2014000" y="4130450"/>
              <a:ext cx="2315525" cy="700175"/>
            </a:xfrm>
            <a:custGeom>
              <a:rect b="b" l="l" r="r" t="t"/>
              <a:pathLst>
                <a:path extrusionOk="0" h="28007" w="92621">
                  <a:moveTo>
                    <a:pt x="48978" y="727"/>
                  </a:moveTo>
                  <a:cubicBezTo>
                    <a:pt x="47844" y="850"/>
                    <a:pt x="46711" y="1072"/>
                    <a:pt x="45626" y="1380"/>
                  </a:cubicBezTo>
                  <a:lnTo>
                    <a:pt x="45626" y="1380"/>
                  </a:lnTo>
                  <a:cubicBezTo>
                    <a:pt x="39798" y="3019"/>
                    <a:pt x="35584" y="6715"/>
                    <a:pt x="31506" y="10276"/>
                  </a:cubicBezTo>
                  <a:lnTo>
                    <a:pt x="31506" y="10276"/>
                  </a:lnTo>
                  <a:cubicBezTo>
                    <a:pt x="31161" y="10584"/>
                    <a:pt x="30828" y="10880"/>
                    <a:pt x="30483" y="11176"/>
                  </a:cubicBezTo>
                  <a:lnTo>
                    <a:pt x="30483" y="11176"/>
                  </a:lnTo>
                  <a:cubicBezTo>
                    <a:pt x="28869" y="12580"/>
                    <a:pt x="27464" y="13677"/>
                    <a:pt x="26060" y="14613"/>
                  </a:cubicBezTo>
                  <a:lnTo>
                    <a:pt x="26060" y="14613"/>
                  </a:lnTo>
                  <a:cubicBezTo>
                    <a:pt x="22758" y="16831"/>
                    <a:pt x="19221" y="18297"/>
                    <a:pt x="15574" y="18987"/>
                  </a:cubicBezTo>
                  <a:lnTo>
                    <a:pt x="15574" y="18987"/>
                  </a:lnTo>
                  <a:cubicBezTo>
                    <a:pt x="10091" y="20010"/>
                    <a:pt x="4596" y="19320"/>
                    <a:pt x="0" y="18347"/>
                  </a:cubicBezTo>
                  <a:lnTo>
                    <a:pt x="0" y="18347"/>
                  </a:lnTo>
                  <a:lnTo>
                    <a:pt x="0" y="18384"/>
                  </a:lnTo>
                  <a:cubicBezTo>
                    <a:pt x="4596" y="19357"/>
                    <a:pt x="10104" y="20047"/>
                    <a:pt x="15599" y="19024"/>
                  </a:cubicBezTo>
                  <a:lnTo>
                    <a:pt x="15599" y="19024"/>
                  </a:lnTo>
                  <a:cubicBezTo>
                    <a:pt x="19258" y="18334"/>
                    <a:pt x="22795" y="16868"/>
                    <a:pt x="26109" y="14638"/>
                  </a:cubicBezTo>
                  <a:lnTo>
                    <a:pt x="26109" y="14638"/>
                  </a:lnTo>
                  <a:cubicBezTo>
                    <a:pt x="27514" y="13702"/>
                    <a:pt x="28918" y="12605"/>
                    <a:pt x="30533" y="11200"/>
                  </a:cubicBezTo>
                  <a:lnTo>
                    <a:pt x="30533" y="11200"/>
                  </a:lnTo>
                  <a:cubicBezTo>
                    <a:pt x="30878" y="10905"/>
                    <a:pt x="31223" y="10609"/>
                    <a:pt x="31555" y="10301"/>
                  </a:cubicBezTo>
                  <a:lnTo>
                    <a:pt x="31555" y="10301"/>
                  </a:lnTo>
                  <a:cubicBezTo>
                    <a:pt x="35634" y="6740"/>
                    <a:pt x="39835" y="3056"/>
                    <a:pt x="45651" y="1417"/>
                  </a:cubicBezTo>
                  <a:lnTo>
                    <a:pt x="45651" y="1417"/>
                  </a:lnTo>
                  <a:cubicBezTo>
                    <a:pt x="46735" y="1121"/>
                    <a:pt x="47856" y="900"/>
                    <a:pt x="48990" y="764"/>
                  </a:cubicBezTo>
                  <a:lnTo>
                    <a:pt x="48990" y="764"/>
                  </a:lnTo>
                  <a:cubicBezTo>
                    <a:pt x="55385" y="0"/>
                    <a:pt x="62088" y="1811"/>
                    <a:pt x="69493" y="6284"/>
                  </a:cubicBezTo>
                  <a:lnTo>
                    <a:pt x="69493" y="6284"/>
                  </a:lnTo>
                  <a:cubicBezTo>
                    <a:pt x="75432" y="9882"/>
                    <a:pt x="80718" y="14268"/>
                    <a:pt x="84759" y="19000"/>
                  </a:cubicBezTo>
                  <a:lnTo>
                    <a:pt x="84759" y="19000"/>
                  </a:lnTo>
                  <a:cubicBezTo>
                    <a:pt x="85905" y="20343"/>
                    <a:pt x="86977" y="21698"/>
                    <a:pt x="87864" y="22844"/>
                  </a:cubicBezTo>
                  <a:lnTo>
                    <a:pt x="87864" y="22844"/>
                  </a:lnTo>
                  <a:cubicBezTo>
                    <a:pt x="89343" y="24742"/>
                    <a:pt x="90784" y="26504"/>
                    <a:pt x="92534" y="28007"/>
                  </a:cubicBezTo>
                  <a:lnTo>
                    <a:pt x="92534" y="28007"/>
                  </a:lnTo>
                  <a:lnTo>
                    <a:pt x="92620" y="28007"/>
                  </a:lnTo>
                  <a:cubicBezTo>
                    <a:pt x="90858" y="26491"/>
                    <a:pt x="89404" y="24729"/>
                    <a:pt x="87913" y="22832"/>
                  </a:cubicBezTo>
                  <a:lnTo>
                    <a:pt x="87913" y="22832"/>
                  </a:lnTo>
                  <a:cubicBezTo>
                    <a:pt x="87026" y="21674"/>
                    <a:pt x="85966" y="20330"/>
                    <a:pt x="84821" y="18975"/>
                  </a:cubicBezTo>
                  <a:lnTo>
                    <a:pt x="84821" y="18975"/>
                  </a:lnTo>
                  <a:cubicBezTo>
                    <a:pt x="80767" y="14244"/>
                    <a:pt x="75481" y="9845"/>
                    <a:pt x="69542" y="6259"/>
                  </a:cubicBezTo>
                  <a:lnTo>
                    <a:pt x="69542" y="6259"/>
                  </a:lnTo>
                  <a:cubicBezTo>
                    <a:pt x="66191" y="4239"/>
                    <a:pt x="63086" y="2797"/>
                    <a:pt x="60055" y="1861"/>
                  </a:cubicBezTo>
                  <a:lnTo>
                    <a:pt x="60055" y="1861"/>
                  </a:lnTo>
                  <a:cubicBezTo>
                    <a:pt x="57270" y="986"/>
                    <a:pt x="54510" y="555"/>
                    <a:pt x="51824" y="555"/>
                  </a:cubicBezTo>
                  <a:lnTo>
                    <a:pt x="51824" y="555"/>
                  </a:lnTo>
                  <a:cubicBezTo>
                    <a:pt x="50875" y="555"/>
                    <a:pt x="49914" y="616"/>
                    <a:pt x="48978" y="72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3"/>
            <p:cNvSpPr/>
            <p:nvPr/>
          </p:nvSpPr>
          <p:spPr>
            <a:xfrm>
              <a:off x="4996075" y="4361150"/>
              <a:ext cx="868375" cy="469475"/>
            </a:xfrm>
            <a:custGeom>
              <a:rect b="b" l="l" r="r" t="t"/>
              <a:pathLst>
                <a:path extrusionOk="0" h="18779" w="34735">
                  <a:moveTo>
                    <a:pt x="19961" y="2280"/>
                  </a:moveTo>
                  <a:cubicBezTo>
                    <a:pt x="16881" y="3549"/>
                    <a:pt x="13961" y="5385"/>
                    <a:pt x="11509" y="7591"/>
                  </a:cubicBezTo>
                  <a:lnTo>
                    <a:pt x="11509" y="7591"/>
                  </a:lnTo>
                  <a:cubicBezTo>
                    <a:pt x="9845" y="9082"/>
                    <a:pt x="8354" y="10684"/>
                    <a:pt x="6913" y="12236"/>
                  </a:cubicBezTo>
                  <a:lnTo>
                    <a:pt x="6913" y="12236"/>
                  </a:lnTo>
                  <a:cubicBezTo>
                    <a:pt x="4843" y="14479"/>
                    <a:pt x="2699" y="16783"/>
                    <a:pt x="1" y="18779"/>
                  </a:cubicBezTo>
                  <a:lnTo>
                    <a:pt x="1" y="18779"/>
                  </a:lnTo>
                  <a:lnTo>
                    <a:pt x="87" y="18779"/>
                  </a:lnTo>
                  <a:cubicBezTo>
                    <a:pt x="2773" y="16783"/>
                    <a:pt x="4904" y="14491"/>
                    <a:pt x="6974" y="12261"/>
                  </a:cubicBezTo>
                  <a:lnTo>
                    <a:pt x="6974" y="12261"/>
                  </a:lnTo>
                  <a:cubicBezTo>
                    <a:pt x="8416" y="10708"/>
                    <a:pt x="9895" y="9106"/>
                    <a:pt x="11558" y="7616"/>
                  </a:cubicBezTo>
                  <a:lnTo>
                    <a:pt x="11558" y="7616"/>
                  </a:lnTo>
                  <a:cubicBezTo>
                    <a:pt x="17053" y="2675"/>
                    <a:pt x="24237" y="1"/>
                    <a:pt x="30767" y="469"/>
                  </a:cubicBezTo>
                  <a:lnTo>
                    <a:pt x="30767" y="469"/>
                  </a:lnTo>
                  <a:cubicBezTo>
                    <a:pt x="32098" y="568"/>
                    <a:pt x="33416" y="789"/>
                    <a:pt x="34735" y="1134"/>
                  </a:cubicBezTo>
                  <a:lnTo>
                    <a:pt x="34735" y="1134"/>
                  </a:lnTo>
                  <a:lnTo>
                    <a:pt x="34735" y="1098"/>
                  </a:lnTo>
                  <a:cubicBezTo>
                    <a:pt x="33416" y="753"/>
                    <a:pt x="32098" y="518"/>
                    <a:pt x="30779" y="432"/>
                  </a:cubicBezTo>
                  <a:lnTo>
                    <a:pt x="30779" y="432"/>
                  </a:lnTo>
                  <a:cubicBezTo>
                    <a:pt x="30262" y="395"/>
                    <a:pt x="29744" y="371"/>
                    <a:pt x="29215" y="371"/>
                  </a:cubicBezTo>
                  <a:lnTo>
                    <a:pt x="29215" y="371"/>
                  </a:lnTo>
                  <a:cubicBezTo>
                    <a:pt x="26171" y="371"/>
                    <a:pt x="23066" y="1011"/>
                    <a:pt x="19961" y="228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3"/>
            <p:cNvSpPr/>
            <p:nvPr/>
          </p:nvSpPr>
          <p:spPr>
            <a:xfrm>
              <a:off x="2014000" y="4111650"/>
              <a:ext cx="2275775" cy="718975"/>
            </a:xfrm>
            <a:custGeom>
              <a:rect b="b" l="l" r="r" t="t"/>
              <a:pathLst>
                <a:path extrusionOk="0" h="28759" w="91031">
                  <a:moveTo>
                    <a:pt x="48670" y="567"/>
                  </a:moveTo>
                  <a:cubicBezTo>
                    <a:pt x="47511" y="666"/>
                    <a:pt x="46353" y="863"/>
                    <a:pt x="45220" y="1146"/>
                  </a:cubicBezTo>
                  <a:lnTo>
                    <a:pt x="45220" y="1146"/>
                  </a:lnTo>
                  <a:cubicBezTo>
                    <a:pt x="39133" y="2687"/>
                    <a:pt x="34673" y="6445"/>
                    <a:pt x="30360" y="10079"/>
                  </a:cubicBezTo>
                  <a:lnTo>
                    <a:pt x="30360" y="10079"/>
                  </a:lnTo>
                  <a:cubicBezTo>
                    <a:pt x="30064" y="10314"/>
                    <a:pt x="29781" y="10560"/>
                    <a:pt x="29498" y="10794"/>
                  </a:cubicBezTo>
                  <a:lnTo>
                    <a:pt x="29498" y="10794"/>
                  </a:lnTo>
                  <a:cubicBezTo>
                    <a:pt x="27822" y="12199"/>
                    <a:pt x="26380" y="13283"/>
                    <a:pt x="24951" y="14219"/>
                  </a:cubicBezTo>
                  <a:lnTo>
                    <a:pt x="24951" y="14219"/>
                  </a:lnTo>
                  <a:cubicBezTo>
                    <a:pt x="21476" y="16474"/>
                    <a:pt x="17977" y="17879"/>
                    <a:pt x="14244" y="18520"/>
                  </a:cubicBezTo>
                  <a:lnTo>
                    <a:pt x="14244" y="18520"/>
                  </a:lnTo>
                  <a:cubicBezTo>
                    <a:pt x="9278" y="19370"/>
                    <a:pt x="4313" y="18778"/>
                    <a:pt x="0" y="17854"/>
                  </a:cubicBezTo>
                  <a:lnTo>
                    <a:pt x="0" y="17854"/>
                  </a:lnTo>
                  <a:lnTo>
                    <a:pt x="0" y="17891"/>
                  </a:lnTo>
                  <a:cubicBezTo>
                    <a:pt x="1737" y="18273"/>
                    <a:pt x="3352" y="18544"/>
                    <a:pt x="4892" y="18717"/>
                  </a:cubicBezTo>
                  <a:lnTo>
                    <a:pt x="4892" y="18717"/>
                  </a:lnTo>
                  <a:cubicBezTo>
                    <a:pt x="8280" y="19111"/>
                    <a:pt x="11336" y="19062"/>
                    <a:pt x="14256" y="18557"/>
                  </a:cubicBezTo>
                  <a:lnTo>
                    <a:pt x="14256" y="18557"/>
                  </a:lnTo>
                  <a:cubicBezTo>
                    <a:pt x="18002" y="17916"/>
                    <a:pt x="21513" y="16511"/>
                    <a:pt x="24988" y="14244"/>
                  </a:cubicBezTo>
                  <a:lnTo>
                    <a:pt x="24988" y="14244"/>
                  </a:lnTo>
                  <a:cubicBezTo>
                    <a:pt x="26429" y="13320"/>
                    <a:pt x="27871" y="12223"/>
                    <a:pt x="29547" y="10819"/>
                  </a:cubicBezTo>
                  <a:lnTo>
                    <a:pt x="29547" y="10819"/>
                  </a:lnTo>
                  <a:cubicBezTo>
                    <a:pt x="29830" y="10585"/>
                    <a:pt x="30126" y="10338"/>
                    <a:pt x="30409" y="10104"/>
                  </a:cubicBezTo>
                  <a:lnTo>
                    <a:pt x="30409" y="10104"/>
                  </a:lnTo>
                  <a:cubicBezTo>
                    <a:pt x="34709" y="6469"/>
                    <a:pt x="39170" y="2724"/>
                    <a:pt x="45244" y="1183"/>
                  </a:cubicBezTo>
                  <a:lnTo>
                    <a:pt x="45244" y="1183"/>
                  </a:lnTo>
                  <a:cubicBezTo>
                    <a:pt x="46366" y="900"/>
                    <a:pt x="47524" y="703"/>
                    <a:pt x="48682" y="604"/>
                  </a:cubicBezTo>
                  <a:lnTo>
                    <a:pt x="48682" y="604"/>
                  </a:lnTo>
                  <a:cubicBezTo>
                    <a:pt x="55262" y="1"/>
                    <a:pt x="61755" y="2009"/>
                    <a:pt x="69135" y="6938"/>
                  </a:cubicBezTo>
                  <a:lnTo>
                    <a:pt x="69135" y="6938"/>
                  </a:lnTo>
                  <a:cubicBezTo>
                    <a:pt x="74840" y="10745"/>
                    <a:pt x="79929" y="15267"/>
                    <a:pt x="83835" y="20023"/>
                  </a:cubicBezTo>
                  <a:lnTo>
                    <a:pt x="83835" y="20023"/>
                  </a:lnTo>
                  <a:cubicBezTo>
                    <a:pt x="84747" y="21132"/>
                    <a:pt x="85708" y="22364"/>
                    <a:pt x="86854" y="23904"/>
                  </a:cubicBezTo>
                  <a:lnTo>
                    <a:pt x="86854" y="23904"/>
                  </a:lnTo>
                  <a:cubicBezTo>
                    <a:pt x="88172" y="25666"/>
                    <a:pt x="89380" y="27243"/>
                    <a:pt x="90907" y="28709"/>
                  </a:cubicBezTo>
                  <a:lnTo>
                    <a:pt x="90907" y="28709"/>
                  </a:lnTo>
                  <a:cubicBezTo>
                    <a:pt x="90920" y="28722"/>
                    <a:pt x="90944" y="28734"/>
                    <a:pt x="90969" y="28759"/>
                  </a:cubicBezTo>
                  <a:lnTo>
                    <a:pt x="90969" y="28759"/>
                  </a:lnTo>
                  <a:lnTo>
                    <a:pt x="91031" y="28759"/>
                  </a:lnTo>
                  <a:cubicBezTo>
                    <a:pt x="89392" y="27206"/>
                    <a:pt x="88110" y="25481"/>
                    <a:pt x="86915" y="23879"/>
                  </a:cubicBezTo>
                  <a:lnTo>
                    <a:pt x="86915" y="23879"/>
                  </a:lnTo>
                  <a:cubicBezTo>
                    <a:pt x="85769" y="22339"/>
                    <a:pt x="84808" y="21107"/>
                    <a:pt x="83896" y="19998"/>
                  </a:cubicBezTo>
                  <a:lnTo>
                    <a:pt x="83896" y="19998"/>
                  </a:lnTo>
                  <a:cubicBezTo>
                    <a:pt x="79991" y="15254"/>
                    <a:pt x="74902" y="10720"/>
                    <a:pt x="69185" y="6913"/>
                  </a:cubicBezTo>
                  <a:lnTo>
                    <a:pt x="69185" y="6913"/>
                  </a:lnTo>
                  <a:cubicBezTo>
                    <a:pt x="65895" y="4720"/>
                    <a:pt x="62852" y="3143"/>
                    <a:pt x="59857" y="2083"/>
                  </a:cubicBezTo>
                  <a:lnTo>
                    <a:pt x="59857" y="2083"/>
                  </a:lnTo>
                  <a:cubicBezTo>
                    <a:pt x="56826" y="999"/>
                    <a:pt x="53808" y="469"/>
                    <a:pt x="50851" y="469"/>
                  </a:cubicBezTo>
                  <a:lnTo>
                    <a:pt x="50851" y="469"/>
                  </a:lnTo>
                  <a:cubicBezTo>
                    <a:pt x="50124" y="469"/>
                    <a:pt x="49397" y="493"/>
                    <a:pt x="48670" y="5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3"/>
            <p:cNvSpPr/>
            <p:nvPr/>
          </p:nvSpPr>
          <p:spPr>
            <a:xfrm>
              <a:off x="5004075" y="4324500"/>
              <a:ext cx="860375" cy="506125"/>
            </a:xfrm>
            <a:custGeom>
              <a:rect b="b" l="l" r="r" t="t"/>
              <a:pathLst>
                <a:path extrusionOk="0" h="20245" w="34415">
                  <a:moveTo>
                    <a:pt x="20812" y="2724"/>
                  </a:moveTo>
                  <a:cubicBezTo>
                    <a:pt x="16672" y="4424"/>
                    <a:pt x="13653" y="6740"/>
                    <a:pt x="11854" y="8392"/>
                  </a:cubicBezTo>
                  <a:lnTo>
                    <a:pt x="11854" y="8392"/>
                  </a:lnTo>
                  <a:cubicBezTo>
                    <a:pt x="10080" y="10006"/>
                    <a:pt x="8515" y="11743"/>
                    <a:pt x="6999" y="13419"/>
                  </a:cubicBezTo>
                  <a:lnTo>
                    <a:pt x="6999" y="13419"/>
                  </a:lnTo>
                  <a:cubicBezTo>
                    <a:pt x="4892" y="15747"/>
                    <a:pt x="2724" y="18150"/>
                    <a:pt x="1" y="20245"/>
                  </a:cubicBezTo>
                  <a:lnTo>
                    <a:pt x="1" y="20245"/>
                  </a:lnTo>
                  <a:lnTo>
                    <a:pt x="87" y="20245"/>
                  </a:lnTo>
                  <a:cubicBezTo>
                    <a:pt x="2798" y="18150"/>
                    <a:pt x="4954" y="15760"/>
                    <a:pt x="7049" y="13443"/>
                  </a:cubicBezTo>
                  <a:lnTo>
                    <a:pt x="7049" y="13443"/>
                  </a:lnTo>
                  <a:cubicBezTo>
                    <a:pt x="8564" y="11768"/>
                    <a:pt x="10141" y="10030"/>
                    <a:pt x="11903" y="8416"/>
                  </a:cubicBezTo>
                  <a:lnTo>
                    <a:pt x="11903" y="8416"/>
                  </a:lnTo>
                  <a:cubicBezTo>
                    <a:pt x="14072" y="6420"/>
                    <a:pt x="21970" y="1"/>
                    <a:pt x="32332" y="851"/>
                  </a:cubicBezTo>
                  <a:lnTo>
                    <a:pt x="32332" y="851"/>
                  </a:lnTo>
                  <a:cubicBezTo>
                    <a:pt x="33022" y="900"/>
                    <a:pt x="33725" y="999"/>
                    <a:pt x="34415" y="1122"/>
                  </a:cubicBezTo>
                  <a:lnTo>
                    <a:pt x="34415" y="1122"/>
                  </a:lnTo>
                  <a:lnTo>
                    <a:pt x="34415" y="1073"/>
                  </a:lnTo>
                  <a:cubicBezTo>
                    <a:pt x="33725" y="949"/>
                    <a:pt x="33035" y="863"/>
                    <a:pt x="32332" y="802"/>
                  </a:cubicBezTo>
                  <a:lnTo>
                    <a:pt x="32332" y="802"/>
                  </a:lnTo>
                  <a:cubicBezTo>
                    <a:pt x="31729" y="752"/>
                    <a:pt x="31112" y="728"/>
                    <a:pt x="30496" y="728"/>
                  </a:cubicBezTo>
                  <a:lnTo>
                    <a:pt x="30496" y="728"/>
                  </a:lnTo>
                  <a:cubicBezTo>
                    <a:pt x="27293" y="728"/>
                    <a:pt x="24052" y="1393"/>
                    <a:pt x="20812" y="272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3"/>
            <p:cNvSpPr/>
            <p:nvPr/>
          </p:nvSpPr>
          <p:spPr>
            <a:xfrm>
              <a:off x="2014000" y="4092850"/>
              <a:ext cx="2237900" cy="737775"/>
            </a:xfrm>
            <a:custGeom>
              <a:rect b="b" l="l" r="r" t="t"/>
              <a:pathLst>
                <a:path extrusionOk="0" h="29511" w="89516">
                  <a:moveTo>
                    <a:pt x="48362" y="395"/>
                  </a:moveTo>
                  <a:cubicBezTo>
                    <a:pt x="47179" y="482"/>
                    <a:pt x="45984" y="642"/>
                    <a:pt x="44825" y="913"/>
                  </a:cubicBezTo>
                  <a:lnTo>
                    <a:pt x="44825" y="913"/>
                  </a:lnTo>
                  <a:cubicBezTo>
                    <a:pt x="41979" y="1553"/>
                    <a:pt x="39194" y="2749"/>
                    <a:pt x="36299" y="4572"/>
                  </a:cubicBezTo>
                  <a:lnTo>
                    <a:pt x="36299" y="4572"/>
                  </a:lnTo>
                  <a:cubicBezTo>
                    <a:pt x="33748" y="6174"/>
                    <a:pt x="31432" y="8047"/>
                    <a:pt x="29202" y="9858"/>
                  </a:cubicBezTo>
                  <a:lnTo>
                    <a:pt x="29202" y="9858"/>
                  </a:lnTo>
                  <a:cubicBezTo>
                    <a:pt x="28968" y="10043"/>
                    <a:pt x="28746" y="10228"/>
                    <a:pt x="28512" y="10413"/>
                  </a:cubicBezTo>
                  <a:lnTo>
                    <a:pt x="28512" y="10413"/>
                  </a:lnTo>
                  <a:cubicBezTo>
                    <a:pt x="26774" y="11817"/>
                    <a:pt x="25296" y="12901"/>
                    <a:pt x="23830" y="13826"/>
                  </a:cubicBezTo>
                  <a:lnTo>
                    <a:pt x="23830" y="13826"/>
                  </a:lnTo>
                  <a:cubicBezTo>
                    <a:pt x="20244" y="16093"/>
                    <a:pt x="16671" y="17473"/>
                    <a:pt x="12913" y="18052"/>
                  </a:cubicBezTo>
                  <a:lnTo>
                    <a:pt x="12913" y="18052"/>
                  </a:lnTo>
                  <a:cubicBezTo>
                    <a:pt x="8428" y="18754"/>
                    <a:pt x="4042" y="18286"/>
                    <a:pt x="0" y="17411"/>
                  </a:cubicBezTo>
                  <a:lnTo>
                    <a:pt x="0" y="17411"/>
                  </a:lnTo>
                  <a:lnTo>
                    <a:pt x="0" y="17448"/>
                  </a:lnTo>
                  <a:cubicBezTo>
                    <a:pt x="4054" y="18323"/>
                    <a:pt x="8440" y="18791"/>
                    <a:pt x="12925" y="18101"/>
                  </a:cubicBezTo>
                  <a:lnTo>
                    <a:pt x="12925" y="18101"/>
                  </a:lnTo>
                  <a:cubicBezTo>
                    <a:pt x="16696" y="17510"/>
                    <a:pt x="20281" y="16130"/>
                    <a:pt x="23879" y="13850"/>
                  </a:cubicBezTo>
                  <a:lnTo>
                    <a:pt x="23879" y="13850"/>
                  </a:lnTo>
                  <a:cubicBezTo>
                    <a:pt x="25333" y="12926"/>
                    <a:pt x="26824" y="11842"/>
                    <a:pt x="28561" y="10437"/>
                  </a:cubicBezTo>
                  <a:lnTo>
                    <a:pt x="28561" y="10437"/>
                  </a:lnTo>
                  <a:cubicBezTo>
                    <a:pt x="28795" y="10252"/>
                    <a:pt x="29017" y="10068"/>
                    <a:pt x="29251" y="9883"/>
                  </a:cubicBezTo>
                  <a:lnTo>
                    <a:pt x="29251" y="9883"/>
                  </a:lnTo>
                  <a:cubicBezTo>
                    <a:pt x="33798" y="6199"/>
                    <a:pt x="38504" y="2379"/>
                    <a:pt x="44850" y="950"/>
                  </a:cubicBezTo>
                  <a:lnTo>
                    <a:pt x="44850" y="950"/>
                  </a:lnTo>
                  <a:cubicBezTo>
                    <a:pt x="45996" y="691"/>
                    <a:pt x="47191" y="518"/>
                    <a:pt x="48374" y="445"/>
                  </a:cubicBezTo>
                  <a:lnTo>
                    <a:pt x="48374" y="445"/>
                  </a:lnTo>
                  <a:cubicBezTo>
                    <a:pt x="55064" y="1"/>
                    <a:pt x="61545" y="2268"/>
                    <a:pt x="68766" y="7579"/>
                  </a:cubicBezTo>
                  <a:lnTo>
                    <a:pt x="68766" y="7579"/>
                  </a:lnTo>
                  <a:cubicBezTo>
                    <a:pt x="74323" y="11669"/>
                    <a:pt x="79091" y="16191"/>
                    <a:pt x="82923" y="21034"/>
                  </a:cubicBezTo>
                  <a:lnTo>
                    <a:pt x="82923" y="21034"/>
                  </a:lnTo>
                  <a:cubicBezTo>
                    <a:pt x="83835" y="22192"/>
                    <a:pt x="84796" y="23473"/>
                    <a:pt x="85843" y="24952"/>
                  </a:cubicBezTo>
                  <a:lnTo>
                    <a:pt x="85843" y="24952"/>
                  </a:lnTo>
                  <a:cubicBezTo>
                    <a:pt x="86952" y="26504"/>
                    <a:pt x="88073" y="28069"/>
                    <a:pt x="89441" y="29511"/>
                  </a:cubicBezTo>
                  <a:lnTo>
                    <a:pt x="89441" y="29511"/>
                  </a:lnTo>
                  <a:lnTo>
                    <a:pt x="89515" y="29511"/>
                  </a:lnTo>
                  <a:cubicBezTo>
                    <a:pt x="88135" y="28069"/>
                    <a:pt x="87014" y="26492"/>
                    <a:pt x="85905" y="24939"/>
                  </a:cubicBezTo>
                  <a:lnTo>
                    <a:pt x="85905" y="24939"/>
                  </a:lnTo>
                  <a:cubicBezTo>
                    <a:pt x="84845" y="23461"/>
                    <a:pt x="83896" y="22179"/>
                    <a:pt x="82972" y="21021"/>
                  </a:cubicBezTo>
                  <a:lnTo>
                    <a:pt x="82972" y="21021"/>
                  </a:lnTo>
                  <a:cubicBezTo>
                    <a:pt x="79140" y="16167"/>
                    <a:pt x="74372" y="11645"/>
                    <a:pt x="68815" y="7554"/>
                  </a:cubicBezTo>
                  <a:lnTo>
                    <a:pt x="68815" y="7554"/>
                  </a:lnTo>
                  <a:cubicBezTo>
                    <a:pt x="65612" y="5201"/>
                    <a:pt x="62617" y="3488"/>
                    <a:pt x="59660" y="2305"/>
                  </a:cubicBezTo>
                  <a:lnTo>
                    <a:pt x="59660" y="2305"/>
                  </a:lnTo>
                  <a:cubicBezTo>
                    <a:pt x="56407" y="999"/>
                    <a:pt x="53130" y="346"/>
                    <a:pt x="49902" y="346"/>
                  </a:cubicBezTo>
                  <a:lnTo>
                    <a:pt x="49902" y="346"/>
                  </a:lnTo>
                  <a:cubicBezTo>
                    <a:pt x="49397" y="346"/>
                    <a:pt x="48879" y="371"/>
                    <a:pt x="48362" y="39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3"/>
            <p:cNvSpPr/>
            <p:nvPr/>
          </p:nvSpPr>
          <p:spPr>
            <a:xfrm>
              <a:off x="5011475" y="4293700"/>
              <a:ext cx="852975" cy="536925"/>
            </a:xfrm>
            <a:custGeom>
              <a:rect b="b" l="l" r="r" t="t"/>
              <a:pathLst>
                <a:path extrusionOk="0" h="21477" w="34119">
                  <a:moveTo>
                    <a:pt x="21686" y="2921"/>
                  </a:moveTo>
                  <a:cubicBezTo>
                    <a:pt x="17288" y="4720"/>
                    <a:pt x="14109" y="7196"/>
                    <a:pt x="12211" y="8958"/>
                  </a:cubicBezTo>
                  <a:lnTo>
                    <a:pt x="12211" y="8958"/>
                  </a:lnTo>
                  <a:cubicBezTo>
                    <a:pt x="10351" y="10695"/>
                    <a:pt x="8700" y="12556"/>
                    <a:pt x="7098" y="14367"/>
                  </a:cubicBezTo>
                  <a:lnTo>
                    <a:pt x="7098" y="14367"/>
                  </a:lnTo>
                  <a:cubicBezTo>
                    <a:pt x="4966" y="16795"/>
                    <a:pt x="2761" y="19284"/>
                    <a:pt x="1" y="21477"/>
                  </a:cubicBezTo>
                  <a:lnTo>
                    <a:pt x="1" y="21477"/>
                  </a:lnTo>
                  <a:lnTo>
                    <a:pt x="87" y="21477"/>
                  </a:lnTo>
                  <a:cubicBezTo>
                    <a:pt x="2835" y="19284"/>
                    <a:pt x="5028" y="16807"/>
                    <a:pt x="7159" y="14392"/>
                  </a:cubicBezTo>
                  <a:lnTo>
                    <a:pt x="7159" y="14392"/>
                  </a:lnTo>
                  <a:cubicBezTo>
                    <a:pt x="8749" y="12581"/>
                    <a:pt x="10400" y="10708"/>
                    <a:pt x="12273" y="8983"/>
                  </a:cubicBezTo>
                  <a:lnTo>
                    <a:pt x="12273" y="8983"/>
                  </a:lnTo>
                  <a:cubicBezTo>
                    <a:pt x="14552" y="6851"/>
                    <a:pt x="22869" y="1"/>
                    <a:pt x="33921" y="986"/>
                  </a:cubicBezTo>
                  <a:lnTo>
                    <a:pt x="33921" y="986"/>
                  </a:lnTo>
                  <a:cubicBezTo>
                    <a:pt x="33983" y="999"/>
                    <a:pt x="34045" y="1011"/>
                    <a:pt x="34119" y="1011"/>
                  </a:cubicBezTo>
                  <a:lnTo>
                    <a:pt x="34119" y="1011"/>
                  </a:lnTo>
                  <a:lnTo>
                    <a:pt x="34119" y="974"/>
                  </a:lnTo>
                  <a:cubicBezTo>
                    <a:pt x="34057" y="962"/>
                    <a:pt x="33995" y="949"/>
                    <a:pt x="33921" y="949"/>
                  </a:cubicBezTo>
                  <a:lnTo>
                    <a:pt x="33921" y="949"/>
                  </a:lnTo>
                  <a:cubicBezTo>
                    <a:pt x="33219" y="888"/>
                    <a:pt x="32504" y="851"/>
                    <a:pt x="31790" y="851"/>
                  </a:cubicBezTo>
                  <a:lnTo>
                    <a:pt x="31790" y="851"/>
                  </a:lnTo>
                  <a:cubicBezTo>
                    <a:pt x="28451" y="851"/>
                    <a:pt x="25062" y="1553"/>
                    <a:pt x="21686" y="29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3"/>
            <p:cNvSpPr/>
            <p:nvPr/>
          </p:nvSpPr>
          <p:spPr>
            <a:xfrm>
              <a:off x="2014000" y="4071925"/>
              <a:ext cx="2201225" cy="758700"/>
            </a:xfrm>
            <a:custGeom>
              <a:rect b="b" l="l" r="r" t="t"/>
              <a:pathLst>
                <a:path extrusionOk="0" h="30348" w="88049">
                  <a:moveTo>
                    <a:pt x="48066" y="320"/>
                  </a:moveTo>
                  <a:cubicBezTo>
                    <a:pt x="46846" y="370"/>
                    <a:pt x="45614" y="518"/>
                    <a:pt x="44431" y="752"/>
                  </a:cubicBezTo>
                  <a:lnTo>
                    <a:pt x="44431" y="752"/>
                  </a:lnTo>
                  <a:cubicBezTo>
                    <a:pt x="37802" y="2082"/>
                    <a:pt x="32615" y="6136"/>
                    <a:pt x="28044" y="9709"/>
                  </a:cubicBezTo>
                  <a:lnTo>
                    <a:pt x="28044" y="9709"/>
                  </a:lnTo>
                  <a:lnTo>
                    <a:pt x="27538" y="10116"/>
                  </a:lnTo>
                  <a:cubicBezTo>
                    <a:pt x="25727" y="11521"/>
                    <a:pt x="24199" y="12593"/>
                    <a:pt x="22708" y="13517"/>
                  </a:cubicBezTo>
                  <a:lnTo>
                    <a:pt x="22708" y="13517"/>
                  </a:lnTo>
                  <a:cubicBezTo>
                    <a:pt x="19012" y="15784"/>
                    <a:pt x="15377" y="17152"/>
                    <a:pt x="11570" y="17681"/>
                  </a:cubicBezTo>
                  <a:lnTo>
                    <a:pt x="11570" y="17681"/>
                  </a:lnTo>
                  <a:cubicBezTo>
                    <a:pt x="7590" y="18236"/>
                    <a:pt x="3672" y="17854"/>
                    <a:pt x="0" y="17078"/>
                  </a:cubicBezTo>
                  <a:lnTo>
                    <a:pt x="0" y="17078"/>
                  </a:lnTo>
                  <a:lnTo>
                    <a:pt x="0" y="17127"/>
                  </a:lnTo>
                  <a:cubicBezTo>
                    <a:pt x="3672" y="17903"/>
                    <a:pt x="7602" y="18273"/>
                    <a:pt x="11582" y="17718"/>
                  </a:cubicBezTo>
                  <a:lnTo>
                    <a:pt x="11582" y="17718"/>
                  </a:lnTo>
                  <a:cubicBezTo>
                    <a:pt x="15402" y="17188"/>
                    <a:pt x="19049" y="15821"/>
                    <a:pt x="22758" y="13541"/>
                  </a:cubicBezTo>
                  <a:lnTo>
                    <a:pt x="22758" y="13541"/>
                  </a:lnTo>
                  <a:cubicBezTo>
                    <a:pt x="24249" y="12630"/>
                    <a:pt x="25776" y="11545"/>
                    <a:pt x="27588" y="10141"/>
                  </a:cubicBezTo>
                  <a:lnTo>
                    <a:pt x="27588" y="10141"/>
                  </a:lnTo>
                  <a:lnTo>
                    <a:pt x="28093" y="9746"/>
                  </a:lnTo>
                  <a:cubicBezTo>
                    <a:pt x="32664" y="6173"/>
                    <a:pt x="37839" y="2119"/>
                    <a:pt x="44443" y="801"/>
                  </a:cubicBezTo>
                  <a:lnTo>
                    <a:pt x="44443" y="801"/>
                  </a:lnTo>
                  <a:cubicBezTo>
                    <a:pt x="45639" y="555"/>
                    <a:pt x="46846" y="419"/>
                    <a:pt x="48066" y="370"/>
                  </a:cubicBezTo>
                  <a:lnTo>
                    <a:pt x="48066" y="370"/>
                  </a:lnTo>
                  <a:cubicBezTo>
                    <a:pt x="57024" y="0"/>
                    <a:pt x="63960" y="4732"/>
                    <a:pt x="68408" y="8317"/>
                  </a:cubicBezTo>
                  <a:lnTo>
                    <a:pt x="68408" y="8317"/>
                  </a:lnTo>
                  <a:cubicBezTo>
                    <a:pt x="73707" y="12605"/>
                    <a:pt x="78290" y="17250"/>
                    <a:pt x="81999" y="22142"/>
                  </a:cubicBezTo>
                  <a:lnTo>
                    <a:pt x="81999" y="22142"/>
                  </a:lnTo>
                  <a:cubicBezTo>
                    <a:pt x="82923" y="23361"/>
                    <a:pt x="83847" y="24655"/>
                    <a:pt x="84833" y="26085"/>
                  </a:cubicBezTo>
                  <a:lnTo>
                    <a:pt x="84833" y="26085"/>
                  </a:lnTo>
                  <a:lnTo>
                    <a:pt x="84956" y="26269"/>
                  </a:lnTo>
                  <a:cubicBezTo>
                    <a:pt x="85893" y="27649"/>
                    <a:pt x="86841" y="29042"/>
                    <a:pt x="87975" y="30348"/>
                  </a:cubicBezTo>
                  <a:lnTo>
                    <a:pt x="87975" y="30348"/>
                  </a:lnTo>
                  <a:lnTo>
                    <a:pt x="88049" y="30348"/>
                  </a:lnTo>
                  <a:cubicBezTo>
                    <a:pt x="86915" y="29042"/>
                    <a:pt x="85954" y="27637"/>
                    <a:pt x="85005" y="26245"/>
                  </a:cubicBezTo>
                  <a:lnTo>
                    <a:pt x="85005" y="26245"/>
                  </a:lnTo>
                  <a:lnTo>
                    <a:pt x="84895" y="26072"/>
                  </a:lnTo>
                  <a:cubicBezTo>
                    <a:pt x="83909" y="24631"/>
                    <a:pt x="82985" y="23337"/>
                    <a:pt x="82061" y="22117"/>
                  </a:cubicBezTo>
                  <a:lnTo>
                    <a:pt x="82061" y="22117"/>
                  </a:lnTo>
                  <a:cubicBezTo>
                    <a:pt x="78340" y="17225"/>
                    <a:pt x="73768" y="12580"/>
                    <a:pt x="68458" y="8292"/>
                  </a:cubicBezTo>
                  <a:lnTo>
                    <a:pt x="68458" y="8292"/>
                  </a:lnTo>
                  <a:cubicBezTo>
                    <a:pt x="65340" y="5767"/>
                    <a:pt x="62396" y="3918"/>
                    <a:pt x="59463" y="2612"/>
                  </a:cubicBezTo>
                  <a:lnTo>
                    <a:pt x="59463" y="2612"/>
                  </a:lnTo>
                  <a:cubicBezTo>
                    <a:pt x="56013" y="1084"/>
                    <a:pt x="52502" y="308"/>
                    <a:pt x="49015" y="308"/>
                  </a:cubicBezTo>
                  <a:lnTo>
                    <a:pt x="49015" y="308"/>
                  </a:lnTo>
                  <a:cubicBezTo>
                    <a:pt x="48694" y="308"/>
                    <a:pt x="48374" y="308"/>
                    <a:pt x="48066" y="32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3"/>
            <p:cNvSpPr/>
            <p:nvPr/>
          </p:nvSpPr>
          <p:spPr>
            <a:xfrm>
              <a:off x="5018875" y="4282600"/>
              <a:ext cx="845575" cy="548025"/>
            </a:xfrm>
            <a:custGeom>
              <a:rect b="b" l="l" r="r" t="t"/>
              <a:pathLst>
                <a:path extrusionOk="0" h="21921" w="33823">
                  <a:moveTo>
                    <a:pt x="22561" y="2342"/>
                  </a:moveTo>
                  <a:cubicBezTo>
                    <a:pt x="17903" y="4240"/>
                    <a:pt x="14564" y="6864"/>
                    <a:pt x="12580" y="8737"/>
                  </a:cubicBezTo>
                  <a:lnTo>
                    <a:pt x="12580" y="8737"/>
                  </a:lnTo>
                  <a:cubicBezTo>
                    <a:pt x="10621" y="10585"/>
                    <a:pt x="8884" y="12593"/>
                    <a:pt x="7208" y="14528"/>
                  </a:cubicBezTo>
                  <a:lnTo>
                    <a:pt x="7208" y="14528"/>
                  </a:lnTo>
                  <a:cubicBezTo>
                    <a:pt x="5027" y="17041"/>
                    <a:pt x="2797" y="19617"/>
                    <a:pt x="0" y="21921"/>
                  </a:cubicBezTo>
                  <a:lnTo>
                    <a:pt x="0" y="21921"/>
                  </a:lnTo>
                  <a:lnTo>
                    <a:pt x="87" y="21921"/>
                  </a:lnTo>
                  <a:cubicBezTo>
                    <a:pt x="2859" y="19629"/>
                    <a:pt x="5089" y="17054"/>
                    <a:pt x="7270" y="14540"/>
                  </a:cubicBezTo>
                  <a:lnTo>
                    <a:pt x="7270" y="14540"/>
                  </a:lnTo>
                  <a:cubicBezTo>
                    <a:pt x="8933" y="12606"/>
                    <a:pt x="10671" y="10610"/>
                    <a:pt x="12642" y="8749"/>
                  </a:cubicBezTo>
                  <a:lnTo>
                    <a:pt x="12642" y="8749"/>
                  </a:lnTo>
                  <a:cubicBezTo>
                    <a:pt x="17275" y="4375"/>
                    <a:pt x="25148" y="1"/>
                    <a:pt x="33823" y="247"/>
                  </a:cubicBezTo>
                  <a:lnTo>
                    <a:pt x="33823" y="247"/>
                  </a:lnTo>
                  <a:lnTo>
                    <a:pt x="33823" y="198"/>
                  </a:lnTo>
                  <a:cubicBezTo>
                    <a:pt x="33576" y="198"/>
                    <a:pt x="33330" y="186"/>
                    <a:pt x="33096" y="186"/>
                  </a:cubicBezTo>
                  <a:lnTo>
                    <a:pt x="33096" y="186"/>
                  </a:lnTo>
                  <a:cubicBezTo>
                    <a:pt x="29609" y="186"/>
                    <a:pt x="26072" y="913"/>
                    <a:pt x="22561" y="234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3"/>
            <p:cNvSpPr/>
            <p:nvPr/>
          </p:nvSpPr>
          <p:spPr>
            <a:xfrm>
              <a:off x="2014000" y="4055275"/>
              <a:ext cx="2165500" cy="775350"/>
            </a:xfrm>
            <a:custGeom>
              <a:rect b="b" l="l" r="r" t="t"/>
              <a:pathLst>
                <a:path extrusionOk="0" h="31014" w="86620">
                  <a:moveTo>
                    <a:pt x="47758" y="75"/>
                  </a:moveTo>
                  <a:cubicBezTo>
                    <a:pt x="46513" y="99"/>
                    <a:pt x="45257" y="223"/>
                    <a:pt x="44024" y="432"/>
                  </a:cubicBezTo>
                  <a:lnTo>
                    <a:pt x="44024" y="432"/>
                  </a:lnTo>
                  <a:cubicBezTo>
                    <a:pt x="37137" y="1652"/>
                    <a:pt x="31691" y="5767"/>
                    <a:pt x="26885" y="9390"/>
                  </a:cubicBezTo>
                  <a:lnTo>
                    <a:pt x="26885" y="9390"/>
                  </a:lnTo>
                  <a:lnTo>
                    <a:pt x="26553" y="9636"/>
                  </a:lnTo>
                  <a:cubicBezTo>
                    <a:pt x="25370" y="10523"/>
                    <a:pt x="23583" y="11842"/>
                    <a:pt x="21600" y="13037"/>
                  </a:cubicBezTo>
                  <a:lnTo>
                    <a:pt x="21600" y="13037"/>
                  </a:lnTo>
                  <a:cubicBezTo>
                    <a:pt x="17792" y="15316"/>
                    <a:pt x="14071" y="16647"/>
                    <a:pt x="10239" y="17128"/>
                  </a:cubicBezTo>
                  <a:lnTo>
                    <a:pt x="10239" y="17128"/>
                  </a:lnTo>
                  <a:cubicBezTo>
                    <a:pt x="6740" y="17559"/>
                    <a:pt x="3290" y="17263"/>
                    <a:pt x="0" y="16610"/>
                  </a:cubicBezTo>
                  <a:lnTo>
                    <a:pt x="0" y="16610"/>
                  </a:lnTo>
                  <a:lnTo>
                    <a:pt x="0" y="16659"/>
                  </a:lnTo>
                  <a:cubicBezTo>
                    <a:pt x="160" y="16684"/>
                    <a:pt x="333" y="16721"/>
                    <a:pt x="505" y="16758"/>
                  </a:cubicBezTo>
                  <a:lnTo>
                    <a:pt x="505" y="16758"/>
                  </a:lnTo>
                  <a:cubicBezTo>
                    <a:pt x="3992" y="17411"/>
                    <a:pt x="7183" y="17546"/>
                    <a:pt x="10252" y="17164"/>
                  </a:cubicBezTo>
                  <a:lnTo>
                    <a:pt x="10252" y="17164"/>
                  </a:lnTo>
                  <a:cubicBezTo>
                    <a:pt x="14096" y="16696"/>
                    <a:pt x="17817" y="15353"/>
                    <a:pt x="21636" y="13061"/>
                  </a:cubicBezTo>
                  <a:lnTo>
                    <a:pt x="21636" y="13061"/>
                  </a:lnTo>
                  <a:cubicBezTo>
                    <a:pt x="23633" y="11866"/>
                    <a:pt x="25419" y="10548"/>
                    <a:pt x="26602" y="9661"/>
                  </a:cubicBezTo>
                  <a:lnTo>
                    <a:pt x="26602" y="9661"/>
                  </a:lnTo>
                  <a:lnTo>
                    <a:pt x="26935" y="9414"/>
                  </a:lnTo>
                  <a:cubicBezTo>
                    <a:pt x="31728" y="5792"/>
                    <a:pt x="37174" y="1689"/>
                    <a:pt x="44049" y="469"/>
                  </a:cubicBezTo>
                  <a:lnTo>
                    <a:pt x="44049" y="469"/>
                  </a:lnTo>
                  <a:cubicBezTo>
                    <a:pt x="45269" y="260"/>
                    <a:pt x="46513" y="136"/>
                    <a:pt x="47758" y="124"/>
                  </a:cubicBezTo>
                  <a:lnTo>
                    <a:pt x="47758" y="124"/>
                  </a:lnTo>
                  <a:cubicBezTo>
                    <a:pt x="54719" y="1"/>
                    <a:pt x="61164" y="2785"/>
                    <a:pt x="68039" y="8872"/>
                  </a:cubicBezTo>
                  <a:lnTo>
                    <a:pt x="68039" y="8872"/>
                  </a:lnTo>
                  <a:cubicBezTo>
                    <a:pt x="73078" y="13345"/>
                    <a:pt x="77465" y="18113"/>
                    <a:pt x="81075" y="23066"/>
                  </a:cubicBezTo>
                  <a:lnTo>
                    <a:pt x="81075" y="23066"/>
                  </a:lnTo>
                  <a:cubicBezTo>
                    <a:pt x="81999" y="24336"/>
                    <a:pt x="82923" y="25679"/>
                    <a:pt x="83823" y="27059"/>
                  </a:cubicBezTo>
                  <a:lnTo>
                    <a:pt x="83823" y="27059"/>
                  </a:lnTo>
                  <a:lnTo>
                    <a:pt x="84081" y="27453"/>
                  </a:lnTo>
                  <a:cubicBezTo>
                    <a:pt x="84858" y="28648"/>
                    <a:pt x="85646" y="29856"/>
                    <a:pt x="86546" y="31014"/>
                  </a:cubicBezTo>
                  <a:lnTo>
                    <a:pt x="86546" y="31014"/>
                  </a:lnTo>
                  <a:lnTo>
                    <a:pt x="86620" y="31014"/>
                  </a:lnTo>
                  <a:cubicBezTo>
                    <a:pt x="85708" y="29856"/>
                    <a:pt x="84919" y="28636"/>
                    <a:pt x="84143" y="27441"/>
                  </a:cubicBezTo>
                  <a:lnTo>
                    <a:pt x="84143" y="27441"/>
                  </a:lnTo>
                  <a:lnTo>
                    <a:pt x="83884" y="27046"/>
                  </a:lnTo>
                  <a:cubicBezTo>
                    <a:pt x="82985" y="25666"/>
                    <a:pt x="82061" y="24323"/>
                    <a:pt x="81137" y="23054"/>
                  </a:cubicBezTo>
                  <a:lnTo>
                    <a:pt x="81137" y="23054"/>
                  </a:lnTo>
                  <a:cubicBezTo>
                    <a:pt x="77526" y="18101"/>
                    <a:pt x="73140" y="13320"/>
                    <a:pt x="68088" y="8848"/>
                  </a:cubicBezTo>
                  <a:lnTo>
                    <a:pt x="68088" y="8848"/>
                  </a:lnTo>
                  <a:cubicBezTo>
                    <a:pt x="65069" y="6174"/>
                    <a:pt x="62186" y="4178"/>
                    <a:pt x="59266" y="2748"/>
                  </a:cubicBezTo>
                  <a:lnTo>
                    <a:pt x="59266" y="2748"/>
                  </a:lnTo>
                  <a:cubicBezTo>
                    <a:pt x="55644" y="974"/>
                    <a:pt x="51898" y="75"/>
                    <a:pt x="48140" y="75"/>
                  </a:cubicBezTo>
                  <a:lnTo>
                    <a:pt x="48140" y="75"/>
                  </a:lnTo>
                  <a:cubicBezTo>
                    <a:pt x="48017" y="75"/>
                    <a:pt x="47881" y="75"/>
                    <a:pt x="47758" y="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3"/>
            <p:cNvSpPr/>
            <p:nvPr/>
          </p:nvSpPr>
          <p:spPr>
            <a:xfrm>
              <a:off x="5018875" y="4256425"/>
              <a:ext cx="845575" cy="574200"/>
            </a:xfrm>
            <a:custGeom>
              <a:rect b="b" l="l" r="r" t="t"/>
              <a:pathLst>
                <a:path extrusionOk="0" h="22968" w="33823">
                  <a:moveTo>
                    <a:pt x="13061" y="9032"/>
                  </a:moveTo>
                  <a:cubicBezTo>
                    <a:pt x="10991" y="11016"/>
                    <a:pt x="9167" y="13148"/>
                    <a:pt x="7418" y="15218"/>
                  </a:cubicBezTo>
                  <a:lnTo>
                    <a:pt x="7418" y="15218"/>
                  </a:lnTo>
                  <a:cubicBezTo>
                    <a:pt x="5175" y="17854"/>
                    <a:pt x="2871" y="20553"/>
                    <a:pt x="0" y="22968"/>
                  </a:cubicBezTo>
                  <a:lnTo>
                    <a:pt x="0" y="22968"/>
                  </a:lnTo>
                  <a:lnTo>
                    <a:pt x="653" y="22968"/>
                  </a:lnTo>
                  <a:cubicBezTo>
                    <a:pt x="3438" y="20590"/>
                    <a:pt x="5680" y="17953"/>
                    <a:pt x="7874" y="15378"/>
                  </a:cubicBezTo>
                  <a:lnTo>
                    <a:pt x="7874" y="15378"/>
                  </a:lnTo>
                  <a:cubicBezTo>
                    <a:pt x="9623" y="13308"/>
                    <a:pt x="11435" y="11176"/>
                    <a:pt x="13492" y="9217"/>
                  </a:cubicBezTo>
                  <a:lnTo>
                    <a:pt x="13492" y="9217"/>
                  </a:lnTo>
                  <a:cubicBezTo>
                    <a:pt x="18002" y="4917"/>
                    <a:pt x="25456" y="629"/>
                    <a:pt x="33823" y="333"/>
                  </a:cubicBezTo>
                  <a:lnTo>
                    <a:pt x="33823" y="333"/>
                  </a:lnTo>
                  <a:lnTo>
                    <a:pt x="33823" y="1"/>
                  </a:lnTo>
                  <a:cubicBezTo>
                    <a:pt x="25259" y="296"/>
                    <a:pt x="17645" y="4658"/>
                    <a:pt x="13061" y="903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3"/>
            <p:cNvSpPr/>
            <p:nvPr/>
          </p:nvSpPr>
          <p:spPr>
            <a:xfrm>
              <a:off x="2014000" y="4030650"/>
              <a:ext cx="2137150" cy="799975"/>
            </a:xfrm>
            <a:custGeom>
              <a:rect b="b" l="l" r="r" t="t"/>
              <a:pathLst>
                <a:path extrusionOk="0" h="31999" w="85486">
                  <a:moveTo>
                    <a:pt x="25555" y="9278"/>
                  </a:moveTo>
                  <a:lnTo>
                    <a:pt x="25394" y="9389"/>
                  </a:lnTo>
                  <a:cubicBezTo>
                    <a:pt x="20749" y="12777"/>
                    <a:pt x="15525" y="16018"/>
                    <a:pt x="8859" y="16757"/>
                  </a:cubicBezTo>
                  <a:lnTo>
                    <a:pt x="8859" y="16757"/>
                  </a:lnTo>
                  <a:cubicBezTo>
                    <a:pt x="5828" y="17090"/>
                    <a:pt x="2883" y="16880"/>
                    <a:pt x="0" y="16338"/>
                  </a:cubicBezTo>
                  <a:lnTo>
                    <a:pt x="0" y="16338"/>
                  </a:lnTo>
                  <a:lnTo>
                    <a:pt x="0" y="16683"/>
                  </a:lnTo>
                  <a:cubicBezTo>
                    <a:pt x="2896" y="17213"/>
                    <a:pt x="5877" y="17423"/>
                    <a:pt x="8945" y="17078"/>
                  </a:cubicBezTo>
                  <a:lnTo>
                    <a:pt x="8945" y="17078"/>
                  </a:lnTo>
                  <a:cubicBezTo>
                    <a:pt x="15771" y="16326"/>
                    <a:pt x="21070" y="13048"/>
                    <a:pt x="25789" y="9611"/>
                  </a:cubicBezTo>
                  <a:lnTo>
                    <a:pt x="25789" y="9611"/>
                  </a:lnTo>
                  <a:lnTo>
                    <a:pt x="25949" y="9500"/>
                  </a:lnTo>
                  <a:cubicBezTo>
                    <a:pt x="31839" y="5200"/>
                    <a:pt x="38504" y="333"/>
                    <a:pt x="47302" y="333"/>
                  </a:cubicBezTo>
                  <a:lnTo>
                    <a:pt x="47302" y="333"/>
                  </a:lnTo>
                  <a:cubicBezTo>
                    <a:pt x="47351" y="333"/>
                    <a:pt x="47401" y="333"/>
                    <a:pt x="47450" y="333"/>
                  </a:cubicBezTo>
                  <a:lnTo>
                    <a:pt x="47450" y="333"/>
                  </a:lnTo>
                  <a:cubicBezTo>
                    <a:pt x="54387" y="370"/>
                    <a:pt x="60942" y="3487"/>
                    <a:pt x="67484" y="9833"/>
                  </a:cubicBezTo>
                  <a:lnTo>
                    <a:pt x="67484" y="9833"/>
                  </a:lnTo>
                  <a:cubicBezTo>
                    <a:pt x="73497" y="15661"/>
                    <a:pt x="78574" y="21907"/>
                    <a:pt x="82603" y="28401"/>
                  </a:cubicBezTo>
                  <a:lnTo>
                    <a:pt x="82603" y="28401"/>
                  </a:lnTo>
                  <a:lnTo>
                    <a:pt x="82972" y="29005"/>
                  </a:lnTo>
                  <a:cubicBezTo>
                    <a:pt x="83588" y="30003"/>
                    <a:pt x="84217" y="31013"/>
                    <a:pt x="84907" y="31999"/>
                  </a:cubicBezTo>
                  <a:lnTo>
                    <a:pt x="84907" y="31999"/>
                  </a:lnTo>
                  <a:lnTo>
                    <a:pt x="85486" y="31999"/>
                  </a:lnTo>
                  <a:cubicBezTo>
                    <a:pt x="84747" y="30976"/>
                    <a:pt x="84094" y="29929"/>
                    <a:pt x="83453" y="28881"/>
                  </a:cubicBezTo>
                  <a:lnTo>
                    <a:pt x="83453" y="28881"/>
                  </a:lnTo>
                  <a:lnTo>
                    <a:pt x="83083" y="28278"/>
                  </a:lnTo>
                  <a:cubicBezTo>
                    <a:pt x="79042" y="21772"/>
                    <a:pt x="73941" y="15500"/>
                    <a:pt x="67916" y="9648"/>
                  </a:cubicBezTo>
                  <a:lnTo>
                    <a:pt x="67916" y="9648"/>
                  </a:lnTo>
                  <a:cubicBezTo>
                    <a:pt x="61274" y="3204"/>
                    <a:pt x="54572" y="49"/>
                    <a:pt x="47450" y="0"/>
                  </a:cubicBezTo>
                  <a:lnTo>
                    <a:pt x="47450" y="0"/>
                  </a:lnTo>
                  <a:cubicBezTo>
                    <a:pt x="47401" y="0"/>
                    <a:pt x="47364" y="0"/>
                    <a:pt x="47314" y="0"/>
                  </a:cubicBezTo>
                  <a:lnTo>
                    <a:pt x="47314" y="0"/>
                  </a:lnTo>
                  <a:cubicBezTo>
                    <a:pt x="38283" y="0"/>
                    <a:pt x="31518" y="4929"/>
                    <a:pt x="25555" y="92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7" name="Google Shape;547;p23"/>
          <p:cNvSpPr txBox="1"/>
          <p:nvPr>
            <p:ph hasCustomPrompt="1" type="title"/>
          </p:nvPr>
        </p:nvSpPr>
        <p:spPr>
          <a:xfrm>
            <a:off x="1737750" y="1481950"/>
            <a:ext cx="5678700" cy="15147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9000">
                <a:solidFill>
                  <a:schemeClr val="accen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548" name="Google Shape;548;p23"/>
          <p:cNvSpPr txBox="1"/>
          <p:nvPr>
            <p:ph idx="1" type="body"/>
          </p:nvPr>
        </p:nvSpPr>
        <p:spPr>
          <a:xfrm>
            <a:off x="713225" y="2949450"/>
            <a:ext cx="7717500" cy="5244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sz="1600"/>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grpSp>
        <p:nvGrpSpPr>
          <p:cNvPr id="549" name="Google Shape;549;p23"/>
          <p:cNvGrpSpPr/>
          <p:nvPr/>
        </p:nvGrpSpPr>
        <p:grpSpPr>
          <a:xfrm flipH="1" rot="10800000">
            <a:off x="-69526" y="5"/>
            <a:ext cx="9144049" cy="1367761"/>
            <a:chOff x="2014000" y="4030650"/>
            <a:chExt cx="3850450" cy="817550"/>
          </a:xfrm>
        </p:grpSpPr>
        <p:sp>
          <p:nvSpPr>
            <p:cNvPr id="550" name="Google Shape;550;p23"/>
            <p:cNvSpPr/>
            <p:nvPr/>
          </p:nvSpPr>
          <p:spPr>
            <a:xfrm>
              <a:off x="3407225" y="4695075"/>
              <a:ext cx="1119425" cy="135550"/>
            </a:xfrm>
            <a:custGeom>
              <a:rect b="b" l="l" r="r" t="t"/>
              <a:pathLst>
                <a:path extrusionOk="0" h="5422" w="44777">
                  <a:moveTo>
                    <a:pt x="13222" y="1898"/>
                  </a:moveTo>
                  <a:cubicBezTo>
                    <a:pt x="11201" y="2403"/>
                    <a:pt x="9180" y="2970"/>
                    <a:pt x="7221" y="3512"/>
                  </a:cubicBezTo>
                  <a:lnTo>
                    <a:pt x="7221" y="3512"/>
                  </a:lnTo>
                  <a:cubicBezTo>
                    <a:pt x="4868" y="4177"/>
                    <a:pt x="2465" y="4843"/>
                    <a:pt x="1" y="5422"/>
                  </a:cubicBezTo>
                  <a:lnTo>
                    <a:pt x="1" y="5422"/>
                  </a:lnTo>
                  <a:lnTo>
                    <a:pt x="2182" y="5422"/>
                  </a:lnTo>
                  <a:cubicBezTo>
                    <a:pt x="3993" y="4966"/>
                    <a:pt x="5780" y="4461"/>
                    <a:pt x="7529" y="3968"/>
                  </a:cubicBezTo>
                  <a:lnTo>
                    <a:pt x="7529" y="3968"/>
                  </a:lnTo>
                  <a:cubicBezTo>
                    <a:pt x="9488" y="3426"/>
                    <a:pt x="11497" y="2859"/>
                    <a:pt x="13505" y="2354"/>
                  </a:cubicBezTo>
                  <a:lnTo>
                    <a:pt x="13505" y="2354"/>
                  </a:lnTo>
                  <a:cubicBezTo>
                    <a:pt x="21157" y="456"/>
                    <a:pt x="27428" y="25"/>
                    <a:pt x="32689" y="1011"/>
                  </a:cubicBezTo>
                  <a:lnTo>
                    <a:pt x="32689" y="1011"/>
                  </a:lnTo>
                  <a:cubicBezTo>
                    <a:pt x="36891" y="1812"/>
                    <a:pt x="40390" y="3500"/>
                    <a:pt x="43643" y="5422"/>
                  </a:cubicBezTo>
                  <a:lnTo>
                    <a:pt x="43643" y="5422"/>
                  </a:lnTo>
                  <a:lnTo>
                    <a:pt x="44777" y="5422"/>
                  </a:lnTo>
                  <a:cubicBezTo>
                    <a:pt x="41290" y="3302"/>
                    <a:pt x="37532" y="1405"/>
                    <a:pt x="32911" y="542"/>
                  </a:cubicBezTo>
                  <a:lnTo>
                    <a:pt x="32911" y="542"/>
                  </a:lnTo>
                  <a:cubicBezTo>
                    <a:pt x="31026" y="185"/>
                    <a:pt x="29018" y="0"/>
                    <a:pt x="26861" y="0"/>
                  </a:cubicBezTo>
                  <a:lnTo>
                    <a:pt x="26861" y="0"/>
                  </a:lnTo>
                  <a:cubicBezTo>
                    <a:pt x="22832" y="0"/>
                    <a:pt x="18323" y="629"/>
                    <a:pt x="13222" y="18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3"/>
            <p:cNvSpPr/>
            <p:nvPr/>
          </p:nvSpPr>
          <p:spPr>
            <a:xfrm>
              <a:off x="2014000" y="4498850"/>
              <a:ext cx="850800" cy="331775"/>
            </a:xfrm>
            <a:custGeom>
              <a:rect b="b" l="l" r="r" t="t"/>
              <a:pathLst>
                <a:path extrusionOk="0" h="13271" w="34032">
                  <a:moveTo>
                    <a:pt x="3352" y="13"/>
                  </a:moveTo>
                  <a:cubicBezTo>
                    <a:pt x="2218" y="13"/>
                    <a:pt x="1097" y="25"/>
                    <a:pt x="0" y="13"/>
                  </a:cubicBezTo>
                  <a:lnTo>
                    <a:pt x="0" y="13"/>
                  </a:lnTo>
                  <a:lnTo>
                    <a:pt x="0" y="506"/>
                  </a:lnTo>
                  <a:cubicBezTo>
                    <a:pt x="1121" y="518"/>
                    <a:pt x="2243" y="506"/>
                    <a:pt x="3352" y="506"/>
                  </a:cubicBezTo>
                  <a:lnTo>
                    <a:pt x="3352" y="506"/>
                  </a:lnTo>
                  <a:cubicBezTo>
                    <a:pt x="8699" y="481"/>
                    <a:pt x="14231" y="444"/>
                    <a:pt x="18507" y="2292"/>
                  </a:cubicBezTo>
                  <a:lnTo>
                    <a:pt x="18507" y="2292"/>
                  </a:lnTo>
                  <a:cubicBezTo>
                    <a:pt x="21526" y="3586"/>
                    <a:pt x="23411" y="5570"/>
                    <a:pt x="25407" y="7677"/>
                  </a:cubicBezTo>
                  <a:lnTo>
                    <a:pt x="25407" y="7677"/>
                  </a:lnTo>
                  <a:cubicBezTo>
                    <a:pt x="27107" y="9463"/>
                    <a:pt x="28857" y="11312"/>
                    <a:pt x="31370" y="12679"/>
                  </a:cubicBezTo>
                  <a:lnTo>
                    <a:pt x="31370" y="12679"/>
                  </a:lnTo>
                  <a:cubicBezTo>
                    <a:pt x="31765" y="12889"/>
                    <a:pt x="32171" y="13086"/>
                    <a:pt x="32590" y="13271"/>
                  </a:cubicBezTo>
                  <a:lnTo>
                    <a:pt x="32590" y="13271"/>
                  </a:lnTo>
                  <a:lnTo>
                    <a:pt x="34032" y="13271"/>
                  </a:lnTo>
                  <a:cubicBezTo>
                    <a:pt x="33268" y="12987"/>
                    <a:pt x="32541" y="12667"/>
                    <a:pt x="31876" y="12297"/>
                  </a:cubicBezTo>
                  <a:lnTo>
                    <a:pt x="31876" y="12297"/>
                  </a:lnTo>
                  <a:cubicBezTo>
                    <a:pt x="29448" y="10991"/>
                    <a:pt x="27736" y="9168"/>
                    <a:pt x="26072" y="7418"/>
                  </a:cubicBezTo>
                  <a:lnTo>
                    <a:pt x="26072" y="7418"/>
                  </a:lnTo>
                  <a:cubicBezTo>
                    <a:pt x="24125" y="5360"/>
                    <a:pt x="22105" y="3241"/>
                    <a:pt x="18938" y="1873"/>
                  </a:cubicBezTo>
                  <a:lnTo>
                    <a:pt x="18938" y="1873"/>
                  </a:lnTo>
                  <a:cubicBezTo>
                    <a:pt x="15008" y="185"/>
                    <a:pt x="10165" y="1"/>
                    <a:pt x="5335" y="1"/>
                  </a:cubicBezTo>
                  <a:lnTo>
                    <a:pt x="5335" y="1"/>
                  </a:lnTo>
                  <a:cubicBezTo>
                    <a:pt x="4670" y="1"/>
                    <a:pt x="4005" y="1"/>
                    <a:pt x="3352"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3"/>
            <p:cNvSpPr/>
            <p:nvPr/>
          </p:nvSpPr>
          <p:spPr>
            <a:xfrm>
              <a:off x="3316350" y="4675350"/>
              <a:ext cx="1220175" cy="155275"/>
            </a:xfrm>
            <a:custGeom>
              <a:rect b="b" l="l" r="r" t="t"/>
              <a:pathLst>
                <a:path extrusionOk="0" h="6211" w="48807">
                  <a:moveTo>
                    <a:pt x="25790" y="247"/>
                  </a:moveTo>
                  <a:cubicBezTo>
                    <a:pt x="22943" y="494"/>
                    <a:pt x="19949" y="1011"/>
                    <a:pt x="16623" y="1800"/>
                  </a:cubicBezTo>
                  <a:lnTo>
                    <a:pt x="16623" y="1800"/>
                  </a:lnTo>
                  <a:cubicBezTo>
                    <a:pt x="14072" y="2416"/>
                    <a:pt x="11546" y="3130"/>
                    <a:pt x="9082" y="3833"/>
                  </a:cubicBezTo>
                  <a:lnTo>
                    <a:pt x="9082" y="3833"/>
                  </a:lnTo>
                  <a:cubicBezTo>
                    <a:pt x="7160" y="4387"/>
                    <a:pt x="5151" y="4954"/>
                    <a:pt x="3180" y="5459"/>
                  </a:cubicBezTo>
                  <a:lnTo>
                    <a:pt x="3180" y="5459"/>
                  </a:lnTo>
                  <a:cubicBezTo>
                    <a:pt x="2059" y="5743"/>
                    <a:pt x="999" y="6001"/>
                    <a:pt x="1" y="6211"/>
                  </a:cubicBezTo>
                  <a:lnTo>
                    <a:pt x="1" y="6211"/>
                  </a:lnTo>
                  <a:lnTo>
                    <a:pt x="395" y="6211"/>
                  </a:lnTo>
                  <a:cubicBezTo>
                    <a:pt x="1282" y="6014"/>
                    <a:pt x="2231" y="5792"/>
                    <a:pt x="3229" y="5533"/>
                  </a:cubicBezTo>
                  <a:lnTo>
                    <a:pt x="3229" y="5533"/>
                  </a:lnTo>
                  <a:cubicBezTo>
                    <a:pt x="5201" y="5028"/>
                    <a:pt x="7209" y="4461"/>
                    <a:pt x="9143" y="3907"/>
                  </a:cubicBezTo>
                  <a:lnTo>
                    <a:pt x="9143" y="3907"/>
                  </a:lnTo>
                  <a:cubicBezTo>
                    <a:pt x="11595" y="3204"/>
                    <a:pt x="14121" y="2490"/>
                    <a:pt x="16672" y="1874"/>
                  </a:cubicBezTo>
                  <a:lnTo>
                    <a:pt x="16672" y="1874"/>
                  </a:lnTo>
                  <a:cubicBezTo>
                    <a:pt x="19974" y="1085"/>
                    <a:pt x="22968" y="580"/>
                    <a:pt x="25802" y="333"/>
                  </a:cubicBezTo>
                  <a:lnTo>
                    <a:pt x="25802" y="333"/>
                  </a:lnTo>
                  <a:cubicBezTo>
                    <a:pt x="29572" y="1"/>
                    <a:pt x="33047" y="149"/>
                    <a:pt x="36127" y="765"/>
                  </a:cubicBezTo>
                  <a:lnTo>
                    <a:pt x="36127" y="765"/>
                  </a:lnTo>
                  <a:cubicBezTo>
                    <a:pt x="40908" y="1726"/>
                    <a:pt x="44703" y="3783"/>
                    <a:pt x="47463" y="5471"/>
                  </a:cubicBezTo>
                  <a:lnTo>
                    <a:pt x="47463" y="5471"/>
                  </a:lnTo>
                  <a:cubicBezTo>
                    <a:pt x="47857" y="5718"/>
                    <a:pt x="48239" y="5964"/>
                    <a:pt x="48634" y="6211"/>
                  </a:cubicBezTo>
                  <a:lnTo>
                    <a:pt x="48634" y="6211"/>
                  </a:lnTo>
                  <a:lnTo>
                    <a:pt x="48806" y="6211"/>
                  </a:lnTo>
                  <a:cubicBezTo>
                    <a:pt x="48387" y="5940"/>
                    <a:pt x="47968" y="5681"/>
                    <a:pt x="47549" y="5422"/>
                  </a:cubicBezTo>
                  <a:lnTo>
                    <a:pt x="47549" y="5422"/>
                  </a:lnTo>
                  <a:cubicBezTo>
                    <a:pt x="44777" y="3722"/>
                    <a:pt x="40970" y="1652"/>
                    <a:pt x="36164" y="691"/>
                  </a:cubicBezTo>
                  <a:lnTo>
                    <a:pt x="36164" y="691"/>
                  </a:lnTo>
                  <a:cubicBezTo>
                    <a:pt x="34144" y="284"/>
                    <a:pt x="31950" y="75"/>
                    <a:pt x="29609" y="75"/>
                  </a:cubicBezTo>
                  <a:lnTo>
                    <a:pt x="29609" y="75"/>
                  </a:lnTo>
                  <a:cubicBezTo>
                    <a:pt x="28377" y="75"/>
                    <a:pt x="27096" y="136"/>
                    <a:pt x="25790" y="247"/>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3"/>
            <p:cNvSpPr/>
            <p:nvPr/>
          </p:nvSpPr>
          <p:spPr>
            <a:xfrm>
              <a:off x="2014000" y="4536425"/>
              <a:ext cx="852050" cy="294200"/>
            </a:xfrm>
            <a:custGeom>
              <a:rect b="b" l="l" r="r" t="t"/>
              <a:pathLst>
                <a:path extrusionOk="0" h="11768" w="34082">
                  <a:moveTo>
                    <a:pt x="0" y="75"/>
                  </a:moveTo>
                  <a:cubicBezTo>
                    <a:pt x="1220" y="99"/>
                    <a:pt x="2440" y="99"/>
                    <a:pt x="3647" y="99"/>
                  </a:cubicBezTo>
                  <a:lnTo>
                    <a:pt x="3647" y="99"/>
                  </a:lnTo>
                  <a:cubicBezTo>
                    <a:pt x="7085" y="99"/>
                    <a:pt x="10646" y="99"/>
                    <a:pt x="13849" y="568"/>
                  </a:cubicBezTo>
                  <a:lnTo>
                    <a:pt x="13849" y="568"/>
                  </a:lnTo>
                  <a:cubicBezTo>
                    <a:pt x="15722" y="826"/>
                    <a:pt x="17324" y="1233"/>
                    <a:pt x="18741" y="1775"/>
                  </a:cubicBezTo>
                  <a:lnTo>
                    <a:pt x="18741" y="1775"/>
                  </a:lnTo>
                  <a:cubicBezTo>
                    <a:pt x="21883" y="2983"/>
                    <a:pt x="23978" y="4868"/>
                    <a:pt x="25998" y="6704"/>
                  </a:cubicBezTo>
                  <a:lnTo>
                    <a:pt x="25998" y="6704"/>
                  </a:lnTo>
                  <a:cubicBezTo>
                    <a:pt x="27736" y="8281"/>
                    <a:pt x="29534" y="9907"/>
                    <a:pt x="31986" y="11053"/>
                  </a:cubicBezTo>
                  <a:lnTo>
                    <a:pt x="31986" y="11053"/>
                  </a:lnTo>
                  <a:cubicBezTo>
                    <a:pt x="32171" y="11139"/>
                    <a:pt x="32356" y="11213"/>
                    <a:pt x="32553" y="11300"/>
                  </a:cubicBezTo>
                  <a:lnTo>
                    <a:pt x="32553" y="11300"/>
                  </a:lnTo>
                  <a:cubicBezTo>
                    <a:pt x="32948" y="11472"/>
                    <a:pt x="33366" y="11620"/>
                    <a:pt x="33798" y="11768"/>
                  </a:cubicBezTo>
                  <a:lnTo>
                    <a:pt x="33798" y="11768"/>
                  </a:lnTo>
                  <a:lnTo>
                    <a:pt x="34081" y="11768"/>
                  </a:lnTo>
                  <a:cubicBezTo>
                    <a:pt x="33576" y="11608"/>
                    <a:pt x="33083" y="11423"/>
                    <a:pt x="32615" y="11226"/>
                  </a:cubicBezTo>
                  <a:lnTo>
                    <a:pt x="32615" y="11226"/>
                  </a:lnTo>
                  <a:cubicBezTo>
                    <a:pt x="32430" y="11152"/>
                    <a:pt x="32245" y="11065"/>
                    <a:pt x="32060" y="10979"/>
                  </a:cubicBezTo>
                  <a:lnTo>
                    <a:pt x="32060" y="10979"/>
                  </a:lnTo>
                  <a:cubicBezTo>
                    <a:pt x="29633" y="9846"/>
                    <a:pt x="27834" y="8219"/>
                    <a:pt x="26097" y="6654"/>
                  </a:cubicBezTo>
                  <a:lnTo>
                    <a:pt x="26097" y="6654"/>
                  </a:lnTo>
                  <a:cubicBezTo>
                    <a:pt x="24064" y="4818"/>
                    <a:pt x="21969" y="2921"/>
                    <a:pt x="18803" y="1701"/>
                  </a:cubicBezTo>
                  <a:lnTo>
                    <a:pt x="18803" y="1701"/>
                  </a:lnTo>
                  <a:cubicBezTo>
                    <a:pt x="17373" y="1159"/>
                    <a:pt x="15759" y="752"/>
                    <a:pt x="13874" y="481"/>
                  </a:cubicBezTo>
                  <a:lnTo>
                    <a:pt x="13874" y="481"/>
                  </a:lnTo>
                  <a:cubicBezTo>
                    <a:pt x="10658" y="25"/>
                    <a:pt x="7097" y="25"/>
                    <a:pt x="3660" y="13"/>
                  </a:cubicBezTo>
                  <a:lnTo>
                    <a:pt x="3660" y="13"/>
                  </a:lnTo>
                  <a:cubicBezTo>
                    <a:pt x="2440" y="13"/>
                    <a:pt x="1220" y="13"/>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3"/>
            <p:cNvSpPr/>
            <p:nvPr/>
          </p:nvSpPr>
          <p:spPr>
            <a:xfrm>
              <a:off x="3200225" y="4652250"/>
              <a:ext cx="1356300" cy="178375"/>
            </a:xfrm>
            <a:custGeom>
              <a:rect b="b" l="l" r="r" t="t"/>
              <a:pathLst>
                <a:path extrusionOk="0" h="7135" w="54252">
                  <a:moveTo>
                    <a:pt x="30139" y="198"/>
                  </a:moveTo>
                  <a:cubicBezTo>
                    <a:pt x="27293" y="407"/>
                    <a:pt x="24188" y="900"/>
                    <a:pt x="20923" y="1652"/>
                  </a:cubicBezTo>
                  <a:lnTo>
                    <a:pt x="20923" y="1652"/>
                  </a:lnTo>
                  <a:cubicBezTo>
                    <a:pt x="17719" y="2391"/>
                    <a:pt x="14565" y="3315"/>
                    <a:pt x="11509" y="4215"/>
                  </a:cubicBezTo>
                  <a:lnTo>
                    <a:pt x="11509" y="4215"/>
                  </a:lnTo>
                  <a:cubicBezTo>
                    <a:pt x="10178" y="4609"/>
                    <a:pt x="8811" y="5003"/>
                    <a:pt x="7468" y="5385"/>
                  </a:cubicBezTo>
                  <a:lnTo>
                    <a:pt x="7468" y="5385"/>
                  </a:lnTo>
                  <a:cubicBezTo>
                    <a:pt x="5595" y="5915"/>
                    <a:pt x="4055" y="6309"/>
                    <a:pt x="2613" y="6630"/>
                  </a:cubicBezTo>
                  <a:lnTo>
                    <a:pt x="2613" y="6630"/>
                  </a:lnTo>
                  <a:cubicBezTo>
                    <a:pt x="1726" y="6827"/>
                    <a:pt x="851" y="6987"/>
                    <a:pt x="1" y="7135"/>
                  </a:cubicBezTo>
                  <a:lnTo>
                    <a:pt x="1" y="7135"/>
                  </a:lnTo>
                  <a:lnTo>
                    <a:pt x="457" y="7135"/>
                  </a:lnTo>
                  <a:cubicBezTo>
                    <a:pt x="1184" y="7012"/>
                    <a:pt x="1911" y="6864"/>
                    <a:pt x="2650" y="6703"/>
                  </a:cubicBezTo>
                  <a:lnTo>
                    <a:pt x="2650" y="6703"/>
                  </a:lnTo>
                  <a:cubicBezTo>
                    <a:pt x="4092" y="6383"/>
                    <a:pt x="5644" y="5977"/>
                    <a:pt x="7517" y="5459"/>
                  </a:cubicBezTo>
                  <a:lnTo>
                    <a:pt x="7517" y="5459"/>
                  </a:lnTo>
                  <a:cubicBezTo>
                    <a:pt x="8860" y="5077"/>
                    <a:pt x="10240" y="4670"/>
                    <a:pt x="11558" y="4288"/>
                  </a:cubicBezTo>
                  <a:lnTo>
                    <a:pt x="11558" y="4288"/>
                  </a:lnTo>
                  <a:cubicBezTo>
                    <a:pt x="14602" y="3389"/>
                    <a:pt x="17756" y="2465"/>
                    <a:pt x="20959" y="1726"/>
                  </a:cubicBezTo>
                  <a:lnTo>
                    <a:pt x="20959" y="1726"/>
                  </a:lnTo>
                  <a:cubicBezTo>
                    <a:pt x="24212" y="974"/>
                    <a:pt x="27305" y="481"/>
                    <a:pt x="30164" y="272"/>
                  </a:cubicBezTo>
                  <a:lnTo>
                    <a:pt x="30164" y="272"/>
                  </a:lnTo>
                  <a:cubicBezTo>
                    <a:pt x="33909" y="1"/>
                    <a:pt x="37384" y="198"/>
                    <a:pt x="40489" y="851"/>
                  </a:cubicBezTo>
                  <a:lnTo>
                    <a:pt x="40489" y="851"/>
                  </a:lnTo>
                  <a:cubicBezTo>
                    <a:pt x="44247" y="1639"/>
                    <a:pt x="47734" y="3118"/>
                    <a:pt x="51788" y="5656"/>
                  </a:cubicBezTo>
                  <a:lnTo>
                    <a:pt x="51788" y="5656"/>
                  </a:lnTo>
                  <a:cubicBezTo>
                    <a:pt x="52564" y="6137"/>
                    <a:pt x="53328" y="6630"/>
                    <a:pt x="54079" y="7135"/>
                  </a:cubicBezTo>
                  <a:lnTo>
                    <a:pt x="54079" y="7135"/>
                  </a:lnTo>
                  <a:lnTo>
                    <a:pt x="54252" y="7135"/>
                  </a:lnTo>
                  <a:cubicBezTo>
                    <a:pt x="53463" y="6617"/>
                    <a:pt x="52675" y="6100"/>
                    <a:pt x="51874" y="5595"/>
                  </a:cubicBezTo>
                  <a:lnTo>
                    <a:pt x="51874" y="5595"/>
                  </a:lnTo>
                  <a:cubicBezTo>
                    <a:pt x="47808" y="3056"/>
                    <a:pt x="44309" y="1578"/>
                    <a:pt x="40526" y="777"/>
                  </a:cubicBezTo>
                  <a:lnTo>
                    <a:pt x="40526" y="777"/>
                  </a:lnTo>
                  <a:cubicBezTo>
                    <a:pt x="38333" y="309"/>
                    <a:pt x="35942" y="75"/>
                    <a:pt x="33404" y="75"/>
                  </a:cubicBezTo>
                  <a:lnTo>
                    <a:pt x="33404" y="75"/>
                  </a:lnTo>
                  <a:cubicBezTo>
                    <a:pt x="32344" y="75"/>
                    <a:pt x="31260" y="112"/>
                    <a:pt x="30139" y="1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3"/>
            <p:cNvSpPr/>
            <p:nvPr/>
          </p:nvSpPr>
          <p:spPr>
            <a:xfrm>
              <a:off x="2014000" y="4568475"/>
              <a:ext cx="873900" cy="262150"/>
            </a:xfrm>
            <a:custGeom>
              <a:rect b="b" l="l" r="r" t="t"/>
              <a:pathLst>
                <a:path extrusionOk="0" h="10486" w="34956">
                  <a:moveTo>
                    <a:pt x="0" y="74"/>
                  </a:moveTo>
                  <a:cubicBezTo>
                    <a:pt x="1331" y="111"/>
                    <a:pt x="2674" y="111"/>
                    <a:pt x="4005" y="123"/>
                  </a:cubicBezTo>
                  <a:lnTo>
                    <a:pt x="4005" y="123"/>
                  </a:lnTo>
                  <a:cubicBezTo>
                    <a:pt x="7319" y="148"/>
                    <a:pt x="10744" y="173"/>
                    <a:pt x="13862" y="567"/>
                  </a:cubicBezTo>
                  <a:lnTo>
                    <a:pt x="13862" y="567"/>
                  </a:lnTo>
                  <a:cubicBezTo>
                    <a:pt x="15747" y="801"/>
                    <a:pt x="17361" y="1158"/>
                    <a:pt x="18803" y="1651"/>
                  </a:cubicBezTo>
                  <a:lnTo>
                    <a:pt x="18803" y="1651"/>
                  </a:lnTo>
                  <a:cubicBezTo>
                    <a:pt x="21981" y="2736"/>
                    <a:pt x="24162" y="4411"/>
                    <a:pt x="26282" y="6025"/>
                  </a:cubicBezTo>
                  <a:lnTo>
                    <a:pt x="26282" y="6025"/>
                  </a:lnTo>
                  <a:cubicBezTo>
                    <a:pt x="28167" y="7479"/>
                    <a:pt x="29953" y="8847"/>
                    <a:pt x="32381" y="9796"/>
                  </a:cubicBezTo>
                  <a:lnTo>
                    <a:pt x="32381" y="9796"/>
                  </a:lnTo>
                  <a:cubicBezTo>
                    <a:pt x="32566" y="9870"/>
                    <a:pt x="32750" y="9931"/>
                    <a:pt x="32935" y="10005"/>
                  </a:cubicBezTo>
                  <a:lnTo>
                    <a:pt x="32935" y="10005"/>
                  </a:lnTo>
                  <a:cubicBezTo>
                    <a:pt x="33465" y="10190"/>
                    <a:pt x="34019" y="10350"/>
                    <a:pt x="34599" y="10486"/>
                  </a:cubicBezTo>
                  <a:lnTo>
                    <a:pt x="34599" y="10486"/>
                  </a:lnTo>
                  <a:lnTo>
                    <a:pt x="34956" y="10486"/>
                  </a:lnTo>
                  <a:cubicBezTo>
                    <a:pt x="34278" y="10326"/>
                    <a:pt x="33613" y="10153"/>
                    <a:pt x="32997" y="9931"/>
                  </a:cubicBezTo>
                  <a:lnTo>
                    <a:pt x="32997" y="9931"/>
                  </a:lnTo>
                  <a:cubicBezTo>
                    <a:pt x="32812" y="9870"/>
                    <a:pt x="32627" y="9796"/>
                    <a:pt x="32442" y="9722"/>
                  </a:cubicBezTo>
                  <a:lnTo>
                    <a:pt x="32442" y="9722"/>
                  </a:lnTo>
                  <a:cubicBezTo>
                    <a:pt x="30040" y="8785"/>
                    <a:pt x="28253" y="7418"/>
                    <a:pt x="26368" y="5976"/>
                  </a:cubicBezTo>
                  <a:lnTo>
                    <a:pt x="26368" y="5976"/>
                  </a:lnTo>
                  <a:cubicBezTo>
                    <a:pt x="24249" y="4350"/>
                    <a:pt x="22055" y="2674"/>
                    <a:pt x="18852" y="1590"/>
                  </a:cubicBezTo>
                  <a:lnTo>
                    <a:pt x="18852" y="1590"/>
                  </a:lnTo>
                  <a:cubicBezTo>
                    <a:pt x="17410" y="1097"/>
                    <a:pt x="15784" y="727"/>
                    <a:pt x="13886" y="493"/>
                  </a:cubicBezTo>
                  <a:lnTo>
                    <a:pt x="13886" y="493"/>
                  </a:lnTo>
                  <a:cubicBezTo>
                    <a:pt x="10757" y="86"/>
                    <a:pt x="7331" y="62"/>
                    <a:pt x="4017" y="49"/>
                  </a:cubicBezTo>
                  <a:lnTo>
                    <a:pt x="4017" y="49"/>
                  </a:lnTo>
                  <a:cubicBezTo>
                    <a:pt x="2674" y="37"/>
                    <a:pt x="1331" y="25"/>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3"/>
            <p:cNvSpPr/>
            <p:nvPr/>
          </p:nvSpPr>
          <p:spPr>
            <a:xfrm>
              <a:off x="3068700" y="4629150"/>
              <a:ext cx="1506000" cy="201475"/>
            </a:xfrm>
            <a:custGeom>
              <a:rect b="b" l="l" r="r" t="t"/>
              <a:pathLst>
                <a:path extrusionOk="0" h="8059" w="60240">
                  <a:moveTo>
                    <a:pt x="35117" y="148"/>
                  </a:moveTo>
                  <a:cubicBezTo>
                    <a:pt x="32209" y="321"/>
                    <a:pt x="29091" y="777"/>
                    <a:pt x="25826" y="1504"/>
                  </a:cubicBezTo>
                  <a:lnTo>
                    <a:pt x="25826" y="1504"/>
                  </a:lnTo>
                  <a:cubicBezTo>
                    <a:pt x="21797" y="2391"/>
                    <a:pt x="17879" y="3611"/>
                    <a:pt x="14096" y="4781"/>
                  </a:cubicBezTo>
                  <a:lnTo>
                    <a:pt x="14096" y="4781"/>
                  </a:lnTo>
                  <a:cubicBezTo>
                    <a:pt x="13529" y="4954"/>
                    <a:pt x="12950" y="5126"/>
                    <a:pt x="12384" y="5311"/>
                  </a:cubicBezTo>
                  <a:lnTo>
                    <a:pt x="12384" y="5311"/>
                  </a:lnTo>
                  <a:cubicBezTo>
                    <a:pt x="10979" y="5742"/>
                    <a:pt x="9316" y="6235"/>
                    <a:pt x="7640" y="6679"/>
                  </a:cubicBezTo>
                  <a:lnTo>
                    <a:pt x="7640" y="6679"/>
                  </a:lnTo>
                  <a:cubicBezTo>
                    <a:pt x="5447" y="7258"/>
                    <a:pt x="2773" y="7812"/>
                    <a:pt x="1" y="8059"/>
                  </a:cubicBezTo>
                  <a:lnTo>
                    <a:pt x="1" y="8059"/>
                  </a:lnTo>
                  <a:lnTo>
                    <a:pt x="764" y="8059"/>
                  </a:lnTo>
                  <a:cubicBezTo>
                    <a:pt x="3278" y="7775"/>
                    <a:pt x="5668" y="7270"/>
                    <a:pt x="7677" y="6753"/>
                  </a:cubicBezTo>
                  <a:lnTo>
                    <a:pt x="7677" y="6753"/>
                  </a:lnTo>
                  <a:cubicBezTo>
                    <a:pt x="9365" y="6309"/>
                    <a:pt x="11028" y="5804"/>
                    <a:pt x="12433" y="5373"/>
                  </a:cubicBezTo>
                  <a:lnTo>
                    <a:pt x="12433" y="5373"/>
                  </a:lnTo>
                  <a:cubicBezTo>
                    <a:pt x="13000" y="5200"/>
                    <a:pt x="13579" y="5015"/>
                    <a:pt x="14158" y="4843"/>
                  </a:cubicBezTo>
                  <a:lnTo>
                    <a:pt x="14158" y="4843"/>
                  </a:lnTo>
                  <a:cubicBezTo>
                    <a:pt x="17928" y="3672"/>
                    <a:pt x="21834" y="2465"/>
                    <a:pt x="25863" y="1565"/>
                  </a:cubicBezTo>
                  <a:lnTo>
                    <a:pt x="25863" y="1565"/>
                  </a:lnTo>
                  <a:cubicBezTo>
                    <a:pt x="29116" y="838"/>
                    <a:pt x="32233" y="395"/>
                    <a:pt x="35129" y="222"/>
                  </a:cubicBezTo>
                  <a:lnTo>
                    <a:pt x="35129" y="222"/>
                  </a:lnTo>
                  <a:cubicBezTo>
                    <a:pt x="38875" y="1"/>
                    <a:pt x="42349" y="235"/>
                    <a:pt x="45467" y="937"/>
                  </a:cubicBezTo>
                  <a:lnTo>
                    <a:pt x="45467" y="937"/>
                  </a:lnTo>
                  <a:cubicBezTo>
                    <a:pt x="49249" y="1775"/>
                    <a:pt x="52724" y="3290"/>
                    <a:pt x="56741" y="5829"/>
                  </a:cubicBezTo>
                  <a:lnTo>
                    <a:pt x="56741" y="5829"/>
                  </a:lnTo>
                  <a:cubicBezTo>
                    <a:pt x="57874" y="6543"/>
                    <a:pt x="58995" y="7307"/>
                    <a:pt x="60080" y="8059"/>
                  </a:cubicBezTo>
                  <a:lnTo>
                    <a:pt x="60080" y="8059"/>
                  </a:lnTo>
                  <a:lnTo>
                    <a:pt x="60240" y="8059"/>
                  </a:lnTo>
                  <a:cubicBezTo>
                    <a:pt x="59131" y="7295"/>
                    <a:pt x="57985" y="6506"/>
                    <a:pt x="56827" y="5779"/>
                  </a:cubicBezTo>
                  <a:lnTo>
                    <a:pt x="56827" y="5779"/>
                  </a:lnTo>
                  <a:cubicBezTo>
                    <a:pt x="52798" y="3229"/>
                    <a:pt x="49311" y="1713"/>
                    <a:pt x="45503" y="863"/>
                  </a:cubicBezTo>
                  <a:lnTo>
                    <a:pt x="45503" y="863"/>
                  </a:lnTo>
                  <a:cubicBezTo>
                    <a:pt x="43125" y="333"/>
                    <a:pt x="40538" y="62"/>
                    <a:pt x="37778" y="62"/>
                  </a:cubicBezTo>
                  <a:lnTo>
                    <a:pt x="37778" y="62"/>
                  </a:lnTo>
                  <a:cubicBezTo>
                    <a:pt x="36903" y="62"/>
                    <a:pt x="36016" y="99"/>
                    <a:pt x="35117" y="14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3"/>
            <p:cNvSpPr/>
            <p:nvPr/>
          </p:nvSpPr>
          <p:spPr>
            <a:xfrm>
              <a:off x="2014000" y="4600500"/>
              <a:ext cx="911175" cy="230125"/>
            </a:xfrm>
            <a:custGeom>
              <a:rect b="b" l="l" r="r" t="t"/>
              <a:pathLst>
                <a:path extrusionOk="0" h="9205" w="36447">
                  <a:moveTo>
                    <a:pt x="0" y="75"/>
                  </a:moveTo>
                  <a:cubicBezTo>
                    <a:pt x="1479" y="124"/>
                    <a:pt x="2957" y="136"/>
                    <a:pt x="4436" y="161"/>
                  </a:cubicBezTo>
                  <a:lnTo>
                    <a:pt x="4436" y="161"/>
                  </a:lnTo>
                  <a:cubicBezTo>
                    <a:pt x="7590" y="198"/>
                    <a:pt x="10868" y="235"/>
                    <a:pt x="13862" y="567"/>
                  </a:cubicBezTo>
                  <a:lnTo>
                    <a:pt x="13862" y="567"/>
                  </a:lnTo>
                  <a:cubicBezTo>
                    <a:pt x="15771" y="789"/>
                    <a:pt x="17398" y="1097"/>
                    <a:pt x="18852" y="1528"/>
                  </a:cubicBezTo>
                  <a:lnTo>
                    <a:pt x="18852" y="1528"/>
                  </a:lnTo>
                  <a:cubicBezTo>
                    <a:pt x="22055" y="2477"/>
                    <a:pt x="24310" y="3931"/>
                    <a:pt x="26503" y="5323"/>
                  </a:cubicBezTo>
                  <a:lnTo>
                    <a:pt x="26503" y="5323"/>
                  </a:lnTo>
                  <a:cubicBezTo>
                    <a:pt x="28487" y="6580"/>
                    <a:pt x="30348" y="7775"/>
                    <a:pt x="32787" y="8539"/>
                  </a:cubicBezTo>
                  <a:lnTo>
                    <a:pt x="32787" y="8539"/>
                  </a:lnTo>
                  <a:cubicBezTo>
                    <a:pt x="32960" y="8601"/>
                    <a:pt x="33145" y="8650"/>
                    <a:pt x="33329" y="8700"/>
                  </a:cubicBezTo>
                  <a:lnTo>
                    <a:pt x="33329" y="8700"/>
                  </a:lnTo>
                  <a:cubicBezTo>
                    <a:pt x="34143" y="8921"/>
                    <a:pt x="34968" y="9094"/>
                    <a:pt x="35818" y="9205"/>
                  </a:cubicBezTo>
                  <a:lnTo>
                    <a:pt x="35818" y="9205"/>
                  </a:lnTo>
                  <a:lnTo>
                    <a:pt x="36447" y="9205"/>
                  </a:lnTo>
                  <a:cubicBezTo>
                    <a:pt x="35399" y="9094"/>
                    <a:pt x="34364" y="8909"/>
                    <a:pt x="33379" y="8638"/>
                  </a:cubicBezTo>
                  <a:lnTo>
                    <a:pt x="33379" y="8638"/>
                  </a:lnTo>
                  <a:cubicBezTo>
                    <a:pt x="33194" y="8589"/>
                    <a:pt x="33009" y="8527"/>
                    <a:pt x="32837" y="8478"/>
                  </a:cubicBezTo>
                  <a:lnTo>
                    <a:pt x="32837" y="8478"/>
                  </a:lnTo>
                  <a:cubicBezTo>
                    <a:pt x="30422" y="7714"/>
                    <a:pt x="28561" y="6531"/>
                    <a:pt x="26590" y="5274"/>
                  </a:cubicBezTo>
                  <a:lnTo>
                    <a:pt x="26590" y="5274"/>
                  </a:lnTo>
                  <a:cubicBezTo>
                    <a:pt x="24384" y="3870"/>
                    <a:pt x="22117" y="2416"/>
                    <a:pt x="18901" y="1467"/>
                  </a:cubicBezTo>
                  <a:lnTo>
                    <a:pt x="18901" y="1467"/>
                  </a:lnTo>
                  <a:cubicBezTo>
                    <a:pt x="17435" y="1023"/>
                    <a:pt x="15796" y="715"/>
                    <a:pt x="13886" y="493"/>
                  </a:cubicBezTo>
                  <a:lnTo>
                    <a:pt x="13886" y="493"/>
                  </a:lnTo>
                  <a:cubicBezTo>
                    <a:pt x="10880" y="161"/>
                    <a:pt x="7602" y="124"/>
                    <a:pt x="4436" y="87"/>
                  </a:cubicBezTo>
                  <a:lnTo>
                    <a:pt x="4436" y="87"/>
                  </a:lnTo>
                  <a:cubicBezTo>
                    <a:pt x="2957" y="62"/>
                    <a:pt x="1479" y="50"/>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3"/>
            <p:cNvSpPr/>
            <p:nvPr/>
          </p:nvSpPr>
          <p:spPr>
            <a:xfrm>
              <a:off x="5826225" y="4821675"/>
              <a:ext cx="38225" cy="8950"/>
            </a:xfrm>
            <a:custGeom>
              <a:rect b="b" l="l" r="r" t="t"/>
              <a:pathLst>
                <a:path extrusionOk="0" h="358" w="1529">
                  <a:moveTo>
                    <a:pt x="1" y="358"/>
                  </a:moveTo>
                  <a:lnTo>
                    <a:pt x="321" y="358"/>
                  </a:lnTo>
                  <a:cubicBezTo>
                    <a:pt x="715" y="259"/>
                    <a:pt x="1122" y="173"/>
                    <a:pt x="1529" y="74"/>
                  </a:cubicBezTo>
                  <a:lnTo>
                    <a:pt x="1529" y="74"/>
                  </a:lnTo>
                  <a:lnTo>
                    <a:pt x="1529" y="0"/>
                  </a:lnTo>
                  <a:cubicBezTo>
                    <a:pt x="1023" y="111"/>
                    <a:pt x="506" y="235"/>
                    <a:pt x="1" y="35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3"/>
            <p:cNvSpPr/>
            <p:nvPr/>
          </p:nvSpPr>
          <p:spPr>
            <a:xfrm>
              <a:off x="2014000" y="4606050"/>
              <a:ext cx="2578275" cy="232275"/>
            </a:xfrm>
            <a:custGeom>
              <a:rect b="b" l="l" r="r" t="t"/>
              <a:pathLst>
                <a:path extrusionOk="0" h="9291" w="103131">
                  <a:moveTo>
                    <a:pt x="77009" y="99"/>
                  </a:moveTo>
                  <a:cubicBezTo>
                    <a:pt x="74064" y="222"/>
                    <a:pt x="70922" y="641"/>
                    <a:pt x="67657" y="1343"/>
                  </a:cubicBezTo>
                  <a:lnTo>
                    <a:pt x="67657" y="1343"/>
                  </a:lnTo>
                  <a:cubicBezTo>
                    <a:pt x="62987" y="2354"/>
                    <a:pt x="58453" y="3820"/>
                    <a:pt x="54214" y="5237"/>
                  </a:cubicBezTo>
                  <a:lnTo>
                    <a:pt x="54214" y="5237"/>
                  </a:lnTo>
                  <a:cubicBezTo>
                    <a:pt x="52711" y="5742"/>
                    <a:pt x="51146" y="6260"/>
                    <a:pt x="49594" y="6728"/>
                  </a:cubicBezTo>
                  <a:lnTo>
                    <a:pt x="49594" y="6728"/>
                  </a:lnTo>
                  <a:cubicBezTo>
                    <a:pt x="43224" y="8662"/>
                    <a:pt x="37901" y="9217"/>
                    <a:pt x="33761" y="8391"/>
                  </a:cubicBezTo>
                  <a:lnTo>
                    <a:pt x="33761" y="8391"/>
                  </a:lnTo>
                  <a:cubicBezTo>
                    <a:pt x="33576" y="8354"/>
                    <a:pt x="33403" y="8317"/>
                    <a:pt x="33219" y="8280"/>
                  </a:cubicBezTo>
                  <a:lnTo>
                    <a:pt x="33219" y="8280"/>
                  </a:lnTo>
                  <a:cubicBezTo>
                    <a:pt x="30779" y="7701"/>
                    <a:pt x="28795" y="6679"/>
                    <a:pt x="26701" y="5594"/>
                  </a:cubicBezTo>
                  <a:lnTo>
                    <a:pt x="26701" y="5594"/>
                  </a:lnTo>
                  <a:cubicBezTo>
                    <a:pt x="24458" y="4424"/>
                    <a:pt x="22129" y="3216"/>
                    <a:pt x="18950" y="2403"/>
                  </a:cubicBezTo>
                  <a:lnTo>
                    <a:pt x="18950" y="2403"/>
                  </a:lnTo>
                  <a:cubicBezTo>
                    <a:pt x="17460" y="2021"/>
                    <a:pt x="15808" y="1750"/>
                    <a:pt x="13886" y="1553"/>
                  </a:cubicBezTo>
                  <a:lnTo>
                    <a:pt x="13886" y="1553"/>
                  </a:lnTo>
                  <a:cubicBezTo>
                    <a:pt x="11028" y="1282"/>
                    <a:pt x="7935" y="1233"/>
                    <a:pt x="4953" y="1183"/>
                  </a:cubicBezTo>
                  <a:lnTo>
                    <a:pt x="4953" y="1183"/>
                  </a:lnTo>
                  <a:cubicBezTo>
                    <a:pt x="3302" y="1159"/>
                    <a:pt x="1651" y="1122"/>
                    <a:pt x="0" y="1060"/>
                  </a:cubicBezTo>
                  <a:lnTo>
                    <a:pt x="0" y="1060"/>
                  </a:lnTo>
                  <a:lnTo>
                    <a:pt x="0" y="1134"/>
                  </a:lnTo>
                  <a:cubicBezTo>
                    <a:pt x="1639" y="1196"/>
                    <a:pt x="3302" y="1233"/>
                    <a:pt x="4953" y="1257"/>
                  </a:cubicBezTo>
                  <a:lnTo>
                    <a:pt x="4953" y="1257"/>
                  </a:lnTo>
                  <a:cubicBezTo>
                    <a:pt x="7935" y="1306"/>
                    <a:pt x="11015" y="1356"/>
                    <a:pt x="13874" y="1627"/>
                  </a:cubicBezTo>
                  <a:lnTo>
                    <a:pt x="13874" y="1627"/>
                  </a:lnTo>
                  <a:cubicBezTo>
                    <a:pt x="15771" y="1824"/>
                    <a:pt x="17423" y="2095"/>
                    <a:pt x="18913" y="2477"/>
                  </a:cubicBezTo>
                  <a:lnTo>
                    <a:pt x="18913" y="2477"/>
                  </a:lnTo>
                  <a:cubicBezTo>
                    <a:pt x="22068" y="3278"/>
                    <a:pt x="24396" y="4485"/>
                    <a:pt x="26639" y="5644"/>
                  </a:cubicBezTo>
                  <a:lnTo>
                    <a:pt x="26639" y="5644"/>
                  </a:lnTo>
                  <a:cubicBezTo>
                    <a:pt x="28734" y="6740"/>
                    <a:pt x="30717" y="7775"/>
                    <a:pt x="33182" y="8342"/>
                  </a:cubicBezTo>
                  <a:lnTo>
                    <a:pt x="33182" y="8342"/>
                  </a:lnTo>
                  <a:cubicBezTo>
                    <a:pt x="33354" y="8391"/>
                    <a:pt x="33539" y="8428"/>
                    <a:pt x="33724" y="8465"/>
                  </a:cubicBezTo>
                  <a:lnTo>
                    <a:pt x="33724" y="8465"/>
                  </a:lnTo>
                  <a:cubicBezTo>
                    <a:pt x="37901" y="9291"/>
                    <a:pt x="43248" y="8736"/>
                    <a:pt x="49643" y="6802"/>
                  </a:cubicBezTo>
                  <a:lnTo>
                    <a:pt x="49643" y="6802"/>
                  </a:lnTo>
                  <a:cubicBezTo>
                    <a:pt x="51196" y="6321"/>
                    <a:pt x="52760" y="5804"/>
                    <a:pt x="54276" y="5299"/>
                  </a:cubicBezTo>
                  <a:lnTo>
                    <a:pt x="54276" y="5299"/>
                  </a:lnTo>
                  <a:cubicBezTo>
                    <a:pt x="58502" y="3882"/>
                    <a:pt x="63024" y="2415"/>
                    <a:pt x="67694" y="1417"/>
                  </a:cubicBezTo>
                  <a:lnTo>
                    <a:pt x="67694" y="1417"/>
                  </a:lnTo>
                  <a:cubicBezTo>
                    <a:pt x="70947" y="715"/>
                    <a:pt x="74076" y="296"/>
                    <a:pt x="77021" y="161"/>
                  </a:cubicBezTo>
                  <a:lnTo>
                    <a:pt x="77021" y="161"/>
                  </a:lnTo>
                  <a:cubicBezTo>
                    <a:pt x="80755" y="0"/>
                    <a:pt x="84241" y="284"/>
                    <a:pt x="87359" y="1023"/>
                  </a:cubicBezTo>
                  <a:lnTo>
                    <a:pt x="87359" y="1023"/>
                  </a:lnTo>
                  <a:cubicBezTo>
                    <a:pt x="91129" y="1898"/>
                    <a:pt x="94702" y="3487"/>
                    <a:pt x="98621" y="6013"/>
                  </a:cubicBezTo>
                  <a:lnTo>
                    <a:pt x="98621" y="6013"/>
                  </a:lnTo>
                  <a:cubicBezTo>
                    <a:pt x="99816" y="6777"/>
                    <a:pt x="100999" y="7615"/>
                    <a:pt x="102157" y="8416"/>
                  </a:cubicBezTo>
                  <a:lnTo>
                    <a:pt x="102157" y="8416"/>
                  </a:lnTo>
                  <a:cubicBezTo>
                    <a:pt x="102428" y="8601"/>
                    <a:pt x="102699" y="8798"/>
                    <a:pt x="102970" y="8983"/>
                  </a:cubicBezTo>
                  <a:lnTo>
                    <a:pt x="102970" y="8983"/>
                  </a:lnTo>
                  <a:lnTo>
                    <a:pt x="103130" y="8983"/>
                  </a:lnTo>
                  <a:cubicBezTo>
                    <a:pt x="102834" y="8773"/>
                    <a:pt x="102526" y="8564"/>
                    <a:pt x="102231" y="8367"/>
                  </a:cubicBezTo>
                  <a:lnTo>
                    <a:pt x="102231" y="8367"/>
                  </a:lnTo>
                  <a:cubicBezTo>
                    <a:pt x="101085" y="7566"/>
                    <a:pt x="99902" y="6728"/>
                    <a:pt x="98694" y="5952"/>
                  </a:cubicBezTo>
                  <a:lnTo>
                    <a:pt x="98694" y="5952"/>
                  </a:lnTo>
                  <a:cubicBezTo>
                    <a:pt x="94776" y="3426"/>
                    <a:pt x="91191" y="1836"/>
                    <a:pt x="87408" y="949"/>
                  </a:cubicBezTo>
                  <a:lnTo>
                    <a:pt x="87408" y="949"/>
                  </a:lnTo>
                  <a:cubicBezTo>
                    <a:pt x="84845" y="345"/>
                    <a:pt x="82048" y="50"/>
                    <a:pt x="79067" y="50"/>
                  </a:cubicBezTo>
                  <a:lnTo>
                    <a:pt x="79067" y="50"/>
                  </a:lnTo>
                  <a:cubicBezTo>
                    <a:pt x="78389" y="50"/>
                    <a:pt x="77711" y="62"/>
                    <a:pt x="77009" y="9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3"/>
            <p:cNvSpPr/>
            <p:nvPr/>
          </p:nvSpPr>
          <p:spPr>
            <a:xfrm>
              <a:off x="5682075" y="4779175"/>
              <a:ext cx="182375" cy="51450"/>
            </a:xfrm>
            <a:custGeom>
              <a:rect b="b" l="l" r="r" t="t"/>
              <a:pathLst>
                <a:path extrusionOk="0" h="2058" w="7295">
                  <a:moveTo>
                    <a:pt x="2255" y="1331"/>
                  </a:moveTo>
                  <a:cubicBezTo>
                    <a:pt x="1491" y="1565"/>
                    <a:pt x="752" y="1811"/>
                    <a:pt x="0" y="2058"/>
                  </a:cubicBezTo>
                  <a:lnTo>
                    <a:pt x="0" y="2058"/>
                  </a:lnTo>
                  <a:lnTo>
                    <a:pt x="234" y="2058"/>
                  </a:lnTo>
                  <a:cubicBezTo>
                    <a:pt x="924" y="1836"/>
                    <a:pt x="1602" y="1614"/>
                    <a:pt x="2304" y="1392"/>
                  </a:cubicBezTo>
                  <a:lnTo>
                    <a:pt x="2304" y="1392"/>
                  </a:lnTo>
                  <a:cubicBezTo>
                    <a:pt x="3980" y="887"/>
                    <a:pt x="5643" y="444"/>
                    <a:pt x="7295" y="74"/>
                  </a:cubicBezTo>
                  <a:lnTo>
                    <a:pt x="7295" y="74"/>
                  </a:lnTo>
                  <a:lnTo>
                    <a:pt x="7295" y="0"/>
                  </a:lnTo>
                  <a:cubicBezTo>
                    <a:pt x="5631" y="382"/>
                    <a:pt x="3955" y="826"/>
                    <a:pt x="2255" y="133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3"/>
            <p:cNvSpPr/>
            <p:nvPr/>
          </p:nvSpPr>
          <p:spPr>
            <a:xfrm>
              <a:off x="2014000" y="4582950"/>
              <a:ext cx="2594900" cy="247675"/>
            </a:xfrm>
            <a:custGeom>
              <a:rect b="b" l="l" r="r" t="t"/>
              <a:pathLst>
                <a:path extrusionOk="0" h="9907" w="103796">
                  <a:moveTo>
                    <a:pt x="76725" y="37"/>
                  </a:moveTo>
                  <a:cubicBezTo>
                    <a:pt x="73731" y="136"/>
                    <a:pt x="70565" y="518"/>
                    <a:pt x="67312" y="1195"/>
                  </a:cubicBezTo>
                  <a:lnTo>
                    <a:pt x="67312" y="1195"/>
                  </a:lnTo>
                  <a:cubicBezTo>
                    <a:pt x="62162" y="2255"/>
                    <a:pt x="57418" y="3869"/>
                    <a:pt x="53869" y="5151"/>
                  </a:cubicBezTo>
                  <a:lnTo>
                    <a:pt x="53869" y="5151"/>
                  </a:lnTo>
                  <a:cubicBezTo>
                    <a:pt x="53401" y="5323"/>
                    <a:pt x="52933" y="5496"/>
                    <a:pt x="52465" y="5668"/>
                  </a:cubicBezTo>
                  <a:lnTo>
                    <a:pt x="52465" y="5668"/>
                  </a:lnTo>
                  <a:cubicBezTo>
                    <a:pt x="51393" y="6050"/>
                    <a:pt x="50382" y="6420"/>
                    <a:pt x="49360" y="6789"/>
                  </a:cubicBezTo>
                  <a:lnTo>
                    <a:pt x="49360" y="6789"/>
                  </a:lnTo>
                  <a:cubicBezTo>
                    <a:pt x="43113" y="8958"/>
                    <a:pt x="38135" y="9784"/>
                    <a:pt x="34143" y="9303"/>
                  </a:cubicBezTo>
                  <a:lnTo>
                    <a:pt x="34143" y="9303"/>
                  </a:lnTo>
                  <a:cubicBezTo>
                    <a:pt x="33958" y="9278"/>
                    <a:pt x="33785" y="9254"/>
                    <a:pt x="33613" y="9229"/>
                  </a:cubicBezTo>
                  <a:lnTo>
                    <a:pt x="33613" y="9229"/>
                  </a:lnTo>
                  <a:cubicBezTo>
                    <a:pt x="31087" y="8847"/>
                    <a:pt x="28955" y="7972"/>
                    <a:pt x="26701" y="7048"/>
                  </a:cubicBezTo>
                  <a:lnTo>
                    <a:pt x="26701" y="7048"/>
                  </a:lnTo>
                  <a:cubicBezTo>
                    <a:pt x="24433" y="6112"/>
                    <a:pt x="22092" y="5151"/>
                    <a:pt x="19000" y="4498"/>
                  </a:cubicBezTo>
                  <a:lnTo>
                    <a:pt x="19000" y="4498"/>
                  </a:lnTo>
                  <a:cubicBezTo>
                    <a:pt x="17496" y="4165"/>
                    <a:pt x="15821" y="3931"/>
                    <a:pt x="13886" y="3771"/>
                  </a:cubicBezTo>
                  <a:lnTo>
                    <a:pt x="13886" y="3771"/>
                  </a:lnTo>
                  <a:cubicBezTo>
                    <a:pt x="11213" y="3549"/>
                    <a:pt x="8354" y="3487"/>
                    <a:pt x="5594" y="3438"/>
                  </a:cubicBezTo>
                  <a:lnTo>
                    <a:pt x="5594" y="3438"/>
                  </a:lnTo>
                  <a:cubicBezTo>
                    <a:pt x="3733" y="3401"/>
                    <a:pt x="1861" y="3352"/>
                    <a:pt x="0" y="3265"/>
                  </a:cubicBezTo>
                  <a:lnTo>
                    <a:pt x="0" y="3265"/>
                  </a:lnTo>
                  <a:lnTo>
                    <a:pt x="0" y="3339"/>
                  </a:lnTo>
                  <a:cubicBezTo>
                    <a:pt x="1848" y="3426"/>
                    <a:pt x="3733" y="3463"/>
                    <a:pt x="5582" y="3500"/>
                  </a:cubicBezTo>
                  <a:lnTo>
                    <a:pt x="5582" y="3500"/>
                  </a:lnTo>
                  <a:cubicBezTo>
                    <a:pt x="8354" y="3561"/>
                    <a:pt x="11213" y="3623"/>
                    <a:pt x="13874" y="3832"/>
                  </a:cubicBezTo>
                  <a:lnTo>
                    <a:pt x="13874" y="3832"/>
                  </a:lnTo>
                  <a:cubicBezTo>
                    <a:pt x="15796" y="4005"/>
                    <a:pt x="17472" y="4239"/>
                    <a:pt x="18963" y="4559"/>
                  </a:cubicBezTo>
                  <a:lnTo>
                    <a:pt x="18963" y="4559"/>
                  </a:lnTo>
                  <a:cubicBezTo>
                    <a:pt x="22043" y="5225"/>
                    <a:pt x="24384" y="6173"/>
                    <a:pt x="26639" y="7110"/>
                  </a:cubicBezTo>
                  <a:lnTo>
                    <a:pt x="26639" y="7110"/>
                  </a:lnTo>
                  <a:cubicBezTo>
                    <a:pt x="28906" y="8034"/>
                    <a:pt x="31038" y="8909"/>
                    <a:pt x="33588" y="9303"/>
                  </a:cubicBezTo>
                  <a:lnTo>
                    <a:pt x="33588" y="9303"/>
                  </a:lnTo>
                  <a:cubicBezTo>
                    <a:pt x="33761" y="9328"/>
                    <a:pt x="33933" y="9352"/>
                    <a:pt x="34118" y="9377"/>
                  </a:cubicBezTo>
                  <a:lnTo>
                    <a:pt x="34118" y="9377"/>
                  </a:lnTo>
                  <a:cubicBezTo>
                    <a:pt x="38135" y="9857"/>
                    <a:pt x="43137" y="9032"/>
                    <a:pt x="49409" y="6851"/>
                  </a:cubicBezTo>
                  <a:lnTo>
                    <a:pt x="49409" y="6851"/>
                  </a:lnTo>
                  <a:cubicBezTo>
                    <a:pt x="50432" y="6481"/>
                    <a:pt x="51454" y="6112"/>
                    <a:pt x="52526" y="5730"/>
                  </a:cubicBezTo>
                  <a:lnTo>
                    <a:pt x="52526" y="5730"/>
                  </a:lnTo>
                  <a:cubicBezTo>
                    <a:pt x="52982" y="5557"/>
                    <a:pt x="53450" y="5385"/>
                    <a:pt x="53919" y="5212"/>
                  </a:cubicBezTo>
                  <a:lnTo>
                    <a:pt x="53919" y="5212"/>
                  </a:lnTo>
                  <a:cubicBezTo>
                    <a:pt x="57467" y="3931"/>
                    <a:pt x="62199" y="2317"/>
                    <a:pt x="67337" y="1257"/>
                  </a:cubicBezTo>
                  <a:lnTo>
                    <a:pt x="67337" y="1257"/>
                  </a:lnTo>
                  <a:cubicBezTo>
                    <a:pt x="70589" y="592"/>
                    <a:pt x="73744" y="197"/>
                    <a:pt x="76725" y="111"/>
                  </a:cubicBezTo>
                  <a:lnTo>
                    <a:pt x="76725" y="111"/>
                  </a:lnTo>
                  <a:cubicBezTo>
                    <a:pt x="80459" y="0"/>
                    <a:pt x="83933" y="333"/>
                    <a:pt x="87075" y="1109"/>
                  </a:cubicBezTo>
                  <a:lnTo>
                    <a:pt x="87075" y="1109"/>
                  </a:lnTo>
                  <a:cubicBezTo>
                    <a:pt x="90870" y="2033"/>
                    <a:pt x="94444" y="3647"/>
                    <a:pt x="98313" y="6186"/>
                  </a:cubicBezTo>
                  <a:lnTo>
                    <a:pt x="98313" y="6186"/>
                  </a:lnTo>
                  <a:cubicBezTo>
                    <a:pt x="99483" y="6962"/>
                    <a:pt x="100654" y="7787"/>
                    <a:pt x="101775" y="8588"/>
                  </a:cubicBezTo>
                  <a:lnTo>
                    <a:pt x="101775" y="8588"/>
                  </a:lnTo>
                  <a:cubicBezTo>
                    <a:pt x="102391" y="9032"/>
                    <a:pt x="103019" y="9475"/>
                    <a:pt x="103648" y="9907"/>
                  </a:cubicBezTo>
                  <a:lnTo>
                    <a:pt x="103648" y="9907"/>
                  </a:lnTo>
                  <a:lnTo>
                    <a:pt x="103796" y="9907"/>
                  </a:lnTo>
                  <a:cubicBezTo>
                    <a:pt x="103143" y="9451"/>
                    <a:pt x="102502" y="8995"/>
                    <a:pt x="101861" y="8539"/>
                  </a:cubicBezTo>
                  <a:lnTo>
                    <a:pt x="101861" y="8539"/>
                  </a:lnTo>
                  <a:cubicBezTo>
                    <a:pt x="100728" y="7738"/>
                    <a:pt x="99557" y="6913"/>
                    <a:pt x="98386" y="6136"/>
                  </a:cubicBezTo>
                  <a:lnTo>
                    <a:pt x="98386" y="6136"/>
                  </a:lnTo>
                  <a:cubicBezTo>
                    <a:pt x="94505" y="3598"/>
                    <a:pt x="90932" y="1972"/>
                    <a:pt x="87112" y="1035"/>
                  </a:cubicBezTo>
                  <a:lnTo>
                    <a:pt x="87112" y="1035"/>
                  </a:lnTo>
                  <a:cubicBezTo>
                    <a:pt x="84365" y="358"/>
                    <a:pt x="81358" y="25"/>
                    <a:pt x="78142" y="25"/>
                  </a:cubicBezTo>
                  <a:lnTo>
                    <a:pt x="78142" y="25"/>
                  </a:lnTo>
                  <a:cubicBezTo>
                    <a:pt x="77674" y="25"/>
                    <a:pt x="77206" y="25"/>
                    <a:pt x="76725" y="3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3"/>
            <p:cNvSpPr/>
            <p:nvPr/>
          </p:nvSpPr>
          <p:spPr>
            <a:xfrm>
              <a:off x="5573650" y="4736350"/>
              <a:ext cx="290800" cy="94275"/>
            </a:xfrm>
            <a:custGeom>
              <a:rect b="b" l="l" r="r" t="t"/>
              <a:pathLst>
                <a:path extrusionOk="0" h="3771" w="11632">
                  <a:moveTo>
                    <a:pt x="6087" y="1541"/>
                  </a:moveTo>
                  <a:cubicBezTo>
                    <a:pt x="3980" y="2231"/>
                    <a:pt x="1959" y="2994"/>
                    <a:pt x="0" y="3771"/>
                  </a:cubicBezTo>
                  <a:lnTo>
                    <a:pt x="0" y="3771"/>
                  </a:lnTo>
                  <a:lnTo>
                    <a:pt x="210" y="3771"/>
                  </a:lnTo>
                  <a:cubicBezTo>
                    <a:pt x="2119" y="3019"/>
                    <a:pt x="4079" y="2268"/>
                    <a:pt x="6136" y="1602"/>
                  </a:cubicBezTo>
                  <a:lnTo>
                    <a:pt x="6136" y="1602"/>
                  </a:lnTo>
                  <a:cubicBezTo>
                    <a:pt x="7972" y="998"/>
                    <a:pt x="9808" y="493"/>
                    <a:pt x="11632" y="74"/>
                  </a:cubicBezTo>
                  <a:lnTo>
                    <a:pt x="11632" y="74"/>
                  </a:lnTo>
                  <a:lnTo>
                    <a:pt x="11632" y="0"/>
                  </a:lnTo>
                  <a:cubicBezTo>
                    <a:pt x="9783" y="419"/>
                    <a:pt x="7935" y="937"/>
                    <a:pt x="6087" y="154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3"/>
            <p:cNvSpPr/>
            <p:nvPr/>
          </p:nvSpPr>
          <p:spPr>
            <a:xfrm>
              <a:off x="2014000" y="4559525"/>
              <a:ext cx="2611225" cy="271100"/>
            </a:xfrm>
            <a:custGeom>
              <a:rect b="b" l="l" r="r" t="t"/>
              <a:pathLst>
                <a:path extrusionOk="0" h="10844" w="104449">
                  <a:moveTo>
                    <a:pt x="76430" y="1"/>
                  </a:moveTo>
                  <a:cubicBezTo>
                    <a:pt x="73399" y="50"/>
                    <a:pt x="70220" y="407"/>
                    <a:pt x="66955" y="1048"/>
                  </a:cubicBezTo>
                  <a:lnTo>
                    <a:pt x="66955" y="1048"/>
                  </a:lnTo>
                  <a:cubicBezTo>
                    <a:pt x="62704" y="1898"/>
                    <a:pt x="58317" y="3217"/>
                    <a:pt x="53512" y="5090"/>
                  </a:cubicBezTo>
                  <a:lnTo>
                    <a:pt x="53512" y="5090"/>
                  </a:lnTo>
                  <a:cubicBezTo>
                    <a:pt x="52563" y="5459"/>
                    <a:pt x="51639" y="5841"/>
                    <a:pt x="50740" y="6199"/>
                  </a:cubicBezTo>
                  <a:lnTo>
                    <a:pt x="50740" y="6199"/>
                  </a:lnTo>
                  <a:cubicBezTo>
                    <a:pt x="50197" y="6420"/>
                    <a:pt x="49655" y="6642"/>
                    <a:pt x="49126" y="6852"/>
                  </a:cubicBezTo>
                  <a:lnTo>
                    <a:pt x="49126" y="6852"/>
                  </a:lnTo>
                  <a:cubicBezTo>
                    <a:pt x="44912" y="8515"/>
                    <a:pt x="39441" y="10412"/>
                    <a:pt x="34512" y="10228"/>
                  </a:cubicBezTo>
                  <a:lnTo>
                    <a:pt x="34512" y="10228"/>
                  </a:lnTo>
                  <a:cubicBezTo>
                    <a:pt x="34340" y="10215"/>
                    <a:pt x="34167" y="10203"/>
                    <a:pt x="33995" y="10191"/>
                  </a:cubicBezTo>
                  <a:lnTo>
                    <a:pt x="33995" y="10191"/>
                  </a:lnTo>
                  <a:cubicBezTo>
                    <a:pt x="31333" y="10018"/>
                    <a:pt x="29079" y="9316"/>
                    <a:pt x="26479" y="8503"/>
                  </a:cubicBezTo>
                  <a:lnTo>
                    <a:pt x="26479" y="8503"/>
                  </a:lnTo>
                  <a:cubicBezTo>
                    <a:pt x="24360" y="7850"/>
                    <a:pt x="21969" y="7098"/>
                    <a:pt x="19049" y="6593"/>
                  </a:cubicBezTo>
                  <a:lnTo>
                    <a:pt x="19049" y="6593"/>
                  </a:lnTo>
                  <a:cubicBezTo>
                    <a:pt x="17533" y="6322"/>
                    <a:pt x="15845" y="6125"/>
                    <a:pt x="13886" y="5989"/>
                  </a:cubicBezTo>
                  <a:lnTo>
                    <a:pt x="13886" y="5989"/>
                  </a:lnTo>
                  <a:cubicBezTo>
                    <a:pt x="11459" y="5829"/>
                    <a:pt x="8884" y="5767"/>
                    <a:pt x="6395" y="5706"/>
                  </a:cubicBezTo>
                  <a:lnTo>
                    <a:pt x="6395" y="5706"/>
                  </a:lnTo>
                  <a:cubicBezTo>
                    <a:pt x="4263" y="5656"/>
                    <a:pt x="2119" y="5607"/>
                    <a:pt x="0" y="5496"/>
                  </a:cubicBezTo>
                  <a:lnTo>
                    <a:pt x="0" y="5496"/>
                  </a:lnTo>
                  <a:lnTo>
                    <a:pt x="0" y="5558"/>
                  </a:lnTo>
                  <a:cubicBezTo>
                    <a:pt x="2119" y="5681"/>
                    <a:pt x="4263" y="5730"/>
                    <a:pt x="6383" y="5780"/>
                  </a:cubicBezTo>
                  <a:lnTo>
                    <a:pt x="6383" y="5780"/>
                  </a:lnTo>
                  <a:cubicBezTo>
                    <a:pt x="8884" y="5829"/>
                    <a:pt x="11459" y="5891"/>
                    <a:pt x="13874" y="6063"/>
                  </a:cubicBezTo>
                  <a:lnTo>
                    <a:pt x="13874" y="6063"/>
                  </a:lnTo>
                  <a:cubicBezTo>
                    <a:pt x="15833" y="6199"/>
                    <a:pt x="17509" y="6396"/>
                    <a:pt x="19024" y="6654"/>
                  </a:cubicBezTo>
                  <a:lnTo>
                    <a:pt x="19024" y="6654"/>
                  </a:lnTo>
                  <a:cubicBezTo>
                    <a:pt x="21932" y="7172"/>
                    <a:pt x="24323" y="7911"/>
                    <a:pt x="26442" y="8564"/>
                  </a:cubicBezTo>
                  <a:lnTo>
                    <a:pt x="26442" y="8564"/>
                  </a:lnTo>
                  <a:cubicBezTo>
                    <a:pt x="29042" y="9377"/>
                    <a:pt x="31296" y="10080"/>
                    <a:pt x="33983" y="10265"/>
                  </a:cubicBezTo>
                  <a:lnTo>
                    <a:pt x="33983" y="10265"/>
                  </a:lnTo>
                  <a:cubicBezTo>
                    <a:pt x="34155" y="10277"/>
                    <a:pt x="34340" y="10289"/>
                    <a:pt x="34512" y="10289"/>
                  </a:cubicBezTo>
                  <a:lnTo>
                    <a:pt x="34512" y="10289"/>
                  </a:lnTo>
                  <a:cubicBezTo>
                    <a:pt x="34746" y="10302"/>
                    <a:pt x="34981" y="10302"/>
                    <a:pt x="35215" y="10302"/>
                  </a:cubicBezTo>
                  <a:lnTo>
                    <a:pt x="35215" y="10302"/>
                  </a:lnTo>
                  <a:cubicBezTo>
                    <a:pt x="39983" y="10302"/>
                    <a:pt x="45158" y="8503"/>
                    <a:pt x="49175" y="6913"/>
                  </a:cubicBezTo>
                  <a:lnTo>
                    <a:pt x="49175" y="6913"/>
                  </a:lnTo>
                  <a:cubicBezTo>
                    <a:pt x="49717" y="6691"/>
                    <a:pt x="50259" y="6470"/>
                    <a:pt x="50801" y="6260"/>
                  </a:cubicBezTo>
                  <a:lnTo>
                    <a:pt x="50801" y="6260"/>
                  </a:lnTo>
                  <a:cubicBezTo>
                    <a:pt x="51701" y="5891"/>
                    <a:pt x="52625" y="5521"/>
                    <a:pt x="53574" y="5151"/>
                  </a:cubicBezTo>
                  <a:lnTo>
                    <a:pt x="53574" y="5151"/>
                  </a:lnTo>
                  <a:cubicBezTo>
                    <a:pt x="58367" y="3278"/>
                    <a:pt x="62753" y="1960"/>
                    <a:pt x="66979" y="1122"/>
                  </a:cubicBezTo>
                  <a:lnTo>
                    <a:pt x="66979" y="1122"/>
                  </a:lnTo>
                  <a:cubicBezTo>
                    <a:pt x="70232" y="469"/>
                    <a:pt x="73411" y="124"/>
                    <a:pt x="76430" y="75"/>
                  </a:cubicBezTo>
                  <a:lnTo>
                    <a:pt x="76430" y="75"/>
                  </a:lnTo>
                  <a:cubicBezTo>
                    <a:pt x="80151" y="13"/>
                    <a:pt x="83638" y="383"/>
                    <a:pt x="86792" y="1196"/>
                  </a:cubicBezTo>
                  <a:lnTo>
                    <a:pt x="86792" y="1196"/>
                  </a:lnTo>
                  <a:cubicBezTo>
                    <a:pt x="90612" y="2182"/>
                    <a:pt x="94173" y="3833"/>
                    <a:pt x="97992" y="6371"/>
                  </a:cubicBezTo>
                  <a:lnTo>
                    <a:pt x="97992" y="6371"/>
                  </a:lnTo>
                  <a:cubicBezTo>
                    <a:pt x="99150" y="7147"/>
                    <a:pt x="100296" y="7985"/>
                    <a:pt x="101405" y="8786"/>
                  </a:cubicBezTo>
                  <a:lnTo>
                    <a:pt x="101405" y="8786"/>
                  </a:lnTo>
                  <a:cubicBezTo>
                    <a:pt x="102366" y="9476"/>
                    <a:pt x="103327" y="10166"/>
                    <a:pt x="104313" y="10844"/>
                  </a:cubicBezTo>
                  <a:lnTo>
                    <a:pt x="104313" y="10844"/>
                  </a:lnTo>
                  <a:lnTo>
                    <a:pt x="104449" y="10844"/>
                  </a:lnTo>
                  <a:cubicBezTo>
                    <a:pt x="103438" y="10154"/>
                    <a:pt x="102465" y="9439"/>
                    <a:pt x="101491" y="8737"/>
                  </a:cubicBezTo>
                  <a:lnTo>
                    <a:pt x="101491" y="8737"/>
                  </a:lnTo>
                  <a:cubicBezTo>
                    <a:pt x="100383" y="7936"/>
                    <a:pt x="99224" y="7098"/>
                    <a:pt x="98066" y="6334"/>
                  </a:cubicBezTo>
                  <a:lnTo>
                    <a:pt x="98066" y="6334"/>
                  </a:lnTo>
                  <a:cubicBezTo>
                    <a:pt x="94246" y="3771"/>
                    <a:pt x="90673" y="2120"/>
                    <a:pt x="86829" y="1134"/>
                  </a:cubicBezTo>
                  <a:lnTo>
                    <a:pt x="86829" y="1134"/>
                  </a:lnTo>
                  <a:cubicBezTo>
                    <a:pt x="83884" y="383"/>
                    <a:pt x="80656" y="1"/>
                    <a:pt x="77218" y="1"/>
                  </a:cubicBezTo>
                  <a:lnTo>
                    <a:pt x="77218" y="1"/>
                  </a:lnTo>
                  <a:cubicBezTo>
                    <a:pt x="76960" y="1"/>
                    <a:pt x="76688" y="1"/>
                    <a:pt x="76430"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3"/>
            <p:cNvSpPr/>
            <p:nvPr/>
          </p:nvSpPr>
          <p:spPr>
            <a:xfrm>
              <a:off x="2014000" y="4535200"/>
              <a:ext cx="2628175" cy="295425"/>
            </a:xfrm>
            <a:custGeom>
              <a:rect b="b" l="l" r="r" t="t"/>
              <a:pathLst>
                <a:path extrusionOk="0" h="11817" w="105127">
                  <a:moveTo>
                    <a:pt x="76146" y="0"/>
                  </a:moveTo>
                  <a:cubicBezTo>
                    <a:pt x="73078" y="13"/>
                    <a:pt x="69862" y="333"/>
                    <a:pt x="66597" y="949"/>
                  </a:cubicBezTo>
                  <a:lnTo>
                    <a:pt x="66597" y="949"/>
                  </a:lnTo>
                  <a:cubicBezTo>
                    <a:pt x="62174" y="1799"/>
                    <a:pt x="57652" y="3179"/>
                    <a:pt x="53167" y="5065"/>
                  </a:cubicBezTo>
                  <a:lnTo>
                    <a:pt x="53167" y="5065"/>
                  </a:lnTo>
                  <a:cubicBezTo>
                    <a:pt x="51787" y="5644"/>
                    <a:pt x="50481" y="6235"/>
                    <a:pt x="49212" y="6802"/>
                  </a:cubicBezTo>
                  <a:lnTo>
                    <a:pt x="49212" y="6802"/>
                  </a:lnTo>
                  <a:lnTo>
                    <a:pt x="48891" y="6950"/>
                  </a:lnTo>
                  <a:cubicBezTo>
                    <a:pt x="44591" y="8884"/>
                    <a:pt x="39601" y="10967"/>
                    <a:pt x="34894" y="11176"/>
                  </a:cubicBezTo>
                  <a:lnTo>
                    <a:pt x="34894" y="11176"/>
                  </a:lnTo>
                  <a:cubicBezTo>
                    <a:pt x="34722" y="11188"/>
                    <a:pt x="34549" y="11188"/>
                    <a:pt x="34389" y="11201"/>
                  </a:cubicBezTo>
                  <a:lnTo>
                    <a:pt x="34389" y="11201"/>
                  </a:lnTo>
                  <a:cubicBezTo>
                    <a:pt x="31494" y="11250"/>
                    <a:pt x="28918" y="10683"/>
                    <a:pt x="25949" y="10018"/>
                  </a:cubicBezTo>
                  <a:lnTo>
                    <a:pt x="25949" y="10018"/>
                  </a:lnTo>
                  <a:cubicBezTo>
                    <a:pt x="23965" y="9587"/>
                    <a:pt x="21710" y="9081"/>
                    <a:pt x="19098" y="8724"/>
                  </a:cubicBezTo>
                  <a:lnTo>
                    <a:pt x="19098" y="8724"/>
                  </a:lnTo>
                  <a:cubicBezTo>
                    <a:pt x="17570" y="8515"/>
                    <a:pt x="15870" y="8367"/>
                    <a:pt x="13899" y="8256"/>
                  </a:cubicBezTo>
                  <a:lnTo>
                    <a:pt x="13899" y="8256"/>
                  </a:lnTo>
                  <a:cubicBezTo>
                    <a:pt x="11792" y="8133"/>
                    <a:pt x="9574" y="8083"/>
                    <a:pt x="7430" y="8034"/>
                  </a:cubicBezTo>
                  <a:lnTo>
                    <a:pt x="7430" y="8034"/>
                  </a:lnTo>
                  <a:cubicBezTo>
                    <a:pt x="4953" y="7972"/>
                    <a:pt x="2464" y="7899"/>
                    <a:pt x="0" y="7751"/>
                  </a:cubicBezTo>
                  <a:lnTo>
                    <a:pt x="0" y="7751"/>
                  </a:lnTo>
                  <a:lnTo>
                    <a:pt x="0" y="7825"/>
                  </a:lnTo>
                  <a:cubicBezTo>
                    <a:pt x="2452" y="7972"/>
                    <a:pt x="4953" y="8034"/>
                    <a:pt x="7430" y="8096"/>
                  </a:cubicBezTo>
                  <a:lnTo>
                    <a:pt x="7430" y="8096"/>
                  </a:lnTo>
                  <a:cubicBezTo>
                    <a:pt x="9562" y="8145"/>
                    <a:pt x="11779" y="8207"/>
                    <a:pt x="13886" y="8317"/>
                  </a:cubicBezTo>
                  <a:lnTo>
                    <a:pt x="13886" y="8317"/>
                  </a:lnTo>
                  <a:cubicBezTo>
                    <a:pt x="15858" y="8428"/>
                    <a:pt x="17558" y="8576"/>
                    <a:pt x="19074" y="8786"/>
                  </a:cubicBezTo>
                  <a:lnTo>
                    <a:pt x="19074" y="8786"/>
                  </a:lnTo>
                  <a:cubicBezTo>
                    <a:pt x="21686" y="9143"/>
                    <a:pt x="23928" y="9648"/>
                    <a:pt x="25912" y="10079"/>
                  </a:cubicBezTo>
                  <a:lnTo>
                    <a:pt x="25912" y="10079"/>
                  </a:lnTo>
                  <a:cubicBezTo>
                    <a:pt x="28906" y="10745"/>
                    <a:pt x="31481" y="11312"/>
                    <a:pt x="34389" y="11262"/>
                  </a:cubicBezTo>
                  <a:lnTo>
                    <a:pt x="34389" y="11262"/>
                  </a:lnTo>
                  <a:cubicBezTo>
                    <a:pt x="34549" y="11262"/>
                    <a:pt x="34734" y="11250"/>
                    <a:pt x="34907" y="11250"/>
                  </a:cubicBezTo>
                  <a:lnTo>
                    <a:pt x="34907" y="11250"/>
                  </a:lnTo>
                  <a:cubicBezTo>
                    <a:pt x="39626" y="11028"/>
                    <a:pt x="44628" y="8946"/>
                    <a:pt x="48953" y="6999"/>
                  </a:cubicBezTo>
                  <a:lnTo>
                    <a:pt x="48953" y="6999"/>
                  </a:lnTo>
                  <a:lnTo>
                    <a:pt x="49273" y="6864"/>
                  </a:lnTo>
                  <a:cubicBezTo>
                    <a:pt x="50542" y="6284"/>
                    <a:pt x="51849" y="5693"/>
                    <a:pt x="53216" y="5126"/>
                  </a:cubicBezTo>
                  <a:lnTo>
                    <a:pt x="53216" y="5126"/>
                  </a:lnTo>
                  <a:cubicBezTo>
                    <a:pt x="57701" y="3241"/>
                    <a:pt x="62211" y="1861"/>
                    <a:pt x="66622" y="1011"/>
                  </a:cubicBezTo>
                  <a:lnTo>
                    <a:pt x="66622" y="1011"/>
                  </a:lnTo>
                  <a:cubicBezTo>
                    <a:pt x="69887" y="395"/>
                    <a:pt x="73091" y="74"/>
                    <a:pt x="76146" y="62"/>
                  </a:cubicBezTo>
                  <a:lnTo>
                    <a:pt x="76146" y="62"/>
                  </a:lnTo>
                  <a:cubicBezTo>
                    <a:pt x="76183" y="62"/>
                    <a:pt x="76233" y="62"/>
                    <a:pt x="76282" y="62"/>
                  </a:cubicBezTo>
                  <a:lnTo>
                    <a:pt x="76282" y="62"/>
                  </a:lnTo>
                  <a:cubicBezTo>
                    <a:pt x="79929" y="62"/>
                    <a:pt x="83367" y="493"/>
                    <a:pt x="86509" y="1331"/>
                  </a:cubicBezTo>
                  <a:lnTo>
                    <a:pt x="86509" y="1331"/>
                  </a:lnTo>
                  <a:cubicBezTo>
                    <a:pt x="90316" y="2354"/>
                    <a:pt x="93963" y="4079"/>
                    <a:pt x="97684" y="6605"/>
                  </a:cubicBezTo>
                  <a:lnTo>
                    <a:pt x="97684" y="6605"/>
                  </a:lnTo>
                  <a:cubicBezTo>
                    <a:pt x="98818" y="7381"/>
                    <a:pt x="99951" y="8207"/>
                    <a:pt x="101036" y="9007"/>
                  </a:cubicBezTo>
                  <a:lnTo>
                    <a:pt x="101036" y="9007"/>
                  </a:lnTo>
                  <a:cubicBezTo>
                    <a:pt x="102329" y="9956"/>
                    <a:pt x="103623" y="10917"/>
                    <a:pt x="104991" y="11817"/>
                  </a:cubicBezTo>
                  <a:lnTo>
                    <a:pt x="104991" y="11817"/>
                  </a:lnTo>
                  <a:lnTo>
                    <a:pt x="105126" y="11817"/>
                  </a:lnTo>
                  <a:cubicBezTo>
                    <a:pt x="103746" y="10905"/>
                    <a:pt x="102428" y="9932"/>
                    <a:pt x="101122" y="8970"/>
                  </a:cubicBezTo>
                  <a:lnTo>
                    <a:pt x="101122" y="8970"/>
                  </a:lnTo>
                  <a:cubicBezTo>
                    <a:pt x="100025" y="8170"/>
                    <a:pt x="98892" y="7332"/>
                    <a:pt x="97758" y="6555"/>
                  </a:cubicBezTo>
                  <a:lnTo>
                    <a:pt x="97758" y="6555"/>
                  </a:lnTo>
                  <a:cubicBezTo>
                    <a:pt x="94025" y="4030"/>
                    <a:pt x="90365" y="2305"/>
                    <a:pt x="86546" y="1270"/>
                  </a:cubicBezTo>
                  <a:lnTo>
                    <a:pt x="86546" y="1270"/>
                  </a:lnTo>
                  <a:cubicBezTo>
                    <a:pt x="83391" y="432"/>
                    <a:pt x="79941" y="0"/>
                    <a:pt x="76282" y="0"/>
                  </a:cubicBezTo>
                  <a:lnTo>
                    <a:pt x="76282" y="0"/>
                  </a:lnTo>
                  <a:lnTo>
                    <a:pt x="76146" y="0"/>
                  </a:ln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3"/>
            <p:cNvSpPr/>
            <p:nvPr/>
          </p:nvSpPr>
          <p:spPr>
            <a:xfrm>
              <a:off x="5484625" y="4693525"/>
              <a:ext cx="379825" cy="137100"/>
            </a:xfrm>
            <a:custGeom>
              <a:rect b="b" l="l" r="r" t="t"/>
              <a:pathLst>
                <a:path extrusionOk="0" h="5484" w="15193">
                  <a:moveTo>
                    <a:pt x="9143" y="1750"/>
                  </a:moveTo>
                  <a:cubicBezTo>
                    <a:pt x="6407" y="2699"/>
                    <a:pt x="3857" y="3808"/>
                    <a:pt x="1380" y="4880"/>
                  </a:cubicBezTo>
                  <a:lnTo>
                    <a:pt x="1380" y="4880"/>
                  </a:lnTo>
                  <a:cubicBezTo>
                    <a:pt x="974" y="5065"/>
                    <a:pt x="567" y="5237"/>
                    <a:pt x="160" y="5410"/>
                  </a:cubicBezTo>
                  <a:lnTo>
                    <a:pt x="160" y="5410"/>
                  </a:lnTo>
                  <a:cubicBezTo>
                    <a:pt x="99" y="5434"/>
                    <a:pt x="50" y="5459"/>
                    <a:pt x="0" y="5484"/>
                  </a:cubicBezTo>
                  <a:lnTo>
                    <a:pt x="0" y="5484"/>
                  </a:lnTo>
                  <a:lnTo>
                    <a:pt x="173" y="5484"/>
                  </a:lnTo>
                  <a:cubicBezTo>
                    <a:pt x="185" y="5484"/>
                    <a:pt x="197" y="5471"/>
                    <a:pt x="210" y="5471"/>
                  </a:cubicBezTo>
                  <a:lnTo>
                    <a:pt x="210" y="5471"/>
                  </a:lnTo>
                  <a:cubicBezTo>
                    <a:pt x="616" y="5287"/>
                    <a:pt x="1023" y="5114"/>
                    <a:pt x="1442" y="4942"/>
                  </a:cubicBezTo>
                  <a:lnTo>
                    <a:pt x="1442" y="4942"/>
                  </a:lnTo>
                  <a:cubicBezTo>
                    <a:pt x="3906" y="3870"/>
                    <a:pt x="6457" y="2761"/>
                    <a:pt x="9192" y="1800"/>
                  </a:cubicBezTo>
                  <a:lnTo>
                    <a:pt x="9192" y="1800"/>
                  </a:lnTo>
                  <a:cubicBezTo>
                    <a:pt x="11176" y="1110"/>
                    <a:pt x="13184" y="531"/>
                    <a:pt x="15193" y="62"/>
                  </a:cubicBezTo>
                  <a:lnTo>
                    <a:pt x="15193" y="62"/>
                  </a:lnTo>
                  <a:lnTo>
                    <a:pt x="15193" y="1"/>
                  </a:lnTo>
                  <a:cubicBezTo>
                    <a:pt x="13160" y="469"/>
                    <a:pt x="11151" y="1048"/>
                    <a:pt x="9143" y="17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3"/>
            <p:cNvSpPr/>
            <p:nvPr/>
          </p:nvSpPr>
          <p:spPr>
            <a:xfrm>
              <a:off x="5406375" y="4650400"/>
              <a:ext cx="458075" cy="180225"/>
            </a:xfrm>
            <a:custGeom>
              <a:rect b="b" l="l" r="r" t="t"/>
              <a:pathLst>
                <a:path extrusionOk="0" h="7209" w="18323">
                  <a:moveTo>
                    <a:pt x="11755" y="1972"/>
                  </a:moveTo>
                  <a:cubicBezTo>
                    <a:pt x="8934" y="3019"/>
                    <a:pt x="6322" y="4252"/>
                    <a:pt x="3808" y="5447"/>
                  </a:cubicBezTo>
                  <a:lnTo>
                    <a:pt x="3808" y="5447"/>
                  </a:lnTo>
                  <a:cubicBezTo>
                    <a:pt x="3500" y="5595"/>
                    <a:pt x="3204" y="5730"/>
                    <a:pt x="2908" y="5878"/>
                  </a:cubicBezTo>
                  <a:lnTo>
                    <a:pt x="2908" y="5878"/>
                  </a:lnTo>
                  <a:cubicBezTo>
                    <a:pt x="1972" y="6309"/>
                    <a:pt x="1011" y="6765"/>
                    <a:pt x="1" y="7209"/>
                  </a:cubicBezTo>
                  <a:lnTo>
                    <a:pt x="1" y="7209"/>
                  </a:lnTo>
                  <a:lnTo>
                    <a:pt x="173" y="7209"/>
                  </a:lnTo>
                  <a:cubicBezTo>
                    <a:pt x="1134" y="6777"/>
                    <a:pt x="2071" y="6346"/>
                    <a:pt x="2958" y="5927"/>
                  </a:cubicBezTo>
                  <a:lnTo>
                    <a:pt x="2958" y="5927"/>
                  </a:lnTo>
                  <a:cubicBezTo>
                    <a:pt x="3266" y="5779"/>
                    <a:pt x="3562" y="5644"/>
                    <a:pt x="3870" y="5496"/>
                  </a:cubicBezTo>
                  <a:lnTo>
                    <a:pt x="3870" y="5496"/>
                  </a:lnTo>
                  <a:cubicBezTo>
                    <a:pt x="6383" y="4301"/>
                    <a:pt x="8983" y="3069"/>
                    <a:pt x="11805" y="2021"/>
                  </a:cubicBezTo>
                  <a:lnTo>
                    <a:pt x="11805" y="2021"/>
                  </a:lnTo>
                  <a:cubicBezTo>
                    <a:pt x="13924" y="1233"/>
                    <a:pt x="16105" y="580"/>
                    <a:pt x="18323" y="75"/>
                  </a:cubicBezTo>
                  <a:lnTo>
                    <a:pt x="18323" y="75"/>
                  </a:lnTo>
                  <a:lnTo>
                    <a:pt x="18323" y="1"/>
                  </a:lnTo>
                  <a:cubicBezTo>
                    <a:pt x="16092" y="518"/>
                    <a:pt x="13887" y="1171"/>
                    <a:pt x="11755" y="197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3"/>
            <p:cNvSpPr/>
            <p:nvPr/>
          </p:nvSpPr>
          <p:spPr>
            <a:xfrm>
              <a:off x="2014000" y="4510875"/>
              <a:ext cx="2645725" cy="319750"/>
            </a:xfrm>
            <a:custGeom>
              <a:rect b="b" l="l" r="r" t="t"/>
              <a:pathLst>
                <a:path extrusionOk="0" h="12790" w="105829">
                  <a:moveTo>
                    <a:pt x="66240" y="850"/>
                  </a:moveTo>
                  <a:cubicBezTo>
                    <a:pt x="61681" y="1688"/>
                    <a:pt x="57036" y="3130"/>
                    <a:pt x="52810" y="5040"/>
                  </a:cubicBezTo>
                  <a:lnTo>
                    <a:pt x="52810" y="5040"/>
                  </a:lnTo>
                  <a:cubicBezTo>
                    <a:pt x="51343" y="5705"/>
                    <a:pt x="49951" y="6395"/>
                    <a:pt x="48657" y="7048"/>
                  </a:cubicBezTo>
                  <a:lnTo>
                    <a:pt x="48657" y="7048"/>
                  </a:lnTo>
                  <a:cubicBezTo>
                    <a:pt x="44296" y="9253"/>
                    <a:pt x="39786" y="11533"/>
                    <a:pt x="35276" y="12137"/>
                  </a:cubicBezTo>
                  <a:lnTo>
                    <a:pt x="35276" y="12137"/>
                  </a:lnTo>
                  <a:cubicBezTo>
                    <a:pt x="35104" y="12161"/>
                    <a:pt x="34944" y="12186"/>
                    <a:pt x="34771" y="12198"/>
                  </a:cubicBezTo>
                  <a:lnTo>
                    <a:pt x="34771" y="12198"/>
                  </a:lnTo>
                  <a:cubicBezTo>
                    <a:pt x="31543" y="12543"/>
                    <a:pt x="28475" y="12112"/>
                    <a:pt x="24939" y="11595"/>
                  </a:cubicBezTo>
                  <a:lnTo>
                    <a:pt x="24939" y="11595"/>
                  </a:lnTo>
                  <a:cubicBezTo>
                    <a:pt x="23226" y="11348"/>
                    <a:pt x="21279" y="11077"/>
                    <a:pt x="19148" y="10855"/>
                  </a:cubicBezTo>
                  <a:lnTo>
                    <a:pt x="19148" y="10855"/>
                  </a:lnTo>
                  <a:cubicBezTo>
                    <a:pt x="17632" y="10707"/>
                    <a:pt x="15919" y="10597"/>
                    <a:pt x="13899" y="10510"/>
                  </a:cubicBezTo>
                  <a:lnTo>
                    <a:pt x="13899" y="10510"/>
                  </a:lnTo>
                  <a:cubicBezTo>
                    <a:pt x="12235" y="10449"/>
                    <a:pt x="10498" y="10399"/>
                    <a:pt x="8810" y="10362"/>
                  </a:cubicBezTo>
                  <a:lnTo>
                    <a:pt x="8810" y="10362"/>
                  </a:lnTo>
                  <a:cubicBezTo>
                    <a:pt x="5877" y="10288"/>
                    <a:pt x="2908" y="10215"/>
                    <a:pt x="0" y="10017"/>
                  </a:cubicBezTo>
                  <a:lnTo>
                    <a:pt x="0" y="10017"/>
                  </a:lnTo>
                  <a:lnTo>
                    <a:pt x="0" y="10079"/>
                  </a:lnTo>
                  <a:cubicBezTo>
                    <a:pt x="2908" y="10276"/>
                    <a:pt x="5877" y="10350"/>
                    <a:pt x="8810" y="10424"/>
                  </a:cubicBezTo>
                  <a:lnTo>
                    <a:pt x="8810" y="10424"/>
                  </a:lnTo>
                  <a:cubicBezTo>
                    <a:pt x="10486" y="10461"/>
                    <a:pt x="12223" y="10510"/>
                    <a:pt x="13886" y="10572"/>
                  </a:cubicBezTo>
                  <a:lnTo>
                    <a:pt x="13886" y="10572"/>
                  </a:lnTo>
                  <a:cubicBezTo>
                    <a:pt x="15907" y="10658"/>
                    <a:pt x="17620" y="10769"/>
                    <a:pt x="19135" y="10917"/>
                  </a:cubicBezTo>
                  <a:lnTo>
                    <a:pt x="19135" y="10917"/>
                  </a:lnTo>
                  <a:cubicBezTo>
                    <a:pt x="21267" y="11139"/>
                    <a:pt x="23115" y="11397"/>
                    <a:pt x="24914" y="11656"/>
                  </a:cubicBezTo>
                  <a:lnTo>
                    <a:pt x="24914" y="11656"/>
                  </a:lnTo>
                  <a:cubicBezTo>
                    <a:pt x="28463" y="12174"/>
                    <a:pt x="31543" y="12605"/>
                    <a:pt x="34783" y="12260"/>
                  </a:cubicBezTo>
                  <a:lnTo>
                    <a:pt x="34783" y="12260"/>
                  </a:lnTo>
                  <a:cubicBezTo>
                    <a:pt x="34956" y="12248"/>
                    <a:pt x="35128" y="12223"/>
                    <a:pt x="35301" y="12198"/>
                  </a:cubicBezTo>
                  <a:lnTo>
                    <a:pt x="35301" y="12198"/>
                  </a:lnTo>
                  <a:cubicBezTo>
                    <a:pt x="39823" y="11595"/>
                    <a:pt x="44345" y="9315"/>
                    <a:pt x="48719" y="7097"/>
                  </a:cubicBezTo>
                  <a:lnTo>
                    <a:pt x="48719" y="7097"/>
                  </a:lnTo>
                  <a:cubicBezTo>
                    <a:pt x="50000" y="6444"/>
                    <a:pt x="51393" y="5754"/>
                    <a:pt x="52871" y="5089"/>
                  </a:cubicBezTo>
                  <a:lnTo>
                    <a:pt x="52871" y="5089"/>
                  </a:lnTo>
                  <a:cubicBezTo>
                    <a:pt x="57085" y="3191"/>
                    <a:pt x="61718" y="1737"/>
                    <a:pt x="66277" y="912"/>
                  </a:cubicBezTo>
                  <a:lnTo>
                    <a:pt x="66277" y="912"/>
                  </a:lnTo>
                  <a:cubicBezTo>
                    <a:pt x="69530" y="308"/>
                    <a:pt x="72758" y="25"/>
                    <a:pt x="75851" y="62"/>
                  </a:cubicBezTo>
                  <a:lnTo>
                    <a:pt x="75851" y="62"/>
                  </a:lnTo>
                  <a:cubicBezTo>
                    <a:pt x="79535" y="99"/>
                    <a:pt x="83022" y="579"/>
                    <a:pt x="86225" y="1466"/>
                  </a:cubicBezTo>
                  <a:lnTo>
                    <a:pt x="86225" y="1466"/>
                  </a:lnTo>
                  <a:cubicBezTo>
                    <a:pt x="90057" y="2538"/>
                    <a:pt x="93704" y="4300"/>
                    <a:pt x="97376" y="6826"/>
                  </a:cubicBezTo>
                  <a:lnTo>
                    <a:pt x="97376" y="6826"/>
                  </a:lnTo>
                  <a:cubicBezTo>
                    <a:pt x="98497" y="7602"/>
                    <a:pt x="99606" y="8440"/>
                    <a:pt x="100678" y="9241"/>
                  </a:cubicBezTo>
                  <a:lnTo>
                    <a:pt x="100678" y="9241"/>
                  </a:lnTo>
                  <a:cubicBezTo>
                    <a:pt x="102292" y="10461"/>
                    <a:pt x="103931" y="11681"/>
                    <a:pt x="105693" y="12790"/>
                  </a:cubicBezTo>
                  <a:lnTo>
                    <a:pt x="105693" y="12790"/>
                  </a:lnTo>
                  <a:lnTo>
                    <a:pt x="105829" y="12790"/>
                  </a:lnTo>
                  <a:cubicBezTo>
                    <a:pt x="104042" y="11668"/>
                    <a:pt x="102391" y="10436"/>
                    <a:pt x="100752" y="9204"/>
                  </a:cubicBezTo>
                  <a:lnTo>
                    <a:pt x="100752" y="9204"/>
                  </a:lnTo>
                  <a:cubicBezTo>
                    <a:pt x="99680" y="8403"/>
                    <a:pt x="98559" y="7565"/>
                    <a:pt x="97438" y="6789"/>
                  </a:cubicBezTo>
                  <a:lnTo>
                    <a:pt x="97438" y="6789"/>
                  </a:lnTo>
                  <a:cubicBezTo>
                    <a:pt x="93766" y="4251"/>
                    <a:pt x="90106" y="2489"/>
                    <a:pt x="86262" y="1417"/>
                  </a:cubicBezTo>
                  <a:lnTo>
                    <a:pt x="86262" y="1417"/>
                  </a:lnTo>
                  <a:cubicBezTo>
                    <a:pt x="83059" y="518"/>
                    <a:pt x="79547" y="37"/>
                    <a:pt x="75851" y="0"/>
                  </a:cubicBezTo>
                  <a:lnTo>
                    <a:pt x="75851" y="0"/>
                  </a:lnTo>
                  <a:cubicBezTo>
                    <a:pt x="75678" y="0"/>
                    <a:pt x="75506" y="0"/>
                    <a:pt x="75321" y="0"/>
                  </a:cubicBezTo>
                  <a:lnTo>
                    <a:pt x="75321" y="0"/>
                  </a:lnTo>
                  <a:cubicBezTo>
                    <a:pt x="72388" y="0"/>
                    <a:pt x="69333" y="283"/>
                    <a:pt x="66240" y="8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3"/>
            <p:cNvSpPr/>
            <p:nvPr/>
          </p:nvSpPr>
          <p:spPr>
            <a:xfrm>
              <a:off x="2014000" y="4485925"/>
              <a:ext cx="2664825" cy="350550"/>
            </a:xfrm>
            <a:custGeom>
              <a:rect b="b" l="l" r="r" t="t"/>
              <a:pathLst>
                <a:path extrusionOk="0" h="14022" w="106593">
                  <a:moveTo>
                    <a:pt x="65895" y="764"/>
                  </a:moveTo>
                  <a:cubicBezTo>
                    <a:pt x="61164" y="1602"/>
                    <a:pt x="56518" y="3068"/>
                    <a:pt x="52465" y="5040"/>
                  </a:cubicBezTo>
                  <a:lnTo>
                    <a:pt x="52465" y="5040"/>
                  </a:lnTo>
                  <a:cubicBezTo>
                    <a:pt x="50887" y="5803"/>
                    <a:pt x="49483" y="6580"/>
                    <a:pt x="48423" y="7183"/>
                  </a:cubicBezTo>
                  <a:lnTo>
                    <a:pt x="48423" y="7183"/>
                  </a:lnTo>
                  <a:cubicBezTo>
                    <a:pt x="47967" y="7442"/>
                    <a:pt x="47524" y="7701"/>
                    <a:pt x="47080" y="7947"/>
                  </a:cubicBezTo>
                  <a:lnTo>
                    <a:pt x="47080" y="7947"/>
                  </a:lnTo>
                  <a:cubicBezTo>
                    <a:pt x="43199" y="10165"/>
                    <a:pt x="39527" y="12248"/>
                    <a:pt x="35658" y="13122"/>
                  </a:cubicBezTo>
                  <a:lnTo>
                    <a:pt x="35658" y="13122"/>
                  </a:lnTo>
                  <a:cubicBezTo>
                    <a:pt x="35486" y="13159"/>
                    <a:pt x="35326" y="13196"/>
                    <a:pt x="35165" y="13221"/>
                  </a:cubicBezTo>
                  <a:lnTo>
                    <a:pt x="35165" y="13221"/>
                  </a:lnTo>
                  <a:cubicBezTo>
                    <a:pt x="31444" y="13960"/>
                    <a:pt x="27809" y="13677"/>
                    <a:pt x="23214" y="13320"/>
                  </a:cubicBezTo>
                  <a:lnTo>
                    <a:pt x="23214" y="13320"/>
                  </a:lnTo>
                  <a:cubicBezTo>
                    <a:pt x="21932" y="13221"/>
                    <a:pt x="20614" y="13110"/>
                    <a:pt x="19197" y="13024"/>
                  </a:cubicBezTo>
                  <a:lnTo>
                    <a:pt x="19197" y="13024"/>
                  </a:lnTo>
                  <a:cubicBezTo>
                    <a:pt x="17706" y="12925"/>
                    <a:pt x="16030" y="12851"/>
                    <a:pt x="13899" y="12790"/>
                  </a:cubicBezTo>
                  <a:lnTo>
                    <a:pt x="13899" y="12790"/>
                  </a:lnTo>
                  <a:cubicBezTo>
                    <a:pt x="12864" y="12765"/>
                    <a:pt x="11804" y="12740"/>
                    <a:pt x="10769" y="12728"/>
                  </a:cubicBezTo>
                  <a:lnTo>
                    <a:pt x="10769" y="12728"/>
                  </a:lnTo>
                  <a:cubicBezTo>
                    <a:pt x="7183" y="12642"/>
                    <a:pt x="3549" y="12568"/>
                    <a:pt x="0" y="12297"/>
                  </a:cubicBezTo>
                  <a:lnTo>
                    <a:pt x="0" y="12297"/>
                  </a:lnTo>
                  <a:lnTo>
                    <a:pt x="0" y="12358"/>
                  </a:lnTo>
                  <a:cubicBezTo>
                    <a:pt x="3549" y="12630"/>
                    <a:pt x="7183" y="12703"/>
                    <a:pt x="10769" y="12777"/>
                  </a:cubicBezTo>
                  <a:lnTo>
                    <a:pt x="10769" y="12777"/>
                  </a:lnTo>
                  <a:cubicBezTo>
                    <a:pt x="11792" y="12802"/>
                    <a:pt x="12864" y="12827"/>
                    <a:pt x="13899" y="12851"/>
                  </a:cubicBezTo>
                  <a:lnTo>
                    <a:pt x="13899" y="12851"/>
                  </a:lnTo>
                  <a:cubicBezTo>
                    <a:pt x="16018" y="12913"/>
                    <a:pt x="17706" y="12987"/>
                    <a:pt x="19185" y="13085"/>
                  </a:cubicBezTo>
                  <a:lnTo>
                    <a:pt x="19185" y="13085"/>
                  </a:lnTo>
                  <a:cubicBezTo>
                    <a:pt x="20614" y="13172"/>
                    <a:pt x="21920" y="13270"/>
                    <a:pt x="23201" y="13369"/>
                  </a:cubicBezTo>
                  <a:lnTo>
                    <a:pt x="23201" y="13369"/>
                  </a:lnTo>
                  <a:cubicBezTo>
                    <a:pt x="27809" y="13738"/>
                    <a:pt x="31444" y="14022"/>
                    <a:pt x="35190" y="13283"/>
                  </a:cubicBezTo>
                  <a:lnTo>
                    <a:pt x="35190" y="13283"/>
                  </a:lnTo>
                  <a:cubicBezTo>
                    <a:pt x="35350" y="13246"/>
                    <a:pt x="35523" y="13221"/>
                    <a:pt x="35683" y="13184"/>
                  </a:cubicBezTo>
                  <a:lnTo>
                    <a:pt x="35683" y="13184"/>
                  </a:lnTo>
                  <a:cubicBezTo>
                    <a:pt x="39576" y="12309"/>
                    <a:pt x="43248" y="10215"/>
                    <a:pt x="47142" y="7997"/>
                  </a:cubicBezTo>
                  <a:lnTo>
                    <a:pt x="47142" y="7997"/>
                  </a:lnTo>
                  <a:cubicBezTo>
                    <a:pt x="47585" y="7738"/>
                    <a:pt x="48029" y="7479"/>
                    <a:pt x="48485" y="7220"/>
                  </a:cubicBezTo>
                  <a:lnTo>
                    <a:pt x="48485" y="7220"/>
                  </a:lnTo>
                  <a:cubicBezTo>
                    <a:pt x="49544" y="6629"/>
                    <a:pt x="50949" y="5853"/>
                    <a:pt x="52514" y="5089"/>
                  </a:cubicBezTo>
                  <a:lnTo>
                    <a:pt x="52514" y="5089"/>
                  </a:lnTo>
                  <a:cubicBezTo>
                    <a:pt x="56568" y="3130"/>
                    <a:pt x="61200" y="1651"/>
                    <a:pt x="65920" y="826"/>
                  </a:cubicBezTo>
                  <a:lnTo>
                    <a:pt x="65920" y="826"/>
                  </a:lnTo>
                  <a:cubicBezTo>
                    <a:pt x="69185" y="259"/>
                    <a:pt x="72438" y="0"/>
                    <a:pt x="75555" y="74"/>
                  </a:cubicBezTo>
                  <a:lnTo>
                    <a:pt x="75555" y="74"/>
                  </a:lnTo>
                  <a:cubicBezTo>
                    <a:pt x="79227" y="173"/>
                    <a:pt x="82726" y="690"/>
                    <a:pt x="85930" y="1626"/>
                  </a:cubicBezTo>
                  <a:lnTo>
                    <a:pt x="85930" y="1626"/>
                  </a:lnTo>
                  <a:cubicBezTo>
                    <a:pt x="89811" y="2760"/>
                    <a:pt x="93446" y="4534"/>
                    <a:pt x="97056" y="7085"/>
                  </a:cubicBezTo>
                  <a:lnTo>
                    <a:pt x="97056" y="7085"/>
                  </a:lnTo>
                  <a:cubicBezTo>
                    <a:pt x="98165" y="7861"/>
                    <a:pt x="99261" y="8699"/>
                    <a:pt x="100321" y="9500"/>
                  </a:cubicBezTo>
                  <a:lnTo>
                    <a:pt x="100321" y="9500"/>
                  </a:lnTo>
                  <a:cubicBezTo>
                    <a:pt x="102268" y="10991"/>
                    <a:pt x="104251" y="12506"/>
                    <a:pt x="106457" y="13788"/>
                  </a:cubicBezTo>
                  <a:lnTo>
                    <a:pt x="106457" y="13788"/>
                  </a:lnTo>
                  <a:lnTo>
                    <a:pt x="106593" y="13788"/>
                  </a:lnTo>
                  <a:cubicBezTo>
                    <a:pt x="104362" y="12494"/>
                    <a:pt x="102354" y="10966"/>
                    <a:pt x="100383" y="9463"/>
                  </a:cubicBezTo>
                  <a:lnTo>
                    <a:pt x="100383" y="9463"/>
                  </a:lnTo>
                  <a:cubicBezTo>
                    <a:pt x="99323" y="8650"/>
                    <a:pt x="98239" y="7824"/>
                    <a:pt x="97130" y="7036"/>
                  </a:cubicBezTo>
                  <a:lnTo>
                    <a:pt x="97130" y="7036"/>
                  </a:lnTo>
                  <a:cubicBezTo>
                    <a:pt x="93507" y="4497"/>
                    <a:pt x="89860" y="2711"/>
                    <a:pt x="85966" y="1577"/>
                  </a:cubicBezTo>
                  <a:lnTo>
                    <a:pt x="85966" y="1577"/>
                  </a:lnTo>
                  <a:cubicBezTo>
                    <a:pt x="82751" y="628"/>
                    <a:pt x="79251" y="111"/>
                    <a:pt x="75567" y="25"/>
                  </a:cubicBezTo>
                  <a:lnTo>
                    <a:pt x="75567" y="25"/>
                  </a:lnTo>
                  <a:cubicBezTo>
                    <a:pt x="75198" y="12"/>
                    <a:pt x="74828" y="12"/>
                    <a:pt x="74458" y="12"/>
                  </a:cubicBezTo>
                  <a:lnTo>
                    <a:pt x="74458" y="12"/>
                  </a:lnTo>
                  <a:cubicBezTo>
                    <a:pt x="71661" y="12"/>
                    <a:pt x="68790" y="259"/>
                    <a:pt x="65895" y="7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3"/>
            <p:cNvSpPr/>
            <p:nvPr/>
          </p:nvSpPr>
          <p:spPr>
            <a:xfrm>
              <a:off x="5334925" y="4607275"/>
              <a:ext cx="529525" cy="223350"/>
            </a:xfrm>
            <a:custGeom>
              <a:rect b="b" l="l" r="r" t="t"/>
              <a:pathLst>
                <a:path extrusionOk="0" h="8934" w="21181">
                  <a:moveTo>
                    <a:pt x="14108" y="2182"/>
                  </a:moveTo>
                  <a:cubicBezTo>
                    <a:pt x="11200" y="3340"/>
                    <a:pt x="8563" y="4695"/>
                    <a:pt x="6013" y="6014"/>
                  </a:cubicBezTo>
                  <a:lnTo>
                    <a:pt x="6013" y="6014"/>
                  </a:lnTo>
                  <a:lnTo>
                    <a:pt x="5385" y="6334"/>
                  </a:lnTo>
                  <a:cubicBezTo>
                    <a:pt x="3697" y="7209"/>
                    <a:pt x="1885" y="8108"/>
                    <a:pt x="0" y="8934"/>
                  </a:cubicBezTo>
                  <a:lnTo>
                    <a:pt x="0" y="8934"/>
                  </a:lnTo>
                  <a:lnTo>
                    <a:pt x="173" y="8934"/>
                  </a:lnTo>
                  <a:cubicBezTo>
                    <a:pt x="2008" y="8121"/>
                    <a:pt x="3783" y="7233"/>
                    <a:pt x="5434" y="6383"/>
                  </a:cubicBezTo>
                  <a:lnTo>
                    <a:pt x="5434" y="6383"/>
                  </a:lnTo>
                  <a:lnTo>
                    <a:pt x="6075" y="6051"/>
                  </a:lnTo>
                  <a:cubicBezTo>
                    <a:pt x="8625" y="4744"/>
                    <a:pt x="11262" y="3377"/>
                    <a:pt x="14157" y="2231"/>
                  </a:cubicBezTo>
                  <a:lnTo>
                    <a:pt x="14157" y="2231"/>
                  </a:lnTo>
                  <a:cubicBezTo>
                    <a:pt x="16412" y="1344"/>
                    <a:pt x="18766" y="617"/>
                    <a:pt x="21181" y="62"/>
                  </a:cubicBezTo>
                  <a:lnTo>
                    <a:pt x="21181" y="62"/>
                  </a:lnTo>
                  <a:lnTo>
                    <a:pt x="21181" y="1"/>
                  </a:lnTo>
                  <a:cubicBezTo>
                    <a:pt x="18753" y="555"/>
                    <a:pt x="16375" y="1294"/>
                    <a:pt x="14108" y="218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3"/>
            <p:cNvSpPr/>
            <p:nvPr/>
          </p:nvSpPr>
          <p:spPr>
            <a:xfrm>
              <a:off x="5266850" y="4563850"/>
              <a:ext cx="597600" cy="266775"/>
            </a:xfrm>
            <a:custGeom>
              <a:rect b="b" l="l" r="r" t="t"/>
              <a:pathLst>
                <a:path extrusionOk="0" h="10671" w="23904">
                  <a:moveTo>
                    <a:pt x="16326" y="2415"/>
                  </a:moveTo>
                  <a:cubicBezTo>
                    <a:pt x="13356" y="3660"/>
                    <a:pt x="10707" y="5138"/>
                    <a:pt x="8132" y="6580"/>
                  </a:cubicBezTo>
                  <a:lnTo>
                    <a:pt x="8132" y="6580"/>
                  </a:lnTo>
                  <a:lnTo>
                    <a:pt x="7726" y="6814"/>
                  </a:lnTo>
                  <a:cubicBezTo>
                    <a:pt x="5914" y="7824"/>
                    <a:pt x="3795" y="8983"/>
                    <a:pt x="1577" y="9993"/>
                  </a:cubicBezTo>
                  <a:lnTo>
                    <a:pt x="1577" y="9993"/>
                  </a:lnTo>
                  <a:cubicBezTo>
                    <a:pt x="1084" y="10215"/>
                    <a:pt x="555" y="10449"/>
                    <a:pt x="0" y="10671"/>
                  </a:cubicBezTo>
                  <a:lnTo>
                    <a:pt x="0" y="10671"/>
                  </a:lnTo>
                  <a:lnTo>
                    <a:pt x="160" y="10671"/>
                  </a:lnTo>
                  <a:cubicBezTo>
                    <a:pt x="678" y="10461"/>
                    <a:pt x="1171" y="10252"/>
                    <a:pt x="1626" y="10042"/>
                  </a:cubicBezTo>
                  <a:lnTo>
                    <a:pt x="1626" y="10042"/>
                  </a:lnTo>
                  <a:cubicBezTo>
                    <a:pt x="3857" y="9032"/>
                    <a:pt x="5976" y="7861"/>
                    <a:pt x="7775" y="6851"/>
                  </a:cubicBezTo>
                  <a:lnTo>
                    <a:pt x="7775" y="6851"/>
                  </a:lnTo>
                  <a:lnTo>
                    <a:pt x="8194" y="6617"/>
                  </a:lnTo>
                  <a:cubicBezTo>
                    <a:pt x="10757" y="5188"/>
                    <a:pt x="13406" y="3709"/>
                    <a:pt x="16375" y="2465"/>
                  </a:cubicBezTo>
                  <a:lnTo>
                    <a:pt x="16375" y="2465"/>
                  </a:lnTo>
                  <a:cubicBezTo>
                    <a:pt x="18753" y="1467"/>
                    <a:pt x="21291" y="666"/>
                    <a:pt x="23904" y="62"/>
                  </a:cubicBezTo>
                  <a:lnTo>
                    <a:pt x="23904" y="62"/>
                  </a:lnTo>
                  <a:lnTo>
                    <a:pt x="23904" y="0"/>
                  </a:lnTo>
                  <a:cubicBezTo>
                    <a:pt x="21279" y="604"/>
                    <a:pt x="18729" y="1417"/>
                    <a:pt x="16326" y="241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3"/>
            <p:cNvSpPr/>
            <p:nvPr/>
          </p:nvSpPr>
          <p:spPr>
            <a:xfrm>
              <a:off x="2846600" y="4460350"/>
              <a:ext cx="1853775" cy="370275"/>
            </a:xfrm>
            <a:custGeom>
              <a:rect b="b" l="l" r="r" t="t"/>
              <a:pathLst>
                <a:path extrusionOk="0" h="14811" w="74151">
                  <a:moveTo>
                    <a:pt x="32234" y="715"/>
                  </a:moveTo>
                  <a:cubicBezTo>
                    <a:pt x="27367" y="1528"/>
                    <a:pt x="22721" y="3031"/>
                    <a:pt x="18803" y="5064"/>
                  </a:cubicBezTo>
                  <a:lnTo>
                    <a:pt x="18803" y="5064"/>
                  </a:lnTo>
                  <a:cubicBezTo>
                    <a:pt x="17571" y="5705"/>
                    <a:pt x="16327" y="6420"/>
                    <a:pt x="14897" y="7332"/>
                  </a:cubicBezTo>
                  <a:lnTo>
                    <a:pt x="14897" y="7332"/>
                  </a:lnTo>
                  <a:cubicBezTo>
                    <a:pt x="14010" y="7886"/>
                    <a:pt x="13160" y="8441"/>
                    <a:pt x="12335" y="8983"/>
                  </a:cubicBezTo>
                  <a:lnTo>
                    <a:pt x="12335" y="8983"/>
                  </a:lnTo>
                  <a:cubicBezTo>
                    <a:pt x="9131" y="11077"/>
                    <a:pt x="6100" y="13049"/>
                    <a:pt x="2736" y="14133"/>
                  </a:cubicBezTo>
                  <a:lnTo>
                    <a:pt x="2736" y="14133"/>
                  </a:lnTo>
                  <a:cubicBezTo>
                    <a:pt x="2576" y="14182"/>
                    <a:pt x="2416" y="14232"/>
                    <a:pt x="2243" y="14281"/>
                  </a:cubicBezTo>
                  <a:lnTo>
                    <a:pt x="2243" y="14281"/>
                  </a:lnTo>
                  <a:cubicBezTo>
                    <a:pt x="1504" y="14490"/>
                    <a:pt x="752" y="14663"/>
                    <a:pt x="1" y="14811"/>
                  </a:cubicBezTo>
                  <a:lnTo>
                    <a:pt x="1" y="14811"/>
                  </a:lnTo>
                  <a:lnTo>
                    <a:pt x="309" y="14811"/>
                  </a:lnTo>
                  <a:cubicBezTo>
                    <a:pt x="974" y="14675"/>
                    <a:pt x="1627" y="14527"/>
                    <a:pt x="2280" y="14330"/>
                  </a:cubicBezTo>
                  <a:lnTo>
                    <a:pt x="2280" y="14330"/>
                  </a:lnTo>
                  <a:cubicBezTo>
                    <a:pt x="2453" y="14281"/>
                    <a:pt x="2613" y="14232"/>
                    <a:pt x="2773" y="14182"/>
                  </a:cubicBezTo>
                  <a:lnTo>
                    <a:pt x="2773" y="14182"/>
                  </a:lnTo>
                  <a:cubicBezTo>
                    <a:pt x="6162" y="13098"/>
                    <a:pt x="9193" y="11127"/>
                    <a:pt x="12396" y="9020"/>
                  </a:cubicBezTo>
                  <a:lnTo>
                    <a:pt x="12396" y="9020"/>
                  </a:lnTo>
                  <a:cubicBezTo>
                    <a:pt x="13222" y="8490"/>
                    <a:pt x="14072" y="7923"/>
                    <a:pt x="14959" y="7369"/>
                  </a:cubicBezTo>
                  <a:lnTo>
                    <a:pt x="14959" y="7369"/>
                  </a:lnTo>
                  <a:cubicBezTo>
                    <a:pt x="16388" y="6469"/>
                    <a:pt x="17620" y="5742"/>
                    <a:pt x="18865" y="5101"/>
                  </a:cubicBezTo>
                  <a:lnTo>
                    <a:pt x="18865" y="5101"/>
                  </a:lnTo>
                  <a:cubicBezTo>
                    <a:pt x="22771" y="3081"/>
                    <a:pt x="27404" y="1590"/>
                    <a:pt x="32258" y="777"/>
                  </a:cubicBezTo>
                  <a:lnTo>
                    <a:pt x="32258" y="777"/>
                  </a:lnTo>
                  <a:cubicBezTo>
                    <a:pt x="35536" y="222"/>
                    <a:pt x="38801" y="0"/>
                    <a:pt x="41968" y="124"/>
                  </a:cubicBezTo>
                  <a:lnTo>
                    <a:pt x="41968" y="124"/>
                  </a:lnTo>
                  <a:cubicBezTo>
                    <a:pt x="45615" y="259"/>
                    <a:pt x="49114" y="826"/>
                    <a:pt x="52342" y="1812"/>
                  </a:cubicBezTo>
                  <a:lnTo>
                    <a:pt x="52342" y="1812"/>
                  </a:lnTo>
                  <a:cubicBezTo>
                    <a:pt x="56248" y="2994"/>
                    <a:pt x="59883" y="4806"/>
                    <a:pt x="63444" y="7356"/>
                  </a:cubicBezTo>
                  <a:lnTo>
                    <a:pt x="63444" y="7356"/>
                  </a:lnTo>
                  <a:cubicBezTo>
                    <a:pt x="64528" y="8133"/>
                    <a:pt x="65612" y="8970"/>
                    <a:pt x="66647" y="9784"/>
                  </a:cubicBezTo>
                  <a:lnTo>
                    <a:pt x="66647" y="9784"/>
                  </a:lnTo>
                  <a:cubicBezTo>
                    <a:pt x="68951" y="11570"/>
                    <a:pt x="71292" y="13394"/>
                    <a:pt x="74003" y="14811"/>
                  </a:cubicBezTo>
                  <a:lnTo>
                    <a:pt x="74003" y="14811"/>
                  </a:lnTo>
                  <a:lnTo>
                    <a:pt x="74151" y="14811"/>
                  </a:lnTo>
                  <a:cubicBezTo>
                    <a:pt x="71403" y="13394"/>
                    <a:pt x="69038" y="11546"/>
                    <a:pt x="66721" y="9747"/>
                  </a:cubicBezTo>
                  <a:lnTo>
                    <a:pt x="66721" y="9747"/>
                  </a:lnTo>
                  <a:cubicBezTo>
                    <a:pt x="65674" y="8933"/>
                    <a:pt x="64602" y="8096"/>
                    <a:pt x="63505" y="7319"/>
                  </a:cubicBezTo>
                  <a:lnTo>
                    <a:pt x="63505" y="7319"/>
                  </a:lnTo>
                  <a:cubicBezTo>
                    <a:pt x="59944" y="4769"/>
                    <a:pt x="56297" y="2945"/>
                    <a:pt x="52379" y="1762"/>
                  </a:cubicBezTo>
                  <a:lnTo>
                    <a:pt x="52379" y="1762"/>
                  </a:lnTo>
                  <a:cubicBezTo>
                    <a:pt x="49139" y="777"/>
                    <a:pt x="45639" y="210"/>
                    <a:pt x="41968" y="62"/>
                  </a:cubicBezTo>
                  <a:lnTo>
                    <a:pt x="41968" y="62"/>
                  </a:lnTo>
                  <a:cubicBezTo>
                    <a:pt x="41401" y="50"/>
                    <a:pt x="40834" y="37"/>
                    <a:pt x="40267" y="37"/>
                  </a:cubicBezTo>
                  <a:lnTo>
                    <a:pt x="40267" y="37"/>
                  </a:lnTo>
                  <a:cubicBezTo>
                    <a:pt x="37630" y="37"/>
                    <a:pt x="34932" y="259"/>
                    <a:pt x="32234" y="7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3"/>
            <p:cNvSpPr/>
            <p:nvPr/>
          </p:nvSpPr>
          <p:spPr>
            <a:xfrm>
              <a:off x="2014000" y="4825375"/>
              <a:ext cx="76100" cy="5250"/>
            </a:xfrm>
            <a:custGeom>
              <a:rect b="b" l="l" r="r" t="t"/>
              <a:pathLst>
                <a:path extrusionOk="0" h="210" w="3044">
                  <a:moveTo>
                    <a:pt x="0" y="62"/>
                  </a:moveTo>
                  <a:cubicBezTo>
                    <a:pt x="690" y="123"/>
                    <a:pt x="1380" y="160"/>
                    <a:pt x="2070" y="210"/>
                  </a:cubicBezTo>
                  <a:lnTo>
                    <a:pt x="2070" y="210"/>
                  </a:lnTo>
                  <a:lnTo>
                    <a:pt x="3043" y="210"/>
                  </a:lnTo>
                  <a:cubicBezTo>
                    <a:pt x="2021" y="148"/>
                    <a:pt x="1010" y="87"/>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3"/>
            <p:cNvSpPr/>
            <p:nvPr/>
          </p:nvSpPr>
          <p:spPr>
            <a:xfrm>
              <a:off x="2876175" y="4434775"/>
              <a:ext cx="1850075" cy="395850"/>
            </a:xfrm>
            <a:custGeom>
              <a:rect b="b" l="l" r="r" t="t"/>
              <a:pathLst>
                <a:path extrusionOk="0" h="15834" w="74003">
                  <a:moveTo>
                    <a:pt x="30693" y="666"/>
                  </a:moveTo>
                  <a:cubicBezTo>
                    <a:pt x="25715" y="1467"/>
                    <a:pt x="21070" y="2995"/>
                    <a:pt x="17275" y="5089"/>
                  </a:cubicBezTo>
                  <a:lnTo>
                    <a:pt x="17275" y="5089"/>
                  </a:lnTo>
                  <a:cubicBezTo>
                    <a:pt x="16031" y="5767"/>
                    <a:pt x="14823" y="6531"/>
                    <a:pt x="13480" y="7480"/>
                  </a:cubicBezTo>
                  <a:lnTo>
                    <a:pt x="13480" y="7480"/>
                  </a:lnTo>
                  <a:cubicBezTo>
                    <a:pt x="12322" y="8305"/>
                    <a:pt x="11225" y="9131"/>
                    <a:pt x="10166" y="9932"/>
                  </a:cubicBezTo>
                  <a:lnTo>
                    <a:pt x="10166" y="9932"/>
                  </a:lnTo>
                  <a:cubicBezTo>
                    <a:pt x="7467" y="11965"/>
                    <a:pt x="4917" y="13887"/>
                    <a:pt x="1935" y="15144"/>
                  </a:cubicBezTo>
                  <a:lnTo>
                    <a:pt x="1935" y="15144"/>
                  </a:lnTo>
                  <a:cubicBezTo>
                    <a:pt x="1775" y="15205"/>
                    <a:pt x="1615" y="15267"/>
                    <a:pt x="1455" y="15329"/>
                  </a:cubicBezTo>
                  <a:lnTo>
                    <a:pt x="1455" y="15329"/>
                  </a:lnTo>
                  <a:cubicBezTo>
                    <a:pt x="974" y="15513"/>
                    <a:pt x="494" y="15686"/>
                    <a:pt x="1" y="15834"/>
                  </a:cubicBezTo>
                  <a:lnTo>
                    <a:pt x="1" y="15834"/>
                  </a:lnTo>
                  <a:lnTo>
                    <a:pt x="186" y="15834"/>
                  </a:lnTo>
                  <a:cubicBezTo>
                    <a:pt x="629" y="15698"/>
                    <a:pt x="1073" y="15550"/>
                    <a:pt x="1492" y="15378"/>
                  </a:cubicBezTo>
                  <a:lnTo>
                    <a:pt x="1492" y="15378"/>
                  </a:lnTo>
                  <a:cubicBezTo>
                    <a:pt x="1652" y="15316"/>
                    <a:pt x="1812" y="15255"/>
                    <a:pt x="1984" y="15181"/>
                  </a:cubicBezTo>
                  <a:lnTo>
                    <a:pt x="1984" y="15181"/>
                  </a:lnTo>
                  <a:cubicBezTo>
                    <a:pt x="4979" y="13936"/>
                    <a:pt x="7529" y="12002"/>
                    <a:pt x="10227" y="9969"/>
                  </a:cubicBezTo>
                  <a:lnTo>
                    <a:pt x="10227" y="9969"/>
                  </a:lnTo>
                  <a:cubicBezTo>
                    <a:pt x="11287" y="9168"/>
                    <a:pt x="12384" y="8342"/>
                    <a:pt x="13542" y="7517"/>
                  </a:cubicBezTo>
                  <a:lnTo>
                    <a:pt x="13542" y="7517"/>
                  </a:lnTo>
                  <a:cubicBezTo>
                    <a:pt x="14885" y="6568"/>
                    <a:pt x="16080" y="5816"/>
                    <a:pt x="17325" y="5126"/>
                  </a:cubicBezTo>
                  <a:lnTo>
                    <a:pt x="17325" y="5126"/>
                  </a:lnTo>
                  <a:cubicBezTo>
                    <a:pt x="21120" y="3044"/>
                    <a:pt x="25740" y="1516"/>
                    <a:pt x="30718" y="715"/>
                  </a:cubicBezTo>
                  <a:lnTo>
                    <a:pt x="30718" y="715"/>
                  </a:lnTo>
                  <a:cubicBezTo>
                    <a:pt x="34008" y="186"/>
                    <a:pt x="37298" y="1"/>
                    <a:pt x="40489" y="173"/>
                  </a:cubicBezTo>
                  <a:lnTo>
                    <a:pt x="40489" y="173"/>
                  </a:lnTo>
                  <a:cubicBezTo>
                    <a:pt x="44136" y="358"/>
                    <a:pt x="47623" y="974"/>
                    <a:pt x="50876" y="1997"/>
                  </a:cubicBezTo>
                  <a:lnTo>
                    <a:pt x="50876" y="1997"/>
                  </a:lnTo>
                  <a:cubicBezTo>
                    <a:pt x="54757" y="3217"/>
                    <a:pt x="58490" y="5114"/>
                    <a:pt x="61953" y="7640"/>
                  </a:cubicBezTo>
                  <a:lnTo>
                    <a:pt x="61953" y="7640"/>
                  </a:lnTo>
                  <a:cubicBezTo>
                    <a:pt x="63025" y="8416"/>
                    <a:pt x="64084" y="9254"/>
                    <a:pt x="65107" y="10067"/>
                  </a:cubicBezTo>
                  <a:lnTo>
                    <a:pt x="65107" y="10067"/>
                  </a:lnTo>
                  <a:cubicBezTo>
                    <a:pt x="67781" y="12187"/>
                    <a:pt x="70516" y="14343"/>
                    <a:pt x="73855" y="15834"/>
                  </a:cubicBezTo>
                  <a:lnTo>
                    <a:pt x="73855" y="15834"/>
                  </a:lnTo>
                  <a:lnTo>
                    <a:pt x="74003" y="15834"/>
                  </a:lnTo>
                  <a:cubicBezTo>
                    <a:pt x="70627" y="14343"/>
                    <a:pt x="67867" y="12162"/>
                    <a:pt x="65181" y="10030"/>
                  </a:cubicBezTo>
                  <a:lnTo>
                    <a:pt x="65181" y="10030"/>
                  </a:lnTo>
                  <a:cubicBezTo>
                    <a:pt x="64146" y="9217"/>
                    <a:pt x="63086" y="8379"/>
                    <a:pt x="62014" y="7603"/>
                  </a:cubicBezTo>
                  <a:lnTo>
                    <a:pt x="62014" y="7603"/>
                  </a:lnTo>
                  <a:cubicBezTo>
                    <a:pt x="58540" y="5077"/>
                    <a:pt x="54806" y="3180"/>
                    <a:pt x="50913" y="1948"/>
                  </a:cubicBezTo>
                  <a:lnTo>
                    <a:pt x="50913" y="1948"/>
                  </a:lnTo>
                  <a:cubicBezTo>
                    <a:pt x="47648" y="913"/>
                    <a:pt x="44148" y="296"/>
                    <a:pt x="40489" y="112"/>
                  </a:cubicBezTo>
                  <a:lnTo>
                    <a:pt x="40489" y="112"/>
                  </a:lnTo>
                  <a:cubicBezTo>
                    <a:pt x="39737" y="75"/>
                    <a:pt x="38973" y="50"/>
                    <a:pt x="38209" y="50"/>
                  </a:cubicBezTo>
                  <a:lnTo>
                    <a:pt x="38209" y="50"/>
                  </a:lnTo>
                  <a:cubicBezTo>
                    <a:pt x="35733" y="50"/>
                    <a:pt x="33219" y="259"/>
                    <a:pt x="30693" y="66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3"/>
            <p:cNvSpPr/>
            <p:nvPr/>
          </p:nvSpPr>
          <p:spPr>
            <a:xfrm>
              <a:off x="5196925" y="4520425"/>
              <a:ext cx="667525" cy="310200"/>
            </a:xfrm>
            <a:custGeom>
              <a:rect b="b" l="l" r="r" t="t"/>
              <a:pathLst>
                <a:path extrusionOk="0" h="12408" w="26701">
                  <a:moveTo>
                    <a:pt x="18605" y="2649"/>
                  </a:moveTo>
                  <a:cubicBezTo>
                    <a:pt x="15587" y="3980"/>
                    <a:pt x="12938" y="5594"/>
                    <a:pt x="10375" y="7146"/>
                  </a:cubicBezTo>
                  <a:lnTo>
                    <a:pt x="10375" y="7146"/>
                  </a:lnTo>
                  <a:lnTo>
                    <a:pt x="10141" y="7282"/>
                  </a:lnTo>
                  <a:cubicBezTo>
                    <a:pt x="8182" y="8477"/>
                    <a:pt x="6235" y="9623"/>
                    <a:pt x="4115" y="10670"/>
                  </a:cubicBezTo>
                  <a:lnTo>
                    <a:pt x="4115" y="10670"/>
                  </a:lnTo>
                  <a:cubicBezTo>
                    <a:pt x="3031" y="11213"/>
                    <a:pt x="1627" y="11829"/>
                    <a:pt x="0" y="12408"/>
                  </a:cubicBezTo>
                  <a:lnTo>
                    <a:pt x="0" y="12408"/>
                  </a:lnTo>
                  <a:lnTo>
                    <a:pt x="197" y="12408"/>
                  </a:lnTo>
                  <a:cubicBezTo>
                    <a:pt x="1516" y="11927"/>
                    <a:pt x="2846" y="11373"/>
                    <a:pt x="4165" y="10720"/>
                  </a:cubicBezTo>
                  <a:lnTo>
                    <a:pt x="4165" y="10720"/>
                  </a:lnTo>
                  <a:cubicBezTo>
                    <a:pt x="6296" y="9660"/>
                    <a:pt x="8231" y="8514"/>
                    <a:pt x="10190" y="7319"/>
                  </a:cubicBezTo>
                  <a:lnTo>
                    <a:pt x="10190" y="7319"/>
                  </a:lnTo>
                  <a:lnTo>
                    <a:pt x="10424" y="7183"/>
                  </a:lnTo>
                  <a:cubicBezTo>
                    <a:pt x="12999" y="5631"/>
                    <a:pt x="15648" y="4029"/>
                    <a:pt x="18655" y="2698"/>
                  </a:cubicBezTo>
                  <a:lnTo>
                    <a:pt x="18655" y="2698"/>
                  </a:lnTo>
                  <a:cubicBezTo>
                    <a:pt x="21181" y="1577"/>
                    <a:pt x="23879" y="702"/>
                    <a:pt x="26701" y="62"/>
                  </a:cubicBezTo>
                  <a:lnTo>
                    <a:pt x="26701" y="62"/>
                  </a:lnTo>
                  <a:lnTo>
                    <a:pt x="26701" y="0"/>
                  </a:lnTo>
                  <a:cubicBezTo>
                    <a:pt x="23867" y="641"/>
                    <a:pt x="21144" y="1528"/>
                    <a:pt x="18605" y="264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3"/>
            <p:cNvSpPr/>
            <p:nvPr/>
          </p:nvSpPr>
          <p:spPr>
            <a:xfrm>
              <a:off x="2896200" y="4409225"/>
              <a:ext cx="1863650" cy="421400"/>
            </a:xfrm>
            <a:custGeom>
              <a:rect b="b" l="l" r="r" t="t"/>
              <a:pathLst>
                <a:path extrusionOk="0" h="16856" w="74546">
                  <a:moveTo>
                    <a:pt x="29547" y="604"/>
                  </a:moveTo>
                  <a:cubicBezTo>
                    <a:pt x="24446" y="1392"/>
                    <a:pt x="19801" y="2945"/>
                    <a:pt x="16117" y="5113"/>
                  </a:cubicBezTo>
                  <a:lnTo>
                    <a:pt x="16117" y="5113"/>
                  </a:lnTo>
                  <a:cubicBezTo>
                    <a:pt x="14897" y="5828"/>
                    <a:pt x="13690" y="6654"/>
                    <a:pt x="12445" y="7639"/>
                  </a:cubicBezTo>
                  <a:lnTo>
                    <a:pt x="12445" y="7639"/>
                  </a:lnTo>
                  <a:cubicBezTo>
                    <a:pt x="11114" y="8674"/>
                    <a:pt x="9895" y="9746"/>
                    <a:pt x="8724" y="10781"/>
                  </a:cubicBezTo>
                  <a:lnTo>
                    <a:pt x="8724" y="10781"/>
                  </a:lnTo>
                  <a:cubicBezTo>
                    <a:pt x="6408" y="12814"/>
                    <a:pt x="4214" y="14749"/>
                    <a:pt x="1516" y="16153"/>
                  </a:cubicBezTo>
                  <a:lnTo>
                    <a:pt x="1516" y="16153"/>
                  </a:lnTo>
                  <a:cubicBezTo>
                    <a:pt x="1356" y="16227"/>
                    <a:pt x="1196" y="16314"/>
                    <a:pt x="1048" y="16388"/>
                  </a:cubicBezTo>
                  <a:lnTo>
                    <a:pt x="1048" y="16388"/>
                  </a:lnTo>
                  <a:cubicBezTo>
                    <a:pt x="703" y="16548"/>
                    <a:pt x="358" y="16708"/>
                    <a:pt x="1" y="16856"/>
                  </a:cubicBezTo>
                  <a:lnTo>
                    <a:pt x="1" y="16856"/>
                  </a:lnTo>
                  <a:lnTo>
                    <a:pt x="148" y="16856"/>
                  </a:lnTo>
                  <a:cubicBezTo>
                    <a:pt x="469" y="16720"/>
                    <a:pt x="777" y="16572"/>
                    <a:pt x="1097" y="16424"/>
                  </a:cubicBezTo>
                  <a:lnTo>
                    <a:pt x="1097" y="16424"/>
                  </a:lnTo>
                  <a:cubicBezTo>
                    <a:pt x="1245" y="16351"/>
                    <a:pt x="1405" y="16264"/>
                    <a:pt x="1565" y="16190"/>
                  </a:cubicBezTo>
                  <a:lnTo>
                    <a:pt x="1565" y="16190"/>
                  </a:lnTo>
                  <a:cubicBezTo>
                    <a:pt x="4276" y="14786"/>
                    <a:pt x="6469" y="12851"/>
                    <a:pt x="8786" y="10806"/>
                  </a:cubicBezTo>
                  <a:lnTo>
                    <a:pt x="8786" y="10806"/>
                  </a:lnTo>
                  <a:cubicBezTo>
                    <a:pt x="9969" y="9783"/>
                    <a:pt x="11176" y="8711"/>
                    <a:pt x="12507" y="7664"/>
                  </a:cubicBezTo>
                  <a:lnTo>
                    <a:pt x="12507" y="7664"/>
                  </a:lnTo>
                  <a:cubicBezTo>
                    <a:pt x="13751" y="6691"/>
                    <a:pt x="14959" y="5865"/>
                    <a:pt x="16179" y="5150"/>
                  </a:cubicBezTo>
                  <a:lnTo>
                    <a:pt x="16179" y="5150"/>
                  </a:lnTo>
                  <a:cubicBezTo>
                    <a:pt x="19850" y="2994"/>
                    <a:pt x="24471" y="1442"/>
                    <a:pt x="29560" y="665"/>
                  </a:cubicBezTo>
                  <a:lnTo>
                    <a:pt x="29560" y="665"/>
                  </a:lnTo>
                  <a:cubicBezTo>
                    <a:pt x="32812" y="160"/>
                    <a:pt x="36213" y="0"/>
                    <a:pt x="39392" y="210"/>
                  </a:cubicBezTo>
                  <a:lnTo>
                    <a:pt x="39392" y="210"/>
                  </a:lnTo>
                  <a:cubicBezTo>
                    <a:pt x="43027" y="444"/>
                    <a:pt x="46514" y="1109"/>
                    <a:pt x="49791" y="2181"/>
                  </a:cubicBezTo>
                  <a:lnTo>
                    <a:pt x="49791" y="2181"/>
                  </a:lnTo>
                  <a:cubicBezTo>
                    <a:pt x="53710" y="3462"/>
                    <a:pt x="57431" y="5384"/>
                    <a:pt x="60844" y="7910"/>
                  </a:cubicBezTo>
                  <a:lnTo>
                    <a:pt x="60844" y="7910"/>
                  </a:lnTo>
                  <a:cubicBezTo>
                    <a:pt x="61891" y="8687"/>
                    <a:pt x="62938" y="9537"/>
                    <a:pt x="63961" y="10350"/>
                  </a:cubicBezTo>
                  <a:lnTo>
                    <a:pt x="63961" y="10350"/>
                  </a:lnTo>
                  <a:cubicBezTo>
                    <a:pt x="67054" y="12839"/>
                    <a:pt x="70233" y="15402"/>
                    <a:pt x="74373" y="16856"/>
                  </a:cubicBezTo>
                  <a:lnTo>
                    <a:pt x="74373" y="16856"/>
                  </a:lnTo>
                  <a:lnTo>
                    <a:pt x="74545" y="16856"/>
                  </a:lnTo>
                  <a:cubicBezTo>
                    <a:pt x="70356" y="15414"/>
                    <a:pt x="67140" y="12839"/>
                    <a:pt x="64023" y="10325"/>
                  </a:cubicBezTo>
                  <a:lnTo>
                    <a:pt x="64023" y="10325"/>
                  </a:lnTo>
                  <a:cubicBezTo>
                    <a:pt x="63012" y="9500"/>
                    <a:pt x="61953" y="8662"/>
                    <a:pt x="60893" y="7873"/>
                  </a:cubicBezTo>
                  <a:lnTo>
                    <a:pt x="60893" y="7873"/>
                  </a:lnTo>
                  <a:cubicBezTo>
                    <a:pt x="57480" y="5348"/>
                    <a:pt x="53759" y="3413"/>
                    <a:pt x="49828" y="2132"/>
                  </a:cubicBezTo>
                  <a:lnTo>
                    <a:pt x="49828" y="2132"/>
                  </a:lnTo>
                  <a:cubicBezTo>
                    <a:pt x="46551" y="1060"/>
                    <a:pt x="43039" y="394"/>
                    <a:pt x="39404" y="160"/>
                  </a:cubicBezTo>
                  <a:lnTo>
                    <a:pt x="39404" y="160"/>
                  </a:lnTo>
                  <a:cubicBezTo>
                    <a:pt x="38480" y="99"/>
                    <a:pt x="37556" y="74"/>
                    <a:pt x="36607" y="74"/>
                  </a:cubicBezTo>
                  <a:lnTo>
                    <a:pt x="36607" y="74"/>
                  </a:lnTo>
                  <a:cubicBezTo>
                    <a:pt x="34266" y="74"/>
                    <a:pt x="31864" y="246"/>
                    <a:pt x="29547"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3"/>
            <p:cNvSpPr/>
            <p:nvPr/>
          </p:nvSpPr>
          <p:spPr>
            <a:xfrm>
              <a:off x="5122975" y="4476975"/>
              <a:ext cx="741475" cy="353650"/>
            </a:xfrm>
            <a:custGeom>
              <a:rect b="b" l="l" r="r" t="t"/>
              <a:pathLst>
                <a:path extrusionOk="0" h="14146" w="29659">
                  <a:moveTo>
                    <a:pt x="21058" y="2884"/>
                  </a:moveTo>
                  <a:cubicBezTo>
                    <a:pt x="18003" y="4301"/>
                    <a:pt x="15353" y="6038"/>
                    <a:pt x="12803" y="7702"/>
                  </a:cubicBezTo>
                  <a:lnTo>
                    <a:pt x="12803" y="7702"/>
                  </a:lnTo>
                  <a:lnTo>
                    <a:pt x="12717" y="7763"/>
                  </a:lnTo>
                  <a:cubicBezTo>
                    <a:pt x="10684" y="9082"/>
                    <a:pt x="8848" y="10264"/>
                    <a:pt x="6815" y="11361"/>
                  </a:cubicBezTo>
                  <a:lnTo>
                    <a:pt x="6815" y="11361"/>
                  </a:lnTo>
                  <a:cubicBezTo>
                    <a:pt x="5188" y="12224"/>
                    <a:pt x="2810" y="13333"/>
                    <a:pt x="1" y="14146"/>
                  </a:cubicBezTo>
                  <a:lnTo>
                    <a:pt x="1" y="14146"/>
                  </a:lnTo>
                  <a:lnTo>
                    <a:pt x="186" y="14146"/>
                  </a:lnTo>
                  <a:cubicBezTo>
                    <a:pt x="2946" y="13333"/>
                    <a:pt x="5262" y="12248"/>
                    <a:pt x="6864" y="11398"/>
                  </a:cubicBezTo>
                  <a:lnTo>
                    <a:pt x="6864" y="11398"/>
                  </a:lnTo>
                  <a:cubicBezTo>
                    <a:pt x="8897" y="10301"/>
                    <a:pt x="10745" y="9119"/>
                    <a:pt x="12766" y="7800"/>
                  </a:cubicBezTo>
                  <a:lnTo>
                    <a:pt x="12766" y="7800"/>
                  </a:lnTo>
                  <a:lnTo>
                    <a:pt x="12852" y="7739"/>
                  </a:lnTo>
                  <a:cubicBezTo>
                    <a:pt x="15415" y="6075"/>
                    <a:pt x="18052" y="4350"/>
                    <a:pt x="21108" y="2921"/>
                  </a:cubicBezTo>
                  <a:lnTo>
                    <a:pt x="21108" y="2921"/>
                  </a:lnTo>
                  <a:cubicBezTo>
                    <a:pt x="23744" y="1689"/>
                    <a:pt x="26628" y="728"/>
                    <a:pt x="29659" y="50"/>
                  </a:cubicBezTo>
                  <a:lnTo>
                    <a:pt x="29659" y="50"/>
                  </a:lnTo>
                  <a:lnTo>
                    <a:pt x="29659" y="1"/>
                  </a:lnTo>
                  <a:cubicBezTo>
                    <a:pt x="26615" y="678"/>
                    <a:pt x="23720" y="1639"/>
                    <a:pt x="21058" y="28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3"/>
            <p:cNvSpPr/>
            <p:nvPr/>
          </p:nvSpPr>
          <p:spPr>
            <a:xfrm>
              <a:off x="5033050" y="4433250"/>
              <a:ext cx="831400" cy="397375"/>
            </a:xfrm>
            <a:custGeom>
              <a:rect b="b" l="l" r="r" t="t"/>
              <a:pathLst>
                <a:path extrusionOk="0" h="15895" w="33256">
                  <a:moveTo>
                    <a:pt x="24150" y="3117"/>
                  </a:moveTo>
                  <a:cubicBezTo>
                    <a:pt x="21057" y="4633"/>
                    <a:pt x="18445" y="6469"/>
                    <a:pt x="15932" y="8243"/>
                  </a:cubicBezTo>
                  <a:lnTo>
                    <a:pt x="15932" y="8243"/>
                  </a:lnTo>
                  <a:cubicBezTo>
                    <a:pt x="14207" y="9451"/>
                    <a:pt x="12248" y="10831"/>
                    <a:pt x="10141" y="12050"/>
                  </a:cubicBezTo>
                  <a:lnTo>
                    <a:pt x="10141" y="12050"/>
                  </a:lnTo>
                  <a:cubicBezTo>
                    <a:pt x="7935" y="13332"/>
                    <a:pt x="4300" y="15094"/>
                    <a:pt x="0" y="15895"/>
                  </a:cubicBezTo>
                  <a:lnTo>
                    <a:pt x="0" y="15895"/>
                  </a:lnTo>
                  <a:lnTo>
                    <a:pt x="222" y="15895"/>
                  </a:lnTo>
                  <a:cubicBezTo>
                    <a:pt x="739" y="15796"/>
                    <a:pt x="1257" y="15685"/>
                    <a:pt x="1774" y="15550"/>
                  </a:cubicBezTo>
                  <a:lnTo>
                    <a:pt x="1774" y="15550"/>
                  </a:lnTo>
                  <a:cubicBezTo>
                    <a:pt x="4608" y="14835"/>
                    <a:pt x="7528" y="13640"/>
                    <a:pt x="10202" y="12087"/>
                  </a:cubicBezTo>
                  <a:lnTo>
                    <a:pt x="10202" y="12087"/>
                  </a:lnTo>
                  <a:cubicBezTo>
                    <a:pt x="12309" y="10868"/>
                    <a:pt x="14256" y="9488"/>
                    <a:pt x="15981" y="8280"/>
                  </a:cubicBezTo>
                  <a:lnTo>
                    <a:pt x="15981" y="8280"/>
                  </a:lnTo>
                  <a:cubicBezTo>
                    <a:pt x="18507" y="6506"/>
                    <a:pt x="21107" y="4670"/>
                    <a:pt x="24199" y="3167"/>
                  </a:cubicBezTo>
                  <a:lnTo>
                    <a:pt x="24199" y="3167"/>
                  </a:lnTo>
                  <a:cubicBezTo>
                    <a:pt x="26947" y="1811"/>
                    <a:pt x="30015" y="764"/>
                    <a:pt x="33256" y="49"/>
                  </a:cubicBezTo>
                  <a:lnTo>
                    <a:pt x="33256" y="49"/>
                  </a:lnTo>
                  <a:lnTo>
                    <a:pt x="33256" y="0"/>
                  </a:lnTo>
                  <a:cubicBezTo>
                    <a:pt x="30003" y="715"/>
                    <a:pt x="26922" y="1762"/>
                    <a:pt x="24150" y="311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3"/>
            <p:cNvSpPr/>
            <p:nvPr/>
          </p:nvSpPr>
          <p:spPr>
            <a:xfrm>
              <a:off x="2912525" y="4383650"/>
              <a:ext cx="1899975" cy="446975"/>
            </a:xfrm>
            <a:custGeom>
              <a:rect b="b" l="l" r="r" t="t"/>
              <a:pathLst>
                <a:path extrusionOk="0" h="17879" w="75999">
                  <a:moveTo>
                    <a:pt x="28537" y="555"/>
                  </a:moveTo>
                  <a:cubicBezTo>
                    <a:pt x="23411" y="1306"/>
                    <a:pt x="18643" y="2933"/>
                    <a:pt x="15119" y="5126"/>
                  </a:cubicBezTo>
                  <a:lnTo>
                    <a:pt x="15119" y="5126"/>
                  </a:lnTo>
                  <a:cubicBezTo>
                    <a:pt x="13899" y="5890"/>
                    <a:pt x="12741" y="6752"/>
                    <a:pt x="11558" y="7787"/>
                  </a:cubicBezTo>
                  <a:lnTo>
                    <a:pt x="11558" y="7787"/>
                  </a:lnTo>
                  <a:cubicBezTo>
                    <a:pt x="10141" y="9020"/>
                    <a:pt x="8897" y="10301"/>
                    <a:pt x="7677" y="11546"/>
                  </a:cubicBezTo>
                  <a:lnTo>
                    <a:pt x="7677" y="11546"/>
                  </a:lnTo>
                  <a:cubicBezTo>
                    <a:pt x="5656" y="13628"/>
                    <a:pt x="3734" y="15599"/>
                    <a:pt x="1245" y="17152"/>
                  </a:cubicBezTo>
                  <a:lnTo>
                    <a:pt x="1245" y="17152"/>
                  </a:lnTo>
                  <a:cubicBezTo>
                    <a:pt x="1097" y="17250"/>
                    <a:pt x="937" y="17349"/>
                    <a:pt x="777" y="17435"/>
                  </a:cubicBezTo>
                  <a:lnTo>
                    <a:pt x="777" y="17435"/>
                  </a:lnTo>
                  <a:cubicBezTo>
                    <a:pt x="530" y="17583"/>
                    <a:pt x="259" y="17731"/>
                    <a:pt x="1" y="17879"/>
                  </a:cubicBezTo>
                  <a:lnTo>
                    <a:pt x="1" y="17879"/>
                  </a:lnTo>
                  <a:lnTo>
                    <a:pt x="112" y="17879"/>
                  </a:lnTo>
                  <a:cubicBezTo>
                    <a:pt x="358" y="17743"/>
                    <a:pt x="604" y="17608"/>
                    <a:pt x="838" y="17472"/>
                  </a:cubicBezTo>
                  <a:lnTo>
                    <a:pt x="838" y="17472"/>
                  </a:lnTo>
                  <a:cubicBezTo>
                    <a:pt x="999" y="17386"/>
                    <a:pt x="1147" y="17287"/>
                    <a:pt x="1307" y="17189"/>
                  </a:cubicBezTo>
                  <a:lnTo>
                    <a:pt x="1307" y="17189"/>
                  </a:lnTo>
                  <a:cubicBezTo>
                    <a:pt x="3796" y="15636"/>
                    <a:pt x="5718" y="13665"/>
                    <a:pt x="7751" y="11570"/>
                  </a:cubicBezTo>
                  <a:lnTo>
                    <a:pt x="7751" y="11570"/>
                  </a:lnTo>
                  <a:cubicBezTo>
                    <a:pt x="8958" y="10338"/>
                    <a:pt x="10203" y="9044"/>
                    <a:pt x="11620" y="7812"/>
                  </a:cubicBezTo>
                  <a:lnTo>
                    <a:pt x="11620" y="7812"/>
                  </a:lnTo>
                  <a:cubicBezTo>
                    <a:pt x="12803" y="6789"/>
                    <a:pt x="13961" y="5927"/>
                    <a:pt x="15168" y="5163"/>
                  </a:cubicBezTo>
                  <a:lnTo>
                    <a:pt x="15168" y="5163"/>
                  </a:lnTo>
                  <a:cubicBezTo>
                    <a:pt x="18692" y="2970"/>
                    <a:pt x="23436" y="1356"/>
                    <a:pt x="28549" y="604"/>
                  </a:cubicBezTo>
                  <a:lnTo>
                    <a:pt x="28549" y="604"/>
                  </a:lnTo>
                  <a:cubicBezTo>
                    <a:pt x="31814" y="124"/>
                    <a:pt x="35240" y="0"/>
                    <a:pt x="38443" y="259"/>
                  </a:cubicBezTo>
                  <a:lnTo>
                    <a:pt x="38443" y="259"/>
                  </a:lnTo>
                  <a:cubicBezTo>
                    <a:pt x="42066" y="543"/>
                    <a:pt x="45565" y="1245"/>
                    <a:pt x="48855" y="2366"/>
                  </a:cubicBezTo>
                  <a:lnTo>
                    <a:pt x="48855" y="2366"/>
                  </a:lnTo>
                  <a:cubicBezTo>
                    <a:pt x="52810" y="3709"/>
                    <a:pt x="56519" y="5668"/>
                    <a:pt x="59870" y="8182"/>
                  </a:cubicBezTo>
                  <a:lnTo>
                    <a:pt x="59870" y="8182"/>
                  </a:lnTo>
                  <a:cubicBezTo>
                    <a:pt x="60918" y="8970"/>
                    <a:pt x="61953" y="9821"/>
                    <a:pt x="62951" y="10634"/>
                  </a:cubicBezTo>
                  <a:lnTo>
                    <a:pt x="62951" y="10634"/>
                  </a:lnTo>
                  <a:cubicBezTo>
                    <a:pt x="66598" y="13628"/>
                    <a:pt x="70356" y="16708"/>
                    <a:pt x="75753" y="17879"/>
                  </a:cubicBezTo>
                  <a:lnTo>
                    <a:pt x="75753" y="17879"/>
                  </a:lnTo>
                  <a:lnTo>
                    <a:pt x="75999" y="17879"/>
                  </a:lnTo>
                  <a:cubicBezTo>
                    <a:pt x="70516" y="16745"/>
                    <a:pt x="66696" y="13628"/>
                    <a:pt x="63012" y="10609"/>
                  </a:cubicBezTo>
                  <a:lnTo>
                    <a:pt x="63012" y="10609"/>
                  </a:lnTo>
                  <a:cubicBezTo>
                    <a:pt x="62014" y="9784"/>
                    <a:pt x="60979" y="8946"/>
                    <a:pt x="59932" y="8157"/>
                  </a:cubicBezTo>
                  <a:lnTo>
                    <a:pt x="59932" y="8157"/>
                  </a:lnTo>
                  <a:cubicBezTo>
                    <a:pt x="56568" y="5631"/>
                    <a:pt x="52847" y="3660"/>
                    <a:pt x="48880" y="2317"/>
                  </a:cubicBezTo>
                  <a:lnTo>
                    <a:pt x="48880" y="2317"/>
                  </a:lnTo>
                  <a:cubicBezTo>
                    <a:pt x="45590" y="1196"/>
                    <a:pt x="42078" y="493"/>
                    <a:pt x="38456" y="210"/>
                  </a:cubicBezTo>
                  <a:lnTo>
                    <a:pt x="38456" y="210"/>
                  </a:lnTo>
                  <a:cubicBezTo>
                    <a:pt x="37371" y="124"/>
                    <a:pt x="36250" y="74"/>
                    <a:pt x="35117" y="74"/>
                  </a:cubicBezTo>
                  <a:lnTo>
                    <a:pt x="35117" y="74"/>
                  </a:lnTo>
                  <a:cubicBezTo>
                    <a:pt x="32923" y="74"/>
                    <a:pt x="30693" y="234"/>
                    <a:pt x="28537" y="55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3"/>
            <p:cNvSpPr/>
            <p:nvPr/>
          </p:nvSpPr>
          <p:spPr>
            <a:xfrm>
              <a:off x="2926400" y="4358075"/>
              <a:ext cx="2938050" cy="490125"/>
            </a:xfrm>
            <a:custGeom>
              <a:rect b="b" l="l" r="r" t="t"/>
              <a:pathLst>
                <a:path extrusionOk="0" h="19605" w="117522">
                  <a:moveTo>
                    <a:pt x="27625" y="506"/>
                  </a:moveTo>
                  <a:cubicBezTo>
                    <a:pt x="22400" y="1233"/>
                    <a:pt x="17644" y="2884"/>
                    <a:pt x="14207" y="5151"/>
                  </a:cubicBezTo>
                  <a:lnTo>
                    <a:pt x="14207" y="5151"/>
                  </a:lnTo>
                  <a:cubicBezTo>
                    <a:pt x="13011" y="5952"/>
                    <a:pt x="11890" y="6864"/>
                    <a:pt x="10781" y="7936"/>
                  </a:cubicBezTo>
                  <a:lnTo>
                    <a:pt x="10781" y="7936"/>
                  </a:lnTo>
                  <a:cubicBezTo>
                    <a:pt x="9340" y="9328"/>
                    <a:pt x="8108" y="10807"/>
                    <a:pt x="6912" y="12236"/>
                  </a:cubicBezTo>
                  <a:lnTo>
                    <a:pt x="6912" y="12236"/>
                  </a:lnTo>
                  <a:cubicBezTo>
                    <a:pt x="5113" y="14404"/>
                    <a:pt x="3413" y="16450"/>
                    <a:pt x="1084" y="18162"/>
                  </a:cubicBezTo>
                  <a:lnTo>
                    <a:pt x="1084" y="18162"/>
                  </a:lnTo>
                  <a:cubicBezTo>
                    <a:pt x="937" y="18273"/>
                    <a:pt x="776" y="18384"/>
                    <a:pt x="616" y="18495"/>
                  </a:cubicBezTo>
                  <a:lnTo>
                    <a:pt x="616" y="18495"/>
                  </a:lnTo>
                  <a:cubicBezTo>
                    <a:pt x="419" y="18631"/>
                    <a:pt x="210" y="18766"/>
                    <a:pt x="0" y="18902"/>
                  </a:cubicBezTo>
                  <a:lnTo>
                    <a:pt x="0" y="18902"/>
                  </a:lnTo>
                  <a:lnTo>
                    <a:pt x="99" y="18902"/>
                  </a:lnTo>
                  <a:cubicBezTo>
                    <a:pt x="296" y="18779"/>
                    <a:pt x="493" y="18655"/>
                    <a:pt x="678" y="18520"/>
                  </a:cubicBezTo>
                  <a:lnTo>
                    <a:pt x="678" y="18520"/>
                  </a:lnTo>
                  <a:cubicBezTo>
                    <a:pt x="826" y="18409"/>
                    <a:pt x="986" y="18310"/>
                    <a:pt x="1134" y="18199"/>
                  </a:cubicBezTo>
                  <a:lnTo>
                    <a:pt x="1134" y="18199"/>
                  </a:lnTo>
                  <a:cubicBezTo>
                    <a:pt x="3475" y="16474"/>
                    <a:pt x="5175" y="14429"/>
                    <a:pt x="6974" y="12260"/>
                  </a:cubicBezTo>
                  <a:lnTo>
                    <a:pt x="6974" y="12260"/>
                  </a:lnTo>
                  <a:cubicBezTo>
                    <a:pt x="8169" y="10831"/>
                    <a:pt x="9401" y="9353"/>
                    <a:pt x="10843" y="7960"/>
                  </a:cubicBezTo>
                  <a:lnTo>
                    <a:pt x="10843" y="7960"/>
                  </a:lnTo>
                  <a:cubicBezTo>
                    <a:pt x="11940" y="6888"/>
                    <a:pt x="13061" y="5977"/>
                    <a:pt x="14268" y="5188"/>
                  </a:cubicBezTo>
                  <a:lnTo>
                    <a:pt x="14268" y="5188"/>
                  </a:lnTo>
                  <a:cubicBezTo>
                    <a:pt x="17681" y="2921"/>
                    <a:pt x="22437" y="1270"/>
                    <a:pt x="27637" y="543"/>
                  </a:cubicBezTo>
                  <a:lnTo>
                    <a:pt x="27637" y="543"/>
                  </a:lnTo>
                  <a:cubicBezTo>
                    <a:pt x="30927" y="87"/>
                    <a:pt x="34364" y="1"/>
                    <a:pt x="37605" y="296"/>
                  </a:cubicBezTo>
                  <a:lnTo>
                    <a:pt x="37605" y="296"/>
                  </a:lnTo>
                  <a:cubicBezTo>
                    <a:pt x="41203" y="629"/>
                    <a:pt x="44702" y="1381"/>
                    <a:pt x="48004" y="2551"/>
                  </a:cubicBezTo>
                  <a:lnTo>
                    <a:pt x="48004" y="2551"/>
                  </a:lnTo>
                  <a:cubicBezTo>
                    <a:pt x="52009" y="3944"/>
                    <a:pt x="55705" y="5940"/>
                    <a:pt x="59007" y="8465"/>
                  </a:cubicBezTo>
                  <a:lnTo>
                    <a:pt x="59007" y="8465"/>
                  </a:lnTo>
                  <a:cubicBezTo>
                    <a:pt x="60042" y="9254"/>
                    <a:pt x="61053" y="10104"/>
                    <a:pt x="62038" y="10930"/>
                  </a:cubicBezTo>
                  <a:lnTo>
                    <a:pt x="62038" y="10930"/>
                  </a:lnTo>
                  <a:cubicBezTo>
                    <a:pt x="65932" y="14170"/>
                    <a:pt x="69961" y="17522"/>
                    <a:pt x="76048" y="18446"/>
                  </a:cubicBezTo>
                  <a:lnTo>
                    <a:pt x="76048" y="18446"/>
                  </a:lnTo>
                  <a:cubicBezTo>
                    <a:pt x="79140" y="18902"/>
                    <a:pt x="82430" y="18668"/>
                    <a:pt x="85819" y="17731"/>
                  </a:cubicBezTo>
                  <a:lnTo>
                    <a:pt x="85819" y="17731"/>
                  </a:lnTo>
                  <a:cubicBezTo>
                    <a:pt x="88677" y="16955"/>
                    <a:pt x="91573" y="15674"/>
                    <a:pt x="94197" y="14035"/>
                  </a:cubicBezTo>
                  <a:lnTo>
                    <a:pt x="94197" y="14035"/>
                  </a:lnTo>
                  <a:cubicBezTo>
                    <a:pt x="96218" y="12778"/>
                    <a:pt x="98066" y="11386"/>
                    <a:pt x="99853" y="10030"/>
                  </a:cubicBezTo>
                  <a:lnTo>
                    <a:pt x="99853" y="10030"/>
                  </a:lnTo>
                  <a:lnTo>
                    <a:pt x="99865" y="10018"/>
                  </a:lnTo>
                  <a:cubicBezTo>
                    <a:pt x="102317" y="8170"/>
                    <a:pt x="104843" y="6260"/>
                    <a:pt x="107948" y="4658"/>
                  </a:cubicBezTo>
                  <a:lnTo>
                    <a:pt x="107948" y="4658"/>
                  </a:lnTo>
                  <a:cubicBezTo>
                    <a:pt x="110769" y="3204"/>
                    <a:pt x="114047" y="2071"/>
                    <a:pt x="117522" y="1319"/>
                  </a:cubicBezTo>
                  <a:lnTo>
                    <a:pt x="117522" y="1319"/>
                  </a:lnTo>
                  <a:lnTo>
                    <a:pt x="117522" y="1282"/>
                  </a:lnTo>
                  <a:cubicBezTo>
                    <a:pt x="114035" y="2021"/>
                    <a:pt x="110745" y="3167"/>
                    <a:pt x="107911" y="4621"/>
                  </a:cubicBezTo>
                  <a:lnTo>
                    <a:pt x="107911" y="4621"/>
                  </a:lnTo>
                  <a:cubicBezTo>
                    <a:pt x="104794" y="6223"/>
                    <a:pt x="102144" y="8219"/>
                    <a:pt x="99816" y="9993"/>
                  </a:cubicBezTo>
                  <a:lnTo>
                    <a:pt x="99816" y="9993"/>
                  </a:lnTo>
                  <a:lnTo>
                    <a:pt x="99791" y="10006"/>
                  </a:lnTo>
                  <a:cubicBezTo>
                    <a:pt x="98004" y="11349"/>
                    <a:pt x="96156" y="12753"/>
                    <a:pt x="94148" y="13998"/>
                  </a:cubicBezTo>
                  <a:lnTo>
                    <a:pt x="94148" y="13998"/>
                  </a:lnTo>
                  <a:cubicBezTo>
                    <a:pt x="91388" y="15723"/>
                    <a:pt x="84094" y="19604"/>
                    <a:pt x="76060" y="18397"/>
                  </a:cubicBezTo>
                  <a:lnTo>
                    <a:pt x="76060" y="18397"/>
                  </a:lnTo>
                  <a:cubicBezTo>
                    <a:pt x="70010" y="17485"/>
                    <a:pt x="65981" y="14133"/>
                    <a:pt x="62100" y="10893"/>
                  </a:cubicBezTo>
                  <a:lnTo>
                    <a:pt x="62100" y="10893"/>
                  </a:lnTo>
                  <a:cubicBezTo>
                    <a:pt x="61114" y="10067"/>
                    <a:pt x="60092" y="9217"/>
                    <a:pt x="59069" y="8429"/>
                  </a:cubicBezTo>
                  <a:lnTo>
                    <a:pt x="59069" y="8429"/>
                  </a:lnTo>
                  <a:cubicBezTo>
                    <a:pt x="55754" y="5903"/>
                    <a:pt x="52046" y="3907"/>
                    <a:pt x="48041" y="2502"/>
                  </a:cubicBezTo>
                  <a:lnTo>
                    <a:pt x="48041" y="2502"/>
                  </a:lnTo>
                  <a:cubicBezTo>
                    <a:pt x="44727" y="1344"/>
                    <a:pt x="41215" y="580"/>
                    <a:pt x="37617" y="259"/>
                  </a:cubicBezTo>
                  <a:lnTo>
                    <a:pt x="37617" y="259"/>
                  </a:lnTo>
                  <a:cubicBezTo>
                    <a:pt x="36348" y="136"/>
                    <a:pt x="35054" y="87"/>
                    <a:pt x="33748" y="87"/>
                  </a:cubicBezTo>
                  <a:lnTo>
                    <a:pt x="33748" y="87"/>
                  </a:lnTo>
                  <a:cubicBezTo>
                    <a:pt x="31703" y="87"/>
                    <a:pt x="29633" y="222"/>
                    <a:pt x="27625" y="5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3"/>
            <p:cNvSpPr/>
            <p:nvPr/>
          </p:nvSpPr>
          <p:spPr>
            <a:xfrm>
              <a:off x="2939325" y="4332525"/>
              <a:ext cx="2925125" cy="499025"/>
            </a:xfrm>
            <a:custGeom>
              <a:rect b="b" l="l" r="r" t="t"/>
              <a:pathLst>
                <a:path extrusionOk="0" h="19961" w="117005">
                  <a:moveTo>
                    <a:pt x="26750" y="444"/>
                  </a:moveTo>
                  <a:cubicBezTo>
                    <a:pt x="21440" y="1146"/>
                    <a:pt x="16684" y="2834"/>
                    <a:pt x="13345" y="5175"/>
                  </a:cubicBezTo>
                  <a:lnTo>
                    <a:pt x="13345" y="5175"/>
                  </a:lnTo>
                  <a:cubicBezTo>
                    <a:pt x="12162" y="6013"/>
                    <a:pt x="11078" y="6962"/>
                    <a:pt x="10030" y="8083"/>
                  </a:cubicBezTo>
                  <a:lnTo>
                    <a:pt x="10030" y="8083"/>
                  </a:lnTo>
                  <a:cubicBezTo>
                    <a:pt x="8601" y="9611"/>
                    <a:pt x="7430" y="11262"/>
                    <a:pt x="6309" y="12864"/>
                  </a:cubicBezTo>
                  <a:lnTo>
                    <a:pt x="6309" y="12864"/>
                  </a:lnTo>
                  <a:cubicBezTo>
                    <a:pt x="4757" y="15032"/>
                    <a:pt x="3167" y="17287"/>
                    <a:pt x="949" y="19172"/>
                  </a:cubicBezTo>
                  <a:lnTo>
                    <a:pt x="949" y="19172"/>
                  </a:lnTo>
                  <a:cubicBezTo>
                    <a:pt x="801" y="19295"/>
                    <a:pt x="654" y="19419"/>
                    <a:pt x="493" y="19542"/>
                  </a:cubicBezTo>
                  <a:lnTo>
                    <a:pt x="493" y="19542"/>
                  </a:lnTo>
                  <a:cubicBezTo>
                    <a:pt x="333" y="19677"/>
                    <a:pt x="173" y="19801"/>
                    <a:pt x="1" y="19924"/>
                  </a:cubicBezTo>
                  <a:lnTo>
                    <a:pt x="1" y="19924"/>
                  </a:lnTo>
                  <a:lnTo>
                    <a:pt x="99" y="19924"/>
                  </a:lnTo>
                  <a:cubicBezTo>
                    <a:pt x="247" y="19813"/>
                    <a:pt x="407" y="19690"/>
                    <a:pt x="555" y="19566"/>
                  </a:cubicBezTo>
                  <a:lnTo>
                    <a:pt x="555" y="19566"/>
                  </a:lnTo>
                  <a:cubicBezTo>
                    <a:pt x="703" y="19443"/>
                    <a:pt x="851" y="19320"/>
                    <a:pt x="999" y="19197"/>
                  </a:cubicBezTo>
                  <a:lnTo>
                    <a:pt x="999" y="19197"/>
                  </a:lnTo>
                  <a:cubicBezTo>
                    <a:pt x="3229" y="17299"/>
                    <a:pt x="4818" y="15057"/>
                    <a:pt x="6371" y="12876"/>
                  </a:cubicBezTo>
                  <a:lnTo>
                    <a:pt x="6371" y="12876"/>
                  </a:lnTo>
                  <a:cubicBezTo>
                    <a:pt x="7492" y="11286"/>
                    <a:pt x="8663" y="9635"/>
                    <a:pt x="10092" y="8107"/>
                  </a:cubicBezTo>
                  <a:lnTo>
                    <a:pt x="10092" y="8107"/>
                  </a:lnTo>
                  <a:cubicBezTo>
                    <a:pt x="11127" y="6986"/>
                    <a:pt x="12211" y="6038"/>
                    <a:pt x="13394" y="5212"/>
                  </a:cubicBezTo>
                  <a:lnTo>
                    <a:pt x="13394" y="5212"/>
                  </a:lnTo>
                  <a:cubicBezTo>
                    <a:pt x="16721" y="2871"/>
                    <a:pt x="21477" y="1195"/>
                    <a:pt x="26775" y="493"/>
                  </a:cubicBezTo>
                  <a:lnTo>
                    <a:pt x="26775" y="493"/>
                  </a:lnTo>
                  <a:cubicBezTo>
                    <a:pt x="30065" y="62"/>
                    <a:pt x="33527" y="0"/>
                    <a:pt x="36792" y="345"/>
                  </a:cubicBezTo>
                  <a:lnTo>
                    <a:pt x="36792" y="345"/>
                  </a:lnTo>
                  <a:cubicBezTo>
                    <a:pt x="40365" y="715"/>
                    <a:pt x="43877" y="1516"/>
                    <a:pt x="47204" y="2723"/>
                  </a:cubicBezTo>
                  <a:lnTo>
                    <a:pt x="47204" y="2723"/>
                  </a:lnTo>
                  <a:cubicBezTo>
                    <a:pt x="51245" y="4189"/>
                    <a:pt x="54929" y="6222"/>
                    <a:pt x="58182" y="8736"/>
                  </a:cubicBezTo>
                  <a:lnTo>
                    <a:pt x="58182" y="8736"/>
                  </a:lnTo>
                  <a:cubicBezTo>
                    <a:pt x="59193" y="9524"/>
                    <a:pt x="60203" y="10387"/>
                    <a:pt x="61176" y="11212"/>
                  </a:cubicBezTo>
                  <a:lnTo>
                    <a:pt x="61176" y="11212"/>
                  </a:lnTo>
                  <a:cubicBezTo>
                    <a:pt x="65058" y="14502"/>
                    <a:pt x="69074" y="17903"/>
                    <a:pt x="75223" y="18790"/>
                  </a:cubicBezTo>
                  <a:lnTo>
                    <a:pt x="75223" y="18790"/>
                  </a:lnTo>
                  <a:cubicBezTo>
                    <a:pt x="83453" y="19961"/>
                    <a:pt x="90698" y="15833"/>
                    <a:pt x="93421" y="13997"/>
                  </a:cubicBezTo>
                  <a:lnTo>
                    <a:pt x="93421" y="13997"/>
                  </a:lnTo>
                  <a:cubicBezTo>
                    <a:pt x="95344" y="12703"/>
                    <a:pt x="97106" y="11286"/>
                    <a:pt x="98806" y="9906"/>
                  </a:cubicBezTo>
                  <a:lnTo>
                    <a:pt x="98806" y="9906"/>
                  </a:lnTo>
                  <a:lnTo>
                    <a:pt x="98966" y="9771"/>
                  </a:lnTo>
                  <a:cubicBezTo>
                    <a:pt x="101233" y="7935"/>
                    <a:pt x="103808" y="5853"/>
                    <a:pt x="106926" y="4177"/>
                  </a:cubicBezTo>
                  <a:lnTo>
                    <a:pt x="106926" y="4177"/>
                  </a:lnTo>
                  <a:cubicBezTo>
                    <a:pt x="109858" y="2600"/>
                    <a:pt x="113308" y="1380"/>
                    <a:pt x="117005" y="604"/>
                  </a:cubicBezTo>
                  <a:lnTo>
                    <a:pt x="117005" y="604"/>
                  </a:lnTo>
                  <a:lnTo>
                    <a:pt x="117005" y="554"/>
                  </a:lnTo>
                  <a:cubicBezTo>
                    <a:pt x="113296" y="1331"/>
                    <a:pt x="109821" y="2551"/>
                    <a:pt x="106876" y="4140"/>
                  </a:cubicBezTo>
                  <a:lnTo>
                    <a:pt x="106876" y="4140"/>
                  </a:lnTo>
                  <a:cubicBezTo>
                    <a:pt x="103759" y="5828"/>
                    <a:pt x="101184" y="7910"/>
                    <a:pt x="98917" y="9746"/>
                  </a:cubicBezTo>
                  <a:lnTo>
                    <a:pt x="98917" y="9746"/>
                  </a:lnTo>
                  <a:lnTo>
                    <a:pt x="98757" y="9882"/>
                  </a:lnTo>
                  <a:cubicBezTo>
                    <a:pt x="97056" y="11249"/>
                    <a:pt x="95294" y="12679"/>
                    <a:pt x="93372" y="13972"/>
                  </a:cubicBezTo>
                  <a:lnTo>
                    <a:pt x="93372" y="13972"/>
                  </a:lnTo>
                  <a:cubicBezTo>
                    <a:pt x="90649" y="15796"/>
                    <a:pt x="83441" y="19911"/>
                    <a:pt x="75235" y="18741"/>
                  </a:cubicBezTo>
                  <a:lnTo>
                    <a:pt x="75235" y="18741"/>
                  </a:lnTo>
                  <a:cubicBezTo>
                    <a:pt x="69124" y="17866"/>
                    <a:pt x="65107" y="14465"/>
                    <a:pt x="61226" y="11188"/>
                  </a:cubicBezTo>
                  <a:lnTo>
                    <a:pt x="61226" y="11188"/>
                  </a:lnTo>
                  <a:cubicBezTo>
                    <a:pt x="60252" y="10362"/>
                    <a:pt x="59254" y="9500"/>
                    <a:pt x="58232" y="8711"/>
                  </a:cubicBezTo>
                  <a:lnTo>
                    <a:pt x="58232" y="8711"/>
                  </a:lnTo>
                  <a:cubicBezTo>
                    <a:pt x="54979" y="6185"/>
                    <a:pt x="51282" y="4152"/>
                    <a:pt x="47241" y="2686"/>
                  </a:cubicBezTo>
                  <a:lnTo>
                    <a:pt x="47241" y="2686"/>
                  </a:lnTo>
                  <a:cubicBezTo>
                    <a:pt x="43902" y="1479"/>
                    <a:pt x="40390" y="678"/>
                    <a:pt x="36805" y="296"/>
                  </a:cubicBezTo>
                  <a:lnTo>
                    <a:pt x="36805" y="296"/>
                  </a:lnTo>
                  <a:cubicBezTo>
                    <a:pt x="35375" y="148"/>
                    <a:pt x="33909" y="74"/>
                    <a:pt x="32443" y="74"/>
                  </a:cubicBezTo>
                  <a:lnTo>
                    <a:pt x="32443" y="74"/>
                  </a:lnTo>
                  <a:cubicBezTo>
                    <a:pt x="30533" y="74"/>
                    <a:pt x="28623" y="197"/>
                    <a:pt x="26750" y="4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3"/>
            <p:cNvSpPr/>
            <p:nvPr/>
          </p:nvSpPr>
          <p:spPr>
            <a:xfrm>
              <a:off x="2951650" y="4289700"/>
              <a:ext cx="2912800" cy="540925"/>
            </a:xfrm>
            <a:custGeom>
              <a:rect b="b" l="l" r="r" t="t"/>
              <a:pathLst>
                <a:path extrusionOk="0" h="21637" w="116512">
                  <a:moveTo>
                    <a:pt x="116056" y="616"/>
                  </a:moveTo>
                  <a:cubicBezTo>
                    <a:pt x="112298" y="1417"/>
                    <a:pt x="108774" y="2711"/>
                    <a:pt x="105878" y="4350"/>
                  </a:cubicBezTo>
                  <a:lnTo>
                    <a:pt x="105878" y="4350"/>
                  </a:lnTo>
                  <a:cubicBezTo>
                    <a:pt x="102736" y="6124"/>
                    <a:pt x="100198" y="8317"/>
                    <a:pt x="97758" y="10449"/>
                  </a:cubicBezTo>
                  <a:lnTo>
                    <a:pt x="97758" y="10449"/>
                  </a:lnTo>
                  <a:cubicBezTo>
                    <a:pt x="96132" y="11854"/>
                    <a:pt x="94456" y="13307"/>
                    <a:pt x="92620" y="14626"/>
                  </a:cubicBezTo>
                  <a:lnTo>
                    <a:pt x="92620" y="14626"/>
                  </a:lnTo>
                  <a:cubicBezTo>
                    <a:pt x="87039" y="18630"/>
                    <a:pt x="80250" y="20565"/>
                    <a:pt x="74446" y="19776"/>
                  </a:cubicBezTo>
                  <a:lnTo>
                    <a:pt x="74446" y="19776"/>
                  </a:lnTo>
                  <a:cubicBezTo>
                    <a:pt x="68249" y="18938"/>
                    <a:pt x="64257" y="15501"/>
                    <a:pt x="60388" y="12162"/>
                  </a:cubicBezTo>
                  <a:lnTo>
                    <a:pt x="60388" y="12162"/>
                  </a:lnTo>
                  <a:cubicBezTo>
                    <a:pt x="59427" y="11336"/>
                    <a:pt x="58428" y="10474"/>
                    <a:pt x="57430" y="9685"/>
                  </a:cubicBezTo>
                  <a:lnTo>
                    <a:pt x="57430" y="9685"/>
                  </a:lnTo>
                  <a:cubicBezTo>
                    <a:pt x="51541" y="5027"/>
                    <a:pt x="43939" y="1959"/>
                    <a:pt x="36016" y="1035"/>
                  </a:cubicBezTo>
                  <a:lnTo>
                    <a:pt x="36016" y="1035"/>
                  </a:lnTo>
                  <a:cubicBezTo>
                    <a:pt x="27083" y="0"/>
                    <a:pt x="17854" y="1898"/>
                    <a:pt x="12494" y="5890"/>
                  </a:cubicBezTo>
                  <a:lnTo>
                    <a:pt x="12494" y="5890"/>
                  </a:lnTo>
                  <a:cubicBezTo>
                    <a:pt x="9328" y="8256"/>
                    <a:pt x="7529" y="11237"/>
                    <a:pt x="5804" y="14108"/>
                  </a:cubicBezTo>
                  <a:lnTo>
                    <a:pt x="5804" y="14108"/>
                  </a:lnTo>
                  <a:cubicBezTo>
                    <a:pt x="4411" y="16412"/>
                    <a:pt x="2982" y="18790"/>
                    <a:pt x="838" y="20873"/>
                  </a:cubicBezTo>
                  <a:lnTo>
                    <a:pt x="838" y="20873"/>
                  </a:lnTo>
                  <a:cubicBezTo>
                    <a:pt x="567" y="21132"/>
                    <a:pt x="296" y="21390"/>
                    <a:pt x="0" y="21637"/>
                  </a:cubicBezTo>
                  <a:lnTo>
                    <a:pt x="0" y="21637"/>
                  </a:lnTo>
                  <a:lnTo>
                    <a:pt x="74" y="21637"/>
                  </a:lnTo>
                  <a:cubicBezTo>
                    <a:pt x="358" y="21390"/>
                    <a:pt x="641" y="21144"/>
                    <a:pt x="900" y="20897"/>
                  </a:cubicBezTo>
                  <a:lnTo>
                    <a:pt x="900" y="20897"/>
                  </a:lnTo>
                  <a:cubicBezTo>
                    <a:pt x="3031" y="18815"/>
                    <a:pt x="4473" y="16437"/>
                    <a:pt x="5853" y="14133"/>
                  </a:cubicBezTo>
                  <a:lnTo>
                    <a:pt x="5853" y="14133"/>
                  </a:lnTo>
                  <a:cubicBezTo>
                    <a:pt x="7590" y="11250"/>
                    <a:pt x="9377" y="8280"/>
                    <a:pt x="12544" y="5915"/>
                  </a:cubicBezTo>
                  <a:lnTo>
                    <a:pt x="12544" y="5915"/>
                  </a:lnTo>
                  <a:cubicBezTo>
                    <a:pt x="17891" y="1935"/>
                    <a:pt x="27095" y="37"/>
                    <a:pt x="36004" y="1072"/>
                  </a:cubicBezTo>
                  <a:lnTo>
                    <a:pt x="36004" y="1072"/>
                  </a:lnTo>
                  <a:cubicBezTo>
                    <a:pt x="43914" y="1996"/>
                    <a:pt x="51504" y="5064"/>
                    <a:pt x="57369" y="9710"/>
                  </a:cubicBezTo>
                  <a:lnTo>
                    <a:pt x="57369" y="9710"/>
                  </a:lnTo>
                  <a:cubicBezTo>
                    <a:pt x="58379" y="10498"/>
                    <a:pt x="59377" y="11361"/>
                    <a:pt x="60338" y="12186"/>
                  </a:cubicBezTo>
                  <a:lnTo>
                    <a:pt x="60338" y="12186"/>
                  </a:lnTo>
                  <a:cubicBezTo>
                    <a:pt x="64207" y="15525"/>
                    <a:pt x="68212" y="18975"/>
                    <a:pt x="74434" y="19813"/>
                  </a:cubicBezTo>
                  <a:lnTo>
                    <a:pt x="74434" y="19813"/>
                  </a:lnTo>
                  <a:cubicBezTo>
                    <a:pt x="77601" y="20244"/>
                    <a:pt x="80952" y="19912"/>
                    <a:pt x="84377" y="18827"/>
                  </a:cubicBezTo>
                  <a:lnTo>
                    <a:pt x="84377" y="18827"/>
                  </a:lnTo>
                  <a:cubicBezTo>
                    <a:pt x="87273" y="17903"/>
                    <a:pt x="90144" y="16462"/>
                    <a:pt x="92670" y="14650"/>
                  </a:cubicBezTo>
                  <a:lnTo>
                    <a:pt x="92670" y="14650"/>
                  </a:lnTo>
                  <a:cubicBezTo>
                    <a:pt x="94506" y="13332"/>
                    <a:pt x="96181" y="11878"/>
                    <a:pt x="97808" y="10474"/>
                  </a:cubicBezTo>
                  <a:lnTo>
                    <a:pt x="97808" y="10474"/>
                  </a:lnTo>
                  <a:cubicBezTo>
                    <a:pt x="100247" y="8342"/>
                    <a:pt x="102786" y="6149"/>
                    <a:pt x="105927" y="4374"/>
                  </a:cubicBezTo>
                  <a:lnTo>
                    <a:pt x="105927" y="4374"/>
                  </a:lnTo>
                  <a:cubicBezTo>
                    <a:pt x="108959" y="2662"/>
                    <a:pt x="112606" y="1368"/>
                    <a:pt x="116512" y="579"/>
                  </a:cubicBezTo>
                  <a:lnTo>
                    <a:pt x="116512" y="579"/>
                  </a:lnTo>
                  <a:lnTo>
                    <a:pt x="116512" y="518"/>
                  </a:lnTo>
                  <a:cubicBezTo>
                    <a:pt x="116351" y="555"/>
                    <a:pt x="116204" y="579"/>
                    <a:pt x="116056" y="61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3"/>
            <p:cNvSpPr/>
            <p:nvPr/>
          </p:nvSpPr>
          <p:spPr>
            <a:xfrm>
              <a:off x="2885425" y="4285375"/>
              <a:ext cx="2979025" cy="545250"/>
            </a:xfrm>
            <a:custGeom>
              <a:rect b="b" l="l" r="r" t="t"/>
              <a:pathLst>
                <a:path extrusionOk="0" h="21810" w="119161">
                  <a:moveTo>
                    <a:pt x="17189" y="3660"/>
                  </a:moveTo>
                  <a:cubicBezTo>
                    <a:pt x="16314" y="4092"/>
                    <a:pt x="15488" y="4560"/>
                    <a:pt x="14749" y="5077"/>
                  </a:cubicBezTo>
                  <a:lnTo>
                    <a:pt x="14749" y="5077"/>
                  </a:lnTo>
                  <a:cubicBezTo>
                    <a:pt x="11373" y="7394"/>
                    <a:pt x="9389" y="10425"/>
                    <a:pt x="7479" y="13357"/>
                  </a:cubicBezTo>
                  <a:lnTo>
                    <a:pt x="7479" y="13357"/>
                  </a:lnTo>
                  <a:cubicBezTo>
                    <a:pt x="6826" y="14343"/>
                    <a:pt x="6161" y="15366"/>
                    <a:pt x="5446" y="16351"/>
                  </a:cubicBezTo>
                  <a:lnTo>
                    <a:pt x="5446" y="16351"/>
                  </a:lnTo>
                  <a:cubicBezTo>
                    <a:pt x="4424" y="17768"/>
                    <a:pt x="3450" y="18890"/>
                    <a:pt x="2378" y="19900"/>
                  </a:cubicBezTo>
                  <a:lnTo>
                    <a:pt x="2378" y="19900"/>
                  </a:lnTo>
                  <a:cubicBezTo>
                    <a:pt x="1651" y="20565"/>
                    <a:pt x="851" y="21206"/>
                    <a:pt x="0" y="21810"/>
                  </a:cubicBezTo>
                  <a:lnTo>
                    <a:pt x="0" y="21810"/>
                  </a:lnTo>
                  <a:lnTo>
                    <a:pt x="87" y="21810"/>
                  </a:lnTo>
                  <a:cubicBezTo>
                    <a:pt x="924" y="21218"/>
                    <a:pt x="1713" y="20590"/>
                    <a:pt x="2428" y="19912"/>
                  </a:cubicBezTo>
                  <a:lnTo>
                    <a:pt x="2428" y="19912"/>
                  </a:lnTo>
                  <a:cubicBezTo>
                    <a:pt x="3500" y="18914"/>
                    <a:pt x="4485" y="17793"/>
                    <a:pt x="5508" y="16376"/>
                  </a:cubicBezTo>
                  <a:lnTo>
                    <a:pt x="5508" y="16376"/>
                  </a:lnTo>
                  <a:cubicBezTo>
                    <a:pt x="6223" y="15390"/>
                    <a:pt x="6888" y="14368"/>
                    <a:pt x="7541" y="13370"/>
                  </a:cubicBezTo>
                  <a:lnTo>
                    <a:pt x="7541" y="13370"/>
                  </a:lnTo>
                  <a:cubicBezTo>
                    <a:pt x="9451" y="10449"/>
                    <a:pt x="11422" y="7418"/>
                    <a:pt x="14798" y="5102"/>
                  </a:cubicBezTo>
                  <a:lnTo>
                    <a:pt x="14798" y="5102"/>
                  </a:lnTo>
                  <a:cubicBezTo>
                    <a:pt x="15538" y="4597"/>
                    <a:pt x="16351" y="4116"/>
                    <a:pt x="17226" y="3697"/>
                  </a:cubicBezTo>
                  <a:lnTo>
                    <a:pt x="17226" y="3697"/>
                  </a:lnTo>
                  <a:cubicBezTo>
                    <a:pt x="22795" y="962"/>
                    <a:pt x="30681" y="1"/>
                    <a:pt x="38295" y="1147"/>
                  </a:cubicBezTo>
                  <a:lnTo>
                    <a:pt x="38295" y="1147"/>
                  </a:lnTo>
                  <a:cubicBezTo>
                    <a:pt x="46033" y="2305"/>
                    <a:pt x="53414" y="5496"/>
                    <a:pt x="59106" y="10141"/>
                  </a:cubicBezTo>
                  <a:lnTo>
                    <a:pt x="59106" y="10141"/>
                  </a:lnTo>
                  <a:cubicBezTo>
                    <a:pt x="60104" y="10967"/>
                    <a:pt x="61102" y="11854"/>
                    <a:pt x="62063" y="12704"/>
                  </a:cubicBezTo>
                  <a:lnTo>
                    <a:pt x="62063" y="12704"/>
                  </a:lnTo>
                  <a:cubicBezTo>
                    <a:pt x="62408" y="13012"/>
                    <a:pt x="62753" y="13320"/>
                    <a:pt x="63111" y="13628"/>
                  </a:cubicBezTo>
                  <a:lnTo>
                    <a:pt x="63111" y="13628"/>
                  </a:lnTo>
                  <a:cubicBezTo>
                    <a:pt x="66240" y="16388"/>
                    <a:pt x="70072" y="19419"/>
                    <a:pt x="75802" y="20454"/>
                  </a:cubicBezTo>
                  <a:lnTo>
                    <a:pt x="75802" y="20454"/>
                  </a:lnTo>
                  <a:cubicBezTo>
                    <a:pt x="78007" y="20849"/>
                    <a:pt x="80459" y="20762"/>
                    <a:pt x="82726" y="20220"/>
                  </a:cubicBezTo>
                  <a:lnTo>
                    <a:pt x="82726" y="20220"/>
                  </a:lnTo>
                  <a:cubicBezTo>
                    <a:pt x="84747" y="19727"/>
                    <a:pt x="86570" y="18976"/>
                    <a:pt x="88677" y="18002"/>
                  </a:cubicBezTo>
                  <a:lnTo>
                    <a:pt x="88677" y="18002"/>
                  </a:lnTo>
                  <a:cubicBezTo>
                    <a:pt x="88875" y="17904"/>
                    <a:pt x="89072" y="17805"/>
                    <a:pt x="89281" y="17719"/>
                  </a:cubicBezTo>
                  <a:lnTo>
                    <a:pt x="89281" y="17719"/>
                  </a:lnTo>
                  <a:cubicBezTo>
                    <a:pt x="90994" y="16918"/>
                    <a:pt x="92768" y="16080"/>
                    <a:pt x="94493" y="15464"/>
                  </a:cubicBezTo>
                  <a:lnTo>
                    <a:pt x="94493" y="15464"/>
                  </a:lnTo>
                  <a:cubicBezTo>
                    <a:pt x="95011" y="15279"/>
                    <a:pt x="95528" y="15132"/>
                    <a:pt x="96033" y="14984"/>
                  </a:cubicBezTo>
                  <a:lnTo>
                    <a:pt x="96033" y="14984"/>
                  </a:lnTo>
                  <a:cubicBezTo>
                    <a:pt x="96760" y="14762"/>
                    <a:pt x="97463" y="14565"/>
                    <a:pt x="98017" y="14281"/>
                  </a:cubicBezTo>
                  <a:lnTo>
                    <a:pt x="98017" y="14281"/>
                  </a:lnTo>
                  <a:cubicBezTo>
                    <a:pt x="100703" y="12963"/>
                    <a:pt x="102712" y="11152"/>
                    <a:pt x="104646" y="9414"/>
                  </a:cubicBezTo>
                  <a:lnTo>
                    <a:pt x="104646" y="9414"/>
                  </a:lnTo>
                  <a:cubicBezTo>
                    <a:pt x="106445" y="7800"/>
                    <a:pt x="108305" y="6137"/>
                    <a:pt x="110683" y="4843"/>
                  </a:cubicBezTo>
                  <a:lnTo>
                    <a:pt x="110683" y="4843"/>
                  </a:lnTo>
                  <a:cubicBezTo>
                    <a:pt x="113197" y="3475"/>
                    <a:pt x="116080" y="2428"/>
                    <a:pt x="119161" y="1701"/>
                  </a:cubicBezTo>
                  <a:lnTo>
                    <a:pt x="119161" y="1701"/>
                  </a:lnTo>
                  <a:lnTo>
                    <a:pt x="119161" y="1677"/>
                  </a:lnTo>
                  <a:cubicBezTo>
                    <a:pt x="116031" y="2404"/>
                    <a:pt x="113098" y="3475"/>
                    <a:pt x="110634" y="4806"/>
                  </a:cubicBezTo>
                  <a:lnTo>
                    <a:pt x="110634" y="4806"/>
                  </a:lnTo>
                  <a:cubicBezTo>
                    <a:pt x="108256" y="6100"/>
                    <a:pt x="106396" y="7776"/>
                    <a:pt x="104597" y="9390"/>
                  </a:cubicBezTo>
                  <a:lnTo>
                    <a:pt x="104597" y="9390"/>
                  </a:lnTo>
                  <a:cubicBezTo>
                    <a:pt x="102662" y="11127"/>
                    <a:pt x="100654" y="12926"/>
                    <a:pt x="97980" y="14257"/>
                  </a:cubicBezTo>
                  <a:lnTo>
                    <a:pt x="97980" y="14257"/>
                  </a:lnTo>
                  <a:cubicBezTo>
                    <a:pt x="97426" y="14528"/>
                    <a:pt x="96736" y="14725"/>
                    <a:pt x="96009" y="14947"/>
                  </a:cubicBezTo>
                  <a:lnTo>
                    <a:pt x="96009" y="14947"/>
                  </a:lnTo>
                  <a:cubicBezTo>
                    <a:pt x="95503" y="15095"/>
                    <a:pt x="94986" y="15242"/>
                    <a:pt x="94456" y="15427"/>
                  </a:cubicBezTo>
                  <a:lnTo>
                    <a:pt x="94456" y="15427"/>
                  </a:lnTo>
                  <a:cubicBezTo>
                    <a:pt x="92731" y="16043"/>
                    <a:pt x="90957" y="16881"/>
                    <a:pt x="89244" y="17682"/>
                  </a:cubicBezTo>
                  <a:lnTo>
                    <a:pt x="89244" y="17682"/>
                  </a:lnTo>
                  <a:cubicBezTo>
                    <a:pt x="89035" y="17781"/>
                    <a:pt x="88838" y="17867"/>
                    <a:pt x="88640" y="17965"/>
                  </a:cubicBezTo>
                  <a:lnTo>
                    <a:pt x="88640" y="17965"/>
                  </a:lnTo>
                  <a:cubicBezTo>
                    <a:pt x="86534" y="18939"/>
                    <a:pt x="84722" y="19690"/>
                    <a:pt x="82714" y="20183"/>
                  </a:cubicBezTo>
                  <a:lnTo>
                    <a:pt x="82714" y="20183"/>
                  </a:lnTo>
                  <a:cubicBezTo>
                    <a:pt x="80447" y="20725"/>
                    <a:pt x="78007" y="20799"/>
                    <a:pt x="75826" y="20417"/>
                  </a:cubicBezTo>
                  <a:lnTo>
                    <a:pt x="75826" y="20417"/>
                  </a:lnTo>
                  <a:cubicBezTo>
                    <a:pt x="70109" y="19382"/>
                    <a:pt x="66289" y="16364"/>
                    <a:pt x="63160" y="13604"/>
                  </a:cubicBezTo>
                  <a:lnTo>
                    <a:pt x="63160" y="13604"/>
                  </a:lnTo>
                  <a:cubicBezTo>
                    <a:pt x="62815" y="13296"/>
                    <a:pt x="62457" y="12988"/>
                    <a:pt x="62112" y="12680"/>
                  </a:cubicBezTo>
                  <a:lnTo>
                    <a:pt x="62112" y="12680"/>
                  </a:lnTo>
                  <a:cubicBezTo>
                    <a:pt x="61151" y="11829"/>
                    <a:pt x="60153" y="10942"/>
                    <a:pt x="59155" y="10117"/>
                  </a:cubicBezTo>
                  <a:lnTo>
                    <a:pt x="59155" y="10117"/>
                  </a:lnTo>
                  <a:cubicBezTo>
                    <a:pt x="53463" y="5472"/>
                    <a:pt x="46058" y="2268"/>
                    <a:pt x="38308" y="1110"/>
                  </a:cubicBezTo>
                  <a:lnTo>
                    <a:pt x="38308" y="1110"/>
                  </a:lnTo>
                  <a:cubicBezTo>
                    <a:pt x="36188" y="789"/>
                    <a:pt x="34032" y="629"/>
                    <a:pt x="31925" y="629"/>
                  </a:cubicBezTo>
                  <a:lnTo>
                    <a:pt x="31925" y="629"/>
                  </a:lnTo>
                  <a:cubicBezTo>
                    <a:pt x="26454" y="629"/>
                    <a:pt x="21218" y="1677"/>
                    <a:pt x="17189" y="366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3"/>
            <p:cNvSpPr/>
            <p:nvPr/>
          </p:nvSpPr>
          <p:spPr>
            <a:xfrm>
              <a:off x="2808400" y="4275825"/>
              <a:ext cx="3056050" cy="554800"/>
            </a:xfrm>
            <a:custGeom>
              <a:rect b="b" l="l" r="r" t="t"/>
              <a:pathLst>
                <a:path extrusionOk="0" h="22192" w="122242">
                  <a:moveTo>
                    <a:pt x="30114" y="752"/>
                  </a:moveTo>
                  <a:cubicBezTo>
                    <a:pt x="26295" y="1036"/>
                    <a:pt x="22882" y="1837"/>
                    <a:pt x="19962" y="3131"/>
                  </a:cubicBezTo>
                  <a:lnTo>
                    <a:pt x="19962" y="3131"/>
                  </a:lnTo>
                  <a:cubicBezTo>
                    <a:pt x="19062" y="3525"/>
                    <a:pt x="18212" y="3981"/>
                    <a:pt x="17436" y="4461"/>
                  </a:cubicBezTo>
                  <a:lnTo>
                    <a:pt x="17436" y="4461"/>
                  </a:lnTo>
                  <a:cubicBezTo>
                    <a:pt x="13838" y="6741"/>
                    <a:pt x="11657" y="9833"/>
                    <a:pt x="9562" y="12815"/>
                  </a:cubicBezTo>
                  <a:lnTo>
                    <a:pt x="9562" y="12815"/>
                  </a:lnTo>
                  <a:cubicBezTo>
                    <a:pt x="8922" y="13739"/>
                    <a:pt x="8244" y="14688"/>
                    <a:pt x="7542" y="15600"/>
                  </a:cubicBezTo>
                  <a:lnTo>
                    <a:pt x="7542" y="15600"/>
                  </a:lnTo>
                  <a:cubicBezTo>
                    <a:pt x="6470" y="17017"/>
                    <a:pt x="5447" y="18138"/>
                    <a:pt x="4338" y="19124"/>
                  </a:cubicBezTo>
                  <a:lnTo>
                    <a:pt x="4338" y="19124"/>
                  </a:lnTo>
                  <a:cubicBezTo>
                    <a:pt x="3069" y="20270"/>
                    <a:pt x="1627" y="21292"/>
                    <a:pt x="1" y="22192"/>
                  </a:cubicBezTo>
                  <a:lnTo>
                    <a:pt x="1" y="22192"/>
                  </a:lnTo>
                  <a:lnTo>
                    <a:pt x="100" y="22192"/>
                  </a:lnTo>
                  <a:cubicBezTo>
                    <a:pt x="1701" y="21292"/>
                    <a:pt x="3131" y="20282"/>
                    <a:pt x="4387" y="19148"/>
                  </a:cubicBezTo>
                  <a:lnTo>
                    <a:pt x="4387" y="19148"/>
                  </a:lnTo>
                  <a:cubicBezTo>
                    <a:pt x="5496" y="18150"/>
                    <a:pt x="6519" y="17029"/>
                    <a:pt x="7603" y="15612"/>
                  </a:cubicBezTo>
                  <a:lnTo>
                    <a:pt x="7603" y="15612"/>
                  </a:lnTo>
                  <a:cubicBezTo>
                    <a:pt x="8306" y="14700"/>
                    <a:pt x="8971" y="13752"/>
                    <a:pt x="9624" y="12827"/>
                  </a:cubicBezTo>
                  <a:lnTo>
                    <a:pt x="9624" y="12827"/>
                  </a:lnTo>
                  <a:cubicBezTo>
                    <a:pt x="11719" y="9846"/>
                    <a:pt x="13887" y="6765"/>
                    <a:pt x="17473" y="4498"/>
                  </a:cubicBezTo>
                  <a:lnTo>
                    <a:pt x="17473" y="4498"/>
                  </a:lnTo>
                  <a:cubicBezTo>
                    <a:pt x="18249" y="4005"/>
                    <a:pt x="19099" y="3562"/>
                    <a:pt x="19999" y="3167"/>
                  </a:cubicBezTo>
                  <a:lnTo>
                    <a:pt x="19999" y="3167"/>
                  </a:lnTo>
                  <a:cubicBezTo>
                    <a:pt x="25691" y="642"/>
                    <a:pt x="33343" y="1"/>
                    <a:pt x="41007" y="1418"/>
                  </a:cubicBezTo>
                  <a:lnTo>
                    <a:pt x="41007" y="1418"/>
                  </a:lnTo>
                  <a:cubicBezTo>
                    <a:pt x="48572" y="2822"/>
                    <a:pt x="55768" y="6149"/>
                    <a:pt x="61263" y="10794"/>
                  </a:cubicBezTo>
                  <a:lnTo>
                    <a:pt x="61263" y="10794"/>
                  </a:lnTo>
                  <a:cubicBezTo>
                    <a:pt x="62273" y="11645"/>
                    <a:pt x="63271" y="12569"/>
                    <a:pt x="64232" y="13456"/>
                  </a:cubicBezTo>
                  <a:lnTo>
                    <a:pt x="64232" y="13456"/>
                  </a:lnTo>
                  <a:cubicBezTo>
                    <a:pt x="64553" y="13739"/>
                    <a:pt x="64861" y="14035"/>
                    <a:pt x="65181" y="14318"/>
                  </a:cubicBezTo>
                  <a:lnTo>
                    <a:pt x="65181" y="14318"/>
                  </a:lnTo>
                  <a:cubicBezTo>
                    <a:pt x="68397" y="17251"/>
                    <a:pt x="72130" y="20122"/>
                    <a:pt x="77613" y="21292"/>
                  </a:cubicBezTo>
                  <a:lnTo>
                    <a:pt x="77613" y="21292"/>
                  </a:lnTo>
                  <a:cubicBezTo>
                    <a:pt x="80176" y="21847"/>
                    <a:pt x="83244" y="21674"/>
                    <a:pt x="85832" y="20836"/>
                  </a:cubicBezTo>
                  <a:lnTo>
                    <a:pt x="85832" y="20836"/>
                  </a:lnTo>
                  <a:cubicBezTo>
                    <a:pt x="88013" y="20134"/>
                    <a:pt x="89836" y="19136"/>
                    <a:pt x="91746" y="18076"/>
                  </a:cubicBezTo>
                  <a:lnTo>
                    <a:pt x="91746" y="18076"/>
                  </a:lnTo>
                  <a:cubicBezTo>
                    <a:pt x="91968" y="17953"/>
                    <a:pt x="92190" y="17830"/>
                    <a:pt x="92424" y="17707"/>
                  </a:cubicBezTo>
                  <a:lnTo>
                    <a:pt x="92424" y="17707"/>
                  </a:lnTo>
                  <a:cubicBezTo>
                    <a:pt x="94186" y="16746"/>
                    <a:pt x="96823" y="15378"/>
                    <a:pt x="99447" y="14762"/>
                  </a:cubicBezTo>
                  <a:lnTo>
                    <a:pt x="99447" y="14762"/>
                  </a:lnTo>
                  <a:cubicBezTo>
                    <a:pt x="101036" y="14380"/>
                    <a:pt x="102429" y="14257"/>
                    <a:pt x="103649" y="14146"/>
                  </a:cubicBezTo>
                  <a:lnTo>
                    <a:pt x="103649" y="14146"/>
                  </a:lnTo>
                  <a:lnTo>
                    <a:pt x="103796" y="14134"/>
                  </a:lnTo>
                  <a:lnTo>
                    <a:pt x="103809" y="14121"/>
                  </a:lnTo>
                  <a:cubicBezTo>
                    <a:pt x="105484" y="13012"/>
                    <a:pt x="107012" y="11792"/>
                    <a:pt x="108491" y="10610"/>
                  </a:cubicBezTo>
                  <a:lnTo>
                    <a:pt x="108491" y="10610"/>
                  </a:lnTo>
                  <a:cubicBezTo>
                    <a:pt x="110721" y="8835"/>
                    <a:pt x="113037" y="6987"/>
                    <a:pt x="115871" y="5521"/>
                  </a:cubicBezTo>
                  <a:lnTo>
                    <a:pt x="115871" y="5521"/>
                  </a:lnTo>
                  <a:cubicBezTo>
                    <a:pt x="117794" y="4523"/>
                    <a:pt x="119950" y="3710"/>
                    <a:pt x="122242" y="3094"/>
                  </a:cubicBezTo>
                  <a:lnTo>
                    <a:pt x="122242" y="3094"/>
                  </a:lnTo>
                  <a:lnTo>
                    <a:pt x="122242" y="3057"/>
                  </a:lnTo>
                  <a:cubicBezTo>
                    <a:pt x="119901" y="3685"/>
                    <a:pt x="117732" y="4498"/>
                    <a:pt x="115834" y="5484"/>
                  </a:cubicBezTo>
                  <a:lnTo>
                    <a:pt x="115834" y="5484"/>
                  </a:lnTo>
                  <a:cubicBezTo>
                    <a:pt x="112988" y="6962"/>
                    <a:pt x="110672" y="8811"/>
                    <a:pt x="108442" y="10585"/>
                  </a:cubicBezTo>
                  <a:lnTo>
                    <a:pt x="108442" y="10585"/>
                  </a:lnTo>
                  <a:cubicBezTo>
                    <a:pt x="106963" y="11768"/>
                    <a:pt x="105435" y="12988"/>
                    <a:pt x="103772" y="14097"/>
                  </a:cubicBezTo>
                  <a:lnTo>
                    <a:pt x="103772" y="14097"/>
                  </a:lnTo>
                  <a:lnTo>
                    <a:pt x="103636" y="14109"/>
                  </a:lnTo>
                  <a:cubicBezTo>
                    <a:pt x="102416" y="14220"/>
                    <a:pt x="101024" y="14343"/>
                    <a:pt x="99435" y="14725"/>
                  </a:cubicBezTo>
                  <a:lnTo>
                    <a:pt x="99435" y="14725"/>
                  </a:lnTo>
                  <a:cubicBezTo>
                    <a:pt x="96798" y="15341"/>
                    <a:pt x="94149" y="16709"/>
                    <a:pt x="92374" y="17682"/>
                  </a:cubicBezTo>
                  <a:lnTo>
                    <a:pt x="92374" y="17682"/>
                  </a:lnTo>
                  <a:cubicBezTo>
                    <a:pt x="92153" y="17805"/>
                    <a:pt x="91931" y="17929"/>
                    <a:pt x="91709" y="18052"/>
                  </a:cubicBezTo>
                  <a:lnTo>
                    <a:pt x="91709" y="18052"/>
                  </a:lnTo>
                  <a:cubicBezTo>
                    <a:pt x="89787" y="19099"/>
                    <a:pt x="87976" y="20097"/>
                    <a:pt x="85807" y="20799"/>
                  </a:cubicBezTo>
                  <a:lnTo>
                    <a:pt x="85807" y="20799"/>
                  </a:lnTo>
                  <a:cubicBezTo>
                    <a:pt x="83232" y="21637"/>
                    <a:pt x="80176" y="21797"/>
                    <a:pt x="77638" y="21255"/>
                  </a:cubicBezTo>
                  <a:lnTo>
                    <a:pt x="77638" y="21255"/>
                  </a:lnTo>
                  <a:cubicBezTo>
                    <a:pt x="72167" y="20085"/>
                    <a:pt x="68446" y="17226"/>
                    <a:pt x="65230" y="14294"/>
                  </a:cubicBezTo>
                  <a:lnTo>
                    <a:pt x="65230" y="14294"/>
                  </a:lnTo>
                  <a:cubicBezTo>
                    <a:pt x="64910" y="14010"/>
                    <a:pt x="64602" y="13715"/>
                    <a:pt x="64294" y="13431"/>
                  </a:cubicBezTo>
                  <a:lnTo>
                    <a:pt x="64294" y="13431"/>
                  </a:lnTo>
                  <a:cubicBezTo>
                    <a:pt x="63321" y="12544"/>
                    <a:pt x="62323" y="11620"/>
                    <a:pt x="61312" y="10770"/>
                  </a:cubicBezTo>
                  <a:lnTo>
                    <a:pt x="61312" y="10770"/>
                  </a:lnTo>
                  <a:cubicBezTo>
                    <a:pt x="55805" y="6112"/>
                    <a:pt x="48609" y="2786"/>
                    <a:pt x="41031" y="1381"/>
                  </a:cubicBezTo>
                  <a:lnTo>
                    <a:pt x="41031" y="1381"/>
                  </a:lnTo>
                  <a:cubicBezTo>
                    <a:pt x="38407" y="900"/>
                    <a:pt x="35696" y="654"/>
                    <a:pt x="33059" y="654"/>
                  </a:cubicBezTo>
                  <a:lnTo>
                    <a:pt x="33059" y="654"/>
                  </a:lnTo>
                  <a:cubicBezTo>
                    <a:pt x="32061" y="654"/>
                    <a:pt x="31076" y="691"/>
                    <a:pt x="30114" y="75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3"/>
            <p:cNvSpPr/>
            <p:nvPr/>
          </p:nvSpPr>
          <p:spPr>
            <a:xfrm>
              <a:off x="2716300" y="4266600"/>
              <a:ext cx="3148150" cy="571125"/>
            </a:xfrm>
            <a:custGeom>
              <a:rect b="b" l="l" r="r" t="t"/>
              <a:pathLst>
                <a:path extrusionOk="0" h="22845" w="125926">
                  <a:moveTo>
                    <a:pt x="33589" y="604"/>
                  </a:moveTo>
                  <a:cubicBezTo>
                    <a:pt x="29782" y="727"/>
                    <a:pt x="26332" y="1393"/>
                    <a:pt x="23338" y="2588"/>
                  </a:cubicBezTo>
                  <a:lnTo>
                    <a:pt x="23338" y="2588"/>
                  </a:lnTo>
                  <a:cubicBezTo>
                    <a:pt x="22414" y="2957"/>
                    <a:pt x="21526" y="3376"/>
                    <a:pt x="20713" y="3845"/>
                  </a:cubicBezTo>
                  <a:lnTo>
                    <a:pt x="20713" y="3845"/>
                  </a:lnTo>
                  <a:cubicBezTo>
                    <a:pt x="16894" y="6062"/>
                    <a:pt x="14528" y="9217"/>
                    <a:pt x="12224" y="12260"/>
                  </a:cubicBezTo>
                  <a:lnTo>
                    <a:pt x="12224" y="12260"/>
                  </a:lnTo>
                  <a:cubicBezTo>
                    <a:pt x="11595" y="13110"/>
                    <a:pt x="10930" y="13985"/>
                    <a:pt x="10252" y="14835"/>
                  </a:cubicBezTo>
                  <a:lnTo>
                    <a:pt x="10252" y="14835"/>
                  </a:lnTo>
                  <a:cubicBezTo>
                    <a:pt x="9106" y="16240"/>
                    <a:pt x="8047" y="17361"/>
                    <a:pt x="6901" y="18347"/>
                  </a:cubicBezTo>
                  <a:lnTo>
                    <a:pt x="6901" y="18347"/>
                  </a:lnTo>
                  <a:cubicBezTo>
                    <a:pt x="4979" y="20010"/>
                    <a:pt x="2625" y="21452"/>
                    <a:pt x="1" y="22561"/>
                  </a:cubicBezTo>
                  <a:lnTo>
                    <a:pt x="1" y="22561"/>
                  </a:lnTo>
                  <a:lnTo>
                    <a:pt x="112" y="22561"/>
                  </a:lnTo>
                  <a:cubicBezTo>
                    <a:pt x="2712" y="21452"/>
                    <a:pt x="5053" y="20023"/>
                    <a:pt x="6962" y="18371"/>
                  </a:cubicBezTo>
                  <a:lnTo>
                    <a:pt x="6962" y="18371"/>
                  </a:lnTo>
                  <a:cubicBezTo>
                    <a:pt x="8108" y="17386"/>
                    <a:pt x="9168" y="16264"/>
                    <a:pt x="10302" y="14848"/>
                  </a:cubicBezTo>
                  <a:lnTo>
                    <a:pt x="10302" y="14848"/>
                  </a:lnTo>
                  <a:cubicBezTo>
                    <a:pt x="10992" y="14010"/>
                    <a:pt x="11645" y="13135"/>
                    <a:pt x="12285" y="12285"/>
                  </a:cubicBezTo>
                  <a:lnTo>
                    <a:pt x="12285" y="12285"/>
                  </a:lnTo>
                  <a:cubicBezTo>
                    <a:pt x="14577" y="9241"/>
                    <a:pt x="16955" y="6087"/>
                    <a:pt x="20762" y="3881"/>
                  </a:cubicBezTo>
                  <a:lnTo>
                    <a:pt x="20762" y="3881"/>
                  </a:lnTo>
                  <a:cubicBezTo>
                    <a:pt x="21576" y="3413"/>
                    <a:pt x="22450" y="2982"/>
                    <a:pt x="23375" y="2625"/>
                  </a:cubicBezTo>
                  <a:lnTo>
                    <a:pt x="23375" y="2625"/>
                  </a:lnTo>
                  <a:cubicBezTo>
                    <a:pt x="29092" y="345"/>
                    <a:pt x="36731" y="0"/>
                    <a:pt x="44333" y="1688"/>
                  </a:cubicBezTo>
                  <a:lnTo>
                    <a:pt x="44333" y="1688"/>
                  </a:lnTo>
                  <a:cubicBezTo>
                    <a:pt x="51714" y="3327"/>
                    <a:pt x="58712" y="6789"/>
                    <a:pt x="64023" y="11422"/>
                  </a:cubicBezTo>
                  <a:lnTo>
                    <a:pt x="64023" y="11422"/>
                  </a:lnTo>
                  <a:cubicBezTo>
                    <a:pt x="65046" y="12322"/>
                    <a:pt x="66044" y="13270"/>
                    <a:pt x="67017" y="14194"/>
                  </a:cubicBezTo>
                  <a:lnTo>
                    <a:pt x="67017" y="14194"/>
                  </a:lnTo>
                  <a:cubicBezTo>
                    <a:pt x="67288" y="14453"/>
                    <a:pt x="67571" y="14724"/>
                    <a:pt x="67855" y="14983"/>
                  </a:cubicBezTo>
                  <a:lnTo>
                    <a:pt x="67855" y="14983"/>
                  </a:lnTo>
                  <a:cubicBezTo>
                    <a:pt x="70960" y="17916"/>
                    <a:pt x="74582" y="20811"/>
                    <a:pt x="80028" y="22129"/>
                  </a:cubicBezTo>
                  <a:lnTo>
                    <a:pt x="80028" y="22129"/>
                  </a:lnTo>
                  <a:cubicBezTo>
                    <a:pt x="82973" y="22844"/>
                    <a:pt x="86620" y="22585"/>
                    <a:pt x="89540" y="21452"/>
                  </a:cubicBezTo>
                  <a:lnTo>
                    <a:pt x="89540" y="21452"/>
                  </a:lnTo>
                  <a:cubicBezTo>
                    <a:pt x="91697" y="20614"/>
                    <a:pt x="93434" y="19517"/>
                    <a:pt x="95270" y="18347"/>
                  </a:cubicBezTo>
                  <a:lnTo>
                    <a:pt x="95270" y="18347"/>
                  </a:lnTo>
                  <a:cubicBezTo>
                    <a:pt x="95763" y="18039"/>
                    <a:pt x="96256" y="17731"/>
                    <a:pt x="96773" y="17410"/>
                  </a:cubicBezTo>
                  <a:lnTo>
                    <a:pt x="96773" y="17410"/>
                  </a:lnTo>
                  <a:cubicBezTo>
                    <a:pt x="99755" y="15562"/>
                    <a:pt x="102527" y="14429"/>
                    <a:pt x="105016" y="14047"/>
                  </a:cubicBezTo>
                  <a:lnTo>
                    <a:pt x="105016" y="14047"/>
                  </a:lnTo>
                  <a:cubicBezTo>
                    <a:pt x="107025" y="13726"/>
                    <a:pt x="108737" y="13837"/>
                    <a:pt x="110179" y="13960"/>
                  </a:cubicBezTo>
                  <a:lnTo>
                    <a:pt x="110179" y="13960"/>
                  </a:lnTo>
                  <a:lnTo>
                    <a:pt x="110191" y="13960"/>
                  </a:lnTo>
                  <a:lnTo>
                    <a:pt x="110203" y="13948"/>
                  </a:lnTo>
                  <a:cubicBezTo>
                    <a:pt x="111793" y="12950"/>
                    <a:pt x="113247" y="11853"/>
                    <a:pt x="114651" y="10781"/>
                  </a:cubicBezTo>
                  <a:lnTo>
                    <a:pt x="114651" y="10781"/>
                  </a:lnTo>
                  <a:cubicBezTo>
                    <a:pt x="116783" y="9167"/>
                    <a:pt x="118976" y="7504"/>
                    <a:pt x="121662" y="6173"/>
                  </a:cubicBezTo>
                  <a:lnTo>
                    <a:pt x="121662" y="6173"/>
                  </a:lnTo>
                  <a:cubicBezTo>
                    <a:pt x="122981" y="5533"/>
                    <a:pt x="124410" y="4966"/>
                    <a:pt x="125926" y="4510"/>
                  </a:cubicBezTo>
                  <a:lnTo>
                    <a:pt x="125926" y="4510"/>
                  </a:lnTo>
                  <a:lnTo>
                    <a:pt x="125926" y="4473"/>
                  </a:lnTo>
                  <a:cubicBezTo>
                    <a:pt x="124385" y="4941"/>
                    <a:pt x="122931" y="5496"/>
                    <a:pt x="121625" y="6149"/>
                  </a:cubicBezTo>
                  <a:lnTo>
                    <a:pt x="121625" y="6149"/>
                  </a:lnTo>
                  <a:cubicBezTo>
                    <a:pt x="118927" y="7467"/>
                    <a:pt x="116734" y="9143"/>
                    <a:pt x="114602" y="10757"/>
                  </a:cubicBezTo>
                  <a:lnTo>
                    <a:pt x="114602" y="10757"/>
                  </a:lnTo>
                  <a:cubicBezTo>
                    <a:pt x="113198" y="11816"/>
                    <a:pt x="111756" y="12913"/>
                    <a:pt x="110166" y="13911"/>
                  </a:cubicBezTo>
                  <a:lnTo>
                    <a:pt x="110166" y="13911"/>
                  </a:lnTo>
                  <a:cubicBezTo>
                    <a:pt x="108725" y="13788"/>
                    <a:pt x="107012" y="13689"/>
                    <a:pt x="105004" y="13997"/>
                  </a:cubicBezTo>
                  <a:lnTo>
                    <a:pt x="105004" y="13997"/>
                  </a:lnTo>
                  <a:cubicBezTo>
                    <a:pt x="102503" y="14392"/>
                    <a:pt x="99718" y="15538"/>
                    <a:pt x="96724" y="17386"/>
                  </a:cubicBezTo>
                  <a:lnTo>
                    <a:pt x="96724" y="17386"/>
                  </a:lnTo>
                  <a:cubicBezTo>
                    <a:pt x="96219" y="17694"/>
                    <a:pt x="95713" y="18014"/>
                    <a:pt x="95221" y="18322"/>
                  </a:cubicBezTo>
                  <a:lnTo>
                    <a:pt x="95221" y="18322"/>
                  </a:lnTo>
                  <a:cubicBezTo>
                    <a:pt x="93385" y="19480"/>
                    <a:pt x="91660" y="20589"/>
                    <a:pt x="89504" y="21415"/>
                  </a:cubicBezTo>
                  <a:lnTo>
                    <a:pt x="89504" y="21415"/>
                  </a:lnTo>
                  <a:cubicBezTo>
                    <a:pt x="86596" y="22536"/>
                    <a:pt x="82973" y="22795"/>
                    <a:pt x="80053" y="22093"/>
                  </a:cubicBezTo>
                  <a:lnTo>
                    <a:pt x="80053" y="22093"/>
                  </a:lnTo>
                  <a:cubicBezTo>
                    <a:pt x="74632" y="20774"/>
                    <a:pt x="71009" y="17891"/>
                    <a:pt x="67904" y="14958"/>
                  </a:cubicBezTo>
                  <a:lnTo>
                    <a:pt x="67904" y="14958"/>
                  </a:lnTo>
                  <a:cubicBezTo>
                    <a:pt x="67621" y="14700"/>
                    <a:pt x="67350" y="14429"/>
                    <a:pt x="67066" y="14170"/>
                  </a:cubicBezTo>
                  <a:lnTo>
                    <a:pt x="67066" y="14170"/>
                  </a:lnTo>
                  <a:cubicBezTo>
                    <a:pt x="66093" y="13246"/>
                    <a:pt x="65095" y="12297"/>
                    <a:pt x="64084" y="11398"/>
                  </a:cubicBezTo>
                  <a:lnTo>
                    <a:pt x="64084" y="11398"/>
                  </a:lnTo>
                  <a:cubicBezTo>
                    <a:pt x="58762" y="6752"/>
                    <a:pt x="51751" y="3290"/>
                    <a:pt x="44346" y="1651"/>
                  </a:cubicBezTo>
                  <a:lnTo>
                    <a:pt x="44346" y="1651"/>
                  </a:lnTo>
                  <a:cubicBezTo>
                    <a:pt x="41191" y="949"/>
                    <a:pt x="37926" y="592"/>
                    <a:pt x="34833" y="592"/>
                  </a:cubicBezTo>
                  <a:lnTo>
                    <a:pt x="34833" y="592"/>
                  </a:lnTo>
                  <a:cubicBezTo>
                    <a:pt x="34415" y="592"/>
                    <a:pt x="33996" y="592"/>
                    <a:pt x="33589"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3"/>
            <p:cNvSpPr/>
            <p:nvPr/>
          </p:nvSpPr>
          <p:spPr>
            <a:xfrm>
              <a:off x="2593700" y="4256425"/>
              <a:ext cx="2092825" cy="574200"/>
            </a:xfrm>
            <a:custGeom>
              <a:rect b="b" l="l" r="r" t="t"/>
              <a:pathLst>
                <a:path extrusionOk="0" h="22968" w="83713">
                  <a:moveTo>
                    <a:pt x="27934" y="2083"/>
                  </a:moveTo>
                  <a:cubicBezTo>
                    <a:pt x="26985" y="2416"/>
                    <a:pt x="26073" y="2810"/>
                    <a:pt x="25223" y="3266"/>
                  </a:cubicBezTo>
                  <a:lnTo>
                    <a:pt x="25223" y="3266"/>
                  </a:lnTo>
                  <a:cubicBezTo>
                    <a:pt x="21169" y="5434"/>
                    <a:pt x="18582" y="8650"/>
                    <a:pt x="16093" y="11755"/>
                  </a:cubicBezTo>
                  <a:lnTo>
                    <a:pt x="16093" y="11755"/>
                  </a:lnTo>
                  <a:cubicBezTo>
                    <a:pt x="15464" y="12531"/>
                    <a:pt x="14824" y="13332"/>
                    <a:pt x="14171" y="14096"/>
                  </a:cubicBezTo>
                  <a:lnTo>
                    <a:pt x="14171" y="14096"/>
                  </a:lnTo>
                  <a:cubicBezTo>
                    <a:pt x="12975" y="15513"/>
                    <a:pt x="11866" y="16622"/>
                    <a:pt x="10696" y="17608"/>
                  </a:cubicBezTo>
                  <a:lnTo>
                    <a:pt x="10696" y="17608"/>
                  </a:lnTo>
                  <a:cubicBezTo>
                    <a:pt x="8219" y="19678"/>
                    <a:pt x="5114" y="21354"/>
                    <a:pt x="1738" y="22463"/>
                  </a:cubicBezTo>
                  <a:lnTo>
                    <a:pt x="1738" y="22463"/>
                  </a:lnTo>
                  <a:cubicBezTo>
                    <a:pt x="1172" y="22635"/>
                    <a:pt x="592" y="22808"/>
                    <a:pt x="1" y="22968"/>
                  </a:cubicBezTo>
                  <a:lnTo>
                    <a:pt x="1" y="22968"/>
                  </a:lnTo>
                  <a:lnTo>
                    <a:pt x="173" y="22968"/>
                  </a:lnTo>
                  <a:cubicBezTo>
                    <a:pt x="716" y="22820"/>
                    <a:pt x="1245" y="22660"/>
                    <a:pt x="1763" y="22500"/>
                  </a:cubicBezTo>
                  <a:lnTo>
                    <a:pt x="1763" y="22500"/>
                  </a:lnTo>
                  <a:cubicBezTo>
                    <a:pt x="5164" y="21391"/>
                    <a:pt x="8269" y="19703"/>
                    <a:pt x="10745" y="17633"/>
                  </a:cubicBezTo>
                  <a:lnTo>
                    <a:pt x="10745" y="17633"/>
                  </a:lnTo>
                  <a:cubicBezTo>
                    <a:pt x="11928" y="16647"/>
                    <a:pt x="13025" y="15526"/>
                    <a:pt x="14232" y="14121"/>
                  </a:cubicBezTo>
                  <a:lnTo>
                    <a:pt x="14232" y="14121"/>
                  </a:lnTo>
                  <a:cubicBezTo>
                    <a:pt x="14885" y="13345"/>
                    <a:pt x="15526" y="12544"/>
                    <a:pt x="16142" y="11768"/>
                  </a:cubicBezTo>
                  <a:lnTo>
                    <a:pt x="16142" y="11768"/>
                  </a:lnTo>
                  <a:cubicBezTo>
                    <a:pt x="18643" y="8663"/>
                    <a:pt x="21218" y="5459"/>
                    <a:pt x="25260" y="3290"/>
                  </a:cubicBezTo>
                  <a:lnTo>
                    <a:pt x="25260" y="3290"/>
                  </a:lnTo>
                  <a:cubicBezTo>
                    <a:pt x="26110" y="2847"/>
                    <a:pt x="27022" y="2453"/>
                    <a:pt x="27971" y="2120"/>
                  </a:cubicBezTo>
                  <a:lnTo>
                    <a:pt x="27971" y="2120"/>
                  </a:lnTo>
                  <a:cubicBezTo>
                    <a:pt x="33786" y="38"/>
                    <a:pt x="41216" y="1"/>
                    <a:pt x="48868" y="1984"/>
                  </a:cubicBezTo>
                  <a:lnTo>
                    <a:pt x="48868" y="1984"/>
                  </a:lnTo>
                  <a:cubicBezTo>
                    <a:pt x="56076" y="3870"/>
                    <a:pt x="62877" y="7455"/>
                    <a:pt x="68015" y="12100"/>
                  </a:cubicBezTo>
                  <a:lnTo>
                    <a:pt x="68015" y="12100"/>
                  </a:lnTo>
                  <a:cubicBezTo>
                    <a:pt x="69038" y="13037"/>
                    <a:pt x="70060" y="14035"/>
                    <a:pt x="71034" y="14996"/>
                  </a:cubicBezTo>
                  <a:lnTo>
                    <a:pt x="71034" y="14996"/>
                  </a:lnTo>
                  <a:cubicBezTo>
                    <a:pt x="71268" y="15230"/>
                    <a:pt x="71514" y="15464"/>
                    <a:pt x="71748" y="15698"/>
                  </a:cubicBezTo>
                  <a:lnTo>
                    <a:pt x="71748" y="15698"/>
                  </a:lnTo>
                  <a:cubicBezTo>
                    <a:pt x="74743" y="18631"/>
                    <a:pt x="78254" y="21538"/>
                    <a:pt x="83552" y="22968"/>
                  </a:cubicBezTo>
                  <a:lnTo>
                    <a:pt x="83552" y="22968"/>
                  </a:lnTo>
                  <a:lnTo>
                    <a:pt x="83713" y="22968"/>
                  </a:lnTo>
                  <a:cubicBezTo>
                    <a:pt x="83700" y="22968"/>
                    <a:pt x="83688" y="22968"/>
                    <a:pt x="83688" y="22955"/>
                  </a:cubicBezTo>
                  <a:lnTo>
                    <a:pt x="83688" y="22955"/>
                  </a:lnTo>
                  <a:cubicBezTo>
                    <a:pt x="78340" y="21538"/>
                    <a:pt x="74816" y="18618"/>
                    <a:pt x="71798" y="15673"/>
                  </a:cubicBezTo>
                  <a:lnTo>
                    <a:pt x="71798" y="15673"/>
                  </a:lnTo>
                  <a:cubicBezTo>
                    <a:pt x="71564" y="15439"/>
                    <a:pt x="71330" y="15205"/>
                    <a:pt x="71095" y="14983"/>
                  </a:cubicBezTo>
                  <a:lnTo>
                    <a:pt x="71095" y="14983"/>
                  </a:lnTo>
                  <a:cubicBezTo>
                    <a:pt x="70110" y="14010"/>
                    <a:pt x="69099" y="13012"/>
                    <a:pt x="68064" y="12076"/>
                  </a:cubicBezTo>
                  <a:lnTo>
                    <a:pt x="68064" y="12076"/>
                  </a:lnTo>
                  <a:cubicBezTo>
                    <a:pt x="62926" y="7430"/>
                    <a:pt x="56113" y="3833"/>
                    <a:pt x="48892" y="1947"/>
                  </a:cubicBezTo>
                  <a:lnTo>
                    <a:pt x="48892" y="1947"/>
                  </a:lnTo>
                  <a:cubicBezTo>
                    <a:pt x="45294" y="1011"/>
                    <a:pt x="41734" y="530"/>
                    <a:pt x="38284" y="493"/>
                  </a:cubicBezTo>
                  <a:lnTo>
                    <a:pt x="38284" y="493"/>
                  </a:lnTo>
                  <a:cubicBezTo>
                    <a:pt x="38173" y="493"/>
                    <a:pt x="38049" y="493"/>
                    <a:pt x="37926" y="493"/>
                  </a:cubicBezTo>
                  <a:lnTo>
                    <a:pt x="37926" y="493"/>
                  </a:lnTo>
                  <a:cubicBezTo>
                    <a:pt x="34254" y="493"/>
                    <a:pt x="30903" y="1023"/>
                    <a:pt x="27934" y="208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3"/>
            <p:cNvSpPr/>
            <p:nvPr/>
          </p:nvSpPr>
          <p:spPr>
            <a:xfrm>
              <a:off x="4885175" y="4405525"/>
              <a:ext cx="979275" cy="425100"/>
            </a:xfrm>
            <a:custGeom>
              <a:rect b="b" l="l" r="r" t="t"/>
              <a:pathLst>
                <a:path extrusionOk="0" h="17004" w="39171">
                  <a:moveTo>
                    <a:pt x="36977" y="875"/>
                  </a:moveTo>
                  <a:cubicBezTo>
                    <a:pt x="34439" y="2058"/>
                    <a:pt x="32345" y="3549"/>
                    <a:pt x="30324" y="4990"/>
                  </a:cubicBezTo>
                  <a:lnTo>
                    <a:pt x="30324" y="4990"/>
                  </a:lnTo>
                  <a:cubicBezTo>
                    <a:pt x="28993" y="5939"/>
                    <a:pt x="27625" y="6925"/>
                    <a:pt x="26122" y="7812"/>
                  </a:cubicBezTo>
                  <a:lnTo>
                    <a:pt x="26122" y="7812"/>
                  </a:lnTo>
                  <a:cubicBezTo>
                    <a:pt x="24483" y="7455"/>
                    <a:pt x="22487" y="7110"/>
                    <a:pt x="20134" y="7356"/>
                  </a:cubicBezTo>
                  <a:lnTo>
                    <a:pt x="20134" y="7356"/>
                  </a:lnTo>
                  <a:cubicBezTo>
                    <a:pt x="16388" y="7738"/>
                    <a:pt x="12901" y="9636"/>
                    <a:pt x="10634" y="11163"/>
                  </a:cubicBezTo>
                  <a:lnTo>
                    <a:pt x="10634" y="11163"/>
                  </a:lnTo>
                  <a:cubicBezTo>
                    <a:pt x="9932" y="11632"/>
                    <a:pt x="9254" y="12112"/>
                    <a:pt x="8589" y="12580"/>
                  </a:cubicBezTo>
                  <a:lnTo>
                    <a:pt x="8589" y="12580"/>
                  </a:lnTo>
                  <a:cubicBezTo>
                    <a:pt x="6741" y="13886"/>
                    <a:pt x="4991" y="15131"/>
                    <a:pt x="2773" y="16104"/>
                  </a:cubicBezTo>
                  <a:lnTo>
                    <a:pt x="2773" y="16104"/>
                  </a:lnTo>
                  <a:cubicBezTo>
                    <a:pt x="1911" y="16486"/>
                    <a:pt x="974" y="16782"/>
                    <a:pt x="1" y="17004"/>
                  </a:cubicBezTo>
                  <a:lnTo>
                    <a:pt x="1" y="17004"/>
                  </a:lnTo>
                  <a:lnTo>
                    <a:pt x="198" y="17004"/>
                  </a:lnTo>
                  <a:cubicBezTo>
                    <a:pt x="1110" y="16782"/>
                    <a:pt x="1997" y="16499"/>
                    <a:pt x="2810" y="16141"/>
                  </a:cubicBezTo>
                  <a:lnTo>
                    <a:pt x="2810" y="16141"/>
                  </a:lnTo>
                  <a:cubicBezTo>
                    <a:pt x="5040" y="15156"/>
                    <a:pt x="6790" y="13923"/>
                    <a:pt x="8638" y="12605"/>
                  </a:cubicBezTo>
                  <a:lnTo>
                    <a:pt x="8638" y="12605"/>
                  </a:lnTo>
                  <a:cubicBezTo>
                    <a:pt x="9303" y="12137"/>
                    <a:pt x="9981" y="11656"/>
                    <a:pt x="10683" y="11188"/>
                  </a:cubicBezTo>
                  <a:lnTo>
                    <a:pt x="10683" y="11188"/>
                  </a:lnTo>
                  <a:cubicBezTo>
                    <a:pt x="12938" y="9672"/>
                    <a:pt x="16413" y="7775"/>
                    <a:pt x="20146" y="7393"/>
                  </a:cubicBezTo>
                  <a:lnTo>
                    <a:pt x="20146" y="7393"/>
                  </a:lnTo>
                  <a:cubicBezTo>
                    <a:pt x="22500" y="7159"/>
                    <a:pt x="24483" y="7492"/>
                    <a:pt x="26122" y="7861"/>
                  </a:cubicBezTo>
                  <a:lnTo>
                    <a:pt x="26122" y="7861"/>
                  </a:lnTo>
                  <a:lnTo>
                    <a:pt x="26135" y="7861"/>
                  </a:lnTo>
                  <a:lnTo>
                    <a:pt x="26147" y="7849"/>
                  </a:lnTo>
                  <a:cubicBezTo>
                    <a:pt x="27662" y="6962"/>
                    <a:pt x="29042" y="5976"/>
                    <a:pt x="30373" y="5015"/>
                  </a:cubicBezTo>
                  <a:lnTo>
                    <a:pt x="30373" y="5015"/>
                  </a:lnTo>
                  <a:cubicBezTo>
                    <a:pt x="32394" y="3573"/>
                    <a:pt x="34476" y="2083"/>
                    <a:pt x="37014" y="912"/>
                  </a:cubicBezTo>
                  <a:lnTo>
                    <a:pt x="37014" y="912"/>
                  </a:lnTo>
                  <a:cubicBezTo>
                    <a:pt x="37704" y="592"/>
                    <a:pt x="38419" y="308"/>
                    <a:pt x="39171" y="37"/>
                  </a:cubicBezTo>
                  <a:lnTo>
                    <a:pt x="39171" y="37"/>
                  </a:lnTo>
                  <a:lnTo>
                    <a:pt x="39171" y="0"/>
                  </a:lnTo>
                  <a:cubicBezTo>
                    <a:pt x="38407" y="259"/>
                    <a:pt x="37680" y="555"/>
                    <a:pt x="36977" y="8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3"/>
            <p:cNvSpPr/>
            <p:nvPr/>
          </p:nvSpPr>
          <p:spPr>
            <a:xfrm>
              <a:off x="4914750" y="4434175"/>
              <a:ext cx="949700" cy="396450"/>
            </a:xfrm>
            <a:custGeom>
              <a:rect b="b" l="l" r="r" t="t"/>
              <a:pathLst>
                <a:path extrusionOk="0" h="15858" w="37988">
                  <a:moveTo>
                    <a:pt x="37901" y="25"/>
                  </a:moveTo>
                  <a:cubicBezTo>
                    <a:pt x="35511" y="1047"/>
                    <a:pt x="33540" y="2366"/>
                    <a:pt x="31617" y="3647"/>
                  </a:cubicBezTo>
                  <a:lnTo>
                    <a:pt x="31617" y="3647"/>
                  </a:lnTo>
                  <a:cubicBezTo>
                    <a:pt x="30361" y="4485"/>
                    <a:pt x="29067" y="5348"/>
                    <a:pt x="27650" y="6124"/>
                  </a:cubicBezTo>
                  <a:lnTo>
                    <a:pt x="27650" y="6124"/>
                  </a:lnTo>
                  <a:cubicBezTo>
                    <a:pt x="25937" y="5569"/>
                    <a:pt x="23621" y="4953"/>
                    <a:pt x="20836" y="5126"/>
                  </a:cubicBezTo>
                  <a:lnTo>
                    <a:pt x="20836" y="5126"/>
                  </a:lnTo>
                  <a:cubicBezTo>
                    <a:pt x="16240" y="5397"/>
                    <a:pt x="12150" y="7886"/>
                    <a:pt x="10117" y="9340"/>
                  </a:cubicBezTo>
                  <a:lnTo>
                    <a:pt x="10117" y="9340"/>
                  </a:lnTo>
                  <a:cubicBezTo>
                    <a:pt x="9254" y="9956"/>
                    <a:pt x="8441" y="10596"/>
                    <a:pt x="7652" y="11200"/>
                  </a:cubicBezTo>
                  <a:lnTo>
                    <a:pt x="7652" y="11200"/>
                  </a:lnTo>
                  <a:cubicBezTo>
                    <a:pt x="5742" y="12679"/>
                    <a:pt x="3944" y="14083"/>
                    <a:pt x="1602" y="15205"/>
                  </a:cubicBezTo>
                  <a:lnTo>
                    <a:pt x="1602" y="15205"/>
                  </a:lnTo>
                  <a:cubicBezTo>
                    <a:pt x="1097" y="15451"/>
                    <a:pt x="555" y="15661"/>
                    <a:pt x="1" y="15858"/>
                  </a:cubicBezTo>
                  <a:lnTo>
                    <a:pt x="1" y="15858"/>
                  </a:lnTo>
                  <a:lnTo>
                    <a:pt x="124" y="15858"/>
                  </a:lnTo>
                  <a:cubicBezTo>
                    <a:pt x="654" y="15673"/>
                    <a:pt x="1171" y="15463"/>
                    <a:pt x="1652" y="15229"/>
                  </a:cubicBezTo>
                  <a:lnTo>
                    <a:pt x="1652" y="15229"/>
                  </a:lnTo>
                  <a:cubicBezTo>
                    <a:pt x="3993" y="14108"/>
                    <a:pt x="5792" y="12716"/>
                    <a:pt x="7702" y="11225"/>
                  </a:cubicBezTo>
                  <a:lnTo>
                    <a:pt x="7702" y="11225"/>
                  </a:lnTo>
                  <a:cubicBezTo>
                    <a:pt x="8490" y="10621"/>
                    <a:pt x="9303" y="9980"/>
                    <a:pt x="10166" y="9377"/>
                  </a:cubicBezTo>
                  <a:lnTo>
                    <a:pt x="10166" y="9377"/>
                  </a:lnTo>
                  <a:cubicBezTo>
                    <a:pt x="12187" y="7923"/>
                    <a:pt x="16265" y="5434"/>
                    <a:pt x="20836" y="5163"/>
                  </a:cubicBezTo>
                  <a:lnTo>
                    <a:pt x="20836" y="5163"/>
                  </a:lnTo>
                  <a:cubicBezTo>
                    <a:pt x="23621" y="4990"/>
                    <a:pt x="25937" y="5606"/>
                    <a:pt x="27638" y="6173"/>
                  </a:cubicBezTo>
                  <a:lnTo>
                    <a:pt x="27638" y="6173"/>
                  </a:lnTo>
                  <a:lnTo>
                    <a:pt x="27662" y="6173"/>
                  </a:lnTo>
                  <a:lnTo>
                    <a:pt x="27675" y="6161"/>
                  </a:lnTo>
                  <a:cubicBezTo>
                    <a:pt x="29092" y="5385"/>
                    <a:pt x="30410" y="4510"/>
                    <a:pt x="31667" y="3672"/>
                  </a:cubicBezTo>
                  <a:lnTo>
                    <a:pt x="31667" y="3672"/>
                  </a:lnTo>
                  <a:cubicBezTo>
                    <a:pt x="33577" y="2403"/>
                    <a:pt x="35560" y="1084"/>
                    <a:pt x="37938" y="62"/>
                  </a:cubicBezTo>
                  <a:lnTo>
                    <a:pt x="37938" y="62"/>
                  </a:lnTo>
                  <a:cubicBezTo>
                    <a:pt x="37951" y="49"/>
                    <a:pt x="37975" y="49"/>
                    <a:pt x="37988" y="49"/>
                  </a:cubicBezTo>
                  <a:lnTo>
                    <a:pt x="37988" y="49"/>
                  </a:lnTo>
                  <a:lnTo>
                    <a:pt x="37988" y="0"/>
                  </a:lnTo>
                  <a:cubicBezTo>
                    <a:pt x="37963" y="0"/>
                    <a:pt x="37926" y="12"/>
                    <a:pt x="37901" y="2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3"/>
            <p:cNvSpPr/>
            <p:nvPr/>
          </p:nvSpPr>
          <p:spPr>
            <a:xfrm>
              <a:off x="2014000" y="4240400"/>
              <a:ext cx="2605075" cy="596700"/>
            </a:xfrm>
            <a:custGeom>
              <a:rect b="b" l="l" r="r" t="t"/>
              <a:pathLst>
                <a:path extrusionOk="0" h="23868" w="104203">
                  <a:moveTo>
                    <a:pt x="50814" y="1812"/>
                  </a:moveTo>
                  <a:cubicBezTo>
                    <a:pt x="49840" y="2108"/>
                    <a:pt x="48891" y="2490"/>
                    <a:pt x="48017" y="2921"/>
                  </a:cubicBezTo>
                  <a:lnTo>
                    <a:pt x="48017" y="2921"/>
                  </a:lnTo>
                  <a:cubicBezTo>
                    <a:pt x="43716" y="5028"/>
                    <a:pt x="40919" y="8306"/>
                    <a:pt x="38221" y="11472"/>
                  </a:cubicBezTo>
                  <a:lnTo>
                    <a:pt x="38221" y="11472"/>
                  </a:lnTo>
                  <a:cubicBezTo>
                    <a:pt x="37617" y="12174"/>
                    <a:pt x="37001" y="12901"/>
                    <a:pt x="36373" y="13604"/>
                  </a:cubicBezTo>
                  <a:lnTo>
                    <a:pt x="36373" y="13604"/>
                  </a:lnTo>
                  <a:cubicBezTo>
                    <a:pt x="35128" y="15008"/>
                    <a:pt x="33983" y="16117"/>
                    <a:pt x="32763" y="17103"/>
                  </a:cubicBezTo>
                  <a:lnTo>
                    <a:pt x="32763" y="17103"/>
                  </a:lnTo>
                  <a:cubicBezTo>
                    <a:pt x="30138" y="19222"/>
                    <a:pt x="27046" y="20836"/>
                    <a:pt x="23583" y="21884"/>
                  </a:cubicBezTo>
                  <a:lnTo>
                    <a:pt x="23583" y="21884"/>
                  </a:lnTo>
                  <a:cubicBezTo>
                    <a:pt x="18704" y="23362"/>
                    <a:pt x="13073" y="23831"/>
                    <a:pt x="6370" y="23301"/>
                  </a:cubicBezTo>
                  <a:lnTo>
                    <a:pt x="6370" y="23301"/>
                  </a:lnTo>
                  <a:cubicBezTo>
                    <a:pt x="4547" y="23165"/>
                    <a:pt x="2662" y="22956"/>
                    <a:pt x="616" y="22685"/>
                  </a:cubicBezTo>
                  <a:lnTo>
                    <a:pt x="616" y="22685"/>
                  </a:lnTo>
                  <a:cubicBezTo>
                    <a:pt x="419" y="22648"/>
                    <a:pt x="210" y="22623"/>
                    <a:pt x="0" y="22586"/>
                  </a:cubicBezTo>
                  <a:lnTo>
                    <a:pt x="0" y="22586"/>
                  </a:lnTo>
                  <a:lnTo>
                    <a:pt x="0" y="22635"/>
                  </a:lnTo>
                  <a:cubicBezTo>
                    <a:pt x="197" y="22660"/>
                    <a:pt x="407" y="22697"/>
                    <a:pt x="604" y="22722"/>
                  </a:cubicBezTo>
                  <a:lnTo>
                    <a:pt x="604" y="22722"/>
                  </a:lnTo>
                  <a:cubicBezTo>
                    <a:pt x="2649" y="23005"/>
                    <a:pt x="4534" y="23202"/>
                    <a:pt x="6358" y="23350"/>
                  </a:cubicBezTo>
                  <a:lnTo>
                    <a:pt x="6358" y="23350"/>
                  </a:lnTo>
                  <a:cubicBezTo>
                    <a:pt x="13073" y="23867"/>
                    <a:pt x="18716" y="23399"/>
                    <a:pt x="23620" y="21921"/>
                  </a:cubicBezTo>
                  <a:lnTo>
                    <a:pt x="23620" y="21921"/>
                  </a:lnTo>
                  <a:cubicBezTo>
                    <a:pt x="27083" y="20861"/>
                    <a:pt x="30188" y="19259"/>
                    <a:pt x="32812" y="17128"/>
                  </a:cubicBezTo>
                  <a:lnTo>
                    <a:pt x="32812" y="17128"/>
                  </a:lnTo>
                  <a:cubicBezTo>
                    <a:pt x="34032" y="16142"/>
                    <a:pt x="35178" y="15033"/>
                    <a:pt x="36434" y="13628"/>
                  </a:cubicBezTo>
                  <a:lnTo>
                    <a:pt x="36434" y="13628"/>
                  </a:lnTo>
                  <a:cubicBezTo>
                    <a:pt x="37051" y="12926"/>
                    <a:pt x="37679" y="12199"/>
                    <a:pt x="38270" y="11497"/>
                  </a:cubicBezTo>
                  <a:lnTo>
                    <a:pt x="38270" y="11497"/>
                  </a:lnTo>
                  <a:cubicBezTo>
                    <a:pt x="40981" y="8330"/>
                    <a:pt x="43766" y="5053"/>
                    <a:pt x="48054" y="2946"/>
                  </a:cubicBezTo>
                  <a:lnTo>
                    <a:pt x="48054" y="2946"/>
                  </a:lnTo>
                  <a:cubicBezTo>
                    <a:pt x="48928" y="2527"/>
                    <a:pt x="49877" y="2145"/>
                    <a:pt x="50851" y="1849"/>
                  </a:cubicBezTo>
                  <a:lnTo>
                    <a:pt x="50851" y="1849"/>
                  </a:lnTo>
                  <a:cubicBezTo>
                    <a:pt x="56691" y="1"/>
                    <a:pt x="64096" y="235"/>
                    <a:pt x="71686" y="2527"/>
                  </a:cubicBezTo>
                  <a:lnTo>
                    <a:pt x="71686" y="2527"/>
                  </a:lnTo>
                  <a:cubicBezTo>
                    <a:pt x="78722" y="4646"/>
                    <a:pt x="85326" y="8367"/>
                    <a:pt x="90279" y="13012"/>
                  </a:cubicBezTo>
                  <a:lnTo>
                    <a:pt x="90279" y="13012"/>
                  </a:lnTo>
                  <a:cubicBezTo>
                    <a:pt x="91326" y="13986"/>
                    <a:pt x="92349" y="15045"/>
                    <a:pt x="93347" y="16056"/>
                  </a:cubicBezTo>
                  <a:lnTo>
                    <a:pt x="93347" y="16056"/>
                  </a:lnTo>
                  <a:cubicBezTo>
                    <a:pt x="93544" y="16253"/>
                    <a:pt x="93729" y="16438"/>
                    <a:pt x="93926" y="16635"/>
                  </a:cubicBezTo>
                  <a:lnTo>
                    <a:pt x="93926" y="16635"/>
                  </a:lnTo>
                  <a:cubicBezTo>
                    <a:pt x="96575" y="19333"/>
                    <a:pt x="99643" y="22007"/>
                    <a:pt x="104067" y="23609"/>
                  </a:cubicBezTo>
                  <a:lnTo>
                    <a:pt x="104067" y="23609"/>
                  </a:lnTo>
                  <a:lnTo>
                    <a:pt x="104202" y="23609"/>
                  </a:lnTo>
                  <a:cubicBezTo>
                    <a:pt x="99742" y="22007"/>
                    <a:pt x="96649" y="19321"/>
                    <a:pt x="93975" y="16610"/>
                  </a:cubicBezTo>
                  <a:lnTo>
                    <a:pt x="93975" y="16610"/>
                  </a:lnTo>
                  <a:cubicBezTo>
                    <a:pt x="93791" y="16425"/>
                    <a:pt x="93593" y="16228"/>
                    <a:pt x="93409" y="16031"/>
                  </a:cubicBezTo>
                  <a:lnTo>
                    <a:pt x="93409" y="16031"/>
                  </a:lnTo>
                  <a:cubicBezTo>
                    <a:pt x="92411" y="15021"/>
                    <a:pt x="91376" y="13973"/>
                    <a:pt x="90328" y="12988"/>
                  </a:cubicBezTo>
                  <a:lnTo>
                    <a:pt x="90328" y="12988"/>
                  </a:lnTo>
                  <a:cubicBezTo>
                    <a:pt x="85375" y="8343"/>
                    <a:pt x="78758" y="4609"/>
                    <a:pt x="71711" y="2490"/>
                  </a:cubicBezTo>
                  <a:lnTo>
                    <a:pt x="71711" y="2490"/>
                  </a:lnTo>
                  <a:cubicBezTo>
                    <a:pt x="68150" y="1418"/>
                    <a:pt x="64638" y="777"/>
                    <a:pt x="61274" y="605"/>
                  </a:cubicBezTo>
                  <a:lnTo>
                    <a:pt x="61274" y="605"/>
                  </a:lnTo>
                  <a:cubicBezTo>
                    <a:pt x="60646" y="580"/>
                    <a:pt x="60030" y="568"/>
                    <a:pt x="59426" y="568"/>
                  </a:cubicBezTo>
                  <a:lnTo>
                    <a:pt x="59426" y="568"/>
                  </a:lnTo>
                  <a:cubicBezTo>
                    <a:pt x="56321" y="568"/>
                    <a:pt x="53438" y="974"/>
                    <a:pt x="50814" y="181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3"/>
            <p:cNvSpPr/>
            <p:nvPr/>
          </p:nvSpPr>
          <p:spPr>
            <a:xfrm>
              <a:off x="4933550" y="4464975"/>
              <a:ext cx="930900" cy="365650"/>
            </a:xfrm>
            <a:custGeom>
              <a:rect b="b" l="l" r="r" t="t"/>
              <a:pathLst>
                <a:path extrusionOk="0" h="14626" w="37236">
                  <a:moveTo>
                    <a:pt x="33342" y="2206"/>
                  </a:moveTo>
                  <a:cubicBezTo>
                    <a:pt x="32159" y="2933"/>
                    <a:pt x="30939" y="3684"/>
                    <a:pt x="29609" y="4350"/>
                  </a:cubicBezTo>
                  <a:lnTo>
                    <a:pt x="29609" y="4350"/>
                  </a:lnTo>
                  <a:cubicBezTo>
                    <a:pt x="27723" y="3573"/>
                    <a:pt x="25161" y="2711"/>
                    <a:pt x="21969" y="2797"/>
                  </a:cubicBezTo>
                  <a:lnTo>
                    <a:pt x="21969" y="2797"/>
                  </a:lnTo>
                  <a:cubicBezTo>
                    <a:pt x="19875" y="2859"/>
                    <a:pt x="17682" y="3364"/>
                    <a:pt x="15451" y="4300"/>
                  </a:cubicBezTo>
                  <a:lnTo>
                    <a:pt x="15451" y="4300"/>
                  </a:lnTo>
                  <a:cubicBezTo>
                    <a:pt x="13591" y="5089"/>
                    <a:pt x="11706" y="6173"/>
                    <a:pt x="10030" y="7442"/>
                  </a:cubicBezTo>
                  <a:lnTo>
                    <a:pt x="10030" y="7442"/>
                  </a:lnTo>
                  <a:cubicBezTo>
                    <a:pt x="9032" y="8194"/>
                    <a:pt x="8095" y="8970"/>
                    <a:pt x="7196" y="9722"/>
                  </a:cubicBezTo>
                  <a:lnTo>
                    <a:pt x="7196" y="9722"/>
                  </a:lnTo>
                  <a:cubicBezTo>
                    <a:pt x="5212" y="11373"/>
                    <a:pt x="3352" y="12938"/>
                    <a:pt x="875" y="14207"/>
                  </a:cubicBezTo>
                  <a:lnTo>
                    <a:pt x="875" y="14207"/>
                  </a:lnTo>
                  <a:cubicBezTo>
                    <a:pt x="592" y="14355"/>
                    <a:pt x="296" y="14490"/>
                    <a:pt x="0" y="14626"/>
                  </a:cubicBezTo>
                  <a:lnTo>
                    <a:pt x="0" y="14626"/>
                  </a:lnTo>
                  <a:lnTo>
                    <a:pt x="111" y="14626"/>
                  </a:lnTo>
                  <a:cubicBezTo>
                    <a:pt x="382" y="14503"/>
                    <a:pt x="653" y="14379"/>
                    <a:pt x="912" y="14244"/>
                  </a:cubicBezTo>
                  <a:lnTo>
                    <a:pt x="912" y="14244"/>
                  </a:lnTo>
                  <a:cubicBezTo>
                    <a:pt x="3389" y="12962"/>
                    <a:pt x="5262" y="11410"/>
                    <a:pt x="7245" y="9746"/>
                  </a:cubicBezTo>
                  <a:lnTo>
                    <a:pt x="7245" y="9746"/>
                  </a:lnTo>
                  <a:cubicBezTo>
                    <a:pt x="8145" y="8995"/>
                    <a:pt x="9081" y="8219"/>
                    <a:pt x="10079" y="7467"/>
                  </a:cubicBezTo>
                  <a:lnTo>
                    <a:pt x="10079" y="7467"/>
                  </a:lnTo>
                  <a:cubicBezTo>
                    <a:pt x="12272" y="5804"/>
                    <a:pt x="16757" y="2994"/>
                    <a:pt x="21969" y="2846"/>
                  </a:cubicBezTo>
                  <a:lnTo>
                    <a:pt x="21969" y="2846"/>
                  </a:lnTo>
                  <a:cubicBezTo>
                    <a:pt x="25161" y="2748"/>
                    <a:pt x="27723" y="3623"/>
                    <a:pt x="29596" y="4399"/>
                  </a:cubicBezTo>
                  <a:lnTo>
                    <a:pt x="29596" y="4399"/>
                  </a:lnTo>
                  <a:lnTo>
                    <a:pt x="29609" y="4399"/>
                  </a:lnTo>
                  <a:lnTo>
                    <a:pt x="29633" y="4387"/>
                  </a:lnTo>
                  <a:cubicBezTo>
                    <a:pt x="30964" y="3721"/>
                    <a:pt x="32196" y="2970"/>
                    <a:pt x="33391" y="2230"/>
                  </a:cubicBezTo>
                  <a:lnTo>
                    <a:pt x="33391" y="2230"/>
                  </a:lnTo>
                  <a:cubicBezTo>
                    <a:pt x="34611" y="1491"/>
                    <a:pt x="35856" y="727"/>
                    <a:pt x="37236" y="50"/>
                  </a:cubicBezTo>
                  <a:lnTo>
                    <a:pt x="37236" y="50"/>
                  </a:lnTo>
                  <a:lnTo>
                    <a:pt x="37236" y="0"/>
                  </a:lnTo>
                  <a:cubicBezTo>
                    <a:pt x="35843" y="690"/>
                    <a:pt x="34574" y="1454"/>
                    <a:pt x="33342" y="22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3"/>
            <p:cNvSpPr/>
            <p:nvPr/>
          </p:nvSpPr>
          <p:spPr>
            <a:xfrm>
              <a:off x="2014000" y="4211150"/>
              <a:ext cx="2546850" cy="619475"/>
            </a:xfrm>
            <a:custGeom>
              <a:rect b="b" l="l" r="r" t="t"/>
              <a:pathLst>
                <a:path extrusionOk="0" h="24779" w="101874">
                  <a:moveTo>
                    <a:pt x="50506" y="2058"/>
                  </a:moveTo>
                  <a:cubicBezTo>
                    <a:pt x="49507" y="2341"/>
                    <a:pt x="48534" y="2686"/>
                    <a:pt x="47610" y="3093"/>
                  </a:cubicBezTo>
                  <a:lnTo>
                    <a:pt x="47610" y="3093"/>
                  </a:lnTo>
                  <a:cubicBezTo>
                    <a:pt x="43076" y="5138"/>
                    <a:pt x="40057" y="8490"/>
                    <a:pt x="37137" y="11730"/>
                  </a:cubicBezTo>
                  <a:lnTo>
                    <a:pt x="37137" y="11730"/>
                  </a:lnTo>
                  <a:cubicBezTo>
                    <a:pt x="36570" y="12359"/>
                    <a:pt x="35979" y="13012"/>
                    <a:pt x="35399" y="13640"/>
                  </a:cubicBezTo>
                  <a:lnTo>
                    <a:pt x="35399" y="13640"/>
                  </a:lnTo>
                  <a:cubicBezTo>
                    <a:pt x="34081" y="15045"/>
                    <a:pt x="32898" y="16154"/>
                    <a:pt x="31641" y="17127"/>
                  </a:cubicBezTo>
                  <a:lnTo>
                    <a:pt x="31641" y="17127"/>
                  </a:lnTo>
                  <a:cubicBezTo>
                    <a:pt x="28906" y="19271"/>
                    <a:pt x="25752" y="20848"/>
                    <a:pt x="22253" y="21834"/>
                  </a:cubicBezTo>
                  <a:lnTo>
                    <a:pt x="22253" y="21834"/>
                  </a:lnTo>
                  <a:cubicBezTo>
                    <a:pt x="17361" y="23214"/>
                    <a:pt x="11668" y="23534"/>
                    <a:pt x="4855" y="22807"/>
                  </a:cubicBezTo>
                  <a:lnTo>
                    <a:pt x="4855" y="22807"/>
                  </a:lnTo>
                  <a:cubicBezTo>
                    <a:pt x="3315" y="22647"/>
                    <a:pt x="1725" y="22438"/>
                    <a:pt x="0" y="22179"/>
                  </a:cubicBezTo>
                  <a:lnTo>
                    <a:pt x="0" y="22179"/>
                  </a:lnTo>
                  <a:lnTo>
                    <a:pt x="0" y="22216"/>
                  </a:lnTo>
                  <a:cubicBezTo>
                    <a:pt x="1713" y="22487"/>
                    <a:pt x="3315" y="22684"/>
                    <a:pt x="4842" y="22857"/>
                  </a:cubicBezTo>
                  <a:lnTo>
                    <a:pt x="4842" y="22857"/>
                  </a:lnTo>
                  <a:cubicBezTo>
                    <a:pt x="11668" y="23571"/>
                    <a:pt x="17373" y="23251"/>
                    <a:pt x="22277" y="21871"/>
                  </a:cubicBezTo>
                  <a:lnTo>
                    <a:pt x="22277" y="21871"/>
                  </a:lnTo>
                  <a:cubicBezTo>
                    <a:pt x="25776" y="20885"/>
                    <a:pt x="28955" y="19296"/>
                    <a:pt x="31691" y="17152"/>
                  </a:cubicBezTo>
                  <a:lnTo>
                    <a:pt x="31691" y="17152"/>
                  </a:lnTo>
                  <a:cubicBezTo>
                    <a:pt x="32948" y="16178"/>
                    <a:pt x="34143" y="15069"/>
                    <a:pt x="35449" y="13652"/>
                  </a:cubicBezTo>
                  <a:lnTo>
                    <a:pt x="35449" y="13652"/>
                  </a:lnTo>
                  <a:cubicBezTo>
                    <a:pt x="36040" y="13024"/>
                    <a:pt x="36619" y="12383"/>
                    <a:pt x="37186" y="11755"/>
                  </a:cubicBezTo>
                  <a:lnTo>
                    <a:pt x="37186" y="11755"/>
                  </a:lnTo>
                  <a:cubicBezTo>
                    <a:pt x="40106" y="8514"/>
                    <a:pt x="43125" y="5163"/>
                    <a:pt x="47647" y="3130"/>
                  </a:cubicBezTo>
                  <a:lnTo>
                    <a:pt x="47647" y="3130"/>
                  </a:lnTo>
                  <a:cubicBezTo>
                    <a:pt x="48571" y="2723"/>
                    <a:pt x="49532" y="2378"/>
                    <a:pt x="50530" y="2095"/>
                  </a:cubicBezTo>
                  <a:lnTo>
                    <a:pt x="50530" y="2095"/>
                  </a:lnTo>
                  <a:cubicBezTo>
                    <a:pt x="58059" y="0"/>
                    <a:pt x="65994" y="1750"/>
                    <a:pt x="71329" y="3586"/>
                  </a:cubicBezTo>
                  <a:lnTo>
                    <a:pt x="71329" y="3586"/>
                  </a:lnTo>
                  <a:cubicBezTo>
                    <a:pt x="78179" y="5952"/>
                    <a:pt x="84574" y="9808"/>
                    <a:pt x="89355" y="14441"/>
                  </a:cubicBezTo>
                  <a:lnTo>
                    <a:pt x="89355" y="14441"/>
                  </a:lnTo>
                  <a:cubicBezTo>
                    <a:pt x="90439" y="15488"/>
                    <a:pt x="91486" y="16597"/>
                    <a:pt x="92509" y="17682"/>
                  </a:cubicBezTo>
                  <a:lnTo>
                    <a:pt x="92509" y="17682"/>
                  </a:lnTo>
                  <a:lnTo>
                    <a:pt x="92916" y="18113"/>
                  </a:lnTo>
                  <a:cubicBezTo>
                    <a:pt x="95294" y="20602"/>
                    <a:pt x="98004" y="23103"/>
                    <a:pt x="101763" y="24779"/>
                  </a:cubicBezTo>
                  <a:lnTo>
                    <a:pt x="101763" y="24779"/>
                  </a:lnTo>
                  <a:lnTo>
                    <a:pt x="101873" y="24779"/>
                  </a:lnTo>
                  <a:cubicBezTo>
                    <a:pt x="98091" y="23103"/>
                    <a:pt x="95355" y="20602"/>
                    <a:pt x="92965" y="18088"/>
                  </a:cubicBezTo>
                  <a:lnTo>
                    <a:pt x="92965" y="18088"/>
                  </a:lnTo>
                  <a:lnTo>
                    <a:pt x="92558" y="17657"/>
                  </a:lnTo>
                  <a:cubicBezTo>
                    <a:pt x="91536" y="16585"/>
                    <a:pt x="90488" y="15464"/>
                    <a:pt x="89416" y="14416"/>
                  </a:cubicBezTo>
                  <a:lnTo>
                    <a:pt x="89416" y="14416"/>
                  </a:lnTo>
                  <a:cubicBezTo>
                    <a:pt x="84623" y="9771"/>
                    <a:pt x="78216" y="5915"/>
                    <a:pt x="71353" y="3549"/>
                  </a:cubicBezTo>
                  <a:lnTo>
                    <a:pt x="71353" y="3549"/>
                  </a:lnTo>
                  <a:cubicBezTo>
                    <a:pt x="67743" y="2304"/>
                    <a:pt x="62938" y="1109"/>
                    <a:pt x="57874" y="1109"/>
                  </a:cubicBezTo>
                  <a:lnTo>
                    <a:pt x="57874" y="1109"/>
                  </a:lnTo>
                  <a:cubicBezTo>
                    <a:pt x="55446" y="1109"/>
                    <a:pt x="52957" y="1380"/>
                    <a:pt x="50506" y="205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3"/>
            <p:cNvSpPr/>
            <p:nvPr/>
          </p:nvSpPr>
          <p:spPr>
            <a:xfrm>
              <a:off x="4947725" y="4495775"/>
              <a:ext cx="916725" cy="334850"/>
            </a:xfrm>
            <a:custGeom>
              <a:rect b="b" l="l" r="r" t="t"/>
              <a:pathLst>
                <a:path extrusionOk="0" h="13394" w="36669">
                  <a:moveTo>
                    <a:pt x="35252" y="777"/>
                  </a:moveTo>
                  <a:cubicBezTo>
                    <a:pt x="34143" y="1380"/>
                    <a:pt x="32997" y="2009"/>
                    <a:pt x="31752" y="2576"/>
                  </a:cubicBezTo>
                  <a:lnTo>
                    <a:pt x="31752" y="2576"/>
                  </a:lnTo>
                  <a:cubicBezTo>
                    <a:pt x="29867" y="1676"/>
                    <a:pt x="26947" y="481"/>
                    <a:pt x="23349" y="481"/>
                  </a:cubicBezTo>
                  <a:lnTo>
                    <a:pt x="23349" y="481"/>
                  </a:lnTo>
                  <a:cubicBezTo>
                    <a:pt x="23324" y="481"/>
                    <a:pt x="23300" y="481"/>
                    <a:pt x="23288" y="481"/>
                  </a:cubicBezTo>
                  <a:lnTo>
                    <a:pt x="23288" y="481"/>
                  </a:lnTo>
                  <a:cubicBezTo>
                    <a:pt x="17176" y="506"/>
                    <a:pt x="12038" y="4029"/>
                    <a:pt x="10116" y="5545"/>
                  </a:cubicBezTo>
                  <a:lnTo>
                    <a:pt x="10116" y="5545"/>
                  </a:lnTo>
                  <a:cubicBezTo>
                    <a:pt x="9007" y="6420"/>
                    <a:pt x="7972" y="7344"/>
                    <a:pt x="6962" y="8231"/>
                  </a:cubicBezTo>
                  <a:lnTo>
                    <a:pt x="6962" y="8231"/>
                  </a:lnTo>
                  <a:cubicBezTo>
                    <a:pt x="4904" y="10067"/>
                    <a:pt x="2945" y="11792"/>
                    <a:pt x="333" y="13221"/>
                  </a:cubicBezTo>
                  <a:lnTo>
                    <a:pt x="333" y="13221"/>
                  </a:lnTo>
                  <a:cubicBezTo>
                    <a:pt x="222" y="13283"/>
                    <a:pt x="111" y="13332"/>
                    <a:pt x="0" y="13394"/>
                  </a:cubicBezTo>
                  <a:lnTo>
                    <a:pt x="0" y="13394"/>
                  </a:lnTo>
                  <a:lnTo>
                    <a:pt x="99" y="13394"/>
                  </a:lnTo>
                  <a:cubicBezTo>
                    <a:pt x="197" y="13344"/>
                    <a:pt x="283" y="13307"/>
                    <a:pt x="370" y="13258"/>
                  </a:cubicBezTo>
                  <a:lnTo>
                    <a:pt x="370" y="13258"/>
                  </a:lnTo>
                  <a:cubicBezTo>
                    <a:pt x="2994" y="11829"/>
                    <a:pt x="4953" y="10092"/>
                    <a:pt x="7011" y="8256"/>
                  </a:cubicBezTo>
                  <a:lnTo>
                    <a:pt x="7011" y="8256"/>
                  </a:lnTo>
                  <a:cubicBezTo>
                    <a:pt x="8021" y="7369"/>
                    <a:pt x="9056" y="6444"/>
                    <a:pt x="10165" y="5570"/>
                  </a:cubicBezTo>
                  <a:lnTo>
                    <a:pt x="10165" y="5570"/>
                  </a:lnTo>
                  <a:cubicBezTo>
                    <a:pt x="12087" y="4066"/>
                    <a:pt x="17201" y="542"/>
                    <a:pt x="23288" y="518"/>
                  </a:cubicBezTo>
                  <a:lnTo>
                    <a:pt x="23288" y="518"/>
                  </a:lnTo>
                  <a:cubicBezTo>
                    <a:pt x="26922" y="506"/>
                    <a:pt x="29843" y="1713"/>
                    <a:pt x="31728" y="2612"/>
                  </a:cubicBezTo>
                  <a:lnTo>
                    <a:pt x="31728" y="2612"/>
                  </a:lnTo>
                  <a:lnTo>
                    <a:pt x="31752" y="2625"/>
                  </a:lnTo>
                  <a:lnTo>
                    <a:pt x="31765" y="2625"/>
                  </a:lnTo>
                  <a:cubicBezTo>
                    <a:pt x="33021" y="2046"/>
                    <a:pt x="34180" y="1417"/>
                    <a:pt x="35301" y="801"/>
                  </a:cubicBezTo>
                  <a:lnTo>
                    <a:pt x="35301" y="801"/>
                  </a:lnTo>
                  <a:cubicBezTo>
                    <a:pt x="35744" y="555"/>
                    <a:pt x="36200" y="308"/>
                    <a:pt x="36669" y="62"/>
                  </a:cubicBezTo>
                  <a:lnTo>
                    <a:pt x="36669" y="62"/>
                  </a:lnTo>
                  <a:lnTo>
                    <a:pt x="36669" y="0"/>
                  </a:lnTo>
                  <a:cubicBezTo>
                    <a:pt x="36188" y="259"/>
                    <a:pt x="35720" y="518"/>
                    <a:pt x="35252" y="7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3"/>
            <p:cNvSpPr/>
            <p:nvPr/>
          </p:nvSpPr>
          <p:spPr>
            <a:xfrm>
              <a:off x="2014000" y="4204050"/>
              <a:ext cx="2493875" cy="626575"/>
            </a:xfrm>
            <a:custGeom>
              <a:rect b="b" l="l" r="r" t="t"/>
              <a:pathLst>
                <a:path extrusionOk="0" h="25063" w="99755">
                  <a:moveTo>
                    <a:pt x="50210" y="1430"/>
                  </a:moveTo>
                  <a:cubicBezTo>
                    <a:pt x="49175" y="1677"/>
                    <a:pt x="48164" y="2009"/>
                    <a:pt x="47216" y="2391"/>
                  </a:cubicBezTo>
                  <a:lnTo>
                    <a:pt x="47216" y="2391"/>
                  </a:lnTo>
                  <a:cubicBezTo>
                    <a:pt x="42423" y="4363"/>
                    <a:pt x="39182" y="7788"/>
                    <a:pt x="36028" y="11090"/>
                  </a:cubicBezTo>
                  <a:lnTo>
                    <a:pt x="36028" y="11090"/>
                  </a:lnTo>
                  <a:cubicBezTo>
                    <a:pt x="35498" y="11645"/>
                    <a:pt x="34956" y="12224"/>
                    <a:pt x="34414" y="12778"/>
                  </a:cubicBezTo>
                  <a:lnTo>
                    <a:pt x="34414" y="12778"/>
                  </a:lnTo>
                  <a:cubicBezTo>
                    <a:pt x="33046" y="14183"/>
                    <a:pt x="31814" y="15292"/>
                    <a:pt x="30533" y="16265"/>
                  </a:cubicBezTo>
                  <a:lnTo>
                    <a:pt x="30533" y="16265"/>
                  </a:lnTo>
                  <a:cubicBezTo>
                    <a:pt x="27674" y="18421"/>
                    <a:pt x="24446" y="19986"/>
                    <a:pt x="20922" y="20910"/>
                  </a:cubicBezTo>
                  <a:lnTo>
                    <a:pt x="20922" y="20910"/>
                  </a:lnTo>
                  <a:cubicBezTo>
                    <a:pt x="15944" y="22204"/>
                    <a:pt x="10350" y="22364"/>
                    <a:pt x="3339" y="21428"/>
                  </a:cubicBezTo>
                  <a:lnTo>
                    <a:pt x="3339" y="21428"/>
                  </a:lnTo>
                  <a:cubicBezTo>
                    <a:pt x="2280" y="21292"/>
                    <a:pt x="1171" y="21120"/>
                    <a:pt x="0" y="20923"/>
                  </a:cubicBezTo>
                  <a:lnTo>
                    <a:pt x="0" y="20923"/>
                  </a:lnTo>
                  <a:lnTo>
                    <a:pt x="0" y="20972"/>
                  </a:lnTo>
                  <a:cubicBezTo>
                    <a:pt x="1171" y="21169"/>
                    <a:pt x="2267" y="21329"/>
                    <a:pt x="3327" y="21477"/>
                  </a:cubicBezTo>
                  <a:lnTo>
                    <a:pt x="3327" y="21477"/>
                  </a:lnTo>
                  <a:cubicBezTo>
                    <a:pt x="6592" y="21908"/>
                    <a:pt x="9500" y="22106"/>
                    <a:pt x="12223" y="22056"/>
                  </a:cubicBezTo>
                  <a:lnTo>
                    <a:pt x="12223" y="22056"/>
                  </a:lnTo>
                  <a:cubicBezTo>
                    <a:pt x="15402" y="22007"/>
                    <a:pt x="18248" y="21650"/>
                    <a:pt x="20946" y="20947"/>
                  </a:cubicBezTo>
                  <a:lnTo>
                    <a:pt x="20946" y="20947"/>
                  </a:lnTo>
                  <a:cubicBezTo>
                    <a:pt x="24470" y="20023"/>
                    <a:pt x="27723" y="18446"/>
                    <a:pt x="30582" y="16290"/>
                  </a:cubicBezTo>
                  <a:lnTo>
                    <a:pt x="30582" y="16290"/>
                  </a:lnTo>
                  <a:cubicBezTo>
                    <a:pt x="31863" y="15316"/>
                    <a:pt x="33095" y="14208"/>
                    <a:pt x="34463" y="12803"/>
                  </a:cubicBezTo>
                  <a:lnTo>
                    <a:pt x="34463" y="12803"/>
                  </a:lnTo>
                  <a:cubicBezTo>
                    <a:pt x="35005" y="12248"/>
                    <a:pt x="35560" y="11669"/>
                    <a:pt x="36089" y="11115"/>
                  </a:cubicBezTo>
                  <a:lnTo>
                    <a:pt x="36089" y="11115"/>
                  </a:lnTo>
                  <a:cubicBezTo>
                    <a:pt x="39231" y="7813"/>
                    <a:pt x="42472" y="4400"/>
                    <a:pt x="47253" y="2428"/>
                  </a:cubicBezTo>
                  <a:lnTo>
                    <a:pt x="47253" y="2428"/>
                  </a:lnTo>
                  <a:cubicBezTo>
                    <a:pt x="48201" y="2046"/>
                    <a:pt x="49199" y="1714"/>
                    <a:pt x="50222" y="1467"/>
                  </a:cubicBezTo>
                  <a:lnTo>
                    <a:pt x="50222" y="1467"/>
                  </a:lnTo>
                  <a:cubicBezTo>
                    <a:pt x="56297" y="1"/>
                    <a:pt x="63270" y="765"/>
                    <a:pt x="70959" y="3771"/>
                  </a:cubicBezTo>
                  <a:lnTo>
                    <a:pt x="70959" y="3771"/>
                  </a:lnTo>
                  <a:cubicBezTo>
                    <a:pt x="77625" y="6371"/>
                    <a:pt x="83835" y="10351"/>
                    <a:pt x="88443" y="14996"/>
                  </a:cubicBezTo>
                  <a:lnTo>
                    <a:pt x="88443" y="14996"/>
                  </a:lnTo>
                  <a:cubicBezTo>
                    <a:pt x="89552" y="16117"/>
                    <a:pt x="90636" y="17313"/>
                    <a:pt x="91684" y="18458"/>
                  </a:cubicBezTo>
                  <a:lnTo>
                    <a:pt x="91684" y="18458"/>
                  </a:lnTo>
                  <a:lnTo>
                    <a:pt x="91905" y="18693"/>
                  </a:lnTo>
                  <a:cubicBezTo>
                    <a:pt x="94320" y="21342"/>
                    <a:pt x="96674" y="23498"/>
                    <a:pt x="99656" y="25063"/>
                  </a:cubicBezTo>
                  <a:lnTo>
                    <a:pt x="99656" y="25063"/>
                  </a:lnTo>
                  <a:lnTo>
                    <a:pt x="99754" y="25063"/>
                  </a:lnTo>
                  <a:cubicBezTo>
                    <a:pt x="96760" y="23498"/>
                    <a:pt x="94394" y="21329"/>
                    <a:pt x="91955" y="18668"/>
                  </a:cubicBezTo>
                  <a:lnTo>
                    <a:pt x="91955" y="18668"/>
                  </a:lnTo>
                  <a:lnTo>
                    <a:pt x="91745" y="18434"/>
                  </a:lnTo>
                  <a:cubicBezTo>
                    <a:pt x="90698" y="17288"/>
                    <a:pt x="89601" y="16093"/>
                    <a:pt x="88492" y="14971"/>
                  </a:cubicBezTo>
                  <a:lnTo>
                    <a:pt x="88492" y="14971"/>
                  </a:lnTo>
                  <a:cubicBezTo>
                    <a:pt x="86188" y="12655"/>
                    <a:pt x="83527" y="10523"/>
                    <a:pt x="80570" y="8614"/>
                  </a:cubicBezTo>
                  <a:lnTo>
                    <a:pt x="80570" y="8614"/>
                  </a:lnTo>
                  <a:cubicBezTo>
                    <a:pt x="77576" y="6692"/>
                    <a:pt x="74360" y="5040"/>
                    <a:pt x="70996" y="3734"/>
                  </a:cubicBezTo>
                  <a:lnTo>
                    <a:pt x="70996" y="3734"/>
                  </a:lnTo>
                  <a:cubicBezTo>
                    <a:pt x="67497" y="2367"/>
                    <a:pt x="64096" y="1455"/>
                    <a:pt x="60868" y="1011"/>
                  </a:cubicBezTo>
                  <a:lnTo>
                    <a:pt x="60868" y="1011"/>
                  </a:lnTo>
                  <a:cubicBezTo>
                    <a:pt x="59365" y="814"/>
                    <a:pt x="57898" y="716"/>
                    <a:pt x="56481" y="716"/>
                  </a:cubicBezTo>
                  <a:lnTo>
                    <a:pt x="56481" y="716"/>
                  </a:lnTo>
                  <a:cubicBezTo>
                    <a:pt x="54288" y="716"/>
                    <a:pt x="52181" y="950"/>
                    <a:pt x="50210" y="143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3"/>
            <p:cNvSpPr/>
            <p:nvPr/>
          </p:nvSpPr>
          <p:spPr>
            <a:xfrm>
              <a:off x="4959425" y="4480675"/>
              <a:ext cx="905025" cy="349950"/>
            </a:xfrm>
            <a:custGeom>
              <a:rect b="b" l="l" r="r" t="t"/>
              <a:pathLst>
                <a:path extrusionOk="0" h="13998" w="36201">
                  <a:moveTo>
                    <a:pt x="16745" y="1615"/>
                  </a:moveTo>
                  <a:cubicBezTo>
                    <a:pt x="14478" y="2563"/>
                    <a:pt x="12260" y="3894"/>
                    <a:pt x="10313" y="5484"/>
                  </a:cubicBezTo>
                  <a:lnTo>
                    <a:pt x="10313" y="5484"/>
                  </a:lnTo>
                  <a:cubicBezTo>
                    <a:pt x="9081" y="6482"/>
                    <a:pt x="7948" y="7541"/>
                    <a:pt x="6851" y="8564"/>
                  </a:cubicBezTo>
                  <a:lnTo>
                    <a:pt x="6851" y="8564"/>
                  </a:lnTo>
                  <a:cubicBezTo>
                    <a:pt x="4732" y="10560"/>
                    <a:pt x="2711" y="12433"/>
                    <a:pt x="0" y="13998"/>
                  </a:cubicBezTo>
                  <a:lnTo>
                    <a:pt x="0" y="13998"/>
                  </a:lnTo>
                  <a:lnTo>
                    <a:pt x="99" y="13998"/>
                  </a:lnTo>
                  <a:cubicBezTo>
                    <a:pt x="2797" y="12433"/>
                    <a:pt x="4880" y="10486"/>
                    <a:pt x="6900" y="8589"/>
                  </a:cubicBezTo>
                  <a:lnTo>
                    <a:pt x="6900" y="8589"/>
                  </a:lnTo>
                  <a:cubicBezTo>
                    <a:pt x="7997" y="7566"/>
                    <a:pt x="9130" y="6506"/>
                    <a:pt x="10363" y="5508"/>
                  </a:cubicBezTo>
                  <a:lnTo>
                    <a:pt x="10363" y="5508"/>
                  </a:lnTo>
                  <a:cubicBezTo>
                    <a:pt x="12396" y="3845"/>
                    <a:pt x="17780" y="38"/>
                    <a:pt x="24397" y="38"/>
                  </a:cubicBezTo>
                  <a:lnTo>
                    <a:pt x="24397" y="38"/>
                  </a:lnTo>
                  <a:cubicBezTo>
                    <a:pt x="24495" y="38"/>
                    <a:pt x="24594" y="38"/>
                    <a:pt x="24705" y="38"/>
                  </a:cubicBezTo>
                  <a:lnTo>
                    <a:pt x="24705" y="38"/>
                  </a:lnTo>
                  <a:cubicBezTo>
                    <a:pt x="28734" y="112"/>
                    <a:pt x="31925" y="1578"/>
                    <a:pt x="33970" y="2674"/>
                  </a:cubicBezTo>
                  <a:lnTo>
                    <a:pt x="33970" y="2674"/>
                  </a:lnTo>
                  <a:lnTo>
                    <a:pt x="33983" y="2687"/>
                  </a:lnTo>
                  <a:lnTo>
                    <a:pt x="34007" y="2687"/>
                  </a:lnTo>
                  <a:cubicBezTo>
                    <a:pt x="34771" y="2379"/>
                    <a:pt x="35498" y="2058"/>
                    <a:pt x="36201" y="1726"/>
                  </a:cubicBezTo>
                  <a:lnTo>
                    <a:pt x="36201" y="1726"/>
                  </a:lnTo>
                  <a:lnTo>
                    <a:pt x="36201" y="1676"/>
                  </a:lnTo>
                  <a:cubicBezTo>
                    <a:pt x="35486" y="2009"/>
                    <a:pt x="34759" y="2329"/>
                    <a:pt x="33995" y="2637"/>
                  </a:cubicBezTo>
                  <a:lnTo>
                    <a:pt x="33995" y="2637"/>
                  </a:lnTo>
                  <a:cubicBezTo>
                    <a:pt x="31937" y="1541"/>
                    <a:pt x="28746" y="62"/>
                    <a:pt x="24705" y="1"/>
                  </a:cubicBezTo>
                  <a:lnTo>
                    <a:pt x="24705" y="1"/>
                  </a:lnTo>
                  <a:cubicBezTo>
                    <a:pt x="24606" y="1"/>
                    <a:pt x="24495" y="1"/>
                    <a:pt x="24397" y="1"/>
                  </a:cubicBezTo>
                  <a:lnTo>
                    <a:pt x="24397" y="1"/>
                  </a:lnTo>
                  <a:cubicBezTo>
                    <a:pt x="21908" y="1"/>
                    <a:pt x="19345" y="543"/>
                    <a:pt x="16745" y="16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3"/>
            <p:cNvSpPr/>
            <p:nvPr/>
          </p:nvSpPr>
          <p:spPr>
            <a:xfrm>
              <a:off x="2014000" y="4185900"/>
              <a:ext cx="2446125" cy="644725"/>
            </a:xfrm>
            <a:custGeom>
              <a:rect b="b" l="l" r="r" t="t"/>
              <a:pathLst>
                <a:path extrusionOk="0" h="25789" w="97845">
                  <a:moveTo>
                    <a:pt x="49902" y="1244"/>
                  </a:moveTo>
                  <a:cubicBezTo>
                    <a:pt x="48842" y="1466"/>
                    <a:pt x="47807" y="1762"/>
                    <a:pt x="46821" y="2132"/>
                  </a:cubicBezTo>
                  <a:lnTo>
                    <a:pt x="46821" y="2132"/>
                  </a:lnTo>
                  <a:cubicBezTo>
                    <a:pt x="41770" y="4029"/>
                    <a:pt x="38295" y="7516"/>
                    <a:pt x="34919" y="10892"/>
                  </a:cubicBezTo>
                  <a:lnTo>
                    <a:pt x="34919" y="10892"/>
                  </a:lnTo>
                  <a:cubicBezTo>
                    <a:pt x="34426" y="11373"/>
                    <a:pt x="33933" y="11878"/>
                    <a:pt x="33428" y="12371"/>
                  </a:cubicBezTo>
                  <a:lnTo>
                    <a:pt x="33428" y="12371"/>
                  </a:lnTo>
                  <a:cubicBezTo>
                    <a:pt x="31999" y="13775"/>
                    <a:pt x="30730" y="14872"/>
                    <a:pt x="29411" y="15845"/>
                  </a:cubicBezTo>
                  <a:lnTo>
                    <a:pt x="29411" y="15845"/>
                  </a:lnTo>
                  <a:cubicBezTo>
                    <a:pt x="26442" y="18014"/>
                    <a:pt x="23140" y="19554"/>
                    <a:pt x="19579" y="20417"/>
                  </a:cubicBezTo>
                  <a:lnTo>
                    <a:pt x="19579" y="20417"/>
                  </a:lnTo>
                  <a:cubicBezTo>
                    <a:pt x="14589" y="21624"/>
                    <a:pt x="8945" y="21649"/>
                    <a:pt x="1824" y="20491"/>
                  </a:cubicBezTo>
                  <a:lnTo>
                    <a:pt x="1824" y="20491"/>
                  </a:lnTo>
                  <a:cubicBezTo>
                    <a:pt x="1232" y="20392"/>
                    <a:pt x="628" y="20293"/>
                    <a:pt x="0" y="20182"/>
                  </a:cubicBezTo>
                  <a:lnTo>
                    <a:pt x="0" y="20182"/>
                  </a:lnTo>
                  <a:lnTo>
                    <a:pt x="0" y="20219"/>
                  </a:lnTo>
                  <a:cubicBezTo>
                    <a:pt x="616" y="20330"/>
                    <a:pt x="1220" y="20441"/>
                    <a:pt x="1811" y="20540"/>
                  </a:cubicBezTo>
                  <a:lnTo>
                    <a:pt x="1811" y="20540"/>
                  </a:lnTo>
                  <a:cubicBezTo>
                    <a:pt x="8945" y="21686"/>
                    <a:pt x="14589" y="21661"/>
                    <a:pt x="19603" y="20454"/>
                  </a:cubicBezTo>
                  <a:lnTo>
                    <a:pt x="19603" y="20454"/>
                  </a:lnTo>
                  <a:cubicBezTo>
                    <a:pt x="23164" y="19591"/>
                    <a:pt x="26491" y="18051"/>
                    <a:pt x="29461" y="15870"/>
                  </a:cubicBezTo>
                  <a:lnTo>
                    <a:pt x="29461" y="15870"/>
                  </a:lnTo>
                  <a:cubicBezTo>
                    <a:pt x="30779" y="14909"/>
                    <a:pt x="32060" y="13800"/>
                    <a:pt x="33477" y="12395"/>
                  </a:cubicBezTo>
                  <a:lnTo>
                    <a:pt x="33477" y="12395"/>
                  </a:lnTo>
                  <a:cubicBezTo>
                    <a:pt x="33983" y="11903"/>
                    <a:pt x="34488" y="11397"/>
                    <a:pt x="34981" y="10917"/>
                  </a:cubicBezTo>
                  <a:lnTo>
                    <a:pt x="34981" y="10917"/>
                  </a:lnTo>
                  <a:cubicBezTo>
                    <a:pt x="38344" y="7541"/>
                    <a:pt x="41819" y="4054"/>
                    <a:pt x="46846" y="2169"/>
                  </a:cubicBezTo>
                  <a:lnTo>
                    <a:pt x="46846" y="2169"/>
                  </a:lnTo>
                  <a:cubicBezTo>
                    <a:pt x="47832" y="1799"/>
                    <a:pt x="48867" y="1503"/>
                    <a:pt x="49914" y="1281"/>
                  </a:cubicBezTo>
                  <a:lnTo>
                    <a:pt x="49914" y="1281"/>
                  </a:lnTo>
                  <a:cubicBezTo>
                    <a:pt x="56025" y="0"/>
                    <a:pt x="62987" y="1047"/>
                    <a:pt x="70589" y="4386"/>
                  </a:cubicBezTo>
                  <a:lnTo>
                    <a:pt x="70589" y="4386"/>
                  </a:lnTo>
                  <a:cubicBezTo>
                    <a:pt x="77157" y="7270"/>
                    <a:pt x="83009" y="11274"/>
                    <a:pt x="87519" y="15981"/>
                  </a:cubicBezTo>
                  <a:lnTo>
                    <a:pt x="87519" y="15981"/>
                  </a:lnTo>
                  <a:cubicBezTo>
                    <a:pt x="88677" y="17201"/>
                    <a:pt x="89798" y="18482"/>
                    <a:pt x="90895" y="19727"/>
                  </a:cubicBezTo>
                  <a:lnTo>
                    <a:pt x="90895" y="19727"/>
                  </a:lnTo>
                  <a:cubicBezTo>
                    <a:pt x="92719" y="21797"/>
                    <a:pt x="94850" y="24039"/>
                    <a:pt x="97746" y="25789"/>
                  </a:cubicBezTo>
                  <a:lnTo>
                    <a:pt x="97746" y="25789"/>
                  </a:lnTo>
                  <a:lnTo>
                    <a:pt x="97844" y="25789"/>
                  </a:lnTo>
                  <a:cubicBezTo>
                    <a:pt x="94924" y="24039"/>
                    <a:pt x="92780" y="21784"/>
                    <a:pt x="90944" y="19702"/>
                  </a:cubicBezTo>
                  <a:lnTo>
                    <a:pt x="90944" y="19702"/>
                  </a:lnTo>
                  <a:cubicBezTo>
                    <a:pt x="89860" y="18457"/>
                    <a:pt x="88739" y="17176"/>
                    <a:pt x="87581" y="15969"/>
                  </a:cubicBezTo>
                  <a:lnTo>
                    <a:pt x="87581" y="15969"/>
                  </a:lnTo>
                  <a:cubicBezTo>
                    <a:pt x="83059" y="11249"/>
                    <a:pt x="77194" y="7233"/>
                    <a:pt x="70626" y="4349"/>
                  </a:cubicBezTo>
                  <a:lnTo>
                    <a:pt x="70626" y="4349"/>
                  </a:lnTo>
                  <a:cubicBezTo>
                    <a:pt x="65106" y="1934"/>
                    <a:pt x="59931" y="715"/>
                    <a:pt x="55163" y="715"/>
                  </a:cubicBezTo>
                  <a:lnTo>
                    <a:pt x="55163" y="715"/>
                  </a:lnTo>
                  <a:cubicBezTo>
                    <a:pt x="53352" y="715"/>
                    <a:pt x="51590" y="887"/>
                    <a:pt x="49902" y="12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3"/>
            <p:cNvSpPr/>
            <p:nvPr/>
          </p:nvSpPr>
          <p:spPr>
            <a:xfrm>
              <a:off x="4969900" y="4453275"/>
              <a:ext cx="894550" cy="377350"/>
            </a:xfrm>
            <a:custGeom>
              <a:rect b="b" l="l" r="r" t="t"/>
              <a:pathLst>
                <a:path extrusionOk="0" h="15094" w="35782">
                  <a:moveTo>
                    <a:pt x="17497" y="1688"/>
                  </a:moveTo>
                  <a:cubicBezTo>
                    <a:pt x="15032" y="2711"/>
                    <a:pt x="12630" y="4165"/>
                    <a:pt x="10560" y="5914"/>
                  </a:cubicBezTo>
                  <a:lnTo>
                    <a:pt x="10560" y="5914"/>
                  </a:lnTo>
                  <a:cubicBezTo>
                    <a:pt x="9217" y="7036"/>
                    <a:pt x="7984" y="8231"/>
                    <a:pt x="6802" y="9389"/>
                  </a:cubicBezTo>
                  <a:lnTo>
                    <a:pt x="6802" y="9389"/>
                  </a:lnTo>
                  <a:cubicBezTo>
                    <a:pt x="4781" y="11373"/>
                    <a:pt x="2686" y="13418"/>
                    <a:pt x="0" y="15094"/>
                  </a:cubicBezTo>
                  <a:lnTo>
                    <a:pt x="0" y="15094"/>
                  </a:lnTo>
                  <a:lnTo>
                    <a:pt x="86" y="15094"/>
                  </a:lnTo>
                  <a:cubicBezTo>
                    <a:pt x="2760" y="13418"/>
                    <a:pt x="4843" y="11385"/>
                    <a:pt x="6863" y="9414"/>
                  </a:cubicBezTo>
                  <a:lnTo>
                    <a:pt x="6863" y="9414"/>
                  </a:lnTo>
                  <a:cubicBezTo>
                    <a:pt x="8046" y="8255"/>
                    <a:pt x="9266" y="7060"/>
                    <a:pt x="10609" y="5939"/>
                  </a:cubicBezTo>
                  <a:lnTo>
                    <a:pt x="10609" y="5939"/>
                  </a:lnTo>
                  <a:cubicBezTo>
                    <a:pt x="15032" y="2218"/>
                    <a:pt x="20577" y="37"/>
                    <a:pt x="25579" y="37"/>
                  </a:cubicBezTo>
                  <a:lnTo>
                    <a:pt x="25579" y="37"/>
                  </a:lnTo>
                  <a:cubicBezTo>
                    <a:pt x="25777" y="37"/>
                    <a:pt x="25974" y="37"/>
                    <a:pt x="26159" y="49"/>
                  </a:cubicBezTo>
                  <a:lnTo>
                    <a:pt x="26159" y="49"/>
                  </a:lnTo>
                  <a:cubicBezTo>
                    <a:pt x="30286" y="185"/>
                    <a:pt x="33564" y="1700"/>
                    <a:pt x="35782" y="2957"/>
                  </a:cubicBezTo>
                  <a:lnTo>
                    <a:pt x="35782" y="2957"/>
                  </a:lnTo>
                  <a:lnTo>
                    <a:pt x="35782" y="2908"/>
                  </a:lnTo>
                  <a:cubicBezTo>
                    <a:pt x="33551" y="1651"/>
                    <a:pt x="30286" y="148"/>
                    <a:pt x="26171" y="12"/>
                  </a:cubicBezTo>
                  <a:lnTo>
                    <a:pt x="26171" y="12"/>
                  </a:lnTo>
                  <a:cubicBezTo>
                    <a:pt x="25961" y="0"/>
                    <a:pt x="25752" y="0"/>
                    <a:pt x="25542" y="0"/>
                  </a:cubicBezTo>
                  <a:lnTo>
                    <a:pt x="25542" y="0"/>
                  </a:lnTo>
                  <a:cubicBezTo>
                    <a:pt x="22918" y="0"/>
                    <a:pt x="20207" y="567"/>
                    <a:pt x="17497" y="16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3"/>
            <p:cNvSpPr/>
            <p:nvPr/>
          </p:nvSpPr>
          <p:spPr>
            <a:xfrm>
              <a:off x="2014000" y="4167400"/>
              <a:ext cx="2400225" cy="663225"/>
            </a:xfrm>
            <a:custGeom>
              <a:rect b="b" l="l" r="r" t="t"/>
              <a:pathLst>
                <a:path extrusionOk="0" h="26529" w="96009">
                  <a:moveTo>
                    <a:pt x="49594" y="1073"/>
                  </a:moveTo>
                  <a:cubicBezTo>
                    <a:pt x="48509" y="1258"/>
                    <a:pt x="47437" y="1529"/>
                    <a:pt x="46415" y="1886"/>
                  </a:cubicBezTo>
                  <a:lnTo>
                    <a:pt x="46415" y="1886"/>
                  </a:lnTo>
                  <a:cubicBezTo>
                    <a:pt x="41117" y="3697"/>
                    <a:pt x="37396" y="7258"/>
                    <a:pt x="33798" y="10696"/>
                  </a:cubicBezTo>
                  <a:lnTo>
                    <a:pt x="33798" y="10696"/>
                  </a:lnTo>
                  <a:cubicBezTo>
                    <a:pt x="33354" y="11115"/>
                    <a:pt x="32898" y="11558"/>
                    <a:pt x="32442" y="11977"/>
                  </a:cubicBezTo>
                  <a:lnTo>
                    <a:pt x="32442" y="11977"/>
                  </a:lnTo>
                  <a:cubicBezTo>
                    <a:pt x="30964" y="13382"/>
                    <a:pt x="29645" y="14478"/>
                    <a:pt x="28290" y="15427"/>
                  </a:cubicBezTo>
                  <a:lnTo>
                    <a:pt x="28290" y="15427"/>
                  </a:lnTo>
                  <a:cubicBezTo>
                    <a:pt x="25210" y="17620"/>
                    <a:pt x="21834" y="19136"/>
                    <a:pt x="18248" y="19937"/>
                  </a:cubicBezTo>
                  <a:lnTo>
                    <a:pt x="18248" y="19937"/>
                  </a:lnTo>
                  <a:cubicBezTo>
                    <a:pt x="11644" y="21403"/>
                    <a:pt x="4855" y="20430"/>
                    <a:pt x="320" y="19567"/>
                  </a:cubicBezTo>
                  <a:lnTo>
                    <a:pt x="320" y="19567"/>
                  </a:lnTo>
                  <a:cubicBezTo>
                    <a:pt x="210" y="19555"/>
                    <a:pt x="99" y="19530"/>
                    <a:pt x="0" y="19506"/>
                  </a:cubicBezTo>
                  <a:lnTo>
                    <a:pt x="0" y="19506"/>
                  </a:lnTo>
                  <a:lnTo>
                    <a:pt x="0" y="19555"/>
                  </a:lnTo>
                  <a:cubicBezTo>
                    <a:pt x="99" y="19567"/>
                    <a:pt x="197" y="19592"/>
                    <a:pt x="296" y="19604"/>
                  </a:cubicBezTo>
                  <a:lnTo>
                    <a:pt x="296" y="19604"/>
                  </a:lnTo>
                  <a:cubicBezTo>
                    <a:pt x="3647" y="20245"/>
                    <a:pt x="6592" y="20602"/>
                    <a:pt x="9290" y="20713"/>
                  </a:cubicBezTo>
                  <a:lnTo>
                    <a:pt x="9290" y="20713"/>
                  </a:lnTo>
                  <a:cubicBezTo>
                    <a:pt x="12556" y="20836"/>
                    <a:pt x="15488" y="20590"/>
                    <a:pt x="18273" y="19974"/>
                  </a:cubicBezTo>
                  <a:lnTo>
                    <a:pt x="18273" y="19974"/>
                  </a:lnTo>
                  <a:cubicBezTo>
                    <a:pt x="21858" y="19173"/>
                    <a:pt x="25259" y="17657"/>
                    <a:pt x="28339" y="15464"/>
                  </a:cubicBezTo>
                  <a:lnTo>
                    <a:pt x="28339" y="15464"/>
                  </a:lnTo>
                  <a:cubicBezTo>
                    <a:pt x="29695" y="14503"/>
                    <a:pt x="31013" y="13406"/>
                    <a:pt x="32504" y="12002"/>
                  </a:cubicBezTo>
                  <a:lnTo>
                    <a:pt x="32504" y="12002"/>
                  </a:lnTo>
                  <a:cubicBezTo>
                    <a:pt x="32948" y="11571"/>
                    <a:pt x="33403" y="11139"/>
                    <a:pt x="33847" y="10720"/>
                  </a:cubicBezTo>
                  <a:lnTo>
                    <a:pt x="33847" y="10720"/>
                  </a:lnTo>
                  <a:cubicBezTo>
                    <a:pt x="37445" y="7283"/>
                    <a:pt x="41166" y="3734"/>
                    <a:pt x="46452" y="1923"/>
                  </a:cubicBezTo>
                  <a:lnTo>
                    <a:pt x="46452" y="1923"/>
                  </a:lnTo>
                  <a:cubicBezTo>
                    <a:pt x="47462" y="1578"/>
                    <a:pt x="48534" y="1307"/>
                    <a:pt x="49606" y="1110"/>
                  </a:cubicBezTo>
                  <a:lnTo>
                    <a:pt x="49606" y="1110"/>
                  </a:lnTo>
                  <a:cubicBezTo>
                    <a:pt x="55853" y="1"/>
                    <a:pt x="62605" y="1282"/>
                    <a:pt x="70232" y="5028"/>
                  </a:cubicBezTo>
                  <a:lnTo>
                    <a:pt x="70232" y="5028"/>
                  </a:lnTo>
                  <a:cubicBezTo>
                    <a:pt x="76590" y="8145"/>
                    <a:pt x="82245" y="12285"/>
                    <a:pt x="86595" y="16992"/>
                  </a:cubicBezTo>
                  <a:lnTo>
                    <a:pt x="86595" y="16992"/>
                  </a:lnTo>
                  <a:cubicBezTo>
                    <a:pt x="87716" y="18212"/>
                    <a:pt x="88788" y="19469"/>
                    <a:pt x="89885" y="20762"/>
                  </a:cubicBezTo>
                  <a:lnTo>
                    <a:pt x="89885" y="20762"/>
                  </a:lnTo>
                  <a:cubicBezTo>
                    <a:pt x="91597" y="22795"/>
                    <a:pt x="93470" y="24841"/>
                    <a:pt x="95922" y="26529"/>
                  </a:cubicBezTo>
                  <a:lnTo>
                    <a:pt x="95922" y="26529"/>
                  </a:lnTo>
                  <a:lnTo>
                    <a:pt x="96008" y="26529"/>
                  </a:lnTo>
                  <a:cubicBezTo>
                    <a:pt x="93544" y="24841"/>
                    <a:pt x="91659" y="22783"/>
                    <a:pt x="89934" y="20750"/>
                  </a:cubicBezTo>
                  <a:lnTo>
                    <a:pt x="89934" y="20750"/>
                  </a:lnTo>
                  <a:cubicBezTo>
                    <a:pt x="88850" y="19456"/>
                    <a:pt x="87778" y="18187"/>
                    <a:pt x="86656" y="16967"/>
                  </a:cubicBezTo>
                  <a:lnTo>
                    <a:pt x="86656" y="16967"/>
                  </a:lnTo>
                  <a:cubicBezTo>
                    <a:pt x="82307" y="12261"/>
                    <a:pt x="76639" y="8108"/>
                    <a:pt x="70269" y="4991"/>
                  </a:cubicBezTo>
                  <a:lnTo>
                    <a:pt x="70269" y="4991"/>
                  </a:lnTo>
                  <a:cubicBezTo>
                    <a:pt x="66807" y="3291"/>
                    <a:pt x="63603" y="2132"/>
                    <a:pt x="60461" y="1430"/>
                  </a:cubicBezTo>
                  <a:lnTo>
                    <a:pt x="60461" y="1430"/>
                  </a:lnTo>
                  <a:cubicBezTo>
                    <a:pt x="58243" y="937"/>
                    <a:pt x="56087" y="691"/>
                    <a:pt x="53980" y="691"/>
                  </a:cubicBezTo>
                  <a:lnTo>
                    <a:pt x="53980" y="691"/>
                  </a:lnTo>
                  <a:cubicBezTo>
                    <a:pt x="52477" y="691"/>
                    <a:pt x="51011" y="814"/>
                    <a:pt x="49594" y="107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3"/>
            <p:cNvSpPr/>
            <p:nvPr/>
          </p:nvSpPr>
          <p:spPr>
            <a:xfrm>
              <a:off x="4979125" y="4425550"/>
              <a:ext cx="885325" cy="405075"/>
            </a:xfrm>
            <a:custGeom>
              <a:rect b="b" l="l" r="r" t="t"/>
              <a:pathLst>
                <a:path extrusionOk="0" h="16203" w="35413">
                  <a:moveTo>
                    <a:pt x="18298" y="1762"/>
                  </a:moveTo>
                  <a:cubicBezTo>
                    <a:pt x="15624" y="2871"/>
                    <a:pt x="13049" y="4460"/>
                    <a:pt x="10856" y="6358"/>
                  </a:cubicBezTo>
                  <a:lnTo>
                    <a:pt x="10856" y="6358"/>
                  </a:lnTo>
                  <a:cubicBezTo>
                    <a:pt x="9402" y="7602"/>
                    <a:pt x="8084" y="8933"/>
                    <a:pt x="6815" y="10227"/>
                  </a:cubicBezTo>
                  <a:lnTo>
                    <a:pt x="6815" y="10227"/>
                  </a:lnTo>
                  <a:cubicBezTo>
                    <a:pt x="4782" y="12285"/>
                    <a:pt x="2675" y="14416"/>
                    <a:pt x="1" y="16203"/>
                  </a:cubicBezTo>
                  <a:lnTo>
                    <a:pt x="1" y="16203"/>
                  </a:lnTo>
                  <a:lnTo>
                    <a:pt x="87" y="16203"/>
                  </a:lnTo>
                  <a:cubicBezTo>
                    <a:pt x="2749" y="14416"/>
                    <a:pt x="4843" y="12297"/>
                    <a:pt x="6876" y="10251"/>
                  </a:cubicBezTo>
                  <a:lnTo>
                    <a:pt x="6876" y="10251"/>
                  </a:lnTo>
                  <a:cubicBezTo>
                    <a:pt x="8145" y="8958"/>
                    <a:pt x="9451" y="7627"/>
                    <a:pt x="10905" y="6383"/>
                  </a:cubicBezTo>
                  <a:lnTo>
                    <a:pt x="10905" y="6383"/>
                  </a:lnTo>
                  <a:cubicBezTo>
                    <a:pt x="15538" y="2378"/>
                    <a:pt x="21415" y="49"/>
                    <a:pt x="26788" y="49"/>
                  </a:cubicBezTo>
                  <a:lnTo>
                    <a:pt x="26788" y="49"/>
                  </a:lnTo>
                  <a:cubicBezTo>
                    <a:pt x="27083" y="49"/>
                    <a:pt x="27379" y="49"/>
                    <a:pt x="27675" y="74"/>
                  </a:cubicBezTo>
                  <a:lnTo>
                    <a:pt x="27675" y="74"/>
                  </a:lnTo>
                  <a:cubicBezTo>
                    <a:pt x="30299" y="197"/>
                    <a:pt x="32813" y="838"/>
                    <a:pt x="35413" y="2058"/>
                  </a:cubicBezTo>
                  <a:lnTo>
                    <a:pt x="35413" y="2058"/>
                  </a:lnTo>
                  <a:lnTo>
                    <a:pt x="35413" y="2008"/>
                  </a:lnTo>
                  <a:cubicBezTo>
                    <a:pt x="32813" y="801"/>
                    <a:pt x="30299" y="160"/>
                    <a:pt x="27687" y="25"/>
                  </a:cubicBezTo>
                  <a:lnTo>
                    <a:pt x="27687" y="25"/>
                  </a:lnTo>
                  <a:cubicBezTo>
                    <a:pt x="27367" y="12"/>
                    <a:pt x="27059" y="0"/>
                    <a:pt x="26738" y="0"/>
                  </a:cubicBezTo>
                  <a:lnTo>
                    <a:pt x="26738" y="0"/>
                  </a:lnTo>
                  <a:cubicBezTo>
                    <a:pt x="23978" y="0"/>
                    <a:pt x="21144" y="592"/>
                    <a:pt x="18298" y="176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3"/>
            <p:cNvSpPr/>
            <p:nvPr/>
          </p:nvSpPr>
          <p:spPr>
            <a:xfrm>
              <a:off x="2014000" y="4149225"/>
              <a:ext cx="2356800" cy="681400"/>
            </a:xfrm>
            <a:custGeom>
              <a:rect b="b" l="l" r="r" t="t"/>
              <a:pathLst>
                <a:path extrusionOk="0" h="27256" w="94272">
                  <a:moveTo>
                    <a:pt x="49286" y="888"/>
                  </a:moveTo>
                  <a:cubicBezTo>
                    <a:pt x="48177" y="1048"/>
                    <a:pt x="47080" y="1295"/>
                    <a:pt x="46021" y="1615"/>
                  </a:cubicBezTo>
                  <a:lnTo>
                    <a:pt x="46021" y="1615"/>
                  </a:lnTo>
                  <a:cubicBezTo>
                    <a:pt x="40451" y="3352"/>
                    <a:pt x="36496" y="6975"/>
                    <a:pt x="32652" y="10486"/>
                  </a:cubicBezTo>
                  <a:lnTo>
                    <a:pt x="32652" y="10486"/>
                  </a:lnTo>
                  <a:cubicBezTo>
                    <a:pt x="32258" y="10844"/>
                    <a:pt x="31863" y="11213"/>
                    <a:pt x="31469" y="11571"/>
                  </a:cubicBezTo>
                  <a:lnTo>
                    <a:pt x="31469" y="11571"/>
                  </a:lnTo>
                  <a:cubicBezTo>
                    <a:pt x="29916" y="12963"/>
                    <a:pt x="28549" y="14060"/>
                    <a:pt x="27181" y="15008"/>
                  </a:cubicBezTo>
                  <a:lnTo>
                    <a:pt x="27181" y="15008"/>
                  </a:lnTo>
                  <a:cubicBezTo>
                    <a:pt x="23978" y="17214"/>
                    <a:pt x="20528" y="18705"/>
                    <a:pt x="16917" y="19444"/>
                  </a:cubicBezTo>
                  <a:lnTo>
                    <a:pt x="16917" y="19444"/>
                  </a:lnTo>
                  <a:cubicBezTo>
                    <a:pt x="10868" y="20688"/>
                    <a:pt x="4818" y="19875"/>
                    <a:pt x="0" y="18889"/>
                  </a:cubicBezTo>
                  <a:lnTo>
                    <a:pt x="0" y="18889"/>
                  </a:lnTo>
                  <a:lnTo>
                    <a:pt x="0" y="18926"/>
                  </a:lnTo>
                  <a:cubicBezTo>
                    <a:pt x="4818" y="19912"/>
                    <a:pt x="10868" y="20725"/>
                    <a:pt x="16930" y="19493"/>
                  </a:cubicBezTo>
                  <a:lnTo>
                    <a:pt x="16930" y="19493"/>
                  </a:lnTo>
                  <a:cubicBezTo>
                    <a:pt x="20565" y="18742"/>
                    <a:pt x="24027" y="17251"/>
                    <a:pt x="27230" y="15045"/>
                  </a:cubicBezTo>
                  <a:lnTo>
                    <a:pt x="27230" y="15045"/>
                  </a:lnTo>
                  <a:cubicBezTo>
                    <a:pt x="28598" y="14084"/>
                    <a:pt x="29966" y="13000"/>
                    <a:pt x="31518" y="11595"/>
                  </a:cubicBezTo>
                  <a:lnTo>
                    <a:pt x="31518" y="11595"/>
                  </a:lnTo>
                  <a:cubicBezTo>
                    <a:pt x="31913" y="11226"/>
                    <a:pt x="32307" y="10868"/>
                    <a:pt x="32713" y="10499"/>
                  </a:cubicBezTo>
                  <a:lnTo>
                    <a:pt x="32713" y="10499"/>
                  </a:lnTo>
                  <a:cubicBezTo>
                    <a:pt x="36533" y="6999"/>
                    <a:pt x="40501" y="3377"/>
                    <a:pt x="46045" y="1652"/>
                  </a:cubicBezTo>
                  <a:lnTo>
                    <a:pt x="46045" y="1652"/>
                  </a:lnTo>
                  <a:cubicBezTo>
                    <a:pt x="47105" y="1331"/>
                    <a:pt x="48189" y="1085"/>
                    <a:pt x="49298" y="925"/>
                  </a:cubicBezTo>
                  <a:lnTo>
                    <a:pt x="49298" y="925"/>
                  </a:lnTo>
                  <a:cubicBezTo>
                    <a:pt x="55607" y="1"/>
                    <a:pt x="62334" y="1541"/>
                    <a:pt x="69862" y="5644"/>
                  </a:cubicBezTo>
                  <a:lnTo>
                    <a:pt x="69862" y="5644"/>
                  </a:lnTo>
                  <a:cubicBezTo>
                    <a:pt x="76011" y="8995"/>
                    <a:pt x="81482" y="13271"/>
                    <a:pt x="85683" y="17978"/>
                  </a:cubicBezTo>
                  <a:lnTo>
                    <a:pt x="85683" y="17978"/>
                  </a:lnTo>
                  <a:cubicBezTo>
                    <a:pt x="86730" y="19161"/>
                    <a:pt x="87716" y="20356"/>
                    <a:pt x="88874" y="21797"/>
                  </a:cubicBezTo>
                  <a:lnTo>
                    <a:pt x="88874" y="21797"/>
                  </a:lnTo>
                  <a:cubicBezTo>
                    <a:pt x="90476" y="23756"/>
                    <a:pt x="92115" y="25654"/>
                    <a:pt x="94185" y="27256"/>
                  </a:cubicBezTo>
                  <a:lnTo>
                    <a:pt x="94185" y="27256"/>
                  </a:lnTo>
                  <a:lnTo>
                    <a:pt x="94271" y="27256"/>
                  </a:lnTo>
                  <a:cubicBezTo>
                    <a:pt x="92189" y="25654"/>
                    <a:pt x="90538" y="23744"/>
                    <a:pt x="88924" y="21773"/>
                  </a:cubicBezTo>
                  <a:lnTo>
                    <a:pt x="88924" y="21773"/>
                  </a:lnTo>
                  <a:cubicBezTo>
                    <a:pt x="87765" y="20343"/>
                    <a:pt x="86780" y="19148"/>
                    <a:pt x="85732" y="17965"/>
                  </a:cubicBezTo>
                  <a:lnTo>
                    <a:pt x="85732" y="17965"/>
                  </a:lnTo>
                  <a:cubicBezTo>
                    <a:pt x="81543" y="13246"/>
                    <a:pt x="76060" y="8971"/>
                    <a:pt x="69899" y="5619"/>
                  </a:cubicBezTo>
                  <a:lnTo>
                    <a:pt x="69899" y="5619"/>
                  </a:lnTo>
                  <a:cubicBezTo>
                    <a:pt x="63776" y="2268"/>
                    <a:pt x="58182" y="617"/>
                    <a:pt x="52896" y="617"/>
                  </a:cubicBezTo>
                  <a:lnTo>
                    <a:pt x="52896" y="617"/>
                  </a:lnTo>
                  <a:cubicBezTo>
                    <a:pt x="51676" y="617"/>
                    <a:pt x="50469" y="715"/>
                    <a:pt x="49286" y="88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3"/>
            <p:cNvSpPr/>
            <p:nvPr/>
          </p:nvSpPr>
          <p:spPr>
            <a:xfrm>
              <a:off x="4988075" y="4390725"/>
              <a:ext cx="876375" cy="439900"/>
            </a:xfrm>
            <a:custGeom>
              <a:rect b="b" l="l" r="r" t="t"/>
              <a:pathLst>
                <a:path extrusionOk="0" h="17596" w="35055">
                  <a:moveTo>
                    <a:pt x="19111" y="2132"/>
                  </a:moveTo>
                  <a:cubicBezTo>
                    <a:pt x="16240" y="3315"/>
                    <a:pt x="13492" y="5028"/>
                    <a:pt x="11163" y="7073"/>
                  </a:cubicBezTo>
                  <a:lnTo>
                    <a:pt x="11163" y="7073"/>
                  </a:lnTo>
                  <a:cubicBezTo>
                    <a:pt x="9599" y="8453"/>
                    <a:pt x="8206" y="9919"/>
                    <a:pt x="6851" y="11336"/>
                  </a:cubicBezTo>
                  <a:lnTo>
                    <a:pt x="6851" y="11336"/>
                  </a:lnTo>
                  <a:cubicBezTo>
                    <a:pt x="4793" y="13493"/>
                    <a:pt x="2674" y="15698"/>
                    <a:pt x="0" y="17596"/>
                  </a:cubicBezTo>
                  <a:lnTo>
                    <a:pt x="0" y="17596"/>
                  </a:lnTo>
                  <a:lnTo>
                    <a:pt x="86" y="17596"/>
                  </a:lnTo>
                  <a:cubicBezTo>
                    <a:pt x="2748" y="15711"/>
                    <a:pt x="4855" y="13505"/>
                    <a:pt x="6900" y="11361"/>
                  </a:cubicBezTo>
                  <a:lnTo>
                    <a:pt x="6900" y="11361"/>
                  </a:lnTo>
                  <a:cubicBezTo>
                    <a:pt x="8256" y="9944"/>
                    <a:pt x="9660" y="8478"/>
                    <a:pt x="11213" y="7098"/>
                  </a:cubicBezTo>
                  <a:lnTo>
                    <a:pt x="11213" y="7098"/>
                  </a:lnTo>
                  <a:cubicBezTo>
                    <a:pt x="16412" y="2514"/>
                    <a:pt x="23140" y="1"/>
                    <a:pt x="29202" y="370"/>
                  </a:cubicBezTo>
                  <a:lnTo>
                    <a:pt x="29202" y="370"/>
                  </a:lnTo>
                  <a:cubicBezTo>
                    <a:pt x="31198" y="494"/>
                    <a:pt x="33120" y="900"/>
                    <a:pt x="35055" y="1603"/>
                  </a:cubicBezTo>
                  <a:lnTo>
                    <a:pt x="35055" y="1603"/>
                  </a:lnTo>
                  <a:lnTo>
                    <a:pt x="35055" y="1566"/>
                  </a:lnTo>
                  <a:cubicBezTo>
                    <a:pt x="33132" y="863"/>
                    <a:pt x="31173" y="457"/>
                    <a:pt x="29214" y="333"/>
                  </a:cubicBezTo>
                  <a:lnTo>
                    <a:pt x="29214" y="333"/>
                  </a:lnTo>
                  <a:cubicBezTo>
                    <a:pt x="28795" y="309"/>
                    <a:pt x="28376" y="296"/>
                    <a:pt x="27957" y="296"/>
                  </a:cubicBezTo>
                  <a:lnTo>
                    <a:pt x="27957" y="296"/>
                  </a:lnTo>
                  <a:cubicBezTo>
                    <a:pt x="25050" y="296"/>
                    <a:pt x="22080" y="913"/>
                    <a:pt x="19111" y="213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3"/>
            <p:cNvSpPr/>
            <p:nvPr/>
          </p:nvSpPr>
          <p:spPr>
            <a:xfrm>
              <a:off x="2014000" y="4130450"/>
              <a:ext cx="2315525" cy="700175"/>
            </a:xfrm>
            <a:custGeom>
              <a:rect b="b" l="l" r="r" t="t"/>
              <a:pathLst>
                <a:path extrusionOk="0" h="28007" w="92621">
                  <a:moveTo>
                    <a:pt x="48978" y="727"/>
                  </a:moveTo>
                  <a:cubicBezTo>
                    <a:pt x="47844" y="850"/>
                    <a:pt x="46711" y="1072"/>
                    <a:pt x="45626" y="1380"/>
                  </a:cubicBezTo>
                  <a:lnTo>
                    <a:pt x="45626" y="1380"/>
                  </a:lnTo>
                  <a:cubicBezTo>
                    <a:pt x="39798" y="3019"/>
                    <a:pt x="35584" y="6715"/>
                    <a:pt x="31506" y="10276"/>
                  </a:cubicBezTo>
                  <a:lnTo>
                    <a:pt x="31506" y="10276"/>
                  </a:lnTo>
                  <a:cubicBezTo>
                    <a:pt x="31161" y="10584"/>
                    <a:pt x="30828" y="10880"/>
                    <a:pt x="30483" y="11176"/>
                  </a:cubicBezTo>
                  <a:lnTo>
                    <a:pt x="30483" y="11176"/>
                  </a:lnTo>
                  <a:cubicBezTo>
                    <a:pt x="28869" y="12580"/>
                    <a:pt x="27464" y="13677"/>
                    <a:pt x="26060" y="14613"/>
                  </a:cubicBezTo>
                  <a:lnTo>
                    <a:pt x="26060" y="14613"/>
                  </a:lnTo>
                  <a:cubicBezTo>
                    <a:pt x="22758" y="16831"/>
                    <a:pt x="19221" y="18297"/>
                    <a:pt x="15574" y="18987"/>
                  </a:cubicBezTo>
                  <a:lnTo>
                    <a:pt x="15574" y="18987"/>
                  </a:lnTo>
                  <a:cubicBezTo>
                    <a:pt x="10091" y="20010"/>
                    <a:pt x="4596" y="19320"/>
                    <a:pt x="0" y="18347"/>
                  </a:cubicBezTo>
                  <a:lnTo>
                    <a:pt x="0" y="18347"/>
                  </a:lnTo>
                  <a:lnTo>
                    <a:pt x="0" y="18384"/>
                  </a:lnTo>
                  <a:cubicBezTo>
                    <a:pt x="4596" y="19357"/>
                    <a:pt x="10104" y="20047"/>
                    <a:pt x="15599" y="19024"/>
                  </a:cubicBezTo>
                  <a:lnTo>
                    <a:pt x="15599" y="19024"/>
                  </a:lnTo>
                  <a:cubicBezTo>
                    <a:pt x="19258" y="18334"/>
                    <a:pt x="22795" y="16868"/>
                    <a:pt x="26109" y="14638"/>
                  </a:cubicBezTo>
                  <a:lnTo>
                    <a:pt x="26109" y="14638"/>
                  </a:lnTo>
                  <a:cubicBezTo>
                    <a:pt x="27514" y="13702"/>
                    <a:pt x="28918" y="12605"/>
                    <a:pt x="30533" y="11200"/>
                  </a:cubicBezTo>
                  <a:lnTo>
                    <a:pt x="30533" y="11200"/>
                  </a:lnTo>
                  <a:cubicBezTo>
                    <a:pt x="30878" y="10905"/>
                    <a:pt x="31223" y="10609"/>
                    <a:pt x="31555" y="10301"/>
                  </a:cubicBezTo>
                  <a:lnTo>
                    <a:pt x="31555" y="10301"/>
                  </a:lnTo>
                  <a:cubicBezTo>
                    <a:pt x="35634" y="6740"/>
                    <a:pt x="39835" y="3056"/>
                    <a:pt x="45651" y="1417"/>
                  </a:cubicBezTo>
                  <a:lnTo>
                    <a:pt x="45651" y="1417"/>
                  </a:lnTo>
                  <a:cubicBezTo>
                    <a:pt x="46735" y="1121"/>
                    <a:pt x="47856" y="900"/>
                    <a:pt x="48990" y="764"/>
                  </a:cubicBezTo>
                  <a:lnTo>
                    <a:pt x="48990" y="764"/>
                  </a:lnTo>
                  <a:cubicBezTo>
                    <a:pt x="55385" y="0"/>
                    <a:pt x="62088" y="1811"/>
                    <a:pt x="69493" y="6284"/>
                  </a:cubicBezTo>
                  <a:lnTo>
                    <a:pt x="69493" y="6284"/>
                  </a:lnTo>
                  <a:cubicBezTo>
                    <a:pt x="75432" y="9882"/>
                    <a:pt x="80718" y="14268"/>
                    <a:pt x="84759" y="19000"/>
                  </a:cubicBezTo>
                  <a:lnTo>
                    <a:pt x="84759" y="19000"/>
                  </a:lnTo>
                  <a:cubicBezTo>
                    <a:pt x="85905" y="20343"/>
                    <a:pt x="86977" y="21698"/>
                    <a:pt x="87864" y="22844"/>
                  </a:cubicBezTo>
                  <a:lnTo>
                    <a:pt x="87864" y="22844"/>
                  </a:lnTo>
                  <a:cubicBezTo>
                    <a:pt x="89343" y="24742"/>
                    <a:pt x="90784" y="26504"/>
                    <a:pt x="92534" y="28007"/>
                  </a:cubicBezTo>
                  <a:lnTo>
                    <a:pt x="92534" y="28007"/>
                  </a:lnTo>
                  <a:lnTo>
                    <a:pt x="92620" y="28007"/>
                  </a:lnTo>
                  <a:cubicBezTo>
                    <a:pt x="90858" y="26491"/>
                    <a:pt x="89404" y="24729"/>
                    <a:pt x="87913" y="22832"/>
                  </a:cubicBezTo>
                  <a:lnTo>
                    <a:pt x="87913" y="22832"/>
                  </a:lnTo>
                  <a:cubicBezTo>
                    <a:pt x="87026" y="21674"/>
                    <a:pt x="85966" y="20330"/>
                    <a:pt x="84821" y="18975"/>
                  </a:cubicBezTo>
                  <a:lnTo>
                    <a:pt x="84821" y="18975"/>
                  </a:lnTo>
                  <a:cubicBezTo>
                    <a:pt x="80767" y="14244"/>
                    <a:pt x="75481" y="9845"/>
                    <a:pt x="69542" y="6259"/>
                  </a:cubicBezTo>
                  <a:lnTo>
                    <a:pt x="69542" y="6259"/>
                  </a:lnTo>
                  <a:cubicBezTo>
                    <a:pt x="66191" y="4239"/>
                    <a:pt x="63086" y="2797"/>
                    <a:pt x="60055" y="1861"/>
                  </a:cubicBezTo>
                  <a:lnTo>
                    <a:pt x="60055" y="1861"/>
                  </a:lnTo>
                  <a:cubicBezTo>
                    <a:pt x="57270" y="986"/>
                    <a:pt x="54510" y="555"/>
                    <a:pt x="51824" y="555"/>
                  </a:cubicBezTo>
                  <a:lnTo>
                    <a:pt x="51824" y="555"/>
                  </a:lnTo>
                  <a:cubicBezTo>
                    <a:pt x="50875" y="555"/>
                    <a:pt x="49914" y="616"/>
                    <a:pt x="48978" y="72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3"/>
            <p:cNvSpPr/>
            <p:nvPr/>
          </p:nvSpPr>
          <p:spPr>
            <a:xfrm>
              <a:off x="4996075" y="4361150"/>
              <a:ext cx="868375" cy="469475"/>
            </a:xfrm>
            <a:custGeom>
              <a:rect b="b" l="l" r="r" t="t"/>
              <a:pathLst>
                <a:path extrusionOk="0" h="18779" w="34735">
                  <a:moveTo>
                    <a:pt x="19961" y="2280"/>
                  </a:moveTo>
                  <a:cubicBezTo>
                    <a:pt x="16881" y="3549"/>
                    <a:pt x="13961" y="5385"/>
                    <a:pt x="11509" y="7591"/>
                  </a:cubicBezTo>
                  <a:lnTo>
                    <a:pt x="11509" y="7591"/>
                  </a:lnTo>
                  <a:cubicBezTo>
                    <a:pt x="9845" y="9082"/>
                    <a:pt x="8354" y="10684"/>
                    <a:pt x="6913" y="12236"/>
                  </a:cubicBezTo>
                  <a:lnTo>
                    <a:pt x="6913" y="12236"/>
                  </a:lnTo>
                  <a:cubicBezTo>
                    <a:pt x="4843" y="14479"/>
                    <a:pt x="2699" y="16783"/>
                    <a:pt x="1" y="18779"/>
                  </a:cubicBezTo>
                  <a:lnTo>
                    <a:pt x="1" y="18779"/>
                  </a:lnTo>
                  <a:lnTo>
                    <a:pt x="87" y="18779"/>
                  </a:lnTo>
                  <a:cubicBezTo>
                    <a:pt x="2773" y="16783"/>
                    <a:pt x="4904" y="14491"/>
                    <a:pt x="6974" y="12261"/>
                  </a:cubicBezTo>
                  <a:lnTo>
                    <a:pt x="6974" y="12261"/>
                  </a:lnTo>
                  <a:cubicBezTo>
                    <a:pt x="8416" y="10708"/>
                    <a:pt x="9895" y="9106"/>
                    <a:pt x="11558" y="7616"/>
                  </a:cubicBezTo>
                  <a:lnTo>
                    <a:pt x="11558" y="7616"/>
                  </a:lnTo>
                  <a:cubicBezTo>
                    <a:pt x="17053" y="2675"/>
                    <a:pt x="24237" y="1"/>
                    <a:pt x="30767" y="469"/>
                  </a:cubicBezTo>
                  <a:lnTo>
                    <a:pt x="30767" y="469"/>
                  </a:lnTo>
                  <a:cubicBezTo>
                    <a:pt x="32098" y="568"/>
                    <a:pt x="33416" y="789"/>
                    <a:pt x="34735" y="1134"/>
                  </a:cubicBezTo>
                  <a:lnTo>
                    <a:pt x="34735" y="1134"/>
                  </a:lnTo>
                  <a:lnTo>
                    <a:pt x="34735" y="1098"/>
                  </a:lnTo>
                  <a:cubicBezTo>
                    <a:pt x="33416" y="753"/>
                    <a:pt x="32098" y="518"/>
                    <a:pt x="30779" y="432"/>
                  </a:cubicBezTo>
                  <a:lnTo>
                    <a:pt x="30779" y="432"/>
                  </a:lnTo>
                  <a:cubicBezTo>
                    <a:pt x="30262" y="395"/>
                    <a:pt x="29744" y="371"/>
                    <a:pt x="29215" y="371"/>
                  </a:cubicBezTo>
                  <a:lnTo>
                    <a:pt x="29215" y="371"/>
                  </a:lnTo>
                  <a:cubicBezTo>
                    <a:pt x="26171" y="371"/>
                    <a:pt x="23066" y="1011"/>
                    <a:pt x="19961" y="228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3"/>
            <p:cNvSpPr/>
            <p:nvPr/>
          </p:nvSpPr>
          <p:spPr>
            <a:xfrm>
              <a:off x="2014000" y="4111650"/>
              <a:ext cx="2275775" cy="718975"/>
            </a:xfrm>
            <a:custGeom>
              <a:rect b="b" l="l" r="r" t="t"/>
              <a:pathLst>
                <a:path extrusionOk="0" h="28759" w="91031">
                  <a:moveTo>
                    <a:pt x="48670" y="567"/>
                  </a:moveTo>
                  <a:cubicBezTo>
                    <a:pt x="47511" y="666"/>
                    <a:pt x="46353" y="863"/>
                    <a:pt x="45220" y="1146"/>
                  </a:cubicBezTo>
                  <a:lnTo>
                    <a:pt x="45220" y="1146"/>
                  </a:lnTo>
                  <a:cubicBezTo>
                    <a:pt x="39133" y="2687"/>
                    <a:pt x="34673" y="6445"/>
                    <a:pt x="30360" y="10079"/>
                  </a:cubicBezTo>
                  <a:lnTo>
                    <a:pt x="30360" y="10079"/>
                  </a:lnTo>
                  <a:cubicBezTo>
                    <a:pt x="30064" y="10314"/>
                    <a:pt x="29781" y="10560"/>
                    <a:pt x="29498" y="10794"/>
                  </a:cubicBezTo>
                  <a:lnTo>
                    <a:pt x="29498" y="10794"/>
                  </a:lnTo>
                  <a:cubicBezTo>
                    <a:pt x="27822" y="12199"/>
                    <a:pt x="26380" y="13283"/>
                    <a:pt x="24951" y="14219"/>
                  </a:cubicBezTo>
                  <a:lnTo>
                    <a:pt x="24951" y="14219"/>
                  </a:lnTo>
                  <a:cubicBezTo>
                    <a:pt x="21476" y="16474"/>
                    <a:pt x="17977" y="17879"/>
                    <a:pt x="14244" y="18520"/>
                  </a:cubicBezTo>
                  <a:lnTo>
                    <a:pt x="14244" y="18520"/>
                  </a:lnTo>
                  <a:cubicBezTo>
                    <a:pt x="9278" y="19370"/>
                    <a:pt x="4313" y="18778"/>
                    <a:pt x="0" y="17854"/>
                  </a:cubicBezTo>
                  <a:lnTo>
                    <a:pt x="0" y="17854"/>
                  </a:lnTo>
                  <a:lnTo>
                    <a:pt x="0" y="17891"/>
                  </a:lnTo>
                  <a:cubicBezTo>
                    <a:pt x="1737" y="18273"/>
                    <a:pt x="3352" y="18544"/>
                    <a:pt x="4892" y="18717"/>
                  </a:cubicBezTo>
                  <a:lnTo>
                    <a:pt x="4892" y="18717"/>
                  </a:lnTo>
                  <a:cubicBezTo>
                    <a:pt x="8280" y="19111"/>
                    <a:pt x="11336" y="19062"/>
                    <a:pt x="14256" y="18557"/>
                  </a:cubicBezTo>
                  <a:lnTo>
                    <a:pt x="14256" y="18557"/>
                  </a:lnTo>
                  <a:cubicBezTo>
                    <a:pt x="18002" y="17916"/>
                    <a:pt x="21513" y="16511"/>
                    <a:pt x="24988" y="14244"/>
                  </a:cubicBezTo>
                  <a:lnTo>
                    <a:pt x="24988" y="14244"/>
                  </a:lnTo>
                  <a:cubicBezTo>
                    <a:pt x="26429" y="13320"/>
                    <a:pt x="27871" y="12223"/>
                    <a:pt x="29547" y="10819"/>
                  </a:cubicBezTo>
                  <a:lnTo>
                    <a:pt x="29547" y="10819"/>
                  </a:lnTo>
                  <a:cubicBezTo>
                    <a:pt x="29830" y="10585"/>
                    <a:pt x="30126" y="10338"/>
                    <a:pt x="30409" y="10104"/>
                  </a:cubicBezTo>
                  <a:lnTo>
                    <a:pt x="30409" y="10104"/>
                  </a:lnTo>
                  <a:cubicBezTo>
                    <a:pt x="34709" y="6469"/>
                    <a:pt x="39170" y="2724"/>
                    <a:pt x="45244" y="1183"/>
                  </a:cubicBezTo>
                  <a:lnTo>
                    <a:pt x="45244" y="1183"/>
                  </a:lnTo>
                  <a:cubicBezTo>
                    <a:pt x="46366" y="900"/>
                    <a:pt x="47524" y="703"/>
                    <a:pt x="48682" y="604"/>
                  </a:cubicBezTo>
                  <a:lnTo>
                    <a:pt x="48682" y="604"/>
                  </a:lnTo>
                  <a:cubicBezTo>
                    <a:pt x="55262" y="1"/>
                    <a:pt x="61755" y="2009"/>
                    <a:pt x="69135" y="6938"/>
                  </a:cubicBezTo>
                  <a:lnTo>
                    <a:pt x="69135" y="6938"/>
                  </a:lnTo>
                  <a:cubicBezTo>
                    <a:pt x="74840" y="10745"/>
                    <a:pt x="79929" y="15267"/>
                    <a:pt x="83835" y="20023"/>
                  </a:cubicBezTo>
                  <a:lnTo>
                    <a:pt x="83835" y="20023"/>
                  </a:lnTo>
                  <a:cubicBezTo>
                    <a:pt x="84747" y="21132"/>
                    <a:pt x="85708" y="22364"/>
                    <a:pt x="86854" y="23904"/>
                  </a:cubicBezTo>
                  <a:lnTo>
                    <a:pt x="86854" y="23904"/>
                  </a:lnTo>
                  <a:cubicBezTo>
                    <a:pt x="88172" y="25666"/>
                    <a:pt x="89380" y="27243"/>
                    <a:pt x="90907" y="28709"/>
                  </a:cubicBezTo>
                  <a:lnTo>
                    <a:pt x="90907" y="28709"/>
                  </a:lnTo>
                  <a:cubicBezTo>
                    <a:pt x="90920" y="28722"/>
                    <a:pt x="90944" y="28734"/>
                    <a:pt x="90969" y="28759"/>
                  </a:cubicBezTo>
                  <a:lnTo>
                    <a:pt x="90969" y="28759"/>
                  </a:lnTo>
                  <a:lnTo>
                    <a:pt x="91031" y="28759"/>
                  </a:lnTo>
                  <a:cubicBezTo>
                    <a:pt x="89392" y="27206"/>
                    <a:pt x="88110" y="25481"/>
                    <a:pt x="86915" y="23879"/>
                  </a:cubicBezTo>
                  <a:lnTo>
                    <a:pt x="86915" y="23879"/>
                  </a:lnTo>
                  <a:cubicBezTo>
                    <a:pt x="85769" y="22339"/>
                    <a:pt x="84808" y="21107"/>
                    <a:pt x="83896" y="19998"/>
                  </a:cubicBezTo>
                  <a:lnTo>
                    <a:pt x="83896" y="19998"/>
                  </a:lnTo>
                  <a:cubicBezTo>
                    <a:pt x="79991" y="15254"/>
                    <a:pt x="74902" y="10720"/>
                    <a:pt x="69185" y="6913"/>
                  </a:cubicBezTo>
                  <a:lnTo>
                    <a:pt x="69185" y="6913"/>
                  </a:lnTo>
                  <a:cubicBezTo>
                    <a:pt x="65895" y="4720"/>
                    <a:pt x="62852" y="3143"/>
                    <a:pt x="59857" y="2083"/>
                  </a:cubicBezTo>
                  <a:lnTo>
                    <a:pt x="59857" y="2083"/>
                  </a:lnTo>
                  <a:cubicBezTo>
                    <a:pt x="56826" y="999"/>
                    <a:pt x="53808" y="469"/>
                    <a:pt x="50851" y="469"/>
                  </a:cubicBezTo>
                  <a:lnTo>
                    <a:pt x="50851" y="469"/>
                  </a:lnTo>
                  <a:cubicBezTo>
                    <a:pt x="50124" y="469"/>
                    <a:pt x="49397" y="493"/>
                    <a:pt x="48670" y="5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3"/>
            <p:cNvSpPr/>
            <p:nvPr/>
          </p:nvSpPr>
          <p:spPr>
            <a:xfrm>
              <a:off x="5004075" y="4324500"/>
              <a:ext cx="860375" cy="506125"/>
            </a:xfrm>
            <a:custGeom>
              <a:rect b="b" l="l" r="r" t="t"/>
              <a:pathLst>
                <a:path extrusionOk="0" h="20245" w="34415">
                  <a:moveTo>
                    <a:pt x="20812" y="2724"/>
                  </a:moveTo>
                  <a:cubicBezTo>
                    <a:pt x="16672" y="4424"/>
                    <a:pt x="13653" y="6740"/>
                    <a:pt x="11854" y="8392"/>
                  </a:cubicBezTo>
                  <a:lnTo>
                    <a:pt x="11854" y="8392"/>
                  </a:lnTo>
                  <a:cubicBezTo>
                    <a:pt x="10080" y="10006"/>
                    <a:pt x="8515" y="11743"/>
                    <a:pt x="6999" y="13419"/>
                  </a:cubicBezTo>
                  <a:lnTo>
                    <a:pt x="6999" y="13419"/>
                  </a:lnTo>
                  <a:cubicBezTo>
                    <a:pt x="4892" y="15747"/>
                    <a:pt x="2724" y="18150"/>
                    <a:pt x="1" y="20245"/>
                  </a:cubicBezTo>
                  <a:lnTo>
                    <a:pt x="1" y="20245"/>
                  </a:lnTo>
                  <a:lnTo>
                    <a:pt x="87" y="20245"/>
                  </a:lnTo>
                  <a:cubicBezTo>
                    <a:pt x="2798" y="18150"/>
                    <a:pt x="4954" y="15760"/>
                    <a:pt x="7049" y="13443"/>
                  </a:cubicBezTo>
                  <a:lnTo>
                    <a:pt x="7049" y="13443"/>
                  </a:lnTo>
                  <a:cubicBezTo>
                    <a:pt x="8564" y="11768"/>
                    <a:pt x="10141" y="10030"/>
                    <a:pt x="11903" y="8416"/>
                  </a:cubicBezTo>
                  <a:lnTo>
                    <a:pt x="11903" y="8416"/>
                  </a:lnTo>
                  <a:cubicBezTo>
                    <a:pt x="14072" y="6420"/>
                    <a:pt x="21970" y="1"/>
                    <a:pt x="32332" y="851"/>
                  </a:cubicBezTo>
                  <a:lnTo>
                    <a:pt x="32332" y="851"/>
                  </a:lnTo>
                  <a:cubicBezTo>
                    <a:pt x="33022" y="900"/>
                    <a:pt x="33725" y="999"/>
                    <a:pt x="34415" y="1122"/>
                  </a:cubicBezTo>
                  <a:lnTo>
                    <a:pt x="34415" y="1122"/>
                  </a:lnTo>
                  <a:lnTo>
                    <a:pt x="34415" y="1073"/>
                  </a:lnTo>
                  <a:cubicBezTo>
                    <a:pt x="33725" y="949"/>
                    <a:pt x="33035" y="863"/>
                    <a:pt x="32332" y="802"/>
                  </a:cubicBezTo>
                  <a:lnTo>
                    <a:pt x="32332" y="802"/>
                  </a:lnTo>
                  <a:cubicBezTo>
                    <a:pt x="31729" y="752"/>
                    <a:pt x="31112" y="728"/>
                    <a:pt x="30496" y="728"/>
                  </a:cubicBezTo>
                  <a:lnTo>
                    <a:pt x="30496" y="728"/>
                  </a:lnTo>
                  <a:cubicBezTo>
                    <a:pt x="27293" y="728"/>
                    <a:pt x="24052" y="1393"/>
                    <a:pt x="20812" y="272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3"/>
            <p:cNvSpPr/>
            <p:nvPr/>
          </p:nvSpPr>
          <p:spPr>
            <a:xfrm>
              <a:off x="2014000" y="4092850"/>
              <a:ext cx="2237900" cy="737775"/>
            </a:xfrm>
            <a:custGeom>
              <a:rect b="b" l="l" r="r" t="t"/>
              <a:pathLst>
                <a:path extrusionOk="0" h="29511" w="89516">
                  <a:moveTo>
                    <a:pt x="48362" y="395"/>
                  </a:moveTo>
                  <a:cubicBezTo>
                    <a:pt x="47179" y="482"/>
                    <a:pt x="45984" y="642"/>
                    <a:pt x="44825" y="913"/>
                  </a:cubicBezTo>
                  <a:lnTo>
                    <a:pt x="44825" y="913"/>
                  </a:lnTo>
                  <a:cubicBezTo>
                    <a:pt x="41979" y="1553"/>
                    <a:pt x="39194" y="2749"/>
                    <a:pt x="36299" y="4572"/>
                  </a:cubicBezTo>
                  <a:lnTo>
                    <a:pt x="36299" y="4572"/>
                  </a:lnTo>
                  <a:cubicBezTo>
                    <a:pt x="33748" y="6174"/>
                    <a:pt x="31432" y="8047"/>
                    <a:pt x="29202" y="9858"/>
                  </a:cubicBezTo>
                  <a:lnTo>
                    <a:pt x="29202" y="9858"/>
                  </a:lnTo>
                  <a:cubicBezTo>
                    <a:pt x="28968" y="10043"/>
                    <a:pt x="28746" y="10228"/>
                    <a:pt x="28512" y="10413"/>
                  </a:cubicBezTo>
                  <a:lnTo>
                    <a:pt x="28512" y="10413"/>
                  </a:lnTo>
                  <a:cubicBezTo>
                    <a:pt x="26774" y="11817"/>
                    <a:pt x="25296" y="12901"/>
                    <a:pt x="23830" y="13826"/>
                  </a:cubicBezTo>
                  <a:lnTo>
                    <a:pt x="23830" y="13826"/>
                  </a:lnTo>
                  <a:cubicBezTo>
                    <a:pt x="20244" y="16093"/>
                    <a:pt x="16671" y="17473"/>
                    <a:pt x="12913" y="18052"/>
                  </a:cubicBezTo>
                  <a:lnTo>
                    <a:pt x="12913" y="18052"/>
                  </a:lnTo>
                  <a:cubicBezTo>
                    <a:pt x="8428" y="18754"/>
                    <a:pt x="4042" y="18286"/>
                    <a:pt x="0" y="17411"/>
                  </a:cubicBezTo>
                  <a:lnTo>
                    <a:pt x="0" y="17411"/>
                  </a:lnTo>
                  <a:lnTo>
                    <a:pt x="0" y="17448"/>
                  </a:lnTo>
                  <a:cubicBezTo>
                    <a:pt x="4054" y="18323"/>
                    <a:pt x="8440" y="18791"/>
                    <a:pt x="12925" y="18101"/>
                  </a:cubicBezTo>
                  <a:lnTo>
                    <a:pt x="12925" y="18101"/>
                  </a:lnTo>
                  <a:cubicBezTo>
                    <a:pt x="16696" y="17510"/>
                    <a:pt x="20281" y="16130"/>
                    <a:pt x="23879" y="13850"/>
                  </a:cubicBezTo>
                  <a:lnTo>
                    <a:pt x="23879" y="13850"/>
                  </a:lnTo>
                  <a:cubicBezTo>
                    <a:pt x="25333" y="12926"/>
                    <a:pt x="26824" y="11842"/>
                    <a:pt x="28561" y="10437"/>
                  </a:cubicBezTo>
                  <a:lnTo>
                    <a:pt x="28561" y="10437"/>
                  </a:lnTo>
                  <a:cubicBezTo>
                    <a:pt x="28795" y="10252"/>
                    <a:pt x="29017" y="10068"/>
                    <a:pt x="29251" y="9883"/>
                  </a:cubicBezTo>
                  <a:lnTo>
                    <a:pt x="29251" y="9883"/>
                  </a:lnTo>
                  <a:cubicBezTo>
                    <a:pt x="33798" y="6199"/>
                    <a:pt x="38504" y="2379"/>
                    <a:pt x="44850" y="950"/>
                  </a:cubicBezTo>
                  <a:lnTo>
                    <a:pt x="44850" y="950"/>
                  </a:lnTo>
                  <a:cubicBezTo>
                    <a:pt x="45996" y="691"/>
                    <a:pt x="47191" y="518"/>
                    <a:pt x="48374" y="445"/>
                  </a:cubicBezTo>
                  <a:lnTo>
                    <a:pt x="48374" y="445"/>
                  </a:lnTo>
                  <a:cubicBezTo>
                    <a:pt x="55064" y="1"/>
                    <a:pt x="61545" y="2268"/>
                    <a:pt x="68766" y="7579"/>
                  </a:cubicBezTo>
                  <a:lnTo>
                    <a:pt x="68766" y="7579"/>
                  </a:lnTo>
                  <a:cubicBezTo>
                    <a:pt x="74323" y="11669"/>
                    <a:pt x="79091" y="16191"/>
                    <a:pt x="82923" y="21034"/>
                  </a:cubicBezTo>
                  <a:lnTo>
                    <a:pt x="82923" y="21034"/>
                  </a:lnTo>
                  <a:cubicBezTo>
                    <a:pt x="83835" y="22192"/>
                    <a:pt x="84796" y="23473"/>
                    <a:pt x="85843" y="24952"/>
                  </a:cubicBezTo>
                  <a:lnTo>
                    <a:pt x="85843" y="24952"/>
                  </a:lnTo>
                  <a:cubicBezTo>
                    <a:pt x="86952" y="26504"/>
                    <a:pt x="88073" y="28069"/>
                    <a:pt x="89441" y="29511"/>
                  </a:cubicBezTo>
                  <a:lnTo>
                    <a:pt x="89441" y="29511"/>
                  </a:lnTo>
                  <a:lnTo>
                    <a:pt x="89515" y="29511"/>
                  </a:lnTo>
                  <a:cubicBezTo>
                    <a:pt x="88135" y="28069"/>
                    <a:pt x="87014" y="26492"/>
                    <a:pt x="85905" y="24939"/>
                  </a:cubicBezTo>
                  <a:lnTo>
                    <a:pt x="85905" y="24939"/>
                  </a:lnTo>
                  <a:cubicBezTo>
                    <a:pt x="84845" y="23461"/>
                    <a:pt x="83896" y="22179"/>
                    <a:pt x="82972" y="21021"/>
                  </a:cubicBezTo>
                  <a:lnTo>
                    <a:pt x="82972" y="21021"/>
                  </a:lnTo>
                  <a:cubicBezTo>
                    <a:pt x="79140" y="16167"/>
                    <a:pt x="74372" y="11645"/>
                    <a:pt x="68815" y="7554"/>
                  </a:cubicBezTo>
                  <a:lnTo>
                    <a:pt x="68815" y="7554"/>
                  </a:lnTo>
                  <a:cubicBezTo>
                    <a:pt x="65612" y="5201"/>
                    <a:pt x="62617" y="3488"/>
                    <a:pt x="59660" y="2305"/>
                  </a:cubicBezTo>
                  <a:lnTo>
                    <a:pt x="59660" y="2305"/>
                  </a:lnTo>
                  <a:cubicBezTo>
                    <a:pt x="56407" y="999"/>
                    <a:pt x="53130" y="346"/>
                    <a:pt x="49902" y="346"/>
                  </a:cubicBezTo>
                  <a:lnTo>
                    <a:pt x="49902" y="346"/>
                  </a:lnTo>
                  <a:cubicBezTo>
                    <a:pt x="49397" y="346"/>
                    <a:pt x="48879" y="371"/>
                    <a:pt x="48362" y="39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3"/>
            <p:cNvSpPr/>
            <p:nvPr/>
          </p:nvSpPr>
          <p:spPr>
            <a:xfrm>
              <a:off x="5011475" y="4293700"/>
              <a:ext cx="852975" cy="536925"/>
            </a:xfrm>
            <a:custGeom>
              <a:rect b="b" l="l" r="r" t="t"/>
              <a:pathLst>
                <a:path extrusionOk="0" h="21477" w="34119">
                  <a:moveTo>
                    <a:pt x="21686" y="2921"/>
                  </a:moveTo>
                  <a:cubicBezTo>
                    <a:pt x="17288" y="4720"/>
                    <a:pt x="14109" y="7196"/>
                    <a:pt x="12211" y="8958"/>
                  </a:cubicBezTo>
                  <a:lnTo>
                    <a:pt x="12211" y="8958"/>
                  </a:lnTo>
                  <a:cubicBezTo>
                    <a:pt x="10351" y="10695"/>
                    <a:pt x="8700" y="12556"/>
                    <a:pt x="7098" y="14367"/>
                  </a:cubicBezTo>
                  <a:lnTo>
                    <a:pt x="7098" y="14367"/>
                  </a:lnTo>
                  <a:cubicBezTo>
                    <a:pt x="4966" y="16795"/>
                    <a:pt x="2761" y="19284"/>
                    <a:pt x="1" y="21477"/>
                  </a:cubicBezTo>
                  <a:lnTo>
                    <a:pt x="1" y="21477"/>
                  </a:lnTo>
                  <a:lnTo>
                    <a:pt x="87" y="21477"/>
                  </a:lnTo>
                  <a:cubicBezTo>
                    <a:pt x="2835" y="19284"/>
                    <a:pt x="5028" y="16807"/>
                    <a:pt x="7159" y="14392"/>
                  </a:cubicBezTo>
                  <a:lnTo>
                    <a:pt x="7159" y="14392"/>
                  </a:lnTo>
                  <a:cubicBezTo>
                    <a:pt x="8749" y="12581"/>
                    <a:pt x="10400" y="10708"/>
                    <a:pt x="12273" y="8983"/>
                  </a:cubicBezTo>
                  <a:lnTo>
                    <a:pt x="12273" y="8983"/>
                  </a:lnTo>
                  <a:cubicBezTo>
                    <a:pt x="14552" y="6851"/>
                    <a:pt x="22869" y="1"/>
                    <a:pt x="33921" y="986"/>
                  </a:cubicBezTo>
                  <a:lnTo>
                    <a:pt x="33921" y="986"/>
                  </a:lnTo>
                  <a:cubicBezTo>
                    <a:pt x="33983" y="999"/>
                    <a:pt x="34045" y="1011"/>
                    <a:pt x="34119" y="1011"/>
                  </a:cubicBezTo>
                  <a:lnTo>
                    <a:pt x="34119" y="1011"/>
                  </a:lnTo>
                  <a:lnTo>
                    <a:pt x="34119" y="974"/>
                  </a:lnTo>
                  <a:cubicBezTo>
                    <a:pt x="34057" y="962"/>
                    <a:pt x="33995" y="949"/>
                    <a:pt x="33921" y="949"/>
                  </a:cubicBezTo>
                  <a:lnTo>
                    <a:pt x="33921" y="949"/>
                  </a:lnTo>
                  <a:cubicBezTo>
                    <a:pt x="33219" y="888"/>
                    <a:pt x="32504" y="851"/>
                    <a:pt x="31790" y="851"/>
                  </a:cubicBezTo>
                  <a:lnTo>
                    <a:pt x="31790" y="851"/>
                  </a:lnTo>
                  <a:cubicBezTo>
                    <a:pt x="28451" y="851"/>
                    <a:pt x="25062" y="1553"/>
                    <a:pt x="21686" y="29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3"/>
            <p:cNvSpPr/>
            <p:nvPr/>
          </p:nvSpPr>
          <p:spPr>
            <a:xfrm>
              <a:off x="2014000" y="4071925"/>
              <a:ext cx="2201225" cy="758700"/>
            </a:xfrm>
            <a:custGeom>
              <a:rect b="b" l="l" r="r" t="t"/>
              <a:pathLst>
                <a:path extrusionOk="0" h="30348" w="88049">
                  <a:moveTo>
                    <a:pt x="48066" y="320"/>
                  </a:moveTo>
                  <a:cubicBezTo>
                    <a:pt x="46846" y="370"/>
                    <a:pt x="45614" y="518"/>
                    <a:pt x="44431" y="752"/>
                  </a:cubicBezTo>
                  <a:lnTo>
                    <a:pt x="44431" y="752"/>
                  </a:lnTo>
                  <a:cubicBezTo>
                    <a:pt x="37802" y="2082"/>
                    <a:pt x="32615" y="6136"/>
                    <a:pt x="28044" y="9709"/>
                  </a:cubicBezTo>
                  <a:lnTo>
                    <a:pt x="28044" y="9709"/>
                  </a:lnTo>
                  <a:lnTo>
                    <a:pt x="27538" y="10116"/>
                  </a:lnTo>
                  <a:cubicBezTo>
                    <a:pt x="25727" y="11521"/>
                    <a:pt x="24199" y="12593"/>
                    <a:pt x="22708" y="13517"/>
                  </a:cubicBezTo>
                  <a:lnTo>
                    <a:pt x="22708" y="13517"/>
                  </a:lnTo>
                  <a:cubicBezTo>
                    <a:pt x="19012" y="15784"/>
                    <a:pt x="15377" y="17152"/>
                    <a:pt x="11570" y="17681"/>
                  </a:cubicBezTo>
                  <a:lnTo>
                    <a:pt x="11570" y="17681"/>
                  </a:lnTo>
                  <a:cubicBezTo>
                    <a:pt x="7590" y="18236"/>
                    <a:pt x="3672" y="17854"/>
                    <a:pt x="0" y="17078"/>
                  </a:cubicBezTo>
                  <a:lnTo>
                    <a:pt x="0" y="17078"/>
                  </a:lnTo>
                  <a:lnTo>
                    <a:pt x="0" y="17127"/>
                  </a:lnTo>
                  <a:cubicBezTo>
                    <a:pt x="3672" y="17903"/>
                    <a:pt x="7602" y="18273"/>
                    <a:pt x="11582" y="17718"/>
                  </a:cubicBezTo>
                  <a:lnTo>
                    <a:pt x="11582" y="17718"/>
                  </a:lnTo>
                  <a:cubicBezTo>
                    <a:pt x="15402" y="17188"/>
                    <a:pt x="19049" y="15821"/>
                    <a:pt x="22758" y="13541"/>
                  </a:cubicBezTo>
                  <a:lnTo>
                    <a:pt x="22758" y="13541"/>
                  </a:lnTo>
                  <a:cubicBezTo>
                    <a:pt x="24249" y="12630"/>
                    <a:pt x="25776" y="11545"/>
                    <a:pt x="27588" y="10141"/>
                  </a:cubicBezTo>
                  <a:lnTo>
                    <a:pt x="27588" y="10141"/>
                  </a:lnTo>
                  <a:lnTo>
                    <a:pt x="28093" y="9746"/>
                  </a:lnTo>
                  <a:cubicBezTo>
                    <a:pt x="32664" y="6173"/>
                    <a:pt x="37839" y="2119"/>
                    <a:pt x="44443" y="801"/>
                  </a:cubicBezTo>
                  <a:lnTo>
                    <a:pt x="44443" y="801"/>
                  </a:lnTo>
                  <a:cubicBezTo>
                    <a:pt x="45639" y="555"/>
                    <a:pt x="46846" y="419"/>
                    <a:pt x="48066" y="370"/>
                  </a:cubicBezTo>
                  <a:lnTo>
                    <a:pt x="48066" y="370"/>
                  </a:lnTo>
                  <a:cubicBezTo>
                    <a:pt x="57024" y="0"/>
                    <a:pt x="63960" y="4732"/>
                    <a:pt x="68408" y="8317"/>
                  </a:cubicBezTo>
                  <a:lnTo>
                    <a:pt x="68408" y="8317"/>
                  </a:lnTo>
                  <a:cubicBezTo>
                    <a:pt x="73707" y="12605"/>
                    <a:pt x="78290" y="17250"/>
                    <a:pt x="81999" y="22142"/>
                  </a:cubicBezTo>
                  <a:lnTo>
                    <a:pt x="81999" y="22142"/>
                  </a:lnTo>
                  <a:cubicBezTo>
                    <a:pt x="82923" y="23361"/>
                    <a:pt x="83847" y="24655"/>
                    <a:pt x="84833" y="26085"/>
                  </a:cubicBezTo>
                  <a:lnTo>
                    <a:pt x="84833" y="26085"/>
                  </a:lnTo>
                  <a:lnTo>
                    <a:pt x="84956" y="26269"/>
                  </a:lnTo>
                  <a:cubicBezTo>
                    <a:pt x="85893" y="27649"/>
                    <a:pt x="86841" y="29042"/>
                    <a:pt x="87975" y="30348"/>
                  </a:cubicBezTo>
                  <a:lnTo>
                    <a:pt x="87975" y="30348"/>
                  </a:lnTo>
                  <a:lnTo>
                    <a:pt x="88049" y="30348"/>
                  </a:lnTo>
                  <a:cubicBezTo>
                    <a:pt x="86915" y="29042"/>
                    <a:pt x="85954" y="27637"/>
                    <a:pt x="85005" y="26245"/>
                  </a:cubicBezTo>
                  <a:lnTo>
                    <a:pt x="85005" y="26245"/>
                  </a:lnTo>
                  <a:lnTo>
                    <a:pt x="84895" y="26072"/>
                  </a:lnTo>
                  <a:cubicBezTo>
                    <a:pt x="83909" y="24631"/>
                    <a:pt x="82985" y="23337"/>
                    <a:pt x="82061" y="22117"/>
                  </a:cubicBezTo>
                  <a:lnTo>
                    <a:pt x="82061" y="22117"/>
                  </a:lnTo>
                  <a:cubicBezTo>
                    <a:pt x="78340" y="17225"/>
                    <a:pt x="73768" y="12580"/>
                    <a:pt x="68458" y="8292"/>
                  </a:cubicBezTo>
                  <a:lnTo>
                    <a:pt x="68458" y="8292"/>
                  </a:lnTo>
                  <a:cubicBezTo>
                    <a:pt x="65340" y="5767"/>
                    <a:pt x="62396" y="3918"/>
                    <a:pt x="59463" y="2612"/>
                  </a:cubicBezTo>
                  <a:lnTo>
                    <a:pt x="59463" y="2612"/>
                  </a:lnTo>
                  <a:cubicBezTo>
                    <a:pt x="56013" y="1084"/>
                    <a:pt x="52502" y="308"/>
                    <a:pt x="49015" y="308"/>
                  </a:cubicBezTo>
                  <a:lnTo>
                    <a:pt x="49015" y="308"/>
                  </a:lnTo>
                  <a:cubicBezTo>
                    <a:pt x="48694" y="308"/>
                    <a:pt x="48374" y="308"/>
                    <a:pt x="48066" y="32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3"/>
            <p:cNvSpPr/>
            <p:nvPr/>
          </p:nvSpPr>
          <p:spPr>
            <a:xfrm>
              <a:off x="5018875" y="4282600"/>
              <a:ext cx="845575" cy="548025"/>
            </a:xfrm>
            <a:custGeom>
              <a:rect b="b" l="l" r="r" t="t"/>
              <a:pathLst>
                <a:path extrusionOk="0" h="21921" w="33823">
                  <a:moveTo>
                    <a:pt x="22561" y="2342"/>
                  </a:moveTo>
                  <a:cubicBezTo>
                    <a:pt x="17903" y="4240"/>
                    <a:pt x="14564" y="6864"/>
                    <a:pt x="12580" y="8737"/>
                  </a:cubicBezTo>
                  <a:lnTo>
                    <a:pt x="12580" y="8737"/>
                  </a:lnTo>
                  <a:cubicBezTo>
                    <a:pt x="10621" y="10585"/>
                    <a:pt x="8884" y="12593"/>
                    <a:pt x="7208" y="14528"/>
                  </a:cubicBezTo>
                  <a:lnTo>
                    <a:pt x="7208" y="14528"/>
                  </a:lnTo>
                  <a:cubicBezTo>
                    <a:pt x="5027" y="17041"/>
                    <a:pt x="2797" y="19617"/>
                    <a:pt x="0" y="21921"/>
                  </a:cubicBezTo>
                  <a:lnTo>
                    <a:pt x="0" y="21921"/>
                  </a:lnTo>
                  <a:lnTo>
                    <a:pt x="87" y="21921"/>
                  </a:lnTo>
                  <a:cubicBezTo>
                    <a:pt x="2859" y="19629"/>
                    <a:pt x="5089" y="17054"/>
                    <a:pt x="7270" y="14540"/>
                  </a:cubicBezTo>
                  <a:lnTo>
                    <a:pt x="7270" y="14540"/>
                  </a:lnTo>
                  <a:cubicBezTo>
                    <a:pt x="8933" y="12606"/>
                    <a:pt x="10671" y="10610"/>
                    <a:pt x="12642" y="8749"/>
                  </a:cubicBezTo>
                  <a:lnTo>
                    <a:pt x="12642" y="8749"/>
                  </a:lnTo>
                  <a:cubicBezTo>
                    <a:pt x="17275" y="4375"/>
                    <a:pt x="25148" y="1"/>
                    <a:pt x="33823" y="247"/>
                  </a:cubicBezTo>
                  <a:lnTo>
                    <a:pt x="33823" y="247"/>
                  </a:lnTo>
                  <a:lnTo>
                    <a:pt x="33823" y="198"/>
                  </a:lnTo>
                  <a:cubicBezTo>
                    <a:pt x="33576" y="198"/>
                    <a:pt x="33330" y="186"/>
                    <a:pt x="33096" y="186"/>
                  </a:cubicBezTo>
                  <a:lnTo>
                    <a:pt x="33096" y="186"/>
                  </a:lnTo>
                  <a:cubicBezTo>
                    <a:pt x="29609" y="186"/>
                    <a:pt x="26072" y="913"/>
                    <a:pt x="22561" y="234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3"/>
            <p:cNvSpPr/>
            <p:nvPr/>
          </p:nvSpPr>
          <p:spPr>
            <a:xfrm>
              <a:off x="2014000" y="4055275"/>
              <a:ext cx="2165500" cy="775350"/>
            </a:xfrm>
            <a:custGeom>
              <a:rect b="b" l="l" r="r" t="t"/>
              <a:pathLst>
                <a:path extrusionOk="0" h="31014" w="86620">
                  <a:moveTo>
                    <a:pt x="47758" y="75"/>
                  </a:moveTo>
                  <a:cubicBezTo>
                    <a:pt x="46513" y="99"/>
                    <a:pt x="45257" y="223"/>
                    <a:pt x="44024" y="432"/>
                  </a:cubicBezTo>
                  <a:lnTo>
                    <a:pt x="44024" y="432"/>
                  </a:lnTo>
                  <a:cubicBezTo>
                    <a:pt x="37137" y="1652"/>
                    <a:pt x="31691" y="5767"/>
                    <a:pt x="26885" y="9390"/>
                  </a:cubicBezTo>
                  <a:lnTo>
                    <a:pt x="26885" y="9390"/>
                  </a:lnTo>
                  <a:lnTo>
                    <a:pt x="26553" y="9636"/>
                  </a:lnTo>
                  <a:cubicBezTo>
                    <a:pt x="25370" y="10523"/>
                    <a:pt x="23583" y="11842"/>
                    <a:pt x="21600" y="13037"/>
                  </a:cubicBezTo>
                  <a:lnTo>
                    <a:pt x="21600" y="13037"/>
                  </a:lnTo>
                  <a:cubicBezTo>
                    <a:pt x="17792" y="15316"/>
                    <a:pt x="14071" y="16647"/>
                    <a:pt x="10239" y="17128"/>
                  </a:cubicBezTo>
                  <a:lnTo>
                    <a:pt x="10239" y="17128"/>
                  </a:lnTo>
                  <a:cubicBezTo>
                    <a:pt x="6740" y="17559"/>
                    <a:pt x="3290" y="17263"/>
                    <a:pt x="0" y="16610"/>
                  </a:cubicBezTo>
                  <a:lnTo>
                    <a:pt x="0" y="16610"/>
                  </a:lnTo>
                  <a:lnTo>
                    <a:pt x="0" y="16659"/>
                  </a:lnTo>
                  <a:cubicBezTo>
                    <a:pt x="160" y="16684"/>
                    <a:pt x="333" y="16721"/>
                    <a:pt x="505" y="16758"/>
                  </a:cubicBezTo>
                  <a:lnTo>
                    <a:pt x="505" y="16758"/>
                  </a:lnTo>
                  <a:cubicBezTo>
                    <a:pt x="3992" y="17411"/>
                    <a:pt x="7183" y="17546"/>
                    <a:pt x="10252" y="17164"/>
                  </a:cubicBezTo>
                  <a:lnTo>
                    <a:pt x="10252" y="17164"/>
                  </a:lnTo>
                  <a:cubicBezTo>
                    <a:pt x="14096" y="16696"/>
                    <a:pt x="17817" y="15353"/>
                    <a:pt x="21636" y="13061"/>
                  </a:cubicBezTo>
                  <a:lnTo>
                    <a:pt x="21636" y="13061"/>
                  </a:lnTo>
                  <a:cubicBezTo>
                    <a:pt x="23633" y="11866"/>
                    <a:pt x="25419" y="10548"/>
                    <a:pt x="26602" y="9661"/>
                  </a:cubicBezTo>
                  <a:lnTo>
                    <a:pt x="26602" y="9661"/>
                  </a:lnTo>
                  <a:lnTo>
                    <a:pt x="26935" y="9414"/>
                  </a:lnTo>
                  <a:cubicBezTo>
                    <a:pt x="31728" y="5792"/>
                    <a:pt x="37174" y="1689"/>
                    <a:pt x="44049" y="469"/>
                  </a:cubicBezTo>
                  <a:lnTo>
                    <a:pt x="44049" y="469"/>
                  </a:lnTo>
                  <a:cubicBezTo>
                    <a:pt x="45269" y="260"/>
                    <a:pt x="46513" y="136"/>
                    <a:pt x="47758" y="124"/>
                  </a:cubicBezTo>
                  <a:lnTo>
                    <a:pt x="47758" y="124"/>
                  </a:lnTo>
                  <a:cubicBezTo>
                    <a:pt x="54719" y="1"/>
                    <a:pt x="61164" y="2785"/>
                    <a:pt x="68039" y="8872"/>
                  </a:cubicBezTo>
                  <a:lnTo>
                    <a:pt x="68039" y="8872"/>
                  </a:lnTo>
                  <a:cubicBezTo>
                    <a:pt x="73078" y="13345"/>
                    <a:pt x="77465" y="18113"/>
                    <a:pt x="81075" y="23066"/>
                  </a:cubicBezTo>
                  <a:lnTo>
                    <a:pt x="81075" y="23066"/>
                  </a:lnTo>
                  <a:cubicBezTo>
                    <a:pt x="81999" y="24336"/>
                    <a:pt x="82923" y="25679"/>
                    <a:pt x="83823" y="27059"/>
                  </a:cubicBezTo>
                  <a:lnTo>
                    <a:pt x="83823" y="27059"/>
                  </a:lnTo>
                  <a:lnTo>
                    <a:pt x="84081" y="27453"/>
                  </a:lnTo>
                  <a:cubicBezTo>
                    <a:pt x="84858" y="28648"/>
                    <a:pt x="85646" y="29856"/>
                    <a:pt x="86546" y="31014"/>
                  </a:cubicBezTo>
                  <a:lnTo>
                    <a:pt x="86546" y="31014"/>
                  </a:lnTo>
                  <a:lnTo>
                    <a:pt x="86620" y="31014"/>
                  </a:lnTo>
                  <a:cubicBezTo>
                    <a:pt x="85708" y="29856"/>
                    <a:pt x="84919" y="28636"/>
                    <a:pt x="84143" y="27441"/>
                  </a:cubicBezTo>
                  <a:lnTo>
                    <a:pt x="84143" y="27441"/>
                  </a:lnTo>
                  <a:lnTo>
                    <a:pt x="83884" y="27046"/>
                  </a:lnTo>
                  <a:cubicBezTo>
                    <a:pt x="82985" y="25666"/>
                    <a:pt x="82061" y="24323"/>
                    <a:pt x="81137" y="23054"/>
                  </a:cubicBezTo>
                  <a:lnTo>
                    <a:pt x="81137" y="23054"/>
                  </a:lnTo>
                  <a:cubicBezTo>
                    <a:pt x="77526" y="18101"/>
                    <a:pt x="73140" y="13320"/>
                    <a:pt x="68088" y="8848"/>
                  </a:cubicBezTo>
                  <a:lnTo>
                    <a:pt x="68088" y="8848"/>
                  </a:lnTo>
                  <a:cubicBezTo>
                    <a:pt x="65069" y="6174"/>
                    <a:pt x="62186" y="4178"/>
                    <a:pt x="59266" y="2748"/>
                  </a:cubicBezTo>
                  <a:lnTo>
                    <a:pt x="59266" y="2748"/>
                  </a:lnTo>
                  <a:cubicBezTo>
                    <a:pt x="55644" y="974"/>
                    <a:pt x="51898" y="75"/>
                    <a:pt x="48140" y="75"/>
                  </a:cubicBezTo>
                  <a:lnTo>
                    <a:pt x="48140" y="75"/>
                  </a:lnTo>
                  <a:cubicBezTo>
                    <a:pt x="48017" y="75"/>
                    <a:pt x="47881" y="75"/>
                    <a:pt x="47758" y="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3"/>
            <p:cNvSpPr/>
            <p:nvPr/>
          </p:nvSpPr>
          <p:spPr>
            <a:xfrm>
              <a:off x="5018875" y="4256425"/>
              <a:ext cx="845575" cy="574200"/>
            </a:xfrm>
            <a:custGeom>
              <a:rect b="b" l="l" r="r" t="t"/>
              <a:pathLst>
                <a:path extrusionOk="0" h="22968" w="33823">
                  <a:moveTo>
                    <a:pt x="13061" y="9032"/>
                  </a:moveTo>
                  <a:cubicBezTo>
                    <a:pt x="10991" y="11016"/>
                    <a:pt x="9167" y="13148"/>
                    <a:pt x="7418" y="15218"/>
                  </a:cubicBezTo>
                  <a:lnTo>
                    <a:pt x="7418" y="15218"/>
                  </a:lnTo>
                  <a:cubicBezTo>
                    <a:pt x="5175" y="17854"/>
                    <a:pt x="2871" y="20553"/>
                    <a:pt x="0" y="22968"/>
                  </a:cubicBezTo>
                  <a:lnTo>
                    <a:pt x="0" y="22968"/>
                  </a:lnTo>
                  <a:lnTo>
                    <a:pt x="653" y="22968"/>
                  </a:lnTo>
                  <a:cubicBezTo>
                    <a:pt x="3438" y="20590"/>
                    <a:pt x="5680" y="17953"/>
                    <a:pt x="7874" y="15378"/>
                  </a:cubicBezTo>
                  <a:lnTo>
                    <a:pt x="7874" y="15378"/>
                  </a:lnTo>
                  <a:cubicBezTo>
                    <a:pt x="9623" y="13308"/>
                    <a:pt x="11435" y="11176"/>
                    <a:pt x="13492" y="9217"/>
                  </a:cubicBezTo>
                  <a:lnTo>
                    <a:pt x="13492" y="9217"/>
                  </a:lnTo>
                  <a:cubicBezTo>
                    <a:pt x="18002" y="4917"/>
                    <a:pt x="25456" y="629"/>
                    <a:pt x="33823" y="333"/>
                  </a:cubicBezTo>
                  <a:lnTo>
                    <a:pt x="33823" y="333"/>
                  </a:lnTo>
                  <a:lnTo>
                    <a:pt x="33823" y="1"/>
                  </a:lnTo>
                  <a:cubicBezTo>
                    <a:pt x="25259" y="296"/>
                    <a:pt x="17645" y="4658"/>
                    <a:pt x="13061" y="903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3"/>
            <p:cNvSpPr/>
            <p:nvPr/>
          </p:nvSpPr>
          <p:spPr>
            <a:xfrm>
              <a:off x="2014000" y="4030650"/>
              <a:ext cx="2137150" cy="799975"/>
            </a:xfrm>
            <a:custGeom>
              <a:rect b="b" l="l" r="r" t="t"/>
              <a:pathLst>
                <a:path extrusionOk="0" h="31999" w="85486">
                  <a:moveTo>
                    <a:pt x="25555" y="9278"/>
                  </a:moveTo>
                  <a:lnTo>
                    <a:pt x="25394" y="9389"/>
                  </a:lnTo>
                  <a:cubicBezTo>
                    <a:pt x="20749" y="12777"/>
                    <a:pt x="15525" y="16018"/>
                    <a:pt x="8859" y="16757"/>
                  </a:cubicBezTo>
                  <a:lnTo>
                    <a:pt x="8859" y="16757"/>
                  </a:lnTo>
                  <a:cubicBezTo>
                    <a:pt x="5828" y="17090"/>
                    <a:pt x="2883" y="16880"/>
                    <a:pt x="0" y="16338"/>
                  </a:cubicBezTo>
                  <a:lnTo>
                    <a:pt x="0" y="16338"/>
                  </a:lnTo>
                  <a:lnTo>
                    <a:pt x="0" y="16683"/>
                  </a:lnTo>
                  <a:cubicBezTo>
                    <a:pt x="2896" y="17213"/>
                    <a:pt x="5877" y="17423"/>
                    <a:pt x="8945" y="17078"/>
                  </a:cubicBezTo>
                  <a:lnTo>
                    <a:pt x="8945" y="17078"/>
                  </a:lnTo>
                  <a:cubicBezTo>
                    <a:pt x="15771" y="16326"/>
                    <a:pt x="21070" y="13048"/>
                    <a:pt x="25789" y="9611"/>
                  </a:cubicBezTo>
                  <a:lnTo>
                    <a:pt x="25789" y="9611"/>
                  </a:lnTo>
                  <a:lnTo>
                    <a:pt x="25949" y="9500"/>
                  </a:lnTo>
                  <a:cubicBezTo>
                    <a:pt x="31839" y="5200"/>
                    <a:pt x="38504" y="333"/>
                    <a:pt x="47302" y="333"/>
                  </a:cubicBezTo>
                  <a:lnTo>
                    <a:pt x="47302" y="333"/>
                  </a:lnTo>
                  <a:cubicBezTo>
                    <a:pt x="47351" y="333"/>
                    <a:pt x="47401" y="333"/>
                    <a:pt x="47450" y="333"/>
                  </a:cubicBezTo>
                  <a:lnTo>
                    <a:pt x="47450" y="333"/>
                  </a:lnTo>
                  <a:cubicBezTo>
                    <a:pt x="54387" y="370"/>
                    <a:pt x="60942" y="3487"/>
                    <a:pt x="67484" y="9833"/>
                  </a:cubicBezTo>
                  <a:lnTo>
                    <a:pt x="67484" y="9833"/>
                  </a:lnTo>
                  <a:cubicBezTo>
                    <a:pt x="73497" y="15661"/>
                    <a:pt x="78574" y="21907"/>
                    <a:pt x="82603" y="28401"/>
                  </a:cubicBezTo>
                  <a:lnTo>
                    <a:pt x="82603" y="28401"/>
                  </a:lnTo>
                  <a:lnTo>
                    <a:pt x="82972" y="29005"/>
                  </a:lnTo>
                  <a:cubicBezTo>
                    <a:pt x="83588" y="30003"/>
                    <a:pt x="84217" y="31013"/>
                    <a:pt x="84907" y="31999"/>
                  </a:cubicBezTo>
                  <a:lnTo>
                    <a:pt x="84907" y="31999"/>
                  </a:lnTo>
                  <a:lnTo>
                    <a:pt x="85486" y="31999"/>
                  </a:lnTo>
                  <a:cubicBezTo>
                    <a:pt x="84747" y="30976"/>
                    <a:pt x="84094" y="29929"/>
                    <a:pt x="83453" y="28881"/>
                  </a:cubicBezTo>
                  <a:lnTo>
                    <a:pt x="83453" y="28881"/>
                  </a:lnTo>
                  <a:lnTo>
                    <a:pt x="83083" y="28278"/>
                  </a:lnTo>
                  <a:cubicBezTo>
                    <a:pt x="79042" y="21772"/>
                    <a:pt x="73941" y="15500"/>
                    <a:pt x="67916" y="9648"/>
                  </a:cubicBezTo>
                  <a:lnTo>
                    <a:pt x="67916" y="9648"/>
                  </a:lnTo>
                  <a:cubicBezTo>
                    <a:pt x="61274" y="3204"/>
                    <a:pt x="54572" y="49"/>
                    <a:pt x="47450" y="0"/>
                  </a:cubicBezTo>
                  <a:lnTo>
                    <a:pt x="47450" y="0"/>
                  </a:lnTo>
                  <a:cubicBezTo>
                    <a:pt x="47401" y="0"/>
                    <a:pt x="47364" y="0"/>
                    <a:pt x="47314" y="0"/>
                  </a:cubicBezTo>
                  <a:lnTo>
                    <a:pt x="47314" y="0"/>
                  </a:lnTo>
                  <a:cubicBezTo>
                    <a:pt x="38283" y="0"/>
                    <a:pt x="31518" y="4929"/>
                    <a:pt x="25555" y="92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611" name="Shape 611"/>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612" name="Shape 612"/>
        <p:cNvGrpSpPr/>
        <p:nvPr/>
      </p:nvGrpSpPr>
      <p:grpSpPr>
        <a:xfrm>
          <a:off x="0" y="0"/>
          <a:ext cx="0" cy="0"/>
          <a:chOff x="0" y="0"/>
          <a:chExt cx="0" cy="0"/>
        </a:xfrm>
      </p:grpSpPr>
      <p:sp>
        <p:nvSpPr>
          <p:cNvPr id="613" name="Google Shape;613;p25"/>
          <p:cNvSpPr txBox="1"/>
          <p:nvPr>
            <p:ph type="title"/>
          </p:nvPr>
        </p:nvSpPr>
        <p:spPr>
          <a:xfrm>
            <a:off x="713225" y="539525"/>
            <a:ext cx="7717500" cy="5736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b="1" sz="30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14" name="Google Shape;614;p25"/>
          <p:cNvSpPr txBox="1"/>
          <p:nvPr>
            <p:ph idx="1" type="subTitle"/>
          </p:nvPr>
        </p:nvSpPr>
        <p:spPr>
          <a:xfrm>
            <a:off x="713225" y="1932209"/>
            <a:ext cx="2399400" cy="4074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615" name="Google Shape;615;p25"/>
          <p:cNvSpPr txBox="1"/>
          <p:nvPr>
            <p:ph idx="2" type="subTitle"/>
          </p:nvPr>
        </p:nvSpPr>
        <p:spPr>
          <a:xfrm>
            <a:off x="713225" y="2340475"/>
            <a:ext cx="2399400" cy="526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616" name="Google Shape;616;p25"/>
          <p:cNvSpPr txBox="1"/>
          <p:nvPr>
            <p:ph hasCustomPrompt="1" idx="3" type="title"/>
          </p:nvPr>
        </p:nvSpPr>
        <p:spPr>
          <a:xfrm>
            <a:off x="713225" y="1366137"/>
            <a:ext cx="2399400" cy="610800"/>
          </a:xfrm>
          <a:prstGeom prst="rect">
            <a:avLst/>
          </a:prstGeom>
          <a:noFill/>
          <a:ln>
            <a:noFill/>
          </a:ln>
        </p:spPr>
        <p:txBody>
          <a:bodyPr anchorCtr="0" anchor="b" bIns="91425" lIns="91425" spcFirstLastPara="1" rIns="91425" wrap="square" tIns="91425">
            <a:noAutofit/>
          </a:bodyPr>
          <a:lstStyle>
            <a:lvl1pPr lvl="0" algn="l">
              <a:spcBef>
                <a:spcPts val="0"/>
              </a:spcBef>
              <a:spcAft>
                <a:spcPts val="0"/>
              </a:spcAft>
              <a:buClr>
                <a:schemeClr val="dk2"/>
              </a:buClr>
              <a:buSzPts val="3800"/>
              <a:buNone/>
              <a:defRPr sz="3800">
                <a:solidFill>
                  <a:schemeClr val="accent2"/>
                </a:solidFill>
              </a:defRPr>
            </a:lvl1pPr>
            <a:lvl2pPr lvl="1" algn="l">
              <a:spcBef>
                <a:spcPts val="0"/>
              </a:spcBef>
              <a:spcAft>
                <a:spcPts val="0"/>
              </a:spcAft>
              <a:buClr>
                <a:schemeClr val="dk2"/>
              </a:buClr>
              <a:buSzPts val="3800"/>
              <a:buNone/>
              <a:defRPr sz="3800">
                <a:solidFill>
                  <a:schemeClr val="dk2"/>
                </a:solidFill>
              </a:defRPr>
            </a:lvl2pPr>
            <a:lvl3pPr lvl="2" algn="l">
              <a:spcBef>
                <a:spcPts val="0"/>
              </a:spcBef>
              <a:spcAft>
                <a:spcPts val="0"/>
              </a:spcAft>
              <a:buClr>
                <a:schemeClr val="dk2"/>
              </a:buClr>
              <a:buSzPts val="3800"/>
              <a:buNone/>
              <a:defRPr sz="3800">
                <a:solidFill>
                  <a:schemeClr val="dk2"/>
                </a:solidFill>
              </a:defRPr>
            </a:lvl3pPr>
            <a:lvl4pPr lvl="3" algn="l">
              <a:spcBef>
                <a:spcPts val="0"/>
              </a:spcBef>
              <a:spcAft>
                <a:spcPts val="0"/>
              </a:spcAft>
              <a:buClr>
                <a:schemeClr val="dk2"/>
              </a:buClr>
              <a:buSzPts val="3800"/>
              <a:buNone/>
              <a:defRPr sz="3800">
                <a:solidFill>
                  <a:schemeClr val="dk2"/>
                </a:solidFill>
              </a:defRPr>
            </a:lvl4pPr>
            <a:lvl5pPr lvl="4" algn="l">
              <a:spcBef>
                <a:spcPts val="0"/>
              </a:spcBef>
              <a:spcAft>
                <a:spcPts val="0"/>
              </a:spcAft>
              <a:buClr>
                <a:schemeClr val="dk2"/>
              </a:buClr>
              <a:buSzPts val="3800"/>
              <a:buNone/>
              <a:defRPr sz="3800">
                <a:solidFill>
                  <a:schemeClr val="dk2"/>
                </a:solidFill>
              </a:defRPr>
            </a:lvl5pPr>
            <a:lvl6pPr lvl="5" algn="l">
              <a:spcBef>
                <a:spcPts val="0"/>
              </a:spcBef>
              <a:spcAft>
                <a:spcPts val="0"/>
              </a:spcAft>
              <a:buClr>
                <a:schemeClr val="dk2"/>
              </a:buClr>
              <a:buSzPts val="3800"/>
              <a:buNone/>
              <a:defRPr sz="3800">
                <a:solidFill>
                  <a:schemeClr val="dk2"/>
                </a:solidFill>
              </a:defRPr>
            </a:lvl6pPr>
            <a:lvl7pPr lvl="6" algn="l">
              <a:spcBef>
                <a:spcPts val="0"/>
              </a:spcBef>
              <a:spcAft>
                <a:spcPts val="0"/>
              </a:spcAft>
              <a:buClr>
                <a:schemeClr val="dk2"/>
              </a:buClr>
              <a:buSzPts val="3800"/>
              <a:buNone/>
              <a:defRPr sz="3800">
                <a:solidFill>
                  <a:schemeClr val="dk2"/>
                </a:solidFill>
              </a:defRPr>
            </a:lvl7pPr>
            <a:lvl8pPr lvl="7" algn="l">
              <a:spcBef>
                <a:spcPts val="0"/>
              </a:spcBef>
              <a:spcAft>
                <a:spcPts val="0"/>
              </a:spcAft>
              <a:buClr>
                <a:schemeClr val="dk2"/>
              </a:buClr>
              <a:buSzPts val="3800"/>
              <a:buNone/>
              <a:defRPr sz="3800">
                <a:solidFill>
                  <a:schemeClr val="dk2"/>
                </a:solidFill>
              </a:defRPr>
            </a:lvl8pPr>
            <a:lvl9pPr lvl="8" algn="l">
              <a:spcBef>
                <a:spcPts val="0"/>
              </a:spcBef>
              <a:spcAft>
                <a:spcPts val="0"/>
              </a:spcAft>
              <a:buClr>
                <a:schemeClr val="dk2"/>
              </a:buClr>
              <a:buSzPts val="3800"/>
              <a:buNone/>
              <a:defRPr sz="3800">
                <a:solidFill>
                  <a:schemeClr val="dk2"/>
                </a:solidFill>
              </a:defRPr>
            </a:lvl9pPr>
          </a:lstStyle>
          <a:p>
            <a:r>
              <a:t>xx%</a:t>
            </a:r>
          </a:p>
        </p:txBody>
      </p:sp>
      <p:sp>
        <p:nvSpPr>
          <p:cNvPr id="617" name="Google Shape;617;p25"/>
          <p:cNvSpPr txBox="1"/>
          <p:nvPr>
            <p:ph idx="4" type="subTitle"/>
          </p:nvPr>
        </p:nvSpPr>
        <p:spPr>
          <a:xfrm>
            <a:off x="713225" y="3664653"/>
            <a:ext cx="2399400" cy="4062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618" name="Google Shape;618;p25"/>
          <p:cNvSpPr txBox="1"/>
          <p:nvPr>
            <p:ph idx="5" type="subTitle"/>
          </p:nvPr>
        </p:nvSpPr>
        <p:spPr>
          <a:xfrm>
            <a:off x="713225" y="4072925"/>
            <a:ext cx="2399400" cy="5265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619" name="Google Shape;619;p25"/>
          <p:cNvSpPr txBox="1"/>
          <p:nvPr>
            <p:ph hasCustomPrompt="1" idx="6" type="title"/>
          </p:nvPr>
        </p:nvSpPr>
        <p:spPr>
          <a:xfrm>
            <a:off x="713225" y="3099835"/>
            <a:ext cx="2399400" cy="609600"/>
          </a:xfrm>
          <a:prstGeom prst="rect">
            <a:avLst/>
          </a:prstGeom>
          <a:noFill/>
          <a:ln>
            <a:noFill/>
          </a:ln>
        </p:spPr>
        <p:txBody>
          <a:bodyPr anchorCtr="0" anchor="b" bIns="91425" lIns="91425" spcFirstLastPara="1" rIns="91425" wrap="square" tIns="91425">
            <a:noAutofit/>
          </a:bodyPr>
          <a:lstStyle>
            <a:lvl1pPr lvl="0" algn="r">
              <a:spcBef>
                <a:spcPts val="0"/>
              </a:spcBef>
              <a:spcAft>
                <a:spcPts val="0"/>
              </a:spcAft>
              <a:buClr>
                <a:schemeClr val="dk2"/>
              </a:buClr>
              <a:buSzPts val="3800"/>
              <a:buNone/>
              <a:defRPr sz="3800">
                <a:solidFill>
                  <a:schemeClr val="accent2"/>
                </a:solidFill>
              </a:defRPr>
            </a:lvl1pPr>
            <a:lvl2pPr lvl="1" algn="l">
              <a:spcBef>
                <a:spcPts val="0"/>
              </a:spcBef>
              <a:spcAft>
                <a:spcPts val="0"/>
              </a:spcAft>
              <a:buClr>
                <a:schemeClr val="dk2"/>
              </a:buClr>
              <a:buSzPts val="3800"/>
              <a:buNone/>
              <a:defRPr sz="3800">
                <a:solidFill>
                  <a:schemeClr val="dk2"/>
                </a:solidFill>
              </a:defRPr>
            </a:lvl2pPr>
            <a:lvl3pPr lvl="2" algn="l">
              <a:spcBef>
                <a:spcPts val="0"/>
              </a:spcBef>
              <a:spcAft>
                <a:spcPts val="0"/>
              </a:spcAft>
              <a:buClr>
                <a:schemeClr val="dk2"/>
              </a:buClr>
              <a:buSzPts val="3800"/>
              <a:buNone/>
              <a:defRPr sz="3800">
                <a:solidFill>
                  <a:schemeClr val="dk2"/>
                </a:solidFill>
              </a:defRPr>
            </a:lvl3pPr>
            <a:lvl4pPr lvl="3" algn="l">
              <a:spcBef>
                <a:spcPts val="0"/>
              </a:spcBef>
              <a:spcAft>
                <a:spcPts val="0"/>
              </a:spcAft>
              <a:buClr>
                <a:schemeClr val="dk2"/>
              </a:buClr>
              <a:buSzPts val="3800"/>
              <a:buNone/>
              <a:defRPr sz="3800">
                <a:solidFill>
                  <a:schemeClr val="dk2"/>
                </a:solidFill>
              </a:defRPr>
            </a:lvl4pPr>
            <a:lvl5pPr lvl="4" algn="l">
              <a:spcBef>
                <a:spcPts val="0"/>
              </a:spcBef>
              <a:spcAft>
                <a:spcPts val="0"/>
              </a:spcAft>
              <a:buClr>
                <a:schemeClr val="dk2"/>
              </a:buClr>
              <a:buSzPts val="3800"/>
              <a:buNone/>
              <a:defRPr sz="3800">
                <a:solidFill>
                  <a:schemeClr val="dk2"/>
                </a:solidFill>
              </a:defRPr>
            </a:lvl5pPr>
            <a:lvl6pPr lvl="5" algn="l">
              <a:spcBef>
                <a:spcPts val="0"/>
              </a:spcBef>
              <a:spcAft>
                <a:spcPts val="0"/>
              </a:spcAft>
              <a:buClr>
                <a:schemeClr val="dk2"/>
              </a:buClr>
              <a:buSzPts val="3800"/>
              <a:buNone/>
              <a:defRPr sz="3800">
                <a:solidFill>
                  <a:schemeClr val="dk2"/>
                </a:solidFill>
              </a:defRPr>
            </a:lvl6pPr>
            <a:lvl7pPr lvl="6" algn="l">
              <a:spcBef>
                <a:spcPts val="0"/>
              </a:spcBef>
              <a:spcAft>
                <a:spcPts val="0"/>
              </a:spcAft>
              <a:buClr>
                <a:schemeClr val="dk2"/>
              </a:buClr>
              <a:buSzPts val="3800"/>
              <a:buNone/>
              <a:defRPr sz="3800">
                <a:solidFill>
                  <a:schemeClr val="dk2"/>
                </a:solidFill>
              </a:defRPr>
            </a:lvl7pPr>
            <a:lvl8pPr lvl="7" algn="l">
              <a:spcBef>
                <a:spcPts val="0"/>
              </a:spcBef>
              <a:spcAft>
                <a:spcPts val="0"/>
              </a:spcAft>
              <a:buClr>
                <a:schemeClr val="dk2"/>
              </a:buClr>
              <a:buSzPts val="3800"/>
              <a:buNone/>
              <a:defRPr sz="3800">
                <a:solidFill>
                  <a:schemeClr val="dk2"/>
                </a:solidFill>
              </a:defRPr>
            </a:lvl8pPr>
            <a:lvl9pPr lvl="8" algn="l">
              <a:spcBef>
                <a:spcPts val="0"/>
              </a:spcBef>
              <a:spcAft>
                <a:spcPts val="0"/>
              </a:spcAft>
              <a:buClr>
                <a:schemeClr val="dk2"/>
              </a:buClr>
              <a:buSzPts val="3800"/>
              <a:buNone/>
              <a:defRPr sz="3800">
                <a:solidFill>
                  <a:schemeClr val="dk2"/>
                </a:solidFill>
              </a:defRPr>
            </a:lvl9pPr>
          </a:lstStyle>
          <a:p>
            <a:r>
              <a:t>xx%</a:t>
            </a:r>
          </a:p>
        </p:txBody>
      </p:sp>
      <p:sp>
        <p:nvSpPr>
          <p:cNvPr id="620" name="Google Shape;620;p25"/>
          <p:cNvSpPr txBox="1"/>
          <p:nvPr>
            <p:ph idx="7" type="subTitle"/>
          </p:nvPr>
        </p:nvSpPr>
        <p:spPr>
          <a:xfrm>
            <a:off x="6031375" y="1931128"/>
            <a:ext cx="2399400" cy="4074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621" name="Google Shape;621;p25"/>
          <p:cNvSpPr txBox="1"/>
          <p:nvPr>
            <p:ph idx="8" type="subTitle"/>
          </p:nvPr>
        </p:nvSpPr>
        <p:spPr>
          <a:xfrm>
            <a:off x="6031375" y="2339588"/>
            <a:ext cx="2399400" cy="526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622" name="Google Shape;622;p25"/>
          <p:cNvSpPr txBox="1"/>
          <p:nvPr>
            <p:ph hasCustomPrompt="1" idx="9" type="title"/>
          </p:nvPr>
        </p:nvSpPr>
        <p:spPr>
          <a:xfrm>
            <a:off x="6031375" y="1365003"/>
            <a:ext cx="2399400" cy="610800"/>
          </a:xfrm>
          <a:prstGeom prst="rect">
            <a:avLst/>
          </a:prstGeom>
          <a:noFill/>
          <a:ln>
            <a:noFill/>
          </a:ln>
        </p:spPr>
        <p:txBody>
          <a:bodyPr anchorCtr="0" anchor="b" bIns="91425" lIns="91425" spcFirstLastPara="1" rIns="91425" wrap="square" tIns="91425">
            <a:noAutofit/>
          </a:bodyPr>
          <a:lstStyle>
            <a:lvl1pPr lvl="0" algn="l">
              <a:spcBef>
                <a:spcPts val="0"/>
              </a:spcBef>
              <a:spcAft>
                <a:spcPts val="0"/>
              </a:spcAft>
              <a:buClr>
                <a:schemeClr val="dk2"/>
              </a:buClr>
              <a:buSzPts val="3800"/>
              <a:buNone/>
              <a:defRPr sz="3800">
                <a:solidFill>
                  <a:schemeClr val="accent2"/>
                </a:solidFill>
              </a:defRPr>
            </a:lvl1pPr>
            <a:lvl2pPr lvl="1" algn="l">
              <a:spcBef>
                <a:spcPts val="0"/>
              </a:spcBef>
              <a:spcAft>
                <a:spcPts val="0"/>
              </a:spcAft>
              <a:buClr>
                <a:schemeClr val="dk2"/>
              </a:buClr>
              <a:buSzPts val="3800"/>
              <a:buNone/>
              <a:defRPr sz="3800">
                <a:solidFill>
                  <a:schemeClr val="dk2"/>
                </a:solidFill>
              </a:defRPr>
            </a:lvl2pPr>
            <a:lvl3pPr lvl="2" algn="l">
              <a:spcBef>
                <a:spcPts val="0"/>
              </a:spcBef>
              <a:spcAft>
                <a:spcPts val="0"/>
              </a:spcAft>
              <a:buClr>
                <a:schemeClr val="dk2"/>
              </a:buClr>
              <a:buSzPts val="3800"/>
              <a:buNone/>
              <a:defRPr sz="3800">
                <a:solidFill>
                  <a:schemeClr val="dk2"/>
                </a:solidFill>
              </a:defRPr>
            </a:lvl3pPr>
            <a:lvl4pPr lvl="3" algn="l">
              <a:spcBef>
                <a:spcPts val="0"/>
              </a:spcBef>
              <a:spcAft>
                <a:spcPts val="0"/>
              </a:spcAft>
              <a:buClr>
                <a:schemeClr val="dk2"/>
              </a:buClr>
              <a:buSzPts val="3800"/>
              <a:buNone/>
              <a:defRPr sz="3800">
                <a:solidFill>
                  <a:schemeClr val="dk2"/>
                </a:solidFill>
              </a:defRPr>
            </a:lvl4pPr>
            <a:lvl5pPr lvl="4" algn="l">
              <a:spcBef>
                <a:spcPts val="0"/>
              </a:spcBef>
              <a:spcAft>
                <a:spcPts val="0"/>
              </a:spcAft>
              <a:buClr>
                <a:schemeClr val="dk2"/>
              </a:buClr>
              <a:buSzPts val="3800"/>
              <a:buNone/>
              <a:defRPr sz="3800">
                <a:solidFill>
                  <a:schemeClr val="dk2"/>
                </a:solidFill>
              </a:defRPr>
            </a:lvl5pPr>
            <a:lvl6pPr lvl="5" algn="l">
              <a:spcBef>
                <a:spcPts val="0"/>
              </a:spcBef>
              <a:spcAft>
                <a:spcPts val="0"/>
              </a:spcAft>
              <a:buClr>
                <a:schemeClr val="dk2"/>
              </a:buClr>
              <a:buSzPts val="3800"/>
              <a:buNone/>
              <a:defRPr sz="3800">
                <a:solidFill>
                  <a:schemeClr val="dk2"/>
                </a:solidFill>
              </a:defRPr>
            </a:lvl6pPr>
            <a:lvl7pPr lvl="6" algn="l">
              <a:spcBef>
                <a:spcPts val="0"/>
              </a:spcBef>
              <a:spcAft>
                <a:spcPts val="0"/>
              </a:spcAft>
              <a:buClr>
                <a:schemeClr val="dk2"/>
              </a:buClr>
              <a:buSzPts val="3800"/>
              <a:buNone/>
              <a:defRPr sz="3800">
                <a:solidFill>
                  <a:schemeClr val="dk2"/>
                </a:solidFill>
              </a:defRPr>
            </a:lvl7pPr>
            <a:lvl8pPr lvl="7" algn="l">
              <a:spcBef>
                <a:spcPts val="0"/>
              </a:spcBef>
              <a:spcAft>
                <a:spcPts val="0"/>
              </a:spcAft>
              <a:buClr>
                <a:schemeClr val="dk2"/>
              </a:buClr>
              <a:buSzPts val="3800"/>
              <a:buNone/>
              <a:defRPr sz="3800">
                <a:solidFill>
                  <a:schemeClr val="dk2"/>
                </a:solidFill>
              </a:defRPr>
            </a:lvl8pPr>
            <a:lvl9pPr lvl="8" algn="l">
              <a:spcBef>
                <a:spcPts val="0"/>
              </a:spcBef>
              <a:spcAft>
                <a:spcPts val="0"/>
              </a:spcAft>
              <a:buClr>
                <a:schemeClr val="dk2"/>
              </a:buClr>
              <a:buSzPts val="3800"/>
              <a:buNone/>
              <a:defRPr sz="3800">
                <a:solidFill>
                  <a:schemeClr val="dk2"/>
                </a:solidFill>
              </a:defRPr>
            </a:lvl9pPr>
          </a:lstStyle>
          <a:p>
            <a:r>
              <a:t>xx%</a:t>
            </a:r>
          </a:p>
        </p:txBody>
      </p:sp>
      <p:sp>
        <p:nvSpPr>
          <p:cNvPr id="623" name="Google Shape;623;p25"/>
          <p:cNvSpPr txBox="1"/>
          <p:nvPr>
            <p:ph idx="13" type="subTitle"/>
          </p:nvPr>
        </p:nvSpPr>
        <p:spPr>
          <a:xfrm>
            <a:off x="6031375" y="3663575"/>
            <a:ext cx="2399400" cy="4062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624" name="Google Shape;624;p25"/>
          <p:cNvSpPr txBox="1"/>
          <p:nvPr>
            <p:ph idx="14" type="subTitle"/>
          </p:nvPr>
        </p:nvSpPr>
        <p:spPr>
          <a:xfrm>
            <a:off x="6031375" y="4072038"/>
            <a:ext cx="2399400" cy="5265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625" name="Google Shape;625;p25"/>
          <p:cNvSpPr txBox="1"/>
          <p:nvPr>
            <p:ph hasCustomPrompt="1" idx="15" type="title"/>
          </p:nvPr>
        </p:nvSpPr>
        <p:spPr>
          <a:xfrm>
            <a:off x="6031375" y="3098703"/>
            <a:ext cx="2399400" cy="609600"/>
          </a:xfrm>
          <a:prstGeom prst="rect">
            <a:avLst/>
          </a:prstGeom>
          <a:noFill/>
          <a:ln>
            <a:noFill/>
          </a:ln>
        </p:spPr>
        <p:txBody>
          <a:bodyPr anchorCtr="0" anchor="b" bIns="91425" lIns="91425" spcFirstLastPara="1" rIns="91425" wrap="square" tIns="91425">
            <a:noAutofit/>
          </a:bodyPr>
          <a:lstStyle>
            <a:lvl1pPr lvl="0" algn="r">
              <a:spcBef>
                <a:spcPts val="0"/>
              </a:spcBef>
              <a:spcAft>
                <a:spcPts val="0"/>
              </a:spcAft>
              <a:buClr>
                <a:schemeClr val="dk2"/>
              </a:buClr>
              <a:buSzPts val="3800"/>
              <a:buNone/>
              <a:defRPr sz="3800">
                <a:solidFill>
                  <a:schemeClr val="accent2"/>
                </a:solidFill>
              </a:defRPr>
            </a:lvl1pPr>
            <a:lvl2pPr lvl="1" algn="l">
              <a:spcBef>
                <a:spcPts val="0"/>
              </a:spcBef>
              <a:spcAft>
                <a:spcPts val="0"/>
              </a:spcAft>
              <a:buClr>
                <a:schemeClr val="dk2"/>
              </a:buClr>
              <a:buSzPts val="3800"/>
              <a:buNone/>
              <a:defRPr sz="3800">
                <a:solidFill>
                  <a:schemeClr val="dk2"/>
                </a:solidFill>
              </a:defRPr>
            </a:lvl2pPr>
            <a:lvl3pPr lvl="2" algn="l">
              <a:spcBef>
                <a:spcPts val="0"/>
              </a:spcBef>
              <a:spcAft>
                <a:spcPts val="0"/>
              </a:spcAft>
              <a:buClr>
                <a:schemeClr val="dk2"/>
              </a:buClr>
              <a:buSzPts val="3800"/>
              <a:buNone/>
              <a:defRPr sz="3800">
                <a:solidFill>
                  <a:schemeClr val="dk2"/>
                </a:solidFill>
              </a:defRPr>
            </a:lvl3pPr>
            <a:lvl4pPr lvl="3" algn="l">
              <a:spcBef>
                <a:spcPts val="0"/>
              </a:spcBef>
              <a:spcAft>
                <a:spcPts val="0"/>
              </a:spcAft>
              <a:buClr>
                <a:schemeClr val="dk2"/>
              </a:buClr>
              <a:buSzPts val="3800"/>
              <a:buNone/>
              <a:defRPr sz="3800">
                <a:solidFill>
                  <a:schemeClr val="dk2"/>
                </a:solidFill>
              </a:defRPr>
            </a:lvl4pPr>
            <a:lvl5pPr lvl="4" algn="l">
              <a:spcBef>
                <a:spcPts val="0"/>
              </a:spcBef>
              <a:spcAft>
                <a:spcPts val="0"/>
              </a:spcAft>
              <a:buClr>
                <a:schemeClr val="dk2"/>
              </a:buClr>
              <a:buSzPts val="3800"/>
              <a:buNone/>
              <a:defRPr sz="3800">
                <a:solidFill>
                  <a:schemeClr val="dk2"/>
                </a:solidFill>
              </a:defRPr>
            </a:lvl5pPr>
            <a:lvl6pPr lvl="5" algn="l">
              <a:spcBef>
                <a:spcPts val="0"/>
              </a:spcBef>
              <a:spcAft>
                <a:spcPts val="0"/>
              </a:spcAft>
              <a:buClr>
                <a:schemeClr val="dk2"/>
              </a:buClr>
              <a:buSzPts val="3800"/>
              <a:buNone/>
              <a:defRPr sz="3800">
                <a:solidFill>
                  <a:schemeClr val="dk2"/>
                </a:solidFill>
              </a:defRPr>
            </a:lvl6pPr>
            <a:lvl7pPr lvl="6" algn="l">
              <a:spcBef>
                <a:spcPts val="0"/>
              </a:spcBef>
              <a:spcAft>
                <a:spcPts val="0"/>
              </a:spcAft>
              <a:buClr>
                <a:schemeClr val="dk2"/>
              </a:buClr>
              <a:buSzPts val="3800"/>
              <a:buNone/>
              <a:defRPr sz="3800">
                <a:solidFill>
                  <a:schemeClr val="dk2"/>
                </a:solidFill>
              </a:defRPr>
            </a:lvl7pPr>
            <a:lvl8pPr lvl="7" algn="l">
              <a:spcBef>
                <a:spcPts val="0"/>
              </a:spcBef>
              <a:spcAft>
                <a:spcPts val="0"/>
              </a:spcAft>
              <a:buClr>
                <a:schemeClr val="dk2"/>
              </a:buClr>
              <a:buSzPts val="3800"/>
              <a:buNone/>
              <a:defRPr sz="3800">
                <a:solidFill>
                  <a:schemeClr val="dk2"/>
                </a:solidFill>
              </a:defRPr>
            </a:lvl8pPr>
            <a:lvl9pPr lvl="8" algn="l">
              <a:spcBef>
                <a:spcPts val="0"/>
              </a:spcBef>
              <a:spcAft>
                <a:spcPts val="0"/>
              </a:spcAft>
              <a:buClr>
                <a:schemeClr val="dk2"/>
              </a:buClr>
              <a:buSzPts val="3800"/>
              <a:buNone/>
              <a:defRPr sz="3800">
                <a:solidFill>
                  <a:schemeClr val="dk2"/>
                </a:solidFill>
              </a:defRPr>
            </a:lvl9pPr>
          </a:lstStyle>
          <a:p>
            <a:r>
              <a:t>xx%</a:t>
            </a:r>
          </a:p>
        </p:txBody>
      </p:sp>
      <p:sp>
        <p:nvSpPr>
          <p:cNvPr id="626" name="Google Shape;626;p25"/>
          <p:cNvSpPr txBox="1"/>
          <p:nvPr>
            <p:ph idx="16" type="subTitle"/>
          </p:nvPr>
        </p:nvSpPr>
        <p:spPr>
          <a:xfrm>
            <a:off x="3372300" y="1932209"/>
            <a:ext cx="2399400" cy="4074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627" name="Google Shape;627;p25"/>
          <p:cNvSpPr txBox="1"/>
          <p:nvPr>
            <p:ph idx="17" type="subTitle"/>
          </p:nvPr>
        </p:nvSpPr>
        <p:spPr>
          <a:xfrm>
            <a:off x="3372300" y="2340475"/>
            <a:ext cx="2399400" cy="526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628" name="Google Shape;628;p25"/>
          <p:cNvSpPr txBox="1"/>
          <p:nvPr>
            <p:ph hasCustomPrompt="1" idx="18" type="title"/>
          </p:nvPr>
        </p:nvSpPr>
        <p:spPr>
          <a:xfrm>
            <a:off x="3372300" y="1366137"/>
            <a:ext cx="2399400" cy="610800"/>
          </a:xfrm>
          <a:prstGeom prst="rect">
            <a:avLst/>
          </a:prstGeom>
          <a:noFill/>
          <a:ln>
            <a:noFill/>
          </a:ln>
        </p:spPr>
        <p:txBody>
          <a:bodyPr anchorCtr="0" anchor="b" bIns="91425" lIns="91425" spcFirstLastPara="1" rIns="91425" wrap="square" tIns="91425">
            <a:noAutofit/>
          </a:bodyPr>
          <a:lstStyle>
            <a:lvl1pPr lvl="0" algn="l">
              <a:spcBef>
                <a:spcPts val="0"/>
              </a:spcBef>
              <a:spcAft>
                <a:spcPts val="0"/>
              </a:spcAft>
              <a:buClr>
                <a:schemeClr val="dk2"/>
              </a:buClr>
              <a:buSzPts val="3800"/>
              <a:buNone/>
              <a:defRPr sz="3800">
                <a:solidFill>
                  <a:schemeClr val="accent2"/>
                </a:solidFill>
              </a:defRPr>
            </a:lvl1pPr>
            <a:lvl2pPr lvl="1" algn="l">
              <a:spcBef>
                <a:spcPts val="0"/>
              </a:spcBef>
              <a:spcAft>
                <a:spcPts val="0"/>
              </a:spcAft>
              <a:buClr>
                <a:schemeClr val="dk2"/>
              </a:buClr>
              <a:buSzPts val="3800"/>
              <a:buNone/>
              <a:defRPr sz="3800">
                <a:solidFill>
                  <a:schemeClr val="dk2"/>
                </a:solidFill>
              </a:defRPr>
            </a:lvl2pPr>
            <a:lvl3pPr lvl="2" algn="l">
              <a:spcBef>
                <a:spcPts val="0"/>
              </a:spcBef>
              <a:spcAft>
                <a:spcPts val="0"/>
              </a:spcAft>
              <a:buClr>
                <a:schemeClr val="dk2"/>
              </a:buClr>
              <a:buSzPts val="3800"/>
              <a:buNone/>
              <a:defRPr sz="3800">
                <a:solidFill>
                  <a:schemeClr val="dk2"/>
                </a:solidFill>
              </a:defRPr>
            </a:lvl3pPr>
            <a:lvl4pPr lvl="3" algn="l">
              <a:spcBef>
                <a:spcPts val="0"/>
              </a:spcBef>
              <a:spcAft>
                <a:spcPts val="0"/>
              </a:spcAft>
              <a:buClr>
                <a:schemeClr val="dk2"/>
              </a:buClr>
              <a:buSzPts val="3800"/>
              <a:buNone/>
              <a:defRPr sz="3800">
                <a:solidFill>
                  <a:schemeClr val="dk2"/>
                </a:solidFill>
              </a:defRPr>
            </a:lvl4pPr>
            <a:lvl5pPr lvl="4" algn="l">
              <a:spcBef>
                <a:spcPts val="0"/>
              </a:spcBef>
              <a:spcAft>
                <a:spcPts val="0"/>
              </a:spcAft>
              <a:buClr>
                <a:schemeClr val="dk2"/>
              </a:buClr>
              <a:buSzPts val="3800"/>
              <a:buNone/>
              <a:defRPr sz="3800">
                <a:solidFill>
                  <a:schemeClr val="dk2"/>
                </a:solidFill>
              </a:defRPr>
            </a:lvl5pPr>
            <a:lvl6pPr lvl="5" algn="l">
              <a:spcBef>
                <a:spcPts val="0"/>
              </a:spcBef>
              <a:spcAft>
                <a:spcPts val="0"/>
              </a:spcAft>
              <a:buClr>
                <a:schemeClr val="dk2"/>
              </a:buClr>
              <a:buSzPts val="3800"/>
              <a:buNone/>
              <a:defRPr sz="3800">
                <a:solidFill>
                  <a:schemeClr val="dk2"/>
                </a:solidFill>
              </a:defRPr>
            </a:lvl6pPr>
            <a:lvl7pPr lvl="6" algn="l">
              <a:spcBef>
                <a:spcPts val="0"/>
              </a:spcBef>
              <a:spcAft>
                <a:spcPts val="0"/>
              </a:spcAft>
              <a:buClr>
                <a:schemeClr val="dk2"/>
              </a:buClr>
              <a:buSzPts val="3800"/>
              <a:buNone/>
              <a:defRPr sz="3800">
                <a:solidFill>
                  <a:schemeClr val="dk2"/>
                </a:solidFill>
              </a:defRPr>
            </a:lvl7pPr>
            <a:lvl8pPr lvl="7" algn="l">
              <a:spcBef>
                <a:spcPts val="0"/>
              </a:spcBef>
              <a:spcAft>
                <a:spcPts val="0"/>
              </a:spcAft>
              <a:buClr>
                <a:schemeClr val="dk2"/>
              </a:buClr>
              <a:buSzPts val="3800"/>
              <a:buNone/>
              <a:defRPr sz="3800">
                <a:solidFill>
                  <a:schemeClr val="dk2"/>
                </a:solidFill>
              </a:defRPr>
            </a:lvl8pPr>
            <a:lvl9pPr lvl="8" algn="l">
              <a:spcBef>
                <a:spcPts val="0"/>
              </a:spcBef>
              <a:spcAft>
                <a:spcPts val="0"/>
              </a:spcAft>
              <a:buClr>
                <a:schemeClr val="dk2"/>
              </a:buClr>
              <a:buSzPts val="3800"/>
              <a:buNone/>
              <a:defRPr sz="3800">
                <a:solidFill>
                  <a:schemeClr val="dk2"/>
                </a:solidFill>
              </a:defRPr>
            </a:lvl9pPr>
          </a:lstStyle>
          <a:p>
            <a:r>
              <a:t>xx%</a:t>
            </a:r>
          </a:p>
        </p:txBody>
      </p:sp>
      <p:sp>
        <p:nvSpPr>
          <p:cNvPr id="629" name="Google Shape;629;p25"/>
          <p:cNvSpPr txBox="1"/>
          <p:nvPr>
            <p:ph idx="19" type="subTitle"/>
          </p:nvPr>
        </p:nvSpPr>
        <p:spPr>
          <a:xfrm>
            <a:off x="3372300" y="3664653"/>
            <a:ext cx="2399400" cy="4062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630" name="Google Shape;630;p25"/>
          <p:cNvSpPr txBox="1"/>
          <p:nvPr>
            <p:ph idx="20" type="subTitle"/>
          </p:nvPr>
        </p:nvSpPr>
        <p:spPr>
          <a:xfrm>
            <a:off x="3372300" y="4072925"/>
            <a:ext cx="2399400" cy="5265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631" name="Google Shape;631;p25"/>
          <p:cNvSpPr txBox="1"/>
          <p:nvPr>
            <p:ph hasCustomPrompt="1" idx="21" type="title"/>
          </p:nvPr>
        </p:nvSpPr>
        <p:spPr>
          <a:xfrm>
            <a:off x="3372300" y="3099835"/>
            <a:ext cx="2399400" cy="609600"/>
          </a:xfrm>
          <a:prstGeom prst="rect">
            <a:avLst/>
          </a:prstGeom>
          <a:noFill/>
          <a:ln>
            <a:noFill/>
          </a:ln>
        </p:spPr>
        <p:txBody>
          <a:bodyPr anchorCtr="0" anchor="b" bIns="91425" lIns="91425" spcFirstLastPara="1" rIns="91425" wrap="square" tIns="91425">
            <a:noAutofit/>
          </a:bodyPr>
          <a:lstStyle>
            <a:lvl1pPr lvl="0" algn="r">
              <a:spcBef>
                <a:spcPts val="0"/>
              </a:spcBef>
              <a:spcAft>
                <a:spcPts val="0"/>
              </a:spcAft>
              <a:buClr>
                <a:schemeClr val="dk2"/>
              </a:buClr>
              <a:buSzPts val="3800"/>
              <a:buNone/>
              <a:defRPr sz="3800">
                <a:solidFill>
                  <a:schemeClr val="accent2"/>
                </a:solidFill>
              </a:defRPr>
            </a:lvl1pPr>
            <a:lvl2pPr lvl="1" algn="l">
              <a:spcBef>
                <a:spcPts val="0"/>
              </a:spcBef>
              <a:spcAft>
                <a:spcPts val="0"/>
              </a:spcAft>
              <a:buClr>
                <a:schemeClr val="dk2"/>
              </a:buClr>
              <a:buSzPts val="3800"/>
              <a:buNone/>
              <a:defRPr sz="3800">
                <a:solidFill>
                  <a:schemeClr val="dk2"/>
                </a:solidFill>
              </a:defRPr>
            </a:lvl2pPr>
            <a:lvl3pPr lvl="2" algn="l">
              <a:spcBef>
                <a:spcPts val="0"/>
              </a:spcBef>
              <a:spcAft>
                <a:spcPts val="0"/>
              </a:spcAft>
              <a:buClr>
                <a:schemeClr val="dk2"/>
              </a:buClr>
              <a:buSzPts val="3800"/>
              <a:buNone/>
              <a:defRPr sz="3800">
                <a:solidFill>
                  <a:schemeClr val="dk2"/>
                </a:solidFill>
              </a:defRPr>
            </a:lvl3pPr>
            <a:lvl4pPr lvl="3" algn="l">
              <a:spcBef>
                <a:spcPts val="0"/>
              </a:spcBef>
              <a:spcAft>
                <a:spcPts val="0"/>
              </a:spcAft>
              <a:buClr>
                <a:schemeClr val="dk2"/>
              </a:buClr>
              <a:buSzPts val="3800"/>
              <a:buNone/>
              <a:defRPr sz="3800">
                <a:solidFill>
                  <a:schemeClr val="dk2"/>
                </a:solidFill>
              </a:defRPr>
            </a:lvl4pPr>
            <a:lvl5pPr lvl="4" algn="l">
              <a:spcBef>
                <a:spcPts val="0"/>
              </a:spcBef>
              <a:spcAft>
                <a:spcPts val="0"/>
              </a:spcAft>
              <a:buClr>
                <a:schemeClr val="dk2"/>
              </a:buClr>
              <a:buSzPts val="3800"/>
              <a:buNone/>
              <a:defRPr sz="3800">
                <a:solidFill>
                  <a:schemeClr val="dk2"/>
                </a:solidFill>
              </a:defRPr>
            </a:lvl5pPr>
            <a:lvl6pPr lvl="5" algn="l">
              <a:spcBef>
                <a:spcPts val="0"/>
              </a:spcBef>
              <a:spcAft>
                <a:spcPts val="0"/>
              </a:spcAft>
              <a:buClr>
                <a:schemeClr val="dk2"/>
              </a:buClr>
              <a:buSzPts val="3800"/>
              <a:buNone/>
              <a:defRPr sz="3800">
                <a:solidFill>
                  <a:schemeClr val="dk2"/>
                </a:solidFill>
              </a:defRPr>
            </a:lvl6pPr>
            <a:lvl7pPr lvl="6" algn="l">
              <a:spcBef>
                <a:spcPts val="0"/>
              </a:spcBef>
              <a:spcAft>
                <a:spcPts val="0"/>
              </a:spcAft>
              <a:buClr>
                <a:schemeClr val="dk2"/>
              </a:buClr>
              <a:buSzPts val="3800"/>
              <a:buNone/>
              <a:defRPr sz="3800">
                <a:solidFill>
                  <a:schemeClr val="dk2"/>
                </a:solidFill>
              </a:defRPr>
            </a:lvl7pPr>
            <a:lvl8pPr lvl="7" algn="l">
              <a:spcBef>
                <a:spcPts val="0"/>
              </a:spcBef>
              <a:spcAft>
                <a:spcPts val="0"/>
              </a:spcAft>
              <a:buClr>
                <a:schemeClr val="dk2"/>
              </a:buClr>
              <a:buSzPts val="3800"/>
              <a:buNone/>
              <a:defRPr sz="3800">
                <a:solidFill>
                  <a:schemeClr val="dk2"/>
                </a:solidFill>
              </a:defRPr>
            </a:lvl8pPr>
            <a:lvl9pPr lvl="8" algn="l">
              <a:spcBef>
                <a:spcPts val="0"/>
              </a:spcBef>
              <a:spcAft>
                <a:spcPts val="0"/>
              </a:spcAft>
              <a:buClr>
                <a:schemeClr val="dk2"/>
              </a:buClr>
              <a:buSzPts val="3800"/>
              <a:buNone/>
              <a:defRPr sz="3800">
                <a:solidFill>
                  <a:schemeClr val="dk2"/>
                </a:solidFill>
              </a:defRPr>
            </a:lvl9pPr>
          </a:lstStyle>
          <a:p>
            <a:r>
              <a:t>xx%</a:t>
            </a:r>
          </a:p>
        </p:txBody>
      </p:sp>
      <p:grpSp>
        <p:nvGrpSpPr>
          <p:cNvPr id="632" name="Google Shape;632;p25"/>
          <p:cNvGrpSpPr/>
          <p:nvPr/>
        </p:nvGrpSpPr>
        <p:grpSpPr>
          <a:xfrm flipH="1" rot="2040473">
            <a:off x="5114102" y="-1371600"/>
            <a:ext cx="4693355" cy="2523282"/>
            <a:chOff x="3616725" y="1208575"/>
            <a:chExt cx="1144700" cy="666575"/>
          </a:xfrm>
        </p:grpSpPr>
        <p:sp>
          <p:nvSpPr>
            <p:cNvPr id="633" name="Google Shape;633;p25"/>
            <p:cNvSpPr/>
            <p:nvPr/>
          </p:nvSpPr>
          <p:spPr>
            <a:xfrm>
              <a:off x="4014200" y="1208575"/>
              <a:ext cx="747225" cy="575850"/>
            </a:xfrm>
            <a:custGeom>
              <a:rect b="b" l="l" r="r" t="t"/>
              <a:pathLst>
                <a:path extrusionOk="0" h="23034" w="29889">
                  <a:moveTo>
                    <a:pt x="36" y="105"/>
                  </a:moveTo>
                  <a:cubicBezTo>
                    <a:pt x="1" y="196"/>
                    <a:pt x="43" y="293"/>
                    <a:pt x="126" y="335"/>
                  </a:cubicBezTo>
                  <a:lnTo>
                    <a:pt x="126" y="335"/>
                  </a:lnTo>
                  <a:cubicBezTo>
                    <a:pt x="2545" y="1350"/>
                    <a:pt x="5208" y="2817"/>
                    <a:pt x="6654" y="5980"/>
                  </a:cubicBezTo>
                  <a:lnTo>
                    <a:pt x="6654" y="5980"/>
                  </a:lnTo>
                  <a:cubicBezTo>
                    <a:pt x="7238" y="7259"/>
                    <a:pt x="7537" y="8656"/>
                    <a:pt x="7829" y="10012"/>
                  </a:cubicBezTo>
                  <a:lnTo>
                    <a:pt x="7829" y="10012"/>
                  </a:lnTo>
                  <a:cubicBezTo>
                    <a:pt x="8107" y="11319"/>
                    <a:pt x="8399" y="12668"/>
                    <a:pt x="8941" y="13912"/>
                  </a:cubicBezTo>
                  <a:lnTo>
                    <a:pt x="8941" y="13912"/>
                  </a:lnTo>
                  <a:cubicBezTo>
                    <a:pt x="9887" y="16088"/>
                    <a:pt x="12098" y="17868"/>
                    <a:pt x="14858" y="18681"/>
                  </a:cubicBezTo>
                  <a:lnTo>
                    <a:pt x="14858" y="18681"/>
                  </a:lnTo>
                  <a:cubicBezTo>
                    <a:pt x="17263" y="19384"/>
                    <a:pt x="19808" y="19404"/>
                    <a:pt x="22276" y="19418"/>
                  </a:cubicBezTo>
                  <a:lnTo>
                    <a:pt x="22276" y="19418"/>
                  </a:lnTo>
                  <a:cubicBezTo>
                    <a:pt x="22971" y="19425"/>
                    <a:pt x="23701" y="19425"/>
                    <a:pt x="24403" y="19446"/>
                  </a:cubicBezTo>
                  <a:lnTo>
                    <a:pt x="24403" y="19446"/>
                  </a:lnTo>
                  <a:cubicBezTo>
                    <a:pt x="25265" y="19474"/>
                    <a:pt x="29555" y="19759"/>
                    <a:pt x="29478" y="22860"/>
                  </a:cubicBezTo>
                  <a:lnTo>
                    <a:pt x="29478" y="22860"/>
                  </a:lnTo>
                  <a:cubicBezTo>
                    <a:pt x="29471" y="22957"/>
                    <a:pt x="29548" y="23034"/>
                    <a:pt x="29645" y="23034"/>
                  </a:cubicBezTo>
                  <a:lnTo>
                    <a:pt x="29645" y="23034"/>
                  </a:lnTo>
                  <a:cubicBezTo>
                    <a:pt x="29645" y="23034"/>
                    <a:pt x="29652" y="23034"/>
                    <a:pt x="29652" y="23034"/>
                  </a:cubicBezTo>
                  <a:lnTo>
                    <a:pt x="29652" y="23034"/>
                  </a:lnTo>
                  <a:cubicBezTo>
                    <a:pt x="29742" y="23034"/>
                    <a:pt x="29819" y="22964"/>
                    <a:pt x="29826" y="22867"/>
                  </a:cubicBezTo>
                  <a:lnTo>
                    <a:pt x="29826" y="22867"/>
                  </a:lnTo>
                  <a:cubicBezTo>
                    <a:pt x="29888" y="20211"/>
                    <a:pt x="27073" y="19182"/>
                    <a:pt x="24417" y="19099"/>
                  </a:cubicBezTo>
                  <a:lnTo>
                    <a:pt x="24417" y="19099"/>
                  </a:lnTo>
                  <a:cubicBezTo>
                    <a:pt x="23701" y="19078"/>
                    <a:pt x="22978" y="19078"/>
                    <a:pt x="22276" y="19071"/>
                  </a:cubicBezTo>
                  <a:lnTo>
                    <a:pt x="22276" y="19071"/>
                  </a:lnTo>
                  <a:cubicBezTo>
                    <a:pt x="19836" y="19057"/>
                    <a:pt x="17312" y="19043"/>
                    <a:pt x="14955" y="18348"/>
                  </a:cubicBezTo>
                  <a:lnTo>
                    <a:pt x="14955" y="18348"/>
                  </a:lnTo>
                  <a:cubicBezTo>
                    <a:pt x="12292" y="17569"/>
                    <a:pt x="10165" y="15859"/>
                    <a:pt x="9261" y="13780"/>
                  </a:cubicBezTo>
                  <a:lnTo>
                    <a:pt x="9261" y="13780"/>
                  </a:lnTo>
                  <a:cubicBezTo>
                    <a:pt x="8733" y="12564"/>
                    <a:pt x="8441" y="11229"/>
                    <a:pt x="8170" y="9936"/>
                  </a:cubicBezTo>
                  <a:lnTo>
                    <a:pt x="8170" y="9936"/>
                  </a:lnTo>
                  <a:cubicBezTo>
                    <a:pt x="7871" y="8566"/>
                    <a:pt x="7565" y="7148"/>
                    <a:pt x="6967" y="5834"/>
                  </a:cubicBezTo>
                  <a:lnTo>
                    <a:pt x="6967" y="5834"/>
                  </a:lnTo>
                  <a:cubicBezTo>
                    <a:pt x="6181" y="4110"/>
                    <a:pt x="4701" y="1885"/>
                    <a:pt x="265" y="15"/>
                  </a:cubicBezTo>
                  <a:lnTo>
                    <a:pt x="265" y="15"/>
                  </a:lnTo>
                  <a:cubicBezTo>
                    <a:pt x="244" y="1"/>
                    <a:pt x="216" y="1"/>
                    <a:pt x="196" y="1"/>
                  </a:cubicBezTo>
                  <a:lnTo>
                    <a:pt x="196" y="1"/>
                  </a:lnTo>
                  <a:cubicBezTo>
                    <a:pt x="126" y="1"/>
                    <a:pt x="63" y="36"/>
                    <a:pt x="36"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5"/>
            <p:cNvSpPr/>
            <p:nvPr/>
          </p:nvSpPr>
          <p:spPr>
            <a:xfrm>
              <a:off x="3996125" y="1212225"/>
              <a:ext cx="758875" cy="568025"/>
            </a:xfrm>
            <a:custGeom>
              <a:rect b="b" l="l" r="r" t="t"/>
              <a:pathLst>
                <a:path extrusionOk="0" h="22721" w="30355">
                  <a:moveTo>
                    <a:pt x="8" y="15"/>
                  </a:moveTo>
                  <a:cubicBezTo>
                    <a:pt x="1" y="29"/>
                    <a:pt x="8" y="50"/>
                    <a:pt x="22" y="50"/>
                  </a:cubicBezTo>
                  <a:lnTo>
                    <a:pt x="22" y="50"/>
                  </a:lnTo>
                  <a:cubicBezTo>
                    <a:pt x="3352" y="1614"/>
                    <a:pt x="5375" y="3505"/>
                    <a:pt x="6578" y="6181"/>
                  </a:cubicBezTo>
                  <a:lnTo>
                    <a:pt x="6578" y="6181"/>
                  </a:lnTo>
                  <a:cubicBezTo>
                    <a:pt x="7134" y="7419"/>
                    <a:pt x="7461" y="8747"/>
                    <a:pt x="7780" y="10033"/>
                  </a:cubicBezTo>
                  <a:lnTo>
                    <a:pt x="7780" y="10033"/>
                  </a:lnTo>
                  <a:cubicBezTo>
                    <a:pt x="7885" y="10436"/>
                    <a:pt x="7989" y="10853"/>
                    <a:pt x="8100" y="11263"/>
                  </a:cubicBezTo>
                  <a:lnTo>
                    <a:pt x="8100" y="11263"/>
                  </a:lnTo>
                  <a:cubicBezTo>
                    <a:pt x="8343" y="12174"/>
                    <a:pt x="8663" y="13245"/>
                    <a:pt x="9164" y="14267"/>
                  </a:cubicBezTo>
                  <a:lnTo>
                    <a:pt x="9164" y="14267"/>
                  </a:lnTo>
                  <a:cubicBezTo>
                    <a:pt x="10214" y="16387"/>
                    <a:pt x="12515" y="18070"/>
                    <a:pt x="15330" y="18779"/>
                  </a:cubicBezTo>
                  <a:lnTo>
                    <a:pt x="15330" y="18779"/>
                  </a:lnTo>
                  <a:cubicBezTo>
                    <a:pt x="17694" y="19377"/>
                    <a:pt x="20197" y="19342"/>
                    <a:pt x="22616" y="19314"/>
                  </a:cubicBezTo>
                  <a:lnTo>
                    <a:pt x="22616" y="19314"/>
                  </a:lnTo>
                  <a:cubicBezTo>
                    <a:pt x="23367" y="19300"/>
                    <a:pt x="24153" y="19293"/>
                    <a:pt x="24911" y="19300"/>
                  </a:cubicBezTo>
                  <a:lnTo>
                    <a:pt x="24911" y="19300"/>
                  </a:lnTo>
                  <a:cubicBezTo>
                    <a:pt x="27462" y="19328"/>
                    <a:pt x="30215" y="20232"/>
                    <a:pt x="30299" y="22693"/>
                  </a:cubicBezTo>
                  <a:lnTo>
                    <a:pt x="30299" y="22693"/>
                  </a:lnTo>
                  <a:cubicBezTo>
                    <a:pt x="30299" y="22707"/>
                    <a:pt x="30306" y="22721"/>
                    <a:pt x="30326" y="22721"/>
                  </a:cubicBezTo>
                  <a:lnTo>
                    <a:pt x="30326" y="22721"/>
                  </a:lnTo>
                  <a:lnTo>
                    <a:pt x="30326" y="22721"/>
                  </a:lnTo>
                  <a:cubicBezTo>
                    <a:pt x="30340" y="22721"/>
                    <a:pt x="30354" y="22707"/>
                    <a:pt x="30354" y="22693"/>
                  </a:cubicBezTo>
                  <a:lnTo>
                    <a:pt x="30354" y="22693"/>
                  </a:lnTo>
                  <a:cubicBezTo>
                    <a:pt x="30271" y="20190"/>
                    <a:pt x="27490" y="19272"/>
                    <a:pt x="24918" y="19245"/>
                  </a:cubicBezTo>
                  <a:lnTo>
                    <a:pt x="24918" y="19245"/>
                  </a:lnTo>
                  <a:cubicBezTo>
                    <a:pt x="24153" y="19231"/>
                    <a:pt x="23367" y="19245"/>
                    <a:pt x="22616" y="19252"/>
                  </a:cubicBezTo>
                  <a:lnTo>
                    <a:pt x="22616" y="19252"/>
                  </a:lnTo>
                  <a:cubicBezTo>
                    <a:pt x="20197" y="19286"/>
                    <a:pt x="17701" y="19314"/>
                    <a:pt x="15344" y="18723"/>
                  </a:cubicBezTo>
                  <a:lnTo>
                    <a:pt x="15344" y="18723"/>
                  </a:lnTo>
                  <a:cubicBezTo>
                    <a:pt x="12550" y="18021"/>
                    <a:pt x="10255" y="16346"/>
                    <a:pt x="9219" y="14239"/>
                  </a:cubicBezTo>
                  <a:lnTo>
                    <a:pt x="9219" y="14239"/>
                  </a:lnTo>
                  <a:cubicBezTo>
                    <a:pt x="8719" y="13224"/>
                    <a:pt x="8399" y="12160"/>
                    <a:pt x="8156" y="11250"/>
                  </a:cubicBezTo>
                  <a:lnTo>
                    <a:pt x="8156" y="11250"/>
                  </a:lnTo>
                  <a:cubicBezTo>
                    <a:pt x="8045" y="10839"/>
                    <a:pt x="7940" y="10422"/>
                    <a:pt x="7843" y="10019"/>
                  </a:cubicBezTo>
                  <a:lnTo>
                    <a:pt x="7843" y="10019"/>
                  </a:lnTo>
                  <a:cubicBezTo>
                    <a:pt x="7516" y="8726"/>
                    <a:pt x="7189" y="7398"/>
                    <a:pt x="6633" y="6161"/>
                  </a:cubicBezTo>
                  <a:lnTo>
                    <a:pt x="6633" y="6161"/>
                  </a:lnTo>
                  <a:cubicBezTo>
                    <a:pt x="5424" y="3470"/>
                    <a:pt x="3394" y="1572"/>
                    <a:pt x="49" y="1"/>
                  </a:cubicBezTo>
                  <a:lnTo>
                    <a:pt x="49"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5"/>
            <p:cNvSpPr/>
            <p:nvPr/>
          </p:nvSpPr>
          <p:spPr>
            <a:xfrm>
              <a:off x="3974050" y="1212050"/>
              <a:ext cx="779725" cy="567500"/>
            </a:xfrm>
            <a:custGeom>
              <a:rect b="b" l="l" r="r" t="t"/>
              <a:pathLst>
                <a:path extrusionOk="0" h="22700" w="31189">
                  <a:moveTo>
                    <a:pt x="8" y="22"/>
                  </a:moveTo>
                  <a:cubicBezTo>
                    <a:pt x="1" y="36"/>
                    <a:pt x="8" y="50"/>
                    <a:pt x="22" y="57"/>
                  </a:cubicBezTo>
                  <a:lnTo>
                    <a:pt x="22" y="57"/>
                  </a:lnTo>
                  <a:cubicBezTo>
                    <a:pt x="3220" y="1711"/>
                    <a:pt x="5292" y="3790"/>
                    <a:pt x="6536" y="6599"/>
                  </a:cubicBezTo>
                  <a:lnTo>
                    <a:pt x="6536" y="6599"/>
                  </a:lnTo>
                  <a:cubicBezTo>
                    <a:pt x="7050" y="7767"/>
                    <a:pt x="7398" y="9011"/>
                    <a:pt x="7732" y="10214"/>
                  </a:cubicBezTo>
                  <a:lnTo>
                    <a:pt x="7732" y="10214"/>
                  </a:lnTo>
                  <a:cubicBezTo>
                    <a:pt x="7878" y="10735"/>
                    <a:pt x="8031" y="11277"/>
                    <a:pt x="8191" y="11806"/>
                  </a:cubicBezTo>
                  <a:lnTo>
                    <a:pt x="8191" y="11806"/>
                  </a:lnTo>
                  <a:cubicBezTo>
                    <a:pt x="8587" y="13078"/>
                    <a:pt x="8962" y="14010"/>
                    <a:pt x="9414" y="14823"/>
                  </a:cubicBezTo>
                  <a:lnTo>
                    <a:pt x="9414" y="14823"/>
                  </a:lnTo>
                  <a:cubicBezTo>
                    <a:pt x="10589" y="16930"/>
                    <a:pt x="13015" y="18556"/>
                    <a:pt x="15921" y="19168"/>
                  </a:cubicBezTo>
                  <a:lnTo>
                    <a:pt x="15921" y="19168"/>
                  </a:lnTo>
                  <a:cubicBezTo>
                    <a:pt x="18250" y="19669"/>
                    <a:pt x="20712" y="19585"/>
                    <a:pt x="23096" y="19509"/>
                  </a:cubicBezTo>
                  <a:lnTo>
                    <a:pt x="23096" y="19509"/>
                  </a:lnTo>
                  <a:cubicBezTo>
                    <a:pt x="23910" y="19481"/>
                    <a:pt x="24751" y="19453"/>
                    <a:pt x="25578" y="19453"/>
                  </a:cubicBezTo>
                  <a:lnTo>
                    <a:pt x="25578" y="19453"/>
                  </a:lnTo>
                  <a:cubicBezTo>
                    <a:pt x="28116" y="19432"/>
                    <a:pt x="30904" y="20267"/>
                    <a:pt x="31126" y="22672"/>
                  </a:cubicBezTo>
                  <a:lnTo>
                    <a:pt x="31126" y="22672"/>
                  </a:lnTo>
                  <a:cubicBezTo>
                    <a:pt x="31133" y="22693"/>
                    <a:pt x="31140" y="22700"/>
                    <a:pt x="31161" y="22700"/>
                  </a:cubicBezTo>
                  <a:lnTo>
                    <a:pt x="31161" y="22700"/>
                  </a:lnTo>
                  <a:cubicBezTo>
                    <a:pt x="31161" y="22700"/>
                    <a:pt x="31161" y="22700"/>
                    <a:pt x="31161" y="22700"/>
                  </a:cubicBezTo>
                  <a:lnTo>
                    <a:pt x="31161" y="22700"/>
                  </a:lnTo>
                  <a:cubicBezTo>
                    <a:pt x="31175" y="22700"/>
                    <a:pt x="31189" y="22686"/>
                    <a:pt x="31189" y="22672"/>
                  </a:cubicBezTo>
                  <a:lnTo>
                    <a:pt x="31189" y="22672"/>
                  </a:lnTo>
                  <a:cubicBezTo>
                    <a:pt x="30959" y="20253"/>
                    <a:pt x="28206" y="19391"/>
                    <a:pt x="25668" y="19391"/>
                  </a:cubicBezTo>
                  <a:lnTo>
                    <a:pt x="25668" y="19391"/>
                  </a:lnTo>
                  <a:cubicBezTo>
                    <a:pt x="25641" y="19391"/>
                    <a:pt x="25606" y="19391"/>
                    <a:pt x="25578" y="19391"/>
                  </a:cubicBezTo>
                  <a:lnTo>
                    <a:pt x="25578" y="19391"/>
                  </a:lnTo>
                  <a:cubicBezTo>
                    <a:pt x="24751" y="19398"/>
                    <a:pt x="23910" y="19425"/>
                    <a:pt x="23089" y="19453"/>
                  </a:cubicBezTo>
                  <a:lnTo>
                    <a:pt x="23089" y="19453"/>
                  </a:lnTo>
                  <a:cubicBezTo>
                    <a:pt x="20712" y="19530"/>
                    <a:pt x="18257" y="19606"/>
                    <a:pt x="15935" y="19113"/>
                  </a:cubicBezTo>
                  <a:lnTo>
                    <a:pt x="15935" y="19113"/>
                  </a:lnTo>
                  <a:cubicBezTo>
                    <a:pt x="13043" y="18501"/>
                    <a:pt x="10631" y="16888"/>
                    <a:pt x="9470" y="14795"/>
                  </a:cubicBezTo>
                  <a:lnTo>
                    <a:pt x="9470" y="14795"/>
                  </a:lnTo>
                  <a:cubicBezTo>
                    <a:pt x="9018" y="13982"/>
                    <a:pt x="8643" y="13057"/>
                    <a:pt x="8246" y="11792"/>
                  </a:cubicBezTo>
                  <a:lnTo>
                    <a:pt x="8246" y="11792"/>
                  </a:lnTo>
                  <a:cubicBezTo>
                    <a:pt x="8086" y="11264"/>
                    <a:pt x="7933" y="10721"/>
                    <a:pt x="7787" y="10200"/>
                  </a:cubicBezTo>
                  <a:lnTo>
                    <a:pt x="7787" y="10200"/>
                  </a:lnTo>
                  <a:cubicBezTo>
                    <a:pt x="7454" y="8990"/>
                    <a:pt x="7106" y="7746"/>
                    <a:pt x="6585" y="6571"/>
                  </a:cubicBezTo>
                  <a:lnTo>
                    <a:pt x="6585" y="6571"/>
                  </a:lnTo>
                  <a:cubicBezTo>
                    <a:pt x="5340" y="3755"/>
                    <a:pt x="3261" y="1669"/>
                    <a:pt x="50" y="8"/>
                  </a:cubicBezTo>
                  <a:lnTo>
                    <a:pt x="50" y="8"/>
                  </a:lnTo>
                  <a:cubicBezTo>
                    <a:pt x="43" y="8"/>
                    <a:pt x="43" y="1"/>
                    <a:pt x="36" y="1"/>
                  </a:cubicBezTo>
                  <a:lnTo>
                    <a:pt x="36" y="1"/>
                  </a:lnTo>
                  <a:cubicBezTo>
                    <a:pt x="29" y="1"/>
                    <a:pt x="15"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5"/>
            <p:cNvSpPr/>
            <p:nvPr/>
          </p:nvSpPr>
          <p:spPr>
            <a:xfrm>
              <a:off x="3951975" y="1212225"/>
              <a:ext cx="800575" cy="566650"/>
            </a:xfrm>
            <a:custGeom>
              <a:rect b="b" l="l" r="r" t="t"/>
              <a:pathLst>
                <a:path extrusionOk="0" h="22666" w="32023">
                  <a:moveTo>
                    <a:pt x="8" y="15"/>
                  </a:moveTo>
                  <a:cubicBezTo>
                    <a:pt x="1" y="29"/>
                    <a:pt x="8" y="43"/>
                    <a:pt x="22" y="50"/>
                  </a:cubicBezTo>
                  <a:lnTo>
                    <a:pt x="22" y="50"/>
                  </a:lnTo>
                  <a:cubicBezTo>
                    <a:pt x="3129" y="1801"/>
                    <a:pt x="5187" y="4012"/>
                    <a:pt x="6487" y="6995"/>
                  </a:cubicBezTo>
                  <a:lnTo>
                    <a:pt x="6487" y="6995"/>
                  </a:lnTo>
                  <a:cubicBezTo>
                    <a:pt x="6967" y="8093"/>
                    <a:pt x="7315" y="9247"/>
                    <a:pt x="7655" y="10360"/>
                  </a:cubicBezTo>
                  <a:lnTo>
                    <a:pt x="7655" y="10360"/>
                  </a:lnTo>
                  <a:cubicBezTo>
                    <a:pt x="7857" y="11013"/>
                    <a:pt x="8059" y="11688"/>
                    <a:pt x="8288" y="12334"/>
                  </a:cubicBezTo>
                  <a:lnTo>
                    <a:pt x="8288" y="12334"/>
                  </a:lnTo>
                  <a:cubicBezTo>
                    <a:pt x="8726" y="13585"/>
                    <a:pt x="9164" y="14545"/>
                    <a:pt x="9672" y="15372"/>
                  </a:cubicBezTo>
                  <a:lnTo>
                    <a:pt x="9672" y="15372"/>
                  </a:lnTo>
                  <a:cubicBezTo>
                    <a:pt x="10979" y="17493"/>
                    <a:pt x="13474" y="19015"/>
                    <a:pt x="16512" y="19550"/>
                  </a:cubicBezTo>
                  <a:lnTo>
                    <a:pt x="16512" y="19550"/>
                  </a:lnTo>
                  <a:cubicBezTo>
                    <a:pt x="18828" y="19954"/>
                    <a:pt x="21261" y="19829"/>
                    <a:pt x="23618" y="19703"/>
                  </a:cubicBezTo>
                  <a:lnTo>
                    <a:pt x="23618" y="19703"/>
                  </a:lnTo>
                  <a:cubicBezTo>
                    <a:pt x="24480" y="19655"/>
                    <a:pt x="25370" y="19606"/>
                    <a:pt x="26246" y="19585"/>
                  </a:cubicBezTo>
                  <a:lnTo>
                    <a:pt x="26246" y="19585"/>
                  </a:lnTo>
                  <a:cubicBezTo>
                    <a:pt x="27010" y="19571"/>
                    <a:pt x="28498" y="19620"/>
                    <a:pt x="29791" y="20162"/>
                  </a:cubicBezTo>
                  <a:lnTo>
                    <a:pt x="29791" y="20162"/>
                  </a:lnTo>
                  <a:cubicBezTo>
                    <a:pt x="31050" y="20684"/>
                    <a:pt x="31780" y="21518"/>
                    <a:pt x="31960" y="22644"/>
                  </a:cubicBezTo>
                  <a:lnTo>
                    <a:pt x="31960" y="22644"/>
                  </a:lnTo>
                  <a:cubicBezTo>
                    <a:pt x="31967" y="22658"/>
                    <a:pt x="31974" y="22665"/>
                    <a:pt x="31995" y="22665"/>
                  </a:cubicBezTo>
                  <a:lnTo>
                    <a:pt x="31995" y="22665"/>
                  </a:lnTo>
                  <a:cubicBezTo>
                    <a:pt x="31995" y="22665"/>
                    <a:pt x="31995" y="22665"/>
                    <a:pt x="31995" y="22665"/>
                  </a:cubicBezTo>
                  <a:lnTo>
                    <a:pt x="31995" y="22665"/>
                  </a:lnTo>
                  <a:cubicBezTo>
                    <a:pt x="32009" y="22665"/>
                    <a:pt x="32023" y="22651"/>
                    <a:pt x="32023" y="22637"/>
                  </a:cubicBezTo>
                  <a:lnTo>
                    <a:pt x="32023" y="22637"/>
                  </a:lnTo>
                  <a:cubicBezTo>
                    <a:pt x="31835" y="21490"/>
                    <a:pt x="31091" y="20642"/>
                    <a:pt x="29812" y="20107"/>
                  </a:cubicBezTo>
                  <a:lnTo>
                    <a:pt x="29812" y="20107"/>
                  </a:lnTo>
                  <a:cubicBezTo>
                    <a:pt x="28512" y="19564"/>
                    <a:pt x="27017" y="19509"/>
                    <a:pt x="26239" y="19530"/>
                  </a:cubicBezTo>
                  <a:lnTo>
                    <a:pt x="26239" y="19530"/>
                  </a:lnTo>
                  <a:cubicBezTo>
                    <a:pt x="25370" y="19550"/>
                    <a:pt x="24480" y="19599"/>
                    <a:pt x="23618" y="19641"/>
                  </a:cubicBezTo>
                  <a:lnTo>
                    <a:pt x="23618" y="19641"/>
                  </a:lnTo>
                  <a:cubicBezTo>
                    <a:pt x="21261" y="19766"/>
                    <a:pt x="18828" y="19898"/>
                    <a:pt x="16519" y="19495"/>
                  </a:cubicBezTo>
                  <a:lnTo>
                    <a:pt x="16519" y="19495"/>
                  </a:lnTo>
                  <a:cubicBezTo>
                    <a:pt x="13502" y="18960"/>
                    <a:pt x="11020" y="17451"/>
                    <a:pt x="9720" y="15337"/>
                  </a:cubicBezTo>
                  <a:lnTo>
                    <a:pt x="9720" y="15337"/>
                  </a:lnTo>
                  <a:cubicBezTo>
                    <a:pt x="9220" y="14524"/>
                    <a:pt x="8782" y="13558"/>
                    <a:pt x="8344" y="12320"/>
                  </a:cubicBezTo>
                  <a:lnTo>
                    <a:pt x="8344" y="12320"/>
                  </a:lnTo>
                  <a:cubicBezTo>
                    <a:pt x="8114" y="11667"/>
                    <a:pt x="7913" y="10999"/>
                    <a:pt x="7711" y="10346"/>
                  </a:cubicBezTo>
                  <a:lnTo>
                    <a:pt x="7711" y="10346"/>
                  </a:lnTo>
                  <a:cubicBezTo>
                    <a:pt x="7370" y="9226"/>
                    <a:pt x="7023" y="8072"/>
                    <a:pt x="6543" y="6974"/>
                  </a:cubicBezTo>
                  <a:lnTo>
                    <a:pt x="6543" y="6974"/>
                  </a:lnTo>
                  <a:cubicBezTo>
                    <a:pt x="5236" y="3978"/>
                    <a:pt x="3171" y="1760"/>
                    <a:pt x="50" y="1"/>
                  </a:cubicBezTo>
                  <a:lnTo>
                    <a:pt x="50"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5"/>
            <p:cNvSpPr/>
            <p:nvPr/>
          </p:nvSpPr>
          <p:spPr>
            <a:xfrm>
              <a:off x="3929925" y="1212225"/>
              <a:ext cx="821425" cy="566125"/>
            </a:xfrm>
            <a:custGeom>
              <a:rect b="b" l="l" r="r" t="t"/>
              <a:pathLst>
                <a:path extrusionOk="0" h="22645" w="32857">
                  <a:moveTo>
                    <a:pt x="7" y="15"/>
                  </a:moveTo>
                  <a:cubicBezTo>
                    <a:pt x="0" y="29"/>
                    <a:pt x="7" y="43"/>
                    <a:pt x="21" y="50"/>
                  </a:cubicBezTo>
                  <a:lnTo>
                    <a:pt x="21" y="50"/>
                  </a:lnTo>
                  <a:cubicBezTo>
                    <a:pt x="2996" y="1864"/>
                    <a:pt x="5096" y="4270"/>
                    <a:pt x="6445" y="7405"/>
                  </a:cubicBezTo>
                  <a:lnTo>
                    <a:pt x="6445" y="7405"/>
                  </a:lnTo>
                  <a:cubicBezTo>
                    <a:pt x="6876" y="8406"/>
                    <a:pt x="7216" y="9456"/>
                    <a:pt x="7543" y="10471"/>
                  </a:cubicBezTo>
                  <a:lnTo>
                    <a:pt x="7543" y="10471"/>
                  </a:lnTo>
                  <a:cubicBezTo>
                    <a:pt x="7807" y="11263"/>
                    <a:pt x="8072" y="12091"/>
                    <a:pt x="8377" y="12869"/>
                  </a:cubicBezTo>
                  <a:lnTo>
                    <a:pt x="8377" y="12869"/>
                  </a:lnTo>
                  <a:cubicBezTo>
                    <a:pt x="8864" y="14114"/>
                    <a:pt x="9351" y="15087"/>
                    <a:pt x="9921" y="15921"/>
                  </a:cubicBezTo>
                  <a:lnTo>
                    <a:pt x="9921" y="15921"/>
                  </a:lnTo>
                  <a:cubicBezTo>
                    <a:pt x="11346" y="18028"/>
                    <a:pt x="13960" y="19495"/>
                    <a:pt x="17096" y="19933"/>
                  </a:cubicBezTo>
                  <a:lnTo>
                    <a:pt x="17096" y="19933"/>
                  </a:lnTo>
                  <a:cubicBezTo>
                    <a:pt x="19376" y="20253"/>
                    <a:pt x="21767" y="20079"/>
                    <a:pt x="24083" y="19905"/>
                  </a:cubicBezTo>
                  <a:lnTo>
                    <a:pt x="24083" y="19905"/>
                  </a:lnTo>
                  <a:cubicBezTo>
                    <a:pt x="25007" y="19836"/>
                    <a:pt x="25967" y="19766"/>
                    <a:pt x="26905" y="19731"/>
                  </a:cubicBezTo>
                  <a:lnTo>
                    <a:pt x="26905" y="19731"/>
                  </a:lnTo>
                  <a:cubicBezTo>
                    <a:pt x="27677" y="19696"/>
                    <a:pt x="29172" y="19724"/>
                    <a:pt x="30492" y="20232"/>
                  </a:cubicBezTo>
                  <a:lnTo>
                    <a:pt x="30492" y="20232"/>
                  </a:lnTo>
                  <a:cubicBezTo>
                    <a:pt x="31772" y="20725"/>
                    <a:pt x="32543" y="21532"/>
                    <a:pt x="32794" y="22623"/>
                  </a:cubicBezTo>
                  <a:lnTo>
                    <a:pt x="32794" y="22623"/>
                  </a:lnTo>
                  <a:cubicBezTo>
                    <a:pt x="32801" y="22630"/>
                    <a:pt x="32808" y="22644"/>
                    <a:pt x="32821" y="22644"/>
                  </a:cubicBezTo>
                  <a:lnTo>
                    <a:pt x="32821" y="22644"/>
                  </a:lnTo>
                  <a:cubicBezTo>
                    <a:pt x="32828" y="22644"/>
                    <a:pt x="32828" y="22644"/>
                    <a:pt x="32828" y="22644"/>
                  </a:cubicBezTo>
                  <a:lnTo>
                    <a:pt x="32828" y="22644"/>
                  </a:lnTo>
                  <a:cubicBezTo>
                    <a:pt x="32849" y="22637"/>
                    <a:pt x="32856" y="22623"/>
                    <a:pt x="32849" y="22609"/>
                  </a:cubicBezTo>
                  <a:lnTo>
                    <a:pt x="32849" y="22609"/>
                  </a:lnTo>
                  <a:cubicBezTo>
                    <a:pt x="32599" y="21497"/>
                    <a:pt x="31806" y="20677"/>
                    <a:pt x="30513" y="20183"/>
                  </a:cubicBezTo>
                  <a:lnTo>
                    <a:pt x="30513" y="20183"/>
                  </a:lnTo>
                  <a:cubicBezTo>
                    <a:pt x="29178" y="19669"/>
                    <a:pt x="27677" y="19641"/>
                    <a:pt x="26905" y="19676"/>
                  </a:cubicBezTo>
                  <a:lnTo>
                    <a:pt x="26905" y="19676"/>
                  </a:lnTo>
                  <a:cubicBezTo>
                    <a:pt x="25967" y="19710"/>
                    <a:pt x="25007" y="19780"/>
                    <a:pt x="24083" y="19849"/>
                  </a:cubicBezTo>
                  <a:lnTo>
                    <a:pt x="24083" y="19849"/>
                  </a:lnTo>
                  <a:cubicBezTo>
                    <a:pt x="21767" y="20016"/>
                    <a:pt x="19376" y="20190"/>
                    <a:pt x="17109" y="19877"/>
                  </a:cubicBezTo>
                  <a:lnTo>
                    <a:pt x="17109" y="19877"/>
                  </a:lnTo>
                  <a:cubicBezTo>
                    <a:pt x="13988" y="19439"/>
                    <a:pt x="11388" y="17986"/>
                    <a:pt x="9970" y="15887"/>
                  </a:cubicBezTo>
                  <a:lnTo>
                    <a:pt x="9970" y="15887"/>
                  </a:lnTo>
                  <a:cubicBezTo>
                    <a:pt x="9406" y="15052"/>
                    <a:pt x="8920" y="14093"/>
                    <a:pt x="8433" y="12849"/>
                  </a:cubicBezTo>
                  <a:lnTo>
                    <a:pt x="8433" y="12849"/>
                  </a:lnTo>
                  <a:cubicBezTo>
                    <a:pt x="8127" y="12070"/>
                    <a:pt x="7863" y="11250"/>
                    <a:pt x="7599" y="10457"/>
                  </a:cubicBezTo>
                  <a:lnTo>
                    <a:pt x="7599" y="10457"/>
                  </a:lnTo>
                  <a:cubicBezTo>
                    <a:pt x="7272" y="9435"/>
                    <a:pt x="6924" y="8392"/>
                    <a:pt x="6493" y="7377"/>
                  </a:cubicBezTo>
                  <a:lnTo>
                    <a:pt x="6493" y="7377"/>
                  </a:lnTo>
                  <a:cubicBezTo>
                    <a:pt x="5145" y="4235"/>
                    <a:pt x="3038" y="1822"/>
                    <a:pt x="49" y="1"/>
                  </a:cubicBezTo>
                  <a:lnTo>
                    <a:pt x="49" y="1"/>
                  </a:lnTo>
                  <a:cubicBezTo>
                    <a:pt x="42" y="1"/>
                    <a:pt x="42" y="1"/>
                    <a:pt x="35" y="1"/>
                  </a:cubicBezTo>
                  <a:lnTo>
                    <a:pt x="35" y="1"/>
                  </a:lnTo>
                  <a:cubicBezTo>
                    <a:pt x="28" y="1"/>
                    <a:pt x="14" y="1"/>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5"/>
            <p:cNvSpPr/>
            <p:nvPr/>
          </p:nvSpPr>
          <p:spPr>
            <a:xfrm>
              <a:off x="3907850" y="1212225"/>
              <a:ext cx="842275" cy="565425"/>
            </a:xfrm>
            <a:custGeom>
              <a:rect b="b" l="l" r="r" t="t"/>
              <a:pathLst>
                <a:path extrusionOk="0" h="22617" w="33691">
                  <a:moveTo>
                    <a:pt x="7" y="8"/>
                  </a:moveTo>
                  <a:cubicBezTo>
                    <a:pt x="0" y="22"/>
                    <a:pt x="7" y="43"/>
                    <a:pt x="21" y="50"/>
                  </a:cubicBezTo>
                  <a:lnTo>
                    <a:pt x="21" y="50"/>
                  </a:lnTo>
                  <a:cubicBezTo>
                    <a:pt x="2899" y="1934"/>
                    <a:pt x="4985" y="4471"/>
                    <a:pt x="6396" y="7808"/>
                  </a:cubicBezTo>
                  <a:lnTo>
                    <a:pt x="6396" y="7808"/>
                  </a:lnTo>
                  <a:cubicBezTo>
                    <a:pt x="6785" y="8726"/>
                    <a:pt x="7112" y="9678"/>
                    <a:pt x="7425" y="10596"/>
                  </a:cubicBezTo>
                  <a:lnTo>
                    <a:pt x="7425" y="10596"/>
                  </a:lnTo>
                  <a:cubicBezTo>
                    <a:pt x="7752" y="11528"/>
                    <a:pt x="8079" y="12494"/>
                    <a:pt x="8475" y="13405"/>
                  </a:cubicBezTo>
                  <a:lnTo>
                    <a:pt x="8475" y="13405"/>
                  </a:lnTo>
                  <a:cubicBezTo>
                    <a:pt x="9003" y="14649"/>
                    <a:pt x="9545" y="15629"/>
                    <a:pt x="10171" y="16471"/>
                  </a:cubicBezTo>
                  <a:lnTo>
                    <a:pt x="10171" y="16471"/>
                  </a:lnTo>
                  <a:cubicBezTo>
                    <a:pt x="11722" y="18570"/>
                    <a:pt x="14461" y="19975"/>
                    <a:pt x="17687" y="20315"/>
                  </a:cubicBezTo>
                  <a:lnTo>
                    <a:pt x="17687" y="20315"/>
                  </a:lnTo>
                  <a:cubicBezTo>
                    <a:pt x="19925" y="20552"/>
                    <a:pt x="22268" y="20336"/>
                    <a:pt x="24534" y="20121"/>
                  </a:cubicBezTo>
                  <a:lnTo>
                    <a:pt x="24534" y="20121"/>
                  </a:lnTo>
                  <a:cubicBezTo>
                    <a:pt x="25529" y="20030"/>
                    <a:pt x="26558" y="19933"/>
                    <a:pt x="27573" y="19877"/>
                  </a:cubicBezTo>
                  <a:lnTo>
                    <a:pt x="27573" y="19877"/>
                  </a:lnTo>
                  <a:cubicBezTo>
                    <a:pt x="28907" y="19801"/>
                    <a:pt x="30194" y="19954"/>
                    <a:pt x="31195" y="20308"/>
                  </a:cubicBezTo>
                  <a:lnTo>
                    <a:pt x="31195" y="20308"/>
                  </a:lnTo>
                  <a:cubicBezTo>
                    <a:pt x="32488" y="20767"/>
                    <a:pt x="33308" y="21539"/>
                    <a:pt x="33628" y="22596"/>
                  </a:cubicBezTo>
                  <a:lnTo>
                    <a:pt x="33628" y="22596"/>
                  </a:lnTo>
                  <a:cubicBezTo>
                    <a:pt x="33635" y="22609"/>
                    <a:pt x="33649" y="22616"/>
                    <a:pt x="33656" y="22616"/>
                  </a:cubicBezTo>
                  <a:lnTo>
                    <a:pt x="33656" y="22616"/>
                  </a:lnTo>
                  <a:cubicBezTo>
                    <a:pt x="33663" y="22616"/>
                    <a:pt x="33663" y="22616"/>
                    <a:pt x="33670" y="22616"/>
                  </a:cubicBezTo>
                  <a:lnTo>
                    <a:pt x="33670" y="22616"/>
                  </a:lnTo>
                  <a:cubicBezTo>
                    <a:pt x="33684" y="22609"/>
                    <a:pt x="33691" y="22596"/>
                    <a:pt x="33684" y="22582"/>
                  </a:cubicBezTo>
                  <a:lnTo>
                    <a:pt x="33684" y="22582"/>
                  </a:lnTo>
                  <a:cubicBezTo>
                    <a:pt x="33357" y="21504"/>
                    <a:pt x="32523" y="20718"/>
                    <a:pt x="31216" y="20253"/>
                  </a:cubicBezTo>
                  <a:lnTo>
                    <a:pt x="31216" y="20253"/>
                  </a:lnTo>
                  <a:cubicBezTo>
                    <a:pt x="30207" y="19898"/>
                    <a:pt x="28914" y="19738"/>
                    <a:pt x="27566" y="19815"/>
                  </a:cubicBezTo>
                  <a:lnTo>
                    <a:pt x="27566" y="19815"/>
                  </a:lnTo>
                  <a:cubicBezTo>
                    <a:pt x="26558" y="19877"/>
                    <a:pt x="25529" y="19968"/>
                    <a:pt x="24528" y="20065"/>
                  </a:cubicBezTo>
                  <a:lnTo>
                    <a:pt x="24528" y="20065"/>
                  </a:lnTo>
                  <a:cubicBezTo>
                    <a:pt x="22268" y="20274"/>
                    <a:pt x="19925" y="20496"/>
                    <a:pt x="17693" y="20260"/>
                  </a:cubicBezTo>
                  <a:lnTo>
                    <a:pt x="17693" y="20260"/>
                  </a:lnTo>
                  <a:cubicBezTo>
                    <a:pt x="14482" y="19919"/>
                    <a:pt x="11756" y="18522"/>
                    <a:pt x="10220" y="16436"/>
                  </a:cubicBezTo>
                  <a:lnTo>
                    <a:pt x="10220" y="16436"/>
                  </a:lnTo>
                  <a:cubicBezTo>
                    <a:pt x="9594" y="15595"/>
                    <a:pt x="9059" y="14621"/>
                    <a:pt x="8524" y="13384"/>
                  </a:cubicBezTo>
                  <a:lnTo>
                    <a:pt x="8524" y="13384"/>
                  </a:lnTo>
                  <a:cubicBezTo>
                    <a:pt x="8134" y="12473"/>
                    <a:pt x="7800" y="11507"/>
                    <a:pt x="7481" y="10575"/>
                  </a:cubicBezTo>
                  <a:lnTo>
                    <a:pt x="7481" y="10575"/>
                  </a:lnTo>
                  <a:cubicBezTo>
                    <a:pt x="7168" y="9657"/>
                    <a:pt x="6841" y="8705"/>
                    <a:pt x="6452" y="7787"/>
                  </a:cubicBezTo>
                  <a:lnTo>
                    <a:pt x="6452" y="7787"/>
                  </a:lnTo>
                  <a:cubicBezTo>
                    <a:pt x="5034" y="4443"/>
                    <a:pt x="2941" y="1892"/>
                    <a:pt x="49" y="1"/>
                  </a:cubicBezTo>
                  <a:lnTo>
                    <a:pt x="49" y="1"/>
                  </a:lnTo>
                  <a:cubicBezTo>
                    <a:pt x="49"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5"/>
            <p:cNvSpPr/>
            <p:nvPr/>
          </p:nvSpPr>
          <p:spPr>
            <a:xfrm>
              <a:off x="3885775" y="1212225"/>
              <a:ext cx="863125" cy="564725"/>
            </a:xfrm>
            <a:custGeom>
              <a:rect b="b" l="l" r="r" t="t"/>
              <a:pathLst>
                <a:path extrusionOk="0" h="22589" w="34525">
                  <a:moveTo>
                    <a:pt x="14" y="8"/>
                  </a:moveTo>
                  <a:cubicBezTo>
                    <a:pt x="0" y="22"/>
                    <a:pt x="7" y="43"/>
                    <a:pt x="21" y="50"/>
                  </a:cubicBezTo>
                  <a:lnTo>
                    <a:pt x="21" y="50"/>
                  </a:lnTo>
                  <a:cubicBezTo>
                    <a:pt x="2837" y="2024"/>
                    <a:pt x="4846" y="4617"/>
                    <a:pt x="6355" y="8218"/>
                  </a:cubicBezTo>
                  <a:lnTo>
                    <a:pt x="6355" y="8218"/>
                  </a:lnTo>
                  <a:cubicBezTo>
                    <a:pt x="6695" y="9039"/>
                    <a:pt x="6994" y="9887"/>
                    <a:pt x="7293" y="10700"/>
                  </a:cubicBezTo>
                  <a:lnTo>
                    <a:pt x="7293" y="10700"/>
                  </a:lnTo>
                  <a:cubicBezTo>
                    <a:pt x="7682" y="11785"/>
                    <a:pt x="8079" y="12897"/>
                    <a:pt x="8565" y="13940"/>
                  </a:cubicBezTo>
                  <a:lnTo>
                    <a:pt x="8565" y="13940"/>
                  </a:lnTo>
                  <a:cubicBezTo>
                    <a:pt x="9135" y="15171"/>
                    <a:pt x="9747" y="16179"/>
                    <a:pt x="10422" y="17027"/>
                  </a:cubicBezTo>
                  <a:lnTo>
                    <a:pt x="10422" y="17027"/>
                  </a:lnTo>
                  <a:cubicBezTo>
                    <a:pt x="12097" y="19113"/>
                    <a:pt x="14961" y="20454"/>
                    <a:pt x="18278" y="20698"/>
                  </a:cubicBezTo>
                  <a:lnTo>
                    <a:pt x="18278" y="20698"/>
                  </a:lnTo>
                  <a:cubicBezTo>
                    <a:pt x="20467" y="20864"/>
                    <a:pt x="22762" y="20600"/>
                    <a:pt x="24979" y="20343"/>
                  </a:cubicBezTo>
                  <a:lnTo>
                    <a:pt x="24979" y="20343"/>
                  </a:lnTo>
                  <a:cubicBezTo>
                    <a:pt x="26050" y="20225"/>
                    <a:pt x="27149" y="20093"/>
                    <a:pt x="28233" y="20016"/>
                  </a:cubicBezTo>
                  <a:lnTo>
                    <a:pt x="28233" y="20016"/>
                  </a:lnTo>
                  <a:cubicBezTo>
                    <a:pt x="32968" y="19676"/>
                    <a:pt x="34198" y="21886"/>
                    <a:pt x="34462" y="22575"/>
                  </a:cubicBezTo>
                  <a:lnTo>
                    <a:pt x="34462" y="22575"/>
                  </a:lnTo>
                  <a:cubicBezTo>
                    <a:pt x="34469" y="22582"/>
                    <a:pt x="34483" y="22589"/>
                    <a:pt x="34490" y="22589"/>
                  </a:cubicBezTo>
                  <a:lnTo>
                    <a:pt x="34490" y="22589"/>
                  </a:lnTo>
                  <a:cubicBezTo>
                    <a:pt x="34497" y="22589"/>
                    <a:pt x="34497" y="22589"/>
                    <a:pt x="34504" y="22589"/>
                  </a:cubicBezTo>
                  <a:lnTo>
                    <a:pt x="34504" y="22589"/>
                  </a:lnTo>
                  <a:cubicBezTo>
                    <a:pt x="34518" y="22582"/>
                    <a:pt x="34525" y="22568"/>
                    <a:pt x="34518" y="22554"/>
                  </a:cubicBezTo>
                  <a:lnTo>
                    <a:pt x="34518" y="22554"/>
                  </a:lnTo>
                  <a:cubicBezTo>
                    <a:pt x="33454" y="19801"/>
                    <a:pt x="29436" y="19870"/>
                    <a:pt x="28233" y="19961"/>
                  </a:cubicBezTo>
                  <a:lnTo>
                    <a:pt x="28233" y="19961"/>
                  </a:lnTo>
                  <a:cubicBezTo>
                    <a:pt x="27149" y="20037"/>
                    <a:pt x="26043" y="20162"/>
                    <a:pt x="24973" y="20287"/>
                  </a:cubicBezTo>
                  <a:lnTo>
                    <a:pt x="24973" y="20287"/>
                  </a:lnTo>
                  <a:cubicBezTo>
                    <a:pt x="22755" y="20538"/>
                    <a:pt x="20467" y="20802"/>
                    <a:pt x="18285" y="20642"/>
                  </a:cubicBezTo>
                  <a:lnTo>
                    <a:pt x="18285" y="20642"/>
                  </a:lnTo>
                  <a:cubicBezTo>
                    <a:pt x="14982" y="20399"/>
                    <a:pt x="12132" y="19064"/>
                    <a:pt x="10470" y="16992"/>
                  </a:cubicBezTo>
                  <a:lnTo>
                    <a:pt x="10470" y="16992"/>
                  </a:lnTo>
                  <a:cubicBezTo>
                    <a:pt x="9796" y="16151"/>
                    <a:pt x="9191" y="15143"/>
                    <a:pt x="8621" y="13919"/>
                  </a:cubicBezTo>
                  <a:lnTo>
                    <a:pt x="8621" y="13919"/>
                  </a:lnTo>
                  <a:cubicBezTo>
                    <a:pt x="8134" y="12876"/>
                    <a:pt x="7731" y="11764"/>
                    <a:pt x="7349" y="10679"/>
                  </a:cubicBezTo>
                  <a:lnTo>
                    <a:pt x="7349" y="10679"/>
                  </a:lnTo>
                  <a:cubicBezTo>
                    <a:pt x="7050" y="9866"/>
                    <a:pt x="6751" y="9018"/>
                    <a:pt x="6403" y="8198"/>
                  </a:cubicBezTo>
                  <a:lnTo>
                    <a:pt x="6403" y="8198"/>
                  </a:lnTo>
                  <a:cubicBezTo>
                    <a:pt x="4895" y="4582"/>
                    <a:pt x="2878" y="1982"/>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5"/>
            <p:cNvSpPr/>
            <p:nvPr/>
          </p:nvSpPr>
          <p:spPr>
            <a:xfrm>
              <a:off x="3863700" y="1212225"/>
              <a:ext cx="884000" cy="564200"/>
            </a:xfrm>
            <a:custGeom>
              <a:rect b="b" l="l" r="r" t="t"/>
              <a:pathLst>
                <a:path extrusionOk="0" h="22568" w="35360">
                  <a:moveTo>
                    <a:pt x="14" y="8"/>
                  </a:moveTo>
                  <a:cubicBezTo>
                    <a:pt x="0" y="22"/>
                    <a:pt x="7" y="43"/>
                    <a:pt x="14" y="50"/>
                  </a:cubicBezTo>
                  <a:lnTo>
                    <a:pt x="14" y="50"/>
                  </a:lnTo>
                  <a:cubicBezTo>
                    <a:pt x="2726" y="2073"/>
                    <a:pt x="4728" y="4798"/>
                    <a:pt x="6306" y="8629"/>
                  </a:cubicBezTo>
                  <a:lnTo>
                    <a:pt x="6306" y="8629"/>
                  </a:lnTo>
                  <a:cubicBezTo>
                    <a:pt x="6605" y="9345"/>
                    <a:pt x="6876" y="10082"/>
                    <a:pt x="7140" y="10791"/>
                  </a:cubicBezTo>
                  <a:lnTo>
                    <a:pt x="7140" y="10791"/>
                  </a:lnTo>
                  <a:cubicBezTo>
                    <a:pt x="7599" y="12021"/>
                    <a:pt x="8072" y="13300"/>
                    <a:pt x="8663" y="14482"/>
                  </a:cubicBezTo>
                  <a:lnTo>
                    <a:pt x="8663" y="14482"/>
                  </a:lnTo>
                  <a:cubicBezTo>
                    <a:pt x="9281" y="15713"/>
                    <a:pt x="9935" y="16728"/>
                    <a:pt x="10679" y="17576"/>
                  </a:cubicBezTo>
                  <a:lnTo>
                    <a:pt x="10679" y="17576"/>
                  </a:lnTo>
                  <a:cubicBezTo>
                    <a:pt x="12500" y="19690"/>
                    <a:pt x="15413" y="20934"/>
                    <a:pt x="18869" y="21080"/>
                  </a:cubicBezTo>
                  <a:lnTo>
                    <a:pt x="18869" y="21080"/>
                  </a:lnTo>
                  <a:cubicBezTo>
                    <a:pt x="21010" y="21177"/>
                    <a:pt x="23255" y="20871"/>
                    <a:pt x="25424" y="20579"/>
                  </a:cubicBezTo>
                  <a:lnTo>
                    <a:pt x="25424" y="20579"/>
                  </a:lnTo>
                  <a:cubicBezTo>
                    <a:pt x="26565" y="20420"/>
                    <a:pt x="27740" y="20260"/>
                    <a:pt x="28901" y="20162"/>
                  </a:cubicBezTo>
                  <a:lnTo>
                    <a:pt x="28901" y="20162"/>
                  </a:lnTo>
                  <a:cubicBezTo>
                    <a:pt x="33593" y="19745"/>
                    <a:pt x="34984" y="21886"/>
                    <a:pt x="35297" y="22547"/>
                  </a:cubicBezTo>
                  <a:lnTo>
                    <a:pt x="35297" y="22547"/>
                  </a:lnTo>
                  <a:cubicBezTo>
                    <a:pt x="35304" y="22561"/>
                    <a:pt x="35318" y="22568"/>
                    <a:pt x="35324" y="22568"/>
                  </a:cubicBezTo>
                  <a:lnTo>
                    <a:pt x="35324" y="22568"/>
                  </a:lnTo>
                  <a:cubicBezTo>
                    <a:pt x="35331" y="22568"/>
                    <a:pt x="35331" y="22561"/>
                    <a:pt x="35338" y="22561"/>
                  </a:cubicBezTo>
                  <a:lnTo>
                    <a:pt x="35338" y="22561"/>
                  </a:lnTo>
                  <a:cubicBezTo>
                    <a:pt x="35352" y="22554"/>
                    <a:pt x="35359" y="22540"/>
                    <a:pt x="35352" y="22526"/>
                  </a:cubicBezTo>
                  <a:lnTo>
                    <a:pt x="35352" y="22526"/>
                  </a:lnTo>
                  <a:cubicBezTo>
                    <a:pt x="34873" y="21518"/>
                    <a:pt x="33955" y="20802"/>
                    <a:pt x="32620" y="20406"/>
                  </a:cubicBezTo>
                  <a:lnTo>
                    <a:pt x="32620" y="20406"/>
                  </a:lnTo>
                  <a:cubicBezTo>
                    <a:pt x="31278" y="20002"/>
                    <a:pt x="29853" y="20016"/>
                    <a:pt x="28894" y="20100"/>
                  </a:cubicBezTo>
                  <a:lnTo>
                    <a:pt x="28894" y="20100"/>
                  </a:lnTo>
                  <a:cubicBezTo>
                    <a:pt x="27733" y="20204"/>
                    <a:pt x="26558" y="20364"/>
                    <a:pt x="25418" y="20517"/>
                  </a:cubicBezTo>
                  <a:lnTo>
                    <a:pt x="25418" y="20517"/>
                  </a:lnTo>
                  <a:cubicBezTo>
                    <a:pt x="23248" y="20816"/>
                    <a:pt x="21003" y="21115"/>
                    <a:pt x="18869" y="21024"/>
                  </a:cubicBezTo>
                  <a:lnTo>
                    <a:pt x="18869" y="21024"/>
                  </a:lnTo>
                  <a:cubicBezTo>
                    <a:pt x="15427" y="20878"/>
                    <a:pt x="12535" y="19641"/>
                    <a:pt x="10721" y="17541"/>
                  </a:cubicBezTo>
                  <a:lnTo>
                    <a:pt x="10721" y="17541"/>
                  </a:lnTo>
                  <a:cubicBezTo>
                    <a:pt x="9984" y="16693"/>
                    <a:pt x="9330" y="15685"/>
                    <a:pt x="8711" y="14455"/>
                  </a:cubicBezTo>
                  <a:lnTo>
                    <a:pt x="8711" y="14455"/>
                  </a:lnTo>
                  <a:cubicBezTo>
                    <a:pt x="8120" y="13273"/>
                    <a:pt x="7648" y="12000"/>
                    <a:pt x="7196" y="10770"/>
                  </a:cubicBezTo>
                  <a:lnTo>
                    <a:pt x="7196" y="10770"/>
                  </a:lnTo>
                  <a:cubicBezTo>
                    <a:pt x="6932" y="10061"/>
                    <a:pt x="6654" y="9324"/>
                    <a:pt x="6362" y="8601"/>
                  </a:cubicBezTo>
                  <a:lnTo>
                    <a:pt x="6362" y="8601"/>
                  </a:lnTo>
                  <a:cubicBezTo>
                    <a:pt x="4776" y="4763"/>
                    <a:pt x="2767" y="2031"/>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5"/>
            <p:cNvSpPr/>
            <p:nvPr/>
          </p:nvSpPr>
          <p:spPr>
            <a:xfrm>
              <a:off x="3841625" y="1212225"/>
              <a:ext cx="904850" cy="563500"/>
            </a:xfrm>
            <a:custGeom>
              <a:rect b="b" l="l" r="r" t="t"/>
              <a:pathLst>
                <a:path extrusionOk="0" h="22540" w="36194">
                  <a:moveTo>
                    <a:pt x="14" y="8"/>
                  </a:moveTo>
                  <a:cubicBezTo>
                    <a:pt x="0" y="22"/>
                    <a:pt x="0" y="43"/>
                    <a:pt x="14" y="50"/>
                  </a:cubicBezTo>
                  <a:lnTo>
                    <a:pt x="14" y="50"/>
                  </a:lnTo>
                  <a:cubicBezTo>
                    <a:pt x="2649" y="2128"/>
                    <a:pt x="4575" y="4902"/>
                    <a:pt x="6264" y="9032"/>
                  </a:cubicBezTo>
                  <a:lnTo>
                    <a:pt x="6264" y="9032"/>
                  </a:lnTo>
                  <a:cubicBezTo>
                    <a:pt x="6508" y="9637"/>
                    <a:pt x="6744" y="10255"/>
                    <a:pt x="6966" y="10853"/>
                  </a:cubicBezTo>
                  <a:lnTo>
                    <a:pt x="6966" y="10853"/>
                  </a:lnTo>
                  <a:cubicBezTo>
                    <a:pt x="7502" y="12251"/>
                    <a:pt x="8051" y="13697"/>
                    <a:pt x="8753" y="15018"/>
                  </a:cubicBezTo>
                  <a:lnTo>
                    <a:pt x="8753" y="15018"/>
                  </a:lnTo>
                  <a:cubicBezTo>
                    <a:pt x="9421" y="16255"/>
                    <a:pt x="10130" y="17270"/>
                    <a:pt x="10929" y="18132"/>
                  </a:cubicBezTo>
                  <a:lnTo>
                    <a:pt x="10929" y="18132"/>
                  </a:lnTo>
                  <a:cubicBezTo>
                    <a:pt x="12883" y="20232"/>
                    <a:pt x="15914" y="21414"/>
                    <a:pt x="19453" y="21469"/>
                  </a:cubicBezTo>
                  <a:lnTo>
                    <a:pt x="19453" y="21469"/>
                  </a:lnTo>
                  <a:cubicBezTo>
                    <a:pt x="21552" y="21497"/>
                    <a:pt x="23742" y="21149"/>
                    <a:pt x="25863" y="20816"/>
                  </a:cubicBezTo>
                  <a:lnTo>
                    <a:pt x="25863" y="20816"/>
                  </a:lnTo>
                  <a:cubicBezTo>
                    <a:pt x="27079" y="20628"/>
                    <a:pt x="28331" y="20433"/>
                    <a:pt x="29561" y="20301"/>
                  </a:cubicBezTo>
                  <a:lnTo>
                    <a:pt x="29561" y="20301"/>
                  </a:lnTo>
                  <a:cubicBezTo>
                    <a:pt x="31070" y="20148"/>
                    <a:pt x="34734" y="20051"/>
                    <a:pt x="36131" y="22526"/>
                  </a:cubicBezTo>
                  <a:lnTo>
                    <a:pt x="36131" y="22526"/>
                  </a:lnTo>
                  <a:cubicBezTo>
                    <a:pt x="36138" y="22533"/>
                    <a:pt x="36152" y="22540"/>
                    <a:pt x="36159" y="22540"/>
                  </a:cubicBezTo>
                  <a:lnTo>
                    <a:pt x="36159" y="22540"/>
                  </a:lnTo>
                  <a:cubicBezTo>
                    <a:pt x="36166" y="22540"/>
                    <a:pt x="36166" y="22540"/>
                    <a:pt x="36173" y="22533"/>
                  </a:cubicBezTo>
                  <a:lnTo>
                    <a:pt x="36173" y="22533"/>
                  </a:lnTo>
                  <a:cubicBezTo>
                    <a:pt x="36187" y="22526"/>
                    <a:pt x="36194" y="22512"/>
                    <a:pt x="36187" y="22498"/>
                  </a:cubicBezTo>
                  <a:lnTo>
                    <a:pt x="36187" y="22498"/>
                  </a:lnTo>
                  <a:cubicBezTo>
                    <a:pt x="34768" y="19995"/>
                    <a:pt x="31077" y="20086"/>
                    <a:pt x="29554" y="20246"/>
                  </a:cubicBezTo>
                  <a:lnTo>
                    <a:pt x="29554" y="20246"/>
                  </a:lnTo>
                  <a:cubicBezTo>
                    <a:pt x="28324" y="20371"/>
                    <a:pt x="27072" y="20572"/>
                    <a:pt x="25856" y="20760"/>
                  </a:cubicBezTo>
                  <a:lnTo>
                    <a:pt x="25856" y="20760"/>
                  </a:lnTo>
                  <a:cubicBezTo>
                    <a:pt x="23735" y="21094"/>
                    <a:pt x="21545" y="21435"/>
                    <a:pt x="19460" y="21407"/>
                  </a:cubicBezTo>
                  <a:lnTo>
                    <a:pt x="19460" y="21407"/>
                  </a:lnTo>
                  <a:cubicBezTo>
                    <a:pt x="15928" y="21358"/>
                    <a:pt x="12918" y="20183"/>
                    <a:pt x="10971" y="18091"/>
                  </a:cubicBezTo>
                  <a:lnTo>
                    <a:pt x="10971" y="18091"/>
                  </a:lnTo>
                  <a:cubicBezTo>
                    <a:pt x="10178" y="17235"/>
                    <a:pt x="9469" y="16220"/>
                    <a:pt x="8809" y="14990"/>
                  </a:cubicBezTo>
                  <a:lnTo>
                    <a:pt x="8809" y="14990"/>
                  </a:lnTo>
                  <a:cubicBezTo>
                    <a:pt x="8100" y="13669"/>
                    <a:pt x="7550" y="12230"/>
                    <a:pt x="7022" y="10839"/>
                  </a:cubicBezTo>
                  <a:lnTo>
                    <a:pt x="7022" y="10839"/>
                  </a:lnTo>
                  <a:cubicBezTo>
                    <a:pt x="6800" y="10235"/>
                    <a:pt x="6563" y="9616"/>
                    <a:pt x="6313" y="9011"/>
                  </a:cubicBezTo>
                  <a:lnTo>
                    <a:pt x="6313" y="9011"/>
                  </a:lnTo>
                  <a:cubicBezTo>
                    <a:pt x="4630" y="4867"/>
                    <a:pt x="2698" y="2093"/>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5"/>
            <p:cNvSpPr/>
            <p:nvPr/>
          </p:nvSpPr>
          <p:spPr>
            <a:xfrm>
              <a:off x="3819550" y="1212225"/>
              <a:ext cx="925700" cy="562825"/>
            </a:xfrm>
            <a:custGeom>
              <a:rect b="b" l="l" r="r" t="t"/>
              <a:pathLst>
                <a:path extrusionOk="0" h="22513" w="37028">
                  <a:moveTo>
                    <a:pt x="14" y="8"/>
                  </a:moveTo>
                  <a:cubicBezTo>
                    <a:pt x="0" y="22"/>
                    <a:pt x="0" y="36"/>
                    <a:pt x="14" y="50"/>
                  </a:cubicBezTo>
                  <a:lnTo>
                    <a:pt x="14" y="50"/>
                  </a:lnTo>
                  <a:cubicBezTo>
                    <a:pt x="2566" y="2177"/>
                    <a:pt x="4422" y="4986"/>
                    <a:pt x="6216" y="9442"/>
                  </a:cubicBezTo>
                  <a:lnTo>
                    <a:pt x="6216" y="9442"/>
                  </a:lnTo>
                  <a:cubicBezTo>
                    <a:pt x="6410" y="9929"/>
                    <a:pt x="6605" y="10422"/>
                    <a:pt x="6786" y="10902"/>
                  </a:cubicBezTo>
                  <a:lnTo>
                    <a:pt x="6786" y="10902"/>
                  </a:lnTo>
                  <a:cubicBezTo>
                    <a:pt x="7391" y="12466"/>
                    <a:pt x="8016" y="14086"/>
                    <a:pt x="8851" y="15553"/>
                  </a:cubicBezTo>
                  <a:lnTo>
                    <a:pt x="8851" y="15553"/>
                  </a:lnTo>
                  <a:cubicBezTo>
                    <a:pt x="9560" y="16797"/>
                    <a:pt x="10317" y="17819"/>
                    <a:pt x="11180" y="18681"/>
                  </a:cubicBezTo>
                  <a:lnTo>
                    <a:pt x="11180" y="18681"/>
                  </a:lnTo>
                  <a:cubicBezTo>
                    <a:pt x="13265" y="20774"/>
                    <a:pt x="16415" y="21907"/>
                    <a:pt x="20044" y="21852"/>
                  </a:cubicBezTo>
                  <a:lnTo>
                    <a:pt x="20044" y="21852"/>
                  </a:lnTo>
                  <a:cubicBezTo>
                    <a:pt x="22095" y="21817"/>
                    <a:pt x="24243" y="21435"/>
                    <a:pt x="26315" y="21066"/>
                  </a:cubicBezTo>
                  <a:lnTo>
                    <a:pt x="26315" y="21066"/>
                  </a:lnTo>
                  <a:cubicBezTo>
                    <a:pt x="27594" y="20837"/>
                    <a:pt x="28922" y="20600"/>
                    <a:pt x="30229" y="20447"/>
                  </a:cubicBezTo>
                  <a:lnTo>
                    <a:pt x="30229" y="20447"/>
                  </a:lnTo>
                  <a:cubicBezTo>
                    <a:pt x="34727" y="19912"/>
                    <a:pt x="36437" y="21706"/>
                    <a:pt x="36965" y="22498"/>
                  </a:cubicBezTo>
                  <a:lnTo>
                    <a:pt x="36965" y="22498"/>
                  </a:lnTo>
                  <a:cubicBezTo>
                    <a:pt x="36972" y="22512"/>
                    <a:pt x="36986" y="22512"/>
                    <a:pt x="36993" y="22512"/>
                  </a:cubicBezTo>
                  <a:lnTo>
                    <a:pt x="36993" y="22512"/>
                  </a:lnTo>
                  <a:cubicBezTo>
                    <a:pt x="37000" y="22512"/>
                    <a:pt x="37000" y="22512"/>
                    <a:pt x="37007" y="22512"/>
                  </a:cubicBezTo>
                  <a:lnTo>
                    <a:pt x="37007" y="22512"/>
                  </a:lnTo>
                  <a:cubicBezTo>
                    <a:pt x="37021" y="22498"/>
                    <a:pt x="37028" y="22484"/>
                    <a:pt x="37014" y="22470"/>
                  </a:cubicBezTo>
                  <a:lnTo>
                    <a:pt x="37014" y="22470"/>
                  </a:lnTo>
                  <a:cubicBezTo>
                    <a:pt x="36388" y="21532"/>
                    <a:pt x="35387" y="20885"/>
                    <a:pt x="34025" y="20552"/>
                  </a:cubicBezTo>
                  <a:lnTo>
                    <a:pt x="34025" y="20552"/>
                  </a:lnTo>
                  <a:cubicBezTo>
                    <a:pt x="32634" y="20211"/>
                    <a:pt x="31188" y="20274"/>
                    <a:pt x="30222" y="20392"/>
                  </a:cubicBezTo>
                  <a:lnTo>
                    <a:pt x="30222" y="20392"/>
                  </a:lnTo>
                  <a:cubicBezTo>
                    <a:pt x="28915" y="20545"/>
                    <a:pt x="27587" y="20781"/>
                    <a:pt x="26301" y="21010"/>
                  </a:cubicBezTo>
                  <a:lnTo>
                    <a:pt x="26301" y="21010"/>
                  </a:lnTo>
                  <a:cubicBezTo>
                    <a:pt x="24236" y="21379"/>
                    <a:pt x="22088" y="21761"/>
                    <a:pt x="20044" y="21789"/>
                  </a:cubicBezTo>
                  <a:lnTo>
                    <a:pt x="20044" y="21789"/>
                  </a:lnTo>
                  <a:cubicBezTo>
                    <a:pt x="16428" y="21845"/>
                    <a:pt x="13293" y="20725"/>
                    <a:pt x="11221" y="18640"/>
                  </a:cubicBezTo>
                  <a:lnTo>
                    <a:pt x="11221" y="18640"/>
                  </a:lnTo>
                  <a:cubicBezTo>
                    <a:pt x="10366" y="17785"/>
                    <a:pt x="9608" y="16763"/>
                    <a:pt x="8899" y="15518"/>
                  </a:cubicBezTo>
                  <a:lnTo>
                    <a:pt x="8899" y="15518"/>
                  </a:lnTo>
                  <a:cubicBezTo>
                    <a:pt x="8072" y="14065"/>
                    <a:pt x="7446" y="12445"/>
                    <a:pt x="6841" y="10881"/>
                  </a:cubicBezTo>
                  <a:lnTo>
                    <a:pt x="6841" y="10881"/>
                  </a:lnTo>
                  <a:cubicBezTo>
                    <a:pt x="6654" y="10401"/>
                    <a:pt x="6466" y="9908"/>
                    <a:pt x="6271" y="9421"/>
                  </a:cubicBezTo>
                  <a:lnTo>
                    <a:pt x="6271" y="9421"/>
                  </a:lnTo>
                  <a:cubicBezTo>
                    <a:pt x="4471" y="4958"/>
                    <a:pt x="2614" y="2142"/>
                    <a:pt x="56" y="8"/>
                  </a:cubicBezTo>
                  <a:lnTo>
                    <a:pt x="56" y="8"/>
                  </a:lnTo>
                  <a:cubicBezTo>
                    <a:pt x="49" y="1"/>
                    <a:pt x="42" y="1"/>
                    <a:pt x="35" y="1"/>
                  </a:cubicBezTo>
                  <a:lnTo>
                    <a:pt x="35" y="1"/>
                  </a:lnTo>
                  <a:cubicBezTo>
                    <a:pt x="28" y="1"/>
                    <a:pt x="14" y="1"/>
                    <a:pt x="14" y="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5"/>
            <p:cNvSpPr/>
            <p:nvPr/>
          </p:nvSpPr>
          <p:spPr>
            <a:xfrm>
              <a:off x="3797475" y="1212225"/>
              <a:ext cx="946400" cy="562300"/>
            </a:xfrm>
            <a:custGeom>
              <a:rect b="b" l="l" r="r" t="t"/>
              <a:pathLst>
                <a:path extrusionOk="0" h="22492" w="37856">
                  <a:moveTo>
                    <a:pt x="14" y="8"/>
                  </a:moveTo>
                  <a:cubicBezTo>
                    <a:pt x="0" y="22"/>
                    <a:pt x="0" y="36"/>
                    <a:pt x="14" y="50"/>
                  </a:cubicBezTo>
                  <a:lnTo>
                    <a:pt x="14" y="50"/>
                  </a:lnTo>
                  <a:cubicBezTo>
                    <a:pt x="3059" y="2726"/>
                    <a:pt x="4777" y="6341"/>
                    <a:pt x="6174" y="9845"/>
                  </a:cubicBezTo>
                  <a:lnTo>
                    <a:pt x="6174" y="9845"/>
                  </a:lnTo>
                  <a:cubicBezTo>
                    <a:pt x="6313" y="10207"/>
                    <a:pt x="6452" y="10568"/>
                    <a:pt x="6591" y="10923"/>
                  </a:cubicBezTo>
                  <a:lnTo>
                    <a:pt x="6591" y="10923"/>
                  </a:lnTo>
                  <a:cubicBezTo>
                    <a:pt x="7272" y="12675"/>
                    <a:pt x="7975" y="14475"/>
                    <a:pt x="8941" y="16088"/>
                  </a:cubicBezTo>
                  <a:lnTo>
                    <a:pt x="8941" y="16088"/>
                  </a:lnTo>
                  <a:cubicBezTo>
                    <a:pt x="9699" y="17340"/>
                    <a:pt x="10512" y="18369"/>
                    <a:pt x="11430" y="19231"/>
                  </a:cubicBezTo>
                  <a:lnTo>
                    <a:pt x="11430" y="19231"/>
                  </a:lnTo>
                  <a:cubicBezTo>
                    <a:pt x="13648" y="21323"/>
                    <a:pt x="16922" y="22387"/>
                    <a:pt x="20635" y="22234"/>
                  </a:cubicBezTo>
                  <a:lnTo>
                    <a:pt x="20635" y="22234"/>
                  </a:lnTo>
                  <a:cubicBezTo>
                    <a:pt x="22644" y="22151"/>
                    <a:pt x="24743" y="21727"/>
                    <a:pt x="26766" y="21323"/>
                  </a:cubicBezTo>
                  <a:lnTo>
                    <a:pt x="26766" y="21323"/>
                  </a:lnTo>
                  <a:cubicBezTo>
                    <a:pt x="28122" y="21052"/>
                    <a:pt x="29520" y="20774"/>
                    <a:pt x="30889" y="20593"/>
                  </a:cubicBezTo>
                  <a:lnTo>
                    <a:pt x="30889" y="20593"/>
                  </a:lnTo>
                  <a:cubicBezTo>
                    <a:pt x="32377" y="20392"/>
                    <a:pt x="36027" y="20183"/>
                    <a:pt x="37800" y="22477"/>
                  </a:cubicBezTo>
                  <a:lnTo>
                    <a:pt x="37800" y="22477"/>
                  </a:lnTo>
                  <a:cubicBezTo>
                    <a:pt x="37807" y="22484"/>
                    <a:pt x="37821" y="22491"/>
                    <a:pt x="37827" y="22491"/>
                  </a:cubicBezTo>
                  <a:lnTo>
                    <a:pt x="37827" y="22491"/>
                  </a:lnTo>
                  <a:cubicBezTo>
                    <a:pt x="37834" y="22491"/>
                    <a:pt x="37841" y="22484"/>
                    <a:pt x="37841" y="22484"/>
                  </a:cubicBezTo>
                  <a:lnTo>
                    <a:pt x="37841" y="22484"/>
                  </a:lnTo>
                  <a:cubicBezTo>
                    <a:pt x="37855" y="22470"/>
                    <a:pt x="37855" y="22457"/>
                    <a:pt x="37848" y="22443"/>
                  </a:cubicBezTo>
                  <a:lnTo>
                    <a:pt x="37848" y="22443"/>
                  </a:lnTo>
                  <a:cubicBezTo>
                    <a:pt x="36055" y="20121"/>
                    <a:pt x="32377" y="20336"/>
                    <a:pt x="30882" y="20531"/>
                  </a:cubicBezTo>
                  <a:lnTo>
                    <a:pt x="30882" y="20531"/>
                  </a:lnTo>
                  <a:cubicBezTo>
                    <a:pt x="29506" y="20718"/>
                    <a:pt x="28108" y="20997"/>
                    <a:pt x="26760" y="21268"/>
                  </a:cubicBezTo>
                  <a:lnTo>
                    <a:pt x="26760" y="21268"/>
                  </a:lnTo>
                  <a:cubicBezTo>
                    <a:pt x="24729" y="21671"/>
                    <a:pt x="22637" y="22088"/>
                    <a:pt x="20635" y="22178"/>
                  </a:cubicBezTo>
                  <a:lnTo>
                    <a:pt x="20635" y="22178"/>
                  </a:lnTo>
                  <a:cubicBezTo>
                    <a:pt x="16936" y="22331"/>
                    <a:pt x="13682" y="21268"/>
                    <a:pt x="11472" y="19189"/>
                  </a:cubicBezTo>
                  <a:lnTo>
                    <a:pt x="11472" y="19189"/>
                  </a:lnTo>
                  <a:cubicBezTo>
                    <a:pt x="10554" y="18327"/>
                    <a:pt x="9747" y="17305"/>
                    <a:pt x="8990" y="16054"/>
                  </a:cubicBezTo>
                  <a:lnTo>
                    <a:pt x="8990" y="16054"/>
                  </a:lnTo>
                  <a:cubicBezTo>
                    <a:pt x="8023" y="14455"/>
                    <a:pt x="7328" y="12647"/>
                    <a:pt x="6647" y="10902"/>
                  </a:cubicBezTo>
                  <a:lnTo>
                    <a:pt x="6647" y="10902"/>
                  </a:lnTo>
                  <a:cubicBezTo>
                    <a:pt x="6508" y="10547"/>
                    <a:pt x="6369" y="10186"/>
                    <a:pt x="6223" y="9824"/>
                  </a:cubicBezTo>
                  <a:lnTo>
                    <a:pt x="6223" y="9824"/>
                  </a:lnTo>
                  <a:cubicBezTo>
                    <a:pt x="4825" y="6313"/>
                    <a:pt x="3108" y="2691"/>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5"/>
            <p:cNvSpPr/>
            <p:nvPr/>
          </p:nvSpPr>
          <p:spPr>
            <a:xfrm>
              <a:off x="3775400" y="1212225"/>
              <a:ext cx="967250" cy="570475"/>
            </a:xfrm>
            <a:custGeom>
              <a:rect b="b" l="l" r="r" t="t"/>
              <a:pathLst>
                <a:path extrusionOk="0" h="22819" w="38690">
                  <a:moveTo>
                    <a:pt x="14" y="8"/>
                  </a:moveTo>
                  <a:cubicBezTo>
                    <a:pt x="1" y="22"/>
                    <a:pt x="1" y="36"/>
                    <a:pt x="14" y="50"/>
                  </a:cubicBezTo>
                  <a:lnTo>
                    <a:pt x="14" y="50"/>
                  </a:lnTo>
                  <a:cubicBezTo>
                    <a:pt x="3046" y="2844"/>
                    <a:pt x="4693" y="6619"/>
                    <a:pt x="6125" y="10255"/>
                  </a:cubicBezTo>
                  <a:lnTo>
                    <a:pt x="6125" y="10255"/>
                  </a:lnTo>
                  <a:cubicBezTo>
                    <a:pt x="6216" y="10478"/>
                    <a:pt x="6299" y="10700"/>
                    <a:pt x="6390" y="10923"/>
                  </a:cubicBezTo>
                  <a:lnTo>
                    <a:pt x="6390" y="10923"/>
                  </a:lnTo>
                  <a:cubicBezTo>
                    <a:pt x="7140" y="12862"/>
                    <a:pt x="7919" y="14865"/>
                    <a:pt x="9038" y="16624"/>
                  </a:cubicBezTo>
                  <a:lnTo>
                    <a:pt x="9038" y="16624"/>
                  </a:lnTo>
                  <a:cubicBezTo>
                    <a:pt x="9838" y="17882"/>
                    <a:pt x="10700" y="18918"/>
                    <a:pt x="11680" y="19787"/>
                  </a:cubicBezTo>
                  <a:lnTo>
                    <a:pt x="11680" y="19787"/>
                  </a:lnTo>
                  <a:cubicBezTo>
                    <a:pt x="13794" y="21657"/>
                    <a:pt x="16735" y="22658"/>
                    <a:pt x="20065" y="22658"/>
                  </a:cubicBezTo>
                  <a:lnTo>
                    <a:pt x="20065" y="22658"/>
                  </a:lnTo>
                  <a:cubicBezTo>
                    <a:pt x="20447" y="22658"/>
                    <a:pt x="20829" y="22644"/>
                    <a:pt x="21226" y="22616"/>
                  </a:cubicBezTo>
                  <a:lnTo>
                    <a:pt x="21226" y="22616"/>
                  </a:lnTo>
                  <a:cubicBezTo>
                    <a:pt x="23193" y="22484"/>
                    <a:pt x="25251" y="22025"/>
                    <a:pt x="27232" y="21587"/>
                  </a:cubicBezTo>
                  <a:lnTo>
                    <a:pt x="27232" y="21587"/>
                  </a:lnTo>
                  <a:cubicBezTo>
                    <a:pt x="28651" y="21268"/>
                    <a:pt x="30118" y="20948"/>
                    <a:pt x="31557" y="20732"/>
                  </a:cubicBezTo>
                  <a:lnTo>
                    <a:pt x="31557" y="20732"/>
                  </a:lnTo>
                  <a:cubicBezTo>
                    <a:pt x="35825" y="20107"/>
                    <a:pt x="37828" y="21539"/>
                    <a:pt x="38641" y="22450"/>
                  </a:cubicBezTo>
                  <a:lnTo>
                    <a:pt x="38641" y="22450"/>
                  </a:lnTo>
                  <a:cubicBezTo>
                    <a:pt x="38648" y="22463"/>
                    <a:pt x="38669" y="22463"/>
                    <a:pt x="38676" y="22457"/>
                  </a:cubicBezTo>
                  <a:lnTo>
                    <a:pt x="38676" y="22457"/>
                  </a:lnTo>
                  <a:cubicBezTo>
                    <a:pt x="38690" y="22443"/>
                    <a:pt x="38690" y="22429"/>
                    <a:pt x="38683" y="22415"/>
                  </a:cubicBezTo>
                  <a:lnTo>
                    <a:pt x="38683" y="22415"/>
                  </a:lnTo>
                  <a:cubicBezTo>
                    <a:pt x="37862" y="21490"/>
                    <a:pt x="35839" y="20044"/>
                    <a:pt x="31550" y="20677"/>
                  </a:cubicBezTo>
                  <a:lnTo>
                    <a:pt x="31550" y="20677"/>
                  </a:lnTo>
                  <a:cubicBezTo>
                    <a:pt x="30104" y="20892"/>
                    <a:pt x="28637" y="21212"/>
                    <a:pt x="27225" y="21532"/>
                  </a:cubicBezTo>
                  <a:lnTo>
                    <a:pt x="27225" y="21532"/>
                  </a:lnTo>
                  <a:cubicBezTo>
                    <a:pt x="25237" y="21970"/>
                    <a:pt x="23186" y="22422"/>
                    <a:pt x="21219" y="22561"/>
                  </a:cubicBezTo>
                  <a:lnTo>
                    <a:pt x="21219" y="22561"/>
                  </a:lnTo>
                  <a:cubicBezTo>
                    <a:pt x="17437" y="22818"/>
                    <a:pt x="14065" y="21817"/>
                    <a:pt x="11722" y="19745"/>
                  </a:cubicBezTo>
                  <a:lnTo>
                    <a:pt x="11722" y="19745"/>
                  </a:lnTo>
                  <a:cubicBezTo>
                    <a:pt x="10749" y="18876"/>
                    <a:pt x="9887" y="17847"/>
                    <a:pt x="9087" y="16589"/>
                  </a:cubicBezTo>
                  <a:lnTo>
                    <a:pt x="9087" y="16589"/>
                  </a:lnTo>
                  <a:cubicBezTo>
                    <a:pt x="7975" y="14837"/>
                    <a:pt x="7196" y="12835"/>
                    <a:pt x="6438" y="10902"/>
                  </a:cubicBezTo>
                  <a:lnTo>
                    <a:pt x="6438" y="10902"/>
                  </a:lnTo>
                  <a:cubicBezTo>
                    <a:pt x="6355" y="10679"/>
                    <a:pt x="6264" y="10457"/>
                    <a:pt x="6181" y="10235"/>
                  </a:cubicBezTo>
                  <a:lnTo>
                    <a:pt x="6181" y="10235"/>
                  </a:lnTo>
                  <a:cubicBezTo>
                    <a:pt x="4749" y="6592"/>
                    <a:pt x="3094" y="2810"/>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5"/>
            <p:cNvSpPr/>
            <p:nvPr/>
          </p:nvSpPr>
          <p:spPr>
            <a:xfrm>
              <a:off x="3753325" y="1212225"/>
              <a:ext cx="988100" cy="582625"/>
            </a:xfrm>
            <a:custGeom>
              <a:rect b="b" l="l" r="r" t="t"/>
              <a:pathLst>
                <a:path extrusionOk="0" h="23305" w="39524">
                  <a:moveTo>
                    <a:pt x="14" y="8"/>
                  </a:moveTo>
                  <a:cubicBezTo>
                    <a:pt x="1" y="15"/>
                    <a:pt x="1" y="36"/>
                    <a:pt x="14" y="50"/>
                  </a:cubicBezTo>
                  <a:lnTo>
                    <a:pt x="14" y="50"/>
                  </a:lnTo>
                  <a:cubicBezTo>
                    <a:pt x="2879" y="2810"/>
                    <a:pt x="4457" y="6487"/>
                    <a:pt x="6084" y="10666"/>
                  </a:cubicBezTo>
                  <a:lnTo>
                    <a:pt x="6084" y="10666"/>
                  </a:lnTo>
                  <a:lnTo>
                    <a:pt x="6153" y="10846"/>
                  </a:lnTo>
                  <a:cubicBezTo>
                    <a:pt x="6988" y="13002"/>
                    <a:pt x="7850" y="15226"/>
                    <a:pt x="9129" y="17159"/>
                  </a:cubicBezTo>
                  <a:lnTo>
                    <a:pt x="9129" y="17159"/>
                  </a:lnTo>
                  <a:cubicBezTo>
                    <a:pt x="9970" y="18410"/>
                    <a:pt x="10909" y="19481"/>
                    <a:pt x="11938" y="20336"/>
                  </a:cubicBezTo>
                  <a:lnTo>
                    <a:pt x="11938" y="20336"/>
                  </a:lnTo>
                  <a:cubicBezTo>
                    <a:pt x="14086" y="22123"/>
                    <a:pt x="16985" y="23075"/>
                    <a:pt x="20218" y="23075"/>
                  </a:cubicBezTo>
                  <a:lnTo>
                    <a:pt x="20218" y="23075"/>
                  </a:lnTo>
                  <a:cubicBezTo>
                    <a:pt x="20739" y="23075"/>
                    <a:pt x="21274" y="23047"/>
                    <a:pt x="21810" y="22999"/>
                  </a:cubicBezTo>
                  <a:lnTo>
                    <a:pt x="21810" y="22999"/>
                  </a:lnTo>
                  <a:cubicBezTo>
                    <a:pt x="23749" y="22818"/>
                    <a:pt x="25765" y="22324"/>
                    <a:pt x="27712" y="21852"/>
                  </a:cubicBezTo>
                  <a:lnTo>
                    <a:pt x="27712" y="21852"/>
                  </a:lnTo>
                  <a:cubicBezTo>
                    <a:pt x="29186" y="21490"/>
                    <a:pt x="30715" y="21122"/>
                    <a:pt x="32217" y="20878"/>
                  </a:cubicBezTo>
                  <a:lnTo>
                    <a:pt x="32217" y="20878"/>
                  </a:lnTo>
                  <a:cubicBezTo>
                    <a:pt x="34039" y="20586"/>
                    <a:pt x="37397" y="20392"/>
                    <a:pt x="39475" y="22429"/>
                  </a:cubicBezTo>
                  <a:lnTo>
                    <a:pt x="39475" y="22429"/>
                  </a:lnTo>
                  <a:cubicBezTo>
                    <a:pt x="39482" y="22443"/>
                    <a:pt x="39503" y="22443"/>
                    <a:pt x="39517" y="22429"/>
                  </a:cubicBezTo>
                  <a:lnTo>
                    <a:pt x="39517" y="22429"/>
                  </a:lnTo>
                  <a:cubicBezTo>
                    <a:pt x="39524" y="22415"/>
                    <a:pt x="39524" y="22401"/>
                    <a:pt x="39517" y="22387"/>
                  </a:cubicBezTo>
                  <a:lnTo>
                    <a:pt x="39517" y="22387"/>
                  </a:lnTo>
                  <a:cubicBezTo>
                    <a:pt x="37424" y="20336"/>
                    <a:pt x="34039" y="20524"/>
                    <a:pt x="32210" y="20823"/>
                  </a:cubicBezTo>
                  <a:lnTo>
                    <a:pt x="32210" y="20823"/>
                  </a:lnTo>
                  <a:cubicBezTo>
                    <a:pt x="30702" y="21066"/>
                    <a:pt x="29179" y="21435"/>
                    <a:pt x="27698" y="21796"/>
                  </a:cubicBezTo>
                  <a:lnTo>
                    <a:pt x="27698" y="21796"/>
                  </a:lnTo>
                  <a:cubicBezTo>
                    <a:pt x="25752" y="22269"/>
                    <a:pt x="23735" y="22762"/>
                    <a:pt x="21810" y="22943"/>
                  </a:cubicBezTo>
                  <a:lnTo>
                    <a:pt x="21810" y="22943"/>
                  </a:lnTo>
                  <a:cubicBezTo>
                    <a:pt x="17951" y="23305"/>
                    <a:pt x="14461" y="22359"/>
                    <a:pt x="11972" y="20294"/>
                  </a:cubicBezTo>
                  <a:lnTo>
                    <a:pt x="11972" y="20294"/>
                  </a:lnTo>
                  <a:cubicBezTo>
                    <a:pt x="10950" y="19439"/>
                    <a:pt x="10012" y="18376"/>
                    <a:pt x="9178" y="17124"/>
                  </a:cubicBezTo>
                  <a:lnTo>
                    <a:pt x="9178" y="17124"/>
                  </a:lnTo>
                  <a:cubicBezTo>
                    <a:pt x="7905" y="15198"/>
                    <a:pt x="7043" y="12981"/>
                    <a:pt x="6209" y="10825"/>
                  </a:cubicBezTo>
                  <a:lnTo>
                    <a:pt x="6209" y="10825"/>
                  </a:lnTo>
                  <a:lnTo>
                    <a:pt x="6132" y="10645"/>
                  </a:lnTo>
                  <a:cubicBezTo>
                    <a:pt x="4506" y="6459"/>
                    <a:pt x="2927" y="2775"/>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5"/>
            <p:cNvSpPr/>
            <p:nvPr/>
          </p:nvSpPr>
          <p:spPr>
            <a:xfrm>
              <a:off x="3731250" y="1212225"/>
              <a:ext cx="1008975" cy="594975"/>
            </a:xfrm>
            <a:custGeom>
              <a:rect b="b" l="l" r="r" t="t"/>
              <a:pathLst>
                <a:path extrusionOk="0" h="23799" w="40359">
                  <a:moveTo>
                    <a:pt x="15" y="8"/>
                  </a:moveTo>
                  <a:cubicBezTo>
                    <a:pt x="1" y="15"/>
                    <a:pt x="1" y="36"/>
                    <a:pt x="15" y="50"/>
                  </a:cubicBezTo>
                  <a:lnTo>
                    <a:pt x="15" y="50"/>
                  </a:lnTo>
                  <a:cubicBezTo>
                    <a:pt x="2921" y="2969"/>
                    <a:pt x="4401" y="6821"/>
                    <a:pt x="5966" y="10888"/>
                  </a:cubicBezTo>
                  <a:lnTo>
                    <a:pt x="5966" y="10888"/>
                  </a:lnTo>
                  <a:lnTo>
                    <a:pt x="6035" y="11069"/>
                  </a:lnTo>
                  <a:cubicBezTo>
                    <a:pt x="7022" y="13641"/>
                    <a:pt x="7884" y="15762"/>
                    <a:pt x="9226" y="17694"/>
                  </a:cubicBezTo>
                  <a:lnTo>
                    <a:pt x="9226" y="17694"/>
                  </a:lnTo>
                  <a:cubicBezTo>
                    <a:pt x="10109" y="18953"/>
                    <a:pt x="11103" y="20030"/>
                    <a:pt x="12188" y="20892"/>
                  </a:cubicBezTo>
                  <a:lnTo>
                    <a:pt x="12188" y="20892"/>
                  </a:lnTo>
                  <a:cubicBezTo>
                    <a:pt x="14385" y="22616"/>
                    <a:pt x="17166" y="23506"/>
                    <a:pt x="20308" y="23506"/>
                  </a:cubicBezTo>
                  <a:lnTo>
                    <a:pt x="20308" y="23506"/>
                  </a:lnTo>
                  <a:cubicBezTo>
                    <a:pt x="20989" y="23506"/>
                    <a:pt x="21692" y="23465"/>
                    <a:pt x="22401" y="23381"/>
                  </a:cubicBezTo>
                  <a:lnTo>
                    <a:pt x="22401" y="23381"/>
                  </a:lnTo>
                  <a:cubicBezTo>
                    <a:pt x="24306" y="23159"/>
                    <a:pt x="26287" y="22630"/>
                    <a:pt x="28199" y="22123"/>
                  </a:cubicBezTo>
                  <a:lnTo>
                    <a:pt x="28199" y="22123"/>
                  </a:lnTo>
                  <a:cubicBezTo>
                    <a:pt x="29735" y="21720"/>
                    <a:pt x="31320" y="21295"/>
                    <a:pt x="32885" y="21017"/>
                  </a:cubicBezTo>
                  <a:lnTo>
                    <a:pt x="32885" y="21017"/>
                  </a:lnTo>
                  <a:cubicBezTo>
                    <a:pt x="35088" y="20635"/>
                    <a:pt x="38168" y="20559"/>
                    <a:pt x="40310" y="22401"/>
                  </a:cubicBezTo>
                  <a:lnTo>
                    <a:pt x="40310" y="22401"/>
                  </a:lnTo>
                  <a:cubicBezTo>
                    <a:pt x="40324" y="22415"/>
                    <a:pt x="40337" y="22415"/>
                    <a:pt x="40351" y="22401"/>
                  </a:cubicBezTo>
                  <a:lnTo>
                    <a:pt x="40351" y="22401"/>
                  </a:lnTo>
                  <a:cubicBezTo>
                    <a:pt x="40358" y="22387"/>
                    <a:pt x="40358" y="22373"/>
                    <a:pt x="40344" y="22359"/>
                  </a:cubicBezTo>
                  <a:lnTo>
                    <a:pt x="40344" y="22359"/>
                  </a:lnTo>
                  <a:cubicBezTo>
                    <a:pt x="38189" y="20503"/>
                    <a:pt x="35095" y="20572"/>
                    <a:pt x="32878" y="20962"/>
                  </a:cubicBezTo>
                  <a:lnTo>
                    <a:pt x="32878" y="20962"/>
                  </a:lnTo>
                  <a:cubicBezTo>
                    <a:pt x="31306" y="21240"/>
                    <a:pt x="29721" y="21657"/>
                    <a:pt x="28185" y="22067"/>
                  </a:cubicBezTo>
                  <a:lnTo>
                    <a:pt x="28185" y="22067"/>
                  </a:lnTo>
                  <a:cubicBezTo>
                    <a:pt x="26273" y="22575"/>
                    <a:pt x="24292" y="23103"/>
                    <a:pt x="22394" y="23326"/>
                  </a:cubicBezTo>
                  <a:lnTo>
                    <a:pt x="22394" y="23326"/>
                  </a:lnTo>
                  <a:cubicBezTo>
                    <a:pt x="18403" y="23798"/>
                    <a:pt x="14885" y="22936"/>
                    <a:pt x="12223" y="20844"/>
                  </a:cubicBezTo>
                  <a:lnTo>
                    <a:pt x="12223" y="20844"/>
                  </a:lnTo>
                  <a:cubicBezTo>
                    <a:pt x="11145" y="19988"/>
                    <a:pt x="10151" y="18918"/>
                    <a:pt x="9275" y="17659"/>
                  </a:cubicBezTo>
                  <a:lnTo>
                    <a:pt x="9275" y="17659"/>
                  </a:lnTo>
                  <a:cubicBezTo>
                    <a:pt x="7933" y="15734"/>
                    <a:pt x="7078" y="13613"/>
                    <a:pt x="6091" y="11048"/>
                  </a:cubicBezTo>
                  <a:lnTo>
                    <a:pt x="6091" y="11048"/>
                  </a:lnTo>
                  <a:lnTo>
                    <a:pt x="6021" y="10867"/>
                  </a:lnTo>
                  <a:cubicBezTo>
                    <a:pt x="4450" y="6793"/>
                    <a:pt x="2969" y="2942"/>
                    <a:pt x="56" y="8"/>
                  </a:cubicBezTo>
                  <a:lnTo>
                    <a:pt x="56" y="8"/>
                  </a:lnTo>
                  <a:cubicBezTo>
                    <a:pt x="49" y="1"/>
                    <a:pt x="42" y="1"/>
                    <a:pt x="35" y="1"/>
                  </a:cubicBezTo>
                  <a:lnTo>
                    <a:pt x="35" y="1"/>
                  </a:lnTo>
                  <a:cubicBezTo>
                    <a:pt x="28"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5"/>
            <p:cNvSpPr/>
            <p:nvPr/>
          </p:nvSpPr>
          <p:spPr>
            <a:xfrm>
              <a:off x="3709175" y="1212225"/>
              <a:ext cx="1029825" cy="607125"/>
            </a:xfrm>
            <a:custGeom>
              <a:rect b="b" l="l" r="r" t="t"/>
              <a:pathLst>
                <a:path extrusionOk="0" h="24285" w="41193">
                  <a:moveTo>
                    <a:pt x="15" y="8"/>
                  </a:moveTo>
                  <a:cubicBezTo>
                    <a:pt x="1" y="15"/>
                    <a:pt x="1" y="36"/>
                    <a:pt x="15" y="50"/>
                  </a:cubicBezTo>
                  <a:lnTo>
                    <a:pt x="15" y="50"/>
                  </a:lnTo>
                  <a:cubicBezTo>
                    <a:pt x="2754" y="2921"/>
                    <a:pt x="4151" y="6619"/>
                    <a:pt x="5632" y="10533"/>
                  </a:cubicBezTo>
                  <a:lnTo>
                    <a:pt x="5632" y="10533"/>
                  </a:lnTo>
                  <a:cubicBezTo>
                    <a:pt x="5750" y="10846"/>
                    <a:pt x="5868" y="11159"/>
                    <a:pt x="5994" y="11479"/>
                  </a:cubicBezTo>
                  <a:lnTo>
                    <a:pt x="5994" y="11479"/>
                  </a:lnTo>
                  <a:cubicBezTo>
                    <a:pt x="6897" y="13864"/>
                    <a:pt x="7836" y="16179"/>
                    <a:pt x="9317" y="18230"/>
                  </a:cubicBezTo>
                  <a:lnTo>
                    <a:pt x="9317" y="18230"/>
                  </a:lnTo>
                  <a:cubicBezTo>
                    <a:pt x="10248" y="19502"/>
                    <a:pt x="11298" y="20579"/>
                    <a:pt x="12438" y="21441"/>
                  </a:cubicBezTo>
                  <a:lnTo>
                    <a:pt x="12438" y="21441"/>
                  </a:lnTo>
                  <a:cubicBezTo>
                    <a:pt x="14663" y="23096"/>
                    <a:pt x="17402" y="23951"/>
                    <a:pt x="20468" y="23951"/>
                  </a:cubicBezTo>
                  <a:lnTo>
                    <a:pt x="20468" y="23951"/>
                  </a:lnTo>
                  <a:cubicBezTo>
                    <a:pt x="21288" y="23951"/>
                    <a:pt x="22130" y="23889"/>
                    <a:pt x="22992" y="23764"/>
                  </a:cubicBezTo>
                  <a:lnTo>
                    <a:pt x="22992" y="23764"/>
                  </a:lnTo>
                  <a:cubicBezTo>
                    <a:pt x="24869" y="23499"/>
                    <a:pt x="26815" y="22943"/>
                    <a:pt x="28699" y="22401"/>
                  </a:cubicBezTo>
                  <a:lnTo>
                    <a:pt x="28699" y="22401"/>
                  </a:lnTo>
                  <a:cubicBezTo>
                    <a:pt x="30285" y="21942"/>
                    <a:pt x="31925" y="21469"/>
                    <a:pt x="33545" y="21163"/>
                  </a:cubicBezTo>
                  <a:lnTo>
                    <a:pt x="33545" y="21163"/>
                  </a:lnTo>
                  <a:cubicBezTo>
                    <a:pt x="36736" y="20566"/>
                    <a:pt x="39288" y="20969"/>
                    <a:pt x="41144" y="22380"/>
                  </a:cubicBezTo>
                  <a:lnTo>
                    <a:pt x="41144" y="22380"/>
                  </a:lnTo>
                  <a:cubicBezTo>
                    <a:pt x="41158" y="22387"/>
                    <a:pt x="41172" y="22387"/>
                    <a:pt x="41186" y="22373"/>
                  </a:cubicBezTo>
                  <a:lnTo>
                    <a:pt x="41186" y="22373"/>
                  </a:lnTo>
                  <a:cubicBezTo>
                    <a:pt x="41193" y="22359"/>
                    <a:pt x="41193" y="22345"/>
                    <a:pt x="41179" y="22331"/>
                  </a:cubicBezTo>
                  <a:lnTo>
                    <a:pt x="41179" y="22331"/>
                  </a:lnTo>
                  <a:cubicBezTo>
                    <a:pt x="39309" y="20913"/>
                    <a:pt x="36743" y="20503"/>
                    <a:pt x="33538" y="21108"/>
                  </a:cubicBezTo>
                  <a:lnTo>
                    <a:pt x="33538" y="21108"/>
                  </a:lnTo>
                  <a:cubicBezTo>
                    <a:pt x="31911" y="21414"/>
                    <a:pt x="30271" y="21886"/>
                    <a:pt x="28679" y="22345"/>
                  </a:cubicBezTo>
                  <a:lnTo>
                    <a:pt x="28679" y="22345"/>
                  </a:lnTo>
                  <a:cubicBezTo>
                    <a:pt x="26802" y="22888"/>
                    <a:pt x="24855" y="23444"/>
                    <a:pt x="22985" y="23708"/>
                  </a:cubicBezTo>
                  <a:lnTo>
                    <a:pt x="22985" y="23708"/>
                  </a:lnTo>
                  <a:cubicBezTo>
                    <a:pt x="18911" y="24285"/>
                    <a:pt x="15275" y="23485"/>
                    <a:pt x="12473" y="21393"/>
                  </a:cubicBezTo>
                  <a:lnTo>
                    <a:pt x="12473" y="21393"/>
                  </a:lnTo>
                  <a:cubicBezTo>
                    <a:pt x="11333" y="20538"/>
                    <a:pt x="10290" y="19460"/>
                    <a:pt x="9365" y="18195"/>
                  </a:cubicBezTo>
                  <a:lnTo>
                    <a:pt x="9365" y="18195"/>
                  </a:lnTo>
                  <a:cubicBezTo>
                    <a:pt x="7891" y="16151"/>
                    <a:pt x="6953" y="13843"/>
                    <a:pt x="6042" y="11458"/>
                  </a:cubicBezTo>
                  <a:lnTo>
                    <a:pt x="6042" y="11458"/>
                  </a:lnTo>
                  <a:cubicBezTo>
                    <a:pt x="5924" y="11145"/>
                    <a:pt x="5806" y="10825"/>
                    <a:pt x="5688" y="10513"/>
                  </a:cubicBezTo>
                  <a:lnTo>
                    <a:pt x="5688" y="10513"/>
                  </a:lnTo>
                  <a:cubicBezTo>
                    <a:pt x="4200" y="6592"/>
                    <a:pt x="2802" y="2886"/>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5"/>
            <p:cNvSpPr/>
            <p:nvPr/>
          </p:nvSpPr>
          <p:spPr>
            <a:xfrm>
              <a:off x="3687100" y="1212225"/>
              <a:ext cx="1050675" cy="619475"/>
            </a:xfrm>
            <a:custGeom>
              <a:rect b="b" l="l" r="r" t="t"/>
              <a:pathLst>
                <a:path extrusionOk="0" h="24779" w="42027">
                  <a:moveTo>
                    <a:pt x="15" y="8"/>
                  </a:moveTo>
                  <a:cubicBezTo>
                    <a:pt x="1" y="15"/>
                    <a:pt x="1" y="36"/>
                    <a:pt x="15" y="50"/>
                  </a:cubicBezTo>
                  <a:lnTo>
                    <a:pt x="15" y="50"/>
                  </a:lnTo>
                  <a:cubicBezTo>
                    <a:pt x="2622" y="2893"/>
                    <a:pt x="3950" y="6494"/>
                    <a:pt x="5354" y="10304"/>
                  </a:cubicBezTo>
                  <a:lnTo>
                    <a:pt x="5354" y="10304"/>
                  </a:lnTo>
                  <a:cubicBezTo>
                    <a:pt x="5549" y="10819"/>
                    <a:pt x="5743" y="11354"/>
                    <a:pt x="5945" y="11882"/>
                  </a:cubicBezTo>
                  <a:lnTo>
                    <a:pt x="5945" y="11882"/>
                  </a:lnTo>
                  <a:cubicBezTo>
                    <a:pt x="6772" y="14086"/>
                    <a:pt x="7794" y="16610"/>
                    <a:pt x="9414" y="18765"/>
                  </a:cubicBezTo>
                  <a:lnTo>
                    <a:pt x="9414" y="18765"/>
                  </a:lnTo>
                  <a:cubicBezTo>
                    <a:pt x="10387" y="20051"/>
                    <a:pt x="11486" y="21136"/>
                    <a:pt x="12689" y="21991"/>
                  </a:cubicBezTo>
                  <a:lnTo>
                    <a:pt x="12689" y="21991"/>
                  </a:lnTo>
                  <a:cubicBezTo>
                    <a:pt x="14934" y="23583"/>
                    <a:pt x="17646" y="24396"/>
                    <a:pt x="20642" y="24396"/>
                  </a:cubicBezTo>
                  <a:lnTo>
                    <a:pt x="20642" y="24396"/>
                  </a:lnTo>
                  <a:cubicBezTo>
                    <a:pt x="21594" y="24396"/>
                    <a:pt x="22575" y="24313"/>
                    <a:pt x="23583" y="24153"/>
                  </a:cubicBezTo>
                  <a:lnTo>
                    <a:pt x="23583" y="24153"/>
                  </a:lnTo>
                  <a:cubicBezTo>
                    <a:pt x="25425" y="23847"/>
                    <a:pt x="27337" y="23256"/>
                    <a:pt x="29179" y="22679"/>
                  </a:cubicBezTo>
                  <a:lnTo>
                    <a:pt x="29179" y="22679"/>
                  </a:lnTo>
                  <a:cubicBezTo>
                    <a:pt x="30827" y="22171"/>
                    <a:pt x="32530" y="21643"/>
                    <a:pt x="34213" y="21309"/>
                  </a:cubicBezTo>
                  <a:lnTo>
                    <a:pt x="34213" y="21309"/>
                  </a:lnTo>
                  <a:cubicBezTo>
                    <a:pt x="37376" y="20663"/>
                    <a:pt x="39990" y="21017"/>
                    <a:pt x="41978" y="22352"/>
                  </a:cubicBezTo>
                  <a:lnTo>
                    <a:pt x="41978" y="22352"/>
                  </a:lnTo>
                  <a:cubicBezTo>
                    <a:pt x="41992" y="22366"/>
                    <a:pt x="42006" y="22359"/>
                    <a:pt x="42020" y="22345"/>
                  </a:cubicBezTo>
                  <a:lnTo>
                    <a:pt x="42020" y="22345"/>
                  </a:lnTo>
                  <a:cubicBezTo>
                    <a:pt x="42027" y="22331"/>
                    <a:pt x="42020" y="22317"/>
                    <a:pt x="42013" y="22304"/>
                  </a:cubicBezTo>
                  <a:lnTo>
                    <a:pt x="42013" y="22304"/>
                  </a:lnTo>
                  <a:cubicBezTo>
                    <a:pt x="40004" y="20962"/>
                    <a:pt x="37376" y="20600"/>
                    <a:pt x="34199" y="21247"/>
                  </a:cubicBezTo>
                  <a:lnTo>
                    <a:pt x="34199" y="21247"/>
                  </a:lnTo>
                  <a:cubicBezTo>
                    <a:pt x="32516" y="21587"/>
                    <a:pt x="30813" y="22116"/>
                    <a:pt x="29165" y="22623"/>
                  </a:cubicBezTo>
                  <a:lnTo>
                    <a:pt x="29165" y="22623"/>
                  </a:lnTo>
                  <a:cubicBezTo>
                    <a:pt x="27316" y="23200"/>
                    <a:pt x="25411" y="23791"/>
                    <a:pt x="23569" y="24090"/>
                  </a:cubicBezTo>
                  <a:lnTo>
                    <a:pt x="23569" y="24090"/>
                  </a:lnTo>
                  <a:cubicBezTo>
                    <a:pt x="19418" y="24779"/>
                    <a:pt x="15671" y="24035"/>
                    <a:pt x="12723" y="21949"/>
                  </a:cubicBezTo>
                  <a:lnTo>
                    <a:pt x="12723" y="21949"/>
                  </a:lnTo>
                  <a:cubicBezTo>
                    <a:pt x="11528" y="21094"/>
                    <a:pt x="10429" y="20009"/>
                    <a:pt x="9456" y="18730"/>
                  </a:cubicBezTo>
                  <a:lnTo>
                    <a:pt x="9456" y="18730"/>
                  </a:lnTo>
                  <a:cubicBezTo>
                    <a:pt x="7843" y="16582"/>
                    <a:pt x="6828" y="14058"/>
                    <a:pt x="6001" y="11861"/>
                  </a:cubicBezTo>
                  <a:lnTo>
                    <a:pt x="6001" y="11861"/>
                  </a:lnTo>
                  <a:cubicBezTo>
                    <a:pt x="5799" y="11340"/>
                    <a:pt x="5604" y="10798"/>
                    <a:pt x="5410" y="10283"/>
                  </a:cubicBezTo>
                  <a:lnTo>
                    <a:pt x="5410" y="10283"/>
                  </a:lnTo>
                  <a:cubicBezTo>
                    <a:pt x="3998" y="6466"/>
                    <a:pt x="2670" y="2858"/>
                    <a:pt x="56" y="8"/>
                  </a:cubicBezTo>
                  <a:lnTo>
                    <a:pt x="56" y="8"/>
                  </a:lnTo>
                  <a:cubicBezTo>
                    <a:pt x="49"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5"/>
            <p:cNvSpPr/>
            <p:nvPr/>
          </p:nvSpPr>
          <p:spPr>
            <a:xfrm>
              <a:off x="3665025" y="1212225"/>
              <a:ext cx="1071550" cy="631650"/>
            </a:xfrm>
            <a:custGeom>
              <a:rect b="b" l="l" r="r" t="t"/>
              <a:pathLst>
                <a:path extrusionOk="0" h="25266" w="42862">
                  <a:moveTo>
                    <a:pt x="15" y="8"/>
                  </a:moveTo>
                  <a:cubicBezTo>
                    <a:pt x="1" y="15"/>
                    <a:pt x="1" y="36"/>
                    <a:pt x="15" y="43"/>
                  </a:cubicBezTo>
                  <a:lnTo>
                    <a:pt x="15" y="43"/>
                  </a:lnTo>
                  <a:cubicBezTo>
                    <a:pt x="2511" y="2879"/>
                    <a:pt x="3783" y="6418"/>
                    <a:pt x="5125" y="10158"/>
                  </a:cubicBezTo>
                  <a:lnTo>
                    <a:pt x="5125" y="10158"/>
                  </a:lnTo>
                  <a:cubicBezTo>
                    <a:pt x="5375" y="10860"/>
                    <a:pt x="5632" y="11583"/>
                    <a:pt x="5903" y="12292"/>
                  </a:cubicBezTo>
                  <a:lnTo>
                    <a:pt x="5903" y="12292"/>
                  </a:lnTo>
                  <a:cubicBezTo>
                    <a:pt x="6786" y="14670"/>
                    <a:pt x="7836" y="17159"/>
                    <a:pt x="9505" y="19300"/>
                  </a:cubicBezTo>
                  <a:lnTo>
                    <a:pt x="9505" y="19300"/>
                  </a:lnTo>
                  <a:cubicBezTo>
                    <a:pt x="10527" y="20593"/>
                    <a:pt x="11681" y="21692"/>
                    <a:pt x="12946" y="22547"/>
                  </a:cubicBezTo>
                  <a:lnTo>
                    <a:pt x="12946" y="22547"/>
                  </a:lnTo>
                  <a:cubicBezTo>
                    <a:pt x="15205" y="24076"/>
                    <a:pt x="17889" y="24855"/>
                    <a:pt x="20823" y="24855"/>
                  </a:cubicBezTo>
                  <a:lnTo>
                    <a:pt x="20823" y="24855"/>
                  </a:lnTo>
                  <a:cubicBezTo>
                    <a:pt x="21907" y="24855"/>
                    <a:pt x="23027" y="24744"/>
                    <a:pt x="24167" y="24535"/>
                  </a:cubicBezTo>
                  <a:lnTo>
                    <a:pt x="24167" y="24535"/>
                  </a:lnTo>
                  <a:cubicBezTo>
                    <a:pt x="25995" y="24195"/>
                    <a:pt x="27886" y="23569"/>
                    <a:pt x="29715" y="22957"/>
                  </a:cubicBezTo>
                  <a:lnTo>
                    <a:pt x="29715" y="22957"/>
                  </a:lnTo>
                  <a:cubicBezTo>
                    <a:pt x="31404" y="22401"/>
                    <a:pt x="33149" y="21817"/>
                    <a:pt x="34880" y="21448"/>
                  </a:cubicBezTo>
                  <a:lnTo>
                    <a:pt x="34880" y="21448"/>
                  </a:lnTo>
                  <a:cubicBezTo>
                    <a:pt x="38071" y="20760"/>
                    <a:pt x="40664" y="21045"/>
                    <a:pt x="42813" y="22331"/>
                  </a:cubicBezTo>
                  <a:lnTo>
                    <a:pt x="42813" y="22331"/>
                  </a:lnTo>
                  <a:cubicBezTo>
                    <a:pt x="42827" y="22338"/>
                    <a:pt x="42847" y="22331"/>
                    <a:pt x="42854" y="22317"/>
                  </a:cubicBezTo>
                  <a:lnTo>
                    <a:pt x="42854" y="22317"/>
                  </a:lnTo>
                  <a:cubicBezTo>
                    <a:pt x="42861" y="22304"/>
                    <a:pt x="42854" y="22290"/>
                    <a:pt x="42840" y="22283"/>
                  </a:cubicBezTo>
                  <a:lnTo>
                    <a:pt x="42840" y="22283"/>
                  </a:lnTo>
                  <a:cubicBezTo>
                    <a:pt x="40678" y="20990"/>
                    <a:pt x="38071" y="20698"/>
                    <a:pt x="34866" y="21393"/>
                  </a:cubicBezTo>
                  <a:lnTo>
                    <a:pt x="34866" y="21393"/>
                  </a:lnTo>
                  <a:cubicBezTo>
                    <a:pt x="33135" y="21761"/>
                    <a:pt x="31383" y="22345"/>
                    <a:pt x="29694" y="22901"/>
                  </a:cubicBezTo>
                  <a:lnTo>
                    <a:pt x="29694" y="22901"/>
                  </a:lnTo>
                  <a:cubicBezTo>
                    <a:pt x="27865" y="23513"/>
                    <a:pt x="25981" y="24139"/>
                    <a:pt x="24160" y="24480"/>
                  </a:cubicBezTo>
                  <a:lnTo>
                    <a:pt x="24160" y="24480"/>
                  </a:lnTo>
                  <a:cubicBezTo>
                    <a:pt x="19933" y="25265"/>
                    <a:pt x="16060" y="24584"/>
                    <a:pt x="12974" y="22498"/>
                  </a:cubicBezTo>
                  <a:lnTo>
                    <a:pt x="12974" y="22498"/>
                  </a:lnTo>
                  <a:cubicBezTo>
                    <a:pt x="11715" y="21643"/>
                    <a:pt x="10568" y="20559"/>
                    <a:pt x="9553" y="19265"/>
                  </a:cubicBezTo>
                  <a:lnTo>
                    <a:pt x="9553" y="19265"/>
                  </a:lnTo>
                  <a:cubicBezTo>
                    <a:pt x="7892" y="17131"/>
                    <a:pt x="6842" y="14642"/>
                    <a:pt x="5952" y="12272"/>
                  </a:cubicBezTo>
                  <a:lnTo>
                    <a:pt x="5952" y="12272"/>
                  </a:lnTo>
                  <a:cubicBezTo>
                    <a:pt x="5688" y="11562"/>
                    <a:pt x="5431" y="10839"/>
                    <a:pt x="5180" y="10137"/>
                  </a:cubicBezTo>
                  <a:lnTo>
                    <a:pt x="5180" y="10137"/>
                  </a:lnTo>
                  <a:cubicBezTo>
                    <a:pt x="3832" y="6390"/>
                    <a:pt x="2566" y="2851"/>
                    <a:pt x="56" y="8"/>
                  </a:cubicBezTo>
                  <a:lnTo>
                    <a:pt x="56"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5"/>
            <p:cNvSpPr/>
            <p:nvPr/>
          </p:nvSpPr>
          <p:spPr>
            <a:xfrm>
              <a:off x="3642950" y="1212225"/>
              <a:ext cx="1092400" cy="643975"/>
            </a:xfrm>
            <a:custGeom>
              <a:rect b="b" l="l" r="r" t="t"/>
              <a:pathLst>
                <a:path extrusionOk="0" h="25759" w="43696">
                  <a:moveTo>
                    <a:pt x="15" y="8"/>
                  </a:moveTo>
                  <a:cubicBezTo>
                    <a:pt x="1" y="15"/>
                    <a:pt x="1" y="36"/>
                    <a:pt x="8" y="43"/>
                  </a:cubicBezTo>
                  <a:lnTo>
                    <a:pt x="8" y="43"/>
                  </a:lnTo>
                  <a:cubicBezTo>
                    <a:pt x="2427" y="2879"/>
                    <a:pt x="3700" y="6536"/>
                    <a:pt x="4923" y="10082"/>
                  </a:cubicBezTo>
                  <a:lnTo>
                    <a:pt x="4923" y="10082"/>
                  </a:lnTo>
                  <a:cubicBezTo>
                    <a:pt x="5222" y="10937"/>
                    <a:pt x="5535" y="11827"/>
                    <a:pt x="5855" y="12703"/>
                  </a:cubicBezTo>
                  <a:lnTo>
                    <a:pt x="5855" y="12703"/>
                  </a:lnTo>
                  <a:cubicBezTo>
                    <a:pt x="6703" y="14983"/>
                    <a:pt x="7808" y="17611"/>
                    <a:pt x="9602" y="19836"/>
                  </a:cubicBezTo>
                  <a:lnTo>
                    <a:pt x="9602" y="19836"/>
                  </a:lnTo>
                  <a:cubicBezTo>
                    <a:pt x="10666" y="21143"/>
                    <a:pt x="11868" y="22241"/>
                    <a:pt x="13196" y="23096"/>
                  </a:cubicBezTo>
                  <a:lnTo>
                    <a:pt x="13196" y="23096"/>
                  </a:lnTo>
                  <a:cubicBezTo>
                    <a:pt x="15484" y="24570"/>
                    <a:pt x="18139" y="25314"/>
                    <a:pt x="21017" y="25314"/>
                  </a:cubicBezTo>
                  <a:lnTo>
                    <a:pt x="21017" y="25314"/>
                  </a:lnTo>
                  <a:cubicBezTo>
                    <a:pt x="22227" y="25314"/>
                    <a:pt x="23479" y="25182"/>
                    <a:pt x="24758" y="24918"/>
                  </a:cubicBezTo>
                  <a:lnTo>
                    <a:pt x="24758" y="24918"/>
                  </a:lnTo>
                  <a:cubicBezTo>
                    <a:pt x="26572" y="24542"/>
                    <a:pt x="28442" y="23875"/>
                    <a:pt x="30250" y="23235"/>
                  </a:cubicBezTo>
                  <a:lnTo>
                    <a:pt x="30250" y="23235"/>
                  </a:lnTo>
                  <a:cubicBezTo>
                    <a:pt x="31981" y="22630"/>
                    <a:pt x="33768" y="21998"/>
                    <a:pt x="35541" y="21594"/>
                  </a:cubicBezTo>
                  <a:lnTo>
                    <a:pt x="35541" y="21594"/>
                  </a:lnTo>
                  <a:cubicBezTo>
                    <a:pt x="38725" y="20871"/>
                    <a:pt x="41374" y="21101"/>
                    <a:pt x="43647" y="22304"/>
                  </a:cubicBezTo>
                  <a:lnTo>
                    <a:pt x="43647" y="22304"/>
                  </a:lnTo>
                  <a:cubicBezTo>
                    <a:pt x="43661" y="22311"/>
                    <a:pt x="43682" y="22304"/>
                    <a:pt x="43689" y="22290"/>
                  </a:cubicBezTo>
                  <a:lnTo>
                    <a:pt x="43689" y="22290"/>
                  </a:lnTo>
                  <a:cubicBezTo>
                    <a:pt x="43696" y="22276"/>
                    <a:pt x="43689" y="22262"/>
                    <a:pt x="43675" y="22255"/>
                  </a:cubicBezTo>
                  <a:lnTo>
                    <a:pt x="43675" y="22255"/>
                  </a:lnTo>
                  <a:cubicBezTo>
                    <a:pt x="41387" y="21045"/>
                    <a:pt x="38725" y="20809"/>
                    <a:pt x="35527" y="21539"/>
                  </a:cubicBezTo>
                  <a:lnTo>
                    <a:pt x="35527" y="21539"/>
                  </a:lnTo>
                  <a:cubicBezTo>
                    <a:pt x="33754" y="21942"/>
                    <a:pt x="31960" y="22575"/>
                    <a:pt x="30229" y="23186"/>
                  </a:cubicBezTo>
                  <a:lnTo>
                    <a:pt x="30229" y="23186"/>
                  </a:lnTo>
                  <a:cubicBezTo>
                    <a:pt x="28422" y="23819"/>
                    <a:pt x="26558" y="24487"/>
                    <a:pt x="24744" y="24862"/>
                  </a:cubicBezTo>
                  <a:lnTo>
                    <a:pt x="24744" y="24862"/>
                  </a:lnTo>
                  <a:cubicBezTo>
                    <a:pt x="20440" y="25759"/>
                    <a:pt x="16457" y="25126"/>
                    <a:pt x="13224" y="23047"/>
                  </a:cubicBezTo>
                  <a:lnTo>
                    <a:pt x="13224" y="23047"/>
                  </a:lnTo>
                  <a:cubicBezTo>
                    <a:pt x="11910" y="22199"/>
                    <a:pt x="10700" y="21101"/>
                    <a:pt x="9644" y="19794"/>
                  </a:cubicBezTo>
                  <a:lnTo>
                    <a:pt x="9644" y="19794"/>
                  </a:lnTo>
                  <a:cubicBezTo>
                    <a:pt x="7857" y="17583"/>
                    <a:pt x="6752" y="14955"/>
                    <a:pt x="5910" y="12682"/>
                  </a:cubicBezTo>
                  <a:lnTo>
                    <a:pt x="5910" y="12682"/>
                  </a:lnTo>
                  <a:cubicBezTo>
                    <a:pt x="5591" y="11813"/>
                    <a:pt x="5278" y="10923"/>
                    <a:pt x="4979" y="10061"/>
                  </a:cubicBezTo>
                  <a:lnTo>
                    <a:pt x="4979" y="10061"/>
                  </a:lnTo>
                  <a:cubicBezTo>
                    <a:pt x="3748" y="6515"/>
                    <a:pt x="2476" y="2851"/>
                    <a:pt x="57" y="8"/>
                  </a:cubicBezTo>
                  <a:lnTo>
                    <a:pt x="57"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5"/>
            <p:cNvSpPr/>
            <p:nvPr/>
          </p:nvSpPr>
          <p:spPr>
            <a:xfrm>
              <a:off x="3616725" y="1208575"/>
              <a:ext cx="1121400" cy="666575"/>
            </a:xfrm>
            <a:custGeom>
              <a:rect b="b" l="l" r="r" t="t"/>
              <a:pathLst>
                <a:path extrusionOk="0" h="26663" w="44856">
                  <a:moveTo>
                    <a:pt x="91" y="36"/>
                  </a:moveTo>
                  <a:cubicBezTo>
                    <a:pt x="14" y="98"/>
                    <a:pt x="0" y="209"/>
                    <a:pt x="63" y="286"/>
                  </a:cubicBezTo>
                  <a:lnTo>
                    <a:pt x="63" y="286"/>
                  </a:lnTo>
                  <a:cubicBezTo>
                    <a:pt x="2392" y="3109"/>
                    <a:pt x="3608" y="6731"/>
                    <a:pt x="4783" y="10241"/>
                  </a:cubicBezTo>
                  <a:lnTo>
                    <a:pt x="4783" y="10241"/>
                  </a:lnTo>
                  <a:cubicBezTo>
                    <a:pt x="6000" y="13871"/>
                    <a:pt x="7258" y="17618"/>
                    <a:pt x="9747" y="20607"/>
                  </a:cubicBezTo>
                  <a:lnTo>
                    <a:pt x="9747" y="20607"/>
                  </a:lnTo>
                  <a:cubicBezTo>
                    <a:pt x="12757" y="24202"/>
                    <a:pt x="16783" y="26079"/>
                    <a:pt x="21371" y="26079"/>
                  </a:cubicBezTo>
                  <a:lnTo>
                    <a:pt x="21371" y="26079"/>
                  </a:lnTo>
                  <a:cubicBezTo>
                    <a:pt x="22720" y="26079"/>
                    <a:pt x="24117" y="25919"/>
                    <a:pt x="25543" y="25585"/>
                  </a:cubicBezTo>
                  <a:lnTo>
                    <a:pt x="25543" y="25585"/>
                  </a:lnTo>
                  <a:cubicBezTo>
                    <a:pt x="27357" y="25175"/>
                    <a:pt x="29220" y="24473"/>
                    <a:pt x="31014" y="23798"/>
                  </a:cubicBezTo>
                  <a:lnTo>
                    <a:pt x="31014" y="23798"/>
                  </a:lnTo>
                  <a:cubicBezTo>
                    <a:pt x="35449" y="22137"/>
                    <a:pt x="40038" y="20420"/>
                    <a:pt x="44585" y="22554"/>
                  </a:cubicBezTo>
                  <a:lnTo>
                    <a:pt x="44585" y="22554"/>
                  </a:lnTo>
                  <a:cubicBezTo>
                    <a:pt x="44675" y="22596"/>
                    <a:pt x="44779" y="22561"/>
                    <a:pt x="44821" y="22470"/>
                  </a:cubicBezTo>
                  <a:lnTo>
                    <a:pt x="44821" y="22470"/>
                  </a:lnTo>
                  <a:cubicBezTo>
                    <a:pt x="44856" y="22387"/>
                    <a:pt x="44821" y="22283"/>
                    <a:pt x="44738" y="22241"/>
                  </a:cubicBezTo>
                  <a:lnTo>
                    <a:pt x="44738" y="22241"/>
                  </a:lnTo>
                  <a:cubicBezTo>
                    <a:pt x="40052" y="20037"/>
                    <a:pt x="35394" y="21789"/>
                    <a:pt x="30896" y="23472"/>
                  </a:cubicBezTo>
                  <a:lnTo>
                    <a:pt x="30896" y="23472"/>
                  </a:lnTo>
                  <a:cubicBezTo>
                    <a:pt x="29109" y="24146"/>
                    <a:pt x="27260" y="24841"/>
                    <a:pt x="25466" y="25251"/>
                  </a:cubicBezTo>
                  <a:lnTo>
                    <a:pt x="25466" y="25251"/>
                  </a:lnTo>
                  <a:cubicBezTo>
                    <a:pt x="19306" y="26663"/>
                    <a:pt x="13814" y="24932"/>
                    <a:pt x="10018" y="20385"/>
                  </a:cubicBezTo>
                  <a:lnTo>
                    <a:pt x="10018" y="20385"/>
                  </a:lnTo>
                  <a:cubicBezTo>
                    <a:pt x="7564" y="17451"/>
                    <a:pt x="6320" y="13725"/>
                    <a:pt x="5110" y="10130"/>
                  </a:cubicBezTo>
                  <a:lnTo>
                    <a:pt x="5110" y="10130"/>
                  </a:lnTo>
                  <a:cubicBezTo>
                    <a:pt x="3928" y="6592"/>
                    <a:pt x="2698" y="2935"/>
                    <a:pt x="334" y="63"/>
                  </a:cubicBezTo>
                  <a:lnTo>
                    <a:pt x="334" y="63"/>
                  </a:lnTo>
                  <a:cubicBezTo>
                    <a:pt x="299" y="22"/>
                    <a:pt x="250" y="1"/>
                    <a:pt x="202" y="1"/>
                  </a:cubicBezTo>
                  <a:lnTo>
                    <a:pt x="202"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 name="Google Shape;652;p25"/>
          <p:cNvGrpSpPr/>
          <p:nvPr/>
        </p:nvGrpSpPr>
        <p:grpSpPr>
          <a:xfrm rot="10800000">
            <a:off x="6992238" y="36056"/>
            <a:ext cx="1772269" cy="1258669"/>
            <a:chOff x="-2" y="194681"/>
            <a:chExt cx="1772269" cy="1258669"/>
          </a:xfrm>
        </p:grpSpPr>
        <p:sp>
          <p:nvSpPr>
            <p:cNvPr id="653" name="Google Shape;653;p25"/>
            <p:cNvSpPr/>
            <p:nvPr/>
          </p:nvSpPr>
          <p:spPr>
            <a:xfrm>
              <a:off x="-2" y="194964"/>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5"/>
            <p:cNvSpPr/>
            <p:nvPr/>
          </p:nvSpPr>
          <p:spPr>
            <a:xfrm>
              <a:off x="-2" y="1946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 name="Google Shape;655;p25"/>
          <p:cNvGrpSpPr/>
          <p:nvPr/>
        </p:nvGrpSpPr>
        <p:grpSpPr>
          <a:xfrm rot="1836686">
            <a:off x="8168865" y="260091"/>
            <a:ext cx="906398" cy="810601"/>
            <a:chOff x="-906575" y="1425100"/>
            <a:chExt cx="964375" cy="862450"/>
          </a:xfrm>
        </p:grpSpPr>
        <p:sp>
          <p:nvSpPr>
            <p:cNvPr id="656" name="Google Shape;656;p25"/>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5"/>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5"/>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 name="Google Shape;659;p25"/>
          <p:cNvGrpSpPr/>
          <p:nvPr/>
        </p:nvGrpSpPr>
        <p:grpSpPr>
          <a:xfrm flipH="1" rot="-587117">
            <a:off x="8348175" y="894178"/>
            <a:ext cx="713212" cy="726036"/>
            <a:chOff x="-929037" y="2557788"/>
            <a:chExt cx="955200" cy="972375"/>
          </a:xfrm>
        </p:grpSpPr>
        <p:sp>
          <p:nvSpPr>
            <p:cNvPr id="660" name="Google Shape;660;p25"/>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5"/>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5"/>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 name="Google Shape;663;p25"/>
          <p:cNvGrpSpPr/>
          <p:nvPr/>
        </p:nvGrpSpPr>
        <p:grpSpPr>
          <a:xfrm flipH="1" rot="-6482489">
            <a:off x="-1221984" y="4270863"/>
            <a:ext cx="2677818" cy="1559331"/>
            <a:chOff x="3616725" y="1208575"/>
            <a:chExt cx="1144700" cy="666575"/>
          </a:xfrm>
        </p:grpSpPr>
        <p:sp>
          <p:nvSpPr>
            <p:cNvPr id="664" name="Google Shape;664;p25"/>
            <p:cNvSpPr/>
            <p:nvPr/>
          </p:nvSpPr>
          <p:spPr>
            <a:xfrm>
              <a:off x="4014200" y="1208575"/>
              <a:ext cx="747225" cy="575850"/>
            </a:xfrm>
            <a:custGeom>
              <a:rect b="b" l="l" r="r" t="t"/>
              <a:pathLst>
                <a:path extrusionOk="0" h="23034" w="29889">
                  <a:moveTo>
                    <a:pt x="36" y="105"/>
                  </a:moveTo>
                  <a:cubicBezTo>
                    <a:pt x="1" y="196"/>
                    <a:pt x="43" y="293"/>
                    <a:pt x="126" y="335"/>
                  </a:cubicBezTo>
                  <a:lnTo>
                    <a:pt x="126" y="335"/>
                  </a:lnTo>
                  <a:cubicBezTo>
                    <a:pt x="2545" y="1350"/>
                    <a:pt x="5208" y="2817"/>
                    <a:pt x="6654" y="5980"/>
                  </a:cubicBezTo>
                  <a:lnTo>
                    <a:pt x="6654" y="5980"/>
                  </a:lnTo>
                  <a:cubicBezTo>
                    <a:pt x="7238" y="7259"/>
                    <a:pt x="7537" y="8656"/>
                    <a:pt x="7829" y="10012"/>
                  </a:cubicBezTo>
                  <a:lnTo>
                    <a:pt x="7829" y="10012"/>
                  </a:lnTo>
                  <a:cubicBezTo>
                    <a:pt x="8107" y="11319"/>
                    <a:pt x="8399" y="12668"/>
                    <a:pt x="8941" y="13912"/>
                  </a:cubicBezTo>
                  <a:lnTo>
                    <a:pt x="8941" y="13912"/>
                  </a:lnTo>
                  <a:cubicBezTo>
                    <a:pt x="9887" y="16088"/>
                    <a:pt x="12098" y="17868"/>
                    <a:pt x="14858" y="18681"/>
                  </a:cubicBezTo>
                  <a:lnTo>
                    <a:pt x="14858" y="18681"/>
                  </a:lnTo>
                  <a:cubicBezTo>
                    <a:pt x="17263" y="19384"/>
                    <a:pt x="19808" y="19404"/>
                    <a:pt x="22276" y="19418"/>
                  </a:cubicBezTo>
                  <a:lnTo>
                    <a:pt x="22276" y="19418"/>
                  </a:lnTo>
                  <a:cubicBezTo>
                    <a:pt x="22971" y="19425"/>
                    <a:pt x="23701" y="19425"/>
                    <a:pt x="24403" y="19446"/>
                  </a:cubicBezTo>
                  <a:lnTo>
                    <a:pt x="24403" y="19446"/>
                  </a:lnTo>
                  <a:cubicBezTo>
                    <a:pt x="25265" y="19474"/>
                    <a:pt x="29555" y="19759"/>
                    <a:pt x="29478" y="22860"/>
                  </a:cubicBezTo>
                  <a:lnTo>
                    <a:pt x="29478" y="22860"/>
                  </a:lnTo>
                  <a:cubicBezTo>
                    <a:pt x="29471" y="22957"/>
                    <a:pt x="29548" y="23034"/>
                    <a:pt x="29645" y="23034"/>
                  </a:cubicBezTo>
                  <a:lnTo>
                    <a:pt x="29645" y="23034"/>
                  </a:lnTo>
                  <a:cubicBezTo>
                    <a:pt x="29645" y="23034"/>
                    <a:pt x="29652" y="23034"/>
                    <a:pt x="29652" y="23034"/>
                  </a:cubicBezTo>
                  <a:lnTo>
                    <a:pt x="29652" y="23034"/>
                  </a:lnTo>
                  <a:cubicBezTo>
                    <a:pt x="29742" y="23034"/>
                    <a:pt x="29819" y="22964"/>
                    <a:pt x="29826" y="22867"/>
                  </a:cubicBezTo>
                  <a:lnTo>
                    <a:pt x="29826" y="22867"/>
                  </a:lnTo>
                  <a:cubicBezTo>
                    <a:pt x="29888" y="20211"/>
                    <a:pt x="27073" y="19182"/>
                    <a:pt x="24417" y="19099"/>
                  </a:cubicBezTo>
                  <a:lnTo>
                    <a:pt x="24417" y="19099"/>
                  </a:lnTo>
                  <a:cubicBezTo>
                    <a:pt x="23701" y="19078"/>
                    <a:pt x="22978" y="19078"/>
                    <a:pt x="22276" y="19071"/>
                  </a:cubicBezTo>
                  <a:lnTo>
                    <a:pt x="22276" y="19071"/>
                  </a:lnTo>
                  <a:cubicBezTo>
                    <a:pt x="19836" y="19057"/>
                    <a:pt x="17312" y="19043"/>
                    <a:pt x="14955" y="18348"/>
                  </a:cubicBezTo>
                  <a:lnTo>
                    <a:pt x="14955" y="18348"/>
                  </a:lnTo>
                  <a:cubicBezTo>
                    <a:pt x="12292" y="17569"/>
                    <a:pt x="10165" y="15859"/>
                    <a:pt x="9261" y="13780"/>
                  </a:cubicBezTo>
                  <a:lnTo>
                    <a:pt x="9261" y="13780"/>
                  </a:lnTo>
                  <a:cubicBezTo>
                    <a:pt x="8733" y="12564"/>
                    <a:pt x="8441" y="11229"/>
                    <a:pt x="8170" y="9936"/>
                  </a:cubicBezTo>
                  <a:lnTo>
                    <a:pt x="8170" y="9936"/>
                  </a:lnTo>
                  <a:cubicBezTo>
                    <a:pt x="7871" y="8566"/>
                    <a:pt x="7565" y="7148"/>
                    <a:pt x="6967" y="5834"/>
                  </a:cubicBezTo>
                  <a:lnTo>
                    <a:pt x="6967" y="5834"/>
                  </a:lnTo>
                  <a:cubicBezTo>
                    <a:pt x="6181" y="4110"/>
                    <a:pt x="4701" y="1885"/>
                    <a:pt x="265" y="15"/>
                  </a:cubicBezTo>
                  <a:lnTo>
                    <a:pt x="265" y="15"/>
                  </a:lnTo>
                  <a:cubicBezTo>
                    <a:pt x="244" y="1"/>
                    <a:pt x="216" y="1"/>
                    <a:pt x="196" y="1"/>
                  </a:cubicBezTo>
                  <a:lnTo>
                    <a:pt x="196" y="1"/>
                  </a:lnTo>
                  <a:cubicBezTo>
                    <a:pt x="126" y="1"/>
                    <a:pt x="63" y="36"/>
                    <a:pt x="36"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5"/>
            <p:cNvSpPr/>
            <p:nvPr/>
          </p:nvSpPr>
          <p:spPr>
            <a:xfrm>
              <a:off x="3996125" y="1212225"/>
              <a:ext cx="758875" cy="568025"/>
            </a:xfrm>
            <a:custGeom>
              <a:rect b="b" l="l" r="r" t="t"/>
              <a:pathLst>
                <a:path extrusionOk="0" h="22721" w="30355">
                  <a:moveTo>
                    <a:pt x="8" y="15"/>
                  </a:moveTo>
                  <a:cubicBezTo>
                    <a:pt x="1" y="29"/>
                    <a:pt x="8" y="50"/>
                    <a:pt x="22" y="50"/>
                  </a:cubicBezTo>
                  <a:lnTo>
                    <a:pt x="22" y="50"/>
                  </a:lnTo>
                  <a:cubicBezTo>
                    <a:pt x="3352" y="1614"/>
                    <a:pt x="5375" y="3505"/>
                    <a:pt x="6578" y="6181"/>
                  </a:cubicBezTo>
                  <a:lnTo>
                    <a:pt x="6578" y="6181"/>
                  </a:lnTo>
                  <a:cubicBezTo>
                    <a:pt x="7134" y="7419"/>
                    <a:pt x="7461" y="8747"/>
                    <a:pt x="7780" y="10033"/>
                  </a:cubicBezTo>
                  <a:lnTo>
                    <a:pt x="7780" y="10033"/>
                  </a:lnTo>
                  <a:cubicBezTo>
                    <a:pt x="7885" y="10436"/>
                    <a:pt x="7989" y="10853"/>
                    <a:pt x="8100" y="11263"/>
                  </a:cubicBezTo>
                  <a:lnTo>
                    <a:pt x="8100" y="11263"/>
                  </a:lnTo>
                  <a:cubicBezTo>
                    <a:pt x="8343" y="12174"/>
                    <a:pt x="8663" y="13245"/>
                    <a:pt x="9164" y="14267"/>
                  </a:cubicBezTo>
                  <a:lnTo>
                    <a:pt x="9164" y="14267"/>
                  </a:lnTo>
                  <a:cubicBezTo>
                    <a:pt x="10214" y="16387"/>
                    <a:pt x="12515" y="18070"/>
                    <a:pt x="15330" y="18779"/>
                  </a:cubicBezTo>
                  <a:lnTo>
                    <a:pt x="15330" y="18779"/>
                  </a:lnTo>
                  <a:cubicBezTo>
                    <a:pt x="17694" y="19377"/>
                    <a:pt x="20197" y="19342"/>
                    <a:pt x="22616" y="19314"/>
                  </a:cubicBezTo>
                  <a:lnTo>
                    <a:pt x="22616" y="19314"/>
                  </a:lnTo>
                  <a:cubicBezTo>
                    <a:pt x="23367" y="19300"/>
                    <a:pt x="24153" y="19293"/>
                    <a:pt x="24911" y="19300"/>
                  </a:cubicBezTo>
                  <a:lnTo>
                    <a:pt x="24911" y="19300"/>
                  </a:lnTo>
                  <a:cubicBezTo>
                    <a:pt x="27462" y="19328"/>
                    <a:pt x="30215" y="20232"/>
                    <a:pt x="30299" y="22693"/>
                  </a:cubicBezTo>
                  <a:lnTo>
                    <a:pt x="30299" y="22693"/>
                  </a:lnTo>
                  <a:cubicBezTo>
                    <a:pt x="30299" y="22707"/>
                    <a:pt x="30306" y="22721"/>
                    <a:pt x="30326" y="22721"/>
                  </a:cubicBezTo>
                  <a:lnTo>
                    <a:pt x="30326" y="22721"/>
                  </a:lnTo>
                  <a:lnTo>
                    <a:pt x="30326" y="22721"/>
                  </a:lnTo>
                  <a:cubicBezTo>
                    <a:pt x="30340" y="22721"/>
                    <a:pt x="30354" y="22707"/>
                    <a:pt x="30354" y="22693"/>
                  </a:cubicBezTo>
                  <a:lnTo>
                    <a:pt x="30354" y="22693"/>
                  </a:lnTo>
                  <a:cubicBezTo>
                    <a:pt x="30271" y="20190"/>
                    <a:pt x="27490" y="19272"/>
                    <a:pt x="24918" y="19245"/>
                  </a:cubicBezTo>
                  <a:lnTo>
                    <a:pt x="24918" y="19245"/>
                  </a:lnTo>
                  <a:cubicBezTo>
                    <a:pt x="24153" y="19231"/>
                    <a:pt x="23367" y="19245"/>
                    <a:pt x="22616" y="19252"/>
                  </a:cubicBezTo>
                  <a:lnTo>
                    <a:pt x="22616" y="19252"/>
                  </a:lnTo>
                  <a:cubicBezTo>
                    <a:pt x="20197" y="19286"/>
                    <a:pt x="17701" y="19314"/>
                    <a:pt x="15344" y="18723"/>
                  </a:cubicBezTo>
                  <a:lnTo>
                    <a:pt x="15344" y="18723"/>
                  </a:lnTo>
                  <a:cubicBezTo>
                    <a:pt x="12550" y="18021"/>
                    <a:pt x="10255" y="16346"/>
                    <a:pt x="9219" y="14239"/>
                  </a:cubicBezTo>
                  <a:lnTo>
                    <a:pt x="9219" y="14239"/>
                  </a:lnTo>
                  <a:cubicBezTo>
                    <a:pt x="8719" y="13224"/>
                    <a:pt x="8399" y="12160"/>
                    <a:pt x="8156" y="11250"/>
                  </a:cubicBezTo>
                  <a:lnTo>
                    <a:pt x="8156" y="11250"/>
                  </a:lnTo>
                  <a:cubicBezTo>
                    <a:pt x="8045" y="10839"/>
                    <a:pt x="7940" y="10422"/>
                    <a:pt x="7843" y="10019"/>
                  </a:cubicBezTo>
                  <a:lnTo>
                    <a:pt x="7843" y="10019"/>
                  </a:lnTo>
                  <a:cubicBezTo>
                    <a:pt x="7516" y="8726"/>
                    <a:pt x="7189" y="7398"/>
                    <a:pt x="6633" y="6161"/>
                  </a:cubicBezTo>
                  <a:lnTo>
                    <a:pt x="6633" y="6161"/>
                  </a:lnTo>
                  <a:cubicBezTo>
                    <a:pt x="5424" y="3470"/>
                    <a:pt x="3394" y="1572"/>
                    <a:pt x="49" y="1"/>
                  </a:cubicBezTo>
                  <a:lnTo>
                    <a:pt x="49"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5"/>
            <p:cNvSpPr/>
            <p:nvPr/>
          </p:nvSpPr>
          <p:spPr>
            <a:xfrm>
              <a:off x="3974050" y="1212050"/>
              <a:ext cx="779725" cy="567500"/>
            </a:xfrm>
            <a:custGeom>
              <a:rect b="b" l="l" r="r" t="t"/>
              <a:pathLst>
                <a:path extrusionOk="0" h="22700" w="31189">
                  <a:moveTo>
                    <a:pt x="8" y="22"/>
                  </a:moveTo>
                  <a:cubicBezTo>
                    <a:pt x="1" y="36"/>
                    <a:pt x="8" y="50"/>
                    <a:pt x="22" y="57"/>
                  </a:cubicBezTo>
                  <a:lnTo>
                    <a:pt x="22" y="57"/>
                  </a:lnTo>
                  <a:cubicBezTo>
                    <a:pt x="3220" y="1711"/>
                    <a:pt x="5292" y="3790"/>
                    <a:pt x="6536" y="6599"/>
                  </a:cubicBezTo>
                  <a:lnTo>
                    <a:pt x="6536" y="6599"/>
                  </a:lnTo>
                  <a:cubicBezTo>
                    <a:pt x="7050" y="7767"/>
                    <a:pt x="7398" y="9011"/>
                    <a:pt x="7732" y="10214"/>
                  </a:cubicBezTo>
                  <a:lnTo>
                    <a:pt x="7732" y="10214"/>
                  </a:lnTo>
                  <a:cubicBezTo>
                    <a:pt x="7878" y="10735"/>
                    <a:pt x="8031" y="11277"/>
                    <a:pt x="8191" y="11806"/>
                  </a:cubicBezTo>
                  <a:lnTo>
                    <a:pt x="8191" y="11806"/>
                  </a:lnTo>
                  <a:cubicBezTo>
                    <a:pt x="8587" y="13078"/>
                    <a:pt x="8962" y="14010"/>
                    <a:pt x="9414" y="14823"/>
                  </a:cubicBezTo>
                  <a:lnTo>
                    <a:pt x="9414" y="14823"/>
                  </a:lnTo>
                  <a:cubicBezTo>
                    <a:pt x="10589" y="16930"/>
                    <a:pt x="13015" y="18556"/>
                    <a:pt x="15921" y="19168"/>
                  </a:cubicBezTo>
                  <a:lnTo>
                    <a:pt x="15921" y="19168"/>
                  </a:lnTo>
                  <a:cubicBezTo>
                    <a:pt x="18250" y="19669"/>
                    <a:pt x="20712" y="19585"/>
                    <a:pt x="23096" y="19509"/>
                  </a:cubicBezTo>
                  <a:lnTo>
                    <a:pt x="23096" y="19509"/>
                  </a:lnTo>
                  <a:cubicBezTo>
                    <a:pt x="23910" y="19481"/>
                    <a:pt x="24751" y="19453"/>
                    <a:pt x="25578" y="19453"/>
                  </a:cubicBezTo>
                  <a:lnTo>
                    <a:pt x="25578" y="19453"/>
                  </a:lnTo>
                  <a:cubicBezTo>
                    <a:pt x="28116" y="19432"/>
                    <a:pt x="30904" y="20267"/>
                    <a:pt x="31126" y="22672"/>
                  </a:cubicBezTo>
                  <a:lnTo>
                    <a:pt x="31126" y="22672"/>
                  </a:lnTo>
                  <a:cubicBezTo>
                    <a:pt x="31133" y="22693"/>
                    <a:pt x="31140" y="22700"/>
                    <a:pt x="31161" y="22700"/>
                  </a:cubicBezTo>
                  <a:lnTo>
                    <a:pt x="31161" y="22700"/>
                  </a:lnTo>
                  <a:cubicBezTo>
                    <a:pt x="31161" y="22700"/>
                    <a:pt x="31161" y="22700"/>
                    <a:pt x="31161" y="22700"/>
                  </a:cubicBezTo>
                  <a:lnTo>
                    <a:pt x="31161" y="22700"/>
                  </a:lnTo>
                  <a:cubicBezTo>
                    <a:pt x="31175" y="22700"/>
                    <a:pt x="31189" y="22686"/>
                    <a:pt x="31189" y="22672"/>
                  </a:cubicBezTo>
                  <a:lnTo>
                    <a:pt x="31189" y="22672"/>
                  </a:lnTo>
                  <a:cubicBezTo>
                    <a:pt x="30959" y="20253"/>
                    <a:pt x="28206" y="19391"/>
                    <a:pt x="25668" y="19391"/>
                  </a:cubicBezTo>
                  <a:lnTo>
                    <a:pt x="25668" y="19391"/>
                  </a:lnTo>
                  <a:cubicBezTo>
                    <a:pt x="25641" y="19391"/>
                    <a:pt x="25606" y="19391"/>
                    <a:pt x="25578" y="19391"/>
                  </a:cubicBezTo>
                  <a:lnTo>
                    <a:pt x="25578" y="19391"/>
                  </a:lnTo>
                  <a:cubicBezTo>
                    <a:pt x="24751" y="19398"/>
                    <a:pt x="23910" y="19425"/>
                    <a:pt x="23089" y="19453"/>
                  </a:cubicBezTo>
                  <a:lnTo>
                    <a:pt x="23089" y="19453"/>
                  </a:lnTo>
                  <a:cubicBezTo>
                    <a:pt x="20712" y="19530"/>
                    <a:pt x="18257" y="19606"/>
                    <a:pt x="15935" y="19113"/>
                  </a:cubicBezTo>
                  <a:lnTo>
                    <a:pt x="15935" y="19113"/>
                  </a:lnTo>
                  <a:cubicBezTo>
                    <a:pt x="13043" y="18501"/>
                    <a:pt x="10631" y="16888"/>
                    <a:pt x="9470" y="14795"/>
                  </a:cubicBezTo>
                  <a:lnTo>
                    <a:pt x="9470" y="14795"/>
                  </a:lnTo>
                  <a:cubicBezTo>
                    <a:pt x="9018" y="13982"/>
                    <a:pt x="8643" y="13057"/>
                    <a:pt x="8246" y="11792"/>
                  </a:cubicBezTo>
                  <a:lnTo>
                    <a:pt x="8246" y="11792"/>
                  </a:lnTo>
                  <a:cubicBezTo>
                    <a:pt x="8086" y="11264"/>
                    <a:pt x="7933" y="10721"/>
                    <a:pt x="7787" y="10200"/>
                  </a:cubicBezTo>
                  <a:lnTo>
                    <a:pt x="7787" y="10200"/>
                  </a:lnTo>
                  <a:cubicBezTo>
                    <a:pt x="7454" y="8990"/>
                    <a:pt x="7106" y="7746"/>
                    <a:pt x="6585" y="6571"/>
                  </a:cubicBezTo>
                  <a:lnTo>
                    <a:pt x="6585" y="6571"/>
                  </a:lnTo>
                  <a:cubicBezTo>
                    <a:pt x="5340" y="3755"/>
                    <a:pt x="3261" y="1669"/>
                    <a:pt x="50" y="8"/>
                  </a:cubicBezTo>
                  <a:lnTo>
                    <a:pt x="50" y="8"/>
                  </a:lnTo>
                  <a:cubicBezTo>
                    <a:pt x="43" y="8"/>
                    <a:pt x="43" y="1"/>
                    <a:pt x="36" y="1"/>
                  </a:cubicBezTo>
                  <a:lnTo>
                    <a:pt x="36" y="1"/>
                  </a:lnTo>
                  <a:cubicBezTo>
                    <a:pt x="29" y="1"/>
                    <a:pt x="15"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5"/>
            <p:cNvSpPr/>
            <p:nvPr/>
          </p:nvSpPr>
          <p:spPr>
            <a:xfrm>
              <a:off x="3951975" y="1212225"/>
              <a:ext cx="800575" cy="566650"/>
            </a:xfrm>
            <a:custGeom>
              <a:rect b="b" l="l" r="r" t="t"/>
              <a:pathLst>
                <a:path extrusionOk="0" h="22666" w="32023">
                  <a:moveTo>
                    <a:pt x="8" y="15"/>
                  </a:moveTo>
                  <a:cubicBezTo>
                    <a:pt x="1" y="29"/>
                    <a:pt x="8" y="43"/>
                    <a:pt x="22" y="50"/>
                  </a:cubicBezTo>
                  <a:lnTo>
                    <a:pt x="22" y="50"/>
                  </a:lnTo>
                  <a:cubicBezTo>
                    <a:pt x="3129" y="1801"/>
                    <a:pt x="5187" y="4012"/>
                    <a:pt x="6487" y="6995"/>
                  </a:cubicBezTo>
                  <a:lnTo>
                    <a:pt x="6487" y="6995"/>
                  </a:lnTo>
                  <a:cubicBezTo>
                    <a:pt x="6967" y="8093"/>
                    <a:pt x="7315" y="9247"/>
                    <a:pt x="7655" y="10360"/>
                  </a:cubicBezTo>
                  <a:lnTo>
                    <a:pt x="7655" y="10360"/>
                  </a:lnTo>
                  <a:cubicBezTo>
                    <a:pt x="7857" y="11013"/>
                    <a:pt x="8059" y="11688"/>
                    <a:pt x="8288" y="12334"/>
                  </a:cubicBezTo>
                  <a:lnTo>
                    <a:pt x="8288" y="12334"/>
                  </a:lnTo>
                  <a:cubicBezTo>
                    <a:pt x="8726" y="13585"/>
                    <a:pt x="9164" y="14545"/>
                    <a:pt x="9672" y="15372"/>
                  </a:cubicBezTo>
                  <a:lnTo>
                    <a:pt x="9672" y="15372"/>
                  </a:lnTo>
                  <a:cubicBezTo>
                    <a:pt x="10979" y="17493"/>
                    <a:pt x="13474" y="19015"/>
                    <a:pt x="16512" y="19550"/>
                  </a:cubicBezTo>
                  <a:lnTo>
                    <a:pt x="16512" y="19550"/>
                  </a:lnTo>
                  <a:cubicBezTo>
                    <a:pt x="18828" y="19954"/>
                    <a:pt x="21261" y="19829"/>
                    <a:pt x="23618" y="19703"/>
                  </a:cubicBezTo>
                  <a:lnTo>
                    <a:pt x="23618" y="19703"/>
                  </a:lnTo>
                  <a:cubicBezTo>
                    <a:pt x="24480" y="19655"/>
                    <a:pt x="25370" y="19606"/>
                    <a:pt x="26246" y="19585"/>
                  </a:cubicBezTo>
                  <a:lnTo>
                    <a:pt x="26246" y="19585"/>
                  </a:lnTo>
                  <a:cubicBezTo>
                    <a:pt x="27010" y="19571"/>
                    <a:pt x="28498" y="19620"/>
                    <a:pt x="29791" y="20162"/>
                  </a:cubicBezTo>
                  <a:lnTo>
                    <a:pt x="29791" y="20162"/>
                  </a:lnTo>
                  <a:cubicBezTo>
                    <a:pt x="31050" y="20684"/>
                    <a:pt x="31780" y="21518"/>
                    <a:pt x="31960" y="22644"/>
                  </a:cubicBezTo>
                  <a:lnTo>
                    <a:pt x="31960" y="22644"/>
                  </a:lnTo>
                  <a:cubicBezTo>
                    <a:pt x="31967" y="22658"/>
                    <a:pt x="31974" y="22665"/>
                    <a:pt x="31995" y="22665"/>
                  </a:cubicBezTo>
                  <a:lnTo>
                    <a:pt x="31995" y="22665"/>
                  </a:lnTo>
                  <a:cubicBezTo>
                    <a:pt x="31995" y="22665"/>
                    <a:pt x="31995" y="22665"/>
                    <a:pt x="31995" y="22665"/>
                  </a:cubicBezTo>
                  <a:lnTo>
                    <a:pt x="31995" y="22665"/>
                  </a:lnTo>
                  <a:cubicBezTo>
                    <a:pt x="32009" y="22665"/>
                    <a:pt x="32023" y="22651"/>
                    <a:pt x="32023" y="22637"/>
                  </a:cubicBezTo>
                  <a:lnTo>
                    <a:pt x="32023" y="22637"/>
                  </a:lnTo>
                  <a:cubicBezTo>
                    <a:pt x="31835" y="21490"/>
                    <a:pt x="31091" y="20642"/>
                    <a:pt x="29812" y="20107"/>
                  </a:cubicBezTo>
                  <a:lnTo>
                    <a:pt x="29812" y="20107"/>
                  </a:lnTo>
                  <a:cubicBezTo>
                    <a:pt x="28512" y="19564"/>
                    <a:pt x="27017" y="19509"/>
                    <a:pt x="26239" y="19530"/>
                  </a:cubicBezTo>
                  <a:lnTo>
                    <a:pt x="26239" y="19530"/>
                  </a:lnTo>
                  <a:cubicBezTo>
                    <a:pt x="25370" y="19550"/>
                    <a:pt x="24480" y="19599"/>
                    <a:pt x="23618" y="19641"/>
                  </a:cubicBezTo>
                  <a:lnTo>
                    <a:pt x="23618" y="19641"/>
                  </a:lnTo>
                  <a:cubicBezTo>
                    <a:pt x="21261" y="19766"/>
                    <a:pt x="18828" y="19898"/>
                    <a:pt x="16519" y="19495"/>
                  </a:cubicBezTo>
                  <a:lnTo>
                    <a:pt x="16519" y="19495"/>
                  </a:lnTo>
                  <a:cubicBezTo>
                    <a:pt x="13502" y="18960"/>
                    <a:pt x="11020" y="17451"/>
                    <a:pt x="9720" y="15337"/>
                  </a:cubicBezTo>
                  <a:lnTo>
                    <a:pt x="9720" y="15337"/>
                  </a:lnTo>
                  <a:cubicBezTo>
                    <a:pt x="9220" y="14524"/>
                    <a:pt x="8782" y="13558"/>
                    <a:pt x="8344" y="12320"/>
                  </a:cubicBezTo>
                  <a:lnTo>
                    <a:pt x="8344" y="12320"/>
                  </a:lnTo>
                  <a:cubicBezTo>
                    <a:pt x="8114" y="11667"/>
                    <a:pt x="7913" y="10999"/>
                    <a:pt x="7711" y="10346"/>
                  </a:cubicBezTo>
                  <a:lnTo>
                    <a:pt x="7711" y="10346"/>
                  </a:lnTo>
                  <a:cubicBezTo>
                    <a:pt x="7370" y="9226"/>
                    <a:pt x="7023" y="8072"/>
                    <a:pt x="6543" y="6974"/>
                  </a:cubicBezTo>
                  <a:lnTo>
                    <a:pt x="6543" y="6974"/>
                  </a:lnTo>
                  <a:cubicBezTo>
                    <a:pt x="5236" y="3978"/>
                    <a:pt x="3171" y="1760"/>
                    <a:pt x="50" y="1"/>
                  </a:cubicBezTo>
                  <a:lnTo>
                    <a:pt x="50"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5"/>
            <p:cNvSpPr/>
            <p:nvPr/>
          </p:nvSpPr>
          <p:spPr>
            <a:xfrm>
              <a:off x="3929925" y="1212225"/>
              <a:ext cx="821425" cy="566125"/>
            </a:xfrm>
            <a:custGeom>
              <a:rect b="b" l="l" r="r" t="t"/>
              <a:pathLst>
                <a:path extrusionOk="0" h="22645" w="32857">
                  <a:moveTo>
                    <a:pt x="7" y="15"/>
                  </a:moveTo>
                  <a:cubicBezTo>
                    <a:pt x="0" y="29"/>
                    <a:pt x="7" y="43"/>
                    <a:pt x="21" y="50"/>
                  </a:cubicBezTo>
                  <a:lnTo>
                    <a:pt x="21" y="50"/>
                  </a:lnTo>
                  <a:cubicBezTo>
                    <a:pt x="2996" y="1864"/>
                    <a:pt x="5096" y="4270"/>
                    <a:pt x="6445" y="7405"/>
                  </a:cubicBezTo>
                  <a:lnTo>
                    <a:pt x="6445" y="7405"/>
                  </a:lnTo>
                  <a:cubicBezTo>
                    <a:pt x="6876" y="8406"/>
                    <a:pt x="7216" y="9456"/>
                    <a:pt x="7543" y="10471"/>
                  </a:cubicBezTo>
                  <a:lnTo>
                    <a:pt x="7543" y="10471"/>
                  </a:lnTo>
                  <a:cubicBezTo>
                    <a:pt x="7807" y="11263"/>
                    <a:pt x="8072" y="12091"/>
                    <a:pt x="8377" y="12869"/>
                  </a:cubicBezTo>
                  <a:lnTo>
                    <a:pt x="8377" y="12869"/>
                  </a:lnTo>
                  <a:cubicBezTo>
                    <a:pt x="8864" y="14114"/>
                    <a:pt x="9351" y="15087"/>
                    <a:pt x="9921" y="15921"/>
                  </a:cubicBezTo>
                  <a:lnTo>
                    <a:pt x="9921" y="15921"/>
                  </a:lnTo>
                  <a:cubicBezTo>
                    <a:pt x="11346" y="18028"/>
                    <a:pt x="13960" y="19495"/>
                    <a:pt x="17096" y="19933"/>
                  </a:cubicBezTo>
                  <a:lnTo>
                    <a:pt x="17096" y="19933"/>
                  </a:lnTo>
                  <a:cubicBezTo>
                    <a:pt x="19376" y="20253"/>
                    <a:pt x="21767" y="20079"/>
                    <a:pt x="24083" y="19905"/>
                  </a:cubicBezTo>
                  <a:lnTo>
                    <a:pt x="24083" y="19905"/>
                  </a:lnTo>
                  <a:cubicBezTo>
                    <a:pt x="25007" y="19836"/>
                    <a:pt x="25967" y="19766"/>
                    <a:pt x="26905" y="19731"/>
                  </a:cubicBezTo>
                  <a:lnTo>
                    <a:pt x="26905" y="19731"/>
                  </a:lnTo>
                  <a:cubicBezTo>
                    <a:pt x="27677" y="19696"/>
                    <a:pt x="29172" y="19724"/>
                    <a:pt x="30492" y="20232"/>
                  </a:cubicBezTo>
                  <a:lnTo>
                    <a:pt x="30492" y="20232"/>
                  </a:lnTo>
                  <a:cubicBezTo>
                    <a:pt x="31772" y="20725"/>
                    <a:pt x="32543" y="21532"/>
                    <a:pt x="32794" y="22623"/>
                  </a:cubicBezTo>
                  <a:lnTo>
                    <a:pt x="32794" y="22623"/>
                  </a:lnTo>
                  <a:cubicBezTo>
                    <a:pt x="32801" y="22630"/>
                    <a:pt x="32808" y="22644"/>
                    <a:pt x="32821" y="22644"/>
                  </a:cubicBezTo>
                  <a:lnTo>
                    <a:pt x="32821" y="22644"/>
                  </a:lnTo>
                  <a:cubicBezTo>
                    <a:pt x="32828" y="22644"/>
                    <a:pt x="32828" y="22644"/>
                    <a:pt x="32828" y="22644"/>
                  </a:cubicBezTo>
                  <a:lnTo>
                    <a:pt x="32828" y="22644"/>
                  </a:lnTo>
                  <a:cubicBezTo>
                    <a:pt x="32849" y="22637"/>
                    <a:pt x="32856" y="22623"/>
                    <a:pt x="32849" y="22609"/>
                  </a:cubicBezTo>
                  <a:lnTo>
                    <a:pt x="32849" y="22609"/>
                  </a:lnTo>
                  <a:cubicBezTo>
                    <a:pt x="32599" y="21497"/>
                    <a:pt x="31806" y="20677"/>
                    <a:pt x="30513" y="20183"/>
                  </a:cubicBezTo>
                  <a:lnTo>
                    <a:pt x="30513" y="20183"/>
                  </a:lnTo>
                  <a:cubicBezTo>
                    <a:pt x="29178" y="19669"/>
                    <a:pt x="27677" y="19641"/>
                    <a:pt x="26905" y="19676"/>
                  </a:cubicBezTo>
                  <a:lnTo>
                    <a:pt x="26905" y="19676"/>
                  </a:lnTo>
                  <a:cubicBezTo>
                    <a:pt x="25967" y="19710"/>
                    <a:pt x="25007" y="19780"/>
                    <a:pt x="24083" y="19849"/>
                  </a:cubicBezTo>
                  <a:lnTo>
                    <a:pt x="24083" y="19849"/>
                  </a:lnTo>
                  <a:cubicBezTo>
                    <a:pt x="21767" y="20016"/>
                    <a:pt x="19376" y="20190"/>
                    <a:pt x="17109" y="19877"/>
                  </a:cubicBezTo>
                  <a:lnTo>
                    <a:pt x="17109" y="19877"/>
                  </a:lnTo>
                  <a:cubicBezTo>
                    <a:pt x="13988" y="19439"/>
                    <a:pt x="11388" y="17986"/>
                    <a:pt x="9970" y="15887"/>
                  </a:cubicBezTo>
                  <a:lnTo>
                    <a:pt x="9970" y="15887"/>
                  </a:lnTo>
                  <a:cubicBezTo>
                    <a:pt x="9406" y="15052"/>
                    <a:pt x="8920" y="14093"/>
                    <a:pt x="8433" y="12849"/>
                  </a:cubicBezTo>
                  <a:lnTo>
                    <a:pt x="8433" y="12849"/>
                  </a:lnTo>
                  <a:cubicBezTo>
                    <a:pt x="8127" y="12070"/>
                    <a:pt x="7863" y="11250"/>
                    <a:pt x="7599" y="10457"/>
                  </a:cubicBezTo>
                  <a:lnTo>
                    <a:pt x="7599" y="10457"/>
                  </a:lnTo>
                  <a:cubicBezTo>
                    <a:pt x="7272" y="9435"/>
                    <a:pt x="6924" y="8392"/>
                    <a:pt x="6493" y="7377"/>
                  </a:cubicBezTo>
                  <a:lnTo>
                    <a:pt x="6493" y="7377"/>
                  </a:lnTo>
                  <a:cubicBezTo>
                    <a:pt x="5145" y="4235"/>
                    <a:pt x="3038" y="1822"/>
                    <a:pt x="49" y="1"/>
                  </a:cubicBezTo>
                  <a:lnTo>
                    <a:pt x="49" y="1"/>
                  </a:lnTo>
                  <a:cubicBezTo>
                    <a:pt x="42" y="1"/>
                    <a:pt x="42" y="1"/>
                    <a:pt x="35" y="1"/>
                  </a:cubicBezTo>
                  <a:lnTo>
                    <a:pt x="35" y="1"/>
                  </a:lnTo>
                  <a:cubicBezTo>
                    <a:pt x="28" y="1"/>
                    <a:pt x="14" y="1"/>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5"/>
            <p:cNvSpPr/>
            <p:nvPr/>
          </p:nvSpPr>
          <p:spPr>
            <a:xfrm>
              <a:off x="3907850" y="1212225"/>
              <a:ext cx="842275" cy="565425"/>
            </a:xfrm>
            <a:custGeom>
              <a:rect b="b" l="l" r="r" t="t"/>
              <a:pathLst>
                <a:path extrusionOk="0" h="22617" w="33691">
                  <a:moveTo>
                    <a:pt x="7" y="8"/>
                  </a:moveTo>
                  <a:cubicBezTo>
                    <a:pt x="0" y="22"/>
                    <a:pt x="7" y="43"/>
                    <a:pt x="21" y="50"/>
                  </a:cubicBezTo>
                  <a:lnTo>
                    <a:pt x="21" y="50"/>
                  </a:lnTo>
                  <a:cubicBezTo>
                    <a:pt x="2899" y="1934"/>
                    <a:pt x="4985" y="4471"/>
                    <a:pt x="6396" y="7808"/>
                  </a:cubicBezTo>
                  <a:lnTo>
                    <a:pt x="6396" y="7808"/>
                  </a:lnTo>
                  <a:cubicBezTo>
                    <a:pt x="6785" y="8726"/>
                    <a:pt x="7112" y="9678"/>
                    <a:pt x="7425" y="10596"/>
                  </a:cubicBezTo>
                  <a:lnTo>
                    <a:pt x="7425" y="10596"/>
                  </a:lnTo>
                  <a:cubicBezTo>
                    <a:pt x="7752" y="11528"/>
                    <a:pt x="8079" y="12494"/>
                    <a:pt x="8475" y="13405"/>
                  </a:cubicBezTo>
                  <a:lnTo>
                    <a:pt x="8475" y="13405"/>
                  </a:lnTo>
                  <a:cubicBezTo>
                    <a:pt x="9003" y="14649"/>
                    <a:pt x="9545" y="15629"/>
                    <a:pt x="10171" y="16471"/>
                  </a:cubicBezTo>
                  <a:lnTo>
                    <a:pt x="10171" y="16471"/>
                  </a:lnTo>
                  <a:cubicBezTo>
                    <a:pt x="11722" y="18570"/>
                    <a:pt x="14461" y="19975"/>
                    <a:pt x="17687" y="20315"/>
                  </a:cubicBezTo>
                  <a:lnTo>
                    <a:pt x="17687" y="20315"/>
                  </a:lnTo>
                  <a:cubicBezTo>
                    <a:pt x="19925" y="20552"/>
                    <a:pt x="22268" y="20336"/>
                    <a:pt x="24534" y="20121"/>
                  </a:cubicBezTo>
                  <a:lnTo>
                    <a:pt x="24534" y="20121"/>
                  </a:lnTo>
                  <a:cubicBezTo>
                    <a:pt x="25529" y="20030"/>
                    <a:pt x="26558" y="19933"/>
                    <a:pt x="27573" y="19877"/>
                  </a:cubicBezTo>
                  <a:lnTo>
                    <a:pt x="27573" y="19877"/>
                  </a:lnTo>
                  <a:cubicBezTo>
                    <a:pt x="28907" y="19801"/>
                    <a:pt x="30194" y="19954"/>
                    <a:pt x="31195" y="20308"/>
                  </a:cubicBezTo>
                  <a:lnTo>
                    <a:pt x="31195" y="20308"/>
                  </a:lnTo>
                  <a:cubicBezTo>
                    <a:pt x="32488" y="20767"/>
                    <a:pt x="33308" y="21539"/>
                    <a:pt x="33628" y="22596"/>
                  </a:cubicBezTo>
                  <a:lnTo>
                    <a:pt x="33628" y="22596"/>
                  </a:lnTo>
                  <a:cubicBezTo>
                    <a:pt x="33635" y="22609"/>
                    <a:pt x="33649" y="22616"/>
                    <a:pt x="33656" y="22616"/>
                  </a:cubicBezTo>
                  <a:lnTo>
                    <a:pt x="33656" y="22616"/>
                  </a:lnTo>
                  <a:cubicBezTo>
                    <a:pt x="33663" y="22616"/>
                    <a:pt x="33663" y="22616"/>
                    <a:pt x="33670" y="22616"/>
                  </a:cubicBezTo>
                  <a:lnTo>
                    <a:pt x="33670" y="22616"/>
                  </a:lnTo>
                  <a:cubicBezTo>
                    <a:pt x="33684" y="22609"/>
                    <a:pt x="33691" y="22596"/>
                    <a:pt x="33684" y="22582"/>
                  </a:cubicBezTo>
                  <a:lnTo>
                    <a:pt x="33684" y="22582"/>
                  </a:lnTo>
                  <a:cubicBezTo>
                    <a:pt x="33357" y="21504"/>
                    <a:pt x="32523" y="20718"/>
                    <a:pt x="31216" y="20253"/>
                  </a:cubicBezTo>
                  <a:lnTo>
                    <a:pt x="31216" y="20253"/>
                  </a:lnTo>
                  <a:cubicBezTo>
                    <a:pt x="30207" y="19898"/>
                    <a:pt x="28914" y="19738"/>
                    <a:pt x="27566" y="19815"/>
                  </a:cubicBezTo>
                  <a:lnTo>
                    <a:pt x="27566" y="19815"/>
                  </a:lnTo>
                  <a:cubicBezTo>
                    <a:pt x="26558" y="19877"/>
                    <a:pt x="25529" y="19968"/>
                    <a:pt x="24528" y="20065"/>
                  </a:cubicBezTo>
                  <a:lnTo>
                    <a:pt x="24528" y="20065"/>
                  </a:lnTo>
                  <a:cubicBezTo>
                    <a:pt x="22268" y="20274"/>
                    <a:pt x="19925" y="20496"/>
                    <a:pt x="17693" y="20260"/>
                  </a:cubicBezTo>
                  <a:lnTo>
                    <a:pt x="17693" y="20260"/>
                  </a:lnTo>
                  <a:cubicBezTo>
                    <a:pt x="14482" y="19919"/>
                    <a:pt x="11756" y="18522"/>
                    <a:pt x="10220" y="16436"/>
                  </a:cubicBezTo>
                  <a:lnTo>
                    <a:pt x="10220" y="16436"/>
                  </a:lnTo>
                  <a:cubicBezTo>
                    <a:pt x="9594" y="15595"/>
                    <a:pt x="9059" y="14621"/>
                    <a:pt x="8524" y="13384"/>
                  </a:cubicBezTo>
                  <a:lnTo>
                    <a:pt x="8524" y="13384"/>
                  </a:lnTo>
                  <a:cubicBezTo>
                    <a:pt x="8134" y="12473"/>
                    <a:pt x="7800" y="11507"/>
                    <a:pt x="7481" y="10575"/>
                  </a:cubicBezTo>
                  <a:lnTo>
                    <a:pt x="7481" y="10575"/>
                  </a:lnTo>
                  <a:cubicBezTo>
                    <a:pt x="7168" y="9657"/>
                    <a:pt x="6841" y="8705"/>
                    <a:pt x="6452" y="7787"/>
                  </a:cubicBezTo>
                  <a:lnTo>
                    <a:pt x="6452" y="7787"/>
                  </a:lnTo>
                  <a:cubicBezTo>
                    <a:pt x="5034" y="4443"/>
                    <a:pt x="2941" y="1892"/>
                    <a:pt x="49" y="1"/>
                  </a:cubicBezTo>
                  <a:lnTo>
                    <a:pt x="49" y="1"/>
                  </a:lnTo>
                  <a:cubicBezTo>
                    <a:pt x="49"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5"/>
            <p:cNvSpPr/>
            <p:nvPr/>
          </p:nvSpPr>
          <p:spPr>
            <a:xfrm>
              <a:off x="3885775" y="1212225"/>
              <a:ext cx="863125" cy="564725"/>
            </a:xfrm>
            <a:custGeom>
              <a:rect b="b" l="l" r="r" t="t"/>
              <a:pathLst>
                <a:path extrusionOk="0" h="22589" w="34525">
                  <a:moveTo>
                    <a:pt x="14" y="8"/>
                  </a:moveTo>
                  <a:cubicBezTo>
                    <a:pt x="0" y="22"/>
                    <a:pt x="7" y="43"/>
                    <a:pt x="21" y="50"/>
                  </a:cubicBezTo>
                  <a:lnTo>
                    <a:pt x="21" y="50"/>
                  </a:lnTo>
                  <a:cubicBezTo>
                    <a:pt x="2837" y="2024"/>
                    <a:pt x="4846" y="4617"/>
                    <a:pt x="6355" y="8218"/>
                  </a:cubicBezTo>
                  <a:lnTo>
                    <a:pt x="6355" y="8218"/>
                  </a:lnTo>
                  <a:cubicBezTo>
                    <a:pt x="6695" y="9039"/>
                    <a:pt x="6994" y="9887"/>
                    <a:pt x="7293" y="10700"/>
                  </a:cubicBezTo>
                  <a:lnTo>
                    <a:pt x="7293" y="10700"/>
                  </a:lnTo>
                  <a:cubicBezTo>
                    <a:pt x="7682" y="11785"/>
                    <a:pt x="8079" y="12897"/>
                    <a:pt x="8565" y="13940"/>
                  </a:cubicBezTo>
                  <a:lnTo>
                    <a:pt x="8565" y="13940"/>
                  </a:lnTo>
                  <a:cubicBezTo>
                    <a:pt x="9135" y="15171"/>
                    <a:pt x="9747" y="16179"/>
                    <a:pt x="10422" y="17027"/>
                  </a:cubicBezTo>
                  <a:lnTo>
                    <a:pt x="10422" y="17027"/>
                  </a:lnTo>
                  <a:cubicBezTo>
                    <a:pt x="12097" y="19113"/>
                    <a:pt x="14961" y="20454"/>
                    <a:pt x="18278" y="20698"/>
                  </a:cubicBezTo>
                  <a:lnTo>
                    <a:pt x="18278" y="20698"/>
                  </a:lnTo>
                  <a:cubicBezTo>
                    <a:pt x="20467" y="20864"/>
                    <a:pt x="22762" y="20600"/>
                    <a:pt x="24979" y="20343"/>
                  </a:cubicBezTo>
                  <a:lnTo>
                    <a:pt x="24979" y="20343"/>
                  </a:lnTo>
                  <a:cubicBezTo>
                    <a:pt x="26050" y="20225"/>
                    <a:pt x="27149" y="20093"/>
                    <a:pt x="28233" y="20016"/>
                  </a:cubicBezTo>
                  <a:lnTo>
                    <a:pt x="28233" y="20016"/>
                  </a:lnTo>
                  <a:cubicBezTo>
                    <a:pt x="32968" y="19676"/>
                    <a:pt x="34198" y="21886"/>
                    <a:pt x="34462" y="22575"/>
                  </a:cubicBezTo>
                  <a:lnTo>
                    <a:pt x="34462" y="22575"/>
                  </a:lnTo>
                  <a:cubicBezTo>
                    <a:pt x="34469" y="22582"/>
                    <a:pt x="34483" y="22589"/>
                    <a:pt x="34490" y="22589"/>
                  </a:cubicBezTo>
                  <a:lnTo>
                    <a:pt x="34490" y="22589"/>
                  </a:lnTo>
                  <a:cubicBezTo>
                    <a:pt x="34497" y="22589"/>
                    <a:pt x="34497" y="22589"/>
                    <a:pt x="34504" y="22589"/>
                  </a:cubicBezTo>
                  <a:lnTo>
                    <a:pt x="34504" y="22589"/>
                  </a:lnTo>
                  <a:cubicBezTo>
                    <a:pt x="34518" y="22582"/>
                    <a:pt x="34525" y="22568"/>
                    <a:pt x="34518" y="22554"/>
                  </a:cubicBezTo>
                  <a:lnTo>
                    <a:pt x="34518" y="22554"/>
                  </a:lnTo>
                  <a:cubicBezTo>
                    <a:pt x="33454" y="19801"/>
                    <a:pt x="29436" y="19870"/>
                    <a:pt x="28233" y="19961"/>
                  </a:cubicBezTo>
                  <a:lnTo>
                    <a:pt x="28233" y="19961"/>
                  </a:lnTo>
                  <a:cubicBezTo>
                    <a:pt x="27149" y="20037"/>
                    <a:pt x="26043" y="20162"/>
                    <a:pt x="24973" y="20287"/>
                  </a:cubicBezTo>
                  <a:lnTo>
                    <a:pt x="24973" y="20287"/>
                  </a:lnTo>
                  <a:cubicBezTo>
                    <a:pt x="22755" y="20538"/>
                    <a:pt x="20467" y="20802"/>
                    <a:pt x="18285" y="20642"/>
                  </a:cubicBezTo>
                  <a:lnTo>
                    <a:pt x="18285" y="20642"/>
                  </a:lnTo>
                  <a:cubicBezTo>
                    <a:pt x="14982" y="20399"/>
                    <a:pt x="12132" y="19064"/>
                    <a:pt x="10470" y="16992"/>
                  </a:cubicBezTo>
                  <a:lnTo>
                    <a:pt x="10470" y="16992"/>
                  </a:lnTo>
                  <a:cubicBezTo>
                    <a:pt x="9796" y="16151"/>
                    <a:pt x="9191" y="15143"/>
                    <a:pt x="8621" y="13919"/>
                  </a:cubicBezTo>
                  <a:lnTo>
                    <a:pt x="8621" y="13919"/>
                  </a:lnTo>
                  <a:cubicBezTo>
                    <a:pt x="8134" y="12876"/>
                    <a:pt x="7731" y="11764"/>
                    <a:pt x="7349" y="10679"/>
                  </a:cubicBezTo>
                  <a:lnTo>
                    <a:pt x="7349" y="10679"/>
                  </a:lnTo>
                  <a:cubicBezTo>
                    <a:pt x="7050" y="9866"/>
                    <a:pt x="6751" y="9018"/>
                    <a:pt x="6403" y="8198"/>
                  </a:cubicBezTo>
                  <a:lnTo>
                    <a:pt x="6403" y="8198"/>
                  </a:lnTo>
                  <a:cubicBezTo>
                    <a:pt x="4895" y="4582"/>
                    <a:pt x="2878" y="1982"/>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5"/>
            <p:cNvSpPr/>
            <p:nvPr/>
          </p:nvSpPr>
          <p:spPr>
            <a:xfrm>
              <a:off x="3863700" y="1212225"/>
              <a:ext cx="884000" cy="564200"/>
            </a:xfrm>
            <a:custGeom>
              <a:rect b="b" l="l" r="r" t="t"/>
              <a:pathLst>
                <a:path extrusionOk="0" h="22568" w="35360">
                  <a:moveTo>
                    <a:pt x="14" y="8"/>
                  </a:moveTo>
                  <a:cubicBezTo>
                    <a:pt x="0" y="22"/>
                    <a:pt x="7" y="43"/>
                    <a:pt x="14" y="50"/>
                  </a:cubicBezTo>
                  <a:lnTo>
                    <a:pt x="14" y="50"/>
                  </a:lnTo>
                  <a:cubicBezTo>
                    <a:pt x="2726" y="2073"/>
                    <a:pt x="4728" y="4798"/>
                    <a:pt x="6306" y="8629"/>
                  </a:cubicBezTo>
                  <a:lnTo>
                    <a:pt x="6306" y="8629"/>
                  </a:lnTo>
                  <a:cubicBezTo>
                    <a:pt x="6605" y="9345"/>
                    <a:pt x="6876" y="10082"/>
                    <a:pt x="7140" y="10791"/>
                  </a:cubicBezTo>
                  <a:lnTo>
                    <a:pt x="7140" y="10791"/>
                  </a:lnTo>
                  <a:cubicBezTo>
                    <a:pt x="7599" y="12021"/>
                    <a:pt x="8072" y="13300"/>
                    <a:pt x="8663" y="14482"/>
                  </a:cubicBezTo>
                  <a:lnTo>
                    <a:pt x="8663" y="14482"/>
                  </a:lnTo>
                  <a:cubicBezTo>
                    <a:pt x="9281" y="15713"/>
                    <a:pt x="9935" y="16728"/>
                    <a:pt x="10679" y="17576"/>
                  </a:cubicBezTo>
                  <a:lnTo>
                    <a:pt x="10679" y="17576"/>
                  </a:lnTo>
                  <a:cubicBezTo>
                    <a:pt x="12500" y="19690"/>
                    <a:pt x="15413" y="20934"/>
                    <a:pt x="18869" y="21080"/>
                  </a:cubicBezTo>
                  <a:lnTo>
                    <a:pt x="18869" y="21080"/>
                  </a:lnTo>
                  <a:cubicBezTo>
                    <a:pt x="21010" y="21177"/>
                    <a:pt x="23255" y="20871"/>
                    <a:pt x="25424" y="20579"/>
                  </a:cubicBezTo>
                  <a:lnTo>
                    <a:pt x="25424" y="20579"/>
                  </a:lnTo>
                  <a:cubicBezTo>
                    <a:pt x="26565" y="20420"/>
                    <a:pt x="27740" y="20260"/>
                    <a:pt x="28901" y="20162"/>
                  </a:cubicBezTo>
                  <a:lnTo>
                    <a:pt x="28901" y="20162"/>
                  </a:lnTo>
                  <a:cubicBezTo>
                    <a:pt x="33593" y="19745"/>
                    <a:pt x="34984" y="21886"/>
                    <a:pt x="35297" y="22547"/>
                  </a:cubicBezTo>
                  <a:lnTo>
                    <a:pt x="35297" y="22547"/>
                  </a:lnTo>
                  <a:cubicBezTo>
                    <a:pt x="35304" y="22561"/>
                    <a:pt x="35318" y="22568"/>
                    <a:pt x="35324" y="22568"/>
                  </a:cubicBezTo>
                  <a:lnTo>
                    <a:pt x="35324" y="22568"/>
                  </a:lnTo>
                  <a:cubicBezTo>
                    <a:pt x="35331" y="22568"/>
                    <a:pt x="35331" y="22561"/>
                    <a:pt x="35338" y="22561"/>
                  </a:cubicBezTo>
                  <a:lnTo>
                    <a:pt x="35338" y="22561"/>
                  </a:lnTo>
                  <a:cubicBezTo>
                    <a:pt x="35352" y="22554"/>
                    <a:pt x="35359" y="22540"/>
                    <a:pt x="35352" y="22526"/>
                  </a:cubicBezTo>
                  <a:lnTo>
                    <a:pt x="35352" y="22526"/>
                  </a:lnTo>
                  <a:cubicBezTo>
                    <a:pt x="34873" y="21518"/>
                    <a:pt x="33955" y="20802"/>
                    <a:pt x="32620" y="20406"/>
                  </a:cubicBezTo>
                  <a:lnTo>
                    <a:pt x="32620" y="20406"/>
                  </a:lnTo>
                  <a:cubicBezTo>
                    <a:pt x="31278" y="20002"/>
                    <a:pt x="29853" y="20016"/>
                    <a:pt x="28894" y="20100"/>
                  </a:cubicBezTo>
                  <a:lnTo>
                    <a:pt x="28894" y="20100"/>
                  </a:lnTo>
                  <a:cubicBezTo>
                    <a:pt x="27733" y="20204"/>
                    <a:pt x="26558" y="20364"/>
                    <a:pt x="25418" y="20517"/>
                  </a:cubicBezTo>
                  <a:lnTo>
                    <a:pt x="25418" y="20517"/>
                  </a:lnTo>
                  <a:cubicBezTo>
                    <a:pt x="23248" y="20816"/>
                    <a:pt x="21003" y="21115"/>
                    <a:pt x="18869" y="21024"/>
                  </a:cubicBezTo>
                  <a:lnTo>
                    <a:pt x="18869" y="21024"/>
                  </a:lnTo>
                  <a:cubicBezTo>
                    <a:pt x="15427" y="20878"/>
                    <a:pt x="12535" y="19641"/>
                    <a:pt x="10721" y="17541"/>
                  </a:cubicBezTo>
                  <a:lnTo>
                    <a:pt x="10721" y="17541"/>
                  </a:lnTo>
                  <a:cubicBezTo>
                    <a:pt x="9984" y="16693"/>
                    <a:pt x="9330" y="15685"/>
                    <a:pt x="8711" y="14455"/>
                  </a:cubicBezTo>
                  <a:lnTo>
                    <a:pt x="8711" y="14455"/>
                  </a:lnTo>
                  <a:cubicBezTo>
                    <a:pt x="8120" y="13273"/>
                    <a:pt x="7648" y="12000"/>
                    <a:pt x="7196" y="10770"/>
                  </a:cubicBezTo>
                  <a:lnTo>
                    <a:pt x="7196" y="10770"/>
                  </a:lnTo>
                  <a:cubicBezTo>
                    <a:pt x="6932" y="10061"/>
                    <a:pt x="6654" y="9324"/>
                    <a:pt x="6362" y="8601"/>
                  </a:cubicBezTo>
                  <a:lnTo>
                    <a:pt x="6362" y="8601"/>
                  </a:lnTo>
                  <a:cubicBezTo>
                    <a:pt x="4776" y="4763"/>
                    <a:pt x="2767" y="2031"/>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5"/>
            <p:cNvSpPr/>
            <p:nvPr/>
          </p:nvSpPr>
          <p:spPr>
            <a:xfrm>
              <a:off x="3841625" y="1212225"/>
              <a:ext cx="904850" cy="563500"/>
            </a:xfrm>
            <a:custGeom>
              <a:rect b="b" l="l" r="r" t="t"/>
              <a:pathLst>
                <a:path extrusionOk="0" h="22540" w="36194">
                  <a:moveTo>
                    <a:pt x="14" y="8"/>
                  </a:moveTo>
                  <a:cubicBezTo>
                    <a:pt x="0" y="22"/>
                    <a:pt x="0" y="43"/>
                    <a:pt x="14" y="50"/>
                  </a:cubicBezTo>
                  <a:lnTo>
                    <a:pt x="14" y="50"/>
                  </a:lnTo>
                  <a:cubicBezTo>
                    <a:pt x="2649" y="2128"/>
                    <a:pt x="4575" y="4902"/>
                    <a:pt x="6264" y="9032"/>
                  </a:cubicBezTo>
                  <a:lnTo>
                    <a:pt x="6264" y="9032"/>
                  </a:lnTo>
                  <a:cubicBezTo>
                    <a:pt x="6508" y="9637"/>
                    <a:pt x="6744" y="10255"/>
                    <a:pt x="6966" y="10853"/>
                  </a:cubicBezTo>
                  <a:lnTo>
                    <a:pt x="6966" y="10853"/>
                  </a:lnTo>
                  <a:cubicBezTo>
                    <a:pt x="7502" y="12251"/>
                    <a:pt x="8051" y="13697"/>
                    <a:pt x="8753" y="15018"/>
                  </a:cubicBezTo>
                  <a:lnTo>
                    <a:pt x="8753" y="15018"/>
                  </a:lnTo>
                  <a:cubicBezTo>
                    <a:pt x="9421" y="16255"/>
                    <a:pt x="10130" y="17270"/>
                    <a:pt x="10929" y="18132"/>
                  </a:cubicBezTo>
                  <a:lnTo>
                    <a:pt x="10929" y="18132"/>
                  </a:lnTo>
                  <a:cubicBezTo>
                    <a:pt x="12883" y="20232"/>
                    <a:pt x="15914" y="21414"/>
                    <a:pt x="19453" y="21469"/>
                  </a:cubicBezTo>
                  <a:lnTo>
                    <a:pt x="19453" y="21469"/>
                  </a:lnTo>
                  <a:cubicBezTo>
                    <a:pt x="21552" y="21497"/>
                    <a:pt x="23742" y="21149"/>
                    <a:pt x="25863" y="20816"/>
                  </a:cubicBezTo>
                  <a:lnTo>
                    <a:pt x="25863" y="20816"/>
                  </a:lnTo>
                  <a:cubicBezTo>
                    <a:pt x="27079" y="20628"/>
                    <a:pt x="28331" y="20433"/>
                    <a:pt x="29561" y="20301"/>
                  </a:cubicBezTo>
                  <a:lnTo>
                    <a:pt x="29561" y="20301"/>
                  </a:lnTo>
                  <a:cubicBezTo>
                    <a:pt x="31070" y="20148"/>
                    <a:pt x="34734" y="20051"/>
                    <a:pt x="36131" y="22526"/>
                  </a:cubicBezTo>
                  <a:lnTo>
                    <a:pt x="36131" y="22526"/>
                  </a:lnTo>
                  <a:cubicBezTo>
                    <a:pt x="36138" y="22533"/>
                    <a:pt x="36152" y="22540"/>
                    <a:pt x="36159" y="22540"/>
                  </a:cubicBezTo>
                  <a:lnTo>
                    <a:pt x="36159" y="22540"/>
                  </a:lnTo>
                  <a:cubicBezTo>
                    <a:pt x="36166" y="22540"/>
                    <a:pt x="36166" y="22540"/>
                    <a:pt x="36173" y="22533"/>
                  </a:cubicBezTo>
                  <a:lnTo>
                    <a:pt x="36173" y="22533"/>
                  </a:lnTo>
                  <a:cubicBezTo>
                    <a:pt x="36187" y="22526"/>
                    <a:pt x="36194" y="22512"/>
                    <a:pt x="36187" y="22498"/>
                  </a:cubicBezTo>
                  <a:lnTo>
                    <a:pt x="36187" y="22498"/>
                  </a:lnTo>
                  <a:cubicBezTo>
                    <a:pt x="34768" y="19995"/>
                    <a:pt x="31077" y="20086"/>
                    <a:pt x="29554" y="20246"/>
                  </a:cubicBezTo>
                  <a:lnTo>
                    <a:pt x="29554" y="20246"/>
                  </a:lnTo>
                  <a:cubicBezTo>
                    <a:pt x="28324" y="20371"/>
                    <a:pt x="27072" y="20572"/>
                    <a:pt x="25856" y="20760"/>
                  </a:cubicBezTo>
                  <a:lnTo>
                    <a:pt x="25856" y="20760"/>
                  </a:lnTo>
                  <a:cubicBezTo>
                    <a:pt x="23735" y="21094"/>
                    <a:pt x="21545" y="21435"/>
                    <a:pt x="19460" y="21407"/>
                  </a:cubicBezTo>
                  <a:lnTo>
                    <a:pt x="19460" y="21407"/>
                  </a:lnTo>
                  <a:cubicBezTo>
                    <a:pt x="15928" y="21358"/>
                    <a:pt x="12918" y="20183"/>
                    <a:pt x="10971" y="18091"/>
                  </a:cubicBezTo>
                  <a:lnTo>
                    <a:pt x="10971" y="18091"/>
                  </a:lnTo>
                  <a:cubicBezTo>
                    <a:pt x="10178" y="17235"/>
                    <a:pt x="9469" y="16220"/>
                    <a:pt x="8809" y="14990"/>
                  </a:cubicBezTo>
                  <a:lnTo>
                    <a:pt x="8809" y="14990"/>
                  </a:lnTo>
                  <a:cubicBezTo>
                    <a:pt x="8100" y="13669"/>
                    <a:pt x="7550" y="12230"/>
                    <a:pt x="7022" y="10839"/>
                  </a:cubicBezTo>
                  <a:lnTo>
                    <a:pt x="7022" y="10839"/>
                  </a:lnTo>
                  <a:cubicBezTo>
                    <a:pt x="6800" y="10235"/>
                    <a:pt x="6563" y="9616"/>
                    <a:pt x="6313" y="9011"/>
                  </a:cubicBezTo>
                  <a:lnTo>
                    <a:pt x="6313" y="9011"/>
                  </a:lnTo>
                  <a:cubicBezTo>
                    <a:pt x="4630" y="4867"/>
                    <a:pt x="2698" y="2093"/>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5"/>
            <p:cNvSpPr/>
            <p:nvPr/>
          </p:nvSpPr>
          <p:spPr>
            <a:xfrm>
              <a:off x="3819550" y="1212225"/>
              <a:ext cx="925700" cy="562825"/>
            </a:xfrm>
            <a:custGeom>
              <a:rect b="b" l="l" r="r" t="t"/>
              <a:pathLst>
                <a:path extrusionOk="0" h="22513" w="37028">
                  <a:moveTo>
                    <a:pt x="14" y="8"/>
                  </a:moveTo>
                  <a:cubicBezTo>
                    <a:pt x="0" y="22"/>
                    <a:pt x="0" y="36"/>
                    <a:pt x="14" y="50"/>
                  </a:cubicBezTo>
                  <a:lnTo>
                    <a:pt x="14" y="50"/>
                  </a:lnTo>
                  <a:cubicBezTo>
                    <a:pt x="2566" y="2177"/>
                    <a:pt x="4422" y="4986"/>
                    <a:pt x="6216" y="9442"/>
                  </a:cubicBezTo>
                  <a:lnTo>
                    <a:pt x="6216" y="9442"/>
                  </a:lnTo>
                  <a:cubicBezTo>
                    <a:pt x="6410" y="9929"/>
                    <a:pt x="6605" y="10422"/>
                    <a:pt x="6786" y="10902"/>
                  </a:cubicBezTo>
                  <a:lnTo>
                    <a:pt x="6786" y="10902"/>
                  </a:lnTo>
                  <a:cubicBezTo>
                    <a:pt x="7391" y="12466"/>
                    <a:pt x="8016" y="14086"/>
                    <a:pt x="8851" y="15553"/>
                  </a:cubicBezTo>
                  <a:lnTo>
                    <a:pt x="8851" y="15553"/>
                  </a:lnTo>
                  <a:cubicBezTo>
                    <a:pt x="9560" y="16797"/>
                    <a:pt x="10317" y="17819"/>
                    <a:pt x="11180" y="18681"/>
                  </a:cubicBezTo>
                  <a:lnTo>
                    <a:pt x="11180" y="18681"/>
                  </a:lnTo>
                  <a:cubicBezTo>
                    <a:pt x="13265" y="20774"/>
                    <a:pt x="16415" y="21907"/>
                    <a:pt x="20044" y="21852"/>
                  </a:cubicBezTo>
                  <a:lnTo>
                    <a:pt x="20044" y="21852"/>
                  </a:lnTo>
                  <a:cubicBezTo>
                    <a:pt x="22095" y="21817"/>
                    <a:pt x="24243" y="21435"/>
                    <a:pt x="26315" y="21066"/>
                  </a:cubicBezTo>
                  <a:lnTo>
                    <a:pt x="26315" y="21066"/>
                  </a:lnTo>
                  <a:cubicBezTo>
                    <a:pt x="27594" y="20837"/>
                    <a:pt x="28922" y="20600"/>
                    <a:pt x="30229" y="20447"/>
                  </a:cubicBezTo>
                  <a:lnTo>
                    <a:pt x="30229" y="20447"/>
                  </a:lnTo>
                  <a:cubicBezTo>
                    <a:pt x="34727" y="19912"/>
                    <a:pt x="36437" y="21706"/>
                    <a:pt x="36965" y="22498"/>
                  </a:cubicBezTo>
                  <a:lnTo>
                    <a:pt x="36965" y="22498"/>
                  </a:lnTo>
                  <a:cubicBezTo>
                    <a:pt x="36972" y="22512"/>
                    <a:pt x="36986" y="22512"/>
                    <a:pt x="36993" y="22512"/>
                  </a:cubicBezTo>
                  <a:lnTo>
                    <a:pt x="36993" y="22512"/>
                  </a:lnTo>
                  <a:cubicBezTo>
                    <a:pt x="37000" y="22512"/>
                    <a:pt x="37000" y="22512"/>
                    <a:pt x="37007" y="22512"/>
                  </a:cubicBezTo>
                  <a:lnTo>
                    <a:pt x="37007" y="22512"/>
                  </a:lnTo>
                  <a:cubicBezTo>
                    <a:pt x="37021" y="22498"/>
                    <a:pt x="37028" y="22484"/>
                    <a:pt x="37014" y="22470"/>
                  </a:cubicBezTo>
                  <a:lnTo>
                    <a:pt x="37014" y="22470"/>
                  </a:lnTo>
                  <a:cubicBezTo>
                    <a:pt x="36388" y="21532"/>
                    <a:pt x="35387" y="20885"/>
                    <a:pt x="34025" y="20552"/>
                  </a:cubicBezTo>
                  <a:lnTo>
                    <a:pt x="34025" y="20552"/>
                  </a:lnTo>
                  <a:cubicBezTo>
                    <a:pt x="32634" y="20211"/>
                    <a:pt x="31188" y="20274"/>
                    <a:pt x="30222" y="20392"/>
                  </a:cubicBezTo>
                  <a:lnTo>
                    <a:pt x="30222" y="20392"/>
                  </a:lnTo>
                  <a:cubicBezTo>
                    <a:pt x="28915" y="20545"/>
                    <a:pt x="27587" y="20781"/>
                    <a:pt x="26301" y="21010"/>
                  </a:cubicBezTo>
                  <a:lnTo>
                    <a:pt x="26301" y="21010"/>
                  </a:lnTo>
                  <a:cubicBezTo>
                    <a:pt x="24236" y="21379"/>
                    <a:pt x="22088" y="21761"/>
                    <a:pt x="20044" y="21789"/>
                  </a:cubicBezTo>
                  <a:lnTo>
                    <a:pt x="20044" y="21789"/>
                  </a:lnTo>
                  <a:cubicBezTo>
                    <a:pt x="16428" y="21845"/>
                    <a:pt x="13293" y="20725"/>
                    <a:pt x="11221" y="18640"/>
                  </a:cubicBezTo>
                  <a:lnTo>
                    <a:pt x="11221" y="18640"/>
                  </a:lnTo>
                  <a:cubicBezTo>
                    <a:pt x="10366" y="17785"/>
                    <a:pt x="9608" y="16763"/>
                    <a:pt x="8899" y="15518"/>
                  </a:cubicBezTo>
                  <a:lnTo>
                    <a:pt x="8899" y="15518"/>
                  </a:lnTo>
                  <a:cubicBezTo>
                    <a:pt x="8072" y="14065"/>
                    <a:pt x="7446" y="12445"/>
                    <a:pt x="6841" y="10881"/>
                  </a:cubicBezTo>
                  <a:lnTo>
                    <a:pt x="6841" y="10881"/>
                  </a:lnTo>
                  <a:cubicBezTo>
                    <a:pt x="6654" y="10401"/>
                    <a:pt x="6466" y="9908"/>
                    <a:pt x="6271" y="9421"/>
                  </a:cubicBezTo>
                  <a:lnTo>
                    <a:pt x="6271" y="9421"/>
                  </a:lnTo>
                  <a:cubicBezTo>
                    <a:pt x="4471" y="4958"/>
                    <a:pt x="2614" y="2142"/>
                    <a:pt x="56" y="8"/>
                  </a:cubicBezTo>
                  <a:lnTo>
                    <a:pt x="56" y="8"/>
                  </a:lnTo>
                  <a:cubicBezTo>
                    <a:pt x="49" y="1"/>
                    <a:pt x="42" y="1"/>
                    <a:pt x="35" y="1"/>
                  </a:cubicBezTo>
                  <a:lnTo>
                    <a:pt x="35" y="1"/>
                  </a:lnTo>
                  <a:cubicBezTo>
                    <a:pt x="28" y="1"/>
                    <a:pt x="14" y="1"/>
                    <a:pt x="14" y="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5"/>
            <p:cNvSpPr/>
            <p:nvPr/>
          </p:nvSpPr>
          <p:spPr>
            <a:xfrm>
              <a:off x="3797475" y="1212225"/>
              <a:ext cx="946400" cy="562300"/>
            </a:xfrm>
            <a:custGeom>
              <a:rect b="b" l="l" r="r" t="t"/>
              <a:pathLst>
                <a:path extrusionOk="0" h="22492" w="37856">
                  <a:moveTo>
                    <a:pt x="14" y="8"/>
                  </a:moveTo>
                  <a:cubicBezTo>
                    <a:pt x="0" y="22"/>
                    <a:pt x="0" y="36"/>
                    <a:pt x="14" y="50"/>
                  </a:cubicBezTo>
                  <a:lnTo>
                    <a:pt x="14" y="50"/>
                  </a:lnTo>
                  <a:cubicBezTo>
                    <a:pt x="3059" y="2726"/>
                    <a:pt x="4777" y="6341"/>
                    <a:pt x="6174" y="9845"/>
                  </a:cubicBezTo>
                  <a:lnTo>
                    <a:pt x="6174" y="9845"/>
                  </a:lnTo>
                  <a:cubicBezTo>
                    <a:pt x="6313" y="10207"/>
                    <a:pt x="6452" y="10568"/>
                    <a:pt x="6591" y="10923"/>
                  </a:cubicBezTo>
                  <a:lnTo>
                    <a:pt x="6591" y="10923"/>
                  </a:lnTo>
                  <a:cubicBezTo>
                    <a:pt x="7272" y="12675"/>
                    <a:pt x="7975" y="14475"/>
                    <a:pt x="8941" y="16088"/>
                  </a:cubicBezTo>
                  <a:lnTo>
                    <a:pt x="8941" y="16088"/>
                  </a:lnTo>
                  <a:cubicBezTo>
                    <a:pt x="9699" y="17340"/>
                    <a:pt x="10512" y="18369"/>
                    <a:pt x="11430" y="19231"/>
                  </a:cubicBezTo>
                  <a:lnTo>
                    <a:pt x="11430" y="19231"/>
                  </a:lnTo>
                  <a:cubicBezTo>
                    <a:pt x="13648" y="21323"/>
                    <a:pt x="16922" y="22387"/>
                    <a:pt x="20635" y="22234"/>
                  </a:cubicBezTo>
                  <a:lnTo>
                    <a:pt x="20635" y="22234"/>
                  </a:lnTo>
                  <a:cubicBezTo>
                    <a:pt x="22644" y="22151"/>
                    <a:pt x="24743" y="21727"/>
                    <a:pt x="26766" y="21323"/>
                  </a:cubicBezTo>
                  <a:lnTo>
                    <a:pt x="26766" y="21323"/>
                  </a:lnTo>
                  <a:cubicBezTo>
                    <a:pt x="28122" y="21052"/>
                    <a:pt x="29520" y="20774"/>
                    <a:pt x="30889" y="20593"/>
                  </a:cubicBezTo>
                  <a:lnTo>
                    <a:pt x="30889" y="20593"/>
                  </a:lnTo>
                  <a:cubicBezTo>
                    <a:pt x="32377" y="20392"/>
                    <a:pt x="36027" y="20183"/>
                    <a:pt x="37800" y="22477"/>
                  </a:cubicBezTo>
                  <a:lnTo>
                    <a:pt x="37800" y="22477"/>
                  </a:lnTo>
                  <a:cubicBezTo>
                    <a:pt x="37807" y="22484"/>
                    <a:pt x="37821" y="22491"/>
                    <a:pt x="37827" y="22491"/>
                  </a:cubicBezTo>
                  <a:lnTo>
                    <a:pt x="37827" y="22491"/>
                  </a:lnTo>
                  <a:cubicBezTo>
                    <a:pt x="37834" y="22491"/>
                    <a:pt x="37841" y="22484"/>
                    <a:pt x="37841" y="22484"/>
                  </a:cubicBezTo>
                  <a:lnTo>
                    <a:pt x="37841" y="22484"/>
                  </a:lnTo>
                  <a:cubicBezTo>
                    <a:pt x="37855" y="22470"/>
                    <a:pt x="37855" y="22457"/>
                    <a:pt x="37848" y="22443"/>
                  </a:cubicBezTo>
                  <a:lnTo>
                    <a:pt x="37848" y="22443"/>
                  </a:lnTo>
                  <a:cubicBezTo>
                    <a:pt x="36055" y="20121"/>
                    <a:pt x="32377" y="20336"/>
                    <a:pt x="30882" y="20531"/>
                  </a:cubicBezTo>
                  <a:lnTo>
                    <a:pt x="30882" y="20531"/>
                  </a:lnTo>
                  <a:cubicBezTo>
                    <a:pt x="29506" y="20718"/>
                    <a:pt x="28108" y="20997"/>
                    <a:pt x="26760" y="21268"/>
                  </a:cubicBezTo>
                  <a:lnTo>
                    <a:pt x="26760" y="21268"/>
                  </a:lnTo>
                  <a:cubicBezTo>
                    <a:pt x="24729" y="21671"/>
                    <a:pt x="22637" y="22088"/>
                    <a:pt x="20635" y="22178"/>
                  </a:cubicBezTo>
                  <a:lnTo>
                    <a:pt x="20635" y="22178"/>
                  </a:lnTo>
                  <a:cubicBezTo>
                    <a:pt x="16936" y="22331"/>
                    <a:pt x="13682" y="21268"/>
                    <a:pt x="11472" y="19189"/>
                  </a:cubicBezTo>
                  <a:lnTo>
                    <a:pt x="11472" y="19189"/>
                  </a:lnTo>
                  <a:cubicBezTo>
                    <a:pt x="10554" y="18327"/>
                    <a:pt x="9747" y="17305"/>
                    <a:pt x="8990" y="16054"/>
                  </a:cubicBezTo>
                  <a:lnTo>
                    <a:pt x="8990" y="16054"/>
                  </a:lnTo>
                  <a:cubicBezTo>
                    <a:pt x="8023" y="14455"/>
                    <a:pt x="7328" y="12647"/>
                    <a:pt x="6647" y="10902"/>
                  </a:cubicBezTo>
                  <a:lnTo>
                    <a:pt x="6647" y="10902"/>
                  </a:lnTo>
                  <a:cubicBezTo>
                    <a:pt x="6508" y="10547"/>
                    <a:pt x="6369" y="10186"/>
                    <a:pt x="6223" y="9824"/>
                  </a:cubicBezTo>
                  <a:lnTo>
                    <a:pt x="6223" y="9824"/>
                  </a:lnTo>
                  <a:cubicBezTo>
                    <a:pt x="4825" y="6313"/>
                    <a:pt x="3108" y="2691"/>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5"/>
            <p:cNvSpPr/>
            <p:nvPr/>
          </p:nvSpPr>
          <p:spPr>
            <a:xfrm>
              <a:off x="3775400" y="1212225"/>
              <a:ext cx="967250" cy="570475"/>
            </a:xfrm>
            <a:custGeom>
              <a:rect b="b" l="l" r="r" t="t"/>
              <a:pathLst>
                <a:path extrusionOk="0" h="22819" w="38690">
                  <a:moveTo>
                    <a:pt x="14" y="8"/>
                  </a:moveTo>
                  <a:cubicBezTo>
                    <a:pt x="1" y="22"/>
                    <a:pt x="1" y="36"/>
                    <a:pt x="14" y="50"/>
                  </a:cubicBezTo>
                  <a:lnTo>
                    <a:pt x="14" y="50"/>
                  </a:lnTo>
                  <a:cubicBezTo>
                    <a:pt x="3046" y="2844"/>
                    <a:pt x="4693" y="6619"/>
                    <a:pt x="6125" y="10255"/>
                  </a:cubicBezTo>
                  <a:lnTo>
                    <a:pt x="6125" y="10255"/>
                  </a:lnTo>
                  <a:cubicBezTo>
                    <a:pt x="6216" y="10478"/>
                    <a:pt x="6299" y="10700"/>
                    <a:pt x="6390" y="10923"/>
                  </a:cubicBezTo>
                  <a:lnTo>
                    <a:pt x="6390" y="10923"/>
                  </a:lnTo>
                  <a:cubicBezTo>
                    <a:pt x="7140" y="12862"/>
                    <a:pt x="7919" y="14865"/>
                    <a:pt x="9038" y="16624"/>
                  </a:cubicBezTo>
                  <a:lnTo>
                    <a:pt x="9038" y="16624"/>
                  </a:lnTo>
                  <a:cubicBezTo>
                    <a:pt x="9838" y="17882"/>
                    <a:pt x="10700" y="18918"/>
                    <a:pt x="11680" y="19787"/>
                  </a:cubicBezTo>
                  <a:lnTo>
                    <a:pt x="11680" y="19787"/>
                  </a:lnTo>
                  <a:cubicBezTo>
                    <a:pt x="13794" y="21657"/>
                    <a:pt x="16735" y="22658"/>
                    <a:pt x="20065" y="22658"/>
                  </a:cubicBezTo>
                  <a:lnTo>
                    <a:pt x="20065" y="22658"/>
                  </a:lnTo>
                  <a:cubicBezTo>
                    <a:pt x="20447" y="22658"/>
                    <a:pt x="20829" y="22644"/>
                    <a:pt x="21226" y="22616"/>
                  </a:cubicBezTo>
                  <a:lnTo>
                    <a:pt x="21226" y="22616"/>
                  </a:lnTo>
                  <a:cubicBezTo>
                    <a:pt x="23193" y="22484"/>
                    <a:pt x="25251" y="22025"/>
                    <a:pt x="27232" y="21587"/>
                  </a:cubicBezTo>
                  <a:lnTo>
                    <a:pt x="27232" y="21587"/>
                  </a:lnTo>
                  <a:cubicBezTo>
                    <a:pt x="28651" y="21268"/>
                    <a:pt x="30118" y="20948"/>
                    <a:pt x="31557" y="20732"/>
                  </a:cubicBezTo>
                  <a:lnTo>
                    <a:pt x="31557" y="20732"/>
                  </a:lnTo>
                  <a:cubicBezTo>
                    <a:pt x="35825" y="20107"/>
                    <a:pt x="37828" y="21539"/>
                    <a:pt x="38641" y="22450"/>
                  </a:cubicBezTo>
                  <a:lnTo>
                    <a:pt x="38641" y="22450"/>
                  </a:lnTo>
                  <a:cubicBezTo>
                    <a:pt x="38648" y="22463"/>
                    <a:pt x="38669" y="22463"/>
                    <a:pt x="38676" y="22457"/>
                  </a:cubicBezTo>
                  <a:lnTo>
                    <a:pt x="38676" y="22457"/>
                  </a:lnTo>
                  <a:cubicBezTo>
                    <a:pt x="38690" y="22443"/>
                    <a:pt x="38690" y="22429"/>
                    <a:pt x="38683" y="22415"/>
                  </a:cubicBezTo>
                  <a:lnTo>
                    <a:pt x="38683" y="22415"/>
                  </a:lnTo>
                  <a:cubicBezTo>
                    <a:pt x="37862" y="21490"/>
                    <a:pt x="35839" y="20044"/>
                    <a:pt x="31550" y="20677"/>
                  </a:cubicBezTo>
                  <a:lnTo>
                    <a:pt x="31550" y="20677"/>
                  </a:lnTo>
                  <a:cubicBezTo>
                    <a:pt x="30104" y="20892"/>
                    <a:pt x="28637" y="21212"/>
                    <a:pt x="27225" y="21532"/>
                  </a:cubicBezTo>
                  <a:lnTo>
                    <a:pt x="27225" y="21532"/>
                  </a:lnTo>
                  <a:cubicBezTo>
                    <a:pt x="25237" y="21970"/>
                    <a:pt x="23186" y="22422"/>
                    <a:pt x="21219" y="22561"/>
                  </a:cubicBezTo>
                  <a:lnTo>
                    <a:pt x="21219" y="22561"/>
                  </a:lnTo>
                  <a:cubicBezTo>
                    <a:pt x="17437" y="22818"/>
                    <a:pt x="14065" y="21817"/>
                    <a:pt x="11722" y="19745"/>
                  </a:cubicBezTo>
                  <a:lnTo>
                    <a:pt x="11722" y="19745"/>
                  </a:lnTo>
                  <a:cubicBezTo>
                    <a:pt x="10749" y="18876"/>
                    <a:pt x="9887" y="17847"/>
                    <a:pt x="9087" y="16589"/>
                  </a:cubicBezTo>
                  <a:lnTo>
                    <a:pt x="9087" y="16589"/>
                  </a:lnTo>
                  <a:cubicBezTo>
                    <a:pt x="7975" y="14837"/>
                    <a:pt x="7196" y="12835"/>
                    <a:pt x="6438" y="10902"/>
                  </a:cubicBezTo>
                  <a:lnTo>
                    <a:pt x="6438" y="10902"/>
                  </a:lnTo>
                  <a:cubicBezTo>
                    <a:pt x="6355" y="10679"/>
                    <a:pt x="6264" y="10457"/>
                    <a:pt x="6181" y="10235"/>
                  </a:cubicBezTo>
                  <a:lnTo>
                    <a:pt x="6181" y="10235"/>
                  </a:lnTo>
                  <a:cubicBezTo>
                    <a:pt x="4749" y="6592"/>
                    <a:pt x="3094" y="2810"/>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5"/>
            <p:cNvSpPr/>
            <p:nvPr/>
          </p:nvSpPr>
          <p:spPr>
            <a:xfrm>
              <a:off x="3753325" y="1212225"/>
              <a:ext cx="988100" cy="582625"/>
            </a:xfrm>
            <a:custGeom>
              <a:rect b="b" l="l" r="r" t="t"/>
              <a:pathLst>
                <a:path extrusionOk="0" h="23305" w="39524">
                  <a:moveTo>
                    <a:pt x="14" y="8"/>
                  </a:moveTo>
                  <a:cubicBezTo>
                    <a:pt x="1" y="15"/>
                    <a:pt x="1" y="36"/>
                    <a:pt x="14" y="50"/>
                  </a:cubicBezTo>
                  <a:lnTo>
                    <a:pt x="14" y="50"/>
                  </a:lnTo>
                  <a:cubicBezTo>
                    <a:pt x="2879" y="2810"/>
                    <a:pt x="4457" y="6487"/>
                    <a:pt x="6084" y="10666"/>
                  </a:cubicBezTo>
                  <a:lnTo>
                    <a:pt x="6084" y="10666"/>
                  </a:lnTo>
                  <a:lnTo>
                    <a:pt x="6153" y="10846"/>
                  </a:lnTo>
                  <a:cubicBezTo>
                    <a:pt x="6988" y="13002"/>
                    <a:pt x="7850" y="15226"/>
                    <a:pt x="9129" y="17159"/>
                  </a:cubicBezTo>
                  <a:lnTo>
                    <a:pt x="9129" y="17159"/>
                  </a:lnTo>
                  <a:cubicBezTo>
                    <a:pt x="9970" y="18410"/>
                    <a:pt x="10909" y="19481"/>
                    <a:pt x="11938" y="20336"/>
                  </a:cubicBezTo>
                  <a:lnTo>
                    <a:pt x="11938" y="20336"/>
                  </a:lnTo>
                  <a:cubicBezTo>
                    <a:pt x="14086" y="22123"/>
                    <a:pt x="16985" y="23075"/>
                    <a:pt x="20218" y="23075"/>
                  </a:cubicBezTo>
                  <a:lnTo>
                    <a:pt x="20218" y="23075"/>
                  </a:lnTo>
                  <a:cubicBezTo>
                    <a:pt x="20739" y="23075"/>
                    <a:pt x="21274" y="23047"/>
                    <a:pt x="21810" y="22999"/>
                  </a:cubicBezTo>
                  <a:lnTo>
                    <a:pt x="21810" y="22999"/>
                  </a:lnTo>
                  <a:cubicBezTo>
                    <a:pt x="23749" y="22818"/>
                    <a:pt x="25765" y="22324"/>
                    <a:pt x="27712" y="21852"/>
                  </a:cubicBezTo>
                  <a:lnTo>
                    <a:pt x="27712" y="21852"/>
                  </a:lnTo>
                  <a:cubicBezTo>
                    <a:pt x="29186" y="21490"/>
                    <a:pt x="30715" y="21122"/>
                    <a:pt x="32217" y="20878"/>
                  </a:cubicBezTo>
                  <a:lnTo>
                    <a:pt x="32217" y="20878"/>
                  </a:lnTo>
                  <a:cubicBezTo>
                    <a:pt x="34039" y="20586"/>
                    <a:pt x="37397" y="20392"/>
                    <a:pt x="39475" y="22429"/>
                  </a:cubicBezTo>
                  <a:lnTo>
                    <a:pt x="39475" y="22429"/>
                  </a:lnTo>
                  <a:cubicBezTo>
                    <a:pt x="39482" y="22443"/>
                    <a:pt x="39503" y="22443"/>
                    <a:pt x="39517" y="22429"/>
                  </a:cubicBezTo>
                  <a:lnTo>
                    <a:pt x="39517" y="22429"/>
                  </a:lnTo>
                  <a:cubicBezTo>
                    <a:pt x="39524" y="22415"/>
                    <a:pt x="39524" y="22401"/>
                    <a:pt x="39517" y="22387"/>
                  </a:cubicBezTo>
                  <a:lnTo>
                    <a:pt x="39517" y="22387"/>
                  </a:lnTo>
                  <a:cubicBezTo>
                    <a:pt x="37424" y="20336"/>
                    <a:pt x="34039" y="20524"/>
                    <a:pt x="32210" y="20823"/>
                  </a:cubicBezTo>
                  <a:lnTo>
                    <a:pt x="32210" y="20823"/>
                  </a:lnTo>
                  <a:cubicBezTo>
                    <a:pt x="30702" y="21066"/>
                    <a:pt x="29179" y="21435"/>
                    <a:pt x="27698" y="21796"/>
                  </a:cubicBezTo>
                  <a:lnTo>
                    <a:pt x="27698" y="21796"/>
                  </a:lnTo>
                  <a:cubicBezTo>
                    <a:pt x="25752" y="22269"/>
                    <a:pt x="23735" y="22762"/>
                    <a:pt x="21810" y="22943"/>
                  </a:cubicBezTo>
                  <a:lnTo>
                    <a:pt x="21810" y="22943"/>
                  </a:lnTo>
                  <a:cubicBezTo>
                    <a:pt x="17951" y="23305"/>
                    <a:pt x="14461" y="22359"/>
                    <a:pt x="11972" y="20294"/>
                  </a:cubicBezTo>
                  <a:lnTo>
                    <a:pt x="11972" y="20294"/>
                  </a:lnTo>
                  <a:cubicBezTo>
                    <a:pt x="10950" y="19439"/>
                    <a:pt x="10012" y="18376"/>
                    <a:pt x="9178" y="17124"/>
                  </a:cubicBezTo>
                  <a:lnTo>
                    <a:pt x="9178" y="17124"/>
                  </a:lnTo>
                  <a:cubicBezTo>
                    <a:pt x="7905" y="15198"/>
                    <a:pt x="7043" y="12981"/>
                    <a:pt x="6209" y="10825"/>
                  </a:cubicBezTo>
                  <a:lnTo>
                    <a:pt x="6209" y="10825"/>
                  </a:lnTo>
                  <a:lnTo>
                    <a:pt x="6132" y="10645"/>
                  </a:lnTo>
                  <a:cubicBezTo>
                    <a:pt x="4506" y="6459"/>
                    <a:pt x="2927" y="2775"/>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5"/>
            <p:cNvSpPr/>
            <p:nvPr/>
          </p:nvSpPr>
          <p:spPr>
            <a:xfrm>
              <a:off x="3731250" y="1212225"/>
              <a:ext cx="1008975" cy="594975"/>
            </a:xfrm>
            <a:custGeom>
              <a:rect b="b" l="l" r="r" t="t"/>
              <a:pathLst>
                <a:path extrusionOk="0" h="23799" w="40359">
                  <a:moveTo>
                    <a:pt x="15" y="8"/>
                  </a:moveTo>
                  <a:cubicBezTo>
                    <a:pt x="1" y="15"/>
                    <a:pt x="1" y="36"/>
                    <a:pt x="15" y="50"/>
                  </a:cubicBezTo>
                  <a:lnTo>
                    <a:pt x="15" y="50"/>
                  </a:lnTo>
                  <a:cubicBezTo>
                    <a:pt x="2921" y="2969"/>
                    <a:pt x="4401" y="6821"/>
                    <a:pt x="5966" y="10888"/>
                  </a:cubicBezTo>
                  <a:lnTo>
                    <a:pt x="5966" y="10888"/>
                  </a:lnTo>
                  <a:lnTo>
                    <a:pt x="6035" y="11069"/>
                  </a:lnTo>
                  <a:cubicBezTo>
                    <a:pt x="7022" y="13641"/>
                    <a:pt x="7884" y="15762"/>
                    <a:pt x="9226" y="17694"/>
                  </a:cubicBezTo>
                  <a:lnTo>
                    <a:pt x="9226" y="17694"/>
                  </a:lnTo>
                  <a:cubicBezTo>
                    <a:pt x="10109" y="18953"/>
                    <a:pt x="11103" y="20030"/>
                    <a:pt x="12188" y="20892"/>
                  </a:cubicBezTo>
                  <a:lnTo>
                    <a:pt x="12188" y="20892"/>
                  </a:lnTo>
                  <a:cubicBezTo>
                    <a:pt x="14385" y="22616"/>
                    <a:pt x="17166" y="23506"/>
                    <a:pt x="20308" y="23506"/>
                  </a:cubicBezTo>
                  <a:lnTo>
                    <a:pt x="20308" y="23506"/>
                  </a:lnTo>
                  <a:cubicBezTo>
                    <a:pt x="20989" y="23506"/>
                    <a:pt x="21692" y="23465"/>
                    <a:pt x="22401" y="23381"/>
                  </a:cubicBezTo>
                  <a:lnTo>
                    <a:pt x="22401" y="23381"/>
                  </a:lnTo>
                  <a:cubicBezTo>
                    <a:pt x="24306" y="23159"/>
                    <a:pt x="26287" y="22630"/>
                    <a:pt x="28199" y="22123"/>
                  </a:cubicBezTo>
                  <a:lnTo>
                    <a:pt x="28199" y="22123"/>
                  </a:lnTo>
                  <a:cubicBezTo>
                    <a:pt x="29735" y="21720"/>
                    <a:pt x="31320" y="21295"/>
                    <a:pt x="32885" y="21017"/>
                  </a:cubicBezTo>
                  <a:lnTo>
                    <a:pt x="32885" y="21017"/>
                  </a:lnTo>
                  <a:cubicBezTo>
                    <a:pt x="35088" y="20635"/>
                    <a:pt x="38168" y="20559"/>
                    <a:pt x="40310" y="22401"/>
                  </a:cubicBezTo>
                  <a:lnTo>
                    <a:pt x="40310" y="22401"/>
                  </a:lnTo>
                  <a:cubicBezTo>
                    <a:pt x="40324" y="22415"/>
                    <a:pt x="40337" y="22415"/>
                    <a:pt x="40351" y="22401"/>
                  </a:cubicBezTo>
                  <a:lnTo>
                    <a:pt x="40351" y="22401"/>
                  </a:lnTo>
                  <a:cubicBezTo>
                    <a:pt x="40358" y="22387"/>
                    <a:pt x="40358" y="22373"/>
                    <a:pt x="40344" y="22359"/>
                  </a:cubicBezTo>
                  <a:lnTo>
                    <a:pt x="40344" y="22359"/>
                  </a:lnTo>
                  <a:cubicBezTo>
                    <a:pt x="38189" y="20503"/>
                    <a:pt x="35095" y="20572"/>
                    <a:pt x="32878" y="20962"/>
                  </a:cubicBezTo>
                  <a:lnTo>
                    <a:pt x="32878" y="20962"/>
                  </a:lnTo>
                  <a:cubicBezTo>
                    <a:pt x="31306" y="21240"/>
                    <a:pt x="29721" y="21657"/>
                    <a:pt x="28185" y="22067"/>
                  </a:cubicBezTo>
                  <a:lnTo>
                    <a:pt x="28185" y="22067"/>
                  </a:lnTo>
                  <a:cubicBezTo>
                    <a:pt x="26273" y="22575"/>
                    <a:pt x="24292" y="23103"/>
                    <a:pt x="22394" y="23326"/>
                  </a:cubicBezTo>
                  <a:lnTo>
                    <a:pt x="22394" y="23326"/>
                  </a:lnTo>
                  <a:cubicBezTo>
                    <a:pt x="18403" y="23798"/>
                    <a:pt x="14885" y="22936"/>
                    <a:pt x="12223" y="20844"/>
                  </a:cubicBezTo>
                  <a:lnTo>
                    <a:pt x="12223" y="20844"/>
                  </a:lnTo>
                  <a:cubicBezTo>
                    <a:pt x="11145" y="19988"/>
                    <a:pt x="10151" y="18918"/>
                    <a:pt x="9275" y="17659"/>
                  </a:cubicBezTo>
                  <a:lnTo>
                    <a:pt x="9275" y="17659"/>
                  </a:lnTo>
                  <a:cubicBezTo>
                    <a:pt x="7933" y="15734"/>
                    <a:pt x="7078" y="13613"/>
                    <a:pt x="6091" y="11048"/>
                  </a:cubicBezTo>
                  <a:lnTo>
                    <a:pt x="6091" y="11048"/>
                  </a:lnTo>
                  <a:lnTo>
                    <a:pt x="6021" y="10867"/>
                  </a:lnTo>
                  <a:cubicBezTo>
                    <a:pt x="4450" y="6793"/>
                    <a:pt x="2969" y="2942"/>
                    <a:pt x="56" y="8"/>
                  </a:cubicBezTo>
                  <a:lnTo>
                    <a:pt x="56" y="8"/>
                  </a:lnTo>
                  <a:cubicBezTo>
                    <a:pt x="49" y="1"/>
                    <a:pt x="42" y="1"/>
                    <a:pt x="35" y="1"/>
                  </a:cubicBezTo>
                  <a:lnTo>
                    <a:pt x="35" y="1"/>
                  </a:lnTo>
                  <a:cubicBezTo>
                    <a:pt x="28"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5"/>
            <p:cNvSpPr/>
            <p:nvPr/>
          </p:nvSpPr>
          <p:spPr>
            <a:xfrm>
              <a:off x="3709175" y="1212225"/>
              <a:ext cx="1029825" cy="607125"/>
            </a:xfrm>
            <a:custGeom>
              <a:rect b="b" l="l" r="r" t="t"/>
              <a:pathLst>
                <a:path extrusionOk="0" h="24285" w="41193">
                  <a:moveTo>
                    <a:pt x="15" y="8"/>
                  </a:moveTo>
                  <a:cubicBezTo>
                    <a:pt x="1" y="15"/>
                    <a:pt x="1" y="36"/>
                    <a:pt x="15" y="50"/>
                  </a:cubicBezTo>
                  <a:lnTo>
                    <a:pt x="15" y="50"/>
                  </a:lnTo>
                  <a:cubicBezTo>
                    <a:pt x="2754" y="2921"/>
                    <a:pt x="4151" y="6619"/>
                    <a:pt x="5632" y="10533"/>
                  </a:cubicBezTo>
                  <a:lnTo>
                    <a:pt x="5632" y="10533"/>
                  </a:lnTo>
                  <a:cubicBezTo>
                    <a:pt x="5750" y="10846"/>
                    <a:pt x="5868" y="11159"/>
                    <a:pt x="5994" y="11479"/>
                  </a:cubicBezTo>
                  <a:lnTo>
                    <a:pt x="5994" y="11479"/>
                  </a:lnTo>
                  <a:cubicBezTo>
                    <a:pt x="6897" y="13864"/>
                    <a:pt x="7836" y="16179"/>
                    <a:pt x="9317" y="18230"/>
                  </a:cubicBezTo>
                  <a:lnTo>
                    <a:pt x="9317" y="18230"/>
                  </a:lnTo>
                  <a:cubicBezTo>
                    <a:pt x="10248" y="19502"/>
                    <a:pt x="11298" y="20579"/>
                    <a:pt x="12438" y="21441"/>
                  </a:cubicBezTo>
                  <a:lnTo>
                    <a:pt x="12438" y="21441"/>
                  </a:lnTo>
                  <a:cubicBezTo>
                    <a:pt x="14663" y="23096"/>
                    <a:pt x="17402" y="23951"/>
                    <a:pt x="20468" y="23951"/>
                  </a:cubicBezTo>
                  <a:lnTo>
                    <a:pt x="20468" y="23951"/>
                  </a:lnTo>
                  <a:cubicBezTo>
                    <a:pt x="21288" y="23951"/>
                    <a:pt x="22130" y="23889"/>
                    <a:pt x="22992" y="23764"/>
                  </a:cubicBezTo>
                  <a:lnTo>
                    <a:pt x="22992" y="23764"/>
                  </a:lnTo>
                  <a:cubicBezTo>
                    <a:pt x="24869" y="23499"/>
                    <a:pt x="26815" y="22943"/>
                    <a:pt x="28699" y="22401"/>
                  </a:cubicBezTo>
                  <a:lnTo>
                    <a:pt x="28699" y="22401"/>
                  </a:lnTo>
                  <a:cubicBezTo>
                    <a:pt x="30285" y="21942"/>
                    <a:pt x="31925" y="21469"/>
                    <a:pt x="33545" y="21163"/>
                  </a:cubicBezTo>
                  <a:lnTo>
                    <a:pt x="33545" y="21163"/>
                  </a:lnTo>
                  <a:cubicBezTo>
                    <a:pt x="36736" y="20566"/>
                    <a:pt x="39288" y="20969"/>
                    <a:pt x="41144" y="22380"/>
                  </a:cubicBezTo>
                  <a:lnTo>
                    <a:pt x="41144" y="22380"/>
                  </a:lnTo>
                  <a:cubicBezTo>
                    <a:pt x="41158" y="22387"/>
                    <a:pt x="41172" y="22387"/>
                    <a:pt x="41186" y="22373"/>
                  </a:cubicBezTo>
                  <a:lnTo>
                    <a:pt x="41186" y="22373"/>
                  </a:lnTo>
                  <a:cubicBezTo>
                    <a:pt x="41193" y="22359"/>
                    <a:pt x="41193" y="22345"/>
                    <a:pt x="41179" y="22331"/>
                  </a:cubicBezTo>
                  <a:lnTo>
                    <a:pt x="41179" y="22331"/>
                  </a:lnTo>
                  <a:cubicBezTo>
                    <a:pt x="39309" y="20913"/>
                    <a:pt x="36743" y="20503"/>
                    <a:pt x="33538" y="21108"/>
                  </a:cubicBezTo>
                  <a:lnTo>
                    <a:pt x="33538" y="21108"/>
                  </a:lnTo>
                  <a:cubicBezTo>
                    <a:pt x="31911" y="21414"/>
                    <a:pt x="30271" y="21886"/>
                    <a:pt x="28679" y="22345"/>
                  </a:cubicBezTo>
                  <a:lnTo>
                    <a:pt x="28679" y="22345"/>
                  </a:lnTo>
                  <a:cubicBezTo>
                    <a:pt x="26802" y="22888"/>
                    <a:pt x="24855" y="23444"/>
                    <a:pt x="22985" y="23708"/>
                  </a:cubicBezTo>
                  <a:lnTo>
                    <a:pt x="22985" y="23708"/>
                  </a:lnTo>
                  <a:cubicBezTo>
                    <a:pt x="18911" y="24285"/>
                    <a:pt x="15275" y="23485"/>
                    <a:pt x="12473" y="21393"/>
                  </a:cubicBezTo>
                  <a:lnTo>
                    <a:pt x="12473" y="21393"/>
                  </a:lnTo>
                  <a:cubicBezTo>
                    <a:pt x="11333" y="20538"/>
                    <a:pt x="10290" y="19460"/>
                    <a:pt x="9365" y="18195"/>
                  </a:cubicBezTo>
                  <a:lnTo>
                    <a:pt x="9365" y="18195"/>
                  </a:lnTo>
                  <a:cubicBezTo>
                    <a:pt x="7891" y="16151"/>
                    <a:pt x="6953" y="13843"/>
                    <a:pt x="6042" y="11458"/>
                  </a:cubicBezTo>
                  <a:lnTo>
                    <a:pt x="6042" y="11458"/>
                  </a:lnTo>
                  <a:cubicBezTo>
                    <a:pt x="5924" y="11145"/>
                    <a:pt x="5806" y="10825"/>
                    <a:pt x="5688" y="10513"/>
                  </a:cubicBezTo>
                  <a:lnTo>
                    <a:pt x="5688" y="10513"/>
                  </a:lnTo>
                  <a:cubicBezTo>
                    <a:pt x="4200" y="6592"/>
                    <a:pt x="2802" y="2886"/>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5"/>
            <p:cNvSpPr/>
            <p:nvPr/>
          </p:nvSpPr>
          <p:spPr>
            <a:xfrm>
              <a:off x="3687100" y="1212225"/>
              <a:ext cx="1050675" cy="619475"/>
            </a:xfrm>
            <a:custGeom>
              <a:rect b="b" l="l" r="r" t="t"/>
              <a:pathLst>
                <a:path extrusionOk="0" h="24779" w="42027">
                  <a:moveTo>
                    <a:pt x="15" y="8"/>
                  </a:moveTo>
                  <a:cubicBezTo>
                    <a:pt x="1" y="15"/>
                    <a:pt x="1" y="36"/>
                    <a:pt x="15" y="50"/>
                  </a:cubicBezTo>
                  <a:lnTo>
                    <a:pt x="15" y="50"/>
                  </a:lnTo>
                  <a:cubicBezTo>
                    <a:pt x="2622" y="2893"/>
                    <a:pt x="3950" y="6494"/>
                    <a:pt x="5354" y="10304"/>
                  </a:cubicBezTo>
                  <a:lnTo>
                    <a:pt x="5354" y="10304"/>
                  </a:lnTo>
                  <a:cubicBezTo>
                    <a:pt x="5549" y="10819"/>
                    <a:pt x="5743" y="11354"/>
                    <a:pt x="5945" y="11882"/>
                  </a:cubicBezTo>
                  <a:lnTo>
                    <a:pt x="5945" y="11882"/>
                  </a:lnTo>
                  <a:cubicBezTo>
                    <a:pt x="6772" y="14086"/>
                    <a:pt x="7794" y="16610"/>
                    <a:pt x="9414" y="18765"/>
                  </a:cubicBezTo>
                  <a:lnTo>
                    <a:pt x="9414" y="18765"/>
                  </a:lnTo>
                  <a:cubicBezTo>
                    <a:pt x="10387" y="20051"/>
                    <a:pt x="11486" y="21136"/>
                    <a:pt x="12689" y="21991"/>
                  </a:cubicBezTo>
                  <a:lnTo>
                    <a:pt x="12689" y="21991"/>
                  </a:lnTo>
                  <a:cubicBezTo>
                    <a:pt x="14934" y="23583"/>
                    <a:pt x="17646" y="24396"/>
                    <a:pt x="20642" y="24396"/>
                  </a:cubicBezTo>
                  <a:lnTo>
                    <a:pt x="20642" y="24396"/>
                  </a:lnTo>
                  <a:cubicBezTo>
                    <a:pt x="21594" y="24396"/>
                    <a:pt x="22575" y="24313"/>
                    <a:pt x="23583" y="24153"/>
                  </a:cubicBezTo>
                  <a:lnTo>
                    <a:pt x="23583" y="24153"/>
                  </a:lnTo>
                  <a:cubicBezTo>
                    <a:pt x="25425" y="23847"/>
                    <a:pt x="27337" y="23256"/>
                    <a:pt x="29179" y="22679"/>
                  </a:cubicBezTo>
                  <a:lnTo>
                    <a:pt x="29179" y="22679"/>
                  </a:lnTo>
                  <a:cubicBezTo>
                    <a:pt x="30827" y="22171"/>
                    <a:pt x="32530" y="21643"/>
                    <a:pt x="34213" y="21309"/>
                  </a:cubicBezTo>
                  <a:lnTo>
                    <a:pt x="34213" y="21309"/>
                  </a:lnTo>
                  <a:cubicBezTo>
                    <a:pt x="37376" y="20663"/>
                    <a:pt x="39990" y="21017"/>
                    <a:pt x="41978" y="22352"/>
                  </a:cubicBezTo>
                  <a:lnTo>
                    <a:pt x="41978" y="22352"/>
                  </a:lnTo>
                  <a:cubicBezTo>
                    <a:pt x="41992" y="22366"/>
                    <a:pt x="42006" y="22359"/>
                    <a:pt x="42020" y="22345"/>
                  </a:cubicBezTo>
                  <a:lnTo>
                    <a:pt x="42020" y="22345"/>
                  </a:lnTo>
                  <a:cubicBezTo>
                    <a:pt x="42027" y="22331"/>
                    <a:pt x="42020" y="22317"/>
                    <a:pt x="42013" y="22304"/>
                  </a:cubicBezTo>
                  <a:lnTo>
                    <a:pt x="42013" y="22304"/>
                  </a:lnTo>
                  <a:cubicBezTo>
                    <a:pt x="40004" y="20962"/>
                    <a:pt x="37376" y="20600"/>
                    <a:pt x="34199" y="21247"/>
                  </a:cubicBezTo>
                  <a:lnTo>
                    <a:pt x="34199" y="21247"/>
                  </a:lnTo>
                  <a:cubicBezTo>
                    <a:pt x="32516" y="21587"/>
                    <a:pt x="30813" y="22116"/>
                    <a:pt x="29165" y="22623"/>
                  </a:cubicBezTo>
                  <a:lnTo>
                    <a:pt x="29165" y="22623"/>
                  </a:lnTo>
                  <a:cubicBezTo>
                    <a:pt x="27316" y="23200"/>
                    <a:pt x="25411" y="23791"/>
                    <a:pt x="23569" y="24090"/>
                  </a:cubicBezTo>
                  <a:lnTo>
                    <a:pt x="23569" y="24090"/>
                  </a:lnTo>
                  <a:cubicBezTo>
                    <a:pt x="19418" y="24779"/>
                    <a:pt x="15671" y="24035"/>
                    <a:pt x="12723" y="21949"/>
                  </a:cubicBezTo>
                  <a:lnTo>
                    <a:pt x="12723" y="21949"/>
                  </a:lnTo>
                  <a:cubicBezTo>
                    <a:pt x="11528" y="21094"/>
                    <a:pt x="10429" y="20009"/>
                    <a:pt x="9456" y="18730"/>
                  </a:cubicBezTo>
                  <a:lnTo>
                    <a:pt x="9456" y="18730"/>
                  </a:lnTo>
                  <a:cubicBezTo>
                    <a:pt x="7843" y="16582"/>
                    <a:pt x="6828" y="14058"/>
                    <a:pt x="6001" y="11861"/>
                  </a:cubicBezTo>
                  <a:lnTo>
                    <a:pt x="6001" y="11861"/>
                  </a:lnTo>
                  <a:cubicBezTo>
                    <a:pt x="5799" y="11340"/>
                    <a:pt x="5604" y="10798"/>
                    <a:pt x="5410" y="10283"/>
                  </a:cubicBezTo>
                  <a:lnTo>
                    <a:pt x="5410" y="10283"/>
                  </a:lnTo>
                  <a:cubicBezTo>
                    <a:pt x="3998" y="6466"/>
                    <a:pt x="2670" y="2858"/>
                    <a:pt x="56" y="8"/>
                  </a:cubicBezTo>
                  <a:lnTo>
                    <a:pt x="56" y="8"/>
                  </a:lnTo>
                  <a:cubicBezTo>
                    <a:pt x="49"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5"/>
            <p:cNvSpPr/>
            <p:nvPr/>
          </p:nvSpPr>
          <p:spPr>
            <a:xfrm>
              <a:off x="3665025" y="1212225"/>
              <a:ext cx="1071550" cy="631650"/>
            </a:xfrm>
            <a:custGeom>
              <a:rect b="b" l="l" r="r" t="t"/>
              <a:pathLst>
                <a:path extrusionOk="0" h="25266" w="42862">
                  <a:moveTo>
                    <a:pt x="15" y="8"/>
                  </a:moveTo>
                  <a:cubicBezTo>
                    <a:pt x="1" y="15"/>
                    <a:pt x="1" y="36"/>
                    <a:pt x="15" y="43"/>
                  </a:cubicBezTo>
                  <a:lnTo>
                    <a:pt x="15" y="43"/>
                  </a:lnTo>
                  <a:cubicBezTo>
                    <a:pt x="2511" y="2879"/>
                    <a:pt x="3783" y="6418"/>
                    <a:pt x="5125" y="10158"/>
                  </a:cubicBezTo>
                  <a:lnTo>
                    <a:pt x="5125" y="10158"/>
                  </a:lnTo>
                  <a:cubicBezTo>
                    <a:pt x="5375" y="10860"/>
                    <a:pt x="5632" y="11583"/>
                    <a:pt x="5903" y="12292"/>
                  </a:cubicBezTo>
                  <a:lnTo>
                    <a:pt x="5903" y="12292"/>
                  </a:lnTo>
                  <a:cubicBezTo>
                    <a:pt x="6786" y="14670"/>
                    <a:pt x="7836" y="17159"/>
                    <a:pt x="9505" y="19300"/>
                  </a:cubicBezTo>
                  <a:lnTo>
                    <a:pt x="9505" y="19300"/>
                  </a:lnTo>
                  <a:cubicBezTo>
                    <a:pt x="10527" y="20593"/>
                    <a:pt x="11681" y="21692"/>
                    <a:pt x="12946" y="22547"/>
                  </a:cubicBezTo>
                  <a:lnTo>
                    <a:pt x="12946" y="22547"/>
                  </a:lnTo>
                  <a:cubicBezTo>
                    <a:pt x="15205" y="24076"/>
                    <a:pt x="17889" y="24855"/>
                    <a:pt x="20823" y="24855"/>
                  </a:cubicBezTo>
                  <a:lnTo>
                    <a:pt x="20823" y="24855"/>
                  </a:lnTo>
                  <a:cubicBezTo>
                    <a:pt x="21907" y="24855"/>
                    <a:pt x="23027" y="24744"/>
                    <a:pt x="24167" y="24535"/>
                  </a:cubicBezTo>
                  <a:lnTo>
                    <a:pt x="24167" y="24535"/>
                  </a:lnTo>
                  <a:cubicBezTo>
                    <a:pt x="25995" y="24195"/>
                    <a:pt x="27886" y="23569"/>
                    <a:pt x="29715" y="22957"/>
                  </a:cubicBezTo>
                  <a:lnTo>
                    <a:pt x="29715" y="22957"/>
                  </a:lnTo>
                  <a:cubicBezTo>
                    <a:pt x="31404" y="22401"/>
                    <a:pt x="33149" y="21817"/>
                    <a:pt x="34880" y="21448"/>
                  </a:cubicBezTo>
                  <a:lnTo>
                    <a:pt x="34880" y="21448"/>
                  </a:lnTo>
                  <a:cubicBezTo>
                    <a:pt x="38071" y="20760"/>
                    <a:pt x="40664" y="21045"/>
                    <a:pt x="42813" y="22331"/>
                  </a:cubicBezTo>
                  <a:lnTo>
                    <a:pt x="42813" y="22331"/>
                  </a:lnTo>
                  <a:cubicBezTo>
                    <a:pt x="42827" y="22338"/>
                    <a:pt x="42847" y="22331"/>
                    <a:pt x="42854" y="22317"/>
                  </a:cubicBezTo>
                  <a:lnTo>
                    <a:pt x="42854" y="22317"/>
                  </a:lnTo>
                  <a:cubicBezTo>
                    <a:pt x="42861" y="22304"/>
                    <a:pt x="42854" y="22290"/>
                    <a:pt x="42840" y="22283"/>
                  </a:cubicBezTo>
                  <a:lnTo>
                    <a:pt x="42840" y="22283"/>
                  </a:lnTo>
                  <a:cubicBezTo>
                    <a:pt x="40678" y="20990"/>
                    <a:pt x="38071" y="20698"/>
                    <a:pt x="34866" y="21393"/>
                  </a:cubicBezTo>
                  <a:lnTo>
                    <a:pt x="34866" y="21393"/>
                  </a:lnTo>
                  <a:cubicBezTo>
                    <a:pt x="33135" y="21761"/>
                    <a:pt x="31383" y="22345"/>
                    <a:pt x="29694" y="22901"/>
                  </a:cubicBezTo>
                  <a:lnTo>
                    <a:pt x="29694" y="22901"/>
                  </a:lnTo>
                  <a:cubicBezTo>
                    <a:pt x="27865" y="23513"/>
                    <a:pt x="25981" y="24139"/>
                    <a:pt x="24160" y="24480"/>
                  </a:cubicBezTo>
                  <a:lnTo>
                    <a:pt x="24160" y="24480"/>
                  </a:lnTo>
                  <a:cubicBezTo>
                    <a:pt x="19933" y="25265"/>
                    <a:pt x="16060" y="24584"/>
                    <a:pt x="12974" y="22498"/>
                  </a:cubicBezTo>
                  <a:lnTo>
                    <a:pt x="12974" y="22498"/>
                  </a:lnTo>
                  <a:cubicBezTo>
                    <a:pt x="11715" y="21643"/>
                    <a:pt x="10568" y="20559"/>
                    <a:pt x="9553" y="19265"/>
                  </a:cubicBezTo>
                  <a:lnTo>
                    <a:pt x="9553" y="19265"/>
                  </a:lnTo>
                  <a:cubicBezTo>
                    <a:pt x="7892" y="17131"/>
                    <a:pt x="6842" y="14642"/>
                    <a:pt x="5952" y="12272"/>
                  </a:cubicBezTo>
                  <a:lnTo>
                    <a:pt x="5952" y="12272"/>
                  </a:lnTo>
                  <a:cubicBezTo>
                    <a:pt x="5688" y="11562"/>
                    <a:pt x="5431" y="10839"/>
                    <a:pt x="5180" y="10137"/>
                  </a:cubicBezTo>
                  <a:lnTo>
                    <a:pt x="5180" y="10137"/>
                  </a:lnTo>
                  <a:cubicBezTo>
                    <a:pt x="3832" y="6390"/>
                    <a:pt x="2566" y="2851"/>
                    <a:pt x="56" y="8"/>
                  </a:cubicBezTo>
                  <a:lnTo>
                    <a:pt x="56"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5"/>
            <p:cNvSpPr/>
            <p:nvPr/>
          </p:nvSpPr>
          <p:spPr>
            <a:xfrm>
              <a:off x="3642950" y="1212225"/>
              <a:ext cx="1092400" cy="643975"/>
            </a:xfrm>
            <a:custGeom>
              <a:rect b="b" l="l" r="r" t="t"/>
              <a:pathLst>
                <a:path extrusionOk="0" h="25759" w="43696">
                  <a:moveTo>
                    <a:pt x="15" y="8"/>
                  </a:moveTo>
                  <a:cubicBezTo>
                    <a:pt x="1" y="15"/>
                    <a:pt x="1" y="36"/>
                    <a:pt x="8" y="43"/>
                  </a:cubicBezTo>
                  <a:lnTo>
                    <a:pt x="8" y="43"/>
                  </a:lnTo>
                  <a:cubicBezTo>
                    <a:pt x="2427" y="2879"/>
                    <a:pt x="3700" y="6536"/>
                    <a:pt x="4923" y="10082"/>
                  </a:cubicBezTo>
                  <a:lnTo>
                    <a:pt x="4923" y="10082"/>
                  </a:lnTo>
                  <a:cubicBezTo>
                    <a:pt x="5222" y="10937"/>
                    <a:pt x="5535" y="11827"/>
                    <a:pt x="5855" y="12703"/>
                  </a:cubicBezTo>
                  <a:lnTo>
                    <a:pt x="5855" y="12703"/>
                  </a:lnTo>
                  <a:cubicBezTo>
                    <a:pt x="6703" y="14983"/>
                    <a:pt x="7808" y="17611"/>
                    <a:pt x="9602" y="19836"/>
                  </a:cubicBezTo>
                  <a:lnTo>
                    <a:pt x="9602" y="19836"/>
                  </a:lnTo>
                  <a:cubicBezTo>
                    <a:pt x="10666" y="21143"/>
                    <a:pt x="11868" y="22241"/>
                    <a:pt x="13196" y="23096"/>
                  </a:cubicBezTo>
                  <a:lnTo>
                    <a:pt x="13196" y="23096"/>
                  </a:lnTo>
                  <a:cubicBezTo>
                    <a:pt x="15484" y="24570"/>
                    <a:pt x="18139" y="25314"/>
                    <a:pt x="21017" y="25314"/>
                  </a:cubicBezTo>
                  <a:lnTo>
                    <a:pt x="21017" y="25314"/>
                  </a:lnTo>
                  <a:cubicBezTo>
                    <a:pt x="22227" y="25314"/>
                    <a:pt x="23479" y="25182"/>
                    <a:pt x="24758" y="24918"/>
                  </a:cubicBezTo>
                  <a:lnTo>
                    <a:pt x="24758" y="24918"/>
                  </a:lnTo>
                  <a:cubicBezTo>
                    <a:pt x="26572" y="24542"/>
                    <a:pt x="28442" y="23875"/>
                    <a:pt x="30250" y="23235"/>
                  </a:cubicBezTo>
                  <a:lnTo>
                    <a:pt x="30250" y="23235"/>
                  </a:lnTo>
                  <a:cubicBezTo>
                    <a:pt x="31981" y="22630"/>
                    <a:pt x="33768" y="21998"/>
                    <a:pt x="35541" y="21594"/>
                  </a:cubicBezTo>
                  <a:lnTo>
                    <a:pt x="35541" y="21594"/>
                  </a:lnTo>
                  <a:cubicBezTo>
                    <a:pt x="38725" y="20871"/>
                    <a:pt x="41374" y="21101"/>
                    <a:pt x="43647" y="22304"/>
                  </a:cubicBezTo>
                  <a:lnTo>
                    <a:pt x="43647" y="22304"/>
                  </a:lnTo>
                  <a:cubicBezTo>
                    <a:pt x="43661" y="22311"/>
                    <a:pt x="43682" y="22304"/>
                    <a:pt x="43689" y="22290"/>
                  </a:cubicBezTo>
                  <a:lnTo>
                    <a:pt x="43689" y="22290"/>
                  </a:lnTo>
                  <a:cubicBezTo>
                    <a:pt x="43696" y="22276"/>
                    <a:pt x="43689" y="22262"/>
                    <a:pt x="43675" y="22255"/>
                  </a:cubicBezTo>
                  <a:lnTo>
                    <a:pt x="43675" y="22255"/>
                  </a:lnTo>
                  <a:cubicBezTo>
                    <a:pt x="41387" y="21045"/>
                    <a:pt x="38725" y="20809"/>
                    <a:pt x="35527" y="21539"/>
                  </a:cubicBezTo>
                  <a:lnTo>
                    <a:pt x="35527" y="21539"/>
                  </a:lnTo>
                  <a:cubicBezTo>
                    <a:pt x="33754" y="21942"/>
                    <a:pt x="31960" y="22575"/>
                    <a:pt x="30229" y="23186"/>
                  </a:cubicBezTo>
                  <a:lnTo>
                    <a:pt x="30229" y="23186"/>
                  </a:lnTo>
                  <a:cubicBezTo>
                    <a:pt x="28422" y="23819"/>
                    <a:pt x="26558" y="24487"/>
                    <a:pt x="24744" y="24862"/>
                  </a:cubicBezTo>
                  <a:lnTo>
                    <a:pt x="24744" y="24862"/>
                  </a:lnTo>
                  <a:cubicBezTo>
                    <a:pt x="20440" y="25759"/>
                    <a:pt x="16457" y="25126"/>
                    <a:pt x="13224" y="23047"/>
                  </a:cubicBezTo>
                  <a:lnTo>
                    <a:pt x="13224" y="23047"/>
                  </a:lnTo>
                  <a:cubicBezTo>
                    <a:pt x="11910" y="22199"/>
                    <a:pt x="10700" y="21101"/>
                    <a:pt x="9644" y="19794"/>
                  </a:cubicBezTo>
                  <a:lnTo>
                    <a:pt x="9644" y="19794"/>
                  </a:lnTo>
                  <a:cubicBezTo>
                    <a:pt x="7857" y="17583"/>
                    <a:pt x="6752" y="14955"/>
                    <a:pt x="5910" y="12682"/>
                  </a:cubicBezTo>
                  <a:lnTo>
                    <a:pt x="5910" y="12682"/>
                  </a:lnTo>
                  <a:cubicBezTo>
                    <a:pt x="5591" y="11813"/>
                    <a:pt x="5278" y="10923"/>
                    <a:pt x="4979" y="10061"/>
                  </a:cubicBezTo>
                  <a:lnTo>
                    <a:pt x="4979" y="10061"/>
                  </a:lnTo>
                  <a:cubicBezTo>
                    <a:pt x="3748" y="6515"/>
                    <a:pt x="2476" y="2851"/>
                    <a:pt x="57" y="8"/>
                  </a:cubicBezTo>
                  <a:lnTo>
                    <a:pt x="57"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5"/>
            <p:cNvSpPr/>
            <p:nvPr/>
          </p:nvSpPr>
          <p:spPr>
            <a:xfrm>
              <a:off x="3616725" y="1208575"/>
              <a:ext cx="1121400" cy="666575"/>
            </a:xfrm>
            <a:custGeom>
              <a:rect b="b" l="l" r="r" t="t"/>
              <a:pathLst>
                <a:path extrusionOk="0" h="26663" w="44856">
                  <a:moveTo>
                    <a:pt x="91" y="36"/>
                  </a:moveTo>
                  <a:cubicBezTo>
                    <a:pt x="14" y="98"/>
                    <a:pt x="0" y="209"/>
                    <a:pt x="63" y="286"/>
                  </a:cubicBezTo>
                  <a:lnTo>
                    <a:pt x="63" y="286"/>
                  </a:lnTo>
                  <a:cubicBezTo>
                    <a:pt x="2392" y="3109"/>
                    <a:pt x="3608" y="6731"/>
                    <a:pt x="4783" y="10241"/>
                  </a:cubicBezTo>
                  <a:lnTo>
                    <a:pt x="4783" y="10241"/>
                  </a:lnTo>
                  <a:cubicBezTo>
                    <a:pt x="6000" y="13871"/>
                    <a:pt x="7258" y="17618"/>
                    <a:pt x="9747" y="20607"/>
                  </a:cubicBezTo>
                  <a:lnTo>
                    <a:pt x="9747" y="20607"/>
                  </a:lnTo>
                  <a:cubicBezTo>
                    <a:pt x="12757" y="24202"/>
                    <a:pt x="16783" y="26079"/>
                    <a:pt x="21371" y="26079"/>
                  </a:cubicBezTo>
                  <a:lnTo>
                    <a:pt x="21371" y="26079"/>
                  </a:lnTo>
                  <a:cubicBezTo>
                    <a:pt x="22720" y="26079"/>
                    <a:pt x="24117" y="25919"/>
                    <a:pt x="25543" y="25585"/>
                  </a:cubicBezTo>
                  <a:lnTo>
                    <a:pt x="25543" y="25585"/>
                  </a:lnTo>
                  <a:cubicBezTo>
                    <a:pt x="27357" y="25175"/>
                    <a:pt x="29220" y="24473"/>
                    <a:pt x="31014" y="23798"/>
                  </a:cubicBezTo>
                  <a:lnTo>
                    <a:pt x="31014" y="23798"/>
                  </a:lnTo>
                  <a:cubicBezTo>
                    <a:pt x="35449" y="22137"/>
                    <a:pt x="40038" y="20420"/>
                    <a:pt x="44585" y="22554"/>
                  </a:cubicBezTo>
                  <a:lnTo>
                    <a:pt x="44585" y="22554"/>
                  </a:lnTo>
                  <a:cubicBezTo>
                    <a:pt x="44675" y="22596"/>
                    <a:pt x="44779" y="22561"/>
                    <a:pt x="44821" y="22470"/>
                  </a:cubicBezTo>
                  <a:lnTo>
                    <a:pt x="44821" y="22470"/>
                  </a:lnTo>
                  <a:cubicBezTo>
                    <a:pt x="44856" y="22387"/>
                    <a:pt x="44821" y="22283"/>
                    <a:pt x="44738" y="22241"/>
                  </a:cubicBezTo>
                  <a:lnTo>
                    <a:pt x="44738" y="22241"/>
                  </a:lnTo>
                  <a:cubicBezTo>
                    <a:pt x="40052" y="20037"/>
                    <a:pt x="35394" y="21789"/>
                    <a:pt x="30896" y="23472"/>
                  </a:cubicBezTo>
                  <a:lnTo>
                    <a:pt x="30896" y="23472"/>
                  </a:lnTo>
                  <a:cubicBezTo>
                    <a:pt x="29109" y="24146"/>
                    <a:pt x="27260" y="24841"/>
                    <a:pt x="25466" y="25251"/>
                  </a:cubicBezTo>
                  <a:lnTo>
                    <a:pt x="25466" y="25251"/>
                  </a:lnTo>
                  <a:cubicBezTo>
                    <a:pt x="19306" y="26663"/>
                    <a:pt x="13814" y="24932"/>
                    <a:pt x="10018" y="20385"/>
                  </a:cubicBezTo>
                  <a:lnTo>
                    <a:pt x="10018" y="20385"/>
                  </a:lnTo>
                  <a:cubicBezTo>
                    <a:pt x="7564" y="17451"/>
                    <a:pt x="6320" y="13725"/>
                    <a:pt x="5110" y="10130"/>
                  </a:cubicBezTo>
                  <a:lnTo>
                    <a:pt x="5110" y="10130"/>
                  </a:lnTo>
                  <a:cubicBezTo>
                    <a:pt x="3928" y="6592"/>
                    <a:pt x="2698" y="2935"/>
                    <a:pt x="334" y="63"/>
                  </a:cubicBezTo>
                  <a:lnTo>
                    <a:pt x="334" y="63"/>
                  </a:lnTo>
                  <a:cubicBezTo>
                    <a:pt x="299" y="22"/>
                    <a:pt x="250" y="1"/>
                    <a:pt x="202" y="1"/>
                  </a:cubicBezTo>
                  <a:lnTo>
                    <a:pt x="202"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683" name="Shape 683"/>
        <p:cNvGrpSpPr/>
        <p:nvPr/>
      </p:nvGrpSpPr>
      <p:grpSpPr>
        <a:xfrm>
          <a:off x="0" y="0"/>
          <a:ext cx="0" cy="0"/>
          <a:chOff x="0" y="0"/>
          <a:chExt cx="0" cy="0"/>
        </a:xfrm>
      </p:grpSpPr>
      <p:sp>
        <p:nvSpPr>
          <p:cNvPr id="684" name="Google Shape;684;p26"/>
          <p:cNvSpPr txBox="1"/>
          <p:nvPr>
            <p:ph type="title"/>
          </p:nvPr>
        </p:nvSpPr>
        <p:spPr>
          <a:xfrm>
            <a:off x="4498800" y="2940500"/>
            <a:ext cx="2839800" cy="441000"/>
          </a:xfrm>
          <a:prstGeom prst="rect">
            <a:avLst/>
          </a:prstGeom>
          <a:ln>
            <a:noFill/>
          </a:ln>
        </p:spPr>
        <p:txBody>
          <a:bodyPr anchorCtr="0" anchor="ctr" bIns="91425" lIns="91425" spcFirstLastPara="1" rIns="91425" wrap="square" tIns="91425">
            <a:noAutofit/>
          </a:bodyPr>
          <a:lstStyle>
            <a:lvl1pPr lvl="0" algn="ctr">
              <a:spcBef>
                <a:spcPts val="0"/>
              </a:spcBef>
              <a:spcAft>
                <a:spcPts val="0"/>
              </a:spcAft>
              <a:buSzPts val="2400"/>
              <a:buNone/>
              <a:defRPr sz="25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685" name="Google Shape;685;p26"/>
          <p:cNvSpPr txBox="1"/>
          <p:nvPr>
            <p:ph idx="1" type="subTitle"/>
          </p:nvPr>
        </p:nvSpPr>
        <p:spPr>
          <a:xfrm>
            <a:off x="2135700" y="1599450"/>
            <a:ext cx="5202900" cy="1204200"/>
          </a:xfrm>
          <a:prstGeom prst="rect">
            <a:avLst/>
          </a:prstGeom>
          <a:ln>
            <a:noFill/>
          </a:ln>
        </p:spPr>
        <p:txBody>
          <a:bodyPr anchorCtr="0" anchor="t" bIns="91425" lIns="91425" spcFirstLastPara="1" rIns="91425" wrap="square" tIns="91425">
            <a:noAutofit/>
          </a:bodyPr>
          <a:lstStyle>
            <a:lvl1pPr lvl="0" algn="r">
              <a:lnSpc>
                <a:spcPct val="100000"/>
              </a:lnSpc>
              <a:spcBef>
                <a:spcPts val="0"/>
              </a:spcBef>
              <a:spcAft>
                <a:spcPts val="0"/>
              </a:spcAft>
              <a:buSzPts val="2300"/>
              <a:buNone/>
              <a:defRPr sz="2000"/>
            </a:lvl1pPr>
            <a:lvl2pPr lvl="1" algn="ctr">
              <a:lnSpc>
                <a:spcPct val="100000"/>
              </a:lnSpc>
              <a:spcBef>
                <a:spcPts val="0"/>
              </a:spcBef>
              <a:spcAft>
                <a:spcPts val="0"/>
              </a:spcAft>
              <a:buSzPts val="2300"/>
              <a:buNone/>
              <a:defRPr sz="2300"/>
            </a:lvl2pPr>
            <a:lvl3pPr lvl="2" algn="ctr">
              <a:lnSpc>
                <a:spcPct val="100000"/>
              </a:lnSpc>
              <a:spcBef>
                <a:spcPts val="0"/>
              </a:spcBef>
              <a:spcAft>
                <a:spcPts val="0"/>
              </a:spcAft>
              <a:buSzPts val="2300"/>
              <a:buNone/>
              <a:defRPr sz="2300"/>
            </a:lvl3pPr>
            <a:lvl4pPr lvl="3" algn="ctr">
              <a:lnSpc>
                <a:spcPct val="100000"/>
              </a:lnSpc>
              <a:spcBef>
                <a:spcPts val="0"/>
              </a:spcBef>
              <a:spcAft>
                <a:spcPts val="0"/>
              </a:spcAft>
              <a:buSzPts val="2300"/>
              <a:buNone/>
              <a:defRPr sz="2300"/>
            </a:lvl4pPr>
            <a:lvl5pPr lvl="4" algn="ctr">
              <a:lnSpc>
                <a:spcPct val="100000"/>
              </a:lnSpc>
              <a:spcBef>
                <a:spcPts val="0"/>
              </a:spcBef>
              <a:spcAft>
                <a:spcPts val="0"/>
              </a:spcAft>
              <a:buSzPts val="2300"/>
              <a:buNone/>
              <a:defRPr sz="2300"/>
            </a:lvl5pPr>
            <a:lvl6pPr lvl="5" algn="ctr">
              <a:lnSpc>
                <a:spcPct val="100000"/>
              </a:lnSpc>
              <a:spcBef>
                <a:spcPts val="0"/>
              </a:spcBef>
              <a:spcAft>
                <a:spcPts val="0"/>
              </a:spcAft>
              <a:buSzPts val="2300"/>
              <a:buNone/>
              <a:defRPr sz="2300"/>
            </a:lvl6pPr>
            <a:lvl7pPr lvl="6" algn="ctr">
              <a:lnSpc>
                <a:spcPct val="100000"/>
              </a:lnSpc>
              <a:spcBef>
                <a:spcPts val="0"/>
              </a:spcBef>
              <a:spcAft>
                <a:spcPts val="0"/>
              </a:spcAft>
              <a:buSzPts val="2300"/>
              <a:buNone/>
              <a:defRPr sz="2300"/>
            </a:lvl7pPr>
            <a:lvl8pPr lvl="7" algn="ctr">
              <a:lnSpc>
                <a:spcPct val="100000"/>
              </a:lnSpc>
              <a:spcBef>
                <a:spcPts val="0"/>
              </a:spcBef>
              <a:spcAft>
                <a:spcPts val="0"/>
              </a:spcAft>
              <a:buSzPts val="2300"/>
              <a:buNone/>
              <a:defRPr sz="2300"/>
            </a:lvl8pPr>
            <a:lvl9pPr lvl="8" algn="ctr">
              <a:lnSpc>
                <a:spcPct val="100000"/>
              </a:lnSpc>
              <a:spcBef>
                <a:spcPts val="0"/>
              </a:spcBef>
              <a:spcAft>
                <a:spcPts val="0"/>
              </a:spcAft>
              <a:buSzPts val="2300"/>
              <a:buNone/>
              <a:defRPr sz="2300"/>
            </a:lvl9pPr>
          </a:lstStyle>
          <a:p/>
        </p:txBody>
      </p:sp>
      <p:grpSp>
        <p:nvGrpSpPr>
          <p:cNvPr id="686" name="Google Shape;686;p26"/>
          <p:cNvGrpSpPr/>
          <p:nvPr/>
        </p:nvGrpSpPr>
        <p:grpSpPr>
          <a:xfrm flipH="1" rot="-8367973">
            <a:off x="1435862" y="3749535"/>
            <a:ext cx="1138377" cy="1121610"/>
            <a:chOff x="325275" y="443025"/>
            <a:chExt cx="1301825" cy="1282650"/>
          </a:xfrm>
        </p:grpSpPr>
        <p:sp>
          <p:nvSpPr>
            <p:cNvPr id="687" name="Google Shape;687;p26"/>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6"/>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 name="Google Shape;689;p26"/>
          <p:cNvGrpSpPr/>
          <p:nvPr/>
        </p:nvGrpSpPr>
        <p:grpSpPr>
          <a:xfrm flipH="1" rot="10800000">
            <a:off x="-37300" y="4056663"/>
            <a:ext cx="9218592" cy="1103803"/>
            <a:chOff x="238125" y="1986700"/>
            <a:chExt cx="7132925" cy="1703925"/>
          </a:xfrm>
        </p:grpSpPr>
        <p:sp>
          <p:nvSpPr>
            <p:cNvPr id="690" name="Google Shape;690;p26"/>
            <p:cNvSpPr/>
            <p:nvPr/>
          </p:nvSpPr>
          <p:spPr>
            <a:xfrm>
              <a:off x="1954000" y="2022100"/>
              <a:ext cx="5417050" cy="1668525"/>
            </a:xfrm>
            <a:custGeom>
              <a:rect b="b" l="l" r="r" t="t"/>
              <a:pathLst>
                <a:path extrusionOk="0" h="66741" w="216682">
                  <a:moveTo>
                    <a:pt x="1" y="0"/>
                  </a:moveTo>
                  <a:cubicBezTo>
                    <a:pt x="8994" y="4679"/>
                    <a:pt x="20817" y="3675"/>
                    <a:pt x="32276" y="2693"/>
                  </a:cubicBezTo>
                  <a:lnTo>
                    <a:pt x="32276" y="2693"/>
                  </a:lnTo>
                  <a:cubicBezTo>
                    <a:pt x="44647" y="1643"/>
                    <a:pt x="57429" y="571"/>
                    <a:pt x="66354" y="6779"/>
                  </a:cubicBezTo>
                  <a:lnTo>
                    <a:pt x="66354" y="6779"/>
                  </a:lnTo>
                  <a:cubicBezTo>
                    <a:pt x="70554" y="9701"/>
                    <a:pt x="73247" y="13923"/>
                    <a:pt x="75849" y="18009"/>
                  </a:cubicBezTo>
                  <a:lnTo>
                    <a:pt x="75849" y="18009"/>
                  </a:lnTo>
                  <a:cubicBezTo>
                    <a:pt x="78816" y="22665"/>
                    <a:pt x="81875" y="27481"/>
                    <a:pt x="87239" y="30312"/>
                  </a:cubicBezTo>
                  <a:lnTo>
                    <a:pt x="87239" y="30312"/>
                  </a:lnTo>
                  <a:cubicBezTo>
                    <a:pt x="95137" y="34512"/>
                    <a:pt x="105111" y="33119"/>
                    <a:pt x="114766" y="31773"/>
                  </a:cubicBezTo>
                  <a:lnTo>
                    <a:pt x="114766" y="31773"/>
                  </a:lnTo>
                  <a:cubicBezTo>
                    <a:pt x="119354" y="31133"/>
                    <a:pt x="124125" y="30472"/>
                    <a:pt x="128644" y="30403"/>
                  </a:cubicBezTo>
                  <a:lnTo>
                    <a:pt x="128644" y="30403"/>
                  </a:lnTo>
                  <a:cubicBezTo>
                    <a:pt x="142294" y="30198"/>
                    <a:pt x="155304" y="35881"/>
                    <a:pt x="162563" y="45194"/>
                  </a:cubicBezTo>
                  <a:lnTo>
                    <a:pt x="162563" y="45194"/>
                  </a:lnTo>
                  <a:cubicBezTo>
                    <a:pt x="163749" y="46723"/>
                    <a:pt x="164868" y="48412"/>
                    <a:pt x="165941" y="50056"/>
                  </a:cubicBezTo>
                  <a:lnTo>
                    <a:pt x="165941" y="50056"/>
                  </a:lnTo>
                  <a:cubicBezTo>
                    <a:pt x="169479" y="55374"/>
                    <a:pt x="173108" y="60875"/>
                    <a:pt x="180070" y="62335"/>
                  </a:cubicBezTo>
                  <a:lnTo>
                    <a:pt x="180070" y="62335"/>
                  </a:lnTo>
                  <a:cubicBezTo>
                    <a:pt x="183699" y="63089"/>
                    <a:pt x="187533" y="62541"/>
                    <a:pt x="191254" y="62016"/>
                  </a:cubicBezTo>
                  <a:lnTo>
                    <a:pt x="191254" y="62016"/>
                  </a:lnTo>
                  <a:cubicBezTo>
                    <a:pt x="192966" y="61765"/>
                    <a:pt x="194746" y="61514"/>
                    <a:pt x="196481" y="61400"/>
                  </a:cubicBezTo>
                  <a:lnTo>
                    <a:pt x="196481" y="61400"/>
                  </a:lnTo>
                  <a:cubicBezTo>
                    <a:pt x="203808" y="60875"/>
                    <a:pt x="211158" y="62952"/>
                    <a:pt x="216681" y="66741"/>
                  </a:cubicBezTo>
                  <a:lnTo>
                    <a:pt x="216681" y="66741"/>
                  </a:lnTo>
                  <a:lnTo>
                    <a:pt x="216681" y="66535"/>
                  </a:lnTo>
                  <a:cubicBezTo>
                    <a:pt x="211112" y="62769"/>
                    <a:pt x="203785" y="60738"/>
                    <a:pt x="196435" y="61240"/>
                  </a:cubicBezTo>
                  <a:lnTo>
                    <a:pt x="196435" y="61240"/>
                  </a:lnTo>
                  <a:cubicBezTo>
                    <a:pt x="194701" y="61377"/>
                    <a:pt x="192920" y="61628"/>
                    <a:pt x="191185" y="61879"/>
                  </a:cubicBezTo>
                  <a:lnTo>
                    <a:pt x="191185" y="61879"/>
                  </a:lnTo>
                  <a:cubicBezTo>
                    <a:pt x="187488" y="62404"/>
                    <a:pt x="183676" y="62952"/>
                    <a:pt x="180115" y="62199"/>
                  </a:cubicBezTo>
                  <a:lnTo>
                    <a:pt x="180115" y="62199"/>
                  </a:lnTo>
                  <a:cubicBezTo>
                    <a:pt x="173268" y="60761"/>
                    <a:pt x="169638" y="55282"/>
                    <a:pt x="166146" y="49987"/>
                  </a:cubicBezTo>
                  <a:lnTo>
                    <a:pt x="166146" y="49987"/>
                  </a:lnTo>
                  <a:cubicBezTo>
                    <a:pt x="165050" y="48366"/>
                    <a:pt x="163932" y="46677"/>
                    <a:pt x="162745" y="45148"/>
                  </a:cubicBezTo>
                  <a:lnTo>
                    <a:pt x="162745" y="45148"/>
                  </a:lnTo>
                  <a:cubicBezTo>
                    <a:pt x="159184" y="40560"/>
                    <a:pt x="154117" y="36748"/>
                    <a:pt x="148091" y="34124"/>
                  </a:cubicBezTo>
                  <a:lnTo>
                    <a:pt x="148091" y="34124"/>
                  </a:lnTo>
                  <a:cubicBezTo>
                    <a:pt x="142065" y="31499"/>
                    <a:pt x="135332" y="30152"/>
                    <a:pt x="128621" y="30266"/>
                  </a:cubicBezTo>
                  <a:lnTo>
                    <a:pt x="128621" y="30266"/>
                  </a:lnTo>
                  <a:cubicBezTo>
                    <a:pt x="124079" y="30335"/>
                    <a:pt x="119309" y="30997"/>
                    <a:pt x="114698" y="31636"/>
                  </a:cubicBezTo>
                  <a:lnTo>
                    <a:pt x="114698" y="31636"/>
                  </a:lnTo>
                  <a:cubicBezTo>
                    <a:pt x="104655" y="33028"/>
                    <a:pt x="95159" y="34352"/>
                    <a:pt x="87353" y="30198"/>
                  </a:cubicBezTo>
                  <a:lnTo>
                    <a:pt x="87353" y="30198"/>
                  </a:lnTo>
                  <a:cubicBezTo>
                    <a:pt x="82058" y="27390"/>
                    <a:pt x="78999" y="22597"/>
                    <a:pt x="76032" y="17963"/>
                  </a:cubicBezTo>
                  <a:lnTo>
                    <a:pt x="76032" y="17963"/>
                  </a:lnTo>
                  <a:cubicBezTo>
                    <a:pt x="73430" y="13855"/>
                    <a:pt x="70736" y="9632"/>
                    <a:pt x="66491" y="6688"/>
                  </a:cubicBezTo>
                  <a:lnTo>
                    <a:pt x="66491" y="6688"/>
                  </a:lnTo>
                  <a:cubicBezTo>
                    <a:pt x="57498" y="411"/>
                    <a:pt x="44647" y="1506"/>
                    <a:pt x="32230" y="2556"/>
                  </a:cubicBezTo>
                  <a:lnTo>
                    <a:pt x="32230" y="2556"/>
                  </a:lnTo>
                  <a:cubicBezTo>
                    <a:pt x="20909" y="3515"/>
                    <a:pt x="9222" y="4497"/>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6"/>
            <p:cNvSpPr/>
            <p:nvPr/>
          </p:nvSpPr>
          <p:spPr>
            <a:xfrm>
              <a:off x="2060150" y="1986700"/>
              <a:ext cx="5310900" cy="1621200"/>
            </a:xfrm>
            <a:custGeom>
              <a:rect b="b" l="l" r="r" t="t"/>
              <a:pathLst>
                <a:path extrusionOk="0" h="64848" w="212436">
                  <a:moveTo>
                    <a:pt x="39214" y="1416"/>
                  </a:moveTo>
                  <a:cubicBezTo>
                    <a:pt x="35699" y="1576"/>
                    <a:pt x="32115" y="1918"/>
                    <a:pt x="28577" y="2261"/>
                  </a:cubicBezTo>
                  <a:lnTo>
                    <a:pt x="28577" y="2261"/>
                  </a:lnTo>
                  <a:cubicBezTo>
                    <a:pt x="22620" y="2831"/>
                    <a:pt x="16434" y="3425"/>
                    <a:pt x="10774" y="3174"/>
                  </a:cubicBezTo>
                  <a:lnTo>
                    <a:pt x="10774" y="3174"/>
                  </a:lnTo>
                  <a:cubicBezTo>
                    <a:pt x="6893" y="2991"/>
                    <a:pt x="3492" y="2420"/>
                    <a:pt x="480" y="1416"/>
                  </a:cubicBezTo>
                  <a:lnTo>
                    <a:pt x="480" y="1416"/>
                  </a:lnTo>
                  <a:lnTo>
                    <a:pt x="0" y="1416"/>
                  </a:lnTo>
                  <a:cubicBezTo>
                    <a:pt x="3127" y="2512"/>
                    <a:pt x="6688" y="3128"/>
                    <a:pt x="10774" y="3310"/>
                  </a:cubicBezTo>
                  <a:lnTo>
                    <a:pt x="10774" y="3310"/>
                  </a:lnTo>
                  <a:cubicBezTo>
                    <a:pt x="16457" y="3562"/>
                    <a:pt x="22643" y="2968"/>
                    <a:pt x="28623" y="2397"/>
                  </a:cubicBezTo>
                  <a:lnTo>
                    <a:pt x="28623" y="2397"/>
                  </a:lnTo>
                  <a:cubicBezTo>
                    <a:pt x="41063" y="1233"/>
                    <a:pt x="53914" y="1"/>
                    <a:pt x="62952" y="6209"/>
                  </a:cubicBezTo>
                  <a:lnTo>
                    <a:pt x="62952" y="6209"/>
                  </a:lnTo>
                  <a:cubicBezTo>
                    <a:pt x="67221" y="9154"/>
                    <a:pt x="69983" y="13399"/>
                    <a:pt x="72653" y="17508"/>
                  </a:cubicBezTo>
                  <a:lnTo>
                    <a:pt x="72653" y="17508"/>
                  </a:lnTo>
                  <a:cubicBezTo>
                    <a:pt x="75620" y="22096"/>
                    <a:pt x="78679" y="26820"/>
                    <a:pt x="83838" y="29719"/>
                  </a:cubicBezTo>
                  <a:lnTo>
                    <a:pt x="83838" y="29719"/>
                  </a:lnTo>
                  <a:cubicBezTo>
                    <a:pt x="86691" y="31317"/>
                    <a:pt x="90023" y="32276"/>
                    <a:pt x="94018" y="32686"/>
                  </a:cubicBezTo>
                  <a:lnTo>
                    <a:pt x="94018" y="32686"/>
                  </a:lnTo>
                  <a:cubicBezTo>
                    <a:pt x="99564" y="33257"/>
                    <a:pt x="105659" y="32618"/>
                    <a:pt x="111570" y="31979"/>
                  </a:cubicBezTo>
                  <a:lnTo>
                    <a:pt x="111570" y="31979"/>
                  </a:lnTo>
                  <a:cubicBezTo>
                    <a:pt x="115884" y="31522"/>
                    <a:pt x="120335" y="31043"/>
                    <a:pt x="124581" y="31020"/>
                  </a:cubicBezTo>
                  <a:lnTo>
                    <a:pt x="124581" y="31020"/>
                  </a:lnTo>
                  <a:cubicBezTo>
                    <a:pt x="138025" y="30997"/>
                    <a:pt x="151127" y="36224"/>
                    <a:pt x="158773" y="44670"/>
                  </a:cubicBezTo>
                  <a:lnTo>
                    <a:pt x="158773" y="44670"/>
                  </a:lnTo>
                  <a:cubicBezTo>
                    <a:pt x="160051" y="46062"/>
                    <a:pt x="161238" y="47591"/>
                    <a:pt x="162425" y="49075"/>
                  </a:cubicBezTo>
                  <a:lnTo>
                    <a:pt x="162425" y="49075"/>
                  </a:lnTo>
                  <a:cubicBezTo>
                    <a:pt x="163840" y="50901"/>
                    <a:pt x="165347" y="52795"/>
                    <a:pt x="166990" y="54507"/>
                  </a:cubicBezTo>
                  <a:lnTo>
                    <a:pt x="166990" y="54507"/>
                  </a:lnTo>
                  <a:cubicBezTo>
                    <a:pt x="170209" y="57908"/>
                    <a:pt x="173336" y="59780"/>
                    <a:pt x="177102" y="60624"/>
                  </a:cubicBezTo>
                  <a:lnTo>
                    <a:pt x="177102" y="60624"/>
                  </a:lnTo>
                  <a:cubicBezTo>
                    <a:pt x="180708" y="61423"/>
                    <a:pt x="184520" y="61035"/>
                    <a:pt x="188218" y="60647"/>
                  </a:cubicBezTo>
                  <a:lnTo>
                    <a:pt x="188218" y="60647"/>
                  </a:lnTo>
                  <a:cubicBezTo>
                    <a:pt x="189930" y="60487"/>
                    <a:pt x="191710" y="60305"/>
                    <a:pt x="193445" y="60236"/>
                  </a:cubicBezTo>
                  <a:lnTo>
                    <a:pt x="193445" y="60236"/>
                  </a:lnTo>
                  <a:cubicBezTo>
                    <a:pt x="194084" y="60214"/>
                    <a:pt x="194746" y="60214"/>
                    <a:pt x="195385" y="60214"/>
                  </a:cubicBezTo>
                  <a:lnTo>
                    <a:pt x="195385" y="60214"/>
                  </a:lnTo>
                  <a:cubicBezTo>
                    <a:pt x="201456" y="60351"/>
                    <a:pt x="207482" y="62062"/>
                    <a:pt x="212435" y="64847"/>
                  </a:cubicBezTo>
                  <a:lnTo>
                    <a:pt x="212435" y="64847"/>
                  </a:lnTo>
                  <a:lnTo>
                    <a:pt x="212435" y="64664"/>
                  </a:lnTo>
                  <a:cubicBezTo>
                    <a:pt x="207482" y="61903"/>
                    <a:pt x="201434" y="60214"/>
                    <a:pt x="195385" y="60077"/>
                  </a:cubicBezTo>
                  <a:lnTo>
                    <a:pt x="195385" y="60077"/>
                  </a:lnTo>
                  <a:cubicBezTo>
                    <a:pt x="194723" y="60054"/>
                    <a:pt x="194061" y="60077"/>
                    <a:pt x="193399" y="60099"/>
                  </a:cubicBezTo>
                  <a:lnTo>
                    <a:pt x="193399" y="60099"/>
                  </a:lnTo>
                  <a:cubicBezTo>
                    <a:pt x="191664" y="60145"/>
                    <a:pt x="189884" y="60328"/>
                    <a:pt x="188172" y="60510"/>
                  </a:cubicBezTo>
                  <a:lnTo>
                    <a:pt x="188172" y="60510"/>
                  </a:lnTo>
                  <a:cubicBezTo>
                    <a:pt x="184497" y="60875"/>
                    <a:pt x="180708" y="61286"/>
                    <a:pt x="177147" y="60487"/>
                  </a:cubicBezTo>
                  <a:lnTo>
                    <a:pt x="177147" y="60487"/>
                  </a:lnTo>
                  <a:cubicBezTo>
                    <a:pt x="173450" y="59666"/>
                    <a:pt x="170368" y="57794"/>
                    <a:pt x="167150" y="54439"/>
                  </a:cubicBezTo>
                  <a:lnTo>
                    <a:pt x="167150" y="54439"/>
                  </a:lnTo>
                  <a:cubicBezTo>
                    <a:pt x="165506" y="52727"/>
                    <a:pt x="164023" y="50855"/>
                    <a:pt x="162608" y="49029"/>
                  </a:cubicBezTo>
                  <a:lnTo>
                    <a:pt x="162608" y="49029"/>
                  </a:lnTo>
                  <a:cubicBezTo>
                    <a:pt x="161421" y="47546"/>
                    <a:pt x="160211" y="45993"/>
                    <a:pt x="158956" y="44601"/>
                  </a:cubicBezTo>
                  <a:lnTo>
                    <a:pt x="158956" y="44601"/>
                  </a:lnTo>
                  <a:cubicBezTo>
                    <a:pt x="151264" y="36110"/>
                    <a:pt x="138093" y="30838"/>
                    <a:pt x="124581" y="30883"/>
                  </a:cubicBezTo>
                  <a:lnTo>
                    <a:pt x="124581" y="30883"/>
                  </a:lnTo>
                  <a:cubicBezTo>
                    <a:pt x="120290" y="30883"/>
                    <a:pt x="115839" y="31363"/>
                    <a:pt x="111525" y="31819"/>
                  </a:cubicBezTo>
                  <a:lnTo>
                    <a:pt x="111525" y="31819"/>
                  </a:lnTo>
                  <a:cubicBezTo>
                    <a:pt x="105636" y="32458"/>
                    <a:pt x="99541" y="33120"/>
                    <a:pt x="94018" y="32549"/>
                  </a:cubicBezTo>
                  <a:lnTo>
                    <a:pt x="94018" y="32549"/>
                  </a:lnTo>
                  <a:cubicBezTo>
                    <a:pt x="90069" y="32139"/>
                    <a:pt x="86782" y="31180"/>
                    <a:pt x="83952" y="29605"/>
                  </a:cubicBezTo>
                  <a:lnTo>
                    <a:pt x="83952" y="29605"/>
                  </a:lnTo>
                  <a:cubicBezTo>
                    <a:pt x="78839" y="26729"/>
                    <a:pt x="75803" y="22027"/>
                    <a:pt x="72836" y="17462"/>
                  </a:cubicBezTo>
                  <a:lnTo>
                    <a:pt x="72836" y="17462"/>
                  </a:lnTo>
                  <a:cubicBezTo>
                    <a:pt x="70165" y="13331"/>
                    <a:pt x="67403" y="9062"/>
                    <a:pt x="63089" y="6118"/>
                  </a:cubicBezTo>
                  <a:lnTo>
                    <a:pt x="63089" y="6118"/>
                  </a:lnTo>
                  <a:cubicBezTo>
                    <a:pt x="58616" y="3037"/>
                    <a:pt x="53229" y="1781"/>
                    <a:pt x="47408" y="1416"/>
                  </a:cubicBezTo>
                  <a:lnTo>
                    <a:pt x="47408" y="1416"/>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6"/>
            <p:cNvSpPr/>
            <p:nvPr/>
          </p:nvSpPr>
          <p:spPr>
            <a:xfrm>
              <a:off x="2234750" y="2022100"/>
              <a:ext cx="377800" cy="12000"/>
            </a:xfrm>
            <a:custGeom>
              <a:rect b="b" l="l" r="r" t="t"/>
              <a:pathLst>
                <a:path extrusionOk="0" h="480" w="15112">
                  <a:moveTo>
                    <a:pt x="13239" y="0"/>
                  </a:moveTo>
                  <a:cubicBezTo>
                    <a:pt x="10523" y="205"/>
                    <a:pt x="7875" y="320"/>
                    <a:pt x="5319" y="251"/>
                  </a:cubicBezTo>
                  <a:lnTo>
                    <a:pt x="5319" y="251"/>
                  </a:lnTo>
                  <a:cubicBezTo>
                    <a:pt x="3881" y="228"/>
                    <a:pt x="2489" y="137"/>
                    <a:pt x="1188" y="0"/>
                  </a:cubicBezTo>
                  <a:lnTo>
                    <a:pt x="1188" y="0"/>
                  </a:lnTo>
                  <a:lnTo>
                    <a:pt x="1" y="0"/>
                  </a:lnTo>
                  <a:cubicBezTo>
                    <a:pt x="1667" y="228"/>
                    <a:pt x="3447" y="365"/>
                    <a:pt x="5342" y="411"/>
                  </a:cubicBezTo>
                  <a:lnTo>
                    <a:pt x="5342" y="411"/>
                  </a:lnTo>
                  <a:cubicBezTo>
                    <a:pt x="8469" y="479"/>
                    <a:pt x="11779" y="274"/>
                    <a:pt x="15111" y="0"/>
                  </a:cubicBezTo>
                  <a:lnTo>
                    <a:pt x="1511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6"/>
            <p:cNvSpPr/>
            <p:nvPr/>
          </p:nvSpPr>
          <p:spPr>
            <a:xfrm>
              <a:off x="3510700" y="2022100"/>
              <a:ext cx="3860350" cy="1509325"/>
            </a:xfrm>
            <a:custGeom>
              <a:rect b="b" l="l" r="r" t="t"/>
              <a:pathLst>
                <a:path extrusionOk="0" h="60373" w="154414">
                  <a:moveTo>
                    <a:pt x="0" y="0"/>
                  </a:moveTo>
                  <a:cubicBezTo>
                    <a:pt x="2054" y="685"/>
                    <a:pt x="3995" y="1621"/>
                    <a:pt x="5775" y="2830"/>
                  </a:cubicBezTo>
                  <a:lnTo>
                    <a:pt x="5775" y="2830"/>
                  </a:lnTo>
                  <a:cubicBezTo>
                    <a:pt x="10112" y="5752"/>
                    <a:pt x="12942" y="10043"/>
                    <a:pt x="15658" y="14197"/>
                  </a:cubicBezTo>
                  <a:lnTo>
                    <a:pt x="15658" y="14197"/>
                  </a:lnTo>
                  <a:cubicBezTo>
                    <a:pt x="18626" y="18694"/>
                    <a:pt x="21684" y="23327"/>
                    <a:pt x="26660" y="26272"/>
                  </a:cubicBezTo>
                  <a:lnTo>
                    <a:pt x="26660" y="26272"/>
                  </a:lnTo>
                  <a:cubicBezTo>
                    <a:pt x="29376" y="27892"/>
                    <a:pt x="32617" y="28942"/>
                    <a:pt x="36543" y="29490"/>
                  </a:cubicBezTo>
                  <a:lnTo>
                    <a:pt x="36543" y="29490"/>
                  </a:lnTo>
                  <a:cubicBezTo>
                    <a:pt x="42273" y="30312"/>
                    <a:pt x="48595" y="29832"/>
                    <a:pt x="54735" y="29376"/>
                  </a:cubicBezTo>
                  <a:lnTo>
                    <a:pt x="54735" y="29376"/>
                  </a:lnTo>
                  <a:cubicBezTo>
                    <a:pt x="58707" y="29079"/>
                    <a:pt x="62815" y="28783"/>
                    <a:pt x="66764" y="28805"/>
                  </a:cubicBezTo>
                  <a:lnTo>
                    <a:pt x="66764" y="28805"/>
                  </a:lnTo>
                  <a:cubicBezTo>
                    <a:pt x="79957" y="28942"/>
                    <a:pt x="93173" y="33736"/>
                    <a:pt x="101230" y="41336"/>
                  </a:cubicBezTo>
                  <a:lnTo>
                    <a:pt x="101230" y="41336"/>
                  </a:lnTo>
                  <a:cubicBezTo>
                    <a:pt x="102600" y="42615"/>
                    <a:pt x="103878" y="43961"/>
                    <a:pt x="105225" y="45399"/>
                  </a:cubicBezTo>
                  <a:lnTo>
                    <a:pt x="105225" y="45399"/>
                  </a:lnTo>
                  <a:cubicBezTo>
                    <a:pt x="106731" y="46997"/>
                    <a:pt x="108283" y="48640"/>
                    <a:pt x="109972" y="50192"/>
                  </a:cubicBezTo>
                  <a:lnTo>
                    <a:pt x="109972" y="50192"/>
                  </a:lnTo>
                  <a:cubicBezTo>
                    <a:pt x="112323" y="52361"/>
                    <a:pt x="115633" y="54963"/>
                    <a:pt x="120358" y="56081"/>
                  </a:cubicBezTo>
                  <a:lnTo>
                    <a:pt x="120358" y="56081"/>
                  </a:lnTo>
                  <a:cubicBezTo>
                    <a:pt x="123942" y="56926"/>
                    <a:pt x="127731" y="56675"/>
                    <a:pt x="131383" y="56447"/>
                  </a:cubicBezTo>
                  <a:lnTo>
                    <a:pt x="131383" y="56447"/>
                  </a:lnTo>
                  <a:cubicBezTo>
                    <a:pt x="133117" y="56355"/>
                    <a:pt x="134898" y="56241"/>
                    <a:pt x="136632" y="56241"/>
                  </a:cubicBezTo>
                  <a:lnTo>
                    <a:pt x="136632" y="56241"/>
                  </a:lnTo>
                  <a:cubicBezTo>
                    <a:pt x="137249" y="56241"/>
                    <a:pt x="137911" y="56264"/>
                    <a:pt x="138573" y="56287"/>
                  </a:cubicBezTo>
                  <a:lnTo>
                    <a:pt x="138573" y="56287"/>
                  </a:lnTo>
                  <a:cubicBezTo>
                    <a:pt x="143959" y="56584"/>
                    <a:pt x="149574" y="58090"/>
                    <a:pt x="154413" y="60372"/>
                  </a:cubicBezTo>
                  <a:lnTo>
                    <a:pt x="154413" y="60372"/>
                  </a:lnTo>
                  <a:lnTo>
                    <a:pt x="154413" y="60190"/>
                  </a:lnTo>
                  <a:cubicBezTo>
                    <a:pt x="154139" y="60053"/>
                    <a:pt x="153888" y="59939"/>
                    <a:pt x="153614" y="59825"/>
                  </a:cubicBezTo>
                  <a:lnTo>
                    <a:pt x="153614" y="59825"/>
                  </a:lnTo>
                  <a:cubicBezTo>
                    <a:pt x="148821" y="57702"/>
                    <a:pt x="143617" y="56424"/>
                    <a:pt x="138573" y="56150"/>
                  </a:cubicBezTo>
                  <a:lnTo>
                    <a:pt x="138573" y="56150"/>
                  </a:lnTo>
                  <a:cubicBezTo>
                    <a:pt x="137911" y="56104"/>
                    <a:pt x="137249" y="56104"/>
                    <a:pt x="136610" y="56104"/>
                  </a:cubicBezTo>
                  <a:lnTo>
                    <a:pt x="136610" y="56104"/>
                  </a:lnTo>
                  <a:cubicBezTo>
                    <a:pt x="134852" y="56081"/>
                    <a:pt x="133072" y="56195"/>
                    <a:pt x="131360" y="56310"/>
                  </a:cubicBezTo>
                  <a:lnTo>
                    <a:pt x="131360" y="56310"/>
                  </a:lnTo>
                  <a:cubicBezTo>
                    <a:pt x="127708" y="56538"/>
                    <a:pt x="123942" y="56766"/>
                    <a:pt x="120404" y="55944"/>
                  </a:cubicBezTo>
                  <a:lnTo>
                    <a:pt x="120404" y="55944"/>
                  </a:lnTo>
                  <a:cubicBezTo>
                    <a:pt x="115747" y="54849"/>
                    <a:pt x="112483" y="52247"/>
                    <a:pt x="110132" y="50101"/>
                  </a:cubicBezTo>
                  <a:lnTo>
                    <a:pt x="110132" y="50101"/>
                  </a:lnTo>
                  <a:cubicBezTo>
                    <a:pt x="108443" y="48572"/>
                    <a:pt x="106891" y="46928"/>
                    <a:pt x="105385" y="45331"/>
                  </a:cubicBezTo>
                  <a:lnTo>
                    <a:pt x="105385" y="45331"/>
                  </a:lnTo>
                  <a:cubicBezTo>
                    <a:pt x="104038" y="43893"/>
                    <a:pt x="102760" y="42546"/>
                    <a:pt x="101390" y="41245"/>
                  </a:cubicBezTo>
                  <a:lnTo>
                    <a:pt x="101390" y="41245"/>
                  </a:lnTo>
                  <a:cubicBezTo>
                    <a:pt x="93287" y="33599"/>
                    <a:pt x="80026" y="28783"/>
                    <a:pt x="66764" y="28668"/>
                  </a:cubicBezTo>
                  <a:lnTo>
                    <a:pt x="66764" y="28668"/>
                  </a:lnTo>
                  <a:cubicBezTo>
                    <a:pt x="62793" y="28623"/>
                    <a:pt x="58684" y="28942"/>
                    <a:pt x="54690" y="29239"/>
                  </a:cubicBezTo>
                  <a:lnTo>
                    <a:pt x="54690" y="29239"/>
                  </a:lnTo>
                  <a:cubicBezTo>
                    <a:pt x="48572" y="29696"/>
                    <a:pt x="42250" y="30175"/>
                    <a:pt x="36566" y="29353"/>
                  </a:cubicBezTo>
                  <a:lnTo>
                    <a:pt x="36566" y="29353"/>
                  </a:lnTo>
                  <a:cubicBezTo>
                    <a:pt x="32617" y="28805"/>
                    <a:pt x="29513" y="27778"/>
                    <a:pt x="26797" y="26158"/>
                  </a:cubicBezTo>
                  <a:lnTo>
                    <a:pt x="26797" y="26158"/>
                  </a:lnTo>
                  <a:cubicBezTo>
                    <a:pt x="21844" y="23236"/>
                    <a:pt x="18808" y="18625"/>
                    <a:pt x="15864" y="14152"/>
                  </a:cubicBezTo>
                  <a:lnTo>
                    <a:pt x="15864" y="14152"/>
                  </a:lnTo>
                  <a:cubicBezTo>
                    <a:pt x="13125" y="9975"/>
                    <a:pt x="10294" y="5683"/>
                    <a:pt x="5912" y="2716"/>
                  </a:cubicBezTo>
                  <a:lnTo>
                    <a:pt x="5912" y="2716"/>
                  </a:lnTo>
                  <a:cubicBezTo>
                    <a:pt x="4223" y="1575"/>
                    <a:pt x="2397" y="685"/>
                    <a:pt x="479" y="0"/>
                  </a:cubicBezTo>
                  <a:lnTo>
                    <a:pt x="47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6"/>
            <p:cNvSpPr/>
            <p:nvPr/>
          </p:nvSpPr>
          <p:spPr>
            <a:xfrm>
              <a:off x="3641375" y="2022100"/>
              <a:ext cx="3729675" cy="1435725"/>
            </a:xfrm>
            <a:custGeom>
              <a:rect b="b" l="l" r="r" t="t"/>
              <a:pathLst>
                <a:path extrusionOk="0" h="57429" w="149187">
                  <a:moveTo>
                    <a:pt x="0" y="0"/>
                  </a:moveTo>
                  <a:cubicBezTo>
                    <a:pt x="479" y="274"/>
                    <a:pt x="936" y="548"/>
                    <a:pt x="1392" y="845"/>
                  </a:cubicBezTo>
                  <a:lnTo>
                    <a:pt x="1392" y="845"/>
                  </a:lnTo>
                  <a:cubicBezTo>
                    <a:pt x="5798" y="3789"/>
                    <a:pt x="8697" y="8126"/>
                    <a:pt x="11504" y="12326"/>
                  </a:cubicBezTo>
                  <a:lnTo>
                    <a:pt x="11504" y="12326"/>
                  </a:lnTo>
                  <a:cubicBezTo>
                    <a:pt x="14449" y="16708"/>
                    <a:pt x="17484" y="21250"/>
                    <a:pt x="22278" y="24240"/>
                  </a:cubicBezTo>
                  <a:lnTo>
                    <a:pt x="22278" y="24240"/>
                  </a:lnTo>
                  <a:cubicBezTo>
                    <a:pt x="24925" y="25907"/>
                    <a:pt x="27961" y="27002"/>
                    <a:pt x="31864" y="27733"/>
                  </a:cubicBezTo>
                  <a:lnTo>
                    <a:pt x="31864" y="27733"/>
                  </a:lnTo>
                  <a:cubicBezTo>
                    <a:pt x="37822" y="28828"/>
                    <a:pt x="44441" y="28531"/>
                    <a:pt x="50855" y="28258"/>
                  </a:cubicBezTo>
                  <a:lnTo>
                    <a:pt x="50855" y="28258"/>
                  </a:lnTo>
                  <a:cubicBezTo>
                    <a:pt x="54438" y="28098"/>
                    <a:pt x="58159" y="27938"/>
                    <a:pt x="61743" y="28006"/>
                  </a:cubicBezTo>
                  <a:lnTo>
                    <a:pt x="61743" y="28006"/>
                  </a:lnTo>
                  <a:cubicBezTo>
                    <a:pt x="74890" y="28303"/>
                    <a:pt x="87878" y="32549"/>
                    <a:pt x="96460" y="39396"/>
                  </a:cubicBezTo>
                  <a:lnTo>
                    <a:pt x="96460" y="39396"/>
                  </a:lnTo>
                  <a:cubicBezTo>
                    <a:pt x="98012" y="40606"/>
                    <a:pt x="99450" y="41884"/>
                    <a:pt x="100979" y="43231"/>
                  </a:cubicBezTo>
                  <a:lnTo>
                    <a:pt x="100979" y="43231"/>
                  </a:lnTo>
                  <a:cubicBezTo>
                    <a:pt x="102509" y="44577"/>
                    <a:pt x="104084" y="45947"/>
                    <a:pt x="105750" y="47294"/>
                  </a:cubicBezTo>
                  <a:lnTo>
                    <a:pt x="105750" y="47294"/>
                  </a:lnTo>
                  <a:cubicBezTo>
                    <a:pt x="108466" y="49462"/>
                    <a:pt x="111844" y="51813"/>
                    <a:pt x="116386" y="52954"/>
                  </a:cubicBezTo>
                  <a:lnTo>
                    <a:pt x="116386" y="52954"/>
                  </a:lnTo>
                  <a:cubicBezTo>
                    <a:pt x="119970" y="53822"/>
                    <a:pt x="123736" y="53753"/>
                    <a:pt x="127365" y="53685"/>
                  </a:cubicBezTo>
                  <a:lnTo>
                    <a:pt x="127365" y="53685"/>
                  </a:lnTo>
                  <a:cubicBezTo>
                    <a:pt x="129077" y="53639"/>
                    <a:pt x="130858" y="53593"/>
                    <a:pt x="132592" y="53662"/>
                  </a:cubicBezTo>
                  <a:lnTo>
                    <a:pt x="132592" y="53662"/>
                  </a:lnTo>
                  <a:cubicBezTo>
                    <a:pt x="133254" y="53685"/>
                    <a:pt x="133916" y="53730"/>
                    <a:pt x="134532" y="53776"/>
                  </a:cubicBezTo>
                  <a:lnTo>
                    <a:pt x="134532" y="53776"/>
                  </a:lnTo>
                  <a:cubicBezTo>
                    <a:pt x="139371" y="54210"/>
                    <a:pt x="144507" y="55511"/>
                    <a:pt x="149186" y="57428"/>
                  </a:cubicBezTo>
                  <a:lnTo>
                    <a:pt x="149186" y="57428"/>
                  </a:lnTo>
                  <a:lnTo>
                    <a:pt x="149186" y="57245"/>
                  </a:lnTo>
                  <a:cubicBezTo>
                    <a:pt x="144507" y="55374"/>
                    <a:pt x="139371" y="54050"/>
                    <a:pt x="134532" y="53639"/>
                  </a:cubicBezTo>
                  <a:lnTo>
                    <a:pt x="134532" y="53639"/>
                  </a:lnTo>
                  <a:cubicBezTo>
                    <a:pt x="133916" y="53593"/>
                    <a:pt x="133254" y="53548"/>
                    <a:pt x="132592" y="53525"/>
                  </a:cubicBezTo>
                  <a:lnTo>
                    <a:pt x="132592" y="53525"/>
                  </a:lnTo>
                  <a:cubicBezTo>
                    <a:pt x="130858" y="53456"/>
                    <a:pt x="129054" y="53479"/>
                    <a:pt x="127343" y="53525"/>
                  </a:cubicBezTo>
                  <a:lnTo>
                    <a:pt x="127343" y="53525"/>
                  </a:lnTo>
                  <a:cubicBezTo>
                    <a:pt x="123713" y="53593"/>
                    <a:pt x="119993" y="53685"/>
                    <a:pt x="116455" y="52817"/>
                  </a:cubicBezTo>
                  <a:lnTo>
                    <a:pt x="116455" y="52817"/>
                  </a:lnTo>
                  <a:cubicBezTo>
                    <a:pt x="111958" y="51699"/>
                    <a:pt x="108603" y="49348"/>
                    <a:pt x="105910" y="47202"/>
                  </a:cubicBezTo>
                  <a:lnTo>
                    <a:pt x="105910" y="47202"/>
                  </a:lnTo>
                  <a:cubicBezTo>
                    <a:pt x="104243" y="45856"/>
                    <a:pt x="102668" y="44486"/>
                    <a:pt x="101139" y="43140"/>
                  </a:cubicBezTo>
                  <a:lnTo>
                    <a:pt x="101139" y="43140"/>
                  </a:lnTo>
                  <a:cubicBezTo>
                    <a:pt x="99610" y="41793"/>
                    <a:pt x="98149" y="40515"/>
                    <a:pt x="96620" y="39305"/>
                  </a:cubicBezTo>
                  <a:lnTo>
                    <a:pt x="96620" y="39305"/>
                  </a:lnTo>
                  <a:cubicBezTo>
                    <a:pt x="87992" y="32435"/>
                    <a:pt x="74936" y="28143"/>
                    <a:pt x="61720" y="27869"/>
                  </a:cubicBezTo>
                  <a:lnTo>
                    <a:pt x="61720" y="27869"/>
                  </a:lnTo>
                  <a:cubicBezTo>
                    <a:pt x="58136" y="27778"/>
                    <a:pt x="54416" y="27961"/>
                    <a:pt x="50832" y="28098"/>
                  </a:cubicBezTo>
                  <a:lnTo>
                    <a:pt x="50832" y="28098"/>
                  </a:lnTo>
                  <a:cubicBezTo>
                    <a:pt x="44441" y="28372"/>
                    <a:pt x="37822" y="28668"/>
                    <a:pt x="31910" y="27573"/>
                  </a:cubicBezTo>
                  <a:lnTo>
                    <a:pt x="31910" y="27573"/>
                  </a:lnTo>
                  <a:cubicBezTo>
                    <a:pt x="28030" y="26865"/>
                    <a:pt x="25017" y="25770"/>
                    <a:pt x="22415" y="24149"/>
                  </a:cubicBezTo>
                  <a:lnTo>
                    <a:pt x="22415" y="24149"/>
                  </a:lnTo>
                  <a:cubicBezTo>
                    <a:pt x="17667" y="21182"/>
                    <a:pt x="14631" y="16640"/>
                    <a:pt x="11710" y="12280"/>
                  </a:cubicBezTo>
                  <a:lnTo>
                    <a:pt x="11710" y="12280"/>
                  </a:lnTo>
                  <a:cubicBezTo>
                    <a:pt x="8879" y="8057"/>
                    <a:pt x="5980" y="3721"/>
                    <a:pt x="1529" y="753"/>
                  </a:cubicBezTo>
                  <a:lnTo>
                    <a:pt x="1529" y="753"/>
                  </a:lnTo>
                  <a:cubicBezTo>
                    <a:pt x="1141" y="479"/>
                    <a:pt x="731" y="228"/>
                    <a:pt x="320" y="0"/>
                  </a:cubicBezTo>
                  <a:lnTo>
                    <a:pt x="32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6"/>
            <p:cNvSpPr/>
            <p:nvPr/>
          </p:nvSpPr>
          <p:spPr>
            <a:xfrm>
              <a:off x="3736100" y="2022100"/>
              <a:ext cx="3634950" cy="1364375"/>
            </a:xfrm>
            <a:custGeom>
              <a:rect b="b" l="l" r="r" t="t"/>
              <a:pathLst>
                <a:path extrusionOk="0" h="54575" w="145398">
                  <a:moveTo>
                    <a:pt x="0" y="0"/>
                  </a:moveTo>
                  <a:cubicBezTo>
                    <a:pt x="3652" y="2876"/>
                    <a:pt x="6277" y="6733"/>
                    <a:pt x="8811" y="10454"/>
                  </a:cubicBezTo>
                  <a:lnTo>
                    <a:pt x="8811" y="10454"/>
                  </a:lnTo>
                  <a:cubicBezTo>
                    <a:pt x="11732" y="14745"/>
                    <a:pt x="14745" y="19196"/>
                    <a:pt x="19333" y="22232"/>
                  </a:cubicBezTo>
                  <a:lnTo>
                    <a:pt x="19333" y="22232"/>
                  </a:lnTo>
                  <a:cubicBezTo>
                    <a:pt x="21867" y="23898"/>
                    <a:pt x="24811" y="25085"/>
                    <a:pt x="28623" y="25952"/>
                  </a:cubicBezTo>
                  <a:lnTo>
                    <a:pt x="28623" y="25952"/>
                  </a:lnTo>
                  <a:cubicBezTo>
                    <a:pt x="34877" y="27367"/>
                    <a:pt x="41862" y="27276"/>
                    <a:pt x="48618" y="27185"/>
                  </a:cubicBezTo>
                  <a:lnTo>
                    <a:pt x="48618" y="27185"/>
                  </a:lnTo>
                  <a:cubicBezTo>
                    <a:pt x="51745" y="27162"/>
                    <a:pt x="54986" y="27116"/>
                    <a:pt x="58159" y="27208"/>
                  </a:cubicBezTo>
                  <a:lnTo>
                    <a:pt x="58159" y="27208"/>
                  </a:lnTo>
                  <a:cubicBezTo>
                    <a:pt x="71032" y="27641"/>
                    <a:pt x="84111" y="31476"/>
                    <a:pt x="93150" y="37456"/>
                  </a:cubicBezTo>
                  <a:lnTo>
                    <a:pt x="93150" y="37456"/>
                  </a:lnTo>
                  <a:cubicBezTo>
                    <a:pt x="95045" y="38711"/>
                    <a:pt x="96871" y="40035"/>
                    <a:pt x="98811" y="41428"/>
                  </a:cubicBezTo>
                  <a:lnTo>
                    <a:pt x="98811" y="41428"/>
                  </a:lnTo>
                  <a:cubicBezTo>
                    <a:pt x="100158" y="42386"/>
                    <a:pt x="101527" y="43391"/>
                    <a:pt x="102988" y="44395"/>
                  </a:cubicBezTo>
                  <a:lnTo>
                    <a:pt x="102988" y="44395"/>
                  </a:lnTo>
                  <a:cubicBezTo>
                    <a:pt x="105864" y="46404"/>
                    <a:pt x="109333" y="48640"/>
                    <a:pt x="113876" y="49827"/>
                  </a:cubicBezTo>
                  <a:lnTo>
                    <a:pt x="113876" y="49827"/>
                  </a:lnTo>
                  <a:cubicBezTo>
                    <a:pt x="117436" y="50740"/>
                    <a:pt x="121157" y="50809"/>
                    <a:pt x="124763" y="50877"/>
                  </a:cubicBezTo>
                  <a:lnTo>
                    <a:pt x="124763" y="50877"/>
                  </a:lnTo>
                  <a:cubicBezTo>
                    <a:pt x="126475" y="50923"/>
                    <a:pt x="128278" y="50969"/>
                    <a:pt x="130013" y="51083"/>
                  </a:cubicBezTo>
                  <a:lnTo>
                    <a:pt x="130013" y="51083"/>
                  </a:lnTo>
                  <a:cubicBezTo>
                    <a:pt x="130675" y="51128"/>
                    <a:pt x="131314" y="51197"/>
                    <a:pt x="131930" y="51265"/>
                  </a:cubicBezTo>
                  <a:lnTo>
                    <a:pt x="131930" y="51265"/>
                  </a:lnTo>
                  <a:cubicBezTo>
                    <a:pt x="136541" y="51813"/>
                    <a:pt x="141175" y="53046"/>
                    <a:pt x="145397" y="54575"/>
                  </a:cubicBezTo>
                  <a:lnTo>
                    <a:pt x="145397" y="54575"/>
                  </a:lnTo>
                  <a:lnTo>
                    <a:pt x="145397" y="54415"/>
                  </a:lnTo>
                  <a:cubicBezTo>
                    <a:pt x="141175" y="52886"/>
                    <a:pt x="136564" y="51676"/>
                    <a:pt x="131953" y="51128"/>
                  </a:cubicBezTo>
                  <a:lnTo>
                    <a:pt x="131953" y="51128"/>
                  </a:lnTo>
                  <a:cubicBezTo>
                    <a:pt x="131337" y="51060"/>
                    <a:pt x="130675" y="50991"/>
                    <a:pt x="130013" y="50946"/>
                  </a:cubicBezTo>
                  <a:lnTo>
                    <a:pt x="130013" y="50946"/>
                  </a:lnTo>
                  <a:cubicBezTo>
                    <a:pt x="128278" y="50809"/>
                    <a:pt x="126475" y="50763"/>
                    <a:pt x="124740" y="50740"/>
                  </a:cubicBezTo>
                  <a:lnTo>
                    <a:pt x="124740" y="50740"/>
                  </a:lnTo>
                  <a:cubicBezTo>
                    <a:pt x="121157" y="50672"/>
                    <a:pt x="117459" y="50581"/>
                    <a:pt x="113944" y="49690"/>
                  </a:cubicBezTo>
                  <a:lnTo>
                    <a:pt x="113944" y="49690"/>
                  </a:lnTo>
                  <a:cubicBezTo>
                    <a:pt x="109447" y="48503"/>
                    <a:pt x="106001" y="46289"/>
                    <a:pt x="103125" y="44304"/>
                  </a:cubicBezTo>
                  <a:lnTo>
                    <a:pt x="103125" y="44304"/>
                  </a:lnTo>
                  <a:cubicBezTo>
                    <a:pt x="101687" y="43299"/>
                    <a:pt x="100295" y="42295"/>
                    <a:pt x="98948" y="41314"/>
                  </a:cubicBezTo>
                  <a:lnTo>
                    <a:pt x="98948" y="41314"/>
                  </a:lnTo>
                  <a:cubicBezTo>
                    <a:pt x="97031" y="39921"/>
                    <a:pt x="95204" y="38620"/>
                    <a:pt x="93287" y="37342"/>
                  </a:cubicBezTo>
                  <a:lnTo>
                    <a:pt x="93287" y="37342"/>
                  </a:lnTo>
                  <a:cubicBezTo>
                    <a:pt x="84226" y="31339"/>
                    <a:pt x="71078" y="27504"/>
                    <a:pt x="58136" y="27071"/>
                  </a:cubicBezTo>
                  <a:lnTo>
                    <a:pt x="58136" y="27071"/>
                  </a:lnTo>
                  <a:cubicBezTo>
                    <a:pt x="54986" y="26956"/>
                    <a:pt x="51722" y="27002"/>
                    <a:pt x="48595" y="27048"/>
                  </a:cubicBezTo>
                  <a:lnTo>
                    <a:pt x="48595" y="27048"/>
                  </a:lnTo>
                  <a:cubicBezTo>
                    <a:pt x="41862" y="27139"/>
                    <a:pt x="34877" y="27208"/>
                    <a:pt x="28669" y="25815"/>
                  </a:cubicBezTo>
                  <a:lnTo>
                    <a:pt x="28669" y="25815"/>
                  </a:lnTo>
                  <a:cubicBezTo>
                    <a:pt x="24903" y="24948"/>
                    <a:pt x="21981" y="23784"/>
                    <a:pt x="19470" y="22118"/>
                  </a:cubicBezTo>
                  <a:lnTo>
                    <a:pt x="19470" y="22118"/>
                  </a:lnTo>
                  <a:cubicBezTo>
                    <a:pt x="14905" y="19105"/>
                    <a:pt x="11915" y="14677"/>
                    <a:pt x="8993" y="10408"/>
                  </a:cubicBezTo>
                  <a:lnTo>
                    <a:pt x="8993" y="10408"/>
                  </a:lnTo>
                  <a:cubicBezTo>
                    <a:pt x="6483" y="6711"/>
                    <a:pt x="3880" y="2876"/>
                    <a:pt x="274" y="0"/>
                  </a:cubicBezTo>
                  <a:lnTo>
                    <a:pt x="27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6"/>
            <p:cNvSpPr/>
            <p:nvPr/>
          </p:nvSpPr>
          <p:spPr>
            <a:xfrm>
              <a:off x="3814275" y="2022100"/>
              <a:ext cx="3556775" cy="1294775"/>
            </a:xfrm>
            <a:custGeom>
              <a:rect b="b" l="l" r="r" t="t"/>
              <a:pathLst>
                <a:path extrusionOk="0" h="51791" w="142271">
                  <a:moveTo>
                    <a:pt x="0" y="0"/>
                  </a:moveTo>
                  <a:cubicBezTo>
                    <a:pt x="2625" y="2579"/>
                    <a:pt x="4725" y="5638"/>
                    <a:pt x="6802" y="8628"/>
                  </a:cubicBezTo>
                  <a:lnTo>
                    <a:pt x="6802" y="8628"/>
                  </a:lnTo>
                  <a:cubicBezTo>
                    <a:pt x="9678" y="12805"/>
                    <a:pt x="12668" y="17142"/>
                    <a:pt x="17051" y="20200"/>
                  </a:cubicBezTo>
                  <a:lnTo>
                    <a:pt x="17051" y="20200"/>
                  </a:lnTo>
                  <a:cubicBezTo>
                    <a:pt x="19470" y="21889"/>
                    <a:pt x="22323" y="23145"/>
                    <a:pt x="26044" y="24172"/>
                  </a:cubicBezTo>
                  <a:lnTo>
                    <a:pt x="26044" y="24172"/>
                  </a:lnTo>
                  <a:cubicBezTo>
                    <a:pt x="32640" y="25975"/>
                    <a:pt x="40081" y="26089"/>
                    <a:pt x="47249" y="26203"/>
                  </a:cubicBezTo>
                  <a:lnTo>
                    <a:pt x="47249" y="26203"/>
                  </a:lnTo>
                  <a:cubicBezTo>
                    <a:pt x="49873" y="26249"/>
                    <a:pt x="52590" y="26295"/>
                    <a:pt x="55215" y="26409"/>
                  </a:cubicBezTo>
                  <a:lnTo>
                    <a:pt x="55215" y="26409"/>
                  </a:lnTo>
                  <a:cubicBezTo>
                    <a:pt x="67814" y="27002"/>
                    <a:pt x="81007" y="30403"/>
                    <a:pt x="90503" y="35516"/>
                  </a:cubicBezTo>
                  <a:lnTo>
                    <a:pt x="90503" y="35516"/>
                  </a:lnTo>
                  <a:cubicBezTo>
                    <a:pt x="94018" y="37410"/>
                    <a:pt x="97419" y="39419"/>
                    <a:pt x="100888" y="41496"/>
                  </a:cubicBezTo>
                  <a:lnTo>
                    <a:pt x="100888" y="41496"/>
                  </a:lnTo>
                  <a:cubicBezTo>
                    <a:pt x="104494" y="43664"/>
                    <a:pt x="107827" y="45536"/>
                    <a:pt x="112027" y="46677"/>
                  </a:cubicBezTo>
                  <a:lnTo>
                    <a:pt x="112027" y="46677"/>
                  </a:lnTo>
                  <a:cubicBezTo>
                    <a:pt x="115542" y="47636"/>
                    <a:pt x="119240" y="47864"/>
                    <a:pt x="122800" y="48093"/>
                  </a:cubicBezTo>
                  <a:lnTo>
                    <a:pt x="122800" y="48093"/>
                  </a:lnTo>
                  <a:cubicBezTo>
                    <a:pt x="124535" y="48207"/>
                    <a:pt x="126338" y="48321"/>
                    <a:pt x="128096" y="48503"/>
                  </a:cubicBezTo>
                  <a:lnTo>
                    <a:pt x="128096" y="48503"/>
                  </a:lnTo>
                  <a:cubicBezTo>
                    <a:pt x="128758" y="48595"/>
                    <a:pt x="129397" y="48663"/>
                    <a:pt x="130013" y="48754"/>
                  </a:cubicBezTo>
                  <a:lnTo>
                    <a:pt x="130013" y="48754"/>
                  </a:lnTo>
                  <a:cubicBezTo>
                    <a:pt x="134099" y="49371"/>
                    <a:pt x="138276" y="50466"/>
                    <a:pt x="142270" y="51790"/>
                  </a:cubicBezTo>
                  <a:lnTo>
                    <a:pt x="142270" y="51790"/>
                  </a:lnTo>
                  <a:lnTo>
                    <a:pt x="142270" y="51630"/>
                  </a:lnTo>
                  <a:cubicBezTo>
                    <a:pt x="138299" y="50329"/>
                    <a:pt x="134122" y="49234"/>
                    <a:pt x="130036" y="48618"/>
                  </a:cubicBezTo>
                  <a:lnTo>
                    <a:pt x="130036" y="48618"/>
                  </a:lnTo>
                  <a:cubicBezTo>
                    <a:pt x="129420" y="48526"/>
                    <a:pt x="128781" y="48435"/>
                    <a:pt x="128119" y="48366"/>
                  </a:cubicBezTo>
                  <a:lnTo>
                    <a:pt x="128119" y="48366"/>
                  </a:lnTo>
                  <a:cubicBezTo>
                    <a:pt x="126338" y="48161"/>
                    <a:pt x="124535" y="48047"/>
                    <a:pt x="122800" y="47956"/>
                  </a:cubicBezTo>
                  <a:lnTo>
                    <a:pt x="122800" y="47956"/>
                  </a:lnTo>
                  <a:cubicBezTo>
                    <a:pt x="119240" y="47727"/>
                    <a:pt x="115588" y="47499"/>
                    <a:pt x="112072" y="46540"/>
                  </a:cubicBezTo>
                  <a:lnTo>
                    <a:pt x="112072" y="46540"/>
                  </a:lnTo>
                  <a:cubicBezTo>
                    <a:pt x="107918" y="45422"/>
                    <a:pt x="104609" y="43550"/>
                    <a:pt x="101002" y="41382"/>
                  </a:cubicBezTo>
                  <a:lnTo>
                    <a:pt x="101002" y="41382"/>
                  </a:lnTo>
                  <a:cubicBezTo>
                    <a:pt x="97533" y="39305"/>
                    <a:pt x="94132" y="37296"/>
                    <a:pt x="90617" y="35402"/>
                  </a:cubicBezTo>
                  <a:lnTo>
                    <a:pt x="90617" y="35402"/>
                  </a:lnTo>
                  <a:cubicBezTo>
                    <a:pt x="81076" y="30266"/>
                    <a:pt x="67837" y="26865"/>
                    <a:pt x="55215" y="26272"/>
                  </a:cubicBezTo>
                  <a:lnTo>
                    <a:pt x="55215" y="26272"/>
                  </a:lnTo>
                  <a:cubicBezTo>
                    <a:pt x="52567" y="26158"/>
                    <a:pt x="49873" y="26112"/>
                    <a:pt x="47249" y="26066"/>
                  </a:cubicBezTo>
                  <a:lnTo>
                    <a:pt x="47249" y="26066"/>
                  </a:lnTo>
                  <a:cubicBezTo>
                    <a:pt x="40081" y="25952"/>
                    <a:pt x="32663" y="25815"/>
                    <a:pt x="26112" y="24035"/>
                  </a:cubicBezTo>
                  <a:lnTo>
                    <a:pt x="26112" y="24035"/>
                  </a:lnTo>
                  <a:cubicBezTo>
                    <a:pt x="22437" y="23031"/>
                    <a:pt x="19607" y="21775"/>
                    <a:pt x="17210" y="20109"/>
                  </a:cubicBezTo>
                  <a:lnTo>
                    <a:pt x="17210" y="20109"/>
                  </a:lnTo>
                  <a:cubicBezTo>
                    <a:pt x="12828" y="17050"/>
                    <a:pt x="9861" y="12736"/>
                    <a:pt x="6985" y="8559"/>
                  </a:cubicBezTo>
                  <a:lnTo>
                    <a:pt x="6985" y="8559"/>
                  </a:lnTo>
                  <a:cubicBezTo>
                    <a:pt x="4930" y="5615"/>
                    <a:pt x="2853" y="2579"/>
                    <a:pt x="251" y="0"/>
                  </a:cubicBezTo>
                  <a:lnTo>
                    <a:pt x="25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6"/>
            <p:cNvSpPr/>
            <p:nvPr/>
          </p:nvSpPr>
          <p:spPr>
            <a:xfrm>
              <a:off x="3883875" y="2022100"/>
              <a:ext cx="3487175" cy="1226875"/>
            </a:xfrm>
            <a:custGeom>
              <a:rect b="b" l="l" r="r" t="t"/>
              <a:pathLst>
                <a:path extrusionOk="0" h="49075" w="139487">
                  <a:moveTo>
                    <a:pt x="1" y="0"/>
                  </a:moveTo>
                  <a:cubicBezTo>
                    <a:pt x="1873" y="2146"/>
                    <a:pt x="3516" y="4497"/>
                    <a:pt x="5137" y="6825"/>
                  </a:cubicBezTo>
                  <a:lnTo>
                    <a:pt x="5137" y="6825"/>
                  </a:lnTo>
                  <a:cubicBezTo>
                    <a:pt x="7990" y="10888"/>
                    <a:pt x="10934" y="15087"/>
                    <a:pt x="15111" y="18169"/>
                  </a:cubicBezTo>
                  <a:lnTo>
                    <a:pt x="15111" y="18169"/>
                  </a:lnTo>
                  <a:cubicBezTo>
                    <a:pt x="17439" y="19881"/>
                    <a:pt x="20201" y="21227"/>
                    <a:pt x="23808" y="22391"/>
                  </a:cubicBezTo>
                  <a:lnTo>
                    <a:pt x="23808" y="22391"/>
                  </a:lnTo>
                  <a:cubicBezTo>
                    <a:pt x="30861" y="24651"/>
                    <a:pt x="38827" y="24994"/>
                    <a:pt x="46542" y="25313"/>
                  </a:cubicBezTo>
                  <a:lnTo>
                    <a:pt x="46542" y="25313"/>
                  </a:lnTo>
                  <a:cubicBezTo>
                    <a:pt x="48550" y="25404"/>
                    <a:pt x="50605" y="25496"/>
                    <a:pt x="52636" y="25610"/>
                  </a:cubicBezTo>
                  <a:lnTo>
                    <a:pt x="52636" y="25610"/>
                  </a:lnTo>
                  <a:cubicBezTo>
                    <a:pt x="64893" y="26340"/>
                    <a:pt x="78178" y="29307"/>
                    <a:pt x="88175" y="33576"/>
                  </a:cubicBezTo>
                  <a:lnTo>
                    <a:pt x="88175" y="33576"/>
                  </a:lnTo>
                  <a:cubicBezTo>
                    <a:pt x="91508" y="34991"/>
                    <a:pt x="95114" y="36543"/>
                    <a:pt x="99108" y="38597"/>
                  </a:cubicBezTo>
                  <a:lnTo>
                    <a:pt x="99108" y="38597"/>
                  </a:lnTo>
                  <a:cubicBezTo>
                    <a:pt x="99428" y="38757"/>
                    <a:pt x="99747" y="38940"/>
                    <a:pt x="100090" y="39099"/>
                  </a:cubicBezTo>
                  <a:lnTo>
                    <a:pt x="100090" y="39099"/>
                  </a:lnTo>
                  <a:cubicBezTo>
                    <a:pt x="103263" y="40743"/>
                    <a:pt x="106527" y="42432"/>
                    <a:pt x="110498" y="43550"/>
                  </a:cubicBezTo>
                  <a:lnTo>
                    <a:pt x="110498" y="43550"/>
                  </a:lnTo>
                  <a:cubicBezTo>
                    <a:pt x="114013" y="44555"/>
                    <a:pt x="117643" y="44920"/>
                    <a:pt x="121158" y="45285"/>
                  </a:cubicBezTo>
                  <a:lnTo>
                    <a:pt x="121158" y="45285"/>
                  </a:lnTo>
                  <a:cubicBezTo>
                    <a:pt x="122915" y="45468"/>
                    <a:pt x="124741" y="45673"/>
                    <a:pt x="126522" y="45924"/>
                  </a:cubicBezTo>
                  <a:lnTo>
                    <a:pt x="126522" y="45924"/>
                  </a:lnTo>
                  <a:cubicBezTo>
                    <a:pt x="127206" y="46038"/>
                    <a:pt x="127823" y="46130"/>
                    <a:pt x="128416" y="46244"/>
                  </a:cubicBezTo>
                  <a:lnTo>
                    <a:pt x="128416" y="46244"/>
                  </a:lnTo>
                  <a:cubicBezTo>
                    <a:pt x="132091" y="46928"/>
                    <a:pt x="135857" y="47956"/>
                    <a:pt x="139486" y="49074"/>
                  </a:cubicBezTo>
                  <a:lnTo>
                    <a:pt x="139486" y="49074"/>
                  </a:lnTo>
                  <a:lnTo>
                    <a:pt x="139486" y="48914"/>
                  </a:lnTo>
                  <a:cubicBezTo>
                    <a:pt x="135880" y="47796"/>
                    <a:pt x="132114" y="46769"/>
                    <a:pt x="128462" y="46107"/>
                  </a:cubicBezTo>
                  <a:lnTo>
                    <a:pt x="128462" y="46107"/>
                  </a:lnTo>
                  <a:cubicBezTo>
                    <a:pt x="127845" y="45993"/>
                    <a:pt x="127229" y="45879"/>
                    <a:pt x="126544" y="45787"/>
                  </a:cubicBezTo>
                  <a:lnTo>
                    <a:pt x="126544" y="45787"/>
                  </a:lnTo>
                  <a:cubicBezTo>
                    <a:pt x="124764" y="45513"/>
                    <a:pt x="122938" y="45331"/>
                    <a:pt x="121158" y="45148"/>
                  </a:cubicBezTo>
                  <a:lnTo>
                    <a:pt x="121158" y="45148"/>
                  </a:lnTo>
                  <a:cubicBezTo>
                    <a:pt x="117665" y="44783"/>
                    <a:pt x="114036" y="44395"/>
                    <a:pt x="110567" y="43413"/>
                  </a:cubicBezTo>
                  <a:lnTo>
                    <a:pt x="110567" y="43413"/>
                  </a:lnTo>
                  <a:cubicBezTo>
                    <a:pt x="106618" y="42295"/>
                    <a:pt x="103354" y="40606"/>
                    <a:pt x="100204" y="38985"/>
                  </a:cubicBezTo>
                  <a:lnTo>
                    <a:pt x="100204" y="38985"/>
                  </a:lnTo>
                  <a:cubicBezTo>
                    <a:pt x="99884" y="38826"/>
                    <a:pt x="99542" y="38643"/>
                    <a:pt x="99222" y="38483"/>
                  </a:cubicBezTo>
                  <a:lnTo>
                    <a:pt x="99222" y="38483"/>
                  </a:lnTo>
                  <a:cubicBezTo>
                    <a:pt x="95205" y="36429"/>
                    <a:pt x="91622" y="34877"/>
                    <a:pt x="88289" y="33462"/>
                  </a:cubicBezTo>
                  <a:lnTo>
                    <a:pt x="88289" y="33462"/>
                  </a:lnTo>
                  <a:cubicBezTo>
                    <a:pt x="78246" y="29171"/>
                    <a:pt x="64916" y="26203"/>
                    <a:pt x="52636" y="25473"/>
                  </a:cubicBezTo>
                  <a:lnTo>
                    <a:pt x="52636" y="25473"/>
                  </a:lnTo>
                  <a:cubicBezTo>
                    <a:pt x="50605" y="25359"/>
                    <a:pt x="48527" y="25267"/>
                    <a:pt x="46542" y="25176"/>
                  </a:cubicBezTo>
                  <a:lnTo>
                    <a:pt x="46542" y="25176"/>
                  </a:lnTo>
                  <a:cubicBezTo>
                    <a:pt x="38850" y="24857"/>
                    <a:pt x="30884" y="24514"/>
                    <a:pt x="23899" y="22255"/>
                  </a:cubicBezTo>
                  <a:lnTo>
                    <a:pt x="23899" y="22255"/>
                  </a:lnTo>
                  <a:cubicBezTo>
                    <a:pt x="20315" y="21090"/>
                    <a:pt x="17576" y="19767"/>
                    <a:pt x="15271" y="18078"/>
                  </a:cubicBezTo>
                  <a:lnTo>
                    <a:pt x="15271" y="18078"/>
                  </a:lnTo>
                  <a:cubicBezTo>
                    <a:pt x="11094" y="15019"/>
                    <a:pt x="8172" y="10819"/>
                    <a:pt x="5342" y="6756"/>
                  </a:cubicBezTo>
                  <a:lnTo>
                    <a:pt x="5342" y="6756"/>
                  </a:lnTo>
                  <a:cubicBezTo>
                    <a:pt x="3721" y="4474"/>
                    <a:pt x="2101" y="2146"/>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6"/>
            <p:cNvSpPr/>
            <p:nvPr/>
          </p:nvSpPr>
          <p:spPr>
            <a:xfrm>
              <a:off x="3948925" y="2022100"/>
              <a:ext cx="3422125" cy="1158950"/>
            </a:xfrm>
            <a:custGeom>
              <a:rect b="b" l="l" r="r" t="t"/>
              <a:pathLst>
                <a:path extrusionOk="0" h="46358" w="136885">
                  <a:moveTo>
                    <a:pt x="1" y="0"/>
                  </a:moveTo>
                  <a:cubicBezTo>
                    <a:pt x="1302" y="1643"/>
                    <a:pt x="2512" y="3355"/>
                    <a:pt x="3699" y="5044"/>
                  </a:cubicBezTo>
                  <a:lnTo>
                    <a:pt x="3699" y="5044"/>
                  </a:lnTo>
                  <a:cubicBezTo>
                    <a:pt x="6506" y="8970"/>
                    <a:pt x="9382" y="13056"/>
                    <a:pt x="13354" y="16160"/>
                  </a:cubicBezTo>
                  <a:lnTo>
                    <a:pt x="13354" y="16160"/>
                  </a:lnTo>
                  <a:cubicBezTo>
                    <a:pt x="15591" y="17895"/>
                    <a:pt x="18261" y="19310"/>
                    <a:pt x="21753" y="20611"/>
                  </a:cubicBezTo>
                  <a:lnTo>
                    <a:pt x="21753" y="20611"/>
                  </a:lnTo>
                  <a:cubicBezTo>
                    <a:pt x="29331" y="23441"/>
                    <a:pt x="37982" y="24012"/>
                    <a:pt x="46359" y="24560"/>
                  </a:cubicBezTo>
                  <a:lnTo>
                    <a:pt x="46359" y="24560"/>
                  </a:lnTo>
                  <a:cubicBezTo>
                    <a:pt x="47637" y="24651"/>
                    <a:pt x="48938" y="24720"/>
                    <a:pt x="50239" y="24811"/>
                  </a:cubicBezTo>
                  <a:lnTo>
                    <a:pt x="50239" y="24811"/>
                  </a:lnTo>
                  <a:cubicBezTo>
                    <a:pt x="62200" y="25678"/>
                    <a:pt x="75256" y="28166"/>
                    <a:pt x="86052" y="31636"/>
                  </a:cubicBezTo>
                  <a:lnTo>
                    <a:pt x="86052" y="31636"/>
                  </a:lnTo>
                  <a:cubicBezTo>
                    <a:pt x="86509" y="31795"/>
                    <a:pt x="86965" y="31932"/>
                    <a:pt x="87422" y="32069"/>
                  </a:cubicBezTo>
                  <a:lnTo>
                    <a:pt x="87422" y="32069"/>
                  </a:lnTo>
                  <a:cubicBezTo>
                    <a:pt x="90800" y="33142"/>
                    <a:pt x="93996" y="34169"/>
                    <a:pt x="97534" y="35699"/>
                  </a:cubicBezTo>
                  <a:lnTo>
                    <a:pt x="97534" y="35699"/>
                  </a:lnTo>
                  <a:cubicBezTo>
                    <a:pt x="98378" y="36064"/>
                    <a:pt x="99200" y="36452"/>
                    <a:pt x="100090" y="36840"/>
                  </a:cubicBezTo>
                  <a:lnTo>
                    <a:pt x="100090" y="36840"/>
                  </a:lnTo>
                  <a:cubicBezTo>
                    <a:pt x="102897" y="38118"/>
                    <a:pt x="105819" y="39419"/>
                    <a:pt x="109174" y="40423"/>
                  </a:cubicBezTo>
                  <a:lnTo>
                    <a:pt x="109174" y="40423"/>
                  </a:lnTo>
                  <a:cubicBezTo>
                    <a:pt x="112621" y="41450"/>
                    <a:pt x="116205" y="41975"/>
                    <a:pt x="119651" y="42478"/>
                  </a:cubicBezTo>
                  <a:lnTo>
                    <a:pt x="119651" y="42478"/>
                  </a:lnTo>
                  <a:cubicBezTo>
                    <a:pt x="121454" y="42751"/>
                    <a:pt x="123303" y="43025"/>
                    <a:pt x="125129" y="43345"/>
                  </a:cubicBezTo>
                  <a:lnTo>
                    <a:pt x="125129" y="43345"/>
                  </a:lnTo>
                  <a:cubicBezTo>
                    <a:pt x="125791" y="43482"/>
                    <a:pt x="126430" y="43596"/>
                    <a:pt x="127024" y="43733"/>
                  </a:cubicBezTo>
                  <a:lnTo>
                    <a:pt x="127024" y="43733"/>
                  </a:lnTo>
                  <a:cubicBezTo>
                    <a:pt x="130265" y="44441"/>
                    <a:pt x="133620" y="45376"/>
                    <a:pt x="136884" y="46358"/>
                  </a:cubicBezTo>
                  <a:lnTo>
                    <a:pt x="136884" y="46358"/>
                  </a:lnTo>
                  <a:lnTo>
                    <a:pt x="136884" y="46221"/>
                  </a:lnTo>
                  <a:cubicBezTo>
                    <a:pt x="133643" y="45239"/>
                    <a:pt x="130311" y="44304"/>
                    <a:pt x="127069" y="43596"/>
                  </a:cubicBezTo>
                  <a:lnTo>
                    <a:pt x="127069" y="43596"/>
                  </a:lnTo>
                  <a:cubicBezTo>
                    <a:pt x="126453" y="43459"/>
                    <a:pt x="125837" y="43345"/>
                    <a:pt x="125175" y="43208"/>
                  </a:cubicBezTo>
                  <a:lnTo>
                    <a:pt x="125175" y="43208"/>
                  </a:lnTo>
                  <a:cubicBezTo>
                    <a:pt x="123349" y="42866"/>
                    <a:pt x="121477" y="42592"/>
                    <a:pt x="119674" y="42341"/>
                  </a:cubicBezTo>
                  <a:lnTo>
                    <a:pt x="119674" y="42341"/>
                  </a:lnTo>
                  <a:cubicBezTo>
                    <a:pt x="116227" y="41816"/>
                    <a:pt x="112690" y="41291"/>
                    <a:pt x="109243" y="40286"/>
                  </a:cubicBezTo>
                  <a:lnTo>
                    <a:pt x="109243" y="40286"/>
                  </a:lnTo>
                  <a:cubicBezTo>
                    <a:pt x="105910" y="39305"/>
                    <a:pt x="103012" y="37981"/>
                    <a:pt x="100181" y="36726"/>
                  </a:cubicBezTo>
                  <a:lnTo>
                    <a:pt x="100181" y="36726"/>
                  </a:lnTo>
                  <a:cubicBezTo>
                    <a:pt x="99314" y="36315"/>
                    <a:pt x="98469" y="35950"/>
                    <a:pt x="97625" y="35584"/>
                  </a:cubicBezTo>
                  <a:lnTo>
                    <a:pt x="97625" y="35584"/>
                  </a:lnTo>
                  <a:cubicBezTo>
                    <a:pt x="94064" y="34032"/>
                    <a:pt x="90891" y="33028"/>
                    <a:pt x="87513" y="31955"/>
                  </a:cubicBezTo>
                  <a:lnTo>
                    <a:pt x="87513" y="31955"/>
                  </a:lnTo>
                  <a:cubicBezTo>
                    <a:pt x="87057" y="31795"/>
                    <a:pt x="86600" y="31658"/>
                    <a:pt x="86144" y="31499"/>
                  </a:cubicBezTo>
                  <a:lnTo>
                    <a:pt x="86144" y="31499"/>
                  </a:lnTo>
                  <a:cubicBezTo>
                    <a:pt x="75302" y="28029"/>
                    <a:pt x="62223" y="25541"/>
                    <a:pt x="50239" y="24674"/>
                  </a:cubicBezTo>
                  <a:lnTo>
                    <a:pt x="50239" y="24674"/>
                  </a:lnTo>
                  <a:cubicBezTo>
                    <a:pt x="48938" y="24583"/>
                    <a:pt x="47637" y="24491"/>
                    <a:pt x="46359" y="24400"/>
                  </a:cubicBezTo>
                  <a:lnTo>
                    <a:pt x="46359" y="24400"/>
                  </a:lnTo>
                  <a:cubicBezTo>
                    <a:pt x="38005" y="23852"/>
                    <a:pt x="29377" y="23282"/>
                    <a:pt x="21845" y="20474"/>
                  </a:cubicBezTo>
                  <a:lnTo>
                    <a:pt x="21845" y="20474"/>
                  </a:lnTo>
                  <a:cubicBezTo>
                    <a:pt x="18375" y="19196"/>
                    <a:pt x="15728" y="17781"/>
                    <a:pt x="13514" y="16069"/>
                  </a:cubicBezTo>
                  <a:lnTo>
                    <a:pt x="13514" y="16069"/>
                  </a:lnTo>
                  <a:cubicBezTo>
                    <a:pt x="9565" y="12988"/>
                    <a:pt x="6689" y="8925"/>
                    <a:pt x="3881" y="4976"/>
                  </a:cubicBezTo>
                  <a:lnTo>
                    <a:pt x="3881" y="4976"/>
                  </a:lnTo>
                  <a:cubicBezTo>
                    <a:pt x="2717" y="3310"/>
                    <a:pt x="1507" y="1621"/>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6"/>
            <p:cNvSpPr/>
            <p:nvPr/>
          </p:nvSpPr>
          <p:spPr>
            <a:xfrm>
              <a:off x="4011700" y="2022100"/>
              <a:ext cx="3359350" cy="1091625"/>
            </a:xfrm>
            <a:custGeom>
              <a:rect b="b" l="l" r="r" t="t"/>
              <a:pathLst>
                <a:path extrusionOk="0" h="43665" w="134374">
                  <a:moveTo>
                    <a:pt x="1" y="0"/>
                  </a:moveTo>
                  <a:cubicBezTo>
                    <a:pt x="800" y="1073"/>
                    <a:pt x="1599" y="2168"/>
                    <a:pt x="2397" y="3287"/>
                  </a:cubicBezTo>
                  <a:lnTo>
                    <a:pt x="2397" y="3287"/>
                  </a:lnTo>
                  <a:cubicBezTo>
                    <a:pt x="5114" y="7099"/>
                    <a:pt x="7944" y="11047"/>
                    <a:pt x="11710" y="14129"/>
                  </a:cubicBezTo>
                  <a:lnTo>
                    <a:pt x="11710" y="14129"/>
                  </a:lnTo>
                  <a:cubicBezTo>
                    <a:pt x="13856" y="15886"/>
                    <a:pt x="16435" y="17393"/>
                    <a:pt x="19790" y="18831"/>
                  </a:cubicBezTo>
                  <a:lnTo>
                    <a:pt x="19790" y="18831"/>
                  </a:lnTo>
                  <a:cubicBezTo>
                    <a:pt x="28030" y="22346"/>
                    <a:pt x="37526" y="23145"/>
                    <a:pt x="46724" y="23921"/>
                  </a:cubicBezTo>
                  <a:lnTo>
                    <a:pt x="46724" y="23921"/>
                  </a:lnTo>
                  <a:lnTo>
                    <a:pt x="47911" y="24012"/>
                  </a:lnTo>
                  <a:cubicBezTo>
                    <a:pt x="63113" y="25313"/>
                    <a:pt x="77059" y="28121"/>
                    <a:pt x="84021" y="29696"/>
                  </a:cubicBezTo>
                  <a:lnTo>
                    <a:pt x="84021" y="29696"/>
                  </a:lnTo>
                  <a:cubicBezTo>
                    <a:pt x="84774" y="29878"/>
                    <a:pt x="85504" y="30038"/>
                    <a:pt x="86235" y="30198"/>
                  </a:cubicBezTo>
                  <a:lnTo>
                    <a:pt x="86235" y="30198"/>
                  </a:lnTo>
                  <a:cubicBezTo>
                    <a:pt x="89385" y="30860"/>
                    <a:pt x="92603" y="31567"/>
                    <a:pt x="96027" y="32800"/>
                  </a:cubicBezTo>
                  <a:lnTo>
                    <a:pt x="96027" y="32800"/>
                  </a:lnTo>
                  <a:cubicBezTo>
                    <a:pt x="97442" y="33302"/>
                    <a:pt x="98857" y="33895"/>
                    <a:pt x="100364" y="34489"/>
                  </a:cubicBezTo>
                  <a:lnTo>
                    <a:pt x="100364" y="34489"/>
                  </a:lnTo>
                  <a:cubicBezTo>
                    <a:pt x="102760" y="35447"/>
                    <a:pt x="105225" y="36452"/>
                    <a:pt x="107942" y="37296"/>
                  </a:cubicBezTo>
                  <a:lnTo>
                    <a:pt x="107942" y="37296"/>
                  </a:lnTo>
                  <a:cubicBezTo>
                    <a:pt x="111320" y="38323"/>
                    <a:pt x="114812" y="39008"/>
                    <a:pt x="118190" y="39647"/>
                  </a:cubicBezTo>
                  <a:lnTo>
                    <a:pt x="118190" y="39647"/>
                  </a:lnTo>
                  <a:cubicBezTo>
                    <a:pt x="120039" y="39990"/>
                    <a:pt x="121956" y="40355"/>
                    <a:pt x="123828" y="40766"/>
                  </a:cubicBezTo>
                  <a:lnTo>
                    <a:pt x="123828" y="40766"/>
                  </a:lnTo>
                  <a:cubicBezTo>
                    <a:pt x="124490" y="40925"/>
                    <a:pt x="125106" y="41085"/>
                    <a:pt x="125700" y="41222"/>
                  </a:cubicBezTo>
                  <a:lnTo>
                    <a:pt x="125700" y="41222"/>
                  </a:lnTo>
                  <a:cubicBezTo>
                    <a:pt x="128553" y="41930"/>
                    <a:pt x="131475" y="42797"/>
                    <a:pt x="134373" y="43664"/>
                  </a:cubicBezTo>
                  <a:lnTo>
                    <a:pt x="134373" y="43664"/>
                  </a:lnTo>
                  <a:lnTo>
                    <a:pt x="134373" y="43505"/>
                  </a:lnTo>
                  <a:cubicBezTo>
                    <a:pt x="131497" y="42637"/>
                    <a:pt x="128599" y="41793"/>
                    <a:pt x="125768" y="41085"/>
                  </a:cubicBezTo>
                  <a:lnTo>
                    <a:pt x="125768" y="41085"/>
                  </a:lnTo>
                  <a:cubicBezTo>
                    <a:pt x="125175" y="40925"/>
                    <a:pt x="124558" y="40789"/>
                    <a:pt x="123874" y="40629"/>
                  </a:cubicBezTo>
                  <a:lnTo>
                    <a:pt x="123874" y="40629"/>
                  </a:lnTo>
                  <a:cubicBezTo>
                    <a:pt x="122002" y="40218"/>
                    <a:pt x="120085" y="39853"/>
                    <a:pt x="118236" y="39487"/>
                  </a:cubicBezTo>
                  <a:lnTo>
                    <a:pt x="118236" y="39487"/>
                  </a:lnTo>
                  <a:cubicBezTo>
                    <a:pt x="114858" y="38848"/>
                    <a:pt x="111388" y="38186"/>
                    <a:pt x="108010" y="37159"/>
                  </a:cubicBezTo>
                  <a:lnTo>
                    <a:pt x="108010" y="37159"/>
                  </a:lnTo>
                  <a:cubicBezTo>
                    <a:pt x="105294" y="36315"/>
                    <a:pt x="102852" y="35333"/>
                    <a:pt x="100455" y="34375"/>
                  </a:cubicBezTo>
                  <a:lnTo>
                    <a:pt x="100455" y="34375"/>
                  </a:lnTo>
                  <a:cubicBezTo>
                    <a:pt x="98948" y="33758"/>
                    <a:pt x="97533" y="33188"/>
                    <a:pt x="96118" y="32663"/>
                  </a:cubicBezTo>
                  <a:lnTo>
                    <a:pt x="96118" y="32663"/>
                  </a:lnTo>
                  <a:cubicBezTo>
                    <a:pt x="92671" y="31430"/>
                    <a:pt x="89430" y="30723"/>
                    <a:pt x="86280" y="30038"/>
                  </a:cubicBezTo>
                  <a:lnTo>
                    <a:pt x="86280" y="30038"/>
                  </a:lnTo>
                  <a:cubicBezTo>
                    <a:pt x="85550" y="29878"/>
                    <a:pt x="84820" y="29718"/>
                    <a:pt x="84066" y="29559"/>
                  </a:cubicBezTo>
                  <a:lnTo>
                    <a:pt x="84066" y="29559"/>
                  </a:lnTo>
                  <a:cubicBezTo>
                    <a:pt x="77105" y="27984"/>
                    <a:pt x="63136" y="25176"/>
                    <a:pt x="47934" y="23875"/>
                  </a:cubicBezTo>
                  <a:lnTo>
                    <a:pt x="47934" y="23875"/>
                  </a:lnTo>
                  <a:lnTo>
                    <a:pt x="46724" y="23761"/>
                  </a:lnTo>
                  <a:cubicBezTo>
                    <a:pt x="37548" y="23008"/>
                    <a:pt x="28076" y="22186"/>
                    <a:pt x="19904" y="18717"/>
                  </a:cubicBezTo>
                  <a:lnTo>
                    <a:pt x="19904" y="18717"/>
                  </a:lnTo>
                  <a:cubicBezTo>
                    <a:pt x="16549" y="17279"/>
                    <a:pt x="13993" y="15795"/>
                    <a:pt x="11847" y="14037"/>
                  </a:cubicBezTo>
                  <a:lnTo>
                    <a:pt x="11847" y="14037"/>
                  </a:lnTo>
                  <a:cubicBezTo>
                    <a:pt x="8127" y="10979"/>
                    <a:pt x="5296" y="7030"/>
                    <a:pt x="2580" y="3241"/>
                  </a:cubicBezTo>
                  <a:lnTo>
                    <a:pt x="2580" y="3241"/>
                  </a:lnTo>
                  <a:cubicBezTo>
                    <a:pt x="1804" y="2168"/>
                    <a:pt x="1028" y="1073"/>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6"/>
            <p:cNvSpPr/>
            <p:nvPr/>
          </p:nvSpPr>
          <p:spPr>
            <a:xfrm>
              <a:off x="4073325" y="2022100"/>
              <a:ext cx="3297725" cy="1023725"/>
            </a:xfrm>
            <a:custGeom>
              <a:rect b="b" l="l" r="r" t="t"/>
              <a:pathLst>
                <a:path extrusionOk="0" h="40949" w="131909">
                  <a:moveTo>
                    <a:pt x="1" y="0"/>
                  </a:moveTo>
                  <a:cubicBezTo>
                    <a:pt x="389" y="525"/>
                    <a:pt x="777" y="1073"/>
                    <a:pt x="1165" y="1598"/>
                  </a:cubicBezTo>
                  <a:lnTo>
                    <a:pt x="1165" y="1598"/>
                  </a:lnTo>
                  <a:cubicBezTo>
                    <a:pt x="3813" y="5273"/>
                    <a:pt x="6552" y="9039"/>
                    <a:pt x="10090" y="12097"/>
                  </a:cubicBezTo>
                  <a:lnTo>
                    <a:pt x="10090" y="12097"/>
                  </a:lnTo>
                  <a:cubicBezTo>
                    <a:pt x="12167" y="13923"/>
                    <a:pt x="14632" y="15475"/>
                    <a:pt x="17896" y="17050"/>
                  </a:cubicBezTo>
                  <a:lnTo>
                    <a:pt x="17896" y="17050"/>
                  </a:lnTo>
                  <a:cubicBezTo>
                    <a:pt x="26159" y="21045"/>
                    <a:pt x="35357" y="22209"/>
                    <a:pt x="45651" y="23213"/>
                  </a:cubicBezTo>
                  <a:lnTo>
                    <a:pt x="45651" y="23213"/>
                  </a:lnTo>
                  <a:cubicBezTo>
                    <a:pt x="56973" y="24332"/>
                    <a:pt x="68614" y="25929"/>
                    <a:pt x="77995" y="27208"/>
                  </a:cubicBezTo>
                  <a:lnTo>
                    <a:pt x="77995" y="27208"/>
                  </a:lnTo>
                  <a:cubicBezTo>
                    <a:pt x="79387" y="27390"/>
                    <a:pt x="80734" y="27573"/>
                    <a:pt x="82035" y="27755"/>
                  </a:cubicBezTo>
                  <a:lnTo>
                    <a:pt x="82035" y="27755"/>
                  </a:lnTo>
                  <a:cubicBezTo>
                    <a:pt x="82925" y="27869"/>
                    <a:pt x="83793" y="27984"/>
                    <a:pt x="84660" y="28098"/>
                  </a:cubicBezTo>
                  <a:lnTo>
                    <a:pt x="84660" y="28098"/>
                  </a:lnTo>
                  <a:cubicBezTo>
                    <a:pt x="87992" y="28509"/>
                    <a:pt x="91120" y="28897"/>
                    <a:pt x="94589" y="29901"/>
                  </a:cubicBezTo>
                  <a:lnTo>
                    <a:pt x="94589" y="29901"/>
                  </a:lnTo>
                  <a:cubicBezTo>
                    <a:pt x="96643" y="30494"/>
                    <a:pt x="98698" y="31270"/>
                    <a:pt x="100866" y="32092"/>
                  </a:cubicBezTo>
                  <a:lnTo>
                    <a:pt x="100866" y="32092"/>
                  </a:lnTo>
                  <a:cubicBezTo>
                    <a:pt x="102738" y="32777"/>
                    <a:pt x="104678" y="33507"/>
                    <a:pt x="106732" y="34169"/>
                  </a:cubicBezTo>
                  <a:lnTo>
                    <a:pt x="106732" y="34169"/>
                  </a:lnTo>
                  <a:cubicBezTo>
                    <a:pt x="110019" y="35219"/>
                    <a:pt x="113397" y="35995"/>
                    <a:pt x="116661" y="36748"/>
                  </a:cubicBezTo>
                  <a:lnTo>
                    <a:pt x="116661" y="36748"/>
                  </a:lnTo>
                  <a:cubicBezTo>
                    <a:pt x="118601" y="37205"/>
                    <a:pt x="120610" y="37684"/>
                    <a:pt x="122573" y="38209"/>
                  </a:cubicBezTo>
                  <a:lnTo>
                    <a:pt x="122573" y="38209"/>
                  </a:lnTo>
                  <a:cubicBezTo>
                    <a:pt x="123235" y="38369"/>
                    <a:pt x="123851" y="38552"/>
                    <a:pt x="124444" y="38711"/>
                  </a:cubicBezTo>
                  <a:lnTo>
                    <a:pt x="124444" y="38711"/>
                  </a:lnTo>
                  <a:cubicBezTo>
                    <a:pt x="126795" y="39373"/>
                    <a:pt x="129261" y="40149"/>
                    <a:pt x="131634" y="40880"/>
                  </a:cubicBezTo>
                  <a:lnTo>
                    <a:pt x="131634" y="40880"/>
                  </a:lnTo>
                  <a:cubicBezTo>
                    <a:pt x="131726" y="40903"/>
                    <a:pt x="131817" y="40925"/>
                    <a:pt x="131908" y="40948"/>
                  </a:cubicBezTo>
                  <a:lnTo>
                    <a:pt x="131908" y="40948"/>
                  </a:lnTo>
                  <a:lnTo>
                    <a:pt x="131908" y="40789"/>
                  </a:lnTo>
                  <a:cubicBezTo>
                    <a:pt x="131840" y="40789"/>
                    <a:pt x="131771" y="40766"/>
                    <a:pt x="131703" y="40743"/>
                  </a:cubicBezTo>
                  <a:lnTo>
                    <a:pt x="131703" y="40743"/>
                  </a:lnTo>
                  <a:cubicBezTo>
                    <a:pt x="129329" y="40012"/>
                    <a:pt x="126864" y="39236"/>
                    <a:pt x="124513" y="38574"/>
                  </a:cubicBezTo>
                  <a:lnTo>
                    <a:pt x="124513" y="38574"/>
                  </a:lnTo>
                  <a:cubicBezTo>
                    <a:pt x="123919" y="38415"/>
                    <a:pt x="123303" y="38232"/>
                    <a:pt x="122618" y="38050"/>
                  </a:cubicBezTo>
                  <a:lnTo>
                    <a:pt x="122618" y="38050"/>
                  </a:lnTo>
                  <a:cubicBezTo>
                    <a:pt x="120655" y="37547"/>
                    <a:pt x="118647" y="37068"/>
                    <a:pt x="116707" y="36612"/>
                  </a:cubicBezTo>
                  <a:lnTo>
                    <a:pt x="116707" y="36612"/>
                  </a:lnTo>
                  <a:cubicBezTo>
                    <a:pt x="113443" y="35858"/>
                    <a:pt x="110087" y="35082"/>
                    <a:pt x="106823" y="34032"/>
                  </a:cubicBezTo>
                  <a:lnTo>
                    <a:pt x="106823" y="34032"/>
                  </a:lnTo>
                  <a:cubicBezTo>
                    <a:pt x="104769" y="33370"/>
                    <a:pt x="102829" y="32663"/>
                    <a:pt x="100957" y="31955"/>
                  </a:cubicBezTo>
                  <a:lnTo>
                    <a:pt x="100957" y="31955"/>
                  </a:lnTo>
                  <a:cubicBezTo>
                    <a:pt x="98766" y="31133"/>
                    <a:pt x="96712" y="30380"/>
                    <a:pt x="94657" y="29764"/>
                  </a:cubicBezTo>
                  <a:lnTo>
                    <a:pt x="94657" y="29764"/>
                  </a:lnTo>
                  <a:cubicBezTo>
                    <a:pt x="91165" y="28737"/>
                    <a:pt x="87878" y="28349"/>
                    <a:pt x="84683" y="27938"/>
                  </a:cubicBezTo>
                  <a:lnTo>
                    <a:pt x="84683" y="27938"/>
                  </a:lnTo>
                  <a:cubicBezTo>
                    <a:pt x="83815" y="27847"/>
                    <a:pt x="82925" y="27733"/>
                    <a:pt x="82058" y="27618"/>
                  </a:cubicBezTo>
                  <a:lnTo>
                    <a:pt x="82058" y="27618"/>
                  </a:lnTo>
                  <a:cubicBezTo>
                    <a:pt x="80757" y="27436"/>
                    <a:pt x="79410" y="27253"/>
                    <a:pt x="78018" y="27071"/>
                  </a:cubicBezTo>
                  <a:lnTo>
                    <a:pt x="78018" y="27071"/>
                  </a:lnTo>
                  <a:cubicBezTo>
                    <a:pt x="68637" y="25770"/>
                    <a:pt x="56996" y="24195"/>
                    <a:pt x="45674" y="23076"/>
                  </a:cubicBezTo>
                  <a:lnTo>
                    <a:pt x="45674" y="23076"/>
                  </a:lnTo>
                  <a:cubicBezTo>
                    <a:pt x="35403" y="22072"/>
                    <a:pt x="26227" y="20908"/>
                    <a:pt x="17987" y="16936"/>
                  </a:cubicBezTo>
                  <a:lnTo>
                    <a:pt x="17987" y="16936"/>
                  </a:lnTo>
                  <a:cubicBezTo>
                    <a:pt x="14769" y="15384"/>
                    <a:pt x="12304" y="13809"/>
                    <a:pt x="10249" y="12029"/>
                  </a:cubicBezTo>
                  <a:lnTo>
                    <a:pt x="10249" y="12029"/>
                  </a:lnTo>
                  <a:cubicBezTo>
                    <a:pt x="6734" y="8970"/>
                    <a:pt x="3995" y="5204"/>
                    <a:pt x="1348" y="1552"/>
                  </a:cubicBezTo>
                  <a:lnTo>
                    <a:pt x="1348" y="1552"/>
                  </a:lnTo>
                  <a:cubicBezTo>
                    <a:pt x="982" y="1027"/>
                    <a:pt x="594" y="502"/>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6"/>
            <p:cNvSpPr/>
            <p:nvPr/>
          </p:nvSpPr>
          <p:spPr>
            <a:xfrm>
              <a:off x="4135525" y="2022100"/>
              <a:ext cx="3235525" cy="955825"/>
            </a:xfrm>
            <a:custGeom>
              <a:rect b="b" l="l" r="r" t="t"/>
              <a:pathLst>
                <a:path extrusionOk="0" h="38233" w="129421">
                  <a:moveTo>
                    <a:pt x="1" y="0"/>
                  </a:moveTo>
                  <a:cubicBezTo>
                    <a:pt x="2534" y="3492"/>
                    <a:pt x="5182" y="7076"/>
                    <a:pt x="8446" y="10089"/>
                  </a:cubicBezTo>
                  <a:lnTo>
                    <a:pt x="8446" y="10089"/>
                  </a:lnTo>
                  <a:cubicBezTo>
                    <a:pt x="10455" y="11938"/>
                    <a:pt x="12851" y="13581"/>
                    <a:pt x="15956" y="15270"/>
                  </a:cubicBezTo>
                  <a:lnTo>
                    <a:pt x="15956" y="15270"/>
                  </a:lnTo>
                  <a:cubicBezTo>
                    <a:pt x="23808" y="19538"/>
                    <a:pt x="32595" y="21227"/>
                    <a:pt x="43369" y="22414"/>
                  </a:cubicBezTo>
                  <a:lnTo>
                    <a:pt x="43369" y="22414"/>
                  </a:lnTo>
                  <a:cubicBezTo>
                    <a:pt x="56402" y="23875"/>
                    <a:pt x="69846" y="25290"/>
                    <a:pt x="80026" y="25815"/>
                  </a:cubicBezTo>
                  <a:lnTo>
                    <a:pt x="80026" y="25815"/>
                  </a:lnTo>
                  <a:cubicBezTo>
                    <a:pt x="80985" y="25861"/>
                    <a:pt x="81944" y="25907"/>
                    <a:pt x="82880" y="25929"/>
                  </a:cubicBezTo>
                  <a:lnTo>
                    <a:pt x="82880" y="25929"/>
                  </a:lnTo>
                  <a:cubicBezTo>
                    <a:pt x="86303" y="26066"/>
                    <a:pt x="89545" y="26180"/>
                    <a:pt x="93128" y="27002"/>
                  </a:cubicBezTo>
                  <a:lnTo>
                    <a:pt x="93128" y="27002"/>
                  </a:lnTo>
                  <a:cubicBezTo>
                    <a:pt x="95867" y="27641"/>
                    <a:pt x="98629" y="28623"/>
                    <a:pt x="101551" y="29650"/>
                  </a:cubicBezTo>
                  <a:lnTo>
                    <a:pt x="101551" y="29650"/>
                  </a:lnTo>
                  <a:cubicBezTo>
                    <a:pt x="102829" y="30106"/>
                    <a:pt x="104153" y="30586"/>
                    <a:pt x="105522" y="31042"/>
                  </a:cubicBezTo>
                  <a:lnTo>
                    <a:pt x="105522" y="31042"/>
                  </a:lnTo>
                  <a:cubicBezTo>
                    <a:pt x="108626" y="32046"/>
                    <a:pt x="111776" y="32937"/>
                    <a:pt x="114835" y="33781"/>
                  </a:cubicBezTo>
                  <a:lnTo>
                    <a:pt x="114835" y="33781"/>
                  </a:lnTo>
                  <a:cubicBezTo>
                    <a:pt x="116958" y="34375"/>
                    <a:pt x="119149" y="34968"/>
                    <a:pt x="121295" y="35630"/>
                  </a:cubicBezTo>
                  <a:lnTo>
                    <a:pt x="121295" y="35630"/>
                  </a:lnTo>
                  <a:cubicBezTo>
                    <a:pt x="121979" y="35835"/>
                    <a:pt x="122573" y="36018"/>
                    <a:pt x="123143" y="36201"/>
                  </a:cubicBezTo>
                  <a:lnTo>
                    <a:pt x="123143" y="36201"/>
                  </a:lnTo>
                  <a:cubicBezTo>
                    <a:pt x="124239" y="36543"/>
                    <a:pt x="125357" y="36908"/>
                    <a:pt x="126453" y="37273"/>
                  </a:cubicBezTo>
                  <a:lnTo>
                    <a:pt x="126453" y="37273"/>
                  </a:lnTo>
                  <a:cubicBezTo>
                    <a:pt x="127457" y="37593"/>
                    <a:pt x="128439" y="37913"/>
                    <a:pt x="129420" y="38232"/>
                  </a:cubicBezTo>
                  <a:lnTo>
                    <a:pt x="129420" y="38232"/>
                  </a:lnTo>
                  <a:lnTo>
                    <a:pt x="129420" y="38072"/>
                  </a:lnTo>
                  <a:cubicBezTo>
                    <a:pt x="128462" y="37753"/>
                    <a:pt x="127503" y="37456"/>
                    <a:pt x="126544" y="37137"/>
                  </a:cubicBezTo>
                  <a:lnTo>
                    <a:pt x="126544" y="37137"/>
                  </a:lnTo>
                  <a:cubicBezTo>
                    <a:pt x="125426" y="36771"/>
                    <a:pt x="124307" y="36406"/>
                    <a:pt x="123212" y="36064"/>
                  </a:cubicBezTo>
                  <a:lnTo>
                    <a:pt x="123212" y="36064"/>
                  </a:lnTo>
                  <a:cubicBezTo>
                    <a:pt x="122664" y="35881"/>
                    <a:pt x="122048" y="35699"/>
                    <a:pt x="121363" y="35493"/>
                  </a:cubicBezTo>
                  <a:lnTo>
                    <a:pt x="121363" y="35493"/>
                  </a:lnTo>
                  <a:cubicBezTo>
                    <a:pt x="119217" y="34831"/>
                    <a:pt x="117026" y="34238"/>
                    <a:pt x="114903" y="33644"/>
                  </a:cubicBezTo>
                  <a:lnTo>
                    <a:pt x="114903" y="33644"/>
                  </a:lnTo>
                  <a:cubicBezTo>
                    <a:pt x="111845" y="32800"/>
                    <a:pt x="108695" y="31932"/>
                    <a:pt x="105591" y="30905"/>
                  </a:cubicBezTo>
                  <a:lnTo>
                    <a:pt x="105591" y="30905"/>
                  </a:lnTo>
                  <a:cubicBezTo>
                    <a:pt x="104244" y="30449"/>
                    <a:pt x="102920" y="29969"/>
                    <a:pt x="101619" y="29513"/>
                  </a:cubicBezTo>
                  <a:lnTo>
                    <a:pt x="101619" y="29513"/>
                  </a:lnTo>
                  <a:cubicBezTo>
                    <a:pt x="98697" y="28486"/>
                    <a:pt x="95936" y="27504"/>
                    <a:pt x="93174" y="26865"/>
                  </a:cubicBezTo>
                  <a:lnTo>
                    <a:pt x="93174" y="26865"/>
                  </a:lnTo>
                  <a:cubicBezTo>
                    <a:pt x="89567" y="26043"/>
                    <a:pt x="86166" y="25907"/>
                    <a:pt x="82857" y="25792"/>
                  </a:cubicBezTo>
                  <a:lnTo>
                    <a:pt x="82857" y="25792"/>
                  </a:lnTo>
                  <a:cubicBezTo>
                    <a:pt x="81944" y="25747"/>
                    <a:pt x="80985" y="25724"/>
                    <a:pt x="80026" y="25678"/>
                  </a:cubicBezTo>
                  <a:lnTo>
                    <a:pt x="80026" y="25678"/>
                  </a:lnTo>
                  <a:cubicBezTo>
                    <a:pt x="69846" y="25130"/>
                    <a:pt x="56402" y="23715"/>
                    <a:pt x="43392" y="22277"/>
                  </a:cubicBezTo>
                  <a:lnTo>
                    <a:pt x="43392" y="22277"/>
                  </a:lnTo>
                  <a:cubicBezTo>
                    <a:pt x="32664" y="21090"/>
                    <a:pt x="23899" y="19424"/>
                    <a:pt x="16070" y="15156"/>
                  </a:cubicBezTo>
                  <a:lnTo>
                    <a:pt x="16070" y="15156"/>
                  </a:lnTo>
                  <a:cubicBezTo>
                    <a:pt x="12988" y="13490"/>
                    <a:pt x="10615" y="11846"/>
                    <a:pt x="8606" y="9997"/>
                  </a:cubicBezTo>
                  <a:lnTo>
                    <a:pt x="8606" y="9997"/>
                  </a:lnTo>
                  <a:cubicBezTo>
                    <a:pt x="5365" y="7030"/>
                    <a:pt x="2740" y="346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6"/>
            <p:cNvSpPr/>
            <p:nvPr/>
          </p:nvSpPr>
          <p:spPr>
            <a:xfrm>
              <a:off x="4197725" y="2022100"/>
              <a:ext cx="3173325" cy="886200"/>
            </a:xfrm>
            <a:custGeom>
              <a:rect b="b" l="l" r="r" t="t"/>
              <a:pathLst>
                <a:path extrusionOk="0" h="35448" w="126933">
                  <a:moveTo>
                    <a:pt x="1" y="0"/>
                  </a:moveTo>
                  <a:cubicBezTo>
                    <a:pt x="2078" y="2785"/>
                    <a:pt x="4269" y="5592"/>
                    <a:pt x="6803" y="8057"/>
                  </a:cubicBezTo>
                  <a:lnTo>
                    <a:pt x="6803" y="8057"/>
                  </a:lnTo>
                  <a:cubicBezTo>
                    <a:pt x="8789" y="9975"/>
                    <a:pt x="11071" y="11709"/>
                    <a:pt x="14016" y="13490"/>
                  </a:cubicBezTo>
                  <a:lnTo>
                    <a:pt x="14016" y="13490"/>
                  </a:lnTo>
                  <a:cubicBezTo>
                    <a:pt x="22689" y="18762"/>
                    <a:pt x="32573" y="20565"/>
                    <a:pt x="41086" y="21615"/>
                  </a:cubicBezTo>
                  <a:lnTo>
                    <a:pt x="41086" y="21615"/>
                  </a:lnTo>
                  <a:cubicBezTo>
                    <a:pt x="54782" y="23327"/>
                    <a:pt x="67906" y="24126"/>
                    <a:pt x="78018" y="23875"/>
                  </a:cubicBezTo>
                  <a:lnTo>
                    <a:pt x="78018" y="23875"/>
                  </a:lnTo>
                  <a:cubicBezTo>
                    <a:pt x="79022" y="23852"/>
                    <a:pt x="80026" y="23807"/>
                    <a:pt x="81008" y="23761"/>
                  </a:cubicBezTo>
                  <a:lnTo>
                    <a:pt x="81008" y="23761"/>
                  </a:lnTo>
                  <a:cubicBezTo>
                    <a:pt x="84569" y="23601"/>
                    <a:pt x="87947" y="23464"/>
                    <a:pt x="91644" y="24103"/>
                  </a:cubicBezTo>
                  <a:lnTo>
                    <a:pt x="91644" y="24103"/>
                  </a:lnTo>
                  <a:cubicBezTo>
                    <a:pt x="95160" y="24720"/>
                    <a:pt x="98675" y="25952"/>
                    <a:pt x="102418" y="27253"/>
                  </a:cubicBezTo>
                  <a:lnTo>
                    <a:pt x="102418" y="27253"/>
                  </a:lnTo>
                  <a:cubicBezTo>
                    <a:pt x="103034" y="27459"/>
                    <a:pt x="103673" y="27687"/>
                    <a:pt x="104312" y="27892"/>
                  </a:cubicBezTo>
                  <a:lnTo>
                    <a:pt x="104312" y="27892"/>
                  </a:lnTo>
                  <a:cubicBezTo>
                    <a:pt x="106937" y="28805"/>
                    <a:pt x="109608" y="29650"/>
                    <a:pt x="112210" y="30494"/>
                  </a:cubicBezTo>
                  <a:lnTo>
                    <a:pt x="112210" y="30494"/>
                  </a:lnTo>
                  <a:cubicBezTo>
                    <a:pt x="114766" y="31316"/>
                    <a:pt x="117414" y="32161"/>
                    <a:pt x="119993" y="33051"/>
                  </a:cubicBezTo>
                  <a:lnTo>
                    <a:pt x="119993" y="33051"/>
                  </a:lnTo>
                  <a:cubicBezTo>
                    <a:pt x="120610" y="33256"/>
                    <a:pt x="121249" y="33462"/>
                    <a:pt x="121865" y="33690"/>
                  </a:cubicBezTo>
                  <a:lnTo>
                    <a:pt x="121865" y="33690"/>
                  </a:lnTo>
                  <a:cubicBezTo>
                    <a:pt x="123486" y="34261"/>
                    <a:pt x="125198" y="34854"/>
                    <a:pt x="126932" y="35447"/>
                  </a:cubicBezTo>
                  <a:lnTo>
                    <a:pt x="126932" y="35447"/>
                  </a:lnTo>
                  <a:lnTo>
                    <a:pt x="126932" y="35288"/>
                  </a:lnTo>
                  <a:cubicBezTo>
                    <a:pt x="125220" y="34717"/>
                    <a:pt x="123554" y="34124"/>
                    <a:pt x="121934" y="33553"/>
                  </a:cubicBezTo>
                  <a:lnTo>
                    <a:pt x="121934" y="33553"/>
                  </a:lnTo>
                  <a:cubicBezTo>
                    <a:pt x="121317" y="33325"/>
                    <a:pt x="120701" y="33119"/>
                    <a:pt x="120085" y="32914"/>
                  </a:cubicBezTo>
                  <a:lnTo>
                    <a:pt x="120085" y="32914"/>
                  </a:lnTo>
                  <a:cubicBezTo>
                    <a:pt x="117505" y="32024"/>
                    <a:pt x="114835" y="31179"/>
                    <a:pt x="112278" y="30357"/>
                  </a:cubicBezTo>
                  <a:lnTo>
                    <a:pt x="112278" y="30357"/>
                  </a:lnTo>
                  <a:cubicBezTo>
                    <a:pt x="109699" y="29536"/>
                    <a:pt x="107006" y="28668"/>
                    <a:pt x="104381" y="27778"/>
                  </a:cubicBezTo>
                  <a:lnTo>
                    <a:pt x="104381" y="27778"/>
                  </a:lnTo>
                  <a:cubicBezTo>
                    <a:pt x="103742" y="27550"/>
                    <a:pt x="103126" y="27322"/>
                    <a:pt x="102486" y="27116"/>
                  </a:cubicBezTo>
                  <a:lnTo>
                    <a:pt x="102486" y="27116"/>
                  </a:lnTo>
                  <a:cubicBezTo>
                    <a:pt x="98743" y="25815"/>
                    <a:pt x="95205" y="24583"/>
                    <a:pt x="91690" y="23966"/>
                  </a:cubicBezTo>
                  <a:lnTo>
                    <a:pt x="91690" y="23966"/>
                  </a:lnTo>
                  <a:cubicBezTo>
                    <a:pt x="87947" y="23304"/>
                    <a:pt x="84409" y="23464"/>
                    <a:pt x="80962" y="23624"/>
                  </a:cubicBezTo>
                  <a:lnTo>
                    <a:pt x="80962" y="23624"/>
                  </a:lnTo>
                  <a:cubicBezTo>
                    <a:pt x="80003" y="23670"/>
                    <a:pt x="78976" y="23692"/>
                    <a:pt x="77972" y="23738"/>
                  </a:cubicBezTo>
                  <a:lnTo>
                    <a:pt x="77972" y="23738"/>
                  </a:lnTo>
                  <a:cubicBezTo>
                    <a:pt x="68043" y="23989"/>
                    <a:pt x="54599" y="23168"/>
                    <a:pt x="41086" y="21478"/>
                  </a:cubicBezTo>
                  <a:lnTo>
                    <a:pt x="41086" y="21478"/>
                  </a:lnTo>
                  <a:cubicBezTo>
                    <a:pt x="32618" y="20429"/>
                    <a:pt x="22780" y="18625"/>
                    <a:pt x="14152" y="13376"/>
                  </a:cubicBezTo>
                  <a:lnTo>
                    <a:pt x="14152" y="13376"/>
                  </a:lnTo>
                  <a:cubicBezTo>
                    <a:pt x="11208" y="11618"/>
                    <a:pt x="8948" y="9883"/>
                    <a:pt x="6963" y="7989"/>
                  </a:cubicBezTo>
                  <a:lnTo>
                    <a:pt x="6963" y="7989"/>
                  </a:lnTo>
                  <a:cubicBezTo>
                    <a:pt x="4475" y="5547"/>
                    <a:pt x="2306" y="2762"/>
                    <a:pt x="252" y="0"/>
                  </a:cubicBezTo>
                  <a:lnTo>
                    <a:pt x="252"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6"/>
            <p:cNvSpPr/>
            <p:nvPr/>
          </p:nvSpPr>
          <p:spPr>
            <a:xfrm>
              <a:off x="4261650" y="2022100"/>
              <a:ext cx="3109400" cy="816000"/>
            </a:xfrm>
            <a:custGeom>
              <a:rect b="b" l="l" r="r" t="t"/>
              <a:pathLst>
                <a:path extrusionOk="0" h="32640" w="124376">
                  <a:moveTo>
                    <a:pt x="0" y="0"/>
                  </a:moveTo>
                  <a:cubicBezTo>
                    <a:pt x="1598" y="2077"/>
                    <a:pt x="3264" y="4154"/>
                    <a:pt x="5090" y="6026"/>
                  </a:cubicBezTo>
                  <a:lnTo>
                    <a:pt x="5090" y="6026"/>
                  </a:lnTo>
                  <a:cubicBezTo>
                    <a:pt x="7030" y="8012"/>
                    <a:pt x="9290" y="9883"/>
                    <a:pt x="12006" y="11709"/>
                  </a:cubicBezTo>
                  <a:lnTo>
                    <a:pt x="12006" y="11709"/>
                  </a:lnTo>
                  <a:cubicBezTo>
                    <a:pt x="18877" y="16366"/>
                    <a:pt x="27368" y="19264"/>
                    <a:pt x="38712" y="20817"/>
                  </a:cubicBezTo>
                  <a:lnTo>
                    <a:pt x="38712" y="20817"/>
                  </a:lnTo>
                  <a:cubicBezTo>
                    <a:pt x="51517" y="22597"/>
                    <a:pt x="65098" y="23008"/>
                    <a:pt x="75917" y="21935"/>
                  </a:cubicBezTo>
                  <a:lnTo>
                    <a:pt x="75917" y="21935"/>
                  </a:lnTo>
                  <a:cubicBezTo>
                    <a:pt x="76944" y="21821"/>
                    <a:pt x="77994" y="21707"/>
                    <a:pt x="78999" y="21593"/>
                  </a:cubicBezTo>
                  <a:lnTo>
                    <a:pt x="78999" y="21593"/>
                  </a:lnTo>
                  <a:cubicBezTo>
                    <a:pt x="82696" y="21159"/>
                    <a:pt x="86189" y="20748"/>
                    <a:pt x="90000" y="21182"/>
                  </a:cubicBezTo>
                  <a:lnTo>
                    <a:pt x="90000" y="21182"/>
                  </a:lnTo>
                  <a:lnTo>
                    <a:pt x="90115" y="21205"/>
                  </a:lnTo>
                  <a:lnTo>
                    <a:pt x="90115" y="21205"/>
                  </a:lnTo>
                  <a:cubicBezTo>
                    <a:pt x="94474" y="21730"/>
                    <a:pt x="98811" y="23282"/>
                    <a:pt x="103011" y="24765"/>
                  </a:cubicBezTo>
                  <a:lnTo>
                    <a:pt x="103011" y="24765"/>
                  </a:lnTo>
                  <a:cubicBezTo>
                    <a:pt x="107873" y="26500"/>
                    <a:pt x="113374" y="28440"/>
                    <a:pt x="118646" y="30472"/>
                  </a:cubicBezTo>
                  <a:lnTo>
                    <a:pt x="118646" y="30472"/>
                  </a:lnTo>
                  <a:cubicBezTo>
                    <a:pt x="119262" y="30700"/>
                    <a:pt x="119879" y="30928"/>
                    <a:pt x="120495" y="31179"/>
                  </a:cubicBezTo>
                  <a:lnTo>
                    <a:pt x="120495" y="31179"/>
                  </a:lnTo>
                  <a:cubicBezTo>
                    <a:pt x="121796" y="31681"/>
                    <a:pt x="123074" y="32161"/>
                    <a:pt x="124375" y="32640"/>
                  </a:cubicBezTo>
                  <a:lnTo>
                    <a:pt x="124375" y="32640"/>
                  </a:lnTo>
                  <a:lnTo>
                    <a:pt x="124375" y="32480"/>
                  </a:lnTo>
                  <a:cubicBezTo>
                    <a:pt x="123120" y="32024"/>
                    <a:pt x="121842" y="31544"/>
                    <a:pt x="120586" y="31042"/>
                  </a:cubicBezTo>
                  <a:lnTo>
                    <a:pt x="120586" y="31042"/>
                  </a:lnTo>
                  <a:cubicBezTo>
                    <a:pt x="119970" y="30814"/>
                    <a:pt x="119354" y="30563"/>
                    <a:pt x="118737" y="30335"/>
                  </a:cubicBezTo>
                  <a:lnTo>
                    <a:pt x="118737" y="30335"/>
                  </a:lnTo>
                  <a:cubicBezTo>
                    <a:pt x="113465" y="28303"/>
                    <a:pt x="107964" y="26363"/>
                    <a:pt x="103102" y="24651"/>
                  </a:cubicBezTo>
                  <a:lnTo>
                    <a:pt x="103102" y="24651"/>
                  </a:lnTo>
                  <a:cubicBezTo>
                    <a:pt x="98879" y="23145"/>
                    <a:pt x="94520" y="21593"/>
                    <a:pt x="90137" y="21068"/>
                  </a:cubicBezTo>
                  <a:lnTo>
                    <a:pt x="90137" y="21068"/>
                  </a:lnTo>
                  <a:cubicBezTo>
                    <a:pt x="90092" y="21045"/>
                    <a:pt x="90046" y="21045"/>
                    <a:pt x="90023" y="21045"/>
                  </a:cubicBezTo>
                  <a:lnTo>
                    <a:pt x="90023" y="21045"/>
                  </a:lnTo>
                  <a:cubicBezTo>
                    <a:pt x="86166" y="20588"/>
                    <a:pt x="82491" y="21022"/>
                    <a:pt x="78930" y="21456"/>
                  </a:cubicBezTo>
                  <a:lnTo>
                    <a:pt x="78930" y="21456"/>
                  </a:lnTo>
                  <a:cubicBezTo>
                    <a:pt x="77926" y="21570"/>
                    <a:pt x="76899" y="21684"/>
                    <a:pt x="75872" y="21775"/>
                  </a:cubicBezTo>
                  <a:lnTo>
                    <a:pt x="75872" y="21775"/>
                  </a:lnTo>
                  <a:cubicBezTo>
                    <a:pt x="65052" y="22848"/>
                    <a:pt x="51540" y="22437"/>
                    <a:pt x="38735" y="20680"/>
                  </a:cubicBezTo>
                  <a:lnTo>
                    <a:pt x="38735" y="20680"/>
                  </a:lnTo>
                  <a:cubicBezTo>
                    <a:pt x="27436" y="19127"/>
                    <a:pt x="18991" y="16229"/>
                    <a:pt x="12143" y="11618"/>
                  </a:cubicBezTo>
                  <a:lnTo>
                    <a:pt x="12143" y="11618"/>
                  </a:lnTo>
                  <a:cubicBezTo>
                    <a:pt x="9427" y="9769"/>
                    <a:pt x="7190" y="7920"/>
                    <a:pt x="5273" y="5957"/>
                  </a:cubicBezTo>
                  <a:lnTo>
                    <a:pt x="5273" y="5957"/>
                  </a:lnTo>
                  <a:cubicBezTo>
                    <a:pt x="3447" y="4086"/>
                    <a:pt x="1803" y="2054"/>
                    <a:pt x="228" y="0"/>
                  </a:cubicBezTo>
                  <a:lnTo>
                    <a:pt x="22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6"/>
            <p:cNvSpPr/>
            <p:nvPr/>
          </p:nvSpPr>
          <p:spPr>
            <a:xfrm>
              <a:off x="4325550" y="2022100"/>
              <a:ext cx="3045500" cy="744100"/>
            </a:xfrm>
            <a:custGeom>
              <a:rect b="b" l="l" r="r" t="t"/>
              <a:pathLst>
                <a:path extrusionOk="0" h="29764" w="121820">
                  <a:moveTo>
                    <a:pt x="1" y="0"/>
                  </a:moveTo>
                  <a:cubicBezTo>
                    <a:pt x="1096" y="1370"/>
                    <a:pt x="2215" y="2716"/>
                    <a:pt x="3379" y="4017"/>
                  </a:cubicBezTo>
                  <a:lnTo>
                    <a:pt x="3379" y="4017"/>
                  </a:lnTo>
                  <a:cubicBezTo>
                    <a:pt x="5296" y="6094"/>
                    <a:pt x="7465" y="8034"/>
                    <a:pt x="9998" y="9929"/>
                  </a:cubicBezTo>
                  <a:lnTo>
                    <a:pt x="9998" y="9929"/>
                  </a:lnTo>
                  <a:cubicBezTo>
                    <a:pt x="16869" y="15065"/>
                    <a:pt x="25497" y="18374"/>
                    <a:pt x="36361" y="20018"/>
                  </a:cubicBezTo>
                  <a:lnTo>
                    <a:pt x="36361" y="20018"/>
                  </a:lnTo>
                  <a:cubicBezTo>
                    <a:pt x="48756" y="21912"/>
                    <a:pt x="62405" y="21889"/>
                    <a:pt x="73841" y="19995"/>
                  </a:cubicBezTo>
                  <a:lnTo>
                    <a:pt x="73841" y="19995"/>
                  </a:lnTo>
                  <a:cubicBezTo>
                    <a:pt x="74868" y="19812"/>
                    <a:pt x="75918" y="19630"/>
                    <a:pt x="76922" y="19424"/>
                  </a:cubicBezTo>
                  <a:lnTo>
                    <a:pt x="76922" y="19424"/>
                  </a:lnTo>
                  <a:cubicBezTo>
                    <a:pt x="80665" y="18739"/>
                    <a:pt x="84546" y="18009"/>
                    <a:pt x="88586" y="18306"/>
                  </a:cubicBezTo>
                  <a:lnTo>
                    <a:pt x="88586" y="18306"/>
                  </a:lnTo>
                  <a:cubicBezTo>
                    <a:pt x="92763" y="18602"/>
                    <a:pt x="96848" y="19858"/>
                    <a:pt x="101733" y="21638"/>
                  </a:cubicBezTo>
                  <a:lnTo>
                    <a:pt x="101733" y="21638"/>
                  </a:lnTo>
                  <a:cubicBezTo>
                    <a:pt x="107051" y="23601"/>
                    <a:pt x="112370" y="25792"/>
                    <a:pt x="117300" y="27892"/>
                  </a:cubicBezTo>
                  <a:lnTo>
                    <a:pt x="117300" y="27892"/>
                  </a:lnTo>
                  <a:lnTo>
                    <a:pt x="119149" y="28668"/>
                  </a:lnTo>
                  <a:cubicBezTo>
                    <a:pt x="120062" y="29056"/>
                    <a:pt x="120952" y="29422"/>
                    <a:pt x="121819" y="29764"/>
                  </a:cubicBezTo>
                  <a:lnTo>
                    <a:pt x="121819" y="29764"/>
                  </a:lnTo>
                  <a:lnTo>
                    <a:pt x="121819" y="29604"/>
                  </a:lnTo>
                  <a:cubicBezTo>
                    <a:pt x="120929" y="29239"/>
                    <a:pt x="120062" y="28897"/>
                    <a:pt x="119240" y="28531"/>
                  </a:cubicBezTo>
                  <a:lnTo>
                    <a:pt x="119240" y="28531"/>
                  </a:lnTo>
                  <a:lnTo>
                    <a:pt x="117414" y="27755"/>
                  </a:lnTo>
                  <a:cubicBezTo>
                    <a:pt x="112461" y="25678"/>
                    <a:pt x="107143" y="23464"/>
                    <a:pt x="101824" y="21501"/>
                  </a:cubicBezTo>
                  <a:lnTo>
                    <a:pt x="101824" y="21501"/>
                  </a:lnTo>
                  <a:cubicBezTo>
                    <a:pt x="96917" y="19698"/>
                    <a:pt x="92786" y="18443"/>
                    <a:pt x="88586" y="18146"/>
                  </a:cubicBezTo>
                  <a:lnTo>
                    <a:pt x="88586" y="18146"/>
                  </a:lnTo>
                  <a:cubicBezTo>
                    <a:pt x="84500" y="17872"/>
                    <a:pt x="80620" y="18602"/>
                    <a:pt x="76853" y="19287"/>
                  </a:cubicBezTo>
                  <a:lnTo>
                    <a:pt x="76853" y="19287"/>
                  </a:lnTo>
                  <a:cubicBezTo>
                    <a:pt x="75849" y="19470"/>
                    <a:pt x="74799" y="19675"/>
                    <a:pt x="73772" y="19835"/>
                  </a:cubicBezTo>
                  <a:lnTo>
                    <a:pt x="73772" y="19835"/>
                  </a:lnTo>
                  <a:cubicBezTo>
                    <a:pt x="62382" y="21752"/>
                    <a:pt x="48756" y="21752"/>
                    <a:pt x="36384" y="19881"/>
                  </a:cubicBezTo>
                  <a:lnTo>
                    <a:pt x="36384" y="19881"/>
                  </a:lnTo>
                  <a:cubicBezTo>
                    <a:pt x="25565" y="18237"/>
                    <a:pt x="16983" y="14950"/>
                    <a:pt x="10158" y="9838"/>
                  </a:cubicBezTo>
                  <a:lnTo>
                    <a:pt x="10158" y="9838"/>
                  </a:lnTo>
                  <a:cubicBezTo>
                    <a:pt x="7624" y="7943"/>
                    <a:pt x="5479" y="6026"/>
                    <a:pt x="3561" y="3949"/>
                  </a:cubicBezTo>
                  <a:lnTo>
                    <a:pt x="3561" y="3949"/>
                  </a:lnTo>
                  <a:cubicBezTo>
                    <a:pt x="2397" y="2671"/>
                    <a:pt x="1302" y="1347"/>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6"/>
            <p:cNvSpPr/>
            <p:nvPr/>
          </p:nvSpPr>
          <p:spPr>
            <a:xfrm>
              <a:off x="4390025" y="2022100"/>
              <a:ext cx="2981025" cy="670500"/>
            </a:xfrm>
            <a:custGeom>
              <a:rect b="b" l="l" r="r" t="t"/>
              <a:pathLst>
                <a:path extrusionOk="0" h="26820" w="119241">
                  <a:moveTo>
                    <a:pt x="1" y="0"/>
                  </a:moveTo>
                  <a:cubicBezTo>
                    <a:pt x="549" y="662"/>
                    <a:pt x="1097" y="1347"/>
                    <a:pt x="1644" y="1986"/>
                  </a:cubicBezTo>
                  <a:lnTo>
                    <a:pt x="1644" y="1986"/>
                  </a:lnTo>
                  <a:cubicBezTo>
                    <a:pt x="3562" y="4200"/>
                    <a:pt x="5684" y="6277"/>
                    <a:pt x="7967" y="8149"/>
                  </a:cubicBezTo>
                  <a:lnTo>
                    <a:pt x="7967" y="8149"/>
                  </a:lnTo>
                  <a:cubicBezTo>
                    <a:pt x="14860" y="13855"/>
                    <a:pt x="23374" y="17461"/>
                    <a:pt x="33988" y="19219"/>
                  </a:cubicBezTo>
                  <a:lnTo>
                    <a:pt x="33988" y="19219"/>
                  </a:lnTo>
                  <a:cubicBezTo>
                    <a:pt x="46062" y="21227"/>
                    <a:pt x="59826" y="20794"/>
                    <a:pt x="71741" y="18055"/>
                  </a:cubicBezTo>
                  <a:lnTo>
                    <a:pt x="71741" y="18055"/>
                  </a:lnTo>
                  <a:cubicBezTo>
                    <a:pt x="72768" y="17804"/>
                    <a:pt x="73795" y="17553"/>
                    <a:pt x="74799" y="17301"/>
                  </a:cubicBezTo>
                  <a:lnTo>
                    <a:pt x="74799" y="17301"/>
                  </a:lnTo>
                  <a:cubicBezTo>
                    <a:pt x="78748" y="16320"/>
                    <a:pt x="82811" y="15293"/>
                    <a:pt x="87011" y="15407"/>
                  </a:cubicBezTo>
                  <a:lnTo>
                    <a:pt x="87011" y="15407"/>
                  </a:lnTo>
                  <a:cubicBezTo>
                    <a:pt x="91918" y="15521"/>
                    <a:pt x="96529" y="17028"/>
                    <a:pt x="100432" y="18511"/>
                  </a:cubicBezTo>
                  <a:lnTo>
                    <a:pt x="100432" y="18511"/>
                  </a:lnTo>
                  <a:cubicBezTo>
                    <a:pt x="105180" y="20314"/>
                    <a:pt x="109905" y="22506"/>
                    <a:pt x="114493" y="24628"/>
                  </a:cubicBezTo>
                  <a:lnTo>
                    <a:pt x="114493" y="24628"/>
                  </a:lnTo>
                  <a:lnTo>
                    <a:pt x="115931" y="25313"/>
                  </a:lnTo>
                  <a:cubicBezTo>
                    <a:pt x="116547" y="25587"/>
                    <a:pt x="117140" y="25861"/>
                    <a:pt x="117757" y="26135"/>
                  </a:cubicBezTo>
                  <a:lnTo>
                    <a:pt x="117757" y="26135"/>
                  </a:lnTo>
                  <a:cubicBezTo>
                    <a:pt x="118259" y="26386"/>
                    <a:pt x="118761" y="26591"/>
                    <a:pt x="119240" y="26820"/>
                  </a:cubicBezTo>
                  <a:lnTo>
                    <a:pt x="119240" y="26820"/>
                  </a:lnTo>
                  <a:lnTo>
                    <a:pt x="119240" y="26637"/>
                  </a:lnTo>
                  <a:cubicBezTo>
                    <a:pt x="118784" y="26454"/>
                    <a:pt x="118327" y="26226"/>
                    <a:pt x="117871" y="26021"/>
                  </a:cubicBezTo>
                  <a:lnTo>
                    <a:pt x="117871" y="26021"/>
                  </a:lnTo>
                  <a:cubicBezTo>
                    <a:pt x="117255" y="25747"/>
                    <a:pt x="116638" y="25473"/>
                    <a:pt x="116045" y="25176"/>
                  </a:cubicBezTo>
                  <a:lnTo>
                    <a:pt x="116045" y="25176"/>
                  </a:lnTo>
                  <a:lnTo>
                    <a:pt x="114607" y="24514"/>
                  </a:lnTo>
                  <a:cubicBezTo>
                    <a:pt x="110019" y="22391"/>
                    <a:pt x="105271" y="20177"/>
                    <a:pt x="100501" y="18374"/>
                  </a:cubicBezTo>
                  <a:lnTo>
                    <a:pt x="100501" y="18374"/>
                  </a:lnTo>
                  <a:cubicBezTo>
                    <a:pt x="96598" y="16891"/>
                    <a:pt x="91941" y="15361"/>
                    <a:pt x="87011" y="15247"/>
                  </a:cubicBezTo>
                  <a:lnTo>
                    <a:pt x="87011" y="15247"/>
                  </a:lnTo>
                  <a:cubicBezTo>
                    <a:pt x="82743" y="15156"/>
                    <a:pt x="78680" y="16160"/>
                    <a:pt x="74731" y="17165"/>
                  </a:cubicBezTo>
                  <a:lnTo>
                    <a:pt x="74731" y="17165"/>
                  </a:lnTo>
                  <a:cubicBezTo>
                    <a:pt x="73727" y="17416"/>
                    <a:pt x="72677" y="17667"/>
                    <a:pt x="71650" y="17895"/>
                  </a:cubicBezTo>
                  <a:lnTo>
                    <a:pt x="71650" y="17895"/>
                  </a:lnTo>
                  <a:cubicBezTo>
                    <a:pt x="59780" y="20657"/>
                    <a:pt x="46062" y="21068"/>
                    <a:pt x="34011" y="19082"/>
                  </a:cubicBezTo>
                  <a:lnTo>
                    <a:pt x="34011" y="19082"/>
                  </a:lnTo>
                  <a:cubicBezTo>
                    <a:pt x="23465" y="17324"/>
                    <a:pt x="14997" y="13741"/>
                    <a:pt x="8127" y="8057"/>
                  </a:cubicBezTo>
                  <a:lnTo>
                    <a:pt x="8127" y="8057"/>
                  </a:lnTo>
                  <a:cubicBezTo>
                    <a:pt x="5867" y="6186"/>
                    <a:pt x="3744" y="4109"/>
                    <a:pt x="1827" y="1917"/>
                  </a:cubicBezTo>
                  <a:lnTo>
                    <a:pt x="1827" y="1917"/>
                  </a:lnTo>
                  <a:cubicBezTo>
                    <a:pt x="1279" y="1301"/>
                    <a:pt x="754" y="63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6"/>
            <p:cNvSpPr/>
            <p:nvPr/>
          </p:nvSpPr>
          <p:spPr>
            <a:xfrm>
              <a:off x="4453375" y="2022100"/>
              <a:ext cx="2917675" cy="594025"/>
            </a:xfrm>
            <a:custGeom>
              <a:rect b="b" l="l" r="r" t="t"/>
              <a:pathLst>
                <a:path extrusionOk="0" h="23761" w="116707">
                  <a:moveTo>
                    <a:pt x="1" y="0"/>
                  </a:moveTo>
                  <a:cubicBezTo>
                    <a:pt x="2009" y="2442"/>
                    <a:pt x="3972" y="4519"/>
                    <a:pt x="6004" y="6368"/>
                  </a:cubicBezTo>
                  <a:lnTo>
                    <a:pt x="6004" y="6368"/>
                  </a:lnTo>
                  <a:cubicBezTo>
                    <a:pt x="12760" y="12531"/>
                    <a:pt x="21388" y="16594"/>
                    <a:pt x="31636" y="18420"/>
                  </a:cubicBezTo>
                  <a:lnTo>
                    <a:pt x="31636" y="18420"/>
                  </a:lnTo>
                  <a:cubicBezTo>
                    <a:pt x="33120" y="18694"/>
                    <a:pt x="34627" y="18922"/>
                    <a:pt x="36133" y="19082"/>
                  </a:cubicBezTo>
                  <a:lnTo>
                    <a:pt x="36133" y="19082"/>
                  </a:lnTo>
                  <a:cubicBezTo>
                    <a:pt x="46929" y="20337"/>
                    <a:pt x="58684" y="19310"/>
                    <a:pt x="69663" y="16092"/>
                  </a:cubicBezTo>
                  <a:lnTo>
                    <a:pt x="69663" y="16092"/>
                  </a:lnTo>
                  <a:cubicBezTo>
                    <a:pt x="70668" y="15795"/>
                    <a:pt x="71695" y="15498"/>
                    <a:pt x="72676" y="15179"/>
                  </a:cubicBezTo>
                  <a:lnTo>
                    <a:pt x="72676" y="15179"/>
                  </a:lnTo>
                  <a:cubicBezTo>
                    <a:pt x="76808" y="13901"/>
                    <a:pt x="81076" y="12599"/>
                    <a:pt x="85504" y="12485"/>
                  </a:cubicBezTo>
                  <a:lnTo>
                    <a:pt x="85504" y="12485"/>
                  </a:lnTo>
                  <a:cubicBezTo>
                    <a:pt x="89590" y="12417"/>
                    <a:pt x="93927" y="13330"/>
                    <a:pt x="99154" y="15384"/>
                  </a:cubicBezTo>
                  <a:lnTo>
                    <a:pt x="99154" y="15384"/>
                  </a:lnTo>
                  <a:cubicBezTo>
                    <a:pt x="103536" y="17096"/>
                    <a:pt x="107873" y="19310"/>
                    <a:pt x="112073" y="21433"/>
                  </a:cubicBezTo>
                  <a:lnTo>
                    <a:pt x="112073" y="21433"/>
                  </a:lnTo>
                  <a:cubicBezTo>
                    <a:pt x="112917" y="21866"/>
                    <a:pt x="113762" y="22300"/>
                    <a:pt x="114606" y="22734"/>
                  </a:cubicBezTo>
                  <a:lnTo>
                    <a:pt x="114606" y="22734"/>
                  </a:lnTo>
                  <a:cubicBezTo>
                    <a:pt x="115223" y="23031"/>
                    <a:pt x="115816" y="23327"/>
                    <a:pt x="116432" y="23624"/>
                  </a:cubicBezTo>
                  <a:lnTo>
                    <a:pt x="116432" y="23624"/>
                  </a:lnTo>
                  <a:cubicBezTo>
                    <a:pt x="116524" y="23670"/>
                    <a:pt x="116615" y="23715"/>
                    <a:pt x="116706" y="23761"/>
                  </a:cubicBezTo>
                  <a:lnTo>
                    <a:pt x="116706" y="23761"/>
                  </a:lnTo>
                  <a:lnTo>
                    <a:pt x="116706" y="23601"/>
                  </a:lnTo>
                  <a:cubicBezTo>
                    <a:pt x="116638" y="23578"/>
                    <a:pt x="116592" y="23533"/>
                    <a:pt x="116524" y="23510"/>
                  </a:cubicBezTo>
                  <a:lnTo>
                    <a:pt x="116524" y="23510"/>
                  </a:lnTo>
                  <a:cubicBezTo>
                    <a:pt x="115930" y="23213"/>
                    <a:pt x="115337" y="22916"/>
                    <a:pt x="114721" y="22620"/>
                  </a:cubicBezTo>
                  <a:lnTo>
                    <a:pt x="114721" y="22620"/>
                  </a:lnTo>
                  <a:cubicBezTo>
                    <a:pt x="113876" y="22186"/>
                    <a:pt x="113031" y="21752"/>
                    <a:pt x="112187" y="21319"/>
                  </a:cubicBezTo>
                  <a:lnTo>
                    <a:pt x="112187" y="21319"/>
                  </a:lnTo>
                  <a:cubicBezTo>
                    <a:pt x="107987" y="19173"/>
                    <a:pt x="103627" y="16959"/>
                    <a:pt x="99245" y="15247"/>
                  </a:cubicBezTo>
                  <a:lnTo>
                    <a:pt x="99245" y="15247"/>
                  </a:lnTo>
                  <a:cubicBezTo>
                    <a:pt x="93972" y="13193"/>
                    <a:pt x="89613" y="12280"/>
                    <a:pt x="85481" y="12348"/>
                  </a:cubicBezTo>
                  <a:lnTo>
                    <a:pt x="85481" y="12348"/>
                  </a:lnTo>
                  <a:cubicBezTo>
                    <a:pt x="81030" y="12440"/>
                    <a:pt x="76739" y="13764"/>
                    <a:pt x="72585" y="15042"/>
                  </a:cubicBezTo>
                  <a:lnTo>
                    <a:pt x="72585" y="15042"/>
                  </a:lnTo>
                  <a:cubicBezTo>
                    <a:pt x="71604" y="15361"/>
                    <a:pt x="70576" y="15658"/>
                    <a:pt x="69572" y="15955"/>
                  </a:cubicBezTo>
                  <a:lnTo>
                    <a:pt x="69572" y="15955"/>
                  </a:lnTo>
                  <a:cubicBezTo>
                    <a:pt x="57087" y="19607"/>
                    <a:pt x="43620" y="20429"/>
                    <a:pt x="31682" y="18283"/>
                  </a:cubicBezTo>
                  <a:lnTo>
                    <a:pt x="31682" y="18283"/>
                  </a:lnTo>
                  <a:cubicBezTo>
                    <a:pt x="21479" y="16457"/>
                    <a:pt x="12897" y="12417"/>
                    <a:pt x="6163" y="6300"/>
                  </a:cubicBezTo>
                  <a:lnTo>
                    <a:pt x="6163" y="6300"/>
                  </a:lnTo>
                  <a:cubicBezTo>
                    <a:pt x="4155" y="4474"/>
                    <a:pt x="2215" y="241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6"/>
            <p:cNvSpPr/>
            <p:nvPr/>
          </p:nvSpPr>
          <p:spPr>
            <a:xfrm>
              <a:off x="4504150" y="2022100"/>
              <a:ext cx="2866900" cy="537550"/>
            </a:xfrm>
            <a:custGeom>
              <a:rect b="b" l="l" r="r" t="t"/>
              <a:pathLst>
                <a:path extrusionOk="0" h="21502" w="114676">
                  <a:moveTo>
                    <a:pt x="1" y="0"/>
                  </a:moveTo>
                  <a:cubicBezTo>
                    <a:pt x="1348" y="1666"/>
                    <a:pt x="2740" y="3264"/>
                    <a:pt x="4224" y="4725"/>
                  </a:cubicBezTo>
                  <a:lnTo>
                    <a:pt x="4224" y="4725"/>
                  </a:lnTo>
                  <a:cubicBezTo>
                    <a:pt x="11916" y="12417"/>
                    <a:pt x="22301" y="17187"/>
                    <a:pt x="34307" y="18580"/>
                  </a:cubicBezTo>
                  <a:lnTo>
                    <a:pt x="34307" y="18580"/>
                  </a:lnTo>
                  <a:cubicBezTo>
                    <a:pt x="34376" y="18580"/>
                    <a:pt x="34422" y="18602"/>
                    <a:pt x="34490" y="18602"/>
                  </a:cubicBezTo>
                  <a:lnTo>
                    <a:pt x="34490" y="18602"/>
                  </a:lnTo>
                  <a:cubicBezTo>
                    <a:pt x="45241" y="19812"/>
                    <a:pt x="56927" y="18351"/>
                    <a:pt x="68294" y="14380"/>
                  </a:cubicBezTo>
                  <a:lnTo>
                    <a:pt x="68294" y="14380"/>
                  </a:lnTo>
                  <a:cubicBezTo>
                    <a:pt x="69276" y="14037"/>
                    <a:pt x="70257" y="13672"/>
                    <a:pt x="71262" y="13330"/>
                  </a:cubicBezTo>
                  <a:lnTo>
                    <a:pt x="71262" y="13330"/>
                  </a:lnTo>
                  <a:cubicBezTo>
                    <a:pt x="75553" y="11755"/>
                    <a:pt x="80004" y="10134"/>
                    <a:pt x="84546" y="9860"/>
                  </a:cubicBezTo>
                  <a:lnTo>
                    <a:pt x="84546" y="9860"/>
                  </a:lnTo>
                  <a:cubicBezTo>
                    <a:pt x="93676" y="9290"/>
                    <a:pt x="102258" y="14060"/>
                    <a:pt x="110567" y="18694"/>
                  </a:cubicBezTo>
                  <a:lnTo>
                    <a:pt x="110567" y="18694"/>
                  </a:lnTo>
                  <a:cubicBezTo>
                    <a:pt x="111913" y="19424"/>
                    <a:pt x="113306" y="20200"/>
                    <a:pt x="114675" y="20931"/>
                  </a:cubicBezTo>
                  <a:lnTo>
                    <a:pt x="114675" y="20931"/>
                  </a:lnTo>
                  <a:lnTo>
                    <a:pt x="114675" y="20132"/>
                  </a:lnTo>
                  <a:cubicBezTo>
                    <a:pt x="113488" y="19493"/>
                    <a:pt x="112279" y="18831"/>
                    <a:pt x="111115" y="18192"/>
                  </a:cubicBezTo>
                  <a:lnTo>
                    <a:pt x="111115" y="18192"/>
                  </a:lnTo>
                  <a:cubicBezTo>
                    <a:pt x="102646" y="13467"/>
                    <a:pt x="93904" y="8605"/>
                    <a:pt x="84386" y="9199"/>
                  </a:cubicBezTo>
                  <a:lnTo>
                    <a:pt x="84386" y="9199"/>
                  </a:lnTo>
                  <a:cubicBezTo>
                    <a:pt x="79661" y="9472"/>
                    <a:pt x="75142" y="11139"/>
                    <a:pt x="70759" y="12736"/>
                  </a:cubicBezTo>
                  <a:lnTo>
                    <a:pt x="70759" y="12736"/>
                  </a:lnTo>
                  <a:cubicBezTo>
                    <a:pt x="69778" y="13079"/>
                    <a:pt x="68796" y="13444"/>
                    <a:pt x="67815" y="13786"/>
                  </a:cubicBezTo>
                  <a:lnTo>
                    <a:pt x="67815" y="13786"/>
                  </a:lnTo>
                  <a:cubicBezTo>
                    <a:pt x="48665" y="20474"/>
                    <a:pt x="22119" y="21501"/>
                    <a:pt x="4977" y="4382"/>
                  </a:cubicBezTo>
                  <a:lnTo>
                    <a:pt x="4977" y="4382"/>
                  </a:lnTo>
                  <a:cubicBezTo>
                    <a:pt x="3607" y="3013"/>
                    <a:pt x="2306" y="1529"/>
                    <a:pt x="1051" y="0"/>
                  </a:cubicBezTo>
                  <a:lnTo>
                    <a:pt x="105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6"/>
            <p:cNvSpPr/>
            <p:nvPr/>
          </p:nvSpPr>
          <p:spPr>
            <a:xfrm>
              <a:off x="4383750" y="2022100"/>
              <a:ext cx="2987300" cy="560375"/>
            </a:xfrm>
            <a:custGeom>
              <a:rect b="b" l="l" r="r" t="t"/>
              <a:pathLst>
                <a:path extrusionOk="0" h="22415" w="119492">
                  <a:moveTo>
                    <a:pt x="1" y="0"/>
                  </a:moveTo>
                  <a:cubicBezTo>
                    <a:pt x="2329" y="2556"/>
                    <a:pt x="4749" y="5044"/>
                    <a:pt x="7351" y="7236"/>
                  </a:cubicBezTo>
                  <a:lnTo>
                    <a:pt x="7351" y="7236"/>
                  </a:lnTo>
                  <a:cubicBezTo>
                    <a:pt x="10478" y="9838"/>
                    <a:pt x="13536" y="11869"/>
                    <a:pt x="16686" y="13421"/>
                  </a:cubicBezTo>
                  <a:lnTo>
                    <a:pt x="16686" y="13421"/>
                  </a:lnTo>
                  <a:cubicBezTo>
                    <a:pt x="22278" y="16183"/>
                    <a:pt x="28624" y="17963"/>
                    <a:pt x="35471" y="18762"/>
                  </a:cubicBezTo>
                  <a:lnTo>
                    <a:pt x="35471" y="18762"/>
                  </a:lnTo>
                  <a:cubicBezTo>
                    <a:pt x="46633" y="20040"/>
                    <a:pt x="59073" y="18717"/>
                    <a:pt x="71604" y="14722"/>
                  </a:cubicBezTo>
                  <a:lnTo>
                    <a:pt x="71604" y="14722"/>
                  </a:lnTo>
                  <a:cubicBezTo>
                    <a:pt x="72426" y="14471"/>
                    <a:pt x="73224" y="14197"/>
                    <a:pt x="74046" y="13946"/>
                  </a:cubicBezTo>
                  <a:lnTo>
                    <a:pt x="74046" y="13946"/>
                  </a:lnTo>
                  <a:cubicBezTo>
                    <a:pt x="78680" y="12417"/>
                    <a:pt x="83450" y="10865"/>
                    <a:pt x="88335" y="10682"/>
                  </a:cubicBezTo>
                  <a:lnTo>
                    <a:pt x="88335" y="10682"/>
                  </a:lnTo>
                  <a:cubicBezTo>
                    <a:pt x="97807" y="10340"/>
                    <a:pt x="106618" y="15270"/>
                    <a:pt x="115132" y="20018"/>
                  </a:cubicBezTo>
                  <a:lnTo>
                    <a:pt x="115132" y="20018"/>
                  </a:lnTo>
                  <a:cubicBezTo>
                    <a:pt x="116570" y="20817"/>
                    <a:pt x="118031" y="21638"/>
                    <a:pt x="119491" y="22414"/>
                  </a:cubicBezTo>
                  <a:lnTo>
                    <a:pt x="119491" y="22414"/>
                  </a:lnTo>
                  <a:lnTo>
                    <a:pt x="119491" y="22232"/>
                  </a:lnTo>
                  <a:cubicBezTo>
                    <a:pt x="118076" y="21478"/>
                    <a:pt x="116661" y="20680"/>
                    <a:pt x="115269" y="19904"/>
                  </a:cubicBezTo>
                  <a:lnTo>
                    <a:pt x="115269" y="19904"/>
                  </a:lnTo>
                  <a:cubicBezTo>
                    <a:pt x="106709" y="15133"/>
                    <a:pt x="97853" y="10180"/>
                    <a:pt x="88312" y="10522"/>
                  </a:cubicBezTo>
                  <a:lnTo>
                    <a:pt x="88312" y="10522"/>
                  </a:lnTo>
                  <a:cubicBezTo>
                    <a:pt x="83382" y="10705"/>
                    <a:pt x="78588" y="12280"/>
                    <a:pt x="73932" y="13786"/>
                  </a:cubicBezTo>
                  <a:lnTo>
                    <a:pt x="73932" y="13786"/>
                  </a:lnTo>
                  <a:cubicBezTo>
                    <a:pt x="73110" y="14060"/>
                    <a:pt x="72311" y="14334"/>
                    <a:pt x="71490" y="14585"/>
                  </a:cubicBezTo>
                  <a:lnTo>
                    <a:pt x="71490" y="14585"/>
                  </a:lnTo>
                  <a:cubicBezTo>
                    <a:pt x="51358" y="20976"/>
                    <a:pt x="31408" y="20520"/>
                    <a:pt x="16800" y="13307"/>
                  </a:cubicBezTo>
                  <a:lnTo>
                    <a:pt x="16800" y="13307"/>
                  </a:lnTo>
                  <a:cubicBezTo>
                    <a:pt x="13673" y="11755"/>
                    <a:pt x="10637" y="9746"/>
                    <a:pt x="7533" y="7144"/>
                  </a:cubicBezTo>
                  <a:lnTo>
                    <a:pt x="7533" y="7144"/>
                  </a:lnTo>
                  <a:cubicBezTo>
                    <a:pt x="4954" y="4999"/>
                    <a:pt x="2557" y="2534"/>
                    <a:pt x="252" y="0"/>
                  </a:cubicBezTo>
                  <a:lnTo>
                    <a:pt x="252"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6"/>
            <p:cNvSpPr/>
            <p:nvPr/>
          </p:nvSpPr>
          <p:spPr>
            <a:xfrm>
              <a:off x="4223975" y="2022100"/>
              <a:ext cx="3147075" cy="605450"/>
            </a:xfrm>
            <a:custGeom>
              <a:rect b="b" l="l" r="r" t="t"/>
              <a:pathLst>
                <a:path extrusionOk="0" h="24218" w="125883">
                  <a:moveTo>
                    <a:pt x="1" y="0"/>
                  </a:moveTo>
                  <a:cubicBezTo>
                    <a:pt x="3835" y="3606"/>
                    <a:pt x="7579" y="6984"/>
                    <a:pt x="11779" y="9860"/>
                  </a:cubicBezTo>
                  <a:lnTo>
                    <a:pt x="11779" y="9860"/>
                  </a:lnTo>
                  <a:cubicBezTo>
                    <a:pt x="14221" y="11550"/>
                    <a:pt x="17508" y="13649"/>
                    <a:pt x="21251" y="15179"/>
                  </a:cubicBezTo>
                  <a:lnTo>
                    <a:pt x="21251" y="15179"/>
                  </a:lnTo>
                  <a:cubicBezTo>
                    <a:pt x="26181" y="17165"/>
                    <a:pt x="31614" y="18511"/>
                    <a:pt x="37503" y="19196"/>
                  </a:cubicBezTo>
                  <a:lnTo>
                    <a:pt x="37503" y="19196"/>
                  </a:lnTo>
                  <a:cubicBezTo>
                    <a:pt x="41018" y="19607"/>
                    <a:pt x="44670" y="19767"/>
                    <a:pt x="48505" y="19698"/>
                  </a:cubicBezTo>
                  <a:lnTo>
                    <a:pt x="48505" y="19698"/>
                  </a:lnTo>
                  <a:cubicBezTo>
                    <a:pt x="57475" y="19538"/>
                    <a:pt x="67221" y="18009"/>
                    <a:pt x="76694" y="15293"/>
                  </a:cubicBezTo>
                  <a:lnTo>
                    <a:pt x="76694" y="15293"/>
                  </a:lnTo>
                  <a:cubicBezTo>
                    <a:pt x="77264" y="15133"/>
                    <a:pt x="77858" y="14950"/>
                    <a:pt x="78429" y="14791"/>
                  </a:cubicBezTo>
                  <a:lnTo>
                    <a:pt x="78429" y="14791"/>
                  </a:lnTo>
                  <a:cubicBezTo>
                    <a:pt x="83427" y="13330"/>
                    <a:pt x="88563" y="11823"/>
                    <a:pt x="93767" y="11778"/>
                  </a:cubicBezTo>
                  <a:lnTo>
                    <a:pt x="93767" y="11778"/>
                  </a:lnTo>
                  <a:cubicBezTo>
                    <a:pt x="103422" y="11686"/>
                    <a:pt x="112415" y="16708"/>
                    <a:pt x="121089" y="21570"/>
                  </a:cubicBezTo>
                  <a:lnTo>
                    <a:pt x="121089" y="21570"/>
                  </a:lnTo>
                  <a:cubicBezTo>
                    <a:pt x="122436" y="22323"/>
                    <a:pt x="123828" y="23099"/>
                    <a:pt x="125198" y="23852"/>
                  </a:cubicBezTo>
                  <a:lnTo>
                    <a:pt x="125198" y="23852"/>
                  </a:lnTo>
                  <a:cubicBezTo>
                    <a:pt x="125426" y="23966"/>
                    <a:pt x="125654" y="24103"/>
                    <a:pt x="125882" y="24217"/>
                  </a:cubicBezTo>
                  <a:lnTo>
                    <a:pt x="125882" y="24217"/>
                  </a:lnTo>
                  <a:lnTo>
                    <a:pt x="125882" y="24012"/>
                  </a:lnTo>
                  <a:cubicBezTo>
                    <a:pt x="125700" y="23921"/>
                    <a:pt x="125517" y="23829"/>
                    <a:pt x="125335" y="23715"/>
                  </a:cubicBezTo>
                  <a:lnTo>
                    <a:pt x="125335" y="23715"/>
                  </a:lnTo>
                  <a:cubicBezTo>
                    <a:pt x="123965" y="22985"/>
                    <a:pt x="122573" y="22209"/>
                    <a:pt x="121226" y="21456"/>
                  </a:cubicBezTo>
                  <a:lnTo>
                    <a:pt x="121226" y="21456"/>
                  </a:lnTo>
                  <a:cubicBezTo>
                    <a:pt x="112507" y="16571"/>
                    <a:pt x="103491" y="11504"/>
                    <a:pt x="93744" y="11618"/>
                  </a:cubicBezTo>
                  <a:lnTo>
                    <a:pt x="93744" y="11618"/>
                  </a:lnTo>
                  <a:cubicBezTo>
                    <a:pt x="88494" y="11664"/>
                    <a:pt x="83336" y="13170"/>
                    <a:pt x="78337" y="14631"/>
                  </a:cubicBezTo>
                  <a:lnTo>
                    <a:pt x="78337" y="14631"/>
                  </a:lnTo>
                  <a:cubicBezTo>
                    <a:pt x="77744" y="14791"/>
                    <a:pt x="77173" y="14973"/>
                    <a:pt x="76580" y="15133"/>
                  </a:cubicBezTo>
                  <a:lnTo>
                    <a:pt x="76580" y="15133"/>
                  </a:lnTo>
                  <a:cubicBezTo>
                    <a:pt x="56128" y="21022"/>
                    <a:pt x="35996" y="20976"/>
                    <a:pt x="21365" y="15042"/>
                  </a:cubicBezTo>
                  <a:lnTo>
                    <a:pt x="21365" y="15042"/>
                  </a:lnTo>
                  <a:cubicBezTo>
                    <a:pt x="17645" y="13535"/>
                    <a:pt x="14381" y="11413"/>
                    <a:pt x="11938" y="9746"/>
                  </a:cubicBezTo>
                  <a:lnTo>
                    <a:pt x="11938" y="9746"/>
                  </a:lnTo>
                  <a:cubicBezTo>
                    <a:pt x="7784" y="6916"/>
                    <a:pt x="4064" y="3561"/>
                    <a:pt x="297" y="0"/>
                  </a:cubicBezTo>
                  <a:lnTo>
                    <a:pt x="297"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6"/>
            <p:cNvSpPr/>
            <p:nvPr/>
          </p:nvSpPr>
          <p:spPr>
            <a:xfrm>
              <a:off x="4025400" y="2022100"/>
              <a:ext cx="3345650" cy="650525"/>
            </a:xfrm>
            <a:custGeom>
              <a:rect b="b" l="l" r="r" t="t"/>
              <a:pathLst>
                <a:path extrusionOk="0" h="26021" w="133826">
                  <a:moveTo>
                    <a:pt x="1" y="0"/>
                  </a:moveTo>
                  <a:cubicBezTo>
                    <a:pt x="5798" y="4702"/>
                    <a:pt x="11436" y="9062"/>
                    <a:pt x="17736" y="12508"/>
                  </a:cubicBezTo>
                  <a:lnTo>
                    <a:pt x="17736" y="12508"/>
                  </a:lnTo>
                  <a:cubicBezTo>
                    <a:pt x="21023" y="14289"/>
                    <a:pt x="23990" y="15841"/>
                    <a:pt x="27391" y="16936"/>
                  </a:cubicBezTo>
                  <a:lnTo>
                    <a:pt x="27391" y="16936"/>
                  </a:lnTo>
                  <a:cubicBezTo>
                    <a:pt x="31636" y="18306"/>
                    <a:pt x="36065" y="19173"/>
                    <a:pt x="40493" y="19698"/>
                  </a:cubicBezTo>
                  <a:lnTo>
                    <a:pt x="40493" y="19698"/>
                  </a:lnTo>
                  <a:cubicBezTo>
                    <a:pt x="56973" y="21593"/>
                    <a:pt x="73658" y="18351"/>
                    <a:pt x="83313" y="15863"/>
                  </a:cubicBezTo>
                  <a:lnTo>
                    <a:pt x="83313" y="15863"/>
                  </a:lnTo>
                  <a:lnTo>
                    <a:pt x="84180" y="15635"/>
                  </a:lnTo>
                  <a:cubicBezTo>
                    <a:pt x="89590" y="14243"/>
                    <a:pt x="95159" y="12782"/>
                    <a:pt x="100751" y="12873"/>
                  </a:cubicBezTo>
                  <a:lnTo>
                    <a:pt x="100751" y="12873"/>
                  </a:lnTo>
                  <a:cubicBezTo>
                    <a:pt x="110635" y="13010"/>
                    <a:pt x="119811" y="18169"/>
                    <a:pt x="128667" y="23168"/>
                  </a:cubicBezTo>
                  <a:lnTo>
                    <a:pt x="128667" y="23168"/>
                  </a:lnTo>
                  <a:cubicBezTo>
                    <a:pt x="129877" y="23852"/>
                    <a:pt x="131132" y="24537"/>
                    <a:pt x="132342" y="25222"/>
                  </a:cubicBezTo>
                  <a:lnTo>
                    <a:pt x="132342" y="25222"/>
                  </a:lnTo>
                  <a:cubicBezTo>
                    <a:pt x="132844" y="25496"/>
                    <a:pt x="133323" y="25747"/>
                    <a:pt x="133825" y="26021"/>
                  </a:cubicBezTo>
                  <a:lnTo>
                    <a:pt x="133825" y="26021"/>
                  </a:lnTo>
                  <a:lnTo>
                    <a:pt x="133825" y="25815"/>
                  </a:lnTo>
                  <a:cubicBezTo>
                    <a:pt x="133392" y="25564"/>
                    <a:pt x="132935" y="25336"/>
                    <a:pt x="132479" y="25085"/>
                  </a:cubicBezTo>
                  <a:lnTo>
                    <a:pt x="132479" y="25085"/>
                  </a:lnTo>
                  <a:cubicBezTo>
                    <a:pt x="131269" y="24400"/>
                    <a:pt x="130014" y="23715"/>
                    <a:pt x="128827" y="23031"/>
                  </a:cubicBezTo>
                  <a:lnTo>
                    <a:pt x="128827" y="23031"/>
                  </a:lnTo>
                  <a:cubicBezTo>
                    <a:pt x="119902" y="18009"/>
                    <a:pt x="110703" y="12828"/>
                    <a:pt x="100729" y="12691"/>
                  </a:cubicBezTo>
                  <a:lnTo>
                    <a:pt x="100729" y="12691"/>
                  </a:lnTo>
                  <a:cubicBezTo>
                    <a:pt x="95091" y="12622"/>
                    <a:pt x="89499" y="14060"/>
                    <a:pt x="84089" y="15475"/>
                  </a:cubicBezTo>
                  <a:lnTo>
                    <a:pt x="84089" y="15475"/>
                  </a:lnTo>
                  <a:lnTo>
                    <a:pt x="83222" y="15704"/>
                  </a:lnTo>
                  <a:cubicBezTo>
                    <a:pt x="70987" y="18854"/>
                    <a:pt x="47500" y="23213"/>
                    <a:pt x="27459" y="16776"/>
                  </a:cubicBezTo>
                  <a:lnTo>
                    <a:pt x="27459" y="16776"/>
                  </a:lnTo>
                  <a:cubicBezTo>
                    <a:pt x="24127" y="15704"/>
                    <a:pt x="21137" y="14152"/>
                    <a:pt x="17896" y="12371"/>
                  </a:cubicBezTo>
                  <a:lnTo>
                    <a:pt x="17896" y="12371"/>
                  </a:lnTo>
                  <a:cubicBezTo>
                    <a:pt x="11641" y="8970"/>
                    <a:pt x="6049" y="4656"/>
                    <a:pt x="320" y="0"/>
                  </a:cubicBezTo>
                  <a:lnTo>
                    <a:pt x="32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6"/>
            <p:cNvSpPr/>
            <p:nvPr/>
          </p:nvSpPr>
          <p:spPr>
            <a:xfrm>
              <a:off x="3790875" y="2022100"/>
              <a:ext cx="3580175" cy="695600"/>
            </a:xfrm>
            <a:custGeom>
              <a:rect b="b" l="l" r="r" t="t"/>
              <a:pathLst>
                <a:path extrusionOk="0" h="27824" w="143207">
                  <a:moveTo>
                    <a:pt x="0" y="0"/>
                  </a:moveTo>
                  <a:cubicBezTo>
                    <a:pt x="9016" y="6962"/>
                    <a:pt x="16868" y="11686"/>
                    <a:pt x="25154" y="15133"/>
                  </a:cubicBezTo>
                  <a:lnTo>
                    <a:pt x="25154" y="15133"/>
                  </a:lnTo>
                  <a:cubicBezTo>
                    <a:pt x="25496" y="15293"/>
                    <a:pt x="25839" y="15430"/>
                    <a:pt x="26181" y="15567"/>
                  </a:cubicBezTo>
                  <a:lnTo>
                    <a:pt x="26181" y="15567"/>
                  </a:lnTo>
                  <a:cubicBezTo>
                    <a:pt x="29103" y="16799"/>
                    <a:pt x="31864" y="17963"/>
                    <a:pt x="34946" y="18694"/>
                  </a:cubicBezTo>
                  <a:lnTo>
                    <a:pt x="34946" y="18694"/>
                  </a:lnTo>
                  <a:cubicBezTo>
                    <a:pt x="53891" y="23213"/>
                    <a:pt x="76100" y="19949"/>
                    <a:pt x="91393" y="16434"/>
                  </a:cubicBezTo>
                  <a:lnTo>
                    <a:pt x="91393" y="16434"/>
                  </a:lnTo>
                  <a:cubicBezTo>
                    <a:pt x="97145" y="15110"/>
                    <a:pt x="103102" y="13741"/>
                    <a:pt x="109174" y="13969"/>
                  </a:cubicBezTo>
                  <a:lnTo>
                    <a:pt x="109174" y="13969"/>
                  </a:lnTo>
                  <a:cubicBezTo>
                    <a:pt x="119285" y="14357"/>
                    <a:pt x="128667" y="19652"/>
                    <a:pt x="137751" y="24788"/>
                  </a:cubicBezTo>
                  <a:lnTo>
                    <a:pt x="137751" y="24788"/>
                  </a:lnTo>
                  <a:cubicBezTo>
                    <a:pt x="138801" y="25382"/>
                    <a:pt x="139874" y="25998"/>
                    <a:pt x="140924" y="26591"/>
                  </a:cubicBezTo>
                  <a:lnTo>
                    <a:pt x="140924" y="26591"/>
                  </a:lnTo>
                  <a:cubicBezTo>
                    <a:pt x="141700" y="27002"/>
                    <a:pt x="142453" y="27413"/>
                    <a:pt x="143206" y="27824"/>
                  </a:cubicBezTo>
                  <a:lnTo>
                    <a:pt x="143206" y="27824"/>
                  </a:lnTo>
                  <a:lnTo>
                    <a:pt x="143206" y="27596"/>
                  </a:lnTo>
                  <a:cubicBezTo>
                    <a:pt x="142499" y="27230"/>
                    <a:pt x="141791" y="26842"/>
                    <a:pt x="141084" y="26432"/>
                  </a:cubicBezTo>
                  <a:lnTo>
                    <a:pt x="141084" y="26432"/>
                  </a:lnTo>
                  <a:cubicBezTo>
                    <a:pt x="140034" y="25861"/>
                    <a:pt x="138961" y="25245"/>
                    <a:pt x="137911" y="24651"/>
                  </a:cubicBezTo>
                  <a:lnTo>
                    <a:pt x="137911" y="24651"/>
                  </a:lnTo>
                  <a:cubicBezTo>
                    <a:pt x="128804" y="19493"/>
                    <a:pt x="119377" y="14174"/>
                    <a:pt x="109174" y="13786"/>
                  </a:cubicBezTo>
                  <a:lnTo>
                    <a:pt x="109174" y="13786"/>
                  </a:lnTo>
                  <a:cubicBezTo>
                    <a:pt x="103057" y="13535"/>
                    <a:pt x="97076" y="14928"/>
                    <a:pt x="91279" y="16252"/>
                  </a:cubicBezTo>
                  <a:lnTo>
                    <a:pt x="91279" y="16252"/>
                  </a:lnTo>
                  <a:cubicBezTo>
                    <a:pt x="76031" y="19767"/>
                    <a:pt x="53868" y="23008"/>
                    <a:pt x="35014" y="18511"/>
                  </a:cubicBezTo>
                  <a:lnTo>
                    <a:pt x="35014" y="18511"/>
                  </a:lnTo>
                  <a:cubicBezTo>
                    <a:pt x="31956" y="17781"/>
                    <a:pt x="29217" y="16640"/>
                    <a:pt x="26318" y="15407"/>
                  </a:cubicBezTo>
                  <a:lnTo>
                    <a:pt x="26318" y="15407"/>
                  </a:lnTo>
                  <a:cubicBezTo>
                    <a:pt x="25976" y="15270"/>
                    <a:pt x="25633" y="15133"/>
                    <a:pt x="25291" y="14973"/>
                  </a:cubicBezTo>
                  <a:lnTo>
                    <a:pt x="25291" y="14973"/>
                  </a:lnTo>
                  <a:cubicBezTo>
                    <a:pt x="17074" y="11572"/>
                    <a:pt x="9267" y="6893"/>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6"/>
            <p:cNvSpPr/>
            <p:nvPr/>
          </p:nvSpPr>
          <p:spPr>
            <a:xfrm>
              <a:off x="3552350" y="2022100"/>
              <a:ext cx="3818700" cy="740700"/>
            </a:xfrm>
            <a:custGeom>
              <a:rect b="b" l="l" r="r" t="t"/>
              <a:pathLst>
                <a:path extrusionOk="0" h="29628" w="152748">
                  <a:moveTo>
                    <a:pt x="0" y="0"/>
                  </a:moveTo>
                  <a:cubicBezTo>
                    <a:pt x="754" y="593"/>
                    <a:pt x="1507" y="1210"/>
                    <a:pt x="2237" y="1826"/>
                  </a:cubicBezTo>
                  <a:lnTo>
                    <a:pt x="2237" y="1826"/>
                  </a:lnTo>
                  <a:cubicBezTo>
                    <a:pt x="2762" y="2237"/>
                    <a:pt x="3264" y="2671"/>
                    <a:pt x="3789" y="3081"/>
                  </a:cubicBezTo>
                  <a:lnTo>
                    <a:pt x="3789" y="3081"/>
                  </a:lnTo>
                  <a:cubicBezTo>
                    <a:pt x="11870" y="9564"/>
                    <a:pt x="20977" y="15841"/>
                    <a:pt x="32755" y="17781"/>
                  </a:cubicBezTo>
                  <a:lnTo>
                    <a:pt x="32755" y="17781"/>
                  </a:lnTo>
                  <a:cubicBezTo>
                    <a:pt x="34444" y="18055"/>
                    <a:pt x="36064" y="18580"/>
                    <a:pt x="37616" y="19105"/>
                  </a:cubicBezTo>
                  <a:lnTo>
                    <a:pt x="37616" y="19105"/>
                  </a:lnTo>
                  <a:cubicBezTo>
                    <a:pt x="39237" y="19630"/>
                    <a:pt x="40926" y="20155"/>
                    <a:pt x="42684" y="20451"/>
                  </a:cubicBezTo>
                  <a:lnTo>
                    <a:pt x="42684" y="20451"/>
                  </a:lnTo>
                  <a:cubicBezTo>
                    <a:pt x="57771" y="22848"/>
                    <a:pt x="76397" y="21730"/>
                    <a:pt x="99610" y="17005"/>
                  </a:cubicBezTo>
                  <a:lnTo>
                    <a:pt x="99610" y="17005"/>
                  </a:lnTo>
                  <a:cubicBezTo>
                    <a:pt x="105727" y="15772"/>
                    <a:pt x="111707" y="14677"/>
                    <a:pt x="117756" y="15065"/>
                  </a:cubicBezTo>
                  <a:lnTo>
                    <a:pt x="117756" y="15065"/>
                  </a:lnTo>
                  <a:cubicBezTo>
                    <a:pt x="128142" y="15704"/>
                    <a:pt x="137774" y="21182"/>
                    <a:pt x="147064" y="26477"/>
                  </a:cubicBezTo>
                  <a:lnTo>
                    <a:pt x="147064" y="26477"/>
                  </a:lnTo>
                  <a:cubicBezTo>
                    <a:pt x="147931" y="26956"/>
                    <a:pt x="148799" y="27459"/>
                    <a:pt x="149666" y="27938"/>
                  </a:cubicBezTo>
                  <a:lnTo>
                    <a:pt x="149666" y="27938"/>
                  </a:lnTo>
                  <a:cubicBezTo>
                    <a:pt x="150716" y="28531"/>
                    <a:pt x="151743" y="29102"/>
                    <a:pt x="152747" y="29627"/>
                  </a:cubicBezTo>
                  <a:lnTo>
                    <a:pt x="152747" y="29627"/>
                  </a:lnTo>
                  <a:lnTo>
                    <a:pt x="152747" y="29399"/>
                  </a:lnTo>
                  <a:cubicBezTo>
                    <a:pt x="151789" y="28897"/>
                    <a:pt x="150830" y="28349"/>
                    <a:pt x="149826" y="27801"/>
                  </a:cubicBezTo>
                  <a:lnTo>
                    <a:pt x="149826" y="27801"/>
                  </a:lnTo>
                  <a:cubicBezTo>
                    <a:pt x="148958" y="27322"/>
                    <a:pt x="148091" y="26820"/>
                    <a:pt x="147224" y="26317"/>
                  </a:cubicBezTo>
                  <a:lnTo>
                    <a:pt x="147224" y="26317"/>
                  </a:lnTo>
                  <a:cubicBezTo>
                    <a:pt x="137888" y="20999"/>
                    <a:pt x="128233" y="15521"/>
                    <a:pt x="117756" y="14859"/>
                  </a:cubicBezTo>
                  <a:lnTo>
                    <a:pt x="117756" y="14859"/>
                  </a:lnTo>
                  <a:cubicBezTo>
                    <a:pt x="111662" y="14494"/>
                    <a:pt x="105636" y="15567"/>
                    <a:pt x="99519" y="16822"/>
                  </a:cubicBezTo>
                  <a:lnTo>
                    <a:pt x="99519" y="16822"/>
                  </a:lnTo>
                  <a:cubicBezTo>
                    <a:pt x="76328" y="21524"/>
                    <a:pt x="57748" y="22643"/>
                    <a:pt x="42707" y="20246"/>
                  </a:cubicBezTo>
                  <a:lnTo>
                    <a:pt x="42707" y="20246"/>
                  </a:lnTo>
                  <a:cubicBezTo>
                    <a:pt x="40995" y="19972"/>
                    <a:pt x="39328" y="19447"/>
                    <a:pt x="37731" y="18922"/>
                  </a:cubicBezTo>
                  <a:lnTo>
                    <a:pt x="37731" y="18922"/>
                  </a:lnTo>
                  <a:cubicBezTo>
                    <a:pt x="36156" y="18397"/>
                    <a:pt x="34512" y="17872"/>
                    <a:pt x="32800" y="17598"/>
                  </a:cubicBezTo>
                  <a:lnTo>
                    <a:pt x="32800" y="17598"/>
                  </a:lnTo>
                  <a:cubicBezTo>
                    <a:pt x="21091" y="15658"/>
                    <a:pt x="12029" y="9427"/>
                    <a:pt x="3995" y="2967"/>
                  </a:cubicBezTo>
                  <a:lnTo>
                    <a:pt x="3995" y="2967"/>
                  </a:lnTo>
                  <a:cubicBezTo>
                    <a:pt x="3470" y="2556"/>
                    <a:pt x="2968" y="2123"/>
                    <a:pt x="2443" y="1689"/>
                  </a:cubicBezTo>
                  <a:lnTo>
                    <a:pt x="2443" y="1689"/>
                  </a:lnTo>
                  <a:cubicBezTo>
                    <a:pt x="1781" y="1141"/>
                    <a:pt x="1073" y="571"/>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6"/>
            <p:cNvSpPr/>
            <p:nvPr/>
          </p:nvSpPr>
          <p:spPr>
            <a:xfrm>
              <a:off x="3295000" y="2022100"/>
              <a:ext cx="4076050" cy="786350"/>
            </a:xfrm>
            <a:custGeom>
              <a:rect b="b" l="l" r="r" t="t"/>
              <a:pathLst>
                <a:path extrusionOk="0" h="31454" w="163042">
                  <a:moveTo>
                    <a:pt x="0" y="0"/>
                  </a:moveTo>
                  <a:cubicBezTo>
                    <a:pt x="2397" y="1370"/>
                    <a:pt x="4679" y="2990"/>
                    <a:pt x="6939" y="4839"/>
                  </a:cubicBezTo>
                  <a:lnTo>
                    <a:pt x="6939" y="4839"/>
                  </a:lnTo>
                  <a:cubicBezTo>
                    <a:pt x="7533" y="5318"/>
                    <a:pt x="8103" y="5820"/>
                    <a:pt x="8651" y="6300"/>
                  </a:cubicBezTo>
                  <a:lnTo>
                    <a:pt x="8651" y="6300"/>
                  </a:lnTo>
                  <a:cubicBezTo>
                    <a:pt x="9359" y="6893"/>
                    <a:pt x="10089" y="7532"/>
                    <a:pt x="10819" y="8126"/>
                  </a:cubicBezTo>
                  <a:lnTo>
                    <a:pt x="10819" y="8126"/>
                  </a:lnTo>
                  <a:cubicBezTo>
                    <a:pt x="19676" y="15270"/>
                    <a:pt x="28965" y="18123"/>
                    <a:pt x="41063" y="20406"/>
                  </a:cubicBezTo>
                  <a:lnTo>
                    <a:pt x="41063" y="20406"/>
                  </a:lnTo>
                  <a:cubicBezTo>
                    <a:pt x="42022" y="20588"/>
                    <a:pt x="42980" y="20794"/>
                    <a:pt x="43916" y="20999"/>
                  </a:cubicBezTo>
                  <a:lnTo>
                    <a:pt x="43916" y="20999"/>
                  </a:lnTo>
                  <a:cubicBezTo>
                    <a:pt x="46244" y="21478"/>
                    <a:pt x="48664" y="21981"/>
                    <a:pt x="51152" y="22186"/>
                  </a:cubicBezTo>
                  <a:lnTo>
                    <a:pt x="51152" y="22186"/>
                  </a:lnTo>
                  <a:cubicBezTo>
                    <a:pt x="70051" y="23738"/>
                    <a:pt x="91781" y="20543"/>
                    <a:pt x="108603" y="17575"/>
                  </a:cubicBezTo>
                  <a:lnTo>
                    <a:pt x="108603" y="17575"/>
                  </a:lnTo>
                  <a:cubicBezTo>
                    <a:pt x="115473" y="16366"/>
                    <a:pt x="121248" y="15658"/>
                    <a:pt x="127091" y="16137"/>
                  </a:cubicBezTo>
                  <a:lnTo>
                    <a:pt x="127091" y="16137"/>
                  </a:lnTo>
                  <a:cubicBezTo>
                    <a:pt x="137774" y="17050"/>
                    <a:pt x="147680" y="22734"/>
                    <a:pt x="157221" y="28212"/>
                  </a:cubicBezTo>
                  <a:lnTo>
                    <a:pt x="157221" y="28212"/>
                  </a:lnTo>
                  <a:cubicBezTo>
                    <a:pt x="157883" y="28577"/>
                    <a:pt x="158522" y="28942"/>
                    <a:pt x="159161" y="29307"/>
                  </a:cubicBezTo>
                  <a:lnTo>
                    <a:pt x="159161" y="29307"/>
                  </a:lnTo>
                  <a:cubicBezTo>
                    <a:pt x="160371" y="30015"/>
                    <a:pt x="161672" y="30723"/>
                    <a:pt x="163041" y="31453"/>
                  </a:cubicBezTo>
                  <a:lnTo>
                    <a:pt x="163041" y="31453"/>
                  </a:lnTo>
                  <a:lnTo>
                    <a:pt x="163041" y="31225"/>
                  </a:lnTo>
                  <a:cubicBezTo>
                    <a:pt x="161740" y="30517"/>
                    <a:pt x="160508" y="29832"/>
                    <a:pt x="159344" y="29148"/>
                  </a:cubicBezTo>
                  <a:lnTo>
                    <a:pt x="159344" y="29148"/>
                  </a:lnTo>
                  <a:cubicBezTo>
                    <a:pt x="158682" y="28783"/>
                    <a:pt x="158043" y="28417"/>
                    <a:pt x="157403" y="28052"/>
                  </a:cubicBezTo>
                  <a:lnTo>
                    <a:pt x="157403" y="28052"/>
                  </a:lnTo>
                  <a:cubicBezTo>
                    <a:pt x="147817" y="22551"/>
                    <a:pt x="137888" y="16868"/>
                    <a:pt x="127091" y="15955"/>
                  </a:cubicBezTo>
                  <a:lnTo>
                    <a:pt x="127091" y="15955"/>
                  </a:lnTo>
                  <a:cubicBezTo>
                    <a:pt x="121203" y="15453"/>
                    <a:pt x="115405" y="16160"/>
                    <a:pt x="108512" y="17370"/>
                  </a:cubicBezTo>
                  <a:lnTo>
                    <a:pt x="108512" y="17370"/>
                  </a:lnTo>
                  <a:cubicBezTo>
                    <a:pt x="91712" y="20337"/>
                    <a:pt x="70005" y="23533"/>
                    <a:pt x="51175" y="22003"/>
                  </a:cubicBezTo>
                  <a:lnTo>
                    <a:pt x="51175" y="22003"/>
                  </a:lnTo>
                  <a:cubicBezTo>
                    <a:pt x="48709" y="21798"/>
                    <a:pt x="46290" y="21296"/>
                    <a:pt x="43962" y="20794"/>
                  </a:cubicBezTo>
                  <a:lnTo>
                    <a:pt x="43962" y="20794"/>
                  </a:lnTo>
                  <a:cubicBezTo>
                    <a:pt x="43026" y="20588"/>
                    <a:pt x="42067" y="20406"/>
                    <a:pt x="41131" y="20223"/>
                  </a:cubicBezTo>
                  <a:lnTo>
                    <a:pt x="41131" y="20223"/>
                  </a:lnTo>
                  <a:cubicBezTo>
                    <a:pt x="29080" y="17941"/>
                    <a:pt x="19835" y="15110"/>
                    <a:pt x="11025" y="7989"/>
                  </a:cubicBezTo>
                  <a:lnTo>
                    <a:pt x="11025" y="7989"/>
                  </a:lnTo>
                  <a:cubicBezTo>
                    <a:pt x="10294" y="7395"/>
                    <a:pt x="9587" y="6779"/>
                    <a:pt x="8879" y="6186"/>
                  </a:cubicBezTo>
                  <a:lnTo>
                    <a:pt x="8879" y="6186"/>
                  </a:lnTo>
                  <a:cubicBezTo>
                    <a:pt x="8309" y="5706"/>
                    <a:pt x="7738" y="5204"/>
                    <a:pt x="7167" y="4725"/>
                  </a:cubicBezTo>
                  <a:lnTo>
                    <a:pt x="7167" y="4725"/>
                  </a:lnTo>
                  <a:cubicBezTo>
                    <a:pt x="4976" y="2922"/>
                    <a:pt x="2739" y="1347"/>
                    <a:pt x="434" y="0"/>
                  </a:cubicBezTo>
                  <a:lnTo>
                    <a:pt x="43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6"/>
            <p:cNvSpPr/>
            <p:nvPr/>
          </p:nvSpPr>
          <p:spPr>
            <a:xfrm>
              <a:off x="2981150" y="2022100"/>
              <a:ext cx="4389900" cy="832550"/>
            </a:xfrm>
            <a:custGeom>
              <a:rect b="b" l="l" r="r" t="t"/>
              <a:pathLst>
                <a:path extrusionOk="0" h="33302" w="175596">
                  <a:moveTo>
                    <a:pt x="0" y="0"/>
                  </a:moveTo>
                  <a:cubicBezTo>
                    <a:pt x="5410" y="2305"/>
                    <a:pt x="10934" y="5044"/>
                    <a:pt x="16275" y="9769"/>
                  </a:cubicBezTo>
                  <a:lnTo>
                    <a:pt x="16275" y="9769"/>
                  </a:lnTo>
                  <a:cubicBezTo>
                    <a:pt x="16663" y="10112"/>
                    <a:pt x="17051" y="10477"/>
                    <a:pt x="17416" y="10819"/>
                  </a:cubicBezTo>
                  <a:lnTo>
                    <a:pt x="17416" y="10819"/>
                  </a:lnTo>
                  <a:cubicBezTo>
                    <a:pt x="18283" y="11595"/>
                    <a:pt x="19174" y="12394"/>
                    <a:pt x="20109" y="13147"/>
                  </a:cubicBezTo>
                  <a:lnTo>
                    <a:pt x="20109" y="13147"/>
                  </a:lnTo>
                  <a:cubicBezTo>
                    <a:pt x="29262" y="20565"/>
                    <a:pt x="39374" y="21981"/>
                    <a:pt x="51677" y="23053"/>
                  </a:cubicBezTo>
                  <a:lnTo>
                    <a:pt x="51677" y="23053"/>
                  </a:lnTo>
                  <a:cubicBezTo>
                    <a:pt x="52795" y="23145"/>
                    <a:pt x="53936" y="23282"/>
                    <a:pt x="55055" y="23396"/>
                  </a:cubicBezTo>
                  <a:lnTo>
                    <a:pt x="55055" y="23396"/>
                  </a:lnTo>
                  <a:cubicBezTo>
                    <a:pt x="57269" y="23670"/>
                    <a:pt x="59574" y="23921"/>
                    <a:pt x="61902" y="23944"/>
                  </a:cubicBezTo>
                  <a:lnTo>
                    <a:pt x="61902" y="23944"/>
                  </a:lnTo>
                  <a:cubicBezTo>
                    <a:pt x="80414" y="24081"/>
                    <a:pt x="100842" y="20999"/>
                    <a:pt x="118874" y="18283"/>
                  </a:cubicBezTo>
                  <a:lnTo>
                    <a:pt x="118874" y="18283"/>
                  </a:lnTo>
                  <a:lnTo>
                    <a:pt x="119833" y="18146"/>
                  </a:lnTo>
                  <a:cubicBezTo>
                    <a:pt x="125448" y="17301"/>
                    <a:pt x="132067" y="16525"/>
                    <a:pt x="138687" y="17233"/>
                  </a:cubicBezTo>
                  <a:lnTo>
                    <a:pt x="138687" y="17233"/>
                  </a:lnTo>
                  <a:cubicBezTo>
                    <a:pt x="149757" y="18420"/>
                    <a:pt x="159937" y="24332"/>
                    <a:pt x="169775" y="30015"/>
                  </a:cubicBezTo>
                  <a:lnTo>
                    <a:pt x="169775" y="30015"/>
                  </a:lnTo>
                  <a:lnTo>
                    <a:pt x="170916" y="30677"/>
                  </a:lnTo>
                  <a:cubicBezTo>
                    <a:pt x="172423" y="31544"/>
                    <a:pt x="173975" y="32435"/>
                    <a:pt x="175595" y="33302"/>
                  </a:cubicBezTo>
                  <a:lnTo>
                    <a:pt x="175595" y="33302"/>
                  </a:lnTo>
                  <a:lnTo>
                    <a:pt x="175595" y="33051"/>
                  </a:lnTo>
                  <a:cubicBezTo>
                    <a:pt x="174043" y="32206"/>
                    <a:pt x="172537" y="31339"/>
                    <a:pt x="171099" y="30517"/>
                  </a:cubicBezTo>
                  <a:lnTo>
                    <a:pt x="171099" y="30517"/>
                  </a:lnTo>
                  <a:lnTo>
                    <a:pt x="169957" y="29855"/>
                  </a:lnTo>
                  <a:cubicBezTo>
                    <a:pt x="160074" y="24149"/>
                    <a:pt x="149848" y="18237"/>
                    <a:pt x="138687" y="17028"/>
                  </a:cubicBezTo>
                  <a:lnTo>
                    <a:pt x="138687" y="17028"/>
                  </a:lnTo>
                  <a:cubicBezTo>
                    <a:pt x="132045" y="16320"/>
                    <a:pt x="125380" y="17073"/>
                    <a:pt x="119742" y="17941"/>
                  </a:cubicBezTo>
                  <a:lnTo>
                    <a:pt x="119742" y="17941"/>
                  </a:lnTo>
                  <a:lnTo>
                    <a:pt x="118783" y="18078"/>
                  </a:lnTo>
                  <a:cubicBezTo>
                    <a:pt x="100774" y="20794"/>
                    <a:pt x="80345" y="23875"/>
                    <a:pt x="61880" y="23738"/>
                  </a:cubicBezTo>
                  <a:lnTo>
                    <a:pt x="61880" y="23738"/>
                  </a:lnTo>
                  <a:cubicBezTo>
                    <a:pt x="59574" y="23715"/>
                    <a:pt x="57292" y="23464"/>
                    <a:pt x="55078" y="23190"/>
                  </a:cubicBezTo>
                  <a:lnTo>
                    <a:pt x="55078" y="23190"/>
                  </a:lnTo>
                  <a:cubicBezTo>
                    <a:pt x="53959" y="23076"/>
                    <a:pt x="52795" y="22939"/>
                    <a:pt x="51677" y="22825"/>
                  </a:cubicBezTo>
                  <a:lnTo>
                    <a:pt x="51677" y="22825"/>
                  </a:lnTo>
                  <a:cubicBezTo>
                    <a:pt x="39465" y="21775"/>
                    <a:pt x="29399" y="20383"/>
                    <a:pt x="20338" y="13010"/>
                  </a:cubicBezTo>
                  <a:lnTo>
                    <a:pt x="20338" y="13010"/>
                  </a:lnTo>
                  <a:cubicBezTo>
                    <a:pt x="19402" y="12280"/>
                    <a:pt x="18512" y="11458"/>
                    <a:pt x="17644" y="10682"/>
                  </a:cubicBezTo>
                  <a:lnTo>
                    <a:pt x="17644" y="10682"/>
                  </a:lnTo>
                  <a:cubicBezTo>
                    <a:pt x="17279" y="10340"/>
                    <a:pt x="16891" y="9997"/>
                    <a:pt x="16503" y="9655"/>
                  </a:cubicBezTo>
                  <a:lnTo>
                    <a:pt x="16503" y="9655"/>
                  </a:lnTo>
                  <a:cubicBezTo>
                    <a:pt x="11253" y="5022"/>
                    <a:pt x="5866" y="2283"/>
                    <a:pt x="548" y="0"/>
                  </a:cubicBezTo>
                  <a:lnTo>
                    <a:pt x="54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6"/>
            <p:cNvSpPr/>
            <p:nvPr/>
          </p:nvSpPr>
          <p:spPr>
            <a:xfrm>
              <a:off x="1249275" y="2022100"/>
              <a:ext cx="484500" cy="17125"/>
            </a:xfrm>
            <a:custGeom>
              <a:rect b="b" l="l" r="r" t="t"/>
              <a:pathLst>
                <a:path extrusionOk="0" h="685" w="19380">
                  <a:moveTo>
                    <a:pt x="17211" y="0"/>
                  </a:moveTo>
                  <a:cubicBezTo>
                    <a:pt x="15841" y="137"/>
                    <a:pt x="14495" y="251"/>
                    <a:pt x="13125" y="320"/>
                  </a:cubicBezTo>
                  <a:lnTo>
                    <a:pt x="13125" y="320"/>
                  </a:lnTo>
                  <a:cubicBezTo>
                    <a:pt x="10911" y="457"/>
                    <a:pt x="8628" y="388"/>
                    <a:pt x="6665" y="320"/>
                  </a:cubicBezTo>
                  <a:lnTo>
                    <a:pt x="6665" y="320"/>
                  </a:lnTo>
                  <a:cubicBezTo>
                    <a:pt x="5090" y="251"/>
                    <a:pt x="3538" y="137"/>
                    <a:pt x="2032" y="0"/>
                  </a:cubicBezTo>
                  <a:lnTo>
                    <a:pt x="2032" y="0"/>
                  </a:lnTo>
                  <a:lnTo>
                    <a:pt x="0" y="0"/>
                  </a:lnTo>
                  <a:cubicBezTo>
                    <a:pt x="2146" y="274"/>
                    <a:pt x="4383" y="457"/>
                    <a:pt x="6688" y="525"/>
                  </a:cubicBezTo>
                  <a:lnTo>
                    <a:pt x="6688" y="525"/>
                  </a:lnTo>
                  <a:cubicBezTo>
                    <a:pt x="8651" y="616"/>
                    <a:pt x="10934" y="685"/>
                    <a:pt x="13193" y="548"/>
                  </a:cubicBezTo>
                  <a:lnTo>
                    <a:pt x="13193" y="548"/>
                  </a:lnTo>
                  <a:cubicBezTo>
                    <a:pt x="15248" y="411"/>
                    <a:pt x="17302" y="228"/>
                    <a:pt x="19379" y="0"/>
                  </a:cubicBezTo>
                  <a:lnTo>
                    <a:pt x="1937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6"/>
            <p:cNvSpPr/>
            <p:nvPr/>
          </p:nvSpPr>
          <p:spPr>
            <a:xfrm>
              <a:off x="2768300" y="2022100"/>
              <a:ext cx="4602750" cy="878775"/>
            </a:xfrm>
            <a:custGeom>
              <a:rect b="b" l="l" r="r" t="t"/>
              <a:pathLst>
                <a:path extrusionOk="0" h="35151" w="184110">
                  <a:moveTo>
                    <a:pt x="0" y="0"/>
                  </a:moveTo>
                  <a:cubicBezTo>
                    <a:pt x="7122" y="2853"/>
                    <a:pt x="14015" y="7555"/>
                    <a:pt x="21570" y="14722"/>
                  </a:cubicBezTo>
                  <a:lnTo>
                    <a:pt x="21570" y="14722"/>
                  </a:lnTo>
                  <a:lnTo>
                    <a:pt x="22187" y="15316"/>
                  </a:lnTo>
                  <a:cubicBezTo>
                    <a:pt x="23237" y="16320"/>
                    <a:pt x="24241" y="17279"/>
                    <a:pt x="25359" y="18192"/>
                  </a:cubicBezTo>
                  <a:lnTo>
                    <a:pt x="25359" y="18192"/>
                  </a:lnTo>
                  <a:cubicBezTo>
                    <a:pt x="34809" y="25884"/>
                    <a:pt x="46176" y="25792"/>
                    <a:pt x="58228" y="25678"/>
                  </a:cubicBezTo>
                  <a:lnTo>
                    <a:pt x="58228" y="25678"/>
                  </a:lnTo>
                  <a:cubicBezTo>
                    <a:pt x="59483" y="25655"/>
                    <a:pt x="60739" y="25701"/>
                    <a:pt x="62062" y="25724"/>
                  </a:cubicBezTo>
                  <a:lnTo>
                    <a:pt x="62062" y="25724"/>
                  </a:lnTo>
                  <a:cubicBezTo>
                    <a:pt x="64208" y="25792"/>
                    <a:pt x="66422" y="25838"/>
                    <a:pt x="68613" y="25701"/>
                  </a:cubicBezTo>
                  <a:lnTo>
                    <a:pt x="68613" y="25701"/>
                  </a:lnTo>
                  <a:cubicBezTo>
                    <a:pt x="82377" y="24811"/>
                    <a:pt x="96803" y="22825"/>
                    <a:pt x="110726" y="20885"/>
                  </a:cubicBezTo>
                  <a:lnTo>
                    <a:pt x="110726" y="20885"/>
                  </a:lnTo>
                  <a:cubicBezTo>
                    <a:pt x="116387" y="20109"/>
                    <a:pt x="121751" y="19379"/>
                    <a:pt x="127046" y="18717"/>
                  </a:cubicBezTo>
                  <a:lnTo>
                    <a:pt x="127046" y="18717"/>
                  </a:lnTo>
                  <a:cubicBezTo>
                    <a:pt x="134807" y="17735"/>
                    <a:pt x="140741" y="17621"/>
                    <a:pt x="146219" y="18329"/>
                  </a:cubicBezTo>
                  <a:lnTo>
                    <a:pt x="146219" y="18329"/>
                  </a:lnTo>
                  <a:cubicBezTo>
                    <a:pt x="157700" y="19812"/>
                    <a:pt x="168246" y="25975"/>
                    <a:pt x="178449" y="31932"/>
                  </a:cubicBezTo>
                  <a:lnTo>
                    <a:pt x="178449" y="31932"/>
                  </a:lnTo>
                  <a:lnTo>
                    <a:pt x="178631" y="32046"/>
                  </a:lnTo>
                  <a:cubicBezTo>
                    <a:pt x="180366" y="33051"/>
                    <a:pt x="182215" y="34101"/>
                    <a:pt x="184109" y="35151"/>
                  </a:cubicBezTo>
                  <a:lnTo>
                    <a:pt x="184109" y="35151"/>
                  </a:lnTo>
                  <a:lnTo>
                    <a:pt x="184109" y="34877"/>
                  </a:lnTo>
                  <a:cubicBezTo>
                    <a:pt x="182283" y="33873"/>
                    <a:pt x="180503" y="32868"/>
                    <a:pt x="178814" y="31887"/>
                  </a:cubicBezTo>
                  <a:lnTo>
                    <a:pt x="178814" y="31887"/>
                  </a:lnTo>
                  <a:lnTo>
                    <a:pt x="178631" y="31773"/>
                  </a:lnTo>
                  <a:cubicBezTo>
                    <a:pt x="168406" y="25792"/>
                    <a:pt x="157837" y="19607"/>
                    <a:pt x="146265" y="18123"/>
                  </a:cubicBezTo>
                  <a:lnTo>
                    <a:pt x="146265" y="18123"/>
                  </a:lnTo>
                  <a:cubicBezTo>
                    <a:pt x="140741" y="17393"/>
                    <a:pt x="134784" y="17507"/>
                    <a:pt x="126955" y="18488"/>
                  </a:cubicBezTo>
                  <a:lnTo>
                    <a:pt x="126955" y="18488"/>
                  </a:lnTo>
                  <a:cubicBezTo>
                    <a:pt x="121659" y="19150"/>
                    <a:pt x="116318" y="19904"/>
                    <a:pt x="110635" y="20680"/>
                  </a:cubicBezTo>
                  <a:lnTo>
                    <a:pt x="110635" y="20680"/>
                  </a:lnTo>
                  <a:cubicBezTo>
                    <a:pt x="96711" y="22597"/>
                    <a:pt x="82308" y="24583"/>
                    <a:pt x="68545" y="25473"/>
                  </a:cubicBezTo>
                  <a:lnTo>
                    <a:pt x="68545" y="25473"/>
                  </a:lnTo>
                  <a:cubicBezTo>
                    <a:pt x="66376" y="25610"/>
                    <a:pt x="64185" y="25564"/>
                    <a:pt x="62062" y="25519"/>
                  </a:cubicBezTo>
                  <a:lnTo>
                    <a:pt x="62062" y="25519"/>
                  </a:lnTo>
                  <a:cubicBezTo>
                    <a:pt x="60784" y="25473"/>
                    <a:pt x="59460" y="25450"/>
                    <a:pt x="58182" y="25450"/>
                  </a:cubicBezTo>
                  <a:lnTo>
                    <a:pt x="58182" y="25450"/>
                  </a:lnTo>
                  <a:cubicBezTo>
                    <a:pt x="46244" y="25564"/>
                    <a:pt x="34946" y="25678"/>
                    <a:pt x="25588" y="18055"/>
                  </a:cubicBezTo>
                  <a:lnTo>
                    <a:pt x="25588" y="18055"/>
                  </a:lnTo>
                  <a:cubicBezTo>
                    <a:pt x="24492" y="17165"/>
                    <a:pt x="23488" y="16206"/>
                    <a:pt x="22438" y="15179"/>
                  </a:cubicBezTo>
                  <a:lnTo>
                    <a:pt x="22438" y="15179"/>
                  </a:lnTo>
                  <a:lnTo>
                    <a:pt x="21821" y="14608"/>
                  </a:lnTo>
                  <a:cubicBezTo>
                    <a:pt x="14403" y="7555"/>
                    <a:pt x="7601" y="2876"/>
                    <a:pt x="594" y="0"/>
                  </a:cubicBezTo>
                  <a:lnTo>
                    <a:pt x="59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6"/>
            <p:cNvSpPr/>
            <p:nvPr/>
          </p:nvSpPr>
          <p:spPr>
            <a:xfrm>
              <a:off x="888075" y="2022100"/>
              <a:ext cx="1066525" cy="58225"/>
            </a:xfrm>
            <a:custGeom>
              <a:rect b="b" l="l" r="r" t="t"/>
              <a:pathLst>
                <a:path extrusionOk="0" h="2329" w="42661">
                  <a:moveTo>
                    <a:pt x="40857" y="0"/>
                  </a:moveTo>
                  <a:cubicBezTo>
                    <a:pt x="39990" y="114"/>
                    <a:pt x="39123" y="228"/>
                    <a:pt x="38255" y="365"/>
                  </a:cubicBezTo>
                  <a:lnTo>
                    <a:pt x="38255" y="365"/>
                  </a:lnTo>
                  <a:cubicBezTo>
                    <a:pt x="34055" y="936"/>
                    <a:pt x="29696" y="1529"/>
                    <a:pt x="25450" y="1894"/>
                  </a:cubicBezTo>
                  <a:lnTo>
                    <a:pt x="25450" y="1894"/>
                  </a:lnTo>
                  <a:cubicBezTo>
                    <a:pt x="23282" y="2077"/>
                    <a:pt x="21022" y="2100"/>
                    <a:pt x="18922" y="2100"/>
                  </a:cubicBezTo>
                  <a:lnTo>
                    <a:pt x="18922" y="2100"/>
                  </a:lnTo>
                  <a:cubicBezTo>
                    <a:pt x="12212" y="2077"/>
                    <a:pt x="6254" y="1392"/>
                    <a:pt x="913" y="0"/>
                  </a:cubicBezTo>
                  <a:lnTo>
                    <a:pt x="913" y="0"/>
                  </a:lnTo>
                  <a:lnTo>
                    <a:pt x="0" y="0"/>
                  </a:lnTo>
                  <a:cubicBezTo>
                    <a:pt x="5569" y="1552"/>
                    <a:pt x="11869" y="2305"/>
                    <a:pt x="18945" y="2328"/>
                  </a:cubicBezTo>
                  <a:lnTo>
                    <a:pt x="18945" y="2328"/>
                  </a:lnTo>
                  <a:cubicBezTo>
                    <a:pt x="21068" y="2328"/>
                    <a:pt x="23327" y="2305"/>
                    <a:pt x="25519" y="2123"/>
                  </a:cubicBezTo>
                  <a:lnTo>
                    <a:pt x="25519" y="2123"/>
                  </a:lnTo>
                  <a:cubicBezTo>
                    <a:pt x="29787" y="1758"/>
                    <a:pt x="34147" y="1164"/>
                    <a:pt x="38347" y="571"/>
                  </a:cubicBezTo>
                  <a:lnTo>
                    <a:pt x="38347" y="571"/>
                  </a:lnTo>
                  <a:cubicBezTo>
                    <a:pt x="39807" y="388"/>
                    <a:pt x="41223" y="183"/>
                    <a:pt x="42661" y="0"/>
                  </a:cubicBezTo>
                  <a:lnTo>
                    <a:pt x="4266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6"/>
            <p:cNvSpPr/>
            <p:nvPr/>
          </p:nvSpPr>
          <p:spPr>
            <a:xfrm>
              <a:off x="2554300" y="2022100"/>
              <a:ext cx="4816750" cy="925575"/>
            </a:xfrm>
            <a:custGeom>
              <a:rect b="b" l="l" r="r" t="t"/>
              <a:pathLst>
                <a:path extrusionOk="0" h="37023" w="192670">
                  <a:moveTo>
                    <a:pt x="1" y="0"/>
                  </a:moveTo>
                  <a:cubicBezTo>
                    <a:pt x="24" y="0"/>
                    <a:pt x="47" y="23"/>
                    <a:pt x="69" y="23"/>
                  </a:cubicBezTo>
                  <a:lnTo>
                    <a:pt x="69" y="23"/>
                  </a:lnTo>
                  <a:cubicBezTo>
                    <a:pt x="1987" y="571"/>
                    <a:pt x="3744" y="1415"/>
                    <a:pt x="5662" y="2374"/>
                  </a:cubicBezTo>
                  <a:lnTo>
                    <a:pt x="5662" y="2374"/>
                  </a:lnTo>
                  <a:cubicBezTo>
                    <a:pt x="12623" y="5866"/>
                    <a:pt x="18946" y="11572"/>
                    <a:pt x="26912" y="19652"/>
                  </a:cubicBezTo>
                  <a:lnTo>
                    <a:pt x="26912" y="19652"/>
                  </a:lnTo>
                  <a:lnTo>
                    <a:pt x="27003" y="19767"/>
                  </a:lnTo>
                  <a:cubicBezTo>
                    <a:pt x="28213" y="20999"/>
                    <a:pt x="29354" y="22163"/>
                    <a:pt x="30655" y="23213"/>
                  </a:cubicBezTo>
                  <a:lnTo>
                    <a:pt x="30655" y="23213"/>
                  </a:lnTo>
                  <a:cubicBezTo>
                    <a:pt x="35015" y="26797"/>
                    <a:pt x="39808" y="28417"/>
                    <a:pt x="45012" y="29034"/>
                  </a:cubicBezTo>
                  <a:lnTo>
                    <a:pt x="45012" y="29034"/>
                  </a:lnTo>
                  <a:cubicBezTo>
                    <a:pt x="50856" y="29696"/>
                    <a:pt x="57224" y="29056"/>
                    <a:pt x="64094" y="28372"/>
                  </a:cubicBezTo>
                  <a:lnTo>
                    <a:pt x="64094" y="28372"/>
                  </a:lnTo>
                  <a:lnTo>
                    <a:pt x="64825" y="28303"/>
                  </a:lnTo>
                  <a:cubicBezTo>
                    <a:pt x="66217" y="28166"/>
                    <a:pt x="67632" y="28075"/>
                    <a:pt x="69116" y="27984"/>
                  </a:cubicBezTo>
                  <a:lnTo>
                    <a:pt x="69116" y="27984"/>
                  </a:lnTo>
                  <a:cubicBezTo>
                    <a:pt x="71170" y="27869"/>
                    <a:pt x="73293" y="27733"/>
                    <a:pt x="75347" y="27459"/>
                  </a:cubicBezTo>
                  <a:lnTo>
                    <a:pt x="75347" y="27459"/>
                  </a:lnTo>
                  <a:cubicBezTo>
                    <a:pt x="82514" y="26477"/>
                    <a:pt x="89910" y="25359"/>
                    <a:pt x="97054" y="24286"/>
                  </a:cubicBezTo>
                  <a:lnTo>
                    <a:pt x="97054" y="24286"/>
                  </a:lnTo>
                  <a:cubicBezTo>
                    <a:pt x="109562" y="22414"/>
                    <a:pt x="122482" y="20474"/>
                    <a:pt x="134282" y="19287"/>
                  </a:cubicBezTo>
                  <a:lnTo>
                    <a:pt x="134282" y="19287"/>
                  </a:lnTo>
                  <a:cubicBezTo>
                    <a:pt x="141906" y="18511"/>
                    <a:pt x="148114" y="18557"/>
                    <a:pt x="153821" y="19424"/>
                  </a:cubicBezTo>
                  <a:lnTo>
                    <a:pt x="153821" y="19424"/>
                  </a:lnTo>
                  <a:cubicBezTo>
                    <a:pt x="165781" y="21227"/>
                    <a:pt x="176737" y="27710"/>
                    <a:pt x="186392" y="33416"/>
                  </a:cubicBezTo>
                  <a:lnTo>
                    <a:pt x="186392" y="33416"/>
                  </a:lnTo>
                  <a:cubicBezTo>
                    <a:pt x="188469" y="34626"/>
                    <a:pt x="190569" y="35858"/>
                    <a:pt x="192669" y="37022"/>
                  </a:cubicBezTo>
                  <a:lnTo>
                    <a:pt x="192669" y="37022"/>
                  </a:lnTo>
                  <a:lnTo>
                    <a:pt x="192669" y="36748"/>
                  </a:lnTo>
                  <a:cubicBezTo>
                    <a:pt x="190638" y="35607"/>
                    <a:pt x="188606" y="34420"/>
                    <a:pt x="186598" y="33233"/>
                  </a:cubicBezTo>
                  <a:lnTo>
                    <a:pt x="186598" y="33233"/>
                  </a:lnTo>
                  <a:cubicBezTo>
                    <a:pt x="176897" y="27504"/>
                    <a:pt x="165918" y="21022"/>
                    <a:pt x="153866" y="19196"/>
                  </a:cubicBezTo>
                  <a:lnTo>
                    <a:pt x="153866" y="19196"/>
                  </a:lnTo>
                  <a:cubicBezTo>
                    <a:pt x="148114" y="18329"/>
                    <a:pt x="141860" y="18283"/>
                    <a:pt x="134214" y="19059"/>
                  </a:cubicBezTo>
                  <a:lnTo>
                    <a:pt x="134214" y="19059"/>
                  </a:lnTo>
                  <a:cubicBezTo>
                    <a:pt x="122390" y="20246"/>
                    <a:pt x="109471" y="22186"/>
                    <a:pt x="96963" y="24081"/>
                  </a:cubicBezTo>
                  <a:lnTo>
                    <a:pt x="96963" y="24081"/>
                  </a:lnTo>
                  <a:cubicBezTo>
                    <a:pt x="89819" y="25153"/>
                    <a:pt x="82423" y="26249"/>
                    <a:pt x="75256" y="27230"/>
                  </a:cubicBezTo>
                  <a:lnTo>
                    <a:pt x="75256" y="27230"/>
                  </a:lnTo>
                  <a:cubicBezTo>
                    <a:pt x="73202" y="27504"/>
                    <a:pt x="71102" y="27641"/>
                    <a:pt x="69047" y="27755"/>
                  </a:cubicBezTo>
                  <a:lnTo>
                    <a:pt x="69047" y="27755"/>
                  </a:lnTo>
                  <a:cubicBezTo>
                    <a:pt x="67632" y="27847"/>
                    <a:pt x="66149" y="27938"/>
                    <a:pt x="64756" y="28075"/>
                  </a:cubicBezTo>
                  <a:lnTo>
                    <a:pt x="64756" y="28075"/>
                  </a:lnTo>
                  <a:lnTo>
                    <a:pt x="64026" y="28143"/>
                  </a:lnTo>
                  <a:cubicBezTo>
                    <a:pt x="51130" y="29444"/>
                    <a:pt x="40014" y="30540"/>
                    <a:pt x="30906" y="23076"/>
                  </a:cubicBezTo>
                  <a:lnTo>
                    <a:pt x="30906" y="23076"/>
                  </a:lnTo>
                  <a:cubicBezTo>
                    <a:pt x="29628" y="22026"/>
                    <a:pt x="28487" y="20885"/>
                    <a:pt x="27277" y="19652"/>
                  </a:cubicBezTo>
                  <a:lnTo>
                    <a:pt x="27277" y="19652"/>
                  </a:lnTo>
                  <a:lnTo>
                    <a:pt x="27163" y="19538"/>
                  </a:lnTo>
                  <a:cubicBezTo>
                    <a:pt x="19197" y="11435"/>
                    <a:pt x="12852" y="5706"/>
                    <a:pt x="5844" y="2191"/>
                  </a:cubicBezTo>
                  <a:lnTo>
                    <a:pt x="5844" y="2191"/>
                  </a:lnTo>
                  <a:cubicBezTo>
                    <a:pt x="4109" y="1324"/>
                    <a:pt x="2512" y="548"/>
                    <a:pt x="800" y="0"/>
                  </a:cubicBezTo>
                  <a:lnTo>
                    <a:pt x="80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6"/>
            <p:cNvSpPr/>
            <p:nvPr/>
          </p:nvSpPr>
          <p:spPr>
            <a:xfrm>
              <a:off x="622725" y="1992975"/>
              <a:ext cx="6748325" cy="1002050"/>
            </a:xfrm>
            <a:custGeom>
              <a:rect b="b" l="l" r="r" t="t"/>
              <a:pathLst>
                <a:path extrusionOk="0" h="40082" w="269933">
                  <a:moveTo>
                    <a:pt x="0" y="1165"/>
                  </a:moveTo>
                  <a:cubicBezTo>
                    <a:pt x="7259" y="4338"/>
                    <a:pt x="16115" y="5662"/>
                    <a:pt x="27391" y="5274"/>
                  </a:cubicBezTo>
                  <a:lnTo>
                    <a:pt x="27391" y="5274"/>
                  </a:lnTo>
                  <a:cubicBezTo>
                    <a:pt x="29650" y="5182"/>
                    <a:pt x="31864" y="5091"/>
                    <a:pt x="34033" y="4863"/>
                  </a:cubicBezTo>
                  <a:lnTo>
                    <a:pt x="34033" y="4863"/>
                  </a:lnTo>
                  <a:cubicBezTo>
                    <a:pt x="37434" y="4497"/>
                    <a:pt x="40926" y="3995"/>
                    <a:pt x="44304" y="3516"/>
                  </a:cubicBezTo>
                  <a:lnTo>
                    <a:pt x="44304" y="3516"/>
                  </a:lnTo>
                  <a:cubicBezTo>
                    <a:pt x="56173" y="1850"/>
                    <a:pt x="67358" y="252"/>
                    <a:pt x="75780" y="3448"/>
                  </a:cubicBezTo>
                  <a:lnTo>
                    <a:pt x="75780" y="3448"/>
                  </a:lnTo>
                  <a:cubicBezTo>
                    <a:pt x="77629" y="4155"/>
                    <a:pt x="79227" y="5091"/>
                    <a:pt x="81236" y="6392"/>
                  </a:cubicBezTo>
                  <a:lnTo>
                    <a:pt x="81236" y="6392"/>
                  </a:lnTo>
                  <a:cubicBezTo>
                    <a:pt x="86759" y="9930"/>
                    <a:pt x="91735" y="15499"/>
                    <a:pt x="97008" y="21411"/>
                  </a:cubicBezTo>
                  <a:lnTo>
                    <a:pt x="97008" y="21411"/>
                  </a:lnTo>
                  <a:cubicBezTo>
                    <a:pt x="98286" y="22826"/>
                    <a:pt x="99587" y="24287"/>
                    <a:pt x="100934" y="25771"/>
                  </a:cubicBezTo>
                  <a:lnTo>
                    <a:pt x="100934" y="25771"/>
                  </a:lnTo>
                  <a:cubicBezTo>
                    <a:pt x="102121" y="27072"/>
                    <a:pt x="103308" y="28304"/>
                    <a:pt x="104654" y="29423"/>
                  </a:cubicBezTo>
                  <a:lnTo>
                    <a:pt x="104654" y="29423"/>
                  </a:lnTo>
                  <a:cubicBezTo>
                    <a:pt x="108352" y="32458"/>
                    <a:pt x="112415" y="33942"/>
                    <a:pt x="116843" y="34444"/>
                  </a:cubicBezTo>
                  <a:lnTo>
                    <a:pt x="116843" y="34444"/>
                  </a:lnTo>
                  <a:cubicBezTo>
                    <a:pt x="123440" y="35197"/>
                    <a:pt x="130812" y="33828"/>
                    <a:pt x="138847" y="32344"/>
                  </a:cubicBezTo>
                  <a:lnTo>
                    <a:pt x="138847" y="32344"/>
                  </a:lnTo>
                  <a:lnTo>
                    <a:pt x="140125" y="32093"/>
                  </a:lnTo>
                  <a:cubicBezTo>
                    <a:pt x="141654" y="31819"/>
                    <a:pt x="143275" y="31568"/>
                    <a:pt x="144850" y="31340"/>
                  </a:cubicBezTo>
                  <a:lnTo>
                    <a:pt x="144850" y="31340"/>
                  </a:lnTo>
                  <a:cubicBezTo>
                    <a:pt x="146813" y="31066"/>
                    <a:pt x="148844" y="30769"/>
                    <a:pt x="150807" y="30358"/>
                  </a:cubicBezTo>
                  <a:lnTo>
                    <a:pt x="150807" y="30358"/>
                  </a:lnTo>
                  <a:cubicBezTo>
                    <a:pt x="169387" y="26569"/>
                    <a:pt x="190980" y="22507"/>
                    <a:pt x="210221" y="21023"/>
                  </a:cubicBezTo>
                  <a:lnTo>
                    <a:pt x="210221" y="21023"/>
                  </a:lnTo>
                  <a:cubicBezTo>
                    <a:pt x="217708" y="20429"/>
                    <a:pt x="224213" y="20658"/>
                    <a:pt x="230125" y="21685"/>
                  </a:cubicBezTo>
                  <a:lnTo>
                    <a:pt x="230125" y="21685"/>
                  </a:lnTo>
                  <a:cubicBezTo>
                    <a:pt x="241629" y="23671"/>
                    <a:pt x="252174" y="29559"/>
                    <a:pt x="262856" y="35928"/>
                  </a:cubicBezTo>
                  <a:lnTo>
                    <a:pt x="262856" y="35928"/>
                  </a:lnTo>
                  <a:cubicBezTo>
                    <a:pt x="265185" y="37343"/>
                    <a:pt x="267559" y="38735"/>
                    <a:pt x="269932" y="40082"/>
                  </a:cubicBezTo>
                  <a:lnTo>
                    <a:pt x="269932" y="40082"/>
                  </a:lnTo>
                  <a:lnTo>
                    <a:pt x="269932" y="39785"/>
                  </a:lnTo>
                  <a:cubicBezTo>
                    <a:pt x="267627" y="38461"/>
                    <a:pt x="265344" y="37115"/>
                    <a:pt x="263062" y="35768"/>
                  </a:cubicBezTo>
                  <a:lnTo>
                    <a:pt x="263062" y="35768"/>
                  </a:lnTo>
                  <a:cubicBezTo>
                    <a:pt x="252357" y="29354"/>
                    <a:pt x="241766" y="23465"/>
                    <a:pt x="230171" y="21434"/>
                  </a:cubicBezTo>
                  <a:lnTo>
                    <a:pt x="230171" y="21434"/>
                  </a:lnTo>
                  <a:cubicBezTo>
                    <a:pt x="224236" y="20407"/>
                    <a:pt x="217685" y="20201"/>
                    <a:pt x="210153" y="20772"/>
                  </a:cubicBezTo>
                  <a:lnTo>
                    <a:pt x="210153" y="20772"/>
                  </a:lnTo>
                  <a:cubicBezTo>
                    <a:pt x="190865" y="22278"/>
                    <a:pt x="169273" y="26341"/>
                    <a:pt x="150693" y="30130"/>
                  </a:cubicBezTo>
                  <a:lnTo>
                    <a:pt x="150693" y="30130"/>
                  </a:lnTo>
                  <a:cubicBezTo>
                    <a:pt x="148730" y="30541"/>
                    <a:pt x="146721" y="30838"/>
                    <a:pt x="144758" y="31112"/>
                  </a:cubicBezTo>
                  <a:lnTo>
                    <a:pt x="144758" y="31112"/>
                  </a:lnTo>
                  <a:cubicBezTo>
                    <a:pt x="143183" y="31340"/>
                    <a:pt x="141563" y="31591"/>
                    <a:pt x="140011" y="31865"/>
                  </a:cubicBezTo>
                  <a:lnTo>
                    <a:pt x="140011" y="31865"/>
                  </a:lnTo>
                  <a:lnTo>
                    <a:pt x="138732" y="32116"/>
                  </a:lnTo>
                  <a:cubicBezTo>
                    <a:pt x="125425" y="34581"/>
                    <a:pt x="113944" y="36727"/>
                    <a:pt x="104905" y="29286"/>
                  </a:cubicBezTo>
                  <a:lnTo>
                    <a:pt x="104905" y="29286"/>
                  </a:lnTo>
                  <a:cubicBezTo>
                    <a:pt x="103581" y="28190"/>
                    <a:pt x="102417" y="26935"/>
                    <a:pt x="101230" y="25656"/>
                  </a:cubicBezTo>
                  <a:lnTo>
                    <a:pt x="101230" y="25656"/>
                  </a:lnTo>
                  <a:cubicBezTo>
                    <a:pt x="99884" y="24173"/>
                    <a:pt x="98560" y="22712"/>
                    <a:pt x="97305" y="21297"/>
                  </a:cubicBezTo>
                  <a:lnTo>
                    <a:pt x="97305" y="21297"/>
                  </a:lnTo>
                  <a:cubicBezTo>
                    <a:pt x="92009" y="15385"/>
                    <a:pt x="87010" y="9793"/>
                    <a:pt x="81464" y="6209"/>
                  </a:cubicBezTo>
                  <a:lnTo>
                    <a:pt x="81464" y="6209"/>
                  </a:lnTo>
                  <a:cubicBezTo>
                    <a:pt x="79432" y="4908"/>
                    <a:pt x="77812" y="3950"/>
                    <a:pt x="75940" y="3242"/>
                  </a:cubicBezTo>
                  <a:lnTo>
                    <a:pt x="75940" y="3242"/>
                  </a:lnTo>
                  <a:cubicBezTo>
                    <a:pt x="67381" y="1"/>
                    <a:pt x="56128" y="1599"/>
                    <a:pt x="44213" y="3288"/>
                  </a:cubicBezTo>
                  <a:lnTo>
                    <a:pt x="44213" y="3288"/>
                  </a:lnTo>
                  <a:cubicBezTo>
                    <a:pt x="40835" y="3767"/>
                    <a:pt x="37342" y="4246"/>
                    <a:pt x="33941" y="4634"/>
                  </a:cubicBezTo>
                  <a:lnTo>
                    <a:pt x="33941" y="4634"/>
                  </a:lnTo>
                  <a:cubicBezTo>
                    <a:pt x="31796" y="4863"/>
                    <a:pt x="29582" y="4954"/>
                    <a:pt x="27345" y="5022"/>
                  </a:cubicBezTo>
                  <a:lnTo>
                    <a:pt x="27345" y="5022"/>
                  </a:lnTo>
                  <a:cubicBezTo>
                    <a:pt x="16389" y="5410"/>
                    <a:pt x="7738" y="4155"/>
                    <a:pt x="639" y="1165"/>
                  </a:cubicBezTo>
                  <a:lnTo>
                    <a:pt x="639" y="1165"/>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6"/>
            <p:cNvSpPr/>
            <p:nvPr/>
          </p:nvSpPr>
          <p:spPr>
            <a:xfrm>
              <a:off x="412725" y="2022100"/>
              <a:ext cx="6958325" cy="1020875"/>
            </a:xfrm>
            <a:custGeom>
              <a:rect b="b" l="l" r="r" t="t"/>
              <a:pathLst>
                <a:path extrusionOk="0" h="40835" w="278333">
                  <a:moveTo>
                    <a:pt x="1" y="0"/>
                  </a:moveTo>
                  <a:cubicBezTo>
                    <a:pt x="160" y="91"/>
                    <a:pt x="297" y="183"/>
                    <a:pt x="434" y="274"/>
                  </a:cubicBezTo>
                  <a:lnTo>
                    <a:pt x="434" y="274"/>
                  </a:lnTo>
                  <a:cubicBezTo>
                    <a:pt x="8492" y="5181"/>
                    <a:pt x="18717" y="6916"/>
                    <a:pt x="33622" y="5889"/>
                  </a:cubicBezTo>
                  <a:lnTo>
                    <a:pt x="33622" y="5889"/>
                  </a:lnTo>
                  <a:cubicBezTo>
                    <a:pt x="35996" y="5729"/>
                    <a:pt x="38142" y="5569"/>
                    <a:pt x="40333" y="5273"/>
                  </a:cubicBezTo>
                  <a:lnTo>
                    <a:pt x="40333" y="5273"/>
                  </a:lnTo>
                  <a:cubicBezTo>
                    <a:pt x="42889" y="4930"/>
                    <a:pt x="45514" y="4542"/>
                    <a:pt x="48048" y="4154"/>
                  </a:cubicBezTo>
                  <a:lnTo>
                    <a:pt x="48048" y="4154"/>
                  </a:lnTo>
                  <a:cubicBezTo>
                    <a:pt x="61195" y="2191"/>
                    <a:pt x="73612" y="320"/>
                    <a:pt x="82628" y="4565"/>
                  </a:cubicBezTo>
                  <a:lnTo>
                    <a:pt x="82628" y="4565"/>
                  </a:lnTo>
                  <a:cubicBezTo>
                    <a:pt x="84682" y="5524"/>
                    <a:pt x="86486" y="6870"/>
                    <a:pt x="87946" y="8057"/>
                  </a:cubicBezTo>
                  <a:lnTo>
                    <a:pt x="87946" y="8057"/>
                  </a:lnTo>
                  <a:cubicBezTo>
                    <a:pt x="92101" y="11390"/>
                    <a:pt x="95730" y="16160"/>
                    <a:pt x="99542" y="21227"/>
                  </a:cubicBezTo>
                  <a:lnTo>
                    <a:pt x="99542" y="21227"/>
                  </a:lnTo>
                  <a:cubicBezTo>
                    <a:pt x="101642" y="23966"/>
                    <a:pt x="103787" y="26797"/>
                    <a:pt x="106115" y="29536"/>
                  </a:cubicBezTo>
                  <a:lnTo>
                    <a:pt x="106115" y="29536"/>
                  </a:lnTo>
                  <a:cubicBezTo>
                    <a:pt x="107211" y="30814"/>
                    <a:pt x="108398" y="32138"/>
                    <a:pt x="109790" y="33279"/>
                  </a:cubicBezTo>
                  <a:lnTo>
                    <a:pt x="109790" y="33279"/>
                  </a:lnTo>
                  <a:cubicBezTo>
                    <a:pt x="112986" y="35927"/>
                    <a:pt x="116592" y="37251"/>
                    <a:pt x="120495" y="37707"/>
                  </a:cubicBezTo>
                  <a:lnTo>
                    <a:pt x="120495" y="37707"/>
                  </a:lnTo>
                  <a:cubicBezTo>
                    <a:pt x="127891" y="38552"/>
                    <a:pt x="136336" y="36292"/>
                    <a:pt x="145124" y="33941"/>
                  </a:cubicBezTo>
                  <a:lnTo>
                    <a:pt x="145124" y="33941"/>
                  </a:lnTo>
                  <a:lnTo>
                    <a:pt x="146585" y="33553"/>
                  </a:lnTo>
                  <a:cubicBezTo>
                    <a:pt x="148251" y="33119"/>
                    <a:pt x="150054" y="32708"/>
                    <a:pt x="151789" y="32298"/>
                  </a:cubicBezTo>
                  <a:lnTo>
                    <a:pt x="151789" y="32298"/>
                  </a:lnTo>
                  <a:cubicBezTo>
                    <a:pt x="153638" y="31887"/>
                    <a:pt x="155555" y="31453"/>
                    <a:pt x="157404" y="30951"/>
                  </a:cubicBezTo>
                  <a:lnTo>
                    <a:pt x="157404" y="30951"/>
                  </a:lnTo>
                  <a:cubicBezTo>
                    <a:pt x="179750" y="24902"/>
                    <a:pt x="199905" y="21364"/>
                    <a:pt x="217320" y="20429"/>
                  </a:cubicBezTo>
                  <a:lnTo>
                    <a:pt x="217320" y="20429"/>
                  </a:lnTo>
                  <a:cubicBezTo>
                    <a:pt x="224761" y="20018"/>
                    <a:pt x="231381" y="20406"/>
                    <a:pt x="237566" y="21615"/>
                  </a:cubicBezTo>
                  <a:lnTo>
                    <a:pt x="237566" y="21615"/>
                  </a:lnTo>
                  <a:cubicBezTo>
                    <a:pt x="249550" y="23944"/>
                    <a:pt x="260392" y="30061"/>
                    <a:pt x="270458" y="36132"/>
                  </a:cubicBezTo>
                  <a:lnTo>
                    <a:pt x="270458" y="36132"/>
                  </a:lnTo>
                  <a:cubicBezTo>
                    <a:pt x="273014" y="37684"/>
                    <a:pt x="275639" y="39259"/>
                    <a:pt x="278332" y="40834"/>
                  </a:cubicBezTo>
                  <a:lnTo>
                    <a:pt x="278332" y="40834"/>
                  </a:lnTo>
                  <a:lnTo>
                    <a:pt x="278332" y="40537"/>
                  </a:lnTo>
                  <a:cubicBezTo>
                    <a:pt x="275730" y="39008"/>
                    <a:pt x="273151" y="37456"/>
                    <a:pt x="270686" y="35950"/>
                  </a:cubicBezTo>
                  <a:lnTo>
                    <a:pt x="270686" y="35950"/>
                  </a:lnTo>
                  <a:cubicBezTo>
                    <a:pt x="260574" y="29855"/>
                    <a:pt x="249687" y="23715"/>
                    <a:pt x="237635" y="21364"/>
                  </a:cubicBezTo>
                  <a:lnTo>
                    <a:pt x="237635" y="21364"/>
                  </a:lnTo>
                  <a:cubicBezTo>
                    <a:pt x="231403" y="20155"/>
                    <a:pt x="224739" y="19767"/>
                    <a:pt x="217252" y="20177"/>
                  </a:cubicBezTo>
                  <a:lnTo>
                    <a:pt x="217252" y="20177"/>
                  </a:lnTo>
                  <a:cubicBezTo>
                    <a:pt x="199813" y="21113"/>
                    <a:pt x="179613" y="24674"/>
                    <a:pt x="157244" y="30723"/>
                  </a:cubicBezTo>
                  <a:lnTo>
                    <a:pt x="157244" y="30723"/>
                  </a:lnTo>
                  <a:cubicBezTo>
                    <a:pt x="155418" y="31202"/>
                    <a:pt x="153501" y="31636"/>
                    <a:pt x="151652" y="32069"/>
                  </a:cubicBezTo>
                  <a:lnTo>
                    <a:pt x="151652" y="32069"/>
                  </a:lnTo>
                  <a:cubicBezTo>
                    <a:pt x="149917" y="32457"/>
                    <a:pt x="148114" y="32868"/>
                    <a:pt x="146425" y="33325"/>
                  </a:cubicBezTo>
                  <a:lnTo>
                    <a:pt x="146425" y="33325"/>
                  </a:lnTo>
                  <a:lnTo>
                    <a:pt x="144964" y="33713"/>
                  </a:lnTo>
                  <a:cubicBezTo>
                    <a:pt x="131086" y="37433"/>
                    <a:pt x="119126" y="40629"/>
                    <a:pt x="110041" y="33142"/>
                  </a:cubicBezTo>
                  <a:lnTo>
                    <a:pt x="110041" y="33142"/>
                  </a:lnTo>
                  <a:cubicBezTo>
                    <a:pt x="108695" y="32001"/>
                    <a:pt x="107508" y="30700"/>
                    <a:pt x="106412" y="29422"/>
                  </a:cubicBezTo>
                  <a:lnTo>
                    <a:pt x="106412" y="29422"/>
                  </a:lnTo>
                  <a:cubicBezTo>
                    <a:pt x="104084" y="26705"/>
                    <a:pt x="101938" y="23852"/>
                    <a:pt x="99861" y="21113"/>
                  </a:cubicBezTo>
                  <a:lnTo>
                    <a:pt x="99861" y="21113"/>
                  </a:lnTo>
                  <a:cubicBezTo>
                    <a:pt x="96027" y="16046"/>
                    <a:pt x="92397" y="11276"/>
                    <a:pt x="88220" y="7898"/>
                  </a:cubicBezTo>
                  <a:lnTo>
                    <a:pt x="88220" y="7898"/>
                  </a:lnTo>
                  <a:cubicBezTo>
                    <a:pt x="86714" y="6711"/>
                    <a:pt x="84911" y="5341"/>
                    <a:pt x="82811" y="4360"/>
                  </a:cubicBezTo>
                  <a:lnTo>
                    <a:pt x="82811" y="4360"/>
                  </a:lnTo>
                  <a:cubicBezTo>
                    <a:pt x="73658" y="68"/>
                    <a:pt x="60579" y="2031"/>
                    <a:pt x="47934" y="3926"/>
                  </a:cubicBezTo>
                  <a:lnTo>
                    <a:pt x="47934" y="3926"/>
                  </a:lnTo>
                  <a:cubicBezTo>
                    <a:pt x="45400" y="4291"/>
                    <a:pt x="42798" y="4702"/>
                    <a:pt x="40219" y="5022"/>
                  </a:cubicBezTo>
                  <a:lnTo>
                    <a:pt x="40219" y="5022"/>
                  </a:lnTo>
                  <a:cubicBezTo>
                    <a:pt x="38073" y="5318"/>
                    <a:pt x="35928" y="5478"/>
                    <a:pt x="33554" y="5638"/>
                  </a:cubicBezTo>
                  <a:lnTo>
                    <a:pt x="33554" y="5638"/>
                  </a:lnTo>
                  <a:cubicBezTo>
                    <a:pt x="18763" y="6665"/>
                    <a:pt x="8606" y="4953"/>
                    <a:pt x="662" y="91"/>
                  </a:cubicBezTo>
                  <a:lnTo>
                    <a:pt x="662" y="91"/>
                  </a:lnTo>
                  <a:cubicBezTo>
                    <a:pt x="617" y="68"/>
                    <a:pt x="571" y="23"/>
                    <a:pt x="503" y="0"/>
                  </a:cubicBezTo>
                  <a:lnTo>
                    <a:pt x="50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6"/>
            <p:cNvSpPr/>
            <p:nvPr/>
          </p:nvSpPr>
          <p:spPr>
            <a:xfrm>
              <a:off x="240400" y="2022100"/>
              <a:ext cx="7130650" cy="1144125"/>
            </a:xfrm>
            <a:custGeom>
              <a:rect b="b" l="l" r="r" t="t"/>
              <a:pathLst>
                <a:path extrusionOk="0" h="45765" w="285226">
                  <a:moveTo>
                    <a:pt x="0" y="0"/>
                  </a:moveTo>
                  <a:cubicBezTo>
                    <a:pt x="1347" y="1164"/>
                    <a:pt x="2739" y="2191"/>
                    <a:pt x="4223" y="3104"/>
                  </a:cubicBezTo>
                  <a:lnTo>
                    <a:pt x="4223" y="3104"/>
                  </a:lnTo>
                  <a:cubicBezTo>
                    <a:pt x="14380" y="9221"/>
                    <a:pt x="27779" y="8765"/>
                    <a:pt x="38324" y="7669"/>
                  </a:cubicBezTo>
                  <a:lnTo>
                    <a:pt x="38324" y="7669"/>
                  </a:lnTo>
                  <a:cubicBezTo>
                    <a:pt x="40629" y="7441"/>
                    <a:pt x="42889" y="7190"/>
                    <a:pt x="45103" y="6848"/>
                  </a:cubicBezTo>
                  <a:lnTo>
                    <a:pt x="45103" y="6848"/>
                  </a:lnTo>
                  <a:cubicBezTo>
                    <a:pt x="46815" y="6596"/>
                    <a:pt x="48527" y="6300"/>
                    <a:pt x="50239" y="6026"/>
                  </a:cubicBezTo>
                  <a:lnTo>
                    <a:pt x="50239" y="6026"/>
                  </a:lnTo>
                  <a:cubicBezTo>
                    <a:pt x="64071" y="3789"/>
                    <a:pt x="78382" y="1461"/>
                    <a:pt x="87969" y="6825"/>
                  </a:cubicBezTo>
                  <a:lnTo>
                    <a:pt x="87969" y="6825"/>
                  </a:lnTo>
                  <a:cubicBezTo>
                    <a:pt x="89681" y="7783"/>
                    <a:pt x="91279" y="9039"/>
                    <a:pt x="93173" y="10888"/>
                  </a:cubicBezTo>
                  <a:lnTo>
                    <a:pt x="93173" y="10888"/>
                  </a:lnTo>
                  <a:cubicBezTo>
                    <a:pt x="96597" y="14266"/>
                    <a:pt x="99427" y="18831"/>
                    <a:pt x="102463" y="23670"/>
                  </a:cubicBezTo>
                  <a:lnTo>
                    <a:pt x="102463" y="23670"/>
                  </a:lnTo>
                  <a:cubicBezTo>
                    <a:pt x="104723" y="27299"/>
                    <a:pt x="107074" y="31065"/>
                    <a:pt x="109790" y="34489"/>
                  </a:cubicBezTo>
                  <a:lnTo>
                    <a:pt x="109790" y="34489"/>
                  </a:lnTo>
                  <a:cubicBezTo>
                    <a:pt x="110703" y="35630"/>
                    <a:pt x="111936" y="37091"/>
                    <a:pt x="113419" y="38323"/>
                  </a:cubicBezTo>
                  <a:lnTo>
                    <a:pt x="113419" y="38323"/>
                  </a:lnTo>
                  <a:cubicBezTo>
                    <a:pt x="116272" y="40697"/>
                    <a:pt x="119514" y="41930"/>
                    <a:pt x="123052" y="42341"/>
                  </a:cubicBezTo>
                  <a:lnTo>
                    <a:pt x="123052" y="42341"/>
                  </a:lnTo>
                  <a:cubicBezTo>
                    <a:pt x="130995" y="43254"/>
                    <a:pt x="140399" y="40012"/>
                    <a:pt x="150168" y="36634"/>
                  </a:cubicBezTo>
                  <a:lnTo>
                    <a:pt x="150168" y="36634"/>
                  </a:lnTo>
                  <a:lnTo>
                    <a:pt x="151515" y="36178"/>
                  </a:lnTo>
                  <a:cubicBezTo>
                    <a:pt x="153386" y="35539"/>
                    <a:pt x="155395" y="34922"/>
                    <a:pt x="157335" y="34329"/>
                  </a:cubicBezTo>
                  <a:lnTo>
                    <a:pt x="157335" y="34329"/>
                  </a:lnTo>
                  <a:cubicBezTo>
                    <a:pt x="159024" y="33804"/>
                    <a:pt x="160782" y="33256"/>
                    <a:pt x="162471" y="32686"/>
                  </a:cubicBezTo>
                  <a:lnTo>
                    <a:pt x="162471" y="32686"/>
                  </a:lnTo>
                  <a:cubicBezTo>
                    <a:pt x="183584" y="25610"/>
                    <a:pt x="204469" y="21570"/>
                    <a:pt x="222889" y="20999"/>
                  </a:cubicBezTo>
                  <a:lnTo>
                    <a:pt x="222889" y="20999"/>
                  </a:lnTo>
                  <a:cubicBezTo>
                    <a:pt x="230330" y="20748"/>
                    <a:pt x="237064" y="21319"/>
                    <a:pt x="243501" y="22688"/>
                  </a:cubicBezTo>
                  <a:lnTo>
                    <a:pt x="243501" y="22688"/>
                  </a:lnTo>
                  <a:cubicBezTo>
                    <a:pt x="255393" y="25267"/>
                    <a:pt x="266417" y="31316"/>
                    <a:pt x="276552" y="37502"/>
                  </a:cubicBezTo>
                  <a:lnTo>
                    <a:pt x="276552" y="37502"/>
                  </a:lnTo>
                  <a:cubicBezTo>
                    <a:pt x="277670" y="38186"/>
                    <a:pt x="278789" y="38871"/>
                    <a:pt x="279930" y="39556"/>
                  </a:cubicBezTo>
                  <a:lnTo>
                    <a:pt x="279930" y="39556"/>
                  </a:lnTo>
                  <a:cubicBezTo>
                    <a:pt x="281687" y="40629"/>
                    <a:pt x="283445" y="41724"/>
                    <a:pt x="285225" y="42797"/>
                  </a:cubicBezTo>
                  <a:lnTo>
                    <a:pt x="285225" y="42797"/>
                  </a:lnTo>
                  <a:lnTo>
                    <a:pt x="285225" y="42478"/>
                  </a:lnTo>
                  <a:cubicBezTo>
                    <a:pt x="283536" y="41450"/>
                    <a:pt x="281824" y="40400"/>
                    <a:pt x="280158" y="39373"/>
                  </a:cubicBezTo>
                  <a:lnTo>
                    <a:pt x="280158" y="39373"/>
                  </a:lnTo>
                  <a:cubicBezTo>
                    <a:pt x="279017" y="38689"/>
                    <a:pt x="277898" y="38004"/>
                    <a:pt x="276780" y="37319"/>
                  </a:cubicBezTo>
                  <a:lnTo>
                    <a:pt x="276780" y="37319"/>
                  </a:lnTo>
                  <a:cubicBezTo>
                    <a:pt x="266623" y="31111"/>
                    <a:pt x="255552" y="25039"/>
                    <a:pt x="243569" y="22460"/>
                  </a:cubicBezTo>
                  <a:lnTo>
                    <a:pt x="243569" y="22460"/>
                  </a:lnTo>
                  <a:cubicBezTo>
                    <a:pt x="237110" y="21068"/>
                    <a:pt x="230330" y="20497"/>
                    <a:pt x="222844" y="20725"/>
                  </a:cubicBezTo>
                  <a:lnTo>
                    <a:pt x="222844" y="20725"/>
                  </a:lnTo>
                  <a:cubicBezTo>
                    <a:pt x="204378" y="21319"/>
                    <a:pt x="183447" y="25359"/>
                    <a:pt x="162288" y="32457"/>
                  </a:cubicBezTo>
                  <a:lnTo>
                    <a:pt x="162288" y="32457"/>
                  </a:lnTo>
                  <a:cubicBezTo>
                    <a:pt x="160622" y="33028"/>
                    <a:pt x="158864" y="33576"/>
                    <a:pt x="157153" y="34101"/>
                  </a:cubicBezTo>
                  <a:lnTo>
                    <a:pt x="157153" y="34101"/>
                  </a:lnTo>
                  <a:cubicBezTo>
                    <a:pt x="155212" y="34694"/>
                    <a:pt x="153204" y="35310"/>
                    <a:pt x="151309" y="35950"/>
                  </a:cubicBezTo>
                  <a:lnTo>
                    <a:pt x="151309" y="35950"/>
                  </a:lnTo>
                  <a:lnTo>
                    <a:pt x="149985" y="36406"/>
                  </a:lnTo>
                  <a:cubicBezTo>
                    <a:pt x="136039" y="41222"/>
                    <a:pt x="122846" y="45764"/>
                    <a:pt x="113693" y="38164"/>
                  </a:cubicBezTo>
                  <a:lnTo>
                    <a:pt x="113693" y="38164"/>
                  </a:lnTo>
                  <a:cubicBezTo>
                    <a:pt x="112232" y="36954"/>
                    <a:pt x="111000" y="35493"/>
                    <a:pt x="110110" y="34375"/>
                  </a:cubicBezTo>
                  <a:lnTo>
                    <a:pt x="110110" y="34375"/>
                  </a:lnTo>
                  <a:cubicBezTo>
                    <a:pt x="107393" y="30974"/>
                    <a:pt x="105065" y="27208"/>
                    <a:pt x="102783" y="23578"/>
                  </a:cubicBezTo>
                  <a:lnTo>
                    <a:pt x="102783" y="23578"/>
                  </a:lnTo>
                  <a:cubicBezTo>
                    <a:pt x="99770" y="18717"/>
                    <a:pt x="96917" y="14152"/>
                    <a:pt x="93470" y="10751"/>
                  </a:cubicBezTo>
                  <a:lnTo>
                    <a:pt x="93470" y="10751"/>
                  </a:lnTo>
                  <a:cubicBezTo>
                    <a:pt x="91553" y="8879"/>
                    <a:pt x="89909" y="7601"/>
                    <a:pt x="88197" y="6642"/>
                  </a:cubicBezTo>
                  <a:lnTo>
                    <a:pt x="88197" y="6642"/>
                  </a:lnTo>
                  <a:cubicBezTo>
                    <a:pt x="78451" y="1164"/>
                    <a:pt x="64048" y="3515"/>
                    <a:pt x="50125" y="5775"/>
                  </a:cubicBezTo>
                  <a:lnTo>
                    <a:pt x="50125" y="5775"/>
                  </a:lnTo>
                  <a:cubicBezTo>
                    <a:pt x="48413" y="6049"/>
                    <a:pt x="46701" y="6345"/>
                    <a:pt x="44989" y="6596"/>
                  </a:cubicBezTo>
                  <a:lnTo>
                    <a:pt x="44989" y="6596"/>
                  </a:lnTo>
                  <a:cubicBezTo>
                    <a:pt x="42798" y="6939"/>
                    <a:pt x="40538" y="7190"/>
                    <a:pt x="38233" y="7418"/>
                  </a:cubicBezTo>
                  <a:lnTo>
                    <a:pt x="38233" y="7418"/>
                  </a:lnTo>
                  <a:cubicBezTo>
                    <a:pt x="27779" y="8491"/>
                    <a:pt x="14494" y="8947"/>
                    <a:pt x="4451" y="2899"/>
                  </a:cubicBezTo>
                  <a:lnTo>
                    <a:pt x="4451" y="2899"/>
                  </a:lnTo>
                  <a:cubicBezTo>
                    <a:pt x="3059" y="2054"/>
                    <a:pt x="1735" y="1096"/>
                    <a:pt x="457" y="0"/>
                  </a:cubicBezTo>
                  <a:lnTo>
                    <a:pt x="457"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6"/>
            <p:cNvSpPr/>
            <p:nvPr/>
          </p:nvSpPr>
          <p:spPr>
            <a:xfrm>
              <a:off x="238125" y="2083725"/>
              <a:ext cx="7132925" cy="1212025"/>
            </a:xfrm>
            <a:custGeom>
              <a:rect b="b" l="l" r="r" t="t"/>
              <a:pathLst>
                <a:path extrusionOk="0" h="48481" w="285317">
                  <a:moveTo>
                    <a:pt x="45422" y="5273"/>
                  </a:moveTo>
                  <a:cubicBezTo>
                    <a:pt x="44601" y="5410"/>
                    <a:pt x="43779" y="5569"/>
                    <a:pt x="42957" y="5706"/>
                  </a:cubicBezTo>
                  <a:lnTo>
                    <a:pt x="42957" y="5706"/>
                  </a:lnTo>
                  <a:cubicBezTo>
                    <a:pt x="40675" y="6117"/>
                    <a:pt x="38324" y="6437"/>
                    <a:pt x="36132" y="6734"/>
                  </a:cubicBezTo>
                  <a:lnTo>
                    <a:pt x="36132" y="6734"/>
                  </a:lnTo>
                  <a:cubicBezTo>
                    <a:pt x="24537" y="8286"/>
                    <a:pt x="11321" y="9107"/>
                    <a:pt x="1438" y="3264"/>
                  </a:cubicBezTo>
                  <a:lnTo>
                    <a:pt x="1438" y="3264"/>
                  </a:lnTo>
                  <a:cubicBezTo>
                    <a:pt x="959" y="2967"/>
                    <a:pt x="479" y="2648"/>
                    <a:pt x="0" y="2328"/>
                  </a:cubicBezTo>
                  <a:lnTo>
                    <a:pt x="0" y="2328"/>
                  </a:lnTo>
                  <a:lnTo>
                    <a:pt x="0" y="2693"/>
                  </a:lnTo>
                  <a:cubicBezTo>
                    <a:pt x="388" y="2945"/>
                    <a:pt x="799" y="3196"/>
                    <a:pt x="1210" y="3447"/>
                  </a:cubicBezTo>
                  <a:lnTo>
                    <a:pt x="1210" y="3447"/>
                  </a:lnTo>
                  <a:cubicBezTo>
                    <a:pt x="11230" y="9381"/>
                    <a:pt x="24537" y="8582"/>
                    <a:pt x="36247" y="6985"/>
                  </a:cubicBezTo>
                  <a:lnTo>
                    <a:pt x="36247" y="6985"/>
                  </a:lnTo>
                  <a:cubicBezTo>
                    <a:pt x="38438" y="6688"/>
                    <a:pt x="40789" y="6368"/>
                    <a:pt x="43094" y="5957"/>
                  </a:cubicBezTo>
                  <a:lnTo>
                    <a:pt x="43094" y="5957"/>
                  </a:lnTo>
                  <a:cubicBezTo>
                    <a:pt x="43916" y="5821"/>
                    <a:pt x="44738" y="5661"/>
                    <a:pt x="45559" y="5524"/>
                  </a:cubicBezTo>
                  <a:lnTo>
                    <a:pt x="45559" y="5524"/>
                  </a:lnTo>
                  <a:cubicBezTo>
                    <a:pt x="60715" y="2808"/>
                    <a:pt x="76396" y="0"/>
                    <a:pt x="86508" y="6642"/>
                  </a:cubicBezTo>
                  <a:lnTo>
                    <a:pt x="86508" y="6642"/>
                  </a:lnTo>
                  <a:cubicBezTo>
                    <a:pt x="88265" y="7783"/>
                    <a:pt x="89863" y="9244"/>
                    <a:pt x="91575" y="11276"/>
                  </a:cubicBezTo>
                  <a:lnTo>
                    <a:pt x="91575" y="11276"/>
                  </a:lnTo>
                  <a:cubicBezTo>
                    <a:pt x="94565" y="14791"/>
                    <a:pt x="96893" y="19401"/>
                    <a:pt x="99359" y="24286"/>
                  </a:cubicBezTo>
                  <a:lnTo>
                    <a:pt x="99359" y="24286"/>
                  </a:lnTo>
                  <a:cubicBezTo>
                    <a:pt x="101550" y="28623"/>
                    <a:pt x="103832" y="33119"/>
                    <a:pt x="106663" y="36954"/>
                  </a:cubicBezTo>
                  <a:lnTo>
                    <a:pt x="106663" y="36954"/>
                  </a:lnTo>
                  <a:cubicBezTo>
                    <a:pt x="107918" y="38643"/>
                    <a:pt x="109059" y="39898"/>
                    <a:pt x="110246" y="40903"/>
                  </a:cubicBezTo>
                  <a:lnTo>
                    <a:pt x="110246" y="40903"/>
                  </a:lnTo>
                  <a:cubicBezTo>
                    <a:pt x="112848" y="43071"/>
                    <a:pt x="115816" y="44212"/>
                    <a:pt x="119034" y="44578"/>
                  </a:cubicBezTo>
                  <a:lnTo>
                    <a:pt x="119034" y="44578"/>
                  </a:lnTo>
                  <a:cubicBezTo>
                    <a:pt x="127548" y="45559"/>
                    <a:pt x="137888" y="41245"/>
                    <a:pt x="148684" y="36749"/>
                  </a:cubicBezTo>
                  <a:lnTo>
                    <a:pt x="148684" y="36749"/>
                  </a:lnTo>
                  <a:lnTo>
                    <a:pt x="149643" y="36338"/>
                  </a:lnTo>
                  <a:cubicBezTo>
                    <a:pt x="151834" y="35425"/>
                    <a:pt x="154162" y="34535"/>
                    <a:pt x="156399" y="33690"/>
                  </a:cubicBezTo>
                  <a:lnTo>
                    <a:pt x="156399" y="33690"/>
                  </a:lnTo>
                  <a:cubicBezTo>
                    <a:pt x="157837" y="33119"/>
                    <a:pt x="159321" y="32549"/>
                    <a:pt x="160759" y="31978"/>
                  </a:cubicBezTo>
                  <a:lnTo>
                    <a:pt x="160759" y="31978"/>
                  </a:lnTo>
                  <a:cubicBezTo>
                    <a:pt x="181461" y="23738"/>
                    <a:pt x="202529" y="19265"/>
                    <a:pt x="221657" y="19082"/>
                  </a:cubicBezTo>
                  <a:lnTo>
                    <a:pt x="221657" y="19082"/>
                  </a:lnTo>
                  <a:cubicBezTo>
                    <a:pt x="229006" y="19013"/>
                    <a:pt x="236059" y="19767"/>
                    <a:pt x="242610" y="21319"/>
                  </a:cubicBezTo>
                  <a:lnTo>
                    <a:pt x="242610" y="21319"/>
                  </a:lnTo>
                  <a:cubicBezTo>
                    <a:pt x="255073" y="24263"/>
                    <a:pt x="266394" y="30586"/>
                    <a:pt x="275844" y="36406"/>
                  </a:cubicBezTo>
                  <a:lnTo>
                    <a:pt x="275844" y="36406"/>
                  </a:lnTo>
                  <a:cubicBezTo>
                    <a:pt x="278537" y="38050"/>
                    <a:pt x="281276" y="39784"/>
                    <a:pt x="283901" y="41428"/>
                  </a:cubicBezTo>
                  <a:lnTo>
                    <a:pt x="283901" y="41428"/>
                  </a:lnTo>
                  <a:cubicBezTo>
                    <a:pt x="284380" y="41724"/>
                    <a:pt x="284837" y="42021"/>
                    <a:pt x="285316" y="42318"/>
                  </a:cubicBezTo>
                  <a:lnTo>
                    <a:pt x="285316" y="42318"/>
                  </a:lnTo>
                  <a:lnTo>
                    <a:pt x="285316" y="41976"/>
                  </a:lnTo>
                  <a:cubicBezTo>
                    <a:pt x="284928" y="41724"/>
                    <a:pt x="284540" y="41496"/>
                    <a:pt x="284152" y="41245"/>
                  </a:cubicBezTo>
                  <a:lnTo>
                    <a:pt x="284152" y="41245"/>
                  </a:lnTo>
                  <a:cubicBezTo>
                    <a:pt x="281505" y="39579"/>
                    <a:pt x="278765" y="37867"/>
                    <a:pt x="276072" y="36201"/>
                  </a:cubicBezTo>
                  <a:lnTo>
                    <a:pt x="276072" y="36201"/>
                  </a:lnTo>
                  <a:cubicBezTo>
                    <a:pt x="266622" y="30380"/>
                    <a:pt x="255233" y="24012"/>
                    <a:pt x="242724" y="21068"/>
                  </a:cubicBezTo>
                  <a:lnTo>
                    <a:pt x="242724" y="21068"/>
                  </a:lnTo>
                  <a:cubicBezTo>
                    <a:pt x="236105" y="19516"/>
                    <a:pt x="229006" y="18762"/>
                    <a:pt x="221634" y="18831"/>
                  </a:cubicBezTo>
                  <a:lnTo>
                    <a:pt x="221634" y="18831"/>
                  </a:lnTo>
                  <a:cubicBezTo>
                    <a:pt x="202415" y="19013"/>
                    <a:pt x="181301" y="23464"/>
                    <a:pt x="160553" y="31750"/>
                  </a:cubicBezTo>
                  <a:lnTo>
                    <a:pt x="160553" y="31750"/>
                  </a:lnTo>
                  <a:cubicBezTo>
                    <a:pt x="159115" y="32321"/>
                    <a:pt x="157632" y="32891"/>
                    <a:pt x="156171" y="33439"/>
                  </a:cubicBezTo>
                  <a:lnTo>
                    <a:pt x="156171" y="33439"/>
                  </a:lnTo>
                  <a:cubicBezTo>
                    <a:pt x="153934" y="34306"/>
                    <a:pt x="151629" y="35196"/>
                    <a:pt x="149414" y="36109"/>
                  </a:cubicBezTo>
                  <a:lnTo>
                    <a:pt x="149414" y="36109"/>
                  </a:lnTo>
                  <a:lnTo>
                    <a:pt x="148456" y="36520"/>
                  </a:lnTo>
                  <a:cubicBezTo>
                    <a:pt x="133733" y="42660"/>
                    <a:pt x="119810" y="48481"/>
                    <a:pt x="110520" y="40743"/>
                  </a:cubicBezTo>
                  <a:lnTo>
                    <a:pt x="110520" y="40743"/>
                  </a:lnTo>
                  <a:cubicBezTo>
                    <a:pt x="109356" y="39762"/>
                    <a:pt x="108238" y="38529"/>
                    <a:pt x="107005" y="36840"/>
                  </a:cubicBezTo>
                  <a:lnTo>
                    <a:pt x="107005" y="36840"/>
                  </a:lnTo>
                  <a:cubicBezTo>
                    <a:pt x="104175" y="33028"/>
                    <a:pt x="101915" y="28554"/>
                    <a:pt x="99724" y="24218"/>
                  </a:cubicBezTo>
                  <a:lnTo>
                    <a:pt x="99724" y="24218"/>
                  </a:lnTo>
                  <a:cubicBezTo>
                    <a:pt x="97236" y="19310"/>
                    <a:pt x="94908" y="14700"/>
                    <a:pt x="91895" y="11139"/>
                  </a:cubicBezTo>
                  <a:lnTo>
                    <a:pt x="91895" y="11139"/>
                  </a:lnTo>
                  <a:cubicBezTo>
                    <a:pt x="90183" y="9107"/>
                    <a:pt x="88539" y="7601"/>
                    <a:pt x="86759" y="6437"/>
                  </a:cubicBezTo>
                  <a:lnTo>
                    <a:pt x="86759" y="6437"/>
                  </a:lnTo>
                  <a:cubicBezTo>
                    <a:pt x="82034" y="3355"/>
                    <a:pt x="76168" y="2283"/>
                    <a:pt x="69731" y="2283"/>
                  </a:cubicBezTo>
                  <a:lnTo>
                    <a:pt x="69731" y="2283"/>
                  </a:lnTo>
                  <a:cubicBezTo>
                    <a:pt x="62108" y="2283"/>
                    <a:pt x="53685" y="3789"/>
                    <a:pt x="45422" y="527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6"/>
            <p:cNvSpPr/>
            <p:nvPr/>
          </p:nvSpPr>
          <p:spPr>
            <a:xfrm>
              <a:off x="238125" y="2106550"/>
              <a:ext cx="7132925" cy="1319300"/>
            </a:xfrm>
            <a:custGeom>
              <a:rect b="b" l="l" r="r" t="t"/>
              <a:pathLst>
                <a:path extrusionOk="0" h="52772" w="285317">
                  <a:moveTo>
                    <a:pt x="40834" y="6368"/>
                  </a:moveTo>
                  <a:cubicBezTo>
                    <a:pt x="38438" y="6848"/>
                    <a:pt x="35996" y="7259"/>
                    <a:pt x="33941" y="7601"/>
                  </a:cubicBezTo>
                  <a:lnTo>
                    <a:pt x="33941" y="7601"/>
                  </a:lnTo>
                  <a:cubicBezTo>
                    <a:pt x="21935" y="9587"/>
                    <a:pt x="9587" y="10728"/>
                    <a:pt x="0" y="6049"/>
                  </a:cubicBezTo>
                  <a:lnTo>
                    <a:pt x="0" y="6049"/>
                  </a:lnTo>
                  <a:lnTo>
                    <a:pt x="0" y="6368"/>
                  </a:lnTo>
                  <a:cubicBezTo>
                    <a:pt x="9769" y="11002"/>
                    <a:pt x="22620" y="9769"/>
                    <a:pt x="34078" y="7852"/>
                  </a:cubicBezTo>
                  <a:lnTo>
                    <a:pt x="34078" y="7852"/>
                  </a:lnTo>
                  <a:cubicBezTo>
                    <a:pt x="36132" y="7510"/>
                    <a:pt x="38575" y="7099"/>
                    <a:pt x="40971" y="6619"/>
                  </a:cubicBezTo>
                  <a:lnTo>
                    <a:pt x="40971" y="6619"/>
                  </a:lnTo>
                  <a:cubicBezTo>
                    <a:pt x="56607" y="3515"/>
                    <a:pt x="74319" y="0"/>
                    <a:pt x="84956" y="7989"/>
                  </a:cubicBezTo>
                  <a:lnTo>
                    <a:pt x="84956" y="7989"/>
                  </a:lnTo>
                  <a:cubicBezTo>
                    <a:pt x="86736" y="9336"/>
                    <a:pt x="88357" y="11025"/>
                    <a:pt x="89909" y="13193"/>
                  </a:cubicBezTo>
                  <a:lnTo>
                    <a:pt x="89909" y="13193"/>
                  </a:lnTo>
                  <a:cubicBezTo>
                    <a:pt x="92579" y="16936"/>
                    <a:pt x="94497" y="21752"/>
                    <a:pt x="96551" y="26820"/>
                  </a:cubicBezTo>
                  <a:lnTo>
                    <a:pt x="96551" y="26820"/>
                  </a:lnTo>
                  <a:cubicBezTo>
                    <a:pt x="98560" y="31750"/>
                    <a:pt x="100614" y="36863"/>
                    <a:pt x="103444" y="40971"/>
                  </a:cubicBezTo>
                  <a:lnTo>
                    <a:pt x="103444" y="40971"/>
                  </a:lnTo>
                  <a:cubicBezTo>
                    <a:pt x="104608" y="42706"/>
                    <a:pt x="105727" y="43984"/>
                    <a:pt x="106982" y="45011"/>
                  </a:cubicBezTo>
                  <a:lnTo>
                    <a:pt x="106982" y="45011"/>
                  </a:lnTo>
                  <a:cubicBezTo>
                    <a:pt x="109402" y="47043"/>
                    <a:pt x="112141" y="48116"/>
                    <a:pt x="115131" y="48458"/>
                  </a:cubicBezTo>
                  <a:lnTo>
                    <a:pt x="115131" y="48458"/>
                  </a:lnTo>
                  <a:cubicBezTo>
                    <a:pt x="124147" y="49508"/>
                    <a:pt x="135468" y="43984"/>
                    <a:pt x="147292" y="38232"/>
                  </a:cubicBezTo>
                  <a:lnTo>
                    <a:pt x="147292" y="38232"/>
                  </a:lnTo>
                  <a:lnTo>
                    <a:pt x="147680" y="38050"/>
                  </a:lnTo>
                  <a:cubicBezTo>
                    <a:pt x="150624" y="36612"/>
                    <a:pt x="153706" y="35219"/>
                    <a:pt x="156673" y="33850"/>
                  </a:cubicBezTo>
                  <a:lnTo>
                    <a:pt x="156673" y="33850"/>
                  </a:lnTo>
                  <a:cubicBezTo>
                    <a:pt x="157426" y="33507"/>
                    <a:pt x="158202" y="33165"/>
                    <a:pt x="158955" y="32823"/>
                  </a:cubicBezTo>
                  <a:lnTo>
                    <a:pt x="158955" y="32823"/>
                  </a:lnTo>
                  <a:cubicBezTo>
                    <a:pt x="179772" y="23236"/>
                    <a:pt x="200429" y="18511"/>
                    <a:pt x="220356" y="18740"/>
                  </a:cubicBezTo>
                  <a:lnTo>
                    <a:pt x="220356" y="18740"/>
                  </a:lnTo>
                  <a:cubicBezTo>
                    <a:pt x="227705" y="18831"/>
                    <a:pt x="234872" y="19767"/>
                    <a:pt x="241652" y="21501"/>
                  </a:cubicBezTo>
                  <a:lnTo>
                    <a:pt x="241652" y="21501"/>
                  </a:lnTo>
                  <a:cubicBezTo>
                    <a:pt x="254753" y="24857"/>
                    <a:pt x="266371" y="31453"/>
                    <a:pt x="275045" y="36863"/>
                  </a:cubicBezTo>
                  <a:lnTo>
                    <a:pt x="275045" y="36863"/>
                  </a:lnTo>
                  <a:cubicBezTo>
                    <a:pt x="278492" y="38985"/>
                    <a:pt x="281915" y="41222"/>
                    <a:pt x="285316" y="43436"/>
                  </a:cubicBezTo>
                  <a:lnTo>
                    <a:pt x="285316" y="43436"/>
                  </a:lnTo>
                  <a:lnTo>
                    <a:pt x="285316" y="43071"/>
                  </a:lnTo>
                  <a:cubicBezTo>
                    <a:pt x="282007" y="40926"/>
                    <a:pt x="278651" y="38734"/>
                    <a:pt x="275296" y="36657"/>
                  </a:cubicBezTo>
                  <a:lnTo>
                    <a:pt x="275296" y="36657"/>
                  </a:lnTo>
                  <a:cubicBezTo>
                    <a:pt x="266600" y="31248"/>
                    <a:pt x="254913" y="24606"/>
                    <a:pt x="241766" y="21250"/>
                  </a:cubicBezTo>
                  <a:lnTo>
                    <a:pt x="241766" y="21250"/>
                  </a:lnTo>
                  <a:cubicBezTo>
                    <a:pt x="234941" y="19493"/>
                    <a:pt x="227728" y="18557"/>
                    <a:pt x="220333" y="18466"/>
                  </a:cubicBezTo>
                  <a:lnTo>
                    <a:pt x="220333" y="18466"/>
                  </a:lnTo>
                  <a:cubicBezTo>
                    <a:pt x="200315" y="18237"/>
                    <a:pt x="179590" y="22985"/>
                    <a:pt x="158704" y="32572"/>
                  </a:cubicBezTo>
                  <a:lnTo>
                    <a:pt x="158704" y="32572"/>
                  </a:lnTo>
                  <a:cubicBezTo>
                    <a:pt x="157951" y="32914"/>
                    <a:pt x="157198" y="33279"/>
                    <a:pt x="156422" y="33622"/>
                  </a:cubicBezTo>
                  <a:lnTo>
                    <a:pt x="156422" y="33622"/>
                  </a:lnTo>
                  <a:cubicBezTo>
                    <a:pt x="153455" y="34968"/>
                    <a:pt x="150396" y="36383"/>
                    <a:pt x="147429" y="37821"/>
                  </a:cubicBezTo>
                  <a:lnTo>
                    <a:pt x="147429" y="37821"/>
                  </a:lnTo>
                  <a:lnTo>
                    <a:pt x="147041" y="38004"/>
                  </a:lnTo>
                  <a:cubicBezTo>
                    <a:pt x="131451" y="45605"/>
                    <a:pt x="116729" y="52772"/>
                    <a:pt x="107279" y="44852"/>
                  </a:cubicBezTo>
                  <a:lnTo>
                    <a:pt x="107279" y="44852"/>
                  </a:lnTo>
                  <a:cubicBezTo>
                    <a:pt x="106069" y="43847"/>
                    <a:pt x="104928" y="42546"/>
                    <a:pt x="103787" y="40880"/>
                  </a:cubicBezTo>
                  <a:lnTo>
                    <a:pt x="103787" y="40880"/>
                  </a:lnTo>
                  <a:cubicBezTo>
                    <a:pt x="100979" y="36794"/>
                    <a:pt x="98925" y="31704"/>
                    <a:pt x="96939" y="26774"/>
                  </a:cubicBezTo>
                  <a:lnTo>
                    <a:pt x="96939" y="26774"/>
                  </a:lnTo>
                  <a:cubicBezTo>
                    <a:pt x="94885" y="21684"/>
                    <a:pt x="92945" y="16868"/>
                    <a:pt x="90251" y="13102"/>
                  </a:cubicBezTo>
                  <a:lnTo>
                    <a:pt x="90251" y="13102"/>
                  </a:lnTo>
                  <a:cubicBezTo>
                    <a:pt x="88699" y="10888"/>
                    <a:pt x="87056" y="9176"/>
                    <a:pt x="85230" y="7806"/>
                  </a:cubicBezTo>
                  <a:lnTo>
                    <a:pt x="85230" y="7806"/>
                  </a:lnTo>
                  <a:cubicBezTo>
                    <a:pt x="80299" y="4109"/>
                    <a:pt x="73908" y="2830"/>
                    <a:pt x="66947" y="2830"/>
                  </a:cubicBezTo>
                  <a:lnTo>
                    <a:pt x="66947" y="2830"/>
                  </a:lnTo>
                  <a:cubicBezTo>
                    <a:pt x="58593" y="2830"/>
                    <a:pt x="49417" y="4656"/>
                    <a:pt x="40834" y="636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6"/>
            <p:cNvSpPr/>
            <p:nvPr/>
          </p:nvSpPr>
          <p:spPr>
            <a:xfrm>
              <a:off x="238125" y="2145925"/>
              <a:ext cx="7132925" cy="1410600"/>
            </a:xfrm>
            <a:custGeom>
              <a:rect b="b" l="l" r="r" t="t"/>
              <a:pathLst>
                <a:path extrusionOk="0" h="56424" w="285317">
                  <a:moveTo>
                    <a:pt x="38712" y="6345"/>
                  </a:moveTo>
                  <a:cubicBezTo>
                    <a:pt x="36543" y="6825"/>
                    <a:pt x="34261" y="7304"/>
                    <a:pt x="31750" y="7806"/>
                  </a:cubicBezTo>
                  <a:lnTo>
                    <a:pt x="31750" y="7806"/>
                  </a:lnTo>
                  <a:cubicBezTo>
                    <a:pt x="20588" y="9997"/>
                    <a:pt x="9176" y="11481"/>
                    <a:pt x="0" y="8491"/>
                  </a:cubicBezTo>
                  <a:lnTo>
                    <a:pt x="0" y="8491"/>
                  </a:lnTo>
                  <a:lnTo>
                    <a:pt x="0" y="8788"/>
                  </a:lnTo>
                  <a:cubicBezTo>
                    <a:pt x="9267" y="11778"/>
                    <a:pt x="20703" y="10271"/>
                    <a:pt x="31887" y="8080"/>
                  </a:cubicBezTo>
                  <a:lnTo>
                    <a:pt x="31887" y="8080"/>
                  </a:lnTo>
                  <a:cubicBezTo>
                    <a:pt x="34421" y="7578"/>
                    <a:pt x="36703" y="7099"/>
                    <a:pt x="38871" y="6619"/>
                  </a:cubicBezTo>
                  <a:lnTo>
                    <a:pt x="38871" y="6619"/>
                  </a:lnTo>
                  <a:cubicBezTo>
                    <a:pt x="56493" y="2762"/>
                    <a:pt x="73155" y="0"/>
                    <a:pt x="83404" y="8674"/>
                  </a:cubicBezTo>
                  <a:lnTo>
                    <a:pt x="83404" y="8674"/>
                  </a:lnTo>
                  <a:cubicBezTo>
                    <a:pt x="85230" y="10226"/>
                    <a:pt x="86805" y="12120"/>
                    <a:pt x="88220" y="14471"/>
                  </a:cubicBezTo>
                  <a:lnTo>
                    <a:pt x="88220" y="14471"/>
                  </a:lnTo>
                  <a:cubicBezTo>
                    <a:pt x="90662" y="18511"/>
                    <a:pt x="92351" y="23807"/>
                    <a:pt x="93972" y="28942"/>
                  </a:cubicBezTo>
                  <a:lnTo>
                    <a:pt x="93972" y="28942"/>
                  </a:lnTo>
                  <a:cubicBezTo>
                    <a:pt x="95684" y="34398"/>
                    <a:pt x="97487" y="40035"/>
                    <a:pt x="100203" y="44349"/>
                  </a:cubicBezTo>
                  <a:lnTo>
                    <a:pt x="100203" y="44349"/>
                  </a:lnTo>
                  <a:cubicBezTo>
                    <a:pt x="101299" y="46061"/>
                    <a:pt x="102440" y="47408"/>
                    <a:pt x="103718" y="48481"/>
                  </a:cubicBezTo>
                  <a:lnTo>
                    <a:pt x="103718" y="48481"/>
                  </a:lnTo>
                  <a:cubicBezTo>
                    <a:pt x="105932" y="50352"/>
                    <a:pt x="108489" y="51357"/>
                    <a:pt x="111296" y="51676"/>
                  </a:cubicBezTo>
                  <a:lnTo>
                    <a:pt x="111296" y="51676"/>
                  </a:lnTo>
                  <a:cubicBezTo>
                    <a:pt x="120951" y="52795"/>
                    <a:pt x="133482" y="45856"/>
                    <a:pt x="145694" y="39122"/>
                  </a:cubicBezTo>
                  <a:lnTo>
                    <a:pt x="145694" y="39122"/>
                  </a:lnTo>
                  <a:cubicBezTo>
                    <a:pt x="149551" y="37000"/>
                    <a:pt x="153386" y="34923"/>
                    <a:pt x="157129" y="32982"/>
                  </a:cubicBezTo>
                  <a:lnTo>
                    <a:pt x="157129" y="32982"/>
                  </a:lnTo>
                  <a:cubicBezTo>
                    <a:pt x="177900" y="22186"/>
                    <a:pt x="198717" y="17073"/>
                    <a:pt x="219032" y="17735"/>
                  </a:cubicBezTo>
                  <a:lnTo>
                    <a:pt x="219032" y="17735"/>
                  </a:lnTo>
                  <a:cubicBezTo>
                    <a:pt x="226450" y="17986"/>
                    <a:pt x="233731" y="19082"/>
                    <a:pt x="240693" y="21022"/>
                  </a:cubicBezTo>
                  <a:lnTo>
                    <a:pt x="240693" y="21022"/>
                  </a:lnTo>
                  <a:cubicBezTo>
                    <a:pt x="251192" y="23898"/>
                    <a:pt x="261852" y="28851"/>
                    <a:pt x="274246" y="36634"/>
                  </a:cubicBezTo>
                  <a:lnTo>
                    <a:pt x="274246" y="36634"/>
                  </a:lnTo>
                  <a:cubicBezTo>
                    <a:pt x="277967" y="38985"/>
                    <a:pt x="281664" y="41451"/>
                    <a:pt x="285316" y="43938"/>
                  </a:cubicBezTo>
                  <a:lnTo>
                    <a:pt x="285316" y="43938"/>
                  </a:lnTo>
                  <a:lnTo>
                    <a:pt x="285316" y="43550"/>
                  </a:lnTo>
                  <a:cubicBezTo>
                    <a:pt x="281756" y="41131"/>
                    <a:pt x="278149" y="38734"/>
                    <a:pt x="274497" y="36452"/>
                  </a:cubicBezTo>
                  <a:lnTo>
                    <a:pt x="274497" y="36452"/>
                  </a:lnTo>
                  <a:cubicBezTo>
                    <a:pt x="262057" y="28623"/>
                    <a:pt x="251352" y="23647"/>
                    <a:pt x="240807" y="20748"/>
                  </a:cubicBezTo>
                  <a:lnTo>
                    <a:pt x="240807" y="20748"/>
                  </a:lnTo>
                  <a:cubicBezTo>
                    <a:pt x="233800" y="18808"/>
                    <a:pt x="226473" y="17712"/>
                    <a:pt x="219009" y="17461"/>
                  </a:cubicBezTo>
                  <a:lnTo>
                    <a:pt x="219009" y="17461"/>
                  </a:lnTo>
                  <a:cubicBezTo>
                    <a:pt x="198603" y="16777"/>
                    <a:pt x="177695" y="21935"/>
                    <a:pt x="156878" y="32754"/>
                  </a:cubicBezTo>
                  <a:lnTo>
                    <a:pt x="156878" y="32754"/>
                  </a:lnTo>
                  <a:cubicBezTo>
                    <a:pt x="153112" y="34694"/>
                    <a:pt x="149278" y="36749"/>
                    <a:pt x="145443" y="38871"/>
                  </a:cubicBezTo>
                  <a:lnTo>
                    <a:pt x="145443" y="38871"/>
                  </a:lnTo>
                  <a:cubicBezTo>
                    <a:pt x="129808" y="47499"/>
                    <a:pt x="113670" y="56424"/>
                    <a:pt x="104015" y="48298"/>
                  </a:cubicBezTo>
                  <a:lnTo>
                    <a:pt x="104015" y="48298"/>
                  </a:lnTo>
                  <a:cubicBezTo>
                    <a:pt x="102782" y="47271"/>
                    <a:pt x="101664" y="45947"/>
                    <a:pt x="100591" y="44258"/>
                  </a:cubicBezTo>
                  <a:lnTo>
                    <a:pt x="100591" y="44258"/>
                  </a:lnTo>
                  <a:cubicBezTo>
                    <a:pt x="97875" y="39967"/>
                    <a:pt x="96095" y="34352"/>
                    <a:pt x="94360" y="28897"/>
                  </a:cubicBezTo>
                  <a:lnTo>
                    <a:pt x="94360" y="28897"/>
                  </a:lnTo>
                  <a:cubicBezTo>
                    <a:pt x="92739" y="23761"/>
                    <a:pt x="91050" y="18443"/>
                    <a:pt x="88608" y="14380"/>
                  </a:cubicBezTo>
                  <a:lnTo>
                    <a:pt x="88608" y="14380"/>
                  </a:lnTo>
                  <a:cubicBezTo>
                    <a:pt x="87170" y="12006"/>
                    <a:pt x="85572" y="10089"/>
                    <a:pt x="83723" y="8514"/>
                  </a:cubicBezTo>
                  <a:lnTo>
                    <a:pt x="83723" y="8514"/>
                  </a:lnTo>
                  <a:cubicBezTo>
                    <a:pt x="78633" y="4200"/>
                    <a:pt x="72014" y="2648"/>
                    <a:pt x="64527" y="2648"/>
                  </a:cubicBezTo>
                  <a:lnTo>
                    <a:pt x="64527" y="2648"/>
                  </a:lnTo>
                  <a:cubicBezTo>
                    <a:pt x="56652" y="2648"/>
                    <a:pt x="47819" y="4360"/>
                    <a:pt x="38712" y="634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6"/>
            <p:cNvSpPr/>
            <p:nvPr/>
          </p:nvSpPr>
          <p:spPr>
            <a:xfrm>
              <a:off x="238125" y="2214950"/>
              <a:ext cx="7132925" cy="1371825"/>
            </a:xfrm>
            <a:custGeom>
              <a:rect b="b" l="l" r="r" t="t"/>
              <a:pathLst>
                <a:path extrusionOk="0" h="54873" w="285317">
                  <a:moveTo>
                    <a:pt x="36498" y="4977"/>
                  </a:moveTo>
                  <a:cubicBezTo>
                    <a:pt x="24149" y="7944"/>
                    <a:pt x="10774" y="11162"/>
                    <a:pt x="0" y="9040"/>
                  </a:cubicBezTo>
                  <a:lnTo>
                    <a:pt x="0" y="9040"/>
                  </a:lnTo>
                  <a:lnTo>
                    <a:pt x="0" y="9724"/>
                  </a:lnTo>
                  <a:cubicBezTo>
                    <a:pt x="2260" y="10135"/>
                    <a:pt x="4679" y="10364"/>
                    <a:pt x="7304" y="10386"/>
                  </a:cubicBezTo>
                  <a:lnTo>
                    <a:pt x="7304" y="10386"/>
                  </a:lnTo>
                  <a:cubicBezTo>
                    <a:pt x="16777" y="10432"/>
                    <a:pt x="27459" y="7876"/>
                    <a:pt x="36863" y="5616"/>
                  </a:cubicBezTo>
                  <a:lnTo>
                    <a:pt x="36863" y="5616"/>
                  </a:lnTo>
                  <a:cubicBezTo>
                    <a:pt x="50124" y="2443"/>
                    <a:pt x="63797" y="1"/>
                    <a:pt x="73931" y="3607"/>
                  </a:cubicBezTo>
                  <a:lnTo>
                    <a:pt x="73931" y="3607"/>
                  </a:lnTo>
                  <a:cubicBezTo>
                    <a:pt x="79478" y="5616"/>
                    <a:pt x="83541" y="9199"/>
                    <a:pt x="86302" y="14586"/>
                  </a:cubicBezTo>
                  <a:lnTo>
                    <a:pt x="86302" y="14586"/>
                  </a:lnTo>
                  <a:cubicBezTo>
                    <a:pt x="88539" y="18946"/>
                    <a:pt x="89909" y="24606"/>
                    <a:pt x="91210" y="30062"/>
                  </a:cubicBezTo>
                  <a:lnTo>
                    <a:pt x="91210" y="30062"/>
                  </a:lnTo>
                  <a:cubicBezTo>
                    <a:pt x="93173" y="38187"/>
                    <a:pt x="95204" y="46610"/>
                    <a:pt x="100249" y="50855"/>
                  </a:cubicBezTo>
                  <a:lnTo>
                    <a:pt x="100249" y="50855"/>
                  </a:lnTo>
                  <a:cubicBezTo>
                    <a:pt x="102280" y="52590"/>
                    <a:pt x="104745" y="53617"/>
                    <a:pt x="107553" y="53937"/>
                  </a:cubicBezTo>
                  <a:lnTo>
                    <a:pt x="107553" y="53937"/>
                  </a:lnTo>
                  <a:cubicBezTo>
                    <a:pt x="107713" y="53960"/>
                    <a:pt x="107850" y="53982"/>
                    <a:pt x="108009" y="53982"/>
                  </a:cubicBezTo>
                  <a:lnTo>
                    <a:pt x="108009" y="53982"/>
                  </a:lnTo>
                  <a:cubicBezTo>
                    <a:pt x="118349" y="54873"/>
                    <a:pt x="132067" y="46427"/>
                    <a:pt x="145352" y="38233"/>
                  </a:cubicBezTo>
                  <a:lnTo>
                    <a:pt x="145352" y="38233"/>
                  </a:lnTo>
                  <a:cubicBezTo>
                    <a:pt x="148707" y="36179"/>
                    <a:pt x="152199" y="34033"/>
                    <a:pt x="155486" y="32116"/>
                  </a:cubicBezTo>
                  <a:lnTo>
                    <a:pt x="155486" y="32116"/>
                  </a:lnTo>
                  <a:cubicBezTo>
                    <a:pt x="183538" y="15910"/>
                    <a:pt x="212641" y="11550"/>
                    <a:pt x="239643" y="19516"/>
                  </a:cubicBezTo>
                  <a:lnTo>
                    <a:pt x="239643" y="19516"/>
                  </a:lnTo>
                  <a:cubicBezTo>
                    <a:pt x="256374" y="24447"/>
                    <a:pt x="271233" y="33440"/>
                    <a:pt x="285316" y="43551"/>
                  </a:cubicBezTo>
                  <a:lnTo>
                    <a:pt x="285316" y="43551"/>
                  </a:lnTo>
                  <a:lnTo>
                    <a:pt x="285316" y="42638"/>
                  </a:lnTo>
                  <a:cubicBezTo>
                    <a:pt x="271347" y="32664"/>
                    <a:pt x="256579" y="23808"/>
                    <a:pt x="239940" y="18900"/>
                  </a:cubicBezTo>
                  <a:lnTo>
                    <a:pt x="239940" y="18900"/>
                  </a:lnTo>
                  <a:cubicBezTo>
                    <a:pt x="226975" y="15088"/>
                    <a:pt x="213554" y="14016"/>
                    <a:pt x="199995" y="15727"/>
                  </a:cubicBezTo>
                  <a:lnTo>
                    <a:pt x="199995" y="15727"/>
                  </a:lnTo>
                  <a:cubicBezTo>
                    <a:pt x="184976" y="17622"/>
                    <a:pt x="169797" y="22963"/>
                    <a:pt x="154847" y="31591"/>
                  </a:cubicBezTo>
                  <a:lnTo>
                    <a:pt x="154847" y="31591"/>
                  </a:lnTo>
                  <a:cubicBezTo>
                    <a:pt x="151537" y="33508"/>
                    <a:pt x="148045" y="35654"/>
                    <a:pt x="144690" y="37731"/>
                  </a:cubicBezTo>
                  <a:lnTo>
                    <a:pt x="144690" y="37731"/>
                  </a:lnTo>
                  <a:cubicBezTo>
                    <a:pt x="131542" y="45811"/>
                    <a:pt x="117961" y="54188"/>
                    <a:pt x="108055" y="53320"/>
                  </a:cubicBezTo>
                  <a:lnTo>
                    <a:pt x="108055" y="53320"/>
                  </a:lnTo>
                  <a:cubicBezTo>
                    <a:pt x="105270" y="53092"/>
                    <a:pt x="102965" y="52156"/>
                    <a:pt x="100956" y="50467"/>
                  </a:cubicBezTo>
                  <a:lnTo>
                    <a:pt x="100956" y="50467"/>
                  </a:lnTo>
                  <a:cubicBezTo>
                    <a:pt x="96095" y="46359"/>
                    <a:pt x="94086" y="38050"/>
                    <a:pt x="92169" y="29993"/>
                  </a:cubicBezTo>
                  <a:lnTo>
                    <a:pt x="92169" y="29993"/>
                  </a:lnTo>
                  <a:cubicBezTo>
                    <a:pt x="90845" y="24515"/>
                    <a:pt x="89475" y="18832"/>
                    <a:pt x="87193" y="14426"/>
                  </a:cubicBezTo>
                  <a:lnTo>
                    <a:pt x="87193" y="14426"/>
                  </a:lnTo>
                  <a:cubicBezTo>
                    <a:pt x="84317" y="8834"/>
                    <a:pt x="80117" y="5114"/>
                    <a:pt x="74296" y="3037"/>
                  </a:cubicBezTo>
                  <a:lnTo>
                    <a:pt x="74296" y="3037"/>
                  </a:lnTo>
                  <a:cubicBezTo>
                    <a:pt x="70576" y="1690"/>
                    <a:pt x="66399" y="1142"/>
                    <a:pt x="61948" y="1142"/>
                  </a:cubicBezTo>
                  <a:lnTo>
                    <a:pt x="61948" y="1142"/>
                  </a:lnTo>
                  <a:cubicBezTo>
                    <a:pt x="53982" y="1142"/>
                    <a:pt x="45148" y="2923"/>
                    <a:pt x="36498" y="49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 name="Google Shape;726;p26"/>
          <p:cNvGrpSpPr/>
          <p:nvPr/>
        </p:nvGrpSpPr>
        <p:grpSpPr>
          <a:xfrm flipH="1" rot="-1972954">
            <a:off x="162823" y="1081472"/>
            <a:ext cx="1773334" cy="2846910"/>
            <a:chOff x="786500" y="2766475"/>
            <a:chExt cx="993475" cy="1594925"/>
          </a:xfrm>
        </p:grpSpPr>
        <p:sp>
          <p:nvSpPr>
            <p:cNvPr id="727" name="Google Shape;727;p26"/>
            <p:cNvSpPr/>
            <p:nvPr/>
          </p:nvSpPr>
          <p:spPr>
            <a:xfrm>
              <a:off x="1066100" y="3698875"/>
              <a:ext cx="462250" cy="327575"/>
            </a:xfrm>
            <a:custGeom>
              <a:rect b="b" l="l" r="r" t="t"/>
              <a:pathLst>
                <a:path extrusionOk="0" fill="none" h="13103" w="18490">
                  <a:moveTo>
                    <a:pt x="18489" y="13103"/>
                  </a:moveTo>
                  <a:cubicBezTo>
                    <a:pt x="17485" y="11824"/>
                    <a:pt x="15453" y="10272"/>
                    <a:pt x="13079" y="10021"/>
                  </a:cubicBezTo>
                  <a:cubicBezTo>
                    <a:pt x="10957" y="9793"/>
                    <a:pt x="10455" y="8994"/>
                    <a:pt x="9405" y="8629"/>
                  </a:cubicBezTo>
                  <a:cubicBezTo>
                    <a:pt x="6985" y="7830"/>
                    <a:pt x="6392" y="8515"/>
                    <a:pt x="5159" y="7305"/>
                  </a:cubicBezTo>
                  <a:cubicBezTo>
                    <a:pt x="4041" y="6255"/>
                    <a:pt x="3607" y="4680"/>
                    <a:pt x="3036" y="3242"/>
                  </a:cubicBezTo>
                  <a:cubicBezTo>
                    <a:pt x="2443" y="1804"/>
                    <a:pt x="1507" y="320"/>
                    <a:pt x="1" y="1"/>
                  </a:cubicBezTo>
                  <a:cubicBezTo>
                    <a:pt x="1827" y="2557"/>
                    <a:pt x="503" y="5479"/>
                    <a:pt x="1895" y="8172"/>
                  </a:cubicBezTo>
                  <a:cubicBezTo>
                    <a:pt x="2306" y="8948"/>
                    <a:pt x="4200" y="9451"/>
                    <a:pt x="4976" y="9839"/>
                  </a:cubicBezTo>
                  <a:cubicBezTo>
                    <a:pt x="6095" y="10409"/>
                    <a:pt x="6825" y="11231"/>
                    <a:pt x="8012" y="11596"/>
                  </a:cubicBezTo>
                  <a:cubicBezTo>
                    <a:pt x="9770" y="12144"/>
                    <a:pt x="12303" y="11391"/>
                    <a:pt x="14426" y="11687"/>
                  </a:cubicBezTo>
                  <a:cubicBezTo>
                    <a:pt x="15750" y="11893"/>
                    <a:pt x="17165" y="12258"/>
                    <a:pt x="18489" y="13103"/>
                  </a:cubicBezTo>
                  <a:close/>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6"/>
            <p:cNvSpPr/>
            <p:nvPr/>
          </p:nvSpPr>
          <p:spPr>
            <a:xfrm>
              <a:off x="1066100" y="3698875"/>
              <a:ext cx="462250" cy="327575"/>
            </a:xfrm>
            <a:custGeom>
              <a:rect b="b" l="l" r="r" t="t"/>
              <a:pathLst>
                <a:path extrusionOk="0" fill="none" h="13103" w="18490">
                  <a:moveTo>
                    <a:pt x="1" y="1"/>
                  </a:moveTo>
                  <a:cubicBezTo>
                    <a:pt x="1" y="1"/>
                    <a:pt x="2854" y="343"/>
                    <a:pt x="4885" y="3311"/>
                  </a:cubicBezTo>
                  <a:cubicBezTo>
                    <a:pt x="7054" y="6483"/>
                    <a:pt x="7533" y="6666"/>
                    <a:pt x="9770" y="7031"/>
                  </a:cubicBezTo>
                  <a:cubicBezTo>
                    <a:pt x="12029" y="7396"/>
                    <a:pt x="12577" y="8355"/>
                    <a:pt x="13399" y="8674"/>
                  </a:cubicBezTo>
                  <a:cubicBezTo>
                    <a:pt x="15545" y="9519"/>
                    <a:pt x="17690" y="10569"/>
                    <a:pt x="18489" y="13103"/>
                  </a:cubicBezTo>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6"/>
            <p:cNvSpPr/>
            <p:nvPr/>
          </p:nvSpPr>
          <p:spPr>
            <a:xfrm>
              <a:off x="1538575" y="3726275"/>
              <a:ext cx="219150" cy="434275"/>
            </a:xfrm>
            <a:custGeom>
              <a:rect b="b" l="l" r="r" t="t"/>
              <a:pathLst>
                <a:path extrusionOk="0" h="17371" w="8766">
                  <a:moveTo>
                    <a:pt x="4109" y="4474"/>
                  </a:moveTo>
                  <a:cubicBezTo>
                    <a:pt x="3699" y="5319"/>
                    <a:pt x="3790" y="6277"/>
                    <a:pt x="3379" y="7282"/>
                  </a:cubicBezTo>
                  <a:lnTo>
                    <a:pt x="3379" y="7282"/>
                  </a:lnTo>
                  <a:cubicBezTo>
                    <a:pt x="3151" y="7875"/>
                    <a:pt x="2534" y="8469"/>
                    <a:pt x="2101" y="9085"/>
                  </a:cubicBezTo>
                  <a:lnTo>
                    <a:pt x="2101" y="9085"/>
                  </a:lnTo>
                  <a:cubicBezTo>
                    <a:pt x="1416" y="10112"/>
                    <a:pt x="2283" y="10842"/>
                    <a:pt x="1758" y="12075"/>
                  </a:cubicBezTo>
                  <a:lnTo>
                    <a:pt x="1758" y="12075"/>
                  </a:lnTo>
                  <a:cubicBezTo>
                    <a:pt x="1507" y="12623"/>
                    <a:pt x="937" y="13148"/>
                    <a:pt x="640" y="14038"/>
                  </a:cubicBezTo>
                  <a:lnTo>
                    <a:pt x="640" y="14038"/>
                  </a:lnTo>
                  <a:cubicBezTo>
                    <a:pt x="1" y="16092"/>
                    <a:pt x="914" y="17370"/>
                    <a:pt x="914" y="17370"/>
                  </a:cubicBezTo>
                  <a:lnTo>
                    <a:pt x="914" y="17370"/>
                  </a:lnTo>
                  <a:cubicBezTo>
                    <a:pt x="1233" y="15362"/>
                    <a:pt x="4634" y="14152"/>
                    <a:pt x="5981" y="12600"/>
                  </a:cubicBezTo>
                  <a:lnTo>
                    <a:pt x="5981" y="12600"/>
                  </a:lnTo>
                  <a:cubicBezTo>
                    <a:pt x="7328" y="11025"/>
                    <a:pt x="6095" y="10637"/>
                    <a:pt x="6712" y="9108"/>
                  </a:cubicBezTo>
                  <a:lnTo>
                    <a:pt x="6712" y="9108"/>
                  </a:lnTo>
                  <a:cubicBezTo>
                    <a:pt x="7305" y="7578"/>
                    <a:pt x="8766" y="6757"/>
                    <a:pt x="8606" y="4474"/>
                  </a:cubicBezTo>
                  <a:lnTo>
                    <a:pt x="8606" y="4474"/>
                  </a:lnTo>
                  <a:cubicBezTo>
                    <a:pt x="8423" y="1644"/>
                    <a:pt x="7488" y="0"/>
                    <a:pt x="7488" y="0"/>
                  </a:cubicBezTo>
                  <a:lnTo>
                    <a:pt x="7488" y="0"/>
                  </a:lnTo>
                  <a:cubicBezTo>
                    <a:pt x="7305" y="1941"/>
                    <a:pt x="4566" y="3538"/>
                    <a:pt x="4109" y="447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6"/>
            <p:cNvSpPr/>
            <p:nvPr/>
          </p:nvSpPr>
          <p:spPr>
            <a:xfrm>
              <a:off x="1556275" y="3726275"/>
              <a:ext cx="201450" cy="434275"/>
            </a:xfrm>
            <a:custGeom>
              <a:rect b="b" l="l" r="r" t="t"/>
              <a:pathLst>
                <a:path extrusionOk="0" h="17371" w="8058">
                  <a:moveTo>
                    <a:pt x="6255" y="3721"/>
                  </a:moveTo>
                  <a:cubicBezTo>
                    <a:pt x="5593" y="5273"/>
                    <a:pt x="5227" y="5090"/>
                    <a:pt x="4908" y="5821"/>
                  </a:cubicBezTo>
                  <a:lnTo>
                    <a:pt x="4908" y="5821"/>
                  </a:lnTo>
                  <a:cubicBezTo>
                    <a:pt x="4588" y="6551"/>
                    <a:pt x="5022" y="7122"/>
                    <a:pt x="4314" y="8012"/>
                  </a:cubicBezTo>
                  <a:lnTo>
                    <a:pt x="4314" y="8012"/>
                  </a:lnTo>
                  <a:cubicBezTo>
                    <a:pt x="3607" y="8902"/>
                    <a:pt x="3150" y="9085"/>
                    <a:pt x="2945" y="10112"/>
                  </a:cubicBezTo>
                  <a:lnTo>
                    <a:pt x="2945" y="10112"/>
                  </a:lnTo>
                  <a:cubicBezTo>
                    <a:pt x="2717" y="11139"/>
                    <a:pt x="3516" y="11778"/>
                    <a:pt x="2192" y="13011"/>
                  </a:cubicBezTo>
                  <a:lnTo>
                    <a:pt x="2192" y="13011"/>
                  </a:lnTo>
                  <a:cubicBezTo>
                    <a:pt x="891" y="14243"/>
                    <a:pt x="0" y="16024"/>
                    <a:pt x="206" y="17370"/>
                  </a:cubicBezTo>
                  <a:lnTo>
                    <a:pt x="206" y="17370"/>
                  </a:lnTo>
                  <a:cubicBezTo>
                    <a:pt x="525" y="15362"/>
                    <a:pt x="3926" y="14152"/>
                    <a:pt x="5273" y="12600"/>
                  </a:cubicBezTo>
                  <a:lnTo>
                    <a:pt x="5273" y="12600"/>
                  </a:lnTo>
                  <a:cubicBezTo>
                    <a:pt x="6620" y="11025"/>
                    <a:pt x="5387" y="10637"/>
                    <a:pt x="6004" y="9108"/>
                  </a:cubicBezTo>
                  <a:lnTo>
                    <a:pt x="6004" y="9108"/>
                  </a:lnTo>
                  <a:cubicBezTo>
                    <a:pt x="6597" y="7578"/>
                    <a:pt x="8058" y="6757"/>
                    <a:pt x="7898" y="4474"/>
                  </a:cubicBezTo>
                  <a:lnTo>
                    <a:pt x="7898" y="4474"/>
                  </a:lnTo>
                  <a:cubicBezTo>
                    <a:pt x="7715" y="1644"/>
                    <a:pt x="6780" y="0"/>
                    <a:pt x="6780" y="0"/>
                  </a:cubicBezTo>
                  <a:lnTo>
                    <a:pt x="6780" y="0"/>
                  </a:lnTo>
                  <a:cubicBezTo>
                    <a:pt x="6780" y="0"/>
                    <a:pt x="6939" y="2169"/>
                    <a:pt x="6255" y="37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6"/>
            <p:cNvSpPr/>
            <p:nvPr/>
          </p:nvSpPr>
          <p:spPr>
            <a:xfrm>
              <a:off x="950825" y="3666350"/>
              <a:ext cx="520450" cy="184925"/>
            </a:xfrm>
            <a:custGeom>
              <a:rect b="b" l="l" r="r" t="t"/>
              <a:pathLst>
                <a:path extrusionOk="0" h="7397" w="20818">
                  <a:moveTo>
                    <a:pt x="4292" y="343"/>
                  </a:moveTo>
                  <a:cubicBezTo>
                    <a:pt x="2877" y="640"/>
                    <a:pt x="1188" y="937"/>
                    <a:pt x="1" y="275"/>
                  </a:cubicBezTo>
                  <a:lnTo>
                    <a:pt x="1" y="275"/>
                  </a:lnTo>
                  <a:cubicBezTo>
                    <a:pt x="1" y="275"/>
                    <a:pt x="937" y="2261"/>
                    <a:pt x="3493" y="4292"/>
                  </a:cubicBezTo>
                  <a:lnTo>
                    <a:pt x="3493" y="4292"/>
                  </a:lnTo>
                  <a:cubicBezTo>
                    <a:pt x="5570" y="5935"/>
                    <a:pt x="7305" y="5091"/>
                    <a:pt x="9154" y="5547"/>
                  </a:cubicBezTo>
                  <a:lnTo>
                    <a:pt x="9154" y="5547"/>
                  </a:lnTo>
                  <a:cubicBezTo>
                    <a:pt x="11025" y="5981"/>
                    <a:pt x="10592" y="7396"/>
                    <a:pt x="12943" y="7145"/>
                  </a:cubicBezTo>
                  <a:lnTo>
                    <a:pt x="12943" y="7145"/>
                  </a:lnTo>
                  <a:cubicBezTo>
                    <a:pt x="15317" y="6917"/>
                    <a:pt x="18718" y="4475"/>
                    <a:pt x="20817" y="5502"/>
                  </a:cubicBezTo>
                  <a:lnTo>
                    <a:pt x="20817" y="5502"/>
                  </a:lnTo>
                  <a:cubicBezTo>
                    <a:pt x="20817" y="5502"/>
                    <a:pt x="20224" y="3767"/>
                    <a:pt x="17850" y="3037"/>
                  </a:cubicBezTo>
                  <a:lnTo>
                    <a:pt x="17850" y="3037"/>
                  </a:lnTo>
                  <a:cubicBezTo>
                    <a:pt x="17234" y="2854"/>
                    <a:pt x="16663" y="2854"/>
                    <a:pt x="16161" y="2854"/>
                  </a:cubicBezTo>
                  <a:lnTo>
                    <a:pt x="16161" y="2854"/>
                  </a:lnTo>
                  <a:cubicBezTo>
                    <a:pt x="15819" y="2854"/>
                    <a:pt x="15522" y="2854"/>
                    <a:pt x="15248" y="2808"/>
                  </a:cubicBezTo>
                  <a:lnTo>
                    <a:pt x="15248" y="2808"/>
                  </a:lnTo>
                  <a:cubicBezTo>
                    <a:pt x="13742" y="2489"/>
                    <a:pt x="13605" y="1165"/>
                    <a:pt x="12167" y="1165"/>
                  </a:cubicBezTo>
                  <a:lnTo>
                    <a:pt x="12167" y="1165"/>
                  </a:lnTo>
                  <a:cubicBezTo>
                    <a:pt x="11870" y="1165"/>
                    <a:pt x="11528" y="1188"/>
                    <a:pt x="11231" y="1211"/>
                  </a:cubicBezTo>
                  <a:lnTo>
                    <a:pt x="11231" y="1211"/>
                  </a:lnTo>
                  <a:cubicBezTo>
                    <a:pt x="10637" y="1233"/>
                    <a:pt x="10090" y="1279"/>
                    <a:pt x="9633" y="1188"/>
                  </a:cubicBezTo>
                  <a:lnTo>
                    <a:pt x="9633" y="1188"/>
                  </a:lnTo>
                  <a:cubicBezTo>
                    <a:pt x="8401" y="891"/>
                    <a:pt x="7533" y="183"/>
                    <a:pt x="6483" y="24"/>
                  </a:cubicBezTo>
                  <a:lnTo>
                    <a:pt x="6483" y="24"/>
                  </a:lnTo>
                  <a:cubicBezTo>
                    <a:pt x="6415" y="1"/>
                    <a:pt x="6323" y="1"/>
                    <a:pt x="6255" y="1"/>
                  </a:cubicBezTo>
                  <a:lnTo>
                    <a:pt x="6255" y="1"/>
                  </a:lnTo>
                  <a:cubicBezTo>
                    <a:pt x="5776" y="1"/>
                    <a:pt x="5068" y="161"/>
                    <a:pt x="4292" y="34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6"/>
            <p:cNvSpPr/>
            <p:nvPr/>
          </p:nvSpPr>
          <p:spPr>
            <a:xfrm>
              <a:off x="950825" y="3673200"/>
              <a:ext cx="520450" cy="178075"/>
            </a:xfrm>
            <a:custGeom>
              <a:rect b="b" l="l" r="r" t="t"/>
              <a:pathLst>
                <a:path extrusionOk="0" h="7123" w="20818">
                  <a:moveTo>
                    <a:pt x="3493" y="4018"/>
                  </a:moveTo>
                  <a:cubicBezTo>
                    <a:pt x="5570" y="5661"/>
                    <a:pt x="7305" y="4817"/>
                    <a:pt x="9154" y="5273"/>
                  </a:cubicBezTo>
                  <a:lnTo>
                    <a:pt x="9154" y="5273"/>
                  </a:lnTo>
                  <a:cubicBezTo>
                    <a:pt x="11025" y="5707"/>
                    <a:pt x="10592" y="7122"/>
                    <a:pt x="12943" y="6871"/>
                  </a:cubicBezTo>
                  <a:lnTo>
                    <a:pt x="12943" y="6871"/>
                  </a:lnTo>
                  <a:cubicBezTo>
                    <a:pt x="15317" y="6643"/>
                    <a:pt x="18718" y="4201"/>
                    <a:pt x="20817" y="5228"/>
                  </a:cubicBezTo>
                  <a:lnTo>
                    <a:pt x="20817" y="5228"/>
                  </a:lnTo>
                  <a:cubicBezTo>
                    <a:pt x="19676" y="4132"/>
                    <a:pt x="17417" y="3790"/>
                    <a:pt x="15385" y="4223"/>
                  </a:cubicBezTo>
                  <a:lnTo>
                    <a:pt x="15385" y="4223"/>
                  </a:lnTo>
                  <a:cubicBezTo>
                    <a:pt x="13354" y="4657"/>
                    <a:pt x="13262" y="3493"/>
                    <a:pt x="12144" y="3014"/>
                  </a:cubicBezTo>
                  <a:lnTo>
                    <a:pt x="12144" y="3014"/>
                  </a:lnTo>
                  <a:cubicBezTo>
                    <a:pt x="11003" y="2534"/>
                    <a:pt x="10546" y="2854"/>
                    <a:pt x="9245" y="2945"/>
                  </a:cubicBezTo>
                  <a:lnTo>
                    <a:pt x="9245" y="2945"/>
                  </a:lnTo>
                  <a:cubicBezTo>
                    <a:pt x="7921" y="3014"/>
                    <a:pt x="7670" y="2260"/>
                    <a:pt x="6757" y="2078"/>
                  </a:cubicBezTo>
                  <a:lnTo>
                    <a:pt x="6757" y="2078"/>
                  </a:lnTo>
                  <a:cubicBezTo>
                    <a:pt x="6369" y="1987"/>
                    <a:pt x="6141" y="2032"/>
                    <a:pt x="5844" y="2055"/>
                  </a:cubicBezTo>
                  <a:lnTo>
                    <a:pt x="5844" y="2055"/>
                  </a:lnTo>
                  <a:cubicBezTo>
                    <a:pt x="5433" y="2123"/>
                    <a:pt x="4954" y="2169"/>
                    <a:pt x="3858" y="1964"/>
                  </a:cubicBezTo>
                  <a:lnTo>
                    <a:pt x="3858" y="1964"/>
                  </a:lnTo>
                  <a:cubicBezTo>
                    <a:pt x="1941" y="1576"/>
                    <a:pt x="1" y="1"/>
                    <a:pt x="1" y="1"/>
                  </a:cubicBezTo>
                  <a:lnTo>
                    <a:pt x="1" y="1"/>
                  </a:lnTo>
                  <a:cubicBezTo>
                    <a:pt x="1" y="1"/>
                    <a:pt x="937" y="1987"/>
                    <a:pt x="3493" y="401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6"/>
            <p:cNvSpPr/>
            <p:nvPr/>
          </p:nvSpPr>
          <p:spPr>
            <a:xfrm>
              <a:off x="1411900" y="3183025"/>
              <a:ext cx="204875" cy="582650"/>
            </a:xfrm>
            <a:custGeom>
              <a:rect b="b" l="l" r="r" t="t"/>
              <a:pathLst>
                <a:path extrusionOk="0" h="23306" w="8195">
                  <a:moveTo>
                    <a:pt x="4543" y="5684"/>
                  </a:moveTo>
                  <a:cubicBezTo>
                    <a:pt x="4406" y="7122"/>
                    <a:pt x="2648" y="8309"/>
                    <a:pt x="2192" y="9633"/>
                  </a:cubicBezTo>
                  <a:lnTo>
                    <a:pt x="2192" y="9633"/>
                  </a:lnTo>
                  <a:cubicBezTo>
                    <a:pt x="1484" y="11733"/>
                    <a:pt x="2694" y="14541"/>
                    <a:pt x="1918" y="16595"/>
                  </a:cubicBezTo>
                  <a:lnTo>
                    <a:pt x="1918" y="16595"/>
                  </a:lnTo>
                  <a:cubicBezTo>
                    <a:pt x="1" y="21662"/>
                    <a:pt x="1461" y="23305"/>
                    <a:pt x="1461" y="23305"/>
                  </a:cubicBezTo>
                  <a:lnTo>
                    <a:pt x="1461" y="23305"/>
                  </a:lnTo>
                  <a:cubicBezTo>
                    <a:pt x="1941" y="22073"/>
                    <a:pt x="5775" y="19402"/>
                    <a:pt x="6141" y="16435"/>
                  </a:cubicBezTo>
                  <a:lnTo>
                    <a:pt x="6141" y="16435"/>
                  </a:lnTo>
                  <a:cubicBezTo>
                    <a:pt x="6529" y="13468"/>
                    <a:pt x="8195" y="13376"/>
                    <a:pt x="8126" y="10044"/>
                  </a:cubicBezTo>
                  <a:lnTo>
                    <a:pt x="8126" y="10044"/>
                  </a:lnTo>
                  <a:cubicBezTo>
                    <a:pt x="8081" y="7602"/>
                    <a:pt x="7305" y="6620"/>
                    <a:pt x="7328" y="5296"/>
                  </a:cubicBezTo>
                  <a:lnTo>
                    <a:pt x="7328" y="5296"/>
                  </a:lnTo>
                  <a:cubicBezTo>
                    <a:pt x="7419" y="2534"/>
                    <a:pt x="6848" y="731"/>
                    <a:pt x="6095" y="1"/>
                  </a:cubicBezTo>
                  <a:lnTo>
                    <a:pt x="6095" y="1"/>
                  </a:lnTo>
                  <a:cubicBezTo>
                    <a:pt x="6095" y="1"/>
                    <a:pt x="6095" y="1"/>
                    <a:pt x="6095" y="1"/>
                  </a:cubicBezTo>
                  <a:lnTo>
                    <a:pt x="6095" y="1"/>
                  </a:lnTo>
                  <a:cubicBezTo>
                    <a:pt x="6095" y="2420"/>
                    <a:pt x="4954" y="1895"/>
                    <a:pt x="4543" y="56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6"/>
            <p:cNvSpPr/>
            <p:nvPr/>
          </p:nvSpPr>
          <p:spPr>
            <a:xfrm>
              <a:off x="1448425" y="3183025"/>
              <a:ext cx="168350" cy="582650"/>
            </a:xfrm>
            <a:custGeom>
              <a:rect b="b" l="l" r="r" t="t"/>
              <a:pathLst>
                <a:path extrusionOk="0" h="23306" w="6734">
                  <a:moveTo>
                    <a:pt x="4702" y="4885"/>
                  </a:moveTo>
                  <a:cubicBezTo>
                    <a:pt x="4223" y="8241"/>
                    <a:pt x="3561" y="8697"/>
                    <a:pt x="3059" y="11071"/>
                  </a:cubicBezTo>
                  <a:lnTo>
                    <a:pt x="3059" y="11071"/>
                  </a:lnTo>
                  <a:cubicBezTo>
                    <a:pt x="2580" y="13422"/>
                    <a:pt x="3242" y="16161"/>
                    <a:pt x="1941" y="18284"/>
                  </a:cubicBezTo>
                  <a:lnTo>
                    <a:pt x="1941" y="18284"/>
                  </a:lnTo>
                  <a:cubicBezTo>
                    <a:pt x="617" y="20407"/>
                    <a:pt x="0" y="21845"/>
                    <a:pt x="0" y="23305"/>
                  </a:cubicBezTo>
                  <a:lnTo>
                    <a:pt x="0" y="23305"/>
                  </a:lnTo>
                  <a:cubicBezTo>
                    <a:pt x="480" y="22073"/>
                    <a:pt x="4314" y="19402"/>
                    <a:pt x="4680" y="16435"/>
                  </a:cubicBezTo>
                  <a:lnTo>
                    <a:pt x="4680" y="16435"/>
                  </a:lnTo>
                  <a:cubicBezTo>
                    <a:pt x="5068" y="13468"/>
                    <a:pt x="6734" y="13376"/>
                    <a:pt x="6665" y="10044"/>
                  </a:cubicBezTo>
                  <a:lnTo>
                    <a:pt x="6665" y="10044"/>
                  </a:lnTo>
                  <a:cubicBezTo>
                    <a:pt x="6620" y="7602"/>
                    <a:pt x="5844" y="6620"/>
                    <a:pt x="5867" y="5296"/>
                  </a:cubicBezTo>
                  <a:lnTo>
                    <a:pt x="5867" y="5296"/>
                  </a:lnTo>
                  <a:cubicBezTo>
                    <a:pt x="5958" y="2534"/>
                    <a:pt x="5387" y="731"/>
                    <a:pt x="4634" y="1"/>
                  </a:cubicBezTo>
                  <a:lnTo>
                    <a:pt x="4634" y="1"/>
                  </a:lnTo>
                  <a:cubicBezTo>
                    <a:pt x="4725" y="115"/>
                    <a:pt x="5182" y="1348"/>
                    <a:pt x="4702" y="488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6"/>
            <p:cNvSpPr/>
            <p:nvPr/>
          </p:nvSpPr>
          <p:spPr>
            <a:xfrm>
              <a:off x="1072375" y="3977350"/>
              <a:ext cx="528425" cy="280775"/>
            </a:xfrm>
            <a:custGeom>
              <a:rect b="b" l="l" r="r" t="t"/>
              <a:pathLst>
                <a:path extrusionOk="0" h="11231" w="21137">
                  <a:moveTo>
                    <a:pt x="1" y="23"/>
                  </a:moveTo>
                  <a:cubicBezTo>
                    <a:pt x="92" y="1051"/>
                    <a:pt x="1165" y="2625"/>
                    <a:pt x="3379" y="4269"/>
                  </a:cubicBezTo>
                  <a:lnTo>
                    <a:pt x="3379" y="4269"/>
                  </a:lnTo>
                  <a:cubicBezTo>
                    <a:pt x="4429" y="5068"/>
                    <a:pt x="4703" y="6278"/>
                    <a:pt x="6597" y="7830"/>
                  </a:cubicBezTo>
                  <a:lnTo>
                    <a:pt x="6597" y="7830"/>
                  </a:lnTo>
                  <a:cubicBezTo>
                    <a:pt x="9176" y="9975"/>
                    <a:pt x="10272" y="8720"/>
                    <a:pt x="12828" y="10272"/>
                  </a:cubicBezTo>
                  <a:lnTo>
                    <a:pt x="12828" y="10272"/>
                  </a:lnTo>
                  <a:cubicBezTo>
                    <a:pt x="14426" y="11231"/>
                    <a:pt x="16777" y="11071"/>
                    <a:pt x="18603" y="10911"/>
                  </a:cubicBezTo>
                  <a:lnTo>
                    <a:pt x="18603" y="10911"/>
                  </a:lnTo>
                  <a:cubicBezTo>
                    <a:pt x="19722" y="10820"/>
                    <a:pt x="20658" y="10728"/>
                    <a:pt x="21137" y="10888"/>
                  </a:cubicBezTo>
                  <a:lnTo>
                    <a:pt x="21137" y="10888"/>
                  </a:lnTo>
                  <a:cubicBezTo>
                    <a:pt x="21137" y="10888"/>
                    <a:pt x="20749" y="8697"/>
                    <a:pt x="15590" y="7054"/>
                  </a:cubicBezTo>
                  <a:lnTo>
                    <a:pt x="15590" y="7054"/>
                  </a:lnTo>
                  <a:cubicBezTo>
                    <a:pt x="13513" y="6392"/>
                    <a:pt x="12052" y="3698"/>
                    <a:pt x="9952" y="2945"/>
                  </a:cubicBezTo>
                  <a:lnTo>
                    <a:pt x="9952" y="2945"/>
                  </a:lnTo>
                  <a:cubicBezTo>
                    <a:pt x="9382" y="2740"/>
                    <a:pt x="8674" y="2740"/>
                    <a:pt x="7944" y="2740"/>
                  </a:cubicBezTo>
                  <a:lnTo>
                    <a:pt x="7944" y="2740"/>
                  </a:lnTo>
                  <a:cubicBezTo>
                    <a:pt x="7031" y="2762"/>
                    <a:pt x="6095" y="2762"/>
                    <a:pt x="5410" y="2329"/>
                  </a:cubicBezTo>
                  <a:lnTo>
                    <a:pt x="5410" y="2329"/>
                  </a:lnTo>
                  <a:cubicBezTo>
                    <a:pt x="2192" y="297"/>
                    <a:pt x="1895" y="1507"/>
                    <a:pt x="1" y="1"/>
                  </a:cubicBezTo>
                  <a:lnTo>
                    <a:pt x="1" y="1"/>
                  </a:lnTo>
                  <a:cubicBezTo>
                    <a:pt x="1" y="1"/>
                    <a:pt x="1" y="1"/>
                    <a:pt x="1" y="2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6"/>
            <p:cNvSpPr/>
            <p:nvPr/>
          </p:nvSpPr>
          <p:spPr>
            <a:xfrm>
              <a:off x="1072375" y="3977925"/>
              <a:ext cx="528425" cy="280200"/>
            </a:xfrm>
            <a:custGeom>
              <a:rect b="b" l="l" r="r" t="t"/>
              <a:pathLst>
                <a:path extrusionOk="0" h="11208" w="21137">
                  <a:moveTo>
                    <a:pt x="3379" y="4246"/>
                  </a:moveTo>
                  <a:cubicBezTo>
                    <a:pt x="4429" y="5045"/>
                    <a:pt x="4703" y="6255"/>
                    <a:pt x="6597" y="7807"/>
                  </a:cubicBezTo>
                  <a:lnTo>
                    <a:pt x="6597" y="7807"/>
                  </a:lnTo>
                  <a:cubicBezTo>
                    <a:pt x="9176" y="9952"/>
                    <a:pt x="10272" y="8697"/>
                    <a:pt x="12828" y="10249"/>
                  </a:cubicBezTo>
                  <a:lnTo>
                    <a:pt x="12828" y="10249"/>
                  </a:lnTo>
                  <a:cubicBezTo>
                    <a:pt x="14426" y="11208"/>
                    <a:pt x="16777" y="11048"/>
                    <a:pt x="18603" y="10888"/>
                  </a:cubicBezTo>
                  <a:lnTo>
                    <a:pt x="18603" y="10888"/>
                  </a:lnTo>
                  <a:cubicBezTo>
                    <a:pt x="19722" y="10797"/>
                    <a:pt x="20658" y="10705"/>
                    <a:pt x="21137" y="10865"/>
                  </a:cubicBezTo>
                  <a:lnTo>
                    <a:pt x="21137" y="10865"/>
                  </a:lnTo>
                  <a:cubicBezTo>
                    <a:pt x="19973" y="9952"/>
                    <a:pt x="18489" y="9541"/>
                    <a:pt x="16001" y="9245"/>
                  </a:cubicBezTo>
                  <a:lnTo>
                    <a:pt x="16001" y="9245"/>
                  </a:lnTo>
                  <a:cubicBezTo>
                    <a:pt x="13513" y="8948"/>
                    <a:pt x="11778" y="6734"/>
                    <a:pt x="9633" y="5638"/>
                  </a:cubicBezTo>
                  <a:lnTo>
                    <a:pt x="9633" y="5638"/>
                  </a:lnTo>
                  <a:cubicBezTo>
                    <a:pt x="7487" y="4543"/>
                    <a:pt x="6711" y="4794"/>
                    <a:pt x="3767" y="3059"/>
                  </a:cubicBezTo>
                  <a:lnTo>
                    <a:pt x="3767" y="3059"/>
                  </a:lnTo>
                  <a:cubicBezTo>
                    <a:pt x="708" y="1256"/>
                    <a:pt x="46" y="115"/>
                    <a:pt x="1" y="0"/>
                  </a:cubicBezTo>
                  <a:lnTo>
                    <a:pt x="1" y="0"/>
                  </a:lnTo>
                  <a:cubicBezTo>
                    <a:pt x="92" y="1028"/>
                    <a:pt x="1165" y="2602"/>
                    <a:pt x="3379" y="424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6"/>
            <p:cNvSpPr/>
            <p:nvPr/>
          </p:nvSpPr>
          <p:spPr>
            <a:xfrm>
              <a:off x="1499200" y="3289175"/>
              <a:ext cx="280775" cy="624850"/>
            </a:xfrm>
            <a:custGeom>
              <a:rect b="b" l="l" r="r" t="t"/>
              <a:pathLst>
                <a:path extrusionOk="0" h="24994" w="11231">
                  <a:moveTo>
                    <a:pt x="8264" y="0"/>
                  </a:moveTo>
                  <a:cubicBezTo>
                    <a:pt x="8218" y="1712"/>
                    <a:pt x="7670" y="4063"/>
                    <a:pt x="7054" y="6323"/>
                  </a:cubicBezTo>
                  <a:cubicBezTo>
                    <a:pt x="6689" y="7647"/>
                    <a:pt x="6917" y="9541"/>
                    <a:pt x="5342" y="10888"/>
                  </a:cubicBezTo>
                  <a:cubicBezTo>
                    <a:pt x="4178" y="11869"/>
                    <a:pt x="3470" y="12212"/>
                    <a:pt x="2694" y="13787"/>
                  </a:cubicBezTo>
                  <a:cubicBezTo>
                    <a:pt x="2283" y="14608"/>
                    <a:pt x="2078" y="16161"/>
                    <a:pt x="1781" y="17005"/>
                  </a:cubicBezTo>
                  <a:cubicBezTo>
                    <a:pt x="868" y="19584"/>
                    <a:pt x="1" y="22301"/>
                    <a:pt x="389" y="24994"/>
                  </a:cubicBezTo>
                  <a:cubicBezTo>
                    <a:pt x="1279" y="22803"/>
                    <a:pt x="4269" y="21114"/>
                    <a:pt x="6187" y="19721"/>
                  </a:cubicBezTo>
                  <a:cubicBezTo>
                    <a:pt x="8515" y="17987"/>
                    <a:pt x="8469" y="15202"/>
                    <a:pt x="9976" y="12714"/>
                  </a:cubicBezTo>
                  <a:cubicBezTo>
                    <a:pt x="11003" y="11071"/>
                    <a:pt x="11231" y="7692"/>
                    <a:pt x="10546" y="5821"/>
                  </a:cubicBezTo>
                  <a:cubicBezTo>
                    <a:pt x="10044" y="4428"/>
                    <a:pt x="9633" y="1598"/>
                    <a:pt x="8264" y="0"/>
                  </a:cubicBezTo>
                  <a:close/>
                </a:path>
              </a:pathLst>
            </a:custGeom>
            <a:solidFill>
              <a:srgbClr val="FFFFFF"/>
            </a:solid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6"/>
            <p:cNvSpPr/>
            <p:nvPr/>
          </p:nvSpPr>
          <p:spPr>
            <a:xfrm>
              <a:off x="1508900" y="3292025"/>
              <a:ext cx="228300" cy="622000"/>
            </a:xfrm>
            <a:custGeom>
              <a:rect b="b" l="l" r="r" t="t"/>
              <a:pathLst>
                <a:path extrusionOk="0" fill="none" h="24880" w="9132">
                  <a:moveTo>
                    <a:pt x="7921" y="0"/>
                  </a:moveTo>
                  <a:cubicBezTo>
                    <a:pt x="7921" y="0"/>
                    <a:pt x="9131" y="3516"/>
                    <a:pt x="8378" y="8058"/>
                  </a:cubicBezTo>
                  <a:cubicBezTo>
                    <a:pt x="7647" y="12349"/>
                    <a:pt x="5411" y="12098"/>
                    <a:pt x="3904" y="16777"/>
                  </a:cubicBezTo>
                  <a:cubicBezTo>
                    <a:pt x="3082" y="19288"/>
                    <a:pt x="960" y="19630"/>
                    <a:pt x="1" y="24880"/>
                  </a:cubicBezTo>
                </a:path>
              </a:pathLst>
            </a:custGeom>
            <a:noFill/>
            <a:ln cap="rnd"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6"/>
            <p:cNvSpPr/>
            <p:nvPr/>
          </p:nvSpPr>
          <p:spPr>
            <a:xfrm>
              <a:off x="786500" y="3468800"/>
              <a:ext cx="586050" cy="181600"/>
            </a:xfrm>
            <a:custGeom>
              <a:rect b="b" l="l" r="r" t="t"/>
              <a:pathLst>
                <a:path extrusionOk="0" h="7264" w="23442">
                  <a:moveTo>
                    <a:pt x="12300" y="0"/>
                  </a:moveTo>
                  <a:cubicBezTo>
                    <a:pt x="10354" y="0"/>
                    <a:pt x="9658" y="736"/>
                    <a:pt x="7327" y="1055"/>
                  </a:cubicBezTo>
                  <a:cubicBezTo>
                    <a:pt x="6126" y="1215"/>
                    <a:pt x="4930" y="1288"/>
                    <a:pt x="3807" y="1288"/>
                  </a:cubicBezTo>
                  <a:cubicBezTo>
                    <a:pt x="2369" y="1288"/>
                    <a:pt x="1051" y="1169"/>
                    <a:pt x="0" y="964"/>
                  </a:cubicBezTo>
                  <a:lnTo>
                    <a:pt x="0" y="964"/>
                  </a:lnTo>
                  <a:cubicBezTo>
                    <a:pt x="0" y="964"/>
                    <a:pt x="982" y="3110"/>
                    <a:pt x="5181" y="4844"/>
                  </a:cubicBezTo>
                  <a:cubicBezTo>
                    <a:pt x="6291" y="5303"/>
                    <a:pt x="7237" y="5452"/>
                    <a:pt x="8084" y="5452"/>
                  </a:cubicBezTo>
                  <a:cubicBezTo>
                    <a:pt x="9663" y="5452"/>
                    <a:pt x="10900" y="4934"/>
                    <a:pt x="12220" y="4934"/>
                  </a:cubicBezTo>
                  <a:cubicBezTo>
                    <a:pt x="12872" y="4934"/>
                    <a:pt x="13545" y="5060"/>
                    <a:pt x="14289" y="5438"/>
                  </a:cubicBezTo>
                  <a:cubicBezTo>
                    <a:pt x="15208" y="5908"/>
                    <a:pt x="16122" y="6022"/>
                    <a:pt x="17032" y="6022"/>
                  </a:cubicBezTo>
                  <a:cubicBezTo>
                    <a:pt x="17894" y="6022"/>
                    <a:pt x="18754" y="5919"/>
                    <a:pt x="19613" y="5919"/>
                  </a:cubicBezTo>
                  <a:cubicBezTo>
                    <a:pt x="20887" y="5919"/>
                    <a:pt x="22160" y="6145"/>
                    <a:pt x="23442" y="7264"/>
                  </a:cubicBezTo>
                  <a:cubicBezTo>
                    <a:pt x="23442" y="7264"/>
                    <a:pt x="21775" y="3452"/>
                    <a:pt x="18831" y="2653"/>
                  </a:cubicBezTo>
                  <a:cubicBezTo>
                    <a:pt x="16320" y="1945"/>
                    <a:pt x="14837" y="211"/>
                    <a:pt x="13239" y="51"/>
                  </a:cubicBezTo>
                  <a:cubicBezTo>
                    <a:pt x="12893" y="16"/>
                    <a:pt x="12583" y="0"/>
                    <a:pt x="1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6"/>
            <p:cNvSpPr/>
            <p:nvPr/>
          </p:nvSpPr>
          <p:spPr>
            <a:xfrm>
              <a:off x="786500" y="3463225"/>
              <a:ext cx="586050" cy="187175"/>
            </a:xfrm>
            <a:custGeom>
              <a:rect b="b" l="l" r="r" t="t"/>
              <a:pathLst>
                <a:path extrusionOk="0" fill="none" h="7487" w="23442">
                  <a:moveTo>
                    <a:pt x="23442" y="7487"/>
                  </a:moveTo>
                  <a:cubicBezTo>
                    <a:pt x="23442" y="7487"/>
                    <a:pt x="21775" y="3675"/>
                    <a:pt x="18831" y="2876"/>
                  </a:cubicBezTo>
                  <a:cubicBezTo>
                    <a:pt x="16320" y="2168"/>
                    <a:pt x="14837" y="434"/>
                    <a:pt x="13239" y="274"/>
                  </a:cubicBezTo>
                  <a:cubicBezTo>
                    <a:pt x="10523" y="0"/>
                    <a:pt x="9998" y="913"/>
                    <a:pt x="7327" y="1278"/>
                  </a:cubicBezTo>
                  <a:cubicBezTo>
                    <a:pt x="4588" y="1643"/>
                    <a:pt x="1872" y="1552"/>
                    <a:pt x="0" y="1187"/>
                  </a:cubicBezTo>
                  <a:cubicBezTo>
                    <a:pt x="0" y="1187"/>
                    <a:pt x="982" y="3333"/>
                    <a:pt x="5181" y="5067"/>
                  </a:cubicBezTo>
                  <a:cubicBezTo>
                    <a:pt x="9381" y="6802"/>
                    <a:pt x="11230" y="4109"/>
                    <a:pt x="14289" y="5661"/>
                  </a:cubicBezTo>
                  <a:cubicBezTo>
                    <a:pt x="17370" y="7236"/>
                    <a:pt x="20383" y="4816"/>
                    <a:pt x="23442" y="7487"/>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6"/>
            <p:cNvSpPr/>
            <p:nvPr/>
          </p:nvSpPr>
          <p:spPr>
            <a:xfrm>
              <a:off x="786500" y="3492875"/>
              <a:ext cx="586050" cy="157525"/>
            </a:xfrm>
            <a:custGeom>
              <a:rect b="b" l="l" r="r" t="t"/>
              <a:pathLst>
                <a:path extrusionOk="0" fill="none" h="6301" w="23442">
                  <a:moveTo>
                    <a:pt x="0" y="1"/>
                  </a:moveTo>
                  <a:cubicBezTo>
                    <a:pt x="0" y="1"/>
                    <a:pt x="502" y="435"/>
                    <a:pt x="3424" y="1393"/>
                  </a:cubicBezTo>
                  <a:cubicBezTo>
                    <a:pt x="6346" y="2352"/>
                    <a:pt x="8993" y="1119"/>
                    <a:pt x="11253" y="1553"/>
                  </a:cubicBezTo>
                  <a:cubicBezTo>
                    <a:pt x="13513" y="1987"/>
                    <a:pt x="13262" y="2786"/>
                    <a:pt x="15430" y="3014"/>
                  </a:cubicBezTo>
                  <a:cubicBezTo>
                    <a:pt x="17598" y="3265"/>
                    <a:pt x="20999" y="3105"/>
                    <a:pt x="23442" y="6301"/>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6"/>
            <p:cNvSpPr/>
            <p:nvPr/>
          </p:nvSpPr>
          <p:spPr>
            <a:xfrm>
              <a:off x="1221325" y="2918250"/>
              <a:ext cx="206575" cy="624875"/>
            </a:xfrm>
            <a:custGeom>
              <a:rect b="b" l="l" r="r" t="t"/>
              <a:pathLst>
                <a:path extrusionOk="0" h="24995" w="8263">
                  <a:moveTo>
                    <a:pt x="6414" y="1"/>
                  </a:moveTo>
                  <a:cubicBezTo>
                    <a:pt x="6072" y="1941"/>
                    <a:pt x="5090" y="4566"/>
                    <a:pt x="3698" y="7054"/>
                  </a:cubicBezTo>
                  <a:cubicBezTo>
                    <a:pt x="2328" y="9473"/>
                    <a:pt x="1255" y="9610"/>
                    <a:pt x="479" y="12327"/>
                  </a:cubicBezTo>
                  <a:cubicBezTo>
                    <a:pt x="0" y="13901"/>
                    <a:pt x="1096" y="15979"/>
                    <a:pt x="799" y="18672"/>
                  </a:cubicBezTo>
                  <a:cubicBezTo>
                    <a:pt x="457" y="21799"/>
                    <a:pt x="2511" y="24995"/>
                    <a:pt x="2511" y="24995"/>
                  </a:cubicBezTo>
                  <a:cubicBezTo>
                    <a:pt x="2716" y="21434"/>
                    <a:pt x="5547" y="18923"/>
                    <a:pt x="5227" y="15385"/>
                  </a:cubicBezTo>
                  <a:cubicBezTo>
                    <a:pt x="5022" y="13217"/>
                    <a:pt x="6482" y="12418"/>
                    <a:pt x="7121" y="10478"/>
                  </a:cubicBezTo>
                  <a:cubicBezTo>
                    <a:pt x="7487" y="9382"/>
                    <a:pt x="7190" y="8309"/>
                    <a:pt x="7464" y="6552"/>
                  </a:cubicBezTo>
                  <a:cubicBezTo>
                    <a:pt x="8263" y="1713"/>
                    <a:pt x="6414" y="1"/>
                    <a:pt x="6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6"/>
            <p:cNvSpPr/>
            <p:nvPr/>
          </p:nvSpPr>
          <p:spPr>
            <a:xfrm>
              <a:off x="1221325" y="2918250"/>
              <a:ext cx="206575" cy="624875"/>
            </a:xfrm>
            <a:custGeom>
              <a:rect b="b" l="l" r="r" t="t"/>
              <a:pathLst>
                <a:path extrusionOk="0" fill="none" h="24995" w="8263">
                  <a:moveTo>
                    <a:pt x="2511" y="24995"/>
                  </a:moveTo>
                  <a:cubicBezTo>
                    <a:pt x="2511" y="24995"/>
                    <a:pt x="457" y="21799"/>
                    <a:pt x="799" y="18672"/>
                  </a:cubicBezTo>
                  <a:cubicBezTo>
                    <a:pt x="1096" y="15979"/>
                    <a:pt x="0" y="13901"/>
                    <a:pt x="479" y="12327"/>
                  </a:cubicBezTo>
                  <a:cubicBezTo>
                    <a:pt x="1255" y="9610"/>
                    <a:pt x="2328" y="9473"/>
                    <a:pt x="3698" y="7054"/>
                  </a:cubicBezTo>
                  <a:cubicBezTo>
                    <a:pt x="5090" y="4566"/>
                    <a:pt x="6072" y="1941"/>
                    <a:pt x="6414" y="1"/>
                  </a:cubicBezTo>
                  <a:cubicBezTo>
                    <a:pt x="6414" y="1"/>
                    <a:pt x="8263" y="1713"/>
                    <a:pt x="7464" y="6552"/>
                  </a:cubicBezTo>
                  <a:cubicBezTo>
                    <a:pt x="7190" y="8309"/>
                    <a:pt x="7487" y="9382"/>
                    <a:pt x="7121" y="10478"/>
                  </a:cubicBezTo>
                  <a:cubicBezTo>
                    <a:pt x="6482" y="12418"/>
                    <a:pt x="5022" y="13217"/>
                    <a:pt x="5227" y="15385"/>
                  </a:cubicBezTo>
                  <a:cubicBezTo>
                    <a:pt x="5547" y="18923"/>
                    <a:pt x="2716" y="21434"/>
                    <a:pt x="2511" y="24995"/>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6"/>
            <p:cNvSpPr/>
            <p:nvPr/>
          </p:nvSpPr>
          <p:spPr>
            <a:xfrm>
              <a:off x="1253850" y="2918250"/>
              <a:ext cx="140400" cy="624875"/>
            </a:xfrm>
            <a:custGeom>
              <a:rect b="b" l="l" r="r" t="t"/>
              <a:pathLst>
                <a:path extrusionOk="0" fill="none" h="24995" w="5616">
                  <a:moveTo>
                    <a:pt x="5113" y="1"/>
                  </a:moveTo>
                  <a:cubicBezTo>
                    <a:pt x="5113" y="1"/>
                    <a:pt x="5615" y="1233"/>
                    <a:pt x="5296" y="3767"/>
                  </a:cubicBezTo>
                  <a:cubicBezTo>
                    <a:pt x="4862" y="6894"/>
                    <a:pt x="2739" y="9040"/>
                    <a:pt x="2283" y="11368"/>
                  </a:cubicBezTo>
                  <a:cubicBezTo>
                    <a:pt x="1826" y="13696"/>
                    <a:pt x="2693" y="13765"/>
                    <a:pt x="2077" y="15933"/>
                  </a:cubicBezTo>
                  <a:cubicBezTo>
                    <a:pt x="1484" y="18079"/>
                    <a:pt x="0" y="21343"/>
                    <a:pt x="1210" y="24995"/>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6"/>
            <p:cNvSpPr/>
            <p:nvPr/>
          </p:nvSpPr>
          <p:spPr>
            <a:xfrm>
              <a:off x="854400" y="2766475"/>
              <a:ext cx="357800" cy="686500"/>
            </a:xfrm>
            <a:custGeom>
              <a:rect b="b" l="l" r="r" t="t"/>
              <a:pathLst>
                <a:path extrusionOk="0" fill="none" h="27460" w="14312">
                  <a:moveTo>
                    <a:pt x="14312" y="27459"/>
                  </a:moveTo>
                  <a:cubicBezTo>
                    <a:pt x="11869" y="27254"/>
                    <a:pt x="10797" y="24994"/>
                    <a:pt x="8628" y="23830"/>
                  </a:cubicBezTo>
                  <a:cubicBezTo>
                    <a:pt x="4931" y="21867"/>
                    <a:pt x="4885" y="21114"/>
                    <a:pt x="4269" y="18740"/>
                  </a:cubicBezTo>
                  <a:cubicBezTo>
                    <a:pt x="3538" y="15932"/>
                    <a:pt x="1324" y="15316"/>
                    <a:pt x="1233" y="13741"/>
                  </a:cubicBezTo>
                  <a:cubicBezTo>
                    <a:pt x="1073" y="11139"/>
                    <a:pt x="2443" y="9176"/>
                    <a:pt x="1963" y="6597"/>
                  </a:cubicBezTo>
                  <a:cubicBezTo>
                    <a:pt x="1530" y="4200"/>
                    <a:pt x="0" y="2055"/>
                    <a:pt x="685" y="0"/>
                  </a:cubicBezTo>
                  <a:cubicBezTo>
                    <a:pt x="1507" y="1210"/>
                    <a:pt x="3652" y="959"/>
                    <a:pt x="4999" y="4314"/>
                  </a:cubicBezTo>
                  <a:cubicBezTo>
                    <a:pt x="5547" y="5707"/>
                    <a:pt x="7624" y="7715"/>
                    <a:pt x="8377" y="9016"/>
                  </a:cubicBezTo>
                  <a:cubicBezTo>
                    <a:pt x="8925" y="9975"/>
                    <a:pt x="9130" y="10591"/>
                    <a:pt x="9016" y="12166"/>
                  </a:cubicBezTo>
                  <a:cubicBezTo>
                    <a:pt x="8879" y="13924"/>
                    <a:pt x="8309" y="15750"/>
                    <a:pt x="8925" y="17416"/>
                  </a:cubicBezTo>
                  <a:cubicBezTo>
                    <a:pt x="9747" y="19653"/>
                    <a:pt x="11755" y="19356"/>
                    <a:pt x="13376" y="22940"/>
                  </a:cubicBezTo>
                  <a:cubicBezTo>
                    <a:pt x="14084" y="24469"/>
                    <a:pt x="14312" y="25930"/>
                    <a:pt x="14312" y="27459"/>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6"/>
            <p:cNvSpPr/>
            <p:nvPr/>
          </p:nvSpPr>
          <p:spPr>
            <a:xfrm>
              <a:off x="868100" y="2774450"/>
              <a:ext cx="801175" cy="1586950"/>
            </a:xfrm>
            <a:custGeom>
              <a:rect b="b" l="l" r="r" t="t"/>
              <a:pathLst>
                <a:path extrusionOk="0" h="63478" w="32047">
                  <a:moveTo>
                    <a:pt x="0" y="92"/>
                  </a:moveTo>
                  <a:cubicBezTo>
                    <a:pt x="320" y="1439"/>
                    <a:pt x="1119" y="2329"/>
                    <a:pt x="1872" y="3151"/>
                  </a:cubicBezTo>
                  <a:lnTo>
                    <a:pt x="1872" y="3151"/>
                  </a:lnTo>
                  <a:cubicBezTo>
                    <a:pt x="2488" y="3836"/>
                    <a:pt x="3082" y="4498"/>
                    <a:pt x="3310" y="5342"/>
                  </a:cubicBezTo>
                  <a:lnTo>
                    <a:pt x="3310" y="5342"/>
                  </a:lnTo>
                  <a:cubicBezTo>
                    <a:pt x="3926" y="7465"/>
                    <a:pt x="3561" y="9656"/>
                    <a:pt x="3310" y="11140"/>
                  </a:cubicBezTo>
                  <a:lnTo>
                    <a:pt x="3310" y="11140"/>
                  </a:lnTo>
                  <a:cubicBezTo>
                    <a:pt x="2853" y="13810"/>
                    <a:pt x="5136" y="16116"/>
                    <a:pt x="7327" y="18352"/>
                  </a:cubicBezTo>
                  <a:lnTo>
                    <a:pt x="7327" y="18352"/>
                  </a:lnTo>
                  <a:cubicBezTo>
                    <a:pt x="8651" y="19722"/>
                    <a:pt x="10020" y="21114"/>
                    <a:pt x="10774" y="22575"/>
                  </a:cubicBezTo>
                  <a:lnTo>
                    <a:pt x="10774" y="22575"/>
                  </a:lnTo>
                  <a:cubicBezTo>
                    <a:pt x="11527" y="24036"/>
                    <a:pt x="13079" y="26729"/>
                    <a:pt x="14152" y="28122"/>
                  </a:cubicBezTo>
                  <a:lnTo>
                    <a:pt x="14152" y="28122"/>
                  </a:lnTo>
                  <a:cubicBezTo>
                    <a:pt x="15179" y="29446"/>
                    <a:pt x="16297" y="30769"/>
                    <a:pt x="17370" y="32048"/>
                  </a:cubicBezTo>
                  <a:lnTo>
                    <a:pt x="17370" y="32048"/>
                  </a:lnTo>
                  <a:cubicBezTo>
                    <a:pt x="19630" y="34673"/>
                    <a:pt x="21912" y="37366"/>
                    <a:pt x="23510" y="40424"/>
                  </a:cubicBezTo>
                  <a:lnTo>
                    <a:pt x="23510" y="40424"/>
                  </a:lnTo>
                  <a:cubicBezTo>
                    <a:pt x="23556" y="40539"/>
                    <a:pt x="23602" y="40584"/>
                    <a:pt x="23647" y="40698"/>
                  </a:cubicBezTo>
                  <a:lnTo>
                    <a:pt x="23647" y="40698"/>
                  </a:lnTo>
                  <a:cubicBezTo>
                    <a:pt x="23510" y="40676"/>
                    <a:pt x="23191" y="40607"/>
                    <a:pt x="23168" y="40630"/>
                  </a:cubicBezTo>
                  <a:lnTo>
                    <a:pt x="23168" y="40630"/>
                  </a:lnTo>
                  <a:cubicBezTo>
                    <a:pt x="23145" y="40630"/>
                    <a:pt x="23077" y="40790"/>
                    <a:pt x="23077" y="40790"/>
                  </a:cubicBezTo>
                  <a:lnTo>
                    <a:pt x="23077" y="40790"/>
                  </a:lnTo>
                  <a:lnTo>
                    <a:pt x="23579" y="41041"/>
                  </a:lnTo>
                  <a:cubicBezTo>
                    <a:pt x="23784" y="41155"/>
                    <a:pt x="23967" y="41337"/>
                    <a:pt x="24058" y="41543"/>
                  </a:cubicBezTo>
                  <a:lnTo>
                    <a:pt x="24058" y="41543"/>
                  </a:lnTo>
                  <a:cubicBezTo>
                    <a:pt x="24195" y="41885"/>
                    <a:pt x="24355" y="42228"/>
                    <a:pt x="24469" y="42570"/>
                  </a:cubicBezTo>
                  <a:lnTo>
                    <a:pt x="24469" y="42570"/>
                  </a:lnTo>
                  <a:cubicBezTo>
                    <a:pt x="25313" y="44784"/>
                    <a:pt x="25724" y="47158"/>
                    <a:pt x="26112" y="49486"/>
                  </a:cubicBezTo>
                  <a:lnTo>
                    <a:pt x="26112" y="49486"/>
                  </a:lnTo>
                  <a:cubicBezTo>
                    <a:pt x="26249" y="50308"/>
                    <a:pt x="26409" y="51152"/>
                    <a:pt x="26569" y="52020"/>
                  </a:cubicBezTo>
                  <a:lnTo>
                    <a:pt x="26569" y="52020"/>
                  </a:lnTo>
                  <a:cubicBezTo>
                    <a:pt x="26455" y="51928"/>
                    <a:pt x="25998" y="51654"/>
                    <a:pt x="25930" y="51654"/>
                  </a:cubicBezTo>
                  <a:lnTo>
                    <a:pt x="25930" y="51654"/>
                  </a:lnTo>
                  <a:cubicBezTo>
                    <a:pt x="25884" y="51654"/>
                    <a:pt x="25816" y="51814"/>
                    <a:pt x="25861" y="51883"/>
                  </a:cubicBezTo>
                  <a:lnTo>
                    <a:pt x="25861" y="51883"/>
                  </a:lnTo>
                  <a:cubicBezTo>
                    <a:pt x="26021" y="52134"/>
                    <a:pt x="26614" y="52796"/>
                    <a:pt x="26751" y="52933"/>
                  </a:cubicBezTo>
                  <a:lnTo>
                    <a:pt x="26751" y="52933"/>
                  </a:lnTo>
                  <a:cubicBezTo>
                    <a:pt x="27048" y="54302"/>
                    <a:pt x="27436" y="55649"/>
                    <a:pt x="27961" y="56950"/>
                  </a:cubicBezTo>
                  <a:lnTo>
                    <a:pt x="27961" y="56950"/>
                  </a:lnTo>
                  <a:cubicBezTo>
                    <a:pt x="28623" y="58548"/>
                    <a:pt x="29536" y="60054"/>
                    <a:pt x="30403" y="61515"/>
                  </a:cubicBezTo>
                  <a:lnTo>
                    <a:pt x="30403" y="61515"/>
                  </a:lnTo>
                  <a:cubicBezTo>
                    <a:pt x="30791" y="62154"/>
                    <a:pt x="31180" y="62816"/>
                    <a:pt x="31568" y="63478"/>
                  </a:cubicBezTo>
                  <a:lnTo>
                    <a:pt x="31568" y="63478"/>
                  </a:lnTo>
                  <a:lnTo>
                    <a:pt x="32047" y="63478"/>
                  </a:lnTo>
                  <a:cubicBezTo>
                    <a:pt x="31636" y="62725"/>
                    <a:pt x="31202" y="61994"/>
                    <a:pt x="30769" y="61287"/>
                  </a:cubicBezTo>
                  <a:lnTo>
                    <a:pt x="30769" y="61287"/>
                  </a:lnTo>
                  <a:cubicBezTo>
                    <a:pt x="29901" y="59849"/>
                    <a:pt x="29011" y="58365"/>
                    <a:pt x="28349" y="56790"/>
                  </a:cubicBezTo>
                  <a:lnTo>
                    <a:pt x="28349" y="56790"/>
                  </a:lnTo>
                  <a:cubicBezTo>
                    <a:pt x="27391" y="54439"/>
                    <a:pt x="26957" y="51883"/>
                    <a:pt x="26523" y="49395"/>
                  </a:cubicBezTo>
                  <a:lnTo>
                    <a:pt x="26523" y="49395"/>
                  </a:lnTo>
                  <a:cubicBezTo>
                    <a:pt x="26135" y="47067"/>
                    <a:pt x="25724" y="44670"/>
                    <a:pt x="24880" y="42410"/>
                  </a:cubicBezTo>
                  <a:lnTo>
                    <a:pt x="24880" y="42410"/>
                  </a:lnTo>
                  <a:cubicBezTo>
                    <a:pt x="24241" y="40744"/>
                    <a:pt x="23396" y="39215"/>
                    <a:pt x="22415" y="37731"/>
                  </a:cubicBezTo>
                  <a:lnTo>
                    <a:pt x="22415" y="37731"/>
                  </a:lnTo>
                  <a:lnTo>
                    <a:pt x="22415" y="37731"/>
                  </a:lnTo>
                  <a:cubicBezTo>
                    <a:pt x="22346" y="37548"/>
                    <a:pt x="22323" y="36613"/>
                    <a:pt x="22300" y="36407"/>
                  </a:cubicBezTo>
                  <a:lnTo>
                    <a:pt x="22300" y="36407"/>
                  </a:lnTo>
                  <a:cubicBezTo>
                    <a:pt x="22278" y="36225"/>
                    <a:pt x="22164" y="36179"/>
                    <a:pt x="22072" y="36247"/>
                  </a:cubicBezTo>
                  <a:lnTo>
                    <a:pt x="22072" y="36247"/>
                  </a:lnTo>
                  <a:cubicBezTo>
                    <a:pt x="22027" y="36293"/>
                    <a:pt x="21981" y="36772"/>
                    <a:pt x="21958" y="37092"/>
                  </a:cubicBezTo>
                  <a:lnTo>
                    <a:pt x="21958" y="37092"/>
                  </a:lnTo>
                  <a:cubicBezTo>
                    <a:pt x="20657" y="35220"/>
                    <a:pt x="19173" y="33463"/>
                    <a:pt x="17713" y="31751"/>
                  </a:cubicBezTo>
                  <a:lnTo>
                    <a:pt x="17713" y="31751"/>
                  </a:lnTo>
                  <a:cubicBezTo>
                    <a:pt x="16617" y="30495"/>
                    <a:pt x="15499" y="29194"/>
                    <a:pt x="14494" y="27848"/>
                  </a:cubicBezTo>
                  <a:lnTo>
                    <a:pt x="14494" y="27848"/>
                  </a:lnTo>
                  <a:cubicBezTo>
                    <a:pt x="13924" y="27117"/>
                    <a:pt x="13239" y="26045"/>
                    <a:pt x="12600" y="24972"/>
                  </a:cubicBezTo>
                  <a:lnTo>
                    <a:pt x="12600" y="24972"/>
                  </a:lnTo>
                  <a:cubicBezTo>
                    <a:pt x="12371" y="24584"/>
                    <a:pt x="12280" y="24150"/>
                    <a:pt x="12280" y="23716"/>
                  </a:cubicBezTo>
                  <a:lnTo>
                    <a:pt x="12280" y="23716"/>
                  </a:lnTo>
                  <a:cubicBezTo>
                    <a:pt x="12303" y="23465"/>
                    <a:pt x="12303" y="23214"/>
                    <a:pt x="12303" y="23077"/>
                  </a:cubicBezTo>
                  <a:lnTo>
                    <a:pt x="12303" y="23077"/>
                  </a:lnTo>
                  <a:cubicBezTo>
                    <a:pt x="12280" y="23009"/>
                    <a:pt x="12143" y="22917"/>
                    <a:pt x="12098" y="22963"/>
                  </a:cubicBezTo>
                  <a:lnTo>
                    <a:pt x="12098" y="22963"/>
                  </a:lnTo>
                  <a:cubicBezTo>
                    <a:pt x="12052" y="22986"/>
                    <a:pt x="11869" y="23465"/>
                    <a:pt x="11824" y="23625"/>
                  </a:cubicBezTo>
                  <a:lnTo>
                    <a:pt x="11824" y="23625"/>
                  </a:lnTo>
                  <a:cubicBezTo>
                    <a:pt x="11573" y="23169"/>
                    <a:pt x="11344" y="22735"/>
                    <a:pt x="11162" y="22393"/>
                  </a:cubicBezTo>
                  <a:lnTo>
                    <a:pt x="11162" y="22393"/>
                  </a:lnTo>
                  <a:cubicBezTo>
                    <a:pt x="10386" y="20863"/>
                    <a:pt x="8993" y="19448"/>
                    <a:pt x="7624" y="18056"/>
                  </a:cubicBezTo>
                  <a:lnTo>
                    <a:pt x="7624" y="18056"/>
                  </a:lnTo>
                  <a:cubicBezTo>
                    <a:pt x="5410" y="15796"/>
                    <a:pt x="3333" y="13673"/>
                    <a:pt x="3743" y="11185"/>
                  </a:cubicBezTo>
                  <a:lnTo>
                    <a:pt x="3743" y="11185"/>
                  </a:lnTo>
                  <a:cubicBezTo>
                    <a:pt x="3995" y="9702"/>
                    <a:pt x="4360" y="7442"/>
                    <a:pt x="3721" y="5228"/>
                  </a:cubicBezTo>
                  <a:lnTo>
                    <a:pt x="3721" y="5228"/>
                  </a:lnTo>
                  <a:cubicBezTo>
                    <a:pt x="3447" y="4269"/>
                    <a:pt x="2830" y="3584"/>
                    <a:pt x="2191" y="2877"/>
                  </a:cubicBezTo>
                  <a:lnTo>
                    <a:pt x="2191" y="2877"/>
                  </a:lnTo>
                  <a:cubicBezTo>
                    <a:pt x="1461" y="2055"/>
                    <a:pt x="685" y="1233"/>
                    <a:pt x="388" y="1"/>
                  </a:cubicBezTo>
                  <a:lnTo>
                    <a:pt x="38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 name="Google Shape;747;p26"/>
          <p:cNvGrpSpPr/>
          <p:nvPr/>
        </p:nvGrpSpPr>
        <p:grpSpPr>
          <a:xfrm flipH="1" rot="3314879">
            <a:off x="306892" y="3554391"/>
            <a:ext cx="1485185" cy="1511890"/>
            <a:chOff x="-929037" y="2557788"/>
            <a:chExt cx="955200" cy="972375"/>
          </a:xfrm>
        </p:grpSpPr>
        <p:sp>
          <p:nvSpPr>
            <p:cNvPr id="748" name="Google Shape;748;p26"/>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6"/>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6"/>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 name="Google Shape;751;p26"/>
          <p:cNvGrpSpPr/>
          <p:nvPr/>
        </p:nvGrpSpPr>
        <p:grpSpPr>
          <a:xfrm>
            <a:off x="5200742" y="-426492"/>
            <a:ext cx="4604757" cy="2819249"/>
            <a:chOff x="547475" y="1055975"/>
            <a:chExt cx="2585925" cy="1583225"/>
          </a:xfrm>
        </p:grpSpPr>
        <p:sp>
          <p:nvSpPr>
            <p:cNvPr id="752" name="Google Shape;752;p26"/>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6"/>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6"/>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6"/>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6"/>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6"/>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6"/>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6"/>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6"/>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6"/>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6"/>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6"/>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6"/>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6"/>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6"/>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6"/>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6"/>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6"/>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6"/>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_1">
    <p:bg>
      <p:bgPr>
        <a:solidFill>
          <a:schemeClr val="dk1"/>
        </a:solidFill>
      </p:bgPr>
    </p:bg>
    <p:spTree>
      <p:nvGrpSpPr>
        <p:cNvPr id="771" name="Shape 771"/>
        <p:cNvGrpSpPr/>
        <p:nvPr/>
      </p:nvGrpSpPr>
      <p:grpSpPr>
        <a:xfrm>
          <a:off x="0" y="0"/>
          <a:ext cx="0" cy="0"/>
          <a:chOff x="0" y="0"/>
          <a:chExt cx="0" cy="0"/>
        </a:xfrm>
      </p:grpSpPr>
      <p:grpSp>
        <p:nvGrpSpPr>
          <p:cNvPr id="772" name="Google Shape;772;p27"/>
          <p:cNvGrpSpPr/>
          <p:nvPr/>
        </p:nvGrpSpPr>
        <p:grpSpPr>
          <a:xfrm flipH="1" rot="-2891057">
            <a:off x="5297649" y="2935351"/>
            <a:ext cx="2549770" cy="1989899"/>
            <a:chOff x="5286475" y="1293575"/>
            <a:chExt cx="856350" cy="668300"/>
          </a:xfrm>
        </p:grpSpPr>
        <p:sp>
          <p:nvSpPr>
            <p:cNvPr id="773" name="Google Shape;773;p27"/>
            <p:cNvSpPr/>
            <p:nvPr/>
          </p:nvSpPr>
          <p:spPr>
            <a:xfrm>
              <a:off x="5864375" y="1293575"/>
              <a:ext cx="278450" cy="668300"/>
            </a:xfrm>
            <a:custGeom>
              <a:rect b="b" l="l" r="r" t="t"/>
              <a:pathLst>
                <a:path extrusionOk="0" h="26732" w="11138">
                  <a:moveTo>
                    <a:pt x="125" y="14"/>
                  </a:moveTo>
                  <a:cubicBezTo>
                    <a:pt x="42" y="56"/>
                    <a:pt x="0" y="160"/>
                    <a:pt x="42" y="251"/>
                  </a:cubicBezTo>
                  <a:lnTo>
                    <a:pt x="42" y="251"/>
                  </a:lnTo>
                  <a:cubicBezTo>
                    <a:pt x="702" y="1600"/>
                    <a:pt x="1196" y="3066"/>
                    <a:pt x="1683" y="4485"/>
                  </a:cubicBezTo>
                  <a:lnTo>
                    <a:pt x="1683" y="4485"/>
                  </a:lnTo>
                  <a:cubicBezTo>
                    <a:pt x="1989" y="5402"/>
                    <a:pt x="2315" y="6348"/>
                    <a:pt x="2670" y="7259"/>
                  </a:cubicBezTo>
                  <a:lnTo>
                    <a:pt x="2670" y="7259"/>
                  </a:lnTo>
                  <a:cubicBezTo>
                    <a:pt x="3546" y="9449"/>
                    <a:pt x="4818" y="11479"/>
                    <a:pt x="6042" y="13446"/>
                  </a:cubicBezTo>
                  <a:lnTo>
                    <a:pt x="6042" y="13446"/>
                  </a:lnTo>
                  <a:cubicBezTo>
                    <a:pt x="6806" y="14670"/>
                    <a:pt x="7599" y="15935"/>
                    <a:pt x="8280" y="17228"/>
                  </a:cubicBezTo>
                  <a:lnTo>
                    <a:pt x="8280" y="17228"/>
                  </a:lnTo>
                  <a:cubicBezTo>
                    <a:pt x="10032" y="20523"/>
                    <a:pt x="10783" y="23833"/>
                    <a:pt x="10387" y="26530"/>
                  </a:cubicBezTo>
                  <a:lnTo>
                    <a:pt x="10387" y="26530"/>
                  </a:lnTo>
                  <a:cubicBezTo>
                    <a:pt x="10373" y="26627"/>
                    <a:pt x="10442" y="26711"/>
                    <a:pt x="10533" y="26725"/>
                  </a:cubicBezTo>
                  <a:lnTo>
                    <a:pt x="10533" y="26725"/>
                  </a:lnTo>
                  <a:cubicBezTo>
                    <a:pt x="10540" y="26725"/>
                    <a:pt x="10554" y="26732"/>
                    <a:pt x="10561" y="26732"/>
                  </a:cubicBezTo>
                  <a:lnTo>
                    <a:pt x="10561" y="26732"/>
                  </a:lnTo>
                  <a:cubicBezTo>
                    <a:pt x="10644" y="26732"/>
                    <a:pt x="10721" y="26669"/>
                    <a:pt x="10734" y="26579"/>
                  </a:cubicBezTo>
                  <a:lnTo>
                    <a:pt x="10734" y="26579"/>
                  </a:lnTo>
                  <a:cubicBezTo>
                    <a:pt x="11138" y="23812"/>
                    <a:pt x="10373" y="20426"/>
                    <a:pt x="8586" y="17061"/>
                  </a:cubicBezTo>
                  <a:lnTo>
                    <a:pt x="8586" y="17061"/>
                  </a:lnTo>
                  <a:cubicBezTo>
                    <a:pt x="7898" y="15761"/>
                    <a:pt x="7105" y="14489"/>
                    <a:pt x="6334" y="13258"/>
                  </a:cubicBezTo>
                  <a:lnTo>
                    <a:pt x="6334" y="13258"/>
                  </a:lnTo>
                  <a:cubicBezTo>
                    <a:pt x="5117" y="11305"/>
                    <a:pt x="3859" y="9289"/>
                    <a:pt x="2997" y="7127"/>
                  </a:cubicBezTo>
                  <a:lnTo>
                    <a:pt x="2997" y="7127"/>
                  </a:lnTo>
                  <a:cubicBezTo>
                    <a:pt x="2635" y="6230"/>
                    <a:pt x="2315" y="5284"/>
                    <a:pt x="2009" y="4373"/>
                  </a:cubicBezTo>
                  <a:lnTo>
                    <a:pt x="2009" y="4373"/>
                  </a:lnTo>
                  <a:cubicBezTo>
                    <a:pt x="1523" y="2941"/>
                    <a:pt x="1022" y="1460"/>
                    <a:pt x="355" y="98"/>
                  </a:cubicBezTo>
                  <a:lnTo>
                    <a:pt x="355" y="98"/>
                  </a:lnTo>
                  <a:cubicBezTo>
                    <a:pt x="327" y="35"/>
                    <a:pt x="264" y="1"/>
                    <a:pt x="202" y="1"/>
                  </a:cubicBezTo>
                  <a:lnTo>
                    <a:pt x="202" y="1"/>
                  </a:lnTo>
                  <a:cubicBezTo>
                    <a:pt x="174" y="1"/>
                    <a:pt x="153" y="7"/>
                    <a:pt x="12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7"/>
            <p:cNvSpPr/>
            <p:nvPr/>
          </p:nvSpPr>
          <p:spPr>
            <a:xfrm>
              <a:off x="5836375" y="1297225"/>
              <a:ext cx="292025" cy="655800"/>
            </a:xfrm>
            <a:custGeom>
              <a:rect b="b" l="l" r="r" t="t"/>
              <a:pathLst>
                <a:path extrusionOk="0" h="26232" w="11681">
                  <a:moveTo>
                    <a:pt x="22" y="1"/>
                  </a:moveTo>
                  <a:cubicBezTo>
                    <a:pt x="8" y="7"/>
                    <a:pt x="1" y="28"/>
                    <a:pt x="15" y="42"/>
                  </a:cubicBezTo>
                  <a:lnTo>
                    <a:pt x="15" y="42"/>
                  </a:lnTo>
                  <a:cubicBezTo>
                    <a:pt x="926" y="1683"/>
                    <a:pt x="1593" y="3518"/>
                    <a:pt x="2233" y="5291"/>
                  </a:cubicBezTo>
                  <a:lnTo>
                    <a:pt x="2233" y="5291"/>
                  </a:lnTo>
                  <a:cubicBezTo>
                    <a:pt x="2302" y="5472"/>
                    <a:pt x="2365" y="5653"/>
                    <a:pt x="2434" y="5833"/>
                  </a:cubicBezTo>
                  <a:lnTo>
                    <a:pt x="2434" y="5833"/>
                  </a:lnTo>
                  <a:cubicBezTo>
                    <a:pt x="2566" y="6209"/>
                    <a:pt x="2726" y="6647"/>
                    <a:pt x="2900" y="7085"/>
                  </a:cubicBezTo>
                  <a:lnTo>
                    <a:pt x="2900" y="7085"/>
                  </a:lnTo>
                  <a:cubicBezTo>
                    <a:pt x="3421" y="8420"/>
                    <a:pt x="4068" y="9754"/>
                    <a:pt x="4874" y="11152"/>
                  </a:cubicBezTo>
                  <a:lnTo>
                    <a:pt x="4874" y="11152"/>
                  </a:lnTo>
                  <a:cubicBezTo>
                    <a:pt x="5556" y="12327"/>
                    <a:pt x="6320" y="13460"/>
                    <a:pt x="7064" y="14565"/>
                  </a:cubicBezTo>
                  <a:lnTo>
                    <a:pt x="7064" y="14565"/>
                  </a:lnTo>
                  <a:cubicBezTo>
                    <a:pt x="7315" y="14934"/>
                    <a:pt x="7572" y="15316"/>
                    <a:pt x="7822" y="15692"/>
                  </a:cubicBezTo>
                  <a:lnTo>
                    <a:pt x="7822" y="15692"/>
                  </a:lnTo>
                  <a:cubicBezTo>
                    <a:pt x="8184" y="16234"/>
                    <a:pt x="8476" y="16686"/>
                    <a:pt x="8740" y="17117"/>
                  </a:cubicBezTo>
                  <a:lnTo>
                    <a:pt x="8740" y="17117"/>
                  </a:lnTo>
                  <a:cubicBezTo>
                    <a:pt x="9664" y="18605"/>
                    <a:pt x="10367" y="20058"/>
                    <a:pt x="10819" y="21427"/>
                  </a:cubicBezTo>
                  <a:lnTo>
                    <a:pt x="10819" y="21427"/>
                  </a:lnTo>
                  <a:cubicBezTo>
                    <a:pt x="11430" y="23242"/>
                    <a:pt x="11618" y="24764"/>
                    <a:pt x="11430" y="26196"/>
                  </a:cubicBezTo>
                  <a:lnTo>
                    <a:pt x="11430" y="26196"/>
                  </a:lnTo>
                  <a:cubicBezTo>
                    <a:pt x="11423" y="26217"/>
                    <a:pt x="11437" y="26231"/>
                    <a:pt x="11451" y="26231"/>
                  </a:cubicBezTo>
                  <a:lnTo>
                    <a:pt x="11451" y="26231"/>
                  </a:lnTo>
                  <a:lnTo>
                    <a:pt x="11458" y="26231"/>
                  </a:lnTo>
                  <a:lnTo>
                    <a:pt x="11458" y="26231"/>
                  </a:lnTo>
                  <a:cubicBezTo>
                    <a:pt x="11472" y="26231"/>
                    <a:pt x="11486" y="26224"/>
                    <a:pt x="11486" y="26210"/>
                  </a:cubicBezTo>
                  <a:lnTo>
                    <a:pt x="11486" y="26210"/>
                  </a:lnTo>
                  <a:cubicBezTo>
                    <a:pt x="11681" y="24757"/>
                    <a:pt x="11486" y="23235"/>
                    <a:pt x="10874" y="21406"/>
                  </a:cubicBezTo>
                  <a:lnTo>
                    <a:pt x="10874" y="21406"/>
                  </a:lnTo>
                  <a:cubicBezTo>
                    <a:pt x="10415" y="20030"/>
                    <a:pt x="9713" y="18577"/>
                    <a:pt x="8789" y="17089"/>
                  </a:cubicBezTo>
                  <a:lnTo>
                    <a:pt x="8789" y="17089"/>
                  </a:lnTo>
                  <a:cubicBezTo>
                    <a:pt x="8524" y="16651"/>
                    <a:pt x="8232" y="16199"/>
                    <a:pt x="7871" y="15657"/>
                  </a:cubicBezTo>
                  <a:lnTo>
                    <a:pt x="7871" y="15657"/>
                  </a:lnTo>
                  <a:cubicBezTo>
                    <a:pt x="7621" y="15281"/>
                    <a:pt x="7363" y="14899"/>
                    <a:pt x="7113" y="14531"/>
                  </a:cubicBezTo>
                  <a:lnTo>
                    <a:pt x="7113" y="14531"/>
                  </a:lnTo>
                  <a:cubicBezTo>
                    <a:pt x="6369" y="13432"/>
                    <a:pt x="5604" y="12292"/>
                    <a:pt x="4930" y="11124"/>
                  </a:cubicBezTo>
                  <a:lnTo>
                    <a:pt x="4930" y="11124"/>
                  </a:lnTo>
                  <a:cubicBezTo>
                    <a:pt x="4124" y="9727"/>
                    <a:pt x="3477" y="8399"/>
                    <a:pt x="2956" y="7064"/>
                  </a:cubicBezTo>
                  <a:lnTo>
                    <a:pt x="2956" y="7064"/>
                  </a:lnTo>
                  <a:cubicBezTo>
                    <a:pt x="2782" y="6626"/>
                    <a:pt x="2622" y="6188"/>
                    <a:pt x="2490" y="5813"/>
                  </a:cubicBezTo>
                  <a:lnTo>
                    <a:pt x="2490" y="5813"/>
                  </a:lnTo>
                  <a:cubicBezTo>
                    <a:pt x="2420" y="5632"/>
                    <a:pt x="2358" y="5451"/>
                    <a:pt x="2288" y="5270"/>
                  </a:cubicBezTo>
                  <a:lnTo>
                    <a:pt x="2288" y="5270"/>
                  </a:lnTo>
                  <a:cubicBezTo>
                    <a:pt x="1642" y="3497"/>
                    <a:pt x="974" y="1655"/>
                    <a:pt x="63" y="14"/>
                  </a:cubicBezTo>
                  <a:lnTo>
                    <a:pt x="63" y="14"/>
                  </a:lnTo>
                  <a:cubicBezTo>
                    <a:pt x="57" y="1"/>
                    <a:pt x="50" y="1"/>
                    <a:pt x="36" y="1"/>
                  </a:cubicBezTo>
                  <a:lnTo>
                    <a:pt x="36" y="1"/>
                  </a:lnTo>
                  <a:cubicBezTo>
                    <a:pt x="29" y="1"/>
                    <a:pt x="29" y="1"/>
                    <a:pt x="22"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7"/>
            <p:cNvSpPr/>
            <p:nvPr/>
          </p:nvSpPr>
          <p:spPr>
            <a:xfrm>
              <a:off x="5804400" y="1297225"/>
              <a:ext cx="319125" cy="650750"/>
            </a:xfrm>
            <a:custGeom>
              <a:rect b="b" l="l" r="r" t="t"/>
              <a:pathLst>
                <a:path extrusionOk="0" h="26030" w="12765">
                  <a:moveTo>
                    <a:pt x="15" y="1"/>
                  </a:moveTo>
                  <a:cubicBezTo>
                    <a:pt x="1" y="7"/>
                    <a:pt x="1" y="28"/>
                    <a:pt x="8" y="42"/>
                  </a:cubicBezTo>
                  <a:lnTo>
                    <a:pt x="8" y="42"/>
                  </a:lnTo>
                  <a:cubicBezTo>
                    <a:pt x="1162" y="1892"/>
                    <a:pt x="1989" y="3998"/>
                    <a:pt x="2677" y="5833"/>
                  </a:cubicBezTo>
                  <a:lnTo>
                    <a:pt x="2677" y="5833"/>
                  </a:lnTo>
                  <a:lnTo>
                    <a:pt x="2789" y="6132"/>
                  </a:lnTo>
                  <a:cubicBezTo>
                    <a:pt x="2907" y="6459"/>
                    <a:pt x="3025" y="6786"/>
                    <a:pt x="3150" y="7106"/>
                  </a:cubicBezTo>
                  <a:lnTo>
                    <a:pt x="3150" y="7106"/>
                  </a:lnTo>
                  <a:cubicBezTo>
                    <a:pt x="3727" y="8621"/>
                    <a:pt x="4367" y="9991"/>
                    <a:pt x="5111" y="11305"/>
                  </a:cubicBezTo>
                  <a:lnTo>
                    <a:pt x="5111" y="11305"/>
                  </a:lnTo>
                  <a:cubicBezTo>
                    <a:pt x="5959" y="12800"/>
                    <a:pt x="6995" y="14197"/>
                    <a:pt x="7989" y="15539"/>
                  </a:cubicBezTo>
                  <a:lnTo>
                    <a:pt x="7989" y="15539"/>
                  </a:lnTo>
                  <a:lnTo>
                    <a:pt x="8225" y="15852"/>
                  </a:lnTo>
                  <a:cubicBezTo>
                    <a:pt x="8545" y="16283"/>
                    <a:pt x="8893" y="16748"/>
                    <a:pt x="9233" y="17221"/>
                  </a:cubicBezTo>
                  <a:lnTo>
                    <a:pt x="9233" y="17221"/>
                  </a:lnTo>
                  <a:cubicBezTo>
                    <a:pt x="10290" y="18702"/>
                    <a:pt x="11069" y="20030"/>
                    <a:pt x="11604" y="21288"/>
                  </a:cubicBezTo>
                  <a:lnTo>
                    <a:pt x="11604" y="21288"/>
                  </a:lnTo>
                  <a:cubicBezTo>
                    <a:pt x="12167" y="22609"/>
                    <a:pt x="12702" y="24194"/>
                    <a:pt x="12480" y="25995"/>
                  </a:cubicBezTo>
                  <a:lnTo>
                    <a:pt x="12480" y="25995"/>
                  </a:lnTo>
                  <a:cubicBezTo>
                    <a:pt x="12480" y="26009"/>
                    <a:pt x="12494" y="26023"/>
                    <a:pt x="12508" y="26030"/>
                  </a:cubicBezTo>
                  <a:lnTo>
                    <a:pt x="12508" y="26030"/>
                  </a:lnTo>
                  <a:cubicBezTo>
                    <a:pt x="12508" y="26030"/>
                    <a:pt x="12508" y="26030"/>
                    <a:pt x="12515" y="26030"/>
                  </a:cubicBezTo>
                  <a:lnTo>
                    <a:pt x="12515" y="26030"/>
                  </a:lnTo>
                  <a:cubicBezTo>
                    <a:pt x="12529" y="26030"/>
                    <a:pt x="12536" y="26016"/>
                    <a:pt x="12542" y="26002"/>
                  </a:cubicBezTo>
                  <a:lnTo>
                    <a:pt x="12542" y="26002"/>
                  </a:lnTo>
                  <a:cubicBezTo>
                    <a:pt x="12765" y="24187"/>
                    <a:pt x="12223" y="22595"/>
                    <a:pt x="11660" y="21267"/>
                  </a:cubicBezTo>
                  <a:lnTo>
                    <a:pt x="11660" y="21267"/>
                  </a:lnTo>
                  <a:cubicBezTo>
                    <a:pt x="11124" y="20009"/>
                    <a:pt x="10346" y="18674"/>
                    <a:pt x="9275" y="17186"/>
                  </a:cubicBezTo>
                  <a:lnTo>
                    <a:pt x="9275" y="17186"/>
                  </a:lnTo>
                  <a:cubicBezTo>
                    <a:pt x="8941" y="16714"/>
                    <a:pt x="8594" y="16248"/>
                    <a:pt x="8267" y="15817"/>
                  </a:cubicBezTo>
                  <a:lnTo>
                    <a:pt x="8267" y="15817"/>
                  </a:lnTo>
                  <a:lnTo>
                    <a:pt x="8037" y="15504"/>
                  </a:lnTo>
                  <a:cubicBezTo>
                    <a:pt x="7036" y="14162"/>
                    <a:pt x="6007" y="12772"/>
                    <a:pt x="5159" y="11277"/>
                  </a:cubicBezTo>
                  <a:lnTo>
                    <a:pt x="5159" y="11277"/>
                  </a:lnTo>
                  <a:cubicBezTo>
                    <a:pt x="4415" y="9963"/>
                    <a:pt x="3783" y="8593"/>
                    <a:pt x="3206" y="7085"/>
                  </a:cubicBezTo>
                  <a:lnTo>
                    <a:pt x="3206" y="7085"/>
                  </a:lnTo>
                  <a:cubicBezTo>
                    <a:pt x="3081" y="6765"/>
                    <a:pt x="2962" y="6438"/>
                    <a:pt x="2837" y="6111"/>
                  </a:cubicBezTo>
                  <a:lnTo>
                    <a:pt x="2837" y="6111"/>
                  </a:lnTo>
                  <a:lnTo>
                    <a:pt x="2726" y="5813"/>
                  </a:lnTo>
                  <a:cubicBezTo>
                    <a:pt x="2045" y="3977"/>
                    <a:pt x="1217" y="1864"/>
                    <a:pt x="56" y="14"/>
                  </a:cubicBezTo>
                  <a:lnTo>
                    <a:pt x="56" y="14"/>
                  </a:lnTo>
                  <a:cubicBezTo>
                    <a:pt x="49" y="1"/>
                    <a:pt x="42" y="1"/>
                    <a:pt x="29" y="1"/>
                  </a:cubicBezTo>
                  <a:lnTo>
                    <a:pt x="29" y="1"/>
                  </a:lnTo>
                  <a:cubicBezTo>
                    <a:pt x="29" y="1"/>
                    <a:pt x="22" y="1"/>
                    <a:pt x="15"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7"/>
            <p:cNvSpPr/>
            <p:nvPr/>
          </p:nvSpPr>
          <p:spPr>
            <a:xfrm>
              <a:off x="5772250" y="1297225"/>
              <a:ext cx="345200" cy="638075"/>
            </a:xfrm>
            <a:custGeom>
              <a:rect b="b" l="l" r="r" t="t"/>
              <a:pathLst>
                <a:path extrusionOk="0" h="25523" w="13808">
                  <a:moveTo>
                    <a:pt x="14" y="1"/>
                  </a:moveTo>
                  <a:cubicBezTo>
                    <a:pt x="1" y="14"/>
                    <a:pt x="1" y="28"/>
                    <a:pt x="7" y="42"/>
                  </a:cubicBezTo>
                  <a:lnTo>
                    <a:pt x="7" y="42"/>
                  </a:lnTo>
                  <a:cubicBezTo>
                    <a:pt x="1085" y="1586"/>
                    <a:pt x="1989" y="3365"/>
                    <a:pt x="2920" y="5826"/>
                  </a:cubicBezTo>
                  <a:lnTo>
                    <a:pt x="2920" y="5826"/>
                  </a:lnTo>
                  <a:cubicBezTo>
                    <a:pt x="3032" y="6111"/>
                    <a:pt x="3136" y="6403"/>
                    <a:pt x="3240" y="6689"/>
                  </a:cubicBezTo>
                  <a:lnTo>
                    <a:pt x="3240" y="6689"/>
                  </a:lnTo>
                  <a:cubicBezTo>
                    <a:pt x="3296" y="6835"/>
                    <a:pt x="3351" y="6987"/>
                    <a:pt x="3407" y="7133"/>
                  </a:cubicBezTo>
                  <a:lnTo>
                    <a:pt x="3407" y="7133"/>
                  </a:lnTo>
                  <a:cubicBezTo>
                    <a:pt x="4047" y="8844"/>
                    <a:pt x="4665" y="10213"/>
                    <a:pt x="5347" y="11451"/>
                  </a:cubicBezTo>
                  <a:lnTo>
                    <a:pt x="5347" y="11451"/>
                  </a:lnTo>
                  <a:cubicBezTo>
                    <a:pt x="6258" y="13092"/>
                    <a:pt x="7419" y="14545"/>
                    <a:pt x="8628" y="16011"/>
                  </a:cubicBezTo>
                  <a:lnTo>
                    <a:pt x="8628" y="16011"/>
                  </a:lnTo>
                  <a:lnTo>
                    <a:pt x="8927" y="16366"/>
                  </a:lnTo>
                  <a:cubicBezTo>
                    <a:pt x="9205" y="16693"/>
                    <a:pt x="9462" y="17006"/>
                    <a:pt x="9727" y="17325"/>
                  </a:cubicBezTo>
                  <a:lnTo>
                    <a:pt x="9727" y="17325"/>
                  </a:lnTo>
                  <a:cubicBezTo>
                    <a:pt x="10561" y="18333"/>
                    <a:pt x="11611" y="19682"/>
                    <a:pt x="12396" y="21156"/>
                  </a:cubicBezTo>
                  <a:lnTo>
                    <a:pt x="12396" y="21156"/>
                  </a:lnTo>
                  <a:lnTo>
                    <a:pt x="12403" y="21177"/>
                  </a:lnTo>
                  <a:cubicBezTo>
                    <a:pt x="13126" y="22540"/>
                    <a:pt x="13745" y="23721"/>
                    <a:pt x="13543" y="25487"/>
                  </a:cubicBezTo>
                  <a:lnTo>
                    <a:pt x="13543" y="25487"/>
                  </a:lnTo>
                  <a:cubicBezTo>
                    <a:pt x="13543" y="25508"/>
                    <a:pt x="13557" y="25522"/>
                    <a:pt x="13571" y="25522"/>
                  </a:cubicBezTo>
                  <a:lnTo>
                    <a:pt x="13571" y="25522"/>
                  </a:lnTo>
                  <a:cubicBezTo>
                    <a:pt x="13571" y="25522"/>
                    <a:pt x="13571" y="25522"/>
                    <a:pt x="13571" y="25522"/>
                  </a:cubicBezTo>
                  <a:lnTo>
                    <a:pt x="13571" y="25522"/>
                  </a:lnTo>
                  <a:cubicBezTo>
                    <a:pt x="13592" y="25522"/>
                    <a:pt x="13599" y="25515"/>
                    <a:pt x="13606" y="25494"/>
                  </a:cubicBezTo>
                  <a:lnTo>
                    <a:pt x="13606" y="25494"/>
                  </a:lnTo>
                  <a:cubicBezTo>
                    <a:pt x="13808" y="23708"/>
                    <a:pt x="13147" y="22463"/>
                    <a:pt x="12452" y="21149"/>
                  </a:cubicBezTo>
                  <a:lnTo>
                    <a:pt x="12452" y="21149"/>
                  </a:lnTo>
                  <a:lnTo>
                    <a:pt x="12445" y="21135"/>
                  </a:lnTo>
                  <a:cubicBezTo>
                    <a:pt x="11659" y="19647"/>
                    <a:pt x="10603" y="18299"/>
                    <a:pt x="9768" y="17291"/>
                  </a:cubicBezTo>
                  <a:lnTo>
                    <a:pt x="9768" y="17291"/>
                  </a:lnTo>
                  <a:cubicBezTo>
                    <a:pt x="9511" y="16971"/>
                    <a:pt x="9247" y="16658"/>
                    <a:pt x="8969" y="16324"/>
                  </a:cubicBezTo>
                  <a:lnTo>
                    <a:pt x="8969" y="16324"/>
                  </a:lnTo>
                  <a:lnTo>
                    <a:pt x="8677" y="15970"/>
                  </a:lnTo>
                  <a:cubicBezTo>
                    <a:pt x="7467" y="14510"/>
                    <a:pt x="6306" y="13057"/>
                    <a:pt x="5402" y="11423"/>
                  </a:cubicBezTo>
                  <a:lnTo>
                    <a:pt x="5402" y="11423"/>
                  </a:lnTo>
                  <a:cubicBezTo>
                    <a:pt x="4714" y="10192"/>
                    <a:pt x="4102" y="8823"/>
                    <a:pt x="3463" y="7113"/>
                  </a:cubicBezTo>
                  <a:lnTo>
                    <a:pt x="3463" y="7113"/>
                  </a:lnTo>
                  <a:cubicBezTo>
                    <a:pt x="3407" y="6967"/>
                    <a:pt x="3351" y="6814"/>
                    <a:pt x="3296" y="6668"/>
                  </a:cubicBezTo>
                  <a:lnTo>
                    <a:pt x="3296" y="6668"/>
                  </a:lnTo>
                  <a:cubicBezTo>
                    <a:pt x="3192" y="6383"/>
                    <a:pt x="3087" y="6098"/>
                    <a:pt x="2976" y="5806"/>
                  </a:cubicBezTo>
                  <a:lnTo>
                    <a:pt x="2976" y="5806"/>
                  </a:lnTo>
                  <a:cubicBezTo>
                    <a:pt x="2038" y="3345"/>
                    <a:pt x="1141" y="1558"/>
                    <a:pt x="56" y="7"/>
                  </a:cubicBezTo>
                  <a:lnTo>
                    <a:pt x="56" y="7"/>
                  </a:lnTo>
                  <a:cubicBezTo>
                    <a:pt x="49" y="1"/>
                    <a:pt x="42" y="1"/>
                    <a:pt x="35" y="1"/>
                  </a:cubicBezTo>
                  <a:lnTo>
                    <a:pt x="35" y="1"/>
                  </a:lnTo>
                  <a:cubicBezTo>
                    <a:pt x="28" y="1"/>
                    <a:pt x="21" y="1"/>
                    <a:pt x="14" y="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7"/>
            <p:cNvSpPr/>
            <p:nvPr/>
          </p:nvSpPr>
          <p:spPr>
            <a:xfrm>
              <a:off x="5740100" y="1297225"/>
              <a:ext cx="371450" cy="633025"/>
            </a:xfrm>
            <a:custGeom>
              <a:rect b="b" l="l" r="r" t="t"/>
              <a:pathLst>
                <a:path extrusionOk="0" h="25321" w="14858">
                  <a:moveTo>
                    <a:pt x="14" y="1"/>
                  </a:moveTo>
                  <a:cubicBezTo>
                    <a:pt x="7" y="14"/>
                    <a:pt x="0" y="35"/>
                    <a:pt x="14" y="42"/>
                  </a:cubicBezTo>
                  <a:lnTo>
                    <a:pt x="14" y="42"/>
                  </a:lnTo>
                  <a:cubicBezTo>
                    <a:pt x="1245" y="1634"/>
                    <a:pt x="2281" y="3525"/>
                    <a:pt x="3171" y="5826"/>
                  </a:cubicBezTo>
                  <a:lnTo>
                    <a:pt x="3171" y="5826"/>
                  </a:lnTo>
                  <a:cubicBezTo>
                    <a:pt x="3330" y="6244"/>
                    <a:pt x="3490" y="6675"/>
                    <a:pt x="3643" y="7092"/>
                  </a:cubicBezTo>
                  <a:lnTo>
                    <a:pt x="3643" y="7092"/>
                  </a:lnTo>
                  <a:lnTo>
                    <a:pt x="3664" y="7161"/>
                  </a:lnTo>
                  <a:cubicBezTo>
                    <a:pt x="4193" y="8600"/>
                    <a:pt x="4790" y="10130"/>
                    <a:pt x="5590" y="11604"/>
                  </a:cubicBezTo>
                  <a:lnTo>
                    <a:pt x="5590" y="11604"/>
                  </a:lnTo>
                  <a:cubicBezTo>
                    <a:pt x="6542" y="13356"/>
                    <a:pt x="7870" y="14899"/>
                    <a:pt x="9038" y="16171"/>
                  </a:cubicBezTo>
                  <a:lnTo>
                    <a:pt x="9038" y="16171"/>
                  </a:lnTo>
                  <a:cubicBezTo>
                    <a:pt x="9323" y="16477"/>
                    <a:pt x="9615" y="16783"/>
                    <a:pt x="9893" y="17082"/>
                  </a:cubicBezTo>
                  <a:lnTo>
                    <a:pt x="9893" y="17082"/>
                  </a:lnTo>
                  <a:cubicBezTo>
                    <a:pt x="10005" y="17200"/>
                    <a:pt x="10116" y="17318"/>
                    <a:pt x="10227" y="17430"/>
                  </a:cubicBezTo>
                  <a:lnTo>
                    <a:pt x="10227" y="17430"/>
                  </a:lnTo>
                  <a:cubicBezTo>
                    <a:pt x="11437" y="18716"/>
                    <a:pt x="12410" y="19821"/>
                    <a:pt x="13189" y="21024"/>
                  </a:cubicBezTo>
                  <a:lnTo>
                    <a:pt x="13189" y="21024"/>
                  </a:lnTo>
                  <a:lnTo>
                    <a:pt x="13279" y="21170"/>
                  </a:lnTo>
                  <a:cubicBezTo>
                    <a:pt x="14058" y="22373"/>
                    <a:pt x="14795" y="23513"/>
                    <a:pt x="14607" y="25286"/>
                  </a:cubicBezTo>
                  <a:lnTo>
                    <a:pt x="14607" y="25286"/>
                  </a:lnTo>
                  <a:cubicBezTo>
                    <a:pt x="14607" y="25300"/>
                    <a:pt x="14621" y="25314"/>
                    <a:pt x="14635" y="25320"/>
                  </a:cubicBezTo>
                  <a:lnTo>
                    <a:pt x="14635" y="25320"/>
                  </a:lnTo>
                  <a:cubicBezTo>
                    <a:pt x="14635" y="25320"/>
                    <a:pt x="14635" y="25320"/>
                    <a:pt x="14635" y="25320"/>
                  </a:cubicBezTo>
                  <a:lnTo>
                    <a:pt x="14635" y="25320"/>
                  </a:lnTo>
                  <a:cubicBezTo>
                    <a:pt x="14649" y="25320"/>
                    <a:pt x="14663" y="25307"/>
                    <a:pt x="14663" y="25293"/>
                  </a:cubicBezTo>
                  <a:lnTo>
                    <a:pt x="14663" y="25293"/>
                  </a:lnTo>
                  <a:cubicBezTo>
                    <a:pt x="14857" y="23499"/>
                    <a:pt x="14113" y="22352"/>
                    <a:pt x="13328" y="21135"/>
                  </a:cubicBezTo>
                  <a:lnTo>
                    <a:pt x="13328" y="21135"/>
                  </a:lnTo>
                  <a:lnTo>
                    <a:pt x="13237" y="20996"/>
                  </a:lnTo>
                  <a:cubicBezTo>
                    <a:pt x="12459" y="19786"/>
                    <a:pt x="11485" y="18681"/>
                    <a:pt x="10269" y="17395"/>
                  </a:cubicBezTo>
                  <a:lnTo>
                    <a:pt x="10269" y="17395"/>
                  </a:lnTo>
                  <a:cubicBezTo>
                    <a:pt x="10158" y="17277"/>
                    <a:pt x="10046" y="17159"/>
                    <a:pt x="9935" y="17040"/>
                  </a:cubicBezTo>
                  <a:lnTo>
                    <a:pt x="9935" y="17040"/>
                  </a:lnTo>
                  <a:cubicBezTo>
                    <a:pt x="9657" y="16748"/>
                    <a:pt x="9372" y="16442"/>
                    <a:pt x="9080" y="16130"/>
                  </a:cubicBezTo>
                  <a:lnTo>
                    <a:pt x="9080" y="16130"/>
                  </a:lnTo>
                  <a:cubicBezTo>
                    <a:pt x="7912" y="14857"/>
                    <a:pt x="6591" y="13328"/>
                    <a:pt x="5639" y="11576"/>
                  </a:cubicBezTo>
                  <a:lnTo>
                    <a:pt x="5639" y="11576"/>
                  </a:lnTo>
                  <a:cubicBezTo>
                    <a:pt x="4839" y="10109"/>
                    <a:pt x="4248" y="8580"/>
                    <a:pt x="3720" y="7140"/>
                  </a:cubicBezTo>
                  <a:lnTo>
                    <a:pt x="3720" y="7140"/>
                  </a:lnTo>
                  <a:lnTo>
                    <a:pt x="3699" y="7071"/>
                  </a:lnTo>
                  <a:cubicBezTo>
                    <a:pt x="3546" y="6654"/>
                    <a:pt x="3386" y="6230"/>
                    <a:pt x="3226" y="5806"/>
                  </a:cubicBezTo>
                  <a:lnTo>
                    <a:pt x="3226" y="5806"/>
                  </a:lnTo>
                  <a:cubicBezTo>
                    <a:pt x="2329" y="3497"/>
                    <a:pt x="1293" y="1600"/>
                    <a:pt x="56" y="7"/>
                  </a:cubicBezTo>
                  <a:lnTo>
                    <a:pt x="56" y="7"/>
                  </a:lnTo>
                  <a:cubicBezTo>
                    <a:pt x="49" y="1"/>
                    <a:pt x="42" y="1"/>
                    <a:pt x="35" y="1"/>
                  </a:cubicBezTo>
                  <a:lnTo>
                    <a:pt x="35" y="1"/>
                  </a:lnTo>
                  <a:cubicBezTo>
                    <a:pt x="28" y="1"/>
                    <a:pt x="21" y="1"/>
                    <a:pt x="14"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7"/>
            <p:cNvSpPr/>
            <p:nvPr/>
          </p:nvSpPr>
          <p:spPr>
            <a:xfrm>
              <a:off x="5708125" y="1297225"/>
              <a:ext cx="397500" cy="627800"/>
            </a:xfrm>
            <a:custGeom>
              <a:rect b="b" l="l" r="r" t="t"/>
              <a:pathLst>
                <a:path extrusionOk="0" h="25112" w="15900">
                  <a:moveTo>
                    <a:pt x="7" y="7"/>
                  </a:moveTo>
                  <a:cubicBezTo>
                    <a:pt x="0" y="14"/>
                    <a:pt x="0" y="35"/>
                    <a:pt x="7" y="42"/>
                  </a:cubicBezTo>
                  <a:lnTo>
                    <a:pt x="7" y="42"/>
                  </a:lnTo>
                  <a:cubicBezTo>
                    <a:pt x="1411" y="1683"/>
                    <a:pt x="2524" y="3574"/>
                    <a:pt x="3414" y="5820"/>
                  </a:cubicBezTo>
                  <a:lnTo>
                    <a:pt x="3414" y="5820"/>
                  </a:lnTo>
                  <a:cubicBezTo>
                    <a:pt x="3594" y="6292"/>
                    <a:pt x="3768" y="6779"/>
                    <a:pt x="3921" y="7189"/>
                  </a:cubicBezTo>
                  <a:lnTo>
                    <a:pt x="3921" y="7189"/>
                  </a:lnTo>
                  <a:cubicBezTo>
                    <a:pt x="4512" y="8851"/>
                    <a:pt x="5068" y="10338"/>
                    <a:pt x="5819" y="11757"/>
                  </a:cubicBezTo>
                  <a:lnTo>
                    <a:pt x="5819" y="11757"/>
                  </a:lnTo>
                  <a:cubicBezTo>
                    <a:pt x="6841" y="13669"/>
                    <a:pt x="8378" y="15281"/>
                    <a:pt x="9441" y="16331"/>
                  </a:cubicBezTo>
                  <a:lnTo>
                    <a:pt x="9441" y="16331"/>
                  </a:lnTo>
                  <a:cubicBezTo>
                    <a:pt x="9872" y="16755"/>
                    <a:pt x="10310" y="17159"/>
                    <a:pt x="10714" y="17541"/>
                  </a:cubicBezTo>
                  <a:lnTo>
                    <a:pt x="10714" y="17541"/>
                  </a:lnTo>
                  <a:lnTo>
                    <a:pt x="10734" y="17555"/>
                  </a:lnTo>
                  <a:cubicBezTo>
                    <a:pt x="11930" y="18667"/>
                    <a:pt x="13056" y="19717"/>
                    <a:pt x="13974" y="20892"/>
                  </a:cubicBezTo>
                  <a:lnTo>
                    <a:pt x="13974" y="20892"/>
                  </a:lnTo>
                  <a:lnTo>
                    <a:pt x="14120" y="21087"/>
                  </a:lnTo>
                  <a:cubicBezTo>
                    <a:pt x="14961" y="22164"/>
                    <a:pt x="15837" y="23277"/>
                    <a:pt x="15664" y="25084"/>
                  </a:cubicBezTo>
                  <a:lnTo>
                    <a:pt x="15664" y="25084"/>
                  </a:lnTo>
                  <a:cubicBezTo>
                    <a:pt x="15664" y="25098"/>
                    <a:pt x="15670" y="25112"/>
                    <a:pt x="15691" y="25112"/>
                  </a:cubicBezTo>
                  <a:lnTo>
                    <a:pt x="15691" y="25112"/>
                  </a:lnTo>
                  <a:cubicBezTo>
                    <a:pt x="15691" y="25112"/>
                    <a:pt x="15691" y="25112"/>
                    <a:pt x="15691" y="25112"/>
                  </a:cubicBezTo>
                  <a:lnTo>
                    <a:pt x="15691" y="25112"/>
                  </a:lnTo>
                  <a:cubicBezTo>
                    <a:pt x="15705" y="25112"/>
                    <a:pt x="15719" y="25098"/>
                    <a:pt x="15719" y="25084"/>
                  </a:cubicBezTo>
                  <a:lnTo>
                    <a:pt x="15719" y="25084"/>
                  </a:lnTo>
                  <a:cubicBezTo>
                    <a:pt x="15900" y="23263"/>
                    <a:pt x="15017" y="22136"/>
                    <a:pt x="14162" y="21045"/>
                  </a:cubicBezTo>
                  <a:lnTo>
                    <a:pt x="14162" y="21045"/>
                  </a:lnTo>
                  <a:lnTo>
                    <a:pt x="14016" y="20857"/>
                  </a:lnTo>
                  <a:cubicBezTo>
                    <a:pt x="13098" y="19675"/>
                    <a:pt x="11965" y="18625"/>
                    <a:pt x="10776" y="17513"/>
                  </a:cubicBezTo>
                  <a:lnTo>
                    <a:pt x="10776" y="17513"/>
                  </a:lnTo>
                  <a:lnTo>
                    <a:pt x="10755" y="17492"/>
                  </a:lnTo>
                  <a:cubicBezTo>
                    <a:pt x="10352" y="17117"/>
                    <a:pt x="9914" y="16714"/>
                    <a:pt x="9483" y="16290"/>
                  </a:cubicBezTo>
                  <a:lnTo>
                    <a:pt x="9483" y="16290"/>
                  </a:lnTo>
                  <a:cubicBezTo>
                    <a:pt x="8419" y="15240"/>
                    <a:pt x="6883" y="13634"/>
                    <a:pt x="5868" y="11729"/>
                  </a:cubicBezTo>
                  <a:lnTo>
                    <a:pt x="5868" y="11729"/>
                  </a:lnTo>
                  <a:cubicBezTo>
                    <a:pt x="5117" y="10318"/>
                    <a:pt x="4568" y="8830"/>
                    <a:pt x="3970" y="7168"/>
                  </a:cubicBezTo>
                  <a:lnTo>
                    <a:pt x="3970" y="7168"/>
                  </a:lnTo>
                  <a:cubicBezTo>
                    <a:pt x="3824" y="6758"/>
                    <a:pt x="3650" y="6278"/>
                    <a:pt x="3462" y="5799"/>
                  </a:cubicBezTo>
                  <a:lnTo>
                    <a:pt x="3462" y="5799"/>
                  </a:lnTo>
                  <a:cubicBezTo>
                    <a:pt x="2579" y="3546"/>
                    <a:pt x="1460" y="1648"/>
                    <a:pt x="49" y="7"/>
                  </a:cubicBezTo>
                  <a:lnTo>
                    <a:pt x="49" y="7"/>
                  </a:lnTo>
                  <a:cubicBezTo>
                    <a:pt x="49"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7"/>
            <p:cNvSpPr/>
            <p:nvPr/>
          </p:nvSpPr>
          <p:spPr>
            <a:xfrm>
              <a:off x="5675975" y="1297225"/>
              <a:ext cx="423750" cy="622775"/>
            </a:xfrm>
            <a:custGeom>
              <a:rect b="b" l="l" r="r" t="t"/>
              <a:pathLst>
                <a:path extrusionOk="0" h="24911" w="16950">
                  <a:moveTo>
                    <a:pt x="14" y="7"/>
                  </a:moveTo>
                  <a:cubicBezTo>
                    <a:pt x="0" y="14"/>
                    <a:pt x="0" y="35"/>
                    <a:pt x="7" y="49"/>
                  </a:cubicBezTo>
                  <a:lnTo>
                    <a:pt x="7" y="49"/>
                  </a:lnTo>
                  <a:cubicBezTo>
                    <a:pt x="1578" y="1711"/>
                    <a:pt x="2774" y="3595"/>
                    <a:pt x="3657" y="5820"/>
                  </a:cubicBezTo>
                  <a:lnTo>
                    <a:pt x="3657" y="5820"/>
                  </a:lnTo>
                  <a:cubicBezTo>
                    <a:pt x="3858" y="6313"/>
                    <a:pt x="4032" y="6800"/>
                    <a:pt x="4178" y="7217"/>
                  </a:cubicBezTo>
                  <a:lnTo>
                    <a:pt x="4178" y="7217"/>
                  </a:lnTo>
                  <a:lnTo>
                    <a:pt x="4296" y="7558"/>
                  </a:lnTo>
                  <a:cubicBezTo>
                    <a:pt x="4804" y="9011"/>
                    <a:pt x="5332" y="10512"/>
                    <a:pt x="6055" y="11903"/>
                  </a:cubicBezTo>
                  <a:lnTo>
                    <a:pt x="6055" y="11903"/>
                  </a:lnTo>
                  <a:cubicBezTo>
                    <a:pt x="6855" y="13425"/>
                    <a:pt x="8092" y="14927"/>
                    <a:pt x="9851" y="16491"/>
                  </a:cubicBezTo>
                  <a:lnTo>
                    <a:pt x="9851" y="16491"/>
                  </a:lnTo>
                  <a:cubicBezTo>
                    <a:pt x="10248" y="16839"/>
                    <a:pt x="10665" y="17200"/>
                    <a:pt x="11207" y="17645"/>
                  </a:cubicBezTo>
                  <a:lnTo>
                    <a:pt x="11207" y="17645"/>
                  </a:lnTo>
                  <a:cubicBezTo>
                    <a:pt x="11388" y="17784"/>
                    <a:pt x="11562" y="17930"/>
                    <a:pt x="11735" y="18069"/>
                  </a:cubicBezTo>
                  <a:lnTo>
                    <a:pt x="11735" y="18069"/>
                  </a:lnTo>
                  <a:cubicBezTo>
                    <a:pt x="12834" y="18966"/>
                    <a:pt x="13877" y="19807"/>
                    <a:pt x="14760" y="20760"/>
                  </a:cubicBezTo>
                  <a:lnTo>
                    <a:pt x="14760" y="20760"/>
                  </a:lnTo>
                  <a:cubicBezTo>
                    <a:pt x="14822" y="20829"/>
                    <a:pt x="14885" y="20892"/>
                    <a:pt x="14947" y="20954"/>
                  </a:cubicBezTo>
                  <a:lnTo>
                    <a:pt x="14947" y="20954"/>
                  </a:lnTo>
                  <a:cubicBezTo>
                    <a:pt x="15900" y="21976"/>
                    <a:pt x="16894" y="23026"/>
                    <a:pt x="16727" y="24876"/>
                  </a:cubicBezTo>
                  <a:lnTo>
                    <a:pt x="16727" y="24876"/>
                  </a:lnTo>
                  <a:cubicBezTo>
                    <a:pt x="16727" y="24889"/>
                    <a:pt x="16734" y="24903"/>
                    <a:pt x="16755" y="24910"/>
                  </a:cubicBezTo>
                  <a:lnTo>
                    <a:pt x="16755" y="24910"/>
                  </a:lnTo>
                  <a:lnTo>
                    <a:pt x="16755" y="24910"/>
                  </a:lnTo>
                  <a:lnTo>
                    <a:pt x="16755" y="24910"/>
                  </a:lnTo>
                  <a:cubicBezTo>
                    <a:pt x="16769" y="24910"/>
                    <a:pt x="16783" y="24896"/>
                    <a:pt x="16783" y="24882"/>
                  </a:cubicBezTo>
                  <a:lnTo>
                    <a:pt x="16783" y="24882"/>
                  </a:lnTo>
                  <a:cubicBezTo>
                    <a:pt x="16950" y="23005"/>
                    <a:pt x="15955" y="21942"/>
                    <a:pt x="14989" y="20913"/>
                  </a:cubicBezTo>
                  <a:lnTo>
                    <a:pt x="14989" y="20913"/>
                  </a:lnTo>
                  <a:cubicBezTo>
                    <a:pt x="14926" y="20850"/>
                    <a:pt x="14864" y="20788"/>
                    <a:pt x="14808" y="20725"/>
                  </a:cubicBezTo>
                  <a:lnTo>
                    <a:pt x="14808" y="20725"/>
                  </a:lnTo>
                  <a:cubicBezTo>
                    <a:pt x="13911" y="19766"/>
                    <a:pt x="12876" y="18917"/>
                    <a:pt x="11770" y="18021"/>
                  </a:cubicBezTo>
                  <a:lnTo>
                    <a:pt x="11770" y="18021"/>
                  </a:lnTo>
                  <a:cubicBezTo>
                    <a:pt x="11596" y="17882"/>
                    <a:pt x="11422" y="17743"/>
                    <a:pt x="11249" y="17597"/>
                  </a:cubicBezTo>
                  <a:lnTo>
                    <a:pt x="11249" y="17597"/>
                  </a:lnTo>
                  <a:cubicBezTo>
                    <a:pt x="10706" y="17152"/>
                    <a:pt x="10282" y="16797"/>
                    <a:pt x="9886" y="16442"/>
                  </a:cubicBezTo>
                  <a:lnTo>
                    <a:pt x="9886" y="16442"/>
                  </a:lnTo>
                  <a:cubicBezTo>
                    <a:pt x="8134" y="14885"/>
                    <a:pt x="6904" y="13390"/>
                    <a:pt x="6111" y="11875"/>
                  </a:cubicBezTo>
                  <a:lnTo>
                    <a:pt x="6111" y="11875"/>
                  </a:lnTo>
                  <a:cubicBezTo>
                    <a:pt x="5381" y="10484"/>
                    <a:pt x="4860" y="8990"/>
                    <a:pt x="4352" y="7537"/>
                  </a:cubicBezTo>
                  <a:lnTo>
                    <a:pt x="4352" y="7537"/>
                  </a:lnTo>
                  <a:lnTo>
                    <a:pt x="4234" y="7196"/>
                  </a:lnTo>
                  <a:cubicBezTo>
                    <a:pt x="4088" y="6779"/>
                    <a:pt x="3914" y="6292"/>
                    <a:pt x="3712" y="5799"/>
                  </a:cubicBezTo>
                  <a:lnTo>
                    <a:pt x="3712" y="5799"/>
                  </a:lnTo>
                  <a:cubicBezTo>
                    <a:pt x="2823" y="3567"/>
                    <a:pt x="1627" y="1676"/>
                    <a:pt x="49" y="7"/>
                  </a:cubicBezTo>
                  <a:lnTo>
                    <a:pt x="49" y="7"/>
                  </a:lnTo>
                  <a:cubicBezTo>
                    <a:pt x="49" y="1"/>
                    <a:pt x="42"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7"/>
            <p:cNvSpPr/>
            <p:nvPr/>
          </p:nvSpPr>
          <p:spPr>
            <a:xfrm>
              <a:off x="5643800" y="1297225"/>
              <a:ext cx="450200" cy="617550"/>
            </a:xfrm>
            <a:custGeom>
              <a:rect b="b" l="l" r="r" t="t"/>
              <a:pathLst>
                <a:path extrusionOk="0" h="24702" w="18008">
                  <a:moveTo>
                    <a:pt x="15" y="7"/>
                  </a:moveTo>
                  <a:cubicBezTo>
                    <a:pt x="1" y="21"/>
                    <a:pt x="1" y="35"/>
                    <a:pt x="15" y="49"/>
                  </a:cubicBezTo>
                  <a:lnTo>
                    <a:pt x="15" y="49"/>
                  </a:lnTo>
                  <a:cubicBezTo>
                    <a:pt x="1739" y="1725"/>
                    <a:pt x="3011" y="3609"/>
                    <a:pt x="3908" y="5813"/>
                  </a:cubicBezTo>
                  <a:lnTo>
                    <a:pt x="3908" y="5813"/>
                  </a:lnTo>
                  <a:cubicBezTo>
                    <a:pt x="4075" y="6223"/>
                    <a:pt x="4235" y="6668"/>
                    <a:pt x="4436" y="7245"/>
                  </a:cubicBezTo>
                  <a:lnTo>
                    <a:pt x="4436" y="7245"/>
                  </a:lnTo>
                  <a:cubicBezTo>
                    <a:pt x="4520" y="7481"/>
                    <a:pt x="4603" y="7724"/>
                    <a:pt x="4680" y="7968"/>
                  </a:cubicBezTo>
                  <a:lnTo>
                    <a:pt x="4680" y="7968"/>
                  </a:lnTo>
                  <a:cubicBezTo>
                    <a:pt x="5145" y="9330"/>
                    <a:pt x="5625" y="10742"/>
                    <a:pt x="6300" y="12056"/>
                  </a:cubicBezTo>
                  <a:lnTo>
                    <a:pt x="6300" y="12056"/>
                  </a:lnTo>
                  <a:cubicBezTo>
                    <a:pt x="7106" y="13627"/>
                    <a:pt x="8441" y="15177"/>
                    <a:pt x="10262" y="16651"/>
                  </a:cubicBezTo>
                  <a:lnTo>
                    <a:pt x="10262" y="16651"/>
                  </a:lnTo>
                  <a:cubicBezTo>
                    <a:pt x="10693" y="16999"/>
                    <a:pt x="11152" y="17346"/>
                    <a:pt x="11708" y="17749"/>
                  </a:cubicBezTo>
                  <a:lnTo>
                    <a:pt x="11708" y="17749"/>
                  </a:lnTo>
                  <a:cubicBezTo>
                    <a:pt x="12035" y="17986"/>
                    <a:pt x="12369" y="18215"/>
                    <a:pt x="12689" y="18445"/>
                  </a:cubicBezTo>
                  <a:lnTo>
                    <a:pt x="12689" y="18445"/>
                  </a:lnTo>
                  <a:cubicBezTo>
                    <a:pt x="13718" y="19168"/>
                    <a:pt x="14691" y="19849"/>
                    <a:pt x="15553" y="20628"/>
                  </a:cubicBezTo>
                  <a:lnTo>
                    <a:pt x="15553" y="20628"/>
                  </a:lnTo>
                  <a:cubicBezTo>
                    <a:pt x="15622" y="20690"/>
                    <a:pt x="15685" y="20746"/>
                    <a:pt x="15755" y="20802"/>
                  </a:cubicBezTo>
                  <a:lnTo>
                    <a:pt x="15755" y="20802"/>
                  </a:lnTo>
                  <a:cubicBezTo>
                    <a:pt x="16783" y="21719"/>
                    <a:pt x="17945" y="22755"/>
                    <a:pt x="17792" y="24674"/>
                  </a:cubicBezTo>
                  <a:lnTo>
                    <a:pt x="17792" y="24674"/>
                  </a:lnTo>
                  <a:cubicBezTo>
                    <a:pt x="17792" y="24688"/>
                    <a:pt x="17799" y="24702"/>
                    <a:pt x="17819" y="24702"/>
                  </a:cubicBezTo>
                  <a:lnTo>
                    <a:pt x="17819" y="24702"/>
                  </a:lnTo>
                  <a:cubicBezTo>
                    <a:pt x="17819" y="24702"/>
                    <a:pt x="17819" y="24702"/>
                    <a:pt x="17819" y="24702"/>
                  </a:cubicBezTo>
                  <a:lnTo>
                    <a:pt x="17819" y="24702"/>
                  </a:lnTo>
                  <a:cubicBezTo>
                    <a:pt x="17833" y="24702"/>
                    <a:pt x="17847" y="24688"/>
                    <a:pt x="17847" y="24674"/>
                  </a:cubicBezTo>
                  <a:lnTo>
                    <a:pt x="17847" y="24674"/>
                  </a:lnTo>
                  <a:cubicBezTo>
                    <a:pt x="18007" y="22734"/>
                    <a:pt x="16832" y="21684"/>
                    <a:pt x="15789" y="20760"/>
                  </a:cubicBezTo>
                  <a:lnTo>
                    <a:pt x="15789" y="20760"/>
                  </a:lnTo>
                  <a:cubicBezTo>
                    <a:pt x="15727" y="20704"/>
                    <a:pt x="15657" y="20642"/>
                    <a:pt x="15595" y="20586"/>
                  </a:cubicBezTo>
                  <a:lnTo>
                    <a:pt x="15595" y="20586"/>
                  </a:lnTo>
                  <a:cubicBezTo>
                    <a:pt x="14726" y="19807"/>
                    <a:pt x="13752" y="19119"/>
                    <a:pt x="12723" y="18396"/>
                  </a:cubicBezTo>
                  <a:lnTo>
                    <a:pt x="12723" y="18396"/>
                  </a:lnTo>
                  <a:cubicBezTo>
                    <a:pt x="12404" y="18167"/>
                    <a:pt x="12070" y="17937"/>
                    <a:pt x="11743" y="17701"/>
                  </a:cubicBezTo>
                  <a:lnTo>
                    <a:pt x="11743" y="17701"/>
                  </a:lnTo>
                  <a:cubicBezTo>
                    <a:pt x="11187" y="17298"/>
                    <a:pt x="10728" y="16950"/>
                    <a:pt x="10297" y="16602"/>
                  </a:cubicBezTo>
                  <a:lnTo>
                    <a:pt x="10297" y="16602"/>
                  </a:lnTo>
                  <a:cubicBezTo>
                    <a:pt x="8483" y="15135"/>
                    <a:pt x="7155" y="13592"/>
                    <a:pt x="6348" y="12028"/>
                  </a:cubicBezTo>
                  <a:lnTo>
                    <a:pt x="6348" y="12028"/>
                  </a:lnTo>
                  <a:cubicBezTo>
                    <a:pt x="5681" y="10721"/>
                    <a:pt x="5201" y="9310"/>
                    <a:pt x="4735" y="7947"/>
                  </a:cubicBezTo>
                  <a:lnTo>
                    <a:pt x="4735" y="7947"/>
                  </a:lnTo>
                  <a:cubicBezTo>
                    <a:pt x="4659" y="7704"/>
                    <a:pt x="4575" y="7467"/>
                    <a:pt x="4492" y="7224"/>
                  </a:cubicBezTo>
                  <a:lnTo>
                    <a:pt x="4492" y="7224"/>
                  </a:lnTo>
                  <a:cubicBezTo>
                    <a:pt x="4290" y="6647"/>
                    <a:pt x="4130" y="6202"/>
                    <a:pt x="3964" y="5792"/>
                  </a:cubicBezTo>
                  <a:lnTo>
                    <a:pt x="3964" y="5792"/>
                  </a:lnTo>
                  <a:cubicBezTo>
                    <a:pt x="3060" y="3581"/>
                    <a:pt x="1788" y="1683"/>
                    <a:pt x="56" y="7"/>
                  </a:cubicBezTo>
                  <a:lnTo>
                    <a:pt x="56" y="7"/>
                  </a:lnTo>
                  <a:cubicBezTo>
                    <a:pt x="50" y="1"/>
                    <a:pt x="43" y="1"/>
                    <a:pt x="36" y="1"/>
                  </a:cubicBezTo>
                  <a:lnTo>
                    <a:pt x="36" y="1"/>
                  </a:lnTo>
                  <a:cubicBezTo>
                    <a:pt x="29"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7"/>
            <p:cNvSpPr/>
            <p:nvPr/>
          </p:nvSpPr>
          <p:spPr>
            <a:xfrm>
              <a:off x="5611650" y="1297225"/>
              <a:ext cx="476600" cy="612525"/>
            </a:xfrm>
            <a:custGeom>
              <a:rect b="b" l="l" r="r" t="t"/>
              <a:pathLst>
                <a:path extrusionOk="0" h="24501" w="19064">
                  <a:moveTo>
                    <a:pt x="15" y="7"/>
                  </a:moveTo>
                  <a:cubicBezTo>
                    <a:pt x="1" y="21"/>
                    <a:pt x="1" y="35"/>
                    <a:pt x="15" y="49"/>
                  </a:cubicBezTo>
                  <a:lnTo>
                    <a:pt x="15" y="49"/>
                  </a:lnTo>
                  <a:cubicBezTo>
                    <a:pt x="1919" y="1746"/>
                    <a:pt x="3233" y="3574"/>
                    <a:pt x="4158" y="5813"/>
                  </a:cubicBezTo>
                  <a:lnTo>
                    <a:pt x="4158" y="5813"/>
                  </a:lnTo>
                  <a:cubicBezTo>
                    <a:pt x="4332" y="6230"/>
                    <a:pt x="4499" y="6695"/>
                    <a:pt x="4693" y="7266"/>
                  </a:cubicBezTo>
                  <a:lnTo>
                    <a:pt x="4693" y="7266"/>
                  </a:lnTo>
                  <a:cubicBezTo>
                    <a:pt x="4805" y="7599"/>
                    <a:pt x="4916" y="7940"/>
                    <a:pt x="5027" y="8267"/>
                  </a:cubicBezTo>
                  <a:lnTo>
                    <a:pt x="5027" y="8267"/>
                  </a:lnTo>
                  <a:cubicBezTo>
                    <a:pt x="5458" y="9581"/>
                    <a:pt x="5903" y="10943"/>
                    <a:pt x="6536" y="12209"/>
                  </a:cubicBezTo>
                  <a:lnTo>
                    <a:pt x="6536" y="12209"/>
                  </a:lnTo>
                  <a:cubicBezTo>
                    <a:pt x="7363" y="13849"/>
                    <a:pt x="8754" y="15400"/>
                    <a:pt x="10672" y="16804"/>
                  </a:cubicBezTo>
                  <a:lnTo>
                    <a:pt x="10672" y="16804"/>
                  </a:lnTo>
                  <a:cubicBezTo>
                    <a:pt x="11131" y="17145"/>
                    <a:pt x="11632" y="17485"/>
                    <a:pt x="12209" y="17854"/>
                  </a:cubicBezTo>
                  <a:lnTo>
                    <a:pt x="12209" y="17854"/>
                  </a:lnTo>
                  <a:cubicBezTo>
                    <a:pt x="12675" y="18153"/>
                    <a:pt x="13147" y="18438"/>
                    <a:pt x="13606" y="18716"/>
                  </a:cubicBezTo>
                  <a:lnTo>
                    <a:pt x="13606" y="18716"/>
                  </a:lnTo>
                  <a:cubicBezTo>
                    <a:pt x="14579" y="19307"/>
                    <a:pt x="15504" y="19863"/>
                    <a:pt x="16345" y="20496"/>
                  </a:cubicBezTo>
                  <a:lnTo>
                    <a:pt x="16345" y="20496"/>
                  </a:lnTo>
                  <a:cubicBezTo>
                    <a:pt x="16408" y="20544"/>
                    <a:pt x="16470" y="20593"/>
                    <a:pt x="16540" y="20642"/>
                  </a:cubicBezTo>
                  <a:lnTo>
                    <a:pt x="16540" y="20642"/>
                  </a:lnTo>
                  <a:cubicBezTo>
                    <a:pt x="17694" y="21504"/>
                    <a:pt x="19001" y="22477"/>
                    <a:pt x="18855" y="24465"/>
                  </a:cubicBezTo>
                  <a:lnTo>
                    <a:pt x="18855" y="24465"/>
                  </a:lnTo>
                  <a:cubicBezTo>
                    <a:pt x="18848" y="24479"/>
                    <a:pt x="18862" y="24493"/>
                    <a:pt x="18876" y="24500"/>
                  </a:cubicBezTo>
                  <a:lnTo>
                    <a:pt x="18876" y="24500"/>
                  </a:lnTo>
                  <a:cubicBezTo>
                    <a:pt x="18883" y="24500"/>
                    <a:pt x="18883" y="24500"/>
                    <a:pt x="18883" y="24500"/>
                  </a:cubicBezTo>
                  <a:lnTo>
                    <a:pt x="18883" y="24500"/>
                  </a:lnTo>
                  <a:cubicBezTo>
                    <a:pt x="18897" y="24500"/>
                    <a:pt x="18911" y="24486"/>
                    <a:pt x="18911" y="24472"/>
                  </a:cubicBezTo>
                  <a:lnTo>
                    <a:pt x="18911" y="24472"/>
                  </a:lnTo>
                  <a:cubicBezTo>
                    <a:pt x="19064" y="22456"/>
                    <a:pt x="17736" y="21462"/>
                    <a:pt x="16575" y="20593"/>
                  </a:cubicBezTo>
                  <a:lnTo>
                    <a:pt x="16575" y="20593"/>
                  </a:lnTo>
                  <a:cubicBezTo>
                    <a:pt x="16505" y="20544"/>
                    <a:pt x="16443" y="20496"/>
                    <a:pt x="16380" y="20447"/>
                  </a:cubicBezTo>
                  <a:lnTo>
                    <a:pt x="16380" y="20447"/>
                  </a:lnTo>
                  <a:cubicBezTo>
                    <a:pt x="15532" y="19814"/>
                    <a:pt x="14614" y="19258"/>
                    <a:pt x="13641" y="18667"/>
                  </a:cubicBezTo>
                  <a:lnTo>
                    <a:pt x="13641" y="18667"/>
                  </a:lnTo>
                  <a:cubicBezTo>
                    <a:pt x="13182" y="18389"/>
                    <a:pt x="12702" y="18104"/>
                    <a:pt x="12237" y="17805"/>
                  </a:cubicBezTo>
                  <a:lnTo>
                    <a:pt x="12237" y="17805"/>
                  </a:lnTo>
                  <a:cubicBezTo>
                    <a:pt x="11667" y="17437"/>
                    <a:pt x="11159" y="17096"/>
                    <a:pt x="10700" y="16762"/>
                  </a:cubicBezTo>
                  <a:lnTo>
                    <a:pt x="10700" y="16762"/>
                  </a:lnTo>
                  <a:cubicBezTo>
                    <a:pt x="8795" y="15358"/>
                    <a:pt x="7412" y="13815"/>
                    <a:pt x="6591" y="12181"/>
                  </a:cubicBezTo>
                  <a:lnTo>
                    <a:pt x="6591" y="12181"/>
                  </a:lnTo>
                  <a:cubicBezTo>
                    <a:pt x="5952" y="10922"/>
                    <a:pt x="5507" y="9560"/>
                    <a:pt x="5083" y="8253"/>
                  </a:cubicBezTo>
                  <a:lnTo>
                    <a:pt x="5083" y="8253"/>
                  </a:lnTo>
                  <a:cubicBezTo>
                    <a:pt x="4972" y="7919"/>
                    <a:pt x="4860" y="7585"/>
                    <a:pt x="4749" y="7252"/>
                  </a:cubicBezTo>
                  <a:lnTo>
                    <a:pt x="4749" y="7252"/>
                  </a:lnTo>
                  <a:cubicBezTo>
                    <a:pt x="4554" y="6675"/>
                    <a:pt x="4381" y="6209"/>
                    <a:pt x="4214" y="5792"/>
                  </a:cubicBezTo>
                  <a:lnTo>
                    <a:pt x="4214" y="5792"/>
                  </a:lnTo>
                  <a:cubicBezTo>
                    <a:pt x="3282" y="3546"/>
                    <a:pt x="1968" y="1704"/>
                    <a:pt x="56" y="7"/>
                  </a:cubicBezTo>
                  <a:lnTo>
                    <a:pt x="56" y="7"/>
                  </a:lnTo>
                  <a:cubicBezTo>
                    <a:pt x="49" y="1"/>
                    <a:pt x="42" y="1"/>
                    <a:pt x="35" y="1"/>
                  </a:cubicBezTo>
                  <a:lnTo>
                    <a:pt x="35" y="1"/>
                  </a:lnTo>
                  <a:cubicBezTo>
                    <a:pt x="28"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7"/>
            <p:cNvSpPr/>
            <p:nvPr/>
          </p:nvSpPr>
          <p:spPr>
            <a:xfrm>
              <a:off x="5579500" y="1297225"/>
              <a:ext cx="503025" cy="607300"/>
            </a:xfrm>
            <a:custGeom>
              <a:rect b="b" l="l" r="r" t="t"/>
              <a:pathLst>
                <a:path extrusionOk="0" h="24292" w="20121">
                  <a:moveTo>
                    <a:pt x="14" y="7"/>
                  </a:moveTo>
                  <a:cubicBezTo>
                    <a:pt x="1" y="21"/>
                    <a:pt x="7" y="42"/>
                    <a:pt x="21" y="49"/>
                  </a:cubicBezTo>
                  <a:lnTo>
                    <a:pt x="21" y="49"/>
                  </a:lnTo>
                  <a:cubicBezTo>
                    <a:pt x="2072" y="1732"/>
                    <a:pt x="3470" y="3567"/>
                    <a:pt x="4408" y="5806"/>
                  </a:cubicBezTo>
                  <a:lnTo>
                    <a:pt x="4408" y="5806"/>
                  </a:lnTo>
                  <a:cubicBezTo>
                    <a:pt x="4589" y="6244"/>
                    <a:pt x="4763" y="6716"/>
                    <a:pt x="4951" y="7293"/>
                  </a:cubicBezTo>
                  <a:lnTo>
                    <a:pt x="4951" y="7293"/>
                  </a:lnTo>
                  <a:cubicBezTo>
                    <a:pt x="5090" y="7704"/>
                    <a:pt x="5215" y="8114"/>
                    <a:pt x="5340" y="8510"/>
                  </a:cubicBezTo>
                  <a:lnTo>
                    <a:pt x="5340" y="8510"/>
                  </a:lnTo>
                  <a:cubicBezTo>
                    <a:pt x="5750" y="9796"/>
                    <a:pt x="6167" y="11124"/>
                    <a:pt x="6779" y="12355"/>
                  </a:cubicBezTo>
                  <a:lnTo>
                    <a:pt x="6779" y="12355"/>
                  </a:lnTo>
                  <a:cubicBezTo>
                    <a:pt x="7836" y="14489"/>
                    <a:pt x="9699" y="16039"/>
                    <a:pt x="11075" y="16964"/>
                  </a:cubicBezTo>
                  <a:lnTo>
                    <a:pt x="11075" y="16964"/>
                  </a:lnTo>
                  <a:cubicBezTo>
                    <a:pt x="11569" y="17298"/>
                    <a:pt x="12104" y="17617"/>
                    <a:pt x="12702" y="17958"/>
                  </a:cubicBezTo>
                  <a:lnTo>
                    <a:pt x="12702" y="17958"/>
                  </a:lnTo>
                  <a:cubicBezTo>
                    <a:pt x="13307" y="18292"/>
                    <a:pt x="13919" y="18612"/>
                    <a:pt x="14510" y="18911"/>
                  </a:cubicBezTo>
                  <a:lnTo>
                    <a:pt x="14510" y="18911"/>
                  </a:lnTo>
                  <a:cubicBezTo>
                    <a:pt x="15434" y="19390"/>
                    <a:pt x="16310" y="19842"/>
                    <a:pt x="17138" y="20364"/>
                  </a:cubicBezTo>
                  <a:lnTo>
                    <a:pt x="17138" y="20364"/>
                  </a:lnTo>
                  <a:lnTo>
                    <a:pt x="17305" y="20468"/>
                  </a:lnTo>
                  <a:cubicBezTo>
                    <a:pt x="18528" y="21240"/>
                    <a:pt x="20058" y="22192"/>
                    <a:pt x="19912" y="24264"/>
                  </a:cubicBezTo>
                  <a:lnTo>
                    <a:pt x="19912" y="24264"/>
                  </a:lnTo>
                  <a:cubicBezTo>
                    <a:pt x="19912" y="24278"/>
                    <a:pt x="19926" y="24292"/>
                    <a:pt x="19939" y="24292"/>
                  </a:cubicBezTo>
                  <a:lnTo>
                    <a:pt x="19939" y="24292"/>
                  </a:lnTo>
                  <a:lnTo>
                    <a:pt x="19946" y="24292"/>
                  </a:lnTo>
                  <a:lnTo>
                    <a:pt x="19946" y="24292"/>
                  </a:lnTo>
                  <a:cubicBezTo>
                    <a:pt x="19960" y="24292"/>
                    <a:pt x="19974" y="24278"/>
                    <a:pt x="19974" y="24264"/>
                  </a:cubicBezTo>
                  <a:lnTo>
                    <a:pt x="19974" y="24264"/>
                  </a:lnTo>
                  <a:cubicBezTo>
                    <a:pt x="20120" y="22164"/>
                    <a:pt x="18577" y="21198"/>
                    <a:pt x="17339" y="20419"/>
                  </a:cubicBezTo>
                  <a:lnTo>
                    <a:pt x="17339" y="20419"/>
                  </a:lnTo>
                  <a:lnTo>
                    <a:pt x="17172" y="20315"/>
                  </a:lnTo>
                  <a:cubicBezTo>
                    <a:pt x="16345" y="19793"/>
                    <a:pt x="15462" y="19342"/>
                    <a:pt x="14531" y="18862"/>
                  </a:cubicBezTo>
                  <a:lnTo>
                    <a:pt x="14531" y="18862"/>
                  </a:lnTo>
                  <a:cubicBezTo>
                    <a:pt x="13947" y="18556"/>
                    <a:pt x="13335" y="18243"/>
                    <a:pt x="12730" y="17909"/>
                  </a:cubicBezTo>
                  <a:lnTo>
                    <a:pt x="12730" y="17909"/>
                  </a:lnTo>
                  <a:cubicBezTo>
                    <a:pt x="12132" y="17569"/>
                    <a:pt x="11604" y="17249"/>
                    <a:pt x="11110" y="16915"/>
                  </a:cubicBezTo>
                  <a:lnTo>
                    <a:pt x="11110" y="16915"/>
                  </a:lnTo>
                  <a:cubicBezTo>
                    <a:pt x="9734" y="15998"/>
                    <a:pt x="7877" y="14447"/>
                    <a:pt x="6828" y="12334"/>
                  </a:cubicBezTo>
                  <a:lnTo>
                    <a:pt x="6828" y="12334"/>
                  </a:lnTo>
                  <a:cubicBezTo>
                    <a:pt x="6216" y="11103"/>
                    <a:pt x="5799" y="9775"/>
                    <a:pt x="5395" y="8496"/>
                  </a:cubicBezTo>
                  <a:lnTo>
                    <a:pt x="5395" y="8496"/>
                  </a:lnTo>
                  <a:cubicBezTo>
                    <a:pt x="5270" y="8093"/>
                    <a:pt x="5138" y="7683"/>
                    <a:pt x="5006" y="7279"/>
                  </a:cubicBezTo>
                  <a:lnTo>
                    <a:pt x="5006" y="7279"/>
                  </a:lnTo>
                  <a:cubicBezTo>
                    <a:pt x="4811" y="6695"/>
                    <a:pt x="4638" y="6223"/>
                    <a:pt x="4457" y="5785"/>
                  </a:cubicBezTo>
                  <a:lnTo>
                    <a:pt x="4457" y="5785"/>
                  </a:lnTo>
                  <a:cubicBezTo>
                    <a:pt x="3518" y="3532"/>
                    <a:pt x="2121" y="1697"/>
                    <a:pt x="56" y="7"/>
                  </a:cubicBezTo>
                  <a:lnTo>
                    <a:pt x="56" y="7"/>
                  </a:lnTo>
                  <a:cubicBezTo>
                    <a:pt x="49" y="1"/>
                    <a:pt x="42" y="1"/>
                    <a:pt x="35" y="1"/>
                  </a:cubicBezTo>
                  <a:lnTo>
                    <a:pt x="35" y="1"/>
                  </a:lnTo>
                  <a:cubicBezTo>
                    <a:pt x="28" y="1"/>
                    <a:pt x="21"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7"/>
            <p:cNvSpPr/>
            <p:nvPr/>
          </p:nvSpPr>
          <p:spPr>
            <a:xfrm>
              <a:off x="5547525" y="1297225"/>
              <a:ext cx="529075" cy="602250"/>
            </a:xfrm>
            <a:custGeom>
              <a:rect b="b" l="l" r="r" t="t"/>
              <a:pathLst>
                <a:path extrusionOk="0" h="24090" w="21163">
                  <a:moveTo>
                    <a:pt x="7" y="7"/>
                  </a:moveTo>
                  <a:cubicBezTo>
                    <a:pt x="0" y="21"/>
                    <a:pt x="0" y="42"/>
                    <a:pt x="14" y="49"/>
                  </a:cubicBezTo>
                  <a:lnTo>
                    <a:pt x="14" y="49"/>
                  </a:lnTo>
                  <a:cubicBezTo>
                    <a:pt x="2218" y="1718"/>
                    <a:pt x="3692" y="3546"/>
                    <a:pt x="4644" y="5806"/>
                  </a:cubicBezTo>
                  <a:lnTo>
                    <a:pt x="4644" y="5806"/>
                  </a:lnTo>
                  <a:cubicBezTo>
                    <a:pt x="4832" y="6251"/>
                    <a:pt x="5013" y="6730"/>
                    <a:pt x="5201" y="7321"/>
                  </a:cubicBezTo>
                  <a:lnTo>
                    <a:pt x="5201" y="7321"/>
                  </a:lnTo>
                  <a:cubicBezTo>
                    <a:pt x="5354" y="7787"/>
                    <a:pt x="5500" y="8260"/>
                    <a:pt x="5639" y="8719"/>
                  </a:cubicBezTo>
                  <a:lnTo>
                    <a:pt x="5639" y="8719"/>
                  </a:lnTo>
                  <a:cubicBezTo>
                    <a:pt x="6021" y="9984"/>
                    <a:pt x="6417" y="11291"/>
                    <a:pt x="7008" y="12508"/>
                  </a:cubicBezTo>
                  <a:lnTo>
                    <a:pt x="7008" y="12508"/>
                  </a:lnTo>
                  <a:cubicBezTo>
                    <a:pt x="8086" y="14718"/>
                    <a:pt x="10032" y="16241"/>
                    <a:pt x="11478" y="17124"/>
                  </a:cubicBezTo>
                  <a:lnTo>
                    <a:pt x="11478" y="17124"/>
                  </a:lnTo>
                  <a:cubicBezTo>
                    <a:pt x="12000" y="17444"/>
                    <a:pt x="12563" y="17749"/>
                    <a:pt x="13196" y="18062"/>
                  </a:cubicBezTo>
                  <a:lnTo>
                    <a:pt x="13196" y="18062"/>
                  </a:lnTo>
                  <a:cubicBezTo>
                    <a:pt x="13926" y="18424"/>
                    <a:pt x="14669" y="18744"/>
                    <a:pt x="15386" y="19050"/>
                  </a:cubicBezTo>
                  <a:lnTo>
                    <a:pt x="15386" y="19050"/>
                  </a:lnTo>
                  <a:cubicBezTo>
                    <a:pt x="16275" y="19439"/>
                    <a:pt x="17117" y="19807"/>
                    <a:pt x="17923" y="20231"/>
                  </a:cubicBezTo>
                  <a:lnTo>
                    <a:pt x="17923" y="20231"/>
                  </a:lnTo>
                  <a:lnTo>
                    <a:pt x="18048" y="20294"/>
                  </a:lnTo>
                  <a:cubicBezTo>
                    <a:pt x="19411" y="21010"/>
                    <a:pt x="21107" y="21900"/>
                    <a:pt x="20968" y="24055"/>
                  </a:cubicBezTo>
                  <a:lnTo>
                    <a:pt x="20968" y="24055"/>
                  </a:lnTo>
                  <a:cubicBezTo>
                    <a:pt x="20968" y="24069"/>
                    <a:pt x="20982" y="24083"/>
                    <a:pt x="20996" y="24090"/>
                  </a:cubicBezTo>
                  <a:lnTo>
                    <a:pt x="20996" y="24090"/>
                  </a:lnTo>
                  <a:cubicBezTo>
                    <a:pt x="20996" y="24090"/>
                    <a:pt x="20996" y="24090"/>
                    <a:pt x="20996" y="24090"/>
                  </a:cubicBezTo>
                  <a:lnTo>
                    <a:pt x="20996" y="24090"/>
                  </a:lnTo>
                  <a:cubicBezTo>
                    <a:pt x="21017" y="24090"/>
                    <a:pt x="21024" y="24076"/>
                    <a:pt x="21031" y="24062"/>
                  </a:cubicBezTo>
                  <a:lnTo>
                    <a:pt x="21031" y="24062"/>
                  </a:lnTo>
                  <a:cubicBezTo>
                    <a:pt x="21163" y="21865"/>
                    <a:pt x="19453" y="20968"/>
                    <a:pt x="18076" y="20245"/>
                  </a:cubicBezTo>
                  <a:lnTo>
                    <a:pt x="18076" y="20245"/>
                  </a:lnTo>
                  <a:lnTo>
                    <a:pt x="17951" y="20176"/>
                  </a:lnTo>
                  <a:cubicBezTo>
                    <a:pt x="17138" y="19752"/>
                    <a:pt x="16296" y="19390"/>
                    <a:pt x="15406" y="19001"/>
                  </a:cubicBezTo>
                  <a:lnTo>
                    <a:pt x="15406" y="19001"/>
                  </a:lnTo>
                  <a:cubicBezTo>
                    <a:pt x="14690" y="18688"/>
                    <a:pt x="13946" y="18368"/>
                    <a:pt x="13216" y="18007"/>
                  </a:cubicBezTo>
                  <a:lnTo>
                    <a:pt x="13216" y="18007"/>
                  </a:lnTo>
                  <a:cubicBezTo>
                    <a:pt x="12591" y="17701"/>
                    <a:pt x="12028" y="17395"/>
                    <a:pt x="11513" y="17075"/>
                  </a:cubicBezTo>
                  <a:lnTo>
                    <a:pt x="11513" y="17075"/>
                  </a:lnTo>
                  <a:cubicBezTo>
                    <a:pt x="10074" y="16192"/>
                    <a:pt x="8134" y="14684"/>
                    <a:pt x="7064" y="12480"/>
                  </a:cubicBezTo>
                  <a:lnTo>
                    <a:pt x="7064" y="12480"/>
                  </a:lnTo>
                  <a:cubicBezTo>
                    <a:pt x="6473" y="11270"/>
                    <a:pt x="6077" y="9963"/>
                    <a:pt x="5694" y="8705"/>
                  </a:cubicBezTo>
                  <a:lnTo>
                    <a:pt x="5694" y="8705"/>
                  </a:lnTo>
                  <a:cubicBezTo>
                    <a:pt x="5555" y="8246"/>
                    <a:pt x="5409" y="7766"/>
                    <a:pt x="5256" y="7300"/>
                  </a:cubicBezTo>
                  <a:lnTo>
                    <a:pt x="5256" y="7300"/>
                  </a:lnTo>
                  <a:cubicBezTo>
                    <a:pt x="5068" y="6716"/>
                    <a:pt x="4888" y="6230"/>
                    <a:pt x="4700" y="5778"/>
                  </a:cubicBezTo>
                  <a:lnTo>
                    <a:pt x="4700" y="5778"/>
                  </a:lnTo>
                  <a:cubicBezTo>
                    <a:pt x="3741" y="3518"/>
                    <a:pt x="2267" y="1683"/>
                    <a:pt x="49" y="1"/>
                  </a:cubicBezTo>
                  <a:lnTo>
                    <a:pt x="49" y="1"/>
                  </a:lnTo>
                  <a:cubicBezTo>
                    <a:pt x="42"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7"/>
            <p:cNvSpPr/>
            <p:nvPr/>
          </p:nvSpPr>
          <p:spPr>
            <a:xfrm>
              <a:off x="5515375" y="1297225"/>
              <a:ext cx="555500" cy="597050"/>
            </a:xfrm>
            <a:custGeom>
              <a:rect b="b" l="l" r="r" t="t"/>
              <a:pathLst>
                <a:path extrusionOk="0" h="23882" w="22220">
                  <a:moveTo>
                    <a:pt x="7" y="7"/>
                  </a:moveTo>
                  <a:cubicBezTo>
                    <a:pt x="0" y="21"/>
                    <a:pt x="0" y="42"/>
                    <a:pt x="14" y="49"/>
                  </a:cubicBezTo>
                  <a:lnTo>
                    <a:pt x="14" y="49"/>
                  </a:lnTo>
                  <a:cubicBezTo>
                    <a:pt x="2371" y="1697"/>
                    <a:pt x="3921" y="3525"/>
                    <a:pt x="4895" y="5799"/>
                  </a:cubicBezTo>
                  <a:lnTo>
                    <a:pt x="4895" y="5799"/>
                  </a:lnTo>
                  <a:cubicBezTo>
                    <a:pt x="5089" y="6257"/>
                    <a:pt x="5270" y="6751"/>
                    <a:pt x="5458" y="7349"/>
                  </a:cubicBezTo>
                  <a:lnTo>
                    <a:pt x="5458" y="7349"/>
                  </a:lnTo>
                  <a:cubicBezTo>
                    <a:pt x="5624" y="7863"/>
                    <a:pt x="5777" y="8392"/>
                    <a:pt x="5930" y="8899"/>
                  </a:cubicBezTo>
                  <a:lnTo>
                    <a:pt x="5930" y="8899"/>
                  </a:lnTo>
                  <a:cubicBezTo>
                    <a:pt x="6292" y="10158"/>
                    <a:pt x="6667" y="11451"/>
                    <a:pt x="7244" y="12660"/>
                  </a:cubicBezTo>
                  <a:lnTo>
                    <a:pt x="7244" y="12660"/>
                  </a:lnTo>
                  <a:cubicBezTo>
                    <a:pt x="8405" y="15066"/>
                    <a:pt x="10651" y="16588"/>
                    <a:pt x="11888" y="17284"/>
                  </a:cubicBezTo>
                  <a:lnTo>
                    <a:pt x="11888" y="17284"/>
                  </a:lnTo>
                  <a:cubicBezTo>
                    <a:pt x="12431" y="17590"/>
                    <a:pt x="13015" y="17875"/>
                    <a:pt x="13689" y="18167"/>
                  </a:cubicBezTo>
                  <a:lnTo>
                    <a:pt x="13689" y="18167"/>
                  </a:lnTo>
                  <a:cubicBezTo>
                    <a:pt x="14537" y="18528"/>
                    <a:pt x="15399" y="18841"/>
                    <a:pt x="16234" y="19140"/>
                  </a:cubicBezTo>
                  <a:lnTo>
                    <a:pt x="16234" y="19140"/>
                  </a:lnTo>
                  <a:cubicBezTo>
                    <a:pt x="17096" y="19453"/>
                    <a:pt x="17916" y="19752"/>
                    <a:pt x="18716" y="20099"/>
                  </a:cubicBezTo>
                  <a:lnTo>
                    <a:pt x="18716" y="20099"/>
                  </a:lnTo>
                  <a:lnTo>
                    <a:pt x="18778" y="20120"/>
                  </a:lnTo>
                  <a:cubicBezTo>
                    <a:pt x="20203" y="20746"/>
                    <a:pt x="22164" y="21594"/>
                    <a:pt x="22032" y="23854"/>
                  </a:cubicBezTo>
                  <a:lnTo>
                    <a:pt x="22032" y="23854"/>
                  </a:lnTo>
                  <a:cubicBezTo>
                    <a:pt x="22032" y="23867"/>
                    <a:pt x="22046" y="23881"/>
                    <a:pt x="22060" y="23881"/>
                  </a:cubicBezTo>
                  <a:lnTo>
                    <a:pt x="22060" y="23881"/>
                  </a:lnTo>
                  <a:lnTo>
                    <a:pt x="22060" y="23881"/>
                  </a:lnTo>
                  <a:lnTo>
                    <a:pt x="22060" y="23881"/>
                  </a:lnTo>
                  <a:cubicBezTo>
                    <a:pt x="22073" y="23881"/>
                    <a:pt x="22087" y="23867"/>
                    <a:pt x="22087" y="23854"/>
                  </a:cubicBezTo>
                  <a:lnTo>
                    <a:pt x="22087" y="23854"/>
                  </a:lnTo>
                  <a:cubicBezTo>
                    <a:pt x="22219" y="21552"/>
                    <a:pt x="20245" y="20697"/>
                    <a:pt x="18799" y="20072"/>
                  </a:cubicBezTo>
                  <a:lnTo>
                    <a:pt x="18799" y="20072"/>
                  </a:lnTo>
                  <a:lnTo>
                    <a:pt x="18736" y="20044"/>
                  </a:lnTo>
                  <a:cubicBezTo>
                    <a:pt x="17937" y="19696"/>
                    <a:pt x="17117" y="19397"/>
                    <a:pt x="16247" y="19084"/>
                  </a:cubicBezTo>
                  <a:lnTo>
                    <a:pt x="16247" y="19084"/>
                  </a:lnTo>
                  <a:cubicBezTo>
                    <a:pt x="15420" y="18785"/>
                    <a:pt x="14558" y="18473"/>
                    <a:pt x="13710" y="18111"/>
                  </a:cubicBezTo>
                  <a:lnTo>
                    <a:pt x="13710" y="18111"/>
                  </a:lnTo>
                  <a:cubicBezTo>
                    <a:pt x="13043" y="17826"/>
                    <a:pt x="12452" y="17534"/>
                    <a:pt x="11916" y="17235"/>
                  </a:cubicBezTo>
                  <a:lnTo>
                    <a:pt x="11916" y="17235"/>
                  </a:lnTo>
                  <a:cubicBezTo>
                    <a:pt x="10686" y="16547"/>
                    <a:pt x="8447" y="15031"/>
                    <a:pt x="7300" y="12633"/>
                  </a:cubicBezTo>
                  <a:lnTo>
                    <a:pt x="7300" y="12633"/>
                  </a:lnTo>
                  <a:cubicBezTo>
                    <a:pt x="6723" y="11430"/>
                    <a:pt x="6348" y="10137"/>
                    <a:pt x="5986" y="8885"/>
                  </a:cubicBezTo>
                  <a:lnTo>
                    <a:pt x="5986" y="8885"/>
                  </a:lnTo>
                  <a:cubicBezTo>
                    <a:pt x="5833" y="8371"/>
                    <a:pt x="5680" y="7850"/>
                    <a:pt x="5513" y="7328"/>
                  </a:cubicBezTo>
                  <a:lnTo>
                    <a:pt x="5513" y="7328"/>
                  </a:lnTo>
                  <a:cubicBezTo>
                    <a:pt x="5326" y="6730"/>
                    <a:pt x="5145" y="6237"/>
                    <a:pt x="4950" y="5778"/>
                  </a:cubicBezTo>
                  <a:lnTo>
                    <a:pt x="4950" y="5778"/>
                  </a:lnTo>
                  <a:cubicBezTo>
                    <a:pt x="3970" y="3491"/>
                    <a:pt x="2413" y="1655"/>
                    <a:pt x="49" y="1"/>
                  </a:cubicBezTo>
                  <a:lnTo>
                    <a:pt x="49" y="1"/>
                  </a:lnTo>
                  <a:cubicBezTo>
                    <a:pt x="42" y="1"/>
                    <a:pt x="35" y="1"/>
                    <a:pt x="35" y="1"/>
                  </a:cubicBezTo>
                  <a:lnTo>
                    <a:pt x="35"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7"/>
            <p:cNvSpPr/>
            <p:nvPr/>
          </p:nvSpPr>
          <p:spPr>
            <a:xfrm>
              <a:off x="5483200" y="1297225"/>
              <a:ext cx="581950" cy="592000"/>
            </a:xfrm>
            <a:custGeom>
              <a:rect b="b" l="l" r="r" t="t"/>
              <a:pathLst>
                <a:path extrusionOk="0" h="23680" w="23278">
                  <a:moveTo>
                    <a:pt x="8" y="14"/>
                  </a:moveTo>
                  <a:cubicBezTo>
                    <a:pt x="1" y="21"/>
                    <a:pt x="8" y="42"/>
                    <a:pt x="22" y="49"/>
                  </a:cubicBezTo>
                  <a:lnTo>
                    <a:pt x="22" y="49"/>
                  </a:lnTo>
                  <a:cubicBezTo>
                    <a:pt x="2559" y="1697"/>
                    <a:pt x="4138" y="3470"/>
                    <a:pt x="5146" y="5799"/>
                  </a:cubicBezTo>
                  <a:lnTo>
                    <a:pt x="5146" y="5799"/>
                  </a:lnTo>
                  <a:cubicBezTo>
                    <a:pt x="5340" y="6257"/>
                    <a:pt x="5535" y="6779"/>
                    <a:pt x="5723" y="7377"/>
                  </a:cubicBezTo>
                  <a:lnTo>
                    <a:pt x="5723" y="7377"/>
                  </a:lnTo>
                  <a:cubicBezTo>
                    <a:pt x="5896" y="7933"/>
                    <a:pt x="6056" y="8510"/>
                    <a:pt x="6209" y="9059"/>
                  </a:cubicBezTo>
                  <a:lnTo>
                    <a:pt x="6209" y="9059"/>
                  </a:lnTo>
                  <a:cubicBezTo>
                    <a:pt x="6557" y="10311"/>
                    <a:pt x="6918" y="11611"/>
                    <a:pt x="7489" y="12806"/>
                  </a:cubicBezTo>
                  <a:lnTo>
                    <a:pt x="7489" y="12806"/>
                  </a:lnTo>
                  <a:cubicBezTo>
                    <a:pt x="8663" y="15302"/>
                    <a:pt x="11006" y="16783"/>
                    <a:pt x="12299" y="17444"/>
                  </a:cubicBezTo>
                  <a:lnTo>
                    <a:pt x="12299" y="17444"/>
                  </a:lnTo>
                  <a:cubicBezTo>
                    <a:pt x="12870" y="17736"/>
                    <a:pt x="13488" y="18007"/>
                    <a:pt x="14190" y="18271"/>
                  </a:cubicBezTo>
                  <a:lnTo>
                    <a:pt x="14190" y="18271"/>
                  </a:lnTo>
                  <a:cubicBezTo>
                    <a:pt x="15157" y="18632"/>
                    <a:pt x="16144" y="18924"/>
                    <a:pt x="17096" y="19203"/>
                  </a:cubicBezTo>
                  <a:lnTo>
                    <a:pt x="17096" y="19203"/>
                  </a:lnTo>
                  <a:cubicBezTo>
                    <a:pt x="17938" y="19453"/>
                    <a:pt x="18730" y="19682"/>
                    <a:pt x="19509" y="19960"/>
                  </a:cubicBezTo>
                  <a:lnTo>
                    <a:pt x="19509" y="19960"/>
                  </a:lnTo>
                  <a:cubicBezTo>
                    <a:pt x="21073" y="20516"/>
                    <a:pt x="23221" y="21281"/>
                    <a:pt x="23096" y="23645"/>
                  </a:cubicBezTo>
                  <a:lnTo>
                    <a:pt x="23096" y="23645"/>
                  </a:lnTo>
                  <a:cubicBezTo>
                    <a:pt x="23096" y="23659"/>
                    <a:pt x="23110" y="23673"/>
                    <a:pt x="23124" y="23680"/>
                  </a:cubicBezTo>
                  <a:lnTo>
                    <a:pt x="23124" y="23680"/>
                  </a:lnTo>
                  <a:cubicBezTo>
                    <a:pt x="23124" y="23680"/>
                    <a:pt x="23124" y="23680"/>
                    <a:pt x="23124" y="23680"/>
                  </a:cubicBezTo>
                  <a:lnTo>
                    <a:pt x="23124" y="23680"/>
                  </a:lnTo>
                  <a:cubicBezTo>
                    <a:pt x="23138" y="23680"/>
                    <a:pt x="23152" y="23666"/>
                    <a:pt x="23152" y="23652"/>
                  </a:cubicBezTo>
                  <a:lnTo>
                    <a:pt x="23152" y="23652"/>
                  </a:lnTo>
                  <a:cubicBezTo>
                    <a:pt x="23277" y="21240"/>
                    <a:pt x="21024" y="20440"/>
                    <a:pt x="19530" y="19912"/>
                  </a:cubicBezTo>
                  <a:lnTo>
                    <a:pt x="19530" y="19912"/>
                  </a:lnTo>
                  <a:cubicBezTo>
                    <a:pt x="18744" y="19634"/>
                    <a:pt x="17952" y="19397"/>
                    <a:pt x="17110" y="19147"/>
                  </a:cubicBezTo>
                  <a:lnTo>
                    <a:pt x="17110" y="19147"/>
                  </a:lnTo>
                  <a:cubicBezTo>
                    <a:pt x="16165" y="18869"/>
                    <a:pt x="15178" y="18577"/>
                    <a:pt x="14204" y="18215"/>
                  </a:cubicBezTo>
                  <a:lnTo>
                    <a:pt x="14204" y="18215"/>
                  </a:lnTo>
                  <a:cubicBezTo>
                    <a:pt x="13509" y="17951"/>
                    <a:pt x="12890" y="17680"/>
                    <a:pt x="12327" y="17395"/>
                  </a:cubicBezTo>
                  <a:lnTo>
                    <a:pt x="12327" y="17395"/>
                  </a:lnTo>
                  <a:cubicBezTo>
                    <a:pt x="11041" y="16734"/>
                    <a:pt x="8712" y="15261"/>
                    <a:pt x="7537" y="12786"/>
                  </a:cubicBezTo>
                  <a:lnTo>
                    <a:pt x="7537" y="12786"/>
                  </a:lnTo>
                  <a:cubicBezTo>
                    <a:pt x="6974" y="11590"/>
                    <a:pt x="6613" y="10297"/>
                    <a:pt x="6265" y="9045"/>
                  </a:cubicBezTo>
                  <a:lnTo>
                    <a:pt x="6265" y="9045"/>
                  </a:lnTo>
                  <a:cubicBezTo>
                    <a:pt x="6112" y="8489"/>
                    <a:pt x="5952" y="7919"/>
                    <a:pt x="5778" y="7356"/>
                  </a:cubicBezTo>
                  <a:lnTo>
                    <a:pt x="5778" y="7356"/>
                  </a:lnTo>
                  <a:cubicBezTo>
                    <a:pt x="5584" y="6758"/>
                    <a:pt x="5396" y="6237"/>
                    <a:pt x="5194" y="5771"/>
                  </a:cubicBezTo>
                  <a:lnTo>
                    <a:pt x="5194" y="5771"/>
                  </a:lnTo>
                  <a:cubicBezTo>
                    <a:pt x="4186" y="3435"/>
                    <a:pt x="2601" y="1655"/>
                    <a:pt x="50" y="1"/>
                  </a:cubicBezTo>
                  <a:lnTo>
                    <a:pt x="50" y="1"/>
                  </a:lnTo>
                  <a:cubicBezTo>
                    <a:pt x="43" y="1"/>
                    <a:pt x="43" y="1"/>
                    <a:pt x="36" y="1"/>
                  </a:cubicBezTo>
                  <a:lnTo>
                    <a:pt x="36" y="1"/>
                  </a:lnTo>
                  <a:cubicBezTo>
                    <a:pt x="29"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7"/>
            <p:cNvSpPr/>
            <p:nvPr/>
          </p:nvSpPr>
          <p:spPr>
            <a:xfrm>
              <a:off x="5451050" y="1297225"/>
              <a:ext cx="608350" cy="586800"/>
            </a:xfrm>
            <a:custGeom>
              <a:rect b="b" l="l" r="r" t="t"/>
              <a:pathLst>
                <a:path extrusionOk="0" h="23472" w="24334">
                  <a:moveTo>
                    <a:pt x="15" y="14"/>
                  </a:moveTo>
                  <a:cubicBezTo>
                    <a:pt x="1" y="28"/>
                    <a:pt x="8" y="42"/>
                    <a:pt x="22" y="49"/>
                  </a:cubicBezTo>
                  <a:lnTo>
                    <a:pt x="22" y="49"/>
                  </a:lnTo>
                  <a:cubicBezTo>
                    <a:pt x="2705" y="1669"/>
                    <a:pt x="4360" y="3435"/>
                    <a:pt x="5389" y="5792"/>
                  </a:cubicBezTo>
                  <a:lnTo>
                    <a:pt x="5389" y="5792"/>
                  </a:lnTo>
                  <a:cubicBezTo>
                    <a:pt x="5597" y="6264"/>
                    <a:pt x="5792" y="6793"/>
                    <a:pt x="5980" y="7405"/>
                  </a:cubicBezTo>
                  <a:lnTo>
                    <a:pt x="5980" y="7405"/>
                  </a:lnTo>
                  <a:cubicBezTo>
                    <a:pt x="6160" y="8002"/>
                    <a:pt x="6327" y="8614"/>
                    <a:pt x="6487" y="9212"/>
                  </a:cubicBezTo>
                  <a:lnTo>
                    <a:pt x="6487" y="9212"/>
                  </a:lnTo>
                  <a:cubicBezTo>
                    <a:pt x="6821" y="10464"/>
                    <a:pt x="7169" y="11757"/>
                    <a:pt x="7725" y="12959"/>
                  </a:cubicBezTo>
                  <a:lnTo>
                    <a:pt x="7725" y="12959"/>
                  </a:lnTo>
                  <a:cubicBezTo>
                    <a:pt x="8601" y="14830"/>
                    <a:pt x="10415" y="16526"/>
                    <a:pt x="12709" y="17604"/>
                  </a:cubicBezTo>
                  <a:lnTo>
                    <a:pt x="12709" y="17604"/>
                  </a:lnTo>
                  <a:cubicBezTo>
                    <a:pt x="13314" y="17889"/>
                    <a:pt x="13961" y="18139"/>
                    <a:pt x="14684" y="18375"/>
                  </a:cubicBezTo>
                  <a:lnTo>
                    <a:pt x="14684" y="18375"/>
                  </a:lnTo>
                  <a:cubicBezTo>
                    <a:pt x="15775" y="18723"/>
                    <a:pt x="16881" y="18987"/>
                    <a:pt x="17951" y="19237"/>
                  </a:cubicBezTo>
                  <a:lnTo>
                    <a:pt x="17951" y="19237"/>
                  </a:lnTo>
                  <a:cubicBezTo>
                    <a:pt x="18730" y="19425"/>
                    <a:pt x="19537" y="19613"/>
                    <a:pt x="20301" y="19828"/>
                  </a:cubicBezTo>
                  <a:lnTo>
                    <a:pt x="20301" y="19828"/>
                  </a:lnTo>
                  <a:cubicBezTo>
                    <a:pt x="21789" y="20252"/>
                    <a:pt x="24271" y="20961"/>
                    <a:pt x="24160" y="23443"/>
                  </a:cubicBezTo>
                  <a:lnTo>
                    <a:pt x="24160" y="23443"/>
                  </a:lnTo>
                  <a:cubicBezTo>
                    <a:pt x="24160" y="23457"/>
                    <a:pt x="24167" y="23471"/>
                    <a:pt x="24188" y="23471"/>
                  </a:cubicBezTo>
                  <a:lnTo>
                    <a:pt x="24188" y="23471"/>
                  </a:lnTo>
                  <a:lnTo>
                    <a:pt x="24188" y="23471"/>
                  </a:lnTo>
                  <a:lnTo>
                    <a:pt x="24188" y="23471"/>
                  </a:lnTo>
                  <a:cubicBezTo>
                    <a:pt x="24202" y="23471"/>
                    <a:pt x="24215" y="23457"/>
                    <a:pt x="24215" y="23443"/>
                  </a:cubicBezTo>
                  <a:lnTo>
                    <a:pt x="24215" y="23443"/>
                  </a:lnTo>
                  <a:cubicBezTo>
                    <a:pt x="24334" y="20920"/>
                    <a:pt x="21817" y="20204"/>
                    <a:pt x="20315" y="19773"/>
                  </a:cubicBezTo>
                  <a:lnTo>
                    <a:pt x="20315" y="19773"/>
                  </a:lnTo>
                  <a:cubicBezTo>
                    <a:pt x="19550" y="19557"/>
                    <a:pt x="18744" y="19362"/>
                    <a:pt x="17965" y="19182"/>
                  </a:cubicBezTo>
                  <a:lnTo>
                    <a:pt x="17965" y="19182"/>
                  </a:lnTo>
                  <a:cubicBezTo>
                    <a:pt x="16895" y="18931"/>
                    <a:pt x="15789" y="18667"/>
                    <a:pt x="14705" y="18320"/>
                  </a:cubicBezTo>
                  <a:lnTo>
                    <a:pt x="14705" y="18320"/>
                  </a:lnTo>
                  <a:cubicBezTo>
                    <a:pt x="13982" y="18083"/>
                    <a:pt x="13342" y="17833"/>
                    <a:pt x="12730" y="17548"/>
                  </a:cubicBezTo>
                  <a:lnTo>
                    <a:pt x="12730" y="17548"/>
                  </a:lnTo>
                  <a:cubicBezTo>
                    <a:pt x="10450" y="16477"/>
                    <a:pt x="8642" y="14795"/>
                    <a:pt x="7780" y="12932"/>
                  </a:cubicBezTo>
                  <a:lnTo>
                    <a:pt x="7780" y="12932"/>
                  </a:lnTo>
                  <a:cubicBezTo>
                    <a:pt x="7224" y="11743"/>
                    <a:pt x="6877" y="10450"/>
                    <a:pt x="6543" y="9198"/>
                  </a:cubicBezTo>
                  <a:lnTo>
                    <a:pt x="6543" y="9198"/>
                  </a:lnTo>
                  <a:cubicBezTo>
                    <a:pt x="6383" y="8600"/>
                    <a:pt x="6216" y="7982"/>
                    <a:pt x="6035" y="7384"/>
                  </a:cubicBezTo>
                  <a:lnTo>
                    <a:pt x="6035" y="7384"/>
                  </a:lnTo>
                  <a:cubicBezTo>
                    <a:pt x="5848" y="6772"/>
                    <a:pt x="5653" y="6244"/>
                    <a:pt x="5444" y="5771"/>
                  </a:cubicBezTo>
                  <a:lnTo>
                    <a:pt x="5444" y="5771"/>
                  </a:lnTo>
                  <a:cubicBezTo>
                    <a:pt x="4409" y="3400"/>
                    <a:pt x="2747" y="1627"/>
                    <a:pt x="50" y="1"/>
                  </a:cubicBezTo>
                  <a:lnTo>
                    <a:pt x="50" y="1"/>
                  </a:lnTo>
                  <a:cubicBezTo>
                    <a:pt x="50" y="1"/>
                    <a:pt x="43" y="1"/>
                    <a:pt x="36" y="1"/>
                  </a:cubicBezTo>
                  <a:lnTo>
                    <a:pt x="36" y="1"/>
                  </a:lnTo>
                  <a:cubicBezTo>
                    <a:pt x="29" y="1"/>
                    <a:pt x="15" y="1"/>
                    <a:pt x="1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7"/>
            <p:cNvSpPr/>
            <p:nvPr/>
          </p:nvSpPr>
          <p:spPr>
            <a:xfrm>
              <a:off x="5419075" y="1297225"/>
              <a:ext cx="634600" cy="581750"/>
            </a:xfrm>
            <a:custGeom>
              <a:rect b="b" l="l" r="r" t="t"/>
              <a:pathLst>
                <a:path extrusionOk="0" h="23270" w="25384">
                  <a:moveTo>
                    <a:pt x="8" y="14"/>
                  </a:moveTo>
                  <a:cubicBezTo>
                    <a:pt x="1" y="28"/>
                    <a:pt x="1" y="42"/>
                    <a:pt x="15" y="49"/>
                  </a:cubicBezTo>
                  <a:lnTo>
                    <a:pt x="15" y="49"/>
                  </a:lnTo>
                  <a:cubicBezTo>
                    <a:pt x="2851" y="1634"/>
                    <a:pt x="4582" y="3407"/>
                    <a:pt x="5632" y="5792"/>
                  </a:cubicBezTo>
                  <a:lnTo>
                    <a:pt x="5632" y="5792"/>
                  </a:lnTo>
                  <a:cubicBezTo>
                    <a:pt x="5847" y="6271"/>
                    <a:pt x="6042" y="6807"/>
                    <a:pt x="6230" y="7425"/>
                  </a:cubicBezTo>
                  <a:lnTo>
                    <a:pt x="6230" y="7425"/>
                  </a:lnTo>
                  <a:cubicBezTo>
                    <a:pt x="6424" y="8065"/>
                    <a:pt x="6591" y="8719"/>
                    <a:pt x="6751" y="9351"/>
                  </a:cubicBezTo>
                  <a:lnTo>
                    <a:pt x="6751" y="9351"/>
                  </a:lnTo>
                  <a:cubicBezTo>
                    <a:pt x="7071" y="10603"/>
                    <a:pt x="7405" y="11910"/>
                    <a:pt x="7961" y="13112"/>
                  </a:cubicBezTo>
                  <a:lnTo>
                    <a:pt x="7961" y="13112"/>
                  </a:lnTo>
                  <a:cubicBezTo>
                    <a:pt x="8844" y="15045"/>
                    <a:pt x="10721" y="16734"/>
                    <a:pt x="13106" y="17763"/>
                  </a:cubicBezTo>
                  <a:lnTo>
                    <a:pt x="13106" y="17763"/>
                  </a:lnTo>
                  <a:cubicBezTo>
                    <a:pt x="13745" y="18035"/>
                    <a:pt x="14420" y="18271"/>
                    <a:pt x="15177" y="18479"/>
                  </a:cubicBezTo>
                  <a:lnTo>
                    <a:pt x="15177" y="18479"/>
                  </a:lnTo>
                  <a:cubicBezTo>
                    <a:pt x="16380" y="18813"/>
                    <a:pt x="17604" y="19036"/>
                    <a:pt x="18792" y="19251"/>
                  </a:cubicBezTo>
                  <a:lnTo>
                    <a:pt x="18792" y="19251"/>
                  </a:lnTo>
                  <a:cubicBezTo>
                    <a:pt x="19550" y="19383"/>
                    <a:pt x="20336" y="19529"/>
                    <a:pt x="21087" y="19696"/>
                  </a:cubicBezTo>
                  <a:lnTo>
                    <a:pt x="21087" y="19696"/>
                  </a:lnTo>
                  <a:cubicBezTo>
                    <a:pt x="22568" y="20023"/>
                    <a:pt x="25321" y="20635"/>
                    <a:pt x="25216" y="23235"/>
                  </a:cubicBezTo>
                  <a:lnTo>
                    <a:pt x="25216" y="23235"/>
                  </a:lnTo>
                  <a:cubicBezTo>
                    <a:pt x="25216" y="23256"/>
                    <a:pt x="25223" y="23263"/>
                    <a:pt x="25244" y="23270"/>
                  </a:cubicBezTo>
                  <a:lnTo>
                    <a:pt x="25244" y="23270"/>
                  </a:lnTo>
                  <a:lnTo>
                    <a:pt x="25244" y="23270"/>
                  </a:lnTo>
                  <a:cubicBezTo>
                    <a:pt x="25258" y="23270"/>
                    <a:pt x="25272" y="23256"/>
                    <a:pt x="25272" y="23242"/>
                  </a:cubicBezTo>
                  <a:lnTo>
                    <a:pt x="25272" y="23242"/>
                  </a:lnTo>
                  <a:cubicBezTo>
                    <a:pt x="25383" y="20593"/>
                    <a:pt x="22595" y="19974"/>
                    <a:pt x="21101" y="19641"/>
                  </a:cubicBezTo>
                  <a:lnTo>
                    <a:pt x="21101" y="19641"/>
                  </a:lnTo>
                  <a:cubicBezTo>
                    <a:pt x="20343" y="19474"/>
                    <a:pt x="19564" y="19328"/>
                    <a:pt x="18806" y="19196"/>
                  </a:cubicBezTo>
                  <a:lnTo>
                    <a:pt x="18806" y="19196"/>
                  </a:lnTo>
                  <a:cubicBezTo>
                    <a:pt x="17618" y="18980"/>
                    <a:pt x="16387" y="18758"/>
                    <a:pt x="15191" y="18424"/>
                  </a:cubicBezTo>
                  <a:lnTo>
                    <a:pt x="15191" y="18424"/>
                  </a:lnTo>
                  <a:cubicBezTo>
                    <a:pt x="14440" y="18215"/>
                    <a:pt x="13766" y="17979"/>
                    <a:pt x="13133" y="17708"/>
                  </a:cubicBezTo>
                  <a:lnTo>
                    <a:pt x="13133" y="17708"/>
                  </a:lnTo>
                  <a:cubicBezTo>
                    <a:pt x="10756" y="16693"/>
                    <a:pt x="8893" y="15003"/>
                    <a:pt x="8010" y="13085"/>
                  </a:cubicBezTo>
                  <a:lnTo>
                    <a:pt x="8010" y="13085"/>
                  </a:lnTo>
                  <a:cubicBezTo>
                    <a:pt x="7460" y="11889"/>
                    <a:pt x="7127" y="10589"/>
                    <a:pt x="6807" y="9330"/>
                  </a:cubicBezTo>
                  <a:lnTo>
                    <a:pt x="6807" y="9330"/>
                  </a:lnTo>
                  <a:cubicBezTo>
                    <a:pt x="6647" y="8698"/>
                    <a:pt x="6480" y="8044"/>
                    <a:pt x="6285" y="7412"/>
                  </a:cubicBezTo>
                  <a:lnTo>
                    <a:pt x="6285" y="7412"/>
                  </a:lnTo>
                  <a:cubicBezTo>
                    <a:pt x="6098" y="6786"/>
                    <a:pt x="5896" y="6251"/>
                    <a:pt x="5688" y="5764"/>
                  </a:cubicBezTo>
                  <a:lnTo>
                    <a:pt x="5688" y="5764"/>
                  </a:lnTo>
                  <a:cubicBezTo>
                    <a:pt x="4631" y="3372"/>
                    <a:pt x="2886" y="1593"/>
                    <a:pt x="42" y="1"/>
                  </a:cubicBezTo>
                  <a:lnTo>
                    <a:pt x="42" y="1"/>
                  </a:lnTo>
                  <a:cubicBezTo>
                    <a:pt x="42" y="1"/>
                    <a:pt x="35" y="1"/>
                    <a:pt x="28" y="1"/>
                  </a:cubicBezTo>
                  <a:lnTo>
                    <a:pt x="28" y="1"/>
                  </a:lnTo>
                  <a:cubicBezTo>
                    <a:pt x="21"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7"/>
            <p:cNvSpPr/>
            <p:nvPr/>
          </p:nvSpPr>
          <p:spPr>
            <a:xfrm>
              <a:off x="5386925" y="1297225"/>
              <a:ext cx="659450" cy="576525"/>
            </a:xfrm>
            <a:custGeom>
              <a:rect b="b" l="l" r="r" t="t"/>
              <a:pathLst>
                <a:path extrusionOk="0" h="23061" w="26378">
                  <a:moveTo>
                    <a:pt x="7" y="14"/>
                  </a:moveTo>
                  <a:cubicBezTo>
                    <a:pt x="0" y="28"/>
                    <a:pt x="7" y="42"/>
                    <a:pt x="21" y="49"/>
                  </a:cubicBezTo>
                  <a:lnTo>
                    <a:pt x="21" y="49"/>
                  </a:lnTo>
                  <a:cubicBezTo>
                    <a:pt x="2024" y="1099"/>
                    <a:pt x="4506" y="2691"/>
                    <a:pt x="5882" y="5785"/>
                  </a:cubicBezTo>
                  <a:lnTo>
                    <a:pt x="5882" y="5785"/>
                  </a:lnTo>
                  <a:cubicBezTo>
                    <a:pt x="6098" y="6278"/>
                    <a:pt x="6299" y="6821"/>
                    <a:pt x="6487" y="7453"/>
                  </a:cubicBezTo>
                  <a:lnTo>
                    <a:pt x="6487" y="7453"/>
                  </a:lnTo>
                  <a:cubicBezTo>
                    <a:pt x="6688" y="8121"/>
                    <a:pt x="6855" y="8809"/>
                    <a:pt x="7022" y="9476"/>
                  </a:cubicBezTo>
                  <a:lnTo>
                    <a:pt x="7022" y="9476"/>
                  </a:lnTo>
                  <a:cubicBezTo>
                    <a:pt x="7328" y="10742"/>
                    <a:pt x="7648" y="12056"/>
                    <a:pt x="8197" y="13258"/>
                  </a:cubicBezTo>
                  <a:lnTo>
                    <a:pt x="8197" y="13258"/>
                  </a:lnTo>
                  <a:cubicBezTo>
                    <a:pt x="9101" y="15254"/>
                    <a:pt x="11034" y="16950"/>
                    <a:pt x="13516" y="17923"/>
                  </a:cubicBezTo>
                  <a:lnTo>
                    <a:pt x="13516" y="17923"/>
                  </a:lnTo>
                  <a:cubicBezTo>
                    <a:pt x="14183" y="18181"/>
                    <a:pt x="14885" y="18396"/>
                    <a:pt x="15671" y="18584"/>
                  </a:cubicBezTo>
                  <a:lnTo>
                    <a:pt x="15671" y="18584"/>
                  </a:lnTo>
                  <a:cubicBezTo>
                    <a:pt x="16985" y="18890"/>
                    <a:pt x="18333" y="19070"/>
                    <a:pt x="19634" y="19237"/>
                  </a:cubicBezTo>
                  <a:lnTo>
                    <a:pt x="19634" y="19237"/>
                  </a:lnTo>
                  <a:cubicBezTo>
                    <a:pt x="20370" y="19335"/>
                    <a:pt x="21135" y="19439"/>
                    <a:pt x="21879" y="19564"/>
                  </a:cubicBezTo>
                  <a:lnTo>
                    <a:pt x="21879" y="19564"/>
                  </a:lnTo>
                  <a:cubicBezTo>
                    <a:pt x="24104" y="19932"/>
                    <a:pt x="26363" y="20635"/>
                    <a:pt x="26273" y="23033"/>
                  </a:cubicBezTo>
                  <a:lnTo>
                    <a:pt x="26273" y="23033"/>
                  </a:lnTo>
                  <a:cubicBezTo>
                    <a:pt x="26273" y="23047"/>
                    <a:pt x="26287" y="23061"/>
                    <a:pt x="26301" y="23061"/>
                  </a:cubicBezTo>
                  <a:lnTo>
                    <a:pt x="26301" y="23061"/>
                  </a:lnTo>
                  <a:lnTo>
                    <a:pt x="26308" y="23061"/>
                  </a:lnTo>
                  <a:cubicBezTo>
                    <a:pt x="26322" y="23061"/>
                    <a:pt x="26335" y="23047"/>
                    <a:pt x="26335" y="23033"/>
                  </a:cubicBezTo>
                  <a:lnTo>
                    <a:pt x="26335" y="23033"/>
                  </a:lnTo>
                  <a:cubicBezTo>
                    <a:pt x="26377" y="21893"/>
                    <a:pt x="25877" y="21010"/>
                    <a:pt x="24841" y="20405"/>
                  </a:cubicBezTo>
                  <a:lnTo>
                    <a:pt x="24841" y="20405"/>
                  </a:lnTo>
                  <a:cubicBezTo>
                    <a:pt x="23958" y="19898"/>
                    <a:pt x="22852" y="19661"/>
                    <a:pt x="21886" y="19501"/>
                  </a:cubicBezTo>
                  <a:lnTo>
                    <a:pt x="21886" y="19501"/>
                  </a:lnTo>
                  <a:cubicBezTo>
                    <a:pt x="21149" y="19383"/>
                    <a:pt x="20377" y="19279"/>
                    <a:pt x="19640" y="19182"/>
                  </a:cubicBezTo>
                  <a:lnTo>
                    <a:pt x="19640" y="19182"/>
                  </a:lnTo>
                  <a:cubicBezTo>
                    <a:pt x="18340" y="19015"/>
                    <a:pt x="16999" y="18834"/>
                    <a:pt x="15685" y="18528"/>
                  </a:cubicBezTo>
                  <a:lnTo>
                    <a:pt x="15685" y="18528"/>
                  </a:lnTo>
                  <a:cubicBezTo>
                    <a:pt x="14906" y="18340"/>
                    <a:pt x="14204" y="18125"/>
                    <a:pt x="13536" y="17868"/>
                  </a:cubicBezTo>
                  <a:lnTo>
                    <a:pt x="13536" y="17868"/>
                  </a:lnTo>
                  <a:cubicBezTo>
                    <a:pt x="11068" y="16901"/>
                    <a:pt x="9143" y="15212"/>
                    <a:pt x="8253" y="13238"/>
                  </a:cubicBezTo>
                  <a:lnTo>
                    <a:pt x="8253" y="13238"/>
                  </a:lnTo>
                  <a:cubicBezTo>
                    <a:pt x="7704" y="12035"/>
                    <a:pt x="7384" y="10728"/>
                    <a:pt x="7078" y="9462"/>
                  </a:cubicBezTo>
                  <a:lnTo>
                    <a:pt x="7078" y="9462"/>
                  </a:lnTo>
                  <a:cubicBezTo>
                    <a:pt x="6911" y="8795"/>
                    <a:pt x="6744" y="8107"/>
                    <a:pt x="6543" y="7439"/>
                  </a:cubicBezTo>
                  <a:lnTo>
                    <a:pt x="6543" y="7439"/>
                  </a:lnTo>
                  <a:cubicBezTo>
                    <a:pt x="6355" y="6807"/>
                    <a:pt x="6153" y="6257"/>
                    <a:pt x="5931" y="5764"/>
                  </a:cubicBezTo>
                  <a:lnTo>
                    <a:pt x="5931" y="5764"/>
                  </a:lnTo>
                  <a:cubicBezTo>
                    <a:pt x="5340" y="4436"/>
                    <a:pt x="4526" y="3303"/>
                    <a:pt x="3449" y="2309"/>
                  </a:cubicBezTo>
                  <a:lnTo>
                    <a:pt x="3449" y="2309"/>
                  </a:lnTo>
                  <a:cubicBezTo>
                    <a:pt x="2531" y="1467"/>
                    <a:pt x="1453" y="737"/>
                    <a:pt x="49" y="1"/>
                  </a:cubicBezTo>
                  <a:lnTo>
                    <a:pt x="49" y="1"/>
                  </a:lnTo>
                  <a:cubicBezTo>
                    <a:pt x="42" y="1"/>
                    <a:pt x="35"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7"/>
            <p:cNvSpPr/>
            <p:nvPr/>
          </p:nvSpPr>
          <p:spPr>
            <a:xfrm>
              <a:off x="5354775" y="1297225"/>
              <a:ext cx="687075" cy="571500"/>
            </a:xfrm>
            <a:custGeom>
              <a:rect b="b" l="l" r="r" t="t"/>
              <a:pathLst>
                <a:path extrusionOk="0" h="22860" w="27483">
                  <a:moveTo>
                    <a:pt x="7" y="14"/>
                  </a:moveTo>
                  <a:cubicBezTo>
                    <a:pt x="0" y="28"/>
                    <a:pt x="7" y="49"/>
                    <a:pt x="21" y="56"/>
                  </a:cubicBezTo>
                  <a:lnTo>
                    <a:pt x="21" y="56"/>
                  </a:lnTo>
                  <a:cubicBezTo>
                    <a:pt x="2128" y="1071"/>
                    <a:pt x="4721" y="2649"/>
                    <a:pt x="6125" y="5778"/>
                  </a:cubicBezTo>
                  <a:lnTo>
                    <a:pt x="6125" y="5778"/>
                  </a:lnTo>
                  <a:cubicBezTo>
                    <a:pt x="6355" y="6285"/>
                    <a:pt x="6556" y="6841"/>
                    <a:pt x="6744" y="7481"/>
                  </a:cubicBezTo>
                  <a:lnTo>
                    <a:pt x="6744" y="7481"/>
                  </a:lnTo>
                  <a:cubicBezTo>
                    <a:pt x="6953" y="8183"/>
                    <a:pt x="7119" y="8906"/>
                    <a:pt x="7286" y="9602"/>
                  </a:cubicBezTo>
                  <a:lnTo>
                    <a:pt x="7286" y="9602"/>
                  </a:lnTo>
                  <a:cubicBezTo>
                    <a:pt x="7585" y="10874"/>
                    <a:pt x="7891" y="12195"/>
                    <a:pt x="8433" y="13411"/>
                  </a:cubicBezTo>
                  <a:lnTo>
                    <a:pt x="8433" y="13411"/>
                  </a:lnTo>
                  <a:cubicBezTo>
                    <a:pt x="9337" y="15427"/>
                    <a:pt x="11388" y="17172"/>
                    <a:pt x="13926" y="18076"/>
                  </a:cubicBezTo>
                  <a:lnTo>
                    <a:pt x="13926" y="18076"/>
                  </a:lnTo>
                  <a:cubicBezTo>
                    <a:pt x="14621" y="18327"/>
                    <a:pt x="15351" y="18521"/>
                    <a:pt x="16164" y="18688"/>
                  </a:cubicBezTo>
                  <a:lnTo>
                    <a:pt x="16164" y="18688"/>
                  </a:lnTo>
                  <a:cubicBezTo>
                    <a:pt x="17589" y="18966"/>
                    <a:pt x="19049" y="19091"/>
                    <a:pt x="20468" y="19216"/>
                  </a:cubicBezTo>
                  <a:lnTo>
                    <a:pt x="20468" y="19216"/>
                  </a:lnTo>
                  <a:cubicBezTo>
                    <a:pt x="21191" y="19279"/>
                    <a:pt x="21942" y="19342"/>
                    <a:pt x="22671" y="19425"/>
                  </a:cubicBezTo>
                  <a:lnTo>
                    <a:pt x="22671" y="19425"/>
                  </a:lnTo>
                  <a:cubicBezTo>
                    <a:pt x="24715" y="19661"/>
                    <a:pt x="27420" y="20273"/>
                    <a:pt x="27336" y="22825"/>
                  </a:cubicBezTo>
                  <a:lnTo>
                    <a:pt x="27336" y="22825"/>
                  </a:lnTo>
                  <a:cubicBezTo>
                    <a:pt x="27336" y="22845"/>
                    <a:pt x="27350" y="22852"/>
                    <a:pt x="27364" y="22859"/>
                  </a:cubicBezTo>
                  <a:lnTo>
                    <a:pt x="27364" y="22859"/>
                  </a:lnTo>
                  <a:lnTo>
                    <a:pt x="27364" y="22859"/>
                  </a:lnTo>
                  <a:cubicBezTo>
                    <a:pt x="27385" y="22859"/>
                    <a:pt x="27399" y="22845"/>
                    <a:pt x="27399" y="22832"/>
                  </a:cubicBezTo>
                  <a:lnTo>
                    <a:pt x="27399" y="22832"/>
                  </a:lnTo>
                  <a:cubicBezTo>
                    <a:pt x="27482" y="20231"/>
                    <a:pt x="24743" y="19606"/>
                    <a:pt x="22678" y="19369"/>
                  </a:cubicBezTo>
                  <a:lnTo>
                    <a:pt x="22678" y="19369"/>
                  </a:lnTo>
                  <a:cubicBezTo>
                    <a:pt x="21948" y="19286"/>
                    <a:pt x="21198" y="19223"/>
                    <a:pt x="20475" y="19161"/>
                  </a:cubicBezTo>
                  <a:lnTo>
                    <a:pt x="20475" y="19161"/>
                  </a:lnTo>
                  <a:cubicBezTo>
                    <a:pt x="19056" y="19036"/>
                    <a:pt x="17596" y="18911"/>
                    <a:pt x="16178" y="18632"/>
                  </a:cubicBezTo>
                  <a:lnTo>
                    <a:pt x="16178" y="18632"/>
                  </a:lnTo>
                  <a:cubicBezTo>
                    <a:pt x="15365" y="18466"/>
                    <a:pt x="14635" y="18271"/>
                    <a:pt x="13946" y="18028"/>
                  </a:cubicBezTo>
                  <a:lnTo>
                    <a:pt x="13946" y="18028"/>
                  </a:lnTo>
                  <a:cubicBezTo>
                    <a:pt x="11423" y="17124"/>
                    <a:pt x="9386" y="15393"/>
                    <a:pt x="8489" y="13384"/>
                  </a:cubicBezTo>
                  <a:lnTo>
                    <a:pt x="8489" y="13384"/>
                  </a:lnTo>
                  <a:cubicBezTo>
                    <a:pt x="7947" y="12174"/>
                    <a:pt x="7641" y="10860"/>
                    <a:pt x="7342" y="9588"/>
                  </a:cubicBezTo>
                  <a:lnTo>
                    <a:pt x="7342" y="9588"/>
                  </a:lnTo>
                  <a:cubicBezTo>
                    <a:pt x="7175" y="8892"/>
                    <a:pt x="7008" y="8162"/>
                    <a:pt x="6800" y="7467"/>
                  </a:cubicBezTo>
                  <a:lnTo>
                    <a:pt x="6800" y="7467"/>
                  </a:lnTo>
                  <a:cubicBezTo>
                    <a:pt x="6612" y="6821"/>
                    <a:pt x="6410" y="6264"/>
                    <a:pt x="6181" y="5757"/>
                  </a:cubicBezTo>
                  <a:lnTo>
                    <a:pt x="6181" y="5757"/>
                  </a:lnTo>
                  <a:cubicBezTo>
                    <a:pt x="5437" y="4102"/>
                    <a:pt x="4067" y="1954"/>
                    <a:pt x="49" y="1"/>
                  </a:cubicBezTo>
                  <a:lnTo>
                    <a:pt x="49" y="1"/>
                  </a:lnTo>
                  <a:cubicBezTo>
                    <a:pt x="42" y="1"/>
                    <a:pt x="42"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7"/>
            <p:cNvSpPr/>
            <p:nvPr/>
          </p:nvSpPr>
          <p:spPr>
            <a:xfrm>
              <a:off x="5322625" y="1297225"/>
              <a:ext cx="713650" cy="573750"/>
            </a:xfrm>
            <a:custGeom>
              <a:rect b="b" l="l" r="r" t="t"/>
              <a:pathLst>
                <a:path extrusionOk="0" h="22950" w="28546">
                  <a:moveTo>
                    <a:pt x="7" y="14"/>
                  </a:moveTo>
                  <a:cubicBezTo>
                    <a:pt x="0" y="28"/>
                    <a:pt x="7" y="49"/>
                    <a:pt x="21" y="56"/>
                  </a:cubicBezTo>
                  <a:lnTo>
                    <a:pt x="21" y="56"/>
                  </a:lnTo>
                  <a:cubicBezTo>
                    <a:pt x="2225" y="1050"/>
                    <a:pt x="4936" y="2601"/>
                    <a:pt x="6375" y="5778"/>
                  </a:cubicBezTo>
                  <a:lnTo>
                    <a:pt x="6375" y="5778"/>
                  </a:lnTo>
                  <a:cubicBezTo>
                    <a:pt x="6612" y="6292"/>
                    <a:pt x="6813" y="6855"/>
                    <a:pt x="7001" y="7509"/>
                  </a:cubicBezTo>
                  <a:lnTo>
                    <a:pt x="7001" y="7509"/>
                  </a:lnTo>
                  <a:cubicBezTo>
                    <a:pt x="7217" y="8239"/>
                    <a:pt x="7383" y="8990"/>
                    <a:pt x="7550" y="9720"/>
                  </a:cubicBezTo>
                  <a:lnTo>
                    <a:pt x="7550" y="9720"/>
                  </a:lnTo>
                  <a:cubicBezTo>
                    <a:pt x="7835" y="11006"/>
                    <a:pt x="8134" y="12334"/>
                    <a:pt x="8677" y="13564"/>
                  </a:cubicBezTo>
                  <a:lnTo>
                    <a:pt x="8677" y="13564"/>
                  </a:lnTo>
                  <a:cubicBezTo>
                    <a:pt x="9587" y="15636"/>
                    <a:pt x="11708" y="17388"/>
                    <a:pt x="14336" y="18236"/>
                  </a:cubicBezTo>
                  <a:lnTo>
                    <a:pt x="14336" y="18236"/>
                  </a:lnTo>
                  <a:cubicBezTo>
                    <a:pt x="15052" y="18473"/>
                    <a:pt x="15816" y="18653"/>
                    <a:pt x="16665" y="18792"/>
                  </a:cubicBezTo>
                  <a:lnTo>
                    <a:pt x="16665" y="18792"/>
                  </a:lnTo>
                  <a:cubicBezTo>
                    <a:pt x="18194" y="19036"/>
                    <a:pt x="19765" y="19112"/>
                    <a:pt x="21295" y="19175"/>
                  </a:cubicBezTo>
                  <a:lnTo>
                    <a:pt x="21295" y="19175"/>
                  </a:lnTo>
                  <a:cubicBezTo>
                    <a:pt x="22004" y="19209"/>
                    <a:pt x="22741" y="19244"/>
                    <a:pt x="23457" y="19293"/>
                  </a:cubicBezTo>
                  <a:lnTo>
                    <a:pt x="23457" y="19293"/>
                  </a:lnTo>
                  <a:cubicBezTo>
                    <a:pt x="24639" y="19376"/>
                    <a:pt x="28490" y="19884"/>
                    <a:pt x="28400" y="22922"/>
                  </a:cubicBezTo>
                  <a:lnTo>
                    <a:pt x="28400" y="22922"/>
                  </a:lnTo>
                  <a:cubicBezTo>
                    <a:pt x="28400" y="22936"/>
                    <a:pt x="28414" y="22950"/>
                    <a:pt x="28428" y="22950"/>
                  </a:cubicBezTo>
                  <a:lnTo>
                    <a:pt x="28428" y="22950"/>
                  </a:lnTo>
                  <a:lnTo>
                    <a:pt x="28428" y="22950"/>
                  </a:lnTo>
                  <a:cubicBezTo>
                    <a:pt x="28449" y="22950"/>
                    <a:pt x="28456" y="22936"/>
                    <a:pt x="28463" y="22922"/>
                  </a:cubicBezTo>
                  <a:lnTo>
                    <a:pt x="28463" y="22922"/>
                  </a:lnTo>
                  <a:cubicBezTo>
                    <a:pt x="28546" y="19835"/>
                    <a:pt x="24660" y="19321"/>
                    <a:pt x="23464" y="19237"/>
                  </a:cubicBezTo>
                  <a:lnTo>
                    <a:pt x="23464" y="19237"/>
                  </a:lnTo>
                  <a:cubicBezTo>
                    <a:pt x="22748" y="19182"/>
                    <a:pt x="22011" y="19154"/>
                    <a:pt x="21295" y="19119"/>
                  </a:cubicBezTo>
                  <a:lnTo>
                    <a:pt x="21295" y="19119"/>
                  </a:lnTo>
                  <a:cubicBezTo>
                    <a:pt x="19772" y="19050"/>
                    <a:pt x="18194" y="18980"/>
                    <a:pt x="16672" y="18730"/>
                  </a:cubicBezTo>
                  <a:lnTo>
                    <a:pt x="16672" y="18730"/>
                  </a:lnTo>
                  <a:cubicBezTo>
                    <a:pt x="15830" y="18598"/>
                    <a:pt x="15073" y="18417"/>
                    <a:pt x="14350" y="18181"/>
                  </a:cubicBezTo>
                  <a:lnTo>
                    <a:pt x="14350" y="18181"/>
                  </a:lnTo>
                  <a:cubicBezTo>
                    <a:pt x="11735" y="17339"/>
                    <a:pt x="9636" y="15601"/>
                    <a:pt x="8732" y="13536"/>
                  </a:cubicBezTo>
                  <a:lnTo>
                    <a:pt x="8732" y="13536"/>
                  </a:lnTo>
                  <a:cubicBezTo>
                    <a:pt x="8190" y="12320"/>
                    <a:pt x="7891" y="10992"/>
                    <a:pt x="7606" y="9706"/>
                  </a:cubicBezTo>
                  <a:lnTo>
                    <a:pt x="7606" y="9706"/>
                  </a:lnTo>
                  <a:cubicBezTo>
                    <a:pt x="7439" y="8976"/>
                    <a:pt x="7272" y="8225"/>
                    <a:pt x="7057" y="7495"/>
                  </a:cubicBezTo>
                  <a:lnTo>
                    <a:pt x="7057" y="7495"/>
                  </a:lnTo>
                  <a:cubicBezTo>
                    <a:pt x="6869" y="6835"/>
                    <a:pt x="6660" y="6271"/>
                    <a:pt x="6431" y="5757"/>
                  </a:cubicBezTo>
                  <a:lnTo>
                    <a:pt x="6431" y="5757"/>
                  </a:lnTo>
                  <a:cubicBezTo>
                    <a:pt x="5805" y="4380"/>
                    <a:pt x="4929" y="3226"/>
                    <a:pt x="3747" y="2232"/>
                  </a:cubicBezTo>
                  <a:lnTo>
                    <a:pt x="3747" y="2232"/>
                  </a:lnTo>
                  <a:cubicBezTo>
                    <a:pt x="2767" y="1405"/>
                    <a:pt x="1592" y="696"/>
                    <a:pt x="49" y="1"/>
                  </a:cubicBezTo>
                  <a:lnTo>
                    <a:pt x="49" y="1"/>
                  </a:lnTo>
                  <a:cubicBezTo>
                    <a:pt x="42" y="1"/>
                    <a:pt x="42" y="1"/>
                    <a:pt x="35" y="1"/>
                  </a:cubicBezTo>
                  <a:lnTo>
                    <a:pt x="35" y="1"/>
                  </a:lnTo>
                  <a:cubicBezTo>
                    <a:pt x="28" y="1"/>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7"/>
            <p:cNvSpPr/>
            <p:nvPr/>
          </p:nvSpPr>
          <p:spPr>
            <a:xfrm>
              <a:off x="5286475" y="1293575"/>
              <a:ext cx="747375" cy="575850"/>
            </a:xfrm>
            <a:custGeom>
              <a:rect b="b" l="l" r="r" t="t"/>
              <a:pathLst>
                <a:path extrusionOk="0" h="23034" w="29895">
                  <a:moveTo>
                    <a:pt x="35" y="105"/>
                  </a:moveTo>
                  <a:cubicBezTo>
                    <a:pt x="0" y="195"/>
                    <a:pt x="42" y="292"/>
                    <a:pt x="132" y="334"/>
                  </a:cubicBezTo>
                  <a:lnTo>
                    <a:pt x="132" y="334"/>
                  </a:lnTo>
                  <a:cubicBezTo>
                    <a:pt x="2545" y="1349"/>
                    <a:pt x="5207" y="2823"/>
                    <a:pt x="6653" y="5979"/>
                  </a:cubicBezTo>
                  <a:lnTo>
                    <a:pt x="6653" y="5979"/>
                  </a:lnTo>
                  <a:cubicBezTo>
                    <a:pt x="7237" y="7259"/>
                    <a:pt x="7536" y="8656"/>
                    <a:pt x="7828" y="10012"/>
                  </a:cubicBezTo>
                  <a:lnTo>
                    <a:pt x="7828" y="10012"/>
                  </a:lnTo>
                  <a:cubicBezTo>
                    <a:pt x="8106" y="11319"/>
                    <a:pt x="8398" y="12667"/>
                    <a:pt x="8941" y="13919"/>
                  </a:cubicBezTo>
                  <a:lnTo>
                    <a:pt x="8941" y="13919"/>
                  </a:lnTo>
                  <a:cubicBezTo>
                    <a:pt x="9886" y="16088"/>
                    <a:pt x="12097" y="17868"/>
                    <a:pt x="14864" y="18681"/>
                  </a:cubicBezTo>
                  <a:lnTo>
                    <a:pt x="14864" y="18681"/>
                  </a:lnTo>
                  <a:cubicBezTo>
                    <a:pt x="17262" y="19390"/>
                    <a:pt x="19814" y="19404"/>
                    <a:pt x="22275" y="19418"/>
                  </a:cubicBezTo>
                  <a:lnTo>
                    <a:pt x="22275" y="19418"/>
                  </a:lnTo>
                  <a:cubicBezTo>
                    <a:pt x="22977" y="19425"/>
                    <a:pt x="23700" y="19425"/>
                    <a:pt x="24409" y="19446"/>
                  </a:cubicBezTo>
                  <a:lnTo>
                    <a:pt x="24409" y="19446"/>
                  </a:lnTo>
                  <a:cubicBezTo>
                    <a:pt x="25264" y="19474"/>
                    <a:pt x="29554" y="19759"/>
                    <a:pt x="29477" y="22859"/>
                  </a:cubicBezTo>
                  <a:lnTo>
                    <a:pt x="29477" y="22859"/>
                  </a:lnTo>
                  <a:cubicBezTo>
                    <a:pt x="29477" y="22957"/>
                    <a:pt x="29554" y="23033"/>
                    <a:pt x="29651" y="23033"/>
                  </a:cubicBezTo>
                  <a:lnTo>
                    <a:pt x="29651" y="23033"/>
                  </a:lnTo>
                  <a:cubicBezTo>
                    <a:pt x="29651" y="23033"/>
                    <a:pt x="29651" y="23033"/>
                    <a:pt x="29651" y="23033"/>
                  </a:cubicBezTo>
                  <a:lnTo>
                    <a:pt x="29651" y="23033"/>
                  </a:lnTo>
                  <a:cubicBezTo>
                    <a:pt x="29749" y="23033"/>
                    <a:pt x="29825" y="22964"/>
                    <a:pt x="29825" y="22866"/>
                  </a:cubicBezTo>
                  <a:lnTo>
                    <a:pt x="29825" y="22866"/>
                  </a:lnTo>
                  <a:cubicBezTo>
                    <a:pt x="29895" y="20211"/>
                    <a:pt x="27079" y="19182"/>
                    <a:pt x="24416" y="19098"/>
                  </a:cubicBezTo>
                  <a:lnTo>
                    <a:pt x="24416" y="19098"/>
                  </a:lnTo>
                  <a:cubicBezTo>
                    <a:pt x="23707" y="19077"/>
                    <a:pt x="22977" y="19077"/>
                    <a:pt x="22275" y="19070"/>
                  </a:cubicBezTo>
                  <a:lnTo>
                    <a:pt x="22275" y="19070"/>
                  </a:lnTo>
                  <a:cubicBezTo>
                    <a:pt x="19835" y="19057"/>
                    <a:pt x="17318" y="19043"/>
                    <a:pt x="14961" y="18347"/>
                  </a:cubicBezTo>
                  <a:lnTo>
                    <a:pt x="14961" y="18347"/>
                  </a:lnTo>
                  <a:cubicBezTo>
                    <a:pt x="12292" y="17569"/>
                    <a:pt x="10164" y="15859"/>
                    <a:pt x="9260" y="13780"/>
                  </a:cubicBezTo>
                  <a:lnTo>
                    <a:pt x="9260" y="13780"/>
                  </a:lnTo>
                  <a:cubicBezTo>
                    <a:pt x="8732" y="12563"/>
                    <a:pt x="8447" y="11228"/>
                    <a:pt x="8169" y="9935"/>
                  </a:cubicBezTo>
                  <a:lnTo>
                    <a:pt x="8169" y="9935"/>
                  </a:lnTo>
                  <a:cubicBezTo>
                    <a:pt x="7877" y="8566"/>
                    <a:pt x="7571" y="7147"/>
                    <a:pt x="6966" y="5833"/>
                  </a:cubicBezTo>
                  <a:lnTo>
                    <a:pt x="6966" y="5833"/>
                  </a:lnTo>
                  <a:cubicBezTo>
                    <a:pt x="6181" y="4109"/>
                    <a:pt x="4707" y="1885"/>
                    <a:pt x="264" y="14"/>
                  </a:cubicBezTo>
                  <a:lnTo>
                    <a:pt x="264" y="14"/>
                  </a:lnTo>
                  <a:cubicBezTo>
                    <a:pt x="243" y="1"/>
                    <a:pt x="223" y="1"/>
                    <a:pt x="195" y="1"/>
                  </a:cubicBezTo>
                  <a:lnTo>
                    <a:pt x="195" y="1"/>
                  </a:lnTo>
                  <a:cubicBezTo>
                    <a:pt x="132" y="1"/>
                    <a:pt x="63" y="42"/>
                    <a:pt x="35"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 name="Google Shape;792;p27"/>
          <p:cNvGrpSpPr/>
          <p:nvPr/>
        </p:nvGrpSpPr>
        <p:grpSpPr>
          <a:xfrm rot="-6668548">
            <a:off x="-1449206" y="1196345"/>
            <a:ext cx="5614171" cy="2929725"/>
            <a:chOff x="1896625" y="1838350"/>
            <a:chExt cx="3850475" cy="2009350"/>
          </a:xfrm>
        </p:grpSpPr>
        <p:sp>
          <p:nvSpPr>
            <p:cNvPr id="793" name="Google Shape;793;p27"/>
            <p:cNvSpPr/>
            <p:nvPr/>
          </p:nvSpPr>
          <p:spPr>
            <a:xfrm>
              <a:off x="1896625" y="2675600"/>
              <a:ext cx="3850475" cy="752250"/>
            </a:xfrm>
            <a:custGeom>
              <a:rect b="b" l="l" r="r" t="t"/>
              <a:pathLst>
                <a:path extrusionOk="0" h="30090" w="154019">
                  <a:moveTo>
                    <a:pt x="1" y="678"/>
                  </a:moveTo>
                  <a:cubicBezTo>
                    <a:pt x="4707" y="2575"/>
                    <a:pt x="9094" y="5249"/>
                    <a:pt x="13345" y="7849"/>
                  </a:cubicBezTo>
                  <a:lnTo>
                    <a:pt x="13345" y="7849"/>
                  </a:lnTo>
                  <a:cubicBezTo>
                    <a:pt x="14983" y="8847"/>
                    <a:pt x="16671" y="9870"/>
                    <a:pt x="18347" y="10843"/>
                  </a:cubicBezTo>
                  <a:lnTo>
                    <a:pt x="18347" y="10843"/>
                  </a:lnTo>
                  <a:cubicBezTo>
                    <a:pt x="23966" y="14096"/>
                    <a:pt x="32443" y="18347"/>
                    <a:pt x="41068" y="17681"/>
                  </a:cubicBezTo>
                  <a:lnTo>
                    <a:pt x="41068" y="17681"/>
                  </a:lnTo>
                  <a:cubicBezTo>
                    <a:pt x="46243" y="17287"/>
                    <a:pt x="50851" y="15168"/>
                    <a:pt x="55324" y="13135"/>
                  </a:cubicBezTo>
                  <a:lnTo>
                    <a:pt x="55324" y="13135"/>
                  </a:lnTo>
                  <a:cubicBezTo>
                    <a:pt x="60339" y="10831"/>
                    <a:pt x="65526" y="8453"/>
                    <a:pt x="71366" y="8674"/>
                  </a:cubicBezTo>
                  <a:lnTo>
                    <a:pt x="71366" y="8674"/>
                  </a:lnTo>
                  <a:cubicBezTo>
                    <a:pt x="76480" y="8859"/>
                    <a:pt x="82012" y="11040"/>
                    <a:pt x="88283" y="15353"/>
                  </a:cubicBezTo>
                  <a:lnTo>
                    <a:pt x="88283" y="15353"/>
                  </a:lnTo>
                  <a:cubicBezTo>
                    <a:pt x="89935" y="16474"/>
                    <a:pt x="91561" y="17694"/>
                    <a:pt x="93150" y="18864"/>
                  </a:cubicBezTo>
                  <a:lnTo>
                    <a:pt x="93150" y="18864"/>
                  </a:lnTo>
                  <a:cubicBezTo>
                    <a:pt x="96428" y="21292"/>
                    <a:pt x="99816" y="23817"/>
                    <a:pt x="103562" y="25764"/>
                  </a:cubicBezTo>
                  <a:lnTo>
                    <a:pt x="103562" y="25764"/>
                  </a:lnTo>
                  <a:cubicBezTo>
                    <a:pt x="110092" y="29177"/>
                    <a:pt x="116709" y="30089"/>
                    <a:pt x="121736" y="28302"/>
                  </a:cubicBezTo>
                  <a:lnTo>
                    <a:pt x="121736" y="28302"/>
                  </a:lnTo>
                  <a:cubicBezTo>
                    <a:pt x="124496" y="27317"/>
                    <a:pt x="126726" y="25542"/>
                    <a:pt x="128882" y="23842"/>
                  </a:cubicBezTo>
                  <a:lnTo>
                    <a:pt x="128882" y="23842"/>
                  </a:lnTo>
                  <a:cubicBezTo>
                    <a:pt x="131421" y="21834"/>
                    <a:pt x="133811" y="19936"/>
                    <a:pt x="137002" y="19160"/>
                  </a:cubicBezTo>
                  <a:lnTo>
                    <a:pt x="137002" y="19160"/>
                  </a:lnTo>
                  <a:cubicBezTo>
                    <a:pt x="141512" y="18063"/>
                    <a:pt x="146514" y="19554"/>
                    <a:pt x="151344" y="20996"/>
                  </a:cubicBezTo>
                  <a:lnTo>
                    <a:pt x="151344" y="20996"/>
                  </a:lnTo>
                  <a:cubicBezTo>
                    <a:pt x="152232" y="21267"/>
                    <a:pt x="153119" y="21526"/>
                    <a:pt x="154018" y="21784"/>
                  </a:cubicBezTo>
                  <a:lnTo>
                    <a:pt x="154018" y="21784"/>
                  </a:lnTo>
                  <a:lnTo>
                    <a:pt x="154018" y="21131"/>
                  </a:lnTo>
                  <a:cubicBezTo>
                    <a:pt x="153193" y="20897"/>
                    <a:pt x="152367" y="20651"/>
                    <a:pt x="151529" y="20404"/>
                  </a:cubicBezTo>
                  <a:lnTo>
                    <a:pt x="151529" y="20404"/>
                  </a:lnTo>
                  <a:cubicBezTo>
                    <a:pt x="146588" y="18926"/>
                    <a:pt x="141475" y="17410"/>
                    <a:pt x="136756" y="18544"/>
                  </a:cubicBezTo>
                  <a:lnTo>
                    <a:pt x="136756" y="18544"/>
                  </a:lnTo>
                  <a:cubicBezTo>
                    <a:pt x="133404" y="19357"/>
                    <a:pt x="130842" y="21390"/>
                    <a:pt x="128365" y="23349"/>
                  </a:cubicBezTo>
                  <a:lnTo>
                    <a:pt x="128365" y="23349"/>
                  </a:lnTo>
                  <a:cubicBezTo>
                    <a:pt x="126258" y="25025"/>
                    <a:pt x="124065" y="26762"/>
                    <a:pt x="121416" y="27711"/>
                  </a:cubicBezTo>
                  <a:lnTo>
                    <a:pt x="121416" y="27711"/>
                  </a:lnTo>
                  <a:cubicBezTo>
                    <a:pt x="116598" y="29436"/>
                    <a:pt x="110216" y="28524"/>
                    <a:pt x="103895" y="25234"/>
                  </a:cubicBezTo>
                  <a:lnTo>
                    <a:pt x="103895" y="25234"/>
                  </a:lnTo>
                  <a:cubicBezTo>
                    <a:pt x="100211" y="23312"/>
                    <a:pt x="96835" y="20811"/>
                    <a:pt x="93582" y="18396"/>
                  </a:cubicBezTo>
                  <a:lnTo>
                    <a:pt x="93582" y="18396"/>
                  </a:lnTo>
                  <a:cubicBezTo>
                    <a:pt x="92005" y="17226"/>
                    <a:pt x="90366" y="16006"/>
                    <a:pt x="88702" y="14860"/>
                  </a:cubicBezTo>
                  <a:lnTo>
                    <a:pt x="88702" y="14860"/>
                  </a:lnTo>
                  <a:cubicBezTo>
                    <a:pt x="82295" y="10461"/>
                    <a:pt x="76615" y="8231"/>
                    <a:pt x="71329" y="8034"/>
                  </a:cubicBezTo>
                  <a:lnTo>
                    <a:pt x="71329" y="8034"/>
                  </a:lnTo>
                  <a:cubicBezTo>
                    <a:pt x="65304" y="7812"/>
                    <a:pt x="60030" y="10227"/>
                    <a:pt x="54942" y="12568"/>
                  </a:cubicBezTo>
                  <a:lnTo>
                    <a:pt x="54942" y="12568"/>
                  </a:lnTo>
                  <a:cubicBezTo>
                    <a:pt x="50531" y="14576"/>
                    <a:pt x="45972" y="16671"/>
                    <a:pt x="40945" y="17053"/>
                  </a:cubicBezTo>
                  <a:lnTo>
                    <a:pt x="40945" y="17053"/>
                  </a:lnTo>
                  <a:cubicBezTo>
                    <a:pt x="34550" y="17546"/>
                    <a:pt x="27490" y="15402"/>
                    <a:pt x="18705" y="10326"/>
                  </a:cubicBezTo>
                  <a:lnTo>
                    <a:pt x="18705" y="10326"/>
                  </a:lnTo>
                  <a:cubicBezTo>
                    <a:pt x="17041" y="9364"/>
                    <a:pt x="15353" y="8329"/>
                    <a:pt x="13727" y="7344"/>
                  </a:cubicBezTo>
                  <a:lnTo>
                    <a:pt x="13727" y="7344"/>
                  </a:lnTo>
                  <a:cubicBezTo>
                    <a:pt x="9365" y="4682"/>
                    <a:pt x="4868" y="193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7"/>
            <p:cNvSpPr/>
            <p:nvPr/>
          </p:nvSpPr>
          <p:spPr>
            <a:xfrm>
              <a:off x="1896625" y="2626000"/>
              <a:ext cx="3850475" cy="779975"/>
            </a:xfrm>
            <a:custGeom>
              <a:rect b="b" l="l" r="r" t="t"/>
              <a:pathLst>
                <a:path extrusionOk="0" h="31199" w="154019">
                  <a:moveTo>
                    <a:pt x="1" y="111"/>
                  </a:moveTo>
                  <a:cubicBezTo>
                    <a:pt x="4338" y="1762"/>
                    <a:pt x="8231" y="4067"/>
                    <a:pt x="11213" y="5952"/>
                  </a:cubicBezTo>
                  <a:lnTo>
                    <a:pt x="11213" y="5952"/>
                  </a:lnTo>
                  <a:cubicBezTo>
                    <a:pt x="12568" y="6814"/>
                    <a:pt x="13924" y="7701"/>
                    <a:pt x="15230" y="8552"/>
                  </a:cubicBezTo>
                  <a:lnTo>
                    <a:pt x="15230" y="8552"/>
                  </a:lnTo>
                  <a:cubicBezTo>
                    <a:pt x="16548" y="9426"/>
                    <a:pt x="17916" y="10326"/>
                    <a:pt x="19284" y="11188"/>
                  </a:cubicBezTo>
                  <a:lnTo>
                    <a:pt x="19284" y="11188"/>
                  </a:lnTo>
                  <a:cubicBezTo>
                    <a:pt x="21477" y="12568"/>
                    <a:pt x="23473" y="13714"/>
                    <a:pt x="25383" y="14675"/>
                  </a:cubicBezTo>
                  <a:lnTo>
                    <a:pt x="25383" y="14675"/>
                  </a:lnTo>
                  <a:cubicBezTo>
                    <a:pt x="31346" y="17669"/>
                    <a:pt x="36632" y="18975"/>
                    <a:pt x="41524" y="18667"/>
                  </a:cubicBezTo>
                  <a:lnTo>
                    <a:pt x="41524" y="18667"/>
                  </a:lnTo>
                  <a:cubicBezTo>
                    <a:pt x="46699" y="18335"/>
                    <a:pt x="51319" y="16166"/>
                    <a:pt x="55780" y="14072"/>
                  </a:cubicBezTo>
                  <a:lnTo>
                    <a:pt x="55780" y="14072"/>
                  </a:lnTo>
                  <a:cubicBezTo>
                    <a:pt x="57160" y="13418"/>
                    <a:pt x="58589" y="12753"/>
                    <a:pt x="60006" y="12149"/>
                  </a:cubicBezTo>
                  <a:lnTo>
                    <a:pt x="60006" y="12149"/>
                  </a:lnTo>
                  <a:cubicBezTo>
                    <a:pt x="63099" y="10843"/>
                    <a:pt x="67239" y="9352"/>
                    <a:pt x="71908" y="9451"/>
                  </a:cubicBezTo>
                  <a:lnTo>
                    <a:pt x="71908" y="9451"/>
                  </a:lnTo>
                  <a:cubicBezTo>
                    <a:pt x="74915" y="9525"/>
                    <a:pt x="78118" y="10264"/>
                    <a:pt x="81408" y="11657"/>
                  </a:cubicBezTo>
                  <a:lnTo>
                    <a:pt x="81408" y="11657"/>
                  </a:lnTo>
                  <a:cubicBezTo>
                    <a:pt x="83897" y="12704"/>
                    <a:pt x="86435" y="14096"/>
                    <a:pt x="89158" y="15920"/>
                  </a:cubicBezTo>
                  <a:lnTo>
                    <a:pt x="89158" y="15920"/>
                  </a:lnTo>
                  <a:cubicBezTo>
                    <a:pt x="91253" y="17324"/>
                    <a:pt x="93298" y="18865"/>
                    <a:pt x="95282" y="20355"/>
                  </a:cubicBezTo>
                  <a:lnTo>
                    <a:pt x="95282" y="20355"/>
                  </a:lnTo>
                  <a:cubicBezTo>
                    <a:pt x="96835" y="21526"/>
                    <a:pt x="98461" y="22733"/>
                    <a:pt x="100075" y="23867"/>
                  </a:cubicBezTo>
                  <a:lnTo>
                    <a:pt x="100075" y="23867"/>
                  </a:lnTo>
                  <a:cubicBezTo>
                    <a:pt x="101566" y="24914"/>
                    <a:pt x="102921" y="25789"/>
                    <a:pt x="104215" y="26541"/>
                  </a:cubicBezTo>
                  <a:lnTo>
                    <a:pt x="104215" y="26541"/>
                  </a:lnTo>
                  <a:cubicBezTo>
                    <a:pt x="110018" y="29892"/>
                    <a:pt x="116007" y="31198"/>
                    <a:pt x="120639" y="30126"/>
                  </a:cubicBezTo>
                  <a:lnTo>
                    <a:pt x="120639" y="30126"/>
                  </a:lnTo>
                  <a:cubicBezTo>
                    <a:pt x="120837" y="30077"/>
                    <a:pt x="121034" y="30028"/>
                    <a:pt x="121231" y="29966"/>
                  </a:cubicBezTo>
                  <a:lnTo>
                    <a:pt x="121231" y="29966"/>
                  </a:lnTo>
                  <a:cubicBezTo>
                    <a:pt x="123843" y="29227"/>
                    <a:pt x="126049" y="27748"/>
                    <a:pt x="128168" y="26307"/>
                  </a:cubicBezTo>
                  <a:lnTo>
                    <a:pt x="128168" y="26307"/>
                  </a:lnTo>
                  <a:cubicBezTo>
                    <a:pt x="130632" y="24631"/>
                    <a:pt x="133183" y="22906"/>
                    <a:pt x="136448" y="22278"/>
                  </a:cubicBezTo>
                  <a:lnTo>
                    <a:pt x="136448" y="22278"/>
                  </a:lnTo>
                  <a:cubicBezTo>
                    <a:pt x="137926" y="21994"/>
                    <a:pt x="139504" y="21933"/>
                    <a:pt x="141290" y="22105"/>
                  </a:cubicBezTo>
                  <a:lnTo>
                    <a:pt x="141290" y="22105"/>
                  </a:lnTo>
                  <a:cubicBezTo>
                    <a:pt x="144370" y="22388"/>
                    <a:pt x="147586" y="23325"/>
                    <a:pt x="150691" y="24224"/>
                  </a:cubicBezTo>
                  <a:lnTo>
                    <a:pt x="150691" y="24224"/>
                  </a:lnTo>
                  <a:cubicBezTo>
                    <a:pt x="151800" y="24545"/>
                    <a:pt x="152909" y="24865"/>
                    <a:pt x="154018" y="25161"/>
                  </a:cubicBezTo>
                  <a:lnTo>
                    <a:pt x="154018" y="25161"/>
                  </a:lnTo>
                  <a:lnTo>
                    <a:pt x="154018" y="25062"/>
                  </a:lnTo>
                  <a:cubicBezTo>
                    <a:pt x="152922" y="24766"/>
                    <a:pt x="151813" y="24446"/>
                    <a:pt x="150728" y="24126"/>
                  </a:cubicBezTo>
                  <a:lnTo>
                    <a:pt x="150728" y="24126"/>
                  </a:lnTo>
                  <a:cubicBezTo>
                    <a:pt x="147611" y="23226"/>
                    <a:pt x="144383" y="22290"/>
                    <a:pt x="141302" y="21994"/>
                  </a:cubicBezTo>
                  <a:lnTo>
                    <a:pt x="141302" y="21994"/>
                  </a:lnTo>
                  <a:cubicBezTo>
                    <a:pt x="139504" y="21834"/>
                    <a:pt x="137902" y="21883"/>
                    <a:pt x="136411" y="22179"/>
                  </a:cubicBezTo>
                  <a:lnTo>
                    <a:pt x="136411" y="22179"/>
                  </a:lnTo>
                  <a:cubicBezTo>
                    <a:pt x="133121" y="22807"/>
                    <a:pt x="130558" y="24545"/>
                    <a:pt x="128094" y="26220"/>
                  </a:cubicBezTo>
                  <a:lnTo>
                    <a:pt x="128094" y="26220"/>
                  </a:lnTo>
                  <a:cubicBezTo>
                    <a:pt x="125975" y="27650"/>
                    <a:pt x="123781" y="29141"/>
                    <a:pt x="121194" y="29868"/>
                  </a:cubicBezTo>
                  <a:lnTo>
                    <a:pt x="121194" y="29868"/>
                  </a:lnTo>
                  <a:cubicBezTo>
                    <a:pt x="120997" y="29929"/>
                    <a:pt x="120800" y="29978"/>
                    <a:pt x="120602" y="30028"/>
                  </a:cubicBezTo>
                  <a:lnTo>
                    <a:pt x="120602" y="30028"/>
                  </a:lnTo>
                  <a:cubicBezTo>
                    <a:pt x="115994" y="31087"/>
                    <a:pt x="110043" y="29794"/>
                    <a:pt x="104264" y="26455"/>
                  </a:cubicBezTo>
                  <a:lnTo>
                    <a:pt x="104264" y="26455"/>
                  </a:lnTo>
                  <a:cubicBezTo>
                    <a:pt x="102983" y="25715"/>
                    <a:pt x="101640" y="24840"/>
                    <a:pt x="100137" y="23793"/>
                  </a:cubicBezTo>
                  <a:lnTo>
                    <a:pt x="100137" y="23793"/>
                  </a:lnTo>
                  <a:cubicBezTo>
                    <a:pt x="98523" y="22660"/>
                    <a:pt x="96908" y="21452"/>
                    <a:pt x="95356" y="20281"/>
                  </a:cubicBezTo>
                  <a:lnTo>
                    <a:pt x="95356" y="20281"/>
                  </a:lnTo>
                  <a:cubicBezTo>
                    <a:pt x="93372" y="18791"/>
                    <a:pt x="91315" y="17250"/>
                    <a:pt x="89220" y="15846"/>
                  </a:cubicBezTo>
                  <a:lnTo>
                    <a:pt x="89220" y="15846"/>
                  </a:lnTo>
                  <a:cubicBezTo>
                    <a:pt x="86485" y="14010"/>
                    <a:pt x="83946" y="12605"/>
                    <a:pt x="81457" y="11558"/>
                  </a:cubicBezTo>
                  <a:lnTo>
                    <a:pt x="81457" y="11558"/>
                  </a:lnTo>
                  <a:cubicBezTo>
                    <a:pt x="78143" y="10166"/>
                    <a:pt x="74927" y="9426"/>
                    <a:pt x="71896" y="9352"/>
                  </a:cubicBezTo>
                  <a:lnTo>
                    <a:pt x="71896" y="9352"/>
                  </a:lnTo>
                  <a:cubicBezTo>
                    <a:pt x="67214" y="9242"/>
                    <a:pt x="63049" y="10745"/>
                    <a:pt x="59944" y="12063"/>
                  </a:cubicBezTo>
                  <a:lnTo>
                    <a:pt x="59944" y="12063"/>
                  </a:lnTo>
                  <a:cubicBezTo>
                    <a:pt x="58527" y="12667"/>
                    <a:pt x="57098" y="13332"/>
                    <a:pt x="55718" y="13985"/>
                  </a:cubicBezTo>
                  <a:lnTo>
                    <a:pt x="55718" y="13985"/>
                  </a:lnTo>
                  <a:cubicBezTo>
                    <a:pt x="51258" y="16068"/>
                    <a:pt x="46662" y="18236"/>
                    <a:pt x="41511" y="18556"/>
                  </a:cubicBezTo>
                  <a:lnTo>
                    <a:pt x="41511" y="18556"/>
                  </a:lnTo>
                  <a:cubicBezTo>
                    <a:pt x="36632" y="18865"/>
                    <a:pt x="31371" y="17571"/>
                    <a:pt x="25432" y="14589"/>
                  </a:cubicBezTo>
                  <a:lnTo>
                    <a:pt x="25432" y="14589"/>
                  </a:lnTo>
                  <a:cubicBezTo>
                    <a:pt x="23522" y="13628"/>
                    <a:pt x="21526" y="12494"/>
                    <a:pt x="19345" y="11102"/>
                  </a:cubicBezTo>
                  <a:lnTo>
                    <a:pt x="19345" y="11102"/>
                  </a:lnTo>
                  <a:cubicBezTo>
                    <a:pt x="17990" y="10252"/>
                    <a:pt x="16610" y="9352"/>
                    <a:pt x="15291" y="8478"/>
                  </a:cubicBezTo>
                  <a:lnTo>
                    <a:pt x="15291" y="8478"/>
                  </a:lnTo>
                  <a:cubicBezTo>
                    <a:pt x="13985" y="7615"/>
                    <a:pt x="12630" y="6728"/>
                    <a:pt x="11287" y="5878"/>
                  </a:cubicBezTo>
                  <a:lnTo>
                    <a:pt x="11287" y="5878"/>
                  </a:lnTo>
                  <a:cubicBezTo>
                    <a:pt x="8281" y="3980"/>
                    <a:pt x="4375" y="166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7"/>
            <p:cNvSpPr/>
            <p:nvPr/>
          </p:nvSpPr>
          <p:spPr>
            <a:xfrm>
              <a:off x="1896625" y="2569625"/>
              <a:ext cx="3850475" cy="823725"/>
            </a:xfrm>
            <a:custGeom>
              <a:rect b="b" l="l" r="r" t="t"/>
              <a:pathLst>
                <a:path extrusionOk="0" h="32949" w="154019">
                  <a:moveTo>
                    <a:pt x="1" y="99"/>
                  </a:moveTo>
                  <a:cubicBezTo>
                    <a:pt x="3808" y="1467"/>
                    <a:pt x="7702" y="3512"/>
                    <a:pt x="12199" y="6531"/>
                  </a:cubicBezTo>
                  <a:lnTo>
                    <a:pt x="12199" y="6531"/>
                  </a:lnTo>
                  <a:cubicBezTo>
                    <a:pt x="13764" y="7566"/>
                    <a:pt x="15304" y="8663"/>
                    <a:pt x="16795" y="9722"/>
                  </a:cubicBezTo>
                  <a:lnTo>
                    <a:pt x="16795" y="9722"/>
                  </a:lnTo>
                  <a:cubicBezTo>
                    <a:pt x="17867" y="10474"/>
                    <a:pt x="18976" y="11262"/>
                    <a:pt x="20060" y="12014"/>
                  </a:cubicBezTo>
                  <a:lnTo>
                    <a:pt x="20060" y="12014"/>
                  </a:lnTo>
                  <a:cubicBezTo>
                    <a:pt x="22204" y="13493"/>
                    <a:pt x="24151" y="14700"/>
                    <a:pt x="25974" y="15723"/>
                  </a:cubicBezTo>
                  <a:lnTo>
                    <a:pt x="25974" y="15723"/>
                  </a:lnTo>
                  <a:cubicBezTo>
                    <a:pt x="28796" y="17275"/>
                    <a:pt x="31469" y="18421"/>
                    <a:pt x="34032" y="19160"/>
                  </a:cubicBezTo>
                  <a:lnTo>
                    <a:pt x="34032" y="19160"/>
                  </a:lnTo>
                  <a:cubicBezTo>
                    <a:pt x="36817" y="19974"/>
                    <a:pt x="39466" y="20306"/>
                    <a:pt x="42029" y="20183"/>
                  </a:cubicBezTo>
                  <a:lnTo>
                    <a:pt x="42029" y="20183"/>
                  </a:lnTo>
                  <a:cubicBezTo>
                    <a:pt x="47266" y="19912"/>
                    <a:pt x="51898" y="17682"/>
                    <a:pt x="56383" y="15526"/>
                  </a:cubicBezTo>
                  <a:lnTo>
                    <a:pt x="56383" y="15526"/>
                  </a:lnTo>
                  <a:cubicBezTo>
                    <a:pt x="57751" y="14873"/>
                    <a:pt x="59156" y="14195"/>
                    <a:pt x="60548" y="13591"/>
                  </a:cubicBezTo>
                  <a:lnTo>
                    <a:pt x="60548" y="13591"/>
                  </a:lnTo>
                  <a:cubicBezTo>
                    <a:pt x="65107" y="11607"/>
                    <a:pt x="68779" y="10745"/>
                    <a:pt x="72450" y="10770"/>
                  </a:cubicBezTo>
                  <a:lnTo>
                    <a:pt x="72450" y="10770"/>
                  </a:lnTo>
                  <a:cubicBezTo>
                    <a:pt x="75494" y="10794"/>
                    <a:pt x="78710" y="11484"/>
                    <a:pt x="82012" y="12803"/>
                  </a:cubicBezTo>
                  <a:lnTo>
                    <a:pt x="82012" y="12803"/>
                  </a:lnTo>
                  <a:cubicBezTo>
                    <a:pt x="84525" y="13801"/>
                    <a:pt x="87162" y="15205"/>
                    <a:pt x="89848" y="16967"/>
                  </a:cubicBezTo>
                  <a:lnTo>
                    <a:pt x="89848" y="16967"/>
                  </a:lnTo>
                  <a:cubicBezTo>
                    <a:pt x="92497" y="18705"/>
                    <a:pt x="95036" y="20651"/>
                    <a:pt x="97488" y="22536"/>
                  </a:cubicBezTo>
                  <a:lnTo>
                    <a:pt x="97488" y="22536"/>
                  </a:lnTo>
                  <a:cubicBezTo>
                    <a:pt x="98547" y="23350"/>
                    <a:pt x="99656" y="24200"/>
                    <a:pt x="100740" y="25013"/>
                  </a:cubicBezTo>
                  <a:lnTo>
                    <a:pt x="100740" y="25013"/>
                  </a:lnTo>
                  <a:cubicBezTo>
                    <a:pt x="102256" y="26134"/>
                    <a:pt x="103525" y="27021"/>
                    <a:pt x="104720" y="27798"/>
                  </a:cubicBezTo>
                  <a:lnTo>
                    <a:pt x="104720" y="27798"/>
                  </a:lnTo>
                  <a:cubicBezTo>
                    <a:pt x="110289" y="31359"/>
                    <a:pt x="115809" y="32948"/>
                    <a:pt x="120282" y="32258"/>
                  </a:cubicBezTo>
                  <a:lnTo>
                    <a:pt x="120282" y="32258"/>
                  </a:lnTo>
                  <a:cubicBezTo>
                    <a:pt x="120479" y="32221"/>
                    <a:pt x="120676" y="32184"/>
                    <a:pt x="120861" y="32147"/>
                  </a:cubicBezTo>
                  <a:lnTo>
                    <a:pt x="120861" y="32147"/>
                  </a:lnTo>
                  <a:cubicBezTo>
                    <a:pt x="123387" y="31642"/>
                    <a:pt x="125482" y="30459"/>
                    <a:pt x="127700" y="29215"/>
                  </a:cubicBezTo>
                  <a:lnTo>
                    <a:pt x="127700" y="29215"/>
                  </a:lnTo>
                  <a:cubicBezTo>
                    <a:pt x="130176" y="27822"/>
                    <a:pt x="132739" y="26381"/>
                    <a:pt x="135992" y="25913"/>
                  </a:cubicBezTo>
                  <a:lnTo>
                    <a:pt x="135992" y="25913"/>
                  </a:lnTo>
                  <a:cubicBezTo>
                    <a:pt x="137470" y="25703"/>
                    <a:pt x="139048" y="25703"/>
                    <a:pt x="140847" y="25900"/>
                  </a:cubicBezTo>
                  <a:lnTo>
                    <a:pt x="140847" y="25900"/>
                  </a:lnTo>
                  <a:cubicBezTo>
                    <a:pt x="143804" y="26245"/>
                    <a:pt x="146921" y="27120"/>
                    <a:pt x="149927" y="27970"/>
                  </a:cubicBezTo>
                  <a:lnTo>
                    <a:pt x="149927" y="27970"/>
                  </a:lnTo>
                  <a:cubicBezTo>
                    <a:pt x="151283" y="28352"/>
                    <a:pt x="152650" y="28734"/>
                    <a:pt x="154018" y="29067"/>
                  </a:cubicBezTo>
                  <a:lnTo>
                    <a:pt x="154018" y="29067"/>
                  </a:lnTo>
                  <a:lnTo>
                    <a:pt x="154018" y="28968"/>
                  </a:lnTo>
                  <a:cubicBezTo>
                    <a:pt x="152663" y="28636"/>
                    <a:pt x="151295" y="28254"/>
                    <a:pt x="149952" y="27872"/>
                  </a:cubicBezTo>
                  <a:lnTo>
                    <a:pt x="149952" y="27872"/>
                  </a:lnTo>
                  <a:cubicBezTo>
                    <a:pt x="146933" y="27021"/>
                    <a:pt x="143828" y="26147"/>
                    <a:pt x="140847" y="25802"/>
                  </a:cubicBezTo>
                  <a:lnTo>
                    <a:pt x="140847" y="25802"/>
                  </a:lnTo>
                  <a:cubicBezTo>
                    <a:pt x="139048" y="25592"/>
                    <a:pt x="137446" y="25605"/>
                    <a:pt x="135967" y="25814"/>
                  </a:cubicBezTo>
                  <a:lnTo>
                    <a:pt x="135967" y="25814"/>
                  </a:lnTo>
                  <a:cubicBezTo>
                    <a:pt x="132690" y="26282"/>
                    <a:pt x="130115" y="27736"/>
                    <a:pt x="127638" y="29128"/>
                  </a:cubicBezTo>
                  <a:lnTo>
                    <a:pt x="127638" y="29128"/>
                  </a:lnTo>
                  <a:cubicBezTo>
                    <a:pt x="125420" y="30373"/>
                    <a:pt x="123338" y="31556"/>
                    <a:pt x="120824" y="32061"/>
                  </a:cubicBezTo>
                  <a:lnTo>
                    <a:pt x="120824" y="32061"/>
                  </a:lnTo>
                  <a:cubicBezTo>
                    <a:pt x="120639" y="32098"/>
                    <a:pt x="120455" y="32123"/>
                    <a:pt x="120257" y="32160"/>
                  </a:cubicBezTo>
                  <a:lnTo>
                    <a:pt x="120257" y="32160"/>
                  </a:lnTo>
                  <a:cubicBezTo>
                    <a:pt x="115809" y="32837"/>
                    <a:pt x="110314" y="31260"/>
                    <a:pt x="104782" y="27724"/>
                  </a:cubicBezTo>
                  <a:lnTo>
                    <a:pt x="104782" y="27724"/>
                  </a:lnTo>
                  <a:cubicBezTo>
                    <a:pt x="103587" y="26948"/>
                    <a:pt x="102318" y="26060"/>
                    <a:pt x="100802" y="24939"/>
                  </a:cubicBezTo>
                  <a:lnTo>
                    <a:pt x="100802" y="24939"/>
                  </a:lnTo>
                  <a:cubicBezTo>
                    <a:pt x="99718" y="24126"/>
                    <a:pt x="98621" y="23288"/>
                    <a:pt x="97549" y="22463"/>
                  </a:cubicBezTo>
                  <a:lnTo>
                    <a:pt x="97549" y="22463"/>
                  </a:lnTo>
                  <a:cubicBezTo>
                    <a:pt x="95097" y="20577"/>
                    <a:pt x="92559" y="18631"/>
                    <a:pt x="89910" y="16893"/>
                  </a:cubicBezTo>
                  <a:lnTo>
                    <a:pt x="89910" y="16893"/>
                  </a:lnTo>
                  <a:cubicBezTo>
                    <a:pt x="87211" y="15119"/>
                    <a:pt x="84575" y="13714"/>
                    <a:pt x="82049" y="12716"/>
                  </a:cubicBezTo>
                  <a:lnTo>
                    <a:pt x="82049" y="12716"/>
                  </a:lnTo>
                  <a:cubicBezTo>
                    <a:pt x="78734" y="11386"/>
                    <a:pt x="75494" y="10696"/>
                    <a:pt x="72450" y="10671"/>
                  </a:cubicBezTo>
                  <a:lnTo>
                    <a:pt x="72450" y="10671"/>
                  </a:lnTo>
                  <a:cubicBezTo>
                    <a:pt x="68742" y="10646"/>
                    <a:pt x="65058" y="11509"/>
                    <a:pt x="60486" y="13493"/>
                  </a:cubicBezTo>
                  <a:lnTo>
                    <a:pt x="60486" y="13493"/>
                  </a:lnTo>
                  <a:cubicBezTo>
                    <a:pt x="59094" y="14109"/>
                    <a:pt x="57689" y="14786"/>
                    <a:pt x="56334" y="15439"/>
                  </a:cubicBezTo>
                  <a:lnTo>
                    <a:pt x="56334" y="15439"/>
                  </a:lnTo>
                  <a:cubicBezTo>
                    <a:pt x="51849" y="17583"/>
                    <a:pt x="47229" y="19813"/>
                    <a:pt x="42017" y="20085"/>
                  </a:cubicBezTo>
                  <a:lnTo>
                    <a:pt x="42017" y="20085"/>
                  </a:lnTo>
                  <a:cubicBezTo>
                    <a:pt x="37125" y="20331"/>
                    <a:pt x="31901" y="18877"/>
                    <a:pt x="26036" y="15637"/>
                  </a:cubicBezTo>
                  <a:lnTo>
                    <a:pt x="26036" y="15637"/>
                  </a:lnTo>
                  <a:cubicBezTo>
                    <a:pt x="24200" y="14626"/>
                    <a:pt x="22265" y="13419"/>
                    <a:pt x="20134" y="11940"/>
                  </a:cubicBezTo>
                  <a:lnTo>
                    <a:pt x="20134" y="11940"/>
                  </a:lnTo>
                  <a:cubicBezTo>
                    <a:pt x="19037" y="11188"/>
                    <a:pt x="17928" y="10400"/>
                    <a:pt x="16869" y="9648"/>
                  </a:cubicBezTo>
                  <a:lnTo>
                    <a:pt x="16869" y="9648"/>
                  </a:lnTo>
                  <a:cubicBezTo>
                    <a:pt x="15365" y="8589"/>
                    <a:pt x="13825" y="7492"/>
                    <a:pt x="12260" y="6445"/>
                  </a:cubicBezTo>
                  <a:lnTo>
                    <a:pt x="12260" y="6445"/>
                  </a:lnTo>
                  <a:cubicBezTo>
                    <a:pt x="7738" y="3426"/>
                    <a:pt x="3833" y="1368"/>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7"/>
            <p:cNvSpPr/>
            <p:nvPr/>
          </p:nvSpPr>
          <p:spPr>
            <a:xfrm>
              <a:off x="1896625" y="2513575"/>
              <a:ext cx="3850475" cy="868675"/>
            </a:xfrm>
            <a:custGeom>
              <a:rect b="b" l="l" r="r" t="t"/>
              <a:pathLst>
                <a:path extrusionOk="0" h="34747" w="154019">
                  <a:moveTo>
                    <a:pt x="1" y="99"/>
                  </a:moveTo>
                  <a:cubicBezTo>
                    <a:pt x="161" y="148"/>
                    <a:pt x="333" y="210"/>
                    <a:pt x="494" y="271"/>
                  </a:cubicBezTo>
                  <a:lnTo>
                    <a:pt x="494" y="271"/>
                  </a:lnTo>
                  <a:cubicBezTo>
                    <a:pt x="4547" y="1676"/>
                    <a:pt x="8700" y="3906"/>
                    <a:pt x="13185" y="7085"/>
                  </a:cubicBezTo>
                  <a:lnTo>
                    <a:pt x="13185" y="7085"/>
                  </a:lnTo>
                  <a:cubicBezTo>
                    <a:pt x="14922" y="8305"/>
                    <a:pt x="16610" y="9599"/>
                    <a:pt x="18236" y="10843"/>
                  </a:cubicBezTo>
                  <a:lnTo>
                    <a:pt x="18236" y="10843"/>
                  </a:lnTo>
                  <a:cubicBezTo>
                    <a:pt x="19086" y="11496"/>
                    <a:pt x="19974" y="12174"/>
                    <a:pt x="20848" y="12827"/>
                  </a:cubicBezTo>
                  <a:lnTo>
                    <a:pt x="20848" y="12827"/>
                  </a:lnTo>
                  <a:cubicBezTo>
                    <a:pt x="22980" y="14429"/>
                    <a:pt x="24804" y="15673"/>
                    <a:pt x="26578" y="16757"/>
                  </a:cubicBezTo>
                  <a:lnTo>
                    <a:pt x="26578" y="16757"/>
                  </a:lnTo>
                  <a:cubicBezTo>
                    <a:pt x="29646" y="18605"/>
                    <a:pt x="32541" y="19924"/>
                    <a:pt x="35326" y="20737"/>
                  </a:cubicBezTo>
                  <a:lnTo>
                    <a:pt x="35326" y="20737"/>
                  </a:lnTo>
                  <a:cubicBezTo>
                    <a:pt x="37815" y="21464"/>
                    <a:pt x="40205" y="21772"/>
                    <a:pt x="42546" y="21686"/>
                  </a:cubicBezTo>
                  <a:lnTo>
                    <a:pt x="42546" y="21686"/>
                  </a:lnTo>
                  <a:cubicBezTo>
                    <a:pt x="47832" y="21476"/>
                    <a:pt x="52490" y="19185"/>
                    <a:pt x="56999" y="16967"/>
                  </a:cubicBezTo>
                  <a:lnTo>
                    <a:pt x="56999" y="16967"/>
                  </a:lnTo>
                  <a:cubicBezTo>
                    <a:pt x="58330" y="16301"/>
                    <a:pt x="59722" y="15624"/>
                    <a:pt x="61090" y="15008"/>
                  </a:cubicBezTo>
                  <a:lnTo>
                    <a:pt x="61090" y="15008"/>
                  </a:lnTo>
                  <a:cubicBezTo>
                    <a:pt x="65612" y="12999"/>
                    <a:pt x="69284" y="12100"/>
                    <a:pt x="73005" y="12075"/>
                  </a:cubicBezTo>
                  <a:lnTo>
                    <a:pt x="73005" y="12075"/>
                  </a:lnTo>
                  <a:cubicBezTo>
                    <a:pt x="76061" y="12063"/>
                    <a:pt x="79301" y="12691"/>
                    <a:pt x="82616" y="13948"/>
                  </a:cubicBezTo>
                  <a:lnTo>
                    <a:pt x="82616" y="13948"/>
                  </a:lnTo>
                  <a:cubicBezTo>
                    <a:pt x="85178" y="14909"/>
                    <a:pt x="87852" y="16277"/>
                    <a:pt x="90551" y="18002"/>
                  </a:cubicBezTo>
                  <a:lnTo>
                    <a:pt x="90551" y="18002"/>
                  </a:lnTo>
                  <a:cubicBezTo>
                    <a:pt x="93890" y="20146"/>
                    <a:pt x="97007" y="22635"/>
                    <a:pt x="100026" y="25037"/>
                  </a:cubicBezTo>
                  <a:lnTo>
                    <a:pt x="100026" y="25037"/>
                  </a:lnTo>
                  <a:cubicBezTo>
                    <a:pt x="100482" y="25407"/>
                    <a:pt x="100950" y="25777"/>
                    <a:pt x="101406" y="26134"/>
                  </a:cubicBezTo>
                  <a:lnTo>
                    <a:pt x="101406" y="26134"/>
                  </a:lnTo>
                  <a:cubicBezTo>
                    <a:pt x="102527" y="27021"/>
                    <a:pt x="103858" y="28068"/>
                    <a:pt x="105238" y="29042"/>
                  </a:cubicBezTo>
                  <a:lnTo>
                    <a:pt x="105238" y="29042"/>
                  </a:lnTo>
                  <a:cubicBezTo>
                    <a:pt x="108946" y="31678"/>
                    <a:pt x="114516" y="34747"/>
                    <a:pt x="119937" y="34377"/>
                  </a:cubicBezTo>
                  <a:lnTo>
                    <a:pt x="119937" y="34377"/>
                  </a:lnTo>
                  <a:cubicBezTo>
                    <a:pt x="120122" y="34365"/>
                    <a:pt x="120307" y="34340"/>
                    <a:pt x="120492" y="34328"/>
                  </a:cubicBezTo>
                  <a:lnTo>
                    <a:pt x="120492" y="34328"/>
                  </a:lnTo>
                  <a:cubicBezTo>
                    <a:pt x="122956" y="34044"/>
                    <a:pt x="125063" y="33095"/>
                    <a:pt x="127293" y="32097"/>
                  </a:cubicBezTo>
                  <a:lnTo>
                    <a:pt x="127293" y="32097"/>
                  </a:lnTo>
                  <a:cubicBezTo>
                    <a:pt x="129757" y="30988"/>
                    <a:pt x="132320" y="29843"/>
                    <a:pt x="135536" y="29547"/>
                  </a:cubicBezTo>
                  <a:lnTo>
                    <a:pt x="135536" y="29547"/>
                  </a:lnTo>
                  <a:cubicBezTo>
                    <a:pt x="137002" y="29399"/>
                    <a:pt x="138592" y="29448"/>
                    <a:pt x="140391" y="29695"/>
                  </a:cubicBezTo>
                  <a:lnTo>
                    <a:pt x="140391" y="29695"/>
                  </a:lnTo>
                  <a:cubicBezTo>
                    <a:pt x="143237" y="30077"/>
                    <a:pt x="146206" y="30890"/>
                    <a:pt x="149077" y="31678"/>
                  </a:cubicBezTo>
                  <a:lnTo>
                    <a:pt x="149077" y="31678"/>
                  </a:lnTo>
                  <a:cubicBezTo>
                    <a:pt x="150716" y="32122"/>
                    <a:pt x="152367" y="32578"/>
                    <a:pt x="154018" y="32960"/>
                  </a:cubicBezTo>
                  <a:lnTo>
                    <a:pt x="154018" y="32960"/>
                  </a:lnTo>
                  <a:lnTo>
                    <a:pt x="154018" y="32861"/>
                  </a:lnTo>
                  <a:cubicBezTo>
                    <a:pt x="152379" y="32479"/>
                    <a:pt x="150728" y="32036"/>
                    <a:pt x="149102" y="31592"/>
                  </a:cubicBezTo>
                  <a:lnTo>
                    <a:pt x="149102" y="31592"/>
                  </a:lnTo>
                  <a:cubicBezTo>
                    <a:pt x="146231" y="30804"/>
                    <a:pt x="143249" y="29978"/>
                    <a:pt x="140403" y="29596"/>
                  </a:cubicBezTo>
                  <a:lnTo>
                    <a:pt x="140403" y="29596"/>
                  </a:lnTo>
                  <a:cubicBezTo>
                    <a:pt x="138592" y="29350"/>
                    <a:pt x="136990" y="29300"/>
                    <a:pt x="135524" y="29448"/>
                  </a:cubicBezTo>
                  <a:lnTo>
                    <a:pt x="135524" y="29448"/>
                  </a:lnTo>
                  <a:cubicBezTo>
                    <a:pt x="132271" y="29744"/>
                    <a:pt x="129720" y="30902"/>
                    <a:pt x="127244" y="32011"/>
                  </a:cubicBezTo>
                  <a:lnTo>
                    <a:pt x="127244" y="32011"/>
                  </a:lnTo>
                  <a:cubicBezTo>
                    <a:pt x="125014" y="33009"/>
                    <a:pt x="122919" y="33946"/>
                    <a:pt x="120467" y="34229"/>
                  </a:cubicBezTo>
                  <a:lnTo>
                    <a:pt x="120467" y="34229"/>
                  </a:lnTo>
                  <a:cubicBezTo>
                    <a:pt x="120282" y="34254"/>
                    <a:pt x="120097" y="34266"/>
                    <a:pt x="119925" y="34278"/>
                  </a:cubicBezTo>
                  <a:lnTo>
                    <a:pt x="119925" y="34278"/>
                  </a:lnTo>
                  <a:cubicBezTo>
                    <a:pt x="114540" y="34648"/>
                    <a:pt x="108996" y="31592"/>
                    <a:pt x="105299" y="28968"/>
                  </a:cubicBezTo>
                  <a:lnTo>
                    <a:pt x="105299" y="28968"/>
                  </a:lnTo>
                  <a:cubicBezTo>
                    <a:pt x="103919" y="27994"/>
                    <a:pt x="102589" y="26959"/>
                    <a:pt x="101467" y="26060"/>
                  </a:cubicBezTo>
                  <a:lnTo>
                    <a:pt x="101467" y="26060"/>
                  </a:lnTo>
                  <a:cubicBezTo>
                    <a:pt x="101011" y="25703"/>
                    <a:pt x="100556" y="25333"/>
                    <a:pt x="100100" y="24976"/>
                  </a:cubicBezTo>
                  <a:lnTo>
                    <a:pt x="100100" y="24976"/>
                  </a:lnTo>
                  <a:cubicBezTo>
                    <a:pt x="97069" y="22561"/>
                    <a:pt x="93951" y="20072"/>
                    <a:pt x="90612" y="17928"/>
                  </a:cubicBezTo>
                  <a:lnTo>
                    <a:pt x="90612" y="17928"/>
                  </a:lnTo>
                  <a:cubicBezTo>
                    <a:pt x="87901" y="16203"/>
                    <a:pt x="85228" y="14823"/>
                    <a:pt x="82653" y="13849"/>
                  </a:cubicBezTo>
                  <a:lnTo>
                    <a:pt x="82653" y="13849"/>
                  </a:lnTo>
                  <a:cubicBezTo>
                    <a:pt x="79326" y="12593"/>
                    <a:pt x="76073" y="11964"/>
                    <a:pt x="72993" y="11989"/>
                  </a:cubicBezTo>
                  <a:lnTo>
                    <a:pt x="72993" y="11989"/>
                  </a:lnTo>
                  <a:cubicBezTo>
                    <a:pt x="69259" y="12001"/>
                    <a:pt x="65563" y="12913"/>
                    <a:pt x="61029" y="14921"/>
                  </a:cubicBezTo>
                  <a:lnTo>
                    <a:pt x="61029" y="14921"/>
                  </a:lnTo>
                  <a:cubicBezTo>
                    <a:pt x="59661" y="15537"/>
                    <a:pt x="58269" y="16215"/>
                    <a:pt x="56938" y="16880"/>
                  </a:cubicBezTo>
                  <a:lnTo>
                    <a:pt x="56938" y="16880"/>
                  </a:lnTo>
                  <a:cubicBezTo>
                    <a:pt x="52441" y="19098"/>
                    <a:pt x="47795" y="21378"/>
                    <a:pt x="42534" y="21587"/>
                  </a:cubicBezTo>
                  <a:lnTo>
                    <a:pt x="42534" y="21587"/>
                  </a:lnTo>
                  <a:cubicBezTo>
                    <a:pt x="37606" y="21772"/>
                    <a:pt x="32406" y="20170"/>
                    <a:pt x="26640" y="16671"/>
                  </a:cubicBezTo>
                  <a:lnTo>
                    <a:pt x="26640" y="16671"/>
                  </a:lnTo>
                  <a:cubicBezTo>
                    <a:pt x="24853" y="15599"/>
                    <a:pt x="23042" y="14355"/>
                    <a:pt x="20910" y="12753"/>
                  </a:cubicBezTo>
                  <a:lnTo>
                    <a:pt x="20910" y="12753"/>
                  </a:lnTo>
                  <a:cubicBezTo>
                    <a:pt x="20035" y="12112"/>
                    <a:pt x="19160" y="11434"/>
                    <a:pt x="18310" y="10781"/>
                  </a:cubicBezTo>
                  <a:lnTo>
                    <a:pt x="18310" y="10781"/>
                  </a:lnTo>
                  <a:cubicBezTo>
                    <a:pt x="16671" y="9525"/>
                    <a:pt x="14983" y="8231"/>
                    <a:pt x="13246" y="7011"/>
                  </a:cubicBezTo>
                  <a:lnTo>
                    <a:pt x="13246" y="7011"/>
                  </a:lnTo>
                  <a:cubicBezTo>
                    <a:pt x="8749" y="3832"/>
                    <a:pt x="4597" y="1602"/>
                    <a:pt x="530" y="173"/>
                  </a:cubicBezTo>
                  <a:lnTo>
                    <a:pt x="530" y="173"/>
                  </a:lnTo>
                  <a:cubicBezTo>
                    <a:pt x="358" y="123"/>
                    <a:pt x="173"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7"/>
            <p:cNvSpPr/>
            <p:nvPr/>
          </p:nvSpPr>
          <p:spPr>
            <a:xfrm>
              <a:off x="1896625" y="2458125"/>
              <a:ext cx="3850475" cy="920125"/>
            </a:xfrm>
            <a:custGeom>
              <a:rect b="b" l="l" r="r" t="t"/>
              <a:pathLst>
                <a:path extrusionOk="0" h="36805" w="154019">
                  <a:moveTo>
                    <a:pt x="1" y="99"/>
                  </a:moveTo>
                  <a:cubicBezTo>
                    <a:pt x="494" y="247"/>
                    <a:pt x="986" y="407"/>
                    <a:pt x="1479" y="579"/>
                  </a:cubicBezTo>
                  <a:lnTo>
                    <a:pt x="1479" y="579"/>
                  </a:lnTo>
                  <a:cubicBezTo>
                    <a:pt x="5668" y="2070"/>
                    <a:pt x="9808" y="4362"/>
                    <a:pt x="14170" y="7615"/>
                  </a:cubicBezTo>
                  <a:lnTo>
                    <a:pt x="14170" y="7615"/>
                  </a:lnTo>
                  <a:cubicBezTo>
                    <a:pt x="16043" y="9007"/>
                    <a:pt x="17830" y="10498"/>
                    <a:pt x="19567" y="11927"/>
                  </a:cubicBezTo>
                  <a:lnTo>
                    <a:pt x="19567" y="11927"/>
                  </a:lnTo>
                  <a:cubicBezTo>
                    <a:pt x="20245" y="12482"/>
                    <a:pt x="20947" y="13061"/>
                    <a:pt x="21625" y="13615"/>
                  </a:cubicBezTo>
                  <a:lnTo>
                    <a:pt x="21625" y="13615"/>
                  </a:lnTo>
                  <a:cubicBezTo>
                    <a:pt x="23719" y="15316"/>
                    <a:pt x="25481" y="16634"/>
                    <a:pt x="27182" y="17755"/>
                  </a:cubicBezTo>
                  <a:lnTo>
                    <a:pt x="27182" y="17755"/>
                  </a:lnTo>
                  <a:cubicBezTo>
                    <a:pt x="30434" y="19912"/>
                    <a:pt x="33515" y="21403"/>
                    <a:pt x="36497" y="22277"/>
                  </a:cubicBezTo>
                  <a:lnTo>
                    <a:pt x="36497" y="22277"/>
                  </a:lnTo>
                  <a:cubicBezTo>
                    <a:pt x="38739" y="22918"/>
                    <a:pt x="40908" y="23214"/>
                    <a:pt x="43052" y="23165"/>
                  </a:cubicBezTo>
                  <a:lnTo>
                    <a:pt x="43052" y="23165"/>
                  </a:lnTo>
                  <a:cubicBezTo>
                    <a:pt x="48399" y="23017"/>
                    <a:pt x="53069" y="20663"/>
                    <a:pt x="57591" y="18384"/>
                  </a:cubicBezTo>
                  <a:lnTo>
                    <a:pt x="57591" y="18384"/>
                  </a:lnTo>
                  <a:cubicBezTo>
                    <a:pt x="58909" y="17718"/>
                    <a:pt x="60277" y="17028"/>
                    <a:pt x="61632" y="16412"/>
                  </a:cubicBezTo>
                  <a:lnTo>
                    <a:pt x="61632" y="16412"/>
                  </a:lnTo>
                  <a:cubicBezTo>
                    <a:pt x="66056" y="14404"/>
                    <a:pt x="69838" y="13431"/>
                    <a:pt x="73559" y="13357"/>
                  </a:cubicBezTo>
                  <a:lnTo>
                    <a:pt x="73559" y="13357"/>
                  </a:lnTo>
                  <a:cubicBezTo>
                    <a:pt x="76640" y="13307"/>
                    <a:pt x="79893" y="13874"/>
                    <a:pt x="83219" y="15057"/>
                  </a:cubicBezTo>
                  <a:lnTo>
                    <a:pt x="83219" y="15057"/>
                  </a:lnTo>
                  <a:cubicBezTo>
                    <a:pt x="85844" y="15993"/>
                    <a:pt x="88542" y="17324"/>
                    <a:pt x="91241" y="19012"/>
                  </a:cubicBezTo>
                  <a:lnTo>
                    <a:pt x="91241" y="19012"/>
                  </a:lnTo>
                  <a:cubicBezTo>
                    <a:pt x="95134" y="21452"/>
                    <a:pt x="98720" y="24409"/>
                    <a:pt x="102071" y="27231"/>
                  </a:cubicBezTo>
                  <a:lnTo>
                    <a:pt x="102071" y="27231"/>
                  </a:lnTo>
                  <a:cubicBezTo>
                    <a:pt x="103266" y="28241"/>
                    <a:pt x="104498" y="29288"/>
                    <a:pt x="105743" y="30262"/>
                  </a:cubicBezTo>
                  <a:lnTo>
                    <a:pt x="105743" y="30262"/>
                  </a:lnTo>
                  <a:cubicBezTo>
                    <a:pt x="110856" y="34291"/>
                    <a:pt x="115514" y="36373"/>
                    <a:pt x="119592" y="36472"/>
                  </a:cubicBezTo>
                  <a:lnTo>
                    <a:pt x="119592" y="36472"/>
                  </a:lnTo>
                  <a:cubicBezTo>
                    <a:pt x="119765" y="36472"/>
                    <a:pt x="119949" y="36472"/>
                    <a:pt x="120122" y="36472"/>
                  </a:cubicBezTo>
                  <a:lnTo>
                    <a:pt x="120122" y="36472"/>
                  </a:lnTo>
                  <a:cubicBezTo>
                    <a:pt x="122549" y="36422"/>
                    <a:pt x="124706" y="35708"/>
                    <a:pt x="126985" y="34944"/>
                  </a:cubicBezTo>
                  <a:lnTo>
                    <a:pt x="126985" y="34944"/>
                  </a:lnTo>
                  <a:cubicBezTo>
                    <a:pt x="129425" y="34131"/>
                    <a:pt x="131938" y="33293"/>
                    <a:pt x="135092" y="33145"/>
                  </a:cubicBezTo>
                  <a:lnTo>
                    <a:pt x="135092" y="33145"/>
                  </a:lnTo>
                  <a:cubicBezTo>
                    <a:pt x="136559" y="33083"/>
                    <a:pt x="138148" y="33182"/>
                    <a:pt x="139947" y="33453"/>
                  </a:cubicBezTo>
                  <a:lnTo>
                    <a:pt x="139947" y="33453"/>
                  </a:lnTo>
                  <a:cubicBezTo>
                    <a:pt x="142633" y="33872"/>
                    <a:pt x="145442" y="34623"/>
                    <a:pt x="148153" y="35350"/>
                  </a:cubicBezTo>
                  <a:lnTo>
                    <a:pt x="148153" y="35350"/>
                  </a:lnTo>
                  <a:cubicBezTo>
                    <a:pt x="150100" y="35868"/>
                    <a:pt x="152059" y="36398"/>
                    <a:pt x="154018" y="36804"/>
                  </a:cubicBezTo>
                  <a:lnTo>
                    <a:pt x="154018" y="36804"/>
                  </a:lnTo>
                  <a:lnTo>
                    <a:pt x="154018" y="36718"/>
                  </a:lnTo>
                  <a:cubicBezTo>
                    <a:pt x="152071" y="36299"/>
                    <a:pt x="150112" y="35782"/>
                    <a:pt x="148178" y="35264"/>
                  </a:cubicBezTo>
                  <a:lnTo>
                    <a:pt x="148178" y="35264"/>
                  </a:lnTo>
                  <a:cubicBezTo>
                    <a:pt x="145455" y="34537"/>
                    <a:pt x="142645" y="33786"/>
                    <a:pt x="139959" y="33367"/>
                  </a:cubicBezTo>
                  <a:lnTo>
                    <a:pt x="139959" y="33367"/>
                  </a:lnTo>
                  <a:cubicBezTo>
                    <a:pt x="138148" y="33083"/>
                    <a:pt x="136559" y="32985"/>
                    <a:pt x="135068" y="33059"/>
                  </a:cubicBezTo>
                  <a:lnTo>
                    <a:pt x="135068" y="33059"/>
                  </a:lnTo>
                  <a:cubicBezTo>
                    <a:pt x="131914" y="33194"/>
                    <a:pt x="129388" y="34044"/>
                    <a:pt x="126948" y="34858"/>
                  </a:cubicBezTo>
                  <a:lnTo>
                    <a:pt x="126948" y="34858"/>
                  </a:lnTo>
                  <a:cubicBezTo>
                    <a:pt x="124669" y="35609"/>
                    <a:pt x="122525" y="36324"/>
                    <a:pt x="120110" y="36373"/>
                  </a:cubicBezTo>
                  <a:lnTo>
                    <a:pt x="120110" y="36373"/>
                  </a:lnTo>
                  <a:cubicBezTo>
                    <a:pt x="119937" y="36373"/>
                    <a:pt x="119752" y="36373"/>
                    <a:pt x="119580" y="36373"/>
                  </a:cubicBezTo>
                  <a:lnTo>
                    <a:pt x="119580" y="36373"/>
                  </a:lnTo>
                  <a:cubicBezTo>
                    <a:pt x="115538" y="36275"/>
                    <a:pt x="110906" y="34205"/>
                    <a:pt x="105804" y="30200"/>
                  </a:cubicBezTo>
                  <a:lnTo>
                    <a:pt x="105804" y="30200"/>
                  </a:lnTo>
                  <a:cubicBezTo>
                    <a:pt x="104560" y="29214"/>
                    <a:pt x="103328" y="28179"/>
                    <a:pt x="102133" y="27169"/>
                  </a:cubicBezTo>
                  <a:lnTo>
                    <a:pt x="102133" y="27169"/>
                  </a:lnTo>
                  <a:cubicBezTo>
                    <a:pt x="98781" y="24347"/>
                    <a:pt x="95196" y="21390"/>
                    <a:pt x="91302" y="18951"/>
                  </a:cubicBezTo>
                  <a:lnTo>
                    <a:pt x="91302" y="18951"/>
                  </a:lnTo>
                  <a:cubicBezTo>
                    <a:pt x="88591" y="17238"/>
                    <a:pt x="85881" y="15907"/>
                    <a:pt x="83256" y="14971"/>
                  </a:cubicBezTo>
                  <a:lnTo>
                    <a:pt x="83256" y="14971"/>
                  </a:lnTo>
                  <a:cubicBezTo>
                    <a:pt x="79917" y="13788"/>
                    <a:pt x="76652" y="13209"/>
                    <a:pt x="73547" y="13270"/>
                  </a:cubicBezTo>
                  <a:lnTo>
                    <a:pt x="73547" y="13270"/>
                  </a:lnTo>
                  <a:cubicBezTo>
                    <a:pt x="69814" y="13332"/>
                    <a:pt x="66006" y="14305"/>
                    <a:pt x="61571" y="16326"/>
                  </a:cubicBezTo>
                  <a:lnTo>
                    <a:pt x="61571" y="16326"/>
                  </a:lnTo>
                  <a:cubicBezTo>
                    <a:pt x="60228" y="16942"/>
                    <a:pt x="58860" y="17632"/>
                    <a:pt x="57542" y="18298"/>
                  </a:cubicBezTo>
                  <a:lnTo>
                    <a:pt x="57542" y="18298"/>
                  </a:lnTo>
                  <a:cubicBezTo>
                    <a:pt x="53020" y="20577"/>
                    <a:pt x="48350" y="22930"/>
                    <a:pt x="43039" y="23066"/>
                  </a:cubicBezTo>
                  <a:lnTo>
                    <a:pt x="43039" y="23066"/>
                  </a:lnTo>
                  <a:cubicBezTo>
                    <a:pt x="38074" y="23202"/>
                    <a:pt x="32911" y="21440"/>
                    <a:pt x="27243" y="17694"/>
                  </a:cubicBezTo>
                  <a:lnTo>
                    <a:pt x="27243" y="17694"/>
                  </a:lnTo>
                  <a:cubicBezTo>
                    <a:pt x="25543" y="16560"/>
                    <a:pt x="23781" y="15254"/>
                    <a:pt x="21699" y="13554"/>
                  </a:cubicBezTo>
                  <a:lnTo>
                    <a:pt x="21699" y="13554"/>
                  </a:lnTo>
                  <a:cubicBezTo>
                    <a:pt x="21009" y="12999"/>
                    <a:pt x="20306" y="12420"/>
                    <a:pt x="19641" y="11866"/>
                  </a:cubicBezTo>
                  <a:lnTo>
                    <a:pt x="19641" y="11866"/>
                  </a:lnTo>
                  <a:cubicBezTo>
                    <a:pt x="17904" y="10424"/>
                    <a:pt x="16105" y="8946"/>
                    <a:pt x="14232" y="7541"/>
                  </a:cubicBezTo>
                  <a:lnTo>
                    <a:pt x="14232" y="7541"/>
                  </a:lnTo>
                  <a:cubicBezTo>
                    <a:pt x="9870" y="4288"/>
                    <a:pt x="5705" y="1984"/>
                    <a:pt x="1504" y="493"/>
                  </a:cubicBezTo>
                  <a:lnTo>
                    <a:pt x="1504" y="493"/>
                  </a:lnTo>
                  <a:cubicBezTo>
                    <a:pt x="1011" y="321"/>
                    <a:pt x="506" y="160"/>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7"/>
            <p:cNvSpPr/>
            <p:nvPr/>
          </p:nvSpPr>
          <p:spPr>
            <a:xfrm>
              <a:off x="1896625" y="2403300"/>
              <a:ext cx="3850475" cy="1015600"/>
            </a:xfrm>
            <a:custGeom>
              <a:rect b="b" l="l" r="r" t="t"/>
              <a:pathLst>
                <a:path extrusionOk="0" h="40624" w="154019">
                  <a:moveTo>
                    <a:pt x="1" y="99"/>
                  </a:moveTo>
                  <a:cubicBezTo>
                    <a:pt x="826" y="320"/>
                    <a:pt x="1652" y="579"/>
                    <a:pt x="2453" y="863"/>
                  </a:cubicBezTo>
                  <a:lnTo>
                    <a:pt x="2453" y="863"/>
                  </a:lnTo>
                  <a:cubicBezTo>
                    <a:pt x="6703" y="2403"/>
                    <a:pt x="10979" y="4842"/>
                    <a:pt x="15144" y="8120"/>
                  </a:cubicBezTo>
                  <a:lnTo>
                    <a:pt x="15144" y="8120"/>
                  </a:lnTo>
                  <a:cubicBezTo>
                    <a:pt x="17140" y="9685"/>
                    <a:pt x="19000" y="11348"/>
                    <a:pt x="20799" y="12950"/>
                  </a:cubicBezTo>
                  <a:lnTo>
                    <a:pt x="20799" y="12950"/>
                  </a:lnTo>
                  <a:cubicBezTo>
                    <a:pt x="21341" y="13430"/>
                    <a:pt x="21871" y="13911"/>
                    <a:pt x="22413" y="14379"/>
                  </a:cubicBezTo>
                  <a:lnTo>
                    <a:pt x="22413" y="14379"/>
                  </a:lnTo>
                  <a:cubicBezTo>
                    <a:pt x="24483" y="16215"/>
                    <a:pt x="26134" y="17558"/>
                    <a:pt x="27785" y="18741"/>
                  </a:cubicBezTo>
                  <a:lnTo>
                    <a:pt x="27785" y="18741"/>
                  </a:lnTo>
                  <a:cubicBezTo>
                    <a:pt x="31149" y="21168"/>
                    <a:pt x="34427" y="22844"/>
                    <a:pt x="37618" y="23768"/>
                  </a:cubicBezTo>
                  <a:lnTo>
                    <a:pt x="37618" y="23768"/>
                  </a:lnTo>
                  <a:cubicBezTo>
                    <a:pt x="39639" y="24360"/>
                    <a:pt x="41622" y="24643"/>
                    <a:pt x="43557" y="24618"/>
                  </a:cubicBezTo>
                  <a:lnTo>
                    <a:pt x="43557" y="24618"/>
                  </a:lnTo>
                  <a:cubicBezTo>
                    <a:pt x="48954" y="24532"/>
                    <a:pt x="53648" y="22117"/>
                    <a:pt x="58195" y="19776"/>
                  </a:cubicBezTo>
                  <a:lnTo>
                    <a:pt x="58195" y="19776"/>
                  </a:lnTo>
                  <a:cubicBezTo>
                    <a:pt x="59488" y="19098"/>
                    <a:pt x="60844" y="18408"/>
                    <a:pt x="62174" y="17792"/>
                  </a:cubicBezTo>
                  <a:lnTo>
                    <a:pt x="62174" y="17792"/>
                  </a:lnTo>
                  <a:cubicBezTo>
                    <a:pt x="66549" y="15747"/>
                    <a:pt x="70344" y="14736"/>
                    <a:pt x="74102" y="14613"/>
                  </a:cubicBezTo>
                  <a:lnTo>
                    <a:pt x="74102" y="14613"/>
                  </a:lnTo>
                  <a:cubicBezTo>
                    <a:pt x="77219" y="14515"/>
                    <a:pt x="80496" y="15032"/>
                    <a:pt x="83823" y="16153"/>
                  </a:cubicBezTo>
                  <a:lnTo>
                    <a:pt x="83823" y="16153"/>
                  </a:lnTo>
                  <a:cubicBezTo>
                    <a:pt x="86497" y="17041"/>
                    <a:pt x="89232" y="18334"/>
                    <a:pt x="91943" y="20010"/>
                  </a:cubicBezTo>
                  <a:lnTo>
                    <a:pt x="91943" y="20010"/>
                  </a:lnTo>
                  <a:cubicBezTo>
                    <a:pt x="96231" y="22635"/>
                    <a:pt x="99964" y="25826"/>
                    <a:pt x="102736" y="28315"/>
                  </a:cubicBezTo>
                  <a:lnTo>
                    <a:pt x="102736" y="28315"/>
                  </a:lnTo>
                  <a:cubicBezTo>
                    <a:pt x="103094" y="28635"/>
                    <a:pt x="103463" y="28968"/>
                    <a:pt x="103821" y="29288"/>
                  </a:cubicBezTo>
                  <a:lnTo>
                    <a:pt x="103821" y="29288"/>
                  </a:lnTo>
                  <a:cubicBezTo>
                    <a:pt x="104659" y="30052"/>
                    <a:pt x="105447" y="30754"/>
                    <a:pt x="106248" y="31469"/>
                  </a:cubicBezTo>
                  <a:lnTo>
                    <a:pt x="106248" y="31469"/>
                  </a:lnTo>
                  <a:cubicBezTo>
                    <a:pt x="111177" y="35744"/>
                    <a:pt x="115427" y="38061"/>
                    <a:pt x="119235" y="38541"/>
                  </a:cubicBezTo>
                  <a:lnTo>
                    <a:pt x="119235" y="38541"/>
                  </a:lnTo>
                  <a:cubicBezTo>
                    <a:pt x="119407" y="38554"/>
                    <a:pt x="119580" y="38578"/>
                    <a:pt x="119752" y="38591"/>
                  </a:cubicBezTo>
                  <a:lnTo>
                    <a:pt x="119752" y="38591"/>
                  </a:lnTo>
                  <a:cubicBezTo>
                    <a:pt x="122180" y="38788"/>
                    <a:pt x="124422" y="38295"/>
                    <a:pt x="126800" y="37778"/>
                  </a:cubicBezTo>
                  <a:lnTo>
                    <a:pt x="126800" y="37778"/>
                  </a:lnTo>
                  <a:cubicBezTo>
                    <a:pt x="129166" y="37248"/>
                    <a:pt x="131618" y="36706"/>
                    <a:pt x="134637" y="36718"/>
                  </a:cubicBezTo>
                  <a:lnTo>
                    <a:pt x="134637" y="36718"/>
                  </a:lnTo>
                  <a:cubicBezTo>
                    <a:pt x="136103" y="36730"/>
                    <a:pt x="137692" y="36890"/>
                    <a:pt x="139491" y="37198"/>
                  </a:cubicBezTo>
                  <a:lnTo>
                    <a:pt x="139491" y="37198"/>
                  </a:lnTo>
                  <a:cubicBezTo>
                    <a:pt x="141992" y="37630"/>
                    <a:pt x="144592" y="38320"/>
                    <a:pt x="147118" y="38973"/>
                  </a:cubicBezTo>
                  <a:lnTo>
                    <a:pt x="147118" y="38973"/>
                  </a:lnTo>
                  <a:cubicBezTo>
                    <a:pt x="149410" y="39576"/>
                    <a:pt x="151714" y="40180"/>
                    <a:pt x="154018" y="40624"/>
                  </a:cubicBezTo>
                  <a:lnTo>
                    <a:pt x="154018" y="40624"/>
                  </a:lnTo>
                  <a:lnTo>
                    <a:pt x="154018" y="40538"/>
                  </a:lnTo>
                  <a:cubicBezTo>
                    <a:pt x="151726" y="40094"/>
                    <a:pt x="149422" y="39490"/>
                    <a:pt x="147143" y="38886"/>
                  </a:cubicBezTo>
                  <a:lnTo>
                    <a:pt x="147143" y="38886"/>
                  </a:lnTo>
                  <a:cubicBezTo>
                    <a:pt x="144617" y="38233"/>
                    <a:pt x="142005" y="37543"/>
                    <a:pt x="139504" y="37112"/>
                  </a:cubicBezTo>
                  <a:lnTo>
                    <a:pt x="139504" y="37112"/>
                  </a:lnTo>
                  <a:cubicBezTo>
                    <a:pt x="137705" y="36792"/>
                    <a:pt x="136103" y="36644"/>
                    <a:pt x="134624" y="36632"/>
                  </a:cubicBezTo>
                  <a:lnTo>
                    <a:pt x="134624" y="36632"/>
                  </a:lnTo>
                  <a:cubicBezTo>
                    <a:pt x="131593" y="36619"/>
                    <a:pt x="129141" y="37161"/>
                    <a:pt x="126763" y="37691"/>
                  </a:cubicBezTo>
                  <a:lnTo>
                    <a:pt x="126763" y="37691"/>
                  </a:lnTo>
                  <a:cubicBezTo>
                    <a:pt x="124397" y="38209"/>
                    <a:pt x="122167" y="38702"/>
                    <a:pt x="119752" y="38504"/>
                  </a:cubicBezTo>
                  <a:lnTo>
                    <a:pt x="119752" y="38504"/>
                  </a:lnTo>
                  <a:cubicBezTo>
                    <a:pt x="119580" y="38492"/>
                    <a:pt x="119420" y="38468"/>
                    <a:pt x="119247" y="38443"/>
                  </a:cubicBezTo>
                  <a:lnTo>
                    <a:pt x="119247" y="38443"/>
                  </a:lnTo>
                  <a:cubicBezTo>
                    <a:pt x="115452" y="37975"/>
                    <a:pt x="111226" y="35671"/>
                    <a:pt x="106322" y="31407"/>
                  </a:cubicBezTo>
                  <a:lnTo>
                    <a:pt x="106322" y="31407"/>
                  </a:lnTo>
                  <a:cubicBezTo>
                    <a:pt x="105521" y="30705"/>
                    <a:pt x="104733" y="29990"/>
                    <a:pt x="103895" y="29239"/>
                  </a:cubicBezTo>
                  <a:lnTo>
                    <a:pt x="103895" y="29239"/>
                  </a:lnTo>
                  <a:cubicBezTo>
                    <a:pt x="103525" y="28906"/>
                    <a:pt x="103168" y="28586"/>
                    <a:pt x="102798" y="28253"/>
                  </a:cubicBezTo>
                  <a:lnTo>
                    <a:pt x="102798" y="28253"/>
                  </a:lnTo>
                  <a:cubicBezTo>
                    <a:pt x="100026" y="25764"/>
                    <a:pt x="96292" y="22573"/>
                    <a:pt x="91992" y="19936"/>
                  </a:cubicBezTo>
                  <a:lnTo>
                    <a:pt x="91992" y="19936"/>
                  </a:lnTo>
                  <a:cubicBezTo>
                    <a:pt x="89269" y="18260"/>
                    <a:pt x="86534" y="16967"/>
                    <a:pt x="83860" y="16067"/>
                  </a:cubicBezTo>
                  <a:lnTo>
                    <a:pt x="83860" y="16067"/>
                  </a:lnTo>
                  <a:cubicBezTo>
                    <a:pt x="80509" y="14946"/>
                    <a:pt x="77219" y="14428"/>
                    <a:pt x="74089" y="14527"/>
                  </a:cubicBezTo>
                  <a:lnTo>
                    <a:pt x="74089" y="14527"/>
                  </a:lnTo>
                  <a:cubicBezTo>
                    <a:pt x="70319" y="14650"/>
                    <a:pt x="66512" y="15661"/>
                    <a:pt x="62113" y="17706"/>
                  </a:cubicBezTo>
                  <a:lnTo>
                    <a:pt x="62113" y="17706"/>
                  </a:lnTo>
                  <a:cubicBezTo>
                    <a:pt x="60782" y="18334"/>
                    <a:pt x="59439" y="19024"/>
                    <a:pt x="58133" y="19690"/>
                  </a:cubicBezTo>
                  <a:lnTo>
                    <a:pt x="58133" y="19690"/>
                  </a:lnTo>
                  <a:cubicBezTo>
                    <a:pt x="53599" y="22031"/>
                    <a:pt x="48917" y="24446"/>
                    <a:pt x="43544" y="24532"/>
                  </a:cubicBezTo>
                  <a:lnTo>
                    <a:pt x="43544" y="24532"/>
                  </a:lnTo>
                  <a:cubicBezTo>
                    <a:pt x="38604" y="24594"/>
                    <a:pt x="33318" y="22622"/>
                    <a:pt x="27847" y="18679"/>
                  </a:cubicBezTo>
                  <a:lnTo>
                    <a:pt x="27847" y="18679"/>
                  </a:lnTo>
                  <a:cubicBezTo>
                    <a:pt x="26196" y="17496"/>
                    <a:pt x="24545" y="16153"/>
                    <a:pt x="22487" y="14330"/>
                  </a:cubicBezTo>
                  <a:lnTo>
                    <a:pt x="22487" y="14330"/>
                  </a:lnTo>
                  <a:cubicBezTo>
                    <a:pt x="21945" y="13849"/>
                    <a:pt x="21415" y="13369"/>
                    <a:pt x="20873" y="12901"/>
                  </a:cubicBezTo>
                  <a:lnTo>
                    <a:pt x="20873" y="12901"/>
                  </a:lnTo>
                  <a:cubicBezTo>
                    <a:pt x="19074" y="11287"/>
                    <a:pt x="17201" y="9623"/>
                    <a:pt x="15218" y="8058"/>
                  </a:cubicBezTo>
                  <a:lnTo>
                    <a:pt x="15218" y="8058"/>
                  </a:lnTo>
                  <a:cubicBezTo>
                    <a:pt x="11028" y="4768"/>
                    <a:pt x="6753" y="2329"/>
                    <a:pt x="2490" y="789"/>
                  </a:cubicBezTo>
                  <a:lnTo>
                    <a:pt x="2490" y="789"/>
                  </a:lnTo>
                  <a:cubicBezTo>
                    <a:pt x="1676" y="493"/>
                    <a:pt x="839" y="23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7"/>
            <p:cNvSpPr/>
            <p:nvPr/>
          </p:nvSpPr>
          <p:spPr>
            <a:xfrm>
              <a:off x="1896625" y="2349075"/>
              <a:ext cx="3850475" cy="1110175"/>
            </a:xfrm>
            <a:custGeom>
              <a:rect b="b" l="l" r="r" t="t"/>
              <a:pathLst>
                <a:path extrusionOk="0" h="44407" w="154019">
                  <a:moveTo>
                    <a:pt x="1" y="87"/>
                  </a:moveTo>
                  <a:cubicBezTo>
                    <a:pt x="1159" y="370"/>
                    <a:pt x="2317" y="728"/>
                    <a:pt x="3438" y="1134"/>
                  </a:cubicBezTo>
                  <a:lnTo>
                    <a:pt x="3438" y="1134"/>
                  </a:lnTo>
                  <a:cubicBezTo>
                    <a:pt x="7800" y="2736"/>
                    <a:pt x="12076" y="5249"/>
                    <a:pt x="16129" y="8601"/>
                  </a:cubicBezTo>
                  <a:lnTo>
                    <a:pt x="16129" y="8601"/>
                  </a:lnTo>
                  <a:cubicBezTo>
                    <a:pt x="18212" y="10326"/>
                    <a:pt x="20121" y="12162"/>
                    <a:pt x="21970" y="13948"/>
                  </a:cubicBezTo>
                  <a:lnTo>
                    <a:pt x="21970" y="13948"/>
                  </a:lnTo>
                  <a:cubicBezTo>
                    <a:pt x="22376" y="14343"/>
                    <a:pt x="22783" y="14737"/>
                    <a:pt x="23190" y="15119"/>
                  </a:cubicBezTo>
                  <a:lnTo>
                    <a:pt x="23190" y="15119"/>
                  </a:lnTo>
                  <a:cubicBezTo>
                    <a:pt x="24557" y="16425"/>
                    <a:pt x="26381" y="18125"/>
                    <a:pt x="28389" y="19702"/>
                  </a:cubicBezTo>
                  <a:lnTo>
                    <a:pt x="28389" y="19702"/>
                  </a:lnTo>
                  <a:cubicBezTo>
                    <a:pt x="31851" y="22425"/>
                    <a:pt x="35277" y="24274"/>
                    <a:pt x="38628" y="25247"/>
                  </a:cubicBezTo>
                  <a:lnTo>
                    <a:pt x="38628" y="25247"/>
                  </a:lnTo>
                  <a:cubicBezTo>
                    <a:pt x="40464" y="25777"/>
                    <a:pt x="42288" y="26048"/>
                    <a:pt x="44074" y="26048"/>
                  </a:cubicBezTo>
                  <a:lnTo>
                    <a:pt x="44074" y="26048"/>
                  </a:lnTo>
                  <a:cubicBezTo>
                    <a:pt x="49520" y="26023"/>
                    <a:pt x="54227" y="23547"/>
                    <a:pt x="58786" y="21144"/>
                  </a:cubicBezTo>
                  <a:lnTo>
                    <a:pt x="58786" y="21144"/>
                  </a:lnTo>
                  <a:cubicBezTo>
                    <a:pt x="60067" y="20466"/>
                    <a:pt x="61398" y="19764"/>
                    <a:pt x="62717" y="19136"/>
                  </a:cubicBezTo>
                  <a:lnTo>
                    <a:pt x="62717" y="19136"/>
                  </a:lnTo>
                  <a:cubicBezTo>
                    <a:pt x="67054" y="17066"/>
                    <a:pt x="70849" y="16031"/>
                    <a:pt x="74656" y="15846"/>
                  </a:cubicBezTo>
                  <a:lnTo>
                    <a:pt x="74656" y="15846"/>
                  </a:lnTo>
                  <a:cubicBezTo>
                    <a:pt x="77798" y="15698"/>
                    <a:pt x="81088" y="16166"/>
                    <a:pt x="84427" y="17214"/>
                  </a:cubicBezTo>
                  <a:lnTo>
                    <a:pt x="84427" y="17214"/>
                  </a:lnTo>
                  <a:cubicBezTo>
                    <a:pt x="87150" y="18064"/>
                    <a:pt x="89910" y="19333"/>
                    <a:pt x="92633" y="20972"/>
                  </a:cubicBezTo>
                  <a:lnTo>
                    <a:pt x="92633" y="20972"/>
                  </a:lnTo>
                  <a:cubicBezTo>
                    <a:pt x="96181" y="23091"/>
                    <a:pt x="99705" y="25839"/>
                    <a:pt x="103389" y="29362"/>
                  </a:cubicBezTo>
                  <a:lnTo>
                    <a:pt x="103389" y="29362"/>
                  </a:lnTo>
                  <a:cubicBezTo>
                    <a:pt x="104129" y="30052"/>
                    <a:pt x="104831" y="30755"/>
                    <a:pt x="105521" y="31420"/>
                  </a:cubicBezTo>
                  <a:lnTo>
                    <a:pt x="105521" y="31420"/>
                  </a:lnTo>
                  <a:cubicBezTo>
                    <a:pt x="105940" y="31827"/>
                    <a:pt x="106347" y="32233"/>
                    <a:pt x="106766" y="32640"/>
                  </a:cubicBezTo>
                  <a:lnTo>
                    <a:pt x="106766" y="32640"/>
                  </a:lnTo>
                  <a:cubicBezTo>
                    <a:pt x="109858" y="35622"/>
                    <a:pt x="113924" y="39158"/>
                    <a:pt x="118249" y="40415"/>
                  </a:cubicBezTo>
                  <a:lnTo>
                    <a:pt x="118249" y="40415"/>
                  </a:lnTo>
                  <a:cubicBezTo>
                    <a:pt x="118459" y="40476"/>
                    <a:pt x="118668" y="40526"/>
                    <a:pt x="118890" y="40575"/>
                  </a:cubicBezTo>
                  <a:lnTo>
                    <a:pt x="118890" y="40575"/>
                  </a:lnTo>
                  <a:cubicBezTo>
                    <a:pt x="119050" y="40624"/>
                    <a:pt x="119210" y="40649"/>
                    <a:pt x="119370" y="40686"/>
                  </a:cubicBezTo>
                  <a:lnTo>
                    <a:pt x="119370" y="40686"/>
                  </a:lnTo>
                  <a:cubicBezTo>
                    <a:pt x="121872" y="41166"/>
                    <a:pt x="124151" y="40920"/>
                    <a:pt x="126800" y="40624"/>
                  </a:cubicBezTo>
                  <a:lnTo>
                    <a:pt x="126800" y="40624"/>
                  </a:lnTo>
                  <a:cubicBezTo>
                    <a:pt x="128944" y="40390"/>
                    <a:pt x="131371" y="40131"/>
                    <a:pt x="134181" y="40279"/>
                  </a:cubicBezTo>
                  <a:lnTo>
                    <a:pt x="134181" y="40279"/>
                  </a:lnTo>
                  <a:cubicBezTo>
                    <a:pt x="135647" y="40353"/>
                    <a:pt x="137236" y="40563"/>
                    <a:pt x="139048" y="40908"/>
                  </a:cubicBezTo>
                  <a:lnTo>
                    <a:pt x="139048" y="40908"/>
                  </a:lnTo>
                  <a:cubicBezTo>
                    <a:pt x="141302" y="41351"/>
                    <a:pt x="143656" y="41955"/>
                    <a:pt x="145935" y="42546"/>
                  </a:cubicBezTo>
                  <a:lnTo>
                    <a:pt x="145935" y="42546"/>
                  </a:lnTo>
                  <a:cubicBezTo>
                    <a:pt x="148609" y="43236"/>
                    <a:pt x="151320" y="43926"/>
                    <a:pt x="154018" y="44407"/>
                  </a:cubicBezTo>
                  <a:lnTo>
                    <a:pt x="154018" y="44407"/>
                  </a:lnTo>
                  <a:lnTo>
                    <a:pt x="154018" y="44321"/>
                  </a:lnTo>
                  <a:cubicBezTo>
                    <a:pt x="151332" y="43840"/>
                    <a:pt x="148621" y="43150"/>
                    <a:pt x="145960" y="42460"/>
                  </a:cubicBezTo>
                  <a:lnTo>
                    <a:pt x="145960" y="42460"/>
                  </a:lnTo>
                  <a:cubicBezTo>
                    <a:pt x="143668" y="41869"/>
                    <a:pt x="141315" y="41265"/>
                    <a:pt x="139060" y="40834"/>
                  </a:cubicBezTo>
                  <a:lnTo>
                    <a:pt x="139060" y="40834"/>
                  </a:lnTo>
                  <a:cubicBezTo>
                    <a:pt x="137236" y="40476"/>
                    <a:pt x="135647" y="40267"/>
                    <a:pt x="134181" y="40193"/>
                  </a:cubicBezTo>
                  <a:lnTo>
                    <a:pt x="134181" y="40193"/>
                  </a:lnTo>
                  <a:cubicBezTo>
                    <a:pt x="131359" y="40045"/>
                    <a:pt x="128932" y="40304"/>
                    <a:pt x="126776" y="40550"/>
                  </a:cubicBezTo>
                  <a:lnTo>
                    <a:pt x="126776" y="40550"/>
                  </a:lnTo>
                  <a:cubicBezTo>
                    <a:pt x="124139" y="40834"/>
                    <a:pt x="121859" y="41080"/>
                    <a:pt x="119383" y="40600"/>
                  </a:cubicBezTo>
                  <a:lnTo>
                    <a:pt x="119383" y="40600"/>
                  </a:lnTo>
                  <a:cubicBezTo>
                    <a:pt x="119222" y="40575"/>
                    <a:pt x="119062" y="40538"/>
                    <a:pt x="118902" y="40501"/>
                  </a:cubicBezTo>
                  <a:lnTo>
                    <a:pt x="118902" y="40501"/>
                  </a:lnTo>
                  <a:cubicBezTo>
                    <a:pt x="114380" y="39429"/>
                    <a:pt x="110068" y="35708"/>
                    <a:pt x="106839" y="32578"/>
                  </a:cubicBezTo>
                  <a:lnTo>
                    <a:pt x="106839" y="32578"/>
                  </a:lnTo>
                  <a:cubicBezTo>
                    <a:pt x="106421" y="32184"/>
                    <a:pt x="106014" y="31777"/>
                    <a:pt x="105595" y="31371"/>
                  </a:cubicBezTo>
                  <a:lnTo>
                    <a:pt x="105595" y="31371"/>
                  </a:lnTo>
                  <a:cubicBezTo>
                    <a:pt x="104905" y="30693"/>
                    <a:pt x="104190" y="30003"/>
                    <a:pt x="103463" y="29313"/>
                  </a:cubicBezTo>
                  <a:lnTo>
                    <a:pt x="103463" y="29313"/>
                  </a:lnTo>
                  <a:cubicBezTo>
                    <a:pt x="99767" y="25777"/>
                    <a:pt x="96243" y="23029"/>
                    <a:pt x="92682" y="20898"/>
                  </a:cubicBezTo>
                  <a:lnTo>
                    <a:pt x="92682" y="20898"/>
                  </a:lnTo>
                  <a:cubicBezTo>
                    <a:pt x="89959" y="19259"/>
                    <a:pt x="87187" y="17990"/>
                    <a:pt x="84452" y="17140"/>
                  </a:cubicBezTo>
                  <a:lnTo>
                    <a:pt x="84452" y="17140"/>
                  </a:lnTo>
                  <a:cubicBezTo>
                    <a:pt x="81100" y="16080"/>
                    <a:pt x="77798" y="15612"/>
                    <a:pt x="74644" y="15760"/>
                  </a:cubicBezTo>
                  <a:lnTo>
                    <a:pt x="74644" y="15760"/>
                  </a:lnTo>
                  <a:cubicBezTo>
                    <a:pt x="70824" y="15944"/>
                    <a:pt x="67017" y="16992"/>
                    <a:pt x="62655" y="19062"/>
                  </a:cubicBezTo>
                  <a:lnTo>
                    <a:pt x="62655" y="19062"/>
                  </a:lnTo>
                  <a:cubicBezTo>
                    <a:pt x="61337" y="19690"/>
                    <a:pt x="60018" y="20392"/>
                    <a:pt x="58724" y="21070"/>
                  </a:cubicBezTo>
                  <a:lnTo>
                    <a:pt x="58724" y="21070"/>
                  </a:lnTo>
                  <a:cubicBezTo>
                    <a:pt x="54178" y="23460"/>
                    <a:pt x="49483" y="25937"/>
                    <a:pt x="44062" y="25962"/>
                  </a:cubicBezTo>
                  <a:lnTo>
                    <a:pt x="44062" y="25962"/>
                  </a:lnTo>
                  <a:cubicBezTo>
                    <a:pt x="39059" y="25962"/>
                    <a:pt x="33811" y="23842"/>
                    <a:pt x="28451" y="19641"/>
                  </a:cubicBezTo>
                  <a:lnTo>
                    <a:pt x="28451" y="19641"/>
                  </a:lnTo>
                  <a:cubicBezTo>
                    <a:pt x="26442" y="18076"/>
                    <a:pt x="24631" y="16376"/>
                    <a:pt x="23263" y="15070"/>
                  </a:cubicBezTo>
                  <a:lnTo>
                    <a:pt x="23263" y="15070"/>
                  </a:lnTo>
                  <a:cubicBezTo>
                    <a:pt x="22857" y="14675"/>
                    <a:pt x="22450" y="14281"/>
                    <a:pt x="22031" y="13887"/>
                  </a:cubicBezTo>
                  <a:lnTo>
                    <a:pt x="22031" y="13887"/>
                  </a:lnTo>
                  <a:cubicBezTo>
                    <a:pt x="20183" y="12112"/>
                    <a:pt x="18273" y="10264"/>
                    <a:pt x="16191" y="8539"/>
                  </a:cubicBezTo>
                  <a:lnTo>
                    <a:pt x="16191" y="8539"/>
                  </a:lnTo>
                  <a:cubicBezTo>
                    <a:pt x="12125" y="5176"/>
                    <a:pt x="7849" y="2662"/>
                    <a:pt x="3463" y="1060"/>
                  </a:cubicBezTo>
                  <a:lnTo>
                    <a:pt x="3463" y="1060"/>
                  </a:lnTo>
                  <a:cubicBezTo>
                    <a:pt x="2329" y="641"/>
                    <a:pt x="1171" y="28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7"/>
            <p:cNvSpPr/>
            <p:nvPr/>
          </p:nvSpPr>
          <p:spPr>
            <a:xfrm>
              <a:off x="1896625" y="2295475"/>
              <a:ext cx="3850475" cy="1203825"/>
            </a:xfrm>
            <a:custGeom>
              <a:rect b="b" l="l" r="r" t="t"/>
              <a:pathLst>
                <a:path extrusionOk="0" h="48153" w="154019">
                  <a:moveTo>
                    <a:pt x="1" y="87"/>
                  </a:moveTo>
                  <a:cubicBezTo>
                    <a:pt x="1492" y="407"/>
                    <a:pt x="2982" y="838"/>
                    <a:pt x="4412" y="1368"/>
                  </a:cubicBezTo>
                  <a:lnTo>
                    <a:pt x="4412" y="1368"/>
                  </a:lnTo>
                  <a:cubicBezTo>
                    <a:pt x="8897" y="3032"/>
                    <a:pt x="13160" y="5619"/>
                    <a:pt x="17115" y="9057"/>
                  </a:cubicBezTo>
                  <a:lnTo>
                    <a:pt x="17115" y="9057"/>
                  </a:lnTo>
                  <a:cubicBezTo>
                    <a:pt x="19259" y="10930"/>
                    <a:pt x="21181" y="12938"/>
                    <a:pt x="23054" y="14873"/>
                  </a:cubicBezTo>
                  <a:lnTo>
                    <a:pt x="23054" y="14873"/>
                  </a:lnTo>
                  <a:cubicBezTo>
                    <a:pt x="23362" y="15205"/>
                    <a:pt x="23670" y="15526"/>
                    <a:pt x="23978" y="15846"/>
                  </a:cubicBezTo>
                  <a:lnTo>
                    <a:pt x="23978" y="15846"/>
                  </a:lnTo>
                  <a:cubicBezTo>
                    <a:pt x="25395" y="17312"/>
                    <a:pt x="27095" y="19025"/>
                    <a:pt x="28993" y="20639"/>
                  </a:cubicBezTo>
                  <a:lnTo>
                    <a:pt x="28993" y="20639"/>
                  </a:lnTo>
                  <a:cubicBezTo>
                    <a:pt x="32529" y="23658"/>
                    <a:pt x="36065" y="25678"/>
                    <a:pt x="39565" y="26689"/>
                  </a:cubicBezTo>
                  <a:lnTo>
                    <a:pt x="39565" y="26689"/>
                  </a:lnTo>
                  <a:cubicBezTo>
                    <a:pt x="41240" y="27182"/>
                    <a:pt x="42916" y="27440"/>
                    <a:pt x="44579" y="27453"/>
                  </a:cubicBezTo>
                  <a:lnTo>
                    <a:pt x="44579" y="27453"/>
                  </a:lnTo>
                  <a:cubicBezTo>
                    <a:pt x="50075" y="27490"/>
                    <a:pt x="54806" y="24951"/>
                    <a:pt x="59377" y="22487"/>
                  </a:cubicBezTo>
                  <a:lnTo>
                    <a:pt x="59377" y="22487"/>
                  </a:lnTo>
                  <a:cubicBezTo>
                    <a:pt x="60647" y="21809"/>
                    <a:pt x="61953" y="21095"/>
                    <a:pt x="63259" y="20466"/>
                  </a:cubicBezTo>
                  <a:lnTo>
                    <a:pt x="63259" y="20466"/>
                  </a:lnTo>
                  <a:cubicBezTo>
                    <a:pt x="67497" y="18396"/>
                    <a:pt x="71403" y="17288"/>
                    <a:pt x="75210" y="17053"/>
                  </a:cubicBezTo>
                  <a:lnTo>
                    <a:pt x="75210" y="17053"/>
                  </a:lnTo>
                  <a:cubicBezTo>
                    <a:pt x="78340" y="16869"/>
                    <a:pt x="81605" y="17263"/>
                    <a:pt x="84907" y="18224"/>
                  </a:cubicBezTo>
                  <a:lnTo>
                    <a:pt x="84907" y="18224"/>
                  </a:lnTo>
                  <a:cubicBezTo>
                    <a:pt x="84957" y="18236"/>
                    <a:pt x="84994" y="18249"/>
                    <a:pt x="85031" y="18261"/>
                  </a:cubicBezTo>
                  <a:lnTo>
                    <a:pt x="85031" y="18261"/>
                  </a:lnTo>
                  <a:cubicBezTo>
                    <a:pt x="87803" y="19074"/>
                    <a:pt x="90600" y="20294"/>
                    <a:pt x="93335" y="21908"/>
                  </a:cubicBezTo>
                  <a:lnTo>
                    <a:pt x="93335" y="21908"/>
                  </a:lnTo>
                  <a:cubicBezTo>
                    <a:pt x="97044" y="24089"/>
                    <a:pt x="100654" y="26935"/>
                    <a:pt x="104055" y="30385"/>
                  </a:cubicBezTo>
                  <a:lnTo>
                    <a:pt x="104055" y="30385"/>
                  </a:lnTo>
                  <a:cubicBezTo>
                    <a:pt x="105102" y="31445"/>
                    <a:pt x="106088" y="32504"/>
                    <a:pt x="107037" y="33527"/>
                  </a:cubicBezTo>
                  <a:lnTo>
                    <a:pt x="107037" y="33527"/>
                  </a:lnTo>
                  <a:lnTo>
                    <a:pt x="107271" y="33786"/>
                  </a:lnTo>
                  <a:cubicBezTo>
                    <a:pt x="110524" y="37261"/>
                    <a:pt x="114331" y="41092"/>
                    <a:pt x="118532" y="42596"/>
                  </a:cubicBezTo>
                  <a:lnTo>
                    <a:pt x="118532" y="42596"/>
                  </a:lnTo>
                  <a:cubicBezTo>
                    <a:pt x="118693" y="42657"/>
                    <a:pt x="118853" y="42707"/>
                    <a:pt x="119001" y="42756"/>
                  </a:cubicBezTo>
                  <a:lnTo>
                    <a:pt x="119001" y="42756"/>
                  </a:lnTo>
                  <a:cubicBezTo>
                    <a:pt x="121625" y="43581"/>
                    <a:pt x="124151" y="43581"/>
                    <a:pt x="127084" y="43569"/>
                  </a:cubicBezTo>
                  <a:lnTo>
                    <a:pt x="127084" y="43569"/>
                  </a:lnTo>
                  <a:cubicBezTo>
                    <a:pt x="129030" y="43557"/>
                    <a:pt x="131236" y="43544"/>
                    <a:pt x="133737" y="43803"/>
                  </a:cubicBezTo>
                  <a:lnTo>
                    <a:pt x="133737" y="43803"/>
                  </a:lnTo>
                  <a:cubicBezTo>
                    <a:pt x="135179" y="43951"/>
                    <a:pt x="136768" y="44210"/>
                    <a:pt x="138592" y="44604"/>
                  </a:cubicBezTo>
                  <a:lnTo>
                    <a:pt x="138592" y="44604"/>
                  </a:lnTo>
                  <a:cubicBezTo>
                    <a:pt x="140539" y="45023"/>
                    <a:pt x="142572" y="45541"/>
                    <a:pt x="144531" y="46033"/>
                  </a:cubicBezTo>
                  <a:lnTo>
                    <a:pt x="144531" y="46033"/>
                  </a:lnTo>
                  <a:cubicBezTo>
                    <a:pt x="147673" y="46834"/>
                    <a:pt x="150852" y="47647"/>
                    <a:pt x="154018" y="48153"/>
                  </a:cubicBezTo>
                  <a:lnTo>
                    <a:pt x="154018" y="48153"/>
                  </a:lnTo>
                  <a:lnTo>
                    <a:pt x="154018" y="48066"/>
                  </a:lnTo>
                  <a:cubicBezTo>
                    <a:pt x="150864" y="47561"/>
                    <a:pt x="147685" y="46760"/>
                    <a:pt x="144555" y="45959"/>
                  </a:cubicBezTo>
                  <a:lnTo>
                    <a:pt x="144555" y="45959"/>
                  </a:lnTo>
                  <a:cubicBezTo>
                    <a:pt x="142584" y="45454"/>
                    <a:pt x="140563" y="44937"/>
                    <a:pt x="138616" y="44518"/>
                  </a:cubicBezTo>
                  <a:lnTo>
                    <a:pt x="138616" y="44518"/>
                  </a:lnTo>
                  <a:cubicBezTo>
                    <a:pt x="136780" y="44136"/>
                    <a:pt x="135179" y="43877"/>
                    <a:pt x="133737" y="43729"/>
                  </a:cubicBezTo>
                  <a:lnTo>
                    <a:pt x="133737" y="43729"/>
                  </a:lnTo>
                  <a:cubicBezTo>
                    <a:pt x="131236" y="43471"/>
                    <a:pt x="129030" y="43471"/>
                    <a:pt x="127071" y="43483"/>
                  </a:cubicBezTo>
                  <a:lnTo>
                    <a:pt x="127071" y="43483"/>
                  </a:lnTo>
                  <a:cubicBezTo>
                    <a:pt x="124151" y="43495"/>
                    <a:pt x="121625" y="43495"/>
                    <a:pt x="119025" y="42682"/>
                  </a:cubicBezTo>
                  <a:lnTo>
                    <a:pt x="119025" y="42682"/>
                  </a:lnTo>
                  <a:cubicBezTo>
                    <a:pt x="118877" y="42633"/>
                    <a:pt x="118717" y="42583"/>
                    <a:pt x="118569" y="42522"/>
                  </a:cubicBezTo>
                  <a:lnTo>
                    <a:pt x="118569" y="42522"/>
                  </a:lnTo>
                  <a:cubicBezTo>
                    <a:pt x="114380" y="41019"/>
                    <a:pt x="110585" y="37199"/>
                    <a:pt x="107345" y="33737"/>
                  </a:cubicBezTo>
                  <a:lnTo>
                    <a:pt x="107345" y="33737"/>
                  </a:lnTo>
                  <a:lnTo>
                    <a:pt x="107098" y="33478"/>
                  </a:lnTo>
                  <a:cubicBezTo>
                    <a:pt x="106149" y="32455"/>
                    <a:pt x="105176" y="31396"/>
                    <a:pt x="104129" y="30336"/>
                  </a:cubicBezTo>
                  <a:lnTo>
                    <a:pt x="104129" y="30336"/>
                  </a:lnTo>
                  <a:cubicBezTo>
                    <a:pt x="100716" y="26886"/>
                    <a:pt x="97106" y="24027"/>
                    <a:pt x="93372" y="21834"/>
                  </a:cubicBezTo>
                  <a:lnTo>
                    <a:pt x="93372" y="21834"/>
                  </a:lnTo>
                  <a:cubicBezTo>
                    <a:pt x="90637" y="20232"/>
                    <a:pt x="87840" y="19000"/>
                    <a:pt x="85055" y="18175"/>
                  </a:cubicBezTo>
                  <a:lnTo>
                    <a:pt x="85055" y="18175"/>
                  </a:lnTo>
                  <a:cubicBezTo>
                    <a:pt x="85018" y="18162"/>
                    <a:pt x="84969" y="18150"/>
                    <a:pt x="84932" y="18138"/>
                  </a:cubicBezTo>
                  <a:lnTo>
                    <a:pt x="84932" y="18138"/>
                  </a:lnTo>
                  <a:cubicBezTo>
                    <a:pt x="81618" y="17177"/>
                    <a:pt x="78340" y="16782"/>
                    <a:pt x="75186" y="16980"/>
                  </a:cubicBezTo>
                  <a:lnTo>
                    <a:pt x="75186" y="16980"/>
                  </a:lnTo>
                  <a:cubicBezTo>
                    <a:pt x="71379" y="17201"/>
                    <a:pt x="67460" y="18323"/>
                    <a:pt x="63197" y="20393"/>
                  </a:cubicBezTo>
                  <a:lnTo>
                    <a:pt x="63197" y="20393"/>
                  </a:lnTo>
                  <a:cubicBezTo>
                    <a:pt x="61903" y="21021"/>
                    <a:pt x="60585" y="21736"/>
                    <a:pt x="59316" y="22413"/>
                  </a:cubicBezTo>
                  <a:lnTo>
                    <a:pt x="59316" y="22413"/>
                  </a:lnTo>
                  <a:cubicBezTo>
                    <a:pt x="54757" y="24878"/>
                    <a:pt x="50038" y="27416"/>
                    <a:pt x="44567" y="27366"/>
                  </a:cubicBezTo>
                  <a:lnTo>
                    <a:pt x="44567" y="27366"/>
                  </a:lnTo>
                  <a:cubicBezTo>
                    <a:pt x="39503" y="27317"/>
                    <a:pt x="34279" y="25038"/>
                    <a:pt x="29055" y="20590"/>
                  </a:cubicBezTo>
                  <a:lnTo>
                    <a:pt x="29055" y="20590"/>
                  </a:lnTo>
                  <a:cubicBezTo>
                    <a:pt x="27169" y="18976"/>
                    <a:pt x="25469" y="17263"/>
                    <a:pt x="24052" y="15797"/>
                  </a:cubicBezTo>
                  <a:lnTo>
                    <a:pt x="24052" y="15797"/>
                  </a:lnTo>
                  <a:cubicBezTo>
                    <a:pt x="23744" y="15476"/>
                    <a:pt x="23436" y="15156"/>
                    <a:pt x="23128" y="14823"/>
                  </a:cubicBezTo>
                  <a:lnTo>
                    <a:pt x="23128" y="14823"/>
                  </a:lnTo>
                  <a:cubicBezTo>
                    <a:pt x="21255" y="12889"/>
                    <a:pt x="19321" y="10880"/>
                    <a:pt x="17177" y="9008"/>
                  </a:cubicBezTo>
                  <a:lnTo>
                    <a:pt x="17177" y="9008"/>
                  </a:lnTo>
                  <a:cubicBezTo>
                    <a:pt x="13222" y="5558"/>
                    <a:pt x="8934" y="2970"/>
                    <a:pt x="4449" y="1294"/>
                  </a:cubicBezTo>
                  <a:lnTo>
                    <a:pt x="4449" y="1294"/>
                  </a:lnTo>
                  <a:cubicBezTo>
                    <a:pt x="2995" y="765"/>
                    <a:pt x="1504" y="321"/>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7"/>
            <p:cNvSpPr/>
            <p:nvPr/>
          </p:nvSpPr>
          <p:spPr>
            <a:xfrm>
              <a:off x="1896625" y="2242500"/>
              <a:ext cx="3850475" cy="1296550"/>
            </a:xfrm>
            <a:custGeom>
              <a:rect b="b" l="l" r="r" t="t"/>
              <a:pathLst>
                <a:path extrusionOk="0" h="51862" w="154019">
                  <a:moveTo>
                    <a:pt x="1" y="87"/>
                  </a:moveTo>
                  <a:cubicBezTo>
                    <a:pt x="124" y="99"/>
                    <a:pt x="247" y="124"/>
                    <a:pt x="370" y="148"/>
                  </a:cubicBezTo>
                  <a:lnTo>
                    <a:pt x="370" y="148"/>
                  </a:lnTo>
                  <a:cubicBezTo>
                    <a:pt x="2071" y="481"/>
                    <a:pt x="3759" y="974"/>
                    <a:pt x="5397" y="1590"/>
                  </a:cubicBezTo>
                  <a:lnTo>
                    <a:pt x="5397" y="1590"/>
                  </a:lnTo>
                  <a:cubicBezTo>
                    <a:pt x="9907" y="3290"/>
                    <a:pt x="14306" y="6025"/>
                    <a:pt x="18101" y="9500"/>
                  </a:cubicBezTo>
                  <a:lnTo>
                    <a:pt x="18101" y="9500"/>
                  </a:lnTo>
                  <a:cubicBezTo>
                    <a:pt x="20294" y="11509"/>
                    <a:pt x="22228" y="13677"/>
                    <a:pt x="24089" y="15784"/>
                  </a:cubicBezTo>
                  <a:lnTo>
                    <a:pt x="24089" y="15784"/>
                  </a:lnTo>
                  <a:cubicBezTo>
                    <a:pt x="24311" y="16030"/>
                    <a:pt x="24545" y="16277"/>
                    <a:pt x="24767" y="16536"/>
                  </a:cubicBezTo>
                  <a:lnTo>
                    <a:pt x="24767" y="16536"/>
                  </a:lnTo>
                  <a:cubicBezTo>
                    <a:pt x="26221" y="18162"/>
                    <a:pt x="27810" y="19899"/>
                    <a:pt x="29597" y="21550"/>
                  </a:cubicBezTo>
                  <a:lnTo>
                    <a:pt x="29597" y="21550"/>
                  </a:lnTo>
                  <a:cubicBezTo>
                    <a:pt x="31888" y="23670"/>
                    <a:pt x="34254" y="25358"/>
                    <a:pt x="36632" y="26565"/>
                  </a:cubicBezTo>
                  <a:lnTo>
                    <a:pt x="36632" y="26565"/>
                  </a:lnTo>
                  <a:cubicBezTo>
                    <a:pt x="37914" y="27218"/>
                    <a:pt x="39195" y="27736"/>
                    <a:pt x="40489" y="28105"/>
                  </a:cubicBezTo>
                  <a:lnTo>
                    <a:pt x="40489" y="28105"/>
                  </a:lnTo>
                  <a:cubicBezTo>
                    <a:pt x="42029" y="28561"/>
                    <a:pt x="43569" y="28795"/>
                    <a:pt x="45085" y="28832"/>
                  </a:cubicBezTo>
                  <a:lnTo>
                    <a:pt x="45085" y="28832"/>
                  </a:lnTo>
                  <a:cubicBezTo>
                    <a:pt x="50629" y="28943"/>
                    <a:pt x="55373" y="26331"/>
                    <a:pt x="59957" y="23805"/>
                  </a:cubicBezTo>
                  <a:lnTo>
                    <a:pt x="59957" y="23805"/>
                  </a:lnTo>
                  <a:cubicBezTo>
                    <a:pt x="61213" y="23115"/>
                    <a:pt x="62507" y="22401"/>
                    <a:pt x="63789" y="21760"/>
                  </a:cubicBezTo>
                  <a:lnTo>
                    <a:pt x="63789" y="21760"/>
                  </a:lnTo>
                  <a:cubicBezTo>
                    <a:pt x="67990" y="19678"/>
                    <a:pt x="71908" y="18519"/>
                    <a:pt x="75753" y="18236"/>
                  </a:cubicBezTo>
                  <a:lnTo>
                    <a:pt x="75753" y="18236"/>
                  </a:lnTo>
                  <a:cubicBezTo>
                    <a:pt x="78956" y="18002"/>
                    <a:pt x="82283" y="18347"/>
                    <a:pt x="85634" y="19271"/>
                  </a:cubicBezTo>
                  <a:lnTo>
                    <a:pt x="85634" y="19271"/>
                  </a:lnTo>
                  <a:cubicBezTo>
                    <a:pt x="88456" y="20047"/>
                    <a:pt x="91278" y="21242"/>
                    <a:pt x="94025" y="22820"/>
                  </a:cubicBezTo>
                  <a:lnTo>
                    <a:pt x="94025" y="22820"/>
                  </a:lnTo>
                  <a:cubicBezTo>
                    <a:pt x="97857" y="25025"/>
                    <a:pt x="101566" y="27982"/>
                    <a:pt x="104720" y="31395"/>
                  </a:cubicBezTo>
                  <a:lnTo>
                    <a:pt x="104720" y="31395"/>
                  </a:lnTo>
                  <a:cubicBezTo>
                    <a:pt x="105829" y="32578"/>
                    <a:pt x="106852" y="33786"/>
                    <a:pt x="107788" y="34907"/>
                  </a:cubicBezTo>
                  <a:lnTo>
                    <a:pt x="107788" y="34907"/>
                  </a:lnTo>
                  <a:cubicBezTo>
                    <a:pt x="110992" y="38726"/>
                    <a:pt x="114294" y="42669"/>
                    <a:pt x="118187" y="44591"/>
                  </a:cubicBezTo>
                  <a:lnTo>
                    <a:pt x="118187" y="44591"/>
                  </a:lnTo>
                  <a:cubicBezTo>
                    <a:pt x="118335" y="44665"/>
                    <a:pt x="118483" y="44727"/>
                    <a:pt x="118631" y="44801"/>
                  </a:cubicBezTo>
                  <a:lnTo>
                    <a:pt x="118631" y="44801"/>
                  </a:lnTo>
                  <a:cubicBezTo>
                    <a:pt x="121453" y="46070"/>
                    <a:pt x="124385" y="46353"/>
                    <a:pt x="127786" y="46674"/>
                  </a:cubicBezTo>
                  <a:lnTo>
                    <a:pt x="127786" y="46674"/>
                  </a:lnTo>
                  <a:cubicBezTo>
                    <a:pt x="129499" y="46834"/>
                    <a:pt x="131273" y="47006"/>
                    <a:pt x="133281" y="47315"/>
                  </a:cubicBezTo>
                  <a:lnTo>
                    <a:pt x="133281" y="47315"/>
                  </a:lnTo>
                  <a:cubicBezTo>
                    <a:pt x="134698" y="47524"/>
                    <a:pt x="136300" y="47844"/>
                    <a:pt x="138148" y="48263"/>
                  </a:cubicBezTo>
                  <a:lnTo>
                    <a:pt x="138148" y="48263"/>
                  </a:lnTo>
                  <a:cubicBezTo>
                    <a:pt x="139676" y="48621"/>
                    <a:pt x="141265" y="49027"/>
                    <a:pt x="142806" y="49421"/>
                  </a:cubicBezTo>
                  <a:lnTo>
                    <a:pt x="142806" y="49421"/>
                  </a:lnTo>
                  <a:cubicBezTo>
                    <a:pt x="146514" y="50370"/>
                    <a:pt x="150285" y="51331"/>
                    <a:pt x="154018" y="51861"/>
                  </a:cubicBezTo>
                  <a:lnTo>
                    <a:pt x="154018" y="51861"/>
                  </a:lnTo>
                  <a:lnTo>
                    <a:pt x="154018" y="51775"/>
                  </a:lnTo>
                  <a:cubicBezTo>
                    <a:pt x="150297" y="51257"/>
                    <a:pt x="146527" y="50296"/>
                    <a:pt x="142818" y="49348"/>
                  </a:cubicBezTo>
                  <a:lnTo>
                    <a:pt x="142818" y="49348"/>
                  </a:lnTo>
                  <a:cubicBezTo>
                    <a:pt x="141290" y="48953"/>
                    <a:pt x="139701" y="48547"/>
                    <a:pt x="138160" y="48189"/>
                  </a:cubicBezTo>
                  <a:lnTo>
                    <a:pt x="138160" y="48189"/>
                  </a:lnTo>
                  <a:cubicBezTo>
                    <a:pt x="136312" y="47758"/>
                    <a:pt x="134710" y="47450"/>
                    <a:pt x="133294" y="47228"/>
                  </a:cubicBezTo>
                  <a:lnTo>
                    <a:pt x="133294" y="47228"/>
                  </a:lnTo>
                  <a:cubicBezTo>
                    <a:pt x="131273" y="46933"/>
                    <a:pt x="129425" y="46748"/>
                    <a:pt x="127786" y="46600"/>
                  </a:cubicBezTo>
                  <a:lnTo>
                    <a:pt x="127786" y="46600"/>
                  </a:lnTo>
                  <a:cubicBezTo>
                    <a:pt x="124397" y="46280"/>
                    <a:pt x="121465" y="45996"/>
                    <a:pt x="118668" y="44727"/>
                  </a:cubicBezTo>
                  <a:lnTo>
                    <a:pt x="118668" y="44727"/>
                  </a:lnTo>
                  <a:cubicBezTo>
                    <a:pt x="118520" y="44665"/>
                    <a:pt x="118372" y="44591"/>
                    <a:pt x="118224" y="44518"/>
                  </a:cubicBezTo>
                  <a:lnTo>
                    <a:pt x="118224" y="44518"/>
                  </a:lnTo>
                  <a:cubicBezTo>
                    <a:pt x="114356" y="42608"/>
                    <a:pt x="111053" y="38677"/>
                    <a:pt x="107862" y="34870"/>
                  </a:cubicBezTo>
                  <a:lnTo>
                    <a:pt x="107862" y="34870"/>
                  </a:lnTo>
                  <a:cubicBezTo>
                    <a:pt x="106913" y="33736"/>
                    <a:pt x="105891" y="32529"/>
                    <a:pt x="104794" y="31346"/>
                  </a:cubicBezTo>
                  <a:lnTo>
                    <a:pt x="104794" y="31346"/>
                  </a:lnTo>
                  <a:cubicBezTo>
                    <a:pt x="101628" y="27933"/>
                    <a:pt x="97919" y="24963"/>
                    <a:pt x="94075" y="22746"/>
                  </a:cubicBezTo>
                  <a:lnTo>
                    <a:pt x="94075" y="22746"/>
                  </a:lnTo>
                  <a:cubicBezTo>
                    <a:pt x="91315" y="21168"/>
                    <a:pt x="88481" y="19973"/>
                    <a:pt x="85659" y="19197"/>
                  </a:cubicBezTo>
                  <a:lnTo>
                    <a:pt x="85659" y="19197"/>
                  </a:lnTo>
                  <a:cubicBezTo>
                    <a:pt x="82295" y="18273"/>
                    <a:pt x="78956" y="17916"/>
                    <a:pt x="75740" y="18162"/>
                  </a:cubicBezTo>
                  <a:lnTo>
                    <a:pt x="75740" y="18162"/>
                  </a:lnTo>
                  <a:cubicBezTo>
                    <a:pt x="71884" y="18445"/>
                    <a:pt x="67953" y="19604"/>
                    <a:pt x="63739" y="21698"/>
                  </a:cubicBezTo>
                  <a:lnTo>
                    <a:pt x="63739" y="21698"/>
                  </a:lnTo>
                  <a:cubicBezTo>
                    <a:pt x="62458" y="22339"/>
                    <a:pt x="61164" y="23054"/>
                    <a:pt x="59907" y="23744"/>
                  </a:cubicBezTo>
                  <a:lnTo>
                    <a:pt x="59907" y="23744"/>
                  </a:lnTo>
                  <a:cubicBezTo>
                    <a:pt x="55336" y="26257"/>
                    <a:pt x="50605" y="28857"/>
                    <a:pt x="45085" y="28758"/>
                  </a:cubicBezTo>
                  <a:lnTo>
                    <a:pt x="45085" y="28758"/>
                  </a:lnTo>
                  <a:cubicBezTo>
                    <a:pt x="38690" y="28611"/>
                    <a:pt x="33158" y="24729"/>
                    <a:pt x="29658" y="21501"/>
                  </a:cubicBezTo>
                  <a:lnTo>
                    <a:pt x="29658" y="21501"/>
                  </a:lnTo>
                  <a:cubicBezTo>
                    <a:pt x="27872" y="19850"/>
                    <a:pt x="26282" y="18113"/>
                    <a:pt x="24828" y="16486"/>
                  </a:cubicBezTo>
                  <a:lnTo>
                    <a:pt x="24828" y="16486"/>
                  </a:lnTo>
                  <a:cubicBezTo>
                    <a:pt x="24606" y="16240"/>
                    <a:pt x="24385" y="15981"/>
                    <a:pt x="24163" y="15735"/>
                  </a:cubicBezTo>
                  <a:lnTo>
                    <a:pt x="24163" y="15735"/>
                  </a:lnTo>
                  <a:cubicBezTo>
                    <a:pt x="22290" y="13628"/>
                    <a:pt x="20356" y="11459"/>
                    <a:pt x="18162" y="9439"/>
                  </a:cubicBezTo>
                  <a:lnTo>
                    <a:pt x="18162" y="9439"/>
                  </a:lnTo>
                  <a:cubicBezTo>
                    <a:pt x="14355" y="5964"/>
                    <a:pt x="9956" y="3216"/>
                    <a:pt x="5422" y="1516"/>
                  </a:cubicBezTo>
                  <a:lnTo>
                    <a:pt x="5422" y="1516"/>
                  </a:lnTo>
                  <a:cubicBezTo>
                    <a:pt x="3783" y="900"/>
                    <a:pt x="2083" y="407"/>
                    <a:pt x="383" y="74"/>
                  </a:cubicBezTo>
                  <a:lnTo>
                    <a:pt x="383" y="74"/>
                  </a:lnTo>
                  <a:cubicBezTo>
                    <a:pt x="247" y="50"/>
                    <a:pt x="124"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27"/>
            <p:cNvSpPr/>
            <p:nvPr/>
          </p:nvSpPr>
          <p:spPr>
            <a:xfrm>
              <a:off x="1896625" y="2190125"/>
              <a:ext cx="3850475" cy="1388350"/>
            </a:xfrm>
            <a:custGeom>
              <a:rect b="b" l="l" r="r" t="t"/>
              <a:pathLst>
                <a:path extrusionOk="0" h="55534" w="154019">
                  <a:moveTo>
                    <a:pt x="1" y="75"/>
                  </a:moveTo>
                  <a:cubicBezTo>
                    <a:pt x="432" y="136"/>
                    <a:pt x="863" y="222"/>
                    <a:pt x="1307" y="309"/>
                  </a:cubicBezTo>
                  <a:lnTo>
                    <a:pt x="1307" y="309"/>
                  </a:lnTo>
                  <a:cubicBezTo>
                    <a:pt x="3019" y="654"/>
                    <a:pt x="4732" y="1147"/>
                    <a:pt x="6383" y="1775"/>
                  </a:cubicBezTo>
                  <a:lnTo>
                    <a:pt x="6383" y="1775"/>
                  </a:lnTo>
                  <a:cubicBezTo>
                    <a:pt x="10991" y="3537"/>
                    <a:pt x="15378" y="6346"/>
                    <a:pt x="19086" y="9907"/>
                  </a:cubicBezTo>
                  <a:lnTo>
                    <a:pt x="19086" y="9907"/>
                  </a:lnTo>
                  <a:cubicBezTo>
                    <a:pt x="21317" y="12051"/>
                    <a:pt x="23226" y="14380"/>
                    <a:pt x="25087" y="16635"/>
                  </a:cubicBezTo>
                  <a:lnTo>
                    <a:pt x="25087" y="16635"/>
                  </a:lnTo>
                  <a:lnTo>
                    <a:pt x="25543" y="17201"/>
                  </a:lnTo>
                  <a:cubicBezTo>
                    <a:pt x="26972" y="18926"/>
                    <a:pt x="28512" y="20750"/>
                    <a:pt x="30200" y="22438"/>
                  </a:cubicBezTo>
                  <a:lnTo>
                    <a:pt x="30200" y="22438"/>
                  </a:lnTo>
                  <a:cubicBezTo>
                    <a:pt x="32849" y="25087"/>
                    <a:pt x="36718" y="28155"/>
                    <a:pt x="41364" y="29498"/>
                  </a:cubicBezTo>
                  <a:lnTo>
                    <a:pt x="41364" y="29498"/>
                  </a:lnTo>
                  <a:cubicBezTo>
                    <a:pt x="42707" y="29892"/>
                    <a:pt x="44124" y="30139"/>
                    <a:pt x="45602" y="30188"/>
                  </a:cubicBezTo>
                  <a:lnTo>
                    <a:pt x="45602" y="30188"/>
                  </a:lnTo>
                  <a:cubicBezTo>
                    <a:pt x="51196" y="30361"/>
                    <a:pt x="55952" y="27687"/>
                    <a:pt x="60548" y="25099"/>
                  </a:cubicBezTo>
                  <a:lnTo>
                    <a:pt x="60548" y="25099"/>
                  </a:lnTo>
                  <a:cubicBezTo>
                    <a:pt x="61780" y="24409"/>
                    <a:pt x="63062" y="23695"/>
                    <a:pt x="64331" y="23042"/>
                  </a:cubicBezTo>
                  <a:lnTo>
                    <a:pt x="64331" y="23042"/>
                  </a:lnTo>
                  <a:cubicBezTo>
                    <a:pt x="68495" y="20935"/>
                    <a:pt x="72401" y="19740"/>
                    <a:pt x="76307" y="19395"/>
                  </a:cubicBezTo>
                  <a:lnTo>
                    <a:pt x="76307" y="19395"/>
                  </a:lnTo>
                  <a:cubicBezTo>
                    <a:pt x="79535" y="19111"/>
                    <a:pt x="82887" y="19407"/>
                    <a:pt x="86238" y="20269"/>
                  </a:cubicBezTo>
                  <a:lnTo>
                    <a:pt x="86238" y="20269"/>
                  </a:lnTo>
                  <a:cubicBezTo>
                    <a:pt x="89109" y="20996"/>
                    <a:pt x="91955" y="22155"/>
                    <a:pt x="94728" y="23707"/>
                  </a:cubicBezTo>
                  <a:lnTo>
                    <a:pt x="94728" y="23707"/>
                  </a:lnTo>
                  <a:cubicBezTo>
                    <a:pt x="98707" y="25937"/>
                    <a:pt x="102391" y="28944"/>
                    <a:pt x="105386" y="32369"/>
                  </a:cubicBezTo>
                  <a:lnTo>
                    <a:pt x="105386" y="32369"/>
                  </a:lnTo>
                  <a:cubicBezTo>
                    <a:pt x="106556" y="33700"/>
                    <a:pt x="107554" y="35018"/>
                    <a:pt x="108293" y="36004"/>
                  </a:cubicBezTo>
                  <a:lnTo>
                    <a:pt x="108293" y="36004"/>
                  </a:lnTo>
                  <a:cubicBezTo>
                    <a:pt x="108626" y="36447"/>
                    <a:pt x="108946" y="36866"/>
                    <a:pt x="109254" y="37298"/>
                  </a:cubicBezTo>
                  <a:lnTo>
                    <a:pt x="109254" y="37298"/>
                  </a:lnTo>
                  <a:cubicBezTo>
                    <a:pt x="112014" y="40994"/>
                    <a:pt x="114614" y="44481"/>
                    <a:pt x="117842" y="46563"/>
                  </a:cubicBezTo>
                  <a:lnTo>
                    <a:pt x="117842" y="46563"/>
                  </a:lnTo>
                  <a:cubicBezTo>
                    <a:pt x="117978" y="46650"/>
                    <a:pt x="118114" y="46736"/>
                    <a:pt x="118261" y="46822"/>
                  </a:cubicBezTo>
                  <a:lnTo>
                    <a:pt x="118261" y="46822"/>
                  </a:lnTo>
                  <a:cubicBezTo>
                    <a:pt x="121391" y="48695"/>
                    <a:pt x="124792" y="49311"/>
                    <a:pt x="129092" y="50087"/>
                  </a:cubicBezTo>
                  <a:lnTo>
                    <a:pt x="129092" y="50087"/>
                  </a:lnTo>
                  <a:cubicBezTo>
                    <a:pt x="130275" y="50297"/>
                    <a:pt x="131507" y="50518"/>
                    <a:pt x="132825" y="50789"/>
                  </a:cubicBezTo>
                  <a:lnTo>
                    <a:pt x="132825" y="50789"/>
                  </a:lnTo>
                  <a:cubicBezTo>
                    <a:pt x="134205" y="51061"/>
                    <a:pt x="135758" y="51418"/>
                    <a:pt x="137705" y="51911"/>
                  </a:cubicBezTo>
                  <a:lnTo>
                    <a:pt x="137705" y="51911"/>
                  </a:lnTo>
                  <a:cubicBezTo>
                    <a:pt x="138641" y="52145"/>
                    <a:pt x="139614" y="52404"/>
                    <a:pt x="140563" y="52650"/>
                  </a:cubicBezTo>
                  <a:lnTo>
                    <a:pt x="140563" y="52650"/>
                  </a:lnTo>
                  <a:cubicBezTo>
                    <a:pt x="145011" y="53808"/>
                    <a:pt x="149545" y="54979"/>
                    <a:pt x="154018" y="55533"/>
                  </a:cubicBezTo>
                  <a:lnTo>
                    <a:pt x="154018" y="55533"/>
                  </a:lnTo>
                  <a:lnTo>
                    <a:pt x="154018" y="55459"/>
                  </a:lnTo>
                  <a:cubicBezTo>
                    <a:pt x="149558" y="54905"/>
                    <a:pt x="145023" y="53734"/>
                    <a:pt x="140575" y="52576"/>
                  </a:cubicBezTo>
                  <a:lnTo>
                    <a:pt x="140575" y="52576"/>
                  </a:lnTo>
                  <a:cubicBezTo>
                    <a:pt x="139639" y="52330"/>
                    <a:pt x="138666" y="52071"/>
                    <a:pt x="137717" y="51837"/>
                  </a:cubicBezTo>
                  <a:lnTo>
                    <a:pt x="137717" y="51837"/>
                  </a:lnTo>
                  <a:cubicBezTo>
                    <a:pt x="135770" y="51344"/>
                    <a:pt x="134218" y="50987"/>
                    <a:pt x="132838" y="50716"/>
                  </a:cubicBezTo>
                  <a:lnTo>
                    <a:pt x="132838" y="50716"/>
                  </a:lnTo>
                  <a:cubicBezTo>
                    <a:pt x="131519" y="50445"/>
                    <a:pt x="130287" y="50223"/>
                    <a:pt x="129104" y="50013"/>
                  </a:cubicBezTo>
                  <a:lnTo>
                    <a:pt x="129104" y="50013"/>
                  </a:lnTo>
                  <a:cubicBezTo>
                    <a:pt x="124804" y="49237"/>
                    <a:pt x="121416" y="48621"/>
                    <a:pt x="118298" y="46760"/>
                  </a:cubicBezTo>
                  <a:lnTo>
                    <a:pt x="118298" y="46760"/>
                  </a:lnTo>
                  <a:cubicBezTo>
                    <a:pt x="118163" y="46674"/>
                    <a:pt x="118027" y="46588"/>
                    <a:pt x="117892" y="46502"/>
                  </a:cubicBezTo>
                  <a:lnTo>
                    <a:pt x="117892" y="46502"/>
                  </a:lnTo>
                  <a:cubicBezTo>
                    <a:pt x="114676" y="44432"/>
                    <a:pt x="112088" y="40945"/>
                    <a:pt x="109328" y="37261"/>
                  </a:cubicBezTo>
                  <a:lnTo>
                    <a:pt x="109328" y="37261"/>
                  </a:lnTo>
                  <a:cubicBezTo>
                    <a:pt x="109020" y="36829"/>
                    <a:pt x="108700" y="36398"/>
                    <a:pt x="108367" y="35967"/>
                  </a:cubicBezTo>
                  <a:lnTo>
                    <a:pt x="108367" y="35967"/>
                  </a:lnTo>
                  <a:cubicBezTo>
                    <a:pt x="107628" y="34981"/>
                    <a:pt x="106618" y="33663"/>
                    <a:pt x="105459" y="32332"/>
                  </a:cubicBezTo>
                  <a:lnTo>
                    <a:pt x="105459" y="32332"/>
                  </a:lnTo>
                  <a:cubicBezTo>
                    <a:pt x="102453" y="28894"/>
                    <a:pt x="98757" y="25888"/>
                    <a:pt x="94765" y="23645"/>
                  </a:cubicBezTo>
                  <a:lnTo>
                    <a:pt x="94765" y="23645"/>
                  </a:lnTo>
                  <a:cubicBezTo>
                    <a:pt x="91992" y="22081"/>
                    <a:pt x="89134" y="20922"/>
                    <a:pt x="86263" y="20195"/>
                  </a:cubicBezTo>
                  <a:lnTo>
                    <a:pt x="86263" y="20195"/>
                  </a:lnTo>
                  <a:cubicBezTo>
                    <a:pt x="82887" y="19333"/>
                    <a:pt x="79535" y="19037"/>
                    <a:pt x="76282" y="19321"/>
                  </a:cubicBezTo>
                  <a:lnTo>
                    <a:pt x="76282" y="19321"/>
                  </a:lnTo>
                  <a:cubicBezTo>
                    <a:pt x="72377" y="19666"/>
                    <a:pt x="68458" y="20861"/>
                    <a:pt x="64281" y="22980"/>
                  </a:cubicBezTo>
                  <a:lnTo>
                    <a:pt x="64281" y="22980"/>
                  </a:lnTo>
                  <a:cubicBezTo>
                    <a:pt x="63012" y="23621"/>
                    <a:pt x="61731" y="24348"/>
                    <a:pt x="60499" y="25038"/>
                  </a:cubicBezTo>
                  <a:lnTo>
                    <a:pt x="60499" y="25038"/>
                  </a:lnTo>
                  <a:cubicBezTo>
                    <a:pt x="55903" y="27613"/>
                    <a:pt x="51159" y="30287"/>
                    <a:pt x="45590" y="30114"/>
                  </a:cubicBezTo>
                  <a:lnTo>
                    <a:pt x="45590" y="30114"/>
                  </a:lnTo>
                  <a:cubicBezTo>
                    <a:pt x="39096" y="29892"/>
                    <a:pt x="33675" y="25802"/>
                    <a:pt x="30262" y="22389"/>
                  </a:cubicBezTo>
                  <a:lnTo>
                    <a:pt x="30262" y="22389"/>
                  </a:lnTo>
                  <a:cubicBezTo>
                    <a:pt x="28574" y="20713"/>
                    <a:pt x="27034" y="18889"/>
                    <a:pt x="25617" y="17164"/>
                  </a:cubicBezTo>
                  <a:lnTo>
                    <a:pt x="25617" y="17164"/>
                  </a:lnTo>
                  <a:lnTo>
                    <a:pt x="25149" y="16598"/>
                  </a:lnTo>
                  <a:cubicBezTo>
                    <a:pt x="23300" y="14343"/>
                    <a:pt x="21378" y="12002"/>
                    <a:pt x="19148" y="9858"/>
                  </a:cubicBezTo>
                  <a:lnTo>
                    <a:pt x="19148" y="9858"/>
                  </a:lnTo>
                  <a:cubicBezTo>
                    <a:pt x="15439" y="6297"/>
                    <a:pt x="11028" y="3475"/>
                    <a:pt x="6408" y="1713"/>
                  </a:cubicBezTo>
                  <a:lnTo>
                    <a:pt x="6408" y="1713"/>
                  </a:lnTo>
                  <a:cubicBezTo>
                    <a:pt x="4757" y="1073"/>
                    <a:pt x="3044" y="580"/>
                    <a:pt x="1319" y="235"/>
                  </a:cubicBezTo>
                  <a:lnTo>
                    <a:pt x="1319" y="235"/>
                  </a:lnTo>
                  <a:cubicBezTo>
                    <a:pt x="875" y="149"/>
                    <a:pt x="444" y="62"/>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27"/>
            <p:cNvSpPr/>
            <p:nvPr/>
          </p:nvSpPr>
          <p:spPr>
            <a:xfrm>
              <a:off x="1896625" y="2138075"/>
              <a:ext cx="3850475" cy="1479200"/>
            </a:xfrm>
            <a:custGeom>
              <a:rect b="b" l="l" r="r" t="t"/>
              <a:pathLst>
                <a:path extrusionOk="0" h="59168" w="154019">
                  <a:moveTo>
                    <a:pt x="1" y="74"/>
                  </a:moveTo>
                  <a:cubicBezTo>
                    <a:pt x="740" y="173"/>
                    <a:pt x="1492" y="296"/>
                    <a:pt x="2243" y="444"/>
                  </a:cubicBezTo>
                  <a:lnTo>
                    <a:pt x="2243" y="444"/>
                  </a:lnTo>
                  <a:cubicBezTo>
                    <a:pt x="3968" y="801"/>
                    <a:pt x="5693" y="1306"/>
                    <a:pt x="7357" y="1959"/>
                  </a:cubicBezTo>
                  <a:lnTo>
                    <a:pt x="7357" y="1959"/>
                  </a:lnTo>
                  <a:cubicBezTo>
                    <a:pt x="12063" y="3771"/>
                    <a:pt x="16462" y="6666"/>
                    <a:pt x="20060" y="10301"/>
                  </a:cubicBezTo>
                  <a:lnTo>
                    <a:pt x="20060" y="10301"/>
                  </a:lnTo>
                  <a:cubicBezTo>
                    <a:pt x="22315" y="12581"/>
                    <a:pt x="24212" y="15057"/>
                    <a:pt x="26036" y="17460"/>
                  </a:cubicBezTo>
                  <a:lnTo>
                    <a:pt x="26036" y="17460"/>
                  </a:lnTo>
                  <a:lnTo>
                    <a:pt x="26331" y="17854"/>
                  </a:lnTo>
                  <a:cubicBezTo>
                    <a:pt x="27625" y="19554"/>
                    <a:pt x="29141" y="21514"/>
                    <a:pt x="30804" y="23312"/>
                  </a:cubicBezTo>
                  <a:lnTo>
                    <a:pt x="30804" y="23312"/>
                  </a:lnTo>
                  <a:cubicBezTo>
                    <a:pt x="33441" y="26159"/>
                    <a:pt x="37347" y="29473"/>
                    <a:pt x="42164" y="30878"/>
                  </a:cubicBezTo>
                  <a:lnTo>
                    <a:pt x="42164" y="30878"/>
                  </a:lnTo>
                  <a:cubicBezTo>
                    <a:pt x="43421" y="31235"/>
                    <a:pt x="44740" y="31469"/>
                    <a:pt x="46107" y="31531"/>
                  </a:cubicBezTo>
                  <a:lnTo>
                    <a:pt x="46107" y="31531"/>
                  </a:lnTo>
                  <a:cubicBezTo>
                    <a:pt x="51751" y="31765"/>
                    <a:pt x="56519" y="29030"/>
                    <a:pt x="61127" y="26393"/>
                  </a:cubicBezTo>
                  <a:lnTo>
                    <a:pt x="61127" y="26393"/>
                  </a:lnTo>
                  <a:cubicBezTo>
                    <a:pt x="62359" y="25690"/>
                    <a:pt x="63616" y="24964"/>
                    <a:pt x="64873" y="24310"/>
                  </a:cubicBezTo>
                  <a:lnTo>
                    <a:pt x="64873" y="24310"/>
                  </a:lnTo>
                  <a:cubicBezTo>
                    <a:pt x="68988" y="22179"/>
                    <a:pt x="72906" y="20947"/>
                    <a:pt x="76849" y="20540"/>
                  </a:cubicBezTo>
                  <a:lnTo>
                    <a:pt x="76849" y="20540"/>
                  </a:lnTo>
                  <a:cubicBezTo>
                    <a:pt x="80127" y="20207"/>
                    <a:pt x="83478" y="20442"/>
                    <a:pt x="86842" y="21242"/>
                  </a:cubicBezTo>
                  <a:lnTo>
                    <a:pt x="86842" y="21242"/>
                  </a:lnTo>
                  <a:cubicBezTo>
                    <a:pt x="89750" y="21932"/>
                    <a:pt x="92633" y="23054"/>
                    <a:pt x="95418" y="24582"/>
                  </a:cubicBezTo>
                  <a:lnTo>
                    <a:pt x="95418" y="24582"/>
                  </a:lnTo>
                  <a:cubicBezTo>
                    <a:pt x="99533" y="26836"/>
                    <a:pt x="103205" y="29867"/>
                    <a:pt x="106051" y="33342"/>
                  </a:cubicBezTo>
                  <a:lnTo>
                    <a:pt x="106051" y="33342"/>
                  </a:lnTo>
                  <a:cubicBezTo>
                    <a:pt x="106950" y="34439"/>
                    <a:pt x="107838" y="35622"/>
                    <a:pt x="108811" y="37100"/>
                  </a:cubicBezTo>
                  <a:lnTo>
                    <a:pt x="108811" y="37100"/>
                  </a:lnTo>
                  <a:cubicBezTo>
                    <a:pt x="109415" y="38000"/>
                    <a:pt x="109994" y="38899"/>
                    <a:pt x="110561" y="39762"/>
                  </a:cubicBezTo>
                  <a:lnTo>
                    <a:pt x="110561" y="39762"/>
                  </a:lnTo>
                  <a:cubicBezTo>
                    <a:pt x="112741" y="43138"/>
                    <a:pt x="114799" y="46317"/>
                    <a:pt x="117497" y="48510"/>
                  </a:cubicBezTo>
                  <a:lnTo>
                    <a:pt x="117497" y="48510"/>
                  </a:lnTo>
                  <a:cubicBezTo>
                    <a:pt x="117621" y="48621"/>
                    <a:pt x="117756" y="48719"/>
                    <a:pt x="117892" y="48830"/>
                  </a:cubicBezTo>
                  <a:lnTo>
                    <a:pt x="117892" y="48830"/>
                  </a:lnTo>
                  <a:cubicBezTo>
                    <a:pt x="121440" y="51541"/>
                    <a:pt x="125556" y="52563"/>
                    <a:pt x="131273" y="53980"/>
                  </a:cubicBezTo>
                  <a:lnTo>
                    <a:pt x="131273" y="53980"/>
                  </a:lnTo>
                  <a:cubicBezTo>
                    <a:pt x="131630" y="54067"/>
                    <a:pt x="132000" y="54165"/>
                    <a:pt x="132382" y="54251"/>
                  </a:cubicBezTo>
                  <a:lnTo>
                    <a:pt x="132382" y="54251"/>
                  </a:lnTo>
                  <a:cubicBezTo>
                    <a:pt x="133910" y="54633"/>
                    <a:pt x="135487" y="55065"/>
                    <a:pt x="137249" y="55533"/>
                  </a:cubicBezTo>
                  <a:lnTo>
                    <a:pt x="137249" y="55533"/>
                  </a:lnTo>
                  <a:lnTo>
                    <a:pt x="137421" y="55582"/>
                  </a:lnTo>
                  <a:cubicBezTo>
                    <a:pt x="142682" y="57011"/>
                    <a:pt x="148387" y="58564"/>
                    <a:pt x="154018" y="59168"/>
                  </a:cubicBezTo>
                  <a:lnTo>
                    <a:pt x="154018" y="59168"/>
                  </a:lnTo>
                  <a:lnTo>
                    <a:pt x="154018" y="59094"/>
                  </a:lnTo>
                  <a:cubicBezTo>
                    <a:pt x="148387" y="58502"/>
                    <a:pt x="142695" y="56950"/>
                    <a:pt x="137434" y="55521"/>
                  </a:cubicBezTo>
                  <a:lnTo>
                    <a:pt x="137434" y="55521"/>
                  </a:lnTo>
                  <a:lnTo>
                    <a:pt x="137273" y="55471"/>
                  </a:lnTo>
                  <a:cubicBezTo>
                    <a:pt x="135511" y="54991"/>
                    <a:pt x="133934" y="54572"/>
                    <a:pt x="132394" y="54190"/>
                  </a:cubicBezTo>
                  <a:lnTo>
                    <a:pt x="132394" y="54190"/>
                  </a:lnTo>
                  <a:cubicBezTo>
                    <a:pt x="132024" y="54091"/>
                    <a:pt x="131642" y="54005"/>
                    <a:pt x="131285" y="53906"/>
                  </a:cubicBezTo>
                  <a:lnTo>
                    <a:pt x="131285" y="53906"/>
                  </a:lnTo>
                  <a:cubicBezTo>
                    <a:pt x="125593" y="52490"/>
                    <a:pt x="121477" y="51467"/>
                    <a:pt x="117941" y="48768"/>
                  </a:cubicBezTo>
                  <a:lnTo>
                    <a:pt x="117941" y="48768"/>
                  </a:lnTo>
                  <a:cubicBezTo>
                    <a:pt x="117806" y="48670"/>
                    <a:pt x="117670" y="48571"/>
                    <a:pt x="117547" y="48460"/>
                  </a:cubicBezTo>
                  <a:lnTo>
                    <a:pt x="117547" y="48460"/>
                  </a:lnTo>
                  <a:cubicBezTo>
                    <a:pt x="114861" y="46280"/>
                    <a:pt x="112803" y="43101"/>
                    <a:pt x="110634" y="39737"/>
                  </a:cubicBezTo>
                  <a:lnTo>
                    <a:pt x="110634" y="39737"/>
                  </a:lnTo>
                  <a:cubicBezTo>
                    <a:pt x="110068" y="38862"/>
                    <a:pt x="109489" y="37963"/>
                    <a:pt x="108885" y="37063"/>
                  </a:cubicBezTo>
                  <a:lnTo>
                    <a:pt x="108885" y="37063"/>
                  </a:lnTo>
                  <a:cubicBezTo>
                    <a:pt x="107899" y="35597"/>
                    <a:pt x="107024" y="34402"/>
                    <a:pt x="106125" y="33293"/>
                  </a:cubicBezTo>
                  <a:lnTo>
                    <a:pt x="106125" y="33293"/>
                  </a:lnTo>
                  <a:cubicBezTo>
                    <a:pt x="103266" y="29818"/>
                    <a:pt x="99582" y="26787"/>
                    <a:pt x="95455" y="24520"/>
                  </a:cubicBezTo>
                  <a:lnTo>
                    <a:pt x="95455" y="24520"/>
                  </a:lnTo>
                  <a:cubicBezTo>
                    <a:pt x="92670" y="22992"/>
                    <a:pt x="89774" y="21859"/>
                    <a:pt x="86866" y="21169"/>
                  </a:cubicBezTo>
                  <a:lnTo>
                    <a:pt x="86866" y="21169"/>
                  </a:lnTo>
                  <a:cubicBezTo>
                    <a:pt x="83490" y="20380"/>
                    <a:pt x="80114" y="20134"/>
                    <a:pt x="76837" y="20466"/>
                  </a:cubicBezTo>
                  <a:lnTo>
                    <a:pt x="76837" y="20466"/>
                  </a:lnTo>
                  <a:cubicBezTo>
                    <a:pt x="72882" y="20873"/>
                    <a:pt x="68951" y="22105"/>
                    <a:pt x="64824" y="24249"/>
                  </a:cubicBezTo>
                  <a:lnTo>
                    <a:pt x="64824" y="24249"/>
                  </a:lnTo>
                  <a:cubicBezTo>
                    <a:pt x="63567" y="24902"/>
                    <a:pt x="62310" y="25629"/>
                    <a:pt x="61078" y="26331"/>
                  </a:cubicBezTo>
                  <a:lnTo>
                    <a:pt x="61078" y="26331"/>
                  </a:lnTo>
                  <a:cubicBezTo>
                    <a:pt x="56482" y="28968"/>
                    <a:pt x="51726" y="31691"/>
                    <a:pt x="46107" y="31457"/>
                  </a:cubicBezTo>
                  <a:lnTo>
                    <a:pt x="46107" y="31457"/>
                  </a:lnTo>
                  <a:cubicBezTo>
                    <a:pt x="39503" y="31174"/>
                    <a:pt x="34180" y="26849"/>
                    <a:pt x="30866" y="23276"/>
                  </a:cubicBezTo>
                  <a:lnTo>
                    <a:pt x="30866" y="23276"/>
                  </a:lnTo>
                  <a:cubicBezTo>
                    <a:pt x="29202" y="21477"/>
                    <a:pt x="27687" y="19517"/>
                    <a:pt x="26405" y="17817"/>
                  </a:cubicBezTo>
                  <a:lnTo>
                    <a:pt x="26405" y="17817"/>
                  </a:lnTo>
                  <a:lnTo>
                    <a:pt x="26097" y="17423"/>
                  </a:lnTo>
                  <a:cubicBezTo>
                    <a:pt x="24274" y="15020"/>
                    <a:pt x="22389" y="12531"/>
                    <a:pt x="20121" y="10252"/>
                  </a:cubicBezTo>
                  <a:lnTo>
                    <a:pt x="20121" y="10252"/>
                  </a:lnTo>
                  <a:cubicBezTo>
                    <a:pt x="16511" y="6605"/>
                    <a:pt x="12100" y="3721"/>
                    <a:pt x="7381" y="1886"/>
                  </a:cubicBezTo>
                  <a:lnTo>
                    <a:pt x="7381" y="1886"/>
                  </a:lnTo>
                  <a:cubicBezTo>
                    <a:pt x="5718" y="1245"/>
                    <a:pt x="3993" y="740"/>
                    <a:pt x="2255" y="382"/>
                  </a:cubicBezTo>
                  <a:lnTo>
                    <a:pt x="2255" y="382"/>
                  </a:lnTo>
                  <a:cubicBezTo>
                    <a:pt x="1504" y="222"/>
                    <a:pt x="752" y="9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7"/>
            <p:cNvSpPr/>
            <p:nvPr/>
          </p:nvSpPr>
          <p:spPr>
            <a:xfrm>
              <a:off x="1896625" y="2086950"/>
              <a:ext cx="3850475" cy="1569450"/>
            </a:xfrm>
            <a:custGeom>
              <a:rect b="b" l="l" r="r" t="t"/>
              <a:pathLst>
                <a:path extrusionOk="0" h="62778" w="154019">
                  <a:moveTo>
                    <a:pt x="1" y="74"/>
                  </a:moveTo>
                  <a:cubicBezTo>
                    <a:pt x="1060" y="173"/>
                    <a:pt x="2120" y="333"/>
                    <a:pt x="3180" y="554"/>
                  </a:cubicBezTo>
                  <a:lnTo>
                    <a:pt x="3180" y="554"/>
                  </a:lnTo>
                  <a:cubicBezTo>
                    <a:pt x="4929" y="924"/>
                    <a:pt x="6667" y="1442"/>
                    <a:pt x="8342" y="2095"/>
                  </a:cubicBezTo>
                  <a:lnTo>
                    <a:pt x="8342" y="2095"/>
                  </a:lnTo>
                  <a:cubicBezTo>
                    <a:pt x="13135" y="3980"/>
                    <a:pt x="17522" y="6937"/>
                    <a:pt x="21046" y="10658"/>
                  </a:cubicBezTo>
                  <a:lnTo>
                    <a:pt x="21046" y="10658"/>
                  </a:lnTo>
                  <a:cubicBezTo>
                    <a:pt x="23313" y="13061"/>
                    <a:pt x="25161" y="15697"/>
                    <a:pt x="26948" y="18236"/>
                  </a:cubicBezTo>
                  <a:lnTo>
                    <a:pt x="26948" y="18236"/>
                  </a:lnTo>
                  <a:lnTo>
                    <a:pt x="27120" y="18470"/>
                  </a:lnTo>
                  <a:cubicBezTo>
                    <a:pt x="28488" y="20417"/>
                    <a:pt x="29843" y="22326"/>
                    <a:pt x="31408" y="24150"/>
                  </a:cubicBezTo>
                  <a:lnTo>
                    <a:pt x="31408" y="24150"/>
                  </a:lnTo>
                  <a:cubicBezTo>
                    <a:pt x="33478" y="26565"/>
                    <a:pt x="35720" y="28536"/>
                    <a:pt x="38074" y="29990"/>
                  </a:cubicBezTo>
                  <a:lnTo>
                    <a:pt x="38074" y="29990"/>
                  </a:lnTo>
                  <a:cubicBezTo>
                    <a:pt x="39688" y="30988"/>
                    <a:pt x="41327" y="31728"/>
                    <a:pt x="42978" y="32208"/>
                  </a:cubicBezTo>
                  <a:lnTo>
                    <a:pt x="42978" y="32208"/>
                  </a:lnTo>
                  <a:cubicBezTo>
                    <a:pt x="44185" y="32565"/>
                    <a:pt x="45405" y="32775"/>
                    <a:pt x="46612" y="32837"/>
                  </a:cubicBezTo>
                  <a:lnTo>
                    <a:pt x="46612" y="32837"/>
                  </a:lnTo>
                  <a:cubicBezTo>
                    <a:pt x="52305" y="33145"/>
                    <a:pt x="57086" y="30348"/>
                    <a:pt x="61706" y="27637"/>
                  </a:cubicBezTo>
                  <a:lnTo>
                    <a:pt x="61706" y="27637"/>
                  </a:lnTo>
                  <a:cubicBezTo>
                    <a:pt x="62926" y="26922"/>
                    <a:pt x="64170" y="26195"/>
                    <a:pt x="65415" y="25530"/>
                  </a:cubicBezTo>
                  <a:lnTo>
                    <a:pt x="65415" y="25530"/>
                  </a:lnTo>
                  <a:cubicBezTo>
                    <a:pt x="69432" y="23411"/>
                    <a:pt x="73461" y="22105"/>
                    <a:pt x="77404" y="21649"/>
                  </a:cubicBezTo>
                  <a:lnTo>
                    <a:pt x="77404" y="21649"/>
                  </a:lnTo>
                  <a:cubicBezTo>
                    <a:pt x="80706" y="21267"/>
                    <a:pt x="84082" y="21452"/>
                    <a:pt x="87446" y="22191"/>
                  </a:cubicBezTo>
                  <a:lnTo>
                    <a:pt x="87446" y="22191"/>
                  </a:lnTo>
                  <a:cubicBezTo>
                    <a:pt x="90403" y="22832"/>
                    <a:pt x="93311" y="23916"/>
                    <a:pt x="96108" y="25419"/>
                  </a:cubicBezTo>
                  <a:lnTo>
                    <a:pt x="96108" y="25419"/>
                  </a:lnTo>
                  <a:cubicBezTo>
                    <a:pt x="100346" y="27686"/>
                    <a:pt x="104018" y="30754"/>
                    <a:pt x="106716" y="34266"/>
                  </a:cubicBezTo>
                  <a:lnTo>
                    <a:pt x="106716" y="34266"/>
                  </a:lnTo>
                  <a:cubicBezTo>
                    <a:pt x="107616" y="35424"/>
                    <a:pt x="108441" y="36656"/>
                    <a:pt x="109328" y="38147"/>
                  </a:cubicBezTo>
                  <a:lnTo>
                    <a:pt x="109328" y="38147"/>
                  </a:lnTo>
                  <a:cubicBezTo>
                    <a:pt x="110092" y="39441"/>
                    <a:pt x="110795" y="40722"/>
                    <a:pt x="111485" y="41967"/>
                  </a:cubicBezTo>
                  <a:lnTo>
                    <a:pt x="111485" y="41967"/>
                  </a:lnTo>
                  <a:cubicBezTo>
                    <a:pt x="113222" y="45133"/>
                    <a:pt x="114861" y="48140"/>
                    <a:pt x="117152" y="50432"/>
                  </a:cubicBezTo>
                  <a:lnTo>
                    <a:pt x="117152" y="50432"/>
                  </a:lnTo>
                  <a:cubicBezTo>
                    <a:pt x="117276" y="50555"/>
                    <a:pt x="117399" y="50678"/>
                    <a:pt x="117522" y="50801"/>
                  </a:cubicBezTo>
                  <a:lnTo>
                    <a:pt x="117522" y="50801"/>
                  </a:lnTo>
                  <a:cubicBezTo>
                    <a:pt x="121206" y="54288"/>
                    <a:pt x="126221" y="55976"/>
                    <a:pt x="131926" y="57689"/>
                  </a:cubicBezTo>
                  <a:lnTo>
                    <a:pt x="131926" y="57689"/>
                  </a:lnTo>
                  <a:lnTo>
                    <a:pt x="132628" y="57898"/>
                  </a:lnTo>
                  <a:cubicBezTo>
                    <a:pt x="133922" y="58280"/>
                    <a:pt x="135253" y="58675"/>
                    <a:pt x="136596" y="59069"/>
                  </a:cubicBezTo>
                  <a:lnTo>
                    <a:pt x="136596" y="59069"/>
                  </a:lnTo>
                  <a:cubicBezTo>
                    <a:pt x="136731" y="59106"/>
                    <a:pt x="136867" y="59155"/>
                    <a:pt x="137002" y="59192"/>
                  </a:cubicBezTo>
                  <a:lnTo>
                    <a:pt x="137002" y="59192"/>
                  </a:lnTo>
                  <a:cubicBezTo>
                    <a:pt x="142572" y="60806"/>
                    <a:pt x="148350" y="62272"/>
                    <a:pt x="154018" y="62778"/>
                  </a:cubicBezTo>
                  <a:lnTo>
                    <a:pt x="154018" y="62778"/>
                  </a:lnTo>
                  <a:lnTo>
                    <a:pt x="154018" y="62704"/>
                  </a:lnTo>
                  <a:cubicBezTo>
                    <a:pt x="148350" y="62198"/>
                    <a:pt x="142584" y="60745"/>
                    <a:pt x="137027" y="59130"/>
                  </a:cubicBezTo>
                  <a:lnTo>
                    <a:pt x="137027" y="59130"/>
                  </a:lnTo>
                  <a:cubicBezTo>
                    <a:pt x="136953" y="59106"/>
                    <a:pt x="136891" y="59081"/>
                    <a:pt x="136817" y="59069"/>
                  </a:cubicBezTo>
                  <a:lnTo>
                    <a:pt x="136817" y="59069"/>
                  </a:lnTo>
                  <a:cubicBezTo>
                    <a:pt x="135400" y="58650"/>
                    <a:pt x="134008" y="58231"/>
                    <a:pt x="132653" y="57837"/>
                  </a:cubicBezTo>
                  <a:lnTo>
                    <a:pt x="132653" y="57837"/>
                  </a:lnTo>
                  <a:lnTo>
                    <a:pt x="131950" y="57615"/>
                  </a:lnTo>
                  <a:cubicBezTo>
                    <a:pt x="126061" y="55853"/>
                    <a:pt x="121256" y="54239"/>
                    <a:pt x="117571" y="50752"/>
                  </a:cubicBezTo>
                  <a:lnTo>
                    <a:pt x="117571" y="50752"/>
                  </a:lnTo>
                  <a:cubicBezTo>
                    <a:pt x="117448" y="50641"/>
                    <a:pt x="117325" y="50518"/>
                    <a:pt x="117202" y="50395"/>
                  </a:cubicBezTo>
                  <a:lnTo>
                    <a:pt x="117202" y="50395"/>
                  </a:lnTo>
                  <a:cubicBezTo>
                    <a:pt x="114935" y="48103"/>
                    <a:pt x="113284" y="45109"/>
                    <a:pt x="111546" y="41942"/>
                  </a:cubicBezTo>
                  <a:lnTo>
                    <a:pt x="111546" y="41942"/>
                  </a:lnTo>
                  <a:cubicBezTo>
                    <a:pt x="110869" y="40698"/>
                    <a:pt x="110166" y="39416"/>
                    <a:pt x="109390" y="38122"/>
                  </a:cubicBezTo>
                  <a:lnTo>
                    <a:pt x="109390" y="38122"/>
                  </a:lnTo>
                  <a:cubicBezTo>
                    <a:pt x="108503" y="36619"/>
                    <a:pt x="107677" y="35387"/>
                    <a:pt x="106790" y="34229"/>
                  </a:cubicBezTo>
                  <a:lnTo>
                    <a:pt x="106790" y="34229"/>
                  </a:lnTo>
                  <a:cubicBezTo>
                    <a:pt x="104067" y="30705"/>
                    <a:pt x="100395" y="27637"/>
                    <a:pt x="96145" y="25357"/>
                  </a:cubicBezTo>
                  <a:lnTo>
                    <a:pt x="96145" y="25357"/>
                  </a:lnTo>
                  <a:cubicBezTo>
                    <a:pt x="93348" y="23854"/>
                    <a:pt x="90415" y="22758"/>
                    <a:pt x="87458" y="22117"/>
                  </a:cubicBezTo>
                  <a:lnTo>
                    <a:pt x="87458" y="22117"/>
                  </a:lnTo>
                  <a:cubicBezTo>
                    <a:pt x="84082" y="21378"/>
                    <a:pt x="80693" y="21205"/>
                    <a:pt x="77391" y="21587"/>
                  </a:cubicBezTo>
                  <a:lnTo>
                    <a:pt x="77391" y="21587"/>
                  </a:lnTo>
                  <a:cubicBezTo>
                    <a:pt x="73436" y="22031"/>
                    <a:pt x="69395" y="23349"/>
                    <a:pt x="65366" y="25468"/>
                  </a:cubicBezTo>
                  <a:lnTo>
                    <a:pt x="65366" y="25468"/>
                  </a:lnTo>
                  <a:cubicBezTo>
                    <a:pt x="64134" y="26134"/>
                    <a:pt x="62877" y="26873"/>
                    <a:pt x="61657" y="27575"/>
                  </a:cubicBezTo>
                  <a:lnTo>
                    <a:pt x="61657" y="27575"/>
                  </a:lnTo>
                  <a:cubicBezTo>
                    <a:pt x="57049" y="30274"/>
                    <a:pt x="52280" y="33071"/>
                    <a:pt x="46612" y="32775"/>
                  </a:cubicBezTo>
                  <a:lnTo>
                    <a:pt x="46612" y="32775"/>
                  </a:lnTo>
                  <a:cubicBezTo>
                    <a:pt x="39552" y="32381"/>
                    <a:pt x="34094" y="27181"/>
                    <a:pt x="31469" y="24113"/>
                  </a:cubicBezTo>
                  <a:lnTo>
                    <a:pt x="31469" y="24113"/>
                  </a:lnTo>
                  <a:cubicBezTo>
                    <a:pt x="29905" y="22289"/>
                    <a:pt x="28549" y="20392"/>
                    <a:pt x="27182" y="18445"/>
                  </a:cubicBezTo>
                  <a:lnTo>
                    <a:pt x="27182" y="18445"/>
                  </a:lnTo>
                  <a:lnTo>
                    <a:pt x="27021" y="18211"/>
                  </a:lnTo>
                  <a:cubicBezTo>
                    <a:pt x="25235" y="15661"/>
                    <a:pt x="23387" y="13024"/>
                    <a:pt x="21107" y="10621"/>
                  </a:cubicBezTo>
                  <a:lnTo>
                    <a:pt x="21107" y="10621"/>
                  </a:lnTo>
                  <a:cubicBezTo>
                    <a:pt x="17583" y="6888"/>
                    <a:pt x="13172" y="3918"/>
                    <a:pt x="8367" y="2033"/>
                  </a:cubicBezTo>
                  <a:lnTo>
                    <a:pt x="8367" y="2033"/>
                  </a:lnTo>
                  <a:cubicBezTo>
                    <a:pt x="6679" y="1368"/>
                    <a:pt x="4942" y="850"/>
                    <a:pt x="3192" y="493"/>
                  </a:cubicBezTo>
                  <a:lnTo>
                    <a:pt x="3192" y="493"/>
                  </a:lnTo>
                  <a:cubicBezTo>
                    <a:pt x="2132" y="271"/>
                    <a:pt x="1060" y="111"/>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7"/>
            <p:cNvSpPr/>
            <p:nvPr/>
          </p:nvSpPr>
          <p:spPr>
            <a:xfrm>
              <a:off x="1896625" y="2036100"/>
              <a:ext cx="3850475" cy="1658800"/>
            </a:xfrm>
            <a:custGeom>
              <a:rect b="b" l="l" r="r" t="t"/>
              <a:pathLst>
                <a:path extrusionOk="0" h="66352" w="154019">
                  <a:moveTo>
                    <a:pt x="1" y="75"/>
                  </a:moveTo>
                  <a:cubicBezTo>
                    <a:pt x="1368" y="173"/>
                    <a:pt x="2748" y="358"/>
                    <a:pt x="4116" y="654"/>
                  </a:cubicBezTo>
                  <a:lnTo>
                    <a:pt x="4116" y="654"/>
                  </a:lnTo>
                  <a:cubicBezTo>
                    <a:pt x="5878" y="1024"/>
                    <a:pt x="7628" y="1553"/>
                    <a:pt x="9316" y="2219"/>
                  </a:cubicBezTo>
                  <a:lnTo>
                    <a:pt x="9316" y="2219"/>
                  </a:lnTo>
                  <a:cubicBezTo>
                    <a:pt x="14195" y="4166"/>
                    <a:pt x="18594" y="7197"/>
                    <a:pt x="22031" y="11004"/>
                  </a:cubicBezTo>
                  <a:lnTo>
                    <a:pt x="22031" y="11004"/>
                  </a:lnTo>
                  <a:cubicBezTo>
                    <a:pt x="24311" y="13530"/>
                    <a:pt x="26110" y="16302"/>
                    <a:pt x="27847" y="18988"/>
                  </a:cubicBezTo>
                  <a:lnTo>
                    <a:pt x="27847" y="18988"/>
                  </a:lnTo>
                  <a:lnTo>
                    <a:pt x="27896" y="19075"/>
                  </a:lnTo>
                  <a:cubicBezTo>
                    <a:pt x="29276" y="21206"/>
                    <a:pt x="30533" y="23128"/>
                    <a:pt x="32012" y="24976"/>
                  </a:cubicBezTo>
                  <a:lnTo>
                    <a:pt x="32012" y="24976"/>
                  </a:lnTo>
                  <a:cubicBezTo>
                    <a:pt x="34562" y="28192"/>
                    <a:pt x="39922" y="33663"/>
                    <a:pt x="47130" y="34131"/>
                  </a:cubicBezTo>
                  <a:lnTo>
                    <a:pt x="47130" y="34131"/>
                  </a:lnTo>
                  <a:cubicBezTo>
                    <a:pt x="52859" y="34501"/>
                    <a:pt x="57652" y="31642"/>
                    <a:pt x="62285" y="28870"/>
                  </a:cubicBezTo>
                  <a:lnTo>
                    <a:pt x="62285" y="28870"/>
                  </a:lnTo>
                  <a:cubicBezTo>
                    <a:pt x="63480" y="28155"/>
                    <a:pt x="64725" y="27416"/>
                    <a:pt x="65957" y="26751"/>
                  </a:cubicBezTo>
                  <a:lnTo>
                    <a:pt x="65957" y="26751"/>
                  </a:lnTo>
                  <a:cubicBezTo>
                    <a:pt x="69925" y="24607"/>
                    <a:pt x="73954" y="23264"/>
                    <a:pt x="77958" y="22746"/>
                  </a:cubicBezTo>
                  <a:lnTo>
                    <a:pt x="77958" y="22746"/>
                  </a:lnTo>
                  <a:cubicBezTo>
                    <a:pt x="81285" y="22315"/>
                    <a:pt x="84686" y="22438"/>
                    <a:pt x="88049" y="23116"/>
                  </a:cubicBezTo>
                  <a:lnTo>
                    <a:pt x="88049" y="23116"/>
                  </a:lnTo>
                  <a:cubicBezTo>
                    <a:pt x="91006" y="23707"/>
                    <a:pt x="94038" y="24792"/>
                    <a:pt x="96810" y="26246"/>
                  </a:cubicBezTo>
                  <a:lnTo>
                    <a:pt x="96810" y="26246"/>
                  </a:lnTo>
                  <a:cubicBezTo>
                    <a:pt x="101147" y="28525"/>
                    <a:pt x="104806" y="31618"/>
                    <a:pt x="107382" y="35179"/>
                  </a:cubicBezTo>
                  <a:lnTo>
                    <a:pt x="107382" y="35179"/>
                  </a:lnTo>
                  <a:cubicBezTo>
                    <a:pt x="108244" y="36374"/>
                    <a:pt x="109045" y="37680"/>
                    <a:pt x="109834" y="39183"/>
                  </a:cubicBezTo>
                  <a:lnTo>
                    <a:pt x="109834" y="39183"/>
                  </a:lnTo>
                  <a:cubicBezTo>
                    <a:pt x="110684" y="40797"/>
                    <a:pt x="111411" y="42399"/>
                    <a:pt x="112125" y="43964"/>
                  </a:cubicBezTo>
                  <a:lnTo>
                    <a:pt x="112125" y="43964"/>
                  </a:lnTo>
                  <a:cubicBezTo>
                    <a:pt x="113518" y="47032"/>
                    <a:pt x="114836" y="49940"/>
                    <a:pt x="116807" y="52342"/>
                  </a:cubicBezTo>
                  <a:lnTo>
                    <a:pt x="116807" y="52342"/>
                  </a:lnTo>
                  <a:cubicBezTo>
                    <a:pt x="116918" y="52490"/>
                    <a:pt x="117029" y="52626"/>
                    <a:pt x="117152" y="52761"/>
                  </a:cubicBezTo>
                  <a:lnTo>
                    <a:pt x="117152" y="52761"/>
                  </a:lnTo>
                  <a:cubicBezTo>
                    <a:pt x="120824" y="56987"/>
                    <a:pt x="126209" y="59267"/>
                    <a:pt x="131482" y="61103"/>
                  </a:cubicBezTo>
                  <a:lnTo>
                    <a:pt x="131482" y="61103"/>
                  </a:lnTo>
                  <a:cubicBezTo>
                    <a:pt x="133220" y="61707"/>
                    <a:pt x="134809" y="62236"/>
                    <a:pt x="136349" y="62717"/>
                  </a:cubicBezTo>
                  <a:lnTo>
                    <a:pt x="136349" y="62717"/>
                  </a:lnTo>
                  <a:cubicBezTo>
                    <a:pt x="137052" y="62926"/>
                    <a:pt x="137729" y="63136"/>
                    <a:pt x="138407" y="63333"/>
                  </a:cubicBezTo>
                  <a:lnTo>
                    <a:pt x="138407" y="63333"/>
                  </a:lnTo>
                  <a:cubicBezTo>
                    <a:pt x="144149" y="64996"/>
                    <a:pt x="149324" y="65994"/>
                    <a:pt x="154018" y="66352"/>
                  </a:cubicBezTo>
                  <a:lnTo>
                    <a:pt x="154018" y="66352"/>
                  </a:lnTo>
                  <a:lnTo>
                    <a:pt x="154018" y="66290"/>
                  </a:lnTo>
                  <a:cubicBezTo>
                    <a:pt x="148769" y="65896"/>
                    <a:pt x="142941" y="64688"/>
                    <a:pt x="136374" y="62655"/>
                  </a:cubicBezTo>
                  <a:lnTo>
                    <a:pt x="136374" y="62655"/>
                  </a:lnTo>
                  <a:cubicBezTo>
                    <a:pt x="134834" y="62175"/>
                    <a:pt x="133244" y="61645"/>
                    <a:pt x="131495" y="61041"/>
                  </a:cubicBezTo>
                  <a:lnTo>
                    <a:pt x="131495" y="61041"/>
                  </a:lnTo>
                  <a:cubicBezTo>
                    <a:pt x="126246" y="59218"/>
                    <a:pt x="120874" y="56938"/>
                    <a:pt x="117214" y="52724"/>
                  </a:cubicBezTo>
                  <a:lnTo>
                    <a:pt x="117214" y="52724"/>
                  </a:lnTo>
                  <a:cubicBezTo>
                    <a:pt x="117091" y="52589"/>
                    <a:pt x="116980" y="52453"/>
                    <a:pt x="116857" y="52305"/>
                  </a:cubicBezTo>
                  <a:lnTo>
                    <a:pt x="116857" y="52305"/>
                  </a:lnTo>
                  <a:cubicBezTo>
                    <a:pt x="114898" y="49903"/>
                    <a:pt x="113579" y="47007"/>
                    <a:pt x="112187" y="43939"/>
                  </a:cubicBezTo>
                  <a:lnTo>
                    <a:pt x="112187" y="43939"/>
                  </a:lnTo>
                  <a:cubicBezTo>
                    <a:pt x="111485" y="42387"/>
                    <a:pt x="110745" y="40773"/>
                    <a:pt x="109908" y="39158"/>
                  </a:cubicBezTo>
                  <a:lnTo>
                    <a:pt x="109908" y="39158"/>
                  </a:lnTo>
                  <a:cubicBezTo>
                    <a:pt x="109119" y="37655"/>
                    <a:pt x="108306" y="36337"/>
                    <a:pt x="107456" y="35154"/>
                  </a:cubicBezTo>
                  <a:lnTo>
                    <a:pt x="107456" y="35154"/>
                  </a:lnTo>
                  <a:cubicBezTo>
                    <a:pt x="104856" y="31568"/>
                    <a:pt x="101196" y="28476"/>
                    <a:pt x="96847" y="26184"/>
                  </a:cubicBezTo>
                  <a:lnTo>
                    <a:pt x="96847" y="26184"/>
                  </a:lnTo>
                  <a:cubicBezTo>
                    <a:pt x="94062" y="24730"/>
                    <a:pt x="91019" y="23646"/>
                    <a:pt x="88062" y="23054"/>
                  </a:cubicBezTo>
                  <a:lnTo>
                    <a:pt x="88062" y="23054"/>
                  </a:lnTo>
                  <a:cubicBezTo>
                    <a:pt x="84686" y="22377"/>
                    <a:pt x="81285" y="22253"/>
                    <a:pt x="77933" y="22685"/>
                  </a:cubicBezTo>
                  <a:lnTo>
                    <a:pt x="77933" y="22685"/>
                  </a:lnTo>
                  <a:cubicBezTo>
                    <a:pt x="73929" y="23202"/>
                    <a:pt x="69888" y="24545"/>
                    <a:pt x="65908" y="26689"/>
                  </a:cubicBezTo>
                  <a:lnTo>
                    <a:pt x="65908" y="26689"/>
                  </a:lnTo>
                  <a:cubicBezTo>
                    <a:pt x="64688" y="27355"/>
                    <a:pt x="63444" y="28106"/>
                    <a:pt x="62236" y="28821"/>
                  </a:cubicBezTo>
                  <a:lnTo>
                    <a:pt x="62236" y="28821"/>
                  </a:lnTo>
                  <a:cubicBezTo>
                    <a:pt x="57616" y="31581"/>
                    <a:pt x="52835" y="34427"/>
                    <a:pt x="47118" y="34070"/>
                  </a:cubicBezTo>
                  <a:lnTo>
                    <a:pt x="47118" y="34070"/>
                  </a:lnTo>
                  <a:cubicBezTo>
                    <a:pt x="39947" y="33601"/>
                    <a:pt x="34611" y="28155"/>
                    <a:pt x="32073" y="24940"/>
                  </a:cubicBezTo>
                  <a:lnTo>
                    <a:pt x="32073" y="24940"/>
                  </a:lnTo>
                  <a:cubicBezTo>
                    <a:pt x="30607" y="23091"/>
                    <a:pt x="29338" y="21181"/>
                    <a:pt x="27970" y="19050"/>
                  </a:cubicBezTo>
                  <a:lnTo>
                    <a:pt x="27970" y="19050"/>
                  </a:lnTo>
                  <a:lnTo>
                    <a:pt x="27909" y="18964"/>
                  </a:lnTo>
                  <a:cubicBezTo>
                    <a:pt x="26171" y="16278"/>
                    <a:pt x="24372" y="13493"/>
                    <a:pt x="22093" y="10967"/>
                  </a:cubicBezTo>
                  <a:lnTo>
                    <a:pt x="22093" y="10967"/>
                  </a:lnTo>
                  <a:cubicBezTo>
                    <a:pt x="18643" y="7160"/>
                    <a:pt x="14232" y="4104"/>
                    <a:pt x="9340" y="2170"/>
                  </a:cubicBezTo>
                  <a:lnTo>
                    <a:pt x="9340" y="2170"/>
                  </a:lnTo>
                  <a:cubicBezTo>
                    <a:pt x="7640" y="1492"/>
                    <a:pt x="5890" y="962"/>
                    <a:pt x="4128" y="592"/>
                  </a:cubicBezTo>
                  <a:lnTo>
                    <a:pt x="4128" y="592"/>
                  </a:lnTo>
                  <a:cubicBezTo>
                    <a:pt x="2748" y="297"/>
                    <a:pt x="1368" y="10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7"/>
            <p:cNvSpPr/>
            <p:nvPr/>
          </p:nvSpPr>
          <p:spPr>
            <a:xfrm>
              <a:off x="1896625" y="1986200"/>
              <a:ext cx="3850475" cy="1747200"/>
            </a:xfrm>
            <a:custGeom>
              <a:rect b="b" l="l" r="r" t="t"/>
              <a:pathLst>
                <a:path extrusionOk="0" h="69888" w="154019">
                  <a:moveTo>
                    <a:pt x="1" y="63"/>
                  </a:moveTo>
                  <a:cubicBezTo>
                    <a:pt x="1676" y="136"/>
                    <a:pt x="3377" y="346"/>
                    <a:pt x="5052" y="703"/>
                  </a:cubicBezTo>
                  <a:lnTo>
                    <a:pt x="5052" y="703"/>
                  </a:lnTo>
                  <a:cubicBezTo>
                    <a:pt x="6827" y="1085"/>
                    <a:pt x="8589" y="1627"/>
                    <a:pt x="10301" y="2317"/>
                  </a:cubicBezTo>
                  <a:lnTo>
                    <a:pt x="10301" y="2317"/>
                  </a:lnTo>
                  <a:cubicBezTo>
                    <a:pt x="15267" y="4313"/>
                    <a:pt x="19653" y="7431"/>
                    <a:pt x="23017" y="11312"/>
                  </a:cubicBezTo>
                  <a:lnTo>
                    <a:pt x="23017" y="11312"/>
                  </a:lnTo>
                  <a:cubicBezTo>
                    <a:pt x="25284" y="13949"/>
                    <a:pt x="27009" y="16844"/>
                    <a:pt x="28685" y="19654"/>
                  </a:cubicBezTo>
                  <a:lnTo>
                    <a:pt x="28685" y="19654"/>
                  </a:lnTo>
                  <a:cubicBezTo>
                    <a:pt x="29831" y="21563"/>
                    <a:pt x="31124" y="23744"/>
                    <a:pt x="32615" y="25765"/>
                  </a:cubicBezTo>
                  <a:lnTo>
                    <a:pt x="32615" y="25765"/>
                  </a:lnTo>
                  <a:cubicBezTo>
                    <a:pt x="34501" y="28340"/>
                    <a:pt x="36718" y="30546"/>
                    <a:pt x="39047" y="32160"/>
                  </a:cubicBezTo>
                  <a:lnTo>
                    <a:pt x="39047" y="32160"/>
                  </a:lnTo>
                  <a:cubicBezTo>
                    <a:pt x="41819" y="34082"/>
                    <a:pt x="44703" y="35166"/>
                    <a:pt x="47635" y="35388"/>
                  </a:cubicBezTo>
                  <a:lnTo>
                    <a:pt x="47635" y="35388"/>
                  </a:lnTo>
                  <a:cubicBezTo>
                    <a:pt x="53414" y="35819"/>
                    <a:pt x="58219" y="32899"/>
                    <a:pt x="62864" y="30077"/>
                  </a:cubicBezTo>
                  <a:lnTo>
                    <a:pt x="62864" y="30077"/>
                  </a:lnTo>
                  <a:cubicBezTo>
                    <a:pt x="64047" y="29351"/>
                    <a:pt x="65279" y="28599"/>
                    <a:pt x="66499" y="27934"/>
                  </a:cubicBezTo>
                  <a:lnTo>
                    <a:pt x="66499" y="27934"/>
                  </a:lnTo>
                  <a:cubicBezTo>
                    <a:pt x="70417" y="25765"/>
                    <a:pt x="74447" y="24385"/>
                    <a:pt x="78500" y="23806"/>
                  </a:cubicBezTo>
                  <a:lnTo>
                    <a:pt x="78500" y="23806"/>
                  </a:lnTo>
                  <a:cubicBezTo>
                    <a:pt x="81876" y="23325"/>
                    <a:pt x="85289" y="23399"/>
                    <a:pt x="88653" y="24003"/>
                  </a:cubicBezTo>
                  <a:lnTo>
                    <a:pt x="88653" y="24003"/>
                  </a:lnTo>
                  <a:cubicBezTo>
                    <a:pt x="91647" y="24557"/>
                    <a:pt x="94715" y="25592"/>
                    <a:pt x="97500" y="27034"/>
                  </a:cubicBezTo>
                  <a:lnTo>
                    <a:pt x="97500" y="27034"/>
                  </a:lnTo>
                  <a:cubicBezTo>
                    <a:pt x="101874" y="29289"/>
                    <a:pt x="105620" y="32492"/>
                    <a:pt x="108047" y="36066"/>
                  </a:cubicBezTo>
                  <a:lnTo>
                    <a:pt x="108047" y="36066"/>
                  </a:lnTo>
                  <a:cubicBezTo>
                    <a:pt x="108885" y="37298"/>
                    <a:pt x="109636" y="38641"/>
                    <a:pt x="110351" y="40193"/>
                  </a:cubicBezTo>
                  <a:lnTo>
                    <a:pt x="110351" y="40193"/>
                  </a:lnTo>
                  <a:cubicBezTo>
                    <a:pt x="111201" y="42042"/>
                    <a:pt x="111891" y="43927"/>
                    <a:pt x="112557" y="45750"/>
                  </a:cubicBezTo>
                  <a:lnTo>
                    <a:pt x="112557" y="45750"/>
                  </a:lnTo>
                  <a:cubicBezTo>
                    <a:pt x="113678" y="48794"/>
                    <a:pt x="114737" y="51677"/>
                    <a:pt x="116462" y="54215"/>
                  </a:cubicBezTo>
                  <a:lnTo>
                    <a:pt x="116462" y="54215"/>
                  </a:lnTo>
                  <a:cubicBezTo>
                    <a:pt x="116561" y="54363"/>
                    <a:pt x="116672" y="54523"/>
                    <a:pt x="116783" y="54683"/>
                  </a:cubicBezTo>
                  <a:lnTo>
                    <a:pt x="116783" y="54683"/>
                  </a:lnTo>
                  <a:cubicBezTo>
                    <a:pt x="118311" y="56790"/>
                    <a:pt x="120270" y="58626"/>
                    <a:pt x="122771" y="60290"/>
                  </a:cubicBezTo>
                  <a:lnTo>
                    <a:pt x="122771" y="60290"/>
                  </a:lnTo>
                  <a:cubicBezTo>
                    <a:pt x="125014" y="61793"/>
                    <a:pt x="127712" y="63160"/>
                    <a:pt x="131026" y="64479"/>
                  </a:cubicBezTo>
                  <a:lnTo>
                    <a:pt x="131026" y="64479"/>
                  </a:lnTo>
                  <a:cubicBezTo>
                    <a:pt x="132690" y="65144"/>
                    <a:pt x="134329" y="65736"/>
                    <a:pt x="135906" y="66253"/>
                  </a:cubicBezTo>
                  <a:lnTo>
                    <a:pt x="135906" y="66253"/>
                  </a:lnTo>
                  <a:cubicBezTo>
                    <a:pt x="136867" y="66573"/>
                    <a:pt x="137815" y="66869"/>
                    <a:pt x="138777" y="67140"/>
                  </a:cubicBezTo>
                  <a:lnTo>
                    <a:pt x="138777" y="67140"/>
                  </a:lnTo>
                  <a:cubicBezTo>
                    <a:pt x="144038" y="68680"/>
                    <a:pt x="149176" y="69592"/>
                    <a:pt x="154018" y="69888"/>
                  </a:cubicBezTo>
                  <a:lnTo>
                    <a:pt x="154018" y="69888"/>
                  </a:lnTo>
                  <a:lnTo>
                    <a:pt x="154018" y="69826"/>
                  </a:lnTo>
                  <a:cubicBezTo>
                    <a:pt x="148313" y="69481"/>
                    <a:pt x="142190" y="68261"/>
                    <a:pt x="135918" y="66191"/>
                  </a:cubicBezTo>
                  <a:lnTo>
                    <a:pt x="135918" y="66191"/>
                  </a:lnTo>
                  <a:cubicBezTo>
                    <a:pt x="134353" y="65686"/>
                    <a:pt x="132714" y="65083"/>
                    <a:pt x="131051" y="64430"/>
                  </a:cubicBezTo>
                  <a:lnTo>
                    <a:pt x="131051" y="64430"/>
                  </a:lnTo>
                  <a:cubicBezTo>
                    <a:pt x="124114" y="61657"/>
                    <a:pt x="119740" y="58651"/>
                    <a:pt x="116844" y="54646"/>
                  </a:cubicBezTo>
                  <a:lnTo>
                    <a:pt x="116844" y="54646"/>
                  </a:lnTo>
                  <a:cubicBezTo>
                    <a:pt x="116734" y="54498"/>
                    <a:pt x="116623" y="54338"/>
                    <a:pt x="116524" y="54190"/>
                  </a:cubicBezTo>
                  <a:lnTo>
                    <a:pt x="116524" y="54190"/>
                  </a:lnTo>
                  <a:cubicBezTo>
                    <a:pt x="114799" y="51652"/>
                    <a:pt x="113752" y="48781"/>
                    <a:pt x="112631" y="45726"/>
                  </a:cubicBezTo>
                  <a:lnTo>
                    <a:pt x="112631" y="45726"/>
                  </a:lnTo>
                  <a:cubicBezTo>
                    <a:pt x="111965" y="43914"/>
                    <a:pt x="111275" y="42029"/>
                    <a:pt x="110413" y="40169"/>
                  </a:cubicBezTo>
                  <a:lnTo>
                    <a:pt x="110413" y="40169"/>
                  </a:lnTo>
                  <a:cubicBezTo>
                    <a:pt x="109710" y="38616"/>
                    <a:pt x="108946" y="37273"/>
                    <a:pt x="108109" y="36029"/>
                  </a:cubicBezTo>
                  <a:lnTo>
                    <a:pt x="108109" y="36029"/>
                  </a:lnTo>
                  <a:cubicBezTo>
                    <a:pt x="105681" y="32455"/>
                    <a:pt x="101923" y="29240"/>
                    <a:pt x="97537" y="26985"/>
                  </a:cubicBezTo>
                  <a:lnTo>
                    <a:pt x="97537" y="26985"/>
                  </a:lnTo>
                  <a:cubicBezTo>
                    <a:pt x="94740" y="25543"/>
                    <a:pt x="91660" y="24496"/>
                    <a:pt x="88665" y="23941"/>
                  </a:cubicBezTo>
                  <a:lnTo>
                    <a:pt x="88665" y="23941"/>
                  </a:lnTo>
                  <a:cubicBezTo>
                    <a:pt x="85289" y="23338"/>
                    <a:pt x="81864" y="23264"/>
                    <a:pt x="78488" y="23744"/>
                  </a:cubicBezTo>
                  <a:lnTo>
                    <a:pt x="78488" y="23744"/>
                  </a:lnTo>
                  <a:cubicBezTo>
                    <a:pt x="74422" y="24323"/>
                    <a:pt x="70380" y="25716"/>
                    <a:pt x="66450" y="27872"/>
                  </a:cubicBezTo>
                  <a:lnTo>
                    <a:pt x="66450" y="27872"/>
                  </a:lnTo>
                  <a:cubicBezTo>
                    <a:pt x="65242" y="28550"/>
                    <a:pt x="64010" y="29301"/>
                    <a:pt x="62815" y="30016"/>
                  </a:cubicBezTo>
                  <a:lnTo>
                    <a:pt x="62815" y="30016"/>
                  </a:lnTo>
                  <a:cubicBezTo>
                    <a:pt x="58182" y="32837"/>
                    <a:pt x="53389" y="35758"/>
                    <a:pt x="47635" y="35326"/>
                  </a:cubicBezTo>
                  <a:lnTo>
                    <a:pt x="47635" y="35326"/>
                  </a:lnTo>
                  <a:cubicBezTo>
                    <a:pt x="40341" y="34772"/>
                    <a:pt x="35129" y="29079"/>
                    <a:pt x="32665" y="25740"/>
                  </a:cubicBezTo>
                  <a:lnTo>
                    <a:pt x="32665" y="25740"/>
                  </a:lnTo>
                  <a:cubicBezTo>
                    <a:pt x="31186" y="23707"/>
                    <a:pt x="29892" y="21539"/>
                    <a:pt x="28746" y="19629"/>
                  </a:cubicBezTo>
                  <a:lnTo>
                    <a:pt x="28746" y="19629"/>
                  </a:lnTo>
                  <a:cubicBezTo>
                    <a:pt x="27071" y="16820"/>
                    <a:pt x="25346" y="13924"/>
                    <a:pt x="23066" y="11287"/>
                  </a:cubicBezTo>
                  <a:lnTo>
                    <a:pt x="23066" y="11287"/>
                  </a:lnTo>
                  <a:cubicBezTo>
                    <a:pt x="19703" y="7381"/>
                    <a:pt x="15304" y="4264"/>
                    <a:pt x="10326" y="2256"/>
                  </a:cubicBezTo>
                  <a:lnTo>
                    <a:pt x="10326" y="2256"/>
                  </a:lnTo>
                  <a:cubicBezTo>
                    <a:pt x="8613" y="1566"/>
                    <a:pt x="6839" y="1024"/>
                    <a:pt x="5065" y="654"/>
                  </a:cubicBezTo>
                  <a:lnTo>
                    <a:pt x="5065" y="654"/>
                  </a:lnTo>
                  <a:cubicBezTo>
                    <a:pt x="3401" y="297"/>
                    <a:pt x="1701" y="7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7"/>
            <p:cNvSpPr/>
            <p:nvPr/>
          </p:nvSpPr>
          <p:spPr>
            <a:xfrm>
              <a:off x="1896625" y="1936300"/>
              <a:ext cx="3850475" cy="1835300"/>
            </a:xfrm>
            <a:custGeom>
              <a:rect b="b" l="l" r="r" t="t"/>
              <a:pathLst>
                <a:path extrusionOk="0" h="73412" w="154019">
                  <a:moveTo>
                    <a:pt x="1" y="62"/>
                  </a:moveTo>
                  <a:cubicBezTo>
                    <a:pt x="1997" y="112"/>
                    <a:pt x="4005" y="334"/>
                    <a:pt x="5989" y="765"/>
                  </a:cubicBezTo>
                  <a:lnTo>
                    <a:pt x="5989" y="765"/>
                  </a:lnTo>
                  <a:cubicBezTo>
                    <a:pt x="7775" y="1159"/>
                    <a:pt x="9562" y="1701"/>
                    <a:pt x="11275" y="2404"/>
                  </a:cubicBezTo>
                  <a:lnTo>
                    <a:pt x="11275" y="2404"/>
                  </a:lnTo>
                  <a:cubicBezTo>
                    <a:pt x="16253" y="4437"/>
                    <a:pt x="20775" y="7702"/>
                    <a:pt x="24003" y="11632"/>
                  </a:cubicBezTo>
                  <a:lnTo>
                    <a:pt x="24003" y="11632"/>
                  </a:lnTo>
                  <a:cubicBezTo>
                    <a:pt x="26258" y="14368"/>
                    <a:pt x="27896" y="17349"/>
                    <a:pt x="29473" y="20220"/>
                  </a:cubicBezTo>
                  <a:lnTo>
                    <a:pt x="29473" y="20220"/>
                  </a:lnTo>
                  <a:lnTo>
                    <a:pt x="29486" y="20233"/>
                  </a:lnTo>
                  <a:cubicBezTo>
                    <a:pt x="30632" y="22340"/>
                    <a:pt x="31827" y="24508"/>
                    <a:pt x="33219" y="26553"/>
                  </a:cubicBezTo>
                  <a:lnTo>
                    <a:pt x="33219" y="26553"/>
                  </a:lnTo>
                  <a:cubicBezTo>
                    <a:pt x="35030" y="29215"/>
                    <a:pt x="37211" y="31519"/>
                    <a:pt x="39528" y="33219"/>
                  </a:cubicBezTo>
                  <a:lnTo>
                    <a:pt x="39528" y="33219"/>
                  </a:lnTo>
                  <a:cubicBezTo>
                    <a:pt x="42288" y="35240"/>
                    <a:pt x="45183" y="36398"/>
                    <a:pt x="48140" y="36645"/>
                  </a:cubicBezTo>
                  <a:lnTo>
                    <a:pt x="48140" y="36645"/>
                  </a:lnTo>
                  <a:cubicBezTo>
                    <a:pt x="53968" y="37150"/>
                    <a:pt x="58786" y="34156"/>
                    <a:pt x="63431" y="31273"/>
                  </a:cubicBezTo>
                  <a:lnTo>
                    <a:pt x="63431" y="31273"/>
                  </a:lnTo>
                  <a:cubicBezTo>
                    <a:pt x="64614" y="30546"/>
                    <a:pt x="65834" y="29782"/>
                    <a:pt x="67041" y="29104"/>
                  </a:cubicBezTo>
                  <a:lnTo>
                    <a:pt x="67041" y="29104"/>
                  </a:lnTo>
                  <a:cubicBezTo>
                    <a:pt x="70898" y="26935"/>
                    <a:pt x="74952" y="25506"/>
                    <a:pt x="79055" y="24865"/>
                  </a:cubicBezTo>
                  <a:lnTo>
                    <a:pt x="79055" y="24865"/>
                  </a:lnTo>
                  <a:cubicBezTo>
                    <a:pt x="82455" y="24336"/>
                    <a:pt x="85893" y="24348"/>
                    <a:pt x="89257" y="24902"/>
                  </a:cubicBezTo>
                  <a:lnTo>
                    <a:pt x="89257" y="24902"/>
                  </a:lnTo>
                  <a:cubicBezTo>
                    <a:pt x="92288" y="25395"/>
                    <a:pt x="95381" y="26406"/>
                    <a:pt x="98202" y="27823"/>
                  </a:cubicBezTo>
                  <a:lnTo>
                    <a:pt x="98202" y="27823"/>
                  </a:lnTo>
                  <a:cubicBezTo>
                    <a:pt x="102663" y="30065"/>
                    <a:pt x="106408" y="33306"/>
                    <a:pt x="108712" y="36940"/>
                  </a:cubicBezTo>
                  <a:lnTo>
                    <a:pt x="108712" y="36940"/>
                  </a:lnTo>
                  <a:cubicBezTo>
                    <a:pt x="109526" y="38210"/>
                    <a:pt x="110228" y="39602"/>
                    <a:pt x="110869" y="41191"/>
                  </a:cubicBezTo>
                  <a:lnTo>
                    <a:pt x="110869" y="41191"/>
                  </a:lnTo>
                  <a:cubicBezTo>
                    <a:pt x="111682" y="43249"/>
                    <a:pt x="112286" y="45356"/>
                    <a:pt x="112877" y="47389"/>
                  </a:cubicBezTo>
                  <a:lnTo>
                    <a:pt x="112877" y="47389"/>
                  </a:lnTo>
                  <a:cubicBezTo>
                    <a:pt x="113752" y="50482"/>
                    <a:pt x="114590" y="53389"/>
                    <a:pt x="116117" y="56088"/>
                  </a:cubicBezTo>
                  <a:lnTo>
                    <a:pt x="116117" y="56088"/>
                  </a:lnTo>
                  <a:cubicBezTo>
                    <a:pt x="116216" y="56260"/>
                    <a:pt x="116315" y="56433"/>
                    <a:pt x="116413" y="56605"/>
                  </a:cubicBezTo>
                  <a:lnTo>
                    <a:pt x="116413" y="56605"/>
                  </a:lnTo>
                  <a:cubicBezTo>
                    <a:pt x="117842" y="58934"/>
                    <a:pt x="119814" y="61103"/>
                    <a:pt x="122278" y="63012"/>
                  </a:cubicBezTo>
                  <a:lnTo>
                    <a:pt x="122278" y="63012"/>
                  </a:lnTo>
                  <a:cubicBezTo>
                    <a:pt x="124570" y="64799"/>
                    <a:pt x="127355" y="66426"/>
                    <a:pt x="130583" y="67867"/>
                  </a:cubicBezTo>
                  <a:lnTo>
                    <a:pt x="130583" y="67867"/>
                  </a:lnTo>
                  <a:cubicBezTo>
                    <a:pt x="132185" y="68582"/>
                    <a:pt x="133836" y="69235"/>
                    <a:pt x="135450" y="69802"/>
                  </a:cubicBezTo>
                  <a:lnTo>
                    <a:pt x="135450" y="69802"/>
                  </a:lnTo>
                  <a:cubicBezTo>
                    <a:pt x="136571" y="70184"/>
                    <a:pt x="137680" y="70541"/>
                    <a:pt x="138814" y="70874"/>
                  </a:cubicBezTo>
                  <a:lnTo>
                    <a:pt x="138814" y="70874"/>
                  </a:lnTo>
                  <a:cubicBezTo>
                    <a:pt x="142029" y="71798"/>
                    <a:pt x="145307" y="72500"/>
                    <a:pt x="148597" y="72931"/>
                  </a:cubicBezTo>
                  <a:lnTo>
                    <a:pt x="148597" y="72931"/>
                  </a:lnTo>
                  <a:cubicBezTo>
                    <a:pt x="150420" y="73178"/>
                    <a:pt x="152232" y="73338"/>
                    <a:pt x="154018" y="73412"/>
                  </a:cubicBezTo>
                  <a:lnTo>
                    <a:pt x="154018" y="73412"/>
                  </a:lnTo>
                  <a:lnTo>
                    <a:pt x="154018" y="73362"/>
                  </a:lnTo>
                  <a:cubicBezTo>
                    <a:pt x="147857" y="73091"/>
                    <a:pt x="141574" y="71872"/>
                    <a:pt x="135474" y="69740"/>
                  </a:cubicBezTo>
                  <a:lnTo>
                    <a:pt x="135474" y="69740"/>
                  </a:lnTo>
                  <a:cubicBezTo>
                    <a:pt x="133848" y="69173"/>
                    <a:pt x="132209" y="68532"/>
                    <a:pt x="130607" y="67818"/>
                  </a:cubicBezTo>
                  <a:lnTo>
                    <a:pt x="130607" y="67818"/>
                  </a:lnTo>
                  <a:cubicBezTo>
                    <a:pt x="123855" y="64799"/>
                    <a:pt x="119235" y="61115"/>
                    <a:pt x="116475" y="56581"/>
                  </a:cubicBezTo>
                  <a:lnTo>
                    <a:pt x="116475" y="56581"/>
                  </a:lnTo>
                  <a:cubicBezTo>
                    <a:pt x="116376" y="56408"/>
                    <a:pt x="116265" y="56236"/>
                    <a:pt x="116179" y="56063"/>
                  </a:cubicBezTo>
                  <a:lnTo>
                    <a:pt x="116179" y="56063"/>
                  </a:lnTo>
                  <a:cubicBezTo>
                    <a:pt x="114651" y="53377"/>
                    <a:pt x="113826" y="50469"/>
                    <a:pt x="112939" y="47377"/>
                  </a:cubicBezTo>
                  <a:lnTo>
                    <a:pt x="112939" y="47377"/>
                  </a:lnTo>
                  <a:cubicBezTo>
                    <a:pt x="112359" y="45344"/>
                    <a:pt x="111756" y="43237"/>
                    <a:pt x="110930" y="41179"/>
                  </a:cubicBezTo>
                  <a:lnTo>
                    <a:pt x="110930" y="41179"/>
                  </a:lnTo>
                  <a:cubicBezTo>
                    <a:pt x="110289" y="39590"/>
                    <a:pt x="109587" y="38197"/>
                    <a:pt x="108774" y="36916"/>
                  </a:cubicBezTo>
                  <a:lnTo>
                    <a:pt x="108774" y="36916"/>
                  </a:lnTo>
                  <a:cubicBezTo>
                    <a:pt x="106458" y="33269"/>
                    <a:pt x="102712" y="30028"/>
                    <a:pt x="98227" y="27773"/>
                  </a:cubicBezTo>
                  <a:lnTo>
                    <a:pt x="98227" y="27773"/>
                  </a:lnTo>
                  <a:cubicBezTo>
                    <a:pt x="95405" y="26356"/>
                    <a:pt x="92313" y="25346"/>
                    <a:pt x="89269" y="24841"/>
                  </a:cubicBezTo>
                  <a:lnTo>
                    <a:pt x="89269" y="24841"/>
                  </a:lnTo>
                  <a:cubicBezTo>
                    <a:pt x="85893" y="24286"/>
                    <a:pt x="82443" y="24274"/>
                    <a:pt x="79030" y="24804"/>
                  </a:cubicBezTo>
                  <a:lnTo>
                    <a:pt x="79030" y="24804"/>
                  </a:lnTo>
                  <a:cubicBezTo>
                    <a:pt x="74915" y="25445"/>
                    <a:pt x="70873" y="26874"/>
                    <a:pt x="66992" y="29055"/>
                  </a:cubicBezTo>
                  <a:lnTo>
                    <a:pt x="66992" y="29055"/>
                  </a:lnTo>
                  <a:cubicBezTo>
                    <a:pt x="65785" y="29732"/>
                    <a:pt x="64565" y="30496"/>
                    <a:pt x="63394" y="31223"/>
                  </a:cubicBezTo>
                  <a:lnTo>
                    <a:pt x="63394" y="31223"/>
                  </a:lnTo>
                  <a:cubicBezTo>
                    <a:pt x="58749" y="34106"/>
                    <a:pt x="53944" y="37088"/>
                    <a:pt x="48140" y="36595"/>
                  </a:cubicBezTo>
                  <a:lnTo>
                    <a:pt x="48140" y="36595"/>
                  </a:lnTo>
                  <a:cubicBezTo>
                    <a:pt x="40452" y="35930"/>
                    <a:pt x="35178" y="29338"/>
                    <a:pt x="33268" y="26529"/>
                  </a:cubicBezTo>
                  <a:lnTo>
                    <a:pt x="33268" y="26529"/>
                  </a:lnTo>
                  <a:cubicBezTo>
                    <a:pt x="31888" y="24483"/>
                    <a:pt x="30693" y="22315"/>
                    <a:pt x="29547" y="20220"/>
                  </a:cubicBezTo>
                  <a:lnTo>
                    <a:pt x="29547" y="20220"/>
                  </a:lnTo>
                  <a:lnTo>
                    <a:pt x="29535" y="20196"/>
                  </a:lnTo>
                  <a:cubicBezTo>
                    <a:pt x="28032" y="17460"/>
                    <a:pt x="26319" y="14343"/>
                    <a:pt x="24052" y="11595"/>
                  </a:cubicBezTo>
                  <a:lnTo>
                    <a:pt x="24052" y="11595"/>
                  </a:lnTo>
                  <a:cubicBezTo>
                    <a:pt x="20811" y="7665"/>
                    <a:pt x="16290" y="4387"/>
                    <a:pt x="11299" y="2354"/>
                  </a:cubicBezTo>
                  <a:lnTo>
                    <a:pt x="11299" y="2354"/>
                  </a:lnTo>
                  <a:cubicBezTo>
                    <a:pt x="9574" y="1652"/>
                    <a:pt x="7788" y="1097"/>
                    <a:pt x="6001" y="703"/>
                  </a:cubicBezTo>
                  <a:lnTo>
                    <a:pt x="6001" y="703"/>
                  </a:lnTo>
                  <a:cubicBezTo>
                    <a:pt x="4030" y="284"/>
                    <a:pt x="2009"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7"/>
            <p:cNvSpPr/>
            <p:nvPr/>
          </p:nvSpPr>
          <p:spPr>
            <a:xfrm>
              <a:off x="1896625" y="1887325"/>
              <a:ext cx="3850475" cy="1922475"/>
            </a:xfrm>
            <a:custGeom>
              <a:rect b="b" l="l" r="r" t="t"/>
              <a:pathLst>
                <a:path extrusionOk="0" h="76899" w="154019">
                  <a:moveTo>
                    <a:pt x="1" y="1"/>
                  </a:moveTo>
                  <a:lnTo>
                    <a:pt x="1" y="62"/>
                  </a:lnTo>
                  <a:cubicBezTo>
                    <a:pt x="2305" y="50"/>
                    <a:pt x="4646" y="284"/>
                    <a:pt x="6925" y="789"/>
                  </a:cubicBezTo>
                  <a:lnTo>
                    <a:pt x="6925" y="789"/>
                  </a:lnTo>
                  <a:cubicBezTo>
                    <a:pt x="8724" y="1184"/>
                    <a:pt x="10523" y="1750"/>
                    <a:pt x="12260" y="2465"/>
                  </a:cubicBezTo>
                  <a:lnTo>
                    <a:pt x="12260" y="2465"/>
                  </a:lnTo>
                  <a:cubicBezTo>
                    <a:pt x="17312" y="4547"/>
                    <a:pt x="21834" y="7899"/>
                    <a:pt x="24988" y="11903"/>
                  </a:cubicBezTo>
                  <a:lnTo>
                    <a:pt x="24988" y="11903"/>
                  </a:lnTo>
                  <a:cubicBezTo>
                    <a:pt x="27231" y="14749"/>
                    <a:pt x="28833" y="17941"/>
                    <a:pt x="30262" y="20750"/>
                  </a:cubicBezTo>
                  <a:lnTo>
                    <a:pt x="30262" y="20750"/>
                  </a:lnTo>
                  <a:lnTo>
                    <a:pt x="30361" y="20947"/>
                  </a:lnTo>
                  <a:cubicBezTo>
                    <a:pt x="31420" y="23066"/>
                    <a:pt x="32529" y="25247"/>
                    <a:pt x="33823" y="27305"/>
                  </a:cubicBezTo>
                  <a:lnTo>
                    <a:pt x="33823" y="27305"/>
                  </a:lnTo>
                  <a:cubicBezTo>
                    <a:pt x="35659" y="30225"/>
                    <a:pt x="40784" y="37113"/>
                    <a:pt x="48658" y="37864"/>
                  </a:cubicBezTo>
                  <a:lnTo>
                    <a:pt x="48658" y="37864"/>
                  </a:lnTo>
                  <a:cubicBezTo>
                    <a:pt x="54523" y="38431"/>
                    <a:pt x="59353" y="35388"/>
                    <a:pt x="64010" y="32431"/>
                  </a:cubicBezTo>
                  <a:lnTo>
                    <a:pt x="64010" y="32431"/>
                  </a:lnTo>
                  <a:cubicBezTo>
                    <a:pt x="65181" y="31691"/>
                    <a:pt x="66388" y="30927"/>
                    <a:pt x="67584" y="30250"/>
                  </a:cubicBezTo>
                  <a:lnTo>
                    <a:pt x="67584" y="30250"/>
                  </a:lnTo>
                  <a:cubicBezTo>
                    <a:pt x="71391" y="28057"/>
                    <a:pt x="75432" y="26590"/>
                    <a:pt x="79597" y="25888"/>
                  </a:cubicBezTo>
                  <a:lnTo>
                    <a:pt x="79597" y="25888"/>
                  </a:lnTo>
                  <a:cubicBezTo>
                    <a:pt x="83035" y="25309"/>
                    <a:pt x="86497" y="25260"/>
                    <a:pt x="89861" y="25752"/>
                  </a:cubicBezTo>
                  <a:lnTo>
                    <a:pt x="89861" y="25752"/>
                  </a:lnTo>
                  <a:cubicBezTo>
                    <a:pt x="92941" y="26208"/>
                    <a:pt x="96058" y="27182"/>
                    <a:pt x="98892" y="28574"/>
                  </a:cubicBezTo>
                  <a:lnTo>
                    <a:pt x="98892" y="28574"/>
                  </a:lnTo>
                  <a:cubicBezTo>
                    <a:pt x="103451" y="30817"/>
                    <a:pt x="107184" y="34082"/>
                    <a:pt x="109390" y="37778"/>
                  </a:cubicBezTo>
                  <a:lnTo>
                    <a:pt x="109390" y="37778"/>
                  </a:lnTo>
                  <a:cubicBezTo>
                    <a:pt x="110166" y="39097"/>
                    <a:pt x="110819" y="40526"/>
                    <a:pt x="111374" y="42152"/>
                  </a:cubicBezTo>
                  <a:lnTo>
                    <a:pt x="111374" y="42152"/>
                  </a:lnTo>
                  <a:cubicBezTo>
                    <a:pt x="112138" y="44370"/>
                    <a:pt x="112618" y="46662"/>
                    <a:pt x="113099" y="48892"/>
                  </a:cubicBezTo>
                  <a:lnTo>
                    <a:pt x="113099" y="48892"/>
                  </a:lnTo>
                  <a:cubicBezTo>
                    <a:pt x="113739" y="51911"/>
                    <a:pt x="114405" y="55053"/>
                    <a:pt x="115772" y="57924"/>
                  </a:cubicBezTo>
                  <a:lnTo>
                    <a:pt x="115772" y="57924"/>
                  </a:lnTo>
                  <a:cubicBezTo>
                    <a:pt x="115859" y="58108"/>
                    <a:pt x="115957" y="58306"/>
                    <a:pt x="116056" y="58490"/>
                  </a:cubicBezTo>
                  <a:lnTo>
                    <a:pt x="116056" y="58490"/>
                  </a:lnTo>
                  <a:cubicBezTo>
                    <a:pt x="118631" y="63530"/>
                    <a:pt x="123510" y="67929"/>
                    <a:pt x="130127" y="71206"/>
                  </a:cubicBezTo>
                  <a:lnTo>
                    <a:pt x="130127" y="71206"/>
                  </a:lnTo>
                  <a:cubicBezTo>
                    <a:pt x="131716" y="71995"/>
                    <a:pt x="133355" y="72697"/>
                    <a:pt x="135006" y="73301"/>
                  </a:cubicBezTo>
                  <a:lnTo>
                    <a:pt x="135006" y="73301"/>
                  </a:lnTo>
                  <a:cubicBezTo>
                    <a:pt x="136214" y="73744"/>
                    <a:pt x="137434" y="74151"/>
                    <a:pt x="138678" y="74508"/>
                  </a:cubicBezTo>
                  <a:lnTo>
                    <a:pt x="138678" y="74508"/>
                  </a:lnTo>
                  <a:cubicBezTo>
                    <a:pt x="143533" y="75925"/>
                    <a:pt x="148720" y="76726"/>
                    <a:pt x="154018" y="76899"/>
                  </a:cubicBezTo>
                  <a:lnTo>
                    <a:pt x="154018" y="76899"/>
                  </a:lnTo>
                  <a:lnTo>
                    <a:pt x="154018" y="76837"/>
                  </a:lnTo>
                  <a:cubicBezTo>
                    <a:pt x="147365" y="76628"/>
                    <a:pt x="140908" y="75420"/>
                    <a:pt x="135031" y="73251"/>
                  </a:cubicBezTo>
                  <a:lnTo>
                    <a:pt x="135031" y="73251"/>
                  </a:lnTo>
                  <a:cubicBezTo>
                    <a:pt x="133380" y="72648"/>
                    <a:pt x="131741" y="71945"/>
                    <a:pt x="130152" y="71157"/>
                  </a:cubicBezTo>
                  <a:lnTo>
                    <a:pt x="130152" y="71157"/>
                  </a:lnTo>
                  <a:cubicBezTo>
                    <a:pt x="123547" y="67879"/>
                    <a:pt x="118693" y="63493"/>
                    <a:pt x="116105" y="58466"/>
                  </a:cubicBezTo>
                  <a:lnTo>
                    <a:pt x="116105" y="58466"/>
                  </a:lnTo>
                  <a:cubicBezTo>
                    <a:pt x="116019" y="58281"/>
                    <a:pt x="115920" y="58096"/>
                    <a:pt x="115834" y="57899"/>
                  </a:cubicBezTo>
                  <a:lnTo>
                    <a:pt x="115834" y="57899"/>
                  </a:lnTo>
                  <a:cubicBezTo>
                    <a:pt x="114466" y="55040"/>
                    <a:pt x="113801" y="51911"/>
                    <a:pt x="113160" y="48880"/>
                  </a:cubicBezTo>
                  <a:lnTo>
                    <a:pt x="113160" y="48880"/>
                  </a:lnTo>
                  <a:cubicBezTo>
                    <a:pt x="112692" y="46662"/>
                    <a:pt x="112199" y="44358"/>
                    <a:pt x="111435" y="42140"/>
                  </a:cubicBezTo>
                  <a:lnTo>
                    <a:pt x="111435" y="42140"/>
                  </a:lnTo>
                  <a:cubicBezTo>
                    <a:pt x="110881" y="40514"/>
                    <a:pt x="110228" y="39072"/>
                    <a:pt x="109439" y="37766"/>
                  </a:cubicBezTo>
                  <a:lnTo>
                    <a:pt x="109439" y="37766"/>
                  </a:lnTo>
                  <a:cubicBezTo>
                    <a:pt x="107234" y="34057"/>
                    <a:pt x="103488" y="30780"/>
                    <a:pt x="98917" y="28525"/>
                  </a:cubicBezTo>
                  <a:lnTo>
                    <a:pt x="98917" y="28525"/>
                  </a:lnTo>
                  <a:cubicBezTo>
                    <a:pt x="96083" y="27132"/>
                    <a:pt x="92953" y="26159"/>
                    <a:pt x="89873" y="25703"/>
                  </a:cubicBezTo>
                  <a:lnTo>
                    <a:pt x="89873" y="25703"/>
                  </a:lnTo>
                  <a:cubicBezTo>
                    <a:pt x="86485" y="25210"/>
                    <a:pt x="83035" y="25247"/>
                    <a:pt x="79585" y="25839"/>
                  </a:cubicBezTo>
                  <a:lnTo>
                    <a:pt x="79585" y="25839"/>
                  </a:lnTo>
                  <a:cubicBezTo>
                    <a:pt x="75408" y="26541"/>
                    <a:pt x="71366" y="28007"/>
                    <a:pt x="67534" y="30201"/>
                  </a:cubicBezTo>
                  <a:lnTo>
                    <a:pt x="67534" y="30201"/>
                  </a:lnTo>
                  <a:cubicBezTo>
                    <a:pt x="66339" y="30891"/>
                    <a:pt x="65132" y="31654"/>
                    <a:pt x="63961" y="32394"/>
                  </a:cubicBezTo>
                  <a:lnTo>
                    <a:pt x="63961" y="32394"/>
                  </a:lnTo>
                  <a:cubicBezTo>
                    <a:pt x="59316" y="35326"/>
                    <a:pt x="54511" y="38370"/>
                    <a:pt x="48658" y="37815"/>
                  </a:cubicBezTo>
                  <a:lnTo>
                    <a:pt x="48658" y="37815"/>
                  </a:lnTo>
                  <a:cubicBezTo>
                    <a:pt x="40821" y="37064"/>
                    <a:pt x="35708" y="30201"/>
                    <a:pt x="33872" y="27280"/>
                  </a:cubicBezTo>
                  <a:lnTo>
                    <a:pt x="33872" y="27280"/>
                  </a:lnTo>
                  <a:cubicBezTo>
                    <a:pt x="32578" y="25223"/>
                    <a:pt x="31482" y="23042"/>
                    <a:pt x="30422" y="20935"/>
                  </a:cubicBezTo>
                  <a:lnTo>
                    <a:pt x="30422" y="20935"/>
                  </a:lnTo>
                  <a:lnTo>
                    <a:pt x="30311" y="20738"/>
                  </a:lnTo>
                  <a:cubicBezTo>
                    <a:pt x="28894" y="17916"/>
                    <a:pt x="27280" y="14725"/>
                    <a:pt x="25038" y="11879"/>
                  </a:cubicBezTo>
                  <a:lnTo>
                    <a:pt x="25038" y="11879"/>
                  </a:lnTo>
                  <a:cubicBezTo>
                    <a:pt x="21871" y="7862"/>
                    <a:pt x="17349" y="4498"/>
                    <a:pt x="12285" y="2416"/>
                  </a:cubicBezTo>
                  <a:lnTo>
                    <a:pt x="12285" y="2416"/>
                  </a:lnTo>
                  <a:cubicBezTo>
                    <a:pt x="10548" y="1701"/>
                    <a:pt x="8749" y="1134"/>
                    <a:pt x="6938" y="728"/>
                  </a:cubicBezTo>
                  <a:lnTo>
                    <a:pt x="6938" y="728"/>
                  </a:lnTo>
                  <a:cubicBezTo>
                    <a:pt x="4720" y="247"/>
                    <a:pt x="2416" y="1"/>
                    <a:pt x="136" y="1"/>
                  </a:cubicBezTo>
                  <a:lnTo>
                    <a:pt x="136" y="1"/>
                  </a:lnTo>
                  <a:cubicBezTo>
                    <a:pt x="87" y="1"/>
                    <a:pt x="50"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7"/>
            <p:cNvSpPr/>
            <p:nvPr/>
          </p:nvSpPr>
          <p:spPr>
            <a:xfrm>
              <a:off x="1896625" y="1838350"/>
              <a:ext cx="3850475" cy="2009350"/>
            </a:xfrm>
            <a:custGeom>
              <a:rect b="b" l="l" r="r" t="t"/>
              <a:pathLst>
                <a:path extrusionOk="0" h="80374" w="154019">
                  <a:moveTo>
                    <a:pt x="1" y="13"/>
                  </a:moveTo>
                  <a:lnTo>
                    <a:pt x="1" y="75"/>
                  </a:lnTo>
                  <a:cubicBezTo>
                    <a:pt x="2625" y="1"/>
                    <a:pt x="5287" y="235"/>
                    <a:pt x="7862" y="802"/>
                  </a:cubicBezTo>
                  <a:lnTo>
                    <a:pt x="7862" y="802"/>
                  </a:lnTo>
                  <a:cubicBezTo>
                    <a:pt x="15045" y="2403"/>
                    <a:pt x="21810" y="6654"/>
                    <a:pt x="25962" y="12174"/>
                  </a:cubicBezTo>
                  <a:lnTo>
                    <a:pt x="25962" y="12174"/>
                  </a:lnTo>
                  <a:cubicBezTo>
                    <a:pt x="28204" y="15144"/>
                    <a:pt x="29732" y="18458"/>
                    <a:pt x="31211" y="21662"/>
                  </a:cubicBezTo>
                  <a:lnTo>
                    <a:pt x="31211" y="21662"/>
                  </a:lnTo>
                  <a:cubicBezTo>
                    <a:pt x="32196" y="23781"/>
                    <a:pt x="33219" y="25974"/>
                    <a:pt x="34427" y="28056"/>
                  </a:cubicBezTo>
                  <a:lnTo>
                    <a:pt x="34427" y="28056"/>
                  </a:lnTo>
                  <a:cubicBezTo>
                    <a:pt x="36078" y="30903"/>
                    <a:pt x="38185" y="33404"/>
                    <a:pt x="40489" y="35277"/>
                  </a:cubicBezTo>
                  <a:lnTo>
                    <a:pt x="40489" y="35277"/>
                  </a:lnTo>
                  <a:cubicBezTo>
                    <a:pt x="43224" y="37482"/>
                    <a:pt x="46132" y="38776"/>
                    <a:pt x="49163" y="39096"/>
                  </a:cubicBezTo>
                  <a:lnTo>
                    <a:pt x="49163" y="39096"/>
                  </a:lnTo>
                  <a:cubicBezTo>
                    <a:pt x="55077" y="39713"/>
                    <a:pt x="59907" y="36608"/>
                    <a:pt x="64577" y="33601"/>
                  </a:cubicBezTo>
                  <a:lnTo>
                    <a:pt x="64577" y="33601"/>
                  </a:lnTo>
                  <a:cubicBezTo>
                    <a:pt x="65735" y="32850"/>
                    <a:pt x="66930" y="32086"/>
                    <a:pt x="68113" y="31396"/>
                  </a:cubicBezTo>
                  <a:lnTo>
                    <a:pt x="68113" y="31396"/>
                  </a:lnTo>
                  <a:cubicBezTo>
                    <a:pt x="75050" y="27342"/>
                    <a:pt x="82985" y="25641"/>
                    <a:pt x="90464" y="26615"/>
                  </a:cubicBezTo>
                  <a:lnTo>
                    <a:pt x="90464" y="26615"/>
                  </a:lnTo>
                  <a:cubicBezTo>
                    <a:pt x="98905" y="27711"/>
                    <a:pt x="106593" y="32418"/>
                    <a:pt x="110055" y="38628"/>
                  </a:cubicBezTo>
                  <a:lnTo>
                    <a:pt x="110055" y="38628"/>
                  </a:lnTo>
                  <a:cubicBezTo>
                    <a:pt x="112101" y="42312"/>
                    <a:pt x="112692" y="46366"/>
                    <a:pt x="113271" y="50284"/>
                  </a:cubicBezTo>
                  <a:lnTo>
                    <a:pt x="113271" y="50284"/>
                  </a:lnTo>
                  <a:cubicBezTo>
                    <a:pt x="113727" y="53439"/>
                    <a:pt x="114208" y="56679"/>
                    <a:pt x="115427" y="59759"/>
                  </a:cubicBezTo>
                  <a:lnTo>
                    <a:pt x="115427" y="59759"/>
                  </a:lnTo>
                  <a:cubicBezTo>
                    <a:pt x="118274" y="66906"/>
                    <a:pt x="125420" y="73276"/>
                    <a:pt x="134563" y="76812"/>
                  </a:cubicBezTo>
                  <a:lnTo>
                    <a:pt x="134563" y="76812"/>
                  </a:lnTo>
                  <a:cubicBezTo>
                    <a:pt x="135807" y="77293"/>
                    <a:pt x="137101" y="77724"/>
                    <a:pt x="138432" y="78118"/>
                  </a:cubicBezTo>
                  <a:lnTo>
                    <a:pt x="138432" y="78118"/>
                  </a:lnTo>
                  <a:cubicBezTo>
                    <a:pt x="143163" y="79486"/>
                    <a:pt x="148387" y="80238"/>
                    <a:pt x="154018" y="80373"/>
                  </a:cubicBezTo>
                  <a:lnTo>
                    <a:pt x="154018" y="80373"/>
                  </a:lnTo>
                  <a:lnTo>
                    <a:pt x="154018" y="80312"/>
                  </a:lnTo>
                  <a:cubicBezTo>
                    <a:pt x="146810" y="80164"/>
                    <a:pt x="140292" y="78968"/>
                    <a:pt x="134575" y="76763"/>
                  </a:cubicBezTo>
                  <a:lnTo>
                    <a:pt x="134575" y="76763"/>
                  </a:lnTo>
                  <a:cubicBezTo>
                    <a:pt x="125457" y="73239"/>
                    <a:pt x="118323" y="66869"/>
                    <a:pt x="115489" y="59735"/>
                  </a:cubicBezTo>
                  <a:lnTo>
                    <a:pt x="115489" y="59735"/>
                  </a:lnTo>
                  <a:cubicBezTo>
                    <a:pt x="114269" y="56679"/>
                    <a:pt x="113789" y="53426"/>
                    <a:pt x="113333" y="50284"/>
                  </a:cubicBezTo>
                  <a:lnTo>
                    <a:pt x="113333" y="50284"/>
                  </a:lnTo>
                  <a:cubicBezTo>
                    <a:pt x="112754" y="46354"/>
                    <a:pt x="112162" y="42300"/>
                    <a:pt x="110105" y="38604"/>
                  </a:cubicBezTo>
                  <a:lnTo>
                    <a:pt x="110105" y="38604"/>
                  </a:lnTo>
                  <a:cubicBezTo>
                    <a:pt x="106630" y="32381"/>
                    <a:pt x="98929" y="27662"/>
                    <a:pt x="90464" y="26566"/>
                  </a:cubicBezTo>
                  <a:lnTo>
                    <a:pt x="90464" y="26566"/>
                  </a:lnTo>
                  <a:cubicBezTo>
                    <a:pt x="82973" y="25592"/>
                    <a:pt x="75026" y="27293"/>
                    <a:pt x="68076" y="31346"/>
                  </a:cubicBezTo>
                  <a:lnTo>
                    <a:pt x="68076" y="31346"/>
                  </a:lnTo>
                  <a:cubicBezTo>
                    <a:pt x="66894" y="32036"/>
                    <a:pt x="65698" y="32813"/>
                    <a:pt x="64540" y="33552"/>
                  </a:cubicBezTo>
                  <a:lnTo>
                    <a:pt x="64540" y="33552"/>
                  </a:lnTo>
                  <a:cubicBezTo>
                    <a:pt x="59883" y="36558"/>
                    <a:pt x="55065" y="39663"/>
                    <a:pt x="49163" y="39035"/>
                  </a:cubicBezTo>
                  <a:lnTo>
                    <a:pt x="49163" y="39035"/>
                  </a:lnTo>
                  <a:cubicBezTo>
                    <a:pt x="43631" y="38456"/>
                    <a:pt x="38148" y="34340"/>
                    <a:pt x="34476" y="28044"/>
                  </a:cubicBezTo>
                  <a:lnTo>
                    <a:pt x="34476" y="28044"/>
                  </a:lnTo>
                  <a:cubicBezTo>
                    <a:pt x="33268" y="25962"/>
                    <a:pt x="32258" y="23769"/>
                    <a:pt x="31272" y="21649"/>
                  </a:cubicBezTo>
                  <a:lnTo>
                    <a:pt x="31272" y="21649"/>
                  </a:lnTo>
                  <a:cubicBezTo>
                    <a:pt x="29781" y="18433"/>
                    <a:pt x="28254" y="15119"/>
                    <a:pt x="26011" y="12150"/>
                  </a:cubicBezTo>
                  <a:lnTo>
                    <a:pt x="26011" y="12150"/>
                  </a:lnTo>
                  <a:cubicBezTo>
                    <a:pt x="23953" y="9414"/>
                    <a:pt x="21218" y="6938"/>
                    <a:pt x="18088" y="4966"/>
                  </a:cubicBezTo>
                  <a:lnTo>
                    <a:pt x="18088" y="4966"/>
                  </a:lnTo>
                  <a:cubicBezTo>
                    <a:pt x="14959" y="3007"/>
                    <a:pt x="11435" y="1553"/>
                    <a:pt x="7874" y="752"/>
                  </a:cubicBezTo>
                  <a:lnTo>
                    <a:pt x="7874" y="752"/>
                  </a:lnTo>
                  <a:cubicBezTo>
                    <a:pt x="5619" y="259"/>
                    <a:pt x="3278" y="1"/>
                    <a:pt x="949" y="1"/>
                  </a:cubicBezTo>
                  <a:lnTo>
                    <a:pt x="949" y="1"/>
                  </a:lnTo>
                  <a:cubicBezTo>
                    <a:pt x="629" y="1"/>
                    <a:pt x="321" y="13"/>
                    <a:pt x="1"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7"/>
            <p:cNvSpPr/>
            <p:nvPr/>
          </p:nvSpPr>
          <p:spPr>
            <a:xfrm>
              <a:off x="1896625" y="1858375"/>
              <a:ext cx="3850475" cy="1938500"/>
            </a:xfrm>
            <a:custGeom>
              <a:rect b="b" l="l" r="r" t="t"/>
              <a:pathLst>
                <a:path extrusionOk="0" h="77540" w="154019">
                  <a:moveTo>
                    <a:pt x="1" y="1"/>
                  </a:moveTo>
                  <a:lnTo>
                    <a:pt x="1" y="38"/>
                  </a:lnTo>
                  <a:cubicBezTo>
                    <a:pt x="2218" y="25"/>
                    <a:pt x="4461" y="235"/>
                    <a:pt x="6667" y="703"/>
                  </a:cubicBezTo>
                  <a:lnTo>
                    <a:pt x="6667" y="703"/>
                  </a:lnTo>
                  <a:cubicBezTo>
                    <a:pt x="13591" y="2157"/>
                    <a:pt x="19887" y="5976"/>
                    <a:pt x="23953" y="11176"/>
                  </a:cubicBezTo>
                  <a:lnTo>
                    <a:pt x="23953" y="11176"/>
                  </a:lnTo>
                  <a:cubicBezTo>
                    <a:pt x="25666" y="13357"/>
                    <a:pt x="26775" y="15858"/>
                    <a:pt x="27835" y="18273"/>
                  </a:cubicBezTo>
                  <a:lnTo>
                    <a:pt x="27835" y="18273"/>
                  </a:lnTo>
                  <a:cubicBezTo>
                    <a:pt x="28993" y="20885"/>
                    <a:pt x="30188" y="23596"/>
                    <a:pt x="32159" y="25900"/>
                  </a:cubicBezTo>
                  <a:lnTo>
                    <a:pt x="32159" y="25900"/>
                  </a:lnTo>
                  <a:cubicBezTo>
                    <a:pt x="32578" y="26381"/>
                    <a:pt x="33133" y="26800"/>
                    <a:pt x="33724" y="27255"/>
                  </a:cubicBezTo>
                  <a:lnTo>
                    <a:pt x="33724" y="27255"/>
                  </a:lnTo>
                  <a:cubicBezTo>
                    <a:pt x="34119" y="27564"/>
                    <a:pt x="34538" y="27884"/>
                    <a:pt x="34944" y="28241"/>
                  </a:cubicBezTo>
                  <a:lnTo>
                    <a:pt x="34944" y="28241"/>
                  </a:lnTo>
                  <a:cubicBezTo>
                    <a:pt x="36299" y="29449"/>
                    <a:pt x="37618" y="30915"/>
                    <a:pt x="38887" y="32332"/>
                  </a:cubicBezTo>
                  <a:lnTo>
                    <a:pt x="38887" y="32332"/>
                  </a:lnTo>
                  <a:cubicBezTo>
                    <a:pt x="39047" y="32504"/>
                    <a:pt x="39195" y="32665"/>
                    <a:pt x="39343" y="32837"/>
                  </a:cubicBezTo>
                  <a:lnTo>
                    <a:pt x="39343" y="32837"/>
                  </a:lnTo>
                  <a:cubicBezTo>
                    <a:pt x="40920" y="34562"/>
                    <a:pt x="42300" y="35954"/>
                    <a:pt x="43963" y="37076"/>
                  </a:cubicBezTo>
                  <a:lnTo>
                    <a:pt x="43963" y="37076"/>
                  </a:lnTo>
                  <a:cubicBezTo>
                    <a:pt x="45824" y="38332"/>
                    <a:pt x="48029" y="39084"/>
                    <a:pt x="50161" y="39183"/>
                  </a:cubicBezTo>
                  <a:lnTo>
                    <a:pt x="50161" y="39183"/>
                  </a:lnTo>
                  <a:cubicBezTo>
                    <a:pt x="55718" y="39454"/>
                    <a:pt x="60228" y="36805"/>
                    <a:pt x="64023" y="34303"/>
                  </a:cubicBezTo>
                  <a:lnTo>
                    <a:pt x="64023" y="34303"/>
                  </a:lnTo>
                  <a:cubicBezTo>
                    <a:pt x="64454" y="34020"/>
                    <a:pt x="64873" y="33737"/>
                    <a:pt x="65292" y="33465"/>
                  </a:cubicBezTo>
                  <a:lnTo>
                    <a:pt x="65292" y="33465"/>
                  </a:lnTo>
                  <a:cubicBezTo>
                    <a:pt x="66462" y="32677"/>
                    <a:pt x="67670" y="31876"/>
                    <a:pt x="68865" y="31149"/>
                  </a:cubicBezTo>
                  <a:lnTo>
                    <a:pt x="68865" y="31149"/>
                  </a:lnTo>
                  <a:cubicBezTo>
                    <a:pt x="75617" y="27046"/>
                    <a:pt x="83417" y="25149"/>
                    <a:pt x="90834" y="25777"/>
                  </a:cubicBezTo>
                  <a:lnTo>
                    <a:pt x="90834" y="25777"/>
                  </a:lnTo>
                  <a:cubicBezTo>
                    <a:pt x="98128" y="26405"/>
                    <a:pt x="104942" y="29634"/>
                    <a:pt x="109045" y="34402"/>
                  </a:cubicBezTo>
                  <a:lnTo>
                    <a:pt x="109045" y="34402"/>
                  </a:lnTo>
                  <a:cubicBezTo>
                    <a:pt x="109686" y="35153"/>
                    <a:pt x="110265" y="35930"/>
                    <a:pt x="110758" y="36743"/>
                  </a:cubicBezTo>
                  <a:lnTo>
                    <a:pt x="110758" y="36743"/>
                  </a:lnTo>
                  <a:cubicBezTo>
                    <a:pt x="113013" y="40427"/>
                    <a:pt x="113752" y="44592"/>
                    <a:pt x="114479" y="48621"/>
                  </a:cubicBezTo>
                  <a:lnTo>
                    <a:pt x="114479" y="48621"/>
                  </a:lnTo>
                  <a:cubicBezTo>
                    <a:pt x="114713" y="49988"/>
                    <a:pt x="114972" y="51393"/>
                    <a:pt x="115280" y="52773"/>
                  </a:cubicBezTo>
                  <a:lnTo>
                    <a:pt x="115280" y="52773"/>
                  </a:lnTo>
                  <a:cubicBezTo>
                    <a:pt x="115711" y="54757"/>
                    <a:pt x="116216" y="56371"/>
                    <a:pt x="116832" y="57862"/>
                  </a:cubicBezTo>
                  <a:lnTo>
                    <a:pt x="116832" y="57862"/>
                  </a:lnTo>
                  <a:cubicBezTo>
                    <a:pt x="118101" y="60868"/>
                    <a:pt x="120048" y="63665"/>
                    <a:pt x="122623" y="66166"/>
                  </a:cubicBezTo>
                  <a:lnTo>
                    <a:pt x="122623" y="66166"/>
                  </a:lnTo>
                  <a:cubicBezTo>
                    <a:pt x="126270" y="69690"/>
                    <a:pt x="131063" y="72537"/>
                    <a:pt x="136509" y="74397"/>
                  </a:cubicBezTo>
                  <a:lnTo>
                    <a:pt x="136509" y="74397"/>
                  </a:lnTo>
                  <a:cubicBezTo>
                    <a:pt x="137249" y="74656"/>
                    <a:pt x="138000" y="74890"/>
                    <a:pt x="138777" y="75124"/>
                  </a:cubicBezTo>
                  <a:lnTo>
                    <a:pt x="138777" y="75124"/>
                  </a:lnTo>
                  <a:cubicBezTo>
                    <a:pt x="139750" y="75408"/>
                    <a:pt x="140736" y="75654"/>
                    <a:pt x="141734" y="75888"/>
                  </a:cubicBezTo>
                  <a:lnTo>
                    <a:pt x="141734" y="75888"/>
                  </a:lnTo>
                  <a:cubicBezTo>
                    <a:pt x="145861" y="76837"/>
                    <a:pt x="150112" y="77317"/>
                    <a:pt x="154018" y="77539"/>
                  </a:cubicBezTo>
                  <a:lnTo>
                    <a:pt x="154018" y="77539"/>
                  </a:lnTo>
                  <a:lnTo>
                    <a:pt x="154018" y="77490"/>
                  </a:lnTo>
                  <a:cubicBezTo>
                    <a:pt x="150112" y="77256"/>
                    <a:pt x="145861" y="76788"/>
                    <a:pt x="141746" y="75839"/>
                  </a:cubicBezTo>
                  <a:lnTo>
                    <a:pt x="141746" y="75839"/>
                  </a:lnTo>
                  <a:cubicBezTo>
                    <a:pt x="139935" y="75420"/>
                    <a:pt x="138185" y="74927"/>
                    <a:pt x="136522" y="74348"/>
                  </a:cubicBezTo>
                  <a:lnTo>
                    <a:pt x="136522" y="74348"/>
                  </a:lnTo>
                  <a:cubicBezTo>
                    <a:pt x="131100" y="72487"/>
                    <a:pt x="126307" y="69653"/>
                    <a:pt x="122672" y="66129"/>
                  </a:cubicBezTo>
                  <a:lnTo>
                    <a:pt x="122672" y="66129"/>
                  </a:lnTo>
                  <a:cubicBezTo>
                    <a:pt x="120097" y="63641"/>
                    <a:pt x="118151" y="60856"/>
                    <a:pt x="116894" y="57850"/>
                  </a:cubicBezTo>
                  <a:lnTo>
                    <a:pt x="116894" y="57850"/>
                  </a:lnTo>
                  <a:cubicBezTo>
                    <a:pt x="116265" y="56359"/>
                    <a:pt x="115772" y="54745"/>
                    <a:pt x="115329" y="52773"/>
                  </a:cubicBezTo>
                  <a:lnTo>
                    <a:pt x="115329" y="52773"/>
                  </a:lnTo>
                  <a:cubicBezTo>
                    <a:pt x="115021" y="51393"/>
                    <a:pt x="114774" y="49988"/>
                    <a:pt x="114528" y="48621"/>
                  </a:cubicBezTo>
                  <a:lnTo>
                    <a:pt x="114528" y="48621"/>
                  </a:lnTo>
                  <a:cubicBezTo>
                    <a:pt x="113813" y="44579"/>
                    <a:pt x="113074" y="40402"/>
                    <a:pt x="110807" y="36718"/>
                  </a:cubicBezTo>
                  <a:lnTo>
                    <a:pt x="110807" y="36718"/>
                  </a:lnTo>
                  <a:cubicBezTo>
                    <a:pt x="110314" y="35905"/>
                    <a:pt x="109735" y="35117"/>
                    <a:pt x="109094" y="34377"/>
                  </a:cubicBezTo>
                  <a:lnTo>
                    <a:pt x="109094" y="34377"/>
                  </a:lnTo>
                  <a:cubicBezTo>
                    <a:pt x="104979" y="29597"/>
                    <a:pt x="98153" y="26356"/>
                    <a:pt x="90834" y="25728"/>
                  </a:cubicBezTo>
                  <a:lnTo>
                    <a:pt x="90834" y="25728"/>
                  </a:lnTo>
                  <a:cubicBezTo>
                    <a:pt x="83404" y="25087"/>
                    <a:pt x="75592" y="26997"/>
                    <a:pt x="68828" y="31112"/>
                  </a:cubicBezTo>
                  <a:lnTo>
                    <a:pt x="68828" y="31112"/>
                  </a:lnTo>
                  <a:cubicBezTo>
                    <a:pt x="67633" y="31839"/>
                    <a:pt x="66425" y="32640"/>
                    <a:pt x="65255" y="33416"/>
                  </a:cubicBezTo>
                  <a:lnTo>
                    <a:pt x="65255" y="33416"/>
                  </a:lnTo>
                  <a:cubicBezTo>
                    <a:pt x="64836" y="33700"/>
                    <a:pt x="64405" y="33983"/>
                    <a:pt x="63986" y="34254"/>
                  </a:cubicBezTo>
                  <a:lnTo>
                    <a:pt x="63986" y="34254"/>
                  </a:lnTo>
                  <a:cubicBezTo>
                    <a:pt x="60203" y="36755"/>
                    <a:pt x="55693" y="39392"/>
                    <a:pt x="50149" y="39133"/>
                  </a:cubicBezTo>
                  <a:lnTo>
                    <a:pt x="50149" y="39133"/>
                  </a:lnTo>
                  <a:cubicBezTo>
                    <a:pt x="48042" y="39022"/>
                    <a:pt x="45849" y="38283"/>
                    <a:pt x="44000" y="37026"/>
                  </a:cubicBezTo>
                  <a:lnTo>
                    <a:pt x="44000" y="37026"/>
                  </a:lnTo>
                  <a:cubicBezTo>
                    <a:pt x="42337" y="35917"/>
                    <a:pt x="40957" y="34537"/>
                    <a:pt x="39392" y="32800"/>
                  </a:cubicBezTo>
                  <a:lnTo>
                    <a:pt x="39392" y="32800"/>
                  </a:lnTo>
                  <a:cubicBezTo>
                    <a:pt x="39244" y="32640"/>
                    <a:pt x="39084" y="32467"/>
                    <a:pt x="38936" y="32295"/>
                  </a:cubicBezTo>
                  <a:lnTo>
                    <a:pt x="38936" y="32295"/>
                  </a:lnTo>
                  <a:cubicBezTo>
                    <a:pt x="37667" y="30878"/>
                    <a:pt x="36349" y="29412"/>
                    <a:pt x="34993" y="28217"/>
                  </a:cubicBezTo>
                  <a:lnTo>
                    <a:pt x="34993" y="28217"/>
                  </a:lnTo>
                  <a:cubicBezTo>
                    <a:pt x="34574" y="27847"/>
                    <a:pt x="34156" y="27527"/>
                    <a:pt x="33761" y="27219"/>
                  </a:cubicBezTo>
                  <a:lnTo>
                    <a:pt x="33761" y="27219"/>
                  </a:lnTo>
                  <a:cubicBezTo>
                    <a:pt x="33170" y="26763"/>
                    <a:pt x="32615" y="26344"/>
                    <a:pt x="32209" y="25863"/>
                  </a:cubicBezTo>
                  <a:lnTo>
                    <a:pt x="32209" y="25863"/>
                  </a:lnTo>
                  <a:cubicBezTo>
                    <a:pt x="30250" y="23571"/>
                    <a:pt x="29055" y="20861"/>
                    <a:pt x="27896" y="18249"/>
                  </a:cubicBezTo>
                  <a:lnTo>
                    <a:pt x="27896" y="18249"/>
                  </a:lnTo>
                  <a:cubicBezTo>
                    <a:pt x="26824" y="15834"/>
                    <a:pt x="25715" y="13332"/>
                    <a:pt x="24003" y="11139"/>
                  </a:cubicBezTo>
                  <a:lnTo>
                    <a:pt x="24003" y="11139"/>
                  </a:lnTo>
                  <a:cubicBezTo>
                    <a:pt x="22019" y="8613"/>
                    <a:pt x="19395" y="6321"/>
                    <a:pt x="16413" y="4510"/>
                  </a:cubicBezTo>
                  <a:lnTo>
                    <a:pt x="16413" y="4510"/>
                  </a:lnTo>
                  <a:cubicBezTo>
                    <a:pt x="13431" y="2699"/>
                    <a:pt x="10067" y="1368"/>
                    <a:pt x="6679" y="654"/>
                  </a:cubicBezTo>
                  <a:lnTo>
                    <a:pt x="6679" y="654"/>
                  </a:lnTo>
                  <a:cubicBezTo>
                    <a:pt x="4609" y="222"/>
                    <a:pt x="2465" y="1"/>
                    <a:pt x="321" y="1"/>
                  </a:cubicBezTo>
                  <a:lnTo>
                    <a:pt x="321" y="1"/>
                  </a:lnTo>
                  <a:cubicBezTo>
                    <a:pt x="222" y="1"/>
                    <a:pt x="112"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7"/>
            <p:cNvSpPr/>
            <p:nvPr/>
          </p:nvSpPr>
          <p:spPr>
            <a:xfrm>
              <a:off x="1896625" y="1878100"/>
              <a:ext cx="3850475" cy="1866100"/>
            </a:xfrm>
            <a:custGeom>
              <a:rect b="b" l="l" r="r" t="t"/>
              <a:pathLst>
                <a:path extrusionOk="0" h="74644" w="154019">
                  <a:moveTo>
                    <a:pt x="1" y="49"/>
                  </a:moveTo>
                  <a:cubicBezTo>
                    <a:pt x="1824" y="62"/>
                    <a:pt x="3660" y="247"/>
                    <a:pt x="5471" y="616"/>
                  </a:cubicBezTo>
                  <a:lnTo>
                    <a:pt x="5471" y="616"/>
                  </a:lnTo>
                  <a:cubicBezTo>
                    <a:pt x="12026" y="1910"/>
                    <a:pt x="18027" y="5397"/>
                    <a:pt x="21945" y="10178"/>
                  </a:cubicBezTo>
                  <a:lnTo>
                    <a:pt x="21945" y="10178"/>
                  </a:lnTo>
                  <a:cubicBezTo>
                    <a:pt x="24003" y="12703"/>
                    <a:pt x="25457" y="15537"/>
                    <a:pt x="26861" y="18273"/>
                  </a:cubicBezTo>
                  <a:lnTo>
                    <a:pt x="26861" y="18273"/>
                  </a:lnTo>
                  <a:cubicBezTo>
                    <a:pt x="27798" y="20084"/>
                    <a:pt x="28759" y="21957"/>
                    <a:pt x="29892" y="23731"/>
                  </a:cubicBezTo>
                  <a:lnTo>
                    <a:pt x="29892" y="23731"/>
                  </a:lnTo>
                  <a:lnTo>
                    <a:pt x="29905" y="23743"/>
                  </a:lnTo>
                  <a:lnTo>
                    <a:pt x="30028" y="23805"/>
                  </a:lnTo>
                  <a:cubicBezTo>
                    <a:pt x="31100" y="24261"/>
                    <a:pt x="32320" y="24778"/>
                    <a:pt x="33626" y="25653"/>
                  </a:cubicBezTo>
                  <a:lnTo>
                    <a:pt x="33626" y="25653"/>
                  </a:lnTo>
                  <a:cubicBezTo>
                    <a:pt x="35782" y="27095"/>
                    <a:pt x="37716" y="29424"/>
                    <a:pt x="38973" y="31062"/>
                  </a:cubicBezTo>
                  <a:lnTo>
                    <a:pt x="38973" y="31062"/>
                  </a:lnTo>
                  <a:cubicBezTo>
                    <a:pt x="39133" y="31272"/>
                    <a:pt x="39294" y="31481"/>
                    <a:pt x="39454" y="31678"/>
                  </a:cubicBezTo>
                  <a:lnTo>
                    <a:pt x="39454" y="31678"/>
                  </a:lnTo>
                  <a:cubicBezTo>
                    <a:pt x="40821" y="33465"/>
                    <a:pt x="42128" y="35141"/>
                    <a:pt x="43852" y="36570"/>
                  </a:cubicBezTo>
                  <a:lnTo>
                    <a:pt x="43852" y="36570"/>
                  </a:lnTo>
                  <a:cubicBezTo>
                    <a:pt x="45910" y="38258"/>
                    <a:pt x="48633" y="39268"/>
                    <a:pt x="51147" y="39281"/>
                  </a:cubicBezTo>
                  <a:lnTo>
                    <a:pt x="51147" y="39281"/>
                  </a:lnTo>
                  <a:cubicBezTo>
                    <a:pt x="56519" y="39318"/>
                    <a:pt x="60905" y="36829"/>
                    <a:pt x="64836" y="34143"/>
                  </a:cubicBezTo>
                  <a:lnTo>
                    <a:pt x="64836" y="34143"/>
                  </a:lnTo>
                  <a:cubicBezTo>
                    <a:pt x="65218" y="33884"/>
                    <a:pt x="65600" y="33613"/>
                    <a:pt x="65982" y="33354"/>
                  </a:cubicBezTo>
                  <a:lnTo>
                    <a:pt x="65982" y="33354"/>
                  </a:lnTo>
                  <a:cubicBezTo>
                    <a:pt x="67165" y="32529"/>
                    <a:pt x="68397" y="31691"/>
                    <a:pt x="69604" y="30927"/>
                  </a:cubicBezTo>
                  <a:lnTo>
                    <a:pt x="69604" y="30927"/>
                  </a:lnTo>
                  <a:cubicBezTo>
                    <a:pt x="76184" y="26775"/>
                    <a:pt x="83860" y="24655"/>
                    <a:pt x="91204" y="24963"/>
                  </a:cubicBezTo>
                  <a:lnTo>
                    <a:pt x="91204" y="24963"/>
                  </a:lnTo>
                  <a:cubicBezTo>
                    <a:pt x="98633" y="25271"/>
                    <a:pt x="105349" y="28056"/>
                    <a:pt x="109636" y="32603"/>
                  </a:cubicBezTo>
                  <a:lnTo>
                    <a:pt x="109636" y="32603"/>
                  </a:lnTo>
                  <a:cubicBezTo>
                    <a:pt x="110314" y="33305"/>
                    <a:pt x="110930" y="34069"/>
                    <a:pt x="111460" y="34870"/>
                  </a:cubicBezTo>
                  <a:lnTo>
                    <a:pt x="111460" y="34870"/>
                  </a:lnTo>
                  <a:cubicBezTo>
                    <a:pt x="113924" y="38541"/>
                    <a:pt x="114824" y="42842"/>
                    <a:pt x="115699" y="46982"/>
                  </a:cubicBezTo>
                  <a:lnTo>
                    <a:pt x="115699" y="46982"/>
                  </a:lnTo>
                  <a:cubicBezTo>
                    <a:pt x="115957" y="48263"/>
                    <a:pt x="116241" y="49581"/>
                    <a:pt x="116561" y="50875"/>
                  </a:cubicBezTo>
                  <a:lnTo>
                    <a:pt x="116561" y="50875"/>
                  </a:lnTo>
                  <a:cubicBezTo>
                    <a:pt x="117054" y="52871"/>
                    <a:pt x="117584" y="54485"/>
                    <a:pt x="118249" y="55989"/>
                  </a:cubicBezTo>
                  <a:lnTo>
                    <a:pt x="118249" y="55989"/>
                  </a:lnTo>
                  <a:cubicBezTo>
                    <a:pt x="119604" y="59057"/>
                    <a:pt x="121625" y="61841"/>
                    <a:pt x="124262" y="64256"/>
                  </a:cubicBezTo>
                  <a:lnTo>
                    <a:pt x="124262" y="64256"/>
                  </a:lnTo>
                  <a:cubicBezTo>
                    <a:pt x="127946" y="67645"/>
                    <a:pt x="132862" y="70318"/>
                    <a:pt x="138456" y="72006"/>
                  </a:cubicBezTo>
                  <a:lnTo>
                    <a:pt x="138456" y="72006"/>
                  </a:lnTo>
                  <a:cubicBezTo>
                    <a:pt x="138629" y="72056"/>
                    <a:pt x="138801" y="72105"/>
                    <a:pt x="138974" y="72154"/>
                  </a:cubicBezTo>
                  <a:lnTo>
                    <a:pt x="138974" y="72154"/>
                  </a:lnTo>
                  <a:cubicBezTo>
                    <a:pt x="140477" y="72598"/>
                    <a:pt x="142079" y="72980"/>
                    <a:pt x="143742" y="73312"/>
                  </a:cubicBezTo>
                  <a:lnTo>
                    <a:pt x="143742" y="73312"/>
                  </a:lnTo>
                  <a:cubicBezTo>
                    <a:pt x="147069" y="73965"/>
                    <a:pt x="150556" y="74372"/>
                    <a:pt x="154018" y="74643"/>
                  </a:cubicBezTo>
                  <a:lnTo>
                    <a:pt x="154018" y="74643"/>
                  </a:lnTo>
                  <a:lnTo>
                    <a:pt x="154018" y="74594"/>
                  </a:lnTo>
                  <a:cubicBezTo>
                    <a:pt x="150556" y="74323"/>
                    <a:pt x="147069" y="73916"/>
                    <a:pt x="143742" y="73263"/>
                  </a:cubicBezTo>
                  <a:lnTo>
                    <a:pt x="143742" y="73263"/>
                  </a:lnTo>
                  <a:cubicBezTo>
                    <a:pt x="141894" y="72894"/>
                    <a:pt x="140120" y="72462"/>
                    <a:pt x="138469" y="71957"/>
                  </a:cubicBezTo>
                  <a:lnTo>
                    <a:pt x="138469" y="71957"/>
                  </a:lnTo>
                  <a:cubicBezTo>
                    <a:pt x="132887" y="70281"/>
                    <a:pt x="127983" y="67608"/>
                    <a:pt x="124299" y="64232"/>
                  </a:cubicBezTo>
                  <a:lnTo>
                    <a:pt x="124299" y="64232"/>
                  </a:lnTo>
                  <a:cubicBezTo>
                    <a:pt x="121674" y="61817"/>
                    <a:pt x="119654" y="59044"/>
                    <a:pt x="118298" y="55976"/>
                  </a:cubicBezTo>
                  <a:lnTo>
                    <a:pt x="118298" y="55976"/>
                  </a:lnTo>
                  <a:cubicBezTo>
                    <a:pt x="117645" y="54473"/>
                    <a:pt x="117103" y="52859"/>
                    <a:pt x="116610" y="50863"/>
                  </a:cubicBezTo>
                  <a:lnTo>
                    <a:pt x="116610" y="50863"/>
                  </a:lnTo>
                  <a:cubicBezTo>
                    <a:pt x="116302" y="49581"/>
                    <a:pt x="116019" y="48263"/>
                    <a:pt x="115760" y="46982"/>
                  </a:cubicBezTo>
                  <a:lnTo>
                    <a:pt x="115760" y="46982"/>
                  </a:lnTo>
                  <a:cubicBezTo>
                    <a:pt x="114885" y="42829"/>
                    <a:pt x="113986" y="38529"/>
                    <a:pt x="111509" y="34845"/>
                  </a:cubicBezTo>
                  <a:lnTo>
                    <a:pt x="111509" y="34845"/>
                  </a:lnTo>
                  <a:cubicBezTo>
                    <a:pt x="110979" y="34044"/>
                    <a:pt x="110363" y="33280"/>
                    <a:pt x="109686" y="32566"/>
                  </a:cubicBezTo>
                  <a:lnTo>
                    <a:pt x="109686" y="32566"/>
                  </a:lnTo>
                  <a:cubicBezTo>
                    <a:pt x="107480" y="30237"/>
                    <a:pt x="104659" y="28364"/>
                    <a:pt x="101307" y="27033"/>
                  </a:cubicBezTo>
                  <a:lnTo>
                    <a:pt x="101307" y="27033"/>
                  </a:lnTo>
                  <a:cubicBezTo>
                    <a:pt x="98190" y="25789"/>
                    <a:pt x="94703" y="25062"/>
                    <a:pt x="91204" y="24914"/>
                  </a:cubicBezTo>
                  <a:lnTo>
                    <a:pt x="91204" y="24914"/>
                  </a:lnTo>
                  <a:cubicBezTo>
                    <a:pt x="83848" y="24606"/>
                    <a:pt x="76159" y="26725"/>
                    <a:pt x="69567" y="30878"/>
                  </a:cubicBezTo>
                  <a:lnTo>
                    <a:pt x="69567" y="30878"/>
                  </a:lnTo>
                  <a:cubicBezTo>
                    <a:pt x="68347" y="31641"/>
                    <a:pt x="67128" y="32492"/>
                    <a:pt x="65945" y="33305"/>
                  </a:cubicBezTo>
                  <a:lnTo>
                    <a:pt x="65945" y="33305"/>
                  </a:lnTo>
                  <a:cubicBezTo>
                    <a:pt x="65563" y="33576"/>
                    <a:pt x="65181" y="33835"/>
                    <a:pt x="64799" y="34106"/>
                  </a:cubicBezTo>
                  <a:lnTo>
                    <a:pt x="64799" y="34106"/>
                  </a:lnTo>
                  <a:cubicBezTo>
                    <a:pt x="60868" y="36779"/>
                    <a:pt x="56494" y="39268"/>
                    <a:pt x="51147" y="39231"/>
                  </a:cubicBezTo>
                  <a:lnTo>
                    <a:pt x="51147" y="39231"/>
                  </a:lnTo>
                  <a:cubicBezTo>
                    <a:pt x="48646" y="39219"/>
                    <a:pt x="45935" y="38209"/>
                    <a:pt x="43902" y="36533"/>
                  </a:cubicBezTo>
                  <a:lnTo>
                    <a:pt x="43902" y="36533"/>
                  </a:lnTo>
                  <a:cubicBezTo>
                    <a:pt x="42164" y="35116"/>
                    <a:pt x="40871" y="33428"/>
                    <a:pt x="39503" y="31654"/>
                  </a:cubicBezTo>
                  <a:lnTo>
                    <a:pt x="39503" y="31654"/>
                  </a:lnTo>
                  <a:cubicBezTo>
                    <a:pt x="39343" y="31444"/>
                    <a:pt x="39183" y="31247"/>
                    <a:pt x="39023" y="31038"/>
                  </a:cubicBezTo>
                  <a:lnTo>
                    <a:pt x="39023" y="31038"/>
                  </a:lnTo>
                  <a:cubicBezTo>
                    <a:pt x="37753" y="29399"/>
                    <a:pt x="35831" y="27058"/>
                    <a:pt x="33650" y="25616"/>
                  </a:cubicBezTo>
                  <a:lnTo>
                    <a:pt x="33650" y="25616"/>
                  </a:lnTo>
                  <a:cubicBezTo>
                    <a:pt x="32344" y="24741"/>
                    <a:pt x="31124" y="24212"/>
                    <a:pt x="30053" y="23756"/>
                  </a:cubicBezTo>
                  <a:lnTo>
                    <a:pt x="30053" y="23756"/>
                  </a:lnTo>
                  <a:lnTo>
                    <a:pt x="29942" y="23706"/>
                  </a:lnTo>
                  <a:cubicBezTo>
                    <a:pt x="28808" y="21932"/>
                    <a:pt x="27847" y="20059"/>
                    <a:pt x="26923" y="18248"/>
                  </a:cubicBezTo>
                  <a:lnTo>
                    <a:pt x="26923" y="18248"/>
                  </a:lnTo>
                  <a:cubicBezTo>
                    <a:pt x="25518" y="15513"/>
                    <a:pt x="24052" y="12679"/>
                    <a:pt x="21994" y="10153"/>
                  </a:cubicBezTo>
                  <a:lnTo>
                    <a:pt x="21994" y="10153"/>
                  </a:lnTo>
                  <a:cubicBezTo>
                    <a:pt x="20085" y="7824"/>
                    <a:pt x="17571" y="5717"/>
                    <a:pt x="14737" y="4066"/>
                  </a:cubicBezTo>
                  <a:lnTo>
                    <a:pt x="14737" y="4066"/>
                  </a:lnTo>
                  <a:cubicBezTo>
                    <a:pt x="11891" y="2403"/>
                    <a:pt x="8700" y="1195"/>
                    <a:pt x="5484" y="555"/>
                  </a:cubicBezTo>
                  <a:lnTo>
                    <a:pt x="5484" y="555"/>
                  </a:lnTo>
                  <a:cubicBezTo>
                    <a:pt x="3697" y="210"/>
                    <a:pt x="1849"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7"/>
            <p:cNvSpPr/>
            <p:nvPr/>
          </p:nvSpPr>
          <p:spPr>
            <a:xfrm>
              <a:off x="1896625" y="1898125"/>
              <a:ext cx="3850475" cy="1792775"/>
            </a:xfrm>
            <a:custGeom>
              <a:rect b="b" l="l" r="r" t="t"/>
              <a:pathLst>
                <a:path extrusionOk="0" h="71711" w="154019">
                  <a:moveTo>
                    <a:pt x="1" y="49"/>
                  </a:moveTo>
                  <a:cubicBezTo>
                    <a:pt x="1430" y="99"/>
                    <a:pt x="2859" y="246"/>
                    <a:pt x="4276" y="505"/>
                  </a:cubicBezTo>
                  <a:lnTo>
                    <a:pt x="4276" y="505"/>
                  </a:lnTo>
                  <a:cubicBezTo>
                    <a:pt x="10462" y="1639"/>
                    <a:pt x="16166" y="4793"/>
                    <a:pt x="19937" y="9179"/>
                  </a:cubicBezTo>
                  <a:lnTo>
                    <a:pt x="19937" y="9179"/>
                  </a:lnTo>
                  <a:cubicBezTo>
                    <a:pt x="21908" y="11484"/>
                    <a:pt x="23325" y="14071"/>
                    <a:pt x="24693" y="16572"/>
                  </a:cubicBezTo>
                  <a:lnTo>
                    <a:pt x="24693" y="16572"/>
                  </a:lnTo>
                  <a:cubicBezTo>
                    <a:pt x="25592" y="18236"/>
                    <a:pt x="26529" y="19948"/>
                    <a:pt x="27625" y="21575"/>
                  </a:cubicBezTo>
                  <a:lnTo>
                    <a:pt x="27625" y="21575"/>
                  </a:lnTo>
                  <a:lnTo>
                    <a:pt x="27638" y="21575"/>
                  </a:lnTo>
                  <a:lnTo>
                    <a:pt x="27650" y="21587"/>
                  </a:lnTo>
                  <a:cubicBezTo>
                    <a:pt x="29005" y="21809"/>
                    <a:pt x="30582" y="22129"/>
                    <a:pt x="32295" y="23041"/>
                  </a:cubicBezTo>
                  <a:lnTo>
                    <a:pt x="32295" y="23041"/>
                  </a:lnTo>
                  <a:cubicBezTo>
                    <a:pt x="34414" y="24175"/>
                    <a:pt x="36534" y="26269"/>
                    <a:pt x="38604" y="29276"/>
                  </a:cubicBezTo>
                  <a:lnTo>
                    <a:pt x="38604" y="29276"/>
                  </a:lnTo>
                  <a:cubicBezTo>
                    <a:pt x="38961" y="29793"/>
                    <a:pt x="39306" y="30311"/>
                    <a:pt x="39639" y="30804"/>
                  </a:cubicBezTo>
                  <a:lnTo>
                    <a:pt x="39639" y="30804"/>
                  </a:lnTo>
                  <a:cubicBezTo>
                    <a:pt x="40895" y="32701"/>
                    <a:pt x="42091" y="34475"/>
                    <a:pt x="43754" y="36052"/>
                  </a:cubicBezTo>
                  <a:lnTo>
                    <a:pt x="43754" y="36052"/>
                  </a:lnTo>
                  <a:cubicBezTo>
                    <a:pt x="46009" y="38184"/>
                    <a:pt x="49225" y="39465"/>
                    <a:pt x="52145" y="39379"/>
                  </a:cubicBezTo>
                  <a:lnTo>
                    <a:pt x="52145" y="39379"/>
                  </a:lnTo>
                  <a:cubicBezTo>
                    <a:pt x="57529" y="39219"/>
                    <a:pt x="61817" y="36693"/>
                    <a:pt x="65649" y="33970"/>
                  </a:cubicBezTo>
                  <a:lnTo>
                    <a:pt x="65649" y="33970"/>
                  </a:lnTo>
                  <a:cubicBezTo>
                    <a:pt x="65994" y="33724"/>
                    <a:pt x="66339" y="33477"/>
                    <a:pt x="66684" y="33231"/>
                  </a:cubicBezTo>
                  <a:lnTo>
                    <a:pt x="66684" y="33231"/>
                  </a:lnTo>
                  <a:cubicBezTo>
                    <a:pt x="67879" y="32381"/>
                    <a:pt x="69111" y="31494"/>
                    <a:pt x="70344" y="30693"/>
                  </a:cubicBezTo>
                  <a:lnTo>
                    <a:pt x="70344" y="30693"/>
                  </a:lnTo>
                  <a:cubicBezTo>
                    <a:pt x="76763" y="26491"/>
                    <a:pt x="84304" y="24162"/>
                    <a:pt x="91573" y="24125"/>
                  </a:cubicBezTo>
                  <a:lnTo>
                    <a:pt x="91573" y="24125"/>
                  </a:lnTo>
                  <a:cubicBezTo>
                    <a:pt x="99040" y="24101"/>
                    <a:pt x="105841" y="26528"/>
                    <a:pt x="110240" y="30779"/>
                  </a:cubicBezTo>
                  <a:lnTo>
                    <a:pt x="110240" y="30779"/>
                  </a:lnTo>
                  <a:cubicBezTo>
                    <a:pt x="110943" y="31457"/>
                    <a:pt x="111596" y="32196"/>
                    <a:pt x="112162" y="32984"/>
                  </a:cubicBezTo>
                  <a:lnTo>
                    <a:pt x="112162" y="32984"/>
                  </a:lnTo>
                  <a:cubicBezTo>
                    <a:pt x="114848" y="36656"/>
                    <a:pt x="115908" y="41067"/>
                    <a:pt x="116931" y="45343"/>
                  </a:cubicBezTo>
                  <a:lnTo>
                    <a:pt x="116931" y="45343"/>
                  </a:lnTo>
                  <a:cubicBezTo>
                    <a:pt x="117226" y="46538"/>
                    <a:pt x="117522" y="47770"/>
                    <a:pt x="117842" y="48965"/>
                  </a:cubicBezTo>
                  <a:lnTo>
                    <a:pt x="117842" y="48965"/>
                  </a:lnTo>
                  <a:cubicBezTo>
                    <a:pt x="118385" y="50961"/>
                    <a:pt x="118964" y="52600"/>
                    <a:pt x="119654" y="54091"/>
                  </a:cubicBezTo>
                  <a:lnTo>
                    <a:pt x="119654" y="54091"/>
                  </a:lnTo>
                  <a:cubicBezTo>
                    <a:pt x="121095" y="57196"/>
                    <a:pt x="123252" y="60042"/>
                    <a:pt x="125888" y="62346"/>
                  </a:cubicBezTo>
                  <a:lnTo>
                    <a:pt x="125888" y="62346"/>
                  </a:lnTo>
                  <a:cubicBezTo>
                    <a:pt x="129400" y="65390"/>
                    <a:pt x="133823" y="67706"/>
                    <a:pt x="139085" y="69234"/>
                  </a:cubicBezTo>
                  <a:lnTo>
                    <a:pt x="139085" y="69234"/>
                  </a:lnTo>
                  <a:cubicBezTo>
                    <a:pt x="139516" y="69357"/>
                    <a:pt x="139959" y="69480"/>
                    <a:pt x="140403" y="69591"/>
                  </a:cubicBezTo>
                  <a:lnTo>
                    <a:pt x="140403" y="69591"/>
                  </a:lnTo>
                  <a:cubicBezTo>
                    <a:pt x="142079" y="70035"/>
                    <a:pt x="143828" y="70404"/>
                    <a:pt x="145738" y="70725"/>
                  </a:cubicBezTo>
                  <a:lnTo>
                    <a:pt x="145738" y="70725"/>
                  </a:lnTo>
                  <a:cubicBezTo>
                    <a:pt x="148437" y="71168"/>
                    <a:pt x="151221" y="71464"/>
                    <a:pt x="154018" y="71711"/>
                  </a:cubicBezTo>
                  <a:lnTo>
                    <a:pt x="154018" y="71711"/>
                  </a:lnTo>
                  <a:lnTo>
                    <a:pt x="154018" y="71661"/>
                  </a:lnTo>
                  <a:cubicBezTo>
                    <a:pt x="151221" y="71415"/>
                    <a:pt x="148437" y="71119"/>
                    <a:pt x="145738" y="70676"/>
                  </a:cubicBezTo>
                  <a:lnTo>
                    <a:pt x="145738" y="70676"/>
                  </a:lnTo>
                  <a:cubicBezTo>
                    <a:pt x="143828" y="70355"/>
                    <a:pt x="142091" y="69986"/>
                    <a:pt x="140415" y="69542"/>
                  </a:cubicBezTo>
                  <a:lnTo>
                    <a:pt x="140415" y="69542"/>
                  </a:lnTo>
                  <a:cubicBezTo>
                    <a:pt x="134587" y="68039"/>
                    <a:pt x="129720" y="65599"/>
                    <a:pt x="125925" y="62309"/>
                  </a:cubicBezTo>
                  <a:lnTo>
                    <a:pt x="125925" y="62309"/>
                  </a:lnTo>
                  <a:cubicBezTo>
                    <a:pt x="123289" y="60018"/>
                    <a:pt x="121145" y="57171"/>
                    <a:pt x="119715" y="54079"/>
                  </a:cubicBezTo>
                  <a:lnTo>
                    <a:pt x="119715" y="54079"/>
                  </a:lnTo>
                  <a:cubicBezTo>
                    <a:pt x="119013" y="52588"/>
                    <a:pt x="118446" y="50949"/>
                    <a:pt x="117904" y="48953"/>
                  </a:cubicBezTo>
                  <a:lnTo>
                    <a:pt x="117904" y="48953"/>
                  </a:lnTo>
                  <a:cubicBezTo>
                    <a:pt x="117571" y="47758"/>
                    <a:pt x="117276" y="46526"/>
                    <a:pt x="116992" y="45343"/>
                  </a:cubicBezTo>
                  <a:lnTo>
                    <a:pt x="116992" y="45343"/>
                  </a:lnTo>
                  <a:cubicBezTo>
                    <a:pt x="115970" y="41067"/>
                    <a:pt x="114910" y="36644"/>
                    <a:pt x="112212" y="32947"/>
                  </a:cubicBezTo>
                  <a:lnTo>
                    <a:pt x="112212" y="32947"/>
                  </a:lnTo>
                  <a:cubicBezTo>
                    <a:pt x="111645" y="32171"/>
                    <a:pt x="110992" y="31432"/>
                    <a:pt x="110277" y="30742"/>
                  </a:cubicBezTo>
                  <a:lnTo>
                    <a:pt x="110277" y="30742"/>
                  </a:lnTo>
                  <a:cubicBezTo>
                    <a:pt x="107973" y="28512"/>
                    <a:pt x="105078" y="26811"/>
                    <a:pt x="101677" y="25653"/>
                  </a:cubicBezTo>
                  <a:lnTo>
                    <a:pt x="101677" y="25653"/>
                  </a:lnTo>
                  <a:cubicBezTo>
                    <a:pt x="98572" y="24606"/>
                    <a:pt x="95073" y="24064"/>
                    <a:pt x="91561" y="24076"/>
                  </a:cubicBezTo>
                  <a:lnTo>
                    <a:pt x="91561" y="24076"/>
                  </a:lnTo>
                  <a:cubicBezTo>
                    <a:pt x="84279" y="24101"/>
                    <a:pt x="76738" y="26442"/>
                    <a:pt x="70307" y="30643"/>
                  </a:cubicBezTo>
                  <a:lnTo>
                    <a:pt x="70307" y="30643"/>
                  </a:lnTo>
                  <a:cubicBezTo>
                    <a:pt x="69074" y="31444"/>
                    <a:pt x="67842" y="32331"/>
                    <a:pt x="66635" y="33194"/>
                  </a:cubicBezTo>
                  <a:lnTo>
                    <a:pt x="66635" y="33194"/>
                  </a:lnTo>
                  <a:cubicBezTo>
                    <a:pt x="66302" y="33440"/>
                    <a:pt x="65957" y="33687"/>
                    <a:pt x="65612" y="33933"/>
                  </a:cubicBezTo>
                  <a:lnTo>
                    <a:pt x="65612" y="33933"/>
                  </a:lnTo>
                  <a:cubicBezTo>
                    <a:pt x="61780" y="36644"/>
                    <a:pt x="57505" y="39170"/>
                    <a:pt x="52132" y="39330"/>
                  </a:cubicBezTo>
                  <a:lnTo>
                    <a:pt x="52132" y="39330"/>
                  </a:lnTo>
                  <a:cubicBezTo>
                    <a:pt x="49237" y="39404"/>
                    <a:pt x="46046" y="38135"/>
                    <a:pt x="43791" y="36015"/>
                  </a:cubicBezTo>
                  <a:lnTo>
                    <a:pt x="43791" y="36015"/>
                  </a:lnTo>
                  <a:cubicBezTo>
                    <a:pt x="42140" y="34451"/>
                    <a:pt x="40945" y="32664"/>
                    <a:pt x="39688" y="30779"/>
                  </a:cubicBezTo>
                  <a:lnTo>
                    <a:pt x="39688" y="30779"/>
                  </a:lnTo>
                  <a:cubicBezTo>
                    <a:pt x="39355" y="30286"/>
                    <a:pt x="39010" y="29769"/>
                    <a:pt x="38653" y="29251"/>
                  </a:cubicBezTo>
                  <a:lnTo>
                    <a:pt x="38653" y="29251"/>
                  </a:lnTo>
                  <a:cubicBezTo>
                    <a:pt x="36583" y="26232"/>
                    <a:pt x="34451" y="24125"/>
                    <a:pt x="32320" y="23004"/>
                  </a:cubicBezTo>
                  <a:lnTo>
                    <a:pt x="32320" y="23004"/>
                  </a:lnTo>
                  <a:cubicBezTo>
                    <a:pt x="30607" y="22092"/>
                    <a:pt x="29030" y="21760"/>
                    <a:pt x="27675" y="21538"/>
                  </a:cubicBezTo>
                  <a:lnTo>
                    <a:pt x="27675" y="21538"/>
                  </a:lnTo>
                  <a:cubicBezTo>
                    <a:pt x="26578" y="19911"/>
                    <a:pt x="25654" y="18211"/>
                    <a:pt x="24742" y="16548"/>
                  </a:cubicBezTo>
                  <a:lnTo>
                    <a:pt x="24742" y="16548"/>
                  </a:lnTo>
                  <a:cubicBezTo>
                    <a:pt x="23374" y="14046"/>
                    <a:pt x="21957" y="11459"/>
                    <a:pt x="19974" y="9142"/>
                  </a:cubicBezTo>
                  <a:lnTo>
                    <a:pt x="19974" y="9142"/>
                  </a:lnTo>
                  <a:cubicBezTo>
                    <a:pt x="18150" y="7011"/>
                    <a:pt x="15760" y="5101"/>
                    <a:pt x="13074" y="3598"/>
                  </a:cubicBezTo>
                  <a:lnTo>
                    <a:pt x="13074" y="3598"/>
                  </a:lnTo>
                  <a:cubicBezTo>
                    <a:pt x="10363" y="2095"/>
                    <a:pt x="7332" y="1010"/>
                    <a:pt x="4288" y="456"/>
                  </a:cubicBezTo>
                  <a:lnTo>
                    <a:pt x="4288" y="456"/>
                  </a:lnTo>
                  <a:cubicBezTo>
                    <a:pt x="2872" y="197"/>
                    <a:pt x="1430" y="4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7"/>
            <p:cNvSpPr/>
            <p:nvPr/>
          </p:nvSpPr>
          <p:spPr>
            <a:xfrm>
              <a:off x="1896625" y="1918450"/>
              <a:ext cx="3850475" cy="1719475"/>
            </a:xfrm>
            <a:custGeom>
              <a:rect b="b" l="l" r="r" t="t"/>
              <a:pathLst>
                <a:path extrusionOk="0" h="68779" w="154019">
                  <a:moveTo>
                    <a:pt x="1" y="62"/>
                  </a:moveTo>
                  <a:cubicBezTo>
                    <a:pt x="1036" y="111"/>
                    <a:pt x="2071" y="222"/>
                    <a:pt x="3093" y="395"/>
                  </a:cubicBezTo>
                  <a:lnTo>
                    <a:pt x="3093" y="395"/>
                  </a:lnTo>
                  <a:cubicBezTo>
                    <a:pt x="8909" y="1356"/>
                    <a:pt x="14306" y="4189"/>
                    <a:pt x="17916" y="8157"/>
                  </a:cubicBezTo>
                  <a:lnTo>
                    <a:pt x="17916" y="8157"/>
                  </a:lnTo>
                  <a:cubicBezTo>
                    <a:pt x="19813" y="10239"/>
                    <a:pt x="21193" y="12593"/>
                    <a:pt x="22512" y="14860"/>
                  </a:cubicBezTo>
                  <a:lnTo>
                    <a:pt x="22512" y="14860"/>
                  </a:lnTo>
                  <a:cubicBezTo>
                    <a:pt x="23399" y="16363"/>
                    <a:pt x="24311" y="17916"/>
                    <a:pt x="25358" y="19394"/>
                  </a:cubicBezTo>
                  <a:lnTo>
                    <a:pt x="25358" y="19394"/>
                  </a:lnTo>
                  <a:lnTo>
                    <a:pt x="25370" y="19406"/>
                  </a:lnTo>
                  <a:lnTo>
                    <a:pt x="25395" y="19406"/>
                  </a:lnTo>
                  <a:cubicBezTo>
                    <a:pt x="26997" y="19394"/>
                    <a:pt x="28919" y="19517"/>
                    <a:pt x="30964" y="20429"/>
                  </a:cubicBezTo>
                  <a:lnTo>
                    <a:pt x="30964" y="20429"/>
                  </a:lnTo>
                  <a:cubicBezTo>
                    <a:pt x="34205" y="21858"/>
                    <a:pt x="36706" y="25062"/>
                    <a:pt x="38234" y="27489"/>
                  </a:cubicBezTo>
                  <a:lnTo>
                    <a:pt x="38234" y="27489"/>
                  </a:lnTo>
                  <a:cubicBezTo>
                    <a:pt x="38702" y="28241"/>
                    <a:pt x="39158" y="28992"/>
                    <a:pt x="39589" y="29732"/>
                  </a:cubicBezTo>
                  <a:lnTo>
                    <a:pt x="39589" y="29732"/>
                  </a:lnTo>
                  <a:cubicBezTo>
                    <a:pt x="40809" y="31802"/>
                    <a:pt x="41967" y="33761"/>
                    <a:pt x="43655" y="35523"/>
                  </a:cubicBezTo>
                  <a:lnTo>
                    <a:pt x="43655" y="35523"/>
                  </a:lnTo>
                  <a:cubicBezTo>
                    <a:pt x="46107" y="38098"/>
                    <a:pt x="49828" y="39650"/>
                    <a:pt x="53131" y="39453"/>
                  </a:cubicBezTo>
                  <a:lnTo>
                    <a:pt x="53131" y="39453"/>
                  </a:lnTo>
                  <a:cubicBezTo>
                    <a:pt x="58478" y="39145"/>
                    <a:pt x="62704" y="36545"/>
                    <a:pt x="66462" y="33785"/>
                  </a:cubicBezTo>
                  <a:lnTo>
                    <a:pt x="66462" y="33785"/>
                  </a:lnTo>
                  <a:cubicBezTo>
                    <a:pt x="66758" y="33576"/>
                    <a:pt x="67041" y="33354"/>
                    <a:pt x="67337" y="33132"/>
                  </a:cubicBezTo>
                  <a:lnTo>
                    <a:pt x="67337" y="33132"/>
                  </a:lnTo>
                  <a:cubicBezTo>
                    <a:pt x="68557" y="32233"/>
                    <a:pt x="69826" y="31297"/>
                    <a:pt x="71083" y="30434"/>
                  </a:cubicBezTo>
                  <a:lnTo>
                    <a:pt x="71083" y="30434"/>
                  </a:lnTo>
                  <a:cubicBezTo>
                    <a:pt x="77342" y="26196"/>
                    <a:pt x="84747" y="23657"/>
                    <a:pt x="91931" y="23288"/>
                  </a:cubicBezTo>
                  <a:lnTo>
                    <a:pt x="91931" y="23288"/>
                  </a:lnTo>
                  <a:cubicBezTo>
                    <a:pt x="99558" y="22906"/>
                    <a:pt x="106273" y="24914"/>
                    <a:pt x="110832" y="28943"/>
                  </a:cubicBezTo>
                  <a:lnTo>
                    <a:pt x="110832" y="28943"/>
                  </a:lnTo>
                  <a:cubicBezTo>
                    <a:pt x="111571" y="29596"/>
                    <a:pt x="112261" y="30311"/>
                    <a:pt x="112865" y="31075"/>
                  </a:cubicBezTo>
                  <a:lnTo>
                    <a:pt x="112865" y="31075"/>
                  </a:lnTo>
                  <a:cubicBezTo>
                    <a:pt x="115785" y="34747"/>
                    <a:pt x="117017" y="39305"/>
                    <a:pt x="118200" y="43704"/>
                  </a:cubicBezTo>
                  <a:lnTo>
                    <a:pt x="118200" y="43704"/>
                  </a:lnTo>
                  <a:cubicBezTo>
                    <a:pt x="118496" y="44801"/>
                    <a:pt x="118804" y="45934"/>
                    <a:pt x="119124" y="47043"/>
                  </a:cubicBezTo>
                  <a:lnTo>
                    <a:pt x="119124" y="47043"/>
                  </a:lnTo>
                  <a:cubicBezTo>
                    <a:pt x="119728" y="49052"/>
                    <a:pt x="120344" y="50690"/>
                    <a:pt x="121071" y="52194"/>
                  </a:cubicBezTo>
                  <a:lnTo>
                    <a:pt x="121071" y="52194"/>
                  </a:lnTo>
                  <a:cubicBezTo>
                    <a:pt x="122599" y="55348"/>
                    <a:pt x="124829" y="58194"/>
                    <a:pt x="127527" y="60424"/>
                  </a:cubicBezTo>
                  <a:lnTo>
                    <a:pt x="127527" y="60424"/>
                  </a:lnTo>
                  <a:cubicBezTo>
                    <a:pt x="130694" y="63036"/>
                    <a:pt x="134674" y="65057"/>
                    <a:pt x="139393" y="66425"/>
                  </a:cubicBezTo>
                  <a:lnTo>
                    <a:pt x="139393" y="66425"/>
                  </a:lnTo>
                  <a:cubicBezTo>
                    <a:pt x="140341" y="66696"/>
                    <a:pt x="141339" y="66955"/>
                    <a:pt x="142350" y="67176"/>
                  </a:cubicBezTo>
                  <a:lnTo>
                    <a:pt x="142350" y="67176"/>
                  </a:lnTo>
                  <a:cubicBezTo>
                    <a:pt x="144062" y="67558"/>
                    <a:pt x="145812" y="67866"/>
                    <a:pt x="147734" y="68125"/>
                  </a:cubicBezTo>
                  <a:lnTo>
                    <a:pt x="147734" y="68125"/>
                  </a:lnTo>
                  <a:cubicBezTo>
                    <a:pt x="149780" y="68396"/>
                    <a:pt x="151899" y="68606"/>
                    <a:pt x="154018" y="68778"/>
                  </a:cubicBezTo>
                  <a:lnTo>
                    <a:pt x="154018" y="68778"/>
                  </a:lnTo>
                  <a:lnTo>
                    <a:pt x="154018" y="68729"/>
                  </a:lnTo>
                  <a:cubicBezTo>
                    <a:pt x="151899" y="68544"/>
                    <a:pt x="149780" y="68335"/>
                    <a:pt x="147734" y="68064"/>
                  </a:cubicBezTo>
                  <a:lnTo>
                    <a:pt x="147734" y="68064"/>
                  </a:lnTo>
                  <a:cubicBezTo>
                    <a:pt x="145824" y="67805"/>
                    <a:pt x="144062" y="67497"/>
                    <a:pt x="142362" y="67127"/>
                  </a:cubicBezTo>
                  <a:lnTo>
                    <a:pt x="142362" y="67127"/>
                  </a:lnTo>
                  <a:cubicBezTo>
                    <a:pt x="136349" y="65796"/>
                    <a:pt x="131371" y="63529"/>
                    <a:pt x="127564" y="60387"/>
                  </a:cubicBezTo>
                  <a:lnTo>
                    <a:pt x="127564" y="60387"/>
                  </a:lnTo>
                  <a:cubicBezTo>
                    <a:pt x="124878" y="58157"/>
                    <a:pt x="122648" y="55323"/>
                    <a:pt x="121120" y="52181"/>
                  </a:cubicBezTo>
                  <a:lnTo>
                    <a:pt x="121120" y="52181"/>
                  </a:lnTo>
                  <a:cubicBezTo>
                    <a:pt x="120393" y="50678"/>
                    <a:pt x="119777" y="49039"/>
                    <a:pt x="119186" y="47031"/>
                  </a:cubicBezTo>
                  <a:lnTo>
                    <a:pt x="119186" y="47031"/>
                  </a:lnTo>
                  <a:cubicBezTo>
                    <a:pt x="118853" y="45922"/>
                    <a:pt x="118557" y="44789"/>
                    <a:pt x="118261" y="43692"/>
                  </a:cubicBezTo>
                  <a:lnTo>
                    <a:pt x="118261" y="43692"/>
                  </a:lnTo>
                  <a:cubicBezTo>
                    <a:pt x="117066" y="39293"/>
                    <a:pt x="115846" y="34734"/>
                    <a:pt x="112914" y="31050"/>
                  </a:cubicBezTo>
                  <a:lnTo>
                    <a:pt x="112914" y="31050"/>
                  </a:lnTo>
                  <a:cubicBezTo>
                    <a:pt x="112310" y="30286"/>
                    <a:pt x="111620" y="29559"/>
                    <a:pt x="110869" y="28906"/>
                  </a:cubicBezTo>
                  <a:lnTo>
                    <a:pt x="110869" y="28906"/>
                  </a:lnTo>
                  <a:cubicBezTo>
                    <a:pt x="108552" y="26861"/>
                    <a:pt x="105694" y="25321"/>
                    <a:pt x="102367" y="24360"/>
                  </a:cubicBezTo>
                  <a:lnTo>
                    <a:pt x="102367" y="24360"/>
                  </a:lnTo>
                  <a:cubicBezTo>
                    <a:pt x="102256" y="24335"/>
                    <a:pt x="102145" y="24298"/>
                    <a:pt x="102034" y="24273"/>
                  </a:cubicBezTo>
                  <a:lnTo>
                    <a:pt x="102034" y="24273"/>
                  </a:lnTo>
                  <a:cubicBezTo>
                    <a:pt x="98905" y="23399"/>
                    <a:pt x="95504" y="23054"/>
                    <a:pt x="91931" y="23238"/>
                  </a:cubicBezTo>
                  <a:lnTo>
                    <a:pt x="91931" y="23238"/>
                  </a:lnTo>
                  <a:cubicBezTo>
                    <a:pt x="84723" y="23596"/>
                    <a:pt x="77305" y="26146"/>
                    <a:pt x="71046" y="30397"/>
                  </a:cubicBezTo>
                  <a:lnTo>
                    <a:pt x="71046" y="30397"/>
                  </a:lnTo>
                  <a:cubicBezTo>
                    <a:pt x="69789" y="31247"/>
                    <a:pt x="68520" y="32184"/>
                    <a:pt x="67300" y="33095"/>
                  </a:cubicBezTo>
                  <a:lnTo>
                    <a:pt x="67300" y="33095"/>
                  </a:lnTo>
                  <a:cubicBezTo>
                    <a:pt x="67004" y="33317"/>
                    <a:pt x="66709" y="33527"/>
                    <a:pt x="66413" y="33749"/>
                  </a:cubicBezTo>
                  <a:lnTo>
                    <a:pt x="66413" y="33749"/>
                  </a:lnTo>
                  <a:cubicBezTo>
                    <a:pt x="62667" y="36509"/>
                    <a:pt x="58453" y="39096"/>
                    <a:pt x="53131" y="39404"/>
                  </a:cubicBezTo>
                  <a:lnTo>
                    <a:pt x="53131" y="39404"/>
                  </a:lnTo>
                  <a:cubicBezTo>
                    <a:pt x="49841" y="39589"/>
                    <a:pt x="46144" y="38061"/>
                    <a:pt x="43692" y="35498"/>
                  </a:cubicBezTo>
                  <a:lnTo>
                    <a:pt x="43692" y="35498"/>
                  </a:lnTo>
                  <a:cubicBezTo>
                    <a:pt x="42017" y="33736"/>
                    <a:pt x="40858" y="31777"/>
                    <a:pt x="39639" y="29707"/>
                  </a:cubicBezTo>
                  <a:lnTo>
                    <a:pt x="39639" y="29707"/>
                  </a:lnTo>
                  <a:cubicBezTo>
                    <a:pt x="39207" y="28980"/>
                    <a:pt x="38751" y="28216"/>
                    <a:pt x="38283" y="27465"/>
                  </a:cubicBezTo>
                  <a:lnTo>
                    <a:pt x="38283" y="27465"/>
                  </a:lnTo>
                  <a:cubicBezTo>
                    <a:pt x="36755" y="25025"/>
                    <a:pt x="34254" y="21821"/>
                    <a:pt x="30989" y="20380"/>
                  </a:cubicBezTo>
                  <a:lnTo>
                    <a:pt x="30989" y="20380"/>
                  </a:lnTo>
                  <a:cubicBezTo>
                    <a:pt x="28931" y="19468"/>
                    <a:pt x="27009" y="19345"/>
                    <a:pt x="25407" y="19357"/>
                  </a:cubicBezTo>
                  <a:lnTo>
                    <a:pt x="25407" y="19357"/>
                  </a:lnTo>
                  <a:cubicBezTo>
                    <a:pt x="24348" y="17891"/>
                    <a:pt x="23448" y="16338"/>
                    <a:pt x="22573" y="14835"/>
                  </a:cubicBezTo>
                  <a:lnTo>
                    <a:pt x="22573" y="14835"/>
                  </a:lnTo>
                  <a:cubicBezTo>
                    <a:pt x="21243" y="12568"/>
                    <a:pt x="19863" y="10215"/>
                    <a:pt x="17965" y="8132"/>
                  </a:cubicBezTo>
                  <a:lnTo>
                    <a:pt x="17965" y="8132"/>
                  </a:lnTo>
                  <a:cubicBezTo>
                    <a:pt x="14343" y="4153"/>
                    <a:pt x="8921" y="1306"/>
                    <a:pt x="3093" y="333"/>
                  </a:cubicBezTo>
                  <a:lnTo>
                    <a:pt x="3093" y="333"/>
                  </a:lnTo>
                  <a:cubicBezTo>
                    <a:pt x="2071" y="173"/>
                    <a:pt x="1036"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7"/>
            <p:cNvSpPr/>
            <p:nvPr/>
          </p:nvSpPr>
          <p:spPr>
            <a:xfrm>
              <a:off x="1896625" y="1939075"/>
              <a:ext cx="3850475" cy="1647100"/>
            </a:xfrm>
            <a:custGeom>
              <a:rect b="b" l="l" r="r" t="t"/>
              <a:pathLst>
                <a:path extrusionOk="0" h="65884" w="154019">
                  <a:moveTo>
                    <a:pt x="1" y="50"/>
                  </a:moveTo>
                  <a:cubicBezTo>
                    <a:pt x="629" y="99"/>
                    <a:pt x="1270" y="173"/>
                    <a:pt x="1898" y="260"/>
                  </a:cubicBezTo>
                  <a:lnTo>
                    <a:pt x="1898" y="260"/>
                  </a:lnTo>
                  <a:cubicBezTo>
                    <a:pt x="7344" y="1073"/>
                    <a:pt x="12458" y="3574"/>
                    <a:pt x="15908" y="7135"/>
                  </a:cubicBezTo>
                  <a:lnTo>
                    <a:pt x="15908" y="7135"/>
                  </a:lnTo>
                  <a:cubicBezTo>
                    <a:pt x="17719" y="8995"/>
                    <a:pt x="19050" y="11102"/>
                    <a:pt x="20343" y="13135"/>
                  </a:cubicBezTo>
                  <a:lnTo>
                    <a:pt x="20343" y="13135"/>
                  </a:lnTo>
                  <a:cubicBezTo>
                    <a:pt x="21193" y="14491"/>
                    <a:pt x="22081" y="15883"/>
                    <a:pt x="23103" y="17201"/>
                  </a:cubicBezTo>
                  <a:lnTo>
                    <a:pt x="23103" y="17201"/>
                  </a:lnTo>
                  <a:lnTo>
                    <a:pt x="23116" y="17214"/>
                  </a:lnTo>
                  <a:lnTo>
                    <a:pt x="23128" y="17214"/>
                  </a:lnTo>
                  <a:cubicBezTo>
                    <a:pt x="24865" y="16992"/>
                    <a:pt x="27169" y="16856"/>
                    <a:pt x="29634" y="17793"/>
                  </a:cubicBezTo>
                  <a:lnTo>
                    <a:pt x="29634" y="17793"/>
                  </a:lnTo>
                  <a:cubicBezTo>
                    <a:pt x="33687" y="19333"/>
                    <a:pt x="36521" y="23399"/>
                    <a:pt x="37864" y="25679"/>
                  </a:cubicBezTo>
                  <a:lnTo>
                    <a:pt x="37864" y="25679"/>
                  </a:lnTo>
                  <a:cubicBezTo>
                    <a:pt x="38419" y="26640"/>
                    <a:pt x="38949" y="27625"/>
                    <a:pt x="39454" y="28574"/>
                  </a:cubicBezTo>
                  <a:lnTo>
                    <a:pt x="39454" y="28574"/>
                  </a:lnTo>
                  <a:cubicBezTo>
                    <a:pt x="40661" y="30854"/>
                    <a:pt x="41819" y="33022"/>
                    <a:pt x="43544" y="34994"/>
                  </a:cubicBezTo>
                  <a:lnTo>
                    <a:pt x="43544" y="34994"/>
                  </a:lnTo>
                  <a:cubicBezTo>
                    <a:pt x="44789" y="36398"/>
                    <a:pt x="46477" y="37630"/>
                    <a:pt x="48276" y="38431"/>
                  </a:cubicBezTo>
                  <a:lnTo>
                    <a:pt x="48276" y="38431"/>
                  </a:lnTo>
                  <a:cubicBezTo>
                    <a:pt x="48855" y="38690"/>
                    <a:pt x="49434" y="38912"/>
                    <a:pt x="50026" y="39072"/>
                  </a:cubicBezTo>
                  <a:lnTo>
                    <a:pt x="50026" y="39072"/>
                  </a:lnTo>
                  <a:cubicBezTo>
                    <a:pt x="51406" y="39479"/>
                    <a:pt x="52798" y="39639"/>
                    <a:pt x="54129" y="39528"/>
                  </a:cubicBezTo>
                  <a:lnTo>
                    <a:pt x="54129" y="39528"/>
                  </a:lnTo>
                  <a:cubicBezTo>
                    <a:pt x="59414" y="39084"/>
                    <a:pt x="63567" y="36410"/>
                    <a:pt x="67275" y="33589"/>
                  </a:cubicBezTo>
                  <a:lnTo>
                    <a:pt x="67275" y="33589"/>
                  </a:lnTo>
                  <a:cubicBezTo>
                    <a:pt x="67510" y="33404"/>
                    <a:pt x="67756" y="33219"/>
                    <a:pt x="67990" y="33034"/>
                  </a:cubicBezTo>
                  <a:lnTo>
                    <a:pt x="67990" y="33034"/>
                  </a:lnTo>
                  <a:cubicBezTo>
                    <a:pt x="69247" y="32073"/>
                    <a:pt x="70541" y="31088"/>
                    <a:pt x="71822" y="30176"/>
                  </a:cubicBezTo>
                  <a:lnTo>
                    <a:pt x="71822" y="30176"/>
                  </a:lnTo>
                  <a:cubicBezTo>
                    <a:pt x="77921" y="25888"/>
                    <a:pt x="85191" y="23128"/>
                    <a:pt x="92300" y="22426"/>
                  </a:cubicBezTo>
                  <a:lnTo>
                    <a:pt x="92300" y="22426"/>
                  </a:lnTo>
                  <a:cubicBezTo>
                    <a:pt x="99976" y="21674"/>
                    <a:pt x="106766" y="23325"/>
                    <a:pt x="111423" y="27096"/>
                  </a:cubicBezTo>
                  <a:lnTo>
                    <a:pt x="111423" y="27096"/>
                  </a:lnTo>
                  <a:cubicBezTo>
                    <a:pt x="112199" y="27724"/>
                    <a:pt x="112926" y="28426"/>
                    <a:pt x="113579" y="29166"/>
                  </a:cubicBezTo>
                  <a:lnTo>
                    <a:pt x="113579" y="29166"/>
                  </a:lnTo>
                  <a:cubicBezTo>
                    <a:pt x="116721" y="32825"/>
                    <a:pt x="118126" y="37519"/>
                    <a:pt x="119481" y="42054"/>
                  </a:cubicBezTo>
                  <a:lnTo>
                    <a:pt x="119481" y="42054"/>
                  </a:lnTo>
                  <a:cubicBezTo>
                    <a:pt x="119777" y="43052"/>
                    <a:pt x="120085" y="44099"/>
                    <a:pt x="120405" y="45097"/>
                  </a:cubicBezTo>
                  <a:lnTo>
                    <a:pt x="120405" y="45097"/>
                  </a:lnTo>
                  <a:cubicBezTo>
                    <a:pt x="121058" y="47130"/>
                    <a:pt x="121711" y="48769"/>
                    <a:pt x="122475" y="50284"/>
                  </a:cubicBezTo>
                  <a:lnTo>
                    <a:pt x="122475" y="50284"/>
                  </a:lnTo>
                  <a:cubicBezTo>
                    <a:pt x="124126" y="53537"/>
                    <a:pt x="126369" y="56297"/>
                    <a:pt x="129154" y="58478"/>
                  </a:cubicBezTo>
                  <a:lnTo>
                    <a:pt x="129154" y="58478"/>
                  </a:lnTo>
                  <a:cubicBezTo>
                    <a:pt x="133072" y="61558"/>
                    <a:pt x="138025" y="63604"/>
                    <a:pt x="144297" y="64750"/>
                  </a:cubicBezTo>
                  <a:lnTo>
                    <a:pt x="144297" y="64750"/>
                  </a:lnTo>
                  <a:cubicBezTo>
                    <a:pt x="145997" y="65058"/>
                    <a:pt x="147771" y="65304"/>
                    <a:pt x="149730" y="65514"/>
                  </a:cubicBezTo>
                  <a:lnTo>
                    <a:pt x="149730" y="65514"/>
                  </a:lnTo>
                  <a:cubicBezTo>
                    <a:pt x="151123" y="65649"/>
                    <a:pt x="152564" y="65772"/>
                    <a:pt x="154018" y="65883"/>
                  </a:cubicBezTo>
                  <a:lnTo>
                    <a:pt x="154018" y="65883"/>
                  </a:lnTo>
                  <a:lnTo>
                    <a:pt x="154018" y="65822"/>
                  </a:lnTo>
                  <a:cubicBezTo>
                    <a:pt x="152564" y="65711"/>
                    <a:pt x="151123" y="65600"/>
                    <a:pt x="149730" y="65452"/>
                  </a:cubicBezTo>
                  <a:lnTo>
                    <a:pt x="149730" y="65452"/>
                  </a:lnTo>
                  <a:cubicBezTo>
                    <a:pt x="147783" y="65255"/>
                    <a:pt x="146009" y="65008"/>
                    <a:pt x="144309" y="64688"/>
                  </a:cubicBezTo>
                  <a:lnTo>
                    <a:pt x="144309" y="64688"/>
                  </a:lnTo>
                  <a:cubicBezTo>
                    <a:pt x="138050" y="63555"/>
                    <a:pt x="133109" y="61509"/>
                    <a:pt x="129190" y="58441"/>
                  </a:cubicBezTo>
                  <a:lnTo>
                    <a:pt x="129190" y="58441"/>
                  </a:lnTo>
                  <a:cubicBezTo>
                    <a:pt x="126418" y="56260"/>
                    <a:pt x="124176" y="53513"/>
                    <a:pt x="122525" y="50260"/>
                  </a:cubicBezTo>
                  <a:lnTo>
                    <a:pt x="122525" y="50260"/>
                  </a:lnTo>
                  <a:cubicBezTo>
                    <a:pt x="121773" y="48757"/>
                    <a:pt x="121120" y="47118"/>
                    <a:pt x="120467" y="45097"/>
                  </a:cubicBezTo>
                  <a:lnTo>
                    <a:pt x="120467" y="45097"/>
                  </a:lnTo>
                  <a:cubicBezTo>
                    <a:pt x="120147" y="44087"/>
                    <a:pt x="119839" y="43052"/>
                    <a:pt x="119531" y="42041"/>
                  </a:cubicBezTo>
                  <a:lnTo>
                    <a:pt x="119531" y="42041"/>
                  </a:lnTo>
                  <a:cubicBezTo>
                    <a:pt x="118187" y="37507"/>
                    <a:pt x="116783" y="32813"/>
                    <a:pt x="113616" y="29141"/>
                  </a:cubicBezTo>
                  <a:lnTo>
                    <a:pt x="113616" y="29141"/>
                  </a:lnTo>
                  <a:cubicBezTo>
                    <a:pt x="112976" y="28389"/>
                    <a:pt x="112249" y="27687"/>
                    <a:pt x="111460" y="27059"/>
                  </a:cubicBezTo>
                  <a:lnTo>
                    <a:pt x="111460" y="27059"/>
                  </a:lnTo>
                  <a:cubicBezTo>
                    <a:pt x="108971" y="25050"/>
                    <a:pt x="105928" y="23633"/>
                    <a:pt x="102404" y="22869"/>
                  </a:cubicBezTo>
                  <a:lnTo>
                    <a:pt x="102404" y="22869"/>
                  </a:lnTo>
                  <a:cubicBezTo>
                    <a:pt x="99286" y="22192"/>
                    <a:pt x="95886" y="22019"/>
                    <a:pt x="92288" y="22376"/>
                  </a:cubicBezTo>
                  <a:lnTo>
                    <a:pt x="92288" y="22376"/>
                  </a:lnTo>
                  <a:cubicBezTo>
                    <a:pt x="85166" y="23079"/>
                    <a:pt x="77884" y="25839"/>
                    <a:pt x="71785" y="30139"/>
                  </a:cubicBezTo>
                  <a:lnTo>
                    <a:pt x="71785" y="30139"/>
                  </a:lnTo>
                  <a:cubicBezTo>
                    <a:pt x="70491" y="31038"/>
                    <a:pt x="69198" y="32036"/>
                    <a:pt x="67953" y="32997"/>
                  </a:cubicBezTo>
                  <a:lnTo>
                    <a:pt x="67953" y="32997"/>
                  </a:lnTo>
                  <a:cubicBezTo>
                    <a:pt x="67707" y="33182"/>
                    <a:pt x="67473" y="33367"/>
                    <a:pt x="67226" y="33552"/>
                  </a:cubicBezTo>
                  <a:lnTo>
                    <a:pt x="67226" y="33552"/>
                  </a:lnTo>
                  <a:cubicBezTo>
                    <a:pt x="63530" y="36374"/>
                    <a:pt x="59390" y="39035"/>
                    <a:pt x="54116" y="39466"/>
                  </a:cubicBezTo>
                  <a:lnTo>
                    <a:pt x="54116" y="39466"/>
                  </a:lnTo>
                  <a:cubicBezTo>
                    <a:pt x="50407" y="39774"/>
                    <a:pt x="46280" y="38012"/>
                    <a:pt x="43594" y="34957"/>
                  </a:cubicBezTo>
                  <a:lnTo>
                    <a:pt x="43594" y="34957"/>
                  </a:lnTo>
                  <a:cubicBezTo>
                    <a:pt x="41869" y="32997"/>
                    <a:pt x="40723" y="30829"/>
                    <a:pt x="39503" y="28549"/>
                  </a:cubicBezTo>
                  <a:lnTo>
                    <a:pt x="39503" y="28549"/>
                  </a:lnTo>
                  <a:cubicBezTo>
                    <a:pt x="38998" y="27601"/>
                    <a:pt x="38480" y="26627"/>
                    <a:pt x="37914" y="25654"/>
                  </a:cubicBezTo>
                  <a:lnTo>
                    <a:pt x="37914" y="25654"/>
                  </a:lnTo>
                  <a:cubicBezTo>
                    <a:pt x="36571" y="23362"/>
                    <a:pt x="33724" y="19284"/>
                    <a:pt x="29658" y="17744"/>
                  </a:cubicBezTo>
                  <a:lnTo>
                    <a:pt x="29658" y="17744"/>
                  </a:lnTo>
                  <a:cubicBezTo>
                    <a:pt x="27194" y="16807"/>
                    <a:pt x="24878" y="16930"/>
                    <a:pt x="23140" y="17152"/>
                  </a:cubicBezTo>
                  <a:lnTo>
                    <a:pt x="23140" y="17152"/>
                  </a:lnTo>
                  <a:cubicBezTo>
                    <a:pt x="22130" y="15846"/>
                    <a:pt x="21243" y="14454"/>
                    <a:pt x="20393" y="13123"/>
                  </a:cubicBezTo>
                  <a:lnTo>
                    <a:pt x="20393" y="13123"/>
                  </a:lnTo>
                  <a:cubicBezTo>
                    <a:pt x="19099" y="11078"/>
                    <a:pt x="17768" y="8971"/>
                    <a:pt x="15957" y="7098"/>
                  </a:cubicBezTo>
                  <a:lnTo>
                    <a:pt x="15957" y="7098"/>
                  </a:lnTo>
                  <a:cubicBezTo>
                    <a:pt x="12482" y="3537"/>
                    <a:pt x="7369" y="1023"/>
                    <a:pt x="1898" y="210"/>
                  </a:cubicBezTo>
                  <a:lnTo>
                    <a:pt x="1898" y="210"/>
                  </a:lnTo>
                  <a:cubicBezTo>
                    <a:pt x="1270" y="112"/>
                    <a:pt x="641"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7"/>
            <p:cNvSpPr/>
            <p:nvPr/>
          </p:nvSpPr>
          <p:spPr>
            <a:xfrm>
              <a:off x="1896625" y="1959725"/>
              <a:ext cx="3850475" cy="1575925"/>
            </a:xfrm>
            <a:custGeom>
              <a:rect b="b" l="l" r="r" t="t"/>
              <a:pathLst>
                <a:path extrusionOk="0" h="63037" w="154019">
                  <a:moveTo>
                    <a:pt x="1" y="62"/>
                  </a:moveTo>
                  <a:cubicBezTo>
                    <a:pt x="235" y="74"/>
                    <a:pt x="469" y="99"/>
                    <a:pt x="703" y="136"/>
                  </a:cubicBezTo>
                  <a:lnTo>
                    <a:pt x="703" y="136"/>
                  </a:lnTo>
                  <a:cubicBezTo>
                    <a:pt x="5779" y="777"/>
                    <a:pt x="10597" y="2957"/>
                    <a:pt x="13899" y="6099"/>
                  </a:cubicBezTo>
                  <a:lnTo>
                    <a:pt x="13899" y="6099"/>
                  </a:lnTo>
                  <a:cubicBezTo>
                    <a:pt x="15624" y="7750"/>
                    <a:pt x="16918" y="9611"/>
                    <a:pt x="18175" y="11422"/>
                  </a:cubicBezTo>
                  <a:lnTo>
                    <a:pt x="18175" y="11422"/>
                  </a:lnTo>
                  <a:cubicBezTo>
                    <a:pt x="19000" y="12605"/>
                    <a:pt x="19850" y="13837"/>
                    <a:pt x="20836" y="15008"/>
                  </a:cubicBezTo>
                  <a:lnTo>
                    <a:pt x="20836" y="15008"/>
                  </a:lnTo>
                  <a:lnTo>
                    <a:pt x="20848" y="15020"/>
                  </a:lnTo>
                  <a:lnTo>
                    <a:pt x="20873" y="15020"/>
                  </a:lnTo>
                  <a:cubicBezTo>
                    <a:pt x="22832" y="14589"/>
                    <a:pt x="25457" y="14207"/>
                    <a:pt x="28315" y="15156"/>
                  </a:cubicBezTo>
                  <a:lnTo>
                    <a:pt x="28315" y="15156"/>
                  </a:lnTo>
                  <a:cubicBezTo>
                    <a:pt x="32985" y="16708"/>
                    <a:pt x="36065" y="21279"/>
                    <a:pt x="37482" y="23879"/>
                  </a:cubicBezTo>
                  <a:lnTo>
                    <a:pt x="37482" y="23879"/>
                  </a:lnTo>
                  <a:cubicBezTo>
                    <a:pt x="38123" y="25037"/>
                    <a:pt x="38702" y="26220"/>
                    <a:pt x="39257" y="27366"/>
                  </a:cubicBezTo>
                  <a:lnTo>
                    <a:pt x="39257" y="27366"/>
                  </a:lnTo>
                  <a:cubicBezTo>
                    <a:pt x="40489" y="29880"/>
                    <a:pt x="41635" y="32258"/>
                    <a:pt x="43446" y="34451"/>
                  </a:cubicBezTo>
                  <a:lnTo>
                    <a:pt x="43446" y="34451"/>
                  </a:lnTo>
                  <a:cubicBezTo>
                    <a:pt x="45294" y="36693"/>
                    <a:pt x="47894" y="38357"/>
                    <a:pt x="50592" y="39133"/>
                  </a:cubicBezTo>
                  <a:lnTo>
                    <a:pt x="50592" y="39133"/>
                  </a:lnTo>
                  <a:cubicBezTo>
                    <a:pt x="52108" y="39577"/>
                    <a:pt x="53648" y="39749"/>
                    <a:pt x="55114" y="39589"/>
                  </a:cubicBezTo>
                  <a:lnTo>
                    <a:pt x="55114" y="39589"/>
                  </a:lnTo>
                  <a:cubicBezTo>
                    <a:pt x="60314" y="39047"/>
                    <a:pt x="64417" y="36287"/>
                    <a:pt x="68076" y="33391"/>
                  </a:cubicBezTo>
                  <a:lnTo>
                    <a:pt x="68076" y="33391"/>
                  </a:lnTo>
                  <a:lnTo>
                    <a:pt x="68594" y="32985"/>
                  </a:lnTo>
                  <a:cubicBezTo>
                    <a:pt x="69900" y="31950"/>
                    <a:pt x="71231" y="30890"/>
                    <a:pt x="72574" y="29917"/>
                  </a:cubicBezTo>
                  <a:lnTo>
                    <a:pt x="72574" y="29917"/>
                  </a:lnTo>
                  <a:cubicBezTo>
                    <a:pt x="78500" y="25580"/>
                    <a:pt x="85647" y="22610"/>
                    <a:pt x="92670" y="21575"/>
                  </a:cubicBezTo>
                  <a:lnTo>
                    <a:pt x="92670" y="21575"/>
                  </a:lnTo>
                  <a:cubicBezTo>
                    <a:pt x="98141" y="20762"/>
                    <a:pt x="105928" y="20750"/>
                    <a:pt x="112027" y="25259"/>
                  </a:cubicBezTo>
                  <a:lnTo>
                    <a:pt x="112027" y="25259"/>
                  </a:lnTo>
                  <a:cubicBezTo>
                    <a:pt x="112828" y="25851"/>
                    <a:pt x="113592" y="26528"/>
                    <a:pt x="114282" y="27255"/>
                  </a:cubicBezTo>
                  <a:lnTo>
                    <a:pt x="114282" y="27255"/>
                  </a:lnTo>
                  <a:cubicBezTo>
                    <a:pt x="117682" y="30902"/>
                    <a:pt x="119247" y="35732"/>
                    <a:pt x="120775" y="40402"/>
                  </a:cubicBezTo>
                  <a:lnTo>
                    <a:pt x="120775" y="40402"/>
                  </a:lnTo>
                  <a:cubicBezTo>
                    <a:pt x="121071" y="41314"/>
                    <a:pt x="121379" y="42250"/>
                    <a:pt x="121699" y="43162"/>
                  </a:cubicBezTo>
                  <a:lnTo>
                    <a:pt x="121699" y="43162"/>
                  </a:lnTo>
                  <a:cubicBezTo>
                    <a:pt x="122401" y="45207"/>
                    <a:pt x="123091" y="46859"/>
                    <a:pt x="123880" y="48362"/>
                  </a:cubicBezTo>
                  <a:lnTo>
                    <a:pt x="123880" y="48362"/>
                  </a:lnTo>
                  <a:cubicBezTo>
                    <a:pt x="125630" y="51676"/>
                    <a:pt x="127958" y="54424"/>
                    <a:pt x="130792" y="56543"/>
                  </a:cubicBezTo>
                  <a:lnTo>
                    <a:pt x="130792" y="56543"/>
                  </a:lnTo>
                  <a:cubicBezTo>
                    <a:pt x="134747" y="59500"/>
                    <a:pt x="139812" y="61385"/>
                    <a:pt x="146243" y="62310"/>
                  </a:cubicBezTo>
                  <a:lnTo>
                    <a:pt x="146243" y="62310"/>
                  </a:lnTo>
                  <a:cubicBezTo>
                    <a:pt x="147944" y="62556"/>
                    <a:pt x="149730" y="62741"/>
                    <a:pt x="151726" y="62889"/>
                  </a:cubicBezTo>
                  <a:lnTo>
                    <a:pt x="151726" y="62889"/>
                  </a:lnTo>
                  <a:cubicBezTo>
                    <a:pt x="152478" y="62950"/>
                    <a:pt x="153242" y="63000"/>
                    <a:pt x="154018" y="63037"/>
                  </a:cubicBezTo>
                  <a:lnTo>
                    <a:pt x="154018" y="63037"/>
                  </a:lnTo>
                  <a:lnTo>
                    <a:pt x="154018" y="62987"/>
                  </a:lnTo>
                  <a:cubicBezTo>
                    <a:pt x="153242" y="62938"/>
                    <a:pt x="152478" y="62889"/>
                    <a:pt x="151726" y="62839"/>
                  </a:cubicBezTo>
                  <a:lnTo>
                    <a:pt x="151726" y="62839"/>
                  </a:lnTo>
                  <a:cubicBezTo>
                    <a:pt x="149730" y="62692"/>
                    <a:pt x="147944" y="62507"/>
                    <a:pt x="146256" y="62260"/>
                  </a:cubicBezTo>
                  <a:lnTo>
                    <a:pt x="146256" y="62260"/>
                  </a:lnTo>
                  <a:cubicBezTo>
                    <a:pt x="139824" y="61336"/>
                    <a:pt x="134784" y="59451"/>
                    <a:pt x="130829" y="56506"/>
                  </a:cubicBezTo>
                  <a:lnTo>
                    <a:pt x="130829" y="56506"/>
                  </a:lnTo>
                  <a:cubicBezTo>
                    <a:pt x="127995" y="54399"/>
                    <a:pt x="125679" y="51652"/>
                    <a:pt x="123942" y="48349"/>
                  </a:cubicBezTo>
                  <a:lnTo>
                    <a:pt x="123942" y="48349"/>
                  </a:lnTo>
                  <a:cubicBezTo>
                    <a:pt x="123153" y="46846"/>
                    <a:pt x="122451" y="45195"/>
                    <a:pt x="121748" y="43150"/>
                  </a:cubicBezTo>
                  <a:lnTo>
                    <a:pt x="121748" y="43150"/>
                  </a:lnTo>
                  <a:cubicBezTo>
                    <a:pt x="121440" y="42238"/>
                    <a:pt x="121132" y="41302"/>
                    <a:pt x="120837" y="40390"/>
                  </a:cubicBezTo>
                  <a:lnTo>
                    <a:pt x="120837" y="40390"/>
                  </a:lnTo>
                  <a:cubicBezTo>
                    <a:pt x="119309" y="35720"/>
                    <a:pt x="117732" y="30878"/>
                    <a:pt x="114319" y="27231"/>
                  </a:cubicBezTo>
                  <a:lnTo>
                    <a:pt x="114319" y="27231"/>
                  </a:lnTo>
                  <a:cubicBezTo>
                    <a:pt x="113641" y="26491"/>
                    <a:pt x="112877" y="25814"/>
                    <a:pt x="112064" y="25210"/>
                  </a:cubicBezTo>
                  <a:lnTo>
                    <a:pt x="112064" y="25210"/>
                  </a:lnTo>
                  <a:cubicBezTo>
                    <a:pt x="105952" y="20688"/>
                    <a:pt x="98128" y="20713"/>
                    <a:pt x="92658" y="21526"/>
                  </a:cubicBezTo>
                  <a:lnTo>
                    <a:pt x="92658" y="21526"/>
                  </a:lnTo>
                  <a:cubicBezTo>
                    <a:pt x="85622" y="22561"/>
                    <a:pt x="78476" y="25530"/>
                    <a:pt x="72524" y="29867"/>
                  </a:cubicBezTo>
                  <a:lnTo>
                    <a:pt x="72524" y="29867"/>
                  </a:lnTo>
                  <a:cubicBezTo>
                    <a:pt x="71194" y="30853"/>
                    <a:pt x="69851" y="31913"/>
                    <a:pt x="68557" y="32948"/>
                  </a:cubicBezTo>
                  <a:lnTo>
                    <a:pt x="68557" y="32948"/>
                  </a:lnTo>
                  <a:lnTo>
                    <a:pt x="68039" y="33354"/>
                  </a:lnTo>
                  <a:cubicBezTo>
                    <a:pt x="64380" y="36250"/>
                    <a:pt x="60289" y="38998"/>
                    <a:pt x="55102" y="39540"/>
                  </a:cubicBezTo>
                  <a:lnTo>
                    <a:pt x="55102" y="39540"/>
                  </a:lnTo>
                  <a:cubicBezTo>
                    <a:pt x="51036" y="39971"/>
                    <a:pt x="46366" y="37913"/>
                    <a:pt x="43495" y="34426"/>
                  </a:cubicBezTo>
                  <a:lnTo>
                    <a:pt x="43495" y="34426"/>
                  </a:lnTo>
                  <a:cubicBezTo>
                    <a:pt x="41696" y="32233"/>
                    <a:pt x="40538" y="29867"/>
                    <a:pt x="39318" y="27354"/>
                  </a:cubicBezTo>
                  <a:lnTo>
                    <a:pt x="39318" y="27354"/>
                  </a:lnTo>
                  <a:cubicBezTo>
                    <a:pt x="38764" y="26196"/>
                    <a:pt x="38185" y="25013"/>
                    <a:pt x="37544" y="23855"/>
                  </a:cubicBezTo>
                  <a:lnTo>
                    <a:pt x="37544" y="23855"/>
                  </a:lnTo>
                  <a:cubicBezTo>
                    <a:pt x="36460" y="21871"/>
                    <a:pt x="35129" y="20072"/>
                    <a:pt x="33712" y="18630"/>
                  </a:cubicBezTo>
                  <a:lnTo>
                    <a:pt x="33712" y="18630"/>
                  </a:lnTo>
                  <a:cubicBezTo>
                    <a:pt x="32024" y="16918"/>
                    <a:pt x="30200" y="15735"/>
                    <a:pt x="28328" y="15106"/>
                  </a:cubicBezTo>
                  <a:lnTo>
                    <a:pt x="28328" y="15106"/>
                  </a:lnTo>
                  <a:cubicBezTo>
                    <a:pt x="25457" y="14158"/>
                    <a:pt x="22845" y="14527"/>
                    <a:pt x="20873" y="14958"/>
                  </a:cubicBezTo>
                  <a:lnTo>
                    <a:pt x="20873" y="14958"/>
                  </a:lnTo>
                  <a:cubicBezTo>
                    <a:pt x="19900" y="13800"/>
                    <a:pt x="19050" y="12580"/>
                    <a:pt x="18224" y="11398"/>
                  </a:cubicBezTo>
                  <a:lnTo>
                    <a:pt x="18224" y="11398"/>
                  </a:lnTo>
                  <a:cubicBezTo>
                    <a:pt x="16967" y="9586"/>
                    <a:pt x="15673" y="7726"/>
                    <a:pt x="13936" y="6075"/>
                  </a:cubicBezTo>
                  <a:lnTo>
                    <a:pt x="13936" y="6075"/>
                  </a:lnTo>
                  <a:cubicBezTo>
                    <a:pt x="10622" y="2908"/>
                    <a:pt x="5804" y="727"/>
                    <a:pt x="703" y="74"/>
                  </a:cubicBezTo>
                  <a:lnTo>
                    <a:pt x="703" y="74"/>
                  </a:lnTo>
                  <a:cubicBezTo>
                    <a:pt x="469" y="50"/>
                    <a:pt x="235"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7"/>
            <p:cNvSpPr/>
            <p:nvPr/>
          </p:nvSpPr>
          <p:spPr>
            <a:xfrm>
              <a:off x="1896625" y="1980675"/>
              <a:ext cx="3850475" cy="1506925"/>
            </a:xfrm>
            <a:custGeom>
              <a:rect b="b" l="l" r="r" t="t"/>
              <a:pathLst>
                <a:path extrusionOk="0" h="60277" w="154019">
                  <a:moveTo>
                    <a:pt x="1" y="49"/>
                  </a:moveTo>
                  <a:cubicBezTo>
                    <a:pt x="4535" y="616"/>
                    <a:pt x="8835" y="2427"/>
                    <a:pt x="11878" y="5064"/>
                  </a:cubicBezTo>
                  <a:lnTo>
                    <a:pt x="11878" y="5064"/>
                  </a:lnTo>
                  <a:cubicBezTo>
                    <a:pt x="13530" y="6494"/>
                    <a:pt x="14786" y="8120"/>
                    <a:pt x="16006" y="9685"/>
                  </a:cubicBezTo>
                  <a:lnTo>
                    <a:pt x="16006" y="9685"/>
                  </a:lnTo>
                  <a:cubicBezTo>
                    <a:pt x="16807" y="10720"/>
                    <a:pt x="17633" y="11792"/>
                    <a:pt x="18569" y="12802"/>
                  </a:cubicBezTo>
                  <a:lnTo>
                    <a:pt x="18569" y="12802"/>
                  </a:lnTo>
                  <a:lnTo>
                    <a:pt x="18581" y="12814"/>
                  </a:lnTo>
                  <a:lnTo>
                    <a:pt x="18606" y="12814"/>
                  </a:lnTo>
                  <a:cubicBezTo>
                    <a:pt x="20627" y="12223"/>
                    <a:pt x="23695" y="11545"/>
                    <a:pt x="26985" y="12506"/>
                  </a:cubicBezTo>
                  <a:lnTo>
                    <a:pt x="26985" y="12506"/>
                  </a:lnTo>
                  <a:cubicBezTo>
                    <a:pt x="32480" y="14133"/>
                    <a:pt x="35905" y="19727"/>
                    <a:pt x="37113" y="22055"/>
                  </a:cubicBezTo>
                  <a:lnTo>
                    <a:pt x="37113" y="22055"/>
                  </a:lnTo>
                  <a:cubicBezTo>
                    <a:pt x="37827" y="23398"/>
                    <a:pt x="38443" y="24791"/>
                    <a:pt x="39047" y="26122"/>
                  </a:cubicBezTo>
                  <a:lnTo>
                    <a:pt x="39047" y="26122"/>
                  </a:lnTo>
                  <a:cubicBezTo>
                    <a:pt x="40292" y="28882"/>
                    <a:pt x="41450" y="31481"/>
                    <a:pt x="43335" y="33896"/>
                  </a:cubicBezTo>
                  <a:lnTo>
                    <a:pt x="43335" y="33896"/>
                  </a:lnTo>
                  <a:cubicBezTo>
                    <a:pt x="44777" y="35732"/>
                    <a:pt x="46785" y="37322"/>
                    <a:pt x="48978" y="38369"/>
                  </a:cubicBezTo>
                  <a:lnTo>
                    <a:pt x="48978" y="38369"/>
                  </a:lnTo>
                  <a:cubicBezTo>
                    <a:pt x="49717" y="38714"/>
                    <a:pt x="50457" y="38997"/>
                    <a:pt x="51208" y="39207"/>
                  </a:cubicBezTo>
                  <a:lnTo>
                    <a:pt x="51208" y="39207"/>
                  </a:lnTo>
                  <a:cubicBezTo>
                    <a:pt x="52872" y="39700"/>
                    <a:pt x="54535" y="39848"/>
                    <a:pt x="56112" y="39650"/>
                  </a:cubicBezTo>
                  <a:lnTo>
                    <a:pt x="56112" y="39650"/>
                  </a:lnTo>
                  <a:cubicBezTo>
                    <a:pt x="60930" y="39034"/>
                    <a:pt x="64700" y="36619"/>
                    <a:pt x="68890" y="33194"/>
                  </a:cubicBezTo>
                  <a:lnTo>
                    <a:pt x="68890" y="33194"/>
                  </a:lnTo>
                  <a:lnTo>
                    <a:pt x="69173" y="32960"/>
                  </a:lnTo>
                  <a:cubicBezTo>
                    <a:pt x="70516" y="31851"/>
                    <a:pt x="71908" y="30693"/>
                    <a:pt x="73313" y="29633"/>
                  </a:cubicBezTo>
                  <a:lnTo>
                    <a:pt x="73313" y="29633"/>
                  </a:lnTo>
                  <a:cubicBezTo>
                    <a:pt x="79092" y="25259"/>
                    <a:pt x="86103" y="22080"/>
                    <a:pt x="93040" y="20700"/>
                  </a:cubicBezTo>
                  <a:lnTo>
                    <a:pt x="93040" y="20700"/>
                  </a:lnTo>
                  <a:cubicBezTo>
                    <a:pt x="101036" y="19111"/>
                    <a:pt x="107628" y="20022"/>
                    <a:pt x="112618" y="23398"/>
                  </a:cubicBezTo>
                  <a:lnTo>
                    <a:pt x="112618" y="23398"/>
                  </a:lnTo>
                  <a:cubicBezTo>
                    <a:pt x="113468" y="23965"/>
                    <a:pt x="114257" y="24618"/>
                    <a:pt x="114984" y="25333"/>
                  </a:cubicBezTo>
                  <a:lnTo>
                    <a:pt x="114984" y="25333"/>
                  </a:lnTo>
                  <a:cubicBezTo>
                    <a:pt x="118631" y="28968"/>
                    <a:pt x="120393" y="33933"/>
                    <a:pt x="122093" y="38751"/>
                  </a:cubicBezTo>
                  <a:lnTo>
                    <a:pt x="122093" y="38751"/>
                  </a:lnTo>
                  <a:cubicBezTo>
                    <a:pt x="122377" y="39564"/>
                    <a:pt x="122672" y="40402"/>
                    <a:pt x="122981" y="41215"/>
                  </a:cubicBezTo>
                  <a:lnTo>
                    <a:pt x="122981" y="41215"/>
                  </a:lnTo>
                  <a:cubicBezTo>
                    <a:pt x="123732" y="43273"/>
                    <a:pt x="124471" y="44936"/>
                    <a:pt x="125297" y="46439"/>
                  </a:cubicBezTo>
                  <a:lnTo>
                    <a:pt x="125297" y="46439"/>
                  </a:lnTo>
                  <a:cubicBezTo>
                    <a:pt x="127145" y="49803"/>
                    <a:pt x="129535" y="52539"/>
                    <a:pt x="132419" y="54584"/>
                  </a:cubicBezTo>
                  <a:lnTo>
                    <a:pt x="132419" y="54584"/>
                  </a:lnTo>
                  <a:cubicBezTo>
                    <a:pt x="134612" y="56149"/>
                    <a:pt x="137076" y="57332"/>
                    <a:pt x="139935" y="58231"/>
                  </a:cubicBezTo>
                  <a:lnTo>
                    <a:pt x="139935" y="58231"/>
                  </a:lnTo>
                  <a:cubicBezTo>
                    <a:pt x="142387" y="58995"/>
                    <a:pt x="145085" y="59537"/>
                    <a:pt x="148202" y="59870"/>
                  </a:cubicBezTo>
                  <a:lnTo>
                    <a:pt x="148202" y="59870"/>
                  </a:lnTo>
                  <a:cubicBezTo>
                    <a:pt x="149866" y="60042"/>
                    <a:pt x="151677" y="60178"/>
                    <a:pt x="153722" y="60264"/>
                  </a:cubicBezTo>
                  <a:lnTo>
                    <a:pt x="153722" y="60264"/>
                  </a:lnTo>
                  <a:cubicBezTo>
                    <a:pt x="153821" y="60276"/>
                    <a:pt x="153920" y="60276"/>
                    <a:pt x="154018" y="60276"/>
                  </a:cubicBezTo>
                  <a:lnTo>
                    <a:pt x="154018" y="60276"/>
                  </a:lnTo>
                  <a:lnTo>
                    <a:pt x="154018" y="60227"/>
                  </a:lnTo>
                  <a:cubicBezTo>
                    <a:pt x="153920" y="60227"/>
                    <a:pt x="153821" y="60215"/>
                    <a:pt x="153722" y="60215"/>
                  </a:cubicBezTo>
                  <a:lnTo>
                    <a:pt x="153722" y="60215"/>
                  </a:lnTo>
                  <a:cubicBezTo>
                    <a:pt x="151677" y="60129"/>
                    <a:pt x="149866" y="59993"/>
                    <a:pt x="148202" y="59808"/>
                  </a:cubicBezTo>
                  <a:lnTo>
                    <a:pt x="148202" y="59808"/>
                  </a:lnTo>
                  <a:cubicBezTo>
                    <a:pt x="141524" y="59094"/>
                    <a:pt x="136509" y="57430"/>
                    <a:pt x="132456" y="54547"/>
                  </a:cubicBezTo>
                  <a:lnTo>
                    <a:pt x="132456" y="54547"/>
                  </a:lnTo>
                  <a:cubicBezTo>
                    <a:pt x="129585" y="52514"/>
                    <a:pt x="127194" y="49779"/>
                    <a:pt x="125346" y="46415"/>
                  </a:cubicBezTo>
                  <a:lnTo>
                    <a:pt x="125346" y="46415"/>
                  </a:lnTo>
                  <a:cubicBezTo>
                    <a:pt x="124521" y="44912"/>
                    <a:pt x="123794" y="43261"/>
                    <a:pt x="123030" y="41203"/>
                  </a:cubicBezTo>
                  <a:lnTo>
                    <a:pt x="123030" y="41203"/>
                  </a:lnTo>
                  <a:cubicBezTo>
                    <a:pt x="122734" y="40390"/>
                    <a:pt x="122438" y="39552"/>
                    <a:pt x="122155" y="38739"/>
                  </a:cubicBezTo>
                  <a:lnTo>
                    <a:pt x="122155" y="38739"/>
                  </a:lnTo>
                  <a:cubicBezTo>
                    <a:pt x="120442" y="33921"/>
                    <a:pt x="118680" y="28943"/>
                    <a:pt x="115033" y="25296"/>
                  </a:cubicBezTo>
                  <a:lnTo>
                    <a:pt x="115033" y="25296"/>
                  </a:lnTo>
                  <a:cubicBezTo>
                    <a:pt x="114294" y="24581"/>
                    <a:pt x="113505" y="23928"/>
                    <a:pt x="112655" y="23362"/>
                  </a:cubicBezTo>
                  <a:lnTo>
                    <a:pt x="112655" y="23362"/>
                  </a:lnTo>
                  <a:cubicBezTo>
                    <a:pt x="109969" y="21538"/>
                    <a:pt x="106766" y="20429"/>
                    <a:pt x="103131" y="20047"/>
                  </a:cubicBezTo>
                  <a:lnTo>
                    <a:pt x="103131" y="20047"/>
                  </a:lnTo>
                  <a:cubicBezTo>
                    <a:pt x="100063" y="19727"/>
                    <a:pt x="96662" y="19936"/>
                    <a:pt x="93015" y="20651"/>
                  </a:cubicBezTo>
                  <a:lnTo>
                    <a:pt x="93015" y="20651"/>
                  </a:lnTo>
                  <a:cubicBezTo>
                    <a:pt x="89516" y="21353"/>
                    <a:pt x="86029" y="22487"/>
                    <a:pt x="82653" y="24015"/>
                  </a:cubicBezTo>
                  <a:lnTo>
                    <a:pt x="82653" y="24015"/>
                  </a:lnTo>
                  <a:cubicBezTo>
                    <a:pt x="79313" y="25530"/>
                    <a:pt x="76159" y="27415"/>
                    <a:pt x="73264" y="29596"/>
                  </a:cubicBezTo>
                  <a:lnTo>
                    <a:pt x="73264" y="29596"/>
                  </a:lnTo>
                  <a:cubicBezTo>
                    <a:pt x="71871" y="30656"/>
                    <a:pt x="70479" y="31802"/>
                    <a:pt x="69124" y="32923"/>
                  </a:cubicBezTo>
                  <a:lnTo>
                    <a:pt x="69124" y="32923"/>
                  </a:lnTo>
                  <a:lnTo>
                    <a:pt x="68853" y="33145"/>
                  </a:lnTo>
                  <a:cubicBezTo>
                    <a:pt x="64663" y="36582"/>
                    <a:pt x="60893" y="38985"/>
                    <a:pt x="56100" y="39589"/>
                  </a:cubicBezTo>
                  <a:lnTo>
                    <a:pt x="56100" y="39589"/>
                  </a:lnTo>
                  <a:cubicBezTo>
                    <a:pt x="51689" y="40156"/>
                    <a:pt x="46452" y="37802"/>
                    <a:pt x="43384" y="33872"/>
                  </a:cubicBezTo>
                  <a:lnTo>
                    <a:pt x="43384" y="33872"/>
                  </a:lnTo>
                  <a:cubicBezTo>
                    <a:pt x="41511" y="31457"/>
                    <a:pt x="40341" y="28857"/>
                    <a:pt x="39109" y="26109"/>
                  </a:cubicBezTo>
                  <a:lnTo>
                    <a:pt x="39109" y="26109"/>
                  </a:lnTo>
                  <a:cubicBezTo>
                    <a:pt x="38505" y="24766"/>
                    <a:pt x="37877" y="23386"/>
                    <a:pt x="37174" y="22031"/>
                  </a:cubicBezTo>
                  <a:lnTo>
                    <a:pt x="37174" y="22031"/>
                  </a:lnTo>
                  <a:cubicBezTo>
                    <a:pt x="35954" y="19702"/>
                    <a:pt x="32529" y="14096"/>
                    <a:pt x="26997" y="12457"/>
                  </a:cubicBezTo>
                  <a:lnTo>
                    <a:pt x="26997" y="12457"/>
                  </a:lnTo>
                  <a:cubicBezTo>
                    <a:pt x="26972" y="12457"/>
                    <a:pt x="26960" y="12457"/>
                    <a:pt x="26948" y="12445"/>
                  </a:cubicBezTo>
                  <a:lnTo>
                    <a:pt x="26948" y="12445"/>
                  </a:lnTo>
                  <a:cubicBezTo>
                    <a:pt x="23670" y="11496"/>
                    <a:pt x="20627" y="12161"/>
                    <a:pt x="18606" y="12753"/>
                  </a:cubicBezTo>
                  <a:lnTo>
                    <a:pt x="18606" y="12753"/>
                  </a:lnTo>
                  <a:cubicBezTo>
                    <a:pt x="17670" y="11755"/>
                    <a:pt x="16844" y="10683"/>
                    <a:pt x="16055" y="9660"/>
                  </a:cubicBezTo>
                  <a:lnTo>
                    <a:pt x="16055" y="9660"/>
                  </a:lnTo>
                  <a:cubicBezTo>
                    <a:pt x="14836" y="8083"/>
                    <a:pt x="13579" y="6457"/>
                    <a:pt x="11928" y="5027"/>
                  </a:cubicBezTo>
                  <a:lnTo>
                    <a:pt x="11928" y="5027"/>
                  </a:lnTo>
                  <a:cubicBezTo>
                    <a:pt x="8872" y="2378"/>
                    <a:pt x="4547" y="55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7"/>
            <p:cNvSpPr/>
            <p:nvPr/>
          </p:nvSpPr>
          <p:spPr>
            <a:xfrm>
              <a:off x="1896625" y="2001300"/>
              <a:ext cx="3850475" cy="1440400"/>
            </a:xfrm>
            <a:custGeom>
              <a:rect b="b" l="l" r="r" t="t"/>
              <a:pathLst>
                <a:path extrusionOk="0" h="57616" w="154019">
                  <a:moveTo>
                    <a:pt x="1" y="50"/>
                  </a:moveTo>
                  <a:cubicBezTo>
                    <a:pt x="3734" y="604"/>
                    <a:pt x="7258" y="2021"/>
                    <a:pt x="9870" y="4042"/>
                  </a:cubicBezTo>
                  <a:lnTo>
                    <a:pt x="9870" y="4042"/>
                  </a:lnTo>
                  <a:cubicBezTo>
                    <a:pt x="11435" y="5250"/>
                    <a:pt x="12655" y="6630"/>
                    <a:pt x="13838" y="7973"/>
                  </a:cubicBezTo>
                  <a:lnTo>
                    <a:pt x="13838" y="7973"/>
                  </a:lnTo>
                  <a:cubicBezTo>
                    <a:pt x="14614" y="8847"/>
                    <a:pt x="15415" y="9759"/>
                    <a:pt x="16302" y="10609"/>
                  </a:cubicBezTo>
                  <a:lnTo>
                    <a:pt x="16302" y="10609"/>
                  </a:lnTo>
                  <a:lnTo>
                    <a:pt x="16314" y="10634"/>
                  </a:lnTo>
                  <a:lnTo>
                    <a:pt x="16339" y="10622"/>
                  </a:lnTo>
                  <a:cubicBezTo>
                    <a:pt x="18581" y="9833"/>
                    <a:pt x="21970" y="8897"/>
                    <a:pt x="25654" y="9882"/>
                  </a:cubicBezTo>
                  <a:lnTo>
                    <a:pt x="25654" y="9882"/>
                  </a:lnTo>
                  <a:cubicBezTo>
                    <a:pt x="25740" y="9907"/>
                    <a:pt x="25839" y="9932"/>
                    <a:pt x="25925" y="9956"/>
                  </a:cubicBezTo>
                  <a:lnTo>
                    <a:pt x="25925" y="9956"/>
                  </a:lnTo>
                  <a:cubicBezTo>
                    <a:pt x="31913" y="11694"/>
                    <a:pt x="35486" y="17719"/>
                    <a:pt x="36743" y="20245"/>
                  </a:cubicBezTo>
                  <a:lnTo>
                    <a:pt x="36743" y="20245"/>
                  </a:lnTo>
                  <a:cubicBezTo>
                    <a:pt x="37519" y="21785"/>
                    <a:pt x="38172" y="23362"/>
                    <a:pt x="38813" y="24878"/>
                  </a:cubicBezTo>
                  <a:lnTo>
                    <a:pt x="38813" y="24878"/>
                  </a:lnTo>
                  <a:cubicBezTo>
                    <a:pt x="40021" y="27748"/>
                    <a:pt x="41265" y="30718"/>
                    <a:pt x="43236" y="33355"/>
                  </a:cubicBezTo>
                  <a:lnTo>
                    <a:pt x="43236" y="33355"/>
                  </a:lnTo>
                  <a:cubicBezTo>
                    <a:pt x="44764" y="35412"/>
                    <a:pt x="46933" y="37174"/>
                    <a:pt x="49336" y="38345"/>
                  </a:cubicBezTo>
                  <a:lnTo>
                    <a:pt x="49336" y="38345"/>
                  </a:lnTo>
                  <a:cubicBezTo>
                    <a:pt x="50149" y="38739"/>
                    <a:pt x="50974" y="39047"/>
                    <a:pt x="51800" y="39294"/>
                  </a:cubicBezTo>
                  <a:lnTo>
                    <a:pt x="51800" y="39294"/>
                  </a:lnTo>
                  <a:cubicBezTo>
                    <a:pt x="53599" y="39811"/>
                    <a:pt x="55398" y="39959"/>
                    <a:pt x="57110" y="39713"/>
                  </a:cubicBezTo>
                  <a:lnTo>
                    <a:pt x="57110" y="39713"/>
                  </a:lnTo>
                  <a:cubicBezTo>
                    <a:pt x="62335" y="38949"/>
                    <a:pt x="66351" y="35844"/>
                    <a:pt x="69703" y="32997"/>
                  </a:cubicBezTo>
                  <a:lnTo>
                    <a:pt x="69703" y="32997"/>
                  </a:lnTo>
                  <a:cubicBezTo>
                    <a:pt x="71120" y="31790"/>
                    <a:pt x="72586" y="30533"/>
                    <a:pt x="74052" y="29375"/>
                  </a:cubicBezTo>
                  <a:lnTo>
                    <a:pt x="74052" y="29375"/>
                  </a:lnTo>
                  <a:cubicBezTo>
                    <a:pt x="79769" y="24890"/>
                    <a:pt x="86460" y="21588"/>
                    <a:pt x="93409" y="19850"/>
                  </a:cubicBezTo>
                  <a:lnTo>
                    <a:pt x="93409" y="19850"/>
                  </a:lnTo>
                  <a:cubicBezTo>
                    <a:pt x="101455" y="17830"/>
                    <a:pt x="108121" y="18397"/>
                    <a:pt x="113210" y="21551"/>
                  </a:cubicBezTo>
                  <a:lnTo>
                    <a:pt x="113210" y="21551"/>
                  </a:lnTo>
                  <a:cubicBezTo>
                    <a:pt x="114097" y="22093"/>
                    <a:pt x="114922" y="22721"/>
                    <a:pt x="115686" y="23424"/>
                  </a:cubicBezTo>
                  <a:lnTo>
                    <a:pt x="115686" y="23424"/>
                  </a:lnTo>
                  <a:cubicBezTo>
                    <a:pt x="119592" y="27034"/>
                    <a:pt x="121539" y="32147"/>
                    <a:pt x="123424" y="37100"/>
                  </a:cubicBezTo>
                  <a:lnTo>
                    <a:pt x="123424" y="37100"/>
                  </a:lnTo>
                  <a:cubicBezTo>
                    <a:pt x="123695" y="37815"/>
                    <a:pt x="123979" y="38554"/>
                    <a:pt x="124262" y="39281"/>
                  </a:cubicBezTo>
                  <a:lnTo>
                    <a:pt x="124262" y="39281"/>
                  </a:lnTo>
                  <a:cubicBezTo>
                    <a:pt x="125075" y="41351"/>
                    <a:pt x="125851" y="43015"/>
                    <a:pt x="126702" y="44530"/>
                  </a:cubicBezTo>
                  <a:lnTo>
                    <a:pt x="126702" y="44530"/>
                  </a:lnTo>
                  <a:cubicBezTo>
                    <a:pt x="128648" y="47943"/>
                    <a:pt x="131113" y="50666"/>
                    <a:pt x="134045" y="52650"/>
                  </a:cubicBezTo>
                  <a:lnTo>
                    <a:pt x="134045" y="52650"/>
                  </a:lnTo>
                  <a:cubicBezTo>
                    <a:pt x="138173" y="55422"/>
                    <a:pt x="143286" y="56950"/>
                    <a:pt x="150149" y="57431"/>
                  </a:cubicBezTo>
                  <a:lnTo>
                    <a:pt x="150149" y="57431"/>
                  </a:lnTo>
                  <a:cubicBezTo>
                    <a:pt x="151344" y="57517"/>
                    <a:pt x="152613" y="57579"/>
                    <a:pt x="154018" y="57616"/>
                  </a:cubicBezTo>
                  <a:lnTo>
                    <a:pt x="154018" y="57616"/>
                  </a:lnTo>
                  <a:lnTo>
                    <a:pt x="154018" y="57566"/>
                  </a:lnTo>
                  <a:cubicBezTo>
                    <a:pt x="152613" y="57529"/>
                    <a:pt x="151344" y="57468"/>
                    <a:pt x="150149" y="57381"/>
                  </a:cubicBezTo>
                  <a:lnTo>
                    <a:pt x="150149" y="57381"/>
                  </a:lnTo>
                  <a:cubicBezTo>
                    <a:pt x="143298" y="56901"/>
                    <a:pt x="138197" y="55385"/>
                    <a:pt x="134082" y="52613"/>
                  </a:cubicBezTo>
                  <a:lnTo>
                    <a:pt x="134082" y="52613"/>
                  </a:lnTo>
                  <a:cubicBezTo>
                    <a:pt x="131162" y="50642"/>
                    <a:pt x="128698" y="47906"/>
                    <a:pt x="126763" y="44506"/>
                  </a:cubicBezTo>
                  <a:lnTo>
                    <a:pt x="126763" y="44506"/>
                  </a:lnTo>
                  <a:cubicBezTo>
                    <a:pt x="125901" y="43002"/>
                    <a:pt x="125124" y="41339"/>
                    <a:pt x="124324" y="39269"/>
                  </a:cubicBezTo>
                  <a:lnTo>
                    <a:pt x="124324" y="39269"/>
                  </a:lnTo>
                  <a:cubicBezTo>
                    <a:pt x="124040" y="38542"/>
                    <a:pt x="123757" y="37803"/>
                    <a:pt x="123486" y="37088"/>
                  </a:cubicBezTo>
                  <a:lnTo>
                    <a:pt x="123486" y="37088"/>
                  </a:lnTo>
                  <a:cubicBezTo>
                    <a:pt x="121601" y="32123"/>
                    <a:pt x="119641" y="26997"/>
                    <a:pt x="115736" y="23387"/>
                  </a:cubicBezTo>
                  <a:lnTo>
                    <a:pt x="115736" y="23387"/>
                  </a:lnTo>
                  <a:cubicBezTo>
                    <a:pt x="114959" y="22684"/>
                    <a:pt x="114134" y="22056"/>
                    <a:pt x="113247" y="21514"/>
                  </a:cubicBezTo>
                  <a:lnTo>
                    <a:pt x="113247" y="21514"/>
                  </a:lnTo>
                  <a:cubicBezTo>
                    <a:pt x="108133" y="18347"/>
                    <a:pt x="101455" y="17768"/>
                    <a:pt x="93385" y="19801"/>
                  </a:cubicBezTo>
                  <a:lnTo>
                    <a:pt x="93385" y="19801"/>
                  </a:lnTo>
                  <a:cubicBezTo>
                    <a:pt x="86435" y="21551"/>
                    <a:pt x="79732" y="24841"/>
                    <a:pt x="74015" y="29338"/>
                  </a:cubicBezTo>
                  <a:lnTo>
                    <a:pt x="74015" y="29338"/>
                  </a:lnTo>
                  <a:cubicBezTo>
                    <a:pt x="72537" y="30496"/>
                    <a:pt x="71070" y="31741"/>
                    <a:pt x="69654" y="32948"/>
                  </a:cubicBezTo>
                  <a:lnTo>
                    <a:pt x="69654" y="32948"/>
                  </a:lnTo>
                  <a:cubicBezTo>
                    <a:pt x="66314" y="35794"/>
                    <a:pt x="62310" y="38899"/>
                    <a:pt x="57086" y="39663"/>
                  </a:cubicBezTo>
                  <a:lnTo>
                    <a:pt x="57086" y="39663"/>
                  </a:lnTo>
                  <a:cubicBezTo>
                    <a:pt x="51467" y="40476"/>
                    <a:pt x="45996" y="36953"/>
                    <a:pt x="43286" y="33330"/>
                  </a:cubicBezTo>
                  <a:lnTo>
                    <a:pt x="43286" y="33330"/>
                  </a:lnTo>
                  <a:cubicBezTo>
                    <a:pt x="41314" y="30693"/>
                    <a:pt x="40131" y="27859"/>
                    <a:pt x="38875" y="24865"/>
                  </a:cubicBezTo>
                  <a:lnTo>
                    <a:pt x="38875" y="24865"/>
                  </a:lnTo>
                  <a:cubicBezTo>
                    <a:pt x="38234" y="23337"/>
                    <a:pt x="37569" y="21760"/>
                    <a:pt x="36805" y="20232"/>
                  </a:cubicBezTo>
                  <a:lnTo>
                    <a:pt x="36805" y="20232"/>
                  </a:lnTo>
                  <a:cubicBezTo>
                    <a:pt x="35597" y="17805"/>
                    <a:pt x="34045" y="15612"/>
                    <a:pt x="32307" y="13875"/>
                  </a:cubicBezTo>
                  <a:lnTo>
                    <a:pt x="32307" y="13875"/>
                  </a:lnTo>
                  <a:cubicBezTo>
                    <a:pt x="30250" y="11817"/>
                    <a:pt x="28020" y="10449"/>
                    <a:pt x="25666" y="9833"/>
                  </a:cubicBezTo>
                  <a:lnTo>
                    <a:pt x="25666" y="9833"/>
                  </a:lnTo>
                  <a:cubicBezTo>
                    <a:pt x="21982" y="8847"/>
                    <a:pt x="18581" y="9772"/>
                    <a:pt x="16326" y="10560"/>
                  </a:cubicBezTo>
                  <a:lnTo>
                    <a:pt x="16326" y="10560"/>
                  </a:lnTo>
                  <a:cubicBezTo>
                    <a:pt x="15439" y="9710"/>
                    <a:pt x="14651" y="8810"/>
                    <a:pt x="13875" y="7936"/>
                  </a:cubicBezTo>
                  <a:lnTo>
                    <a:pt x="13875" y="7936"/>
                  </a:lnTo>
                  <a:cubicBezTo>
                    <a:pt x="12704" y="6593"/>
                    <a:pt x="11472" y="5213"/>
                    <a:pt x="9907" y="4005"/>
                  </a:cubicBezTo>
                  <a:lnTo>
                    <a:pt x="9907" y="4005"/>
                  </a:lnTo>
                  <a:cubicBezTo>
                    <a:pt x="7283" y="1972"/>
                    <a:pt x="3746" y="55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7"/>
            <p:cNvSpPr/>
            <p:nvPr/>
          </p:nvSpPr>
          <p:spPr>
            <a:xfrm>
              <a:off x="1896625" y="2021625"/>
              <a:ext cx="3850475" cy="1376650"/>
            </a:xfrm>
            <a:custGeom>
              <a:rect b="b" l="l" r="r" t="t"/>
              <a:pathLst>
                <a:path extrusionOk="0" h="55066" w="154019">
                  <a:moveTo>
                    <a:pt x="1" y="50"/>
                  </a:moveTo>
                  <a:cubicBezTo>
                    <a:pt x="2933" y="543"/>
                    <a:pt x="5705" y="1578"/>
                    <a:pt x="7862" y="3020"/>
                  </a:cubicBezTo>
                  <a:lnTo>
                    <a:pt x="7862" y="3020"/>
                  </a:lnTo>
                  <a:cubicBezTo>
                    <a:pt x="9340" y="4018"/>
                    <a:pt x="10523" y="5164"/>
                    <a:pt x="11669" y="6260"/>
                  </a:cubicBezTo>
                  <a:lnTo>
                    <a:pt x="11669" y="6260"/>
                  </a:lnTo>
                  <a:cubicBezTo>
                    <a:pt x="12421" y="6987"/>
                    <a:pt x="13185" y="7726"/>
                    <a:pt x="14047" y="8441"/>
                  </a:cubicBezTo>
                  <a:lnTo>
                    <a:pt x="14047" y="8441"/>
                  </a:lnTo>
                  <a:lnTo>
                    <a:pt x="14059" y="8453"/>
                  </a:lnTo>
                  <a:lnTo>
                    <a:pt x="14072" y="8441"/>
                  </a:lnTo>
                  <a:cubicBezTo>
                    <a:pt x="16524" y="7468"/>
                    <a:pt x="20257" y="6272"/>
                    <a:pt x="24323" y="7258"/>
                  </a:cubicBezTo>
                  <a:lnTo>
                    <a:pt x="24323" y="7258"/>
                  </a:lnTo>
                  <a:cubicBezTo>
                    <a:pt x="24496" y="7295"/>
                    <a:pt x="24680" y="7344"/>
                    <a:pt x="24853" y="7406"/>
                  </a:cubicBezTo>
                  <a:lnTo>
                    <a:pt x="24853" y="7406"/>
                  </a:lnTo>
                  <a:cubicBezTo>
                    <a:pt x="29387" y="8712"/>
                    <a:pt x="33663" y="12803"/>
                    <a:pt x="36373" y="18458"/>
                  </a:cubicBezTo>
                  <a:lnTo>
                    <a:pt x="36373" y="18458"/>
                  </a:lnTo>
                  <a:cubicBezTo>
                    <a:pt x="37199" y="20171"/>
                    <a:pt x="37901" y="21933"/>
                    <a:pt x="38579" y="23646"/>
                  </a:cubicBezTo>
                  <a:lnTo>
                    <a:pt x="38579" y="23646"/>
                  </a:lnTo>
                  <a:cubicBezTo>
                    <a:pt x="39799" y="26751"/>
                    <a:pt x="41068" y="29954"/>
                    <a:pt x="43138" y="32837"/>
                  </a:cubicBezTo>
                  <a:lnTo>
                    <a:pt x="43138" y="32837"/>
                  </a:lnTo>
                  <a:cubicBezTo>
                    <a:pt x="44764" y="35092"/>
                    <a:pt x="47093" y="37051"/>
                    <a:pt x="49693" y="38333"/>
                  </a:cubicBezTo>
                  <a:lnTo>
                    <a:pt x="49693" y="38333"/>
                  </a:lnTo>
                  <a:cubicBezTo>
                    <a:pt x="50580" y="38776"/>
                    <a:pt x="51479" y="39121"/>
                    <a:pt x="52379" y="39392"/>
                  </a:cubicBezTo>
                  <a:lnTo>
                    <a:pt x="52379" y="39392"/>
                  </a:lnTo>
                  <a:cubicBezTo>
                    <a:pt x="54326" y="39947"/>
                    <a:pt x="56272" y="40095"/>
                    <a:pt x="58096" y="39787"/>
                  </a:cubicBezTo>
                  <a:lnTo>
                    <a:pt x="58096" y="39787"/>
                  </a:lnTo>
                  <a:cubicBezTo>
                    <a:pt x="63209" y="38949"/>
                    <a:pt x="67029" y="35881"/>
                    <a:pt x="70516" y="32813"/>
                  </a:cubicBezTo>
                  <a:lnTo>
                    <a:pt x="70516" y="32813"/>
                  </a:lnTo>
                  <a:cubicBezTo>
                    <a:pt x="71945" y="31531"/>
                    <a:pt x="73350" y="30299"/>
                    <a:pt x="74792" y="29129"/>
                  </a:cubicBezTo>
                  <a:lnTo>
                    <a:pt x="74792" y="29129"/>
                  </a:lnTo>
                  <a:cubicBezTo>
                    <a:pt x="80361" y="24594"/>
                    <a:pt x="86928" y="21095"/>
                    <a:pt x="93766" y="19000"/>
                  </a:cubicBezTo>
                  <a:lnTo>
                    <a:pt x="93766" y="19000"/>
                  </a:lnTo>
                  <a:cubicBezTo>
                    <a:pt x="101985" y="16499"/>
                    <a:pt x="108528" y="16733"/>
                    <a:pt x="113813" y="19715"/>
                  </a:cubicBezTo>
                  <a:lnTo>
                    <a:pt x="113813" y="19715"/>
                  </a:lnTo>
                  <a:cubicBezTo>
                    <a:pt x="114725" y="20233"/>
                    <a:pt x="115588" y="20836"/>
                    <a:pt x="116389" y="21526"/>
                  </a:cubicBezTo>
                  <a:lnTo>
                    <a:pt x="116389" y="21526"/>
                  </a:lnTo>
                  <a:cubicBezTo>
                    <a:pt x="120566" y="25100"/>
                    <a:pt x="122697" y="30361"/>
                    <a:pt x="124767" y="35462"/>
                  </a:cubicBezTo>
                  <a:lnTo>
                    <a:pt x="124767" y="35462"/>
                  </a:lnTo>
                  <a:cubicBezTo>
                    <a:pt x="125026" y="36078"/>
                    <a:pt x="125285" y="36731"/>
                    <a:pt x="125543" y="37359"/>
                  </a:cubicBezTo>
                  <a:lnTo>
                    <a:pt x="125543" y="37359"/>
                  </a:lnTo>
                  <a:cubicBezTo>
                    <a:pt x="126406" y="39442"/>
                    <a:pt x="127231" y="41117"/>
                    <a:pt x="128119" y="42621"/>
                  </a:cubicBezTo>
                  <a:lnTo>
                    <a:pt x="128119" y="42621"/>
                  </a:lnTo>
                  <a:cubicBezTo>
                    <a:pt x="130152" y="46083"/>
                    <a:pt x="132702" y="48806"/>
                    <a:pt x="135684" y="50728"/>
                  </a:cubicBezTo>
                  <a:lnTo>
                    <a:pt x="135684" y="50728"/>
                  </a:lnTo>
                  <a:cubicBezTo>
                    <a:pt x="137988" y="52207"/>
                    <a:pt x="140563" y="53266"/>
                    <a:pt x="143557" y="53969"/>
                  </a:cubicBezTo>
                  <a:lnTo>
                    <a:pt x="143557" y="53969"/>
                  </a:lnTo>
                  <a:cubicBezTo>
                    <a:pt x="146046" y="54560"/>
                    <a:pt x="148831" y="54893"/>
                    <a:pt x="152096" y="55016"/>
                  </a:cubicBezTo>
                  <a:lnTo>
                    <a:pt x="152096" y="55016"/>
                  </a:lnTo>
                  <a:cubicBezTo>
                    <a:pt x="152712" y="55041"/>
                    <a:pt x="153340" y="55053"/>
                    <a:pt x="154018" y="55065"/>
                  </a:cubicBezTo>
                  <a:lnTo>
                    <a:pt x="154018" y="55065"/>
                  </a:lnTo>
                  <a:lnTo>
                    <a:pt x="154018" y="55004"/>
                  </a:lnTo>
                  <a:cubicBezTo>
                    <a:pt x="153340" y="55004"/>
                    <a:pt x="152700" y="54979"/>
                    <a:pt x="152096" y="54967"/>
                  </a:cubicBezTo>
                  <a:lnTo>
                    <a:pt x="152096" y="54967"/>
                  </a:lnTo>
                  <a:cubicBezTo>
                    <a:pt x="147685" y="54806"/>
                    <a:pt x="141179" y="54190"/>
                    <a:pt x="135709" y="50679"/>
                  </a:cubicBezTo>
                  <a:lnTo>
                    <a:pt x="135709" y="50679"/>
                  </a:lnTo>
                  <a:cubicBezTo>
                    <a:pt x="132739" y="48769"/>
                    <a:pt x="130201" y="46058"/>
                    <a:pt x="128168" y="42608"/>
                  </a:cubicBezTo>
                  <a:lnTo>
                    <a:pt x="128168" y="42608"/>
                  </a:lnTo>
                  <a:cubicBezTo>
                    <a:pt x="127281" y="41093"/>
                    <a:pt x="126467" y="39429"/>
                    <a:pt x="125605" y="37347"/>
                  </a:cubicBezTo>
                  <a:lnTo>
                    <a:pt x="125605" y="37347"/>
                  </a:lnTo>
                  <a:cubicBezTo>
                    <a:pt x="125346" y="36719"/>
                    <a:pt x="125075" y="36066"/>
                    <a:pt x="124829" y="35437"/>
                  </a:cubicBezTo>
                  <a:lnTo>
                    <a:pt x="124829" y="35437"/>
                  </a:lnTo>
                  <a:cubicBezTo>
                    <a:pt x="122759" y="30348"/>
                    <a:pt x="120615" y="25075"/>
                    <a:pt x="116438" y="21489"/>
                  </a:cubicBezTo>
                  <a:lnTo>
                    <a:pt x="116438" y="21489"/>
                  </a:lnTo>
                  <a:cubicBezTo>
                    <a:pt x="115625" y="20799"/>
                    <a:pt x="114750" y="20196"/>
                    <a:pt x="113838" y="19678"/>
                  </a:cubicBezTo>
                  <a:lnTo>
                    <a:pt x="113838" y="19678"/>
                  </a:lnTo>
                  <a:cubicBezTo>
                    <a:pt x="110955" y="18052"/>
                    <a:pt x="107603" y="17226"/>
                    <a:pt x="103870" y="17251"/>
                  </a:cubicBezTo>
                  <a:lnTo>
                    <a:pt x="103870" y="17251"/>
                  </a:lnTo>
                  <a:cubicBezTo>
                    <a:pt x="100777" y="17263"/>
                    <a:pt x="97475" y="17818"/>
                    <a:pt x="93742" y="18951"/>
                  </a:cubicBezTo>
                  <a:lnTo>
                    <a:pt x="93742" y="18951"/>
                  </a:lnTo>
                  <a:cubicBezTo>
                    <a:pt x="86891" y="21046"/>
                    <a:pt x="80324" y="24545"/>
                    <a:pt x="74755" y="29079"/>
                  </a:cubicBezTo>
                  <a:lnTo>
                    <a:pt x="74755" y="29079"/>
                  </a:lnTo>
                  <a:cubicBezTo>
                    <a:pt x="73313" y="30262"/>
                    <a:pt x="71908" y="31494"/>
                    <a:pt x="70467" y="32776"/>
                  </a:cubicBezTo>
                  <a:lnTo>
                    <a:pt x="70467" y="32776"/>
                  </a:lnTo>
                  <a:cubicBezTo>
                    <a:pt x="66992" y="35832"/>
                    <a:pt x="63172" y="38900"/>
                    <a:pt x="58084" y="39737"/>
                  </a:cubicBezTo>
                  <a:lnTo>
                    <a:pt x="58084" y="39737"/>
                  </a:lnTo>
                  <a:cubicBezTo>
                    <a:pt x="52268" y="40698"/>
                    <a:pt x="46181" y="36977"/>
                    <a:pt x="43187" y="32813"/>
                  </a:cubicBezTo>
                  <a:lnTo>
                    <a:pt x="43187" y="32813"/>
                  </a:lnTo>
                  <a:cubicBezTo>
                    <a:pt x="41129" y="29942"/>
                    <a:pt x="39860" y="26726"/>
                    <a:pt x="38628" y="23621"/>
                  </a:cubicBezTo>
                  <a:lnTo>
                    <a:pt x="38628" y="23621"/>
                  </a:lnTo>
                  <a:cubicBezTo>
                    <a:pt x="37963" y="21921"/>
                    <a:pt x="37261" y="20146"/>
                    <a:pt x="36435" y="18434"/>
                  </a:cubicBezTo>
                  <a:lnTo>
                    <a:pt x="36435" y="18434"/>
                  </a:lnTo>
                  <a:cubicBezTo>
                    <a:pt x="35166" y="15797"/>
                    <a:pt x="33490" y="13407"/>
                    <a:pt x="31605" y="11509"/>
                  </a:cubicBezTo>
                  <a:lnTo>
                    <a:pt x="31605" y="11509"/>
                  </a:lnTo>
                  <a:cubicBezTo>
                    <a:pt x="29375" y="9279"/>
                    <a:pt x="26923" y="7837"/>
                    <a:pt x="24335" y="7209"/>
                  </a:cubicBezTo>
                  <a:lnTo>
                    <a:pt x="24335" y="7209"/>
                  </a:lnTo>
                  <a:cubicBezTo>
                    <a:pt x="20257" y="6223"/>
                    <a:pt x="16524" y="7406"/>
                    <a:pt x="14059" y="8392"/>
                  </a:cubicBezTo>
                  <a:lnTo>
                    <a:pt x="14059" y="8392"/>
                  </a:lnTo>
                  <a:cubicBezTo>
                    <a:pt x="13222" y="7689"/>
                    <a:pt x="12458" y="6950"/>
                    <a:pt x="11718" y="6236"/>
                  </a:cubicBezTo>
                  <a:lnTo>
                    <a:pt x="11718" y="6236"/>
                  </a:lnTo>
                  <a:cubicBezTo>
                    <a:pt x="10572" y="5127"/>
                    <a:pt x="9377" y="3981"/>
                    <a:pt x="7899" y="2983"/>
                  </a:cubicBezTo>
                  <a:lnTo>
                    <a:pt x="7899" y="2983"/>
                  </a:lnTo>
                  <a:cubicBezTo>
                    <a:pt x="5730" y="1529"/>
                    <a:pt x="2945" y="49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7"/>
            <p:cNvSpPr/>
            <p:nvPr/>
          </p:nvSpPr>
          <p:spPr>
            <a:xfrm>
              <a:off x="1896625" y="2040725"/>
              <a:ext cx="3850475" cy="1315950"/>
            </a:xfrm>
            <a:custGeom>
              <a:rect b="b" l="l" r="r" t="t"/>
              <a:pathLst>
                <a:path extrusionOk="0" h="52638" w="154019">
                  <a:moveTo>
                    <a:pt x="1" y="62"/>
                  </a:moveTo>
                  <a:cubicBezTo>
                    <a:pt x="2157" y="457"/>
                    <a:pt x="4178" y="1134"/>
                    <a:pt x="5853" y="2058"/>
                  </a:cubicBezTo>
                  <a:lnTo>
                    <a:pt x="5853" y="2058"/>
                  </a:lnTo>
                  <a:cubicBezTo>
                    <a:pt x="7258" y="2835"/>
                    <a:pt x="8404" y="3734"/>
                    <a:pt x="9525" y="4609"/>
                  </a:cubicBezTo>
                  <a:lnTo>
                    <a:pt x="9525" y="4609"/>
                  </a:lnTo>
                  <a:cubicBezTo>
                    <a:pt x="10227" y="5176"/>
                    <a:pt x="10967" y="5755"/>
                    <a:pt x="11780" y="6309"/>
                  </a:cubicBezTo>
                  <a:lnTo>
                    <a:pt x="11780" y="6309"/>
                  </a:lnTo>
                  <a:lnTo>
                    <a:pt x="11792" y="6322"/>
                  </a:lnTo>
                  <a:lnTo>
                    <a:pt x="11817" y="6309"/>
                  </a:lnTo>
                  <a:cubicBezTo>
                    <a:pt x="16043" y="4449"/>
                    <a:pt x="19604" y="3931"/>
                    <a:pt x="22992" y="4683"/>
                  </a:cubicBezTo>
                  <a:lnTo>
                    <a:pt x="22992" y="4683"/>
                  </a:lnTo>
                  <a:cubicBezTo>
                    <a:pt x="23263" y="4745"/>
                    <a:pt x="23535" y="4818"/>
                    <a:pt x="23806" y="4892"/>
                  </a:cubicBezTo>
                  <a:lnTo>
                    <a:pt x="23806" y="4892"/>
                  </a:lnTo>
                  <a:cubicBezTo>
                    <a:pt x="28673" y="6309"/>
                    <a:pt x="33194" y="10659"/>
                    <a:pt x="36004" y="16709"/>
                  </a:cubicBezTo>
                  <a:lnTo>
                    <a:pt x="36004" y="16709"/>
                  </a:lnTo>
                  <a:cubicBezTo>
                    <a:pt x="36891" y="18594"/>
                    <a:pt x="37618" y="20553"/>
                    <a:pt x="38320" y="22438"/>
                  </a:cubicBezTo>
                  <a:lnTo>
                    <a:pt x="38320" y="22438"/>
                  </a:lnTo>
                  <a:cubicBezTo>
                    <a:pt x="39577" y="25790"/>
                    <a:pt x="40871" y="29252"/>
                    <a:pt x="43027" y="32357"/>
                  </a:cubicBezTo>
                  <a:lnTo>
                    <a:pt x="43027" y="32357"/>
                  </a:lnTo>
                  <a:cubicBezTo>
                    <a:pt x="45208" y="35474"/>
                    <a:pt x="48880" y="38345"/>
                    <a:pt x="52970" y="39540"/>
                  </a:cubicBezTo>
                  <a:lnTo>
                    <a:pt x="52970" y="39540"/>
                  </a:lnTo>
                  <a:cubicBezTo>
                    <a:pt x="54954" y="40119"/>
                    <a:pt x="57036" y="40292"/>
                    <a:pt x="59094" y="39922"/>
                  </a:cubicBezTo>
                  <a:lnTo>
                    <a:pt x="59094" y="39922"/>
                  </a:lnTo>
                  <a:cubicBezTo>
                    <a:pt x="64084" y="39010"/>
                    <a:pt x="67719" y="35967"/>
                    <a:pt x="71329" y="32677"/>
                  </a:cubicBezTo>
                  <a:lnTo>
                    <a:pt x="71329" y="32677"/>
                  </a:lnTo>
                  <a:cubicBezTo>
                    <a:pt x="72869" y="31248"/>
                    <a:pt x="74175" y="30065"/>
                    <a:pt x="75531" y="28919"/>
                  </a:cubicBezTo>
                  <a:lnTo>
                    <a:pt x="75531" y="28919"/>
                  </a:lnTo>
                  <a:cubicBezTo>
                    <a:pt x="80965" y="24336"/>
                    <a:pt x="87396" y="20639"/>
                    <a:pt x="94136" y="18212"/>
                  </a:cubicBezTo>
                  <a:lnTo>
                    <a:pt x="94136" y="18212"/>
                  </a:lnTo>
                  <a:cubicBezTo>
                    <a:pt x="102379" y="15242"/>
                    <a:pt x="109008" y="15156"/>
                    <a:pt x="114405" y="17941"/>
                  </a:cubicBezTo>
                  <a:lnTo>
                    <a:pt x="114405" y="17941"/>
                  </a:lnTo>
                  <a:cubicBezTo>
                    <a:pt x="115354" y="18421"/>
                    <a:pt x="116253" y="19000"/>
                    <a:pt x="117103" y="19678"/>
                  </a:cubicBezTo>
                  <a:lnTo>
                    <a:pt x="117103" y="19678"/>
                  </a:lnTo>
                  <a:cubicBezTo>
                    <a:pt x="121527" y="23214"/>
                    <a:pt x="123868" y="28623"/>
                    <a:pt x="126122" y="33860"/>
                  </a:cubicBezTo>
                  <a:lnTo>
                    <a:pt x="126122" y="33860"/>
                  </a:lnTo>
                  <a:cubicBezTo>
                    <a:pt x="126357" y="34402"/>
                    <a:pt x="126591" y="34944"/>
                    <a:pt x="126837" y="35474"/>
                  </a:cubicBezTo>
                  <a:lnTo>
                    <a:pt x="126837" y="35474"/>
                  </a:lnTo>
                  <a:cubicBezTo>
                    <a:pt x="127749" y="37581"/>
                    <a:pt x="128611" y="39257"/>
                    <a:pt x="129523" y="40772"/>
                  </a:cubicBezTo>
                  <a:lnTo>
                    <a:pt x="129523" y="40772"/>
                  </a:lnTo>
                  <a:cubicBezTo>
                    <a:pt x="131667" y="44272"/>
                    <a:pt x="134279" y="46995"/>
                    <a:pt x="137310" y="48843"/>
                  </a:cubicBezTo>
                  <a:lnTo>
                    <a:pt x="137310" y="48843"/>
                  </a:lnTo>
                  <a:cubicBezTo>
                    <a:pt x="142806" y="52194"/>
                    <a:pt x="149114" y="52638"/>
                    <a:pt x="154018" y="52638"/>
                  </a:cubicBezTo>
                  <a:lnTo>
                    <a:pt x="154018" y="52638"/>
                  </a:lnTo>
                  <a:lnTo>
                    <a:pt x="154018" y="52589"/>
                  </a:lnTo>
                  <a:cubicBezTo>
                    <a:pt x="149127" y="52589"/>
                    <a:pt x="142818" y="52145"/>
                    <a:pt x="137347" y="48806"/>
                  </a:cubicBezTo>
                  <a:lnTo>
                    <a:pt x="137347" y="48806"/>
                  </a:lnTo>
                  <a:cubicBezTo>
                    <a:pt x="134329" y="46958"/>
                    <a:pt x="131716" y="44247"/>
                    <a:pt x="129572" y="40748"/>
                  </a:cubicBezTo>
                  <a:lnTo>
                    <a:pt x="129572" y="40748"/>
                  </a:lnTo>
                  <a:cubicBezTo>
                    <a:pt x="128661" y="39244"/>
                    <a:pt x="127811" y="37569"/>
                    <a:pt x="126886" y="35462"/>
                  </a:cubicBezTo>
                  <a:lnTo>
                    <a:pt x="126886" y="35462"/>
                  </a:lnTo>
                  <a:cubicBezTo>
                    <a:pt x="126652" y="34932"/>
                    <a:pt x="126418" y="34390"/>
                    <a:pt x="126184" y="33848"/>
                  </a:cubicBezTo>
                  <a:lnTo>
                    <a:pt x="126184" y="33848"/>
                  </a:lnTo>
                  <a:cubicBezTo>
                    <a:pt x="123917" y="28599"/>
                    <a:pt x="121576" y="23190"/>
                    <a:pt x="117140" y="19641"/>
                  </a:cubicBezTo>
                  <a:lnTo>
                    <a:pt x="117140" y="19641"/>
                  </a:lnTo>
                  <a:cubicBezTo>
                    <a:pt x="116290" y="18963"/>
                    <a:pt x="115378" y="18384"/>
                    <a:pt x="114429" y="17891"/>
                  </a:cubicBezTo>
                  <a:lnTo>
                    <a:pt x="114429" y="17891"/>
                  </a:lnTo>
                  <a:cubicBezTo>
                    <a:pt x="109020" y="15095"/>
                    <a:pt x="102367" y="15193"/>
                    <a:pt x="94111" y="18163"/>
                  </a:cubicBezTo>
                  <a:lnTo>
                    <a:pt x="94111" y="18163"/>
                  </a:lnTo>
                  <a:cubicBezTo>
                    <a:pt x="87372" y="20590"/>
                    <a:pt x="80928" y="24299"/>
                    <a:pt x="75494" y="28882"/>
                  </a:cubicBezTo>
                  <a:lnTo>
                    <a:pt x="75494" y="28882"/>
                  </a:lnTo>
                  <a:cubicBezTo>
                    <a:pt x="74138" y="30028"/>
                    <a:pt x="72832" y="31211"/>
                    <a:pt x="71280" y="32640"/>
                  </a:cubicBezTo>
                  <a:lnTo>
                    <a:pt x="71280" y="32640"/>
                  </a:lnTo>
                  <a:cubicBezTo>
                    <a:pt x="67682" y="35930"/>
                    <a:pt x="64047" y="38961"/>
                    <a:pt x="59069" y="39873"/>
                  </a:cubicBezTo>
                  <a:lnTo>
                    <a:pt x="59069" y="39873"/>
                  </a:lnTo>
                  <a:cubicBezTo>
                    <a:pt x="52810" y="41019"/>
                    <a:pt x="46292" y="36940"/>
                    <a:pt x="43089" y="32332"/>
                  </a:cubicBezTo>
                  <a:lnTo>
                    <a:pt x="43089" y="32332"/>
                  </a:lnTo>
                  <a:cubicBezTo>
                    <a:pt x="40932" y="29227"/>
                    <a:pt x="39639" y="25777"/>
                    <a:pt x="38382" y="22426"/>
                  </a:cubicBezTo>
                  <a:lnTo>
                    <a:pt x="38382" y="22426"/>
                  </a:lnTo>
                  <a:cubicBezTo>
                    <a:pt x="37679" y="20541"/>
                    <a:pt x="36940" y="18581"/>
                    <a:pt x="36065" y="16696"/>
                  </a:cubicBezTo>
                  <a:lnTo>
                    <a:pt x="36065" y="16696"/>
                  </a:lnTo>
                  <a:cubicBezTo>
                    <a:pt x="34722" y="13825"/>
                    <a:pt x="32948" y="11238"/>
                    <a:pt x="30903" y="9205"/>
                  </a:cubicBezTo>
                  <a:lnTo>
                    <a:pt x="30903" y="9205"/>
                  </a:lnTo>
                  <a:cubicBezTo>
                    <a:pt x="28488" y="6802"/>
                    <a:pt x="25826" y="5262"/>
                    <a:pt x="23005" y="4634"/>
                  </a:cubicBezTo>
                  <a:lnTo>
                    <a:pt x="23005" y="4634"/>
                  </a:lnTo>
                  <a:cubicBezTo>
                    <a:pt x="19604" y="3882"/>
                    <a:pt x="16043" y="4400"/>
                    <a:pt x="11792" y="6260"/>
                  </a:cubicBezTo>
                  <a:lnTo>
                    <a:pt x="11792" y="6260"/>
                  </a:lnTo>
                  <a:cubicBezTo>
                    <a:pt x="10991" y="5706"/>
                    <a:pt x="10264" y="5139"/>
                    <a:pt x="9562" y="4572"/>
                  </a:cubicBezTo>
                  <a:lnTo>
                    <a:pt x="9562" y="4572"/>
                  </a:lnTo>
                  <a:cubicBezTo>
                    <a:pt x="8441" y="3697"/>
                    <a:pt x="7295" y="2785"/>
                    <a:pt x="5878" y="2009"/>
                  </a:cubicBezTo>
                  <a:lnTo>
                    <a:pt x="5878" y="2009"/>
                  </a:lnTo>
                  <a:cubicBezTo>
                    <a:pt x="4202" y="1085"/>
                    <a:pt x="2157" y="39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7"/>
            <p:cNvSpPr/>
            <p:nvPr/>
          </p:nvSpPr>
          <p:spPr>
            <a:xfrm>
              <a:off x="1896625" y="2057975"/>
              <a:ext cx="3850475" cy="1260200"/>
            </a:xfrm>
            <a:custGeom>
              <a:rect b="b" l="l" r="r" t="t"/>
              <a:pathLst>
                <a:path extrusionOk="0" h="50408" w="154019">
                  <a:moveTo>
                    <a:pt x="1" y="50"/>
                  </a:moveTo>
                  <a:cubicBezTo>
                    <a:pt x="1368" y="309"/>
                    <a:pt x="2674" y="678"/>
                    <a:pt x="3845" y="1171"/>
                  </a:cubicBezTo>
                  <a:lnTo>
                    <a:pt x="3845" y="1171"/>
                  </a:lnTo>
                  <a:cubicBezTo>
                    <a:pt x="5176" y="1726"/>
                    <a:pt x="6248" y="2367"/>
                    <a:pt x="7381" y="3044"/>
                  </a:cubicBezTo>
                  <a:lnTo>
                    <a:pt x="7381" y="3044"/>
                  </a:lnTo>
                  <a:cubicBezTo>
                    <a:pt x="8059" y="3438"/>
                    <a:pt x="8761" y="3857"/>
                    <a:pt x="9513" y="4252"/>
                  </a:cubicBezTo>
                  <a:lnTo>
                    <a:pt x="9513" y="4252"/>
                  </a:lnTo>
                  <a:lnTo>
                    <a:pt x="9537" y="4264"/>
                  </a:lnTo>
                  <a:lnTo>
                    <a:pt x="9550" y="4252"/>
                  </a:lnTo>
                  <a:cubicBezTo>
                    <a:pt x="14121" y="2095"/>
                    <a:pt x="17978" y="1430"/>
                    <a:pt x="21662" y="2194"/>
                  </a:cubicBezTo>
                  <a:lnTo>
                    <a:pt x="21662" y="2194"/>
                  </a:lnTo>
                  <a:cubicBezTo>
                    <a:pt x="27293" y="3340"/>
                    <a:pt x="32517" y="8145"/>
                    <a:pt x="35634" y="15045"/>
                  </a:cubicBezTo>
                  <a:lnTo>
                    <a:pt x="35634" y="15045"/>
                  </a:lnTo>
                  <a:cubicBezTo>
                    <a:pt x="36571" y="17103"/>
                    <a:pt x="37334" y="19247"/>
                    <a:pt x="38074" y="21305"/>
                  </a:cubicBezTo>
                  <a:lnTo>
                    <a:pt x="38074" y="21305"/>
                  </a:lnTo>
                  <a:cubicBezTo>
                    <a:pt x="39355" y="24902"/>
                    <a:pt x="40674" y="28611"/>
                    <a:pt x="42928" y="31950"/>
                  </a:cubicBezTo>
                  <a:lnTo>
                    <a:pt x="42928" y="31950"/>
                  </a:lnTo>
                  <a:cubicBezTo>
                    <a:pt x="44752" y="34649"/>
                    <a:pt x="47401" y="36965"/>
                    <a:pt x="50407" y="38505"/>
                  </a:cubicBezTo>
                  <a:lnTo>
                    <a:pt x="50407" y="38505"/>
                  </a:lnTo>
                  <a:cubicBezTo>
                    <a:pt x="51455" y="39035"/>
                    <a:pt x="52514" y="39454"/>
                    <a:pt x="53562" y="39762"/>
                  </a:cubicBezTo>
                  <a:lnTo>
                    <a:pt x="53562" y="39762"/>
                  </a:lnTo>
                  <a:cubicBezTo>
                    <a:pt x="55792" y="40415"/>
                    <a:pt x="58010" y="40538"/>
                    <a:pt x="60080" y="40119"/>
                  </a:cubicBezTo>
                  <a:lnTo>
                    <a:pt x="60080" y="40119"/>
                  </a:lnTo>
                  <a:cubicBezTo>
                    <a:pt x="64947" y="39146"/>
                    <a:pt x="68421" y="36139"/>
                    <a:pt x="72130" y="32616"/>
                  </a:cubicBezTo>
                  <a:lnTo>
                    <a:pt x="72130" y="32616"/>
                  </a:lnTo>
                  <a:cubicBezTo>
                    <a:pt x="73338" y="31470"/>
                    <a:pt x="74779" y="30114"/>
                    <a:pt x="76282" y="28796"/>
                  </a:cubicBezTo>
                  <a:lnTo>
                    <a:pt x="76282" y="28796"/>
                  </a:lnTo>
                  <a:cubicBezTo>
                    <a:pt x="81581" y="24163"/>
                    <a:pt x="87889" y="20257"/>
                    <a:pt x="94506" y="17485"/>
                  </a:cubicBezTo>
                  <a:lnTo>
                    <a:pt x="94506" y="17485"/>
                  </a:lnTo>
                  <a:cubicBezTo>
                    <a:pt x="102773" y="14047"/>
                    <a:pt x="109476" y="13628"/>
                    <a:pt x="114996" y="16228"/>
                  </a:cubicBezTo>
                  <a:lnTo>
                    <a:pt x="114996" y="16228"/>
                  </a:lnTo>
                  <a:cubicBezTo>
                    <a:pt x="115982" y="16684"/>
                    <a:pt x="116931" y="17251"/>
                    <a:pt x="117806" y="17891"/>
                  </a:cubicBezTo>
                  <a:lnTo>
                    <a:pt x="117806" y="17891"/>
                  </a:lnTo>
                  <a:cubicBezTo>
                    <a:pt x="122512" y="21403"/>
                    <a:pt x="125038" y="26948"/>
                    <a:pt x="127490" y="32320"/>
                  </a:cubicBezTo>
                  <a:lnTo>
                    <a:pt x="127490" y="32320"/>
                  </a:lnTo>
                  <a:cubicBezTo>
                    <a:pt x="127700" y="32776"/>
                    <a:pt x="127909" y="33232"/>
                    <a:pt x="128119" y="33675"/>
                  </a:cubicBezTo>
                  <a:lnTo>
                    <a:pt x="128119" y="33675"/>
                  </a:lnTo>
                  <a:cubicBezTo>
                    <a:pt x="129092" y="35794"/>
                    <a:pt x="129991" y="37483"/>
                    <a:pt x="130940" y="38986"/>
                  </a:cubicBezTo>
                  <a:lnTo>
                    <a:pt x="130940" y="38986"/>
                  </a:lnTo>
                  <a:cubicBezTo>
                    <a:pt x="133170" y="42547"/>
                    <a:pt x="135869" y="45245"/>
                    <a:pt x="138949" y="47044"/>
                  </a:cubicBezTo>
                  <a:lnTo>
                    <a:pt x="138949" y="47044"/>
                  </a:lnTo>
                  <a:cubicBezTo>
                    <a:pt x="143816" y="49866"/>
                    <a:pt x="149361" y="50408"/>
                    <a:pt x="154018" y="50383"/>
                  </a:cubicBezTo>
                  <a:lnTo>
                    <a:pt x="154018" y="50383"/>
                  </a:lnTo>
                  <a:lnTo>
                    <a:pt x="154018" y="50334"/>
                  </a:lnTo>
                  <a:cubicBezTo>
                    <a:pt x="149361" y="50346"/>
                    <a:pt x="143828" y="49816"/>
                    <a:pt x="138974" y="46995"/>
                  </a:cubicBezTo>
                  <a:lnTo>
                    <a:pt x="138974" y="46995"/>
                  </a:lnTo>
                  <a:cubicBezTo>
                    <a:pt x="135906" y="45208"/>
                    <a:pt x="133220" y="42510"/>
                    <a:pt x="130989" y="38973"/>
                  </a:cubicBezTo>
                  <a:lnTo>
                    <a:pt x="130989" y="38973"/>
                  </a:lnTo>
                  <a:cubicBezTo>
                    <a:pt x="130041" y="37470"/>
                    <a:pt x="129141" y="35782"/>
                    <a:pt x="128168" y="33663"/>
                  </a:cubicBezTo>
                  <a:lnTo>
                    <a:pt x="128168" y="33663"/>
                  </a:lnTo>
                  <a:cubicBezTo>
                    <a:pt x="127971" y="33219"/>
                    <a:pt x="127761" y="32763"/>
                    <a:pt x="127552" y="32308"/>
                  </a:cubicBezTo>
                  <a:lnTo>
                    <a:pt x="127552" y="32308"/>
                  </a:lnTo>
                  <a:cubicBezTo>
                    <a:pt x="125100" y="26935"/>
                    <a:pt x="122562" y="21366"/>
                    <a:pt x="117842" y="17855"/>
                  </a:cubicBezTo>
                  <a:lnTo>
                    <a:pt x="117842" y="17855"/>
                  </a:lnTo>
                  <a:cubicBezTo>
                    <a:pt x="116955" y="17201"/>
                    <a:pt x="116007" y="16647"/>
                    <a:pt x="115021" y="16179"/>
                  </a:cubicBezTo>
                  <a:lnTo>
                    <a:pt x="115021" y="16179"/>
                  </a:lnTo>
                  <a:cubicBezTo>
                    <a:pt x="111941" y="14737"/>
                    <a:pt x="108429" y="14207"/>
                    <a:pt x="104597" y="14626"/>
                  </a:cubicBezTo>
                  <a:lnTo>
                    <a:pt x="104597" y="14626"/>
                  </a:lnTo>
                  <a:cubicBezTo>
                    <a:pt x="101529" y="14959"/>
                    <a:pt x="98215" y="15883"/>
                    <a:pt x="94481" y="17448"/>
                  </a:cubicBezTo>
                  <a:lnTo>
                    <a:pt x="94481" y="17448"/>
                  </a:lnTo>
                  <a:cubicBezTo>
                    <a:pt x="87852" y="20208"/>
                    <a:pt x="81544" y="24114"/>
                    <a:pt x="76233" y="28759"/>
                  </a:cubicBezTo>
                  <a:lnTo>
                    <a:pt x="76233" y="28759"/>
                  </a:lnTo>
                  <a:cubicBezTo>
                    <a:pt x="74730" y="30077"/>
                    <a:pt x="73288" y="31433"/>
                    <a:pt x="72093" y="32579"/>
                  </a:cubicBezTo>
                  <a:lnTo>
                    <a:pt x="72093" y="32579"/>
                  </a:lnTo>
                  <a:cubicBezTo>
                    <a:pt x="68384" y="36103"/>
                    <a:pt x="64922" y="39097"/>
                    <a:pt x="60067" y="40070"/>
                  </a:cubicBezTo>
                  <a:lnTo>
                    <a:pt x="60067" y="40070"/>
                  </a:lnTo>
                  <a:cubicBezTo>
                    <a:pt x="53365" y="41413"/>
                    <a:pt x="46403" y="36990"/>
                    <a:pt x="42978" y="31926"/>
                  </a:cubicBezTo>
                  <a:lnTo>
                    <a:pt x="42978" y="31926"/>
                  </a:lnTo>
                  <a:cubicBezTo>
                    <a:pt x="40723" y="28599"/>
                    <a:pt x="39404" y="24890"/>
                    <a:pt x="38123" y="21292"/>
                  </a:cubicBezTo>
                  <a:lnTo>
                    <a:pt x="38123" y="21292"/>
                  </a:lnTo>
                  <a:cubicBezTo>
                    <a:pt x="37396" y="19235"/>
                    <a:pt x="36632" y="17091"/>
                    <a:pt x="35696" y="15021"/>
                  </a:cubicBezTo>
                  <a:lnTo>
                    <a:pt x="35696" y="15021"/>
                  </a:lnTo>
                  <a:cubicBezTo>
                    <a:pt x="34291" y="11940"/>
                    <a:pt x="32394" y="9156"/>
                    <a:pt x="30200" y="6962"/>
                  </a:cubicBezTo>
                  <a:lnTo>
                    <a:pt x="30200" y="6962"/>
                  </a:lnTo>
                  <a:cubicBezTo>
                    <a:pt x="27601" y="4387"/>
                    <a:pt x="24730" y="2761"/>
                    <a:pt x="21674" y="2132"/>
                  </a:cubicBezTo>
                  <a:lnTo>
                    <a:pt x="21674" y="2132"/>
                  </a:lnTo>
                  <a:cubicBezTo>
                    <a:pt x="19641" y="1726"/>
                    <a:pt x="17485" y="1750"/>
                    <a:pt x="15255" y="2206"/>
                  </a:cubicBezTo>
                  <a:lnTo>
                    <a:pt x="15255" y="2206"/>
                  </a:lnTo>
                  <a:cubicBezTo>
                    <a:pt x="13456" y="2576"/>
                    <a:pt x="11583" y="3229"/>
                    <a:pt x="9525" y="4202"/>
                  </a:cubicBezTo>
                  <a:lnTo>
                    <a:pt x="9525" y="4202"/>
                  </a:lnTo>
                  <a:cubicBezTo>
                    <a:pt x="8786" y="3808"/>
                    <a:pt x="8083" y="3402"/>
                    <a:pt x="7418" y="2995"/>
                  </a:cubicBezTo>
                  <a:lnTo>
                    <a:pt x="7418" y="2995"/>
                  </a:lnTo>
                  <a:cubicBezTo>
                    <a:pt x="6334" y="2354"/>
                    <a:pt x="5200" y="1677"/>
                    <a:pt x="3870" y="1122"/>
                  </a:cubicBezTo>
                  <a:lnTo>
                    <a:pt x="3870" y="1122"/>
                  </a:lnTo>
                  <a:cubicBezTo>
                    <a:pt x="2687" y="629"/>
                    <a:pt x="1381" y="247"/>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7"/>
            <p:cNvSpPr/>
            <p:nvPr/>
          </p:nvSpPr>
          <p:spPr>
            <a:xfrm>
              <a:off x="1896625" y="2048750"/>
              <a:ext cx="3850475" cy="1231550"/>
            </a:xfrm>
            <a:custGeom>
              <a:rect b="b" l="l" r="r" t="t"/>
              <a:pathLst>
                <a:path extrusionOk="0" h="49262" w="154019">
                  <a:moveTo>
                    <a:pt x="13431" y="900"/>
                  </a:moveTo>
                  <a:cubicBezTo>
                    <a:pt x="11484" y="1343"/>
                    <a:pt x="9463" y="2095"/>
                    <a:pt x="7258" y="3204"/>
                  </a:cubicBezTo>
                  <a:lnTo>
                    <a:pt x="7258" y="3204"/>
                  </a:lnTo>
                  <a:cubicBezTo>
                    <a:pt x="6580" y="2970"/>
                    <a:pt x="5940" y="2723"/>
                    <a:pt x="5323" y="2477"/>
                  </a:cubicBezTo>
                  <a:lnTo>
                    <a:pt x="5323" y="2477"/>
                  </a:lnTo>
                  <a:cubicBezTo>
                    <a:pt x="4202" y="2046"/>
                    <a:pt x="3130" y="1627"/>
                    <a:pt x="1849" y="1282"/>
                  </a:cubicBezTo>
                  <a:lnTo>
                    <a:pt x="1849" y="1282"/>
                  </a:lnTo>
                  <a:cubicBezTo>
                    <a:pt x="1257" y="1121"/>
                    <a:pt x="641" y="998"/>
                    <a:pt x="1" y="887"/>
                  </a:cubicBezTo>
                  <a:lnTo>
                    <a:pt x="1" y="887"/>
                  </a:lnTo>
                  <a:lnTo>
                    <a:pt x="1" y="949"/>
                  </a:lnTo>
                  <a:cubicBezTo>
                    <a:pt x="629" y="1047"/>
                    <a:pt x="1245" y="1183"/>
                    <a:pt x="1837" y="1331"/>
                  </a:cubicBezTo>
                  <a:lnTo>
                    <a:pt x="1837" y="1331"/>
                  </a:lnTo>
                  <a:cubicBezTo>
                    <a:pt x="3118" y="1676"/>
                    <a:pt x="4178" y="2095"/>
                    <a:pt x="5299" y="2526"/>
                  </a:cubicBezTo>
                  <a:lnTo>
                    <a:pt x="5299" y="2526"/>
                  </a:lnTo>
                  <a:cubicBezTo>
                    <a:pt x="5927" y="2772"/>
                    <a:pt x="6568" y="3019"/>
                    <a:pt x="7258" y="3253"/>
                  </a:cubicBezTo>
                  <a:lnTo>
                    <a:pt x="7258" y="3253"/>
                  </a:lnTo>
                  <a:lnTo>
                    <a:pt x="7270" y="3265"/>
                  </a:lnTo>
                  <a:lnTo>
                    <a:pt x="7283" y="3253"/>
                  </a:lnTo>
                  <a:cubicBezTo>
                    <a:pt x="12137" y="826"/>
                    <a:pt x="16400" y="0"/>
                    <a:pt x="20331" y="752"/>
                  </a:cubicBezTo>
                  <a:lnTo>
                    <a:pt x="20331" y="752"/>
                  </a:lnTo>
                  <a:cubicBezTo>
                    <a:pt x="26418" y="1898"/>
                    <a:pt x="31999" y="7011"/>
                    <a:pt x="35264" y="14429"/>
                  </a:cubicBezTo>
                  <a:lnTo>
                    <a:pt x="35264" y="14429"/>
                  </a:lnTo>
                  <a:cubicBezTo>
                    <a:pt x="36250" y="16671"/>
                    <a:pt x="37051" y="18987"/>
                    <a:pt x="37815" y="21230"/>
                  </a:cubicBezTo>
                  <a:lnTo>
                    <a:pt x="37815" y="21230"/>
                  </a:lnTo>
                  <a:cubicBezTo>
                    <a:pt x="39121" y="25062"/>
                    <a:pt x="40476" y="29029"/>
                    <a:pt x="42830" y="32615"/>
                  </a:cubicBezTo>
                  <a:lnTo>
                    <a:pt x="42830" y="32615"/>
                  </a:lnTo>
                  <a:cubicBezTo>
                    <a:pt x="44715" y="35473"/>
                    <a:pt x="47611" y="38049"/>
                    <a:pt x="50765" y="39687"/>
                  </a:cubicBezTo>
                  <a:lnTo>
                    <a:pt x="50765" y="39687"/>
                  </a:lnTo>
                  <a:cubicBezTo>
                    <a:pt x="51886" y="40267"/>
                    <a:pt x="53020" y="40722"/>
                    <a:pt x="54153" y="41055"/>
                  </a:cubicBezTo>
                  <a:lnTo>
                    <a:pt x="54153" y="41055"/>
                  </a:lnTo>
                  <a:cubicBezTo>
                    <a:pt x="56531" y="41745"/>
                    <a:pt x="58872" y="41856"/>
                    <a:pt x="61078" y="41388"/>
                  </a:cubicBezTo>
                  <a:lnTo>
                    <a:pt x="61078" y="41388"/>
                  </a:lnTo>
                  <a:cubicBezTo>
                    <a:pt x="63308" y="40895"/>
                    <a:pt x="65452" y="39897"/>
                    <a:pt x="67608" y="38344"/>
                  </a:cubicBezTo>
                  <a:lnTo>
                    <a:pt x="67608" y="38344"/>
                  </a:lnTo>
                  <a:cubicBezTo>
                    <a:pt x="69493" y="36977"/>
                    <a:pt x="71144" y="35400"/>
                    <a:pt x="72943" y="33613"/>
                  </a:cubicBezTo>
                  <a:lnTo>
                    <a:pt x="72943" y="33613"/>
                  </a:lnTo>
                  <a:cubicBezTo>
                    <a:pt x="74520" y="32060"/>
                    <a:pt x="75814" y="30828"/>
                    <a:pt x="77022" y="29732"/>
                  </a:cubicBezTo>
                  <a:lnTo>
                    <a:pt x="77022" y="29732"/>
                  </a:lnTo>
                  <a:cubicBezTo>
                    <a:pt x="82209" y="25037"/>
                    <a:pt x="88382" y="20922"/>
                    <a:pt x="94875" y="17829"/>
                  </a:cubicBezTo>
                  <a:lnTo>
                    <a:pt x="94875" y="17829"/>
                  </a:lnTo>
                  <a:cubicBezTo>
                    <a:pt x="103266" y="13837"/>
                    <a:pt x="109846" y="13122"/>
                    <a:pt x="115600" y="15574"/>
                  </a:cubicBezTo>
                  <a:lnTo>
                    <a:pt x="115600" y="15574"/>
                  </a:lnTo>
                  <a:cubicBezTo>
                    <a:pt x="116610" y="16006"/>
                    <a:pt x="117596" y="16548"/>
                    <a:pt x="118508" y="17176"/>
                  </a:cubicBezTo>
                  <a:lnTo>
                    <a:pt x="118508" y="17176"/>
                  </a:lnTo>
                  <a:cubicBezTo>
                    <a:pt x="123486" y="20639"/>
                    <a:pt x="126221" y="26331"/>
                    <a:pt x="128870" y="31839"/>
                  </a:cubicBezTo>
                  <a:lnTo>
                    <a:pt x="128870" y="31839"/>
                  </a:lnTo>
                  <a:cubicBezTo>
                    <a:pt x="129043" y="32208"/>
                    <a:pt x="129227" y="32578"/>
                    <a:pt x="129400" y="32935"/>
                  </a:cubicBezTo>
                  <a:lnTo>
                    <a:pt x="129400" y="32935"/>
                  </a:lnTo>
                  <a:cubicBezTo>
                    <a:pt x="130435" y="35067"/>
                    <a:pt x="131371" y="36767"/>
                    <a:pt x="132345" y="38270"/>
                  </a:cubicBezTo>
                  <a:lnTo>
                    <a:pt x="132345" y="38270"/>
                  </a:lnTo>
                  <a:cubicBezTo>
                    <a:pt x="134710" y="41918"/>
                    <a:pt x="137409" y="44542"/>
                    <a:pt x="140575" y="46292"/>
                  </a:cubicBezTo>
                  <a:lnTo>
                    <a:pt x="140575" y="46292"/>
                  </a:lnTo>
                  <a:cubicBezTo>
                    <a:pt x="143052" y="47672"/>
                    <a:pt x="145812" y="48534"/>
                    <a:pt x="149003" y="48953"/>
                  </a:cubicBezTo>
                  <a:lnTo>
                    <a:pt x="149003" y="48953"/>
                  </a:lnTo>
                  <a:cubicBezTo>
                    <a:pt x="150556" y="49163"/>
                    <a:pt x="152195" y="49261"/>
                    <a:pt x="154018" y="49249"/>
                  </a:cubicBezTo>
                  <a:lnTo>
                    <a:pt x="154018" y="49249"/>
                  </a:lnTo>
                  <a:lnTo>
                    <a:pt x="154018" y="49200"/>
                  </a:lnTo>
                  <a:cubicBezTo>
                    <a:pt x="149718" y="49212"/>
                    <a:pt x="144900" y="48633"/>
                    <a:pt x="140612" y="46255"/>
                  </a:cubicBezTo>
                  <a:lnTo>
                    <a:pt x="140612" y="46255"/>
                  </a:lnTo>
                  <a:cubicBezTo>
                    <a:pt x="137446" y="44505"/>
                    <a:pt x="134760" y="41881"/>
                    <a:pt x="132394" y="38246"/>
                  </a:cubicBezTo>
                  <a:lnTo>
                    <a:pt x="132394" y="38246"/>
                  </a:lnTo>
                  <a:cubicBezTo>
                    <a:pt x="131421" y="36743"/>
                    <a:pt x="130484" y="35055"/>
                    <a:pt x="129449" y="32923"/>
                  </a:cubicBezTo>
                  <a:lnTo>
                    <a:pt x="129449" y="32923"/>
                  </a:lnTo>
                  <a:cubicBezTo>
                    <a:pt x="129277" y="32553"/>
                    <a:pt x="129104" y="32196"/>
                    <a:pt x="128932" y="31826"/>
                  </a:cubicBezTo>
                  <a:lnTo>
                    <a:pt x="128932" y="31826"/>
                  </a:lnTo>
                  <a:cubicBezTo>
                    <a:pt x="126270" y="26306"/>
                    <a:pt x="123535" y="20602"/>
                    <a:pt x="118545" y="17139"/>
                  </a:cubicBezTo>
                  <a:lnTo>
                    <a:pt x="118545" y="17139"/>
                  </a:lnTo>
                  <a:cubicBezTo>
                    <a:pt x="117621" y="16499"/>
                    <a:pt x="116635" y="15956"/>
                    <a:pt x="115625" y="15525"/>
                  </a:cubicBezTo>
                  <a:lnTo>
                    <a:pt x="115625" y="15525"/>
                  </a:lnTo>
                  <a:cubicBezTo>
                    <a:pt x="112433" y="14170"/>
                    <a:pt x="108848" y="13788"/>
                    <a:pt x="104954" y="14416"/>
                  </a:cubicBezTo>
                  <a:lnTo>
                    <a:pt x="104954" y="14416"/>
                  </a:lnTo>
                  <a:cubicBezTo>
                    <a:pt x="101886" y="14909"/>
                    <a:pt x="98572" y="16006"/>
                    <a:pt x="94838" y="17780"/>
                  </a:cubicBezTo>
                  <a:lnTo>
                    <a:pt x="94838" y="17780"/>
                  </a:lnTo>
                  <a:cubicBezTo>
                    <a:pt x="88345" y="20873"/>
                    <a:pt x="82160" y="24988"/>
                    <a:pt x="76972" y="29695"/>
                  </a:cubicBezTo>
                  <a:lnTo>
                    <a:pt x="76972" y="29695"/>
                  </a:lnTo>
                  <a:cubicBezTo>
                    <a:pt x="75765" y="30791"/>
                    <a:pt x="74471" y="32023"/>
                    <a:pt x="72894" y="33576"/>
                  </a:cubicBezTo>
                  <a:lnTo>
                    <a:pt x="72894" y="33576"/>
                  </a:lnTo>
                  <a:cubicBezTo>
                    <a:pt x="69740" y="36693"/>
                    <a:pt x="66167" y="40217"/>
                    <a:pt x="61053" y="41326"/>
                  </a:cubicBezTo>
                  <a:lnTo>
                    <a:pt x="61053" y="41326"/>
                  </a:lnTo>
                  <a:cubicBezTo>
                    <a:pt x="54005" y="42866"/>
                    <a:pt x="46428" y="37975"/>
                    <a:pt x="42879" y="32590"/>
                  </a:cubicBezTo>
                  <a:lnTo>
                    <a:pt x="42879" y="32590"/>
                  </a:lnTo>
                  <a:cubicBezTo>
                    <a:pt x="40526" y="29017"/>
                    <a:pt x="39170" y="25050"/>
                    <a:pt x="37864" y="21218"/>
                  </a:cubicBezTo>
                  <a:lnTo>
                    <a:pt x="37864" y="21218"/>
                  </a:lnTo>
                  <a:cubicBezTo>
                    <a:pt x="37100" y="18975"/>
                    <a:pt x="36312" y="16659"/>
                    <a:pt x="35326" y="14416"/>
                  </a:cubicBezTo>
                  <a:lnTo>
                    <a:pt x="35326" y="14416"/>
                  </a:lnTo>
                  <a:cubicBezTo>
                    <a:pt x="33860" y="11102"/>
                    <a:pt x="31851" y="8120"/>
                    <a:pt x="29498" y="5779"/>
                  </a:cubicBezTo>
                  <a:lnTo>
                    <a:pt x="29498" y="5779"/>
                  </a:lnTo>
                  <a:cubicBezTo>
                    <a:pt x="26713" y="3031"/>
                    <a:pt x="23645" y="1319"/>
                    <a:pt x="20343" y="702"/>
                  </a:cubicBezTo>
                  <a:lnTo>
                    <a:pt x="20343" y="702"/>
                  </a:lnTo>
                  <a:cubicBezTo>
                    <a:pt x="19395" y="518"/>
                    <a:pt x="18433" y="431"/>
                    <a:pt x="17448" y="431"/>
                  </a:cubicBezTo>
                  <a:lnTo>
                    <a:pt x="17448" y="431"/>
                  </a:lnTo>
                  <a:cubicBezTo>
                    <a:pt x="16142" y="431"/>
                    <a:pt x="14799" y="592"/>
                    <a:pt x="13431" y="90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7"/>
            <p:cNvSpPr/>
            <p:nvPr/>
          </p:nvSpPr>
          <p:spPr>
            <a:xfrm>
              <a:off x="1896625" y="2003450"/>
              <a:ext cx="3850475" cy="1240500"/>
            </a:xfrm>
            <a:custGeom>
              <a:rect b="b" l="l" r="r" t="t"/>
              <a:pathLst>
                <a:path extrusionOk="0" h="49620" w="154019">
                  <a:moveTo>
                    <a:pt x="11607" y="1036"/>
                  </a:moveTo>
                  <a:cubicBezTo>
                    <a:pt x="9513" y="1553"/>
                    <a:pt x="7357" y="2404"/>
                    <a:pt x="4991" y="3648"/>
                  </a:cubicBezTo>
                  <a:lnTo>
                    <a:pt x="4991" y="3648"/>
                  </a:lnTo>
                  <a:cubicBezTo>
                    <a:pt x="4436" y="3562"/>
                    <a:pt x="3907" y="3476"/>
                    <a:pt x="3389" y="3389"/>
                  </a:cubicBezTo>
                  <a:lnTo>
                    <a:pt x="3389" y="3389"/>
                  </a:lnTo>
                  <a:cubicBezTo>
                    <a:pt x="2280" y="3204"/>
                    <a:pt x="1220" y="3032"/>
                    <a:pt x="1" y="2909"/>
                  </a:cubicBezTo>
                  <a:lnTo>
                    <a:pt x="1" y="2909"/>
                  </a:lnTo>
                  <a:lnTo>
                    <a:pt x="1" y="2958"/>
                  </a:lnTo>
                  <a:cubicBezTo>
                    <a:pt x="1220" y="3081"/>
                    <a:pt x="2268" y="3254"/>
                    <a:pt x="3389" y="3439"/>
                  </a:cubicBezTo>
                  <a:lnTo>
                    <a:pt x="3389" y="3439"/>
                  </a:lnTo>
                  <a:cubicBezTo>
                    <a:pt x="3907" y="3525"/>
                    <a:pt x="4436" y="3623"/>
                    <a:pt x="4991" y="3710"/>
                  </a:cubicBezTo>
                  <a:lnTo>
                    <a:pt x="4991" y="3710"/>
                  </a:lnTo>
                  <a:lnTo>
                    <a:pt x="5003" y="3710"/>
                  </a:lnTo>
                  <a:lnTo>
                    <a:pt x="5015" y="3697"/>
                  </a:lnTo>
                  <a:cubicBezTo>
                    <a:pt x="10203" y="974"/>
                    <a:pt x="14774" y="1"/>
                    <a:pt x="19000" y="753"/>
                  </a:cubicBezTo>
                  <a:lnTo>
                    <a:pt x="19000" y="753"/>
                  </a:lnTo>
                  <a:cubicBezTo>
                    <a:pt x="28685" y="2465"/>
                    <a:pt x="33613" y="12285"/>
                    <a:pt x="34895" y="15255"/>
                  </a:cubicBezTo>
                  <a:lnTo>
                    <a:pt x="34895" y="15255"/>
                  </a:lnTo>
                  <a:cubicBezTo>
                    <a:pt x="35930" y="17670"/>
                    <a:pt x="36755" y="20171"/>
                    <a:pt x="37544" y="22598"/>
                  </a:cubicBezTo>
                  <a:lnTo>
                    <a:pt x="37544" y="22598"/>
                  </a:lnTo>
                  <a:cubicBezTo>
                    <a:pt x="38887" y="26677"/>
                    <a:pt x="40267" y="30891"/>
                    <a:pt x="42731" y="34710"/>
                  </a:cubicBezTo>
                  <a:lnTo>
                    <a:pt x="42731" y="34710"/>
                  </a:lnTo>
                  <a:cubicBezTo>
                    <a:pt x="44703" y="37791"/>
                    <a:pt x="47771" y="40563"/>
                    <a:pt x="51122" y="42325"/>
                  </a:cubicBezTo>
                  <a:lnTo>
                    <a:pt x="51122" y="42325"/>
                  </a:lnTo>
                  <a:cubicBezTo>
                    <a:pt x="52145" y="42855"/>
                    <a:pt x="53377" y="43397"/>
                    <a:pt x="54745" y="43791"/>
                  </a:cubicBezTo>
                  <a:lnTo>
                    <a:pt x="54745" y="43791"/>
                  </a:lnTo>
                  <a:cubicBezTo>
                    <a:pt x="56913" y="44420"/>
                    <a:pt x="59427" y="44703"/>
                    <a:pt x="62064" y="44087"/>
                  </a:cubicBezTo>
                  <a:lnTo>
                    <a:pt x="62064" y="44087"/>
                  </a:lnTo>
                  <a:cubicBezTo>
                    <a:pt x="67054" y="42916"/>
                    <a:pt x="70467" y="39429"/>
                    <a:pt x="73757" y="36053"/>
                  </a:cubicBezTo>
                  <a:lnTo>
                    <a:pt x="73757" y="36053"/>
                  </a:lnTo>
                  <a:cubicBezTo>
                    <a:pt x="75223" y="34550"/>
                    <a:pt x="76529" y="33256"/>
                    <a:pt x="77761" y="32098"/>
                  </a:cubicBezTo>
                  <a:lnTo>
                    <a:pt x="77761" y="32098"/>
                  </a:lnTo>
                  <a:cubicBezTo>
                    <a:pt x="82911" y="27268"/>
                    <a:pt x="88789" y="23067"/>
                    <a:pt x="95245" y="19604"/>
                  </a:cubicBezTo>
                  <a:lnTo>
                    <a:pt x="95245" y="19604"/>
                  </a:lnTo>
                  <a:cubicBezTo>
                    <a:pt x="103624" y="15107"/>
                    <a:pt x="110289" y="14084"/>
                    <a:pt x="116191" y="16364"/>
                  </a:cubicBezTo>
                  <a:lnTo>
                    <a:pt x="116191" y="16364"/>
                  </a:lnTo>
                  <a:cubicBezTo>
                    <a:pt x="117239" y="16770"/>
                    <a:pt x="118261" y="17288"/>
                    <a:pt x="119210" y="17904"/>
                  </a:cubicBezTo>
                  <a:lnTo>
                    <a:pt x="119210" y="17904"/>
                  </a:lnTo>
                  <a:cubicBezTo>
                    <a:pt x="124471" y="21305"/>
                    <a:pt x="127404" y="27145"/>
                    <a:pt x="130250" y="32788"/>
                  </a:cubicBezTo>
                  <a:lnTo>
                    <a:pt x="130250" y="32788"/>
                  </a:lnTo>
                  <a:cubicBezTo>
                    <a:pt x="130398" y="33072"/>
                    <a:pt x="130546" y="33355"/>
                    <a:pt x="130681" y="33638"/>
                  </a:cubicBezTo>
                  <a:lnTo>
                    <a:pt x="130681" y="33638"/>
                  </a:lnTo>
                  <a:cubicBezTo>
                    <a:pt x="131778" y="35795"/>
                    <a:pt x="132751" y="37495"/>
                    <a:pt x="133749" y="38998"/>
                  </a:cubicBezTo>
                  <a:lnTo>
                    <a:pt x="133749" y="38998"/>
                  </a:lnTo>
                  <a:cubicBezTo>
                    <a:pt x="136226" y="42682"/>
                    <a:pt x="138986" y="45294"/>
                    <a:pt x="142214" y="46995"/>
                  </a:cubicBezTo>
                  <a:lnTo>
                    <a:pt x="142214" y="46995"/>
                  </a:lnTo>
                  <a:cubicBezTo>
                    <a:pt x="145997" y="48991"/>
                    <a:pt x="150088" y="49595"/>
                    <a:pt x="154018" y="49619"/>
                  </a:cubicBezTo>
                  <a:lnTo>
                    <a:pt x="154018" y="49619"/>
                  </a:lnTo>
                  <a:lnTo>
                    <a:pt x="154018" y="49570"/>
                  </a:lnTo>
                  <a:cubicBezTo>
                    <a:pt x="150088" y="49545"/>
                    <a:pt x="146009" y="48942"/>
                    <a:pt x="142239" y="46945"/>
                  </a:cubicBezTo>
                  <a:lnTo>
                    <a:pt x="142239" y="46945"/>
                  </a:lnTo>
                  <a:cubicBezTo>
                    <a:pt x="139023" y="45257"/>
                    <a:pt x="136263" y="42645"/>
                    <a:pt x="133811" y="38974"/>
                  </a:cubicBezTo>
                  <a:lnTo>
                    <a:pt x="133811" y="38974"/>
                  </a:lnTo>
                  <a:cubicBezTo>
                    <a:pt x="132801" y="37470"/>
                    <a:pt x="131827" y="35770"/>
                    <a:pt x="130743" y="33614"/>
                  </a:cubicBezTo>
                  <a:lnTo>
                    <a:pt x="130743" y="33614"/>
                  </a:lnTo>
                  <a:cubicBezTo>
                    <a:pt x="130595" y="33343"/>
                    <a:pt x="130460" y="33059"/>
                    <a:pt x="130312" y="32776"/>
                  </a:cubicBezTo>
                  <a:lnTo>
                    <a:pt x="130312" y="32776"/>
                  </a:lnTo>
                  <a:cubicBezTo>
                    <a:pt x="128907" y="30004"/>
                    <a:pt x="127466" y="27133"/>
                    <a:pt x="125704" y="24521"/>
                  </a:cubicBezTo>
                  <a:lnTo>
                    <a:pt x="125704" y="24521"/>
                  </a:lnTo>
                  <a:cubicBezTo>
                    <a:pt x="123720" y="21563"/>
                    <a:pt x="121601" y="19395"/>
                    <a:pt x="119247" y="17867"/>
                  </a:cubicBezTo>
                  <a:lnTo>
                    <a:pt x="119247" y="17867"/>
                  </a:lnTo>
                  <a:cubicBezTo>
                    <a:pt x="118286" y="17251"/>
                    <a:pt x="117263" y="16721"/>
                    <a:pt x="116216" y="16327"/>
                  </a:cubicBezTo>
                  <a:lnTo>
                    <a:pt x="116216" y="16327"/>
                  </a:lnTo>
                  <a:cubicBezTo>
                    <a:pt x="112926" y="15045"/>
                    <a:pt x="109267" y="14824"/>
                    <a:pt x="105324" y="15637"/>
                  </a:cubicBezTo>
                  <a:lnTo>
                    <a:pt x="105324" y="15637"/>
                  </a:lnTo>
                  <a:cubicBezTo>
                    <a:pt x="102231" y="16290"/>
                    <a:pt x="98929" y="17571"/>
                    <a:pt x="95208" y="19567"/>
                  </a:cubicBezTo>
                  <a:lnTo>
                    <a:pt x="95208" y="19567"/>
                  </a:lnTo>
                  <a:cubicBezTo>
                    <a:pt x="88752" y="23030"/>
                    <a:pt x="82862" y="27231"/>
                    <a:pt x="77712" y="32061"/>
                  </a:cubicBezTo>
                  <a:lnTo>
                    <a:pt x="77712" y="32061"/>
                  </a:lnTo>
                  <a:cubicBezTo>
                    <a:pt x="76480" y="33219"/>
                    <a:pt x="75173" y="34513"/>
                    <a:pt x="73707" y="36016"/>
                  </a:cubicBezTo>
                  <a:lnTo>
                    <a:pt x="73707" y="36016"/>
                  </a:lnTo>
                  <a:cubicBezTo>
                    <a:pt x="70417" y="39392"/>
                    <a:pt x="67017" y="42867"/>
                    <a:pt x="62051" y="44038"/>
                  </a:cubicBezTo>
                  <a:lnTo>
                    <a:pt x="62051" y="44038"/>
                  </a:lnTo>
                  <a:cubicBezTo>
                    <a:pt x="54572" y="45787"/>
                    <a:pt x="46539" y="40526"/>
                    <a:pt x="42781" y="34686"/>
                  </a:cubicBezTo>
                  <a:lnTo>
                    <a:pt x="42781" y="34686"/>
                  </a:lnTo>
                  <a:cubicBezTo>
                    <a:pt x="40329" y="30878"/>
                    <a:pt x="38949" y="26664"/>
                    <a:pt x="37606" y="22586"/>
                  </a:cubicBezTo>
                  <a:lnTo>
                    <a:pt x="37606" y="22586"/>
                  </a:lnTo>
                  <a:cubicBezTo>
                    <a:pt x="36817" y="20159"/>
                    <a:pt x="35991" y="17657"/>
                    <a:pt x="34956" y="15242"/>
                  </a:cubicBezTo>
                  <a:lnTo>
                    <a:pt x="34956" y="15242"/>
                  </a:lnTo>
                  <a:cubicBezTo>
                    <a:pt x="33884" y="12778"/>
                    <a:pt x="31962" y="9193"/>
                    <a:pt x="28783" y="6051"/>
                  </a:cubicBezTo>
                  <a:lnTo>
                    <a:pt x="28783" y="6051"/>
                  </a:lnTo>
                  <a:cubicBezTo>
                    <a:pt x="25839" y="3131"/>
                    <a:pt x="22549" y="1332"/>
                    <a:pt x="19013" y="703"/>
                  </a:cubicBezTo>
                  <a:lnTo>
                    <a:pt x="19013" y="703"/>
                  </a:lnTo>
                  <a:cubicBezTo>
                    <a:pt x="18088" y="543"/>
                    <a:pt x="17140" y="457"/>
                    <a:pt x="16179" y="457"/>
                  </a:cubicBezTo>
                  <a:lnTo>
                    <a:pt x="16179" y="457"/>
                  </a:lnTo>
                  <a:cubicBezTo>
                    <a:pt x="14688" y="457"/>
                    <a:pt x="13160" y="654"/>
                    <a:pt x="11607" y="10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7"/>
            <p:cNvSpPr/>
            <p:nvPr/>
          </p:nvSpPr>
          <p:spPr>
            <a:xfrm>
              <a:off x="1896625" y="1958500"/>
              <a:ext cx="3850475" cy="1250325"/>
            </a:xfrm>
            <a:custGeom>
              <a:rect b="b" l="l" r="r" t="t"/>
              <a:pathLst>
                <a:path extrusionOk="0" h="50013" w="154019">
                  <a:moveTo>
                    <a:pt x="2724" y="4078"/>
                  </a:moveTo>
                  <a:cubicBezTo>
                    <a:pt x="1775" y="4152"/>
                    <a:pt x="888" y="4202"/>
                    <a:pt x="1" y="4276"/>
                  </a:cubicBezTo>
                  <a:lnTo>
                    <a:pt x="1" y="4276"/>
                  </a:lnTo>
                  <a:lnTo>
                    <a:pt x="1" y="4337"/>
                  </a:lnTo>
                  <a:cubicBezTo>
                    <a:pt x="900" y="4263"/>
                    <a:pt x="1787" y="4202"/>
                    <a:pt x="2736" y="4140"/>
                  </a:cubicBezTo>
                  <a:lnTo>
                    <a:pt x="2736" y="4140"/>
                  </a:lnTo>
                  <a:lnTo>
                    <a:pt x="2748" y="4128"/>
                  </a:lnTo>
                  <a:cubicBezTo>
                    <a:pt x="8281" y="1109"/>
                    <a:pt x="13160" y="0"/>
                    <a:pt x="17670" y="739"/>
                  </a:cubicBezTo>
                  <a:lnTo>
                    <a:pt x="17670" y="739"/>
                  </a:lnTo>
                  <a:cubicBezTo>
                    <a:pt x="28032" y="2452"/>
                    <a:pt x="33194" y="12913"/>
                    <a:pt x="34525" y="16079"/>
                  </a:cubicBezTo>
                  <a:lnTo>
                    <a:pt x="34525" y="16079"/>
                  </a:lnTo>
                  <a:cubicBezTo>
                    <a:pt x="35609" y="18655"/>
                    <a:pt x="36460" y="21353"/>
                    <a:pt x="37285" y="23940"/>
                  </a:cubicBezTo>
                  <a:lnTo>
                    <a:pt x="37285" y="23940"/>
                  </a:lnTo>
                  <a:cubicBezTo>
                    <a:pt x="38653" y="28265"/>
                    <a:pt x="40070" y="32738"/>
                    <a:pt x="42620" y="36792"/>
                  </a:cubicBezTo>
                  <a:lnTo>
                    <a:pt x="42620" y="36792"/>
                  </a:lnTo>
                  <a:cubicBezTo>
                    <a:pt x="44703" y="40094"/>
                    <a:pt x="47931" y="43063"/>
                    <a:pt x="51492" y="44936"/>
                  </a:cubicBezTo>
                  <a:lnTo>
                    <a:pt x="51492" y="44936"/>
                  </a:lnTo>
                  <a:cubicBezTo>
                    <a:pt x="52761" y="45614"/>
                    <a:pt x="54030" y="46131"/>
                    <a:pt x="55311" y="46501"/>
                  </a:cubicBezTo>
                  <a:lnTo>
                    <a:pt x="55311" y="46501"/>
                  </a:lnTo>
                  <a:cubicBezTo>
                    <a:pt x="55940" y="46686"/>
                    <a:pt x="56568" y="46834"/>
                    <a:pt x="57197" y="46945"/>
                  </a:cubicBezTo>
                  <a:lnTo>
                    <a:pt x="57197" y="46945"/>
                  </a:lnTo>
                  <a:cubicBezTo>
                    <a:pt x="59242" y="47302"/>
                    <a:pt x="61213" y="47240"/>
                    <a:pt x="63062" y="46772"/>
                  </a:cubicBezTo>
                  <a:lnTo>
                    <a:pt x="63062" y="46772"/>
                  </a:lnTo>
                  <a:cubicBezTo>
                    <a:pt x="67916" y="45565"/>
                    <a:pt x="71218" y="42053"/>
                    <a:pt x="74397" y="38665"/>
                  </a:cubicBezTo>
                  <a:lnTo>
                    <a:pt x="74397" y="38665"/>
                  </a:lnTo>
                  <a:lnTo>
                    <a:pt x="74570" y="38480"/>
                  </a:lnTo>
                  <a:cubicBezTo>
                    <a:pt x="75962" y="37001"/>
                    <a:pt x="77243" y="35695"/>
                    <a:pt x="78500" y="34463"/>
                  </a:cubicBezTo>
                  <a:lnTo>
                    <a:pt x="78500" y="34463"/>
                  </a:lnTo>
                  <a:cubicBezTo>
                    <a:pt x="83564" y="29547"/>
                    <a:pt x="89318" y="25148"/>
                    <a:pt x="95602" y="21378"/>
                  </a:cubicBezTo>
                  <a:lnTo>
                    <a:pt x="95602" y="21378"/>
                  </a:lnTo>
                  <a:cubicBezTo>
                    <a:pt x="100876" y="18223"/>
                    <a:pt x="108799" y="14354"/>
                    <a:pt x="116795" y="17151"/>
                  </a:cubicBezTo>
                  <a:lnTo>
                    <a:pt x="116795" y="17151"/>
                  </a:lnTo>
                  <a:cubicBezTo>
                    <a:pt x="117879" y="17521"/>
                    <a:pt x="118927" y="18014"/>
                    <a:pt x="119925" y="18618"/>
                  </a:cubicBezTo>
                  <a:lnTo>
                    <a:pt x="119925" y="18618"/>
                  </a:lnTo>
                  <a:cubicBezTo>
                    <a:pt x="125445" y="21957"/>
                    <a:pt x="128735" y="28204"/>
                    <a:pt x="131642" y="33711"/>
                  </a:cubicBezTo>
                  <a:lnTo>
                    <a:pt x="131642" y="33711"/>
                  </a:lnTo>
                  <a:lnTo>
                    <a:pt x="131963" y="34327"/>
                  </a:lnTo>
                  <a:cubicBezTo>
                    <a:pt x="133109" y="36496"/>
                    <a:pt x="134131" y="38209"/>
                    <a:pt x="135166" y="39700"/>
                  </a:cubicBezTo>
                  <a:lnTo>
                    <a:pt x="135166" y="39700"/>
                  </a:lnTo>
                  <a:cubicBezTo>
                    <a:pt x="137729" y="43421"/>
                    <a:pt x="140575" y="46033"/>
                    <a:pt x="143841" y="47684"/>
                  </a:cubicBezTo>
                  <a:lnTo>
                    <a:pt x="143841" y="47684"/>
                  </a:lnTo>
                  <a:cubicBezTo>
                    <a:pt x="147093" y="49310"/>
                    <a:pt x="150580" y="49926"/>
                    <a:pt x="154018" y="50013"/>
                  </a:cubicBezTo>
                  <a:lnTo>
                    <a:pt x="154018" y="50013"/>
                  </a:lnTo>
                  <a:lnTo>
                    <a:pt x="154018" y="49951"/>
                  </a:lnTo>
                  <a:cubicBezTo>
                    <a:pt x="150593" y="49865"/>
                    <a:pt x="147118" y="49261"/>
                    <a:pt x="143865" y="47635"/>
                  </a:cubicBezTo>
                  <a:lnTo>
                    <a:pt x="143865" y="47635"/>
                  </a:lnTo>
                  <a:cubicBezTo>
                    <a:pt x="140612" y="45996"/>
                    <a:pt x="137779" y="43396"/>
                    <a:pt x="135216" y="39675"/>
                  </a:cubicBezTo>
                  <a:lnTo>
                    <a:pt x="135216" y="39675"/>
                  </a:lnTo>
                  <a:cubicBezTo>
                    <a:pt x="134181" y="38184"/>
                    <a:pt x="133170" y="36471"/>
                    <a:pt x="132024" y="34303"/>
                  </a:cubicBezTo>
                  <a:lnTo>
                    <a:pt x="132024" y="34303"/>
                  </a:lnTo>
                  <a:lnTo>
                    <a:pt x="131704" y="33699"/>
                  </a:lnTo>
                  <a:cubicBezTo>
                    <a:pt x="128796" y="28179"/>
                    <a:pt x="125494" y="21920"/>
                    <a:pt x="119949" y="18581"/>
                  </a:cubicBezTo>
                  <a:lnTo>
                    <a:pt x="119949" y="18581"/>
                  </a:lnTo>
                  <a:cubicBezTo>
                    <a:pt x="118951" y="17977"/>
                    <a:pt x="117892" y="17472"/>
                    <a:pt x="116807" y="17102"/>
                  </a:cubicBezTo>
                  <a:lnTo>
                    <a:pt x="116807" y="17102"/>
                  </a:lnTo>
                  <a:cubicBezTo>
                    <a:pt x="113419" y="15907"/>
                    <a:pt x="109673" y="15833"/>
                    <a:pt x="105681" y="16856"/>
                  </a:cubicBezTo>
                  <a:lnTo>
                    <a:pt x="105681" y="16856"/>
                  </a:lnTo>
                  <a:cubicBezTo>
                    <a:pt x="102576" y="17657"/>
                    <a:pt x="99274" y="19110"/>
                    <a:pt x="95565" y="21328"/>
                  </a:cubicBezTo>
                  <a:lnTo>
                    <a:pt x="95565" y="21328"/>
                  </a:lnTo>
                  <a:cubicBezTo>
                    <a:pt x="89269" y="25099"/>
                    <a:pt x="83515" y="29510"/>
                    <a:pt x="78451" y="34426"/>
                  </a:cubicBezTo>
                  <a:lnTo>
                    <a:pt x="78451" y="34426"/>
                  </a:lnTo>
                  <a:cubicBezTo>
                    <a:pt x="77194" y="35658"/>
                    <a:pt x="75913" y="36964"/>
                    <a:pt x="74520" y="38443"/>
                  </a:cubicBezTo>
                  <a:lnTo>
                    <a:pt x="74520" y="38443"/>
                  </a:lnTo>
                  <a:lnTo>
                    <a:pt x="74348" y="38628"/>
                  </a:lnTo>
                  <a:cubicBezTo>
                    <a:pt x="71169" y="42016"/>
                    <a:pt x="67879" y="45515"/>
                    <a:pt x="63037" y="46723"/>
                  </a:cubicBezTo>
                  <a:lnTo>
                    <a:pt x="63037" y="46723"/>
                  </a:lnTo>
                  <a:cubicBezTo>
                    <a:pt x="55139" y="48706"/>
                    <a:pt x="46649" y="43076"/>
                    <a:pt x="42670" y="36779"/>
                  </a:cubicBezTo>
                  <a:lnTo>
                    <a:pt x="42670" y="36779"/>
                  </a:lnTo>
                  <a:cubicBezTo>
                    <a:pt x="40119" y="32726"/>
                    <a:pt x="38714" y="28253"/>
                    <a:pt x="37347" y="23940"/>
                  </a:cubicBezTo>
                  <a:lnTo>
                    <a:pt x="37347" y="23940"/>
                  </a:lnTo>
                  <a:cubicBezTo>
                    <a:pt x="36521" y="21341"/>
                    <a:pt x="35671" y="18642"/>
                    <a:pt x="34574" y="16067"/>
                  </a:cubicBezTo>
                  <a:lnTo>
                    <a:pt x="34574" y="16067"/>
                  </a:lnTo>
                  <a:cubicBezTo>
                    <a:pt x="33478" y="13443"/>
                    <a:pt x="31457" y="9623"/>
                    <a:pt x="28081" y="6296"/>
                  </a:cubicBezTo>
                  <a:lnTo>
                    <a:pt x="28081" y="6296"/>
                  </a:lnTo>
                  <a:cubicBezTo>
                    <a:pt x="24951" y="3204"/>
                    <a:pt x="21452" y="1318"/>
                    <a:pt x="17682" y="690"/>
                  </a:cubicBezTo>
                  <a:lnTo>
                    <a:pt x="17682" y="690"/>
                  </a:lnTo>
                  <a:cubicBezTo>
                    <a:pt x="16770" y="542"/>
                    <a:pt x="15846" y="468"/>
                    <a:pt x="14897" y="468"/>
                  </a:cubicBezTo>
                  <a:lnTo>
                    <a:pt x="14897" y="468"/>
                  </a:lnTo>
                  <a:cubicBezTo>
                    <a:pt x="11152" y="468"/>
                    <a:pt x="7147" y="1663"/>
                    <a:pt x="2724" y="40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7"/>
            <p:cNvSpPr/>
            <p:nvPr/>
          </p:nvSpPr>
          <p:spPr>
            <a:xfrm>
              <a:off x="1896625" y="1911350"/>
              <a:ext cx="3850475" cy="1291000"/>
            </a:xfrm>
            <a:custGeom>
              <a:rect b="b" l="l" r="r" t="t"/>
              <a:pathLst>
                <a:path extrusionOk="0" h="51640" w="154019">
                  <a:moveTo>
                    <a:pt x="1861" y="3993"/>
                  </a:moveTo>
                  <a:cubicBezTo>
                    <a:pt x="1393" y="4202"/>
                    <a:pt x="925" y="4400"/>
                    <a:pt x="457" y="4609"/>
                  </a:cubicBezTo>
                  <a:lnTo>
                    <a:pt x="457" y="4609"/>
                  </a:lnTo>
                  <a:cubicBezTo>
                    <a:pt x="296" y="4671"/>
                    <a:pt x="149" y="4732"/>
                    <a:pt x="1" y="4782"/>
                  </a:cubicBezTo>
                  <a:lnTo>
                    <a:pt x="1" y="4782"/>
                  </a:lnTo>
                  <a:lnTo>
                    <a:pt x="1" y="4843"/>
                  </a:lnTo>
                  <a:cubicBezTo>
                    <a:pt x="161" y="4782"/>
                    <a:pt x="321" y="4720"/>
                    <a:pt x="481" y="4658"/>
                  </a:cubicBezTo>
                  <a:lnTo>
                    <a:pt x="481" y="4658"/>
                  </a:lnTo>
                  <a:cubicBezTo>
                    <a:pt x="949" y="4449"/>
                    <a:pt x="1430" y="4239"/>
                    <a:pt x="1886" y="4042"/>
                  </a:cubicBezTo>
                  <a:lnTo>
                    <a:pt x="1886" y="4042"/>
                  </a:lnTo>
                  <a:cubicBezTo>
                    <a:pt x="6420" y="2059"/>
                    <a:pt x="11115" y="1"/>
                    <a:pt x="16339" y="826"/>
                  </a:cubicBezTo>
                  <a:lnTo>
                    <a:pt x="16339" y="826"/>
                  </a:lnTo>
                  <a:cubicBezTo>
                    <a:pt x="25099" y="2182"/>
                    <a:pt x="31285" y="10067"/>
                    <a:pt x="34156" y="16980"/>
                  </a:cubicBezTo>
                  <a:lnTo>
                    <a:pt x="34156" y="16980"/>
                  </a:lnTo>
                  <a:cubicBezTo>
                    <a:pt x="35289" y="19740"/>
                    <a:pt x="36176" y="22611"/>
                    <a:pt x="37014" y="25383"/>
                  </a:cubicBezTo>
                  <a:lnTo>
                    <a:pt x="37014" y="25383"/>
                  </a:lnTo>
                  <a:cubicBezTo>
                    <a:pt x="38419" y="29954"/>
                    <a:pt x="39860" y="34673"/>
                    <a:pt x="42522" y="38973"/>
                  </a:cubicBezTo>
                  <a:lnTo>
                    <a:pt x="42522" y="38973"/>
                  </a:lnTo>
                  <a:cubicBezTo>
                    <a:pt x="44690" y="42473"/>
                    <a:pt x="48103" y="45639"/>
                    <a:pt x="51861" y="47660"/>
                  </a:cubicBezTo>
                  <a:lnTo>
                    <a:pt x="51861" y="47660"/>
                  </a:lnTo>
                  <a:cubicBezTo>
                    <a:pt x="53192" y="48375"/>
                    <a:pt x="54547" y="48929"/>
                    <a:pt x="55903" y="49323"/>
                  </a:cubicBezTo>
                  <a:lnTo>
                    <a:pt x="55903" y="49323"/>
                  </a:lnTo>
                  <a:cubicBezTo>
                    <a:pt x="56568" y="49521"/>
                    <a:pt x="57221" y="49668"/>
                    <a:pt x="57874" y="49779"/>
                  </a:cubicBezTo>
                  <a:lnTo>
                    <a:pt x="57874" y="49779"/>
                  </a:lnTo>
                  <a:cubicBezTo>
                    <a:pt x="60030" y="50149"/>
                    <a:pt x="62113" y="50075"/>
                    <a:pt x="64047" y="49557"/>
                  </a:cubicBezTo>
                  <a:lnTo>
                    <a:pt x="64047" y="49557"/>
                  </a:lnTo>
                  <a:cubicBezTo>
                    <a:pt x="68791" y="48288"/>
                    <a:pt x="71945" y="44789"/>
                    <a:pt x="75001" y="41413"/>
                  </a:cubicBezTo>
                  <a:lnTo>
                    <a:pt x="75001" y="41413"/>
                  </a:lnTo>
                  <a:lnTo>
                    <a:pt x="75383" y="40994"/>
                  </a:lnTo>
                  <a:cubicBezTo>
                    <a:pt x="76677" y="39565"/>
                    <a:pt x="77970" y="38197"/>
                    <a:pt x="79240" y="36916"/>
                  </a:cubicBezTo>
                  <a:lnTo>
                    <a:pt x="79240" y="36916"/>
                  </a:lnTo>
                  <a:cubicBezTo>
                    <a:pt x="84230" y="31889"/>
                    <a:pt x="89861" y="27280"/>
                    <a:pt x="95972" y="23227"/>
                  </a:cubicBezTo>
                  <a:lnTo>
                    <a:pt x="95972" y="23227"/>
                  </a:lnTo>
                  <a:cubicBezTo>
                    <a:pt x="104314" y="17694"/>
                    <a:pt x="111115" y="16043"/>
                    <a:pt x="117387" y="18015"/>
                  </a:cubicBezTo>
                  <a:lnTo>
                    <a:pt x="117387" y="18015"/>
                  </a:lnTo>
                  <a:cubicBezTo>
                    <a:pt x="118508" y="18360"/>
                    <a:pt x="119592" y="18840"/>
                    <a:pt x="120627" y="19419"/>
                  </a:cubicBezTo>
                  <a:lnTo>
                    <a:pt x="120627" y="19419"/>
                  </a:lnTo>
                  <a:cubicBezTo>
                    <a:pt x="126431" y="22697"/>
                    <a:pt x="129942" y="29079"/>
                    <a:pt x="133035" y="34710"/>
                  </a:cubicBezTo>
                  <a:lnTo>
                    <a:pt x="133035" y="34710"/>
                  </a:lnTo>
                  <a:lnTo>
                    <a:pt x="133257" y="35104"/>
                  </a:lnTo>
                  <a:cubicBezTo>
                    <a:pt x="134008" y="36484"/>
                    <a:pt x="135179" y="38542"/>
                    <a:pt x="136571" y="40501"/>
                  </a:cubicBezTo>
                  <a:lnTo>
                    <a:pt x="136571" y="40501"/>
                  </a:lnTo>
                  <a:cubicBezTo>
                    <a:pt x="139245" y="44259"/>
                    <a:pt x="142153" y="46859"/>
                    <a:pt x="145479" y="48449"/>
                  </a:cubicBezTo>
                  <a:lnTo>
                    <a:pt x="145479" y="48449"/>
                  </a:lnTo>
                  <a:cubicBezTo>
                    <a:pt x="148005" y="49668"/>
                    <a:pt x="150802" y="50334"/>
                    <a:pt x="154018" y="50494"/>
                  </a:cubicBezTo>
                  <a:lnTo>
                    <a:pt x="154018" y="50494"/>
                  </a:lnTo>
                  <a:lnTo>
                    <a:pt x="154018" y="50445"/>
                  </a:lnTo>
                  <a:cubicBezTo>
                    <a:pt x="151123" y="50284"/>
                    <a:pt x="148227" y="49718"/>
                    <a:pt x="145504" y="48412"/>
                  </a:cubicBezTo>
                  <a:lnTo>
                    <a:pt x="145504" y="48412"/>
                  </a:lnTo>
                  <a:cubicBezTo>
                    <a:pt x="142190" y="46822"/>
                    <a:pt x="139282" y="44222"/>
                    <a:pt x="136620" y="40477"/>
                  </a:cubicBezTo>
                  <a:lnTo>
                    <a:pt x="136620" y="40477"/>
                  </a:lnTo>
                  <a:cubicBezTo>
                    <a:pt x="135240" y="38518"/>
                    <a:pt x="134070" y="36460"/>
                    <a:pt x="133306" y="35080"/>
                  </a:cubicBezTo>
                  <a:lnTo>
                    <a:pt x="133306" y="35080"/>
                  </a:lnTo>
                  <a:lnTo>
                    <a:pt x="133096" y="34686"/>
                  </a:lnTo>
                  <a:cubicBezTo>
                    <a:pt x="129991" y="29055"/>
                    <a:pt x="126480" y="22660"/>
                    <a:pt x="120652" y="19370"/>
                  </a:cubicBezTo>
                  <a:lnTo>
                    <a:pt x="120652" y="19370"/>
                  </a:lnTo>
                  <a:cubicBezTo>
                    <a:pt x="119617" y="18791"/>
                    <a:pt x="118520" y="18323"/>
                    <a:pt x="117399" y="17965"/>
                  </a:cubicBezTo>
                  <a:lnTo>
                    <a:pt x="117399" y="17965"/>
                  </a:lnTo>
                  <a:cubicBezTo>
                    <a:pt x="113900" y="16869"/>
                    <a:pt x="110080" y="16930"/>
                    <a:pt x="106039" y="18150"/>
                  </a:cubicBezTo>
                  <a:lnTo>
                    <a:pt x="106039" y="18150"/>
                  </a:lnTo>
                  <a:cubicBezTo>
                    <a:pt x="102909" y="19111"/>
                    <a:pt x="99607" y="20750"/>
                    <a:pt x="95935" y="23190"/>
                  </a:cubicBezTo>
                  <a:lnTo>
                    <a:pt x="95935" y="23190"/>
                  </a:lnTo>
                  <a:cubicBezTo>
                    <a:pt x="89824" y="27243"/>
                    <a:pt x="84193" y="31852"/>
                    <a:pt x="79203" y="36879"/>
                  </a:cubicBezTo>
                  <a:lnTo>
                    <a:pt x="79203" y="36879"/>
                  </a:lnTo>
                  <a:cubicBezTo>
                    <a:pt x="77921" y="38160"/>
                    <a:pt x="76627" y="39540"/>
                    <a:pt x="75334" y="40957"/>
                  </a:cubicBezTo>
                  <a:lnTo>
                    <a:pt x="75334" y="40957"/>
                  </a:lnTo>
                  <a:lnTo>
                    <a:pt x="74952" y="41376"/>
                  </a:lnTo>
                  <a:cubicBezTo>
                    <a:pt x="71908" y="44752"/>
                    <a:pt x="68754" y="48251"/>
                    <a:pt x="64035" y="49508"/>
                  </a:cubicBezTo>
                  <a:lnTo>
                    <a:pt x="64035" y="49508"/>
                  </a:lnTo>
                  <a:cubicBezTo>
                    <a:pt x="56026" y="51640"/>
                    <a:pt x="46834" y="45812"/>
                    <a:pt x="42571" y="38949"/>
                  </a:cubicBezTo>
                  <a:lnTo>
                    <a:pt x="42571" y="38949"/>
                  </a:lnTo>
                  <a:cubicBezTo>
                    <a:pt x="39922" y="34661"/>
                    <a:pt x="38468" y="29942"/>
                    <a:pt x="37076" y="25371"/>
                  </a:cubicBezTo>
                  <a:lnTo>
                    <a:pt x="37076" y="25371"/>
                  </a:lnTo>
                  <a:cubicBezTo>
                    <a:pt x="36226" y="22598"/>
                    <a:pt x="35351" y="19727"/>
                    <a:pt x="34205" y="16967"/>
                  </a:cubicBezTo>
                  <a:lnTo>
                    <a:pt x="34205" y="16967"/>
                  </a:lnTo>
                  <a:cubicBezTo>
                    <a:pt x="33059" y="14195"/>
                    <a:pt x="30940" y="10154"/>
                    <a:pt x="27379" y="6630"/>
                  </a:cubicBezTo>
                  <a:lnTo>
                    <a:pt x="27379" y="6630"/>
                  </a:lnTo>
                  <a:cubicBezTo>
                    <a:pt x="24064" y="3365"/>
                    <a:pt x="20356" y="1393"/>
                    <a:pt x="16351" y="765"/>
                  </a:cubicBezTo>
                  <a:lnTo>
                    <a:pt x="16351" y="765"/>
                  </a:lnTo>
                  <a:cubicBezTo>
                    <a:pt x="15538" y="642"/>
                    <a:pt x="14737" y="580"/>
                    <a:pt x="13948" y="580"/>
                  </a:cubicBezTo>
                  <a:lnTo>
                    <a:pt x="13948" y="580"/>
                  </a:lnTo>
                  <a:cubicBezTo>
                    <a:pt x="9648" y="580"/>
                    <a:pt x="5693" y="2317"/>
                    <a:pt x="1861" y="399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7"/>
            <p:cNvSpPr/>
            <p:nvPr/>
          </p:nvSpPr>
          <p:spPr>
            <a:xfrm>
              <a:off x="1896625" y="1874400"/>
              <a:ext cx="3850475" cy="1351050"/>
            </a:xfrm>
            <a:custGeom>
              <a:rect b="b" l="l" r="r" t="t"/>
              <a:pathLst>
                <a:path extrusionOk="0" h="54042" w="154019">
                  <a:moveTo>
                    <a:pt x="1" y="3487"/>
                  </a:moveTo>
                  <a:lnTo>
                    <a:pt x="1" y="3992"/>
                  </a:lnTo>
                  <a:cubicBezTo>
                    <a:pt x="5484" y="1085"/>
                    <a:pt x="10412" y="0"/>
                    <a:pt x="14996" y="678"/>
                  </a:cubicBezTo>
                  <a:lnTo>
                    <a:pt x="14996" y="678"/>
                  </a:lnTo>
                  <a:cubicBezTo>
                    <a:pt x="24188" y="2021"/>
                    <a:pt x="30632" y="10264"/>
                    <a:pt x="33589" y="17534"/>
                  </a:cubicBezTo>
                  <a:lnTo>
                    <a:pt x="33589" y="17534"/>
                  </a:lnTo>
                  <a:cubicBezTo>
                    <a:pt x="34772" y="20441"/>
                    <a:pt x="35671" y="23485"/>
                    <a:pt x="36546" y="26430"/>
                  </a:cubicBezTo>
                  <a:lnTo>
                    <a:pt x="36546" y="26430"/>
                  </a:lnTo>
                  <a:cubicBezTo>
                    <a:pt x="37975" y="31260"/>
                    <a:pt x="39454" y="36262"/>
                    <a:pt x="42238" y="40809"/>
                  </a:cubicBezTo>
                  <a:lnTo>
                    <a:pt x="42238" y="40809"/>
                  </a:lnTo>
                  <a:cubicBezTo>
                    <a:pt x="45269" y="45787"/>
                    <a:pt x="50654" y="50235"/>
                    <a:pt x="56445" y="51910"/>
                  </a:cubicBezTo>
                  <a:lnTo>
                    <a:pt x="56445" y="51910"/>
                  </a:lnTo>
                  <a:cubicBezTo>
                    <a:pt x="59316" y="52748"/>
                    <a:pt x="62285" y="52908"/>
                    <a:pt x="65119" y="52107"/>
                  </a:cubicBezTo>
                  <a:lnTo>
                    <a:pt x="65119" y="52107"/>
                  </a:lnTo>
                  <a:cubicBezTo>
                    <a:pt x="69814" y="50777"/>
                    <a:pt x="72869" y="47253"/>
                    <a:pt x="75814" y="43852"/>
                  </a:cubicBezTo>
                  <a:lnTo>
                    <a:pt x="75814" y="43852"/>
                  </a:lnTo>
                  <a:lnTo>
                    <a:pt x="76369" y="43224"/>
                  </a:lnTo>
                  <a:cubicBezTo>
                    <a:pt x="82258" y="36459"/>
                    <a:pt x="89023" y="30274"/>
                    <a:pt x="96490" y="24828"/>
                  </a:cubicBezTo>
                  <a:lnTo>
                    <a:pt x="96490" y="24828"/>
                  </a:lnTo>
                  <a:cubicBezTo>
                    <a:pt x="104609" y="18889"/>
                    <a:pt x="111633" y="16868"/>
                    <a:pt x="117929" y="18643"/>
                  </a:cubicBezTo>
                  <a:lnTo>
                    <a:pt x="117929" y="18643"/>
                  </a:lnTo>
                  <a:cubicBezTo>
                    <a:pt x="117978" y="18655"/>
                    <a:pt x="118015" y="18667"/>
                    <a:pt x="118064" y="18680"/>
                  </a:cubicBezTo>
                  <a:lnTo>
                    <a:pt x="118064" y="18680"/>
                  </a:lnTo>
                  <a:cubicBezTo>
                    <a:pt x="126036" y="20996"/>
                    <a:pt x="130398" y="28623"/>
                    <a:pt x="134242" y="35363"/>
                  </a:cubicBezTo>
                  <a:lnTo>
                    <a:pt x="134242" y="35363"/>
                  </a:lnTo>
                  <a:lnTo>
                    <a:pt x="134353" y="35535"/>
                  </a:lnTo>
                  <a:cubicBezTo>
                    <a:pt x="137434" y="40920"/>
                    <a:pt x="141093" y="46279"/>
                    <a:pt x="147020" y="48978"/>
                  </a:cubicBezTo>
                  <a:lnTo>
                    <a:pt x="147020" y="48978"/>
                  </a:lnTo>
                  <a:cubicBezTo>
                    <a:pt x="149287" y="50013"/>
                    <a:pt x="151640" y="50567"/>
                    <a:pt x="154018" y="50777"/>
                  </a:cubicBezTo>
                  <a:lnTo>
                    <a:pt x="154018" y="50777"/>
                  </a:lnTo>
                  <a:lnTo>
                    <a:pt x="154018" y="50358"/>
                  </a:lnTo>
                  <a:cubicBezTo>
                    <a:pt x="151689" y="50148"/>
                    <a:pt x="149410" y="49619"/>
                    <a:pt x="147217" y="48608"/>
                  </a:cubicBezTo>
                  <a:lnTo>
                    <a:pt x="147217" y="48608"/>
                  </a:lnTo>
                  <a:cubicBezTo>
                    <a:pt x="141426" y="45971"/>
                    <a:pt x="137815" y="40686"/>
                    <a:pt x="134772" y="35375"/>
                  </a:cubicBezTo>
                  <a:lnTo>
                    <a:pt x="134772" y="35375"/>
                  </a:lnTo>
                  <a:lnTo>
                    <a:pt x="134674" y="35202"/>
                  </a:lnTo>
                  <a:cubicBezTo>
                    <a:pt x="130755" y="28352"/>
                    <a:pt x="126307" y="20589"/>
                    <a:pt x="118040" y="18248"/>
                  </a:cubicBezTo>
                  <a:lnTo>
                    <a:pt x="118040" y="18248"/>
                  </a:lnTo>
                  <a:cubicBezTo>
                    <a:pt x="111571" y="16425"/>
                    <a:pt x="104412" y="18458"/>
                    <a:pt x="96157" y="24495"/>
                  </a:cubicBezTo>
                  <a:lnTo>
                    <a:pt x="96157" y="24495"/>
                  </a:lnTo>
                  <a:cubicBezTo>
                    <a:pt x="88665" y="29954"/>
                    <a:pt x="81876" y="36164"/>
                    <a:pt x="75974" y="42953"/>
                  </a:cubicBezTo>
                  <a:lnTo>
                    <a:pt x="75974" y="42953"/>
                  </a:lnTo>
                  <a:lnTo>
                    <a:pt x="75420" y="43581"/>
                  </a:lnTo>
                  <a:cubicBezTo>
                    <a:pt x="72512" y="46945"/>
                    <a:pt x="69506" y="50407"/>
                    <a:pt x="64934" y="51701"/>
                  </a:cubicBezTo>
                  <a:lnTo>
                    <a:pt x="64934" y="51701"/>
                  </a:lnTo>
                  <a:cubicBezTo>
                    <a:pt x="56642" y="54042"/>
                    <a:pt x="47093" y="47918"/>
                    <a:pt x="42657" y="40636"/>
                  </a:cubicBezTo>
                  <a:lnTo>
                    <a:pt x="42657" y="40636"/>
                  </a:lnTo>
                  <a:cubicBezTo>
                    <a:pt x="39910" y="36139"/>
                    <a:pt x="38431" y="31173"/>
                    <a:pt x="37014" y="26368"/>
                  </a:cubicBezTo>
                  <a:lnTo>
                    <a:pt x="37014" y="26368"/>
                  </a:lnTo>
                  <a:cubicBezTo>
                    <a:pt x="36139" y="23411"/>
                    <a:pt x="35228" y="20355"/>
                    <a:pt x="34032" y="17423"/>
                  </a:cubicBezTo>
                  <a:lnTo>
                    <a:pt x="34032" y="17423"/>
                  </a:lnTo>
                  <a:cubicBezTo>
                    <a:pt x="31026" y="10030"/>
                    <a:pt x="24459" y="1639"/>
                    <a:pt x="15033" y="259"/>
                  </a:cubicBezTo>
                  <a:lnTo>
                    <a:pt x="15033" y="259"/>
                  </a:lnTo>
                  <a:cubicBezTo>
                    <a:pt x="14133" y="123"/>
                    <a:pt x="13222" y="62"/>
                    <a:pt x="12285" y="62"/>
                  </a:cubicBezTo>
                  <a:lnTo>
                    <a:pt x="12285" y="62"/>
                  </a:lnTo>
                  <a:cubicBezTo>
                    <a:pt x="8465" y="62"/>
                    <a:pt x="4399" y="1195"/>
                    <a:pt x="1" y="348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 name="Google Shape;826;p27"/>
          <p:cNvGrpSpPr/>
          <p:nvPr/>
        </p:nvGrpSpPr>
        <p:grpSpPr>
          <a:xfrm rot="-5721127">
            <a:off x="-434890" y="1230051"/>
            <a:ext cx="2815828" cy="1999807"/>
            <a:chOff x="-665612" y="999181"/>
            <a:chExt cx="1772269" cy="1258669"/>
          </a:xfrm>
        </p:grpSpPr>
        <p:sp>
          <p:nvSpPr>
            <p:cNvPr id="827" name="Google Shape;827;p27"/>
            <p:cNvSpPr/>
            <p:nvPr/>
          </p:nvSpPr>
          <p:spPr>
            <a:xfrm rot="10800000">
              <a:off x="-665612" y="9994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7"/>
            <p:cNvSpPr/>
            <p:nvPr/>
          </p:nvSpPr>
          <p:spPr>
            <a:xfrm rot="10800000">
              <a:off x="-665560" y="9991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9" name="Google Shape;829;p27"/>
          <p:cNvSpPr/>
          <p:nvPr/>
        </p:nvSpPr>
        <p:spPr>
          <a:xfrm>
            <a:off x="713225" y="1315450"/>
            <a:ext cx="6532800" cy="2427300"/>
          </a:xfrm>
          <a:prstGeom prst="rect">
            <a:avLst/>
          </a:prstGeom>
          <a:solidFill>
            <a:schemeClr val="accen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7"/>
          <p:cNvSpPr txBox="1"/>
          <p:nvPr>
            <p:ph type="title"/>
          </p:nvPr>
        </p:nvSpPr>
        <p:spPr>
          <a:xfrm>
            <a:off x="2515325" y="1818121"/>
            <a:ext cx="5767500" cy="831900"/>
          </a:xfrm>
          <a:prstGeom prst="rect">
            <a:avLst/>
          </a:prstGeom>
        </p:spPr>
        <p:txBody>
          <a:bodyPr anchorCtr="0" anchor="ctr" bIns="91425" lIns="91425" spcFirstLastPara="1" rIns="91425" wrap="square" tIns="91425">
            <a:noAutofit/>
          </a:bodyPr>
          <a:lstStyle>
            <a:lvl1pPr lvl="0">
              <a:spcBef>
                <a:spcPts val="0"/>
              </a:spcBef>
              <a:spcAft>
                <a:spcPts val="0"/>
              </a:spcAft>
              <a:buSzPts val="4500"/>
              <a:buNone/>
              <a:defRPr sz="5300">
                <a:solidFill>
                  <a:schemeClr val="lt1"/>
                </a:solidFill>
              </a:defRPr>
            </a:lvl1pPr>
            <a:lvl2pPr lvl="1" algn="ctr">
              <a:spcBef>
                <a:spcPts val="0"/>
              </a:spcBef>
              <a:spcAft>
                <a:spcPts val="0"/>
              </a:spcAft>
              <a:buSzPts val="4500"/>
              <a:buNone/>
              <a:defRPr sz="4500"/>
            </a:lvl2pPr>
            <a:lvl3pPr lvl="2" algn="ctr">
              <a:spcBef>
                <a:spcPts val="0"/>
              </a:spcBef>
              <a:spcAft>
                <a:spcPts val="0"/>
              </a:spcAft>
              <a:buSzPts val="4500"/>
              <a:buNone/>
              <a:defRPr sz="4500"/>
            </a:lvl3pPr>
            <a:lvl4pPr lvl="3" algn="ctr">
              <a:spcBef>
                <a:spcPts val="0"/>
              </a:spcBef>
              <a:spcAft>
                <a:spcPts val="0"/>
              </a:spcAft>
              <a:buSzPts val="4500"/>
              <a:buNone/>
              <a:defRPr sz="4500"/>
            </a:lvl4pPr>
            <a:lvl5pPr lvl="4" algn="ctr">
              <a:spcBef>
                <a:spcPts val="0"/>
              </a:spcBef>
              <a:spcAft>
                <a:spcPts val="0"/>
              </a:spcAft>
              <a:buSzPts val="4500"/>
              <a:buNone/>
              <a:defRPr sz="4500"/>
            </a:lvl5pPr>
            <a:lvl6pPr lvl="5" algn="ctr">
              <a:spcBef>
                <a:spcPts val="0"/>
              </a:spcBef>
              <a:spcAft>
                <a:spcPts val="0"/>
              </a:spcAft>
              <a:buSzPts val="4500"/>
              <a:buNone/>
              <a:defRPr sz="4500"/>
            </a:lvl6pPr>
            <a:lvl7pPr lvl="6" algn="ctr">
              <a:spcBef>
                <a:spcPts val="0"/>
              </a:spcBef>
              <a:spcAft>
                <a:spcPts val="0"/>
              </a:spcAft>
              <a:buSzPts val="4500"/>
              <a:buNone/>
              <a:defRPr sz="4500"/>
            </a:lvl7pPr>
            <a:lvl8pPr lvl="7" algn="ctr">
              <a:spcBef>
                <a:spcPts val="0"/>
              </a:spcBef>
              <a:spcAft>
                <a:spcPts val="0"/>
              </a:spcAft>
              <a:buSzPts val="4500"/>
              <a:buNone/>
              <a:defRPr sz="4500"/>
            </a:lvl8pPr>
            <a:lvl9pPr lvl="8" algn="ctr">
              <a:spcBef>
                <a:spcPts val="0"/>
              </a:spcBef>
              <a:spcAft>
                <a:spcPts val="0"/>
              </a:spcAft>
              <a:buSzPts val="4500"/>
              <a:buNone/>
              <a:defRPr sz="4500"/>
            </a:lvl9pPr>
          </a:lstStyle>
          <a:p/>
        </p:txBody>
      </p:sp>
      <p:sp>
        <p:nvSpPr>
          <p:cNvPr id="831" name="Google Shape;831;p27"/>
          <p:cNvSpPr txBox="1"/>
          <p:nvPr>
            <p:ph idx="1" type="subTitle"/>
          </p:nvPr>
        </p:nvSpPr>
        <p:spPr>
          <a:xfrm>
            <a:off x="2394500" y="2832475"/>
            <a:ext cx="5767500" cy="4233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600"/>
              <a:buNone/>
              <a:defRPr sz="1600">
                <a:solidFill>
                  <a:schemeClr val="lt1"/>
                </a:solidFill>
              </a:defRPr>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
        <p:nvSpPr>
          <p:cNvPr id="832" name="Google Shape;832;p27"/>
          <p:cNvSpPr txBox="1"/>
          <p:nvPr>
            <p:ph hasCustomPrompt="1" idx="2" type="title"/>
          </p:nvPr>
        </p:nvSpPr>
        <p:spPr>
          <a:xfrm>
            <a:off x="979900" y="1941200"/>
            <a:ext cx="1502400" cy="859800"/>
          </a:xfrm>
          <a:prstGeom prst="rect">
            <a:avLst/>
          </a:prstGeom>
        </p:spPr>
        <p:txBody>
          <a:bodyPr anchorCtr="0" anchor="ctr" bIns="91425" lIns="91425" spcFirstLastPara="1" rIns="91425" wrap="square" tIns="91425">
            <a:noAutofit/>
          </a:bodyPr>
          <a:lstStyle>
            <a:lvl1pPr lvl="0">
              <a:spcBef>
                <a:spcPts val="0"/>
              </a:spcBef>
              <a:spcAft>
                <a:spcPts val="0"/>
              </a:spcAft>
              <a:buClr>
                <a:schemeClr val="dk2"/>
              </a:buClr>
              <a:buSzPts val="6000"/>
              <a:buNone/>
              <a:defRPr sz="10000">
                <a:solidFill>
                  <a:schemeClr val="lt1"/>
                </a:solidFill>
              </a:defRPr>
            </a:lvl1pPr>
            <a:lvl2pPr lvl="1" algn="ctr">
              <a:spcBef>
                <a:spcPts val="0"/>
              </a:spcBef>
              <a:spcAft>
                <a:spcPts val="0"/>
              </a:spcAft>
              <a:buClr>
                <a:schemeClr val="dk2"/>
              </a:buClr>
              <a:buSzPts val="6000"/>
              <a:buNone/>
              <a:defRPr sz="6000">
                <a:solidFill>
                  <a:schemeClr val="dk2"/>
                </a:solidFill>
              </a:defRPr>
            </a:lvl2pPr>
            <a:lvl3pPr lvl="2" algn="ctr">
              <a:spcBef>
                <a:spcPts val="0"/>
              </a:spcBef>
              <a:spcAft>
                <a:spcPts val="0"/>
              </a:spcAft>
              <a:buClr>
                <a:schemeClr val="dk2"/>
              </a:buClr>
              <a:buSzPts val="6000"/>
              <a:buNone/>
              <a:defRPr sz="6000">
                <a:solidFill>
                  <a:schemeClr val="dk2"/>
                </a:solidFill>
              </a:defRPr>
            </a:lvl3pPr>
            <a:lvl4pPr lvl="3" algn="ctr">
              <a:spcBef>
                <a:spcPts val="0"/>
              </a:spcBef>
              <a:spcAft>
                <a:spcPts val="0"/>
              </a:spcAft>
              <a:buClr>
                <a:schemeClr val="dk2"/>
              </a:buClr>
              <a:buSzPts val="6000"/>
              <a:buNone/>
              <a:defRPr sz="6000">
                <a:solidFill>
                  <a:schemeClr val="dk2"/>
                </a:solidFill>
              </a:defRPr>
            </a:lvl4pPr>
            <a:lvl5pPr lvl="4" algn="ctr">
              <a:spcBef>
                <a:spcPts val="0"/>
              </a:spcBef>
              <a:spcAft>
                <a:spcPts val="0"/>
              </a:spcAft>
              <a:buClr>
                <a:schemeClr val="dk2"/>
              </a:buClr>
              <a:buSzPts val="6000"/>
              <a:buNone/>
              <a:defRPr sz="6000">
                <a:solidFill>
                  <a:schemeClr val="dk2"/>
                </a:solidFill>
              </a:defRPr>
            </a:lvl5pPr>
            <a:lvl6pPr lvl="5" algn="ctr">
              <a:spcBef>
                <a:spcPts val="0"/>
              </a:spcBef>
              <a:spcAft>
                <a:spcPts val="0"/>
              </a:spcAft>
              <a:buClr>
                <a:schemeClr val="dk2"/>
              </a:buClr>
              <a:buSzPts val="6000"/>
              <a:buNone/>
              <a:defRPr sz="6000">
                <a:solidFill>
                  <a:schemeClr val="dk2"/>
                </a:solidFill>
              </a:defRPr>
            </a:lvl6pPr>
            <a:lvl7pPr lvl="6" algn="ctr">
              <a:spcBef>
                <a:spcPts val="0"/>
              </a:spcBef>
              <a:spcAft>
                <a:spcPts val="0"/>
              </a:spcAft>
              <a:buClr>
                <a:schemeClr val="dk2"/>
              </a:buClr>
              <a:buSzPts val="6000"/>
              <a:buNone/>
              <a:defRPr sz="6000">
                <a:solidFill>
                  <a:schemeClr val="dk2"/>
                </a:solidFill>
              </a:defRPr>
            </a:lvl7pPr>
            <a:lvl8pPr lvl="7" algn="ctr">
              <a:spcBef>
                <a:spcPts val="0"/>
              </a:spcBef>
              <a:spcAft>
                <a:spcPts val="0"/>
              </a:spcAft>
              <a:buClr>
                <a:schemeClr val="dk2"/>
              </a:buClr>
              <a:buSzPts val="6000"/>
              <a:buNone/>
              <a:defRPr sz="6000">
                <a:solidFill>
                  <a:schemeClr val="dk2"/>
                </a:solidFill>
              </a:defRPr>
            </a:lvl8pPr>
            <a:lvl9pPr lvl="8" algn="ctr">
              <a:spcBef>
                <a:spcPts val="0"/>
              </a:spcBef>
              <a:spcAft>
                <a:spcPts val="0"/>
              </a:spcAft>
              <a:buClr>
                <a:schemeClr val="dk2"/>
              </a:buClr>
              <a:buSzPts val="6000"/>
              <a:buNone/>
              <a:defRPr sz="6000">
                <a:solidFill>
                  <a:schemeClr val="dk2"/>
                </a:solidFill>
              </a:defRPr>
            </a:lvl9pPr>
          </a:lstStyle>
          <a:p>
            <a:r>
              <a:t>xx%</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2">
    <p:spTree>
      <p:nvGrpSpPr>
        <p:cNvPr id="833" name="Shape 833"/>
        <p:cNvGrpSpPr/>
        <p:nvPr/>
      </p:nvGrpSpPr>
      <p:grpSpPr>
        <a:xfrm>
          <a:off x="0" y="0"/>
          <a:ext cx="0" cy="0"/>
          <a:chOff x="0" y="0"/>
          <a:chExt cx="0" cy="0"/>
        </a:xfrm>
      </p:grpSpPr>
      <p:sp>
        <p:nvSpPr>
          <p:cNvPr id="834" name="Google Shape;834;p28"/>
          <p:cNvSpPr txBox="1"/>
          <p:nvPr>
            <p:ph hasCustomPrompt="1" type="title"/>
          </p:nvPr>
        </p:nvSpPr>
        <p:spPr>
          <a:xfrm>
            <a:off x="2413300" y="769975"/>
            <a:ext cx="4173600" cy="751800"/>
          </a:xfrm>
          <a:prstGeom prst="rect">
            <a:avLst/>
          </a:prstGeom>
        </p:spPr>
        <p:txBody>
          <a:bodyPr anchorCtr="0" anchor="b" bIns="91425" lIns="91425" spcFirstLastPara="1" rIns="91425" wrap="square" tIns="91425">
            <a:noAutofit/>
          </a:bodyPr>
          <a:lstStyle>
            <a:lvl1pPr lvl="0" algn="ctr">
              <a:spcBef>
                <a:spcPts val="0"/>
              </a:spcBef>
              <a:spcAft>
                <a:spcPts val="0"/>
              </a:spcAft>
              <a:buSzPts val="5600"/>
              <a:buNone/>
              <a:defRPr sz="4500">
                <a:solidFill>
                  <a:schemeClr val="accent2"/>
                </a:solidFill>
              </a:defRPr>
            </a:lvl1pPr>
            <a:lvl2pPr lvl="1">
              <a:spcBef>
                <a:spcPts val="0"/>
              </a:spcBef>
              <a:spcAft>
                <a:spcPts val="0"/>
              </a:spcAft>
              <a:buSzPts val="5600"/>
              <a:buNone/>
              <a:defRPr sz="5600"/>
            </a:lvl2pPr>
            <a:lvl3pPr lvl="2">
              <a:spcBef>
                <a:spcPts val="0"/>
              </a:spcBef>
              <a:spcAft>
                <a:spcPts val="0"/>
              </a:spcAft>
              <a:buSzPts val="5600"/>
              <a:buNone/>
              <a:defRPr sz="5600"/>
            </a:lvl3pPr>
            <a:lvl4pPr lvl="3">
              <a:spcBef>
                <a:spcPts val="0"/>
              </a:spcBef>
              <a:spcAft>
                <a:spcPts val="0"/>
              </a:spcAft>
              <a:buSzPts val="5600"/>
              <a:buNone/>
              <a:defRPr sz="5600"/>
            </a:lvl4pPr>
            <a:lvl5pPr lvl="4">
              <a:spcBef>
                <a:spcPts val="0"/>
              </a:spcBef>
              <a:spcAft>
                <a:spcPts val="0"/>
              </a:spcAft>
              <a:buSzPts val="5600"/>
              <a:buNone/>
              <a:defRPr sz="5600"/>
            </a:lvl5pPr>
            <a:lvl6pPr lvl="5">
              <a:spcBef>
                <a:spcPts val="0"/>
              </a:spcBef>
              <a:spcAft>
                <a:spcPts val="0"/>
              </a:spcAft>
              <a:buSzPts val="5600"/>
              <a:buNone/>
              <a:defRPr sz="5600"/>
            </a:lvl6pPr>
            <a:lvl7pPr lvl="6">
              <a:spcBef>
                <a:spcPts val="0"/>
              </a:spcBef>
              <a:spcAft>
                <a:spcPts val="0"/>
              </a:spcAft>
              <a:buSzPts val="5600"/>
              <a:buNone/>
              <a:defRPr sz="5600"/>
            </a:lvl7pPr>
            <a:lvl8pPr lvl="7">
              <a:spcBef>
                <a:spcPts val="0"/>
              </a:spcBef>
              <a:spcAft>
                <a:spcPts val="0"/>
              </a:spcAft>
              <a:buSzPts val="5600"/>
              <a:buNone/>
              <a:defRPr sz="5600"/>
            </a:lvl8pPr>
            <a:lvl9pPr lvl="8">
              <a:spcBef>
                <a:spcPts val="0"/>
              </a:spcBef>
              <a:spcAft>
                <a:spcPts val="0"/>
              </a:spcAft>
              <a:buSzPts val="5600"/>
              <a:buNone/>
              <a:defRPr sz="5600"/>
            </a:lvl9pPr>
          </a:lstStyle>
          <a:p>
            <a:r>
              <a:t>xx%</a:t>
            </a:r>
          </a:p>
        </p:txBody>
      </p:sp>
      <p:sp>
        <p:nvSpPr>
          <p:cNvPr id="835" name="Google Shape;835;p28"/>
          <p:cNvSpPr txBox="1"/>
          <p:nvPr>
            <p:ph idx="1" type="subTitle"/>
          </p:nvPr>
        </p:nvSpPr>
        <p:spPr>
          <a:xfrm>
            <a:off x="2413300" y="1521775"/>
            <a:ext cx="4173600" cy="2793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
        <p:nvSpPr>
          <p:cNvPr id="836" name="Google Shape;836;p28"/>
          <p:cNvSpPr txBox="1"/>
          <p:nvPr>
            <p:ph hasCustomPrompt="1" idx="2" type="title"/>
          </p:nvPr>
        </p:nvSpPr>
        <p:spPr>
          <a:xfrm>
            <a:off x="2413300" y="2030838"/>
            <a:ext cx="4173600" cy="751800"/>
          </a:xfrm>
          <a:prstGeom prst="rect">
            <a:avLst/>
          </a:prstGeom>
        </p:spPr>
        <p:txBody>
          <a:bodyPr anchorCtr="0" anchor="b" bIns="91425" lIns="91425" spcFirstLastPara="1" rIns="91425" wrap="square" tIns="91425">
            <a:noAutofit/>
          </a:bodyPr>
          <a:lstStyle>
            <a:lvl1pPr lvl="0" algn="ctr">
              <a:spcBef>
                <a:spcPts val="0"/>
              </a:spcBef>
              <a:spcAft>
                <a:spcPts val="0"/>
              </a:spcAft>
              <a:buSzPts val="5600"/>
              <a:buNone/>
              <a:defRPr sz="4500">
                <a:solidFill>
                  <a:schemeClr val="accent2"/>
                </a:solidFill>
              </a:defRPr>
            </a:lvl1pPr>
            <a:lvl2pPr lvl="1">
              <a:spcBef>
                <a:spcPts val="0"/>
              </a:spcBef>
              <a:spcAft>
                <a:spcPts val="0"/>
              </a:spcAft>
              <a:buSzPts val="5600"/>
              <a:buNone/>
              <a:defRPr sz="5600"/>
            </a:lvl2pPr>
            <a:lvl3pPr lvl="2">
              <a:spcBef>
                <a:spcPts val="0"/>
              </a:spcBef>
              <a:spcAft>
                <a:spcPts val="0"/>
              </a:spcAft>
              <a:buSzPts val="5600"/>
              <a:buNone/>
              <a:defRPr sz="5600"/>
            </a:lvl3pPr>
            <a:lvl4pPr lvl="3">
              <a:spcBef>
                <a:spcPts val="0"/>
              </a:spcBef>
              <a:spcAft>
                <a:spcPts val="0"/>
              </a:spcAft>
              <a:buSzPts val="5600"/>
              <a:buNone/>
              <a:defRPr sz="5600"/>
            </a:lvl4pPr>
            <a:lvl5pPr lvl="4">
              <a:spcBef>
                <a:spcPts val="0"/>
              </a:spcBef>
              <a:spcAft>
                <a:spcPts val="0"/>
              </a:spcAft>
              <a:buSzPts val="5600"/>
              <a:buNone/>
              <a:defRPr sz="5600"/>
            </a:lvl5pPr>
            <a:lvl6pPr lvl="5">
              <a:spcBef>
                <a:spcPts val="0"/>
              </a:spcBef>
              <a:spcAft>
                <a:spcPts val="0"/>
              </a:spcAft>
              <a:buSzPts val="5600"/>
              <a:buNone/>
              <a:defRPr sz="5600"/>
            </a:lvl6pPr>
            <a:lvl7pPr lvl="6">
              <a:spcBef>
                <a:spcPts val="0"/>
              </a:spcBef>
              <a:spcAft>
                <a:spcPts val="0"/>
              </a:spcAft>
              <a:buSzPts val="5600"/>
              <a:buNone/>
              <a:defRPr sz="5600"/>
            </a:lvl7pPr>
            <a:lvl8pPr lvl="7">
              <a:spcBef>
                <a:spcPts val="0"/>
              </a:spcBef>
              <a:spcAft>
                <a:spcPts val="0"/>
              </a:spcAft>
              <a:buSzPts val="5600"/>
              <a:buNone/>
              <a:defRPr sz="5600"/>
            </a:lvl8pPr>
            <a:lvl9pPr lvl="8">
              <a:spcBef>
                <a:spcPts val="0"/>
              </a:spcBef>
              <a:spcAft>
                <a:spcPts val="0"/>
              </a:spcAft>
              <a:buSzPts val="5600"/>
              <a:buNone/>
              <a:defRPr sz="5600"/>
            </a:lvl9pPr>
          </a:lstStyle>
          <a:p>
            <a:r>
              <a:t>xx%</a:t>
            </a:r>
          </a:p>
        </p:txBody>
      </p:sp>
      <p:sp>
        <p:nvSpPr>
          <p:cNvPr id="837" name="Google Shape;837;p28"/>
          <p:cNvSpPr txBox="1"/>
          <p:nvPr>
            <p:ph idx="3" type="subTitle"/>
          </p:nvPr>
        </p:nvSpPr>
        <p:spPr>
          <a:xfrm>
            <a:off x="2413300" y="2782638"/>
            <a:ext cx="4173600" cy="2793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
        <p:nvSpPr>
          <p:cNvPr id="838" name="Google Shape;838;p28"/>
          <p:cNvSpPr txBox="1"/>
          <p:nvPr>
            <p:ph hasCustomPrompt="1" idx="4" type="title"/>
          </p:nvPr>
        </p:nvSpPr>
        <p:spPr>
          <a:xfrm>
            <a:off x="2413300" y="3291700"/>
            <a:ext cx="4173600" cy="751800"/>
          </a:xfrm>
          <a:prstGeom prst="rect">
            <a:avLst/>
          </a:prstGeom>
        </p:spPr>
        <p:txBody>
          <a:bodyPr anchorCtr="0" anchor="b" bIns="91425" lIns="91425" spcFirstLastPara="1" rIns="91425" wrap="square" tIns="91425">
            <a:noAutofit/>
          </a:bodyPr>
          <a:lstStyle>
            <a:lvl1pPr lvl="0" algn="ctr">
              <a:spcBef>
                <a:spcPts val="0"/>
              </a:spcBef>
              <a:spcAft>
                <a:spcPts val="0"/>
              </a:spcAft>
              <a:buSzPts val="5600"/>
              <a:buNone/>
              <a:defRPr sz="4500">
                <a:solidFill>
                  <a:schemeClr val="accent2"/>
                </a:solidFill>
              </a:defRPr>
            </a:lvl1pPr>
            <a:lvl2pPr lvl="1">
              <a:spcBef>
                <a:spcPts val="0"/>
              </a:spcBef>
              <a:spcAft>
                <a:spcPts val="0"/>
              </a:spcAft>
              <a:buSzPts val="5600"/>
              <a:buNone/>
              <a:defRPr sz="5600"/>
            </a:lvl2pPr>
            <a:lvl3pPr lvl="2">
              <a:spcBef>
                <a:spcPts val="0"/>
              </a:spcBef>
              <a:spcAft>
                <a:spcPts val="0"/>
              </a:spcAft>
              <a:buSzPts val="5600"/>
              <a:buNone/>
              <a:defRPr sz="5600"/>
            </a:lvl3pPr>
            <a:lvl4pPr lvl="3">
              <a:spcBef>
                <a:spcPts val="0"/>
              </a:spcBef>
              <a:spcAft>
                <a:spcPts val="0"/>
              </a:spcAft>
              <a:buSzPts val="5600"/>
              <a:buNone/>
              <a:defRPr sz="5600"/>
            </a:lvl4pPr>
            <a:lvl5pPr lvl="4">
              <a:spcBef>
                <a:spcPts val="0"/>
              </a:spcBef>
              <a:spcAft>
                <a:spcPts val="0"/>
              </a:spcAft>
              <a:buSzPts val="5600"/>
              <a:buNone/>
              <a:defRPr sz="5600"/>
            </a:lvl5pPr>
            <a:lvl6pPr lvl="5">
              <a:spcBef>
                <a:spcPts val="0"/>
              </a:spcBef>
              <a:spcAft>
                <a:spcPts val="0"/>
              </a:spcAft>
              <a:buSzPts val="5600"/>
              <a:buNone/>
              <a:defRPr sz="5600"/>
            </a:lvl6pPr>
            <a:lvl7pPr lvl="6">
              <a:spcBef>
                <a:spcPts val="0"/>
              </a:spcBef>
              <a:spcAft>
                <a:spcPts val="0"/>
              </a:spcAft>
              <a:buSzPts val="5600"/>
              <a:buNone/>
              <a:defRPr sz="5600"/>
            </a:lvl7pPr>
            <a:lvl8pPr lvl="7">
              <a:spcBef>
                <a:spcPts val="0"/>
              </a:spcBef>
              <a:spcAft>
                <a:spcPts val="0"/>
              </a:spcAft>
              <a:buSzPts val="5600"/>
              <a:buNone/>
              <a:defRPr sz="5600"/>
            </a:lvl8pPr>
            <a:lvl9pPr lvl="8">
              <a:spcBef>
                <a:spcPts val="0"/>
              </a:spcBef>
              <a:spcAft>
                <a:spcPts val="0"/>
              </a:spcAft>
              <a:buSzPts val="5600"/>
              <a:buNone/>
              <a:defRPr sz="5600"/>
            </a:lvl9pPr>
          </a:lstStyle>
          <a:p>
            <a:r>
              <a:t>xx%</a:t>
            </a:r>
          </a:p>
        </p:txBody>
      </p:sp>
      <p:sp>
        <p:nvSpPr>
          <p:cNvPr id="839" name="Google Shape;839;p28"/>
          <p:cNvSpPr txBox="1"/>
          <p:nvPr>
            <p:ph idx="5" type="subTitle"/>
          </p:nvPr>
        </p:nvSpPr>
        <p:spPr>
          <a:xfrm>
            <a:off x="2413300" y="4043513"/>
            <a:ext cx="4173600" cy="2793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grpSp>
        <p:nvGrpSpPr>
          <p:cNvPr id="840" name="Google Shape;840;p28"/>
          <p:cNvGrpSpPr/>
          <p:nvPr/>
        </p:nvGrpSpPr>
        <p:grpSpPr>
          <a:xfrm rot="-6668548">
            <a:off x="-1338006" y="1196345"/>
            <a:ext cx="5614171" cy="2929725"/>
            <a:chOff x="1896625" y="1838350"/>
            <a:chExt cx="3850475" cy="2009350"/>
          </a:xfrm>
        </p:grpSpPr>
        <p:sp>
          <p:nvSpPr>
            <p:cNvPr id="841" name="Google Shape;841;p28"/>
            <p:cNvSpPr/>
            <p:nvPr/>
          </p:nvSpPr>
          <p:spPr>
            <a:xfrm>
              <a:off x="1896625" y="2675600"/>
              <a:ext cx="3850475" cy="752250"/>
            </a:xfrm>
            <a:custGeom>
              <a:rect b="b" l="l" r="r" t="t"/>
              <a:pathLst>
                <a:path extrusionOk="0" h="30090" w="154019">
                  <a:moveTo>
                    <a:pt x="1" y="678"/>
                  </a:moveTo>
                  <a:cubicBezTo>
                    <a:pt x="4707" y="2575"/>
                    <a:pt x="9094" y="5249"/>
                    <a:pt x="13345" y="7849"/>
                  </a:cubicBezTo>
                  <a:lnTo>
                    <a:pt x="13345" y="7849"/>
                  </a:lnTo>
                  <a:cubicBezTo>
                    <a:pt x="14983" y="8847"/>
                    <a:pt x="16671" y="9870"/>
                    <a:pt x="18347" y="10843"/>
                  </a:cubicBezTo>
                  <a:lnTo>
                    <a:pt x="18347" y="10843"/>
                  </a:lnTo>
                  <a:cubicBezTo>
                    <a:pt x="23966" y="14096"/>
                    <a:pt x="32443" y="18347"/>
                    <a:pt x="41068" y="17681"/>
                  </a:cubicBezTo>
                  <a:lnTo>
                    <a:pt x="41068" y="17681"/>
                  </a:lnTo>
                  <a:cubicBezTo>
                    <a:pt x="46243" y="17287"/>
                    <a:pt x="50851" y="15168"/>
                    <a:pt x="55324" y="13135"/>
                  </a:cubicBezTo>
                  <a:lnTo>
                    <a:pt x="55324" y="13135"/>
                  </a:lnTo>
                  <a:cubicBezTo>
                    <a:pt x="60339" y="10831"/>
                    <a:pt x="65526" y="8453"/>
                    <a:pt x="71366" y="8674"/>
                  </a:cubicBezTo>
                  <a:lnTo>
                    <a:pt x="71366" y="8674"/>
                  </a:lnTo>
                  <a:cubicBezTo>
                    <a:pt x="76480" y="8859"/>
                    <a:pt x="82012" y="11040"/>
                    <a:pt x="88283" y="15353"/>
                  </a:cubicBezTo>
                  <a:lnTo>
                    <a:pt x="88283" y="15353"/>
                  </a:lnTo>
                  <a:cubicBezTo>
                    <a:pt x="89935" y="16474"/>
                    <a:pt x="91561" y="17694"/>
                    <a:pt x="93150" y="18864"/>
                  </a:cubicBezTo>
                  <a:lnTo>
                    <a:pt x="93150" y="18864"/>
                  </a:lnTo>
                  <a:cubicBezTo>
                    <a:pt x="96428" y="21292"/>
                    <a:pt x="99816" y="23817"/>
                    <a:pt x="103562" y="25764"/>
                  </a:cubicBezTo>
                  <a:lnTo>
                    <a:pt x="103562" y="25764"/>
                  </a:lnTo>
                  <a:cubicBezTo>
                    <a:pt x="110092" y="29177"/>
                    <a:pt x="116709" y="30089"/>
                    <a:pt x="121736" y="28302"/>
                  </a:cubicBezTo>
                  <a:lnTo>
                    <a:pt x="121736" y="28302"/>
                  </a:lnTo>
                  <a:cubicBezTo>
                    <a:pt x="124496" y="27317"/>
                    <a:pt x="126726" y="25542"/>
                    <a:pt x="128882" y="23842"/>
                  </a:cubicBezTo>
                  <a:lnTo>
                    <a:pt x="128882" y="23842"/>
                  </a:lnTo>
                  <a:cubicBezTo>
                    <a:pt x="131421" y="21834"/>
                    <a:pt x="133811" y="19936"/>
                    <a:pt x="137002" y="19160"/>
                  </a:cubicBezTo>
                  <a:lnTo>
                    <a:pt x="137002" y="19160"/>
                  </a:lnTo>
                  <a:cubicBezTo>
                    <a:pt x="141512" y="18063"/>
                    <a:pt x="146514" y="19554"/>
                    <a:pt x="151344" y="20996"/>
                  </a:cubicBezTo>
                  <a:lnTo>
                    <a:pt x="151344" y="20996"/>
                  </a:lnTo>
                  <a:cubicBezTo>
                    <a:pt x="152232" y="21267"/>
                    <a:pt x="153119" y="21526"/>
                    <a:pt x="154018" y="21784"/>
                  </a:cubicBezTo>
                  <a:lnTo>
                    <a:pt x="154018" y="21784"/>
                  </a:lnTo>
                  <a:lnTo>
                    <a:pt x="154018" y="21131"/>
                  </a:lnTo>
                  <a:cubicBezTo>
                    <a:pt x="153193" y="20897"/>
                    <a:pt x="152367" y="20651"/>
                    <a:pt x="151529" y="20404"/>
                  </a:cubicBezTo>
                  <a:lnTo>
                    <a:pt x="151529" y="20404"/>
                  </a:lnTo>
                  <a:cubicBezTo>
                    <a:pt x="146588" y="18926"/>
                    <a:pt x="141475" y="17410"/>
                    <a:pt x="136756" y="18544"/>
                  </a:cubicBezTo>
                  <a:lnTo>
                    <a:pt x="136756" y="18544"/>
                  </a:lnTo>
                  <a:cubicBezTo>
                    <a:pt x="133404" y="19357"/>
                    <a:pt x="130842" y="21390"/>
                    <a:pt x="128365" y="23349"/>
                  </a:cubicBezTo>
                  <a:lnTo>
                    <a:pt x="128365" y="23349"/>
                  </a:lnTo>
                  <a:cubicBezTo>
                    <a:pt x="126258" y="25025"/>
                    <a:pt x="124065" y="26762"/>
                    <a:pt x="121416" y="27711"/>
                  </a:cubicBezTo>
                  <a:lnTo>
                    <a:pt x="121416" y="27711"/>
                  </a:lnTo>
                  <a:cubicBezTo>
                    <a:pt x="116598" y="29436"/>
                    <a:pt x="110216" y="28524"/>
                    <a:pt x="103895" y="25234"/>
                  </a:cubicBezTo>
                  <a:lnTo>
                    <a:pt x="103895" y="25234"/>
                  </a:lnTo>
                  <a:cubicBezTo>
                    <a:pt x="100211" y="23312"/>
                    <a:pt x="96835" y="20811"/>
                    <a:pt x="93582" y="18396"/>
                  </a:cubicBezTo>
                  <a:lnTo>
                    <a:pt x="93582" y="18396"/>
                  </a:lnTo>
                  <a:cubicBezTo>
                    <a:pt x="92005" y="17226"/>
                    <a:pt x="90366" y="16006"/>
                    <a:pt x="88702" y="14860"/>
                  </a:cubicBezTo>
                  <a:lnTo>
                    <a:pt x="88702" y="14860"/>
                  </a:lnTo>
                  <a:cubicBezTo>
                    <a:pt x="82295" y="10461"/>
                    <a:pt x="76615" y="8231"/>
                    <a:pt x="71329" y="8034"/>
                  </a:cubicBezTo>
                  <a:lnTo>
                    <a:pt x="71329" y="8034"/>
                  </a:lnTo>
                  <a:cubicBezTo>
                    <a:pt x="65304" y="7812"/>
                    <a:pt x="60030" y="10227"/>
                    <a:pt x="54942" y="12568"/>
                  </a:cubicBezTo>
                  <a:lnTo>
                    <a:pt x="54942" y="12568"/>
                  </a:lnTo>
                  <a:cubicBezTo>
                    <a:pt x="50531" y="14576"/>
                    <a:pt x="45972" y="16671"/>
                    <a:pt x="40945" y="17053"/>
                  </a:cubicBezTo>
                  <a:lnTo>
                    <a:pt x="40945" y="17053"/>
                  </a:lnTo>
                  <a:cubicBezTo>
                    <a:pt x="34550" y="17546"/>
                    <a:pt x="27490" y="15402"/>
                    <a:pt x="18705" y="10326"/>
                  </a:cubicBezTo>
                  <a:lnTo>
                    <a:pt x="18705" y="10326"/>
                  </a:lnTo>
                  <a:cubicBezTo>
                    <a:pt x="17041" y="9364"/>
                    <a:pt x="15353" y="8329"/>
                    <a:pt x="13727" y="7344"/>
                  </a:cubicBezTo>
                  <a:lnTo>
                    <a:pt x="13727" y="7344"/>
                  </a:lnTo>
                  <a:cubicBezTo>
                    <a:pt x="9365" y="4682"/>
                    <a:pt x="4868" y="193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8"/>
            <p:cNvSpPr/>
            <p:nvPr/>
          </p:nvSpPr>
          <p:spPr>
            <a:xfrm>
              <a:off x="1896625" y="2626000"/>
              <a:ext cx="3850475" cy="779975"/>
            </a:xfrm>
            <a:custGeom>
              <a:rect b="b" l="l" r="r" t="t"/>
              <a:pathLst>
                <a:path extrusionOk="0" h="31199" w="154019">
                  <a:moveTo>
                    <a:pt x="1" y="111"/>
                  </a:moveTo>
                  <a:cubicBezTo>
                    <a:pt x="4338" y="1762"/>
                    <a:pt x="8231" y="4067"/>
                    <a:pt x="11213" y="5952"/>
                  </a:cubicBezTo>
                  <a:lnTo>
                    <a:pt x="11213" y="5952"/>
                  </a:lnTo>
                  <a:cubicBezTo>
                    <a:pt x="12568" y="6814"/>
                    <a:pt x="13924" y="7701"/>
                    <a:pt x="15230" y="8552"/>
                  </a:cubicBezTo>
                  <a:lnTo>
                    <a:pt x="15230" y="8552"/>
                  </a:lnTo>
                  <a:cubicBezTo>
                    <a:pt x="16548" y="9426"/>
                    <a:pt x="17916" y="10326"/>
                    <a:pt x="19284" y="11188"/>
                  </a:cubicBezTo>
                  <a:lnTo>
                    <a:pt x="19284" y="11188"/>
                  </a:lnTo>
                  <a:cubicBezTo>
                    <a:pt x="21477" y="12568"/>
                    <a:pt x="23473" y="13714"/>
                    <a:pt x="25383" y="14675"/>
                  </a:cubicBezTo>
                  <a:lnTo>
                    <a:pt x="25383" y="14675"/>
                  </a:lnTo>
                  <a:cubicBezTo>
                    <a:pt x="31346" y="17669"/>
                    <a:pt x="36632" y="18975"/>
                    <a:pt x="41524" y="18667"/>
                  </a:cubicBezTo>
                  <a:lnTo>
                    <a:pt x="41524" y="18667"/>
                  </a:lnTo>
                  <a:cubicBezTo>
                    <a:pt x="46699" y="18335"/>
                    <a:pt x="51319" y="16166"/>
                    <a:pt x="55780" y="14072"/>
                  </a:cubicBezTo>
                  <a:lnTo>
                    <a:pt x="55780" y="14072"/>
                  </a:lnTo>
                  <a:cubicBezTo>
                    <a:pt x="57160" y="13418"/>
                    <a:pt x="58589" y="12753"/>
                    <a:pt x="60006" y="12149"/>
                  </a:cubicBezTo>
                  <a:lnTo>
                    <a:pt x="60006" y="12149"/>
                  </a:lnTo>
                  <a:cubicBezTo>
                    <a:pt x="63099" y="10843"/>
                    <a:pt x="67239" y="9352"/>
                    <a:pt x="71908" y="9451"/>
                  </a:cubicBezTo>
                  <a:lnTo>
                    <a:pt x="71908" y="9451"/>
                  </a:lnTo>
                  <a:cubicBezTo>
                    <a:pt x="74915" y="9525"/>
                    <a:pt x="78118" y="10264"/>
                    <a:pt x="81408" y="11657"/>
                  </a:cubicBezTo>
                  <a:lnTo>
                    <a:pt x="81408" y="11657"/>
                  </a:lnTo>
                  <a:cubicBezTo>
                    <a:pt x="83897" y="12704"/>
                    <a:pt x="86435" y="14096"/>
                    <a:pt x="89158" y="15920"/>
                  </a:cubicBezTo>
                  <a:lnTo>
                    <a:pt x="89158" y="15920"/>
                  </a:lnTo>
                  <a:cubicBezTo>
                    <a:pt x="91253" y="17324"/>
                    <a:pt x="93298" y="18865"/>
                    <a:pt x="95282" y="20355"/>
                  </a:cubicBezTo>
                  <a:lnTo>
                    <a:pt x="95282" y="20355"/>
                  </a:lnTo>
                  <a:cubicBezTo>
                    <a:pt x="96835" y="21526"/>
                    <a:pt x="98461" y="22733"/>
                    <a:pt x="100075" y="23867"/>
                  </a:cubicBezTo>
                  <a:lnTo>
                    <a:pt x="100075" y="23867"/>
                  </a:lnTo>
                  <a:cubicBezTo>
                    <a:pt x="101566" y="24914"/>
                    <a:pt x="102921" y="25789"/>
                    <a:pt x="104215" y="26541"/>
                  </a:cubicBezTo>
                  <a:lnTo>
                    <a:pt x="104215" y="26541"/>
                  </a:lnTo>
                  <a:cubicBezTo>
                    <a:pt x="110018" y="29892"/>
                    <a:pt x="116007" y="31198"/>
                    <a:pt x="120639" y="30126"/>
                  </a:cubicBezTo>
                  <a:lnTo>
                    <a:pt x="120639" y="30126"/>
                  </a:lnTo>
                  <a:cubicBezTo>
                    <a:pt x="120837" y="30077"/>
                    <a:pt x="121034" y="30028"/>
                    <a:pt x="121231" y="29966"/>
                  </a:cubicBezTo>
                  <a:lnTo>
                    <a:pt x="121231" y="29966"/>
                  </a:lnTo>
                  <a:cubicBezTo>
                    <a:pt x="123843" y="29227"/>
                    <a:pt x="126049" y="27748"/>
                    <a:pt x="128168" y="26307"/>
                  </a:cubicBezTo>
                  <a:lnTo>
                    <a:pt x="128168" y="26307"/>
                  </a:lnTo>
                  <a:cubicBezTo>
                    <a:pt x="130632" y="24631"/>
                    <a:pt x="133183" y="22906"/>
                    <a:pt x="136448" y="22278"/>
                  </a:cubicBezTo>
                  <a:lnTo>
                    <a:pt x="136448" y="22278"/>
                  </a:lnTo>
                  <a:cubicBezTo>
                    <a:pt x="137926" y="21994"/>
                    <a:pt x="139504" y="21933"/>
                    <a:pt x="141290" y="22105"/>
                  </a:cubicBezTo>
                  <a:lnTo>
                    <a:pt x="141290" y="22105"/>
                  </a:lnTo>
                  <a:cubicBezTo>
                    <a:pt x="144370" y="22388"/>
                    <a:pt x="147586" y="23325"/>
                    <a:pt x="150691" y="24224"/>
                  </a:cubicBezTo>
                  <a:lnTo>
                    <a:pt x="150691" y="24224"/>
                  </a:lnTo>
                  <a:cubicBezTo>
                    <a:pt x="151800" y="24545"/>
                    <a:pt x="152909" y="24865"/>
                    <a:pt x="154018" y="25161"/>
                  </a:cubicBezTo>
                  <a:lnTo>
                    <a:pt x="154018" y="25161"/>
                  </a:lnTo>
                  <a:lnTo>
                    <a:pt x="154018" y="25062"/>
                  </a:lnTo>
                  <a:cubicBezTo>
                    <a:pt x="152922" y="24766"/>
                    <a:pt x="151813" y="24446"/>
                    <a:pt x="150728" y="24126"/>
                  </a:cubicBezTo>
                  <a:lnTo>
                    <a:pt x="150728" y="24126"/>
                  </a:lnTo>
                  <a:cubicBezTo>
                    <a:pt x="147611" y="23226"/>
                    <a:pt x="144383" y="22290"/>
                    <a:pt x="141302" y="21994"/>
                  </a:cubicBezTo>
                  <a:lnTo>
                    <a:pt x="141302" y="21994"/>
                  </a:lnTo>
                  <a:cubicBezTo>
                    <a:pt x="139504" y="21834"/>
                    <a:pt x="137902" y="21883"/>
                    <a:pt x="136411" y="22179"/>
                  </a:cubicBezTo>
                  <a:lnTo>
                    <a:pt x="136411" y="22179"/>
                  </a:lnTo>
                  <a:cubicBezTo>
                    <a:pt x="133121" y="22807"/>
                    <a:pt x="130558" y="24545"/>
                    <a:pt x="128094" y="26220"/>
                  </a:cubicBezTo>
                  <a:lnTo>
                    <a:pt x="128094" y="26220"/>
                  </a:lnTo>
                  <a:cubicBezTo>
                    <a:pt x="125975" y="27650"/>
                    <a:pt x="123781" y="29141"/>
                    <a:pt x="121194" y="29868"/>
                  </a:cubicBezTo>
                  <a:lnTo>
                    <a:pt x="121194" y="29868"/>
                  </a:lnTo>
                  <a:cubicBezTo>
                    <a:pt x="120997" y="29929"/>
                    <a:pt x="120800" y="29978"/>
                    <a:pt x="120602" y="30028"/>
                  </a:cubicBezTo>
                  <a:lnTo>
                    <a:pt x="120602" y="30028"/>
                  </a:lnTo>
                  <a:cubicBezTo>
                    <a:pt x="115994" y="31087"/>
                    <a:pt x="110043" y="29794"/>
                    <a:pt x="104264" y="26455"/>
                  </a:cubicBezTo>
                  <a:lnTo>
                    <a:pt x="104264" y="26455"/>
                  </a:lnTo>
                  <a:cubicBezTo>
                    <a:pt x="102983" y="25715"/>
                    <a:pt x="101640" y="24840"/>
                    <a:pt x="100137" y="23793"/>
                  </a:cubicBezTo>
                  <a:lnTo>
                    <a:pt x="100137" y="23793"/>
                  </a:lnTo>
                  <a:cubicBezTo>
                    <a:pt x="98523" y="22660"/>
                    <a:pt x="96908" y="21452"/>
                    <a:pt x="95356" y="20281"/>
                  </a:cubicBezTo>
                  <a:lnTo>
                    <a:pt x="95356" y="20281"/>
                  </a:lnTo>
                  <a:cubicBezTo>
                    <a:pt x="93372" y="18791"/>
                    <a:pt x="91315" y="17250"/>
                    <a:pt x="89220" y="15846"/>
                  </a:cubicBezTo>
                  <a:lnTo>
                    <a:pt x="89220" y="15846"/>
                  </a:lnTo>
                  <a:cubicBezTo>
                    <a:pt x="86485" y="14010"/>
                    <a:pt x="83946" y="12605"/>
                    <a:pt x="81457" y="11558"/>
                  </a:cubicBezTo>
                  <a:lnTo>
                    <a:pt x="81457" y="11558"/>
                  </a:lnTo>
                  <a:cubicBezTo>
                    <a:pt x="78143" y="10166"/>
                    <a:pt x="74927" y="9426"/>
                    <a:pt x="71896" y="9352"/>
                  </a:cubicBezTo>
                  <a:lnTo>
                    <a:pt x="71896" y="9352"/>
                  </a:lnTo>
                  <a:cubicBezTo>
                    <a:pt x="67214" y="9242"/>
                    <a:pt x="63049" y="10745"/>
                    <a:pt x="59944" y="12063"/>
                  </a:cubicBezTo>
                  <a:lnTo>
                    <a:pt x="59944" y="12063"/>
                  </a:lnTo>
                  <a:cubicBezTo>
                    <a:pt x="58527" y="12667"/>
                    <a:pt x="57098" y="13332"/>
                    <a:pt x="55718" y="13985"/>
                  </a:cubicBezTo>
                  <a:lnTo>
                    <a:pt x="55718" y="13985"/>
                  </a:lnTo>
                  <a:cubicBezTo>
                    <a:pt x="51258" y="16068"/>
                    <a:pt x="46662" y="18236"/>
                    <a:pt x="41511" y="18556"/>
                  </a:cubicBezTo>
                  <a:lnTo>
                    <a:pt x="41511" y="18556"/>
                  </a:lnTo>
                  <a:cubicBezTo>
                    <a:pt x="36632" y="18865"/>
                    <a:pt x="31371" y="17571"/>
                    <a:pt x="25432" y="14589"/>
                  </a:cubicBezTo>
                  <a:lnTo>
                    <a:pt x="25432" y="14589"/>
                  </a:lnTo>
                  <a:cubicBezTo>
                    <a:pt x="23522" y="13628"/>
                    <a:pt x="21526" y="12494"/>
                    <a:pt x="19345" y="11102"/>
                  </a:cubicBezTo>
                  <a:lnTo>
                    <a:pt x="19345" y="11102"/>
                  </a:lnTo>
                  <a:cubicBezTo>
                    <a:pt x="17990" y="10252"/>
                    <a:pt x="16610" y="9352"/>
                    <a:pt x="15291" y="8478"/>
                  </a:cubicBezTo>
                  <a:lnTo>
                    <a:pt x="15291" y="8478"/>
                  </a:lnTo>
                  <a:cubicBezTo>
                    <a:pt x="13985" y="7615"/>
                    <a:pt x="12630" y="6728"/>
                    <a:pt x="11287" y="5878"/>
                  </a:cubicBezTo>
                  <a:lnTo>
                    <a:pt x="11287" y="5878"/>
                  </a:lnTo>
                  <a:cubicBezTo>
                    <a:pt x="8281" y="3980"/>
                    <a:pt x="4375" y="166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8"/>
            <p:cNvSpPr/>
            <p:nvPr/>
          </p:nvSpPr>
          <p:spPr>
            <a:xfrm>
              <a:off x="1896625" y="2569625"/>
              <a:ext cx="3850475" cy="823725"/>
            </a:xfrm>
            <a:custGeom>
              <a:rect b="b" l="l" r="r" t="t"/>
              <a:pathLst>
                <a:path extrusionOk="0" h="32949" w="154019">
                  <a:moveTo>
                    <a:pt x="1" y="99"/>
                  </a:moveTo>
                  <a:cubicBezTo>
                    <a:pt x="3808" y="1467"/>
                    <a:pt x="7702" y="3512"/>
                    <a:pt x="12199" y="6531"/>
                  </a:cubicBezTo>
                  <a:lnTo>
                    <a:pt x="12199" y="6531"/>
                  </a:lnTo>
                  <a:cubicBezTo>
                    <a:pt x="13764" y="7566"/>
                    <a:pt x="15304" y="8663"/>
                    <a:pt x="16795" y="9722"/>
                  </a:cubicBezTo>
                  <a:lnTo>
                    <a:pt x="16795" y="9722"/>
                  </a:lnTo>
                  <a:cubicBezTo>
                    <a:pt x="17867" y="10474"/>
                    <a:pt x="18976" y="11262"/>
                    <a:pt x="20060" y="12014"/>
                  </a:cubicBezTo>
                  <a:lnTo>
                    <a:pt x="20060" y="12014"/>
                  </a:lnTo>
                  <a:cubicBezTo>
                    <a:pt x="22204" y="13493"/>
                    <a:pt x="24151" y="14700"/>
                    <a:pt x="25974" y="15723"/>
                  </a:cubicBezTo>
                  <a:lnTo>
                    <a:pt x="25974" y="15723"/>
                  </a:lnTo>
                  <a:cubicBezTo>
                    <a:pt x="28796" y="17275"/>
                    <a:pt x="31469" y="18421"/>
                    <a:pt x="34032" y="19160"/>
                  </a:cubicBezTo>
                  <a:lnTo>
                    <a:pt x="34032" y="19160"/>
                  </a:lnTo>
                  <a:cubicBezTo>
                    <a:pt x="36817" y="19974"/>
                    <a:pt x="39466" y="20306"/>
                    <a:pt x="42029" y="20183"/>
                  </a:cubicBezTo>
                  <a:lnTo>
                    <a:pt x="42029" y="20183"/>
                  </a:lnTo>
                  <a:cubicBezTo>
                    <a:pt x="47266" y="19912"/>
                    <a:pt x="51898" y="17682"/>
                    <a:pt x="56383" y="15526"/>
                  </a:cubicBezTo>
                  <a:lnTo>
                    <a:pt x="56383" y="15526"/>
                  </a:lnTo>
                  <a:cubicBezTo>
                    <a:pt x="57751" y="14873"/>
                    <a:pt x="59156" y="14195"/>
                    <a:pt x="60548" y="13591"/>
                  </a:cubicBezTo>
                  <a:lnTo>
                    <a:pt x="60548" y="13591"/>
                  </a:lnTo>
                  <a:cubicBezTo>
                    <a:pt x="65107" y="11607"/>
                    <a:pt x="68779" y="10745"/>
                    <a:pt x="72450" y="10770"/>
                  </a:cubicBezTo>
                  <a:lnTo>
                    <a:pt x="72450" y="10770"/>
                  </a:lnTo>
                  <a:cubicBezTo>
                    <a:pt x="75494" y="10794"/>
                    <a:pt x="78710" y="11484"/>
                    <a:pt x="82012" y="12803"/>
                  </a:cubicBezTo>
                  <a:lnTo>
                    <a:pt x="82012" y="12803"/>
                  </a:lnTo>
                  <a:cubicBezTo>
                    <a:pt x="84525" y="13801"/>
                    <a:pt x="87162" y="15205"/>
                    <a:pt x="89848" y="16967"/>
                  </a:cubicBezTo>
                  <a:lnTo>
                    <a:pt x="89848" y="16967"/>
                  </a:lnTo>
                  <a:cubicBezTo>
                    <a:pt x="92497" y="18705"/>
                    <a:pt x="95036" y="20651"/>
                    <a:pt x="97488" y="22536"/>
                  </a:cubicBezTo>
                  <a:lnTo>
                    <a:pt x="97488" y="22536"/>
                  </a:lnTo>
                  <a:cubicBezTo>
                    <a:pt x="98547" y="23350"/>
                    <a:pt x="99656" y="24200"/>
                    <a:pt x="100740" y="25013"/>
                  </a:cubicBezTo>
                  <a:lnTo>
                    <a:pt x="100740" y="25013"/>
                  </a:lnTo>
                  <a:cubicBezTo>
                    <a:pt x="102256" y="26134"/>
                    <a:pt x="103525" y="27021"/>
                    <a:pt x="104720" y="27798"/>
                  </a:cubicBezTo>
                  <a:lnTo>
                    <a:pt x="104720" y="27798"/>
                  </a:lnTo>
                  <a:cubicBezTo>
                    <a:pt x="110289" y="31359"/>
                    <a:pt x="115809" y="32948"/>
                    <a:pt x="120282" y="32258"/>
                  </a:cubicBezTo>
                  <a:lnTo>
                    <a:pt x="120282" y="32258"/>
                  </a:lnTo>
                  <a:cubicBezTo>
                    <a:pt x="120479" y="32221"/>
                    <a:pt x="120676" y="32184"/>
                    <a:pt x="120861" y="32147"/>
                  </a:cubicBezTo>
                  <a:lnTo>
                    <a:pt x="120861" y="32147"/>
                  </a:lnTo>
                  <a:cubicBezTo>
                    <a:pt x="123387" y="31642"/>
                    <a:pt x="125482" y="30459"/>
                    <a:pt x="127700" y="29215"/>
                  </a:cubicBezTo>
                  <a:lnTo>
                    <a:pt x="127700" y="29215"/>
                  </a:lnTo>
                  <a:cubicBezTo>
                    <a:pt x="130176" y="27822"/>
                    <a:pt x="132739" y="26381"/>
                    <a:pt x="135992" y="25913"/>
                  </a:cubicBezTo>
                  <a:lnTo>
                    <a:pt x="135992" y="25913"/>
                  </a:lnTo>
                  <a:cubicBezTo>
                    <a:pt x="137470" y="25703"/>
                    <a:pt x="139048" y="25703"/>
                    <a:pt x="140847" y="25900"/>
                  </a:cubicBezTo>
                  <a:lnTo>
                    <a:pt x="140847" y="25900"/>
                  </a:lnTo>
                  <a:cubicBezTo>
                    <a:pt x="143804" y="26245"/>
                    <a:pt x="146921" y="27120"/>
                    <a:pt x="149927" y="27970"/>
                  </a:cubicBezTo>
                  <a:lnTo>
                    <a:pt x="149927" y="27970"/>
                  </a:lnTo>
                  <a:cubicBezTo>
                    <a:pt x="151283" y="28352"/>
                    <a:pt x="152650" y="28734"/>
                    <a:pt x="154018" y="29067"/>
                  </a:cubicBezTo>
                  <a:lnTo>
                    <a:pt x="154018" y="29067"/>
                  </a:lnTo>
                  <a:lnTo>
                    <a:pt x="154018" y="28968"/>
                  </a:lnTo>
                  <a:cubicBezTo>
                    <a:pt x="152663" y="28636"/>
                    <a:pt x="151295" y="28254"/>
                    <a:pt x="149952" y="27872"/>
                  </a:cubicBezTo>
                  <a:lnTo>
                    <a:pt x="149952" y="27872"/>
                  </a:lnTo>
                  <a:cubicBezTo>
                    <a:pt x="146933" y="27021"/>
                    <a:pt x="143828" y="26147"/>
                    <a:pt x="140847" y="25802"/>
                  </a:cubicBezTo>
                  <a:lnTo>
                    <a:pt x="140847" y="25802"/>
                  </a:lnTo>
                  <a:cubicBezTo>
                    <a:pt x="139048" y="25592"/>
                    <a:pt x="137446" y="25605"/>
                    <a:pt x="135967" y="25814"/>
                  </a:cubicBezTo>
                  <a:lnTo>
                    <a:pt x="135967" y="25814"/>
                  </a:lnTo>
                  <a:cubicBezTo>
                    <a:pt x="132690" y="26282"/>
                    <a:pt x="130115" y="27736"/>
                    <a:pt x="127638" y="29128"/>
                  </a:cubicBezTo>
                  <a:lnTo>
                    <a:pt x="127638" y="29128"/>
                  </a:lnTo>
                  <a:cubicBezTo>
                    <a:pt x="125420" y="30373"/>
                    <a:pt x="123338" y="31556"/>
                    <a:pt x="120824" y="32061"/>
                  </a:cubicBezTo>
                  <a:lnTo>
                    <a:pt x="120824" y="32061"/>
                  </a:lnTo>
                  <a:cubicBezTo>
                    <a:pt x="120639" y="32098"/>
                    <a:pt x="120455" y="32123"/>
                    <a:pt x="120257" y="32160"/>
                  </a:cubicBezTo>
                  <a:lnTo>
                    <a:pt x="120257" y="32160"/>
                  </a:lnTo>
                  <a:cubicBezTo>
                    <a:pt x="115809" y="32837"/>
                    <a:pt x="110314" y="31260"/>
                    <a:pt x="104782" y="27724"/>
                  </a:cubicBezTo>
                  <a:lnTo>
                    <a:pt x="104782" y="27724"/>
                  </a:lnTo>
                  <a:cubicBezTo>
                    <a:pt x="103587" y="26948"/>
                    <a:pt x="102318" y="26060"/>
                    <a:pt x="100802" y="24939"/>
                  </a:cubicBezTo>
                  <a:lnTo>
                    <a:pt x="100802" y="24939"/>
                  </a:lnTo>
                  <a:cubicBezTo>
                    <a:pt x="99718" y="24126"/>
                    <a:pt x="98621" y="23288"/>
                    <a:pt x="97549" y="22463"/>
                  </a:cubicBezTo>
                  <a:lnTo>
                    <a:pt x="97549" y="22463"/>
                  </a:lnTo>
                  <a:cubicBezTo>
                    <a:pt x="95097" y="20577"/>
                    <a:pt x="92559" y="18631"/>
                    <a:pt x="89910" y="16893"/>
                  </a:cubicBezTo>
                  <a:lnTo>
                    <a:pt x="89910" y="16893"/>
                  </a:lnTo>
                  <a:cubicBezTo>
                    <a:pt x="87211" y="15119"/>
                    <a:pt x="84575" y="13714"/>
                    <a:pt x="82049" y="12716"/>
                  </a:cubicBezTo>
                  <a:lnTo>
                    <a:pt x="82049" y="12716"/>
                  </a:lnTo>
                  <a:cubicBezTo>
                    <a:pt x="78734" y="11386"/>
                    <a:pt x="75494" y="10696"/>
                    <a:pt x="72450" y="10671"/>
                  </a:cubicBezTo>
                  <a:lnTo>
                    <a:pt x="72450" y="10671"/>
                  </a:lnTo>
                  <a:cubicBezTo>
                    <a:pt x="68742" y="10646"/>
                    <a:pt x="65058" y="11509"/>
                    <a:pt x="60486" y="13493"/>
                  </a:cubicBezTo>
                  <a:lnTo>
                    <a:pt x="60486" y="13493"/>
                  </a:lnTo>
                  <a:cubicBezTo>
                    <a:pt x="59094" y="14109"/>
                    <a:pt x="57689" y="14786"/>
                    <a:pt x="56334" y="15439"/>
                  </a:cubicBezTo>
                  <a:lnTo>
                    <a:pt x="56334" y="15439"/>
                  </a:lnTo>
                  <a:cubicBezTo>
                    <a:pt x="51849" y="17583"/>
                    <a:pt x="47229" y="19813"/>
                    <a:pt x="42017" y="20085"/>
                  </a:cubicBezTo>
                  <a:lnTo>
                    <a:pt x="42017" y="20085"/>
                  </a:lnTo>
                  <a:cubicBezTo>
                    <a:pt x="37125" y="20331"/>
                    <a:pt x="31901" y="18877"/>
                    <a:pt x="26036" y="15637"/>
                  </a:cubicBezTo>
                  <a:lnTo>
                    <a:pt x="26036" y="15637"/>
                  </a:lnTo>
                  <a:cubicBezTo>
                    <a:pt x="24200" y="14626"/>
                    <a:pt x="22265" y="13419"/>
                    <a:pt x="20134" y="11940"/>
                  </a:cubicBezTo>
                  <a:lnTo>
                    <a:pt x="20134" y="11940"/>
                  </a:lnTo>
                  <a:cubicBezTo>
                    <a:pt x="19037" y="11188"/>
                    <a:pt x="17928" y="10400"/>
                    <a:pt x="16869" y="9648"/>
                  </a:cubicBezTo>
                  <a:lnTo>
                    <a:pt x="16869" y="9648"/>
                  </a:lnTo>
                  <a:cubicBezTo>
                    <a:pt x="15365" y="8589"/>
                    <a:pt x="13825" y="7492"/>
                    <a:pt x="12260" y="6445"/>
                  </a:cubicBezTo>
                  <a:lnTo>
                    <a:pt x="12260" y="6445"/>
                  </a:lnTo>
                  <a:cubicBezTo>
                    <a:pt x="7738" y="3426"/>
                    <a:pt x="3833" y="1368"/>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8"/>
            <p:cNvSpPr/>
            <p:nvPr/>
          </p:nvSpPr>
          <p:spPr>
            <a:xfrm>
              <a:off x="1896625" y="2513575"/>
              <a:ext cx="3850475" cy="868675"/>
            </a:xfrm>
            <a:custGeom>
              <a:rect b="b" l="l" r="r" t="t"/>
              <a:pathLst>
                <a:path extrusionOk="0" h="34747" w="154019">
                  <a:moveTo>
                    <a:pt x="1" y="99"/>
                  </a:moveTo>
                  <a:cubicBezTo>
                    <a:pt x="161" y="148"/>
                    <a:pt x="333" y="210"/>
                    <a:pt x="494" y="271"/>
                  </a:cubicBezTo>
                  <a:lnTo>
                    <a:pt x="494" y="271"/>
                  </a:lnTo>
                  <a:cubicBezTo>
                    <a:pt x="4547" y="1676"/>
                    <a:pt x="8700" y="3906"/>
                    <a:pt x="13185" y="7085"/>
                  </a:cubicBezTo>
                  <a:lnTo>
                    <a:pt x="13185" y="7085"/>
                  </a:lnTo>
                  <a:cubicBezTo>
                    <a:pt x="14922" y="8305"/>
                    <a:pt x="16610" y="9599"/>
                    <a:pt x="18236" y="10843"/>
                  </a:cubicBezTo>
                  <a:lnTo>
                    <a:pt x="18236" y="10843"/>
                  </a:lnTo>
                  <a:cubicBezTo>
                    <a:pt x="19086" y="11496"/>
                    <a:pt x="19974" y="12174"/>
                    <a:pt x="20848" y="12827"/>
                  </a:cubicBezTo>
                  <a:lnTo>
                    <a:pt x="20848" y="12827"/>
                  </a:lnTo>
                  <a:cubicBezTo>
                    <a:pt x="22980" y="14429"/>
                    <a:pt x="24804" y="15673"/>
                    <a:pt x="26578" y="16757"/>
                  </a:cubicBezTo>
                  <a:lnTo>
                    <a:pt x="26578" y="16757"/>
                  </a:lnTo>
                  <a:cubicBezTo>
                    <a:pt x="29646" y="18605"/>
                    <a:pt x="32541" y="19924"/>
                    <a:pt x="35326" y="20737"/>
                  </a:cubicBezTo>
                  <a:lnTo>
                    <a:pt x="35326" y="20737"/>
                  </a:lnTo>
                  <a:cubicBezTo>
                    <a:pt x="37815" y="21464"/>
                    <a:pt x="40205" y="21772"/>
                    <a:pt x="42546" y="21686"/>
                  </a:cubicBezTo>
                  <a:lnTo>
                    <a:pt x="42546" y="21686"/>
                  </a:lnTo>
                  <a:cubicBezTo>
                    <a:pt x="47832" y="21476"/>
                    <a:pt x="52490" y="19185"/>
                    <a:pt x="56999" y="16967"/>
                  </a:cubicBezTo>
                  <a:lnTo>
                    <a:pt x="56999" y="16967"/>
                  </a:lnTo>
                  <a:cubicBezTo>
                    <a:pt x="58330" y="16301"/>
                    <a:pt x="59722" y="15624"/>
                    <a:pt x="61090" y="15008"/>
                  </a:cubicBezTo>
                  <a:lnTo>
                    <a:pt x="61090" y="15008"/>
                  </a:lnTo>
                  <a:cubicBezTo>
                    <a:pt x="65612" y="12999"/>
                    <a:pt x="69284" y="12100"/>
                    <a:pt x="73005" y="12075"/>
                  </a:cubicBezTo>
                  <a:lnTo>
                    <a:pt x="73005" y="12075"/>
                  </a:lnTo>
                  <a:cubicBezTo>
                    <a:pt x="76061" y="12063"/>
                    <a:pt x="79301" y="12691"/>
                    <a:pt x="82616" y="13948"/>
                  </a:cubicBezTo>
                  <a:lnTo>
                    <a:pt x="82616" y="13948"/>
                  </a:lnTo>
                  <a:cubicBezTo>
                    <a:pt x="85178" y="14909"/>
                    <a:pt x="87852" y="16277"/>
                    <a:pt x="90551" y="18002"/>
                  </a:cubicBezTo>
                  <a:lnTo>
                    <a:pt x="90551" y="18002"/>
                  </a:lnTo>
                  <a:cubicBezTo>
                    <a:pt x="93890" y="20146"/>
                    <a:pt x="97007" y="22635"/>
                    <a:pt x="100026" y="25037"/>
                  </a:cubicBezTo>
                  <a:lnTo>
                    <a:pt x="100026" y="25037"/>
                  </a:lnTo>
                  <a:cubicBezTo>
                    <a:pt x="100482" y="25407"/>
                    <a:pt x="100950" y="25777"/>
                    <a:pt x="101406" y="26134"/>
                  </a:cubicBezTo>
                  <a:lnTo>
                    <a:pt x="101406" y="26134"/>
                  </a:lnTo>
                  <a:cubicBezTo>
                    <a:pt x="102527" y="27021"/>
                    <a:pt x="103858" y="28068"/>
                    <a:pt x="105238" y="29042"/>
                  </a:cubicBezTo>
                  <a:lnTo>
                    <a:pt x="105238" y="29042"/>
                  </a:lnTo>
                  <a:cubicBezTo>
                    <a:pt x="108946" y="31678"/>
                    <a:pt x="114516" y="34747"/>
                    <a:pt x="119937" y="34377"/>
                  </a:cubicBezTo>
                  <a:lnTo>
                    <a:pt x="119937" y="34377"/>
                  </a:lnTo>
                  <a:cubicBezTo>
                    <a:pt x="120122" y="34365"/>
                    <a:pt x="120307" y="34340"/>
                    <a:pt x="120492" y="34328"/>
                  </a:cubicBezTo>
                  <a:lnTo>
                    <a:pt x="120492" y="34328"/>
                  </a:lnTo>
                  <a:cubicBezTo>
                    <a:pt x="122956" y="34044"/>
                    <a:pt x="125063" y="33095"/>
                    <a:pt x="127293" y="32097"/>
                  </a:cubicBezTo>
                  <a:lnTo>
                    <a:pt x="127293" y="32097"/>
                  </a:lnTo>
                  <a:cubicBezTo>
                    <a:pt x="129757" y="30988"/>
                    <a:pt x="132320" y="29843"/>
                    <a:pt x="135536" y="29547"/>
                  </a:cubicBezTo>
                  <a:lnTo>
                    <a:pt x="135536" y="29547"/>
                  </a:lnTo>
                  <a:cubicBezTo>
                    <a:pt x="137002" y="29399"/>
                    <a:pt x="138592" y="29448"/>
                    <a:pt x="140391" y="29695"/>
                  </a:cubicBezTo>
                  <a:lnTo>
                    <a:pt x="140391" y="29695"/>
                  </a:lnTo>
                  <a:cubicBezTo>
                    <a:pt x="143237" y="30077"/>
                    <a:pt x="146206" y="30890"/>
                    <a:pt x="149077" y="31678"/>
                  </a:cubicBezTo>
                  <a:lnTo>
                    <a:pt x="149077" y="31678"/>
                  </a:lnTo>
                  <a:cubicBezTo>
                    <a:pt x="150716" y="32122"/>
                    <a:pt x="152367" y="32578"/>
                    <a:pt x="154018" y="32960"/>
                  </a:cubicBezTo>
                  <a:lnTo>
                    <a:pt x="154018" y="32960"/>
                  </a:lnTo>
                  <a:lnTo>
                    <a:pt x="154018" y="32861"/>
                  </a:lnTo>
                  <a:cubicBezTo>
                    <a:pt x="152379" y="32479"/>
                    <a:pt x="150728" y="32036"/>
                    <a:pt x="149102" y="31592"/>
                  </a:cubicBezTo>
                  <a:lnTo>
                    <a:pt x="149102" y="31592"/>
                  </a:lnTo>
                  <a:cubicBezTo>
                    <a:pt x="146231" y="30804"/>
                    <a:pt x="143249" y="29978"/>
                    <a:pt x="140403" y="29596"/>
                  </a:cubicBezTo>
                  <a:lnTo>
                    <a:pt x="140403" y="29596"/>
                  </a:lnTo>
                  <a:cubicBezTo>
                    <a:pt x="138592" y="29350"/>
                    <a:pt x="136990" y="29300"/>
                    <a:pt x="135524" y="29448"/>
                  </a:cubicBezTo>
                  <a:lnTo>
                    <a:pt x="135524" y="29448"/>
                  </a:lnTo>
                  <a:cubicBezTo>
                    <a:pt x="132271" y="29744"/>
                    <a:pt x="129720" y="30902"/>
                    <a:pt x="127244" y="32011"/>
                  </a:cubicBezTo>
                  <a:lnTo>
                    <a:pt x="127244" y="32011"/>
                  </a:lnTo>
                  <a:cubicBezTo>
                    <a:pt x="125014" y="33009"/>
                    <a:pt x="122919" y="33946"/>
                    <a:pt x="120467" y="34229"/>
                  </a:cubicBezTo>
                  <a:lnTo>
                    <a:pt x="120467" y="34229"/>
                  </a:lnTo>
                  <a:cubicBezTo>
                    <a:pt x="120282" y="34254"/>
                    <a:pt x="120097" y="34266"/>
                    <a:pt x="119925" y="34278"/>
                  </a:cubicBezTo>
                  <a:lnTo>
                    <a:pt x="119925" y="34278"/>
                  </a:lnTo>
                  <a:cubicBezTo>
                    <a:pt x="114540" y="34648"/>
                    <a:pt x="108996" y="31592"/>
                    <a:pt x="105299" y="28968"/>
                  </a:cubicBezTo>
                  <a:lnTo>
                    <a:pt x="105299" y="28968"/>
                  </a:lnTo>
                  <a:cubicBezTo>
                    <a:pt x="103919" y="27994"/>
                    <a:pt x="102589" y="26959"/>
                    <a:pt x="101467" y="26060"/>
                  </a:cubicBezTo>
                  <a:lnTo>
                    <a:pt x="101467" y="26060"/>
                  </a:lnTo>
                  <a:cubicBezTo>
                    <a:pt x="101011" y="25703"/>
                    <a:pt x="100556" y="25333"/>
                    <a:pt x="100100" y="24976"/>
                  </a:cubicBezTo>
                  <a:lnTo>
                    <a:pt x="100100" y="24976"/>
                  </a:lnTo>
                  <a:cubicBezTo>
                    <a:pt x="97069" y="22561"/>
                    <a:pt x="93951" y="20072"/>
                    <a:pt x="90612" y="17928"/>
                  </a:cubicBezTo>
                  <a:lnTo>
                    <a:pt x="90612" y="17928"/>
                  </a:lnTo>
                  <a:cubicBezTo>
                    <a:pt x="87901" y="16203"/>
                    <a:pt x="85228" y="14823"/>
                    <a:pt x="82653" y="13849"/>
                  </a:cubicBezTo>
                  <a:lnTo>
                    <a:pt x="82653" y="13849"/>
                  </a:lnTo>
                  <a:cubicBezTo>
                    <a:pt x="79326" y="12593"/>
                    <a:pt x="76073" y="11964"/>
                    <a:pt x="72993" y="11989"/>
                  </a:cubicBezTo>
                  <a:lnTo>
                    <a:pt x="72993" y="11989"/>
                  </a:lnTo>
                  <a:cubicBezTo>
                    <a:pt x="69259" y="12001"/>
                    <a:pt x="65563" y="12913"/>
                    <a:pt x="61029" y="14921"/>
                  </a:cubicBezTo>
                  <a:lnTo>
                    <a:pt x="61029" y="14921"/>
                  </a:lnTo>
                  <a:cubicBezTo>
                    <a:pt x="59661" y="15537"/>
                    <a:pt x="58269" y="16215"/>
                    <a:pt x="56938" y="16880"/>
                  </a:cubicBezTo>
                  <a:lnTo>
                    <a:pt x="56938" y="16880"/>
                  </a:lnTo>
                  <a:cubicBezTo>
                    <a:pt x="52441" y="19098"/>
                    <a:pt x="47795" y="21378"/>
                    <a:pt x="42534" y="21587"/>
                  </a:cubicBezTo>
                  <a:lnTo>
                    <a:pt x="42534" y="21587"/>
                  </a:lnTo>
                  <a:cubicBezTo>
                    <a:pt x="37606" y="21772"/>
                    <a:pt x="32406" y="20170"/>
                    <a:pt x="26640" y="16671"/>
                  </a:cubicBezTo>
                  <a:lnTo>
                    <a:pt x="26640" y="16671"/>
                  </a:lnTo>
                  <a:cubicBezTo>
                    <a:pt x="24853" y="15599"/>
                    <a:pt x="23042" y="14355"/>
                    <a:pt x="20910" y="12753"/>
                  </a:cubicBezTo>
                  <a:lnTo>
                    <a:pt x="20910" y="12753"/>
                  </a:lnTo>
                  <a:cubicBezTo>
                    <a:pt x="20035" y="12112"/>
                    <a:pt x="19160" y="11434"/>
                    <a:pt x="18310" y="10781"/>
                  </a:cubicBezTo>
                  <a:lnTo>
                    <a:pt x="18310" y="10781"/>
                  </a:lnTo>
                  <a:cubicBezTo>
                    <a:pt x="16671" y="9525"/>
                    <a:pt x="14983" y="8231"/>
                    <a:pt x="13246" y="7011"/>
                  </a:cubicBezTo>
                  <a:lnTo>
                    <a:pt x="13246" y="7011"/>
                  </a:lnTo>
                  <a:cubicBezTo>
                    <a:pt x="8749" y="3832"/>
                    <a:pt x="4597" y="1602"/>
                    <a:pt x="530" y="173"/>
                  </a:cubicBezTo>
                  <a:lnTo>
                    <a:pt x="530" y="173"/>
                  </a:lnTo>
                  <a:cubicBezTo>
                    <a:pt x="358" y="123"/>
                    <a:pt x="173"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8"/>
            <p:cNvSpPr/>
            <p:nvPr/>
          </p:nvSpPr>
          <p:spPr>
            <a:xfrm>
              <a:off x="1896625" y="2458125"/>
              <a:ext cx="3850475" cy="920125"/>
            </a:xfrm>
            <a:custGeom>
              <a:rect b="b" l="l" r="r" t="t"/>
              <a:pathLst>
                <a:path extrusionOk="0" h="36805" w="154019">
                  <a:moveTo>
                    <a:pt x="1" y="99"/>
                  </a:moveTo>
                  <a:cubicBezTo>
                    <a:pt x="494" y="247"/>
                    <a:pt x="986" y="407"/>
                    <a:pt x="1479" y="579"/>
                  </a:cubicBezTo>
                  <a:lnTo>
                    <a:pt x="1479" y="579"/>
                  </a:lnTo>
                  <a:cubicBezTo>
                    <a:pt x="5668" y="2070"/>
                    <a:pt x="9808" y="4362"/>
                    <a:pt x="14170" y="7615"/>
                  </a:cubicBezTo>
                  <a:lnTo>
                    <a:pt x="14170" y="7615"/>
                  </a:lnTo>
                  <a:cubicBezTo>
                    <a:pt x="16043" y="9007"/>
                    <a:pt x="17830" y="10498"/>
                    <a:pt x="19567" y="11927"/>
                  </a:cubicBezTo>
                  <a:lnTo>
                    <a:pt x="19567" y="11927"/>
                  </a:lnTo>
                  <a:cubicBezTo>
                    <a:pt x="20245" y="12482"/>
                    <a:pt x="20947" y="13061"/>
                    <a:pt x="21625" y="13615"/>
                  </a:cubicBezTo>
                  <a:lnTo>
                    <a:pt x="21625" y="13615"/>
                  </a:lnTo>
                  <a:cubicBezTo>
                    <a:pt x="23719" y="15316"/>
                    <a:pt x="25481" y="16634"/>
                    <a:pt x="27182" y="17755"/>
                  </a:cubicBezTo>
                  <a:lnTo>
                    <a:pt x="27182" y="17755"/>
                  </a:lnTo>
                  <a:cubicBezTo>
                    <a:pt x="30434" y="19912"/>
                    <a:pt x="33515" y="21403"/>
                    <a:pt x="36497" y="22277"/>
                  </a:cubicBezTo>
                  <a:lnTo>
                    <a:pt x="36497" y="22277"/>
                  </a:lnTo>
                  <a:cubicBezTo>
                    <a:pt x="38739" y="22918"/>
                    <a:pt x="40908" y="23214"/>
                    <a:pt x="43052" y="23165"/>
                  </a:cubicBezTo>
                  <a:lnTo>
                    <a:pt x="43052" y="23165"/>
                  </a:lnTo>
                  <a:cubicBezTo>
                    <a:pt x="48399" y="23017"/>
                    <a:pt x="53069" y="20663"/>
                    <a:pt x="57591" y="18384"/>
                  </a:cubicBezTo>
                  <a:lnTo>
                    <a:pt x="57591" y="18384"/>
                  </a:lnTo>
                  <a:cubicBezTo>
                    <a:pt x="58909" y="17718"/>
                    <a:pt x="60277" y="17028"/>
                    <a:pt x="61632" y="16412"/>
                  </a:cubicBezTo>
                  <a:lnTo>
                    <a:pt x="61632" y="16412"/>
                  </a:lnTo>
                  <a:cubicBezTo>
                    <a:pt x="66056" y="14404"/>
                    <a:pt x="69838" y="13431"/>
                    <a:pt x="73559" y="13357"/>
                  </a:cubicBezTo>
                  <a:lnTo>
                    <a:pt x="73559" y="13357"/>
                  </a:lnTo>
                  <a:cubicBezTo>
                    <a:pt x="76640" y="13307"/>
                    <a:pt x="79893" y="13874"/>
                    <a:pt x="83219" y="15057"/>
                  </a:cubicBezTo>
                  <a:lnTo>
                    <a:pt x="83219" y="15057"/>
                  </a:lnTo>
                  <a:cubicBezTo>
                    <a:pt x="85844" y="15993"/>
                    <a:pt x="88542" y="17324"/>
                    <a:pt x="91241" y="19012"/>
                  </a:cubicBezTo>
                  <a:lnTo>
                    <a:pt x="91241" y="19012"/>
                  </a:lnTo>
                  <a:cubicBezTo>
                    <a:pt x="95134" y="21452"/>
                    <a:pt x="98720" y="24409"/>
                    <a:pt x="102071" y="27231"/>
                  </a:cubicBezTo>
                  <a:lnTo>
                    <a:pt x="102071" y="27231"/>
                  </a:lnTo>
                  <a:cubicBezTo>
                    <a:pt x="103266" y="28241"/>
                    <a:pt x="104498" y="29288"/>
                    <a:pt x="105743" y="30262"/>
                  </a:cubicBezTo>
                  <a:lnTo>
                    <a:pt x="105743" y="30262"/>
                  </a:lnTo>
                  <a:cubicBezTo>
                    <a:pt x="110856" y="34291"/>
                    <a:pt x="115514" y="36373"/>
                    <a:pt x="119592" y="36472"/>
                  </a:cubicBezTo>
                  <a:lnTo>
                    <a:pt x="119592" y="36472"/>
                  </a:lnTo>
                  <a:cubicBezTo>
                    <a:pt x="119765" y="36472"/>
                    <a:pt x="119949" y="36472"/>
                    <a:pt x="120122" y="36472"/>
                  </a:cubicBezTo>
                  <a:lnTo>
                    <a:pt x="120122" y="36472"/>
                  </a:lnTo>
                  <a:cubicBezTo>
                    <a:pt x="122549" y="36422"/>
                    <a:pt x="124706" y="35708"/>
                    <a:pt x="126985" y="34944"/>
                  </a:cubicBezTo>
                  <a:lnTo>
                    <a:pt x="126985" y="34944"/>
                  </a:lnTo>
                  <a:cubicBezTo>
                    <a:pt x="129425" y="34131"/>
                    <a:pt x="131938" y="33293"/>
                    <a:pt x="135092" y="33145"/>
                  </a:cubicBezTo>
                  <a:lnTo>
                    <a:pt x="135092" y="33145"/>
                  </a:lnTo>
                  <a:cubicBezTo>
                    <a:pt x="136559" y="33083"/>
                    <a:pt x="138148" y="33182"/>
                    <a:pt x="139947" y="33453"/>
                  </a:cubicBezTo>
                  <a:lnTo>
                    <a:pt x="139947" y="33453"/>
                  </a:lnTo>
                  <a:cubicBezTo>
                    <a:pt x="142633" y="33872"/>
                    <a:pt x="145442" y="34623"/>
                    <a:pt x="148153" y="35350"/>
                  </a:cubicBezTo>
                  <a:lnTo>
                    <a:pt x="148153" y="35350"/>
                  </a:lnTo>
                  <a:cubicBezTo>
                    <a:pt x="150100" y="35868"/>
                    <a:pt x="152059" y="36398"/>
                    <a:pt x="154018" y="36804"/>
                  </a:cubicBezTo>
                  <a:lnTo>
                    <a:pt x="154018" y="36804"/>
                  </a:lnTo>
                  <a:lnTo>
                    <a:pt x="154018" y="36718"/>
                  </a:lnTo>
                  <a:cubicBezTo>
                    <a:pt x="152071" y="36299"/>
                    <a:pt x="150112" y="35782"/>
                    <a:pt x="148178" y="35264"/>
                  </a:cubicBezTo>
                  <a:lnTo>
                    <a:pt x="148178" y="35264"/>
                  </a:lnTo>
                  <a:cubicBezTo>
                    <a:pt x="145455" y="34537"/>
                    <a:pt x="142645" y="33786"/>
                    <a:pt x="139959" y="33367"/>
                  </a:cubicBezTo>
                  <a:lnTo>
                    <a:pt x="139959" y="33367"/>
                  </a:lnTo>
                  <a:cubicBezTo>
                    <a:pt x="138148" y="33083"/>
                    <a:pt x="136559" y="32985"/>
                    <a:pt x="135068" y="33059"/>
                  </a:cubicBezTo>
                  <a:lnTo>
                    <a:pt x="135068" y="33059"/>
                  </a:lnTo>
                  <a:cubicBezTo>
                    <a:pt x="131914" y="33194"/>
                    <a:pt x="129388" y="34044"/>
                    <a:pt x="126948" y="34858"/>
                  </a:cubicBezTo>
                  <a:lnTo>
                    <a:pt x="126948" y="34858"/>
                  </a:lnTo>
                  <a:cubicBezTo>
                    <a:pt x="124669" y="35609"/>
                    <a:pt x="122525" y="36324"/>
                    <a:pt x="120110" y="36373"/>
                  </a:cubicBezTo>
                  <a:lnTo>
                    <a:pt x="120110" y="36373"/>
                  </a:lnTo>
                  <a:cubicBezTo>
                    <a:pt x="119937" y="36373"/>
                    <a:pt x="119752" y="36373"/>
                    <a:pt x="119580" y="36373"/>
                  </a:cubicBezTo>
                  <a:lnTo>
                    <a:pt x="119580" y="36373"/>
                  </a:lnTo>
                  <a:cubicBezTo>
                    <a:pt x="115538" y="36275"/>
                    <a:pt x="110906" y="34205"/>
                    <a:pt x="105804" y="30200"/>
                  </a:cubicBezTo>
                  <a:lnTo>
                    <a:pt x="105804" y="30200"/>
                  </a:lnTo>
                  <a:cubicBezTo>
                    <a:pt x="104560" y="29214"/>
                    <a:pt x="103328" y="28179"/>
                    <a:pt x="102133" y="27169"/>
                  </a:cubicBezTo>
                  <a:lnTo>
                    <a:pt x="102133" y="27169"/>
                  </a:lnTo>
                  <a:cubicBezTo>
                    <a:pt x="98781" y="24347"/>
                    <a:pt x="95196" y="21390"/>
                    <a:pt x="91302" y="18951"/>
                  </a:cubicBezTo>
                  <a:lnTo>
                    <a:pt x="91302" y="18951"/>
                  </a:lnTo>
                  <a:cubicBezTo>
                    <a:pt x="88591" y="17238"/>
                    <a:pt x="85881" y="15907"/>
                    <a:pt x="83256" y="14971"/>
                  </a:cubicBezTo>
                  <a:lnTo>
                    <a:pt x="83256" y="14971"/>
                  </a:lnTo>
                  <a:cubicBezTo>
                    <a:pt x="79917" y="13788"/>
                    <a:pt x="76652" y="13209"/>
                    <a:pt x="73547" y="13270"/>
                  </a:cubicBezTo>
                  <a:lnTo>
                    <a:pt x="73547" y="13270"/>
                  </a:lnTo>
                  <a:cubicBezTo>
                    <a:pt x="69814" y="13332"/>
                    <a:pt x="66006" y="14305"/>
                    <a:pt x="61571" y="16326"/>
                  </a:cubicBezTo>
                  <a:lnTo>
                    <a:pt x="61571" y="16326"/>
                  </a:lnTo>
                  <a:cubicBezTo>
                    <a:pt x="60228" y="16942"/>
                    <a:pt x="58860" y="17632"/>
                    <a:pt x="57542" y="18298"/>
                  </a:cubicBezTo>
                  <a:lnTo>
                    <a:pt x="57542" y="18298"/>
                  </a:lnTo>
                  <a:cubicBezTo>
                    <a:pt x="53020" y="20577"/>
                    <a:pt x="48350" y="22930"/>
                    <a:pt x="43039" y="23066"/>
                  </a:cubicBezTo>
                  <a:lnTo>
                    <a:pt x="43039" y="23066"/>
                  </a:lnTo>
                  <a:cubicBezTo>
                    <a:pt x="38074" y="23202"/>
                    <a:pt x="32911" y="21440"/>
                    <a:pt x="27243" y="17694"/>
                  </a:cubicBezTo>
                  <a:lnTo>
                    <a:pt x="27243" y="17694"/>
                  </a:lnTo>
                  <a:cubicBezTo>
                    <a:pt x="25543" y="16560"/>
                    <a:pt x="23781" y="15254"/>
                    <a:pt x="21699" y="13554"/>
                  </a:cubicBezTo>
                  <a:lnTo>
                    <a:pt x="21699" y="13554"/>
                  </a:lnTo>
                  <a:cubicBezTo>
                    <a:pt x="21009" y="12999"/>
                    <a:pt x="20306" y="12420"/>
                    <a:pt x="19641" y="11866"/>
                  </a:cubicBezTo>
                  <a:lnTo>
                    <a:pt x="19641" y="11866"/>
                  </a:lnTo>
                  <a:cubicBezTo>
                    <a:pt x="17904" y="10424"/>
                    <a:pt x="16105" y="8946"/>
                    <a:pt x="14232" y="7541"/>
                  </a:cubicBezTo>
                  <a:lnTo>
                    <a:pt x="14232" y="7541"/>
                  </a:lnTo>
                  <a:cubicBezTo>
                    <a:pt x="9870" y="4288"/>
                    <a:pt x="5705" y="1984"/>
                    <a:pt x="1504" y="493"/>
                  </a:cubicBezTo>
                  <a:lnTo>
                    <a:pt x="1504" y="493"/>
                  </a:lnTo>
                  <a:cubicBezTo>
                    <a:pt x="1011" y="321"/>
                    <a:pt x="506" y="160"/>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8"/>
            <p:cNvSpPr/>
            <p:nvPr/>
          </p:nvSpPr>
          <p:spPr>
            <a:xfrm>
              <a:off x="1896625" y="2403300"/>
              <a:ext cx="3850475" cy="1015600"/>
            </a:xfrm>
            <a:custGeom>
              <a:rect b="b" l="l" r="r" t="t"/>
              <a:pathLst>
                <a:path extrusionOk="0" h="40624" w="154019">
                  <a:moveTo>
                    <a:pt x="1" y="99"/>
                  </a:moveTo>
                  <a:cubicBezTo>
                    <a:pt x="826" y="320"/>
                    <a:pt x="1652" y="579"/>
                    <a:pt x="2453" y="863"/>
                  </a:cubicBezTo>
                  <a:lnTo>
                    <a:pt x="2453" y="863"/>
                  </a:lnTo>
                  <a:cubicBezTo>
                    <a:pt x="6703" y="2403"/>
                    <a:pt x="10979" y="4842"/>
                    <a:pt x="15144" y="8120"/>
                  </a:cubicBezTo>
                  <a:lnTo>
                    <a:pt x="15144" y="8120"/>
                  </a:lnTo>
                  <a:cubicBezTo>
                    <a:pt x="17140" y="9685"/>
                    <a:pt x="19000" y="11348"/>
                    <a:pt x="20799" y="12950"/>
                  </a:cubicBezTo>
                  <a:lnTo>
                    <a:pt x="20799" y="12950"/>
                  </a:lnTo>
                  <a:cubicBezTo>
                    <a:pt x="21341" y="13430"/>
                    <a:pt x="21871" y="13911"/>
                    <a:pt x="22413" y="14379"/>
                  </a:cubicBezTo>
                  <a:lnTo>
                    <a:pt x="22413" y="14379"/>
                  </a:lnTo>
                  <a:cubicBezTo>
                    <a:pt x="24483" y="16215"/>
                    <a:pt x="26134" y="17558"/>
                    <a:pt x="27785" y="18741"/>
                  </a:cubicBezTo>
                  <a:lnTo>
                    <a:pt x="27785" y="18741"/>
                  </a:lnTo>
                  <a:cubicBezTo>
                    <a:pt x="31149" y="21168"/>
                    <a:pt x="34427" y="22844"/>
                    <a:pt x="37618" y="23768"/>
                  </a:cubicBezTo>
                  <a:lnTo>
                    <a:pt x="37618" y="23768"/>
                  </a:lnTo>
                  <a:cubicBezTo>
                    <a:pt x="39639" y="24360"/>
                    <a:pt x="41622" y="24643"/>
                    <a:pt x="43557" y="24618"/>
                  </a:cubicBezTo>
                  <a:lnTo>
                    <a:pt x="43557" y="24618"/>
                  </a:lnTo>
                  <a:cubicBezTo>
                    <a:pt x="48954" y="24532"/>
                    <a:pt x="53648" y="22117"/>
                    <a:pt x="58195" y="19776"/>
                  </a:cubicBezTo>
                  <a:lnTo>
                    <a:pt x="58195" y="19776"/>
                  </a:lnTo>
                  <a:cubicBezTo>
                    <a:pt x="59488" y="19098"/>
                    <a:pt x="60844" y="18408"/>
                    <a:pt x="62174" y="17792"/>
                  </a:cubicBezTo>
                  <a:lnTo>
                    <a:pt x="62174" y="17792"/>
                  </a:lnTo>
                  <a:cubicBezTo>
                    <a:pt x="66549" y="15747"/>
                    <a:pt x="70344" y="14736"/>
                    <a:pt x="74102" y="14613"/>
                  </a:cubicBezTo>
                  <a:lnTo>
                    <a:pt x="74102" y="14613"/>
                  </a:lnTo>
                  <a:cubicBezTo>
                    <a:pt x="77219" y="14515"/>
                    <a:pt x="80496" y="15032"/>
                    <a:pt x="83823" y="16153"/>
                  </a:cubicBezTo>
                  <a:lnTo>
                    <a:pt x="83823" y="16153"/>
                  </a:lnTo>
                  <a:cubicBezTo>
                    <a:pt x="86497" y="17041"/>
                    <a:pt x="89232" y="18334"/>
                    <a:pt x="91943" y="20010"/>
                  </a:cubicBezTo>
                  <a:lnTo>
                    <a:pt x="91943" y="20010"/>
                  </a:lnTo>
                  <a:cubicBezTo>
                    <a:pt x="96231" y="22635"/>
                    <a:pt x="99964" y="25826"/>
                    <a:pt x="102736" y="28315"/>
                  </a:cubicBezTo>
                  <a:lnTo>
                    <a:pt x="102736" y="28315"/>
                  </a:lnTo>
                  <a:cubicBezTo>
                    <a:pt x="103094" y="28635"/>
                    <a:pt x="103463" y="28968"/>
                    <a:pt x="103821" y="29288"/>
                  </a:cubicBezTo>
                  <a:lnTo>
                    <a:pt x="103821" y="29288"/>
                  </a:lnTo>
                  <a:cubicBezTo>
                    <a:pt x="104659" y="30052"/>
                    <a:pt x="105447" y="30754"/>
                    <a:pt x="106248" y="31469"/>
                  </a:cubicBezTo>
                  <a:lnTo>
                    <a:pt x="106248" y="31469"/>
                  </a:lnTo>
                  <a:cubicBezTo>
                    <a:pt x="111177" y="35744"/>
                    <a:pt x="115427" y="38061"/>
                    <a:pt x="119235" y="38541"/>
                  </a:cubicBezTo>
                  <a:lnTo>
                    <a:pt x="119235" y="38541"/>
                  </a:lnTo>
                  <a:cubicBezTo>
                    <a:pt x="119407" y="38554"/>
                    <a:pt x="119580" y="38578"/>
                    <a:pt x="119752" y="38591"/>
                  </a:cubicBezTo>
                  <a:lnTo>
                    <a:pt x="119752" y="38591"/>
                  </a:lnTo>
                  <a:cubicBezTo>
                    <a:pt x="122180" y="38788"/>
                    <a:pt x="124422" y="38295"/>
                    <a:pt x="126800" y="37778"/>
                  </a:cubicBezTo>
                  <a:lnTo>
                    <a:pt x="126800" y="37778"/>
                  </a:lnTo>
                  <a:cubicBezTo>
                    <a:pt x="129166" y="37248"/>
                    <a:pt x="131618" y="36706"/>
                    <a:pt x="134637" y="36718"/>
                  </a:cubicBezTo>
                  <a:lnTo>
                    <a:pt x="134637" y="36718"/>
                  </a:lnTo>
                  <a:cubicBezTo>
                    <a:pt x="136103" y="36730"/>
                    <a:pt x="137692" y="36890"/>
                    <a:pt x="139491" y="37198"/>
                  </a:cubicBezTo>
                  <a:lnTo>
                    <a:pt x="139491" y="37198"/>
                  </a:lnTo>
                  <a:cubicBezTo>
                    <a:pt x="141992" y="37630"/>
                    <a:pt x="144592" y="38320"/>
                    <a:pt x="147118" y="38973"/>
                  </a:cubicBezTo>
                  <a:lnTo>
                    <a:pt x="147118" y="38973"/>
                  </a:lnTo>
                  <a:cubicBezTo>
                    <a:pt x="149410" y="39576"/>
                    <a:pt x="151714" y="40180"/>
                    <a:pt x="154018" y="40624"/>
                  </a:cubicBezTo>
                  <a:lnTo>
                    <a:pt x="154018" y="40624"/>
                  </a:lnTo>
                  <a:lnTo>
                    <a:pt x="154018" y="40538"/>
                  </a:lnTo>
                  <a:cubicBezTo>
                    <a:pt x="151726" y="40094"/>
                    <a:pt x="149422" y="39490"/>
                    <a:pt x="147143" y="38886"/>
                  </a:cubicBezTo>
                  <a:lnTo>
                    <a:pt x="147143" y="38886"/>
                  </a:lnTo>
                  <a:cubicBezTo>
                    <a:pt x="144617" y="38233"/>
                    <a:pt x="142005" y="37543"/>
                    <a:pt x="139504" y="37112"/>
                  </a:cubicBezTo>
                  <a:lnTo>
                    <a:pt x="139504" y="37112"/>
                  </a:lnTo>
                  <a:cubicBezTo>
                    <a:pt x="137705" y="36792"/>
                    <a:pt x="136103" y="36644"/>
                    <a:pt x="134624" y="36632"/>
                  </a:cubicBezTo>
                  <a:lnTo>
                    <a:pt x="134624" y="36632"/>
                  </a:lnTo>
                  <a:cubicBezTo>
                    <a:pt x="131593" y="36619"/>
                    <a:pt x="129141" y="37161"/>
                    <a:pt x="126763" y="37691"/>
                  </a:cubicBezTo>
                  <a:lnTo>
                    <a:pt x="126763" y="37691"/>
                  </a:lnTo>
                  <a:cubicBezTo>
                    <a:pt x="124397" y="38209"/>
                    <a:pt x="122167" y="38702"/>
                    <a:pt x="119752" y="38504"/>
                  </a:cubicBezTo>
                  <a:lnTo>
                    <a:pt x="119752" y="38504"/>
                  </a:lnTo>
                  <a:cubicBezTo>
                    <a:pt x="119580" y="38492"/>
                    <a:pt x="119420" y="38468"/>
                    <a:pt x="119247" y="38443"/>
                  </a:cubicBezTo>
                  <a:lnTo>
                    <a:pt x="119247" y="38443"/>
                  </a:lnTo>
                  <a:cubicBezTo>
                    <a:pt x="115452" y="37975"/>
                    <a:pt x="111226" y="35671"/>
                    <a:pt x="106322" y="31407"/>
                  </a:cubicBezTo>
                  <a:lnTo>
                    <a:pt x="106322" y="31407"/>
                  </a:lnTo>
                  <a:cubicBezTo>
                    <a:pt x="105521" y="30705"/>
                    <a:pt x="104733" y="29990"/>
                    <a:pt x="103895" y="29239"/>
                  </a:cubicBezTo>
                  <a:lnTo>
                    <a:pt x="103895" y="29239"/>
                  </a:lnTo>
                  <a:cubicBezTo>
                    <a:pt x="103525" y="28906"/>
                    <a:pt x="103168" y="28586"/>
                    <a:pt x="102798" y="28253"/>
                  </a:cubicBezTo>
                  <a:lnTo>
                    <a:pt x="102798" y="28253"/>
                  </a:lnTo>
                  <a:cubicBezTo>
                    <a:pt x="100026" y="25764"/>
                    <a:pt x="96292" y="22573"/>
                    <a:pt x="91992" y="19936"/>
                  </a:cubicBezTo>
                  <a:lnTo>
                    <a:pt x="91992" y="19936"/>
                  </a:lnTo>
                  <a:cubicBezTo>
                    <a:pt x="89269" y="18260"/>
                    <a:pt x="86534" y="16967"/>
                    <a:pt x="83860" y="16067"/>
                  </a:cubicBezTo>
                  <a:lnTo>
                    <a:pt x="83860" y="16067"/>
                  </a:lnTo>
                  <a:cubicBezTo>
                    <a:pt x="80509" y="14946"/>
                    <a:pt x="77219" y="14428"/>
                    <a:pt x="74089" y="14527"/>
                  </a:cubicBezTo>
                  <a:lnTo>
                    <a:pt x="74089" y="14527"/>
                  </a:lnTo>
                  <a:cubicBezTo>
                    <a:pt x="70319" y="14650"/>
                    <a:pt x="66512" y="15661"/>
                    <a:pt x="62113" y="17706"/>
                  </a:cubicBezTo>
                  <a:lnTo>
                    <a:pt x="62113" y="17706"/>
                  </a:lnTo>
                  <a:cubicBezTo>
                    <a:pt x="60782" y="18334"/>
                    <a:pt x="59439" y="19024"/>
                    <a:pt x="58133" y="19690"/>
                  </a:cubicBezTo>
                  <a:lnTo>
                    <a:pt x="58133" y="19690"/>
                  </a:lnTo>
                  <a:cubicBezTo>
                    <a:pt x="53599" y="22031"/>
                    <a:pt x="48917" y="24446"/>
                    <a:pt x="43544" y="24532"/>
                  </a:cubicBezTo>
                  <a:lnTo>
                    <a:pt x="43544" y="24532"/>
                  </a:lnTo>
                  <a:cubicBezTo>
                    <a:pt x="38604" y="24594"/>
                    <a:pt x="33318" y="22622"/>
                    <a:pt x="27847" y="18679"/>
                  </a:cubicBezTo>
                  <a:lnTo>
                    <a:pt x="27847" y="18679"/>
                  </a:lnTo>
                  <a:cubicBezTo>
                    <a:pt x="26196" y="17496"/>
                    <a:pt x="24545" y="16153"/>
                    <a:pt x="22487" y="14330"/>
                  </a:cubicBezTo>
                  <a:lnTo>
                    <a:pt x="22487" y="14330"/>
                  </a:lnTo>
                  <a:cubicBezTo>
                    <a:pt x="21945" y="13849"/>
                    <a:pt x="21415" y="13369"/>
                    <a:pt x="20873" y="12901"/>
                  </a:cubicBezTo>
                  <a:lnTo>
                    <a:pt x="20873" y="12901"/>
                  </a:lnTo>
                  <a:cubicBezTo>
                    <a:pt x="19074" y="11287"/>
                    <a:pt x="17201" y="9623"/>
                    <a:pt x="15218" y="8058"/>
                  </a:cubicBezTo>
                  <a:lnTo>
                    <a:pt x="15218" y="8058"/>
                  </a:lnTo>
                  <a:cubicBezTo>
                    <a:pt x="11028" y="4768"/>
                    <a:pt x="6753" y="2329"/>
                    <a:pt x="2490" y="789"/>
                  </a:cubicBezTo>
                  <a:lnTo>
                    <a:pt x="2490" y="789"/>
                  </a:lnTo>
                  <a:cubicBezTo>
                    <a:pt x="1676" y="493"/>
                    <a:pt x="839" y="23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8"/>
            <p:cNvSpPr/>
            <p:nvPr/>
          </p:nvSpPr>
          <p:spPr>
            <a:xfrm>
              <a:off x="1896625" y="2349075"/>
              <a:ext cx="3850475" cy="1110175"/>
            </a:xfrm>
            <a:custGeom>
              <a:rect b="b" l="l" r="r" t="t"/>
              <a:pathLst>
                <a:path extrusionOk="0" h="44407" w="154019">
                  <a:moveTo>
                    <a:pt x="1" y="87"/>
                  </a:moveTo>
                  <a:cubicBezTo>
                    <a:pt x="1159" y="370"/>
                    <a:pt x="2317" y="728"/>
                    <a:pt x="3438" y="1134"/>
                  </a:cubicBezTo>
                  <a:lnTo>
                    <a:pt x="3438" y="1134"/>
                  </a:lnTo>
                  <a:cubicBezTo>
                    <a:pt x="7800" y="2736"/>
                    <a:pt x="12076" y="5249"/>
                    <a:pt x="16129" y="8601"/>
                  </a:cubicBezTo>
                  <a:lnTo>
                    <a:pt x="16129" y="8601"/>
                  </a:lnTo>
                  <a:cubicBezTo>
                    <a:pt x="18212" y="10326"/>
                    <a:pt x="20121" y="12162"/>
                    <a:pt x="21970" y="13948"/>
                  </a:cubicBezTo>
                  <a:lnTo>
                    <a:pt x="21970" y="13948"/>
                  </a:lnTo>
                  <a:cubicBezTo>
                    <a:pt x="22376" y="14343"/>
                    <a:pt x="22783" y="14737"/>
                    <a:pt x="23190" y="15119"/>
                  </a:cubicBezTo>
                  <a:lnTo>
                    <a:pt x="23190" y="15119"/>
                  </a:lnTo>
                  <a:cubicBezTo>
                    <a:pt x="24557" y="16425"/>
                    <a:pt x="26381" y="18125"/>
                    <a:pt x="28389" y="19702"/>
                  </a:cubicBezTo>
                  <a:lnTo>
                    <a:pt x="28389" y="19702"/>
                  </a:lnTo>
                  <a:cubicBezTo>
                    <a:pt x="31851" y="22425"/>
                    <a:pt x="35277" y="24274"/>
                    <a:pt x="38628" y="25247"/>
                  </a:cubicBezTo>
                  <a:lnTo>
                    <a:pt x="38628" y="25247"/>
                  </a:lnTo>
                  <a:cubicBezTo>
                    <a:pt x="40464" y="25777"/>
                    <a:pt x="42288" y="26048"/>
                    <a:pt x="44074" y="26048"/>
                  </a:cubicBezTo>
                  <a:lnTo>
                    <a:pt x="44074" y="26048"/>
                  </a:lnTo>
                  <a:cubicBezTo>
                    <a:pt x="49520" y="26023"/>
                    <a:pt x="54227" y="23547"/>
                    <a:pt x="58786" y="21144"/>
                  </a:cubicBezTo>
                  <a:lnTo>
                    <a:pt x="58786" y="21144"/>
                  </a:lnTo>
                  <a:cubicBezTo>
                    <a:pt x="60067" y="20466"/>
                    <a:pt x="61398" y="19764"/>
                    <a:pt x="62717" y="19136"/>
                  </a:cubicBezTo>
                  <a:lnTo>
                    <a:pt x="62717" y="19136"/>
                  </a:lnTo>
                  <a:cubicBezTo>
                    <a:pt x="67054" y="17066"/>
                    <a:pt x="70849" y="16031"/>
                    <a:pt x="74656" y="15846"/>
                  </a:cubicBezTo>
                  <a:lnTo>
                    <a:pt x="74656" y="15846"/>
                  </a:lnTo>
                  <a:cubicBezTo>
                    <a:pt x="77798" y="15698"/>
                    <a:pt x="81088" y="16166"/>
                    <a:pt x="84427" y="17214"/>
                  </a:cubicBezTo>
                  <a:lnTo>
                    <a:pt x="84427" y="17214"/>
                  </a:lnTo>
                  <a:cubicBezTo>
                    <a:pt x="87150" y="18064"/>
                    <a:pt x="89910" y="19333"/>
                    <a:pt x="92633" y="20972"/>
                  </a:cubicBezTo>
                  <a:lnTo>
                    <a:pt x="92633" y="20972"/>
                  </a:lnTo>
                  <a:cubicBezTo>
                    <a:pt x="96181" y="23091"/>
                    <a:pt x="99705" y="25839"/>
                    <a:pt x="103389" y="29362"/>
                  </a:cubicBezTo>
                  <a:lnTo>
                    <a:pt x="103389" y="29362"/>
                  </a:lnTo>
                  <a:cubicBezTo>
                    <a:pt x="104129" y="30052"/>
                    <a:pt x="104831" y="30755"/>
                    <a:pt x="105521" y="31420"/>
                  </a:cubicBezTo>
                  <a:lnTo>
                    <a:pt x="105521" y="31420"/>
                  </a:lnTo>
                  <a:cubicBezTo>
                    <a:pt x="105940" y="31827"/>
                    <a:pt x="106347" y="32233"/>
                    <a:pt x="106766" y="32640"/>
                  </a:cubicBezTo>
                  <a:lnTo>
                    <a:pt x="106766" y="32640"/>
                  </a:lnTo>
                  <a:cubicBezTo>
                    <a:pt x="109858" y="35622"/>
                    <a:pt x="113924" y="39158"/>
                    <a:pt x="118249" y="40415"/>
                  </a:cubicBezTo>
                  <a:lnTo>
                    <a:pt x="118249" y="40415"/>
                  </a:lnTo>
                  <a:cubicBezTo>
                    <a:pt x="118459" y="40476"/>
                    <a:pt x="118668" y="40526"/>
                    <a:pt x="118890" y="40575"/>
                  </a:cubicBezTo>
                  <a:lnTo>
                    <a:pt x="118890" y="40575"/>
                  </a:lnTo>
                  <a:cubicBezTo>
                    <a:pt x="119050" y="40624"/>
                    <a:pt x="119210" y="40649"/>
                    <a:pt x="119370" y="40686"/>
                  </a:cubicBezTo>
                  <a:lnTo>
                    <a:pt x="119370" y="40686"/>
                  </a:lnTo>
                  <a:cubicBezTo>
                    <a:pt x="121872" y="41166"/>
                    <a:pt x="124151" y="40920"/>
                    <a:pt x="126800" y="40624"/>
                  </a:cubicBezTo>
                  <a:lnTo>
                    <a:pt x="126800" y="40624"/>
                  </a:lnTo>
                  <a:cubicBezTo>
                    <a:pt x="128944" y="40390"/>
                    <a:pt x="131371" y="40131"/>
                    <a:pt x="134181" y="40279"/>
                  </a:cubicBezTo>
                  <a:lnTo>
                    <a:pt x="134181" y="40279"/>
                  </a:lnTo>
                  <a:cubicBezTo>
                    <a:pt x="135647" y="40353"/>
                    <a:pt x="137236" y="40563"/>
                    <a:pt x="139048" y="40908"/>
                  </a:cubicBezTo>
                  <a:lnTo>
                    <a:pt x="139048" y="40908"/>
                  </a:lnTo>
                  <a:cubicBezTo>
                    <a:pt x="141302" y="41351"/>
                    <a:pt x="143656" y="41955"/>
                    <a:pt x="145935" y="42546"/>
                  </a:cubicBezTo>
                  <a:lnTo>
                    <a:pt x="145935" y="42546"/>
                  </a:lnTo>
                  <a:cubicBezTo>
                    <a:pt x="148609" y="43236"/>
                    <a:pt x="151320" y="43926"/>
                    <a:pt x="154018" y="44407"/>
                  </a:cubicBezTo>
                  <a:lnTo>
                    <a:pt x="154018" y="44407"/>
                  </a:lnTo>
                  <a:lnTo>
                    <a:pt x="154018" y="44321"/>
                  </a:lnTo>
                  <a:cubicBezTo>
                    <a:pt x="151332" y="43840"/>
                    <a:pt x="148621" y="43150"/>
                    <a:pt x="145960" y="42460"/>
                  </a:cubicBezTo>
                  <a:lnTo>
                    <a:pt x="145960" y="42460"/>
                  </a:lnTo>
                  <a:cubicBezTo>
                    <a:pt x="143668" y="41869"/>
                    <a:pt x="141315" y="41265"/>
                    <a:pt x="139060" y="40834"/>
                  </a:cubicBezTo>
                  <a:lnTo>
                    <a:pt x="139060" y="40834"/>
                  </a:lnTo>
                  <a:cubicBezTo>
                    <a:pt x="137236" y="40476"/>
                    <a:pt x="135647" y="40267"/>
                    <a:pt x="134181" y="40193"/>
                  </a:cubicBezTo>
                  <a:lnTo>
                    <a:pt x="134181" y="40193"/>
                  </a:lnTo>
                  <a:cubicBezTo>
                    <a:pt x="131359" y="40045"/>
                    <a:pt x="128932" y="40304"/>
                    <a:pt x="126776" y="40550"/>
                  </a:cubicBezTo>
                  <a:lnTo>
                    <a:pt x="126776" y="40550"/>
                  </a:lnTo>
                  <a:cubicBezTo>
                    <a:pt x="124139" y="40834"/>
                    <a:pt x="121859" y="41080"/>
                    <a:pt x="119383" y="40600"/>
                  </a:cubicBezTo>
                  <a:lnTo>
                    <a:pt x="119383" y="40600"/>
                  </a:lnTo>
                  <a:cubicBezTo>
                    <a:pt x="119222" y="40575"/>
                    <a:pt x="119062" y="40538"/>
                    <a:pt x="118902" y="40501"/>
                  </a:cubicBezTo>
                  <a:lnTo>
                    <a:pt x="118902" y="40501"/>
                  </a:lnTo>
                  <a:cubicBezTo>
                    <a:pt x="114380" y="39429"/>
                    <a:pt x="110068" y="35708"/>
                    <a:pt x="106839" y="32578"/>
                  </a:cubicBezTo>
                  <a:lnTo>
                    <a:pt x="106839" y="32578"/>
                  </a:lnTo>
                  <a:cubicBezTo>
                    <a:pt x="106421" y="32184"/>
                    <a:pt x="106014" y="31777"/>
                    <a:pt x="105595" y="31371"/>
                  </a:cubicBezTo>
                  <a:lnTo>
                    <a:pt x="105595" y="31371"/>
                  </a:lnTo>
                  <a:cubicBezTo>
                    <a:pt x="104905" y="30693"/>
                    <a:pt x="104190" y="30003"/>
                    <a:pt x="103463" y="29313"/>
                  </a:cubicBezTo>
                  <a:lnTo>
                    <a:pt x="103463" y="29313"/>
                  </a:lnTo>
                  <a:cubicBezTo>
                    <a:pt x="99767" y="25777"/>
                    <a:pt x="96243" y="23029"/>
                    <a:pt x="92682" y="20898"/>
                  </a:cubicBezTo>
                  <a:lnTo>
                    <a:pt x="92682" y="20898"/>
                  </a:lnTo>
                  <a:cubicBezTo>
                    <a:pt x="89959" y="19259"/>
                    <a:pt x="87187" y="17990"/>
                    <a:pt x="84452" y="17140"/>
                  </a:cubicBezTo>
                  <a:lnTo>
                    <a:pt x="84452" y="17140"/>
                  </a:lnTo>
                  <a:cubicBezTo>
                    <a:pt x="81100" y="16080"/>
                    <a:pt x="77798" y="15612"/>
                    <a:pt x="74644" y="15760"/>
                  </a:cubicBezTo>
                  <a:lnTo>
                    <a:pt x="74644" y="15760"/>
                  </a:lnTo>
                  <a:cubicBezTo>
                    <a:pt x="70824" y="15944"/>
                    <a:pt x="67017" y="16992"/>
                    <a:pt x="62655" y="19062"/>
                  </a:cubicBezTo>
                  <a:lnTo>
                    <a:pt x="62655" y="19062"/>
                  </a:lnTo>
                  <a:cubicBezTo>
                    <a:pt x="61337" y="19690"/>
                    <a:pt x="60018" y="20392"/>
                    <a:pt x="58724" y="21070"/>
                  </a:cubicBezTo>
                  <a:lnTo>
                    <a:pt x="58724" y="21070"/>
                  </a:lnTo>
                  <a:cubicBezTo>
                    <a:pt x="54178" y="23460"/>
                    <a:pt x="49483" y="25937"/>
                    <a:pt x="44062" y="25962"/>
                  </a:cubicBezTo>
                  <a:lnTo>
                    <a:pt x="44062" y="25962"/>
                  </a:lnTo>
                  <a:cubicBezTo>
                    <a:pt x="39059" y="25962"/>
                    <a:pt x="33811" y="23842"/>
                    <a:pt x="28451" y="19641"/>
                  </a:cubicBezTo>
                  <a:lnTo>
                    <a:pt x="28451" y="19641"/>
                  </a:lnTo>
                  <a:cubicBezTo>
                    <a:pt x="26442" y="18076"/>
                    <a:pt x="24631" y="16376"/>
                    <a:pt x="23263" y="15070"/>
                  </a:cubicBezTo>
                  <a:lnTo>
                    <a:pt x="23263" y="15070"/>
                  </a:lnTo>
                  <a:cubicBezTo>
                    <a:pt x="22857" y="14675"/>
                    <a:pt x="22450" y="14281"/>
                    <a:pt x="22031" y="13887"/>
                  </a:cubicBezTo>
                  <a:lnTo>
                    <a:pt x="22031" y="13887"/>
                  </a:lnTo>
                  <a:cubicBezTo>
                    <a:pt x="20183" y="12112"/>
                    <a:pt x="18273" y="10264"/>
                    <a:pt x="16191" y="8539"/>
                  </a:cubicBezTo>
                  <a:lnTo>
                    <a:pt x="16191" y="8539"/>
                  </a:lnTo>
                  <a:cubicBezTo>
                    <a:pt x="12125" y="5176"/>
                    <a:pt x="7849" y="2662"/>
                    <a:pt x="3463" y="1060"/>
                  </a:cubicBezTo>
                  <a:lnTo>
                    <a:pt x="3463" y="1060"/>
                  </a:lnTo>
                  <a:cubicBezTo>
                    <a:pt x="2329" y="641"/>
                    <a:pt x="1171" y="28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8"/>
            <p:cNvSpPr/>
            <p:nvPr/>
          </p:nvSpPr>
          <p:spPr>
            <a:xfrm>
              <a:off x="1896625" y="2295475"/>
              <a:ext cx="3850475" cy="1203825"/>
            </a:xfrm>
            <a:custGeom>
              <a:rect b="b" l="l" r="r" t="t"/>
              <a:pathLst>
                <a:path extrusionOk="0" h="48153" w="154019">
                  <a:moveTo>
                    <a:pt x="1" y="87"/>
                  </a:moveTo>
                  <a:cubicBezTo>
                    <a:pt x="1492" y="407"/>
                    <a:pt x="2982" y="838"/>
                    <a:pt x="4412" y="1368"/>
                  </a:cubicBezTo>
                  <a:lnTo>
                    <a:pt x="4412" y="1368"/>
                  </a:lnTo>
                  <a:cubicBezTo>
                    <a:pt x="8897" y="3032"/>
                    <a:pt x="13160" y="5619"/>
                    <a:pt x="17115" y="9057"/>
                  </a:cubicBezTo>
                  <a:lnTo>
                    <a:pt x="17115" y="9057"/>
                  </a:lnTo>
                  <a:cubicBezTo>
                    <a:pt x="19259" y="10930"/>
                    <a:pt x="21181" y="12938"/>
                    <a:pt x="23054" y="14873"/>
                  </a:cubicBezTo>
                  <a:lnTo>
                    <a:pt x="23054" y="14873"/>
                  </a:lnTo>
                  <a:cubicBezTo>
                    <a:pt x="23362" y="15205"/>
                    <a:pt x="23670" y="15526"/>
                    <a:pt x="23978" y="15846"/>
                  </a:cubicBezTo>
                  <a:lnTo>
                    <a:pt x="23978" y="15846"/>
                  </a:lnTo>
                  <a:cubicBezTo>
                    <a:pt x="25395" y="17312"/>
                    <a:pt x="27095" y="19025"/>
                    <a:pt x="28993" y="20639"/>
                  </a:cubicBezTo>
                  <a:lnTo>
                    <a:pt x="28993" y="20639"/>
                  </a:lnTo>
                  <a:cubicBezTo>
                    <a:pt x="32529" y="23658"/>
                    <a:pt x="36065" y="25678"/>
                    <a:pt x="39565" y="26689"/>
                  </a:cubicBezTo>
                  <a:lnTo>
                    <a:pt x="39565" y="26689"/>
                  </a:lnTo>
                  <a:cubicBezTo>
                    <a:pt x="41240" y="27182"/>
                    <a:pt x="42916" y="27440"/>
                    <a:pt x="44579" y="27453"/>
                  </a:cubicBezTo>
                  <a:lnTo>
                    <a:pt x="44579" y="27453"/>
                  </a:lnTo>
                  <a:cubicBezTo>
                    <a:pt x="50075" y="27490"/>
                    <a:pt x="54806" y="24951"/>
                    <a:pt x="59377" y="22487"/>
                  </a:cubicBezTo>
                  <a:lnTo>
                    <a:pt x="59377" y="22487"/>
                  </a:lnTo>
                  <a:cubicBezTo>
                    <a:pt x="60647" y="21809"/>
                    <a:pt x="61953" y="21095"/>
                    <a:pt x="63259" y="20466"/>
                  </a:cubicBezTo>
                  <a:lnTo>
                    <a:pt x="63259" y="20466"/>
                  </a:lnTo>
                  <a:cubicBezTo>
                    <a:pt x="67497" y="18396"/>
                    <a:pt x="71403" y="17288"/>
                    <a:pt x="75210" y="17053"/>
                  </a:cubicBezTo>
                  <a:lnTo>
                    <a:pt x="75210" y="17053"/>
                  </a:lnTo>
                  <a:cubicBezTo>
                    <a:pt x="78340" y="16869"/>
                    <a:pt x="81605" y="17263"/>
                    <a:pt x="84907" y="18224"/>
                  </a:cubicBezTo>
                  <a:lnTo>
                    <a:pt x="84907" y="18224"/>
                  </a:lnTo>
                  <a:cubicBezTo>
                    <a:pt x="84957" y="18236"/>
                    <a:pt x="84994" y="18249"/>
                    <a:pt x="85031" y="18261"/>
                  </a:cubicBezTo>
                  <a:lnTo>
                    <a:pt x="85031" y="18261"/>
                  </a:lnTo>
                  <a:cubicBezTo>
                    <a:pt x="87803" y="19074"/>
                    <a:pt x="90600" y="20294"/>
                    <a:pt x="93335" y="21908"/>
                  </a:cubicBezTo>
                  <a:lnTo>
                    <a:pt x="93335" y="21908"/>
                  </a:lnTo>
                  <a:cubicBezTo>
                    <a:pt x="97044" y="24089"/>
                    <a:pt x="100654" y="26935"/>
                    <a:pt x="104055" y="30385"/>
                  </a:cubicBezTo>
                  <a:lnTo>
                    <a:pt x="104055" y="30385"/>
                  </a:lnTo>
                  <a:cubicBezTo>
                    <a:pt x="105102" y="31445"/>
                    <a:pt x="106088" y="32504"/>
                    <a:pt x="107037" y="33527"/>
                  </a:cubicBezTo>
                  <a:lnTo>
                    <a:pt x="107037" y="33527"/>
                  </a:lnTo>
                  <a:lnTo>
                    <a:pt x="107271" y="33786"/>
                  </a:lnTo>
                  <a:cubicBezTo>
                    <a:pt x="110524" y="37261"/>
                    <a:pt x="114331" y="41092"/>
                    <a:pt x="118532" y="42596"/>
                  </a:cubicBezTo>
                  <a:lnTo>
                    <a:pt x="118532" y="42596"/>
                  </a:lnTo>
                  <a:cubicBezTo>
                    <a:pt x="118693" y="42657"/>
                    <a:pt x="118853" y="42707"/>
                    <a:pt x="119001" y="42756"/>
                  </a:cubicBezTo>
                  <a:lnTo>
                    <a:pt x="119001" y="42756"/>
                  </a:lnTo>
                  <a:cubicBezTo>
                    <a:pt x="121625" y="43581"/>
                    <a:pt x="124151" y="43581"/>
                    <a:pt x="127084" y="43569"/>
                  </a:cubicBezTo>
                  <a:lnTo>
                    <a:pt x="127084" y="43569"/>
                  </a:lnTo>
                  <a:cubicBezTo>
                    <a:pt x="129030" y="43557"/>
                    <a:pt x="131236" y="43544"/>
                    <a:pt x="133737" y="43803"/>
                  </a:cubicBezTo>
                  <a:lnTo>
                    <a:pt x="133737" y="43803"/>
                  </a:lnTo>
                  <a:cubicBezTo>
                    <a:pt x="135179" y="43951"/>
                    <a:pt x="136768" y="44210"/>
                    <a:pt x="138592" y="44604"/>
                  </a:cubicBezTo>
                  <a:lnTo>
                    <a:pt x="138592" y="44604"/>
                  </a:lnTo>
                  <a:cubicBezTo>
                    <a:pt x="140539" y="45023"/>
                    <a:pt x="142572" y="45541"/>
                    <a:pt x="144531" y="46033"/>
                  </a:cubicBezTo>
                  <a:lnTo>
                    <a:pt x="144531" y="46033"/>
                  </a:lnTo>
                  <a:cubicBezTo>
                    <a:pt x="147673" y="46834"/>
                    <a:pt x="150852" y="47647"/>
                    <a:pt x="154018" y="48153"/>
                  </a:cubicBezTo>
                  <a:lnTo>
                    <a:pt x="154018" y="48153"/>
                  </a:lnTo>
                  <a:lnTo>
                    <a:pt x="154018" y="48066"/>
                  </a:lnTo>
                  <a:cubicBezTo>
                    <a:pt x="150864" y="47561"/>
                    <a:pt x="147685" y="46760"/>
                    <a:pt x="144555" y="45959"/>
                  </a:cubicBezTo>
                  <a:lnTo>
                    <a:pt x="144555" y="45959"/>
                  </a:lnTo>
                  <a:cubicBezTo>
                    <a:pt x="142584" y="45454"/>
                    <a:pt x="140563" y="44937"/>
                    <a:pt x="138616" y="44518"/>
                  </a:cubicBezTo>
                  <a:lnTo>
                    <a:pt x="138616" y="44518"/>
                  </a:lnTo>
                  <a:cubicBezTo>
                    <a:pt x="136780" y="44136"/>
                    <a:pt x="135179" y="43877"/>
                    <a:pt x="133737" y="43729"/>
                  </a:cubicBezTo>
                  <a:lnTo>
                    <a:pt x="133737" y="43729"/>
                  </a:lnTo>
                  <a:cubicBezTo>
                    <a:pt x="131236" y="43471"/>
                    <a:pt x="129030" y="43471"/>
                    <a:pt x="127071" y="43483"/>
                  </a:cubicBezTo>
                  <a:lnTo>
                    <a:pt x="127071" y="43483"/>
                  </a:lnTo>
                  <a:cubicBezTo>
                    <a:pt x="124151" y="43495"/>
                    <a:pt x="121625" y="43495"/>
                    <a:pt x="119025" y="42682"/>
                  </a:cubicBezTo>
                  <a:lnTo>
                    <a:pt x="119025" y="42682"/>
                  </a:lnTo>
                  <a:cubicBezTo>
                    <a:pt x="118877" y="42633"/>
                    <a:pt x="118717" y="42583"/>
                    <a:pt x="118569" y="42522"/>
                  </a:cubicBezTo>
                  <a:lnTo>
                    <a:pt x="118569" y="42522"/>
                  </a:lnTo>
                  <a:cubicBezTo>
                    <a:pt x="114380" y="41019"/>
                    <a:pt x="110585" y="37199"/>
                    <a:pt x="107345" y="33737"/>
                  </a:cubicBezTo>
                  <a:lnTo>
                    <a:pt x="107345" y="33737"/>
                  </a:lnTo>
                  <a:lnTo>
                    <a:pt x="107098" y="33478"/>
                  </a:lnTo>
                  <a:cubicBezTo>
                    <a:pt x="106149" y="32455"/>
                    <a:pt x="105176" y="31396"/>
                    <a:pt x="104129" y="30336"/>
                  </a:cubicBezTo>
                  <a:lnTo>
                    <a:pt x="104129" y="30336"/>
                  </a:lnTo>
                  <a:cubicBezTo>
                    <a:pt x="100716" y="26886"/>
                    <a:pt x="97106" y="24027"/>
                    <a:pt x="93372" y="21834"/>
                  </a:cubicBezTo>
                  <a:lnTo>
                    <a:pt x="93372" y="21834"/>
                  </a:lnTo>
                  <a:cubicBezTo>
                    <a:pt x="90637" y="20232"/>
                    <a:pt x="87840" y="19000"/>
                    <a:pt x="85055" y="18175"/>
                  </a:cubicBezTo>
                  <a:lnTo>
                    <a:pt x="85055" y="18175"/>
                  </a:lnTo>
                  <a:cubicBezTo>
                    <a:pt x="85018" y="18162"/>
                    <a:pt x="84969" y="18150"/>
                    <a:pt x="84932" y="18138"/>
                  </a:cubicBezTo>
                  <a:lnTo>
                    <a:pt x="84932" y="18138"/>
                  </a:lnTo>
                  <a:cubicBezTo>
                    <a:pt x="81618" y="17177"/>
                    <a:pt x="78340" y="16782"/>
                    <a:pt x="75186" y="16980"/>
                  </a:cubicBezTo>
                  <a:lnTo>
                    <a:pt x="75186" y="16980"/>
                  </a:lnTo>
                  <a:cubicBezTo>
                    <a:pt x="71379" y="17201"/>
                    <a:pt x="67460" y="18323"/>
                    <a:pt x="63197" y="20393"/>
                  </a:cubicBezTo>
                  <a:lnTo>
                    <a:pt x="63197" y="20393"/>
                  </a:lnTo>
                  <a:cubicBezTo>
                    <a:pt x="61903" y="21021"/>
                    <a:pt x="60585" y="21736"/>
                    <a:pt x="59316" y="22413"/>
                  </a:cubicBezTo>
                  <a:lnTo>
                    <a:pt x="59316" y="22413"/>
                  </a:lnTo>
                  <a:cubicBezTo>
                    <a:pt x="54757" y="24878"/>
                    <a:pt x="50038" y="27416"/>
                    <a:pt x="44567" y="27366"/>
                  </a:cubicBezTo>
                  <a:lnTo>
                    <a:pt x="44567" y="27366"/>
                  </a:lnTo>
                  <a:cubicBezTo>
                    <a:pt x="39503" y="27317"/>
                    <a:pt x="34279" y="25038"/>
                    <a:pt x="29055" y="20590"/>
                  </a:cubicBezTo>
                  <a:lnTo>
                    <a:pt x="29055" y="20590"/>
                  </a:lnTo>
                  <a:cubicBezTo>
                    <a:pt x="27169" y="18976"/>
                    <a:pt x="25469" y="17263"/>
                    <a:pt x="24052" y="15797"/>
                  </a:cubicBezTo>
                  <a:lnTo>
                    <a:pt x="24052" y="15797"/>
                  </a:lnTo>
                  <a:cubicBezTo>
                    <a:pt x="23744" y="15476"/>
                    <a:pt x="23436" y="15156"/>
                    <a:pt x="23128" y="14823"/>
                  </a:cubicBezTo>
                  <a:lnTo>
                    <a:pt x="23128" y="14823"/>
                  </a:lnTo>
                  <a:cubicBezTo>
                    <a:pt x="21255" y="12889"/>
                    <a:pt x="19321" y="10880"/>
                    <a:pt x="17177" y="9008"/>
                  </a:cubicBezTo>
                  <a:lnTo>
                    <a:pt x="17177" y="9008"/>
                  </a:lnTo>
                  <a:cubicBezTo>
                    <a:pt x="13222" y="5558"/>
                    <a:pt x="8934" y="2970"/>
                    <a:pt x="4449" y="1294"/>
                  </a:cubicBezTo>
                  <a:lnTo>
                    <a:pt x="4449" y="1294"/>
                  </a:lnTo>
                  <a:cubicBezTo>
                    <a:pt x="2995" y="765"/>
                    <a:pt x="1504" y="321"/>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8"/>
            <p:cNvSpPr/>
            <p:nvPr/>
          </p:nvSpPr>
          <p:spPr>
            <a:xfrm>
              <a:off x="1896625" y="2242500"/>
              <a:ext cx="3850475" cy="1296550"/>
            </a:xfrm>
            <a:custGeom>
              <a:rect b="b" l="l" r="r" t="t"/>
              <a:pathLst>
                <a:path extrusionOk="0" h="51862" w="154019">
                  <a:moveTo>
                    <a:pt x="1" y="87"/>
                  </a:moveTo>
                  <a:cubicBezTo>
                    <a:pt x="124" y="99"/>
                    <a:pt x="247" y="124"/>
                    <a:pt x="370" y="148"/>
                  </a:cubicBezTo>
                  <a:lnTo>
                    <a:pt x="370" y="148"/>
                  </a:lnTo>
                  <a:cubicBezTo>
                    <a:pt x="2071" y="481"/>
                    <a:pt x="3759" y="974"/>
                    <a:pt x="5397" y="1590"/>
                  </a:cubicBezTo>
                  <a:lnTo>
                    <a:pt x="5397" y="1590"/>
                  </a:lnTo>
                  <a:cubicBezTo>
                    <a:pt x="9907" y="3290"/>
                    <a:pt x="14306" y="6025"/>
                    <a:pt x="18101" y="9500"/>
                  </a:cubicBezTo>
                  <a:lnTo>
                    <a:pt x="18101" y="9500"/>
                  </a:lnTo>
                  <a:cubicBezTo>
                    <a:pt x="20294" y="11509"/>
                    <a:pt x="22228" y="13677"/>
                    <a:pt x="24089" y="15784"/>
                  </a:cubicBezTo>
                  <a:lnTo>
                    <a:pt x="24089" y="15784"/>
                  </a:lnTo>
                  <a:cubicBezTo>
                    <a:pt x="24311" y="16030"/>
                    <a:pt x="24545" y="16277"/>
                    <a:pt x="24767" y="16536"/>
                  </a:cubicBezTo>
                  <a:lnTo>
                    <a:pt x="24767" y="16536"/>
                  </a:lnTo>
                  <a:cubicBezTo>
                    <a:pt x="26221" y="18162"/>
                    <a:pt x="27810" y="19899"/>
                    <a:pt x="29597" y="21550"/>
                  </a:cubicBezTo>
                  <a:lnTo>
                    <a:pt x="29597" y="21550"/>
                  </a:lnTo>
                  <a:cubicBezTo>
                    <a:pt x="31888" y="23670"/>
                    <a:pt x="34254" y="25358"/>
                    <a:pt x="36632" y="26565"/>
                  </a:cubicBezTo>
                  <a:lnTo>
                    <a:pt x="36632" y="26565"/>
                  </a:lnTo>
                  <a:cubicBezTo>
                    <a:pt x="37914" y="27218"/>
                    <a:pt x="39195" y="27736"/>
                    <a:pt x="40489" y="28105"/>
                  </a:cubicBezTo>
                  <a:lnTo>
                    <a:pt x="40489" y="28105"/>
                  </a:lnTo>
                  <a:cubicBezTo>
                    <a:pt x="42029" y="28561"/>
                    <a:pt x="43569" y="28795"/>
                    <a:pt x="45085" y="28832"/>
                  </a:cubicBezTo>
                  <a:lnTo>
                    <a:pt x="45085" y="28832"/>
                  </a:lnTo>
                  <a:cubicBezTo>
                    <a:pt x="50629" y="28943"/>
                    <a:pt x="55373" y="26331"/>
                    <a:pt x="59957" y="23805"/>
                  </a:cubicBezTo>
                  <a:lnTo>
                    <a:pt x="59957" y="23805"/>
                  </a:lnTo>
                  <a:cubicBezTo>
                    <a:pt x="61213" y="23115"/>
                    <a:pt x="62507" y="22401"/>
                    <a:pt x="63789" y="21760"/>
                  </a:cubicBezTo>
                  <a:lnTo>
                    <a:pt x="63789" y="21760"/>
                  </a:lnTo>
                  <a:cubicBezTo>
                    <a:pt x="67990" y="19678"/>
                    <a:pt x="71908" y="18519"/>
                    <a:pt x="75753" y="18236"/>
                  </a:cubicBezTo>
                  <a:lnTo>
                    <a:pt x="75753" y="18236"/>
                  </a:lnTo>
                  <a:cubicBezTo>
                    <a:pt x="78956" y="18002"/>
                    <a:pt x="82283" y="18347"/>
                    <a:pt x="85634" y="19271"/>
                  </a:cubicBezTo>
                  <a:lnTo>
                    <a:pt x="85634" y="19271"/>
                  </a:lnTo>
                  <a:cubicBezTo>
                    <a:pt x="88456" y="20047"/>
                    <a:pt x="91278" y="21242"/>
                    <a:pt x="94025" y="22820"/>
                  </a:cubicBezTo>
                  <a:lnTo>
                    <a:pt x="94025" y="22820"/>
                  </a:lnTo>
                  <a:cubicBezTo>
                    <a:pt x="97857" y="25025"/>
                    <a:pt x="101566" y="27982"/>
                    <a:pt x="104720" y="31395"/>
                  </a:cubicBezTo>
                  <a:lnTo>
                    <a:pt x="104720" y="31395"/>
                  </a:lnTo>
                  <a:cubicBezTo>
                    <a:pt x="105829" y="32578"/>
                    <a:pt x="106852" y="33786"/>
                    <a:pt x="107788" y="34907"/>
                  </a:cubicBezTo>
                  <a:lnTo>
                    <a:pt x="107788" y="34907"/>
                  </a:lnTo>
                  <a:cubicBezTo>
                    <a:pt x="110992" y="38726"/>
                    <a:pt x="114294" y="42669"/>
                    <a:pt x="118187" y="44591"/>
                  </a:cubicBezTo>
                  <a:lnTo>
                    <a:pt x="118187" y="44591"/>
                  </a:lnTo>
                  <a:cubicBezTo>
                    <a:pt x="118335" y="44665"/>
                    <a:pt x="118483" y="44727"/>
                    <a:pt x="118631" y="44801"/>
                  </a:cubicBezTo>
                  <a:lnTo>
                    <a:pt x="118631" y="44801"/>
                  </a:lnTo>
                  <a:cubicBezTo>
                    <a:pt x="121453" y="46070"/>
                    <a:pt x="124385" y="46353"/>
                    <a:pt x="127786" y="46674"/>
                  </a:cubicBezTo>
                  <a:lnTo>
                    <a:pt x="127786" y="46674"/>
                  </a:lnTo>
                  <a:cubicBezTo>
                    <a:pt x="129499" y="46834"/>
                    <a:pt x="131273" y="47006"/>
                    <a:pt x="133281" y="47315"/>
                  </a:cubicBezTo>
                  <a:lnTo>
                    <a:pt x="133281" y="47315"/>
                  </a:lnTo>
                  <a:cubicBezTo>
                    <a:pt x="134698" y="47524"/>
                    <a:pt x="136300" y="47844"/>
                    <a:pt x="138148" y="48263"/>
                  </a:cubicBezTo>
                  <a:lnTo>
                    <a:pt x="138148" y="48263"/>
                  </a:lnTo>
                  <a:cubicBezTo>
                    <a:pt x="139676" y="48621"/>
                    <a:pt x="141265" y="49027"/>
                    <a:pt x="142806" y="49421"/>
                  </a:cubicBezTo>
                  <a:lnTo>
                    <a:pt x="142806" y="49421"/>
                  </a:lnTo>
                  <a:cubicBezTo>
                    <a:pt x="146514" y="50370"/>
                    <a:pt x="150285" y="51331"/>
                    <a:pt x="154018" y="51861"/>
                  </a:cubicBezTo>
                  <a:lnTo>
                    <a:pt x="154018" y="51861"/>
                  </a:lnTo>
                  <a:lnTo>
                    <a:pt x="154018" y="51775"/>
                  </a:lnTo>
                  <a:cubicBezTo>
                    <a:pt x="150297" y="51257"/>
                    <a:pt x="146527" y="50296"/>
                    <a:pt x="142818" y="49348"/>
                  </a:cubicBezTo>
                  <a:lnTo>
                    <a:pt x="142818" y="49348"/>
                  </a:lnTo>
                  <a:cubicBezTo>
                    <a:pt x="141290" y="48953"/>
                    <a:pt x="139701" y="48547"/>
                    <a:pt x="138160" y="48189"/>
                  </a:cubicBezTo>
                  <a:lnTo>
                    <a:pt x="138160" y="48189"/>
                  </a:lnTo>
                  <a:cubicBezTo>
                    <a:pt x="136312" y="47758"/>
                    <a:pt x="134710" y="47450"/>
                    <a:pt x="133294" y="47228"/>
                  </a:cubicBezTo>
                  <a:lnTo>
                    <a:pt x="133294" y="47228"/>
                  </a:lnTo>
                  <a:cubicBezTo>
                    <a:pt x="131273" y="46933"/>
                    <a:pt x="129425" y="46748"/>
                    <a:pt x="127786" y="46600"/>
                  </a:cubicBezTo>
                  <a:lnTo>
                    <a:pt x="127786" y="46600"/>
                  </a:lnTo>
                  <a:cubicBezTo>
                    <a:pt x="124397" y="46280"/>
                    <a:pt x="121465" y="45996"/>
                    <a:pt x="118668" y="44727"/>
                  </a:cubicBezTo>
                  <a:lnTo>
                    <a:pt x="118668" y="44727"/>
                  </a:lnTo>
                  <a:cubicBezTo>
                    <a:pt x="118520" y="44665"/>
                    <a:pt x="118372" y="44591"/>
                    <a:pt x="118224" y="44518"/>
                  </a:cubicBezTo>
                  <a:lnTo>
                    <a:pt x="118224" y="44518"/>
                  </a:lnTo>
                  <a:cubicBezTo>
                    <a:pt x="114356" y="42608"/>
                    <a:pt x="111053" y="38677"/>
                    <a:pt x="107862" y="34870"/>
                  </a:cubicBezTo>
                  <a:lnTo>
                    <a:pt x="107862" y="34870"/>
                  </a:lnTo>
                  <a:cubicBezTo>
                    <a:pt x="106913" y="33736"/>
                    <a:pt x="105891" y="32529"/>
                    <a:pt x="104794" y="31346"/>
                  </a:cubicBezTo>
                  <a:lnTo>
                    <a:pt x="104794" y="31346"/>
                  </a:lnTo>
                  <a:cubicBezTo>
                    <a:pt x="101628" y="27933"/>
                    <a:pt x="97919" y="24963"/>
                    <a:pt x="94075" y="22746"/>
                  </a:cubicBezTo>
                  <a:lnTo>
                    <a:pt x="94075" y="22746"/>
                  </a:lnTo>
                  <a:cubicBezTo>
                    <a:pt x="91315" y="21168"/>
                    <a:pt x="88481" y="19973"/>
                    <a:pt x="85659" y="19197"/>
                  </a:cubicBezTo>
                  <a:lnTo>
                    <a:pt x="85659" y="19197"/>
                  </a:lnTo>
                  <a:cubicBezTo>
                    <a:pt x="82295" y="18273"/>
                    <a:pt x="78956" y="17916"/>
                    <a:pt x="75740" y="18162"/>
                  </a:cubicBezTo>
                  <a:lnTo>
                    <a:pt x="75740" y="18162"/>
                  </a:lnTo>
                  <a:cubicBezTo>
                    <a:pt x="71884" y="18445"/>
                    <a:pt x="67953" y="19604"/>
                    <a:pt x="63739" y="21698"/>
                  </a:cubicBezTo>
                  <a:lnTo>
                    <a:pt x="63739" y="21698"/>
                  </a:lnTo>
                  <a:cubicBezTo>
                    <a:pt x="62458" y="22339"/>
                    <a:pt x="61164" y="23054"/>
                    <a:pt x="59907" y="23744"/>
                  </a:cubicBezTo>
                  <a:lnTo>
                    <a:pt x="59907" y="23744"/>
                  </a:lnTo>
                  <a:cubicBezTo>
                    <a:pt x="55336" y="26257"/>
                    <a:pt x="50605" y="28857"/>
                    <a:pt x="45085" y="28758"/>
                  </a:cubicBezTo>
                  <a:lnTo>
                    <a:pt x="45085" y="28758"/>
                  </a:lnTo>
                  <a:cubicBezTo>
                    <a:pt x="38690" y="28611"/>
                    <a:pt x="33158" y="24729"/>
                    <a:pt x="29658" y="21501"/>
                  </a:cubicBezTo>
                  <a:lnTo>
                    <a:pt x="29658" y="21501"/>
                  </a:lnTo>
                  <a:cubicBezTo>
                    <a:pt x="27872" y="19850"/>
                    <a:pt x="26282" y="18113"/>
                    <a:pt x="24828" y="16486"/>
                  </a:cubicBezTo>
                  <a:lnTo>
                    <a:pt x="24828" y="16486"/>
                  </a:lnTo>
                  <a:cubicBezTo>
                    <a:pt x="24606" y="16240"/>
                    <a:pt x="24385" y="15981"/>
                    <a:pt x="24163" y="15735"/>
                  </a:cubicBezTo>
                  <a:lnTo>
                    <a:pt x="24163" y="15735"/>
                  </a:lnTo>
                  <a:cubicBezTo>
                    <a:pt x="22290" y="13628"/>
                    <a:pt x="20356" y="11459"/>
                    <a:pt x="18162" y="9439"/>
                  </a:cubicBezTo>
                  <a:lnTo>
                    <a:pt x="18162" y="9439"/>
                  </a:lnTo>
                  <a:cubicBezTo>
                    <a:pt x="14355" y="5964"/>
                    <a:pt x="9956" y="3216"/>
                    <a:pt x="5422" y="1516"/>
                  </a:cubicBezTo>
                  <a:lnTo>
                    <a:pt x="5422" y="1516"/>
                  </a:lnTo>
                  <a:cubicBezTo>
                    <a:pt x="3783" y="900"/>
                    <a:pt x="2083" y="407"/>
                    <a:pt x="383" y="74"/>
                  </a:cubicBezTo>
                  <a:lnTo>
                    <a:pt x="383" y="74"/>
                  </a:lnTo>
                  <a:cubicBezTo>
                    <a:pt x="247" y="50"/>
                    <a:pt x="124"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8"/>
            <p:cNvSpPr/>
            <p:nvPr/>
          </p:nvSpPr>
          <p:spPr>
            <a:xfrm>
              <a:off x="1896625" y="2190125"/>
              <a:ext cx="3850475" cy="1388350"/>
            </a:xfrm>
            <a:custGeom>
              <a:rect b="b" l="l" r="r" t="t"/>
              <a:pathLst>
                <a:path extrusionOk="0" h="55534" w="154019">
                  <a:moveTo>
                    <a:pt x="1" y="75"/>
                  </a:moveTo>
                  <a:cubicBezTo>
                    <a:pt x="432" y="136"/>
                    <a:pt x="863" y="222"/>
                    <a:pt x="1307" y="309"/>
                  </a:cubicBezTo>
                  <a:lnTo>
                    <a:pt x="1307" y="309"/>
                  </a:lnTo>
                  <a:cubicBezTo>
                    <a:pt x="3019" y="654"/>
                    <a:pt x="4732" y="1147"/>
                    <a:pt x="6383" y="1775"/>
                  </a:cubicBezTo>
                  <a:lnTo>
                    <a:pt x="6383" y="1775"/>
                  </a:lnTo>
                  <a:cubicBezTo>
                    <a:pt x="10991" y="3537"/>
                    <a:pt x="15378" y="6346"/>
                    <a:pt x="19086" y="9907"/>
                  </a:cubicBezTo>
                  <a:lnTo>
                    <a:pt x="19086" y="9907"/>
                  </a:lnTo>
                  <a:cubicBezTo>
                    <a:pt x="21317" y="12051"/>
                    <a:pt x="23226" y="14380"/>
                    <a:pt x="25087" y="16635"/>
                  </a:cubicBezTo>
                  <a:lnTo>
                    <a:pt x="25087" y="16635"/>
                  </a:lnTo>
                  <a:lnTo>
                    <a:pt x="25543" y="17201"/>
                  </a:lnTo>
                  <a:cubicBezTo>
                    <a:pt x="26972" y="18926"/>
                    <a:pt x="28512" y="20750"/>
                    <a:pt x="30200" y="22438"/>
                  </a:cubicBezTo>
                  <a:lnTo>
                    <a:pt x="30200" y="22438"/>
                  </a:lnTo>
                  <a:cubicBezTo>
                    <a:pt x="32849" y="25087"/>
                    <a:pt x="36718" y="28155"/>
                    <a:pt x="41364" y="29498"/>
                  </a:cubicBezTo>
                  <a:lnTo>
                    <a:pt x="41364" y="29498"/>
                  </a:lnTo>
                  <a:cubicBezTo>
                    <a:pt x="42707" y="29892"/>
                    <a:pt x="44124" y="30139"/>
                    <a:pt x="45602" y="30188"/>
                  </a:cubicBezTo>
                  <a:lnTo>
                    <a:pt x="45602" y="30188"/>
                  </a:lnTo>
                  <a:cubicBezTo>
                    <a:pt x="51196" y="30361"/>
                    <a:pt x="55952" y="27687"/>
                    <a:pt x="60548" y="25099"/>
                  </a:cubicBezTo>
                  <a:lnTo>
                    <a:pt x="60548" y="25099"/>
                  </a:lnTo>
                  <a:cubicBezTo>
                    <a:pt x="61780" y="24409"/>
                    <a:pt x="63062" y="23695"/>
                    <a:pt x="64331" y="23042"/>
                  </a:cubicBezTo>
                  <a:lnTo>
                    <a:pt x="64331" y="23042"/>
                  </a:lnTo>
                  <a:cubicBezTo>
                    <a:pt x="68495" y="20935"/>
                    <a:pt x="72401" y="19740"/>
                    <a:pt x="76307" y="19395"/>
                  </a:cubicBezTo>
                  <a:lnTo>
                    <a:pt x="76307" y="19395"/>
                  </a:lnTo>
                  <a:cubicBezTo>
                    <a:pt x="79535" y="19111"/>
                    <a:pt x="82887" y="19407"/>
                    <a:pt x="86238" y="20269"/>
                  </a:cubicBezTo>
                  <a:lnTo>
                    <a:pt x="86238" y="20269"/>
                  </a:lnTo>
                  <a:cubicBezTo>
                    <a:pt x="89109" y="20996"/>
                    <a:pt x="91955" y="22155"/>
                    <a:pt x="94728" y="23707"/>
                  </a:cubicBezTo>
                  <a:lnTo>
                    <a:pt x="94728" y="23707"/>
                  </a:lnTo>
                  <a:cubicBezTo>
                    <a:pt x="98707" y="25937"/>
                    <a:pt x="102391" y="28944"/>
                    <a:pt x="105386" y="32369"/>
                  </a:cubicBezTo>
                  <a:lnTo>
                    <a:pt x="105386" y="32369"/>
                  </a:lnTo>
                  <a:cubicBezTo>
                    <a:pt x="106556" y="33700"/>
                    <a:pt x="107554" y="35018"/>
                    <a:pt x="108293" y="36004"/>
                  </a:cubicBezTo>
                  <a:lnTo>
                    <a:pt x="108293" y="36004"/>
                  </a:lnTo>
                  <a:cubicBezTo>
                    <a:pt x="108626" y="36447"/>
                    <a:pt x="108946" y="36866"/>
                    <a:pt x="109254" y="37298"/>
                  </a:cubicBezTo>
                  <a:lnTo>
                    <a:pt x="109254" y="37298"/>
                  </a:lnTo>
                  <a:cubicBezTo>
                    <a:pt x="112014" y="40994"/>
                    <a:pt x="114614" y="44481"/>
                    <a:pt x="117842" y="46563"/>
                  </a:cubicBezTo>
                  <a:lnTo>
                    <a:pt x="117842" y="46563"/>
                  </a:lnTo>
                  <a:cubicBezTo>
                    <a:pt x="117978" y="46650"/>
                    <a:pt x="118114" y="46736"/>
                    <a:pt x="118261" y="46822"/>
                  </a:cubicBezTo>
                  <a:lnTo>
                    <a:pt x="118261" y="46822"/>
                  </a:lnTo>
                  <a:cubicBezTo>
                    <a:pt x="121391" y="48695"/>
                    <a:pt x="124792" y="49311"/>
                    <a:pt x="129092" y="50087"/>
                  </a:cubicBezTo>
                  <a:lnTo>
                    <a:pt x="129092" y="50087"/>
                  </a:lnTo>
                  <a:cubicBezTo>
                    <a:pt x="130275" y="50297"/>
                    <a:pt x="131507" y="50518"/>
                    <a:pt x="132825" y="50789"/>
                  </a:cubicBezTo>
                  <a:lnTo>
                    <a:pt x="132825" y="50789"/>
                  </a:lnTo>
                  <a:cubicBezTo>
                    <a:pt x="134205" y="51061"/>
                    <a:pt x="135758" y="51418"/>
                    <a:pt x="137705" y="51911"/>
                  </a:cubicBezTo>
                  <a:lnTo>
                    <a:pt x="137705" y="51911"/>
                  </a:lnTo>
                  <a:cubicBezTo>
                    <a:pt x="138641" y="52145"/>
                    <a:pt x="139614" y="52404"/>
                    <a:pt x="140563" y="52650"/>
                  </a:cubicBezTo>
                  <a:lnTo>
                    <a:pt x="140563" y="52650"/>
                  </a:lnTo>
                  <a:cubicBezTo>
                    <a:pt x="145011" y="53808"/>
                    <a:pt x="149545" y="54979"/>
                    <a:pt x="154018" y="55533"/>
                  </a:cubicBezTo>
                  <a:lnTo>
                    <a:pt x="154018" y="55533"/>
                  </a:lnTo>
                  <a:lnTo>
                    <a:pt x="154018" y="55459"/>
                  </a:lnTo>
                  <a:cubicBezTo>
                    <a:pt x="149558" y="54905"/>
                    <a:pt x="145023" y="53734"/>
                    <a:pt x="140575" y="52576"/>
                  </a:cubicBezTo>
                  <a:lnTo>
                    <a:pt x="140575" y="52576"/>
                  </a:lnTo>
                  <a:cubicBezTo>
                    <a:pt x="139639" y="52330"/>
                    <a:pt x="138666" y="52071"/>
                    <a:pt x="137717" y="51837"/>
                  </a:cubicBezTo>
                  <a:lnTo>
                    <a:pt x="137717" y="51837"/>
                  </a:lnTo>
                  <a:cubicBezTo>
                    <a:pt x="135770" y="51344"/>
                    <a:pt x="134218" y="50987"/>
                    <a:pt x="132838" y="50716"/>
                  </a:cubicBezTo>
                  <a:lnTo>
                    <a:pt x="132838" y="50716"/>
                  </a:lnTo>
                  <a:cubicBezTo>
                    <a:pt x="131519" y="50445"/>
                    <a:pt x="130287" y="50223"/>
                    <a:pt x="129104" y="50013"/>
                  </a:cubicBezTo>
                  <a:lnTo>
                    <a:pt x="129104" y="50013"/>
                  </a:lnTo>
                  <a:cubicBezTo>
                    <a:pt x="124804" y="49237"/>
                    <a:pt x="121416" y="48621"/>
                    <a:pt x="118298" y="46760"/>
                  </a:cubicBezTo>
                  <a:lnTo>
                    <a:pt x="118298" y="46760"/>
                  </a:lnTo>
                  <a:cubicBezTo>
                    <a:pt x="118163" y="46674"/>
                    <a:pt x="118027" y="46588"/>
                    <a:pt x="117892" y="46502"/>
                  </a:cubicBezTo>
                  <a:lnTo>
                    <a:pt x="117892" y="46502"/>
                  </a:lnTo>
                  <a:cubicBezTo>
                    <a:pt x="114676" y="44432"/>
                    <a:pt x="112088" y="40945"/>
                    <a:pt x="109328" y="37261"/>
                  </a:cubicBezTo>
                  <a:lnTo>
                    <a:pt x="109328" y="37261"/>
                  </a:lnTo>
                  <a:cubicBezTo>
                    <a:pt x="109020" y="36829"/>
                    <a:pt x="108700" y="36398"/>
                    <a:pt x="108367" y="35967"/>
                  </a:cubicBezTo>
                  <a:lnTo>
                    <a:pt x="108367" y="35967"/>
                  </a:lnTo>
                  <a:cubicBezTo>
                    <a:pt x="107628" y="34981"/>
                    <a:pt x="106618" y="33663"/>
                    <a:pt x="105459" y="32332"/>
                  </a:cubicBezTo>
                  <a:lnTo>
                    <a:pt x="105459" y="32332"/>
                  </a:lnTo>
                  <a:cubicBezTo>
                    <a:pt x="102453" y="28894"/>
                    <a:pt x="98757" y="25888"/>
                    <a:pt x="94765" y="23645"/>
                  </a:cubicBezTo>
                  <a:lnTo>
                    <a:pt x="94765" y="23645"/>
                  </a:lnTo>
                  <a:cubicBezTo>
                    <a:pt x="91992" y="22081"/>
                    <a:pt x="89134" y="20922"/>
                    <a:pt x="86263" y="20195"/>
                  </a:cubicBezTo>
                  <a:lnTo>
                    <a:pt x="86263" y="20195"/>
                  </a:lnTo>
                  <a:cubicBezTo>
                    <a:pt x="82887" y="19333"/>
                    <a:pt x="79535" y="19037"/>
                    <a:pt x="76282" y="19321"/>
                  </a:cubicBezTo>
                  <a:lnTo>
                    <a:pt x="76282" y="19321"/>
                  </a:lnTo>
                  <a:cubicBezTo>
                    <a:pt x="72377" y="19666"/>
                    <a:pt x="68458" y="20861"/>
                    <a:pt x="64281" y="22980"/>
                  </a:cubicBezTo>
                  <a:lnTo>
                    <a:pt x="64281" y="22980"/>
                  </a:lnTo>
                  <a:cubicBezTo>
                    <a:pt x="63012" y="23621"/>
                    <a:pt x="61731" y="24348"/>
                    <a:pt x="60499" y="25038"/>
                  </a:cubicBezTo>
                  <a:lnTo>
                    <a:pt x="60499" y="25038"/>
                  </a:lnTo>
                  <a:cubicBezTo>
                    <a:pt x="55903" y="27613"/>
                    <a:pt x="51159" y="30287"/>
                    <a:pt x="45590" y="30114"/>
                  </a:cubicBezTo>
                  <a:lnTo>
                    <a:pt x="45590" y="30114"/>
                  </a:lnTo>
                  <a:cubicBezTo>
                    <a:pt x="39096" y="29892"/>
                    <a:pt x="33675" y="25802"/>
                    <a:pt x="30262" y="22389"/>
                  </a:cubicBezTo>
                  <a:lnTo>
                    <a:pt x="30262" y="22389"/>
                  </a:lnTo>
                  <a:cubicBezTo>
                    <a:pt x="28574" y="20713"/>
                    <a:pt x="27034" y="18889"/>
                    <a:pt x="25617" y="17164"/>
                  </a:cubicBezTo>
                  <a:lnTo>
                    <a:pt x="25617" y="17164"/>
                  </a:lnTo>
                  <a:lnTo>
                    <a:pt x="25149" y="16598"/>
                  </a:lnTo>
                  <a:cubicBezTo>
                    <a:pt x="23300" y="14343"/>
                    <a:pt x="21378" y="12002"/>
                    <a:pt x="19148" y="9858"/>
                  </a:cubicBezTo>
                  <a:lnTo>
                    <a:pt x="19148" y="9858"/>
                  </a:lnTo>
                  <a:cubicBezTo>
                    <a:pt x="15439" y="6297"/>
                    <a:pt x="11028" y="3475"/>
                    <a:pt x="6408" y="1713"/>
                  </a:cubicBezTo>
                  <a:lnTo>
                    <a:pt x="6408" y="1713"/>
                  </a:lnTo>
                  <a:cubicBezTo>
                    <a:pt x="4757" y="1073"/>
                    <a:pt x="3044" y="580"/>
                    <a:pt x="1319" y="235"/>
                  </a:cubicBezTo>
                  <a:lnTo>
                    <a:pt x="1319" y="235"/>
                  </a:lnTo>
                  <a:cubicBezTo>
                    <a:pt x="875" y="149"/>
                    <a:pt x="444" y="62"/>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8"/>
            <p:cNvSpPr/>
            <p:nvPr/>
          </p:nvSpPr>
          <p:spPr>
            <a:xfrm>
              <a:off x="1896625" y="2138075"/>
              <a:ext cx="3850475" cy="1479200"/>
            </a:xfrm>
            <a:custGeom>
              <a:rect b="b" l="l" r="r" t="t"/>
              <a:pathLst>
                <a:path extrusionOk="0" h="59168" w="154019">
                  <a:moveTo>
                    <a:pt x="1" y="74"/>
                  </a:moveTo>
                  <a:cubicBezTo>
                    <a:pt x="740" y="173"/>
                    <a:pt x="1492" y="296"/>
                    <a:pt x="2243" y="444"/>
                  </a:cubicBezTo>
                  <a:lnTo>
                    <a:pt x="2243" y="444"/>
                  </a:lnTo>
                  <a:cubicBezTo>
                    <a:pt x="3968" y="801"/>
                    <a:pt x="5693" y="1306"/>
                    <a:pt x="7357" y="1959"/>
                  </a:cubicBezTo>
                  <a:lnTo>
                    <a:pt x="7357" y="1959"/>
                  </a:lnTo>
                  <a:cubicBezTo>
                    <a:pt x="12063" y="3771"/>
                    <a:pt x="16462" y="6666"/>
                    <a:pt x="20060" y="10301"/>
                  </a:cubicBezTo>
                  <a:lnTo>
                    <a:pt x="20060" y="10301"/>
                  </a:lnTo>
                  <a:cubicBezTo>
                    <a:pt x="22315" y="12581"/>
                    <a:pt x="24212" y="15057"/>
                    <a:pt x="26036" y="17460"/>
                  </a:cubicBezTo>
                  <a:lnTo>
                    <a:pt x="26036" y="17460"/>
                  </a:lnTo>
                  <a:lnTo>
                    <a:pt x="26331" y="17854"/>
                  </a:lnTo>
                  <a:cubicBezTo>
                    <a:pt x="27625" y="19554"/>
                    <a:pt x="29141" y="21514"/>
                    <a:pt x="30804" y="23312"/>
                  </a:cubicBezTo>
                  <a:lnTo>
                    <a:pt x="30804" y="23312"/>
                  </a:lnTo>
                  <a:cubicBezTo>
                    <a:pt x="33441" y="26159"/>
                    <a:pt x="37347" y="29473"/>
                    <a:pt x="42164" y="30878"/>
                  </a:cubicBezTo>
                  <a:lnTo>
                    <a:pt x="42164" y="30878"/>
                  </a:lnTo>
                  <a:cubicBezTo>
                    <a:pt x="43421" y="31235"/>
                    <a:pt x="44740" y="31469"/>
                    <a:pt x="46107" y="31531"/>
                  </a:cubicBezTo>
                  <a:lnTo>
                    <a:pt x="46107" y="31531"/>
                  </a:lnTo>
                  <a:cubicBezTo>
                    <a:pt x="51751" y="31765"/>
                    <a:pt x="56519" y="29030"/>
                    <a:pt x="61127" y="26393"/>
                  </a:cubicBezTo>
                  <a:lnTo>
                    <a:pt x="61127" y="26393"/>
                  </a:lnTo>
                  <a:cubicBezTo>
                    <a:pt x="62359" y="25690"/>
                    <a:pt x="63616" y="24964"/>
                    <a:pt x="64873" y="24310"/>
                  </a:cubicBezTo>
                  <a:lnTo>
                    <a:pt x="64873" y="24310"/>
                  </a:lnTo>
                  <a:cubicBezTo>
                    <a:pt x="68988" y="22179"/>
                    <a:pt x="72906" y="20947"/>
                    <a:pt x="76849" y="20540"/>
                  </a:cubicBezTo>
                  <a:lnTo>
                    <a:pt x="76849" y="20540"/>
                  </a:lnTo>
                  <a:cubicBezTo>
                    <a:pt x="80127" y="20207"/>
                    <a:pt x="83478" y="20442"/>
                    <a:pt x="86842" y="21242"/>
                  </a:cubicBezTo>
                  <a:lnTo>
                    <a:pt x="86842" y="21242"/>
                  </a:lnTo>
                  <a:cubicBezTo>
                    <a:pt x="89750" y="21932"/>
                    <a:pt x="92633" y="23054"/>
                    <a:pt x="95418" y="24582"/>
                  </a:cubicBezTo>
                  <a:lnTo>
                    <a:pt x="95418" y="24582"/>
                  </a:lnTo>
                  <a:cubicBezTo>
                    <a:pt x="99533" y="26836"/>
                    <a:pt x="103205" y="29867"/>
                    <a:pt x="106051" y="33342"/>
                  </a:cubicBezTo>
                  <a:lnTo>
                    <a:pt x="106051" y="33342"/>
                  </a:lnTo>
                  <a:cubicBezTo>
                    <a:pt x="106950" y="34439"/>
                    <a:pt x="107838" y="35622"/>
                    <a:pt x="108811" y="37100"/>
                  </a:cubicBezTo>
                  <a:lnTo>
                    <a:pt x="108811" y="37100"/>
                  </a:lnTo>
                  <a:cubicBezTo>
                    <a:pt x="109415" y="38000"/>
                    <a:pt x="109994" y="38899"/>
                    <a:pt x="110561" y="39762"/>
                  </a:cubicBezTo>
                  <a:lnTo>
                    <a:pt x="110561" y="39762"/>
                  </a:lnTo>
                  <a:cubicBezTo>
                    <a:pt x="112741" y="43138"/>
                    <a:pt x="114799" y="46317"/>
                    <a:pt x="117497" y="48510"/>
                  </a:cubicBezTo>
                  <a:lnTo>
                    <a:pt x="117497" y="48510"/>
                  </a:lnTo>
                  <a:cubicBezTo>
                    <a:pt x="117621" y="48621"/>
                    <a:pt x="117756" y="48719"/>
                    <a:pt x="117892" y="48830"/>
                  </a:cubicBezTo>
                  <a:lnTo>
                    <a:pt x="117892" y="48830"/>
                  </a:lnTo>
                  <a:cubicBezTo>
                    <a:pt x="121440" y="51541"/>
                    <a:pt x="125556" y="52563"/>
                    <a:pt x="131273" y="53980"/>
                  </a:cubicBezTo>
                  <a:lnTo>
                    <a:pt x="131273" y="53980"/>
                  </a:lnTo>
                  <a:cubicBezTo>
                    <a:pt x="131630" y="54067"/>
                    <a:pt x="132000" y="54165"/>
                    <a:pt x="132382" y="54251"/>
                  </a:cubicBezTo>
                  <a:lnTo>
                    <a:pt x="132382" y="54251"/>
                  </a:lnTo>
                  <a:cubicBezTo>
                    <a:pt x="133910" y="54633"/>
                    <a:pt x="135487" y="55065"/>
                    <a:pt x="137249" y="55533"/>
                  </a:cubicBezTo>
                  <a:lnTo>
                    <a:pt x="137249" y="55533"/>
                  </a:lnTo>
                  <a:lnTo>
                    <a:pt x="137421" y="55582"/>
                  </a:lnTo>
                  <a:cubicBezTo>
                    <a:pt x="142682" y="57011"/>
                    <a:pt x="148387" y="58564"/>
                    <a:pt x="154018" y="59168"/>
                  </a:cubicBezTo>
                  <a:lnTo>
                    <a:pt x="154018" y="59168"/>
                  </a:lnTo>
                  <a:lnTo>
                    <a:pt x="154018" y="59094"/>
                  </a:lnTo>
                  <a:cubicBezTo>
                    <a:pt x="148387" y="58502"/>
                    <a:pt x="142695" y="56950"/>
                    <a:pt x="137434" y="55521"/>
                  </a:cubicBezTo>
                  <a:lnTo>
                    <a:pt x="137434" y="55521"/>
                  </a:lnTo>
                  <a:lnTo>
                    <a:pt x="137273" y="55471"/>
                  </a:lnTo>
                  <a:cubicBezTo>
                    <a:pt x="135511" y="54991"/>
                    <a:pt x="133934" y="54572"/>
                    <a:pt x="132394" y="54190"/>
                  </a:cubicBezTo>
                  <a:lnTo>
                    <a:pt x="132394" y="54190"/>
                  </a:lnTo>
                  <a:cubicBezTo>
                    <a:pt x="132024" y="54091"/>
                    <a:pt x="131642" y="54005"/>
                    <a:pt x="131285" y="53906"/>
                  </a:cubicBezTo>
                  <a:lnTo>
                    <a:pt x="131285" y="53906"/>
                  </a:lnTo>
                  <a:cubicBezTo>
                    <a:pt x="125593" y="52490"/>
                    <a:pt x="121477" y="51467"/>
                    <a:pt x="117941" y="48768"/>
                  </a:cubicBezTo>
                  <a:lnTo>
                    <a:pt x="117941" y="48768"/>
                  </a:lnTo>
                  <a:cubicBezTo>
                    <a:pt x="117806" y="48670"/>
                    <a:pt x="117670" y="48571"/>
                    <a:pt x="117547" y="48460"/>
                  </a:cubicBezTo>
                  <a:lnTo>
                    <a:pt x="117547" y="48460"/>
                  </a:lnTo>
                  <a:cubicBezTo>
                    <a:pt x="114861" y="46280"/>
                    <a:pt x="112803" y="43101"/>
                    <a:pt x="110634" y="39737"/>
                  </a:cubicBezTo>
                  <a:lnTo>
                    <a:pt x="110634" y="39737"/>
                  </a:lnTo>
                  <a:cubicBezTo>
                    <a:pt x="110068" y="38862"/>
                    <a:pt x="109489" y="37963"/>
                    <a:pt x="108885" y="37063"/>
                  </a:cubicBezTo>
                  <a:lnTo>
                    <a:pt x="108885" y="37063"/>
                  </a:lnTo>
                  <a:cubicBezTo>
                    <a:pt x="107899" y="35597"/>
                    <a:pt x="107024" y="34402"/>
                    <a:pt x="106125" y="33293"/>
                  </a:cubicBezTo>
                  <a:lnTo>
                    <a:pt x="106125" y="33293"/>
                  </a:lnTo>
                  <a:cubicBezTo>
                    <a:pt x="103266" y="29818"/>
                    <a:pt x="99582" y="26787"/>
                    <a:pt x="95455" y="24520"/>
                  </a:cubicBezTo>
                  <a:lnTo>
                    <a:pt x="95455" y="24520"/>
                  </a:lnTo>
                  <a:cubicBezTo>
                    <a:pt x="92670" y="22992"/>
                    <a:pt x="89774" y="21859"/>
                    <a:pt x="86866" y="21169"/>
                  </a:cubicBezTo>
                  <a:lnTo>
                    <a:pt x="86866" y="21169"/>
                  </a:lnTo>
                  <a:cubicBezTo>
                    <a:pt x="83490" y="20380"/>
                    <a:pt x="80114" y="20134"/>
                    <a:pt x="76837" y="20466"/>
                  </a:cubicBezTo>
                  <a:lnTo>
                    <a:pt x="76837" y="20466"/>
                  </a:lnTo>
                  <a:cubicBezTo>
                    <a:pt x="72882" y="20873"/>
                    <a:pt x="68951" y="22105"/>
                    <a:pt x="64824" y="24249"/>
                  </a:cubicBezTo>
                  <a:lnTo>
                    <a:pt x="64824" y="24249"/>
                  </a:lnTo>
                  <a:cubicBezTo>
                    <a:pt x="63567" y="24902"/>
                    <a:pt x="62310" y="25629"/>
                    <a:pt x="61078" y="26331"/>
                  </a:cubicBezTo>
                  <a:lnTo>
                    <a:pt x="61078" y="26331"/>
                  </a:lnTo>
                  <a:cubicBezTo>
                    <a:pt x="56482" y="28968"/>
                    <a:pt x="51726" y="31691"/>
                    <a:pt x="46107" y="31457"/>
                  </a:cubicBezTo>
                  <a:lnTo>
                    <a:pt x="46107" y="31457"/>
                  </a:lnTo>
                  <a:cubicBezTo>
                    <a:pt x="39503" y="31174"/>
                    <a:pt x="34180" y="26849"/>
                    <a:pt x="30866" y="23276"/>
                  </a:cubicBezTo>
                  <a:lnTo>
                    <a:pt x="30866" y="23276"/>
                  </a:lnTo>
                  <a:cubicBezTo>
                    <a:pt x="29202" y="21477"/>
                    <a:pt x="27687" y="19517"/>
                    <a:pt x="26405" y="17817"/>
                  </a:cubicBezTo>
                  <a:lnTo>
                    <a:pt x="26405" y="17817"/>
                  </a:lnTo>
                  <a:lnTo>
                    <a:pt x="26097" y="17423"/>
                  </a:lnTo>
                  <a:cubicBezTo>
                    <a:pt x="24274" y="15020"/>
                    <a:pt x="22389" y="12531"/>
                    <a:pt x="20121" y="10252"/>
                  </a:cubicBezTo>
                  <a:lnTo>
                    <a:pt x="20121" y="10252"/>
                  </a:lnTo>
                  <a:cubicBezTo>
                    <a:pt x="16511" y="6605"/>
                    <a:pt x="12100" y="3721"/>
                    <a:pt x="7381" y="1886"/>
                  </a:cubicBezTo>
                  <a:lnTo>
                    <a:pt x="7381" y="1886"/>
                  </a:lnTo>
                  <a:cubicBezTo>
                    <a:pt x="5718" y="1245"/>
                    <a:pt x="3993" y="740"/>
                    <a:pt x="2255" y="382"/>
                  </a:cubicBezTo>
                  <a:lnTo>
                    <a:pt x="2255" y="382"/>
                  </a:lnTo>
                  <a:cubicBezTo>
                    <a:pt x="1504" y="222"/>
                    <a:pt x="752" y="9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8"/>
            <p:cNvSpPr/>
            <p:nvPr/>
          </p:nvSpPr>
          <p:spPr>
            <a:xfrm>
              <a:off x="1896625" y="2086950"/>
              <a:ext cx="3850475" cy="1569450"/>
            </a:xfrm>
            <a:custGeom>
              <a:rect b="b" l="l" r="r" t="t"/>
              <a:pathLst>
                <a:path extrusionOk="0" h="62778" w="154019">
                  <a:moveTo>
                    <a:pt x="1" y="74"/>
                  </a:moveTo>
                  <a:cubicBezTo>
                    <a:pt x="1060" y="173"/>
                    <a:pt x="2120" y="333"/>
                    <a:pt x="3180" y="554"/>
                  </a:cubicBezTo>
                  <a:lnTo>
                    <a:pt x="3180" y="554"/>
                  </a:lnTo>
                  <a:cubicBezTo>
                    <a:pt x="4929" y="924"/>
                    <a:pt x="6667" y="1442"/>
                    <a:pt x="8342" y="2095"/>
                  </a:cubicBezTo>
                  <a:lnTo>
                    <a:pt x="8342" y="2095"/>
                  </a:lnTo>
                  <a:cubicBezTo>
                    <a:pt x="13135" y="3980"/>
                    <a:pt x="17522" y="6937"/>
                    <a:pt x="21046" y="10658"/>
                  </a:cubicBezTo>
                  <a:lnTo>
                    <a:pt x="21046" y="10658"/>
                  </a:lnTo>
                  <a:cubicBezTo>
                    <a:pt x="23313" y="13061"/>
                    <a:pt x="25161" y="15697"/>
                    <a:pt x="26948" y="18236"/>
                  </a:cubicBezTo>
                  <a:lnTo>
                    <a:pt x="26948" y="18236"/>
                  </a:lnTo>
                  <a:lnTo>
                    <a:pt x="27120" y="18470"/>
                  </a:lnTo>
                  <a:cubicBezTo>
                    <a:pt x="28488" y="20417"/>
                    <a:pt x="29843" y="22326"/>
                    <a:pt x="31408" y="24150"/>
                  </a:cubicBezTo>
                  <a:lnTo>
                    <a:pt x="31408" y="24150"/>
                  </a:lnTo>
                  <a:cubicBezTo>
                    <a:pt x="33478" y="26565"/>
                    <a:pt x="35720" y="28536"/>
                    <a:pt x="38074" y="29990"/>
                  </a:cubicBezTo>
                  <a:lnTo>
                    <a:pt x="38074" y="29990"/>
                  </a:lnTo>
                  <a:cubicBezTo>
                    <a:pt x="39688" y="30988"/>
                    <a:pt x="41327" y="31728"/>
                    <a:pt x="42978" y="32208"/>
                  </a:cubicBezTo>
                  <a:lnTo>
                    <a:pt x="42978" y="32208"/>
                  </a:lnTo>
                  <a:cubicBezTo>
                    <a:pt x="44185" y="32565"/>
                    <a:pt x="45405" y="32775"/>
                    <a:pt x="46612" y="32837"/>
                  </a:cubicBezTo>
                  <a:lnTo>
                    <a:pt x="46612" y="32837"/>
                  </a:lnTo>
                  <a:cubicBezTo>
                    <a:pt x="52305" y="33145"/>
                    <a:pt x="57086" y="30348"/>
                    <a:pt x="61706" y="27637"/>
                  </a:cubicBezTo>
                  <a:lnTo>
                    <a:pt x="61706" y="27637"/>
                  </a:lnTo>
                  <a:cubicBezTo>
                    <a:pt x="62926" y="26922"/>
                    <a:pt x="64170" y="26195"/>
                    <a:pt x="65415" y="25530"/>
                  </a:cubicBezTo>
                  <a:lnTo>
                    <a:pt x="65415" y="25530"/>
                  </a:lnTo>
                  <a:cubicBezTo>
                    <a:pt x="69432" y="23411"/>
                    <a:pt x="73461" y="22105"/>
                    <a:pt x="77404" y="21649"/>
                  </a:cubicBezTo>
                  <a:lnTo>
                    <a:pt x="77404" y="21649"/>
                  </a:lnTo>
                  <a:cubicBezTo>
                    <a:pt x="80706" y="21267"/>
                    <a:pt x="84082" y="21452"/>
                    <a:pt x="87446" y="22191"/>
                  </a:cubicBezTo>
                  <a:lnTo>
                    <a:pt x="87446" y="22191"/>
                  </a:lnTo>
                  <a:cubicBezTo>
                    <a:pt x="90403" y="22832"/>
                    <a:pt x="93311" y="23916"/>
                    <a:pt x="96108" y="25419"/>
                  </a:cubicBezTo>
                  <a:lnTo>
                    <a:pt x="96108" y="25419"/>
                  </a:lnTo>
                  <a:cubicBezTo>
                    <a:pt x="100346" y="27686"/>
                    <a:pt x="104018" y="30754"/>
                    <a:pt x="106716" y="34266"/>
                  </a:cubicBezTo>
                  <a:lnTo>
                    <a:pt x="106716" y="34266"/>
                  </a:lnTo>
                  <a:cubicBezTo>
                    <a:pt x="107616" y="35424"/>
                    <a:pt x="108441" y="36656"/>
                    <a:pt x="109328" y="38147"/>
                  </a:cubicBezTo>
                  <a:lnTo>
                    <a:pt x="109328" y="38147"/>
                  </a:lnTo>
                  <a:cubicBezTo>
                    <a:pt x="110092" y="39441"/>
                    <a:pt x="110795" y="40722"/>
                    <a:pt x="111485" y="41967"/>
                  </a:cubicBezTo>
                  <a:lnTo>
                    <a:pt x="111485" y="41967"/>
                  </a:lnTo>
                  <a:cubicBezTo>
                    <a:pt x="113222" y="45133"/>
                    <a:pt x="114861" y="48140"/>
                    <a:pt x="117152" y="50432"/>
                  </a:cubicBezTo>
                  <a:lnTo>
                    <a:pt x="117152" y="50432"/>
                  </a:lnTo>
                  <a:cubicBezTo>
                    <a:pt x="117276" y="50555"/>
                    <a:pt x="117399" y="50678"/>
                    <a:pt x="117522" y="50801"/>
                  </a:cubicBezTo>
                  <a:lnTo>
                    <a:pt x="117522" y="50801"/>
                  </a:lnTo>
                  <a:cubicBezTo>
                    <a:pt x="121206" y="54288"/>
                    <a:pt x="126221" y="55976"/>
                    <a:pt x="131926" y="57689"/>
                  </a:cubicBezTo>
                  <a:lnTo>
                    <a:pt x="131926" y="57689"/>
                  </a:lnTo>
                  <a:lnTo>
                    <a:pt x="132628" y="57898"/>
                  </a:lnTo>
                  <a:cubicBezTo>
                    <a:pt x="133922" y="58280"/>
                    <a:pt x="135253" y="58675"/>
                    <a:pt x="136596" y="59069"/>
                  </a:cubicBezTo>
                  <a:lnTo>
                    <a:pt x="136596" y="59069"/>
                  </a:lnTo>
                  <a:cubicBezTo>
                    <a:pt x="136731" y="59106"/>
                    <a:pt x="136867" y="59155"/>
                    <a:pt x="137002" y="59192"/>
                  </a:cubicBezTo>
                  <a:lnTo>
                    <a:pt x="137002" y="59192"/>
                  </a:lnTo>
                  <a:cubicBezTo>
                    <a:pt x="142572" y="60806"/>
                    <a:pt x="148350" y="62272"/>
                    <a:pt x="154018" y="62778"/>
                  </a:cubicBezTo>
                  <a:lnTo>
                    <a:pt x="154018" y="62778"/>
                  </a:lnTo>
                  <a:lnTo>
                    <a:pt x="154018" y="62704"/>
                  </a:lnTo>
                  <a:cubicBezTo>
                    <a:pt x="148350" y="62198"/>
                    <a:pt x="142584" y="60745"/>
                    <a:pt x="137027" y="59130"/>
                  </a:cubicBezTo>
                  <a:lnTo>
                    <a:pt x="137027" y="59130"/>
                  </a:lnTo>
                  <a:cubicBezTo>
                    <a:pt x="136953" y="59106"/>
                    <a:pt x="136891" y="59081"/>
                    <a:pt x="136817" y="59069"/>
                  </a:cubicBezTo>
                  <a:lnTo>
                    <a:pt x="136817" y="59069"/>
                  </a:lnTo>
                  <a:cubicBezTo>
                    <a:pt x="135400" y="58650"/>
                    <a:pt x="134008" y="58231"/>
                    <a:pt x="132653" y="57837"/>
                  </a:cubicBezTo>
                  <a:lnTo>
                    <a:pt x="132653" y="57837"/>
                  </a:lnTo>
                  <a:lnTo>
                    <a:pt x="131950" y="57615"/>
                  </a:lnTo>
                  <a:cubicBezTo>
                    <a:pt x="126061" y="55853"/>
                    <a:pt x="121256" y="54239"/>
                    <a:pt x="117571" y="50752"/>
                  </a:cubicBezTo>
                  <a:lnTo>
                    <a:pt x="117571" y="50752"/>
                  </a:lnTo>
                  <a:cubicBezTo>
                    <a:pt x="117448" y="50641"/>
                    <a:pt x="117325" y="50518"/>
                    <a:pt x="117202" y="50395"/>
                  </a:cubicBezTo>
                  <a:lnTo>
                    <a:pt x="117202" y="50395"/>
                  </a:lnTo>
                  <a:cubicBezTo>
                    <a:pt x="114935" y="48103"/>
                    <a:pt x="113284" y="45109"/>
                    <a:pt x="111546" y="41942"/>
                  </a:cubicBezTo>
                  <a:lnTo>
                    <a:pt x="111546" y="41942"/>
                  </a:lnTo>
                  <a:cubicBezTo>
                    <a:pt x="110869" y="40698"/>
                    <a:pt x="110166" y="39416"/>
                    <a:pt x="109390" y="38122"/>
                  </a:cubicBezTo>
                  <a:lnTo>
                    <a:pt x="109390" y="38122"/>
                  </a:lnTo>
                  <a:cubicBezTo>
                    <a:pt x="108503" y="36619"/>
                    <a:pt x="107677" y="35387"/>
                    <a:pt x="106790" y="34229"/>
                  </a:cubicBezTo>
                  <a:lnTo>
                    <a:pt x="106790" y="34229"/>
                  </a:lnTo>
                  <a:cubicBezTo>
                    <a:pt x="104067" y="30705"/>
                    <a:pt x="100395" y="27637"/>
                    <a:pt x="96145" y="25357"/>
                  </a:cubicBezTo>
                  <a:lnTo>
                    <a:pt x="96145" y="25357"/>
                  </a:lnTo>
                  <a:cubicBezTo>
                    <a:pt x="93348" y="23854"/>
                    <a:pt x="90415" y="22758"/>
                    <a:pt x="87458" y="22117"/>
                  </a:cubicBezTo>
                  <a:lnTo>
                    <a:pt x="87458" y="22117"/>
                  </a:lnTo>
                  <a:cubicBezTo>
                    <a:pt x="84082" y="21378"/>
                    <a:pt x="80693" y="21205"/>
                    <a:pt x="77391" y="21587"/>
                  </a:cubicBezTo>
                  <a:lnTo>
                    <a:pt x="77391" y="21587"/>
                  </a:lnTo>
                  <a:cubicBezTo>
                    <a:pt x="73436" y="22031"/>
                    <a:pt x="69395" y="23349"/>
                    <a:pt x="65366" y="25468"/>
                  </a:cubicBezTo>
                  <a:lnTo>
                    <a:pt x="65366" y="25468"/>
                  </a:lnTo>
                  <a:cubicBezTo>
                    <a:pt x="64134" y="26134"/>
                    <a:pt x="62877" y="26873"/>
                    <a:pt x="61657" y="27575"/>
                  </a:cubicBezTo>
                  <a:lnTo>
                    <a:pt x="61657" y="27575"/>
                  </a:lnTo>
                  <a:cubicBezTo>
                    <a:pt x="57049" y="30274"/>
                    <a:pt x="52280" y="33071"/>
                    <a:pt x="46612" y="32775"/>
                  </a:cubicBezTo>
                  <a:lnTo>
                    <a:pt x="46612" y="32775"/>
                  </a:lnTo>
                  <a:cubicBezTo>
                    <a:pt x="39552" y="32381"/>
                    <a:pt x="34094" y="27181"/>
                    <a:pt x="31469" y="24113"/>
                  </a:cubicBezTo>
                  <a:lnTo>
                    <a:pt x="31469" y="24113"/>
                  </a:lnTo>
                  <a:cubicBezTo>
                    <a:pt x="29905" y="22289"/>
                    <a:pt x="28549" y="20392"/>
                    <a:pt x="27182" y="18445"/>
                  </a:cubicBezTo>
                  <a:lnTo>
                    <a:pt x="27182" y="18445"/>
                  </a:lnTo>
                  <a:lnTo>
                    <a:pt x="27021" y="18211"/>
                  </a:lnTo>
                  <a:cubicBezTo>
                    <a:pt x="25235" y="15661"/>
                    <a:pt x="23387" y="13024"/>
                    <a:pt x="21107" y="10621"/>
                  </a:cubicBezTo>
                  <a:lnTo>
                    <a:pt x="21107" y="10621"/>
                  </a:lnTo>
                  <a:cubicBezTo>
                    <a:pt x="17583" y="6888"/>
                    <a:pt x="13172" y="3918"/>
                    <a:pt x="8367" y="2033"/>
                  </a:cubicBezTo>
                  <a:lnTo>
                    <a:pt x="8367" y="2033"/>
                  </a:lnTo>
                  <a:cubicBezTo>
                    <a:pt x="6679" y="1368"/>
                    <a:pt x="4942" y="850"/>
                    <a:pt x="3192" y="493"/>
                  </a:cubicBezTo>
                  <a:lnTo>
                    <a:pt x="3192" y="493"/>
                  </a:lnTo>
                  <a:cubicBezTo>
                    <a:pt x="2132" y="271"/>
                    <a:pt x="1060" y="111"/>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8"/>
            <p:cNvSpPr/>
            <p:nvPr/>
          </p:nvSpPr>
          <p:spPr>
            <a:xfrm>
              <a:off x="1896625" y="2036100"/>
              <a:ext cx="3850475" cy="1658800"/>
            </a:xfrm>
            <a:custGeom>
              <a:rect b="b" l="l" r="r" t="t"/>
              <a:pathLst>
                <a:path extrusionOk="0" h="66352" w="154019">
                  <a:moveTo>
                    <a:pt x="1" y="75"/>
                  </a:moveTo>
                  <a:cubicBezTo>
                    <a:pt x="1368" y="173"/>
                    <a:pt x="2748" y="358"/>
                    <a:pt x="4116" y="654"/>
                  </a:cubicBezTo>
                  <a:lnTo>
                    <a:pt x="4116" y="654"/>
                  </a:lnTo>
                  <a:cubicBezTo>
                    <a:pt x="5878" y="1024"/>
                    <a:pt x="7628" y="1553"/>
                    <a:pt x="9316" y="2219"/>
                  </a:cubicBezTo>
                  <a:lnTo>
                    <a:pt x="9316" y="2219"/>
                  </a:lnTo>
                  <a:cubicBezTo>
                    <a:pt x="14195" y="4166"/>
                    <a:pt x="18594" y="7197"/>
                    <a:pt x="22031" y="11004"/>
                  </a:cubicBezTo>
                  <a:lnTo>
                    <a:pt x="22031" y="11004"/>
                  </a:lnTo>
                  <a:cubicBezTo>
                    <a:pt x="24311" y="13530"/>
                    <a:pt x="26110" y="16302"/>
                    <a:pt x="27847" y="18988"/>
                  </a:cubicBezTo>
                  <a:lnTo>
                    <a:pt x="27847" y="18988"/>
                  </a:lnTo>
                  <a:lnTo>
                    <a:pt x="27896" y="19075"/>
                  </a:lnTo>
                  <a:cubicBezTo>
                    <a:pt x="29276" y="21206"/>
                    <a:pt x="30533" y="23128"/>
                    <a:pt x="32012" y="24976"/>
                  </a:cubicBezTo>
                  <a:lnTo>
                    <a:pt x="32012" y="24976"/>
                  </a:lnTo>
                  <a:cubicBezTo>
                    <a:pt x="34562" y="28192"/>
                    <a:pt x="39922" y="33663"/>
                    <a:pt x="47130" y="34131"/>
                  </a:cubicBezTo>
                  <a:lnTo>
                    <a:pt x="47130" y="34131"/>
                  </a:lnTo>
                  <a:cubicBezTo>
                    <a:pt x="52859" y="34501"/>
                    <a:pt x="57652" y="31642"/>
                    <a:pt x="62285" y="28870"/>
                  </a:cubicBezTo>
                  <a:lnTo>
                    <a:pt x="62285" y="28870"/>
                  </a:lnTo>
                  <a:cubicBezTo>
                    <a:pt x="63480" y="28155"/>
                    <a:pt x="64725" y="27416"/>
                    <a:pt x="65957" y="26751"/>
                  </a:cubicBezTo>
                  <a:lnTo>
                    <a:pt x="65957" y="26751"/>
                  </a:lnTo>
                  <a:cubicBezTo>
                    <a:pt x="69925" y="24607"/>
                    <a:pt x="73954" y="23264"/>
                    <a:pt x="77958" y="22746"/>
                  </a:cubicBezTo>
                  <a:lnTo>
                    <a:pt x="77958" y="22746"/>
                  </a:lnTo>
                  <a:cubicBezTo>
                    <a:pt x="81285" y="22315"/>
                    <a:pt x="84686" y="22438"/>
                    <a:pt x="88049" y="23116"/>
                  </a:cubicBezTo>
                  <a:lnTo>
                    <a:pt x="88049" y="23116"/>
                  </a:lnTo>
                  <a:cubicBezTo>
                    <a:pt x="91006" y="23707"/>
                    <a:pt x="94038" y="24792"/>
                    <a:pt x="96810" y="26246"/>
                  </a:cubicBezTo>
                  <a:lnTo>
                    <a:pt x="96810" y="26246"/>
                  </a:lnTo>
                  <a:cubicBezTo>
                    <a:pt x="101147" y="28525"/>
                    <a:pt x="104806" y="31618"/>
                    <a:pt x="107382" y="35179"/>
                  </a:cubicBezTo>
                  <a:lnTo>
                    <a:pt x="107382" y="35179"/>
                  </a:lnTo>
                  <a:cubicBezTo>
                    <a:pt x="108244" y="36374"/>
                    <a:pt x="109045" y="37680"/>
                    <a:pt x="109834" y="39183"/>
                  </a:cubicBezTo>
                  <a:lnTo>
                    <a:pt x="109834" y="39183"/>
                  </a:lnTo>
                  <a:cubicBezTo>
                    <a:pt x="110684" y="40797"/>
                    <a:pt x="111411" y="42399"/>
                    <a:pt x="112125" y="43964"/>
                  </a:cubicBezTo>
                  <a:lnTo>
                    <a:pt x="112125" y="43964"/>
                  </a:lnTo>
                  <a:cubicBezTo>
                    <a:pt x="113518" y="47032"/>
                    <a:pt x="114836" y="49940"/>
                    <a:pt x="116807" y="52342"/>
                  </a:cubicBezTo>
                  <a:lnTo>
                    <a:pt x="116807" y="52342"/>
                  </a:lnTo>
                  <a:cubicBezTo>
                    <a:pt x="116918" y="52490"/>
                    <a:pt x="117029" y="52626"/>
                    <a:pt x="117152" y="52761"/>
                  </a:cubicBezTo>
                  <a:lnTo>
                    <a:pt x="117152" y="52761"/>
                  </a:lnTo>
                  <a:cubicBezTo>
                    <a:pt x="120824" y="56987"/>
                    <a:pt x="126209" y="59267"/>
                    <a:pt x="131482" y="61103"/>
                  </a:cubicBezTo>
                  <a:lnTo>
                    <a:pt x="131482" y="61103"/>
                  </a:lnTo>
                  <a:cubicBezTo>
                    <a:pt x="133220" y="61707"/>
                    <a:pt x="134809" y="62236"/>
                    <a:pt x="136349" y="62717"/>
                  </a:cubicBezTo>
                  <a:lnTo>
                    <a:pt x="136349" y="62717"/>
                  </a:lnTo>
                  <a:cubicBezTo>
                    <a:pt x="137052" y="62926"/>
                    <a:pt x="137729" y="63136"/>
                    <a:pt x="138407" y="63333"/>
                  </a:cubicBezTo>
                  <a:lnTo>
                    <a:pt x="138407" y="63333"/>
                  </a:lnTo>
                  <a:cubicBezTo>
                    <a:pt x="144149" y="64996"/>
                    <a:pt x="149324" y="65994"/>
                    <a:pt x="154018" y="66352"/>
                  </a:cubicBezTo>
                  <a:lnTo>
                    <a:pt x="154018" y="66352"/>
                  </a:lnTo>
                  <a:lnTo>
                    <a:pt x="154018" y="66290"/>
                  </a:lnTo>
                  <a:cubicBezTo>
                    <a:pt x="148769" y="65896"/>
                    <a:pt x="142941" y="64688"/>
                    <a:pt x="136374" y="62655"/>
                  </a:cubicBezTo>
                  <a:lnTo>
                    <a:pt x="136374" y="62655"/>
                  </a:lnTo>
                  <a:cubicBezTo>
                    <a:pt x="134834" y="62175"/>
                    <a:pt x="133244" y="61645"/>
                    <a:pt x="131495" y="61041"/>
                  </a:cubicBezTo>
                  <a:lnTo>
                    <a:pt x="131495" y="61041"/>
                  </a:lnTo>
                  <a:cubicBezTo>
                    <a:pt x="126246" y="59218"/>
                    <a:pt x="120874" y="56938"/>
                    <a:pt x="117214" y="52724"/>
                  </a:cubicBezTo>
                  <a:lnTo>
                    <a:pt x="117214" y="52724"/>
                  </a:lnTo>
                  <a:cubicBezTo>
                    <a:pt x="117091" y="52589"/>
                    <a:pt x="116980" y="52453"/>
                    <a:pt x="116857" y="52305"/>
                  </a:cubicBezTo>
                  <a:lnTo>
                    <a:pt x="116857" y="52305"/>
                  </a:lnTo>
                  <a:cubicBezTo>
                    <a:pt x="114898" y="49903"/>
                    <a:pt x="113579" y="47007"/>
                    <a:pt x="112187" y="43939"/>
                  </a:cubicBezTo>
                  <a:lnTo>
                    <a:pt x="112187" y="43939"/>
                  </a:lnTo>
                  <a:cubicBezTo>
                    <a:pt x="111485" y="42387"/>
                    <a:pt x="110745" y="40773"/>
                    <a:pt x="109908" y="39158"/>
                  </a:cubicBezTo>
                  <a:lnTo>
                    <a:pt x="109908" y="39158"/>
                  </a:lnTo>
                  <a:cubicBezTo>
                    <a:pt x="109119" y="37655"/>
                    <a:pt x="108306" y="36337"/>
                    <a:pt x="107456" y="35154"/>
                  </a:cubicBezTo>
                  <a:lnTo>
                    <a:pt x="107456" y="35154"/>
                  </a:lnTo>
                  <a:cubicBezTo>
                    <a:pt x="104856" y="31568"/>
                    <a:pt x="101196" y="28476"/>
                    <a:pt x="96847" y="26184"/>
                  </a:cubicBezTo>
                  <a:lnTo>
                    <a:pt x="96847" y="26184"/>
                  </a:lnTo>
                  <a:cubicBezTo>
                    <a:pt x="94062" y="24730"/>
                    <a:pt x="91019" y="23646"/>
                    <a:pt x="88062" y="23054"/>
                  </a:cubicBezTo>
                  <a:lnTo>
                    <a:pt x="88062" y="23054"/>
                  </a:lnTo>
                  <a:cubicBezTo>
                    <a:pt x="84686" y="22377"/>
                    <a:pt x="81285" y="22253"/>
                    <a:pt x="77933" y="22685"/>
                  </a:cubicBezTo>
                  <a:lnTo>
                    <a:pt x="77933" y="22685"/>
                  </a:lnTo>
                  <a:cubicBezTo>
                    <a:pt x="73929" y="23202"/>
                    <a:pt x="69888" y="24545"/>
                    <a:pt x="65908" y="26689"/>
                  </a:cubicBezTo>
                  <a:lnTo>
                    <a:pt x="65908" y="26689"/>
                  </a:lnTo>
                  <a:cubicBezTo>
                    <a:pt x="64688" y="27355"/>
                    <a:pt x="63444" y="28106"/>
                    <a:pt x="62236" y="28821"/>
                  </a:cubicBezTo>
                  <a:lnTo>
                    <a:pt x="62236" y="28821"/>
                  </a:lnTo>
                  <a:cubicBezTo>
                    <a:pt x="57616" y="31581"/>
                    <a:pt x="52835" y="34427"/>
                    <a:pt x="47118" y="34070"/>
                  </a:cubicBezTo>
                  <a:lnTo>
                    <a:pt x="47118" y="34070"/>
                  </a:lnTo>
                  <a:cubicBezTo>
                    <a:pt x="39947" y="33601"/>
                    <a:pt x="34611" y="28155"/>
                    <a:pt x="32073" y="24940"/>
                  </a:cubicBezTo>
                  <a:lnTo>
                    <a:pt x="32073" y="24940"/>
                  </a:lnTo>
                  <a:cubicBezTo>
                    <a:pt x="30607" y="23091"/>
                    <a:pt x="29338" y="21181"/>
                    <a:pt x="27970" y="19050"/>
                  </a:cubicBezTo>
                  <a:lnTo>
                    <a:pt x="27970" y="19050"/>
                  </a:lnTo>
                  <a:lnTo>
                    <a:pt x="27909" y="18964"/>
                  </a:lnTo>
                  <a:cubicBezTo>
                    <a:pt x="26171" y="16278"/>
                    <a:pt x="24372" y="13493"/>
                    <a:pt x="22093" y="10967"/>
                  </a:cubicBezTo>
                  <a:lnTo>
                    <a:pt x="22093" y="10967"/>
                  </a:lnTo>
                  <a:cubicBezTo>
                    <a:pt x="18643" y="7160"/>
                    <a:pt x="14232" y="4104"/>
                    <a:pt x="9340" y="2170"/>
                  </a:cubicBezTo>
                  <a:lnTo>
                    <a:pt x="9340" y="2170"/>
                  </a:lnTo>
                  <a:cubicBezTo>
                    <a:pt x="7640" y="1492"/>
                    <a:pt x="5890" y="962"/>
                    <a:pt x="4128" y="592"/>
                  </a:cubicBezTo>
                  <a:lnTo>
                    <a:pt x="4128" y="592"/>
                  </a:lnTo>
                  <a:cubicBezTo>
                    <a:pt x="2748" y="297"/>
                    <a:pt x="1368" y="10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8"/>
            <p:cNvSpPr/>
            <p:nvPr/>
          </p:nvSpPr>
          <p:spPr>
            <a:xfrm>
              <a:off x="1896625" y="1986200"/>
              <a:ext cx="3850475" cy="1747200"/>
            </a:xfrm>
            <a:custGeom>
              <a:rect b="b" l="l" r="r" t="t"/>
              <a:pathLst>
                <a:path extrusionOk="0" h="69888" w="154019">
                  <a:moveTo>
                    <a:pt x="1" y="63"/>
                  </a:moveTo>
                  <a:cubicBezTo>
                    <a:pt x="1676" y="136"/>
                    <a:pt x="3377" y="346"/>
                    <a:pt x="5052" y="703"/>
                  </a:cubicBezTo>
                  <a:lnTo>
                    <a:pt x="5052" y="703"/>
                  </a:lnTo>
                  <a:cubicBezTo>
                    <a:pt x="6827" y="1085"/>
                    <a:pt x="8589" y="1627"/>
                    <a:pt x="10301" y="2317"/>
                  </a:cubicBezTo>
                  <a:lnTo>
                    <a:pt x="10301" y="2317"/>
                  </a:lnTo>
                  <a:cubicBezTo>
                    <a:pt x="15267" y="4313"/>
                    <a:pt x="19653" y="7431"/>
                    <a:pt x="23017" y="11312"/>
                  </a:cubicBezTo>
                  <a:lnTo>
                    <a:pt x="23017" y="11312"/>
                  </a:lnTo>
                  <a:cubicBezTo>
                    <a:pt x="25284" y="13949"/>
                    <a:pt x="27009" y="16844"/>
                    <a:pt x="28685" y="19654"/>
                  </a:cubicBezTo>
                  <a:lnTo>
                    <a:pt x="28685" y="19654"/>
                  </a:lnTo>
                  <a:cubicBezTo>
                    <a:pt x="29831" y="21563"/>
                    <a:pt x="31124" y="23744"/>
                    <a:pt x="32615" y="25765"/>
                  </a:cubicBezTo>
                  <a:lnTo>
                    <a:pt x="32615" y="25765"/>
                  </a:lnTo>
                  <a:cubicBezTo>
                    <a:pt x="34501" y="28340"/>
                    <a:pt x="36718" y="30546"/>
                    <a:pt x="39047" y="32160"/>
                  </a:cubicBezTo>
                  <a:lnTo>
                    <a:pt x="39047" y="32160"/>
                  </a:lnTo>
                  <a:cubicBezTo>
                    <a:pt x="41819" y="34082"/>
                    <a:pt x="44703" y="35166"/>
                    <a:pt x="47635" y="35388"/>
                  </a:cubicBezTo>
                  <a:lnTo>
                    <a:pt x="47635" y="35388"/>
                  </a:lnTo>
                  <a:cubicBezTo>
                    <a:pt x="53414" y="35819"/>
                    <a:pt x="58219" y="32899"/>
                    <a:pt x="62864" y="30077"/>
                  </a:cubicBezTo>
                  <a:lnTo>
                    <a:pt x="62864" y="30077"/>
                  </a:lnTo>
                  <a:cubicBezTo>
                    <a:pt x="64047" y="29351"/>
                    <a:pt x="65279" y="28599"/>
                    <a:pt x="66499" y="27934"/>
                  </a:cubicBezTo>
                  <a:lnTo>
                    <a:pt x="66499" y="27934"/>
                  </a:lnTo>
                  <a:cubicBezTo>
                    <a:pt x="70417" y="25765"/>
                    <a:pt x="74447" y="24385"/>
                    <a:pt x="78500" y="23806"/>
                  </a:cubicBezTo>
                  <a:lnTo>
                    <a:pt x="78500" y="23806"/>
                  </a:lnTo>
                  <a:cubicBezTo>
                    <a:pt x="81876" y="23325"/>
                    <a:pt x="85289" y="23399"/>
                    <a:pt x="88653" y="24003"/>
                  </a:cubicBezTo>
                  <a:lnTo>
                    <a:pt x="88653" y="24003"/>
                  </a:lnTo>
                  <a:cubicBezTo>
                    <a:pt x="91647" y="24557"/>
                    <a:pt x="94715" y="25592"/>
                    <a:pt x="97500" y="27034"/>
                  </a:cubicBezTo>
                  <a:lnTo>
                    <a:pt x="97500" y="27034"/>
                  </a:lnTo>
                  <a:cubicBezTo>
                    <a:pt x="101874" y="29289"/>
                    <a:pt x="105620" y="32492"/>
                    <a:pt x="108047" y="36066"/>
                  </a:cubicBezTo>
                  <a:lnTo>
                    <a:pt x="108047" y="36066"/>
                  </a:lnTo>
                  <a:cubicBezTo>
                    <a:pt x="108885" y="37298"/>
                    <a:pt x="109636" y="38641"/>
                    <a:pt x="110351" y="40193"/>
                  </a:cubicBezTo>
                  <a:lnTo>
                    <a:pt x="110351" y="40193"/>
                  </a:lnTo>
                  <a:cubicBezTo>
                    <a:pt x="111201" y="42042"/>
                    <a:pt x="111891" y="43927"/>
                    <a:pt x="112557" y="45750"/>
                  </a:cubicBezTo>
                  <a:lnTo>
                    <a:pt x="112557" y="45750"/>
                  </a:lnTo>
                  <a:cubicBezTo>
                    <a:pt x="113678" y="48794"/>
                    <a:pt x="114737" y="51677"/>
                    <a:pt x="116462" y="54215"/>
                  </a:cubicBezTo>
                  <a:lnTo>
                    <a:pt x="116462" y="54215"/>
                  </a:lnTo>
                  <a:cubicBezTo>
                    <a:pt x="116561" y="54363"/>
                    <a:pt x="116672" y="54523"/>
                    <a:pt x="116783" y="54683"/>
                  </a:cubicBezTo>
                  <a:lnTo>
                    <a:pt x="116783" y="54683"/>
                  </a:lnTo>
                  <a:cubicBezTo>
                    <a:pt x="118311" y="56790"/>
                    <a:pt x="120270" y="58626"/>
                    <a:pt x="122771" y="60290"/>
                  </a:cubicBezTo>
                  <a:lnTo>
                    <a:pt x="122771" y="60290"/>
                  </a:lnTo>
                  <a:cubicBezTo>
                    <a:pt x="125014" y="61793"/>
                    <a:pt x="127712" y="63160"/>
                    <a:pt x="131026" y="64479"/>
                  </a:cubicBezTo>
                  <a:lnTo>
                    <a:pt x="131026" y="64479"/>
                  </a:lnTo>
                  <a:cubicBezTo>
                    <a:pt x="132690" y="65144"/>
                    <a:pt x="134329" y="65736"/>
                    <a:pt x="135906" y="66253"/>
                  </a:cubicBezTo>
                  <a:lnTo>
                    <a:pt x="135906" y="66253"/>
                  </a:lnTo>
                  <a:cubicBezTo>
                    <a:pt x="136867" y="66573"/>
                    <a:pt x="137815" y="66869"/>
                    <a:pt x="138777" y="67140"/>
                  </a:cubicBezTo>
                  <a:lnTo>
                    <a:pt x="138777" y="67140"/>
                  </a:lnTo>
                  <a:cubicBezTo>
                    <a:pt x="144038" y="68680"/>
                    <a:pt x="149176" y="69592"/>
                    <a:pt x="154018" y="69888"/>
                  </a:cubicBezTo>
                  <a:lnTo>
                    <a:pt x="154018" y="69888"/>
                  </a:lnTo>
                  <a:lnTo>
                    <a:pt x="154018" y="69826"/>
                  </a:lnTo>
                  <a:cubicBezTo>
                    <a:pt x="148313" y="69481"/>
                    <a:pt x="142190" y="68261"/>
                    <a:pt x="135918" y="66191"/>
                  </a:cubicBezTo>
                  <a:lnTo>
                    <a:pt x="135918" y="66191"/>
                  </a:lnTo>
                  <a:cubicBezTo>
                    <a:pt x="134353" y="65686"/>
                    <a:pt x="132714" y="65083"/>
                    <a:pt x="131051" y="64430"/>
                  </a:cubicBezTo>
                  <a:lnTo>
                    <a:pt x="131051" y="64430"/>
                  </a:lnTo>
                  <a:cubicBezTo>
                    <a:pt x="124114" y="61657"/>
                    <a:pt x="119740" y="58651"/>
                    <a:pt x="116844" y="54646"/>
                  </a:cubicBezTo>
                  <a:lnTo>
                    <a:pt x="116844" y="54646"/>
                  </a:lnTo>
                  <a:cubicBezTo>
                    <a:pt x="116734" y="54498"/>
                    <a:pt x="116623" y="54338"/>
                    <a:pt x="116524" y="54190"/>
                  </a:cubicBezTo>
                  <a:lnTo>
                    <a:pt x="116524" y="54190"/>
                  </a:lnTo>
                  <a:cubicBezTo>
                    <a:pt x="114799" y="51652"/>
                    <a:pt x="113752" y="48781"/>
                    <a:pt x="112631" y="45726"/>
                  </a:cubicBezTo>
                  <a:lnTo>
                    <a:pt x="112631" y="45726"/>
                  </a:lnTo>
                  <a:cubicBezTo>
                    <a:pt x="111965" y="43914"/>
                    <a:pt x="111275" y="42029"/>
                    <a:pt x="110413" y="40169"/>
                  </a:cubicBezTo>
                  <a:lnTo>
                    <a:pt x="110413" y="40169"/>
                  </a:lnTo>
                  <a:cubicBezTo>
                    <a:pt x="109710" y="38616"/>
                    <a:pt x="108946" y="37273"/>
                    <a:pt x="108109" y="36029"/>
                  </a:cubicBezTo>
                  <a:lnTo>
                    <a:pt x="108109" y="36029"/>
                  </a:lnTo>
                  <a:cubicBezTo>
                    <a:pt x="105681" y="32455"/>
                    <a:pt x="101923" y="29240"/>
                    <a:pt x="97537" y="26985"/>
                  </a:cubicBezTo>
                  <a:lnTo>
                    <a:pt x="97537" y="26985"/>
                  </a:lnTo>
                  <a:cubicBezTo>
                    <a:pt x="94740" y="25543"/>
                    <a:pt x="91660" y="24496"/>
                    <a:pt x="88665" y="23941"/>
                  </a:cubicBezTo>
                  <a:lnTo>
                    <a:pt x="88665" y="23941"/>
                  </a:lnTo>
                  <a:cubicBezTo>
                    <a:pt x="85289" y="23338"/>
                    <a:pt x="81864" y="23264"/>
                    <a:pt x="78488" y="23744"/>
                  </a:cubicBezTo>
                  <a:lnTo>
                    <a:pt x="78488" y="23744"/>
                  </a:lnTo>
                  <a:cubicBezTo>
                    <a:pt x="74422" y="24323"/>
                    <a:pt x="70380" y="25716"/>
                    <a:pt x="66450" y="27872"/>
                  </a:cubicBezTo>
                  <a:lnTo>
                    <a:pt x="66450" y="27872"/>
                  </a:lnTo>
                  <a:cubicBezTo>
                    <a:pt x="65242" y="28550"/>
                    <a:pt x="64010" y="29301"/>
                    <a:pt x="62815" y="30016"/>
                  </a:cubicBezTo>
                  <a:lnTo>
                    <a:pt x="62815" y="30016"/>
                  </a:lnTo>
                  <a:cubicBezTo>
                    <a:pt x="58182" y="32837"/>
                    <a:pt x="53389" y="35758"/>
                    <a:pt x="47635" y="35326"/>
                  </a:cubicBezTo>
                  <a:lnTo>
                    <a:pt x="47635" y="35326"/>
                  </a:lnTo>
                  <a:cubicBezTo>
                    <a:pt x="40341" y="34772"/>
                    <a:pt x="35129" y="29079"/>
                    <a:pt x="32665" y="25740"/>
                  </a:cubicBezTo>
                  <a:lnTo>
                    <a:pt x="32665" y="25740"/>
                  </a:lnTo>
                  <a:cubicBezTo>
                    <a:pt x="31186" y="23707"/>
                    <a:pt x="29892" y="21539"/>
                    <a:pt x="28746" y="19629"/>
                  </a:cubicBezTo>
                  <a:lnTo>
                    <a:pt x="28746" y="19629"/>
                  </a:lnTo>
                  <a:cubicBezTo>
                    <a:pt x="27071" y="16820"/>
                    <a:pt x="25346" y="13924"/>
                    <a:pt x="23066" y="11287"/>
                  </a:cubicBezTo>
                  <a:lnTo>
                    <a:pt x="23066" y="11287"/>
                  </a:lnTo>
                  <a:cubicBezTo>
                    <a:pt x="19703" y="7381"/>
                    <a:pt x="15304" y="4264"/>
                    <a:pt x="10326" y="2256"/>
                  </a:cubicBezTo>
                  <a:lnTo>
                    <a:pt x="10326" y="2256"/>
                  </a:lnTo>
                  <a:cubicBezTo>
                    <a:pt x="8613" y="1566"/>
                    <a:pt x="6839" y="1024"/>
                    <a:pt x="5065" y="654"/>
                  </a:cubicBezTo>
                  <a:lnTo>
                    <a:pt x="5065" y="654"/>
                  </a:lnTo>
                  <a:cubicBezTo>
                    <a:pt x="3401" y="297"/>
                    <a:pt x="1701" y="7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8"/>
            <p:cNvSpPr/>
            <p:nvPr/>
          </p:nvSpPr>
          <p:spPr>
            <a:xfrm>
              <a:off x="1896625" y="1936300"/>
              <a:ext cx="3850475" cy="1835300"/>
            </a:xfrm>
            <a:custGeom>
              <a:rect b="b" l="l" r="r" t="t"/>
              <a:pathLst>
                <a:path extrusionOk="0" h="73412" w="154019">
                  <a:moveTo>
                    <a:pt x="1" y="62"/>
                  </a:moveTo>
                  <a:cubicBezTo>
                    <a:pt x="1997" y="112"/>
                    <a:pt x="4005" y="334"/>
                    <a:pt x="5989" y="765"/>
                  </a:cubicBezTo>
                  <a:lnTo>
                    <a:pt x="5989" y="765"/>
                  </a:lnTo>
                  <a:cubicBezTo>
                    <a:pt x="7775" y="1159"/>
                    <a:pt x="9562" y="1701"/>
                    <a:pt x="11275" y="2404"/>
                  </a:cubicBezTo>
                  <a:lnTo>
                    <a:pt x="11275" y="2404"/>
                  </a:lnTo>
                  <a:cubicBezTo>
                    <a:pt x="16253" y="4437"/>
                    <a:pt x="20775" y="7702"/>
                    <a:pt x="24003" y="11632"/>
                  </a:cubicBezTo>
                  <a:lnTo>
                    <a:pt x="24003" y="11632"/>
                  </a:lnTo>
                  <a:cubicBezTo>
                    <a:pt x="26258" y="14368"/>
                    <a:pt x="27896" y="17349"/>
                    <a:pt x="29473" y="20220"/>
                  </a:cubicBezTo>
                  <a:lnTo>
                    <a:pt x="29473" y="20220"/>
                  </a:lnTo>
                  <a:lnTo>
                    <a:pt x="29486" y="20233"/>
                  </a:lnTo>
                  <a:cubicBezTo>
                    <a:pt x="30632" y="22340"/>
                    <a:pt x="31827" y="24508"/>
                    <a:pt x="33219" y="26553"/>
                  </a:cubicBezTo>
                  <a:lnTo>
                    <a:pt x="33219" y="26553"/>
                  </a:lnTo>
                  <a:cubicBezTo>
                    <a:pt x="35030" y="29215"/>
                    <a:pt x="37211" y="31519"/>
                    <a:pt x="39528" y="33219"/>
                  </a:cubicBezTo>
                  <a:lnTo>
                    <a:pt x="39528" y="33219"/>
                  </a:lnTo>
                  <a:cubicBezTo>
                    <a:pt x="42288" y="35240"/>
                    <a:pt x="45183" y="36398"/>
                    <a:pt x="48140" y="36645"/>
                  </a:cubicBezTo>
                  <a:lnTo>
                    <a:pt x="48140" y="36645"/>
                  </a:lnTo>
                  <a:cubicBezTo>
                    <a:pt x="53968" y="37150"/>
                    <a:pt x="58786" y="34156"/>
                    <a:pt x="63431" y="31273"/>
                  </a:cubicBezTo>
                  <a:lnTo>
                    <a:pt x="63431" y="31273"/>
                  </a:lnTo>
                  <a:cubicBezTo>
                    <a:pt x="64614" y="30546"/>
                    <a:pt x="65834" y="29782"/>
                    <a:pt x="67041" y="29104"/>
                  </a:cubicBezTo>
                  <a:lnTo>
                    <a:pt x="67041" y="29104"/>
                  </a:lnTo>
                  <a:cubicBezTo>
                    <a:pt x="70898" y="26935"/>
                    <a:pt x="74952" y="25506"/>
                    <a:pt x="79055" y="24865"/>
                  </a:cubicBezTo>
                  <a:lnTo>
                    <a:pt x="79055" y="24865"/>
                  </a:lnTo>
                  <a:cubicBezTo>
                    <a:pt x="82455" y="24336"/>
                    <a:pt x="85893" y="24348"/>
                    <a:pt x="89257" y="24902"/>
                  </a:cubicBezTo>
                  <a:lnTo>
                    <a:pt x="89257" y="24902"/>
                  </a:lnTo>
                  <a:cubicBezTo>
                    <a:pt x="92288" y="25395"/>
                    <a:pt x="95381" y="26406"/>
                    <a:pt x="98202" y="27823"/>
                  </a:cubicBezTo>
                  <a:lnTo>
                    <a:pt x="98202" y="27823"/>
                  </a:lnTo>
                  <a:cubicBezTo>
                    <a:pt x="102663" y="30065"/>
                    <a:pt x="106408" y="33306"/>
                    <a:pt x="108712" y="36940"/>
                  </a:cubicBezTo>
                  <a:lnTo>
                    <a:pt x="108712" y="36940"/>
                  </a:lnTo>
                  <a:cubicBezTo>
                    <a:pt x="109526" y="38210"/>
                    <a:pt x="110228" y="39602"/>
                    <a:pt x="110869" y="41191"/>
                  </a:cubicBezTo>
                  <a:lnTo>
                    <a:pt x="110869" y="41191"/>
                  </a:lnTo>
                  <a:cubicBezTo>
                    <a:pt x="111682" y="43249"/>
                    <a:pt x="112286" y="45356"/>
                    <a:pt x="112877" y="47389"/>
                  </a:cubicBezTo>
                  <a:lnTo>
                    <a:pt x="112877" y="47389"/>
                  </a:lnTo>
                  <a:cubicBezTo>
                    <a:pt x="113752" y="50482"/>
                    <a:pt x="114590" y="53389"/>
                    <a:pt x="116117" y="56088"/>
                  </a:cubicBezTo>
                  <a:lnTo>
                    <a:pt x="116117" y="56088"/>
                  </a:lnTo>
                  <a:cubicBezTo>
                    <a:pt x="116216" y="56260"/>
                    <a:pt x="116315" y="56433"/>
                    <a:pt x="116413" y="56605"/>
                  </a:cubicBezTo>
                  <a:lnTo>
                    <a:pt x="116413" y="56605"/>
                  </a:lnTo>
                  <a:cubicBezTo>
                    <a:pt x="117842" y="58934"/>
                    <a:pt x="119814" y="61103"/>
                    <a:pt x="122278" y="63012"/>
                  </a:cubicBezTo>
                  <a:lnTo>
                    <a:pt x="122278" y="63012"/>
                  </a:lnTo>
                  <a:cubicBezTo>
                    <a:pt x="124570" y="64799"/>
                    <a:pt x="127355" y="66426"/>
                    <a:pt x="130583" y="67867"/>
                  </a:cubicBezTo>
                  <a:lnTo>
                    <a:pt x="130583" y="67867"/>
                  </a:lnTo>
                  <a:cubicBezTo>
                    <a:pt x="132185" y="68582"/>
                    <a:pt x="133836" y="69235"/>
                    <a:pt x="135450" y="69802"/>
                  </a:cubicBezTo>
                  <a:lnTo>
                    <a:pt x="135450" y="69802"/>
                  </a:lnTo>
                  <a:cubicBezTo>
                    <a:pt x="136571" y="70184"/>
                    <a:pt x="137680" y="70541"/>
                    <a:pt x="138814" y="70874"/>
                  </a:cubicBezTo>
                  <a:lnTo>
                    <a:pt x="138814" y="70874"/>
                  </a:lnTo>
                  <a:cubicBezTo>
                    <a:pt x="142029" y="71798"/>
                    <a:pt x="145307" y="72500"/>
                    <a:pt x="148597" y="72931"/>
                  </a:cubicBezTo>
                  <a:lnTo>
                    <a:pt x="148597" y="72931"/>
                  </a:lnTo>
                  <a:cubicBezTo>
                    <a:pt x="150420" y="73178"/>
                    <a:pt x="152232" y="73338"/>
                    <a:pt x="154018" y="73412"/>
                  </a:cubicBezTo>
                  <a:lnTo>
                    <a:pt x="154018" y="73412"/>
                  </a:lnTo>
                  <a:lnTo>
                    <a:pt x="154018" y="73362"/>
                  </a:lnTo>
                  <a:cubicBezTo>
                    <a:pt x="147857" y="73091"/>
                    <a:pt x="141574" y="71872"/>
                    <a:pt x="135474" y="69740"/>
                  </a:cubicBezTo>
                  <a:lnTo>
                    <a:pt x="135474" y="69740"/>
                  </a:lnTo>
                  <a:cubicBezTo>
                    <a:pt x="133848" y="69173"/>
                    <a:pt x="132209" y="68532"/>
                    <a:pt x="130607" y="67818"/>
                  </a:cubicBezTo>
                  <a:lnTo>
                    <a:pt x="130607" y="67818"/>
                  </a:lnTo>
                  <a:cubicBezTo>
                    <a:pt x="123855" y="64799"/>
                    <a:pt x="119235" y="61115"/>
                    <a:pt x="116475" y="56581"/>
                  </a:cubicBezTo>
                  <a:lnTo>
                    <a:pt x="116475" y="56581"/>
                  </a:lnTo>
                  <a:cubicBezTo>
                    <a:pt x="116376" y="56408"/>
                    <a:pt x="116265" y="56236"/>
                    <a:pt x="116179" y="56063"/>
                  </a:cubicBezTo>
                  <a:lnTo>
                    <a:pt x="116179" y="56063"/>
                  </a:lnTo>
                  <a:cubicBezTo>
                    <a:pt x="114651" y="53377"/>
                    <a:pt x="113826" y="50469"/>
                    <a:pt x="112939" y="47377"/>
                  </a:cubicBezTo>
                  <a:lnTo>
                    <a:pt x="112939" y="47377"/>
                  </a:lnTo>
                  <a:cubicBezTo>
                    <a:pt x="112359" y="45344"/>
                    <a:pt x="111756" y="43237"/>
                    <a:pt x="110930" y="41179"/>
                  </a:cubicBezTo>
                  <a:lnTo>
                    <a:pt x="110930" y="41179"/>
                  </a:lnTo>
                  <a:cubicBezTo>
                    <a:pt x="110289" y="39590"/>
                    <a:pt x="109587" y="38197"/>
                    <a:pt x="108774" y="36916"/>
                  </a:cubicBezTo>
                  <a:lnTo>
                    <a:pt x="108774" y="36916"/>
                  </a:lnTo>
                  <a:cubicBezTo>
                    <a:pt x="106458" y="33269"/>
                    <a:pt x="102712" y="30028"/>
                    <a:pt x="98227" y="27773"/>
                  </a:cubicBezTo>
                  <a:lnTo>
                    <a:pt x="98227" y="27773"/>
                  </a:lnTo>
                  <a:cubicBezTo>
                    <a:pt x="95405" y="26356"/>
                    <a:pt x="92313" y="25346"/>
                    <a:pt x="89269" y="24841"/>
                  </a:cubicBezTo>
                  <a:lnTo>
                    <a:pt x="89269" y="24841"/>
                  </a:lnTo>
                  <a:cubicBezTo>
                    <a:pt x="85893" y="24286"/>
                    <a:pt x="82443" y="24274"/>
                    <a:pt x="79030" y="24804"/>
                  </a:cubicBezTo>
                  <a:lnTo>
                    <a:pt x="79030" y="24804"/>
                  </a:lnTo>
                  <a:cubicBezTo>
                    <a:pt x="74915" y="25445"/>
                    <a:pt x="70873" y="26874"/>
                    <a:pt x="66992" y="29055"/>
                  </a:cubicBezTo>
                  <a:lnTo>
                    <a:pt x="66992" y="29055"/>
                  </a:lnTo>
                  <a:cubicBezTo>
                    <a:pt x="65785" y="29732"/>
                    <a:pt x="64565" y="30496"/>
                    <a:pt x="63394" y="31223"/>
                  </a:cubicBezTo>
                  <a:lnTo>
                    <a:pt x="63394" y="31223"/>
                  </a:lnTo>
                  <a:cubicBezTo>
                    <a:pt x="58749" y="34106"/>
                    <a:pt x="53944" y="37088"/>
                    <a:pt x="48140" y="36595"/>
                  </a:cubicBezTo>
                  <a:lnTo>
                    <a:pt x="48140" y="36595"/>
                  </a:lnTo>
                  <a:cubicBezTo>
                    <a:pt x="40452" y="35930"/>
                    <a:pt x="35178" y="29338"/>
                    <a:pt x="33268" y="26529"/>
                  </a:cubicBezTo>
                  <a:lnTo>
                    <a:pt x="33268" y="26529"/>
                  </a:lnTo>
                  <a:cubicBezTo>
                    <a:pt x="31888" y="24483"/>
                    <a:pt x="30693" y="22315"/>
                    <a:pt x="29547" y="20220"/>
                  </a:cubicBezTo>
                  <a:lnTo>
                    <a:pt x="29547" y="20220"/>
                  </a:lnTo>
                  <a:lnTo>
                    <a:pt x="29535" y="20196"/>
                  </a:lnTo>
                  <a:cubicBezTo>
                    <a:pt x="28032" y="17460"/>
                    <a:pt x="26319" y="14343"/>
                    <a:pt x="24052" y="11595"/>
                  </a:cubicBezTo>
                  <a:lnTo>
                    <a:pt x="24052" y="11595"/>
                  </a:lnTo>
                  <a:cubicBezTo>
                    <a:pt x="20811" y="7665"/>
                    <a:pt x="16290" y="4387"/>
                    <a:pt x="11299" y="2354"/>
                  </a:cubicBezTo>
                  <a:lnTo>
                    <a:pt x="11299" y="2354"/>
                  </a:lnTo>
                  <a:cubicBezTo>
                    <a:pt x="9574" y="1652"/>
                    <a:pt x="7788" y="1097"/>
                    <a:pt x="6001" y="703"/>
                  </a:cubicBezTo>
                  <a:lnTo>
                    <a:pt x="6001" y="703"/>
                  </a:lnTo>
                  <a:cubicBezTo>
                    <a:pt x="4030" y="284"/>
                    <a:pt x="2009"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8"/>
            <p:cNvSpPr/>
            <p:nvPr/>
          </p:nvSpPr>
          <p:spPr>
            <a:xfrm>
              <a:off x="1896625" y="1887325"/>
              <a:ext cx="3850475" cy="1922475"/>
            </a:xfrm>
            <a:custGeom>
              <a:rect b="b" l="l" r="r" t="t"/>
              <a:pathLst>
                <a:path extrusionOk="0" h="76899" w="154019">
                  <a:moveTo>
                    <a:pt x="1" y="1"/>
                  </a:moveTo>
                  <a:lnTo>
                    <a:pt x="1" y="62"/>
                  </a:lnTo>
                  <a:cubicBezTo>
                    <a:pt x="2305" y="50"/>
                    <a:pt x="4646" y="284"/>
                    <a:pt x="6925" y="789"/>
                  </a:cubicBezTo>
                  <a:lnTo>
                    <a:pt x="6925" y="789"/>
                  </a:lnTo>
                  <a:cubicBezTo>
                    <a:pt x="8724" y="1184"/>
                    <a:pt x="10523" y="1750"/>
                    <a:pt x="12260" y="2465"/>
                  </a:cubicBezTo>
                  <a:lnTo>
                    <a:pt x="12260" y="2465"/>
                  </a:lnTo>
                  <a:cubicBezTo>
                    <a:pt x="17312" y="4547"/>
                    <a:pt x="21834" y="7899"/>
                    <a:pt x="24988" y="11903"/>
                  </a:cubicBezTo>
                  <a:lnTo>
                    <a:pt x="24988" y="11903"/>
                  </a:lnTo>
                  <a:cubicBezTo>
                    <a:pt x="27231" y="14749"/>
                    <a:pt x="28833" y="17941"/>
                    <a:pt x="30262" y="20750"/>
                  </a:cubicBezTo>
                  <a:lnTo>
                    <a:pt x="30262" y="20750"/>
                  </a:lnTo>
                  <a:lnTo>
                    <a:pt x="30361" y="20947"/>
                  </a:lnTo>
                  <a:cubicBezTo>
                    <a:pt x="31420" y="23066"/>
                    <a:pt x="32529" y="25247"/>
                    <a:pt x="33823" y="27305"/>
                  </a:cubicBezTo>
                  <a:lnTo>
                    <a:pt x="33823" y="27305"/>
                  </a:lnTo>
                  <a:cubicBezTo>
                    <a:pt x="35659" y="30225"/>
                    <a:pt x="40784" y="37113"/>
                    <a:pt x="48658" y="37864"/>
                  </a:cubicBezTo>
                  <a:lnTo>
                    <a:pt x="48658" y="37864"/>
                  </a:lnTo>
                  <a:cubicBezTo>
                    <a:pt x="54523" y="38431"/>
                    <a:pt x="59353" y="35388"/>
                    <a:pt x="64010" y="32431"/>
                  </a:cubicBezTo>
                  <a:lnTo>
                    <a:pt x="64010" y="32431"/>
                  </a:lnTo>
                  <a:cubicBezTo>
                    <a:pt x="65181" y="31691"/>
                    <a:pt x="66388" y="30927"/>
                    <a:pt x="67584" y="30250"/>
                  </a:cubicBezTo>
                  <a:lnTo>
                    <a:pt x="67584" y="30250"/>
                  </a:lnTo>
                  <a:cubicBezTo>
                    <a:pt x="71391" y="28057"/>
                    <a:pt x="75432" y="26590"/>
                    <a:pt x="79597" y="25888"/>
                  </a:cubicBezTo>
                  <a:lnTo>
                    <a:pt x="79597" y="25888"/>
                  </a:lnTo>
                  <a:cubicBezTo>
                    <a:pt x="83035" y="25309"/>
                    <a:pt x="86497" y="25260"/>
                    <a:pt x="89861" y="25752"/>
                  </a:cubicBezTo>
                  <a:lnTo>
                    <a:pt x="89861" y="25752"/>
                  </a:lnTo>
                  <a:cubicBezTo>
                    <a:pt x="92941" y="26208"/>
                    <a:pt x="96058" y="27182"/>
                    <a:pt x="98892" y="28574"/>
                  </a:cubicBezTo>
                  <a:lnTo>
                    <a:pt x="98892" y="28574"/>
                  </a:lnTo>
                  <a:cubicBezTo>
                    <a:pt x="103451" y="30817"/>
                    <a:pt x="107184" y="34082"/>
                    <a:pt x="109390" y="37778"/>
                  </a:cubicBezTo>
                  <a:lnTo>
                    <a:pt x="109390" y="37778"/>
                  </a:lnTo>
                  <a:cubicBezTo>
                    <a:pt x="110166" y="39097"/>
                    <a:pt x="110819" y="40526"/>
                    <a:pt x="111374" y="42152"/>
                  </a:cubicBezTo>
                  <a:lnTo>
                    <a:pt x="111374" y="42152"/>
                  </a:lnTo>
                  <a:cubicBezTo>
                    <a:pt x="112138" y="44370"/>
                    <a:pt x="112618" y="46662"/>
                    <a:pt x="113099" y="48892"/>
                  </a:cubicBezTo>
                  <a:lnTo>
                    <a:pt x="113099" y="48892"/>
                  </a:lnTo>
                  <a:cubicBezTo>
                    <a:pt x="113739" y="51911"/>
                    <a:pt x="114405" y="55053"/>
                    <a:pt x="115772" y="57924"/>
                  </a:cubicBezTo>
                  <a:lnTo>
                    <a:pt x="115772" y="57924"/>
                  </a:lnTo>
                  <a:cubicBezTo>
                    <a:pt x="115859" y="58108"/>
                    <a:pt x="115957" y="58306"/>
                    <a:pt x="116056" y="58490"/>
                  </a:cubicBezTo>
                  <a:lnTo>
                    <a:pt x="116056" y="58490"/>
                  </a:lnTo>
                  <a:cubicBezTo>
                    <a:pt x="118631" y="63530"/>
                    <a:pt x="123510" y="67929"/>
                    <a:pt x="130127" y="71206"/>
                  </a:cubicBezTo>
                  <a:lnTo>
                    <a:pt x="130127" y="71206"/>
                  </a:lnTo>
                  <a:cubicBezTo>
                    <a:pt x="131716" y="71995"/>
                    <a:pt x="133355" y="72697"/>
                    <a:pt x="135006" y="73301"/>
                  </a:cubicBezTo>
                  <a:lnTo>
                    <a:pt x="135006" y="73301"/>
                  </a:lnTo>
                  <a:cubicBezTo>
                    <a:pt x="136214" y="73744"/>
                    <a:pt x="137434" y="74151"/>
                    <a:pt x="138678" y="74508"/>
                  </a:cubicBezTo>
                  <a:lnTo>
                    <a:pt x="138678" y="74508"/>
                  </a:lnTo>
                  <a:cubicBezTo>
                    <a:pt x="143533" y="75925"/>
                    <a:pt x="148720" y="76726"/>
                    <a:pt x="154018" y="76899"/>
                  </a:cubicBezTo>
                  <a:lnTo>
                    <a:pt x="154018" y="76899"/>
                  </a:lnTo>
                  <a:lnTo>
                    <a:pt x="154018" y="76837"/>
                  </a:lnTo>
                  <a:cubicBezTo>
                    <a:pt x="147365" y="76628"/>
                    <a:pt x="140908" y="75420"/>
                    <a:pt x="135031" y="73251"/>
                  </a:cubicBezTo>
                  <a:lnTo>
                    <a:pt x="135031" y="73251"/>
                  </a:lnTo>
                  <a:cubicBezTo>
                    <a:pt x="133380" y="72648"/>
                    <a:pt x="131741" y="71945"/>
                    <a:pt x="130152" y="71157"/>
                  </a:cubicBezTo>
                  <a:lnTo>
                    <a:pt x="130152" y="71157"/>
                  </a:lnTo>
                  <a:cubicBezTo>
                    <a:pt x="123547" y="67879"/>
                    <a:pt x="118693" y="63493"/>
                    <a:pt x="116105" y="58466"/>
                  </a:cubicBezTo>
                  <a:lnTo>
                    <a:pt x="116105" y="58466"/>
                  </a:lnTo>
                  <a:cubicBezTo>
                    <a:pt x="116019" y="58281"/>
                    <a:pt x="115920" y="58096"/>
                    <a:pt x="115834" y="57899"/>
                  </a:cubicBezTo>
                  <a:lnTo>
                    <a:pt x="115834" y="57899"/>
                  </a:lnTo>
                  <a:cubicBezTo>
                    <a:pt x="114466" y="55040"/>
                    <a:pt x="113801" y="51911"/>
                    <a:pt x="113160" y="48880"/>
                  </a:cubicBezTo>
                  <a:lnTo>
                    <a:pt x="113160" y="48880"/>
                  </a:lnTo>
                  <a:cubicBezTo>
                    <a:pt x="112692" y="46662"/>
                    <a:pt x="112199" y="44358"/>
                    <a:pt x="111435" y="42140"/>
                  </a:cubicBezTo>
                  <a:lnTo>
                    <a:pt x="111435" y="42140"/>
                  </a:lnTo>
                  <a:cubicBezTo>
                    <a:pt x="110881" y="40514"/>
                    <a:pt x="110228" y="39072"/>
                    <a:pt x="109439" y="37766"/>
                  </a:cubicBezTo>
                  <a:lnTo>
                    <a:pt x="109439" y="37766"/>
                  </a:lnTo>
                  <a:cubicBezTo>
                    <a:pt x="107234" y="34057"/>
                    <a:pt x="103488" y="30780"/>
                    <a:pt x="98917" y="28525"/>
                  </a:cubicBezTo>
                  <a:lnTo>
                    <a:pt x="98917" y="28525"/>
                  </a:lnTo>
                  <a:cubicBezTo>
                    <a:pt x="96083" y="27132"/>
                    <a:pt x="92953" y="26159"/>
                    <a:pt x="89873" y="25703"/>
                  </a:cubicBezTo>
                  <a:lnTo>
                    <a:pt x="89873" y="25703"/>
                  </a:lnTo>
                  <a:cubicBezTo>
                    <a:pt x="86485" y="25210"/>
                    <a:pt x="83035" y="25247"/>
                    <a:pt x="79585" y="25839"/>
                  </a:cubicBezTo>
                  <a:lnTo>
                    <a:pt x="79585" y="25839"/>
                  </a:lnTo>
                  <a:cubicBezTo>
                    <a:pt x="75408" y="26541"/>
                    <a:pt x="71366" y="28007"/>
                    <a:pt x="67534" y="30201"/>
                  </a:cubicBezTo>
                  <a:lnTo>
                    <a:pt x="67534" y="30201"/>
                  </a:lnTo>
                  <a:cubicBezTo>
                    <a:pt x="66339" y="30891"/>
                    <a:pt x="65132" y="31654"/>
                    <a:pt x="63961" y="32394"/>
                  </a:cubicBezTo>
                  <a:lnTo>
                    <a:pt x="63961" y="32394"/>
                  </a:lnTo>
                  <a:cubicBezTo>
                    <a:pt x="59316" y="35326"/>
                    <a:pt x="54511" y="38370"/>
                    <a:pt x="48658" y="37815"/>
                  </a:cubicBezTo>
                  <a:lnTo>
                    <a:pt x="48658" y="37815"/>
                  </a:lnTo>
                  <a:cubicBezTo>
                    <a:pt x="40821" y="37064"/>
                    <a:pt x="35708" y="30201"/>
                    <a:pt x="33872" y="27280"/>
                  </a:cubicBezTo>
                  <a:lnTo>
                    <a:pt x="33872" y="27280"/>
                  </a:lnTo>
                  <a:cubicBezTo>
                    <a:pt x="32578" y="25223"/>
                    <a:pt x="31482" y="23042"/>
                    <a:pt x="30422" y="20935"/>
                  </a:cubicBezTo>
                  <a:lnTo>
                    <a:pt x="30422" y="20935"/>
                  </a:lnTo>
                  <a:lnTo>
                    <a:pt x="30311" y="20738"/>
                  </a:lnTo>
                  <a:cubicBezTo>
                    <a:pt x="28894" y="17916"/>
                    <a:pt x="27280" y="14725"/>
                    <a:pt x="25038" y="11879"/>
                  </a:cubicBezTo>
                  <a:lnTo>
                    <a:pt x="25038" y="11879"/>
                  </a:lnTo>
                  <a:cubicBezTo>
                    <a:pt x="21871" y="7862"/>
                    <a:pt x="17349" y="4498"/>
                    <a:pt x="12285" y="2416"/>
                  </a:cubicBezTo>
                  <a:lnTo>
                    <a:pt x="12285" y="2416"/>
                  </a:lnTo>
                  <a:cubicBezTo>
                    <a:pt x="10548" y="1701"/>
                    <a:pt x="8749" y="1134"/>
                    <a:pt x="6938" y="728"/>
                  </a:cubicBezTo>
                  <a:lnTo>
                    <a:pt x="6938" y="728"/>
                  </a:lnTo>
                  <a:cubicBezTo>
                    <a:pt x="4720" y="247"/>
                    <a:pt x="2416" y="1"/>
                    <a:pt x="136" y="1"/>
                  </a:cubicBezTo>
                  <a:lnTo>
                    <a:pt x="136" y="1"/>
                  </a:lnTo>
                  <a:cubicBezTo>
                    <a:pt x="87" y="1"/>
                    <a:pt x="50"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8"/>
            <p:cNvSpPr/>
            <p:nvPr/>
          </p:nvSpPr>
          <p:spPr>
            <a:xfrm>
              <a:off x="1896625" y="1838350"/>
              <a:ext cx="3850475" cy="2009350"/>
            </a:xfrm>
            <a:custGeom>
              <a:rect b="b" l="l" r="r" t="t"/>
              <a:pathLst>
                <a:path extrusionOk="0" h="80374" w="154019">
                  <a:moveTo>
                    <a:pt x="1" y="13"/>
                  </a:moveTo>
                  <a:lnTo>
                    <a:pt x="1" y="75"/>
                  </a:lnTo>
                  <a:cubicBezTo>
                    <a:pt x="2625" y="1"/>
                    <a:pt x="5287" y="235"/>
                    <a:pt x="7862" y="802"/>
                  </a:cubicBezTo>
                  <a:lnTo>
                    <a:pt x="7862" y="802"/>
                  </a:lnTo>
                  <a:cubicBezTo>
                    <a:pt x="15045" y="2403"/>
                    <a:pt x="21810" y="6654"/>
                    <a:pt x="25962" y="12174"/>
                  </a:cubicBezTo>
                  <a:lnTo>
                    <a:pt x="25962" y="12174"/>
                  </a:lnTo>
                  <a:cubicBezTo>
                    <a:pt x="28204" y="15144"/>
                    <a:pt x="29732" y="18458"/>
                    <a:pt x="31211" y="21662"/>
                  </a:cubicBezTo>
                  <a:lnTo>
                    <a:pt x="31211" y="21662"/>
                  </a:lnTo>
                  <a:cubicBezTo>
                    <a:pt x="32196" y="23781"/>
                    <a:pt x="33219" y="25974"/>
                    <a:pt x="34427" y="28056"/>
                  </a:cubicBezTo>
                  <a:lnTo>
                    <a:pt x="34427" y="28056"/>
                  </a:lnTo>
                  <a:cubicBezTo>
                    <a:pt x="36078" y="30903"/>
                    <a:pt x="38185" y="33404"/>
                    <a:pt x="40489" y="35277"/>
                  </a:cubicBezTo>
                  <a:lnTo>
                    <a:pt x="40489" y="35277"/>
                  </a:lnTo>
                  <a:cubicBezTo>
                    <a:pt x="43224" y="37482"/>
                    <a:pt x="46132" y="38776"/>
                    <a:pt x="49163" y="39096"/>
                  </a:cubicBezTo>
                  <a:lnTo>
                    <a:pt x="49163" y="39096"/>
                  </a:lnTo>
                  <a:cubicBezTo>
                    <a:pt x="55077" y="39713"/>
                    <a:pt x="59907" y="36608"/>
                    <a:pt x="64577" y="33601"/>
                  </a:cubicBezTo>
                  <a:lnTo>
                    <a:pt x="64577" y="33601"/>
                  </a:lnTo>
                  <a:cubicBezTo>
                    <a:pt x="65735" y="32850"/>
                    <a:pt x="66930" y="32086"/>
                    <a:pt x="68113" y="31396"/>
                  </a:cubicBezTo>
                  <a:lnTo>
                    <a:pt x="68113" y="31396"/>
                  </a:lnTo>
                  <a:cubicBezTo>
                    <a:pt x="75050" y="27342"/>
                    <a:pt x="82985" y="25641"/>
                    <a:pt x="90464" y="26615"/>
                  </a:cubicBezTo>
                  <a:lnTo>
                    <a:pt x="90464" y="26615"/>
                  </a:lnTo>
                  <a:cubicBezTo>
                    <a:pt x="98905" y="27711"/>
                    <a:pt x="106593" y="32418"/>
                    <a:pt x="110055" y="38628"/>
                  </a:cubicBezTo>
                  <a:lnTo>
                    <a:pt x="110055" y="38628"/>
                  </a:lnTo>
                  <a:cubicBezTo>
                    <a:pt x="112101" y="42312"/>
                    <a:pt x="112692" y="46366"/>
                    <a:pt x="113271" y="50284"/>
                  </a:cubicBezTo>
                  <a:lnTo>
                    <a:pt x="113271" y="50284"/>
                  </a:lnTo>
                  <a:cubicBezTo>
                    <a:pt x="113727" y="53439"/>
                    <a:pt x="114208" y="56679"/>
                    <a:pt x="115427" y="59759"/>
                  </a:cubicBezTo>
                  <a:lnTo>
                    <a:pt x="115427" y="59759"/>
                  </a:lnTo>
                  <a:cubicBezTo>
                    <a:pt x="118274" y="66906"/>
                    <a:pt x="125420" y="73276"/>
                    <a:pt x="134563" y="76812"/>
                  </a:cubicBezTo>
                  <a:lnTo>
                    <a:pt x="134563" y="76812"/>
                  </a:lnTo>
                  <a:cubicBezTo>
                    <a:pt x="135807" y="77293"/>
                    <a:pt x="137101" y="77724"/>
                    <a:pt x="138432" y="78118"/>
                  </a:cubicBezTo>
                  <a:lnTo>
                    <a:pt x="138432" y="78118"/>
                  </a:lnTo>
                  <a:cubicBezTo>
                    <a:pt x="143163" y="79486"/>
                    <a:pt x="148387" y="80238"/>
                    <a:pt x="154018" y="80373"/>
                  </a:cubicBezTo>
                  <a:lnTo>
                    <a:pt x="154018" y="80373"/>
                  </a:lnTo>
                  <a:lnTo>
                    <a:pt x="154018" y="80312"/>
                  </a:lnTo>
                  <a:cubicBezTo>
                    <a:pt x="146810" y="80164"/>
                    <a:pt x="140292" y="78968"/>
                    <a:pt x="134575" y="76763"/>
                  </a:cubicBezTo>
                  <a:lnTo>
                    <a:pt x="134575" y="76763"/>
                  </a:lnTo>
                  <a:cubicBezTo>
                    <a:pt x="125457" y="73239"/>
                    <a:pt x="118323" y="66869"/>
                    <a:pt x="115489" y="59735"/>
                  </a:cubicBezTo>
                  <a:lnTo>
                    <a:pt x="115489" y="59735"/>
                  </a:lnTo>
                  <a:cubicBezTo>
                    <a:pt x="114269" y="56679"/>
                    <a:pt x="113789" y="53426"/>
                    <a:pt x="113333" y="50284"/>
                  </a:cubicBezTo>
                  <a:lnTo>
                    <a:pt x="113333" y="50284"/>
                  </a:lnTo>
                  <a:cubicBezTo>
                    <a:pt x="112754" y="46354"/>
                    <a:pt x="112162" y="42300"/>
                    <a:pt x="110105" y="38604"/>
                  </a:cubicBezTo>
                  <a:lnTo>
                    <a:pt x="110105" y="38604"/>
                  </a:lnTo>
                  <a:cubicBezTo>
                    <a:pt x="106630" y="32381"/>
                    <a:pt x="98929" y="27662"/>
                    <a:pt x="90464" y="26566"/>
                  </a:cubicBezTo>
                  <a:lnTo>
                    <a:pt x="90464" y="26566"/>
                  </a:lnTo>
                  <a:cubicBezTo>
                    <a:pt x="82973" y="25592"/>
                    <a:pt x="75026" y="27293"/>
                    <a:pt x="68076" y="31346"/>
                  </a:cubicBezTo>
                  <a:lnTo>
                    <a:pt x="68076" y="31346"/>
                  </a:lnTo>
                  <a:cubicBezTo>
                    <a:pt x="66894" y="32036"/>
                    <a:pt x="65698" y="32813"/>
                    <a:pt x="64540" y="33552"/>
                  </a:cubicBezTo>
                  <a:lnTo>
                    <a:pt x="64540" y="33552"/>
                  </a:lnTo>
                  <a:cubicBezTo>
                    <a:pt x="59883" y="36558"/>
                    <a:pt x="55065" y="39663"/>
                    <a:pt x="49163" y="39035"/>
                  </a:cubicBezTo>
                  <a:lnTo>
                    <a:pt x="49163" y="39035"/>
                  </a:lnTo>
                  <a:cubicBezTo>
                    <a:pt x="43631" y="38456"/>
                    <a:pt x="38148" y="34340"/>
                    <a:pt x="34476" y="28044"/>
                  </a:cubicBezTo>
                  <a:lnTo>
                    <a:pt x="34476" y="28044"/>
                  </a:lnTo>
                  <a:cubicBezTo>
                    <a:pt x="33268" y="25962"/>
                    <a:pt x="32258" y="23769"/>
                    <a:pt x="31272" y="21649"/>
                  </a:cubicBezTo>
                  <a:lnTo>
                    <a:pt x="31272" y="21649"/>
                  </a:lnTo>
                  <a:cubicBezTo>
                    <a:pt x="29781" y="18433"/>
                    <a:pt x="28254" y="15119"/>
                    <a:pt x="26011" y="12150"/>
                  </a:cubicBezTo>
                  <a:lnTo>
                    <a:pt x="26011" y="12150"/>
                  </a:lnTo>
                  <a:cubicBezTo>
                    <a:pt x="23953" y="9414"/>
                    <a:pt x="21218" y="6938"/>
                    <a:pt x="18088" y="4966"/>
                  </a:cubicBezTo>
                  <a:lnTo>
                    <a:pt x="18088" y="4966"/>
                  </a:lnTo>
                  <a:cubicBezTo>
                    <a:pt x="14959" y="3007"/>
                    <a:pt x="11435" y="1553"/>
                    <a:pt x="7874" y="752"/>
                  </a:cubicBezTo>
                  <a:lnTo>
                    <a:pt x="7874" y="752"/>
                  </a:lnTo>
                  <a:cubicBezTo>
                    <a:pt x="5619" y="259"/>
                    <a:pt x="3278" y="1"/>
                    <a:pt x="949" y="1"/>
                  </a:cubicBezTo>
                  <a:lnTo>
                    <a:pt x="949" y="1"/>
                  </a:lnTo>
                  <a:cubicBezTo>
                    <a:pt x="629" y="1"/>
                    <a:pt x="321" y="13"/>
                    <a:pt x="1"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8"/>
            <p:cNvSpPr/>
            <p:nvPr/>
          </p:nvSpPr>
          <p:spPr>
            <a:xfrm>
              <a:off x="1896625" y="1858375"/>
              <a:ext cx="3850475" cy="1938500"/>
            </a:xfrm>
            <a:custGeom>
              <a:rect b="b" l="l" r="r" t="t"/>
              <a:pathLst>
                <a:path extrusionOk="0" h="77540" w="154019">
                  <a:moveTo>
                    <a:pt x="1" y="1"/>
                  </a:moveTo>
                  <a:lnTo>
                    <a:pt x="1" y="38"/>
                  </a:lnTo>
                  <a:cubicBezTo>
                    <a:pt x="2218" y="25"/>
                    <a:pt x="4461" y="235"/>
                    <a:pt x="6667" y="703"/>
                  </a:cubicBezTo>
                  <a:lnTo>
                    <a:pt x="6667" y="703"/>
                  </a:lnTo>
                  <a:cubicBezTo>
                    <a:pt x="13591" y="2157"/>
                    <a:pt x="19887" y="5976"/>
                    <a:pt x="23953" y="11176"/>
                  </a:cubicBezTo>
                  <a:lnTo>
                    <a:pt x="23953" y="11176"/>
                  </a:lnTo>
                  <a:cubicBezTo>
                    <a:pt x="25666" y="13357"/>
                    <a:pt x="26775" y="15858"/>
                    <a:pt x="27835" y="18273"/>
                  </a:cubicBezTo>
                  <a:lnTo>
                    <a:pt x="27835" y="18273"/>
                  </a:lnTo>
                  <a:cubicBezTo>
                    <a:pt x="28993" y="20885"/>
                    <a:pt x="30188" y="23596"/>
                    <a:pt x="32159" y="25900"/>
                  </a:cubicBezTo>
                  <a:lnTo>
                    <a:pt x="32159" y="25900"/>
                  </a:lnTo>
                  <a:cubicBezTo>
                    <a:pt x="32578" y="26381"/>
                    <a:pt x="33133" y="26800"/>
                    <a:pt x="33724" y="27255"/>
                  </a:cubicBezTo>
                  <a:lnTo>
                    <a:pt x="33724" y="27255"/>
                  </a:lnTo>
                  <a:cubicBezTo>
                    <a:pt x="34119" y="27564"/>
                    <a:pt x="34538" y="27884"/>
                    <a:pt x="34944" y="28241"/>
                  </a:cubicBezTo>
                  <a:lnTo>
                    <a:pt x="34944" y="28241"/>
                  </a:lnTo>
                  <a:cubicBezTo>
                    <a:pt x="36299" y="29449"/>
                    <a:pt x="37618" y="30915"/>
                    <a:pt x="38887" y="32332"/>
                  </a:cubicBezTo>
                  <a:lnTo>
                    <a:pt x="38887" y="32332"/>
                  </a:lnTo>
                  <a:cubicBezTo>
                    <a:pt x="39047" y="32504"/>
                    <a:pt x="39195" y="32665"/>
                    <a:pt x="39343" y="32837"/>
                  </a:cubicBezTo>
                  <a:lnTo>
                    <a:pt x="39343" y="32837"/>
                  </a:lnTo>
                  <a:cubicBezTo>
                    <a:pt x="40920" y="34562"/>
                    <a:pt x="42300" y="35954"/>
                    <a:pt x="43963" y="37076"/>
                  </a:cubicBezTo>
                  <a:lnTo>
                    <a:pt x="43963" y="37076"/>
                  </a:lnTo>
                  <a:cubicBezTo>
                    <a:pt x="45824" y="38332"/>
                    <a:pt x="48029" y="39084"/>
                    <a:pt x="50161" y="39183"/>
                  </a:cubicBezTo>
                  <a:lnTo>
                    <a:pt x="50161" y="39183"/>
                  </a:lnTo>
                  <a:cubicBezTo>
                    <a:pt x="55718" y="39454"/>
                    <a:pt x="60228" y="36805"/>
                    <a:pt x="64023" y="34303"/>
                  </a:cubicBezTo>
                  <a:lnTo>
                    <a:pt x="64023" y="34303"/>
                  </a:lnTo>
                  <a:cubicBezTo>
                    <a:pt x="64454" y="34020"/>
                    <a:pt x="64873" y="33737"/>
                    <a:pt x="65292" y="33465"/>
                  </a:cubicBezTo>
                  <a:lnTo>
                    <a:pt x="65292" y="33465"/>
                  </a:lnTo>
                  <a:cubicBezTo>
                    <a:pt x="66462" y="32677"/>
                    <a:pt x="67670" y="31876"/>
                    <a:pt x="68865" y="31149"/>
                  </a:cubicBezTo>
                  <a:lnTo>
                    <a:pt x="68865" y="31149"/>
                  </a:lnTo>
                  <a:cubicBezTo>
                    <a:pt x="75617" y="27046"/>
                    <a:pt x="83417" y="25149"/>
                    <a:pt x="90834" y="25777"/>
                  </a:cubicBezTo>
                  <a:lnTo>
                    <a:pt x="90834" y="25777"/>
                  </a:lnTo>
                  <a:cubicBezTo>
                    <a:pt x="98128" y="26405"/>
                    <a:pt x="104942" y="29634"/>
                    <a:pt x="109045" y="34402"/>
                  </a:cubicBezTo>
                  <a:lnTo>
                    <a:pt x="109045" y="34402"/>
                  </a:lnTo>
                  <a:cubicBezTo>
                    <a:pt x="109686" y="35153"/>
                    <a:pt x="110265" y="35930"/>
                    <a:pt x="110758" y="36743"/>
                  </a:cubicBezTo>
                  <a:lnTo>
                    <a:pt x="110758" y="36743"/>
                  </a:lnTo>
                  <a:cubicBezTo>
                    <a:pt x="113013" y="40427"/>
                    <a:pt x="113752" y="44592"/>
                    <a:pt x="114479" y="48621"/>
                  </a:cubicBezTo>
                  <a:lnTo>
                    <a:pt x="114479" y="48621"/>
                  </a:lnTo>
                  <a:cubicBezTo>
                    <a:pt x="114713" y="49988"/>
                    <a:pt x="114972" y="51393"/>
                    <a:pt x="115280" y="52773"/>
                  </a:cubicBezTo>
                  <a:lnTo>
                    <a:pt x="115280" y="52773"/>
                  </a:lnTo>
                  <a:cubicBezTo>
                    <a:pt x="115711" y="54757"/>
                    <a:pt x="116216" y="56371"/>
                    <a:pt x="116832" y="57862"/>
                  </a:cubicBezTo>
                  <a:lnTo>
                    <a:pt x="116832" y="57862"/>
                  </a:lnTo>
                  <a:cubicBezTo>
                    <a:pt x="118101" y="60868"/>
                    <a:pt x="120048" y="63665"/>
                    <a:pt x="122623" y="66166"/>
                  </a:cubicBezTo>
                  <a:lnTo>
                    <a:pt x="122623" y="66166"/>
                  </a:lnTo>
                  <a:cubicBezTo>
                    <a:pt x="126270" y="69690"/>
                    <a:pt x="131063" y="72537"/>
                    <a:pt x="136509" y="74397"/>
                  </a:cubicBezTo>
                  <a:lnTo>
                    <a:pt x="136509" y="74397"/>
                  </a:lnTo>
                  <a:cubicBezTo>
                    <a:pt x="137249" y="74656"/>
                    <a:pt x="138000" y="74890"/>
                    <a:pt x="138777" y="75124"/>
                  </a:cubicBezTo>
                  <a:lnTo>
                    <a:pt x="138777" y="75124"/>
                  </a:lnTo>
                  <a:cubicBezTo>
                    <a:pt x="139750" y="75408"/>
                    <a:pt x="140736" y="75654"/>
                    <a:pt x="141734" y="75888"/>
                  </a:cubicBezTo>
                  <a:lnTo>
                    <a:pt x="141734" y="75888"/>
                  </a:lnTo>
                  <a:cubicBezTo>
                    <a:pt x="145861" y="76837"/>
                    <a:pt x="150112" y="77317"/>
                    <a:pt x="154018" y="77539"/>
                  </a:cubicBezTo>
                  <a:lnTo>
                    <a:pt x="154018" y="77539"/>
                  </a:lnTo>
                  <a:lnTo>
                    <a:pt x="154018" y="77490"/>
                  </a:lnTo>
                  <a:cubicBezTo>
                    <a:pt x="150112" y="77256"/>
                    <a:pt x="145861" y="76788"/>
                    <a:pt x="141746" y="75839"/>
                  </a:cubicBezTo>
                  <a:lnTo>
                    <a:pt x="141746" y="75839"/>
                  </a:lnTo>
                  <a:cubicBezTo>
                    <a:pt x="139935" y="75420"/>
                    <a:pt x="138185" y="74927"/>
                    <a:pt x="136522" y="74348"/>
                  </a:cubicBezTo>
                  <a:lnTo>
                    <a:pt x="136522" y="74348"/>
                  </a:lnTo>
                  <a:cubicBezTo>
                    <a:pt x="131100" y="72487"/>
                    <a:pt x="126307" y="69653"/>
                    <a:pt x="122672" y="66129"/>
                  </a:cubicBezTo>
                  <a:lnTo>
                    <a:pt x="122672" y="66129"/>
                  </a:lnTo>
                  <a:cubicBezTo>
                    <a:pt x="120097" y="63641"/>
                    <a:pt x="118151" y="60856"/>
                    <a:pt x="116894" y="57850"/>
                  </a:cubicBezTo>
                  <a:lnTo>
                    <a:pt x="116894" y="57850"/>
                  </a:lnTo>
                  <a:cubicBezTo>
                    <a:pt x="116265" y="56359"/>
                    <a:pt x="115772" y="54745"/>
                    <a:pt x="115329" y="52773"/>
                  </a:cubicBezTo>
                  <a:lnTo>
                    <a:pt x="115329" y="52773"/>
                  </a:lnTo>
                  <a:cubicBezTo>
                    <a:pt x="115021" y="51393"/>
                    <a:pt x="114774" y="49988"/>
                    <a:pt x="114528" y="48621"/>
                  </a:cubicBezTo>
                  <a:lnTo>
                    <a:pt x="114528" y="48621"/>
                  </a:lnTo>
                  <a:cubicBezTo>
                    <a:pt x="113813" y="44579"/>
                    <a:pt x="113074" y="40402"/>
                    <a:pt x="110807" y="36718"/>
                  </a:cubicBezTo>
                  <a:lnTo>
                    <a:pt x="110807" y="36718"/>
                  </a:lnTo>
                  <a:cubicBezTo>
                    <a:pt x="110314" y="35905"/>
                    <a:pt x="109735" y="35117"/>
                    <a:pt x="109094" y="34377"/>
                  </a:cubicBezTo>
                  <a:lnTo>
                    <a:pt x="109094" y="34377"/>
                  </a:lnTo>
                  <a:cubicBezTo>
                    <a:pt x="104979" y="29597"/>
                    <a:pt x="98153" y="26356"/>
                    <a:pt x="90834" y="25728"/>
                  </a:cubicBezTo>
                  <a:lnTo>
                    <a:pt x="90834" y="25728"/>
                  </a:lnTo>
                  <a:cubicBezTo>
                    <a:pt x="83404" y="25087"/>
                    <a:pt x="75592" y="26997"/>
                    <a:pt x="68828" y="31112"/>
                  </a:cubicBezTo>
                  <a:lnTo>
                    <a:pt x="68828" y="31112"/>
                  </a:lnTo>
                  <a:cubicBezTo>
                    <a:pt x="67633" y="31839"/>
                    <a:pt x="66425" y="32640"/>
                    <a:pt x="65255" y="33416"/>
                  </a:cubicBezTo>
                  <a:lnTo>
                    <a:pt x="65255" y="33416"/>
                  </a:lnTo>
                  <a:cubicBezTo>
                    <a:pt x="64836" y="33700"/>
                    <a:pt x="64405" y="33983"/>
                    <a:pt x="63986" y="34254"/>
                  </a:cubicBezTo>
                  <a:lnTo>
                    <a:pt x="63986" y="34254"/>
                  </a:lnTo>
                  <a:cubicBezTo>
                    <a:pt x="60203" y="36755"/>
                    <a:pt x="55693" y="39392"/>
                    <a:pt x="50149" y="39133"/>
                  </a:cubicBezTo>
                  <a:lnTo>
                    <a:pt x="50149" y="39133"/>
                  </a:lnTo>
                  <a:cubicBezTo>
                    <a:pt x="48042" y="39022"/>
                    <a:pt x="45849" y="38283"/>
                    <a:pt x="44000" y="37026"/>
                  </a:cubicBezTo>
                  <a:lnTo>
                    <a:pt x="44000" y="37026"/>
                  </a:lnTo>
                  <a:cubicBezTo>
                    <a:pt x="42337" y="35917"/>
                    <a:pt x="40957" y="34537"/>
                    <a:pt x="39392" y="32800"/>
                  </a:cubicBezTo>
                  <a:lnTo>
                    <a:pt x="39392" y="32800"/>
                  </a:lnTo>
                  <a:cubicBezTo>
                    <a:pt x="39244" y="32640"/>
                    <a:pt x="39084" y="32467"/>
                    <a:pt x="38936" y="32295"/>
                  </a:cubicBezTo>
                  <a:lnTo>
                    <a:pt x="38936" y="32295"/>
                  </a:lnTo>
                  <a:cubicBezTo>
                    <a:pt x="37667" y="30878"/>
                    <a:pt x="36349" y="29412"/>
                    <a:pt x="34993" y="28217"/>
                  </a:cubicBezTo>
                  <a:lnTo>
                    <a:pt x="34993" y="28217"/>
                  </a:lnTo>
                  <a:cubicBezTo>
                    <a:pt x="34574" y="27847"/>
                    <a:pt x="34156" y="27527"/>
                    <a:pt x="33761" y="27219"/>
                  </a:cubicBezTo>
                  <a:lnTo>
                    <a:pt x="33761" y="27219"/>
                  </a:lnTo>
                  <a:cubicBezTo>
                    <a:pt x="33170" y="26763"/>
                    <a:pt x="32615" y="26344"/>
                    <a:pt x="32209" y="25863"/>
                  </a:cubicBezTo>
                  <a:lnTo>
                    <a:pt x="32209" y="25863"/>
                  </a:lnTo>
                  <a:cubicBezTo>
                    <a:pt x="30250" y="23571"/>
                    <a:pt x="29055" y="20861"/>
                    <a:pt x="27896" y="18249"/>
                  </a:cubicBezTo>
                  <a:lnTo>
                    <a:pt x="27896" y="18249"/>
                  </a:lnTo>
                  <a:cubicBezTo>
                    <a:pt x="26824" y="15834"/>
                    <a:pt x="25715" y="13332"/>
                    <a:pt x="24003" y="11139"/>
                  </a:cubicBezTo>
                  <a:lnTo>
                    <a:pt x="24003" y="11139"/>
                  </a:lnTo>
                  <a:cubicBezTo>
                    <a:pt x="22019" y="8613"/>
                    <a:pt x="19395" y="6321"/>
                    <a:pt x="16413" y="4510"/>
                  </a:cubicBezTo>
                  <a:lnTo>
                    <a:pt x="16413" y="4510"/>
                  </a:lnTo>
                  <a:cubicBezTo>
                    <a:pt x="13431" y="2699"/>
                    <a:pt x="10067" y="1368"/>
                    <a:pt x="6679" y="654"/>
                  </a:cubicBezTo>
                  <a:lnTo>
                    <a:pt x="6679" y="654"/>
                  </a:lnTo>
                  <a:cubicBezTo>
                    <a:pt x="4609" y="222"/>
                    <a:pt x="2465" y="1"/>
                    <a:pt x="321" y="1"/>
                  </a:cubicBezTo>
                  <a:lnTo>
                    <a:pt x="321" y="1"/>
                  </a:lnTo>
                  <a:cubicBezTo>
                    <a:pt x="222" y="1"/>
                    <a:pt x="112"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8"/>
            <p:cNvSpPr/>
            <p:nvPr/>
          </p:nvSpPr>
          <p:spPr>
            <a:xfrm>
              <a:off x="1896625" y="1878100"/>
              <a:ext cx="3850475" cy="1866100"/>
            </a:xfrm>
            <a:custGeom>
              <a:rect b="b" l="l" r="r" t="t"/>
              <a:pathLst>
                <a:path extrusionOk="0" h="74644" w="154019">
                  <a:moveTo>
                    <a:pt x="1" y="49"/>
                  </a:moveTo>
                  <a:cubicBezTo>
                    <a:pt x="1824" y="62"/>
                    <a:pt x="3660" y="247"/>
                    <a:pt x="5471" y="616"/>
                  </a:cubicBezTo>
                  <a:lnTo>
                    <a:pt x="5471" y="616"/>
                  </a:lnTo>
                  <a:cubicBezTo>
                    <a:pt x="12026" y="1910"/>
                    <a:pt x="18027" y="5397"/>
                    <a:pt x="21945" y="10178"/>
                  </a:cubicBezTo>
                  <a:lnTo>
                    <a:pt x="21945" y="10178"/>
                  </a:lnTo>
                  <a:cubicBezTo>
                    <a:pt x="24003" y="12703"/>
                    <a:pt x="25457" y="15537"/>
                    <a:pt x="26861" y="18273"/>
                  </a:cubicBezTo>
                  <a:lnTo>
                    <a:pt x="26861" y="18273"/>
                  </a:lnTo>
                  <a:cubicBezTo>
                    <a:pt x="27798" y="20084"/>
                    <a:pt x="28759" y="21957"/>
                    <a:pt x="29892" y="23731"/>
                  </a:cubicBezTo>
                  <a:lnTo>
                    <a:pt x="29892" y="23731"/>
                  </a:lnTo>
                  <a:lnTo>
                    <a:pt x="29905" y="23743"/>
                  </a:lnTo>
                  <a:lnTo>
                    <a:pt x="30028" y="23805"/>
                  </a:lnTo>
                  <a:cubicBezTo>
                    <a:pt x="31100" y="24261"/>
                    <a:pt x="32320" y="24778"/>
                    <a:pt x="33626" y="25653"/>
                  </a:cubicBezTo>
                  <a:lnTo>
                    <a:pt x="33626" y="25653"/>
                  </a:lnTo>
                  <a:cubicBezTo>
                    <a:pt x="35782" y="27095"/>
                    <a:pt x="37716" y="29424"/>
                    <a:pt x="38973" y="31062"/>
                  </a:cubicBezTo>
                  <a:lnTo>
                    <a:pt x="38973" y="31062"/>
                  </a:lnTo>
                  <a:cubicBezTo>
                    <a:pt x="39133" y="31272"/>
                    <a:pt x="39294" y="31481"/>
                    <a:pt x="39454" y="31678"/>
                  </a:cubicBezTo>
                  <a:lnTo>
                    <a:pt x="39454" y="31678"/>
                  </a:lnTo>
                  <a:cubicBezTo>
                    <a:pt x="40821" y="33465"/>
                    <a:pt x="42128" y="35141"/>
                    <a:pt x="43852" y="36570"/>
                  </a:cubicBezTo>
                  <a:lnTo>
                    <a:pt x="43852" y="36570"/>
                  </a:lnTo>
                  <a:cubicBezTo>
                    <a:pt x="45910" y="38258"/>
                    <a:pt x="48633" y="39268"/>
                    <a:pt x="51147" y="39281"/>
                  </a:cubicBezTo>
                  <a:lnTo>
                    <a:pt x="51147" y="39281"/>
                  </a:lnTo>
                  <a:cubicBezTo>
                    <a:pt x="56519" y="39318"/>
                    <a:pt x="60905" y="36829"/>
                    <a:pt x="64836" y="34143"/>
                  </a:cubicBezTo>
                  <a:lnTo>
                    <a:pt x="64836" y="34143"/>
                  </a:lnTo>
                  <a:cubicBezTo>
                    <a:pt x="65218" y="33884"/>
                    <a:pt x="65600" y="33613"/>
                    <a:pt x="65982" y="33354"/>
                  </a:cubicBezTo>
                  <a:lnTo>
                    <a:pt x="65982" y="33354"/>
                  </a:lnTo>
                  <a:cubicBezTo>
                    <a:pt x="67165" y="32529"/>
                    <a:pt x="68397" y="31691"/>
                    <a:pt x="69604" y="30927"/>
                  </a:cubicBezTo>
                  <a:lnTo>
                    <a:pt x="69604" y="30927"/>
                  </a:lnTo>
                  <a:cubicBezTo>
                    <a:pt x="76184" y="26775"/>
                    <a:pt x="83860" y="24655"/>
                    <a:pt x="91204" y="24963"/>
                  </a:cubicBezTo>
                  <a:lnTo>
                    <a:pt x="91204" y="24963"/>
                  </a:lnTo>
                  <a:cubicBezTo>
                    <a:pt x="98633" y="25271"/>
                    <a:pt x="105349" y="28056"/>
                    <a:pt x="109636" y="32603"/>
                  </a:cubicBezTo>
                  <a:lnTo>
                    <a:pt x="109636" y="32603"/>
                  </a:lnTo>
                  <a:cubicBezTo>
                    <a:pt x="110314" y="33305"/>
                    <a:pt x="110930" y="34069"/>
                    <a:pt x="111460" y="34870"/>
                  </a:cubicBezTo>
                  <a:lnTo>
                    <a:pt x="111460" y="34870"/>
                  </a:lnTo>
                  <a:cubicBezTo>
                    <a:pt x="113924" y="38541"/>
                    <a:pt x="114824" y="42842"/>
                    <a:pt x="115699" y="46982"/>
                  </a:cubicBezTo>
                  <a:lnTo>
                    <a:pt x="115699" y="46982"/>
                  </a:lnTo>
                  <a:cubicBezTo>
                    <a:pt x="115957" y="48263"/>
                    <a:pt x="116241" y="49581"/>
                    <a:pt x="116561" y="50875"/>
                  </a:cubicBezTo>
                  <a:lnTo>
                    <a:pt x="116561" y="50875"/>
                  </a:lnTo>
                  <a:cubicBezTo>
                    <a:pt x="117054" y="52871"/>
                    <a:pt x="117584" y="54485"/>
                    <a:pt x="118249" y="55989"/>
                  </a:cubicBezTo>
                  <a:lnTo>
                    <a:pt x="118249" y="55989"/>
                  </a:lnTo>
                  <a:cubicBezTo>
                    <a:pt x="119604" y="59057"/>
                    <a:pt x="121625" y="61841"/>
                    <a:pt x="124262" y="64256"/>
                  </a:cubicBezTo>
                  <a:lnTo>
                    <a:pt x="124262" y="64256"/>
                  </a:lnTo>
                  <a:cubicBezTo>
                    <a:pt x="127946" y="67645"/>
                    <a:pt x="132862" y="70318"/>
                    <a:pt x="138456" y="72006"/>
                  </a:cubicBezTo>
                  <a:lnTo>
                    <a:pt x="138456" y="72006"/>
                  </a:lnTo>
                  <a:cubicBezTo>
                    <a:pt x="138629" y="72056"/>
                    <a:pt x="138801" y="72105"/>
                    <a:pt x="138974" y="72154"/>
                  </a:cubicBezTo>
                  <a:lnTo>
                    <a:pt x="138974" y="72154"/>
                  </a:lnTo>
                  <a:cubicBezTo>
                    <a:pt x="140477" y="72598"/>
                    <a:pt x="142079" y="72980"/>
                    <a:pt x="143742" y="73312"/>
                  </a:cubicBezTo>
                  <a:lnTo>
                    <a:pt x="143742" y="73312"/>
                  </a:lnTo>
                  <a:cubicBezTo>
                    <a:pt x="147069" y="73965"/>
                    <a:pt x="150556" y="74372"/>
                    <a:pt x="154018" y="74643"/>
                  </a:cubicBezTo>
                  <a:lnTo>
                    <a:pt x="154018" y="74643"/>
                  </a:lnTo>
                  <a:lnTo>
                    <a:pt x="154018" y="74594"/>
                  </a:lnTo>
                  <a:cubicBezTo>
                    <a:pt x="150556" y="74323"/>
                    <a:pt x="147069" y="73916"/>
                    <a:pt x="143742" y="73263"/>
                  </a:cubicBezTo>
                  <a:lnTo>
                    <a:pt x="143742" y="73263"/>
                  </a:lnTo>
                  <a:cubicBezTo>
                    <a:pt x="141894" y="72894"/>
                    <a:pt x="140120" y="72462"/>
                    <a:pt x="138469" y="71957"/>
                  </a:cubicBezTo>
                  <a:lnTo>
                    <a:pt x="138469" y="71957"/>
                  </a:lnTo>
                  <a:cubicBezTo>
                    <a:pt x="132887" y="70281"/>
                    <a:pt x="127983" y="67608"/>
                    <a:pt x="124299" y="64232"/>
                  </a:cubicBezTo>
                  <a:lnTo>
                    <a:pt x="124299" y="64232"/>
                  </a:lnTo>
                  <a:cubicBezTo>
                    <a:pt x="121674" y="61817"/>
                    <a:pt x="119654" y="59044"/>
                    <a:pt x="118298" y="55976"/>
                  </a:cubicBezTo>
                  <a:lnTo>
                    <a:pt x="118298" y="55976"/>
                  </a:lnTo>
                  <a:cubicBezTo>
                    <a:pt x="117645" y="54473"/>
                    <a:pt x="117103" y="52859"/>
                    <a:pt x="116610" y="50863"/>
                  </a:cubicBezTo>
                  <a:lnTo>
                    <a:pt x="116610" y="50863"/>
                  </a:lnTo>
                  <a:cubicBezTo>
                    <a:pt x="116302" y="49581"/>
                    <a:pt x="116019" y="48263"/>
                    <a:pt x="115760" y="46982"/>
                  </a:cubicBezTo>
                  <a:lnTo>
                    <a:pt x="115760" y="46982"/>
                  </a:lnTo>
                  <a:cubicBezTo>
                    <a:pt x="114885" y="42829"/>
                    <a:pt x="113986" y="38529"/>
                    <a:pt x="111509" y="34845"/>
                  </a:cubicBezTo>
                  <a:lnTo>
                    <a:pt x="111509" y="34845"/>
                  </a:lnTo>
                  <a:cubicBezTo>
                    <a:pt x="110979" y="34044"/>
                    <a:pt x="110363" y="33280"/>
                    <a:pt x="109686" y="32566"/>
                  </a:cubicBezTo>
                  <a:lnTo>
                    <a:pt x="109686" y="32566"/>
                  </a:lnTo>
                  <a:cubicBezTo>
                    <a:pt x="107480" y="30237"/>
                    <a:pt x="104659" y="28364"/>
                    <a:pt x="101307" y="27033"/>
                  </a:cubicBezTo>
                  <a:lnTo>
                    <a:pt x="101307" y="27033"/>
                  </a:lnTo>
                  <a:cubicBezTo>
                    <a:pt x="98190" y="25789"/>
                    <a:pt x="94703" y="25062"/>
                    <a:pt x="91204" y="24914"/>
                  </a:cubicBezTo>
                  <a:lnTo>
                    <a:pt x="91204" y="24914"/>
                  </a:lnTo>
                  <a:cubicBezTo>
                    <a:pt x="83848" y="24606"/>
                    <a:pt x="76159" y="26725"/>
                    <a:pt x="69567" y="30878"/>
                  </a:cubicBezTo>
                  <a:lnTo>
                    <a:pt x="69567" y="30878"/>
                  </a:lnTo>
                  <a:cubicBezTo>
                    <a:pt x="68347" y="31641"/>
                    <a:pt x="67128" y="32492"/>
                    <a:pt x="65945" y="33305"/>
                  </a:cubicBezTo>
                  <a:lnTo>
                    <a:pt x="65945" y="33305"/>
                  </a:lnTo>
                  <a:cubicBezTo>
                    <a:pt x="65563" y="33576"/>
                    <a:pt x="65181" y="33835"/>
                    <a:pt x="64799" y="34106"/>
                  </a:cubicBezTo>
                  <a:lnTo>
                    <a:pt x="64799" y="34106"/>
                  </a:lnTo>
                  <a:cubicBezTo>
                    <a:pt x="60868" y="36779"/>
                    <a:pt x="56494" y="39268"/>
                    <a:pt x="51147" y="39231"/>
                  </a:cubicBezTo>
                  <a:lnTo>
                    <a:pt x="51147" y="39231"/>
                  </a:lnTo>
                  <a:cubicBezTo>
                    <a:pt x="48646" y="39219"/>
                    <a:pt x="45935" y="38209"/>
                    <a:pt x="43902" y="36533"/>
                  </a:cubicBezTo>
                  <a:lnTo>
                    <a:pt x="43902" y="36533"/>
                  </a:lnTo>
                  <a:cubicBezTo>
                    <a:pt x="42164" y="35116"/>
                    <a:pt x="40871" y="33428"/>
                    <a:pt x="39503" y="31654"/>
                  </a:cubicBezTo>
                  <a:lnTo>
                    <a:pt x="39503" y="31654"/>
                  </a:lnTo>
                  <a:cubicBezTo>
                    <a:pt x="39343" y="31444"/>
                    <a:pt x="39183" y="31247"/>
                    <a:pt x="39023" y="31038"/>
                  </a:cubicBezTo>
                  <a:lnTo>
                    <a:pt x="39023" y="31038"/>
                  </a:lnTo>
                  <a:cubicBezTo>
                    <a:pt x="37753" y="29399"/>
                    <a:pt x="35831" y="27058"/>
                    <a:pt x="33650" y="25616"/>
                  </a:cubicBezTo>
                  <a:lnTo>
                    <a:pt x="33650" y="25616"/>
                  </a:lnTo>
                  <a:cubicBezTo>
                    <a:pt x="32344" y="24741"/>
                    <a:pt x="31124" y="24212"/>
                    <a:pt x="30053" y="23756"/>
                  </a:cubicBezTo>
                  <a:lnTo>
                    <a:pt x="30053" y="23756"/>
                  </a:lnTo>
                  <a:lnTo>
                    <a:pt x="29942" y="23706"/>
                  </a:lnTo>
                  <a:cubicBezTo>
                    <a:pt x="28808" y="21932"/>
                    <a:pt x="27847" y="20059"/>
                    <a:pt x="26923" y="18248"/>
                  </a:cubicBezTo>
                  <a:lnTo>
                    <a:pt x="26923" y="18248"/>
                  </a:lnTo>
                  <a:cubicBezTo>
                    <a:pt x="25518" y="15513"/>
                    <a:pt x="24052" y="12679"/>
                    <a:pt x="21994" y="10153"/>
                  </a:cubicBezTo>
                  <a:lnTo>
                    <a:pt x="21994" y="10153"/>
                  </a:lnTo>
                  <a:cubicBezTo>
                    <a:pt x="20085" y="7824"/>
                    <a:pt x="17571" y="5717"/>
                    <a:pt x="14737" y="4066"/>
                  </a:cubicBezTo>
                  <a:lnTo>
                    <a:pt x="14737" y="4066"/>
                  </a:lnTo>
                  <a:cubicBezTo>
                    <a:pt x="11891" y="2403"/>
                    <a:pt x="8700" y="1195"/>
                    <a:pt x="5484" y="555"/>
                  </a:cubicBezTo>
                  <a:lnTo>
                    <a:pt x="5484" y="555"/>
                  </a:lnTo>
                  <a:cubicBezTo>
                    <a:pt x="3697" y="210"/>
                    <a:pt x="1849"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8"/>
            <p:cNvSpPr/>
            <p:nvPr/>
          </p:nvSpPr>
          <p:spPr>
            <a:xfrm>
              <a:off x="1896625" y="1898125"/>
              <a:ext cx="3850475" cy="1792775"/>
            </a:xfrm>
            <a:custGeom>
              <a:rect b="b" l="l" r="r" t="t"/>
              <a:pathLst>
                <a:path extrusionOk="0" h="71711" w="154019">
                  <a:moveTo>
                    <a:pt x="1" y="49"/>
                  </a:moveTo>
                  <a:cubicBezTo>
                    <a:pt x="1430" y="99"/>
                    <a:pt x="2859" y="246"/>
                    <a:pt x="4276" y="505"/>
                  </a:cubicBezTo>
                  <a:lnTo>
                    <a:pt x="4276" y="505"/>
                  </a:lnTo>
                  <a:cubicBezTo>
                    <a:pt x="10462" y="1639"/>
                    <a:pt x="16166" y="4793"/>
                    <a:pt x="19937" y="9179"/>
                  </a:cubicBezTo>
                  <a:lnTo>
                    <a:pt x="19937" y="9179"/>
                  </a:lnTo>
                  <a:cubicBezTo>
                    <a:pt x="21908" y="11484"/>
                    <a:pt x="23325" y="14071"/>
                    <a:pt x="24693" y="16572"/>
                  </a:cubicBezTo>
                  <a:lnTo>
                    <a:pt x="24693" y="16572"/>
                  </a:lnTo>
                  <a:cubicBezTo>
                    <a:pt x="25592" y="18236"/>
                    <a:pt x="26529" y="19948"/>
                    <a:pt x="27625" y="21575"/>
                  </a:cubicBezTo>
                  <a:lnTo>
                    <a:pt x="27625" y="21575"/>
                  </a:lnTo>
                  <a:lnTo>
                    <a:pt x="27638" y="21575"/>
                  </a:lnTo>
                  <a:lnTo>
                    <a:pt x="27650" y="21587"/>
                  </a:lnTo>
                  <a:cubicBezTo>
                    <a:pt x="29005" y="21809"/>
                    <a:pt x="30582" y="22129"/>
                    <a:pt x="32295" y="23041"/>
                  </a:cubicBezTo>
                  <a:lnTo>
                    <a:pt x="32295" y="23041"/>
                  </a:lnTo>
                  <a:cubicBezTo>
                    <a:pt x="34414" y="24175"/>
                    <a:pt x="36534" y="26269"/>
                    <a:pt x="38604" y="29276"/>
                  </a:cubicBezTo>
                  <a:lnTo>
                    <a:pt x="38604" y="29276"/>
                  </a:lnTo>
                  <a:cubicBezTo>
                    <a:pt x="38961" y="29793"/>
                    <a:pt x="39306" y="30311"/>
                    <a:pt x="39639" y="30804"/>
                  </a:cubicBezTo>
                  <a:lnTo>
                    <a:pt x="39639" y="30804"/>
                  </a:lnTo>
                  <a:cubicBezTo>
                    <a:pt x="40895" y="32701"/>
                    <a:pt x="42091" y="34475"/>
                    <a:pt x="43754" y="36052"/>
                  </a:cubicBezTo>
                  <a:lnTo>
                    <a:pt x="43754" y="36052"/>
                  </a:lnTo>
                  <a:cubicBezTo>
                    <a:pt x="46009" y="38184"/>
                    <a:pt x="49225" y="39465"/>
                    <a:pt x="52145" y="39379"/>
                  </a:cubicBezTo>
                  <a:lnTo>
                    <a:pt x="52145" y="39379"/>
                  </a:lnTo>
                  <a:cubicBezTo>
                    <a:pt x="57529" y="39219"/>
                    <a:pt x="61817" y="36693"/>
                    <a:pt x="65649" y="33970"/>
                  </a:cubicBezTo>
                  <a:lnTo>
                    <a:pt x="65649" y="33970"/>
                  </a:lnTo>
                  <a:cubicBezTo>
                    <a:pt x="65994" y="33724"/>
                    <a:pt x="66339" y="33477"/>
                    <a:pt x="66684" y="33231"/>
                  </a:cubicBezTo>
                  <a:lnTo>
                    <a:pt x="66684" y="33231"/>
                  </a:lnTo>
                  <a:cubicBezTo>
                    <a:pt x="67879" y="32381"/>
                    <a:pt x="69111" y="31494"/>
                    <a:pt x="70344" y="30693"/>
                  </a:cubicBezTo>
                  <a:lnTo>
                    <a:pt x="70344" y="30693"/>
                  </a:lnTo>
                  <a:cubicBezTo>
                    <a:pt x="76763" y="26491"/>
                    <a:pt x="84304" y="24162"/>
                    <a:pt x="91573" y="24125"/>
                  </a:cubicBezTo>
                  <a:lnTo>
                    <a:pt x="91573" y="24125"/>
                  </a:lnTo>
                  <a:cubicBezTo>
                    <a:pt x="99040" y="24101"/>
                    <a:pt x="105841" y="26528"/>
                    <a:pt x="110240" y="30779"/>
                  </a:cubicBezTo>
                  <a:lnTo>
                    <a:pt x="110240" y="30779"/>
                  </a:lnTo>
                  <a:cubicBezTo>
                    <a:pt x="110943" y="31457"/>
                    <a:pt x="111596" y="32196"/>
                    <a:pt x="112162" y="32984"/>
                  </a:cubicBezTo>
                  <a:lnTo>
                    <a:pt x="112162" y="32984"/>
                  </a:lnTo>
                  <a:cubicBezTo>
                    <a:pt x="114848" y="36656"/>
                    <a:pt x="115908" y="41067"/>
                    <a:pt x="116931" y="45343"/>
                  </a:cubicBezTo>
                  <a:lnTo>
                    <a:pt x="116931" y="45343"/>
                  </a:lnTo>
                  <a:cubicBezTo>
                    <a:pt x="117226" y="46538"/>
                    <a:pt x="117522" y="47770"/>
                    <a:pt x="117842" y="48965"/>
                  </a:cubicBezTo>
                  <a:lnTo>
                    <a:pt x="117842" y="48965"/>
                  </a:lnTo>
                  <a:cubicBezTo>
                    <a:pt x="118385" y="50961"/>
                    <a:pt x="118964" y="52600"/>
                    <a:pt x="119654" y="54091"/>
                  </a:cubicBezTo>
                  <a:lnTo>
                    <a:pt x="119654" y="54091"/>
                  </a:lnTo>
                  <a:cubicBezTo>
                    <a:pt x="121095" y="57196"/>
                    <a:pt x="123252" y="60042"/>
                    <a:pt x="125888" y="62346"/>
                  </a:cubicBezTo>
                  <a:lnTo>
                    <a:pt x="125888" y="62346"/>
                  </a:lnTo>
                  <a:cubicBezTo>
                    <a:pt x="129400" y="65390"/>
                    <a:pt x="133823" y="67706"/>
                    <a:pt x="139085" y="69234"/>
                  </a:cubicBezTo>
                  <a:lnTo>
                    <a:pt x="139085" y="69234"/>
                  </a:lnTo>
                  <a:cubicBezTo>
                    <a:pt x="139516" y="69357"/>
                    <a:pt x="139959" y="69480"/>
                    <a:pt x="140403" y="69591"/>
                  </a:cubicBezTo>
                  <a:lnTo>
                    <a:pt x="140403" y="69591"/>
                  </a:lnTo>
                  <a:cubicBezTo>
                    <a:pt x="142079" y="70035"/>
                    <a:pt x="143828" y="70404"/>
                    <a:pt x="145738" y="70725"/>
                  </a:cubicBezTo>
                  <a:lnTo>
                    <a:pt x="145738" y="70725"/>
                  </a:lnTo>
                  <a:cubicBezTo>
                    <a:pt x="148437" y="71168"/>
                    <a:pt x="151221" y="71464"/>
                    <a:pt x="154018" y="71711"/>
                  </a:cubicBezTo>
                  <a:lnTo>
                    <a:pt x="154018" y="71711"/>
                  </a:lnTo>
                  <a:lnTo>
                    <a:pt x="154018" y="71661"/>
                  </a:lnTo>
                  <a:cubicBezTo>
                    <a:pt x="151221" y="71415"/>
                    <a:pt x="148437" y="71119"/>
                    <a:pt x="145738" y="70676"/>
                  </a:cubicBezTo>
                  <a:lnTo>
                    <a:pt x="145738" y="70676"/>
                  </a:lnTo>
                  <a:cubicBezTo>
                    <a:pt x="143828" y="70355"/>
                    <a:pt x="142091" y="69986"/>
                    <a:pt x="140415" y="69542"/>
                  </a:cubicBezTo>
                  <a:lnTo>
                    <a:pt x="140415" y="69542"/>
                  </a:lnTo>
                  <a:cubicBezTo>
                    <a:pt x="134587" y="68039"/>
                    <a:pt x="129720" y="65599"/>
                    <a:pt x="125925" y="62309"/>
                  </a:cubicBezTo>
                  <a:lnTo>
                    <a:pt x="125925" y="62309"/>
                  </a:lnTo>
                  <a:cubicBezTo>
                    <a:pt x="123289" y="60018"/>
                    <a:pt x="121145" y="57171"/>
                    <a:pt x="119715" y="54079"/>
                  </a:cubicBezTo>
                  <a:lnTo>
                    <a:pt x="119715" y="54079"/>
                  </a:lnTo>
                  <a:cubicBezTo>
                    <a:pt x="119013" y="52588"/>
                    <a:pt x="118446" y="50949"/>
                    <a:pt x="117904" y="48953"/>
                  </a:cubicBezTo>
                  <a:lnTo>
                    <a:pt x="117904" y="48953"/>
                  </a:lnTo>
                  <a:cubicBezTo>
                    <a:pt x="117571" y="47758"/>
                    <a:pt x="117276" y="46526"/>
                    <a:pt x="116992" y="45343"/>
                  </a:cubicBezTo>
                  <a:lnTo>
                    <a:pt x="116992" y="45343"/>
                  </a:lnTo>
                  <a:cubicBezTo>
                    <a:pt x="115970" y="41067"/>
                    <a:pt x="114910" y="36644"/>
                    <a:pt x="112212" y="32947"/>
                  </a:cubicBezTo>
                  <a:lnTo>
                    <a:pt x="112212" y="32947"/>
                  </a:lnTo>
                  <a:cubicBezTo>
                    <a:pt x="111645" y="32171"/>
                    <a:pt x="110992" y="31432"/>
                    <a:pt x="110277" y="30742"/>
                  </a:cubicBezTo>
                  <a:lnTo>
                    <a:pt x="110277" y="30742"/>
                  </a:lnTo>
                  <a:cubicBezTo>
                    <a:pt x="107973" y="28512"/>
                    <a:pt x="105078" y="26811"/>
                    <a:pt x="101677" y="25653"/>
                  </a:cubicBezTo>
                  <a:lnTo>
                    <a:pt x="101677" y="25653"/>
                  </a:lnTo>
                  <a:cubicBezTo>
                    <a:pt x="98572" y="24606"/>
                    <a:pt x="95073" y="24064"/>
                    <a:pt x="91561" y="24076"/>
                  </a:cubicBezTo>
                  <a:lnTo>
                    <a:pt x="91561" y="24076"/>
                  </a:lnTo>
                  <a:cubicBezTo>
                    <a:pt x="84279" y="24101"/>
                    <a:pt x="76738" y="26442"/>
                    <a:pt x="70307" y="30643"/>
                  </a:cubicBezTo>
                  <a:lnTo>
                    <a:pt x="70307" y="30643"/>
                  </a:lnTo>
                  <a:cubicBezTo>
                    <a:pt x="69074" y="31444"/>
                    <a:pt x="67842" y="32331"/>
                    <a:pt x="66635" y="33194"/>
                  </a:cubicBezTo>
                  <a:lnTo>
                    <a:pt x="66635" y="33194"/>
                  </a:lnTo>
                  <a:cubicBezTo>
                    <a:pt x="66302" y="33440"/>
                    <a:pt x="65957" y="33687"/>
                    <a:pt x="65612" y="33933"/>
                  </a:cubicBezTo>
                  <a:lnTo>
                    <a:pt x="65612" y="33933"/>
                  </a:lnTo>
                  <a:cubicBezTo>
                    <a:pt x="61780" y="36644"/>
                    <a:pt x="57505" y="39170"/>
                    <a:pt x="52132" y="39330"/>
                  </a:cubicBezTo>
                  <a:lnTo>
                    <a:pt x="52132" y="39330"/>
                  </a:lnTo>
                  <a:cubicBezTo>
                    <a:pt x="49237" y="39404"/>
                    <a:pt x="46046" y="38135"/>
                    <a:pt x="43791" y="36015"/>
                  </a:cubicBezTo>
                  <a:lnTo>
                    <a:pt x="43791" y="36015"/>
                  </a:lnTo>
                  <a:cubicBezTo>
                    <a:pt x="42140" y="34451"/>
                    <a:pt x="40945" y="32664"/>
                    <a:pt x="39688" y="30779"/>
                  </a:cubicBezTo>
                  <a:lnTo>
                    <a:pt x="39688" y="30779"/>
                  </a:lnTo>
                  <a:cubicBezTo>
                    <a:pt x="39355" y="30286"/>
                    <a:pt x="39010" y="29769"/>
                    <a:pt x="38653" y="29251"/>
                  </a:cubicBezTo>
                  <a:lnTo>
                    <a:pt x="38653" y="29251"/>
                  </a:lnTo>
                  <a:cubicBezTo>
                    <a:pt x="36583" y="26232"/>
                    <a:pt x="34451" y="24125"/>
                    <a:pt x="32320" y="23004"/>
                  </a:cubicBezTo>
                  <a:lnTo>
                    <a:pt x="32320" y="23004"/>
                  </a:lnTo>
                  <a:cubicBezTo>
                    <a:pt x="30607" y="22092"/>
                    <a:pt x="29030" y="21760"/>
                    <a:pt x="27675" y="21538"/>
                  </a:cubicBezTo>
                  <a:lnTo>
                    <a:pt x="27675" y="21538"/>
                  </a:lnTo>
                  <a:cubicBezTo>
                    <a:pt x="26578" y="19911"/>
                    <a:pt x="25654" y="18211"/>
                    <a:pt x="24742" y="16548"/>
                  </a:cubicBezTo>
                  <a:lnTo>
                    <a:pt x="24742" y="16548"/>
                  </a:lnTo>
                  <a:cubicBezTo>
                    <a:pt x="23374" y="14046"/>
                    <a:pt x="21957" y="11459"/>
                    <a:pt x="19974" y="9142"/>
                  </a:cubicBezTo>
                  <a:lnTo>
                    <a:pt x="19974" y="9142"/>
                  </a:lnTo>
                  <a:cubicBezTo>
                    <a:pt x="18150" y="7011"/>
                    <a:pt x="15760" y="5101"/>
                    <a:pt x="13074" y="3598"/>
                  </a:cubicBezTo>
                  <a:lnTo>
                    <a:pt x="13074" y="3598"/>
                  </a:lnTo>
                  <a:cubicBezTo>
                    <a:pt x="10363" y="2095"/>
                    <a:pt x="7332" y="1010"/>
                    <a:pt x="4288" y="456"/>
                  </a:cubicBezTo>
                  <a:lnTo>
                    <a:pt x="4288" y="456"/>
                  </a:lnTo>
                  <a:cubicBezTo>
                    <a:pt x="2872" y="197"/>
                    <a:pt x="1430" y="4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8"/>
            <p:cNvSpPr/>
            <p:nvPr/>
          </p:nvSpPr>
          <p:spPr>
            <a:xfrm>
              <a:off x="1896625" y="1918450"/>
              <a:ext cx="3850475" cy="1719475"/>
            </a:xfrm>
            <a:custGeom>
              <a:rect b="b" l="l" r="r" t="t"/>
              <a:pathLst>
                <a:path extrusionOk="0" h="68779" w="154019">
                  <a:moveTo>
                    <a:pt x="1" y="62"/>
                  </a:moveTo>
                  <a:cubicBezTo>
                    <a:pt x="1036" y="111"/>
                    <a:pt x="2071" y="222"/>
                    <a:pt x="3093" y="395"/>
                  </a:cubicBezTo>
                  <a:lnTo>
                    <a:pt x="3093" y="395"/>
                  </a:lnTo>
                  <a:cubicBezTo>
                    <a:pt x="8909" y="1356"/>
                    <a:pt x="14306" y="4189"/>
                    <a:pt x="17916" y="8157"/>
                  </a:cubicBezTo>
                  <a:lnTo>
                    <a:pt x="17916" y="8157"/>
                  </a:lnTo>
                  <a:cubicBezTo>
                    <a:pt x="19813" y="10239"/>
                    <a:pt x="21193" y="12593"/>
                    <a:pt x="22512" y="14860"/>
                  </a:cubicBezTo>
                  <a:lnTo>
                    <a:pt x="22512" y="14860"/>
                  </a:lnTo>
                  <a:cubicBezTo>
                    <a:pt x="23399" y="16363"/>
                    <a:pt x="24311" y="17916"/>
                    <a:pt x="25358" y="19394"/>
                  </a:cubicBezTo>
                  <a:lnTo>
                    <a:pt x="25358" y="19394"/>
                  </a:lnTo>
                  <a:lnTo>
                    <a:pt x="25370" y="19406"/>
                  </a:lnTo>
                  <a:lnTo>
                    <a:pt x="25395" y="19406"/>
                  </a:lnTo>
                  <a:cubicBezTo>
                    <a:pt x="26997" y="19394"/>
                    <a:pt x="28919" y="19517"/>
                    <a:pt x="30964" y="20429"/>
                  </a:cubicBezTo>
                  <a:lnTo>
                    <a:pt x="30964" y="20429"/>
                  </a:lnTo>
                  <a:cubicBezTo>
                    <a:pt x="34205" y="21858"/>
                    <a:pt x="36706" y="25062"/>
                    <a:pt x="38234" y="27489"/>
                  </a:cubicBezTo>
                  <a:lnTo>
                    <a:pt x="38234" y="27489"/>
                  </a:lnTo>
                  <a:cubicBezTo>
                    <a:pt x="38702" y="28241"/>
                    <a:pt x="39158" y="28992"/>
                    <a:pt x="39589" y="29732"/>
                  </a:cubicBezTo>
                  <a:lnTo>
                    <a:pt x="39589" y="29732"/>
                  </a:lnTo>
                  <a:cubicBezTo>
                    <a:pt x="40809" y="31802"/>
                    <a:pt x="41967" y="33761"/>
                    <a:pt x="43655" y="35523"/>
                  </a:cubicBezTo>
                  <a:lnTo>
                    <a:pt x="43655" y="35523"/>
                  </a:lnTo>
                  <a:cubicBezTo>
                    <a:pt x="46107" y="38098"/>
                    <a:pt x="49828" y="39650"/>
                    <a:pt x="53131" y="39453"/>
                  </a:cubicBezTo>
                  <a:lnTo>
                    <a:pt x="53131" y="39453"/>
                  </a:lnTo>
                  <a:cubicBezTo>
                    <a:pt x="58478" y="39145"/>
                    <a:pt x="62704" y="36545"/>
                    <a:pt x="66462" y="33785"/>
                  </a:cubicBezTo>
                  <a:lnTo>
                    <a:pt x="66462" y="33785"/>
                  </a:lnTo>
                  <a:cubicBezTo>
                    <a:pt x="66758" y="33576"/>
                    <a:pt x="67041" y="33354"/>
                    <a:pt x="67337" y="33132"/>
                  </a:cubicBezTo>
                  <a:lnTo>
                    <a:pt x="67337" y="33132"/>
                  </a:lnTo>
                  <a:cubicBezTo>
                    <a:pt x="68557" y="32233"/>
                    <a:pt x="69826" y="31297"/>
                    <a:pt x="71083" y="30434"/>
                  </a:cubicBezTo>
                  <a:lnTo>
                    <a:pt x="71083" y="30434"/>
                  </a:lnTo>
                  <a:cubicBezTo>
                    <a:pt x="77342" y="26196"/>
                    <a:pt x="84747" y="23657"/>
                    <a:pt x="91931" y="23288"/>
                  </a:cubicBezTo>
                  <a:lnTo>
                    <a:pt x="91931" y="23288"/>
                  </a:lnTo>
                  <a:cubicBezTo>
                    <a:pt x="99558" y="22906"/>
                    <a:pt x="106273" y="24914"/>
                    <a:pt x="110832" y="28943"/>
                  </a:cubicBezTo>
                  <a:lnTo>
                    <a:pt x="110832" y="28943"/>
                  </a:lnTo>
                  <a:cubicBezTo>
                    <a:pt x="111571" y="29596"/>
                    <a:pt x="112261" y="30311"/>
                    <a:pt x="112865" y="31075"/>
                  </a:cubicBezTo>
                  <a:lnTo>
                    <a:pt x="112865" y="31075"/>
                  </a:lnTo>
                  <a:cubicBezTo>
                    <a:pt x="115785" y="34747"/>
                    <a:pt x="117017" y="39305"/>
                    <a:pt x="118200" y="43704"/>
                  </a:cubicBezTo>
                  <a:lnTo>
                    <a:pt x="118200" y="43704"/>
                  </a:lnTo>
                  <a:cubicBezTo>
                    <a:pt x="118496" y="44801"/>
                    <a:pt x="118804" y="45934"/>
                    <a:pt x="119124" y="47043"/>
                  </a:cubicBezTo>
                  <a:lnTo>
                    <a:pt x="119124" y="47043"/>
                  </a:lnTo>
                  <a:cubicBezTo>
                    <a:pt x="119728" y="49052"/>
                    <a:pt x="120344" y="50690"/>
                    <a:pt x="121071" y="52194"/>
                  </a:cubicBezTo>
                  <a:lnTo>
                    <a:pt x="121071" y="52194"/>
                  </a:lnTo>
                  <a:cubicBezTo>
                    <a:pt x="122599" y="55348"/>
                    <a:pt x="124829" y="58194"/>
                    <a:pt x="127527" y="60424"/>
                  </a:cubicBezTo>
                  <a:lnTo>
                    <a:pt x="127527" y="60424"/>
                  </a:lnTo>
                  <a:cubicBezTo>
                    <a:pt x="130694" y="63036"/>
                    <a:pt x="134674" y="65057"/>
                    <a:pt x="139393" y="66425"/>
                  </a:cubicBezTo>
                  <a:lnTo>
                    <a:pt x="139393" y="66425"/>
                  </a:lnTo>
                  <a:cubicBezTo>
                    <a:pt x="140341" y="66696"/>
                    <a:pt x="141339" y="66955"/>
                    <a:pt x="142350" y="67176"/>
                  </a:cubicBezTo>
                  <a:lnTo>
                    <a:pt x="142350" y="67176"/>
                  </a:lnTo>
                  <a:cubicBezTo>
                    <a:pt x="144062" y="67558"/>
                    <a:pt x="145812" y="67866"/>
                    <a:pt x="147734" y="68125"/>
                  </a:cubicBezTo>
                  <a:lnTo>
                    <a:pt x="147734" y="68125"/>
                  </a:lnTo>
                  <a:cubicBezTo>
                    <a:pt x="149780" y="68396"/>
                    <a:pt x="151899" y="68606"/>
                    <a:pt x="154018" y="68778"/>
                  </a:cubicBezTo>
                  <a:lnTo>
                    <a:pt x="154018" y="68778"/>
                  </a:lnTo>
                  <a:lnTo>
                    <a:pt x="154018" y="68729"/>
                  </a:lnTo>
                  <a:cubicBezTo>
                    <a:pt x="151899" y="68544"/>
                    <a:pt x="149780" y="68335"/>
                    <a:pt x="147734" y="68064"/>
                  </a:cubicBezTo>
                  <a:lnTo>
                    <a:pt x="147734" y="68064"/>
                  </a:lnTo>
                  <a:cubicBezTo>
                    <a:pt x="145824" y="67805"/>
                    <a:pt x="144062" y="67497"/>
                    <a:pt x="142362" y="67127"/>
                  </a:cubicBezTo>
                  <a:lnTo>
                    <a:pt x="142362" y="67127"/>
                  </a:lnTo>
                  <a:cubicBezTo>
                    <a:pt x="136349" y="65796"/>
                    <a:pt x="131371" y="63529"/>
                    <a:pt x="127564" y="60387"/>
                  </a:cubicBezTo>
                  <a:lnTo>
                    <a:pt x="127564" y="60387"/>
                  </a:lnTo>
                  <a:cubicBezTo>
                    <a:pt x="124878" y="58157"/>
                    <a:pt x="122648" y="55323"/>
                    <a:pt x="121120" y="52181"/>
                  </a:cubicBezTo>
                  <a:lnTo>
                    <a:pt x="121120" y="52181"/>
                  </a:lnTo>
                  <a:cubicBezTo>
                    <a:pt x="120393" y="50678"/>
                    <a:pt x="119777" y="49039"/>
                    <a:pt x="119186" y="47031"/>
                  </a:cubicBezTo>
                  <a:lnTo>
                    <a:pt x="119186" y="47031"/>
                  </a:lnTo>
                  <a:cubicBezTo>
                    <a:pt x="118853" y="45922"/>
                    <a:pt x="118557" y="44789"/>
                    <a:pt x="118261" y="43692"/>
                  </a:cubicBezTo>
                  <a:lnTo>
                    <a:pt x="118261" y="43692"/>
                  </a:lnTo>
                  <a:cubicBezTo>
                    <a:pt x="117066" y="39293"/>
                    <a:pt x="115846" y="34734"/>
                    <a:pt x="112914" y="31050"/>
                  </a:cubicBezTo>
                  <a:lnTo>
                    <a:pt x="112914" y="31050"/>
                  </a:lnTo>
                  <a:cubicBezTo>
                    <a:pt x="112310" y="30286"/>
                    <a:pt x="111620" y="29559"/>
                    <a:pt x="110869" y="28906"/>
                  </a:cubicBezTo>
                  <a:lnTo>
                    <a:pt x="110869" y="28906"/>
                  </a:lnTo>
                  <a:cubicBezTo>
                    <a:pt x="108552" y="26861"/>
                    <a:pt x="105694" y="25321"/>
                    <a:pt x="102367" y="24360"/>
                  </a:cubicBezTo>
                  <a:lnTo>
                    <a:pt x="102367" y="24360"/>
                  </a:lnTo>
                  <a:cubicBezTo>
                    <a:pt x="102256" y="24335"/>
                    <a:pt x="102145" y="24298"/>
                    <a:pt x="102034" y="24273"/>
                  </a:cubicBezTo>
                  <a:lnTo>
                    <a:pt x="102034" y="24273"/>
                  </a:lnTo>
                  <a:cubicBezTo>
                    <a:pt x="98905" y="23399"/>
                    <a:pt x="95504" y="23054"/>
                    <a:pt x="91931" y="23238"/>
                  </a:cubicBezTo>
                  <a:lnTo>
                    <a:pt x="91931" y="23238"/>
                  </a:lnTo>
                  <a:cubicBezTo>
                    <a:pt x="84723" y="23596"/>
                    <a:pt x="77305" y="26146"/>
                    <a:pt x="71046" y="30397"/>
                  </a:cubicBezTo>
                  <a:lnTo>
                    <a:pt x="71046" y="30397"/>
                  </a:lnTo>
                  <a:cubicBezTo>
                    <a:pt x="69789" y="31247"/>
                    <a:pt x="68520" y="32184"/>
                    <a:pt x="67300" y="33095"/>
                  </a:cubicBezTo>
                  <a:lnTo>
                    <a:pt x="67300" y="33095"/>
                  </a:lnTo>
                  <a:cubicBezTo>
                    <a:pt x="67004" y="33317"/>
                    <a:pt x="66709" y="33527"/>
                    <a:pt x="66413" y="33749"/>
                  </a:cubicBezTo>
                  <a:lnTo>
                    <a:pt x="66413" y="33749"/>
                  </a:lnTo>
                  <a:cubicBezTo>
                    <a:pt x="62667" y="36509"/>
                    <a:pt x="58453" y="39096"/>
                    <a:pt x="53131" y="39404"/>
                  </a:cubicBezTo>
                  <a:lnTo>
                    <a:pt x="53131" y="39404"/>
                  </a:lnTo>
                  <a:cubicBezTo>
                    <a:pt x="49841" y="39589"/>
                    <a:pt x="46144" y="38061"/>
                    <a:pt x="43692" y="35498"/>
                  </a:cubicBezTo>
                  <a:lnTo>
                    <a:pt x="43692" y="35498"/>
                  </a:lnTo>
                  <a:cubicBezTo>
                    <a:pt x="42017" y="33736"/>
                    <a:pt x="40858" y="31777"/>
                    <a:pt x="39639" y="29707"/>
                  </a:cubicBezTo>
                  <a:lnTo>
                    <a:pt x="39639" y="29707"/>
                  </a:lnTo>
                  <a:cubicBezTo>
                    <a:pt x="39207" y="28980"/>
                    <a:pt x="38751" y="28216"/>
                    <a:pt x="38283" y="27465"/>
                  </a:cubicBezTo>
                  <a:lnTo>
                    <a:pt x="38283" y="27465"/>
                  </a:lnTo>
                  <a:cubicBezTo>
                    <a:pt x="36755" y="25025"/>
                    <a:pt x="34254" y="21821"/>
                    <a:pt x="30989" y="20380"/>
                  </a:cubicBezTo>
                  <a:lnTo>
                    <a:pt x="30989" y="20380"/>
                  </a:lnTo>
                  <a:cubicBezTo>
                    <a:pt x="28931" y="19468"/>
                    <a:pt x="27009" y="19345"/>
                    <a:pt x="25407" y="19357"/>
                  </a:cubicBezTo>
                  <a:lnTo>
                    <a:pt x="25407" y="19357"/>
                  </a:lnTo>
                  <a:cubicBezTo>
                    <a:pt x="24348" y="17891"/>
                    <a:pt x="23448" y="16338"/>
                    <a:pt x="22573" y="14835"/>
                  </a:cubicBezTo>
                  <a:lnTo>
                    <a:pt x="22573" y="14835"/>
                  </a:lnTo>
                  <a:cubicBezTo>
                    <a:pt x="21243" y="12568"/>
                    <a:pt x="19863" y="10215"/>
                    <a:pt x="17965" y="8132"/>
                  </a:cubicBezTo>
                  <a:lnTo>
                    <a:pt x="17965" y="8132"/>
                  </a:lnTo>
                  <a:cubicBezTo>
                    <a:pt x="14343" y="4153"/>
                    <a:pt x="8921" y="1306"/>
                    <a:pt x="3093" y="333"/>
                  </a:cubicBezTo>
                  <a:lnTo>
                    <a:pt x="3093" y="333"/>
                  </a:lnTo>
                  <a:cubicBezTo>
                    <a:pt x="2071" y="173"/>
                    <a:pt x="1036"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8"/>
            <p:cNvSpPr/>
            <p:nvPr/>
          </p:nvSpPr>
          <p:spPr>
            <a:xfrm>
              <a:off x="1896625" y="1939075"/>
              <a:ext cx="3850475" cy="1647100"/>
            </a:xfrm>
            <a:custGeom>
              <a:rect b="b" l="l" r="r" t="t"/>
              <a:pathLst>
                <a:path extrusionOk="0" h="65884" w="154019">
                  <a:moveTo>
                    <a:pt x="1" y="50"/>
                  </a:moveTo>
                  <a:cubicBezTo>
                    <a:pt x="629" y="99"/>
                    <a:pt x="1270" y="173"/>
                    <a:pt x="1898" y="260"/>
                  </a:cubicBezTo>
                  <a:lnTo>
                    <a:pt x="1898" y="260"/>
                  </a:lnTo>
                  <a:cubicBezTo>
                    <a:pt x="7344" y="1073"/>
                    <a:pt x="12458" y="3574"/>
                    <a:pt x="15908" y="7135"/>
                  </a:cubicBezTo>
                  <a:lnTo>
                    <a:pt x="15908" y="7135"/>
                  </a:lnTo>
                  <a:cubicBezTo>
                    <a:pt x="17719" y="8995"/>
                    <a:pt x="19050" y="11102"/>
                    <a:pt x="20343" y="13135"/>
                  </a:cubicBezTo>
                  <a:lnTo>
                    <a:pt x="20343" y="13135"/>
                  </a:lnTo>
                  <a:cubicBezTo>
                    <a:pt x="21193" y="14491"/>
                    <a:pt x="22081" y="15883"/>
                    <a:pt x="23103" y="17201"/>
                  </a:cubicBezTo>
                  <a:lnTo>
                    <a:pt x="23103" y="17201"/>
                  </a:lnTo>
                  <a:lnTo>
                    <a:pt x="23116" y="17214"/>
                  </a:lnTo>
                  <a:lnTo>
                    <a:pt x="23128" y="17214"/>
                  </a:lnTo>
                  <a:cubicBezTo>
                    <a:pt x="24865" y="16992"/>
                    <a:pt x="27169" y="16856"/>
                    <a:pt x="29634" y="17793"/>
                  </a:cubicBezTo>
                  <a:lnTo>
                    <a:pt x="29634" y="17793"/>
                  </a:lnTo>
                  <a:cubicBezTo>
                    <a:pt x="33687" y="19333"/>
                    <a:pt x="36521" y="23399"/>
                    <a:pt x="37864" y="25679"/>
                  </a:cubicBezTo>
                  <a:lnTo>
                    <a:pt x="37864" y="25679"/>
                  </a:lnTo>
                  <a:cubicBezTo>
                    <a:pt x="38419" y="26640"/>
                    <a:pt x="38949" y="27625"/>
                    <a:pt x="39454" y="28574"/>
                  </a:cubicBezTo>
                  <a:lnTo>
                    <a:pt x="39454" y="28574"/>
                  </a:lnTo>
                  <a:cubicBezTo>
                    <a:pt x="40661" y="30854"/>
                    <a:pt x="41819" y="33022"/>
                    <a:pt x="43544" y="34994"/>
                  </a:cubicBezTo>
                  <a:lnTo>
                    <a:pt x="43544" y="34994"/>
                  </a:lnTo>
                  <a:cubicBezTo>
                    <a:pt x="44789" y="36398"/>
                    <a:pt x="46477" y="37630"/>
                    <a:pt x="48276" y="38431"/>
                  </a:cubicBezTo>
                  <a:lnTo>
                    <a:pt x="48276" y="38431"/>
                  </a:lnTo>
                  <a:cubicBezTo>
                    <a:pt x="48855" y="38690"/>
                    <a:pt x="49434" y="38912"/>
                    <a:pt x="50026" y="39072"/>
                  </a:cubicBezTo>
                  <a:lnTo>
                    <a:pt x="50026" y="39072"/>
                  </a:lnTo>
                  <a:cubicBezTo>
                    <a:pt x="51406" y="39479"/>
                    <a:pt x="52798" y="39639"/>
                    <a:pt x="54129" y="39528"/>
                  </a:cubicBezTo>
                  <a:lnTo>
                    <a:pt x="54129" y="39528"/>
                  </a:lnTo>
                  <a:cubicBezTo>
                    <a:pt x="59414" y="39084"/>
                    <a:pt x="63567" y="36410"/>
                    <a:pt x="67275" y="33589"/>
                  </a:cubicBezTo>
                  <a:lnTo>
                    <a:pt x="67275" y="33589"/>
                  </a:lnTo>
                  <a:cubicBezTo>
                    <a:pt x="67510" y="33404"/>
                    <a:pt x="67756" y="33219"/>
                    <a:pt x="67990" y="33034"/>
                  </a:cubicBezTo>
                  <a:lnTo>
                    <a:pt x="67990" y="33034"/>
                  </a:lnTo>
                  <a:cubicBezTo>
                    <a:pt x="69247" y="32073"/>
                    <a:pt x="70541" y="31088"/>
                    <a:pt x="71822" y="30176"/>
                  </a:cubicBezTo>
                  <a:lnTo>
                    <a:pt x="71822" y="30176"/>
                  </a:lnTo>
                  <a:cubicBezTo>
                    <a:pt x="77921" y="25888"/>
                    <a:pt x="85191" y="23128"/>
                    <a:pt x="92300" y="22426"/>
                  </a:cubicBezTo>
                  <a:lnTo>
                    <a:pt x="92300" y="22426"/>
                  </a:lnTo>
                  <a:cubicBezTo>
                    <a:pt x="99976" y="21674"/>
                    <a:pt x="106766" y="23325"/>
                    <a:pt x="111423" y="27096"/>
                  </a:cubicBezTo>
                  <a:lnTo>
                    <a:pt x="111423" y="27096"/>
                  </a:lnTo>
                  <a:cubicBezTo>
                    <a:pt x="112199" y="27724"/>
                    <a:pt x="112926" y="28426"/>
                    <a:pt x="113579" y="29166"/>
                  </a:cubicBezTo>
                  <a:lnTo>
                    <a:pt x="113579" y="29166"/>
                  </a:lnTo>
                  <a:cubicBezTo>
                    <a:pt x="116721" y="32825"/>
                    <a:pt x="118126" y="37519"/>
                    <a:pt x="119481" y="42054"/>
                  </a:cubicBezTo>
                  <a:lnTo>
                    <a:pt x="119481" y="42054"/>
                  </a:lnTo>
                  <a:cubicBezTo>
                    <a:pt x="119777" y="43052"/>
                    <a:pt x="120085" y="44099"/>
                    <a:pt x="120405" y="45097"/>
                  </a:cubicBezTo>
                  <a:lnTo>
                    <a:pt x="120405" y="45097"/>
                  </a:lnTo>
                  <a:cubicBezTo>
                    <a:pt x="121058" y="47130"/>
                    <a:pt x="121711" y="48769"/>
                    <a:pt x="122475" y="50284"/>
                  </a:cubicBezTo>
                  <a:lnTo>
                    <a:pt x="122475" y="50284"/>
                  </a:lnTo>
                  <a:cubicBezTo>
                    <a:pt x="124126" y="53537"/>
                    <a:pt x="126369" y="56297"/>
                    <a:pt x="129154" y="58478"/>
                  </a:cubicBezTo>
                  <a:lnTo>
                    <a:pt x="129154" y="58478"/>
                  </a:lnTo>
                  <a:cubicBezTo>
                    <a:pt x="133072" y="61558"/>
                    <a:pt x="138025" y="63604"/>
                    <a:pt x="144297" y="64750"/>
                  </a:cubicBezTo>
                  <a:lnTo>
                    <a:pt x="144297" y="64750"/>
                  </a:lnTo>
                  <a:cubicBezTo>
                    <a:pt x="145997" y="65058"/>
                    <a:pt x="147771" y="65304"/>
                    <a:pt x="149730" y="65514"/>
                  </a:cubicBezTo>
                  <a:lnTo>
                    <a:pt x="149730" y="65514"/>
                  </a:lnTo>
                  <a:cubicBezTo>
                    <a:pt x="151123" y="65649"/>
                    <a:pt x="152564" y="65772"/>
                    <a:pt x="154018" y="65883"/>
                  </a:cubicBezTo>
                  <a:lnTo>
                    <a:pt x="154018" y="65883"/>
                  </a:lnTo>
                  <a:lnTo>
                    <a:pt x="154018" y="65822"/>
                  </a:lnTo>
                  <a:cubicBezTo>
                    <a:pt x="152564" y="65711"/>
                    <a:pt x="151123" y="65600"/>
                    <a:pt x="149730" y="65452"/>
                  </a:cubicBezTo>
                  <a:lnTo>
                    <a:pt x="149730" y="65452"/>
                  </a:lnTo>
                  <a:cubicBezTo>
                    <a:pt x="147783" y="65255"/>
                    <a:pt x="146009" y="65008"/>
                    <a:pt x="144309" y="64688"/>
                  </a:cubicBezTo>
                  <a:lnTo>
                    <a:pt x="144309" y="64688"/>
                  </a:lnTo>
                  <a:cubicBezTo>
                    <a:pt x="138050" y="63555"/>
                    <a:pt x="133109" y="61509"/>
                    <a:pt x="129190" y="58441"/>
                  </a:cubicBezTo>
                  <a:lnTo>
                    <a:pt x="129190" y="58441"/>
                  </a:lnTo>
                  <a:cubicBezTo>
                    <a:pt x="126418" y="56260"/>
                    <a:pt x="124176" y="53513"/>
                    <a:pt x="122525" y="50260"/>
                  </a:cubicBezTo>
                  <a:lnTo>
                    <a:pt x="122525" y="50260"/>
                  </a:lnTo>
                  <a:cubicBezTo>
                    <a:pt x="121773" y="48757"/>
                    <a:pt x="121120" y="47118"/>
                    <a:pt x="120467" y="45097"/>
                  </a:cubicBezTo>
                  <a:lnTo>
                    <a:pt x="120467" y="45097"/>
                  </a:lnTo>
                  <a:cubicBezTo>
                    <a:pt x="120147" y="44087"/>
                    <a:pt x="119839" y="43052"/>
                    <a:pt x="119531" y="42041"/>
                  </a:cubicBezTo>
                  <a:lnTo>
                    <a:pt x="119531" y="42041"/>
                  </a:lnTo>
                  <a:cubicBezTo>
                    <a:pt x="118187" y="37507"/>
                    <a:pt x="116783" y="32813"/>
                    <a:pt x="113616" y="29141"/>
                  </a:cubicBezTo>
                  <a:lnTo>
                    <a:pt x="113616" y="29141"/>
                  </a:lnTo>
                  <a:cubicBezTo>
                    <a:pt x="112976" y="28389"/>
                    <a:pt x="112249" y="27687"/>
                    <a:pt x="111460" y="27059"/>
                  </a:cubicBezTo>
                  <a:lnTo>
                    <a:pt x="111460" y="27059"/>
                  </a:lnTo>
                  <a:cubicBezTo>
                    <a:pt x="108971" y="25050"/>
                    <a:pt x="105928" y="23633"/>
                    <a:pt x="102404" y="22869"/>
                  </a:cubicBezTo>
                  <a:lnTo>
                    <a:pt x="102404" y="22869"/>
                  </a:lnTo>
                  <a:cubicBezTo>
                    <a:pt x="99286" y="22192"/>
                    <a:pt x="95886" y="22019"/>
                    <a:pt x="92288" y="22376"/>
                  </a:cubicBezTo>
                  <a:lnTo>
                    <a:pt x="92288" y="22376"/>
                  </a:lnTo>
                  <a:cubicBezTo>
                    <a:pt x="85166" y="23079"/>
                    <a:pt x="77884" y="25839"/>
                    <a:pt x="71785" y="30139"/>
                  </a:cubicBezTo>
                  <a:lnTo>
                    <a:pt x="71785" y="30139"/>
                  </a:lnTo>
                  <a:cubicBezTo>
                    <a:pt x="70491" y="31038"/>
                    <a:pt x="69198" y="32036"/>
                    <a:pt x="67953" y="32997"/>
                  </a:cubicBezTo>
                  <a:lnTo>
                    <a:pt x="67953" y="32997"/>
                  </a:lnTo>
                  <a:cubicBezTo>
                    <a:pt x="67707" y="33182"/>
                    <a:pt x="67473" y="33367"/>
                    <a:pt x="67226" y="33552"/>
                  </a:cubicBezTo>
                  <a:lnTo>
                    <a:pt x="67226" y="33552"/>
                  </a:lnTo>
                  <a:cubicBezTo>
                    <a:pt x="63530" y="36374"/>
                    <a:pt x="59390" y="39035"/>
                    <a:pt x="54116" y="39466"/>
                  </a:cubicBezTo>
                  <a:lnTo>
                    <a:pt x="54116" y="39466"/>
                  </a:lnTo>
                  <a:cubicBezTo>
                    <a:pt x="50407" y="39774"/>
                    <a:pt x="46280" y="38012"/>
                    <a:pt x="43594" y="34957"/>
                  </a:cubicBezTo>
                  <a:lnTo>
                    <a:pt x="43594" y="34957"/>
                  </a:lnTo>
                  <a:cubicBezTo>
                    <a:pt x="41869" y="32997"/>
                    <a:pt x="40723" y="30829"/>
                    <a:pt x="39503" y="28549"/>
                  </a:cubicBezTo>
                  <a:lnTo>
                    <a:pt x="39503" y="28549"/>
                  </a:lnTo>
                  <a:cubicBezTo>
                    <a:pt x="38998" y="27601"/>
                    <a:pt x="38480" y="26627"/>
                    <a:pt x="37914" y="25654"/>
                  </a:cubicBezTo>
                  <a:lnTo>
                    <a:pt x="37914" y="25654"/>
                  </a:lnTo>
                  <a:cubicBezTo>
                    <a:pt x="36571" y="23362"/>
                    <a:pt x="33724" y="19284"/>
                    <a:pt x="29658" y="17744"/>
                  </a:cubicBezTo>
                  <a:lnTo>
                    <a:pt x="29658" y="17744"/>
                  </a:lnTo>
                  <a:cubicBezTo>
                    <a:pt x="27194" y="16807"/>
                    <a:pt x="24878" y="16930"/>
                    <a:pt x="23140" y="17152"/>
                  </a:cubicBezTo>
                  <a:lnTo>
                    <a:pt x="23140" y="17152"/>
                  </a:lnTo>
                  <a:cubicBezTo>
                    <a:pt x="22130" y="15846"/>
                    <a:pt x="21243" y="14454"/>
                    <a:pt x="20393" y="13123"/>
                  </a:cubicBezTo>
                  <a:lnTo>
                    <a:pt x="20393" y="13123"/>
                  </a:lnTo>
                  <a:cubicBezTo>
                    <a:pt x="19099" y="11078"/>
                    <a:pt x="17768" y="8971"/>
                    <a:pt x="15957" y="7098"/>
                  </a:cubicBezTo>
                  <a:lnTo>
                    <a:pt x="15957" y="7098"/>
                  </a:lnTo>
                  <a:cubicBezTo>
                    <a:pt x="12482" y="3537"/>
                    <a:pt x="7369" y="1023"/>
                    <a:pt x="1898" y="210"/>
                  </a:cubicBezTo>
                  <a:lnTo>
                    <a:pt x="1898" y="210"/>
                  </a:lnTo>
                  <a:cubicBezTo>
                    <a:pt x="1270" y="112"/>
                    <a:pt x="641"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8"/>
            <p:cNvSpPr/>
            <p:nvPr/>
          </p:nvSpPr>
          <p:spPr>
            <a:xfrm>
              <a:off x="1896625" y="1959725"/>
              <a:ext cx="3850475" cy="1575925"/>
            </a:xfrm>
            <a:custGeom>
              <a:rect b="b" l="l" r="r" t="t"/>
              <a:pathLst>
                <a:path extrusionOk="0" h="63037" w="154019">
                  <a:moveTo>
                    <a:pt x="1" y="62"/>
                  </a:moveTo>
                  <a:cubicBezTo>
                    <a:pt x="235" y="74"/>
                    <a:pt x="469" y="99"/>
                    <a:pt x="703" y="136"/>
                  </a:cubicBezTo>
                  <a:lnTo>
                    <a:pt x="703" y="136"/>
                  </a:lnTo>
                  <a:cubicBezTo>
                    <a:pt x="5779" y="777"/>
                    <a:pt x="10597" y="2957"/>
                    <a:pt x="13899" y="6099"/>
                  </a:cubicBezTo>
                  <a:lnTo>
                    <a:pt x="13899" y="6099"/>
                  </a:lnTo>
                  <a:cubicBezTo>
                    <a:pt x="15624" y="7750"/>
                    <a:pt x="16918" y="9611"/>
                    <a:pt x="18175" y="11422"/>
                  </a:cubicBezTo>
                  <a:lnTo>
                    <a:pt x="18175" y="11422"/>
                  </a:lnTo>
                  <a:cubicBezTo>
                    <a:pt x="19000" y="12605"/>
                    <a:pt x="19850" y="13837"/>
                    <a:pt x="20836" y="15008"/>
                  </a:cubicBezTo>
                  <a:lnTo>
                    <a:pt x="20836" y="15008"/>
                  </a:lnTo>
                  <a:lnTo>
                    <a:pt x="20848" y="15020"/>
                  </a:lnTo>
                  <a:lnTo>
                    <a:pt x="20873" y="15020"/>
                  </a:lnTo>
                  <a:cubicBezTo>
                    <a:pt x="22832" y="14589"/>
                    <a:pt x="25457" y="14207"/>
                    <a:pt x="28315" y="15156"/>
                  </a:cubicBezTo>
                  <a:lnTo>
                    <a:pt x="28315" y="15156"/>
                  </a:lnTo>
                  <a:cubicBezTo>
                    <a:pt x="32985" y="16708"/>
                    <a:pt x="36065" y="21279"/>
                    <a:pt x="37482" y="23879"/>
                  </a:cubicBezTo>
                  <a:lnTo>
                    <a:pt x="37482" y="23879"/>
                  </a:lnTo>
                  <a:cubicBezTo>
                    <a:pt x="38123" y="25037"/>
                    <a:pt x="38702" y="26220"/>
                    <a:pt x="39257" y="27366"/>
                  </a:cubicBezTo>
                  <a:lnTo>
                    <a:pt x="39257" y="27366"/>
                  </a:lnTo>
                  <a:cubicBezTo>
                    <a:pt x="40489" y="29880"/>
                    <a:pt x="41635" y="32258"/>
                    <a:pt x="43446" y="34451"/>
                  </a:cubicBezTo>
                  <a:lnTo>
                    <a:pt x="43446" y="34451"/>
                  </a:lnTo>
                  <a:cubicBezTo>
                    <a:pt x="45294" y="36693"/>
                    <a:pt x="47894" y="38357"/>
                    <a:pt x="50592" y="39133"/>
                  </a:cubicBezTo>
                  <a:lnTo>
                    <a:pt x="50592" y="39133"/>
                  </a:lnTo>
                  <a:cubicBezTo>
                    <a:pt x="52108" y="39577"/>
                    <a:pt x="53648" y="39749"/>
                    <a:pt x="55114" y="39589"/>
                  </a:cubicBezTo>
                  <a:lnTo>
                    <a:pt x="55114" y="39589"/>
                  </a:lnTo>
                  <a:cubicBezTo>
                    <a:pt x="60314" y="39047"/>
                    <a:pt x="64417" y="36287"/>
                    <a:pt x="68076" y="33391"/>
                  </a:cubicBezTo>
                  <a:lnTo>
                    <a:pt x="68076" y="33391"/>
                  </a:lnTo>
                  <a:lnTo>
                    <a:pt x="68594" y="32985"/>
                  </a:lnTo>
                  <a:cubicBezTo>
                    <a:pt x="69900" y="31950"/>
                    <a:pt x="71231" y="30890"/>
                    <a:pt x="72574" y="29917"/>
                  </a:cubicBezTo>
                  <a:lnTo>
                    <a:pt x="72574" y="29917"/>
                  </a:lnTo>
                  <a:cubicBezTo>
                    <a:pt x="78500" y="25580"/>
                    <a:pt x="85647" y="22610"/>
                    <a:pt x="92670" y="21575"/>
                  </a:cubicBezTo>
                  <a:lnTo>
                    <a:pt x="92670" y="21575"/>
                  </a:lnTo>
                  <a:cubicBezTo>
                    <a:pt x="98141" y="20762"/>
                    <a:pt x="105928" y="20750"/>
                    <a:pt x="112027" y="25259"/>
                  </a:cubicBezTo>
                  <a:lnTo>
                    <a:pt x="112027" y="25259"/>
                  </a:lnTo>
                  <a:cubicBezTo>
                    <a:pt x="112828" y="25851"/>
                    <a:pt x="113592" y="26528"/>
                    <a:pt x="114282" y="27255"/>
                  </a:cubicBezTo>
                  <a:lnTo>
                    <a:pt x="114282" y="27255"/>
                  </a:lnTo>
                  <a:cubicBezTo>
                    <a:pt x="117682" y="30902"/>
                    <a:pt x="119247" y="35732"/>
                    <a:pt x="120775" y="40402"/>
                  </a:cubicBezTo>
                  <a:lnTo>
                    <a:pt x="120775" y="40402"/>
                  </a:lnTo>
                  <a:cubicBezTo>
                    <a:pt x="121071" y="41314"/>
                    <a:pt x="121379" y="42250"/>
                    <a:pt x="121699" y="43162"/>
                  </a:cubicBezTo>
                  <a:lnTo>
                    <a:pt x="121699" y="43162"/>
                  </a:lnTo>
                  <a:cubicBezTo>
                    <a:pt x="122401" y="45207"/>
                    <a:pt x="123091" y="46859"/>
                    <a:pt x="123880" y="48362"/>
                  </a:cubicBezTo>
                  <a:lnTo>
                    <a:pt x="123880" y="48362"/>
                  </a:lnTo>
                  <a:cubicBezTo>
                    <a:pt x="125630" y="51676"/>
                    <a:pt x="127958" y="54424"/>
                    <a:pt x="130792" y="56543"/>
                  </a:cubicBezTo>
                  <a:lnTo>
                    <a:pt x="130792" y="56543"/>
                  </a:lnTo>
                  <a:cubicBezTo>
                    <a:pt x="134747" y="59500"/>
                    <a:pt x="139812" y="61385"/>
                    <a:pt x="146243" y="62310"/>
                  </a:cubicBezTo>
                  <a:lnTo>
                    <a:pt x="146243" y="62310"/>
                  </a:lnTo>
                  <a:cubicBezTo>
                    <a:pt x="147944" y="62556"/>
                    <a:pt x="149730" y="62741"/>
                    <a:pt x="151726" y="62889"/>
                  </a:cubicBezTo>
                  <a:lnTo>
                    <a:pt x="151726" y="62889"/>
                  </a:lnTo>
                  <a:cubicBezTo>
                    <a:pt x="152478" y="62950"/>
                    <a:pt x="153242" y="63000"/>
                    <a:pt x="154018" y="63037"/>
                  </a:cubicBezTo>
                  <a:lnTo>
                    <a:pt x="154018" y="63037"/>
                  </a:lnTo>
                  <a:lnTo>
                    <a:pt x="154018" y="62987"/>
                  </a:lnTo>
                  <a:cubicBezTo>
                    <a:pt x="153242" y="62938"/>
                    <a:pt x="152478" y="62889"/>
                    <a:pt x="151726" y="62839"/>
                  </a:cubicBezTo>
                  <a:lnTo>
                    <a:pt x="151726" y="62839"/>
                  </a:lnTo>
                  <a:cubicBezTo>
                    <a:pt x="149730" y="62692"/>
                    <a:pt x="147944" y="62507"/>
                    <a:pt x="146256" y="62260"/>
                  </a:cubicBezTo>
                  <a:lnTo>
                    <a:pt x="146256" y="62260"/>
                  </a:lnTo>
                  <a:cubicBezTo>
                    <a:pt x="139824" y="61336"/>
                    <a:pt x="134784" y="59451"/>
                    <a:pt x="130829" y="56506"/>
                  </a:cubicBezTo>
                  <a:lnTo>
                    <a:pt x="130829" y="56506"/>
                  </a:lnTo>
                  <a:cubicBezTo>
                    <a:pt x="127995" y="54399"/>
                    <a:pt x="125679" y="51652"/>
                    <a:pt x="123942" y="48349"/>
                  </a:cubicBezTo>
                  <a:lnTo>
                    <a:pt x="123942" y="48349"/>
                  </a:lnTo>
                  <a:cubicBezTo>
                    <a:pt x="123153" y="46846"/>
                    <a:pt x="122451" y="45195"/>
                    <a:pt x="121748" y="43150"/>
                  </a:cubicBezTo>
                  <a:lnTo>
                    <a:pt x="121748" y="43150"/>
                  </a:lnTo>
                  <a:cubicBezTo>
                    <a:pt x="121440" y="42238"/>
                    <a:pt x="121132" y="41302"/>
                    <a:pt x="120837" y="40390"/>
                  </a:cubicBezTo>
                  <a:lnTo>
                    <a:pt x="120837" y="40390"/>
                  </a:lnTo>
                  <a:cubicBezTo>
                    <a:pt x="119309" y="35720"/>
                    <a:pt x="117732" y="30878"/>
                    <a:pt x="114319" y="27231"/>
                  </a:cubicBezTo>
                  <a:lnTo>
                    <a:pt x="114319" y="27231"/>
                  </a:lnTo>
                  <a:cubicBezTo>
                    <a:pt x="113641" y="26491"/>
                    <a:pt x="112877" y="25814"/>
                    <a:pt x="112064" y="25210"/>
                  </a:cubicBezTo>
                  <a:lnTo>
                    <a:pt x="112064" y="25210"/>
                  </a:lnTo>
                  <a:cubicBezTo>
                    <a:pt x="105952" y="20688"/>
                    <a:pt x="98128" y="20713"/>
                    <a:pt x="92658" y="21526"/>
                  </a:cubicBezTo>
                  <a:lnTo>
                    <a:pt x="92658" y="21526"/>
                  </a:lnTo>
                  <a:cubicBezTo>
                    <a:pt x="85622" y="22561"/>
                    <a:pt x="78476" y="25530"/>
                    <a:pt x="72524" y="29867"/>
                  </a:cubicBezTo>
                  <a:lnTo>
                    <a:pt x="72524" y="29867"/>
                  </a:lnTo>
                  <a:cubicBezTo>
                    <a:pt x="71194" y="30853"/>
                    <a:pt x="69851" y="31913"/>
                    <a:pt x="68557" y="32948"/>
                  </a:cubicBezTo>
                  <a:lnTo>
                    <a:pt x="68557" y="32948"/>
                  </a:lnTo>
                  <a:lnTo>
                    <a:pt x="68039" y="33354"/>
                  </a:lnTo>
                  <a:cubicBezTo>
                    <a:pt x="64380" y="36250"/>
                    <a:pt x="60289" y="38998"/>
                    <a:pt x="55102" y="39540"/>
                  </a:cubicBezTo>
                  <a:lnTo>
                    <a:pt x="55102" y="39540"/>
                  </a:lnTo>
                  <a:cubicBezTo>
                    <a:pt x="51036" y="39971"/>
                    <a:pt x="46366" y="37913"/>
                    <a:pt x="43495" y="34426"/>
                  </a:cubicBezTo>
                  <a:lnTo>
                    <a:pt x="43495" y="34426"/>
                  </a:lnTo>
                  <a:cubicBezTo>
                    <a:pt x="41696" y="32233"/>
                    <a:pt x="40538" y="29867"/>
                    <a:pt x="39318" y="27354"/>
                  </a:cubicBezTo>
                  <a:lnTo>
                    <a:pt x="39318" y="27354"/>
                  </a:lnTo>
                  <a:cubicBezTo>
                    <a:pt x="38764" y="26196"/>
                    <a:pt x="38185" y="25013"/>
                    <a:pt x="37544" y="23855"/>
                  </a:cubicBezTo>
                  <a:lnTo>
                    <a:pt x="37544" y="23855"/>
                  </a:lnTo>
                  <a:cubicBezTo>
                    <a:pt x="36460" y="21871"/>
                    <a:pt x="35129" y="20072"/>
                    <a:pt x="33712" y="18630"/>
                  </a:cubicBezTo>
                  <a:lnTo>
                    <a:pt x="33712" y="18630"/>
                  </a:lnTo>
                  <a:cubicBezTo>
                    <a:pt x="32024" y="16918"/>
                    <a:pt x="30200" y="15735"/>
                    <a:pt x="28328" y="15106"/>
                  </a:cubicBezTo>
                  <a:lnTo>
                    <a:pt x="28328" y="15106"/>
                  </a:lnTo>
                  <a:cubicBezTo>
                    <a:pt x="25457" y="14158"/>
                    <a:pt x="22845" y="14527"/>
                    <a:pt x="20873" y="14958"/>
                  </a:cubicBezTo>
                  <a:lnTo>
                    <a:pt x="20873" y="14958"/>
                  </a:lnTo>
                  <a:cubicBezTo>
                    <a:pt x="19900" y="13800"/>
                    <a:pt x="19050" y="12580"/>
                    <a:pt x="18224" y="11398"/>
                  </a:cubicBezTo>
                  <a:lnTo>
                    <a:pt x="18224" y="11398"/>
                  </a:lnTo>
                  <a:cubicBezTo>
                    <a:pt x="16967" y="9586"/>
                    <a:pt x="15673" y="7726"/>
                    <a:pt x="13936" y="6075"/>
                  </a:cubicBezTo>
                  <a:lnTo>
                    <a:pt x="13936" y="6075"/>
                  </a:lnTo>
                  <a:cubicBezTo>
                    <a:pt x="10622" y="2908"/>
                    <a:pt x="5804" y="727"/>
                    <a:pt x="703" y="74"/>
                  </a:cubicBezTo>
                  <a:lnTo>
                    <a:pt x="703" y="74"/>
                  </a:lnTo>
                  <a:cubicBezTo>
                    <a:pt x="469" y="50"/>
                    <a:pt x="235"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8"/>
            <p:cNvSpPr/>
            <p:nvPr/>
          </p:nvSpPr>
          <p:spPr>
            <a:xfrm>
              <a:off x="1896625" y="1980675"/>
              <a:ext cx="3850475" cy="1506925"/>
            </a:xfrm>
            <a:custGeom>
              <a:rect b="b" l="l" r="r" t="t"/>
              <a:pathLst>
                <a:path extrusionOk="0" h="60277" w="154019">
                  <a:moveTo>
                    <a:pt x="1" y="49"/>
                  </a:moveTo>
                  <a:cubicBezTo>
                    <a:pt x="4535" y="616"/>
                    <a:pt x="8835" y="2427"/>
                    <a:pt x="11878" y="5064"/>
                  </a:cubicBezTo>
                  <a:lnTo>
                    <a:pt x="11878" y="5064"/>
                  </a:lnTo>
                  <a:cubicBezTo>
                    <a:pt x="13530" y="6494"/>
                    <a:pt x="14786" y="8120"/>
                    <a:pt x="16006" y="9685"/>
                  </a:cubicBezTo>
                  <a:lnTo>
                    <a:pt x="16006" y="9685"/>
                  </a:lnTo>
                  <a:cubicBezTo>
                    <a:pt x="16807" y="10720"/>
                    <a:pt x="17633" y="11792"/>
                    <a:pt x="18569" y="12802"/>
                  </a:cubicBezTo>
                  <a:lnTo>
                    <a:pt x="18569" y="12802"/>
                  </a:lnTo>
                  <a:lnTo>
                    <a:pt x="18581" y="12814"/>
                  </a:lnTo>
                  <a:lnTo>
                    <a:pt x="18606" y="12814"/>
                  </a:lnTo>
                  <a:cubicBezTo>
                    <a:pt x="20627" y="12223"/>
                    <a:pt x="23695" y="11545"/>
                    <a:pt x="26985" y="12506"/>
                  </a:cubicBezTo>
                  <a:lnTo>
                    <a:pt x="26985" y="12506"/>
                  </a:lnTo>
                  <a:cubicBezTo>
                    <a:pt x="32480" y="14133"/>
                    <a:pt x="35905" y="19727"/>
                    <a:pt x="37113" y="22055"/>
                  </a:cubicBezTo>
                  <a:lnTo>
                    <a:pt x="37113" y="22055"/>
                  </a:lnTo>
                  <a:cubicBezTo>
                    <a:pt x="37827" y="23398"/>
                    <a:pt x="38443" y="24791"/>
                    <a:pt x="39047" y="26122"/>
                  </a:cubicBezTo>
                  <a:lnTo>
                    <a:pt x="39047" y="26122"/>
                  </a:lnTo>
                  <a:cubicBezTo>
                    <a:pt x="40292" y="28882"/>
                    <a:pt x="41450" y="31481"/>
                    <a:pt x="43335" y="33896"/>
                  </a:cubicBezTo>
                  <a:lnTo>
                    <a:pt x="43335" y="33896"/>
                  </a:lnTo>
                  <a:cubicBezTo>
                    <a:pt x="44777" y="35732"/>
                    <a:pt x="46785" y="37322"/>
                    <a:pt x="48978" y="38369"/>
                  </a:cubicBezTo>
                  <a:lnTo>
                    <a:pt x="48978" y="38369"/>
                  </a:lnTo>
                  <a:cubicBezTo>
                    <a:pt x="49717" y="38714"/>
                    <a:pt x="50457" y="38997"/>
                    <a:pt x="51208" y="39207"/>
                  </a:cubicBezTo>
                  <a:lnTo>
                    <a:pt x="51208" y="39207"/>
                  </a:lnTo>
                  <a:cubicBezTo>
                    <a:pt x="52872" y="39700"/>
                    <a:pt x="54535" y="39848"/>
                    <a:pt x="56112" y="39650"/>
                  </a:cubicBezTo>
                  <a:lnTo>
                    <a:pt x="56112" y="39650"/>
                  </a:lnTo>
                  <a:cubicBezTo>
                    <a:pt x="60930" y="39034"/>
                    <a:pt x="64700" y="36619"/>
                    <a:pt x="68890" y="33194"/>
                  </a:cubicBezTo>
                  <a:lnTo>
                    <a:pt x="68890" y="33194"/>
                  </a:lnTo>
                  <a:lnTo>
                    <a:pt x="69173" y="32960"/>
                  </a:lnTo>
                  <a:cubicBezTo>
                    <a:pt x="70516" y="31851"/>
                    <a:pt x="71908" y="30693"/>
                    <a:pt x="73313" y="29633"/>
                  </a:cubicBezTo>
                  <a:lnTo>
                    <a:pt x="73313" y="29633"/>
                  </a:lnTo>
                  <a:cubicBezTo>
                    <a:pt x="79092" y="25259"/>
                    <a:pt x="86103" y="22080"/>
                    <a:pt x="93040" y="20700"/>
                  </a:cubicBezTo>
                  <a:lnTo>
                    <a:pt x="93040" y="20700"/>
                  </a:lnTo>
                  <a:cubicBezTo>
                    <a:pt x="101036" y="19111"/>
                    <a:pt x="107628" y="20022"/>
                    <a:pt x="112618" y="23398"/>
                  </a:cubicBezTo>
                  <a:lnTo>
                    <a:pt x="112618" y="23398"/>
                  </a:lnTo>
                  <a:cubicBezTo>
                    <a:pt x="113468" y="23965"/>
                    <a:pt x="114257" y="24618"/>
                    <a:pt x="114984" y="25333"/>
                  </a:cubicBezTo>
                  <a:lnTo>
                    <a:pt x="114984" y="25333"/>
                  </a:lnTo>
                  <a:cubicBezTo>
                    <a:pt x="118631" y="28968"/>
                    <a:pt x="120393" y="33933"/>
                    <a:pt x="122093" y="38751"/>
                  </a:cubicBezTo>
                  <a:lnTo>
                    <a:pt x="122093" y="38751"/>
                  </a:lnTo>
                  <a:cubicBezTo>
                    <a:pt x="122377" y="39564"/>
                    <a:pt x="122672" y="40402"/>
                    <a:pt x="122981" y="41215"/>
                  </a:cubicBezTo>
                  <a:lnTo>
                    <a:pt x="122981" y="41215"/>
                  </a:lnTo>
                  <a:cubicBezTo>
                    <a:pt x="123732" y="43273"/>
                    <a:pt x="124471" y="44936"/>
                    <a:pt x="125297" y="46439"/>
                  </a:cubicBezTo>
                  <a:lnTo>
                    <a:pt x="125297" y="46439"/>
                  </a:lnTo>
                  <a:cubicBezTo>
                    <a:pt x="127145" y="49803"/>
                    <a:pt x="129535" y="52539"/>
                    <a:pt x="132419" y="54584"/>
                  </a:cubicBezTo>
                  <a:lnTo>
                    <a:pt x="132419" y="54584"/>
                  </a:lnTo>
                  <a:cubicBezTo>
                    <a:pt x="134612" y="56149"/>
                    <a:pt x="137076" y="57332"/>
                    <a:pt x="139935" y="58231"/>
                  </a:cubicBezTo>
                  <a:lnTo>
                    <a:pt x="139935" y="58231"/>
                  </a:lnTo>
                  <a:cubicBezTo>
                    <a:pt x="142387" y="58995"/>
                    <a:pt x="145085" y="59537"/>
                    <a:pt x="148202" y="59870"/>
                  </a:cubicBezTo>
                  <a:lnTo>
                    <a:pt x="148202" y="59870"/>
                  </a:lnTo>
                  <a:cubicBezTo>
                    <a:pt x="149866" y="60042"/>
                    <a:pt x="151677" y="60178"/>
                    <a:pt x="153722" y="60264"/>
                  </a:cubicBezTo>
                  <a:lnTo>
                    <a:pt x="153722" y="60264"/>
                  </a:lnTo>
                  <a:cubicBezTo>
                    <a:pt x="153821" y="60276"/>
                    <a:pt x="153920" y="60276"/>
                    <a:pt x="154018" y="60276"/>
                  </a:cubicBezTo>
                  <a:lnTo>
                    <a:pt x="154018" y="60276"/>
                  </a:lnTo>
                  <a:lnTo>
                    <a:pt x="154018" y="60227"/>
                  </a:lnTo>
                  <a:cubicBezTo>
                    <a:pt x="153920" y="60227"/>
                    <a:pt x="153821" y="60215"/>
                    <a:pt x="153722" y="60215"/>
                  </a:cubicBezTo>
                  <a:lnTo>
                    <a:pt x="153722" y="60215"/>
                  </a:lnTo>
                  <a:cubicBezTo>
                    <a:pt x="151677" y="60129"/>
                    <a:pt x="149866" y="59993"/>
                    <a:pt x="148202" y="59808"/>
                  </a:cubicBezTo>
                  <a:lnTo>
                    <a:pt x="148202" y="59808"/>
                  </a:lnTo>
                  <a:cubicBezTo>
                    <a:pt x="141524" y="59094"/>
                    <a:pt x="136509" y="57430"/>
                    <a:pt x="132456" y="54547"/>
                  </a:cubicBezTo>
                  <a:lnTo>
                    <a:pt x="132456" y="54547"/>
                  </a:lnTo>
                  <a:cubicBezTo>
                    <a:pt x="129585" y="52514"/>
                    <a:pt x="127194" y="49779"/>
                    <a:pt x="125346" y="46415"/>
                  </a:cubicBezTo>
                  <a:lnTo>
                    <a:pt x="125346" y="46415"/>
                  </a:lnTo>
                  <a:cubicBezTo>
                    <a:pt x="124521" y="44912"/>
                    <a:pt x="123794" y="43261"/>
                    <a:pt x="123030" y="41203"/>
                  </a:cubicBezTo>
                  <a:lnTo>
                    <a:pt x="123030" y="41203"/>
                  </a:lnTo>
                  <a:cubicBezTo>
                    <a:pt x="122734" y="40390"/>
                    <a:pt x="122438" y="39552"/>
                    <a:pt x="122155" y="38739"/>
                  </a:cubicBezTo>
                  <a:lnTo>
                    <a:pt x="122155" y="38739"/>
                  </a:lnTo>
                  <a:cubicBezTo>
                    <a:pt x="120442" y="33921"/>
                    <a:pt x="118680" y="28943"/>
                    <a:pt x="115033" y="25296"/>
                  </a:cubicBezTo>
                  <a:lnTo>
                    <a:pt x="115033" y="25296"/>
                  </a:lnTo>
                  <a:cubicBezTo>
                    <a:pt x="114294" y="24581"/>
                    <a:pt x="113505" y="23928"/>
                    <a:pt x="112655" y="23362"/>
                  </a:cubicBezTo>
                  <a:lnTo>
                    <a:pt x="112655" y="23362"/>
                  </a:lnTo>
                  <a:cubicBezTo>
                    <a:pt x="109969" y="21538"/>
                    <a:pt x="106766" y="20429"/>
                    <a:pt x="103131" y="20047"/>
                  </a:cubicBezTo>
                  <a:lnTo>
                    <a:pt x="103131" y="20047"/>
                  </a:lnTo>
                  <a:cubicBezTo>
                    <a:pt x="100063" y="19727"/>
                    <a:pt x="96662" y="19936"/>
                    <a:pt x="93015" y="20651"/>
                  </a:cubicBezTo>
                  <a:lnTo>
                    <a:pt x="93015" y="20651"/>
                  </a:lnTo>
                  <a:cubicBezTo>
                    <a:pt x="89516" y="21353"/>
                    <a:pt x="86029" y="22487"/>
                    <a:pt x="82653" y="24015"/>
                  </a:cubicBezTo>
                  <a:lnTo>
                    <a:pt x="82653" y="24015"/>
                  </a:lnTo>
                  <a:cubicBezTo>
                    <a:pt x="79313" y="25530"/>
                    <a:pt x="76159" y="27415"/>
                    <a:pt x="73264" y="29596"/>
                  </a:cubicBezTo>
                  <a:lnTo>
                    <a:pt x="73264" y="29596"/>
                  </a:lnTo>
                  <a:cubicBezTo>
                    <a:pt x="71871" y="30656"/>
                    <a:pt x="70479" y="31802"/>
                    <a:pt x="69124" y="32923"/>
                  </a:cubicBezTo>
                  <a:lnTo>
                    <a:pt x="69124" y="32923"/>
                  </a:lnTo>
                  <a:lnTo>
                    <a:pt x="68853" y="33145"/>
                  </a:lnTo>
                  <a:cubicBezTo>
                    <a:pt x="64663" y="36582"/>
                    <a:pt x="60893" y="38985"/>
                    <a:pt x="56100" y="39589"/>
                  </a:cubicBezTo>
                  <a:lnTo>
                    <a:pt x="56100" y="39589"/>
                  </a:lnTo>
                  <a:cubicBezTo>
                    <a:pt x="51689" y="40156"/>
                    <a:pt x="46452" y="37802"/>
                    <a:pt x="43384" y="33872"/>
                  </a:cubicBezTo>
                  <a:lnTo>
                    <a:pt x="43384" y="33872"/>
                  </a:lnTo>
                  <a:cubicBezTo>
                    <a:pt x="41511" y="31457"/>
                    <a:pt x="40341" y="28857"/>
                    <a:pt x="39109" y="26109"/>
                  </a:cubicBezTo>
                  <a:lnTo>
                    <a:pt x="39109" y="26109"/>
                  </a:lnTo>
                  <a:cubicBezTo>
                    <a:pt x="38505" y="24766"/>
                    <a:pt x="37877" y="23386"/>
                    <a:pt x="37174" y="22031"/>
                  </a:cubicBezTo>
                  <a:lnTo>
                    <a:pt x="37174" y="22031"/>
                  </a:lnTo>
                  <a:cubicBezTo>
                    <a:pt x="35954" y="19702"/>
                    <a:pt x="32529" y="14096"/>
                    <a:pt x="26997" y="12457"/>
                  </a:cubicBezTo>
                  <a:lnTo>
                    <a:pt x="26997" y="12457"/>
                  </a:lnTo>
                  <a:cubicBezTo>
                    <a:pt x="26972" y="12457"/>
                    <a:pt x="26960" y="12457"/>
                    <a:pt x="26948" y="12445"/>
                  </a:cubicBezTo>
                  <a:lnTo>
                    <a:pt x="26948" y="12445"/>
                  </a:lnTo>
                  <a:cubicBezTo>
                    <a:pt x="23670" y="11496"/>
                    <a:pt x="20627" y="12161"/>
                    <a:pt x="18606" y="12753"/>
                  </a:cubicBezTo>
                  <a:lnTo>
                    <a:pt x="18606" y="12753"/>
                  </a:lnTo>
                  <a:cubicBezTo>
                    <a:pt x="17670" y="11755"/>
                    <a:pt x="16844" y="10683"/>
                    <a:pt x="16055" y="9660"/>
                  </a:cubicBezTo>
                  <a:lnTo>
                    <a:pt x="16055" y="9660"/>
                  </a:lnTo>
                  <a:cubicBezTo>
                    <a:pt x="14836" y="8083"/>
                    <a:pt x="13579" y="6457"/>
                    <a:pt x="11928" y="5027"/>
                  </a:cubicBezTo>
                  <a:lnTo>
                    <a:pt x="11928" y="5027"/>
                  </a:lnTo>
                  <a:cubicBezTo>
                    <a:pt x="8872" y="2378"/>
                    <a:pt x="4547" y="55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8"/>
            <p:cNvSpPr/>
            <p:nvPr/>
          </p:nvSpPr>
          <p:spPr>
            <a:xfrm>
              <a:off x="1896625" y="2001300"/>
              <a:ext cx="3850475" cy="1440400"/>
            </a:xfrm>
            <a:custGeom>
              <a:rect b="b" l="l" r="r" t="t"/>
              <a:pathLst>
                <a:path extrusionOk="0" h="57616" w="154019">
                  <a:moveTo>
                    <a:pt x="1" y="50"/>
                  </a:moveTo>
                  <a:cubicBezTo>
                    <a:pt x="3734" y="604"/>
                    <a:pt x="7258" y="2021"/>
                    <a:pt x="9870" y="4042"/>
                  </a:cubicBezTo>
                  <a:lnTo>
                    <a:pt x="9870" y="4042"/>
                  </a:lnTo>
                  <a:cubicBezTo>
                    <a:pt x="11435" y="5250"/>
                    <a:pt x="12655" y="6630"/>
                    <a:pt x="13838" y="7973"/>
                  </a:cubicBezTo>
                  <a:lnTo>
                    <a:pt x="13838" y="7973"/>
                  </a:lnTo>
                  <a:cubicBezTo>
                    <a:pt x="14614" y="8847"/>
                    <a:pt x="15415" y="9759"/>
                    <a:pt x="16302" y="10609"/>
                  </a:cubicBezTo>
                  <a:lnTo>
                    <a:pt x="16302" y="10609"/>
                  </a:lnTo>
                  <a:lnTo>
                    <a:pt x="16314" y="10634"/>
                  </a:lnTo>
                  <a:lnTo>
                    <a:pt x="16339" y="10622"/>
                  </a:lnTo>
                  <a:cubicBezTo>
                    <a:pt x="18581" y="9833"/>
                    <a:pt x="21970" y="8897"/>
                    <a:pt x="25654" y="9882"/>
                  </a:cubicBezTo>
                  <a:lnTo>
                    <a:pt x="25654" y="9882"/>
                  </a:lnTo>
                  <a:cubicBezTo>
                    <a:pt x="25740" y="9907"/>
                    <a:pt x="25839" y="9932"/>
                    <a:pt x="25925" y="9956"/>
                  </a:cubicBezTo>
                  <a:lnTo>
                    <a:pt x="25925" y="9956"/>
                  </a:lnTo>
                  <a:cubicBezTo>
                    <a:pt x="31913" y="11694"/>
                    <a:pt x="35486" y="17719"/>
                    <a:pt x="36743" y="20245"/>
                  </a:cubicBezTo>
                  <a:lnTo>
                    <a:pt x="36743" y="20245"/>
                  </a:lnTo>
                  <a:cubicBezTo>
                    <a:pt x="37519" y="21785"/>
                    <a:pt x="38172" y="23362"/>
                    <a:pt x="38813" y="24878"/>
                  </a:cubicBezTo>
                  <a:lnTo>
                    <a:pt x="38813" y="24878"/>
                  </a:lnTo>
                  <a:cubicBezTo>
                    <a:pt x="40021" y="27748"/>
                    <a:pt x="41265" y="30718"/>
                    <a:pt x="43236" y="33355"/>
                  </a:cubicBezTo>
                  <a:lnTo>
                    <a:pt x="43236" y="33355"/>
                  </a:lnTo>
                  <a:cubicBezTo>
                    <a:pt x="44764" y="35412"/>
                    <a:pt x="46933" y="37174"/>
                    <a:pt x="49336" y="38345"/>
                  </a:cubicBezTo>
                  <a:lnTo>
                    <a:pt x="49336" y="38345"/>
                  </a:lnTo>
                  <a:cubicBezTo>
                    <a:pt x="50149" y="38739"/>
                    <a:pt x="50974" y="39047"/>
                    <a:pt x="51800" y="39294"/>
                  </a:cubicBezTo>
                  <a:lnTo>
                    <a:pt x="51800" y="39294"/>
                  </a:lnTo>
                  <a:cubicBezTo>
                    <a:pt x="53599" y="39811"/>
                    <a:pt x="55398" y="39959"/>
                    <a:pt x="57110" y="39713"/>
                  </a:cubicBezTo>
                  <a:lnTo>
                    <a:pt x="57110" y="39713"/>
                  </a:lnTo>
                  <a:cubicBezTo>
                    <a:pt x="62335" y="38949"/>
                    <a:pt x="66351" y="35844"/>
                    <a:pt x="69703" y="32997"/>
                  </a:cubicBezTo>
                  <a:lnTo>
                    <a:pt x="69703" y="32997"/>
                  </a:lnTo>
                  <a:cubicBezTo>
                    <a:pt x="71120" y="31790"/>
                    <a:pt x="72586" y="30533"/>
                    <a:pt x="74052" y="29375"/>
                  </a:cubicBezTo>
                  <a:lnTo>
                    <a:pt x="74052" y="29375"/>
                  </a:lnTo>
                  <a:cubicBezTo>
                    <a:pt x="79769" y="24890"/>
                    <a:pt x="86460" y="21588"/>
                    <a:pt x="93409" y="19850"/>
                  </a:cubicBezTo>
                  <a:lnTo>
                    <a:pt x="93409" y="19850"/>
                  </a:lnTo>
                  <a:cubicBezTo>
                    <a:pt x="101455" y="17830"/>
                    <a:pt x="108121" y="18397"/>
                    <a:pt x="113210" y="21551"/>
                  </a:cubicBezTo>
                  <a:lnTo>
                    <a:pt x="113210" y="21551"/>
                  </a:lnTo>
                  <a:cubicBezTo>
                    <a:pt x="114097" y="22093"/>
                    <a:pt x="114922" y="22721"/>
                    <a:pt x="115686" y="23424"/>
                  </a:cubicBezTo>
                  <a:lnTo>
                    <a:pt x="115686" y="23424"/>
                  </a:lnTo>
                  <a:cubicBezTo>
                    <a:pt x="119592" y="27034"/>
                    <a:pt x="121539" y="32147"/>
                    <a:pt x="123424" y="37100"/>
                  </a:cubicBezTo>
                  <a:lnTo>
                    <a:pt x="123424" y="37100"/>
                  </a:lnTo>
                  <a:cubicBezTo>
                    <a:pt x="123695" y="37815"/>
                    <a:pt x="123979" y="38554"/>
                    <a:pt x="124262" y="39281"/>
                  </a:cubicBezTo>
                  <a:lnTo>
                    <a:pt x="124262" y="39281"/>
                  </a:lnTo>
                  <a:cubicBezTo>
                    <a:pt x="125075" y="41351"/>
                    <a:pt x="125851" y="43015"/>
                    <a:pt x="126702" y="44530"/>
                  </a:cubicBezTo>
                  <a:lnTo>
                    <a:pt x="126702" y="44530"/>
                  </a:lnTo>
                  <a:cubicBezTo>
                    <a:pt x="128648" y="47943"/>
                    <a:pt x="131113" y="50666"/>
                    <a:pt x="134045" y="52650"/>
                  </a:cubicBezTo>
                  <a:lnTo>
                    <a:pt x="134045" y="52650"/>
                  </a:lnTo>
                  <a:cubicBezTo>
                    <a:pt x="138173" y="55422"/>
                    <a:pt x="143286" y="56950"/>
                    <a:pt x="150149" y="57431"/>
                  </a:cubicBezTo>
                  <a:lnTo>
                    <a:pt x="150149" y="57431"/>
                  </a:lnTo>
                  <a:cubicBezTo>
                    <a:pt x="151344" y="57517"/>
                    <a:pt x="152613" y="57579"/>
                    <a:pt x="154018" y="57616"/>
                  </a:cubicBezTo>
                  <a:lnTo>
                    <a:pt x="154018" y="57616"/>
                  </a:lnTo>
                  <a:lnTo>
                    <a:pt x="154018" y="57566"/>
                  </a:lnTo>
                  <a:cubicBezTo>
                    <a:pt x="152613" y="57529"/>
                    <a:pt x="151344" y="57468"/>
                    <a:pt x="150149" y="57381"/>
                  </a:cubicBezTo>
                  <a:lnTo>
                    <a:pt x="150149" y="57381"/>
                  </a:lnTo>
                  <a:cubicBezTo>
                    <a:pt x="143298" y="56901"/>
                    <a:pt x="138197" y="55385"/>
                    <a:pt x="134082" y="52613"/>
                  </a:cubicBezTo>
                  <a:lnTo>
                    <a:pt x="134082" y="52613"/>
                  </a:lnTo>
                  <a:cubicBezTo>
                    <a:pt x="131162" y="50642"/>
                    <a:pt x="128698" y="47906"/>
                    <a:pt x="126763" y="44506"/>
                  </a:cubicBezTo>
                  <a:lnTo>
                    <a:pt x="126763" y="44506"/>
                  </a:lnTo>
                  <a:cubicBezTo>
                    <a:pt x="125901" y="43002"/>
                    <a:pt x="125124" y="41339"/>
                    <a:pt x="124324" y="39269"/>
                  </a:cubicBezTo>
                  <a:lnTo>
                    <a:pt x="124324" y="39269"/>
                  </a:lnTo>
                  <a:cubicBezTo>
                    <a:pt x="124040" y="38542"/>
                    <a:pt x="123757" y="37803"/>
                    <a:pt x="123486" y="37088"/>
                  </a:cubicBezTo>
                  <a:lnTo>
                    <a:pt x="123486" y="37088"/>
                  </a:lnTo>
                  <a:cubicBezTo>
                    <a:pt x="121601" y="32123"/>
                    <a:pt x="119641" y="26997"/>
                    <a:pt x="115736" y="23387"/>
                  </a:cubicBezTo>
                  <a:lnTo>
                    <a:pt x="115736" y="23387"/>
                  </a:lnTo>
                  <a:cubicBezTo>
                    <a:pt x="114959" y="22684"/>
                    <a:pt x="114134" y="22056"/>
                    <a:pt x="113247" y="21514"/>
                  </a:cubicBezTo>
                  <a:lnTo>
                    <a:pt x="113247" y="21514"/>
                  </a:lnTo>
                  <a:cubicBezTo>
                    <a:pt x="108133" y="18347"/>
                    <a:pt x="101455" y="17768"/>
                    <a:pt x="93385" y="19801"/>
                  </a:cubicBezTo>
                  <a:lnTo>
                    <a:pt x="93385" y="19801"/>
                  </a:lnTo>
                  <a:cubicBezTo>
                    <a:pt x="86435" y="21551"/>
                    <a:pt x="79732" y="24841"/>
                    <a:pt x="74015" y="29338"/>
                  </a:cubicBezTo>
                  <a:lnTo>
                    <a:pt x="74015" y="29338"/>
                  </a:lnTo>
                  <a:cubicBezTo>
                    <a:pt x="72537" y="30496"/>
                    <a:pt x="71070" y="31741"/>
                    <a:pt x="69654" y="32948"/>
                  </a:cubicBezTo>
                  <a:lnTo>
                    <a:pt x="69654" y="32948"/>
                  </a:lnTo>
                  <a:cubicBezTo>
                    <a:pt x="66314" y="35794"/>
                    <a:pt x="62310" y="38899"/>
                    <a:pt x="57086" y="39663"/>
                  </a:cubicBezTo>
                  <a:lnTo>
                    <a:pt x="57086" y="39663"/>
                  </a:lnTo>
                  <a:cubicBezTo>
                    <a:pt x="51467" y="40476"/>
                    <a:pt x="45996" y="36953"/>
                    <a:pt x="43286" y="33330"/>
                  </a:cubicBezTo>
                  <a:lnTo>
                    <a:pt x="43286" y="33330"/>
                  </a:lnTo>
                  <a:cubicBezTo>
                    <a:pt x="41314" y="30693"/>
                    <a:pt x="40131" y="27859"/>
                    <a:pt x="38875" y="24865"/>
                  </a:cubicBezTo>
                  <a:lnTo>
                    <a:pt x="38875" y="24865"/>
                  </a:lnTo>
                  <a:cubicBezTo>
                    <a:pt x="38234" y="23337"/>
                    <a:pt x="37569" y="21760"/>
                    <a:pt x="36805" y="20232"/>
                  </a:cubicBezTo>
                  <a:lnTo>
                    <a:pt x="36805" y="20232"/>
                  </a:lnTo>
                  <a:cubicBezTo>
                    <a:pt x="35597" y="17805"/>
                    <a:pt x="34045" y="15612"/>
                    <a:pt x="32307" y="13875"/>
                  </a:cubicBezTo>
                  <a:lnTo>
                    <a:pt x="32307" y="13875"/>
                  </a:lnTo>
                  <a:cubicBezTo>
                    <a:pt x="30250" y="11817"/>
                    <a:pt x="28020" y="10449"/>
                    <a:pt x="25666" y="9833"/>
                  </a:cubicBezTo>
                  <a:lnTo>
                    <a:pt x="25666" y="9833"/>
                  </a:lnTo>
                  <a:cubicBezTo>
                    <a:pt x="21982" y="8847"/>
                    <a:pt x="18581" y="9772"/>
                    <a:pt x="16326" y="10560"/>
                  </a:cubicBezTo>
                  <a:lnTo>
                    <a:pt x="16326" y="10560"/>
                  </a:lnTo>
                  <a:cubicBezTo>
                    <a:pt x="15439" y="9710"/>
                    <a:pt x="14651" y="8810"/>
                    <a:pt x="13875" y="7936"/>
                  </a:cubicBezTo>
                  <a:lnTo>
                    <a:pt x="13875" y="7936"/>
                  </a:lnTo>
                  <a:cubicBezTo>
                    <a:pt x="12704" y="6593"/>
                    <a:pt x="11472" y="5213"/>
                    <a:pt x="9907" y="4005"/>
                  </a:cubicBezTo>
                  <a:lnTo>
                    <a:pt x="9907" y="4005"/>
                  </a:lnTo>
                  <a:cubicBezTo>
                    <a:pt x="7283" y="1972"/>
                    <a:pt x="3746" y="55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8"/>
            <p:cNvSpPr/>
            <p:nvPr/>
          </p:nvSpPr>
          <p:spPr>
            <a:xfrm>
              <a:off x="1896625" y="2021625"/>
              <a:ext cx="3850475" cy="1376650"/>
            </a:xfrm>
            <a:custGeom>
              <a:rect b="b" l="l" r="r" t="t"/>
              <a:pathLst>
                <a:path extrusionOk="0" h="55066" w="154019">
                  <a:moveTo>
                    <a:pt x="1" y="50"/>
                  </a:moveTo>
                  <a:cubicBezTo>
                    <a:pt x="2933" y="543"/>
                    <a:pt x="5705" y="1578"/>
                    <a:pt x="7862" y="3020"/>
                  </a:cubicBezTo>
                  <a:lnTo>
                    <a:pt x="7862" y="3020"/>
                  </a:lnTo>
                  <a:cubicBezTo>
                    <a:pt x="9340" y="4018"/>
                    <a:pt x="10523" y="5164"/>
                    <a:pt x="11669" y="6260"/>
                  </a:cubicBezTo>
                  <a:lnTo>
                    <a:pt x="11669" y="6260"/>
                  </a:lnTo>
                  <a:cubicBezTo>
                    <a:pt x="12421" y="6987"/>
                    <a:pt x="13185" y="7726"/>
                    <a:pt x="14047" y="8441"/>
                  </a:cubicBezTo>
                  <a:lnTo>
                    <a:pt x="14047" y="8441"/>
                  </a:lnTo>
                  <a:lnTo>
                    <a:pt x="14059" y="8453"/>
                  </a:lnTo>
                  <a:lnTo>
                    <a:pt x="14072" y="8441"/>
                  </a:lnTo>
                  <a:cubicBezTo>
                    <a:pt x="16524" y="7468"/>
                    <a:pt x="20257" y="6272"/>
                    <a:pt x="24323" y="7258"/>
                  </a:cubicBezTo>
                  <a:lnTo>
                    <a:pt x="24323" y="7258"/>
                  </a:lnTo>
                  <a:cubicBezTo>
                    <a:pt x="24496" y="7295"/>
                    <a:pt x="24680" y="7344"/>
                    <a:pt x="24853" y="7406"/>
                  </a:cubicBezTo>
                  <a:lnTo>
                    <a:pt x="24853" y="7406"/>
                  </a:lnTo>
                  <a:cubicBezTo>
                    <a:pt x="29387" y="8712"/>
                    <a:pt x="33663" y="12803"/>
                    <a:pt x="36373" y="18458"/>
                  </a:cubicBezTo>
                  <a:lnTo>
                    <a:pt x="36373" y="18458"/>
                  </a:lnTo>
                  <a:cubicBezTo>
                    <a:pt x="37199" y="20171"/>
                    <a:pt x="37901" y="21933"/>
                    <a:pt x="38579" y="23646"/>
                  </a:cubicBezTo>
                  <a:lnTo>
                    <a:pt x="38579" y="23646"/>
                  </a:lnTo>
                  <a:cubicBezTo>
                    <a:pt x="39799" y="26751"/>
                    <a:pt x="41068" y="29954"/>
                    <a:pt x="43138" y="32837"/>
                  </a:cubicBezTo>
                  <a:lnTo>
                    <a:pt x="43138" y="32837"/>
                  </a:lnTo>
                  <a:cubicBezTo>
                    <a:pt x="44764" y="35092"/>
                    <a:pt x="47093" y="37051"/>
                    <a:pt x="49693" y="38333"/>
                  </a:cubicBezTo>
                  <a:lnTo>
                    <a:pt x="49693" y="38333"/>
                  </a:lnTo>
                  <a:cubicBezTo>
                    <a:pt x="50580" y="38776"/>
                    <a:pt x="51479" y="39121"/>
                    <a:pt x="52379" y="39392"/>
                  </a:cubicBezTo>
                  <a:lnTo>
                    <a:pt x="52379" y="39392"/>
                  </a:lnTo>
                  <a:cubicBezTo>
                    <a:pt x="54326" y="39947"/>
                    <a:pt x="56272" y="40095"/>
                    <a:pt x="58096" y="39787"/>
                  </a:cubicBezTo>
                  <a:lnTo>
                    <a:pt x="58096" y="39787"/>
                  </a:lnTo>
                  <a:cubicBezTo>
                    <a:pt x="63209" y="38949"/>
                    <a:pt x="67029" y="35881"/>
                    <a:pt x="70516" y="32813"/>
                  </a:cubicBezTo>
                  <a:lnTo>
                    <a:pt x="70516" y="32813"/>
                  </a:lnTo>
                  <a:cubicBezTo>
                    <a:pt x="71945" y="31531"/>
                    <a:pt x="73350" y="30299"/>
                    <a:pt x="74792" y="29129"/>
                  </a:cubicBezTo>
                  <a:lnTo>
                    <a:pt x="74792" y="29129"/>
                  </a:lnTo>
                  <a:cubicBezTo>
                    <a:pt x="80361" y="24594"/>
                    <a:pt x="86928" y="21095"/>
                    <a:pt x="93766" y="19000"/>
                  </a:cubicBezTo>
                  <a:lnTo>
                    <a:pt x="93766" y="19000"/>
                  </a:lnTo>
                  <a:cubicBezTo>
                    <a:pt x="101985" y="16499"/>
                    <a:pt x="108528" y="16733"/>
                    <a:pt x="113813" y="19715"/>
                  </a:cubicBezTo>
                  <a:lnTo>
                    <a:pt x="113813" y="19715"/>
                  </a:lnTo>
                  <a:cubicBezTo>
                    <a:pt x="114725" y="20233"/>
                    <a:pt x="115588" y="20836"/>
                    <a:pt x="116389" y="21526"/>
                  </a:cubicBezTo>
                  <a:lnTo>
                    <a:pt x="116389" y="21526"/>
                  </a:lnTo>
                  <a:cubicBezTo>
                    <a:pt x="120566" y="25100"/>
                    <a:pt x="122697" y="30361"/>
                    <a:pt x="124767" y="35462"/>
                  </a:cubicBezTo>
                  <a:lnTo>
                    <a:pt x="124767" y="35462"/>
                  </a:lnTo>
                  <a:cubicBezTo>
                    <a:pt x="125026" y="36078"/>
                    <a:pt x="125285" y="36731"/>
                    <a:pt x="125543" y="37359"/>
                  </a:cubicBezTo>
                  <a:lnTo>
                    <a:pt x="125543" y="37359"/>
                  </a:lnTo>
                  <a:cubicBezTo>
                    <a:pt x="126406" y="39442"/>
                    <a:pt x="127231" y="41117"/>
                    <a:pt x="128119" y="42621"/>
                  </a:cubicBezTo>
                  <a:lnTo>
                    <a:pt x="128119" y="42621"/>
                  </a:lnTo>
                  <a:cubicBezTo>
                    <a:pt x="130152" y="46083"/>
                    <a:pt x="132702" y="48806"/>
                    <a:pt x="135684" y="50728"/>
                  </a:cubicBezTo>
                  <a:lnTo>
                    <a:pt x="135684" y="50728"/>
                  </a:lnTo>
                  <a:cubicBezTo>
                    <a:pt x="137988" y="52207"/>
                    <a:pt x="140563" y="53266"/>
                    <a:pt x="143557" y="53969"/>
                  </a:cubicBezTo>
                  <a:lnTo>
                    <a:pt x="143557" y="53969"/>
                  </a:lnTo>
                  <a:cubicBezTo>
                    <a:pt x="146046" y="54560"/>
                    <a:pt x="148831" y="54893"/>
                    <a:pt x="152096" y="55016"/>
                  </a:cubicBezTo>
                  <a:lnTo>
                    <a:pt x="152096" y="55016"/>
                  </a:lnTo>
                  <a:cubicBezTo>
                    <a:pt x="152712" y="55041"/>
                    <a:pt x="153340" y="55053"/>
                    <a:pt x="154018" y="55065"/>
                  </a:cubicBezTo>
                  <a:lnTo>
                    <a:pt x="154018" y="55065"/>
                  </a:lnTo>
                  <a:lnTo>
                    <a:pt x="154018" y="55004"/>
                  </a:lnTo>
                  <a:cubicBezTo>
                    <a:pt x="153340" y="55004"/>
                    <a:pt x="152700" y="54979"/>
                    <a:pt x="152096" y="54967"/>
                  </a:cubicBezTo>
                  <a:lnTo>
                    <a:pt x="152096" y="54967"/>
                  </a:lnTo>
                  <a:cubicBezTo>
                    <a:pt x="147685" y="54806"/>
                    <a:pt x="141179" y="54190"/>
                    <a:pt x="135709" y="50679"/>
                  </a:cubicBezTo>
                  <a:lnTo>
                    <a:pt x="135709" y="50679"/>
                  </a:lnTo>
                  <a:cubicBezTo>
                    <a:pt x="132739" y="48769"/>
                    <a:pt x="130201" y="46058"/>
                    <a:pt x="128168" y="42608"/>
                  </a:cubicBezTo>
                  <a:lnTo>
                    <a:pt x="128168" y="42608"/>
                  </a:lnTo>
                  <a:cubicBezTo>
                    <a:pt x="127281" y="41093"/>
                    <a:pt x="126467" y="39429"/>
                    <a:pt x="125605" y="37347"/>
                  </a:cubicBezTo>
                  <a:lnTo>
                    <a:pt x="125605" y="37347"/>
                  </a:lnTo>
                  <a:cubicBezTo>
                    <a:pt x="125346" y="36719"/>
                    <a:pt x="125075" y="36066"/>
                    <a:pt x="124829" y="35437"/>
                  </a:cubicBezTo>
                  <a:lnTo>
                    <a:pt x="124829" y="35437"/>
                  </a:lnTo>
                  <a:cubicBezTo>
                    <a:pt x="122759" y="30348"/>
                    <a:pt x="120615" y="25075"/>
                    <a:pt x="116438" y="21489"/>
                  </a:cubicBezTo>
                  <a:lnTo>
                    <a:pt x="116438" y="21489"/>
                  </a:lnTo>
                  <a:cubicBezTo>
                    <a:pt x="115625" y="20799"/>
                    <a:pt x="114750" y="20196"/>
                    <a:pt x="113838" y="19678"/>
                  </a:cubicBezTo>
                  <a:lnTo>
                    <a:pt x="113838" y="19678"/>
                  </a:lnTo>
                  <a:cubicBezTo>
                    <a:pt x="110955" y="18052"/>
                    <a:pt x="107603" y="17226"/>
                    <a:pt x="103870" y="17251"/>
                  </a:cubicBezTo>
                  <a:lnTo>
                    <a:pt x="103870" y="17251"/>
                  </a:lnTo>
                  <a:cubicBezTo>
                    <a:pt x="100777" y="17263"/>
                    <a:pt x="97475" y="17818"/>
                    <a:pt x="93742" y="18951"/>
                  </a:cubicBezTo>
                  <a:lnTo>
                    <a:pt x="93742" y="18951"/>
                  </a:lnTo>
                  <a:cubicBezTo>
                    <a:pt x="86891" y="21046"/>
                    <a:pt x="80324" y="24545"/>
                    <a:pt x="74755" y="29079"/>
                  </a:cubicBezTo>
                  <a:lnTo>
                    <a:pt x="74755" y="29079"/>
                  </a:lnTo>
                  <a:cubicBezTo>
                    <a:pt x="73313" y="30262"/>
                    <a:pt x="71908" y="31494"/>
                    <a:pt x="70467" y="32776"/>
                  </a:cubicBezTo>
                  <a:lnTo>
                    <a:pt x="70467" y="32776"/>
                  </a:lnTo>
                  <a:cubicBezTo>
                    <a:pt x="66992" y="35832"/>
                    <a:pt x="63172" y="38900"/>
                    <a:pt x="58084" y="39737"/>
                  </a:cubicBezTo>
                  <a:lnTo>
                    <a:pt x="58084" y="39737"/>
                  </a:lnTo>
                  <a:cubicBezTo>
                    <a:pt x="52268" y="40698"/>
                    <a:pt x="46181" y="36977"/>
                    <a:pt x="43187" y="32813"/>
                  </a:cubicBezTo>
                  <a:lnTo>
                    <a:pt x="43187" y="32813"/>
                  </a:lnTo>
                  <a:cubicBezTo>
                    <a:pt x="41129" y="29942"/>
                    <a:pt x="39860" y="26726"/>
                    <a:pt x="38628" y="23621"/>
                  </a:cubicBezTo>
                  <a:lnTo>
                    <a:pt x="38628" y="23621"/>
                  </a:lnTo>
                  <a:cubicBezTo>
                    <a:pt x="37963" y="21921"/>
                    <a:pt x="37261" y="20146"/>
                    <a:pt x="36435" y="18434"/>
                  </a:cubicBezTo>
                  <a:lnTo>
                    <a:pt x="36435" y="18434"/>
                  </a:lnTo>
                  <a:cubicBezTo>
                    <a:pt x="35166" y="15797"/>
                    <a:pt x="33490" y="13407"/>
                    <a:pt x="31605" y="11509"/>
                  </a:cubicBezTo>
                  <a:lnTo>
                    <a:pt x="31605" y="11509"/>
                  </a:lnTo>
                  <a:cubicBezTo>
                    <a:pt x="29375" y="9279"/>
                    <a:pt x="26923" y="7837"/>
                    <a:pt x="24335" y="7209"/>
                  </a:cubicBezTo>
                  <a:lnTo>
                    <a:pt x="24335" y="7209"/>
                  </a:lnTo>
                  <a:cubicBezTo>
                    <a:pt x="20257" y="6223"/>
                    <a:pt x="16524" y="7406"/>
                    <a:pt x="14059" y="8392"/>
                  </a:cubicBezTo>
                  <a:lnTo>
                    <a:pt x="14059" y="8392"/>
                  </a:lnTo>
                  <a:cubicBezTo>
                    <a:pt x="13222" y="7689"/>
                    <a:pt x="12458" y="6950"/>
                    <a:pt x="11718" y="6236"/>
                  </a:cubicBezTo>
                  <a:lnTo>
                    <a:pt x="11718" y="6236"/>
                  </a:lnTo>
                  <a:cubicBezTo>
                    <a:pt x="10572" y="5127"/>
                    <a:pt x="9377" y="3981"/>
                    <a:pt x="7899" y="2983"/>
                  </a:cubicBezTo>
                  <a:lnTo>
                    <a:pt x="7899" y="2983"/>
                  </a:lnTo>
                  <a:cubicBezTo>
                    <a:pt x="5730" y="1529"/>
                    <a:pt x="2945" y="49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8"/>
            <p:cNvSpPr/>
            <p:nvPr/>
          </p:nvSpPr>
          <p:spPr>
            <a:xfrm>
              <a:off x="1896625" y="2040725"/>
              <a:ext cx="3850475" cy="1315950"/>
            </a:xfrm>
            <a:custGeom>
              <a:rect b="b" l="l" r="r" t="t"/>
              <a:pathLst>
                <a:path extrusionOk="0" h="52638" w="154019">
                  <a:moveTo>
                    <a:pt x="1" y="62"/>
                  </a:moveTo>
                  <a:cubicBezTo>
                    <a:pt x="2157" y="457"/>
                    <a:pt x="4178" y="1134"/>
                    <a:pt x="5853" y="2058"/>
                  </a:cubicBezTo>
                  <a:lnTo>
                    <a:pt x="5853" y="2058"/>
                  </a:lnTo>
                  <a:cubicBezTo>
                    <a:pt x="7258" y="2835"/>
                    <a:pt x="8404" y="3734"/>
                    <a:pt x="9525" y="4609"/>
                  </a:cubicBezTo>
                  <a:lnTo>
                    <a:pt x="9525" y="4609"/>
                  </a:lnTo>
                  <a:cubicBezTo>
                    <a:pt x="10227" y="5176"/>
                    <a:pt x="10967" y="5755"/>
                    <a:pt x="11780" y="6309"/>
                  </a:cubicBezTo>
                  <a:lnTo>
                    <a:pt x="11780" y="6309"/>
                  </a:lnTo>
                  <a:lnTo>
                    <a:pt x="11792" y="6322"/>
                  </a:lnTo>
                  <a:lnTo>
                    <a:pt x="11817" y="6309"/>
                  </a:lnTo>
                  <a:cubicBezTo>
                    <a:pt x="16043" y="4449"/>
                    <a:pt x="19604" y="3931"/>
                    <a:pt x="22992" y="4683"/>
                  </a:cubicBezTo>
                  <a:lnTo>
                    <a:pt x="22992" y="4683"/>
                  </a:lnTo>
                  <a:cubicBezTo>
                    <a:pt x="23263" y="4745"/>
                    <a:pt x="23535" y="4818"/>
                    <a:pt x="23806" y="4892"/>
                  </a:cubicBezTo>
                  <a:lnTo>
                    <a:pt x="23806" y="4892"/>
                  </a:lnTo>
                  <a:cubicBezTo>
                    <a:pt x="28673" y="6309"/>
                    <a:pt x="33194" y="10659"/>
                    <a:pt x="36004" y="16709"/>
                  </a:cubicBezTo>
                  <a:lnTo>
                    <a:pt x="36004" y="16709"/>
                  </a:lnTo>
                  <a:cubicBezTo>
                    <a:pt x="36891" y="18594"/>
                    <a:pt x="37618" y="20553"/>
                    <a:pt x="38320" y="22438"/>
                  </a:cubicBezTo>
                  <a:lnTo>
                    <a:pt x="38320" y="22438"/>
                  </a:lnTo>
                  <a:cubicBezTo>
                    <a:pt x="39577" y="25790"/>
                    <a:pt x="40871" y="29252"/>
                    <a:pt x="43027" y="32357"/>
                  </a:cubicBezTo>
                  <a:lnTo>
                    <a:pt x="43027" y="32357"/>
                  </a:lnTo>
                  <a:cubicBezTo>
                    <a:pt x="45208" y="35474"/>
                    <a:pt x="48880" y="38345"/>
                    <a:pt x="52970" y="39540"/>
                  </a:cubicBezTo>
                  <a:lnTo>
                    <a:pt x="52970" y="39540"/>
                  </a:lnTo>
                  <a:cubicBezTo>
                    <a:pt x="54954" y="40119"/>
                    <a:pt x="57036" y="40292"/>
                    <a:pt x="59094" y="39922"/>
                  </a:cubicBezTo>
                  <a:lnTo>
                    <a:pt x="59094" y="39922"/>
                  </a:lnTo>
                  <a:cubicBezTo>
                    <a:pt x="64084" y="39010"/>
                    <a:pt x="67719" y="35967"/>
                    <a:pt x="71329" y="32677"/>
                  </a:cubicBezTo>
                  <a:lnTo>
                    <a:pt x="71329" y="32677"/>
                  </a:lnTo>
                  <a:cubicBezTo>
                    <a:pt x="72869" y="31248"/>
                    <a:pt x="74175" y="30065"/>
                    <a:pt x="75531" y="28919"/>
                  </a:cubicBezTo>
                  <a:lnTo>
                    <a:pt x="75531" y="28919"/>
                  </a:lnTo>
                  <a:cubicBezTo>
                    <a:pt x="80965" y="24336"/>
                    <a:pt x="87396" y="20639"/>
                    <a:pt x="94136" y="18212"/>
                  </a:cubicBezTo>
                  <a:lnTo>
                    <a:pt x="94136" y="18212"/>
                  </a:lnTo>
                  <a:cubicBezTo>
                    <a:pt x="102379" y="15242"/>
                    <a:pt x="109008" y="15156"/>
                    <a:pt x="114405" y="17941"/>
                  </a:cubicBezTo>
                  <a:lnTo>
                    <a:pt x="114405" y="17941"/>
                  </a:lnTo>
                  <a:cubicBezTo>
                    <a:pt x="115354" y="18421"/>
                    <a:pt x="116253" y="19000"/>
                    <a:pt x="117103" y="19678"/>
                  </a:cubicBezTo>
                  <a:lnTo>
                    <a:pt x="117103" y="19678"/>
                  </a:lnTo>
                  <a:cubicBezTo>
                    <a:pt x="121527" y="23214"/>
                    <a:pt x="123868" y="28623"/>
                    <a:pt x="126122" y="33860"/>
                  </a:cubicBezTo>
                  <a:lnTo>
                    <a:pt x="126122" y="33860"/>
                  </a:lnTo>
                  <a:cubicBezTo>
                    <a:pt x="126357" y="34402"/>
                    <a:pt x="126591" y="34944"/>
                    <a:pt x="126837" y="35474"/>
                  </a:cubicBezTo>
                  <a:lnTo>
                    <a:pt x="126837" y="35474"/>
                  </a:lnTo>
                  <a:cubicBezTo>
                    <a:pt x="127749" y="37581"/>
                    <a:pt x="128611" y="39257"/>
                    <a:pt x="129523" y="40772"/>
                  </a:cubicBezTo>
                  <a:lnTo>
                    <a:pt x="129523" y="40772"/>
                  </a:lnTo>
                  <a:cubicBezTo>
                    <a:pt x="131667" y="44272"/>
                    <a:pt x="134279" y="46995"/>
                    <a:pt x="137310" y="48843"/>
                  </a:cubicBezTo>
                  <a:lnTo>
                    <a:pt x="137310" y="48843"/>
                  </a:lnTo>
                  <a:cubicBezTo>
                    <a:pt x="142806" y="52194"/>
                    <a:pt x="149114" y="52638"/>
                    <a:pt x="154018" y="52638"/>
                  </a:cubicBezTo>
                  <a:lnTo>
                    <a:pt x="154018" y="52638"/>
                  </a:lnTo>
                  <a:lnTo>
                    <a:pt x="154018" y="52589"/>
                  </a:lnTo>
                  <a:cubicBezTo>
                    <a:pt x="149127" y="52589"/>
                    <a:pt x="142818" y="52145"/>
                    <a:pt x="137347" y="48806"/>
                  </a:cubicBezTo>
                  <a:lnTo>
                    <a:pt x="137347" y="48806"/>
                  </a:lnTo>
                  <a:cubicBezTo>
                    <a:pt x="134329" y="46958"/>
                    <a:pt x="131716" y="44247"/>
                    <a:pt x="129572" y="40748"/>
                  </a:cubicBezTo>
                  <a:lnTo>
                    <a:pt x="129572" y="40748"/>
                  </a:lnTo>
                  <a:cubicBezTo>
                    <a:pt x="128661" y="39244"/>
                    <a:pt x="127811" y="37569"/>
                    <a:pt x="126886" y="35462"/>
                  </a:cubicBezTo>
                  <a:lnTo>
                    <a:pt x="126886" y="35462"/>
                  </a:lnTo>
                  <a:cubicBezTo>
                    <a:pt x="126652" y="34932"/>
                    <a:pt x="126418" y="34390"/>
                    <a:pt x="126184" y="33848"/>
                  </a:cubicBezTo>
                  <a:lnTo>
                    <a:pt x="126184" y="33848"/>
                  </a:lnTo>
                  <a:cubicBezTo>
                    <a:pt x="123917" y="28599"/>
                    <a:pt x="121576" y="23190"/>
                    <a:pt x="117140" y="19641"/>
                  </a:cubicBezTo>
                  <a:lnTo>
                    <a:pt x="117140" y="19641"/>
                  </a:lnTo>
                  <a:cubicBezTo>
                    <a:pt x="116290" y="18963"/>
                    <a:pt x="115378" y="18384"/>
                    <a:pt x="114429" y="17891"/>
                  </a:cubicBezTo>
                  <a:lnTo>
                    <a:pt x="114429" y="17891"/>
                  </a:lnTo>
                  <a:cubicBezTo>
                    <a:pt x="109020" y="15095"/>
                    <a:pt x="102367" y="15193"/>
                    <a:pt x="94111" y="18163"/>
                  </a:cubicBezTo>
                  <a:lnTo>
                    <a:pt x="94111" y="18163"/>
                  </a:lnTo>
                  <a:cubicBezTo>
                    <a:pt x="87372" y="20590"/>
                    <a:pt x="80928" y="24299"/>
                    <a:pt x="75494" y="28882"/>
                  </a:cubicBezTo>
                  <a:lnTo>
                    <a:pt x="75494" y="28882"/>
                  </a:lnTo>
                  <a:cubicBezTo>
                    <a:pt x="74138" y="30028"/>
                    <a:pt x="72832" y="31211"/>
                    <a:pt x="71280" y="32640"/>
                  </a:cubicBezTo>
                  <a:lnTo>
                    <a:pt x="71280" y="32640"/>
                  </a:lnTo>
                  <a:cubicBezTo>
                    <a:pt x="67682" y="35930"/>
                    <a:pt x="64047" y="38961"/>
                    <a:pt x="59069" y="39873"/>
                  </a:cubicBezTo>
                  <a:lnTo>
                    <a:pt x="59069" y="39873"/>
                  </a:lnTo>
                  <a:cubicBezTo>
                    <a:pt x="52810" y="41019"/>
                    <a:pt x="46292" y="36940"/>
                    <a:pt x="43089" y="32332"/>
                  </a:cubicBezTo>
                  <a:lnTo>
                    <a:pt x="43089" y="32332"/>
                  </a:lnTo>
                  <a:cubicBezTo>
                    <a:pt x="40932" y="29227"/>
                    <a:pt x="39639" y="25777"/>
                    <a:pt x="38382" y="22426"/>
                  </a:cubicBezTo>
                  <a:lnTo>
                    <a:pt x="38382" y="22426"/>
                  </a:lnTo>
                  <a:cubicBezTo>
                    <a:pt x="37679" y="20541"/>
                    <a:pt x="36940" y="18581"/>
                    <a:pt x="36065" y="16696"/>
                  </a:cubicBezTo>
                  <a:lnTo>
                    <a:pt x="36065" y="16696"/>
                  </a:lnTo>
                  <a:cubicBezTo>
                    <a:pt x="34722" y="13825"/>
                    <a:pt x="32948" y="11238"/>
                    <a:pt x="30903" y="9205"/>
                  </a:cubicBezTo>
                  <a:lnTo>
                    <a:pt x="30903" y="9205"/>
                  </a:lnTo>
                  <a:cubicBezTo>
                    <a:pt x="28488" y="6802"/>
                    <a:pt x="25826" y="5262"/>
                    <a:pt x="23005" y="4634"/>
                  </a:cubicBezTo>
                  <a:lnTo>
                    <a:pt x="23005" y="4634"/>
                  </a:lnTo>
                  <a:cubicBezTo>
                    <a:pt x="19604" y="3882"/>
                    <a:pt x="16043" y="4400"/>
                    <a:pt x="11792" y="6260"/>
                  </a:cubicBezTo>
                  <a:lnTo>
                    <a:pt x="11792" y="6260"/>
                  </a:lnTo>
                  <a:cubicBezTo>
                    <a:pt x="10991" y="5706"/>
                    <a:pt x="10264" y="5139"/>
                    <a:pt x="9562" y="4572"/>
                  </a:cubicBezTo>
                  <a:lnTo>
                    <a:pt x="9562" y="4572"/>
                  </a:lnTo>
                  <a:cubicBezTo>
                    <a:pt x="8441" y="3697"/>
                    <a:pt x="7295" y="2785"/>
                    <a:pt x="5878" y="2009"/>
                  </a:cubicBezTo>
                  <a:lnTo>
                    <a:pt x="5878" y="2009"/>
                  </a:lnTo>
                  <a:cubicBezTo>
                    <a:pt x="4202" y="1085"/>
                    <a:pt x="2157" y="39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8"/>
            <p:cNvSpPr/>
            <p:nvPr/>
          </p:nvSpPr>
          <p:spPr>
            <a:xfrm>
              <a:off x="1896625" y="2057975"/>
              <a:ext cx="3850475" cy="1260200"/>
            </a:xfrm>
            <a:custGeom>
              <a:rect b="b" l="l" r="r" t="t"/>
              <a:pathLst>
                <a:path extrusionOk="0" h="50408" w="154019">
                  <a:moveTo>
                    <a:pt x="1" y="50"/>
                  </a:moveTo>
                  <a:cubicBezTo>
                    <a:pt x="1368" y="309"/>
                    <a:pt x="2674" y="678"/>
                    <a:pt x="3845" y="1171"/>
                  </a:cubicBezTo>
                  <a:lnTo>
                    <a:pt x="3845" y="1171"/>
                  </a:lnTo>
                  <a:cubicBezTo>
                    <a:pt x="5176" y="1726"/>
                    <a:pt x="6248" y="2367"/>
                    <a:pt x="7381" y="3044"/>
                  </a:cubicBezTo>
                  <a:lnTo>
                    <a:pt x="7381" y="3044"/>
                  </a:lnTo>
                  <a:cubicBezTo>
                    <a:pt x="8059" y="3438"/>
                    <a:pt x="8761" y="3857"/>
                    <a:pt x="9513" y="4252"/>
                  </a:cubicBezTo>
                  <a:lnTo>
                    <a:pt x="9513" y="4252"/>
                  </a:lnTo>
                  <a:lnTo>
                    <a:pt x="9537" y="4264"/>
                  </a:lnTo>
                  <a:lnTo>
                    <a:pt x="9550" y="4252"/>
                  </a:lnTo>
                  <a:cubicBezTo>
                    <a:pt x="14121" y="2095"/>
                    <a:pt x="17978" y="1430"/>
                    <a:pt x="21662" y="2194"/>
                  </a:cubicBezTo>
                  <a:lnTo>
                    <a:pt x="21662" y="2194"/>
                  </a:lnTo>
                  <a:cubicBezTo>
                    <a:pt x="27293" y="3340"/>
                    <a:pt x="32517" y="8145"/>
                    <a:pt x="35634" y="15045"/>
                  </a:cubicBezTo>
                  <a:lnTo>
                    <a:pt x="35634" y="15045"/>
                  </a:lnTo>
                  <a:cubicBezTo>
                    <a:pt x="36571" y="17103"/>
                    <a:pt x="37334" y="19247"/>
                    <a:pt x="38074" y="21305"/>
                  </a:cubicBezTo>
                  <a:lnTo>
                    <a:pt x="38074" y="21305"/>
                  </a:lnTo>
                  <a:cubicBezTo>
                    <a:pt x="39355" y="24902"/>
                    <a:pt x="40674" y="28611"/>
                    <a:pt x="42928" y="31950"/>
                  </a:cubicBezTo>
                  <a:lnTo>
                    <a:pt x="42928" y="31950"/>
                  </a:lnTo>
                  <a:cubicBezTo>
                    <a:pt x="44752" y="34649"/>
                    <a:pt x="47401" y="36965"/>
                    <a:pt x="50407" y="38505"/>
                  </a:cubicBezTo>
                  <a:lnTo>
                    <a:pt x="50407" y="38505"/>
                  </a:lnTo>
                  <a:cubicBezTo>
                    <a:pt x="51455" y="39035"/>
                    <a:pt x="52514" y="39454"/>
                    <a:pt x="53562" y="39762"/>
                  </a:cubicBezTo>
                  <a:lnTo>
                    <a:pt x="53562" y="39762"/>
                  </a:lnTo>
                  <a:cubicBezTo>
                    <a:pt x="55792" y="40415"/>
                    <a:pt x="58010" y="40538"/>
                    <a:pt x="60080" y="40119"/>
                  </a:cubicBezTo>
                  <a:lnTo>
                    <a:pt x="60080" y="40119"/>
                  </a:lnTo>
                  <a:cubicBezTo>
                    <a:pt x="64947" y="39146"/>
                    <a:pt x="68421" y="36139"/>
                    <a:pt x="72130" y="32616"/>
                  </a:cubicBezTo>
                  <a:lnTo>
                    <a:pt x="72130" y="32616"/>
                  </a:lnTo>
                  <a:cubicBezTo>
                    <a:pt x="73338" y="31470"/>
                    <a:pt x="74779" y="30114"/>
                    <a:pt x="76282" y="28796"/>
                  </a:cubicBezTo>
                  <a:lnTo>
                    <a:pt x="76282" y="28796"/>
                  </a:lnTo>
                  <a:cubicBezTo>
                    <a:pt x="81581" y="24163"/>
                    <a:pt x="87889" y="20257"/>
                    <a:pt x="94506" y="17485"/>
                  </a:cubicBezTo>
                  <a:lnTo>
                    <a:pt x="94506" y="17485"/>
                  </a:lnTo>
                  <a:cubicBezTo>
                    <a:pt x="102773" y="14047"/>
                    <a:pt x="109476" y="13628"/>
                    <a:pt x="114996" y="16228"/>
                  </a:cubicBezTo>
                  <a:lnTo>
                    <a:pt x="114996" y="16228"/>
                  </a:lnTo>
                  <a:cubicBezTo>
                    <a:pt x="115982" y="16684"/>
                    <a:pt x="116931" y="17251"/>
                    <a:pt x="117806" y="17891"/>
                  </a:cubicBezTo>
                  <a:lnTo>
                    <a:pt x="117806" y="17891"/>
                  </a:lnTo>
                  <a:cubicBezTo>
                    <a:pt x="122512" y="21403"/>
                    <a:pt x="125038" y="26948"/>
                    <a:pt x="127490" y="32320"/>
                  </a:cubicBezTo>
                  <a:lnTo>
                    <a:pt x="127490" y="32320"/>
                  </a:lnTo>
                  <a:cubicBezTo>
                    <a:pt x="127700" y="32776"/>
                    <a:pt x="127909" y="33232"/>
                    <a:pt x="128119" y="33675"/>
                  </a:cubicBezTo>
                  <a:lnTo>
                    <a:pt x="128119" y="33675"/>
                  </a:lnTo>
                  <a:cubicBezTo>
                    <a:pt x="129092" y="35794"/>
                    <a:pt x="129991" y="37483"/>
                    <a:pt x="130940" y="38986"/>
                  </a:cubicBezTo>
                  <a:lnTo>
                    <a:pt x="130940" y="38986"/>
                  </a:lnTo>
                  <a:cubicBezTo>
                    <a:pt x="133170" y="42547"/>
                    <a:pt x="135869" y="45245"/>
                    <a:pt x="138949" y="47044"/>
                  </a:cubicBezTo>
                  <a:lnTo>
                    <a:pt x="138949" y="47044"/>
                  </a:lnTo>
                  <a:cubicBezTo>
                    <a:pt x="143816" y="49866"/>
                    <a:pt x="149361" y="50408"/>
                    <a:pt x="154018" y="50383"/>
                  </a:cubicBezTo>
                  <a:lnTo>
                    <a:pt x="154018" y="50383"/>
                  </a:lnTo>
                  <a:lnTo>
                    <a:pt x="154018" y="50334"/>
                  </a:lnTo>
                  <a:cubicBezTo>
                    <a:pt x="149361" y="50346"/>
                    <a:pt x="143828" y="49816"/>
                    <a:pt x="138974" y="46995"/>
                  </a:cubicBezTo>
                  <a:lnTo>
                    <a:pt x="138974" y="46995"/>
                  </a:lnTo>
                  <a:cubicBezTo>
                    <a:pt x="135906" y="45208"/>
                    <a:pt x="133220" y="42510"/>
                    <a:pt x="130989" y="38973"/>
                  </a:cubicBezTo>
                  <a:lnTo>
                    <a:pt x="130989" y="38973"/>
                  </a:lnTo>
                  <a:cubicBezTo>
                    <a:pt x="130041" y="37470"/>
                    <a:pt x="129141" y="35782"/>
                    <a:pt x="128168" y="33663"/>
                  </a:cubicBezTo>
                  <a:lnTo>
                    <a:pt x="128168" y="33663"/>
                  </a:lnTo>
                  <a:cubicBezTo>
                    <a:pt x="127971" y="33219"/>
                    <a:pt x="127761" y="32763"/>
                    <a:pt x="127552" y="32308"/>
                  </a:cubicBezTo>
                  <a:lnTo>
                    <a:pt x="127552" y="32308"/>
                  </a:lnTo>
                  <a:cubicBezTo>
                    <a:pt x="125100" y="26935"/>
                    <a:pt x="122562" y="21366"/>
                    <a:pt x="117842" y="17855"/>
                  </a:cubicBezTo>
                  <a:lnTo>
                    <a:pt x="117842" y="17855"/>
                  </a:lnTo>
                  <a:cubicBezTo>
                    <a:pt x="116955" y="17201"/>
                    <a:pt x="116007" y="16647"/>
                    <a:pt x="115021" y="16179"/>
                  </a:cubicBezTo>
                  <a:lnTo>
                    <a:pt x="115021" y="16179"/>
                  </a:lnTo>
                  <a:cubicBezTo>
                    <a:pt x="111941" y="14737"/>
                    <a:pt x="108429" y="14207"/>
                    <a:pt x="104597" y="14626"/>
                  </a:cubicBezTo>
                  <a:lnTo>
                    <a:pt x="104597" y="14626"/>
                  </a:lnTo>
                  <a:cubicBezTo>
                    <a:pt x="101529" y="14959"/>
                    <a:pt x="98215" y="15883"/>
                    <a:pt x="94481" y="17448"/>
                  </a:cubicBezTo>
                  <a:lnTo>
                    <a:pt x="94481" y="17448"/>
                  </a:lnTo>
                  <a:cubicBezTo>
                    <a:pt x="87852" y="20208"/>
                    <a:pt x="81544" y="24114"/>
                    <a:pt x="76233" y="28759"/>
                  </a:cubicBezTo>
                  <a:lnTo>
                    <a:pt x="76233" y="28759"/>
                  </a:lnTo>
                  <a:cubicBezTo>
                    <a:pt x="74730" y="30077"/>
                    <a:pt x="73288" y="31433"/>
                    <a:pt x="72093" y="32579"/>
                  </a:cubicBezTo>
                  <a:lnTo>
                    <a:pt x="72093" y="32579"/>
                  </a:lnTo>
                  <a:cubicBezTo>
                    <a:pt x="68384" y="36103"/>
                    <a:pt x="64922" y="39097"/>
                    <a:pt x="60067" y="40070"/>
                  </a:cubicBezTo>
                  <a:lnTo>
                    <a:pt x="60067" y="40070"/>
                  </a:lnTo>
                  <a:cubicBezTo>
                    <a:pt x="53365" y="41413"/>
                    <a:pt x="46403" y="36990"/>
                    <a:pt x="42978" y="31926"/>
                  </a:cubicBezTo>
                  <a:lnTo>
                    <a:pt x="42978" y="31926"/>
                  </a:lnTo>
                  <a:cubicBezTo>
                    <a:pt x="40723" y="28599"/>
                    <a:pt x="39404" y="24890"/>
                    <a:pt x="38123" y="21292"/>
                  </a:cubicBezTo>
                  <a:lnTo>
                    <a:pt x="38123" y="21292"/>
                  </a:lnTo>
                  <a:cubicBezTo>
                    <a:pt x="37396" y="19235"/>
                    <a:pt x="36632" y="17091"/>
                    <a:pt x="35696" y="15021"/>
                  </a:cubicBezTo>
                  <a:lnTo>
                    <a:pt x="35696" y="15021"/>
                  </a:lnTo>
                  <a:cubicBezTo>
                    <a:pt x="34291" y="11940"/>
                    <a:pt x="32394" y="9156"/>
                    <a:pt x="30200" y="6962"/>
                  </a:cubicBezTo>
                  <a:lnTo>
                    <a:pt x="30200" y="6962"/>
                  </a:lnTo>
                  <a:cubicBezTo>
                    <a:pt x="27601" y="4387"/>
                    <a:pt x="24730" y="2761"/>
                    <a:pt x="21674" y="2132"/>
                  </a:cubicBezTo>
                  <a:lnTo>
                    <a:pt x="21674" y="2132"/>
                  </a:lnTo>
                  <a:cubicBezTo>
                    <a:pt x="19641" y="1726"/>
                    <a:pt x="17485" y="1750"/>
                    <a:pt x="15255" y="2206"/>
                  </a:cubicBezTo>
                  <a:lnTo>
                    <a:pt x="15255" y="2206"/>
                  </a:lnTo>
                  <a:cubicBezTo>
                    <a:pt x="13456" y="2576"/>
                    <a:pt x="11583" y="3229"/>
                    <a:pt x="9525" y="4202"/>
                  </a:cubicBezTo>
                  <a:lnTo>
                    <a:pt x="9525" y="4202"/>
                  </a:lnTo>
                  <a:cubicBezTo>
                    <a:pt x="8786" y="3808"/>
                    <a:pt x="8083" y="3402"/>
                    <a:pt x="7418" y="2995"/>
                  </a:cubicBezTo>
                  <a:lnTo>
                    <a:pt x="7418" y="2995"/>
                  </a:lnTo>
                  <a:cubicBezTo>
                    <a:pt x="6334" y="2354"/>
                    <a:pt x="5200" y="1677"/>
                    <a:pt x="3870" y="1122"/>
                  </a:cubicBezTo>
                  <a:lnTo>
                    <a:pt x="3870" y="1122"/>
                  </a:lnTo>
                  <a:cubicBezTo>
                    <a:pt x="2687" y="629"/>
                    <a:pt x="1381" y="247"/>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8"/>
            <p:cNvSpPr/>
            <p:nvPr/>
          </p:nvSpPr>
          <p:spPr>
            <a:xfrm>
              <a:off x="1896625" y="2048750"/>
              <a:ext cx="3850475" cy="1231550"/>
            </a:xfrm>
            <a:custGeom>
              <a:rect b="b" l="l" r="r" t="t"/>
              <a:pathLst>
                <a:path extrusionOk="0" h="49262" w="154019">
                  <a:moveTo>
                    <a:pt x="13431" y="900"/>
                  </a:moveTo>
                  <a:cubicBezTo>
                    <a:pt x="11484" y="1343"/>
                    <a:pt x="9463" y="2095"/>
                    <a:pt x="7258" y="3204"/>
                  </a:cubicBezTo>
                  <a:lnTo>
                    <a:pt x="7258" y="3204"/>
                  </a:lnTo>
                  <a:cubicBezTo>
                    <a:pt x="6580" y="2970"/>
                    <a:pt x="5940" y="2723"/>
                    <a:pt x="5323" y="2477"/>
                  </a:cubicBezTo>
                  <a:lnTo>
                    <a:pt x="5323" y="2477"/>
                  </a:lnTo>
                  <a:cubicBezTo>
                    <a:pt x="4202" y="2046"/>
                    <a:pt x="3130" y="1627"/>
                    <a:pt x="1849" y="1282"/>
                  </a:cubicBezTo>
                  <a:lnTo>
                    <a:pt x="1849" y="1282"/>
                  </a:lnTo>
                  <a:cubicBezTo>
                    <a:pt x="1257" y="1121"/>
                    <a:pt x="641" y="998"/>
                    <a:pt x="1" y="887"/>
                  </a:cubicBezTo>
                  <a:lnTo>
                    <a:pt x="1" y="887"/>
                  </a:lnTo>
                  <a:lnTo>
                    <a:pt x="1" y="949"/>
                  </a:lnTo>
                  <a:cubicBezTo>
                    <a:pt x="629" y="1047"/>
                    <a:pt x="1245" y="1183"/>
                    <a:pt x="1837" y="1331"/>
                  </a:cubicBezTo>
                  <a:lnTo>
                    <a:pt x="1837" y="1331"/>
                  </a:lnTo>
                  <a:cubicBezTo>
                    <a:pt x="3118" y="1676"/>
                    <a:pt x="4178" y="2095"/>
                    <a:pt x="5299" y="2526"/>
                  </a:cubicBezTo>
                  <a:lnTo>
                    <a:pt x="5299" y="2526"/>
                  </a:lnTo>
                  <a:cubicBezTo>
                    <a:pt x="5927" y="2772"/>
                    <a:pt x="6568" y="3019"/>
                    <a:pt x="7258" y="3253"/>
                  </a:cubicBezTo>
                  <a:lnTo>
                    <a:pt x="7258" y="3253"/>
                  </a:lnTo>
                  <a:lnTo>
                    <a:pt x="7270" y="3265"/>
                  </a:lnTo>
                  <a:lnTo>
                    <a:pt x="7283" y="3253"/>
                  </a:lnTo>
                  <a:cubicBezTo>
                    <a:pt x="12137" y="826"/>
                    <a:pt x="16400" y="0"/>
                    <a:pt x="20331" y="752"/>
                  </a:cubicBezTo>
                  <a:lnTo>
                    <a:pt x="20331" y="752"/>
                  </a:lnTo>
                  <a:cubicBezTo>
                    <a:pt x="26418" y="1898"/>
                    <a:pt x="31999" y="7011"/>
                    <a:pt x="35264" y="14429"/>
                  </a:cubicBezTo>
                  <a:lnTo>
                    <a:pt x="35264" y="14429"/>
                  </a:lnTo>
                  <a:cubicBezTo>
                    <a:pt x="36250" y="16671"/>
                    <a:pt x="37051" y="18987"/>
                    <a:pt x="37815" y="21230"/>
                  </a:cubicBezTo>
                  <a:lnTo>
                    <a:pt x="37815" y="21230"/>
                  </a:lnTo>
                  <a:cubicBezTo>
                    <a:pt x="39121" y="25062"/>
                    <a:pt x="40476" y="29029"/>
                    <a:pt x="42830" y="32615"/>
                  </a:cubicBezTo>
                  <a:lnTo>
                    <a:pt x="42830" y="32615"/>
                  </a:lnTo>
                  <a:cubicBezTo>
                    <a:pt x="44715" y="35473"/>
                    <a:pt x="47611" y="38049"/>
                    <a:pt x="50765" y="39687"/>
                  </a:cubicBezTo>
                  <a:lnTo>
                    <a:pt x="50765" y="39687"/>
                  </a:lnTo>
                  <a:cubicBezTo>
                    <a:pt x="51886" y="40267"/>
                    <a:pt x="53020" y="40722"/>
                    <a:pt x="54153" y="41055"/>
                  </a:cubicBezTo>
                  <a:lnTo>
                    <a:pt x="54153" y="41055"/>
                  </a:lnTo>
                  <a:cubicBezTo>
                    <a:pt x="56531" y="41745"/>
                    <a:pt x="58872" y="41856"/>
                    <a:pt x="61078" y="41388"/>
                  </a:cubicBezTo>
                  <a:lnTo>
                    <a:pt x="61078" y="41388"/>
                  </a:lnTo>
                  <a:cubicBezTo>
                    <a:pt x="63308" y="40895"/>
                    <a:pt x="65452" y="39897"/>
                    <a:pt x="67608" y="38344"/>
                  </a:cubicBezTo>
                  <a:lnTo>
                    <a:pt x="67608" y="38344"/>
                  </a:lnTo>
                  <a:cubicBezTo>
                    <a:pt x="69493" y="36977"/>
                    <a:pt x="71144" y="35400"/>
                    <a:pt x="72943" y="33613"/>
                  </a:cubicBezTo>
                  <a:lnTo>
                    <a:pt x="72943" y="33613"/>
                  </a:lnTo>
                  <a:cubicBezTo>
                    <a:pt x="74520" y="32060"/>
                    <a:pt x="75814" y="30828"/>
                    <a:pt x="77022" y="29732"/>
                  </a:cubicBezTo>
                  <a:lnTo>
                    <a:pt x="77022" y="29732"/>
                  </a:lnTo>
                  <a:cubicBezTo>
                    <a:pt x="82209" y="25037"/>
                    <a:pt x="88382" y="20922"/>
                    <a:pt x="94875" y="17829"/>
                  </a:cubicBezTo>
                  <a:lnTo>
                    <a:pt x="94875" y="17829"/>
                  </a:lnTo>
                  <a:cubicBezTo>
                    <a:pt x="103266" y="13837"/>
                    <a:pt x="109846" y="13122"/>
                    <a:pt x="115600" y="15574"/>
                  </a:cubicBezTo>
                  <a:lnTo>
                    <a:pt x="115600" y="15574"/>
                  </a:lnTo>
                  <a:cubicBezTo>
                    <a:pt x="116610" y="16006"/>
                    <a:pt x="117596" y="16548"/>
                    <a:pt x="118508" y="17176"/>
                  </a:cubicBezTo>
                  <a:lnTo>
                    <a:pt x="118508" y="17176"/>
                  </a:lnTo>
                  <a:cubicBezTo>
                    <a:pt x="123486" y="20639"/>
                    <a:pt x="126221" y="26331"/>
                    <a:pt x="128870" y="31839"/>
                  </a:cubicBezTo>
                  <a:lnTo>
                    <a:pt x="128870" y="31839"/>
                  </a:lnTo>
                  <a:cubicBezTo>
                    <a:pt x="129043" y="32208"/>
                    <a:pt x="129227" y="32578"/>
                    <a:pt x="129400" y="32935"/>
                  </a:cubicBezTo>
                  <a:lnTo>
                    <a:pt x="129400" y="32935"/>
                  </a:lnTo>
                  <a:cubicBezTo>
                    <a:pt x="130435" y="35067"/>
                    <a:pt x="131371" y="36767"/>
                    <a:pt x="132345" y="38270"/>
                  </a:cubicBezTo>
                  <a:lnTo>
                    <a:pt x="132345" y="38270"/>
                  </a:lnTo>
                  <a:cubicBezTo>
                    <a:pt x="134710" y="41918"/>
                    <a:pt x="137409" y="44542"/>
                    <a:pt x="140575" y="46292"/>
                  </a:cubicBezTo>
                  <a:lnTo>
                    <a:pt x="140575" y="46292"/>
                  </a:lnTo>
                  <a:cubicBezTo>
                    <a:pt x="143052" y="47672"/>
                    <a:pt x="145812" y="48534"/>
                    <a:pt x="149003" y="48953"/>
                  </a:cubicBezTo>
                  <a:lnTo>
                    <a:pt x="149003" y="48953"/>
                  </a:lnTo>
                  <a:cubicBezTo>
                    <a:pt x="150556" y="49163"/>
                    <a:pt x="152195" y="49261"/>
                    <a:pt x="154018" y="49249"/>
                  </a:cubicBezTo>
                  <a:lnTo>
                    <a:pt x="154018" y="49249"/>
                  </a:lnTo>
                  <a:lnTo>
                    <a:pt x="154018" y="49200"/>
                  </a:lnTo>
                  <a:cubicBezTo>
                    <a:pt x="149718" y="49212"/>
                    <a:pt x="144900" y="48633"/>
                    <a:pt x="140612" y="46255"/>
                  </a:cubicBezTo>
                  <a:lnTo>
                    <a:pt x="140612" y="46255"/>
                  </a:lnTo>
                  <a:cubicBezTo>
                    <a:pt x="137446" y="44505"/>
                    <a:pt x="134760" y="41881"/>
                    <a:pt x="132394" y="38246"/>
                  </a:cubicBezTo>
                  <a:lnTo>
                    <a:pt x="132394" y="38246"/>
                  </a:lnTo>
                  <a:cubicBezTo>
                    <a:pt x="131421" y="36743"/>
                    <a:pt x="130484" y="35055"/>
                    <a:pt x="129449" y="32923"/>
                  </a:cubicBezTo>
                  <a:lnTo>
                    <a:pt x="129449" y="32923"/>
                  </a:lnTo>
                  <a:cubicBezTo>
                    <a:pt x="129277" y="32553"/>
                    <a:pt x="129104" y="32196"/>
                    <a:pt x="128932" y="31826"/>
                  </a:cubicBezTo>
                  <a:lnTo>
                    <a:pt x="128932" y="31826"/>
                  </a:lnTo>
                  <a:cubicBezTo>
                    <a:pt x="126270" y="26306"/>
                    <a:pt x="123535" y="20602"/>
                    <a:pt x="118545" y="17139"/>
                  </a:cubicBezTo>
                  <a:lnTo>
                    <a:pt x="118545" y="17139"/>
                  </a:lnTo>
                  <a:cubicBezTo>
                    <a:pt x="117621" y="16499"/>
                    <a:pt x="116635" y="15956"/>
                    <a:pt x="115625" y="15525"/>
                  </a:cubicBezTo>
                  <a:lnTo>
                    <a:pt x="115625" y="15525"/>
                  </a:lnTo>
                  <a:cubicBezTo>
                    <a:pt x="112433" y="14170"/>
                    <a:pt x="108848" y="13788"/>
                    <a:pt x="104954" y="14416"/>
                  </a:cubicBezTo>
                  <a:lnTo>
                    <a:pt x="104954" y="14416"/>
                  </a:lnTo>
                  <a:cubicBezTo>
                    <a:pt x="101886" y="14909"/>
                    <a:pt x="98572" y="16006"/>
                    <a:pt x="94838" y="17780"/>
                  </a:cubicBezTo>
                  <a:lnTo>
                    <a:pt x="94838" y="17780"/>
                  </a:lnTo>
                  <a:cubicBezTo>
                    <a:pt x="88345" y="20873"/>
                    <a:pt x="82160" y="24988"/>
                    <a:pt x="76972" y="29695"/>
                  </a:cubicBezTo>
                  <a:lnTo>
                    <a:pt x="76972" y="29695"/>
                  </a:lnTo>
                  <a:cubicBezTo>
                    <a:pt x="75765" y="30791"/>
                    <a:pt x="74471" y="32023"/>
                    <a:pt x="72894" y="33576"/>
                  </a:cubicBezTo>
                  <a:lnTo>
                    <a:pt x="72894" y="33576"/>
                  </a:lnTo>
                  <a:cubicBezTo>
                    <a:pt x="69740" y="36693"/>
                    <a:pt x="66167" y="40217"/>
                    <a:pt x="61053" y="41326"/>
                  </a:cubicBezTo>
                  <a:lnTo>
                    <a:pt x="61053" y="41326"/>
                  </a:lnTo>
                  <a:cubicBezTo>
                    <a:pt x="54005" y="42866"/>
                    <a:pt x="46428" y="37975"/>
                    <a:pt x="42879" y="32590"/>
                  </a:cubicBezTo>
                  <a:lnTo>
                    <a:pt x="42879" y="32590"/>
                  </a:lnTo>
                  <a:cubicBezTo>
                    <a:pt x="40526" y="29017"/>
                    <a:pt x="39170" y="25050"/>
                    <a:pt x="37864" y="21218"/>
                  </a:cubicBezTo>
                  <a:lnTo>
                    <a:pt x="37864" y="21218"/>
                  </a:lnTo>
                  <a:cubicBezTo>
                    <a:pt x="37100" y="18975"/>
                    <a:pt x="36312" y="16659"/>
                    <a:pt x="35326" y="14416"/>
                  </a:cubicBezTo>
                  <a:lnTo>
                    <a:pt x="35326" y="14416"/>
                  </a:lnTo>
                  <a:cubicBezTo>
                    <a:pt x="33860" y="11102"/>
                    <a:pt x="31851" y="8120"/>
                    <a:pt x="29498" y="5779"/>
                  </a:cubicBezTo>
                  <a:lnTo>
                    <a:pt x="29498" y="5779"/>
                  </a:lnTo>
                  <a:cubicBezTo>
                    <a:pt x="26713" y="3031"/>
                    <a:pt x="23645" y="1319"/>
                    <a:pt x="20343" y="702"/>
                  </a:cubicBezTo>
                  <a:lnTo>
                    <a:pt x="20343" y="702"/>
                  </a:lnTo>
                  <a:cubicBezTo>
                    <a:pt x="19395" y="518"/>
                    <a:pt x="18433" y="431"/>
                    <a:pt x="17448" y="431"/>
                  </a:cubicBezTo>
                  <a:lnTo>
                    <a:pt x="17448" y="431"/>
                  </a:lnTo>
                  <a:cubicBezTo>
                    <a:pt x="16142" y="431"/>
                    <a:pt x="14799" y="592"/>
                    <a:pt x="13431" y="90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8"/>
            <p:cNvSpPr/>
            <p:nvPr/>
          </p:nvSpPr>
          <p:spPr>
            <a:xfrm>
              <a:off x="1896625" y="2003450"/>
              <a:ext cx="3850475" cy="1240500"/>
            </a:xfrm>
            <a:custGeom>
              <a:rect b="b" l="l" r="r" t="t"/>
              <a:pathLst>
                <a:path extrusionOk="0" h="49620" w="154019">
                  <a:moveTo>
                    <a:pt x="11607" y="1036"/>
                  </a:moveTo>
                  <a:cubicBezTo>
                    <a:pt x="9513" y="1553"/>
                    <a:pt x="7357" y="2404"/>
                    <a:pt x="4991" y="3648"/>
                  </a:cubicBezTo>
                  <a:lnTo>
                    <a:pt x="4991" y="3648"/>
                  </a:lnTo>
                  <a:cubicBezTo>
                    <a:pt x="4436" y="3562"/>
                    <a:pt x="3907" y="3476"/>
                    <a:pt x="3389" y="3389"/>
                  </a:cubicBezTo>
                  <a:lnTo>
                    <a:pt x="3389" y="3389"/>
                  </a:lnTo>
                  <a:cubicBezTo>
                    <a:pt x="2280" y="3204"/>
                    <a:pt x="1220" y="3032"/>
                    <a:pt x="1" y="2909"/>
                  </a:cubicBezTo>
                  <a:lnTo>
                    <a:pt x="1" y="2909"/>
                  </a:lnTo>
                  <a:lnTo>
                    <a:pt x="1" y="2958"/>
                  </a:lnTo>
                  <a:cubicBezTo>
                    <a:pt x="1220" y="3081"/>
                    <a:pt x="2268" y="3254"/>
                    <a:pt x="3389" y="3439"/>
                  </a:cubicBezTo>
                  <a:lnTo>
                    <a:pt x="3389" y="3439"/>
                  </a:lnTo>
                  <a:cubicBezTo>
                    <a:pt x="3907" y="3525"/>
                    <a:pt x="4436" y="3623"/>
                    <a:pt x="4991" y="3710"/>
                  </a:cubicBezTo>
                  <a:lnTo>
                    <a:pt x="4991" y="3710"/>
                  </a:lnTo>
                  <a:lnTo>
                    <a:pt x="5003" y="3710"/>
                  </a:lnTo>
                  <a:lnTo>
                    <a:pt x="5015" y="3697"/>
                  </a:lnTo>
                  <a:cubicBezTo>
                    <a:pt x="10203" y="974"/>
                    <a:pt x="14774" y="1"/>
                    <a:pt x="19000" y="753"/>
                  </a:cubicBezTo>
                  <a:lnTo>
                    <a:pt x="19000" y="753"/>
                  </a:lnTo>
                  <a:cubicBezTo>
                    <a:pt x="28685" y="2465"/>
                    <a:pt x="33613" y="12285"/>
                    <a:pt x="34895" y="15255"/>
                  </a:cubicBezTo>
                  <a:lnTo>
                    <a:pt x="34895" y="15255"/>
                  </a:lnTo>
                  <a:cubicBezTo>
                    <a:pt x="35930" y="17670"/>
                    <a:pt x="36755" y="20171"/>
                    <a:pt x="37544" y="22598"/>
                  </a:cubicBezTo>
                  <a:lnTo>
                    <a:pt x="37544" y="22598"/>
                  </a:lnTo>
                  <a:cubicBezTo>
                    <a:pt x="38887" y="26677"/>
                    <a:pt x="40267" y="30891"/>
                    <a:pt x="42731" y="34710"/>
                  </a:cubicBezTo>
                  <a:lnTo>
                    <a:pt x="42731" y="34710"/>
                  </a:lnTo>
                  <a:cubicBezTo>
                    <a:pt x="44703" y="37791"/>
                    <a:pt x="47771" y="40563"/>
                    <a:pt x="51122" y="42325"/>
                  </a:cubicBezTo>
                  <a:lnTo>
                    <a:pt x="51122" y="42325"/>
                  </a:lnTo>
                  <a:cubicBezTo>
                    <a:pt x="52145" y="42855"/>
                    <a:pt x="53377" y="43397"/>
                    <a:pt x="54745" y="43791"/>
                  </a:cubicBezTo>
                  <a:lnTo>
                    <a:pt x="54745" y="43791"/>
                  </a:lnTo>
                  <a:cubicBezTo>
                    <a:pt x="56913" y="44420"/>
                    <a:pt x="59427" y="44703"/>
                    <a:pt x="62064" y="44087"/>
                  </a:cubicBezTo>
                  <a:lnTo>
                    <a:pt x="62064" y="44087"/>
                  </a:lnTo>
                  <a:cubicBezTo>
                    <a:pt x="67054" y="42916"/>
                    <a:pt x="70467" y="39429"/>
                    <a:pt x="73757" y="36053"/>
                  </a:cubicBezTo>
                  <a:lnTo>
                    <a:pt x="73757" y="36053"/>
                  </a:lnTo>
                  <a:cubicBezTo>
                    <a:pt x="75223" y="34550"/>
                    <a:pt x="76529" y="33256"/>
                    <a:pt x="77761" y="32098"/>
                  </a:cubicBezTo>
                  <a:lnTo>
                    <a:pt x="77761" y="32098"/>
                  </a:lnTo>
                  <a:cubicBezTo>
                    <a:pt x="82911" y="27268"/>
                    <a:pt x="88789" y="23067"/>
                    <a:pt x="95245" y="19604"/>
                  </a:cubicBezTo>
                  <a:lnTo>
                    <a:pt x="95245" y="19604"/>
                  </a:lnTo>
                  <a:cubicBezTo>
                    <a:pt x="103624" y="15107"/>
                    <a:pt x="110289" y="14084"/>
                    <a:pt x="116191" y="16364"/>
                  </a:cubicBezTo>
                  <a:lnTo>
                    <a:pt x="116191" y="16364"/>
                  </a:lnTo>
                  <a:cubicBezTo>
                    <a:pt x="117239" y="16770"/>
                    <a:pt x="118261" y="17288"/>
                    <a:pt x="119210" y="17904"/>
                  </a:cubicBezTo>
                  <a:lnTo>
                    <a:pt x="119210" y="17904"/>
                  </a:lnTo>
                  <a:cubicBezTo>
                    <a:pt x="124471" y="21305"/>
                    <a:pt x="127404" y="27145"/>
                    <a:pt x="130250" y="32788"/>
                  </a:cubicBezTo>
                  <a:lnTo>
                    <a:pt x="130250" y="32788"/>
                  </a:lnTo>
                  <a:cubicBezTo>
                    <a:pt x="130398" y="33072"/>
                    <a:pt x="130546" y="33355"/>
                    <a:pt x="130681" y="33638"/>
                  </a:cubicBezTo>
                  <a:lnTo>
                    <a:pt x="130681" y="33638"/>
                  </a:lnTo>
                  <a:cubicBezTo>
                    <a:pt x="131778" y="35795"/>
                    <a:pt x="132751" y="37495"/>
                    <a:pt x="133749" y="38998"/>
                  </a:cubicBezTo>
                  <a:lnTo>
                    <a:pt x="133749" y="38998"/>
                  </a:lnTo>
                  <a:cubicBezTo>
                    <a:pt x="136226" y="42682"/>
                    <a:pt x="138986" y="45294"/>
                    <a:pt x="142214" y="46995"/>
                  </a:cubicBezTo>
                  <a:lnTo>
                    <a:pt x="142214" y="46995"/>
                  </a:lnTo>
                  <a:cubicBezTo>
                    <a:pt x="145997" y="48991"/>
                    <a:pt x="150088" y="49595"/>
                    <a:pt x="154018" y="49619"/>
                  </a:cubicBezTo>
                  <a:lnTo>
                    <a:pt x="154018" y="49619"/>
                  </a:lnTo>
                  <a:lnTo>
                    <a:pt x="154018" y="49570"/>
                  </a:lnTo>
                  <a:cubicBezTo>
                    <a:pt x="150088" y="49545"/>
                    <a:pt x="146009" y="48942"/>
                    <a:pt x="142239" y="46945"/>
                  </a:cubicBezTo>
                  <a:lnTo>
                    <a:pt x="142239" y="46945"/>
                  </a:lnTo>
                  <a:cubicBezTo>
                    <a:pt x="139023" y="45257"/>
                    <a:pt x="136263" y="42645"/>
                    <a:pt x="133811" y="38974"/>
                  </a:cubicBezTo>
                  <a:lnTo>
                    <a:pt x="133811" y="38974"/>
                  </a:lnTo>
                  <a:cubicBezTo>
                    <a:pt x="132801" y="37470"/>
                    <a:pt x="131827" y="35770"/>
                    <a:pt x="130743" y="33614"/>
                  </a:cubicBezTo>
                  <a:lnTo>
                    <a:pt x="130743" y="33614"/>
                  </a:lnTo>
                  <a:cubicBezTo>
                    <a:pt x="130595" y="33343"/>
                    <a:pt x="130460" y="33059"/>
                    <a:pt x="130312" y="32776"/>
                  </a:cubicBezTo>
                  <a:lnTo>
                    <a:pt x="130312" y="32776"/>
                  </a:lnTo>
                  <a:cubicBezTo>
                    <a:pt x="128907" y="30004"/>
                    <a:pt x="127466" y="27133"/>
                    <a:pt x="125704" y="24521"/>
                  </a:cubicBezTo>
                  <a:lnTo>
                    <a:pt x="125704" y="24521"/>
                  </a:lnTo>
                  <a:cubicBezTo>
                    <a:pt x="123720" y="21563"/>
                    <a:pt x="121601" y="19395"/>
                    <a:pt x="119247" y="17867"/>
                  </a:cubicBezTo>
                  <a:lnTo>
                    <a:pt x="119247" y="17867"/>
                  </a:lnTo>
                  <a:cubicBezTo>
                    <a:pt x="118286" y="17251"/>
                    <a:pt x="117263" y="16721"/>
                    <a:pt x="116216" y="16327"/>
                  </a:cubicBezTo>
                  <a:lnTo>
                    <a:pt x="116216" y="16327"/>
                  </a:lnTo>
                  <a:cubicBezTo>
                    <a:pt x="112926" y="15045"/>
                    <a:pt x="109267" y="14824"/>
                    <a:pt x="105324" y="15637"/>
                  </a:cubicBezTo>
                  <a:lnTo>
                    <a:pt x="105324" y="15637"/>
                  </a:lnTo>
                  <a:cubicBezTo>
                    <a:pt x="102231" y="16290"/>
                    <a:pt x="98929" y="17571"/>
                    <a:pt x="95208" y="19567"/>
                  </a:cubicBezTo>
                  <a:lnTo>
                    <a:pt x="95208" y="19567"/>
                  </a:lnTo>
                  <a:cubicBezTo>
                    <a:pt x="88752" y="23030"/>
                    <a:pt x="82862" y="27231"/>
                    <a:pt x="77712" y="32061"/>
                  </a:cubicBezTo>
                  <a:lnTo>
                    <a:pt x="77712" y="32061"/>
                  </a:lnTo>
                  <a:cubicBezTo>
                    <a:pt x="76480" y="33219"/>
                    <a:pt x="75173" y="34513"/>
                    <a:pt x="73707" y="36016"/>
                  </a:cubicBezTo>
                  <a:lnTo>
                    <a:pt x="73707" y="36016"/>
                  </a:lnTo>
                  <a:cubicBezTo>
                    <a:pt x="70417" y="39392"/>
                    <a:pt x="67017" y="42867"/>
                    <a:pt x="62051" y="44038"/>
                  </a:cubicBezTo>
                  <a:lnTo>
                    <a:pt x="62051" y="44038"/>
                  </a:lnTo>
                  <a:cubicBezTo>
                    <a:pt x="54572" y="45787"/>
                    <a:pt x="46539" y="40526"/>
                    <a:pt x="42781" y="34686"/>
                  </a:cubicBezTo>
                  <a:lnTo>
                    <a:pt x="42781" y="34686"/>
                  </a:lnTo>
                  <a:cubicBezTo>
                    <a:pt x="40329" y="30878"/>
                    <a:pt x="38949" y="26664"/>
                    <a:pt x="37606" y="22586"/>
                  </a:cubicBezTo>
                  <a:lnTo>
                    <a:pt x="37606" y="22586"/>
                  </a:lnTo>
                  <a:cubicBezTo>
                    <a:pt x="36817" y="20159"/>
                    <a:pt x="35991" y="17657"/>
                    <a:pt x="34956" y="15242"/>
                  </a:cubicBezTo>
                  <a:lnTo>
                    <a:pt x="34956" y="15242"/>
                  </a:lnTo>
                  <a:cubicBezTo>
                    <a:pt x="33884" y="12778"/>
                    <a:pt x="31962" y="9193"/>
                    <a:pt x="28783" y="6051"/>
                  </a:cubicBezTo>
                  <a:lnTo>
                    <a:pt x="28783" y="6051"/>
                  </a:lnTo>
                  <a:cubicBezTo>
                    <a:pt x="25839" y="3131"/>
                    <a:pt x="22549" y="1332"/>
                    <a:pt x="19013" y="703"/>
                  </a:cubicBezTo>
                  <a:lnTo>
                    <a:pt x="19013" y="703"/>
                  </a:lnTo>
                  <a:cubicBezTo>
                    <a:pt x="18088" y="543"/>
                    <a:pt x="17140" y="457"/>
                    <a:pt x="16179" y="457"/>
                  </a:cubicBezTo>
                  <a:lnTo>
                    <a:pt x="16179" y="457"/>
                  </a:lnTo>
                  <a:cubicBezTo>
                    <a:pt x="14688" y="457"/>
                    <a:pt x="13160" y="654"/>
                    <a:pt x="11607" y="10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8"/>
            <p:cNvSpPr/>
            <p:nvPr/>
          </p:nvSpPr>
          <p:spPr>
            <a:xfrm>
              <a:off x="1896625" y="1958500"/>
              <a:ext cx="3850475" cy="1250325"/>
            </a:xfrm>
            <a:custGeom>
              <a:rect b="b" l="l" r="r" t="t"/>
              <a:pathLst>
                <a:path extrusionOk="0" h="50013" w="154019">
                  <a:moveTo>
                    <a:pt x="2724" y="4078"/>
                  </a:moveTo>
                  <a:cubicBezTo>
                    <a:pt x="1775" y="4152"/>
                    <a:pt x="888" y="4202"/>
                    <a:pt x="1" y="4276"/>
                  </a:cubicBezTo>
                  <a:lnTo>
                    <a:pt x="1" y="4276"/>
                  </a:lnTo>
                  <a:lnTo>
                    <a:pt x="1" y="4337"/>
                  </a:lnTo>
                  <a:cubicBezTo>
                    <a:pt x="900" y="4263"/>
                    <a:pt x="1787" y="4202"/>
                    <a:pt x="2736" y="4140"/>
                  </a:cubicBezTo>
                  <a:lnTo>
                    <a:pt x="2736" y="4140"/>
                  </a:lnTo>
                  <a:lnTo>
                    <a:pt x="2748" y="4128"/>
                  </a:lnTo>
                  <a:cubicBezTo>
                    <a:pt x="8281" y="1109"/>
                    <a:pt x="13160" y="0"/>
                    <a:pt x="17670" y="739"/>
                  </a:cubicBezTo>
                  <a:lnTo>
                    <a:pt x="17670" y="739"/>
                  </a:lnTo>
                  <a:cubicBezTo>
                    <a:pt x="28032" y="2452"/>
                    <a:pt x="33194" y="12913"/>
                    <a:pt x="34525" y="16079"/>
                  </a:cubicBezTo>
                  <a:lnTo>
                    <a:pt x="34525" y="16079"/>
                  </a:lnTo>
                  <a:cubicBezTo>
                    <a:pt x="35609" y="18655"/>
                    <a:pt x="36460" y="21353"/>
                    <a:pt x="37285" y="23940"/>
                  </a:cubicBezTo>
                  <a:lnTo>
                    <a:pt x="37285" y="23940"/>
                  </a:lnTo>
                  <a:cubicBezTo>
                    <a:pt x="38653" y="28265"/>
                    <a:pt x="40070" y="32738"/>
                    <a:pt x="42620" y="36792"/>
                  </a:cubicBezTo>
                  <a:lnTo>
                    <a:pt x="42620" y="36792"/>
                  </a:lnTo>
                  <a:cubicBezTo>
                    <a:pt x="44703" y="40094"/>
                    <a:pt x="47931" y="43063"/>
                    <a:pt x="51492" y="44936"/>
                  </a:cubicBezTo>
                  <a:lnTo>
                    <a:pt x="51492" y="44936"/>
                  </a:lnTo>
                  <a:cubicBezTo>
                    <a:pt x="52761" y="45614"/>
                    <a:pt x="54030" y="46131"/>
                    <a:pt x="55311" y="46501"/>
                  </a:cubicBezTo>
                  <a:lnTo>
                    <a:pt x="55311" y="46501"/>
                  </a:lnTo>
                  <a:cubicBezTo>
                    <a:pt x="55940" y="46686"/>
                    <a:pt x="56568" y="46834"/>
                    <a:pt x="57197" y="46945"/>
                  </a:cubicBezTo>
                  <a:lnTo>
                    <a:pt x="57197" y="46945"/>
                  </a:lnTo>
                  <a:cubicBezTo>
                    <a:pt x="59242" y="47302"/>
                    <a:pt x="61213" y="47240"/>
                    <a:pt x="63062" y="46772"/>
                  </a:cubicBezTo>
                  <a:lnTo>
                    <a:pt x="63062" y="46772"/>
                  </a:lnTo>
                  <a:cubicBezTo>
                    <a:pt x="67916" y="45565"/>
                    <a:pt x="71218" y="42053"/>
                    <a:pt x="74397" y="38665"/>
                  </a:cubicBezTo>
                  <a:lnTo>
                    <a:pt x="74397" y="38665"/>
                  </a:lnTo>
                  <a:lnTo>
                    <a:pt x="74570" y="38480"/>
                  </a:lnTo>
                  <a:cubicBezTo>
                    <a:pt x="75962" y="37001"/>
                    <a:pt x="77243" y="35695"/>
                    <a:pt x="78500" y="34463"/>
                  </a:cubicBezTo>
                  <a:lnTo>
                    <a:pt x="78500" y="34463"/>
                  </a:lnTo>
                  <a:cubicBezTo>
                    <a:pt x="83564" y="29547"/>
                    <a:pt x="89318" y="25148"/>
                    <a:pt x="95602" y="21378"/>
                  </a:cubicBezTo>
                  <a:lnTo>
                    <a:pt x="95602" y="21378"/>
                  </a:lnTo>
                  <a:cubicBezTo>
                    <a:pt x="100876" y="18223"/>
                    <a:pt x="108799" y="14354"/>
                    <a:pt x="116795" y="17151"/>
                  </a:cubicBezTo>
                  <a:lnTo>
                    <a:pt x="116795" y="17151"/>
                  </a:lnTo>
                  <a:cubicBezTo>
                    <a:pt x="117879" y="17521"/>
                    <a:pt x="118927" y="18014"/>
                    <a:pt x="119925" y="18618"/>
                  </a:cubicBezTo>
                  <a:lnTo>
                    <a:pt x="119925" y="18618"/>
                  </a:lnTo>
                  <a:cubicBezTo>
                    <a:pt x="125445" y="21957"/>
                    <a:pt x="128735" y="28204"/>
                    <a:pt x="131642" y="33711"/>
                  </a:cubicBezTo>
                  <a:lnTo>
                    <a:pt x="131642" y="33711"/>
                  </a:lnTo>
                  <a:lnTo>
                    <a:pt x="131963" y="34327"/>
                  </a:lnTo>
                  <a:cubicBezTo>
                    <a:pt x="133109" y="36496"/>
                    <a:pt x="134131" y="38209"/>
                    <a:pt x="135166" y="39700"/>
                  </a:cubicBezTo>
                  <a:lnTo>
                    <a:pt x="135166" y="39700"/>
                  </a:lnTo>
                  <a:cubicBezTo>
                    <a:pt x="137729" y="43421"/>
                    <a:pt x="140575" y="46033"/>
                    <a:pt x="143841" y="47684"/>
                  </a:cubicBezTo>
                  <a:lnTo>
                    <a:pt x="143841" y="47684"/>
                  </a:lnTo>
                  <a:cubicBezTo>
                    <a:pt x="147093" y="49310"/>
                    <a:pt x="150580" y="49926"/>
                    <a:pt x="154018" y="50013"/>
                  </a:cubicBezTo>
                  <a:lnTo>
                    <a:pt x="154018" y="50013"/>
                  </a:lnTo>
                  <a:lnTo>
                    <a:pt x="154018" y="49951"/>
                  </a:lnTo>
                  <a:cubicBezTo>
                    <a:pt x="150593" y="49865"/>
                    <a:pt x="147118" y="49261"/>
                    <a:pt x="143865" y="47635"/>
                  </a:cubicBezTo>
                  <a:lnTo>
                    <a:pt x="143865" y="47635"/>
                  </a:lnTo>
                  <a:cubicBezTo>
                    <a:pt x="140612" y="45996"/>
                    <a:pt x="137779" y="43396"/>
                    <a:pt x="135216" y="39675"/>
                  </a:cubicBezTo>
                  <a:lnTo>
                    <a:pt x="135216" y="39675"/>
                  </a:lnTo>
                  <a:cubicBezTo>
                    <a:pt x="134181" y="38184"/>
                    <a:pt x="133170" y="36471"/>
                    <a:pt x="132024" y="34303"/>
                  </a:cubicBezTo>
                  <a:lnTo>
                    <a:pt x="132024" y="34303"/>
                  </a:lnTo>
                  <a:lnTo>
                    <a:pt x="131704" y="33699"/>
                  </a:lnTo>
                  <a:cubicBezTo>
                    <a:pt x="128796" y="28179"/>
                    <a:pt x="125494" y="21920"/>
                    <a:pt x="119949" y="18581"/>
                  </a:cubicBezTo>
                  <a:lnTo>
                    <a:pt x="119949" y="18581"/>
                  </a:lnTo>
                  <a:cubicBezTo>
                    <a:pt x="118951" y="17977"/>
                    <a:pt x="117892" y="17472"/>
                    <a:pt x="116807" y="17102"/>
                  </a:cubicBezTo>
                  <a:lnTo>
                    <a:pt x="116807" y="17102"/>
                  </a:lnTo>
                  <a:cubicBezTo>
                    <a:pt x="113419" y="15907"/>
                    <a:pt x="109673" y="15833"/>
                    <a:pt x="105681" y="16856"/>
                  </a:cubicBezTo>
                  <a:lnTo>
                    <a:pt x="105681" y="16856"/>
                  </a:lnTo>
                  <a:cubicBezTo>
                    <a:pt x="102576" y="17657"/>
                    <a:pt x="99274" y="19110"/>
                    <a:pt x="95565" y="21328"/>
                  </a:cubicBezTo>
                  <a:lnTo>
                    <a:pt x="95565" y="21328"/>
                  </a:lnTo>
                  <a:cubicBezTo>
                    <a:pt x="89269" y="25099"/>
                    <a:pt x="83515" y="29510"/>
                    <a:pt x="78451" y="34426"/>
                  </a:cubicBezTo>
                  <a:lnTo>
                    <a:pt x="78451" y="34426"/>
                  </a:lnTo>
                  <a:cubicBezTo>
                    <a:pt x="77194" y="35658"/>
                    <a:pt x="75913" y="36964"/>
                    <a:pt x="74520" y="38443"/>
                  </a:cubicBezTo>
                  <a:lnTo>
                    <a:pt x="74520" y="38443"/>
                  </a:lnTo>
                  <a:lnTo>
                    <a:pt x="74348" y="38628"/>
                  </a:lnTo>
                  <a:cubicBezTo>
                    <a:pt x="71169" y="42016"/>
                    <a:pt x="67879" y="45515"/>
                    <a:pt x="63037" y="46723"/>
                  </a:cubicBezTo>
                  <a:lnTo>
                    <a:pt x="63037" y="46723"/>
                  </a:lnTo>
                  <a:cubicBezTo>
                    <a:pt x="55139" y="48706"/>
                    <a:pt x="46649" y="43076"/>
                    <a:pt x="42670" y="36779"/>
                  </a:cubicBezTo>
                  <a:lnTo>
                    <a:pt x="42670" y="36779"/>
                  </a:lnTo>
                  <a:cubicBezTo>
                    <a:pt x="40119" y="32726"/>
                    <a:pt x="38714" y="28253"/>
                    <a:pt x="37347" y="23940"/>
                  </a:cubicBezTo>
                  <a:lnTo>
                    <a:pt x="37347" y="23940"/>
                  </a:lnTo>
                  <a:cubicBezTo>
                    <a:pt x="36521" y="21341"/>
                    <a:pt x="35671" y="18642"/>
                    <a:pt x="34574" y="16067"/>
                  </a:cubicBezTo>
                  <a:lnTo>
                    <a:pt x="34574" y="16067"/>
                  </a:lnTo>
                  <a:cubicBezTo>
                    <a:pt x="33478" y="13443"/>
                    <a:pt x="31457" y="9623"/>
                    <a:pt x="28081" y="6296"/>
                  </a:cubicBezTo>
                  <a:lnTo>
                    <a:pt x="28081" y="6296"/>
                  </a:lnTo>
                  <a:cubicBezTo>
                    <a:pt x="24951" y="3204"/>
                    <a:pt x="21452" y="1318"/>
                    <a:pt x="17682" y="690"/>
                  </a:cubicBezTo>
                  <a:lnTo>
                    <a:pt x="17682" y="690"/>
                  </a:lnTo>
                  <a:cubicBezTo>
                    <a:pt x="16770" y="542"/>
                    <a:pt x="15846" y="468"/>
                    <a:pt x="14897" y="468"/>
                  </a:cubicBezTo>
                  <a:lnTo>
                    <a:pt x="14897" y="468"/>
                  </a:lnTo>
                  <a:cubicBezTo>
                    <a:pt x="11152" y="468"/>
                    <a:pt x="7147" y="1663"/>
                    <a:pt x="2724" y="40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8"/>
            <p:cNvSpPr/>
            <p:nvPr/>
          </p:nvSpPr>
          <p:spPr>
            <a:xfrm>
              <a:off x="1896625" y="1911350"/>
              <a:ext cx="3850475" cy="1291000"/>
            </a:xfrm>
            <a:custGeom>
              <a:rect b="b" l="l" r="r" t="t"/>
              <a:pathLst>
                <a:path extrusionOk="0" h="51640" w="154019">
                  <a:moveTo>
                    <a:pt x="1861" y="3993"/>
                  </a:moveTo>
                  <a:cubicBezTo>
                    <a:pt x="1393" y="4202"/>
                    <a:pt x="925" y="4400"/>
                    <a:pt x="457" y="4609"/>
                  </a:cubicBezTo>
                  <a:lnTo>
                    <a:pt x="457" y="4609"/>
                  </a:lnTo>
                  <a:cubicBezTo>
                    <a:pt x="296" y="4671"/>
                    <a:pt x="149" y="4732"/>
                    <a:pt x="1" y="4782"/>
                  </a:cubicBezTo>
                  <a:lnTo>
                    <a:pt x="1" y="4782"/>
                  </a:lnTo>
                  <a:lnTo>
                    <a:pt x="1" y="4843"/>
                  </a:lnTo>
                  <a:cubicBezTo>
                    <a:pt x="161" y="4782"/>
                    <a:pt x="321" y="4720"/>
                    <a:pt x="481" y="4658"/>
                  </a:cubicBezTo>
                  <a:lnTo>
                    <a:pt x="481" y="4658"/>
                  </a:lnTo>
                  <a:cubicBezTo>
                    <a:pt x="949" y="4449"/>
                    <a:pt x="1430" y="4239"/>
                    <a:pt x="1886" y="4042"/>
                  </a:cubicBezTo>
                  <a:lnTo>
                    <a:pt x="1886" y="4042"/>
                  </a:lnTo>
                  <a:cubicBezTo>
                    <a:pt x="6420" y="2059"/>
                    <a:pt x="11115" y="1"/>
                    <a:pt x="16339" y="826"/>
                  </a:cubicBezTo>
                  <a:lnTo>
                    <a:pt x="16339" y="826"/>
                  </a:lnTo>
                  <a:cubicBezTo>
                    <a:pt x="25099" y="2182"/>
                    <a:pt x="31285" y="10067"/>
                    <a:pt x="34156" y="16980"/>
                  </a:cubicBezTo>
                  <a:lnTo>
                    <a:pt x="34156" y="16980"/>
                  </a:lnTo>
                  <a:cubicBezTo>
                    <a:pt x="35289" y="19740"/>
                    <a:pt x="36176" y="22611"/>
                    <a:pt x="37014" y="25383"/>
                  </a:cubicBezTo>
                  <a:lnTo>
                    <a:pt x="37014" y="25383"/>
                  </a:lnTo>
                  <a:cubicBezTo>
                    <a:pt x="38419" y="29954"/>
                    <a:pt x="39860" y="34673"/>
                    <a:pt x="42522" y="38973"/>
                  </a:cubicBezTo>
                  <a:lnTo>
                    <a:pt x="42522" y="38973"/>
                  </a:lnTo>
                  <a:cubicBezTo>
                    <a:pt x="44690" y="42473"/>
                    <a:pt x="48103" y="45639"/>
                    <a:pt x="51861" y="47660"/>
                  </a:cubicBezTo>
                  <a:lnTo>
                    <a:pt x="51861" y="47660"/>
                  </a:lnTo>
                  <a:cubicBezTo>
                    <a:pt x="53192" y="48375"/>
                    <a:pt x="54547" y="48929"/>
                    <a:pt x="55903" y="49323"/>
                  </a:cubicBezTo>
                  <a:lnTo>
                    <a:pt x="55903" y="49323"/>
                  </a:lnTo>
                  <a:cubicBezTo>
                    <a:pt x="56568" y="49521"/>
                    <a:pt x="57221" y="49668"/>
                    <a:pt x="57874" y="49779"/>
                  </a:cubicBezTo>
                  <a:lnTo>
                    <a:pt x="57874" y="49779"/>
                  </a:lnTo>
                  <a:cubicBezTo>
                    <a:pt x="60030" y="50149"/>
                    <a:pt x="62113" y="50075"/>
                    <a:pt x="64047" y="49557"/>
                  </a:cubicBezTo>
                  <a:lnTo>
                    <a:pt x="64047" y="49557"/>
                  </a:lnTo>
                  <a:cubicBezTo>
                    <a:pt x="68791" y="48288"/>
                    <a:pt x="71945" y="44789"/>
                    <a:pt x="75001" y="41413"/>
                  </a:cubicBezTo>
                  <a:lnTo>
                    <a:pt x="75001" y="41413"/>
                  </a:lnTo>
                  <a:lnTo>
                    <a:pt x="75383" y="40994"/>
                  </a:lnTo>
                  <a:cubicBezTo>
                    <a:pt x="76677" y="39565"/>
                    <a:pt x="77970" y="38197"/>
                    <a:pt x="79240" y="36916"/>
                  </a:cubicBezTo>
                  <a:lnTo>
                    <a:pt x="79240" y="36916"/>
                  </a:lnTo>
                  <a:cubicBezTo>
                    <a:pt x="84230" y="31889"/>
                    <a:pt x="89861" y="27280"/>
                    <a:pt x="95972" y="23227"/>
                  </a:cubicBezTo>
                  <a:lnTo>
                    <a:pt x="95972" y="23227"/>
                  </a:lnTo>
                  <a:cubicBezTo>
                    <a:pt x="104314" y="17694"/>
                    <a:pt x="111115" y="16043"/>
                    <a:pt x="117387" y="18015"/>
                  </a:cubicBezTo>
                  <a:lnTo>
                    <a:pt x="117387" y="18015"/>
                  </a:lnTo>
                  <a:cubicBezTo>
                    <a:pt x="118508" y="18360"/>
                    <a:pt x="119592" y="18840"/>
                    <a:pt x="120627" y="19419"/>
                  </a:cubicBezTo>
                  <a:lnTo>
                    <a:pt x="120627" y="19419"/>
                  </a:lnTo>
                  <a:cubicBezTo>
                    <a:pt x="126431" y="22697"/>
                    <a:pt x="129942" y="29079"/>
                    <a:pt x="133035" y="34710"/>
                  </a:cubicBezTo>
                  <a:lnTo>
                    <a:pt x="133035" y="34710"/>
                  </a:lnTo>
                  <a:lnTo>
                    <a:pt x="133257" y="35104"/>
                  </a:lnTo>
                  <a:cubicBezTo>
                    <a:pt x="134008" y="36484"/>
                    <a:pt x="135179" y="38542"/>
                    <a:pt x="136571" y="40501"/>
                  </a:cubicBezTo>
                  <a:lnTo>
                    <a:pt x="136571" y="40501"/>
                  </a:lnTo>
                  <a:cubicBezTo>
                    <a:pt x="139245" y="44259"/>
                    <a:pt x="142153" y="46859"/>
                    <a:pt x="145479" y="48449"/>
                  </a:cubicBezTo>
                  <a:lnTo>
                    <a:pt x="145479" y="48449"/>
                  </a:lnTo>
                  <a:cubicBezTo>
                    <a:pt x="148005" y="49668"/>
                    <a:pt x="150802" y="50334"/>
                    <a:pt x="154018" y="50494"/>
                  </a:cubicBezTo>
                  <a:lnTo>
                    <a:pt x="154018" y="50494"/>
                  </a:lnTo>
                  <a:lnTo>
                    <a:pt x="154018" y="50445"/>
                  </a:lnTo>
                  <a:cubicBezTo>
                    <a:pt x="151123" y="50284"/>
                    <a:pt x="148227" y="49718"/>
                    <a:pt x="145504" y="48412"/>
                  </a:cubicBezTo>
                  <a:lnTo>
                    <a:pt x="145504" y="48412"/>
                  </a:lnTo>
                  <a:cubicBezTo>
                    <a:pt x="142190" y="46822"/>
                    <a:pt x="139282" y="44222"/>
                    <a:pt x="136620" y="40477"/>
                  </a:cubicBezTo>
                  <a:lnTo>
                    <a:pt x="136620" y="40477"/>
                  </a:lnTo>
                  <a:cubicBezTo>
                    <a:pt x="135240" y="38518"/>
                    <a:pt x="134070" y="36460"/>
                    <a:pt x="133306" y="35080"/>
                  </a:cubicBezTo>
                  <a:lnTo>
                    <a:pt x="133306" y="35080"/>
                  </a:lnTo>
                  <a:lnTo>
                    <a:pt x="133096" y="34686"/>
                  </a:lnTo>
                  <a:cubicBezTo>
                    <a:pt x="129991" y="29055"/>
                    <a:pt x="126480" y="22660"/>
                    <a:pt x="120652" y="19370"/>
                  </a:cubicBezTo>
                  <a:lnTo>
                    <a:pt x="120652" y="19370"/>
                  </a:lnTo>
                  <a:cubicBezTo>
                    <a:pt x="119617" y="18791"/>
                    <a:pt x="118520" y="18323"/>
                    <a:pt x="117399" y="17965"/>
                  </a:cubicBezTo>
                  <a:lnTo>
                    <a:pt x="117399" y="17965"/>
                  </a:lnTo>
                  <a:cubicBezTo>
                    <a:pt x="113900" y="16869"/>
                    <a:pt x="110080" y="16930"/>
                    <a:pt x="106039" y="18150"/>
                  </a:cubicBezTo>
                  <a:lnTo>
                    <a:pt x="106039" y="18150"/>
                  </a:lnTo>
                  <a:cubicBezTo>
                    <a:pt x="102909" y="19111"/>
                    <a:pt x="99607" y="20750"/>
                    <a:pt x="95935" y="23190"/>
                  </a:cubicBezTo>
                  <a:lnTo>
                    <a:pt x="95935" y="23190"/>
                  </a:lnTo>
                  <a:cubicBezTo>
                    <a:pt x="89824" y="27243"/>
                    <a:pt x="84193" y="31852"/>
                    <a:pt x="79203" y="36879"/>
                  </a:cubicBezTo>
                  <a:lnTo>
                    <a:pt x="79203" y="36879"/>
                  </a:lnTo>
                  <a:cubicBezTo>
                    <a:pt x="77921" y="38160"/>
                    <a:pt x="76627" y="39540"/>
                    <a:pt x="75334" y="40957"/>
                  </a:cubicBezTo>
                  <a:lnTo>
                    <a:pt x="75334" y="40957"/>
                  </a:lnTo>
                  <a:lnTo>
                    <a:pt x="74952" y="41376"/>
                  </a:lnTo>
                  <a:cubicBezTo>
                    <a:pt x="71908" y="44752"/>
                    <a:pt x="68754" y="48251"/>
                    <a:pt x="64035" y="49508"/>
                  </a:cubicBezTo>
                  <a:lnTo>
                    <a:pt x="64035" y="49508"/>
                  </a:lnTo>
                  <a:cubicBezTo>
                    <a:pt x="56026" y="51640"/>
                    <a:pt x="46834" y="45812"/>
                    <a:pt x="42571" y="38949"/>
                  </a:cubicBezTo>
                  <a:lnTo>
                    <a:pt x="42571" y="38949"/>
                  </a:lnTo>
                  <a:cubicBezTo>
                    <a:pt x="39922" y="34661"/>
                    <a:pt x="38468" y="29942"/>
                    <a:pt x="37076" y="25371"/>
                  </a:cubicBezTo>
                  <a:lnTo>
                    <a:pt x="37076" y="25371"/>
                  </a:lnTo>
                  <a:cubicBezTo>
                    <a:pt x="36226" y="22598"/>
                    <a:pt x="35351" y="19727"/>
                    <a:pt x="34205" y="16967"/>
                  </a:cubicBezTo>
                  <a:lnTo>
                    <a:pt x="34205" y="16967"/>
                  </a:lnTo>
                  <a:cubicBezTo>
                    <a:pt x="33059" y="14195"/>
                    <a:pt x="30940" y="10154"/>
                    <a:pt x="27379" y="6630"/>
                  </a:cubicBezTo>
                  <a:lnTo>
                    <a:pt x="27379" y="6630"/>
                  </a:lnTo>
                  <a:cubicBezTo>
                    <a:pt x="24064" y="3365"/>
                    <a:pt x="20356" y="1393"/>
                    <a:pt x="16351" y="765"/>
                  </a:cubicBezTo>
                  <a:lnTo>
                    <a:pt x="16351" y="765"/>
                  </a:lnTo>
                  <a:cubicBezTo>
                    <a:pt x="15538" y="642"/>
                    <a:pt x="14737" y="580"/>
                    <a:pt x="13948" y="580"/>
                  </a:cubicBezTo>
                  <a:lnTo>
                    <a:pt x="13948" y="580"/>
                  </a:lnTo>
                  <a:cubicBezTo>
                    <a:pt x="9648" y="580"/>
                    <a:pt x="5693" y="2317"/>
                    <a:pt x="1861" y="399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8"/>
            <p:cNvSpPr/>
            <p:nvPr/>
          </p:nvSpPr>
          <p:spPr>
            <a:xfrm>
              <a:off x="1896625" y="1874400"/>
              <a:ext cx="3850475" cy="1351050"/>
            </a:xfrm>
            <a:custGeom>
              <a:rect b="b" l="l" r="r" t="t"/>
              <a:pathLst>
                <a:path extrusionOk="0" h="54042" w="154019">
                  <a:moveTo>
                    <a:pt x="1" y="3487"/>
                  </a:moveTo>
                  <a:lnTo>
                    <a:pt x="1" y="3992"/>
                  </a:lnTo>
                  <a:cubicBezTo>
                    <a:pt x="5484" y="1085"/>
                    <a:pt x="10412" y="0"/>
                    <a:pt x="14996" y="678"/>
                  </a:cubicBezTo>
                  <a:lnTo>
                    <a:pt x="14996" y="678"/>
                  </a:lnTo>
                  <a:cubicBezTo>
                    <a:pt x="24188" y="2021"/>
                    <a:pt x="30632" y="10264"/>
                    <a:pt x="33589" y="17534"/>
                  </a:cubicBezTo>
                  <a:lnTo>
                    <a:pt x="33589" y="17534"/>
                  </a:lnTo>
                  <a:cubicBezTo>
                    <a:pt x="34772" y="20441"/>
                    <a:pt x="35671" y="23485"/>
                    <a:pt x="36546" y="26430"/>
                  </a:cubicBezTo>
                  <a:lnTo>
                    <a:pt x="36546" y="26430"/>
                  </a:lnTo>
                  <a:cubicBezTo>
                    <a:pt x="37975" y="31260"/>
                    <a:pt x="39454" y="36262"/>
                    <a:pt x="42238" y="40809"/>
                  </a:cubicBezTo>
                  <a:lnTo>
                    <a:pt x="42238" y="40809"/>
                  </a:lnTo>
                  <a:cubicBezTo>
                    <a:pt x="45269" y="45787"/>
                    <a:pt x="50654" y="50235"/>
                    <a:pt x="56445" y="51910"/>
                  </a:cubicBezTo>
                  <a:lnTo>
                    <a:pt x="56445" y="51910"/>
                  </a:lnTo>
                  <a:cubicBezTo>
                    <a:pt x="59316" y="52748"/>
                    <a:pt x="62285" y="52908"/>
                    <a:pt x="65119" y="52107"/>
                  </a:cubicBezTo>
                  <a:lnTo>
                    <a:pt x="65119" y="52107"/>
                  </a:lnTo>
                  <a:cubicBezTo>
                    <a:pt x="69814" y="50777"/>
                    <a:pt x="72869" y="47253"/>
                    <a:pt x="75814" y="43852"/>
                  </a:cubicBezTo>
                  <a:lnTo>
                    <a:pt x="75814" y="43852"/>
                  </a:lnTo>
                  <a:lnTo>
                    <a:pt x="76369" y="43224"/>
                  </a:lnTo>
                  <a:cubicBezTo>
                    <a:pt x="82258" y="36459"/>
                    <a:pt x="89023" y="30274"/>
                    <a:pt x="96490" y="24828"/>
                  </a:cubicBezTo>
                  <a:lnTo>
                    <a:pt x="96490" y="24828"/>
                  </a:lnTo>
                  <a:cubicBezTo>
                    <a:pt x="104609" y="18889"/>
                    <a:pt x="111633" y="16868"/>
                    <a:pt x="117929" y="18643"/>
                  </a:cubicBezTo>
                  <a:lnTo>
                    <a:pt x="117929" y="18643"/>
                  </a:lnTo>
                  <a:cubicBezTo>
                    <a:pt x="117978" y="18655"/>
                    <a:pt x="118015" y="18667"/>
                    <a:pt x="118064" y="18680"/>
                  </a:cubicBezTo>
                  <a:lnTo>
                    <a:pt x="118064" y="18680"/>
                  </a:lnTo>
                  <a:cubicBezTo>
                    <a:pt x="126036" y="20996"/>
                    <a:pt x="130398" y="28623"/>
                    <a:pt x="134242" y="35363"/>
                  </a:cubicBezTo>
                  <a:lnTo>
                    <a:pt x="134242" y="35363"/>
                  </a:lnTo>
                  <a:lnTo>
                    <a:pt x="134353" y="35535"/>
                  </a:lnTo>
                  <a:cubicBezTo>
                    <a:pt x="137434" y="40920"/>
                    <a:pt x="141093" y="46279"/>
                    <a:pt x="147020" y="48978"/>
                  </a:cubicBezTo>
                  <a:lnTo>
                    <a:pt x="147020" y="48978"/>
                  </a:lnTo>
                  <a:cubicBezTo>
                    <a:pt x="149287" y="50013"/>
                    <a:pt x="151640" y="50567"/>
                    <a:pt x="154018" y="50777"/>
                  </a:cubicBezTo>
                  <a:lnTo>
                    <a:pt x="154018" y="50777"/>
                  </a:lnTo>
                  <a:lnTo>
                    <a:pt x="154018" y="50358"/>
                  </a:lnTo>
                  <a:cubicBezTo>
                    <a:pt x="151689" y="50148"/>
                    <a:pt x="149410" y="49619"/>
                    <a:pt x="147217" y="48608"/>
                  </a:cubicBezTo>
                  <a:lnTo>
                    <a:pt x="147217" y="48608"/>
                  </a:lnTo>
                  <a:cubicBezTo>
                    <a:pt x="141426" y="45971"/>
                    <a:pt x="137815" y="40686"/>
                    <a:pt x="134772" y="35375"/>
                  </a:cubicBezTo>
                  <a:lnTo>
                    <a:pt x="134772" y="35375"/>
                  </a:lnTo>
                  <a:lnTo>
                    <a:pt x="134674" y="35202"/>
                  </a:lnTo>
                  <a:cubicBezTo>
                    <a:pt x="130755" y="28352"/>
                    <a:pt x="126307" y="20589"/>
                    <a:pt x="118040" y="18248"/>
                  </a:cubicBezTo>
                  <a:lnTo>
                    <a:pt x="118040" y="18248"/>
                  </a:lnTo>
                  <a:cubicBezTo>
                    <a:pt x="111571" y="16425"/>
                    <a:pt x="104412" y="18458"/>
                    <a:pt x="96157" y="24495"/>
                  </a:cubicBezTo>
                  <a:lnTo>
                    <a:pt x="96157" y="24495"/>
                  </a:lnTo>
                  <a:cubicBezTo>
                    <a:pt x="88665" y="29954"/>
                    <a:pt x="81876" y="36164"/>
                    <a:pt x="75974" y="42953"/>
                  </a:cubicBezTo>
                  <a:lnTo>
                    <a:pt x="75974" y="42953"/>
                  </a:lnTo>
                  <a:lnTo>
                    <a:pt x="75420" y="43581"/>
                  </a:lnTo>
                  <a:cubicBezTo>
                    <a:pt x="72512" y="46945"/>
                    <a:pt x="69506" y="50407"/>
                    <a:pt x="64934" y="51701"/>
                  </a:cubicBezTo>
                  <a:lnTo>
                    <a:pt x="64934" y="51701"/>
                  </a:lnTo>
                  <a:cubicBezTo>
                    <a:pt x="56642" y="54042"/>
                    <a:pt x="47093" y="47918"/>
                    <a:pt x="42657" y="40636"/>
                  </a:cubicBezTo>
                  <a:lnTo>
                    <a:pt x="42657" y="40636"/>
                  </a:lnTo>
                  <a:cubicBezTo>
                    <a:pt x="39910" y="36139"/>
                    <a:pt x="38431" y="31173"/>
                    <a:pt x="37014" y="26368"/>
                  </a:cubicBezTo>
                  <a:lnTo>
                    <a:pt x="37014" y="26368"/>
                  </a:lnTo>
                  <a:cubicBezTo>
                    <a:pt x="36139" y="23411"/>
                    <a:pt x="35228" y="20355"/>
                    <a:pt x="34032" y="17423"/>
                  </a:cubicBezTo>
                  <a:lnTo>
                    <a:pt x="34032" y="17423"/>
                  </a:lnTo>
                  <a:cubicBezTo>
                    <a:pt x="31026" y="10030"/>
                    <a:pt x="24459" y="1639"/>
                    <a:pt x="15033" y="259"/>
                  </a:cubicBezTo>
                  <a:lnTo>
                    <a:pt x="15033" y="259"/>
                  </a:lnTo>
                  <a:cubicBezTo>
                    <a:pt x="14133" y="123"/>
                    <a:pt x="13222" y="62"/>
                    <a:pt x="12285" y="62"/>
                  </a:cubicBezTo>
                  <a:lnTo>
                    <a:pt x="12285" y="62"/>
                  </a:lnTo>
                  <a:cubicBezTo>
                    <a:pt x="8465" y="62"/>
                    <a:pt x="4399" y="1195"/>
                    <a:pt x="1" y="348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 name="Google Shape;874;p28"/>
          <p:cNvGrpSpPr/>
          <p:nvPr/>
        </p:nvGrpSpPr>
        <p:grpSpPr>
          <a:xfrm flipH="1" rot="6668548">
            <a:off x="4712419" y="1196357"/>
            <a:ext cx="5614171" cy="2929725"/>
            <a:chOff x="1896625" y="1838350"/>
            <a:chExt cx="3850475" cy="2009350"/>
          </a:xfrm>
        </p:grpSpPr>
        <p:sp>
          <p:nvSpPr>
            <p:cNvPr id="875" name="Google Shape;875;p28"/>
            <p:cNvSpPr/>
            <p:nvPr/>
          </p:nvSpPr>
          <p:spPr>
            <a:xfrm>
              <a:off x="1896625" y="2675600"/>
              <a:ext cx="3850475" cy="752250"/>
            </a:xfrm>
            <a:custGeom>
              <a:rect b="b" l="l" r="r" t="t"/>
              <a:pathLst>
                <a:path extrusionOk="0" h="30090" w="154019">
                  <a:moveTo>
                    <a:pt x="1" y="678"/>
                  </a:moveTo>
                  <a:cubicBezTo>
                    <a:pt x="4707" y="2575"/>
                    <a:pt x="9094" y="5249"/>
                    <a:pt x="13345" y="7849"/>
                  </a:cubicBezTo>
                  <a:lnTo>
                    <a:pt x="13345" y="7849"/>
                  </a:lnTo>
                  <a:cubicBezTo>
                    <a:pt x="14983" y="8847"/>
                    <a:pt x="16671" y="9870"/>
                    <a:pt x="18347" y="10843"/>
                  </a:cubicBezTo>
                  <a:lnTo>
                    <a:pt x="18347" y="10843"/>
                  </a:lnTo>
                  <a:cubicBezTo>
                    <a:pt x="23966" y="14096"/>
                    <a:pt x="32443" y="18347"/>
                    <a:pt x="41068" y="17681"/>
                  </a:cubicBezTo>
                  <a:lnTo>
                    <a:pt x="41068" y="17681"/>
                  </a:lnTo>
                  <a:cubicBezTo>
                    <a:pt x="46243" y="17287"/>
                    <a:pt x="50851" y="15168"/>
                    <a:pt x="55324" y="13135"/>
                  </a:cubicBezTo>
                  <a:lnTo>
                    <a:pt x="55324" y="13135"/>
                  </a:lnTo>
                  <a:cubicBezTo>
                    <a:pt x="60339" y="10831"/>
                    <a:pt x="65526" y="8453"/>
                    <a:pt x="71366" y="8674"/>
                  </a:cubicBezTo>
                  <a:lnTo>
                    <a:pt x="71366" y="8674"/>
                  </a:lnTo>
                  <a:cubicBezTo>
                    <a:pt x="76480" y="8859"/>
                    <a:pt x="82012" y="11040"/>
                    <a:pt x="88283" y="15353"/>
                  </a:cubicBezTo>
                  <a:lnTo>
                    <a:pt x="88283" y="15353"/>
                  </a:lnTo>
                  <a:cubicBezTo>
                    <a:pt x="89935" y="16474"/>
                    <a:pt x="91561" y="17694"/>
                    <a:pt x="93150" y="18864"/>
                  </a:cubicBezTo>
                  <a:lnTo>
                    <a:pt x="93150" y="18864"/>
                  </a:lnTo>
                  <a:cubicBezTo>
                    <a:pt x="96428" y="21292"/>
                    <a:pt x="99816" y="23817"/>
                    <a:pt x="103562" y="25764"/>
                  </a:cubicBezTo>
                  <a:lnTo>
                    <a:pt x="103562" y="25764"/>
                  </a:lnTo>
                  <a:cubicBezTo>
                    <a:pt x="110092" y="29177"/>
                    <a:pt x="116709" y="30089"/>
                    <a:pt x="121736" y="28302"/>
                  </a:cubicBezTo>
                  <a:lnTo>
                    <a:pt x="121736" y="28302"/>
                  </a:lnTo>
                  <a:cubicBezTo>
                    <a:pt x="124496" y="27317"/>
                    <a:pt x="126726" y="25542"/>
                    <a:pt x="128882" y="23842"/>
                  </a:cubicBezTo>
                  <a:lnTo>
                    <a:pt x="128882" y="23842"/>
                  </a:lnTo>
                  <a:cubicBezTo>
                    <a:pt x="131421" y="21834"/>
                    <a:pt x="133811" y="19936"/>
                    <a:pt x="137002" y="19160"/>
                  </a:cubicBezTo>
                  <a:lnTo>
                    <a:pt x="137002" y="19160"/>
                  </a:lnTo>
                  <a:cubicBezTo>
                    <a:pt x="141512" y="18063"/>
                    <a:pt x="146514" y="19554"/>
                    <a:pt x="151344" y="20996"/>
                  </a:cubicBezTo>
                  <a:lnTo>
                    <a:pt x="151344" y="20996"/>
                  </a:lnTo>
                  <a:cubicBezTo>
                    <a:pt x="152232" y="21267"/>
                    <a:pt x="153119" y="21526"/>
                    <a:pt x="154018" y="21784"/>
                  </a:cubicBezTo>
                  <a:lnTo>
                    <a:pt x="154018" y="21784"/>
                  </a:lnTo>
                  <a:lnTo>
                    <a:pt x="154018" y="21131"/>
                  </a:lnTo>
                  <a:cubicBezTo>
                    <a:pt x="153193" y="20897"/>
                    <a:pt x="152367" y="20651"/>
                    <a:pt x="151529" y="20404"/>
                  </a:cubicBezTo>
                  <a:lnTo>
                    <a:pt x="151529" y="20404"/>
                  </a:lnTo>
                  <a:cubicBezTo>
                    <a:pt x="146588" y="18926"/>
                    <a:pt x="141475" y="17410"/>
                    <a:pt x="136756" y="18544"/>
                  </a:cubicBezTo>
                  <a:lnTo>
                    <a:pt x="136756" y="18544"/>
                  </a:lnTo>
                  <a:cubicBezTo>
                    <a:pt x="133404" y="19357"/>
                    <a:pt x="130842" y="21390"/>
                    <a:pt x="128365" y="23349"/>
                  </a:cubicBezTo>
                  <a:lnTo>
                    <a:pt x="128365" y="23349"/>
                  </a:lnTo>
                  <a:cubicBezTo>
                    <a:pt x="126258" y="25025"/>
                    <a:pt x="124065" y="26762"/>
                    <a:pt x="121416" y="27711"/>
                  </a:cubicBezTo>
                  <a:lnTo>
                    <a:pt x="121416" y="27711"/>
                  </a:lnTo>
                  <a:cubicBezTo>
                    <a:pt x="116598" y="29436"/>
                    <a:pt x="110216" y="28524"/>
                    <a:pt x="103895" y="25234"/>
                  </a:cubicBezTo>
                  <a:lnTo>
                    <a:pt x="103895" y="25234"/>
                  </a:lnTo>
                  <a:cubicBezTo>
                    <a:pt x="100211" y="23312"/>
                    <a:pt x="96835" y="20811"/>
                    <a:pt x="93582" y="18396"/>
                  </a:cubicBezTo>
                  <a:lnTo>
                    <a:pt x="93582" y="18396"/>
                  </a:lnTo>
                  <a:cubicBezTo>
                    <a:pt x="92005" y="17226"/>
                    <a:pt x="90366" y="16006"/>
                    <a:pt x="88702" y="14860"/>
                  </a:cubicBezTo>
                  <a:lnTo>
                    <a:pt x="88702" y="14860"/>
                  </a:lnTo>
                  <a:cubicBezTo>
                    <a:pt x="82295" y="10461"/>
                    <a:pt x="76615" y="8231"/>
                    <a:pt x="71329" y="8034"/>
                  </a:cubicBezTo>
                  <a:lnTo>
                    <a:pt x="71329" y="8034"/>
                  </a:lnTo>
                  <a:cubicBezTo>
                    <a:pt x="65304" y="7812"/>
                    <a:pt x="60030" y="10227"/>
                    <a:pt x="54942" y="12568"/>
                  </a:cubicBezTo>
                  <a:lnTo>
                    <a:pt x="54942" y="12568"/>
                  </a:lnTo>
                  <a:cubicBezTo>
                    <a:pt x="50531" y="14576"/>
                    <a:pt x="45972" y="16671"/>
                    <a:pt x="40945" y="17053"/>
                  </a:cubicBezTo>
                  <a:lnTo>
                    <a:pt x="40945" y="17053"/>
                  </a:lnTo>
                  <a:cubicBezTo>
                    <a:pt x="34550" y="17546"/>
                    <a:pt x="27490" y="15402"/>
                    <a:pt x="18705" y="10326"/>
                  </a:cubicBezTo>
                  <a:lnTo>
                    <a:pt x="18705" y="10326"/>
                  </a:lnTo>
                  <a:cubicBezTo>
                    <a:pt x="17041" y="9364"/>
                    <a:pt x="15353" y="8329"/>
                    <a:pt x="13727" y="7344"/>
                  </a:cubicBezTo>
                  <a:lnTo>
                    <a:pt x="13727" y="7344"/>
                  </a:lnTo>
                  <a:cubicBezTo>
                    <a:pt x="9365" y="4682"/>
                    <a:pt x="4868" y="193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8"/>
            <p:cNvSpPr/>
            <p:nvPr/>
          </p:nvSpPr>
          <p:spPr>
            <a:xfrm>
              <a:off x="1896625" y="2626000"/>
              <a:ext cx="3850475" cy="779975"/>
            </a:xfrm>
            <a:custGeom>
              <a:rect b="b" l="l" r="r" t="t"/>
              <a:pathLst>
                <a:path extrusionOk="0" h="31199" w="154019">
                  <a:moveTo>
                    <a:pt x="1" y="111"/>
                  </a:moveTo>
                  <a:cubicBezTo>
                    <a:pt x="4338" y="1762"/>
                    <a:pt x="8231" y="4067"/>
                    <a:pt x="11213" y="5952"/>
                  </a:cubicBezTo>
                  <a:lnTo>
                    <a:pt x="11213" y="5952"/>
                  </a:lnTo>
                  <a:cubicBezTo>
                    <a:pt x="12568" y="6814"/>
                    <a:pt x="13924" y="7701"/>
                    <a:pt x="15230" y="8552"/>
                  </a:cubicBezTo>
                  <a:lnTo>
                    <a:pt x="15230" y="8552"/>
                  </a:lnTo>
                  <a:cubicBezTo>
                    <a:pt x="16548" y="9426"/>
                    <a:pt x="17916" y="10326"/>
                    <a:pt x="19284" y="11188"/>
                  </a:cubicBezTo>
                  <a:lnTo>
                    <a:pt x="19284" y="11188"/>
                  </a:lnTo>
                  <a:cubicBezTo>
                    <a:pt x="21477" y="12568"/>
                    <a:pt x="23473" y="13714"/>
                    <a:pt x="25383" y="14675"/>
                  </a:cubicBezTo>
                  <a:lnTo>
                    <a:pt x="25383" y="14675"/>
                  </a:lnTo>
                  <a:cubicBezTo>
                    <a:pt x="31346" y="17669"/>
                    <a:pt x="36632" y="18975"/>
                    <a:pt x="41524" y="18667"/>
                  </a:cubicBezTo>
                  <a:lnTo>
                    <a:pt x="41524" y="18667"/>
                  </a:lnTo>
                  <a:cubicBezTo>
                    <a:pt x="46699" y="18335"/>
                    <a:pt x="51319" y="16166"/>
                    <a:pt x="55780" y="14072"/>
                  </a:cubicBezTo>
                  <a:lnTo>
                    <a:pt x="55780" y="14072"/>
                  </a:lnTo>
                  <a:cubicBezTo>
                    <a:pt x="57160" y="13418"/>
                    <a:pt x="58589" y="12753"/>
                    <a:pt x="60006" y="12149"/>
                  </a:cubicBezTo>
                  <a:lnTo>
                    <a:pt x="60006" y="12149"/>
                  </a:lnTo>
                  <a:cubicBezTo>
                    <a:pt x="63099" y="10843"/>
                    <a:pt x="67239" y="9352"/>
                    <a:pt x="71908" y="9451"/>
                  </a:cubicBezTo>
                  <a:lnTo>
                    <a:pt x="71908" y="9451"/>
                  </a:lnTo>
                  <a:cubicBezTo>
                    <a:pt x="74915" y="9525"/>
                    <a:pt x="78118" y="10264"/>
                    <a:pt x="81408" y="11657"/>
                  </a:cubicBezTo>
                  <a:lnTo>
                    <a:pt x="81408" y="11657"/>
                  </a:lnTo>
                  <a:cubicBezTo>
                    <a:pt x="83897" y="12704"/>
                    <a:pt x="86435" y="14096"/>
                    <a:pt x="89158" y="15920"/>
                  </a:cubicBezTo>
                  <a:lnTo>
                    <a:pt x="89158" y="15920"/>
                  </a:lnTo>
                  <a:cubicBezTo>
                    <a:pt x="91253" y="17324"/>
                    <a:pt x="93298" y="18865"/>
                    <a:pt x="95282" y="20355"/>
                  </a:cubicBezTo>
                  <a:lnTo>
                    <a:pt x="95282" y="20355"/>
                  </a:lnTo>
                  <a:cubicBezTo>
                    <a:pt x="96835" y="21526"/>
                    <a:pt x="98461" y="22733"/>
                    <a:pt x="100075" y="23867"/>
                  </a:cubicBezTo>
                  <a:lnTo>
                    <a:pt x="100075" y="23867"/>
                  </a:lnTo>
                  <a:cubicBezTo>
                    <a:pt x="101566" y="24914"/>
                    <a:pt x="102921" y="25789"/>
                    <a:pt x="104215" y="26541"/>
                  </a:cubicBezTo>
                  <a:lnTo>
                    <a:pt x="104215" y="26541"/>
                  </a:lnTo>
                  <a:cubicBezTo>
                    <a:pt x="110018" y="29892"/>
                    <a:pt x="116007" y="31198"/>
                    <a:pt x="120639" y="30126"/>
                  </a:cubicBezTo>
                  <a:lnTo>
                    <a:pt x="120639" y="30126"/>
                  </a:lnTo>
                  <a:cubicBezTo>
                    <a:pt x="120837" y="30077"/>
                    <a:pt x="121034" y="30028"/>
                    <a:pt x="121231" y="29966"/>
                  </a:cubicBezTo>
                  <a:lnTo>
                    <a:pt x="121231" y="29966"/>
                  </a:lnTo>
                  <a:cubicBezTo>
                    <a:pt x="123843" y="29227"/>
                    <a:pt x="126049" y="27748"/>
                    <a:pt x="128168" y="26307"/>
                  </a:cubicBezTo>
                  <a:lnTo>
                    <a:pt x="128168" y="26307"/>
                  </a:lnTo>
                  <a:cubicBezTo>
                    <a:pt x="130632" y="24631"/>
                    <a:pt x="133183" y="22906"/>
                    <a:pt x="136448" y="22278"/>
                  </a:cubicBezTo>
                  <a:lnTo>
                    <a:pt x="136448" y="22278"/>
                  </a:lnTo>
                  <a:cubicBezTo>
                    <a:pt x="137926" y="21994"/>
                    <a:pt x="139504" y="21933"/>
                    <a:pt x="141290" y="22105"/>
                  </a:cubicBezTo>
                  <a:lnTo>
                    <a:pt x="141290" y="22105"/>
                  </a:lnTo>
                  <a:cubicBezTo>
                    <a:pt x="144370" y="22388"/>
                    <a:pt x="147586" y="23325"/>
                    <a:pt x="150691" y="24224"/>
                  </a:cubicBezTo>
                  <a:lnTo>
                    <a:pt x="150691" y="24224"/>
                  </a:lnTo>
                  <a:cubicBezTo>
                    <a:pt x="151800" y="24545"/>
                    <a:pt x="152909" y="24865"/>
                    <a:pt x="154018" y="25161"/>
                  </a:cubicBezTo>
                  <a:lnTo>
                    <a:pt x="154018" y="25161"/>
                  </a:lnTo>
                  <a:lnTo>
                    <a:pt x="154018" y="25062"/>
                  </a:lnTo>
                  <a:cubicBezTo>
                    <a:pt x="152922" y="24766"/>
                    <a:pt x="151813" y="24446"/>
                    <a:pt x="150728" y="24126"/>
                  </a:cubicBezTo>
                  <a:lnTo>
                    <a:pt x="150728" y="24126"/>
                  </a:lnTo>
                  <a:cubicBezTo>
                    <a:pt x="147611" y="23226"/>
                    <a:pt x="144383" y="22290"/>
                    <a:pt x="141302" y="21994"/>
                  </a:cubicBezTo>
                  <a:lnTo>
                    <a:pt x="141302" y="21994"/>
                  </a:lnTo>
                  <a:cubicBezTo>
                    <a:pt x="139504" y="21834"/>
                    <a:pt x="137902" y="21883"/>
                    <a:pt x="136411" y="22179"/>
                  </a:cubicBezTo>
                  <a:lnTo>
                    <a:pt x="136411" y="22179"/>
                  </a:lnTo>
                  <a:cubicBezTo>
                    <a:pt x="133121" y="22807"/>
                    <a:pt x="130558" y="24545"/>
                    <a:pt x="128094" y="26220"/>
                  </a:cubicBezTo>
                  <a:lnTo>
                    <a:pt x="128094" y="26220"/>
                  </a:lnTo>
                  <a:cubicBezTo>
                    <a:pt x="125975" y="27650"/>
                    <a:pt x="123781" y="29141"/>
                    <a:pt x="121194" y="29868"/>
                  </a:cubicBezTo>
                  <a:lnTo>
                    <a:pt x="121194" y="29868"/>
                  </a:lnTo>
                  <a:cubicBezTo>
                    <a:pt x="120997" y="29929"/>
                    <a:pt x="120800" y="29978"/>
                    <a:pt x="120602" y="30028"/>
                  </a:cubicBezTo>
                  <a:lnTo>
                    <a:pt x="120602" y="30028"/>
                  </a:lnTo>
                  <a:cubicBezTo>
                    <a:pt x="115994" y="31087"/>
                    <a:pt x="110043" y="29794"/>
                    <a:pt x="104264" y="26455"/>
                  </a:cubicBezTo>
                  <a:lnTo>
                    <a:pt x="104264" y="26455"/>
                  </a:lnTo>
                  <a:cubicBezTo>
                    <a:pt x="102983" y="25715"/>
                    <a:pt x="101640" y="24840"/>
                    <a:pt x="100137" y="23793"/>
                  </a:cubicBezTo>
                  <a:lnTo>
                    <a:pt x="100137" y="23793"/>
                  </a:lnTo>
                  <a:cubicBezTo>
                    <a:pt x="98523" y="22660"/>
                    <a:pt x="96908" y="21452"/>
                    <a:pt x="95356" y="20281"/>
                  </a:cubicBezTo>
                  <a:lnTo>
                    <a:pt x="95356" y="20281"/>
                  </a:lnTo>
                  <a:cubicBezTo>
                    <a:pt x="93372" y="18791"/>
                    <a:pt x="91315" y="17250"/>
                    <a:pt x="89220" y="15846"/>
                  </a:cubicBezTo>
                  <a:lnTo>
                    <a:pt x="89220" y="15846"/>
                  </a:lnTo>
                  <a:cubicBezTo>
                    <a:pt x="86485" y="14010"/>
                    <a:pt x="83946" y="12605"/>
                    <a:pt x="81457" y="11558"/>
                  </a:cubicBezTo>
                  <a:lnTo>
                    <a:pt x="81457" y="11558"/>
                  </a:lnTo>
                  <a:cubicBezTo>
                    <a:pt x="78143" y="10166"/>
                    <a:pt x="74927" y="9426"/>
                    <a:pt x="71896" y="9352"/>
                  </a:cubicBezTo>
                  <a:lnTo>
                    <a:pt x="71896" y="9352"/>
                  </a:lnTo>
                  <a:cubicBezTo>
                    <a:pt x="67214" y="9242"/>
                    <a:pt x="63049" y="10745"/>
                    <a:pt x="59944" y="12063"/>
                  </a:cubicBezTo>
                  <a:lnTo>
                    <a:pt x="59944" y="12063"/>
                  </a:lnTo>
                  <a:cubicBezTo>
                    <a:pt x="58527" y="12667"/>
                    <a:pt x="57098" y="13332"/>
                    <a:pt x="55718" y="13985"/>
                  </a:cubicBezTo>
                  <a:lnTo>
                    <a:pt x="55718" y="13985"/>
                  </a:lnTo>
                  <a:cubicBezTo>
                    <a:pt x="51258" y="16068"/>
                    <a:pt x="46662" y="18236"/>
                    <a:pt x="41511" y="18556"/>
                  </a:cubicBezTo>
                  <a:lnTo>
                    <a:pt x="41511" y="18556"/>
                  </a:lnTo>
                  <a:cubicBezTo>
                    <a:pt x="36632" y="18865"/>
                    <a:pt x="31371" y="17571"/>
                    <a:pt x="25432" y="14589"/>
                  </a:cubicBezTo>
                  <a:lnTo>
                    <a:pt x="25432" y="14589"/>
                  </a:lnTo>
                  <a:cubicBezTo>
                    <a:pt x="23522" y="13628"/>
                    <a:pt x="21526" y="12494"/>
                    <a:pt x="19345" y="11102"/>
                  </a:cubicBezTo>
                  <a:lnTo>
                    <a:pt x="19345" y="11102"/>
                  </a:lnTo>
                  <a:cubicBezTo>
                    <a:pt x="17990" y="10252"/>
                    <a:pt x="16610" y="9352"/>
                    <a:pt x="15291" y="8478"/>
                  </a:cubicBezTo>
                  <a:lnTo>
                    <a:pt x="15291" y="8478"/>
                  </a:lnTo>
                  <a:cubicBezTo>
                    <a:pt x="13985" y="7615"/>
                    <a:pt x="12630" y="6728"/>
                    <a:pt x="11287" y="5878"/>
                  </a:cubicBezTo>
                  <a:lnTo>
                    <a:pt x="11287" y="5878"/>
                  </a:lnTo>
                  <a:cubicBezTo>
                    <a:pt x="8281" y="3980"/>
                    <a:pt x="4375" y="166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8"/>
            <p:cNvSpPr/>
            <p:nvPr/>
          </p:nvSpPr>
          <p:spPr>
            <a:xfrm>
              <a:off x="1896625" y="2569625"/>
              <a:ext cx="3850475" cy="823725"/>
            </a:xfrm>
            <a:custGeom>
              <a:rect b="b" l="l" r="r" t="t"/>
              <a:pathLst>
                <a:path extrusionOk="0" h="32949" w="154019">
                  <a:moveTo>
                    <a:pt x="1" y="99"/>
                  </a:moveTo>
                  <a:cubicBezTo>
                    <a:pt x="3808" y="1467"/>
                    <a:pt x="7702" y="3512"/>
                    <a:pt x="12199" y="6531"/>
                  </a:cubicBezTo>
                  <a:lnTo>
                    <a:pt x="12199" y="6531"/>
                  </a:lnTo>
                  <a:cubicBezTo>
                    <a:pt x="13764" y="7566"/>
                    <a:pt x="15304" y="8663"/>
                    <a:pt x="16795" y="9722"/>
                  </a:cubicBezTo>
                  <a:lnTo>
                    <a:pt x="16795" y="9722"/>
                  </a:lnTo>
                  <a:cubicBezTo>
                    <a:pt x="17867" y="10474"/>
                    <a:pt x="18976" y="11262"/>
                    <a:pt x="20060" y="12014"/>
                  </a:cubicBezTo>
                  <a:lnTo>
                    <a:pt x="20060" y="12014"/>
                  </a:lnTo>
                  <a:cubicBezTo>
                    <a:pt x="22204" y="13493"/>
                    <a:pt x="24151" y="14700"/>
                    <a:pt x="25974" y="15723"/>
                  </a:cubicBezTo>
                  <a:lnTo>
                    <a:pt x="25974" y="15723"/>
                  </a:lnTo>
                  <a:cubicBezTo>
                    <a:pt x="28796" y="17275"/>
                    <a:pt x="31469" y="18421"/>
                    <a:pt x="34032" y="19160"/>
                  </a:cubicBezTo>
                  <a:lnTo>
                    <a:pt x="34032" y="19160"/>
                  </a:lnTo>
                  <a:cubicBezTo>
                    <a:pt x="36817" y="19974"/>
                    <a:pt x="39466" y="20306"/>
                    <a:pt x="42029" y="20183"/>
                  </a:cubicBezTo>
                  <a:lnTo>
                    <a:pt x="42029" y="20183"/>
                  </a:lnTo>
                  <a:cubicBezTo>
                    <a:pt x="47266" y="19912"/>
                    <a:pt x="51898" y="17682"/>
                    <a:pt x="56383" y="15526"/>
                  </a:cubicBezTo>
                  <a:lnTo>
                    <a:pt x="56383" y="15526"/>
                  </a:lnTo>
                  <a:cubicBezTo>
                    <a:pt x="57751" y="14873"/>
                    <a:pt x="59156" y="14195"/>
                    <a:pt x="60548" y="13591"/>
                  </a:cubicBezTo>
                  <a:lnTo>
                    <a:pt x="60548" y="13591"/>
                  </a:lnTo>
                  <a:cubicBezTo>
                    <a:pt x="65107" y="11607"/>
                    <a:pt x="68779" y="10745"/>
                    <a:pt x="72450" y="10770"/>
                  </a:cubicBezTo>
                  <a:lnTo>
                    <a:pt x="72450" y="10770"/>
                  </a:lnTo>
                  <a:cubicBezTo>
                    <a:pt x="75494" y="10794"/>
                    <a:pt x="78710" y="11484"/>
                    <a:pt x="82012" y="12803"/>
                  </a:cubicBezTo>
                  <a:lnTo>
                    <a:pt x="82012" y="12803"/>
                  </a:lnTo>
                  <a:cubicBezTo>
                    <a:pt x="84525" y="13801"/>
                    <a:pt x="87162" y="15205"/>
                    <a:pt x="89848" y="16967"/>
                  </a:cubicBezTo>
                  <a:lnTo>
                    <a:pt x="89848" y="16967"/>
                  </a:lnTo>
                  <a:cubicBezTo>
                    <a:pt x="92497" y="18705"/>
                    <a:pt x="95036" y="20651"/>
                    <a:pt x="97488" y="22536"/>
                  </a:cubicBezTo>
                  <a:lnTo>
                    <a:pt x="97488" y="22536"/>
                  </a:lnTo>
                  <a:cubicBezTo>
                    <a:pt x="98547" y="23350"/>
                    <a:pt x="99656" y="24200"/>
                    <a:pt x="100740" y="25013"/>
                  </a:cubicBezTo>
                  <a:lnTo>
                    <a:pt x="100740" y="25013"/>
                  </a:lnTo>
                  <a:cubicBezTo>
                    <a:pt x="102256" y="26134"/>
                    <a:pt x="103525" y="27021"/>
                    <a:pt x="104720" y="27798"/>
                  </a:cubicBezTo>
                  <a:lnTo>
                    <a:pt x="104720" y="27798"/>
                  </a:lnTo>
                  <a:cubicBezTo>
                    <a:pt x="110289" y="31359"/>
                    <a:pt x="115809" y="32948"/>
                    <a:pt x="120282" y="32258"/>
                  </a:cubicBezTo>
                  <a:lnTo>
                    <a:pt x="120282" y="32258"/>
                  </a:lnTo>
                  <a:cubicBezTo>
                    <a:pt x="120479" y="32221"/>
                    <a:pt x="120676" y="32184"/>
                    <a:pt x="120861" y="32147"/>
                  </a:cubicBezTo>
                  <a:lnTo>
                    <a:pt x="120861" y="32147"/>
                  </a:lnTo>
                  <a:cubicBezTo>
                    <a:pt x="123387" y="31642"/>
                    <a:pt x="125482" y="30459"/>
                    <a:pt x="127700" y="29215"/>
                  </a:cubicBezTo>
                  <a:lnTo>
                    <a:pt x="127700" y="29215"/>
                  </a:lnTo>
                  <a:cubicBezTo>
                    <a:pt x="130176" y="27822"/>
                    <a:pt x="132739" y="26381"/>
                    <a:pt x="135992" y="25913"/>
                  </a:cubicBezTo>
                  <a:lnTo>
                    <a:pt x="135992" y="25913"/>
                  </a:lnTo>
                  <a:cubicBezTo>
                    <a:pt x="137470" y="25703"/>
                    <a:pt x="139048" y="25703"/>
                    <a:pt x="140847" y="25900"/>
                  </a:cubicBezTo>
                  <a:lnTo>
                    <a:pt x="140847" y="25900"/>
                  </a:lnTo>
                  <a:cubicBezTo>
                    <a:pt x="143804" y="26245"/>
                    <a:pt x="146921" y="27120"/>
                    <a:pt x="149927" y="27970"/>
                  </a:cubicBezTo>
                  <a:lnTo>
                    <a:pt x="149927" y="27970"/>
                  </a:lnTo>
                  <a:cubicBezTo>
                    <a:pt x="151283" y="28352"/>
                    <a:pt x="152650" y="28734"/>
                    <a:pt x="154018" y="29067"/>
                  </a:cubicBezTo>
                  <a:lnTo>
                    <a:pt x="154018" y="29067"/>
                  </a:lnTo>
                  <a:lnTo>
                    <a:pt x="154018" y="28968"/>
                  </a:lnTo>
                  <a:cubicBezTo>
                    <a:pt x="152663" y="28636"/>
                    <a:pt x="151295" y="28254"/>
                    <a:pt x="149952" y="27872"/>
                  </a:cubicBezTo>
                  <a:lnTo>
                    <a:pt x="149952" y="27872"/>
                  </a:lnTo>
                  <a:cubicBezTo>
                    <a:pt x="146933" y="27021"/>
                    <a:pt x="143828" y="26147"/>
                    <a:pt x="140847" y="25802"/>
                  </a:cubicBezTo>
                  <a:lnTo>
                    <a:pt x="140847" y="25802"/>
                  </a:lnTo>
                  <a:cubicBezTo>
                    <a:pt x="139048" y="25592"/>
                    <a:pt x="137446" y="25605"/>
                    <a:pt x="135967" y="25814"/>
                  </a:cubicBezTo>
                  <a:lnTo>
                    <a:pt x="135967" y="25814"/>
                  </a:lnTo>
                  <a:cubicBezTo>
                    <a:pt x="132690" y="26282"/>
                    <a:pt x="130115" y="27736"/>
                    <a:pt x="127638" y="29128"/>
                  </a:cubicBezTo>
                  <a:lnTo>
                    <a:pt x="127638" y="29128"/>
                  </a:lnTo>
                  <a:cubicBezTo>
                    <a:pt x="125420" y="30373"/>
                    <a:pt x="123338" y="31556"/>
                    <a:pt x="120824" y="32061"/>
                  </a:cubicBezTo>
                  <a:lnTo>
                    <a:pt x="120824" y="32061"/>
                  </a:lnTo>
                  <a:cubicBezTo>
                    <a:pt x="120639" y="32098"/>
                    <a:pt x="120455" y="32123"/>
                    <a:pt x="120257" y="32160"/>
                  </a:cubicBezTo>
                  <a:lnTo>
                    <a:pt x="120257" y="32160"/>
                  </a:lnTo>
                  <a:cubicBezTo>
                    <a:pt x="115809" y="32837"/>
                    <a:pt x="110314" y="31260"/>
                    <a:pt x="104782" y="27724"/>
                  </a:cubicBezTo>
                  <a:lnTo>
                    <a:pt x="104782" y="27724"/>
                  </a:lnTo>
                  <a:cubicBezTo>
                    <a:pt x="103587" y="26948"/>
                    <a:pt x="102318" y="26060"/>
                    <a:pt x="100802" y="24939"/>
                  </a:cubicBezTo>
                  <a:lnTo>
                    <a:pt x="100802" y="24939"/>
                  </a:lnTo>
                  <a:cubicBezTo>
                    <a:pt x="99718" y="24126"/>
                    <a:pt x="98621" y="23288"/>
                    <a:pt x="97549" y="22463"/>
                  </a:cubicBezTo>
                  <a:lnTo>
                    <a:pt x="97549" y="22463"/>
                  </a:lnTo>
                  <a:cubicBezTo>
                    <a:pt x="95097" y="20577"/>
                    <a:pt x="92559" y="18631"/>
                    <a:pt x="89910" y="16893"/>
                  </a:cubicBezTo>
                  <a:lnTo>
                    <a:pt x="89910" y="16893"/>
                  </a:lnTo>
                  <a:cubicBezTo>
                    <a:pt x="87211" y="15119"/>
                    <a:pt x="84575" y="13714"/>
                    <a:pt x="82049" y="12716"/>
                  </a:cubicBezTo>
                  <a:lnTo>
                    <a:pt x="82049" y="12716"/>
                  </a:lnTo>
                  <a:cubicBezTo>
                    <a:pt x="78734" y="11386"/>
                    <a:pt x="75494" y="10696"/>
                    <a:pt x="72450" y="10671"/>
                  </a:cubicBezTo>
                  <a:lnTo>
                    <a:pt x="72450" y="10671"/>
                  </a:lnTo>
                  <a:cubicBezTo>
                    <a:pt x="68742" y="10646"/>
                    <a:pt x="65058" y="11509"/>
                    <a:pt x="60486" y="13493"/>
                  </a:cubicBezTo>
                  <a:lnTo>
                    <a:pt x="60486" y="13493"/>
                  </a:lnTo>
                  <a:cubicBezTo>
                    <a:pt x="59094" y="14109"/>
                    <a:pt x="57689" y="14786"/>
                    <a:pt x="56334" y="15439"/>
                  </a:cubicBezTo>
                  <a:lnTo>
                    <a:pt x="56334" y="15439"/>
                  </a:lnTo>
                  <a:cubicBezTo>
                    <a:pt x="51849" y="17583"/>
                    <a:pt x="47229" y="19813"/>
                    <a:pt x="42017" y="20085"/>
                  </a:cubicBezTo>
                  <a:lnTo>
                    <a:pt x="42017" y="20085"/>
                  </a:lnTo>
                  <a:cubicBezTo>
                    <a:pt x="37125" y="20331"/>
                    <a:pt x="31901" y="18877"/>
                    <a:pt x="26036" y="15637"/>
                  </a:cubicBezTo>
                  <a:lnTo>
                    <a:pt x="26036" y="15637"/>
                  </a:lnTo>
                  <a:cubicBezTo>
                    <a:pt x="24200" y="14626"/>
                    <a:pt x="22265" y="13419"/>
                    <a:pt x="20134" y="11940"/>
                  </a:cubicBezTo>
                  <a:lnTo>
                    <a:pt x="20134" y="11940"/>
                  </a:lnTo>
                  <a:cubicBezTo>
                    <a:pt x="19037" y="11188"/>
                    <a:pt x="17928" y="10400"/>
                    <a:pt x="16869" y="9648"/>
                  </a:cubicBezTo>
                  <a:lnTo>
                    <a:pt x="16869" y="9648"/>
                  </a:lnTo>
                  <a:cubicBezTo>
                    <a:pt x="15365" y="8589"/>
                    <a:pt x="13825" y="7492"/>
                    <a:pt x="12260" y="6445"/>
                  </a:cubicBezTo>
                  <a:lnTo>
                    <a:pt x="12260" y="6445"/>
                  </a:lnTo>
                  <a:cubicBezTo>
                    <a:pt x="7738" y="3426"/>
                    <a:pt x="3833" y="1368"/>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8"/>
            <p:cNvSpPr/>
            <p:nvPr/>
          </p:nvSpPr>
          <p:spPr>
            <a:xfrm>
              <a:off x="1896625" y="2513575"/>
              <a:ext cx="3850475" cy="868675"/>
            </a:xfrm>
            <a:custGeom>
              <a:rect b="b" l="l" r="r" t="t"/>
              <a:pathLst>
                <a:path extrusionOk="0" h="34747" w="154019">
                  <a:moveTo>
                    <a:pt x="1" y="99"/>
                  </a:moveTo>
                  <a:cubicBezTo>
                    <a:pt x="161" y="148"/>
                    <a:pt x="333" y="210"/>
                    <a:pt x="494" y="271"/>
                  </a:cubicBezTo>
                  <a:lnTo>
                    <a:pt x="494" y="271"/>
                  </a:lnTo>
                  <a:cubicBezTo>
                    <a:pt x="4547" y="1676"/>
                    <a:pt x="8700" y="3906"/>
                    <a:pt x="13185" y="7085"/>
                  </a:cubicBezTo>
                  <a:lnTo>
                    <a:pt x="13185" y="7085"/>
                  </a:lnTo>
                  <a:cubicBezTo>
                    <a:pt x="14922" y="8305"/>
                    <a:pt x="16610" y="9599"/>
                    <a:pt x="18236" y="10843"/>
                  </a:cubicBezTo>
                  <a:lnTo>
                    <a:pt x="18236" y="10843"/>
                  </a:lnTo>
                  <a:cubicBezTo>
                    <a:pt x="19086" y="11496"/>
                    <a:pt x="19974" y="12174"/>
                    <a:pt x="20848" y="12827"/>
                  </a:cubicBezTo>
                  <a:lnTo>
                    <a:pt x="20848" y="12827"/>
                  </a:lnTo>
                  <a:cubicBezTo>
                    <a:pt x="22980" y="14429"/>
                    <a:pt x="24804" y="15673"/>
                    <a:pt x="26578" y="16757"/>
                  </a:cubicBezTo>
                  <a:lnTo>
                    <a:pt x="26578" y="16757"/>
                  </a:lnTo>
                  <a:cubicBezTo>
                    <a:pt x="29646" y="18605"/>
                    <a:pt x="32541" y="19924"/>
                    <a:pt x="35326" y="20737"/>
                  </a:cubicBezTo>
                  <a:lnTo>
                    <a:pt x="35326" y="20737"/>
                  </a:lnTo>
                  <a:cubicBezTo>
                    <a:pt x="37815" y="21464"/>
                    <a:pt x="40205" y="21772"/>
                    <a:pt x="42546" y="21686"/>
                  </a:cubicBezTo>
                  <a:lnTo>
                    <a:pt x="42546" y="21686"/>
                  </a:lnTo>
                  <a:cubicBezTo>
                    <a:pt x="47832" y="21476"/>
                    <a:pt x="52490" y="19185"/>
                    <a:pt x="56999" y="16967"/>
                  </a:cubicBezTo>
                  <a:lnTo>
                    <a:pt x="56999" y="16967"/>
                  </a:lnTo>
                  <a:cubicBezTo>
                    <a:pt x="58330" y="16301"/>
                    <a:pt x="59722" y="15624"/>
                    <a:pt x="61090" y="15008"/>
                  </a:cubicBezTo>
                  <a:lnTo>
                    <a:pt x="61090" y="15008"/>
                  </a:lnTo>
                  <a:cubicBezTo>
                    <a:pt x="65612" y="12999"/>
                    <a:pt x="69284" y="12100"/>
                    <a:pt x="73005" y="12075"/>
                  </a:cubicBezTo>
                  <a:lnTo>
                    <a:pt x="73005" y="12075"/>
                  </a:lnTo>
                  <a:cubicBezTo>
                    <a:pt x="76061" y="12063"/>
                    <a:pt x="79301" y="12691"/>
                    <a:pt x="82616" y="13948"/>
                  </a:cubicBezTo>
                  <a:lnTo>
                    <a:pt x="82616" y="13948"/>
                  </a:lnTo>
                  <a:cubicBezTo>
                    <a:pt x="85178" y="14909"/>
                    <a:pt x="87852" y="16277"/>
                    <a:pt x="90551" y="18002"/>
                  </a:cubicBezTo>
                  <a:lnTo>
                    <a:pt x="90551" y="18002"/>
                  </a:lnTo>
                  <a:cubicBezTo>
                    <a:pt x="93890" y="20146"/>
                    <a:pt x="97007" y="22635"/>
                    <a:pt x="100026" y="25037"/>
                  </a:cubicBezTo>
                  <a:lnTo>
                    <a:pt x="100026" y="25037"/>
                  </a:lnTo>
                  <a:cubicBezTo>
                    <a:pt x="100482" y="25407"/>
                    <a:pt x="100950" y="25777"/>
                    <a:pt x="101406" y="26134"/>
                  </a:cubicBezTo>
                  <a:lnTo>
                    <a:pt x="101406" y="26134"/>
                  </a:lnTo>
                  <a:cubicBezTo>
                    <a:pt x="102527" y="27021"/>
                    <a:pt x="103858" y="28068"/>
                    <a:pt x="105238" y="29042"/>
                  </a:cubicBezTo>
                  <a:lnTo>
                    <a:pt x="105238" y="29042"/>
                  </a:lnTo>
                  <a:cubicBezTo>
                    <a:pt x="108946" y="31678"/>
                    <a:pt x="114516" y="34747"/>
                    <a:pt x="119937" y="34377"/>
                  </a:cubicBezTo>
                  <a:lnTo>
                    <a:pt x="119937" y="34377"/>
                  </a:lnTo>
                  <a:cubicBezTo>
                    <a:pt x="120122" y="34365"/>
                    <a:pt x="120307" y="34340"/>
                    <a:pt x="120492" y="34328"/>
                  </a:cubicBezTo>
                  <a:lnTo>
                    <a:pt x="120492" y="34328"/>
                  </a:lnTo>
                  <a:cubicBezTo>
                    <a:pt x="122956" y="34044"/>
                    <a:pt x="125063" y="33095"/>
                    <a:pt x="127293" y="32097"/>
                  </a:cubicBezTo>
                  <a:lnTo>
                    <a:pt x="127293" y="32097"/>
                  </a:lnTo>
                  <a:cubicBezTo>
                    <a:pt x="129757" y="30988"/>
                    <a:pt x="132320" y="29843"/>
                    <a:pt x="135536" y="29547"/>
                  </a:cubicBezTo>
                  <a:lnTo>
                    <a:pt x="135536" y="29547"/>
                  </a:lnTo>
                  <a:cubicBezTo>
                    <a:pt x="137002" y="29399"/>
                    <a:pt x="138592" y="29448"/>
                    <a:pt x="140391" y="29695"/>
                  </a:cubicBezTo>
                  <a:lnTo>
                    <a:pt x="140391" y="29695"/>
                  </a:lnTo>
                  <a:cubicBezTo>
                    <a:pt x="143237" y="30077"/>
                    <a:pt x="146206" y="30890"/>
                    <a:pt x="149077" y="31678"/>
                  </a:cubicBezTo>
                  <a:lnTo>
                    <a:pt x="149077" y="31678"/>
                  </a:lnTo>
                  <a:cubicBezTo>
                    <a:pt x="150716" y="32122"/>
                    <a:pt x="152367" y="32578"/>
                    <a:pt x="154018" y="32960"/>
                  </a:cubicBezTo>
                  <a:lnTo>
                    <a:pt x="154018" y="32960"/>
                  </a:lnTo>
                  <a:lnTo>
                    <a:pt x="154018" y="32861"/>
                  </a:lnTo>
                  <a:cubicBezTo>
                    <a:pt x="152379" y="32479"/>
                    <a:pt x="150728" y="32036"/>
                    <a:pt x="149102" y="31592"/>
                  </a:cubicBezTo>
                  <a:lnTo>
                    <a:pt x="149102" y="31592"/>
                  </a:lnTo>
                  <a:cubicBezTo>
                    <a:pt x="146231" y="30804"/>
                    <a:pt x="143249" y="29978"/>
                    <a:pt x="140403" y="29596"/>
                  </a:cubicBezTo>
                  <a:lnTo>
                    <a:pt x="140403" y="29596"/>
                  </a:lnTo>
                  <a:cubicBezTo>
                    <a:pt x="138592" y="29350"/>
                    <a:pt x="136990" y="29300"/>
                    <a:pt x="135524" y="29448"/>
                  </a:cubicBezTo>
                  <a:lnTo>
                    <a:pt x="135524" y="29448"/>
                  </a:lnTo>
                  <a:cubicBezTo>
                    <a:pt x="132271" y="29744"/>
                    <a:pt x="129720" y="30902"/>
                    <a:pt x="127244" y="32011"/>
                  </a:cubicBezTo>
                  <a:lnTo>
                    <a:pt x="127244" y="32011"/>
                  </a:lnTo>
                  <a:cubicBezTo>
                    <a:pt x="125014" y="33009"/>
                    <a:pt x="122919" y="33946"/>
                    <a:pt x="120467" y="34229"/>
                  </a:cubicBezTo>
                  <a:lnTo>
                    <a:pt x="120467" y="34229"/>
                  </a:lnTo>
                  <a:cubicBezTo>
                    <a:pt x="120282" y="34254"/>
                    <a:pt x="120097" y="34266"/>
                    <a:pt x="119925" y="34278"/>
                  </a:cubicBezTo>
                  <a:lnTo>
                    <a:pt x="119925" y="34278"/>
                  </a:lnTo>
                  <a:cubicBezTo>
                    <a:pt x="114540" y="34648"/>
                    <a:pt x="108996" y="31592"/>
                    <a:pt x="105299" y="28968"/>
                  </a:cubicBezTo>
                  <a:lnTo>
                    <a:pt x="105299" y="28968"/>
                  </a:lnTo>
                  <a:cubicBezTo>
                    <a:pt x="103919" y="27994"/>
                    <a:pt x="102589" y="26959"/>
                    <a:pt x="101467" y="26060"/>
                  </a:cubicBezTo>
                  <a:lnTo>
                    <a:pt x="101467" y="26060"/>
                  </a:lnTo>
                  <a:cubicBezTo>
                    <a:pt x="101011" y="25703"/>
                    <a:pt x="100556" y="25333"/>
                    <a:pt x="100100" y="24976"/>
                  </a:cubicBezTo>
                  <a:lnTo>
                    <a:pt x="100100" y="24976"/>
                  </a:lnTo>
                  <a:cubicBezTo>
                    <a:pt x="97069" y="22561"/>
                    <a:pt x="93951" y="20072"/>
                    <a:pt x="90612" y="17928"/>
                  </a:cubicBezTo>
                  <a:lnTo>
                    <a:pt x="90612" y="17928"/>
                  </a:lnTo>
                  <a:cubicBezTo>
                    <a:pt x="87901" y="16203"/>
                    <a:pt x="85228" y="14823"/>
                    <a:pt x="82653" y="13849"/>
                  </a:cubicBezTo>
                  <a:lnTo>
                    <a:pt x="82653" y="13849"/>
                  </a:lnTo>
                  <a:cubicBezTo>
                    <a:pt x="79326" y="12593"/>
                    <a:pt x="76073" y="11964"/>
                    <a:pt x="72993" y="11989"/>
                  </a:cubicBezTo>
                  <a:lnTo>
                    <a:pt x="72993" y="11989"/>
                  </a:lnTo>
                  <a:cubicBezTo>
                    <a:pt x="69259" y="12001"/>
                    <a:pt x="65563" y="12913"/>
                    <a:pt x="61029" y="14921"/>
                  </a:cubicBezTo>
                  <a:lnTo>
                    <a:pt x="61029" y="14921"/>
                  </a:lnTo>
                  <a:cubicBezTo>
                    <a:pt x="59661" y="15537"/>
                    <a:pt x="58269" y="16215"/>
                    <a:pt x="56938" y="16880"/>
                  </a:cubicBezTo>
                  <a:lnTo>
                    <a:pt x="56938" y="16880"/>
                  </a:lnTo>
                  <a:cubicBezTo>
                    <a:pt x="52441" y="19098"/>
                    <a:pt x="47795" y="21378"/>
                    <a:pt x="42534" y="21587"/>
                  </a:cubicBezTo>
                  <a:lnTo>
                    <a:pt x="42534" y="21587"/>
                  </a:lnTo>
                  <a:cubicBezTo>
                    <a:pt x="37606" y="21772"/>
                    <a:pt x="32406" y="20170"/>
                    <a:pt x="26640" y="16671"/>
                  </a:cubicBezTo>
                  <a:lnTo>
                    <a:pt x="26640" y="16671"/>
                  </a:lnTo>
                  <a:cubicBezTo>
                    <a:pt x="24853" y="15599"/>
                    <a:pt x="23042" y="14355"/>
                    <a:pt x="20910" y="12753"/>
                  </a:cubicBezTo>
                  <a:lnTo>
                    <a:pt x="20910" y="12753"/>
                  </a:lnTo>
                  <a:cubicBezTo>
                    <a:pt x="20035" y="12112"/>
                    <a:pt x="19160" y="11434"/>
                    <a:pt x="18310" y="10781"/>
                  </a:cubicBezTo>
                  <a:lnTo>
                    <a:pt x="18310" y="10781"/>
                  </a:lnTo>
                  <a:cubicBezTo>
                    <a:pt x="16671" y="9525"/>
                    <a:pt x="14983" y="8231"/>
                    <a:pt x="13246" y="7011"/>
                  </a:cubicBezTo>
                  <a:lnTo>
                    <a:pt x="13246" y="7011"/>
                  </a:lnTo>
                  <a:cubicBezTo>
                    <a:pt x="8749" y="3832"/>
                    <a:pt x="4597" y="1602"/>
                    <a:pt x="530" y="173"/>
                  </a:cubicBezTo>
                  <a:lnTo>
                    <a:pt x="530" y="173"/>
                  </a:lnTo>
                  <a:cubicBezTo>
                    <a:pt x="358" y="123"/>
                    <a:pt x="173"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8"/>
            <p:cNvSpPr/>
            <p:nvPr/>
          </p:nvSpPr>
          <p:spPr>
            <a:xfrm>
              <a:off x="1896625" y="2458125"/>
              <a:ext cx="3850475" cy="920125"/>
            </a:xfrm>
            <a:custGeom>
              <a:rect b="b" l="l" r="r" t="t"/>
              <a:pathLst>
                <a:path extrusionOk="0" h="36805" w="154019">
                  <a:moveTo>
                    <a:pt x="1" y="99"/>
                  </a:moveTo>
                  <a:cubicBezTo>
                    <a:pt x="494" y="247"/>
                    <a:pt x="986" y="407"/>
                    <a:pt x="1479" y="579"/>
                  </a:cubicBezTo>
                  <a:lnTo>
                    <a:pt x="1479" y="579"/>
                  </a:lnTo>
                  <a:cubicBezTo>
                    <a:pt x="5668" y="2070"/>
                    <a:pt x="9808" y="4362"/>
                    <a:pt x="14170" y="7615"/>
                  </a:cubicBezTo>
                  <a:lnTo>
                    <a:pt x="14170" y="7615"/>
                  </a:lnTo>
                  <a:cubicBezTo>
                    <a:pt x="16043" y="9007"/>
                    <a:pt x="17830" y="10498"/>
                    <a:pt x="19567" y="11927"/>
                  </a:cubicBezTo>
                  <a:lnTo>
                    <a:pt x="19567" y="11927"/>
                  </a:lnTo>
                  <a:cubicBezTo>
                    <a:pt x="20245" y="12482"/>
                    <a:pt x="20947" y="13061"/>
                    <a:pt x="21625" y="13615"/>
                  </a:cubicBezTo>
                  <a:lnTo>
                    <a:pt x="21625" y="13615"/>
                  </a:lnTo>
                  <a:cubicBezTo>
                    <a:pt x="23719" y="15316"/>
                    <a:pt x="25481" y="16634"/>
                    <a:pt x="27182" y="17755"/>
                  </a:cubicBezTo>
                  <a:lnTo>
                    <a:pt x="27182" y="17755"/>
                  </a:lnTo>
                  <a:cubicBezTo>
                    <a:pt x="30434" y="19912"/>
                    <a:pt x="33515" y="21403"/>
                    <a:pt x="36497" y="22277"/>
                  </a:cubicBezTo>
                  <a:lnTo>
                    <a:pt x="36497" y="22277"/>
                  </a:lnTo>
                  <a:cubicBezTo>
                    <a:pt x="38739" y="22918"/>
                    <a:pt x="40908" y="23214"/>
                    <a:pt x="43052" y="23165"/>
                  </a:cubicBezTo>
                  <a:lnTo>
                    <a:pt x="43052" y="23165"/>
                  </a:lnTo>
                  <a:cubicBezTo>
                    <a:pt x="48399" y="23017"/>
                    <a:pt x="53069" y="20663"/>
                    <a:pt x="57591" y="18384"/>
                  </a:cubicBezTo>
                  <a:lnTo>
                    <a:pt x="57591" y="18384"/>
                  </a:lnTo>
                  <a:cubicBezTo>
                    <a:pt x="58909" y="17718"/>
                    <a:pt x="60277" y="17028"/>
                    <a:pt x="61632" y="16412"/>
                  </a:cubicBezTo>
                  <a:lnTo>
                    <a:pt x="61632" y="16412"/>
                  </a:lnTo>
                  <a:cubicBezTo>
                    <a:pt x="66056" y="14404"/>
                    <a:pt x="69838" y="13431"/>
                    <a:pt x="73559" y="13357"/>
                  </a:cubicBezTo>
                  <a:lnTo>
                    <a:pt x="73559" y="13357"/>
                  </a:lnTo>
                  <a:cubicBezTo>
                    <a:pt x="76640" y="13307"/>
                    <a:pt x="79893" y="13874"/>
                    <a:pt x="83219" y="15057"/>
                  </a:cubicBezTo>
                  <a:lnTo>
                    <a:pt x="83219" y="15057"/>
                  </a:lnTo>
                  <a:cubicBezTo>
                    <a:pt x="85844" y="15993"/>
                    <a:pt x="88542" y="17324"/>
                    <a:pt x="91241" y="19012"/>
                  </a:cubicBezTo>
                  <a:lnTo>
                    <a:pt x="91241" y="19012"/>
                  </a:lnTo>
                  <a:cubicBezTo>
                    <a:pt x="95134" y="21452"/>
                    <a:pt x="98720" y="24409"/>
                    <a:pt x="102071" y="27231"/>
                  </a:cubicBezTo>
                  <a:lnTo>
                    <a:pt x="102071" y="27231"/>
                  </a:lnTo>
                  <a:cubicBezTo>
                    <a:pt x="103266" y="28241"/>
                    <a:pt x="104498" y="29288"/>
                    <a:pt x="105743" y="30262"/>
                  </a:cubicBezTo>
                  <a:lnTo>
                    <a:pt x="105743" y="30262"/>
                  </a:lnTo>
                  <a:cubicBezTo>
                    <a:pt x="110856" y="34291"/>
                    <a:pt x="115514" y="36373"/>
                    <a:pt x="119592" y="36472"/>
                  </a:cubicBezTo>
                  <a:lnTo>
                    <a:pt x="119592" y="36472"/>
                  </a:lnTo>
                  <a:cubicBezTo>
                    <a:pt x="119765" y="36472"/>
                    <a:pt x="119949" y="36472"/>
                    <a:pt x="120122" y="36472"/>
                  </a:cubicBezTo>
                  <a:lnTo>
                    <a:pt x="120122" y="36472"/>
                  </a:lnTo>
                  <a:cubicBezTo>
                    <a:pt x="122549" y="36422"/>
                    <a:pt x="124706" y="35708"/>
                    <a:pt x="126985" y="34944"/>
                  </a:cubicBezTo>
                  <a:lnTo>
                    <a:pt x="126985" y="34944"/>
                  </a:lnTo>
                  <a:cubicBezTo>
                    <a:pt x="129425" y="34131"/>
                    <a:pt x="131938" y="33293"/>
                    <a:pt x="135092" y="33145"/>
                  </a:cubicBezTo>
                  <a:lnTo>
                    <a:pt x="135092" y="33145"/>
                  </a:lnTo>
                  <a:cubicBezTo>
                    <a:pt x="136559" y="33083"/>
                    <a:pt x="138148" y="33182"/>
                    <a:pt x="139947" y="33453"/>
                  </a:cubicBezTo>
                  <a:lnTo>
                    <a:pt x="139947" y="33453"/>
                  </a:lnTo>
                  <a:cubicBezTo>
                    <a:pt x="142633" y="33872"/>
                    <a:pt x="145442" y="34623"/>
                    <a:pt x="148153" y="35350"/>
                  </a:cubicBezTo>
                  <a:lnTo>
                    <a:pt x="148153" y="35350"/>
                  </a:lnTo>
                  <a:cubicBezTo>
                    <a:pt x="150100" y="35868"/>
                    <a:pt x="152059" y="36398"/>
                    <a:pt x="154018" y="36804"/>
                  </a:cubicBezTo>
                  <a:lnTo>
                    <a:pt x="154018" y="36804"/>
                  </a:lnTo>
                  <a:lnTo>
                    <a:pt x="154018" y="36718"/>
                  </a:lnTo>
                  <a:cubicBezTo>
                    <a:pt x="152071" y="36299"/>
                    <a:pt x="150112" y="35782"/>
                    <a:pt x="148178" y="35264"/>
                  </a:cubicBezTo>
                  <a:lnTo>
                    <a:pt x="148178" y="35264"/>
                  </a:lnTo>
                  <a:cubicBezTo>
                    <a:pt x="145455" y="34537"/>
                    <a:pt x="142645" y="33786"/>
                    <a:pt x="139959" y="33367"/>
                  </a:cubicBezTo>
                  <a:lnTo>
                    <a:pt x="139959" y="33367"/>
                  </a:lnTo>
                  <a:cubicBezTo>
                    <a:pt x="138148" y="33083"/>
                    <a:pt x="136559" y="32985"/>
                    <a:pt x="135068" y="33059"/>
                  </a:cubicBezTo>
                  <a:lnTo>
                    <a:pt x="135068" y="33059"/>
                  </a:lnTo>
                  <a:cubicBezTo>
                    <a:pt x="131914" y="33194"/>
                    <a:pt x="129388" y="34044"/>
                    <a:pt x="126948" y="34858"/>
                  </a:cubicBezTo>
                  <a:lnTo>
                    <a:pt x="126948" y="34858"/>
                  </a:lnTo>
                  <a:cubicBezTo>
                    <a:pt x="124669" y="35609"/>
                    <a:pt x="122525" y="36324"/>
                    <a:pt x="120110" y="36373"/>
                  </a:cubicBezTo>
                  <a:lnTo>
                    <a:pt x="120110" y="36373"/>
                  </a:lnTo>
                  <a:cubicBezTo>
                    <a:pt x="119937" y="36373"/>
                    <a:pt x="119752" y="36373"/>
                    <a:pt x="119580" y="36373"/>
                  </a:cubicBezTo>
                  <a:lnTo>
                    <a:pt x="119580" y="36373"/>
                  </a:lnTo>
                  <a:cubicBezTo>
                    <a:pt x="115538" y="36275"/>
                    <a:pt x="110906" y="34205"/>
                    <a:pt x="105804" y="30200"/>
                  </a:cubicBezTo>
                  <a:lnTo>
                    <a:pt x="105804" y="30200"/>
                  </a:lnTo>
                  <a:cubicBezTo>
                    <a:pt x="104560" y="29214"/>
                    <a:pt x="103328" y="28179"/>
                    <a:pt x="102133" y="27169"/>
                  </a:cubicBezTo>
                  <a:lnTo>
                    <a:pt x="102133" y="27169"/>
                  </a:lnTo>
                  <a:cubicBezTo>
                    <a:pt x="98781" y="24347"/>
                    <a:pt x="95196" y="21390"/>
                    <a:pt x="91302" y="18951"/>
                  </a:cubicBezTo>
                  <a:lnTo>
                    <a:pt x="91302" y="18951"/>
                  </a:lnTo>
                  <a:cubicBezTo>
                    <a:pt x="88591" y="17238"/>
                    <a:pt x="85881" y="15907"/>
                    <a:pt x="83256" y="14971"/>
                  </a:cubicBezTo>
                  <a:lnTo>
                    <a:pt x="83256" y="14971"/>
                  </a:lnTo>
                  <a:cubicBezTo>
                    <a:pt x="79917" y="13788"/>
                    <a:pt x="76652" y="13209"/>
                    <a:pt x="73547" y="13270"/>
                  </a:cubicBezTo>
                  <a:lnTo>
                    <a:pt x="73547" y="13270"/>
                  </a:lnTo>
                  <a:cubicBezTo>
                    <a:pt x="69814" y="13332"/>
                    <a:pt x="66006" y="14305"/>
                    <a:pt x="61571" y="16326"/>
                  </a:cubicBezTo>
                  <a:lnTo>
                    <a:pt x="61571" y="16326"/>
                  </a:lnTo>
                  <a:cubicBezTo>
                    <a:pt x="60228" y="16942"/>
                    <a:pt x="58860" y="17632"/>
                    <a:pt x="57542" y="18298"/>
                  </a:cubicBezTo>
                  <a:lnTo>
                    <a:pt x="57542" y="18298"/>
                  </a:lnTo>
                  <a:cubicBezTo>
                    <a:pt x="53020" y="20577"/>
                    <a:pt x="48350" y="22930"/>
                    <a:pt x="43039" y="23066"/>
                  </a:cubicBezTo>
                  <a:lnTo>
                    <a:pt x="43039" y="23066"/>
                  </a:lnTo>
                  <a:cubicBezTo>
                    <a:pt x="38074" y="23202"/>
                    <a:pt x="32911" y="21440"/>
                    <a:pt x="27243" y="17694"/>
                  </a:cubicBezTo>
                  <a:lnTo>
                    <a:pt x="27243" y="17694"/>
                  </a:lnTo>
                  <a:cubicBezTo>
                    <a:pt x="25543" y="16560"/>
                    <a:pt x="23781" y="15254"/>
                    <a:pt x="21699" y="13554"/>
                  </a:cubicBezTo>
                  <a:lnTo>
                    <a:pt x="21699" y="13554"/>
                  </a:lnTo>
                  <a:cubicBezTo>
                    <a:pt x="21009" y="12999"/>
                    <a:pt x="20306" y="12420"/>
                    <a:pt x="19641" y="11866"/>
                  </a:cubicBezTo>
                  <a:lnTo>
                    <a:pt x="19641" y="11866"/>
                  </a:lnTo>
                  <a:cubicBezTo>
                    <a:pt x="17904" y="10424"/>
                    <a:pt x="16105" y="8946"/>
                    <a:pt x="14232" y="7541"/>
                  </a:cubicBezTo>
                  <a:lnTo>
                    <a:pt x="14232" y="7541"/>
                  </a:lnTo>
                  <a:cubicBezTo>
                    <a:pt x="9870" y="4288"/>
                    <a:pt x="5705" y="1984"/>
                    <a:pt x="1504" y="493"/>
                  </a:cubicBezTo>
                  <a:lnTo>
                    <a:pt x="1504" y="493"/>
                  </a:lnTo>
                  <a:cubicBezTo>
                    <a:pt x="1011" y="321"/>
                    <a:pt x="506" y="160"/>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8"/>
            <p:cNvSpPr/>
            <p:nvPr/>
          </p:nvSpPr>
          <p:spPr>
            <a:xfrm>
              <a:off x="1896625" y="2403300"/>
              <a:ext cx="3850475" cy="1015600"/>
            </a:xfrm>
            <a:custGeom>
              <a:rect b="b" l="l" r="r" t="t"/>
              <a:pathLst>
                <a:path extrusionOk="0" h="40624" w="154019">
                  <a:moveTo>
                    <a:pt x="1" y="99"/>
                  </a:moveTo>
                  <a:cubicBezTo>
                    <a:pt x="826" y="320"/>
                    <a:pt x="1652" y="579"/>
                    <a:pt x="2453" y="863"/>
                  </a:cubicBezTo>
                  <a:lnTo>
                    <a:pt x="2453" y="863"/>
                  </a:lnTo>
                  <a:cubicBezTo>
                    <a:pt x="6703" y="2403"/>
                    <a:pt x="10979" y="4842"/>
                    <a:pt x="15144" y="8120"/>
                  </a:cubicBezTo>
                  <a:lnTo>
                    <a:pt x="15144" y="8120"/>
                  </a:lnTo>
                  <a:cubicBezTo>
                    <a:pt x="17140" y="9685"/>
                    <a:pt x="19000" y="11348"/>
                    <a:pt x="20799" y="12950"/>
                  </a:cubicBezTo>
                  <a:lnTo>
                    <a:pt x="20799" y="12950"/>
                  </a:lnTo>
                  <a:cubicBezTo>
                    <a:pt x="21341" y="13430"/>
                    <a:pt x="21871" y="13911"/>
                    <a:pt x="22413" y="14379"/>
                  </a:cubicBezTo>
                  <a:lnTo>
                    <a:pt x="22413" y="14379"/>
                  </a:lnTo>
                  <a:cubicBezTo>
                    <a:pt x="24483" y="16215"/>
                    <a:pt x="26134" y="17558"/>
                    <a:pt x="27785" y="18741"/>
                  </a:cubicBezTo>
                  <a:lnTo>
                    <a:pt x="27785" y="18741"/>
                  </a:lnTo>
                  <a:cubicBezTo>
                    <a:pt x="31149" y="21168"/>
                    <a:pt x="34427" y="22844"/>
                    <a:pt x="37618" y="23768"/>
                  </a:cubicBezTo>
                  <a:lnTo>
                    <a:pt x="37618" y="23768"/>
                  </a:lnTo>
                  <a:cubicBezTo>
                    <a:pt x="39639" y="24360"/>
                    <a:pt x="41622" y="24643"/>
                    <a:pt x="43557" y="24618"/>
                  </a:cubicBezTo>
                  <a:lnTo>
                    <a:pt x="43557" y="24618"/>
                  </a:lnTo>
                  <a:cubicBezTo>
                    <a:pt x="48954" y="24532"/>
                    <a:pt x="53648" y="22117"/>
                    <a:pt x="58195" y="19776"/>
                  </a:cubicBezTo>
                  <a:lnTo>
                    <a:pt x="58195" y="19776"/>
                  </a:lnTo>
                  <a:cubicBezTo>
                    <a:pt x="59488" y="19098"/>
                    <a:pt x="60844" y="18408"/>
                    <a:pt x="62174" y="17792"/>
                  </a:cubicBezTo>
                  <a:lnTo>
                    <a:pt x="62174" y="17792"/>
                  </a:lnTo>
                  <a:cubicBezTo>
                    <a:pt x="66549" y="15747"/>
                    <a:pt x="70344" y="14736"/>
                    <a:pt x="74102" y="14613"/>
                  </a:cubicBezTo>
                  <a:lnTo>
                    <a:pt x="74102" y="14613"/>
                  </a:lnTo>
                  <a:cubicBezTo>
                    <a:pt x="77219" y="14515"/>
                    <a:pt x="80496" y="15032"/>
                    <a:pt x="83823" y="16153"/>
                  </a:cubicBezTo>
                  <a:lnTo>
                    <a:pt x="83823" y="16153"/>
                  </a:lnTo>
                  <a:cubicBezTo>
                    <a:pt x="86497" y="17041"/>
                    <a:pt x="89232" y="18334"/>
                    <a:pt x="91943" y="20010"/>
                  </a:cubicBezTo>
                  <a:lnTo>
                    <a:pt x="91943" y="20010"/>
                  </a:lnTo>
                  <a:cubicBezTo>
                    <a:pt x="96231" y="22635"/>
                    <a:pt x="99964" y="25826"/>
                    <a:pt x="102736" y="28315"/>
                  </a:cubicBezTo>
                  <a:lnTo>
                    <a:pt x="102736" y="28315"/>
                  </a:lnTo>
                  <a:cubicBezTo>
                    <a:pt x="103094" y="28635"/>
                    <a:pt x="103463" y="28968"/>
                    <a:pt x="103821" y="29288"/>
                  </a:cubicBezTo>
                  <a:lnTo>
                    <a:pt x="103821" y="29288"/>
                  </a:lnTo>
                  <a:cubicBezTo>
                    <a:pt x="104659" y="30052"/>
                    <a:pt x="105447" y="30754"/>
                    <a:pt x="106248" y="31469"/>
                  </a:cubicBezTo>
                  <a:lnTo>
                    <a:pt x="106248" y="31469"/>
                  </a:lnTo>
                  <a:cubicBezTo>
                    <a:pt x="111177" y="35744"/>
                    <a:pt x="115427" y="38061"/>
                    <a:pt x="119235" y="38541"/>
                  </a:cubicBezTo>
                  <a:lnTo>
                    <a:pt x="119235" y="38541"/>
                  </a:lnTo>
                  <a:cubicBezTo>
                    <a:pt x="119407" y="38554"/>
                    <a:pt x="119580" y="38578"/>
                    <a:pt x="119752" y="38591"/>
                  </a:cubicBezTo>
                  <a:lnTo>
                    <a:pt x="119752" y="38591"/>
                  </a:lnTo>
                  <a:cubicBezTo>
                    <a:pt x="122180" y="38788"/>
                    <a:pt x="124422" y="38295"/>
                    <a:pt x="126800" y="37778"/>
                  </a:cubicBezTo>
                  <a:lnTo>
                    <a:pt x="126800" y="37778"/>
                  </a:lnTo>
                  <a:cubicBezTo>
                    <a:pt x="129166" y="37248"/>
                    <a:pt x="131618" y="36706"/>
                    <a:pt x="134637" y="36718"/>
                  </a:cubicBezTo>
                  <a:lnTo>
                    <a:pt x="134637" y="36718"/>
                  </a:lnTo>
                  <a:cubicBezTo>
                    <a:pt x="136103" y="36730"/>
                    <a:pt x="137692" y="36890"/>
                    <a:pt x="139491" y="37198"/>
                  </a:cubicBezTo>
                  <a:lnTo>
                    <a:pt x="139491" y="37198"/>
                  </a:lnTo>
                  <a:cubicBezTo>
                    <a:pt x="141992" y="37630"/>
                    <a:pt x="144592" y="38320"/>
                    <a:pt x="147118" y="38973"/>
                  </a:cubicBezTo>
                  <a:lnTo>
                    <a:pt x="147118" y="38973"/>
                  </a:lnTo>
                  <a:cubicBezTo>
                    <a:pt x="149410" y="39576"/>
                    <a:pt x="151714" y="40180"/>
                    <a:pt x="154018" y="40624"/>
                  </a:cubicBezTo>
                  <a:lnTo>
                    <a:pt x="154018" y="40624"/>
                  </a:lnTo>
                  <a:lnTo>
                    <a:pt x="154018" y="40538"/>
                  </a:lnTo>
                  <a:cubicBezTo>
                    <a:pt x="151726" y="40094"/>
                    <a:pt x="149422" y="39490"/>
                    <a:pt x="147143" y="38886"/>
                  </a:cubicBezTo>
                  <a:lnTo>
                    <a:pt x="147143" y="38886"/>
                  </a:lnTo>
                  <a:cubicBezTo>
                    <a:pt x="144617" y="38233"/>
                    <a:pt x="142005" y="37543"/>
                    <a:pt x="139504" y="37112"/>
                  </a:cubicBezTo>
                  <a:lnTo>
                    <a:pt x="139504" y="37112"/>
                  </a:lnTo>
                  <a:cubicBezTo>
                    <a:pt x="137705" y="36792"/>
                    <a:pt x="136103" y="36644"/>
                    <a:pt x="134624" y="36632"/>
                  </a:cubicBezTo>
                  <a:lnTo>
                    <a:pt x="134624" y="36632"/>
                  </a:lnTo>
                  <a:cubicBezTo>
                    <a:pt x="131593" y="36619"/>
                    <a:pt x="129141" y="37161"/>
                    <a:pt x="126763" y="37691"/>
                  </a:cubicBezTo>
                  <a:lnTo>
                    <a:pt x="126763" y="37691"/>
                  </a:lnTo>
                  <a:cubicBezTo>
                    <a:pt x="124397" y="38209"/>
                    <a:pt x="122167" y="38702"/>
                    <a:pt x="119752" y="38504"/>
                  </a:cubicBezTo>
                  <a:lnTo>
                    <a:pt x="119752" y="38504"/>
                  </a:lnTo>
                  <a:cubicBezTo>
                    <a:pt x="119580" y="38492"/>
                    <a:pt x="119420" y="38468"/>
                    <a:pt x="119247" y="38443"/>
                  </a:cubicBezTo>
                  <a:lnTo>
                    <a:pt x="119247" y="38443"/>
                  </a:lnTo>
                  <a:cubicBezTo>
                    <a:pt x="115452" y="37975"/>
                    <a:pt x="111226" y="35671"/>
                    <a:pt x="106322" y="31407"/>
                  </a:cubicBezTo>
                  <a:lnTo>
                    <a:pt x="106322" y="31407"/>
                  </a:lnTo>
                  <a:cubicBezTo>
                    <a:pt x="105521" y="30705"/>
                    <a:pt x="104733" y="29990"/>
                    <a:pt x="103895" y="29239"/>
                  </a:cubicBezTo>
                  <a:lnTo>
                    <a:pt x="103895" y="29239"/>
                  </a:lnTo>
                  <a:cubicBezTo>
                    <a:pt x="103525" y="28906"/>
                    <a:pt x="103168" y="28586"/>
                    <a:pt x="102798" y="28253"/>
                  </a:cubicBezTo>
                  <a:lnTo>
                    <a:pt x="102798" y="28253"/>
                  </a:lnTo>
                  <a:cubicBezTo>
                    <a:pt x="100026" y="25764"/>
                    <a:pt x="96292" y="22573"/>
                    <a:pt x="91992" y="19936"/>
                  </a:cubicBezTo>
                  <a:lnTo>
                    <a:pt x="91992" y="19936"/>
                  </a:lnTo>
                  <a:cubicBezTo>
                    <a:pt x="89269" y="18260"/>
                    <a:pt x="86534" y="16967"/>
                    <a:pt x="83860" y="16067"/>
                  </a:cubicBezTo>
                  <a:lnTo>
                    <a:pt x="83860" y="16067"/>
                  </a:lnTo>
                  <a:cubicBezTo>
                    <a:pt x="80509" y="14946"/>
                    <a:pt x="77219" y="14428"/>
                    <a:pt x="74089" y="14527"/>
                  </a:cubicBezTo>
                  <a:lnTo>
                    <a:pt x="74089" y="14527"/>
                  </a:lnTo>
                  <a:cubicBezTo>
                    <a:pt x="70319" y="14650"/>
                    <a:pt x="66512" y="15661"/>
                    <a:pt x="62113" y="17706"/>
                  </a:cubicBezTo>
                  <a:lnTo>
                    <a:pt x="62113" y="17706"/>
                  </a:lnTo>
                  <a:cubicBezTo>
                    <a:pt x="60782" y="18334"/>
                    <a:pt x="59439" y="19024"/>
                    <a:pt x="58133" y="19690"/>
                  </a:cubicBezTo>
                  <a:lnTo>
                    <a:pt x="58133" y="19690"/>
                  </a:lnTo>
                  <a:cubicBezTo>
                    <a:pt x="53599" y="22031"/>
                    <a:pt x="48917" y="24446"/>
                    <a:pt x="43544" y="24532"/>
                  </a:cubicBezTo>
                  <a:lnTo>
                    <a:pt x="43544" y="24532"/>
                  </a:lnTo>
                  <a:cubicBezTo>
                    <a:pt x="38604" y="24594"/>
                    <a:pt x="33318" y="22622"/>
                    <a:pt x="27847" y="18679"/>
                  </a:cubicBezTo>
                  <a:lnTo>
                    <a:pt x="27847" y="18679"/>
                  </a:lnTo>
                  <a:cubicBezTo>
                    <a:pt x="26196" y="17496"/>
                    <a:pt x="24545" y="16153"/>
                    <a:pt x="22487" y="14330"/>
                  </a:cubicBezTo>
                  <a:lnTo>
                    <a:pt x="22487" y="14330"/>
                  </a:lnTo>
                  <a:cubicBezTo>
                    <a:pt x="21945" y="13849"/>
                    <a:pt x="21415" y="13369"/>
                    <a:pt x="20873" y="12901"/>
                  </a:cubicBezTo>
                  <a:lnTo>
                    <a:pt x="20873" y="12901"/>
                  </a:lnTo>
                  <a:cubicBezTo>
                    <a:pt x="19074" y="11287"/>
                    <a:pt x="17201" y="9623"/>
                    <a:pt x="15218" y="8058"/>
                  </a:cubicBezTo>
                  <a:lnTo>
                    <a:pt x="15218" y="8058"/>
                  </a:lnTo>
                  <a:cubicBezTo>
                    <a:pt x="11028" y="4768"/>
                    <a:pt x="6753" y="2329"/>
                    <a:pt x="2490" y="789"/>
                  </a:cubicBezTo>
                  <a:lnTo>
                    <a:pt x="2490" y="789"/>
                  </a:lnTo>
                  <a:cubicBezTo>
                    <a:pt x="1676" y="493"/>
                    <a:pt x="839" y="23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8"/>
            <p:cNvSpPr/>
            <p:nvPr/>
          </p:nvSpPr>
          <p:spPr>
            <a:xfrm>
              <a:off x="1896625" y="2349075"/>
              <a:ext cx="3850475" cy="1110175"/>
            </a:xfrm>
            <a:custGeom>
              <a:rect b="b" l="l" r="r" t="t"/>
              <a:pathLst>
                <a:path extrusionOk="0" h="44407" w="154019">
                  <a:moveTo>
                    <a:pt x="1" y="87"/>
                  </a:moveTo>
                  <a:cubicBezTo>
                    <a:pt x="1159" y="370"/>
                    <a:pt x="2317" y="728"/>
                    <a:pt x="3438" y="1134"/>
                  </a:cubicBezTo>
                  <a:lnTo>
                    <a:pt x="3438" y="1134"/>
                  </a:lnTo>
                  <a:cubicBezTo>
                    <a:pt x="7800" y="2736"/>
                    <a:pt x="12076" y="5249"/>
                    <a:pt x="16129" y="8601"/>
                  </a:cubicBezTo>
                  <a:lnTo>
                    <a:pt x="16129" y="8601"/>
                  </a:lnTo>
                  <a:cubicBezTo>
                    <a:pt x="18212" y="10326"/>
                    <a:pt x="20121" y="12162"/>
                    <a:pt x="21970" y="13948"/>
                  </a:cubicBezTo>
                  <a:lnTo>
                    <a:pt x="21970" y="13948"/>
                  </a:lnTo>
                  <a:cubicBezTo>
                    <a:pt x="22376" y="14343"/>
                    <a:pt x="22783" y="14737"/>
                    <a:pt x="23190" y="15119"/>
                  </a:cubicBezTo>
                  <a:lnTo>
                    <a:pt x="23190" y="15119"/>
                  </a:lnTo>
                  <a:cubicBezTo>
                    <a:pt x="24557" y="16425"/>
                    <a:pt x="26381" y="18125"/>
                    <a:pt x="28389" y="19702"/>
                  </a:cubicBezTo>
                  <a:lnTo>
                    <a:pt x="28389" y="19702"/>
                  </a:lnTo>
                  <a:cubicBezTo>
                    <a:pt x="31851" y="22425"/>
                    <a:pt x="35277" y="24274"/>
                    <a:pt x="38628" y="25247"/>
                  </a:cubicBezTo>
                  <a:lnTo>
                    <a:pt x="38628" y="25247"/>
                  </a:lnTo>
                  <a:cubicBezTo>
                    <a:pt x="40464" y="25777"/>
                    <a:pt x="42288" y="26048"/>
                    <a:pt x="44074" y="26048"/>
                  </a:cubicBezTo>
                  <a:lnTo>
                    <a:pt x="44074" y="26048"/>
                  </a:lnTo>
                  <a:cubicBezTo>
                    <a:pt x="49520" y="26023"/>
                    <a:pt x="54227" y="23547"/>
                    <a:pt x="58786" y="21144"/>
                  </a:cubicBezTo>
                  <a:lnTo>
                    <a:pt x="58786" y="21144"/>
                  </a:lnTo>
                  <a:cubicBezTo>
                    <a:pt x="60067" y="20466"/>
                    <a:pt x="61398" y="19764"/>
                    <a:pt x="62717" y="19136"/>
                  </a:cubicBezTo>
                  <a:lnTo>
                    <a:pt x="62717" y="19136"/>
                  </a:lnTo>
                  <a:cubicBezTo>
                    <a:pt x="67054" y="17066"/>
                    <a:pt x="70849" y="16031"/>
                    <a:pt x="74656" y="15846"/>
                  </a:cubicBezTo>
                  <a:lnTo>
                    <a:pt x="74656" y="15846"/>
                  </a:lnTo>
                  <a:cubicBezTo>
                    <a:pt x="77798" y="15698"/>
                    <a:pt x="81088" y="16166"/>
                    <a:pt x="84427" y="17214"/>
                  </a:cubicBezTo>
                  <a:lnTo>
                    <a:pt x="84427" y="17214"/>
                  </a:lnTo>
                  <a:cubicBezTo>
                    <a:pt x="87150" y="18064"/>
                    <a:pt x="89910" y="19333"/>
                    <a:pt x="92633" y="20972"/>
                  </a:cubicBezTo>
                  <a:lnTo>
                    <a:pt x="92633" y="20972"/>
                  </a:lnTo>
                  <a:cubicBezTo>
                    <a:pt x="96181" y="23091"/>
                    <a:pt x="99705" y="25839"/>
                    <a:pt x="103389" y="29362"/>
                  </a:cubicBezTo>
                  <a:lnTo>
                    <a:pt x="103389" y="29362"/>
                  </a:lnTo>
                  <a:cubicBezTo>
                    <a:pt x="104129" y="30052"/>
                    <a:pt x="104831" y="30755"/>
                    <a:pt x="105521" y="31420"/>
                  </a:cubicBezTo>
                  <a:lnTo>
                    <a:pt x="105521" y="31420"/>
                  </a:lnTo>
                  <a:cubicBezTo>
                    <a:pt x="105940" y="31827"/>
                    <a:pt x="106347" y="32233"/>
                    <a:pt x="106766" y="32640"/>
                  </a:cubicBezTo>
                  <a:lnTo>
                    <a:pt x="106766" y="32640"/>
                  </a:lnTo>
                  <a:cubicBezTo>
                    <a:pt x="109858" y="35622"/>
                    <a:pt x="113924" y="39158"/>
                    <a:pt x="118249" y="40415"/>
                  </a:cubicBezTo>
                  <a:lnTo>
                    <a:pt x="118249" y="40415"/>
                  </a:lnTo>
                  <a:cubicBezTo>
                    <a:pt x="118459" y="40476"/>
                    <a:pt x="118668" y="40526"/>
                    <a:pt x="118890" y="40575"/>
                  </a:cubicBezTo>
                  <a:lnTo>
                    <a:pt x="118890" y="40575"/>
                  </a:lnTo>
                  <a:cubicBezTo>
                    <a:pt x="119050" y="40624"/>
                    <a:pt x="119210" y="40649"/>
                    <a:pt x="119370" y="40686"/>
                  </a:cubicBezTo>
                  <a:lnTo>
                    <a:pt x="119370" y="40686"/>
                  </a:lnTo>
                  <a:cubicBezTo>
                    <a:pt x="121872" y="41166"/>
                    <a:pt x="124151" y="40920"/>
                    <a:pt x="126800" y="40624"/>
                  </a:cubicBezTo>
                  <a:lnTo>
                    <a:pt x="126800" y="40624"/>
                  </a:lnTo>
                  <a:cubicBezTo>
                    <a:pt x="128944" y="40390"/>
                    <a:pt x="131371" y="40131"/>
                    <a:pt x="134181" y="40279"/>
                  </a:cubicBezTo>
                  <a:lnTo>
                    <a:pt x="134181" y="40279"/>
                  </a:lnTo>
                  <a:cubicBezTo>
                    <a:pt x="135647" y="40353"/>
                    <a:pt x="137236" y="40563"/>
                    <a:pt x="139048" y="40908"/>
                  </a:cubicBezTo>
                  <a:lnTo>
                    <a:pt x="139048" y="40908"/>
                  </a:lnTo>
                  <a:cubicBezTo>
                    <a:pt x="141302" y="41351"/>
                    <a:pt x="143656" y="41955"/>
                    <a:pt x="145935" y="42546"/>
                  </a:cubicBezTo>
                  <a:lnTo>
                    <a:pt x="145935" y="42546"/>
                  </a:lnTo>
                  <a:cubicBezTo>
                    <a:pt x="148609" y="43236"/>
                    <a:pt x="151320" y="43926"/>
                    <a:pt x="154018" y="44407"/>
                  </a:cubicBezTo>
                  <a:lnTo>
                    <a:pt x="154018" y="44407"/>
                  </a:lnTo>
                  <a:lnTo>
                    <a:pt x="154018" y="44321"/>
                  </a:lnTo>
                  <a:cubicBezTo>
                    <a:pt x="151332" y="43840"/>
                    <a:pt x="148621" y="43150"/>
                    <a:pt x="145960" y="42460"/>
                  </a:cubicBezTo>
                  <a:lnTo>
                    <a:pt x="145960" y="42460"/>
                  </a:lnTo>
                  <a:cubicBezTo>
                    <a:pt x="143668" y="41869"/>
                    <a:pt x="141315" y="41265"/>
                    <a:pt x="139060" y="40834"/>
                  </a:cubicBezTo>
                  <a:lnTo>
                    <a:pt x="139060" y="40834"/>
                  </a:lnTo>
                  <a:cubicBezTo>
                    <a:pt x="137236" y="40476"/>
                    <a:pt x="135647" y="40267"/>
                    <a:pt x="134181" y="40193"/>
                  </a:cubicBezTo>
                  <a:lnTo>
                    <a:pt x="134181" y="40193"/>
                  </a:lnTo>
                  <a:cubicBezTo>
                    <a:pt x="131359" y="40045"/>
                    <a:pt x="128932" y="40304"/>
                    <a:pt x="126776" y="40550"/>
                  </a:cubicBezTo>
                  <a:lnTo>
                    <a:pt x="126776" y="40550"/>
                  </a:lnTo>
                  <a:cubicBezTo>
                    <a:pt x="124139" y="40834"/>
                    <a:pt x="121859" y="41080"/>
                    <a:pt x="119383" y="40600"/>
                  </a:cubicBezTo>
                  <a:lnTo>
                    <a:pt x="119383" y="40600"/>
                  </a:lnTo>
                  <a:cubicBezTo>
                    <a:pt x="119222" y="40575"/>
                    <a:pt x="119062" y="40538"/>
                    <a:pt x="118902" y="40501"/>
                  </a:cubicBezTo>
                  <a:lnTo>
                    <a:pt x="118902" y="40501"/>
                  </a:lnTo>
                  <a:cubicBezTo>
                    <a:pt x="114380" y="39429"/>
                    <a:pt x="110068" y="35708"/>
                    <a:pt x="106839" y="32578"/>
                  </a:cubicBezTo>
                  <a:lnTo>
                    <a:pt x="106839" y="32578"/>
                  </a:lnTo>
                  <a:cubicBezTo>
                    <a:pt x="106421" y="32184"/>
                    <a:pt x="106014" y="31777"/>
                    <a:pt x="105595" y="31371"/>
                  </a:cubicBezTo>
                  <a:lnTo>
                    <a:pt x="105595" y="31371"/>
                  </a:lnTo>
                  <a:cubicBezTo>
                    <a:pt x="104905" y="30693"/>
                    <a:pt x="104190" y="30003"/>
                    <a:pt x="103463" y="29313"/>
                  </a:cubicBezTo>
                  <a:lnTo>
                    <a:pt x="103463" y="29313"/>
                  </a:lnTo>
                  <a:cubicBezTo>
                    <a:pt x="99767" y="25777"/>
                    <a:pt x="96243" y="23029"/>
                    <a:pt x="92682" y="20898"/>
                  </a:cubicBezTo>
                  <a:lnTo>
                    <a:pt x="92682" y="20898"/>
                  </a:lnTo>
                  <a:cubicBezTo>
                    <a:pt x="89959" y="19259"/>
                    <a:pt x="87187" y="17990"/>
                    <a:pt x="84452" y="17140"/>
                  </a:cubicBezTo>
                  <a:lnTo>
                    <a:pt x="84452" y="17140"/>
                  </a:lnTo>
                  <a:cubicBezTo>
                    <a:pt x="81100" y="16080"/>
                    <a:pt x="77798" y="15612"/>
                    <a:pt x="74644" y="15760"/>
                  </a:cubicBezTo>
                  <a:lnTo>
                    <a:pt x="74644" y="15760"/>
                  </a:lnTo>
                  <a:cubicBezTo>
                    <a:pt x="70824" y="15944"/>
                    <a:pt x="67017" y="16992"/>
                    <a:pt x="62655" y="19062"/>
                  </a:cubicBezTo>
                  <a:lnTo>
                    <a:pt x="62655" y="19062"/>
                  </a:lnTo>
                  <a:cubicBezTo>
                    <a:pt x="61337" y="19690"/>
                    <a:pt x="60018" y="20392"/>
                    <a:pt x="58724" y="21070"/>
                  </a:cubicBezTo>
                  <a:lnTo>
                    <a:pt x="58724" y="21070"/>
                  </a:lnTo>
                  <a:cubicBezTo>
                    <a:pt x="54178" y="23460"/>
                    <a:pt x="49483" y="25937"/>
                    <a:pt x="44062" y="25962"/>
                  </a:cubicBezTo>
                  <a:lnTo>
                    <a:pt x="44062" y="25962"/>
                  </a:lnTo>
                  <a:cubicBezTo>
                    <a:pt x="39059" y="25962"/>
                    <a:pt x="33811" y="23842"/>
                    <a:pt x="28451" y="19641"/>
                  </a:cubicBezTo>
                  <a:lnTo>
                    <a:pt x="28451" y="19641"/>
                  </a:lnTo>
                  <a:cubicBezTo>
                    <a:pt x="26442" y="18076"/>
                    <a:pt x="24631" y="16376"/>
                    <a:pt x="23263" y="15070"/>
                  </a:cubicBezTo>
                  <a:lnTo>
                    <a:pt x="23263" y="15070"/>
                  </a:lnTo>
                  <a:cubicBezTo>
                    <a:pt x="22857" y="14675"/>
                    <a:pt x="22450" y="14281"/>
                    <a:pt x="22031" y="13887"/>
                  </a:cubicBezTo>
                  <a:lnTo>
                    <a:pt x="22031" y="13887"/>
                  </a:lnTo>
                  <a:cubicBezTo>
                    <a:pt x="20183" y="12112"/>
                    <a:pt x="18273" y="10264"/>
                    <a:pt x="16191" y="8539"/>
                  </a:cubicBezTo>
                  <a:lnTo>
                    <a:pt x="16191" y="8539"/>
                  </a:lnTo>
                  <a:cubicBezTo>
                    <a:pt x="12125" y="5176"/>
                    <a:pt x="7849" y="2662"/>
                    <a:pt x="3463" y="1060"/>
                  </a:cubicBezTo>
                  <a:lnTo>
                    <a:pt x="3463" y="1060"/>
                  </a:lnTo>
                  <a:cubicBezTo>
                    <a:pt x="2329" y="641"/>
                    <a:pt x="1171" y="28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28"/>
            <p:cNvSpPr/>
            <p:nvPr/>
          </p:nvSpPr>
          <p:spPr>
            <a:xfrm>
              <a:off x="1896625" y="2295475"/>
              <a:ext cx="3850475" cy="1203825"/>
            </a:xfrm>
            <a:custGeom>
              <a:rect b="b" l="l" r="r" t="t"/>
              <a:pathLst>
                <a:path extrusionOk="0" h="48153" w="154019">
                  <a:moveTo>
                    <a:pt x="1" y="87"/>
                  </a:moveTo>
                  <a:cubicBezTo>
                    <a:pt x="1492" y="407"/>
                    <a:pt x="2982" y="838"/>
                    <a:pt x="4412" y="1368"/>
                  </a:cubicBezTo>
                  <a:lnTo>
                    <a:pt x="4412" y="1368"/>
                  </a:lnTo>
                  <a:cubicBezTo>
                    <a:pt x="8897" y="3032"/>
                    <a:pt x="13160" y="5619"/>
                    <a:pt x="17115" y="9057"/>
                  </a:cubicBezTo>
                  <a:lnTo>
                    <a:pt x="17115" y="9057"/>
                  </a:lnTo>
                  <a:cubicBezTo>
                    <a:pt x="19259" y="10930"/>
                    <a:pt x="21181" y="12938"/>
                    <a:pt x="23054" y="14873"/>
                  </a:cubicBezTo>
                  <a:lnTo>
                    <a:pt x="23054" y="14873"/>
                  </a:lnTo>
                  <a:cubicBezTo>
                    <a:pt x="23362" y="15205"/>
                    <a:pt x="23670" y="15526"/>
                    <a:pt x="23978" y="15846"/>
                  </a:cubicBezTo>
                  <a:lnTo>
                    <a:pt x="23978" y="15846"/>
                  </a:lnTo>
                  <a:cubicBezTo>
                    <a:pt x="25395" y="17312"/>
                    <a:pt x="27095" y="19025"/>
                    <a:pt x="28993" y="20639"/>
                  </a:cubicBezTo>
                  <a:lnTo>
                    <a:pt x="28993" y="20639"/>
                  </a:lnTo>
                  <a:cubicBezTo>
                    <a:pt x="32529" y="23658"/>
                    <a:pt x="36065" y="25678"/>
                    <a:pt x="39565" y="26689"/>
                  </a:cubicBezTo>
                  <a:lnTo>
                    <a:pt x="39565" y="26689"/>
                  </a:lnTo>
                  <a:cubicBezTo>
                    <a:pt x="41240" y="27182"/>
                    <a:pt x="42916" y="27440"/>
                    <a:pt x="44579" y="27453"/>
                  </a:cubicBezTo>
                  <a:lnTo>
                    <a:pt x="44579" y="27453"/>
                  </a:lnTo>
                  <a:cubicBezTo>
                    <a:pt x="50075" y="27490"/>
                    <a:pt x="54806" y="24951"/>
                    <a:pt x="59377" y="22487"/>
                  </a:cubicBezTo>
                  <a:lnTo>
                    <a:pt x="59377" y="22487"/>
                  </a:lnTo>
                  <a:cubicBezTo>
                    <a:pt x="60647" y="21809"/>
                    <a:pt x="61953" y="21095"/>
                    <a:pt x="63259" y="20466"/>
                  </a:cubicBezTo>
                  <a:lnTo>
                    <a:pt x="63259" y="20466"/>
                  </a:lnTo>
                  <a:cubicBezTo>
                    <a:pt x="67497" y="18396"/>
                    <a:pt x="71403" y="17288"/>
                    <a:pt x="75210" y="17053"/>
                  </a:cubicBezTo>
                  <a:lnTo>
                    <a:pt x="75210" y="17053"/>
                  </a:lnTo>
                  <a:cubicBezTo>
                    <a:pt x="78340" y="16869"/>
                    <a:pt x="81605" y="17263"/>
                    <a:pt x="84907" y="18224"/>
                  </a:cubicBezTo>
                  <a:lnTo>
                    <a:pt x="84907" y="18224"/>
                  </a:lnTo>
                  <a:cubicBezTo>
                    <a:pt x="84957" y="18236"/>
                    <a:pt x="84994" y="18249"/>
                    <a:pt x="85031" y="18261"/>
                  </a:cubicBezTo>
                  <a:lnTo>
                    <a:pt x="85031" y="18261"/>
                  </a:lnTo>
                  <a:cubicBezTo>
                    <a:pt x="87803" y="19074"/>
                    <a:pt x="90600" y="20294"/>
                    <a:pt x="93335" y="21908"/>
                  </a:cubicBezTo>
                  <a:lnTo>
                    <a:pt x="93335" y="21908"/>
                  </a:lnTo>
                  <a:cubicBezTo>
                    <a:pt x="97044" y="24089"/>
                    <a:pt x="100654" y="26935"/>
                    <a:pt x="104055" y="30385"/>
                  </a:cubicBezTo>
                  <a:lnTo>
                    <a:pt x="104055" y="30385"/>
                  </a:lnTo>
                  <a:cubicBezTo>
                    <a:pt x="105102" y="31445"/>
                    <a:pt x="106088" y="32504"/>
                    <a:pt x="107037" y="33527"/>
                  </a:cubicBezTo>
                  <a:lnTo>
                    <a:pt x="107037" y="33527"/>
                  </a:lnTo>
                  <a:lnTo>
                    <a:pt x="107271" y="33786"/>
                  </a:lnTo>
                  <a:cubicBezTo>
                    <a:pt x="110524" y="37261"/>
                    <a:pt x="114331" y="41092"/>
                    <a:pt x="118532" y="42596"/>
                  </a:cubicBezTo>
                  <a:lnTo>
                    <a:pt x="118532" y="42596"/>
                  </a:lnTo>
                  <a:cubicBezTo>
                    <a:pt x="118693" y="42657"/>
                    <a:pt x="118853" y="42707"/>
                    <a:pt x="119001" y="42756"/>
                  </a:cubicBezTo>
                  <a:lnTo>
                    <a:pt x="119001" y="42756"/>
                  </a:lnTo>
                  <a:cubicBezTo>
                    <a:pt x="121625" y="43581"/>
                    <a:pt x="124151" y="43581"/>
                    <a:pt x="127084" y="43569"/>
                  </a:cubicBezTo>
                  <a:lnTo>
                    <a:pt x="127084" y="43569"/>
                  </a:lnTo>
                  <a:cubicBezTo>
                    <a:pt x="129030" y="43557"/>
                    <a:pt x="131236" y="43544"/>
                    <a:pt x="133737" y="43803"/>
                  </a:cubicBezTo>
                  <a:lnTo>
                    <a:pt x="133737" y="43803"/>
                  </a:lnTo>
                  <a:cubicBezTo>
                    <a:pt x="135179" y="43951"/>
                    <a:pt x="136768" y="44210"/>
                    <a:pt x="138592" y="44604"/>
                  </a:cubicBezTo>
                  <a:lnTo>
                    <a:pt x="138592" y="44604"/>
                  </a:lnTo>
                  <a:cubicBezTo>
                    <a:pt x="140539" y="45023"/>
                    <a:pt x="142572" y="45541"/>
                    <a:pt x="144531" y="46033"/>
                  </a:cubicBezTo>
                  <a:lnTo>
                    <a:pt x="144531" y="46033"/>
                  </a:lnTo>
                  <a:cubicBezTo>
                    <a:pt x="147673" y="46834"/>
                    <a:pt x="150852" y="47647"/>
                    <a:pt x="154018" y="48153"/>
                  </a:cubicBezTo>
                  <a:lnTo>
                    <a:pt x="154018" y="48153"/>
                  </a:lnTo>
                  <a:lnTo>
                    <a:pt x="154018" y="48066"/>
                  </a:lnTo>
                  <a:cubicBezTo>
                    <a:pt x="150864" y="47561"/>
                    <a:pt x="147685" y="46760"/>
                    <a:pt x="144555" y="45959"/>
                  </a:cubicBezTo>
                  <a:lnTo>
                    <a:pt x="144555" y="45959"/>
                  </a:lnTo>
                  <a:cubicBezTo>
                    <a:pt x="142584" y="45454"/>
                    <a:pt x="140563" y="44937"/>
                    <a:pt x="138616" y="44518"/>
                  </a:cubicBezTo>
                  <a:lnTo>
                    <a:pt x="138616" y="44518"/>
                  </a:lnTo>
                  <a:cubicBezTo>
                    <a:pt x="136780" y="44136"/>
                    <a:pt x="135179" y="43877"/>
                    <a:pt x="133737" y="43729"/>
                  </a:cubicBezTo>
                  <a:lnTo>
                    <a:pt x="133737" y="43729"/>
                  </a:lnTo>
                  <a:cubicBezTo>
                    <a:pt x="131236" y="43471"/>
                    <a:pt x="129030" y="43471"/>
                    <a:pt x="127071" y="43483"/>
                  </a:cubicBezTo>
                  <a:lnTo>
                    <a:pt x="127071" y="43483"/>
                  </a:lnTo>
                  <a:cubicBezTo>
                    <a:pt x="124151" y="43495"/>
                    <a:pt x="121625" y="43495"/>
                    <a:pt x="119025" y="42682"/>
                  </a:cubicBezTo>
                  <a:lnTo>
                    <a:pt x="119025" y="42682"/>
                  </a:lnTo>
                  <a:cubicBezTo>
                    <a:pt x="118877" y="42633"/>
                    <a:pt x="118717" y="42583"/>
                    <a:pt x="118569" y="42522"/>
                  </a:cubicBezTo>
                  <a:lnTo>
                    <a:pt x="118569" y="42522"/>
                  </a:lnTo>
                  <a:cubicBezTo>
                    <a:pt x="114380" y="41019"/>
                    <a:pt x="110585" y="37199"/>
                    <a:pt x="107345" y="33737"/>
                  </a:cubicBezTo>
                  <a:lnTo>
                    <a:pt x="107345" y="33737"/>
                  </a:lnTo>
                  <a:lnTo>
                    <a:pt x="107098" y="33478"/>
                  </a:lnTo>
                  <a:cubicBezTo>
                    <a:pt x="106149" y="32455"/>
                    <a:pt x="105176" y="31396"/>
                    <a:pt x="104129" y="30336"/>
                  </a:cubicBezTo>
                  <a:lnTo>
                    <a:pt x="104129" y="30336"/>
                  </a:lnTo>
                  <a:cubicBezTo>
                    <a:pt x="100716" y="26886"/>
                    <a:pt x="97106" y="24027"/>
                    <a:pt x="93372" y="21834"/>
                  </a:cubicBezTo>
                  <a:lnTo>
                    <a:pt x="93372" y="21834"/>
                  </a:lnTo>
                  <a:cubicBezTo>
                    <a:pt x="90637" y="20232"/>
                    <a:pt x="87840" y="19000"/>
                    <a:pt x="85055" y="18175"/>
                  </a:cubicBezTo>
                  <a:lnTo>
                    <a:pt x="85055" y="18175"/>
                  </a:lnTo>
                  <a:cubicBezTo>
                    <a:pt x="85018" y="18162"/>
                    <a:pt x="84969" y="18150"/>
                    <a:pt x="84932" y="18138"/>
                  </a:cubicBezTo>
                  <a:lnTo>
                    <a:pt x="84932" y="18138"/>
                  </a:lnTo>
                  <a:cubicBezTo>
                    <a:pt x="81618" y="17177"/>
                    <a:pt x="78340" y="16782"/>
                    <a:pt x="75186" y="16980"/>
                  </a:cubicBezTo>
                  <a:lnTo>
                    <a:pt x="75186" y="16980"/>
                  </a:lnTo>
                  <a:cubicBezTo>
                    <a:pt x="71379" y="17201"/>
                    <a:pt x="67460" y="18323"/>
                    <a:pt x="63197" y="20393"/>
                  </a:cubicBezTo>
                  <a:lnTo>
                    <a:pt x="63197" y="20393"/>
                  </a:lnTo>
                  <a:cubicBezTo>
                    <a:pt x="61903" y="21021"/>
                    <a:pt x="60585" y="21736"/>
                    <a:pt x="59316" y="22413"/>
                  </a:cubicBezTo>
                  <a:lnTo>
                    <a:pt x="59316" y="22413"/>
                  </a:lnTo>
                  <a:cubicBezTo>
                    <a:pt x="54757" y="24878"/>
                    <a:pt x="50038" y="27416"/>
                    <a:pt x="44567" y="27366"/>
                  </a:cubicBezTo>
                  <a:lnTo>
                    <a:pt x="44567" y="27366"/>
                  </a:lnTo>
                  <a:cubicBezTo>
                    <a:pt x="39503" y="27317"/>
                    <a:pt x="34279" y="25038"/>
                    <a:pt x="29055" y="20590"/>
                  </a:cubicBezTo>
                  <a:lnTo>
                    <a:pt x="29055" y="20590"/>
                  </a:lnTo>
                  <a:cubicBezTo>
                    <a:pt x="27169" y="18976"/>
                    <a:pt x="25469" y="17263"/>
                    <a:pt x="24052" y="15797"/>
                  </a:cubicBezTo>
                  <a:lnTo>
                    <a:pt x="24052" y="15797"/>
                  </a:lnTo>
                  <a:cubicBezTo>
                    <a:pt x="23744" y="15476"/>
                    <a:pt x="23436" y="15156"/>
                    <a:pt x="23128" y="14823"/>
                  </a:cubicBezTo>
                  <a:lnTo>
                    <a:pt x="23128" y="14823"/>
                  </a:lnTo>
                  <a:cubicBezTo>
                    <a:pt x="21255" y="12889"/>
                    <a:pt x="19321" y="10880"/>
                    <a:pt x="17177" y="9008"/>
                  </a:cubicBezTo>
                  <a:lnTo>
                    <a:pt x="17177" y="9008"/>
                  </a:lnTo>
                  <a:cubicBezTo>
                    <a:pt x="13222" y="5558"/>
                    <a:pt x="8934" y="2970"/>
                    <a:pt x="4449" y="1294"/>
                  </a:cubicBezTo>
                  <a:lnTo>
                    <a:pt x="4449" y="1294"/>
                  </a:lnTo>
                  <a:cubicBezTo>
                    <a:pt x="2995" y="765"/>
                    <a:pt x="1504" y="321"/>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28"/>
            <p:cNvSpPr/>
            <p:nvPr/>
          </p:nvSpPr>
          <p:spPr>
            <a:xfrm>
              <a:off x="1896625" y="2242500"/>
              <a:ext cx="3850475" cy="1296550"/>
            </a:xfrm>
            <a:custGeom>
              <a:rect b="b" l="l" r="r" t="t"/>
              <a:pathLst>
                <a:path extrusionOk="0" h="51862" w="154019">
                  <a:moveTo>
                    <a:pt x="1" y="87"/>
                  </a:moveTo>
                  <a:cubicBezTo>
                    <a:pt x="124" y="99"/>
                    <a:pt x="247" y="124"/>
                    <a:pt x="370" y="148"/>
                  </a:cubicBezTo>
                  <a:lnTo>
                    <a:pt x="370" y="148"/>
                  </a:lnTo>
                  <a:cubicBezTo>
                    <a:pt x="2071" y="481"/>
                    <a:pt x="3759" y="974"/>
                    <a:pt x="5397" y="1590"/>
                  </a:cubicBezTo>
                  <a:lnTo>
                    <a:pt x="5397" y="1590"/>
                  </a:lnTo>
                  <a:cubicBezTo>
                    <a:pt x="9907" y="3290"/>
                    <a:pt x="14306" y="6025"/>
                    <a:pt x="18101" y="9500"/>
                  </a:cubicBezTo>
                  <a:lnTo>
                    <a:pt x="18101" y="9500"/>
                  </a:lnTo>
                  <a:cubicBezTo>
                    <a:pt x="20294" y="11509"/>
                    <a:pt x="22228" y="13677"/>
                    <a:pt x="24089" y="15784"/>
                  </a:cubicBezTo>
                  <a:lnTo>
                    <a:pt x="24089" y="15784"/>
                  </a:lnTo>
                  <a:cubicBezTo>
                    <a:pt x="24311" y="16030"/>
                    <a:pt x="24545" y="16277"/>
                    <a:pt x="24767" y="16536"/>
                  </a:cubicBezTo>
                  <a:lnTo>
                    <a:pt x="24767" y="16536"/>
                  </a:lnTo>
                  <a:cubicBezTo>
                    <a:pt x="26221" y="18162"/>
                    <a:pt x="27810" y="19899"/>
                    <a:pt x="29597" y="21550"/>
                  </a:cubicBezTo>
                  <a:lnTo>
                    <a:pt x="29597" y="21550"/>
                  </a:lnTo>
                  <a:cubicBezTo>
                    <a:pt x="31888" y="23670"/>
                    <a:pt x="34254" y="25358"/>
                    <a:pt x="36632" y="26565"/>
                  </a:cubicBezTo>
                  <a:lnTo>
                    <a:pt x="36632" y="26565"/>
                  </a:lnTo>
                  <a:cubicBezTo>
                    <a:pt x="37914" y="27218"/>
                    <a:pt x="39195" y="27736"/>
                    <a:pt x="40489" y="28105"/>
                  </a:cubicBezTo>
                  <a:lnTo>
                    <a:pt x="40489" y="28105"/>
                  </a:lnTo>
                  <a:cubicBezTo>
                    <a:pt x="42029" y="28561"/>
                    <a:pt x="43569" y="28795"/>
                    <a:pt x="45085" y="28832"/>
                  </a:cubicBezTo>
                  <a:lnTo>
                    <a:pt x="45085" y="28832"/>
                  </a:lnTo>
                  <a:cubicBezTo>
                    <a:pt x="50629" y="28943"/>
                    <a:pt x="55373" y="26331"/>
                    <a:pt x="59957" y="23805"/>
                  </a:cubicBezTo>
                  <a:lnTo>
                    <a:pt x="59957" y="23805"/>
                  </a:lnTo>
                  <a:cubicBezTo>
                    <a:pt x="61213" y="23115"/>
                    <a:pt x="62507" y="22401"/>
                    <a:pt x="63789" y="21760"/>
                  </a:cubicBezTo>
                  <a:lnTo>
                    <a:pt x="63789" y="21760"/>
                  </a:lnTo>
                  <a:cubicBezTo>
                    <a:pt x="67990" y="19678"/>
                    <a:pt x="71908" y="18519"/>
                    <a:pt x="75753" y="18236"/>
                  </a:cubicBezTo>
                  <a:lnTo>
                    <a:pt x="75753" y="18236"/>
                  </a:lnTo>
                  <a:cubicBezTo>
                    <a:pt x="78956" y="18002"/>
                    <a:pt x="82283" y="18347"/>
                    <a:pt x="85634" y="19271"/>
                  </a:cubicBezTo>
                  <a:lnTo>
                    <a:pt x="85634" y="19271"/>
                  </a:lnTo>
                  <a:cubicBezTo>
                    <a:pt x="88456" y="20047"/>
                    <a:pt x="91278" y="21242"/>
                    <a:pt x="94025" y="22820"/>
                  </a:cubicBezTo>
                  <a:lnTo>
                    <a:pt x="94025" y="22820"/>
                  </a:lnTo>
                  <a:cubicBezTo>
                    <a:pt x="97857" y="25025"/>
                    <a:pt x="101566" y="27982"/>
                    <a:pt x="104720" y="31395"/>
                  </a:cubicBezTo>
                  <a:lnTo>
                    <a:pt x="104720" y="31395"/>
                  </a:lnTo>
                  <a:cubicBezTo>
                    <a:pt x="105829" y="32578"/>
                    <a:pt x="106852" y="33786"/>
                    <a:pt x="107788" y="34907"/>
                  </a:cubicBezTo>
                  <a:lnTo>
                    <a:pt x="107788" y="34907"/>
                  </a:lnTo>
                  <a:cubicBezTo>
                    <a:pt x="110992" y="38726"/>
                    <a:pt x="114294" y="42669"/>
                    <a:pt x="118187" y="44591"/>
                  </a:cubicBezTo>
                  <a:lnTo>
                    <a:pt x="118187" y="44591"/>
                  </a:lnTo>
                  <a:cubicBezTo>
                    <a:pt x="118335" y="44665"/>
                    <a:pt x="118483" y="44727"/>
                    <a:pt x="118631" y="44801"/>
                  </a:cubicBezTo>
                  <a:lnTo>
                    <a:pt x="118631" y="44801"/>
                  </a:lnTo>
                  <a:cubicBezTo>
                    <a:pt x="121453" y="46070"/>
                    <a:pt x="124385" y="46353"/>
                    <a:pt x="127786" y="46674"/>
                  </a:cubicBezTo>
                  <a:lnTo>
                    <a:pt x="127786" y="46674"/>
                  </a:lnTo>
                  <a:cubicBezTo>
                    <a:pt x="129499" y="46834"/>
                    <a:pt x="131273" y="47006"/>
                    <a:pt x="133281" y="47315"/>
                  </a:cubicBezTo>
                  <a:lnTo>
                    <a:pt x="133281" y="47315"/>
                  </a:lnTo>
                  <a:cubicBezTo>
                    <a:pt x="134698" y="47524"/>
                    <a:pt x="136300" y="47844"/>
                    <a:pt x="138148" y="48263"/>
                  </a:cubicBezTo>
                  <a:lnTo>
                    <a:pt x="138148" y="48263"/>
                  </a:lnTo>
                  <a:cubicBezTo>
                    <a:pt x="139676" y="48621"/>
                    <a:pt x="141265" y="49027"/>
                    <a:pt x="142806" y="49421"/>
                  </a:cubicBezTo>
                  <a:lnTo>
                    <a:pt x="142806" y="49421"/>
                  </a:lnTo>
                  <a:cubicBezTo>
                    <a:pt x="146514" y="50370"/>
                    <a:pt x="150285" y="51331"/>
                    <a:pt x="154018" y="51861"/>
                  </a:cubicBezTo>
                  <a:lnTo>
                    <a:pt x="154018" y="51861"/>
                  </a:lnTo>
                  <a:lnTo>
                    <a:pt x="154018" y="51775"/>
                  </a:lnTo>
                  <a:cubicBezTo>
                    <a:pt x="150297" y="51257"/>
                    <a:pt x="146527" y="50296"/>
                    <a:pt x="142818" y="49348"/>
                  </a:cubicBezTo>
                  <a:lnTo>
                    <a:pt x="142818" y="49348"/>
                  </a:lnTo>
                  <a:cubicBezTo>
                    <a:pt x="141290" y="48953"/>
                    <a:pt x="139701" y="48547"/>
                    <a:pt x="138160" y="48189"/>
                  </a:cubicBezTo>
                  <a:lnTo>
                    <a:pt x="138160" y="48189"/>
                  </a:lnTo>
                  <a:cubicBezTo>
                    <a:pt x="136312" y="47758"/>
                    <a:pt x="134710" y="47450"/>
                    <a:pt x="133294" y="47228"/>
                  </a:cubicBezTo>
                  <a:lnTo>
                    <a:pt x="133294" y="47228"/>
                  </a:lnTo>
                  <a:cubicBezTo>
                    <a:pt x="131273" y="46933"/>
                    <a:pt x="129425" y="46748"/>
                    <a:pt x="127786" y="46600"/>
                  </a:cubicBezTo>
                  <a:lnTo>
                    <a:pt x="127786" y="46600"/>
                  </a:lnTo>
                  <a:cubicBezTo>
                    <a:pt x="124397" y="46280"/>
                    <a:pt x="121465" y="45996"/>
                    <a:pt x="118668" y="44727"/>
                  </a:cubicBezTo>
                  <a:lnTo>
                    <a:pt x="118668" y="44727"/>
                  </a:lnTo>
                  <a:cubicBezTo>
                    <a:pt x="118520" y="44665"/>
                    <a:pt x="118372" y="44591"/>
                    <a:pt x="118224" y="44518"/>
                  </a:cubicBezTo>
                  <a:lnTo>
                    <a:pt x="118224" y="44518"/>
                  </a:lnTo>
                  <a:cubicBezTo>
                    <a:pt x="114356" y="42608"/>
                    <a:pt x="111053" y="38677"/>
                    <a:pt x="107862" y="34870"/>
                  </a:cubicBezTo>
                  <a:lnTo>
                    <a:pt x="107862" y="34870"/>
                  </a:lnTo>
                  <a:cubicBezTo>
                    <a:pt x="106913" y="33736"/>
                    <a:pt x="105891" y="32529"/>
                    <a:pt x="104794" y="31346"/>
                  </a:cubicBezTo>
                  <a:lnTo>
                    <a:pt x="104794" y="31346"/>
                  </a:lnTo>
                  <a:cubicBezTo>
                    <a:pt x="101628" y="27933"/>
                    <a:pt x="97919" y="24963"/>
                    <a:pt x="94075" y="22746"/>
                  </a:cubicBezTo>
                  <a:lnTo>
                    <a:pt x="94075" y="22746"/>
                  </a:lnTo>
                  <a:cubicBezTo>
                    <a:pt x="91315" y="21168"/>
                    <a:pt x="88481" y="19973"/>
                    <a:pt x="85659" y="19197"/>
                  </a:cubicBezTo>
                  <a:lnTo>
                    <a:pt x="85659" y="19197"/>
                  </a:lnTo>
                  <a:cubicBezTo>
                    <a:pt x="82295" y="18273"/>
                    <a:pt x="78956" y="17916"/>
                    <a:pt x="75740" y="18162"/>
                  </a:cubicBezTo>
                  <a:lnTo>
                    <a:pt x="75740" y="18162"/>
                  </a:lnTo>
                  <a:cubicBezTo>
                    <a:pt x="71884" y="18445"/>
                    <a:pt x="67953" y="19604"/>
                    <a:pt x="63739" y="21698"/>
                  </a:cubicBezTo>
                  <a:lnTo>
                    <a:pt x="63739" y="21698"/>
                  </a:lnTo>
                  <a:cubicBezTo>
                    <a:pt x="62458" y="22339"/>
                    <a:pt x="61164" y="23054"/>
                    <a:pt x="59907" y="23744"/>
                  </a:cubicBezTo>
                  <a:lnTo>
                    <a:pt x="59907" y="23744"/>
                  </a:lnTo>
                  <a:cubicBezTo>
                    <a:pt x="55336" y="26257"/>
                    <a:pt x="50605" y="28857"/>
                    <a:pt x="45085" y="28758"/>
                  </a:cubicBezTo>
                  <a:lnTo>
                    <a:pt x="45085" y="28758"/>
                  </a:lnTo>
                  <a:cubicBezTo>
                    <a:pt x="38690" y="28611"/>
                    <a:pt x="33158" y="24729"/>
                    <a:pt x="29658" y="21501"/>
                  </a:cubicBezTo>
                  <a:lnTo>
                    <a:pt x="29658" y="21501"/>
                  </a:lnTo>
                  <a:cubicBezTo>
                    <a:pt x="27872" y="19850"/>
                    <a:pt x="26282" y="18113"/>
                    <a:pt x="24828" y="16486"/>
                  </a:cubicBezTo>
                  <a:lnTo>
                    <a:pt x="24828" y="16486"/>
                  </a:lnTo>
                  <a:cubicBezTo>
                    <a:pt x="24606" y="16240"/>
                    <a:pt x="24385" y="15981"/>
                    <a:pt x="24163" y="15735"/>
                  </a:cubicBezTo>
                  <a:lnTo>
                    <a:pt x="24163" y="15735"/>
                  </a:lnTo>
                  <a:cubicBezTo>
                    <a:pt x="22290" y="13628"/>
                    <a:pt x="20356" y="11459"/>
                    <a:pt x="18162" y="9439"/>
                  </a:cubicBezTo>
                  <a:lnTo>
                    <a:pt x="18162" y="9439"/>
                  </a:lnTo>
                  <a:cubicBezTo>
                    <a:pt x="14355" y="5964"/>
                    <a:pt x="9956" y="3216"/>
                    <a:pt x="5422" y="1516"/>
                  </a:cubicBezTo>
                  <a:lnTo>
                    <a:pt x="5422" y="1516"/>
                  </a:lnTo>
                  <a:cubicBezTo>
                    <a:pt x="3783" y="900"/>
                    <a:pt x="2083" y="407"/>
                    <a:pt x="383" y="74"/>
                  </a:cubicBezTo>
                  <a:lnTo>
                    <a:pt x="383" y="74"/>
                  </a:lnTo>
                  <a:cubicBezTo>
                    <a:pt x="247" y="50"/>
                    <a:pt x="124"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28"/>
            <p:cNvSpPr/>
            <p:nvPr/>
          </p:nvSpPr>
          <p:spPr>
            <a:xfrm>
              <a:off x="1896625" y="2190125"/>
              <a:ext cx="3850475" cy="1388350"/>
            </a:xfrm>
            <a:custGeom>
              <a:rect b="b" l="l" r="r" t="t"/>
              <a:pathLst>
                <a:path extrusionOk="0" h="55534" w="154019">
                  <a:moveTo>
                    <a:pt x="1" y="75"/>
                  </a:moveTo>
                  <a:cubicBezTo>
                    <a:pt x="432" y="136"/>
                    <a:pt x="863" y="222"/>
                    <a:pt x="1307" y="309"/>
                  </a:cubicBezTo>
                  <a:lnTo>
                    <a:pt x="1307" y="309"/>
                  </a:lnTo>
                  <a:cubicBezTo>
                    <a:pt x="3019" y="654"/>
                    <a:pt x="4732" y="1147"/>
                    <a:pt x="6383" y="1775"/>
                  </a:cubicBezTo>
                  <a:lnTo>
                    <a:pt x="6383" y="1775"/>
                  </a:lnTo>
                  <a:cubicBezTo>
                    <a:pt x="10991" y="3537"/>
                    <a:pt x="15378" y="6346"/>
                    <a:pt x="19086" y="9907"/>
                  </a:cubicBezTo>
                  <a:lnTo>
                    <a:pt x="19086" y="9907"/>
                  </a:lnTo>
                  <a:cubicBezTo>
                    <a:pt x="21317" y="12051"/>
                    <a:pt x="23226" y="14380"/>
                    <a:pt x="25087" y="16635"/>
                  </a:cubicBezTo>
                  <a:lnTo>
                    <a:pt x="25087" y="16635"/>
                  </a:lnTo>
                  <a:lnTo>
                    <a:pt x="25543" y="17201"/>
                  </a:lnTo>
                  <a:cubicBezTo>
                    <a:pt x="26972" y="18926"/>
                    <a:pt x="28512" y="20750"/>
                    <a:pt x="30200" y="22438"/>
                  </a:cubicBezTo>
                  <a:lnTo>
                    <a:pt x="30200" y="22438"/>
                  </a:lnTo>
                  <a:cubicBezTo>
                    <a:pt x="32849" y="25087"/>
                    <a:pt x="36718" y="28155"/>
                    <a:pt x="41364" y="29498"/>
                  </a:cubicBezTo>
                  <a:lnTo>
                    <a:pt x="41364" y="29498"/>
                  </a:lnTo>
                  <a:cubicBezTo>
                    <a:pt x="42707" y="29892"/>
                    <a:pt x="44124" y="30139"/>
                    <a:pt x="45602" y="30188"/>
                  </a:cubicBezTo>
                  <a:lnTo>
                    <a:pt x="45602" y="30188"/>
                  </a:lnTo>
                  <a:cubicBezTo>
                    <a:pt x="51196" y="30361"/>
                    <a:pt x="55952" y="27687"/>
                    <a:pt x="60548" y="25099"/>
                  </a:cubicBezTo>
                  <a:lnTo>
                    <a:pt x="60548" y="25099"/>
                  </a:lnTo>
                  <a:cubicBezTo>
                    <a:pt x="61780" y="24409"/>
                    <a:pt x="63062" y="23695"/>
                    <a:pt x="64331" y="23042"/>
                  </a:cubicBezTo>
                  <a:lnTo>
                    <a:pt x="64331" y="23042"/>
                  </a:lnTo>
                  <a:cubicBezTo>
                    <a:pt x="68495" y="20935"/>
                    <a:pt x="72401" y="19740"/>
                    <a:pt x="76307" y="19395"/>
                  </a:cubicBezTo>
                  <a:lnTo>
                    <a:pt x="76307" y="19395"/>
                  </a:lnTo>
                  <a:cubicBezTo>
                    <a:pt x="79535" y="19111"/>
                    <a:pt x="82887" y="19407"/>
                    <a:pt x="86238" y="20269"/>
                  </a:cubicBezTo>
                  <a:lnTo>
                    <a:pt x="86238" y="20269"/>
                  </a:lnTo>
                  <a:cubicBezTo>
                    <a:pt x="89109" y="20996"/>
                    <a:pt x="91955" y="22155"/>
                    <a:pt x="94728" y="23707"/>
                  </a:cubicBezTo>
                  <a:lnTo>
                    <a:pt x="94728" y="23707"/>
                  </a:lnTo>
                  <a:cubicBezTo>
                    <a:pt x="98707" y="25937"/>
                    <a:pt x="102391" y="28944"/>
                    <a:pt x="105386" y="32369"/>
                  </a:cubicBezTo>
                  <a:lnTo>
                    <a:pt x="105386" y="32369"/>
                  </a:lnTo>
                  <a:cubicBezTo>
                    <a:pt x="106556" y="33700"/>
                    <a:pt x="107554" y="35018"/>
                    <a:pt x="108293" y="36004"/>
                  </a:cubicBezTo>
                  <a:lnTo>
                    <a:pt x="108293" y="36004"/>
                  </a:lnTo>
                  <a:cubicBezTo>
                    <a:pt x="108626" y="36447"/>
                    <a:pt x="108946" y="36866"/>
                    <a:pt x="109254" y="37298"/>
                  </a:cubicBezTo>
                  <a:lnTo>
                    <a:pt x="109254" y="37298"/>
                  </a:lnTo>
                  <a:cubicBezTo>
                    <a:pt x="112014" y="40994"/>
                    <a:pt x="114614" y="44481"/>
                    <a:pt x="117842" y="46563"/>
                  </a:cubicBezTo>
                  <a:lnTo>
                    <a:pt x="117842" y="46563"/>
                  </a:lnTo>
                  <a:cubicBezTo>
                    <a:pt x="117978" y="46650"/>
                    <a:pt x="118114" y="46736"/>
                    <a:pt x="118261" y="46822"/>
                  </a:cubicBezTo>
                  <a:lnTo>
                    <a:pt x="118261" y="46822"/>
                  </a:lnTo>
                  <a:cubicBezTo>
                    <a:pt x="121391" y="48695"/>
                    <a:pt x="124792" y="49311"/>
                    <a:pt x="129092" y="50087"/>
                  </a:cubicBezTo>
                  <a:lnTo>
                    <a:pt x="129092" y="50087"/>
                  </a:lnTo>
                  <a:cubicBezTo>
                    <a:pt x="130275" y="50297"/>
                    <a:pt x="131507" y="50518"/>
                    <a:pt x="132825" y="50789"/>
                  </a:cubicBezTo>
                  <a:lnTo>
                    <a:pt x="132825" y="50789"/>
                  </a:lnTo>
                  <a:cubicBezTo>
                    <a:pt x="134205" y="51061"/>
                    <a:pt x="135758" y="51418"/>
                    <a:pt x="137705" y="51911"/>
                  </a:cubicBezTo>
                  <a:lnTo>
                    <a:pt x="137705" y="51911"/>
                  </a:lnTo>
                  <a:cubicBezTo>
                    <a:pt x="138641" y="52145"/>
                    <a:pt x="139614" y="52404"/>
                    <a:pt x="140563" y="52650"/>
                  </a:cubicBezTo>
                  <a:lnTo>
                    <a:pt x="140563" y="52650"/>
                  </a:lnTo>
                  <a:cubicBezTo>
                    <a:pt x="145011" y="53808"/>
                    <a:pt x="149545" y="54979"/>
                    <a:pt x="154018" y="55533"/>
                  </a:cubicBezTo>
                  <a:lnTo>
                    <a:pt x="154018" y="55533"/>
                  </a:lnTo>
                  <a:lnTo>
                    <a:pt x="154018" y="55459"/>
                  </a:lnTo>
                  <a:cubicBezTo>
                    <a:pt x="149558" y="54905"/>
                    <a:pt x="145023" y="53734"/>
                    <a:pt x="140575" y="52576"/>
                  </a:cubicBezTo>
                  <a:lnTo>
                    <a:pt x="140575" y="52576"/>
                  </a:lnTo>
                  <a:cubicBezTo>
                    <a:pt x="139639" y="52330"/>
                    <a:pt x="138666" y="52071"/>
                    <a:pt x="137717" y="51837"/>
                  </a:cubicBezTo>
                  <a:lnTo>
                    <a:pt x="137717" y="51837"/>
                  </a:lnTo>
                  <a:cubicBezTo>
                    <a:pt x="135770" y="51344"/>
                    <a:pt x="134218" y="50987"/>
                    <a:pt x="132838" y="50716"/>
                  </a:cubicBezTo>
                  <a:lnTo>
                    <a:pt x="132838" y="50716"/>
                  </a:lnTo>
                  <a:cubicBezTo>
                    <a:pt x="131519" y="50445"/>
                    <a:pt x="130287" y="50223"/>
                    <a:pt x="129104" y="50013"/>
                  </a:cubicBezTo>
                  <a:lnTo>
                    <a:pt x="129104" y="50013"/>
                  </a:lnTo>
                  <a:cubicBezTo>
                    <a:pt x="124804" y="49237"/>
                    <a:pt x="121416" y="48621"/>
                    <a:pt x="118298" y="46760"/>
                  </a:cubicBezTo>
                  <a:lnTo>
                    <a:pt x="118298" y="46760"/>
                  </a:lnTo>
                  <a:cubicBezTo>
                    <a:pt x="118163" y="46674"/>
                    <a:pt x="118027" y="46588"/>
                    <a:pt x="117892" y="46502"/>
                  </a:cubicBezTo>
                  <a:lnTo>
                    <a:pt x="117892" y="46502"/>
                  </a:lnTo>
                  <a:cubicBezTo>
                    <a:pt x="114676" y="44432"/>
                    <a:pt x="112088" y="40945"/>
                    <a:pt x="109328" y="37261"/>
                  </a:cubicBezTo>
                  <a:lnTo>
                    <a:pt x="109328" y="37261"/>
                  </a:lnTo>
                  <a:cubicBezTo>
                    <a:pt x="109020" y="36829"/>
                    <a:pt x="108700" y="36398"/>
                    <a:pt x="108367" y="35967"/>
                  </a:cubicBezTo>
                  <a:lnTo>
                    <a:pt x="108367" y="35967"/>
                  </a:lnTo>
                  <a:cubicBezTo>
                    <a:pt x="107628" y="34981"/>
                    <a:pt x="106618" y="33663"/>
                    <a:pt x="105459" y="32332"/>
                  </a:cubicBezTo>
                  <a:lnTo>
                    <a:pt x="105459" y="32332"/>
                  </a:lnTo>
                  <a:cubicBezTo>
                    <a:pt x="102453" y="28894"/>
                    <a:pt x="98757" y="25888"/>
                    <a:pt x="94765" y="23645"/>
                  </a:cubicBezTo>
                  <a:lnTo>
                    <a:pt x="94765" y="23645"/>
                  </a:lnTo>
                  <a:cubicBezTo>
                    <a:pt x="91992" y="22081"/>
                    <a:pt x="89134" y="20922"/>
                    <a:pt x="86263" y="20195"/>
                  </a:cubicBezTo>
                  <a:lnTo>
                    <a:pt x="86263" y="20195"/>
                  </a:lnTo>
                  <a:cubicBezTo>
                    <a:pt x="82887" y="19333"/>
                    <a:pt x="79535" y="19037"/>
                    <a:pt x="76282" y="19321"/>
                  </a:cubicBezTo>
                  <a:lnTo>
                    <a:pt x="76282" y="19321"/>
                  </a:lnTo>
                  <a:cubicBezTo>
                    <a:pt x="72377" y="19666"/>
                    <a:pt x="68458" y="20861"/>
                    <a:pt x="64281" y="22980"/>
                  </a:cubicBezTo>
                  <a:lnTo>
                    <a:pt x="64281" y="22980"/>
                  </a:lnTo>
                  <a:cubicBezTo>
                    <a:pt x="63012" y="23621"/>
                    <a:pt x="61731" y="24348"/>
                    <a:pt x="60499" y="25038"/>
                  </a:cubicBezTo>
                  <a:lnTo>
                    <a:pt x="60499" y="25038"/>
                  </a:lnTo>
                  <a:cubicBezTo>
                    <a:pt x="55903" y="27613"/>
                    <a:pt x="51159" y="30287"/>
                    <a:pt x="45590" y="30114"/>
                  </a:cubicBezTo>
                  <a:lnTo>
                    <a:pt x="45590" y="30114"/>
                  </a:lnTo>
                  <a:cubicBezTo>
                    <a:pt x="39096" y="29892"/>
                    <a:pt x="33675" y="25802"/>
                    <a:pt x="30262" y="22389"/>
                  </a:cubicBezTo>
                  <a:lnTo>
                    <a:pt x="30262" y="22389"/>
                  </a:lnTo>
                  <a:cubicBezTo>
                    <a:pt x="28574" y="20713"/>
                    <a:pt x="27034" y="18889"/>
                    <a:pt x="25617" y="17164"/>
                  </a:cubicBezTo>
                  <a:lnTo>
                    <a:pt x="25617" y="17164"/>
                  </a:lnTo>
                  <a:lnTo>
                    <a:pt x="25149" y="16598"/>
                  </a:lnTo>
                  <a:cubicBezTo>
                    <a:pt x="23300" y="14343"/>
                    <a:pt x="21378" y="12002"/>
                    <a:pt x="19148" y="9858"/>
                  </a:cubicBezTo>
                  <a:lnTo>
                    <a:pt x="19148" y="9858"/>
                  </a:lnTo>
                  <a:cubicBezTo>
                    <a:pt x="15439" y="6297"/>
                    <a:pt x="11028" y="3475"/>
                    <a:pt x="6408" y="1713"/>
                  </a:cubicBezTo>
                  <a:lnTo>
                    <a:pt x="6408" y="1713"/>
                  </a:lnTo>
                  <a:cubicBezTo>
                    <a:pt x="4757" y="1073"/>
                    <a:pt x="3044" y="580"/>
                    <a:pt x="1319" y="235"/>
                  </a:cubicBezTo>
                  <a:lnTo>
                    <a:pt x="1319" y="235"/>
                  </a:lnTo>
                  <a:cubicBezTo>
                    <a:pt x="875" y="149"/>
                    <a:pt x="444" y="62"/>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28"/>
            <p:cNvSpPr/>
            <p:nvPr/>
          </p:nvSpPr>
          <p:spPr>
            <a:xfrm>
              <a:off x="1896625" y="2138075"/>
              <a:ext cx="3850475" cy="1479200"/>
            </a:xfrm>
            <a:custGeom>
              <a:rect b="b" l="l" r="r" t="t"/>
              <a:pathLst>
                <a:path extrusionOk="0" h="59168" w="154019">
                  <a:moveTo>
                    <a:pt x="1" y="74"/>
                  </a:moveTo>
                  <a:cubicBezTo>
                    <a:pt x="740" y="173"/>
                    <a:pt x="1492" y="296"/>
                    <a:pt x="2243" y="444"/>
                  </a:cubicBezTo>
                  <a:lnTo>
                    <a:pt x="2243" y="444"/>
                  </a:lnTo>
                  <a:cubicBezTo>
                    <a:pt x="3968" y="801"/>
                    <a:pt x="5693" y="1306"/>
                    <a:pt x="7357" y="1959"/>
                  </a:cubicBezTo>
                  <a:lnTo>
                    <a:pt x="7357" y="1959"/>
                  </a:lnTo>
                  <a:cubicBezTo>
                    <a:pt x="12063" y="3771"/>
                    <a:pt x="16462" y="6666"/>
                    <a:pt x="20060" y="10301"/>
                  </a:cubicBezTo>
                  <a:lnTo>
                    <a:pt x="20060" y="10301"/>
                  </a:lnTo>
                  <a:cubicBezTo>
                    <a:pt x="22315" y="12581"/>
                    <a:pt x="24212" y="15057"/>
                    <a:pt x="26036" y="17460"/>
                  </a:cubicBezTo>
                  <a:lnTo>
                    <a:pt x="26036" y="17460"/>
                  </a:lnTo>
                  <a:lnTo>
                    <a:pt x="26331" y="17854"/>
                  </a:lnTo>
                  <a:cubicBezTo>
                    <a:pt x="27625" y="19554"/>
                    <a:pt x="29141" y="21514"/>
                    <a:pt x="30804" y="23312"/>
                  </a:cubicBezTo>
                  <a:lnTo>
                    <a:pt x="30804" y="23312"/>
                  </a:lnTo>
                  <a:cubicBezTo>
                    <a:pt x="33441" y="26159"/>
                    <a:pt x="37347" y="29473"/>
                    <a:pt x="42164" y="30878"/>
                  </a:cubicBezTo>
                  <a:lnTo>
                    <a:pt x="42164" y="30878"/>
                  </a:lnTo>
                  <a:cubicBezTo>
                    <a:pt x="43421" y="31235"/>
                    <a:pt x="44740" y="31469"/>
                    <a:pt x="46107" y="31531"/>
                  </a:cubicBezTo>
                  <a:lnTo>
                    <a:pt x="46107" y="31531"/>
                  </a:lnTo>
                  <a:cubicBezTo>
                    <a:pt x="51751" y="31765"/>
                    <a:pt x="56519" y="29030"/>
                    <a:pt x="61127" y="26393"/>
                  </a:cubicBezTo>
                  <a:lnTo>
                    <a:pt x="61127" y="26393"/>
                  </a:lnTo>
                  <a:cubicBezTo>
                    <a:pt x="62359" y="25690"/>
                    <a:pt x="63616" y="24964"/>
                    <a:pt x="64873" y="24310"/>
                  </a:cubicBezTo>
                  <a:lnTo>
                    <a:pt x="64873" y="24310"/>
                  </a:lnTo>
                  <a:cubicBezTo>
                    <a:pt x="68988" y="22179"/>
                    <a:pt x="72906" y="20947"/>
                    <a:pt x="76849" y="20540"/>
                  </a:cubicBezTo>
                  <a:lnTo>
                    <a:pt x="76849" y="20540"/>
                  </a:lnTo>
                  <a:cubicBezTo>
                    <a:pt x="80127" y="20207"/>
                    <a:pt x="83478" y="20442"/>
                    <a:pt x="86842" y="21242"/>
                  </a:cubicBezTo>
                  <a:lnTo>
                    <a:pt x="86842" y="21242"/>
                  </a:lnTo>
                  <a:cubicBezTo>
                    <a:pt x="89750" y="21932"/>
                    <a:pt x="92633" y="23054"/>
                    <a:pt x="95418" y="24582"/>
                  </a:cubicBezTo>
                  <a:lnTo>
                    <a:pt x="95418" y="24582"/>
                  </a:lnTo>
                  <a:cubicBezTo>
                    <a:pt x="99533" y="26836"/>
                    <a:pt x="103205" y="29867"/>
                    <a:pt x="106051" y="33342"/>
                  </a:cubicBezTo>
                  <a:lnTo>
                    <a:pt x="106051" y="33342"/>
                  </a:lnTo>
                  <a:cubicBezTo>
                    <a:pt x="106950" y="34439"/>
                    <a:pt x="107838" y="35622"/>
                    <a:pt x="108811" y="37100"/>
                  </a:cubicBezTo>
                  <a:lnTo>
                    <a:pt x="108811" y="37100"/>
                  </a:lnTo>
                  <a:cubicBezTo>
                    <a:pt x="109415" y="38000"/>
                    <a:pt x="109994" y="38899"/>
                    <a:pt x="110561" y="39762"/>
                  </a:cubicBezTo>
                  <a:lnTo>
                    <a:pt x="110561" y="39762"/>
                  </a:lnTo>
                  <a:cubicBezTo>
                    <a:pt x="112741" y="43138"/>
                    <a:pt x="114799" y="46317"/>
                    <a:pt x="117497" y="48510"/>
                  </a:cubicBezTo>
                  <a:lnTo>
                    <a:pt x="117497" y="48510"/>
                  </a:lnTo>
                  <a:cubicBezTo>
                    <a:pt x="117621" y="48621"/>
                    <a:pt x="117756" y="48719"/>
                    <a:pt x="117892" y="48830"/>
                  </a:cubicBezTo>
                  <a:lnTo>
                    <a:pt x="117892" y="48830"/>
                  </a:lnTo>
                  <a:cubicBezTo>
                    <a:pt x="121440" y="51541"/>
                    <a:pt x="125556" y="52563"/>
                    <a:pt x="131273" y="53980"/>
                  </a:cubicBezTo>
                  <a:lnTo>
                    <a:pt x="131273" y="53980"/>
                  </a:lnTo>
                  <a:cubicBezTo>
                    <a:pt x="131630" y="54067"/>
                    <a:pt x="132000" y="54165"/>
                    <a:pt x="132382" y="54251"/>
                  </a:cubicBezTo>
                  <a:lnTo>
                    <a:pt x="132382" y="54251"/>
                  </a:lnTo>
                  <a:cubicBezTo>
                    <a:pt x="133910" y="54633"/>
                    <a:pt x="135487" y="55065"/>
                    <a:pt x="137249" y="55533"/>
                  </a:cubicBezTo>
                  <a:lnTo>
                    <a:pt x="137249" y="55533"/>
                  </a:lnTo>
                  <a:lnTo>
                    <a:pt x="137421" y="55582"/>
                  </a:lnTo>
                  <a:cubicBezTo>
                    <a:pt x="142682" y="57011"/>
                    <a:pt x="148387" y="58564"/>
                    <a:pt x="154018" y="59168"/>
                  </a:cubicBezTo>
                  <a:lnTo>
                    <a:pt x="154018" y="59168"/>
                  </a:lnTo>
                  <a:lnTo>
                    <a:pt x="154018" y="59094"/>
                  </a:lnTo>
                  <a:cubicBezTo>
                    <a:pt x="148387" y="58502"/>
                    <a:pt x="142695" y="56950"/>
                    <a:pt x="137434" y="55521"/>
                  </a:cubicBezTo>
                  <a:lnTo>
                    <a:pt x="137434" y="55521"/>
                  </a:lnTo>
                  <a:lnTo>
                    <a:pt x="137273" y="55471"/>
                  </a:lnTo>
                  <a:cubicBezTo>
                    <a:pt x="135511" y="54991"/>
                    <a:pt x="133934" y="54572"/>
                    <a:pt x="132394" y="54190"/>
                  </a:cubicBezTo>
                  <a:lnTo>
                    <a:pt x="132394" y="54190"/>
                  </a:lnTo>
                  <a:cubicBezTo>
                    <a:pt x="132024" y="54091"/>
                    <a:pt x="131642" y="54005"/>
                    <a:pt x="131285" y="53906"/>
                  </a:cubicBezTo>
                  <a:lnTo>
                    <a:pt x="131285" y="53906"/>
                  </a:lnTo>
                  <a:cubicBezTo>
                    <a:pt x="125593" y="52490"/>
                    <a:pt x="121477" y="51467"/>
                    <a:pt x="117941" y="48768"/>
                  </a:cubicBezTo>
                  <a:lnTo>
                    <a:pt x="117941" y="48768"/>
                  </a:lnTo>
                  <a:cubicBezTo>
                    <a:pt x="117806" y="48670"/>
                    <a:pt x="117670" y="48571"/>
                    <a:pt x="117547" y="48460"/>
                  </a:cubicBezTo>
                  <a:lnTo>
                    <a:pt x="117547" y="48460"/>
                  </a:lnTo>
                  <a:cubicBezTo>
                    <a:pt x="114861" y="46280"/>
                    <a:pt x="112803" y="43101"/>
                    <a:pt x="110634" y="39737"/>
                  </a:cubicBezTo>
                  <a:lnTo>
                    <a:pt x="110634" y="39737"/>
                  </a:lnTo>
                  <a:cubicBezTo>
                    <a:pt x="110068" y="38862"/>
                    <a:pt x="109489" y="37963"/>
                    <a:pt x="108885" y="37063"/>
                  </a:cubicBezTo>
                  <a:lnTo>
                    <a:pt x="108885" y="37063"/>
                  </a:lnTo>
                  <a:cubicBezTo>
                    <a:pt x="107899" y="35597"/>
                    <a:pt x="107024" y="34402"/>
                    <a:pt x="106125" y="33293"/>
                  </a:cubicBezTo>
                  <a:lnTo>
                    <a:pt x="106125" y="33293"/>
                  </a:lnTo>
                  <a:cubicBezTo>
                    <a:pt x="103266" y="29818"/>
                    <a:pt x="99582" y="26787"/>
                    <a:pt x="95455" y="24520"/>
                  </a:cubicBezTo>
                  <a:lnTo>
                    <a:pt x="95455" y="24520"/>
                  </a:lnTo>
                  <a:cubicBezTo>
                    <a:pt x="92670" y="22992"/>
                    <a:pt x="89774" y="21859"/>
                    <a:pt x="86866" y="21169"/>
                  </a:cubicBezTo>
                  <a:lnTo>
                    <a:pt x="86866" y="21169"/>
                  </a:lnTo>
                  <a:cubicBezTo>
                    <a:pt x="83490" y="20380"/>
                    <a:pt x="80114" y="20134"/>
                    <a:pt x="76837" y="20466"/>
                  </a:cubicBezTo>
                  <a:lnTo>
                    <a:pt x="76837" y="20466"/>
                  </a:lnTo>
                  <a:cubicBezTo>
                    <a:pt x="72882" y="20873"/>
                    <a:pt x="68951" y="22105"/>
                    <a:pt x="64824" y="24249"/>
                  </a:cubicBezTo>
                  <a:lnTo>
                    <a:pt x="64824" y="24249"/>
                  </a:lnTo>
                  <a:cubicBezTo>
                    <a:pt x="63567" y="24902"/>
                    <a:pt x="62310" y="25629"/>
                    <a:pt x="61078" y="26331"/>
                  </a:cubicBezTo>
                  <a:lnTo>
                    <a:pt x="61078" y="26331"/>
                  </a:lnTo>
                  <a:cubicBezTo>
                    <a:pt x="56482" y="28968"/>
                    <a:pt x="51726" y="31691"/>
                    <a:pt x="46107" y="31457"/>
                  </a:cubicBezTo>
                  <a:lnTo>
                    <a:pt x="46107" y="31457"/>
                  </a:lnTo>
                  <a:cubicBezTo>
                    <a:pt x="39503" y="31174"/>
                    <a:pt x="34180" y="26849"/>
                    <a:pt x="30866" y="23276"/>
                  </a:cubicBezTo>
                  <a:lnTo>
                    <a:pt x="30866" y="23276"/>
                  </a:lnTo>
                  <a:cubicBezTo>
                    <a:pt x="29202" y="21477"/>
                    <a:pt x="27687" y="19517"/>
                    <a:pt x="26405" y="17817"/>
                  </a:cubicBezTo>
                  <a:lnTo>
                    <a:pt x="26405" y="17817"/>
                  </a:lnTo>
                  <a:lnTo>
                    <a:pt x="26097" y="17423"/>
                  </a:lnTo>
                  <a:cubicBezTo>
                    <a:pt x="24274" y="15020"/>
                    <a:pt x="22389" y="12531"/>
                    <a:pt x="20121" y="10252"/>
                  </a:cubicBezTo>
                  <a:lnTo>
                    <a:pt x="20121" y="10252"/>
                  </a:lnTo>
                  <a:cubicBezTo>
                    <a:pt x="16511" y="6605"/>
                    <a:pt x="12100" y="3721"/>
                    <a:pt x="7381" y="1886"/>
                  </a:cubicBezTo>
                  <a:lnTo>
                    <a:pt x="7381" y="1886"/>
                  </a:lnTo>
                  <a:cubicBezTo>
                    <a:pt x="5718" y="1245"/>
                    <a:pt x="3993" y="740"/>
                    <a:pt x="2255" y="382"/>
                  </a:cubicBezTo>
                  <a:lnTo>
                    <a:pt x="2255" y="382"/>
                  </a:lnTo>
                  <a:cubicBezTo>
                    <a:pt x="1504" y="222"/>
                    <a:pt x="752" y="9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28"/>
            <p:cNvSpPr/>
            <p:nvPr/>
          </p:nvSpPr>
          <p:spPr>
            <a:xfrm>
              <a:off x="1896625" y="2086950"/>
              <a:ext cx="3850475" cy="1569450"/>
            </a:xfrm>
            <a:custGeom>
              <a:rect b="b" l="l" r="r" t="t"/>
              <a:pathLst>
                <a:path extrusionOk="0" h="62778" w="154019">
                  <a:moveTo>
                    <a:pt x="1" y="74"/>
                  </a:moveTo>
                  <a:cubicBezTo>
                    <a:pt x="1060" y="173"/>
                    <a:pt x="2120" y="333"/>
                    <a:pt x="3180" y="554"/>
                  </a:cubicBezTo>
                  <a:lnTo>
                    <a:pt x="3180" y="554"/>
                  </a:lnTo>
                  <a:cubicBezTo>
                    <a:pt x="4929" y="924"/>
                    <a:pt x="6667" y="1442"/>
                    <a:pt x="8342" y="2095"/>
                  </a:cubicBezTo>
                  <a:lnTo>
                    <a:pt x="8342" y="2095"/>
                  </a:lnTo>
                  <a:cubicBezTo>
                    <a:pt x="13135" y="3980"/>
                    <a:pt x="17522" y="6937"/>
                    <a:pt x="21046" y="10658"/>
                  </a:cubicBezTo>
                  <a:lnTo>
                    <a:pt x="21046" y="10658"/>
                  </a:lnTo>
                  <a:cubicBezTo>
                    <a:pt x="23313" y="13061"/>
                    <a:pt x="25161" y="15697"/>
                    <a:pt x="26948" y="18236"/>
                  </a:cubicBezTo>
                  <a:lnTo>
                    <a:pt x="26948" y="18236"/>
                  </a:lnTo>
                  <a:lnTo>
                    <a:pt x="27120" y="18470"/>
                  </a:lnTo>
                  <a:cubicBezTo>
                    <a:pt x="28488" y="20417"/>
                    <a:pt x="29843" y="22326"/>
                    <a:pt x="31408" y="24150"/>
                  </a:cubicBezTo>
                  <a:lnTo>
                    <a:pt x="31408" y="24150"/>
                  </a:lnTo>
                  <a:cubicBezTo>
                    <a:pt x="33478" y="26565"/>
                    <a:pt x="35720" y="28536"/>
                    <a:pt x="38074" y="29990"/>
                  </a:cubicBezTo>
                  <a:lnTo>
                    <a:pt x="38074" y="29990"/>
                  </a:lnTo>
                  <a:cubicBezTo>
                    <a:pt x="39688" y="30988"/>
                    <a:pt x="41327" y="31728"/>
                    <a:pt x="42978" y="32208"/>
                  </a:cubicBezTo>
                  <a:lnTo>
                    <a:pt x="42978" y="32208"/>
                  </a:lnTo>
                  <a:cubicBezTo>
                    <a:pt x="44185" y="32565"/>
                    <a:pt x="45405" y="32775"/>
                    <a:pt x="46612" y="32837"/>
                  </a:cubicBezTo>
                  <a:lnTo>
                    <a:pt x="46612" y="32837"/>
                  </a:lnTo>
                  <a:cubicBezTo>
                    <a:pt x="52305" y="33145"/>
                    <a:pt x="57086" y="30348"/>
                    <a:pt x="61706" y="27637"/>
                  </a:cubicBezTo>
                  <a:lnTo>
                    <a:pt x="61706" y="27637"/>
                  </a:lnTo>
                  <a:cubicBezTo>
                    <a:pt x="62926" y="26922"/>
                    <a:pt x="64170" y="26195"/>
                    <a:pt x="65415" y="25530"/>
                  </a:cubicBezTo>
                  <a:lnTo>
                    <a:pt x="65415" y="25530"/>
                  </a:lnTo>
                  <a:cubicBezTo>
                    <a:pt x="69432" y="23411"/>
                    <a:pt x="73461" y="22105"/>
                    <a:pt x="77404" y="21649"/>
                  </a:cubicBezTo>
                  <a:lnTo>
                    <a:pt x="77404" y="21649"/>
                  </a:lnTo>
                  <a:cubicBezTo>
                    <a:pt x="80706" y="21267"/>
                    <a:pt x="84082" y="21452"/>
                    <a:pt x="87446" y="22191"/>
                  </a:cubicBezTo>
                  <a:lnTo>
                    <a:pt x="87446" y="22191"/>
                  </a:lnTo>
                  <a:cubicBezTo>
                    <a:pt x="90403" y="22832"/>
                    <a:pt x="93311" y="23916"/>
                    <a:pt x="96108" y="25419"/>
                  </a:cubicBezTo>
                  <a:lnTo>
                    <a:pt x="96108" y="25419"/>
                  </a:lnTo>
                  <a:cubicBezTo>
                    <a:pt x="100346" y="27686"/>
                    <a:pt x="104018" y="30754"/>
                    <a:pt x="106716" y="34266"/>
                  </a:cubicBezTo>
                  <a:lnTo>
                    <a:pt x="106716" y="34266"/>
                  </a:lnTo>
                  <a:cubicBezTo>
                    <a:pt x="107616" y="35424"/>
                    <a:pt x="108441" y="36656"/>
                    <a:pt x="109328" y="38147"/>
                  </a:cubicBezTo>
                  <a:lnTo>
                    <a:pt x="109328" y="38147"/>
                  </a:lnTo>
                  <a:cubicBezTo>
                    <a:pt x="110092" y="39441"/>
                    <a:pt x="110795" y="40722"/>
                    <a:pt x="111485" y="41967"/>
                  </a:cubicBezTo>
                  <a:lnTo>
                    <a:pt x="111485" y="41967"/>
                  </a:lnTo>
                  <a:cubicBezTo>
                    <a:pt x="113222" y="45133"/>
                    <a:pt x="114861" y="48140"/>
                    <a:pt x="117152" y="50432"/>
                  </a:cubicBezTo>
                  <a:lnTo>
                    <a:pt x="117152" y="50432"/>
                  </a:lnTo>
                  <a:cubicBezTo>
                    <a:pt x="117276" y="50555"/>
                    <a:pt x="117399" y="50678"/>
                    <a:pt x="117522" y="50801"/>
                  </a:cubicBezTo>
                  <a:lnTo>
                    <a:pt x="117522" y="50801"/>
                  </a:lnTo>
                  <a:cubicBezTo>
                    <a:pt x="121206" y="54288"/>
                    <a:pt x="126221" y="55976"/>
                    <a:pt x="131926" y="57689"/>
                  </a:cubicBezTo>
                  <a:lnTo>
                    <a:pt x="131926" y="57689"/>
                  </a:lnTo>
                  <a:lnTo>
                    <a:pt x="132628" y="57898"/>
                  </a:lnTo>
                  <a:cubicBezTo>
                    <a:pt x="133922" y="58280"/>
                    <a:pt x="135253" y="58675"/>
                    <a:pt x="136596" y="59069"/>
                  </a:cubicBezTo>
                  <a:lnTo>
                    <a:pt x="136596" y="59069"/>
                  </a:lnTo>
                  <a:cubicBezTo>
                    <a:pt x="136731" y="59106"/>
                    <a:pt x="136867" y="59155"/>
                    <a:pt x="137002" y="59192"/>
                  </a:cubicBezTo>
                  <a:lnTo>
                    <a:pt x="137002" y="59192"/>
                  </a:lnTo>
                  <a:cubicBezTo>
                    <a:pt x="142572" y="60806"/>
                    <a:pt x="148350" y="62272"/>
                    <a:pt x="154018" y="62778"/>
                  </a:cubicBezTo>
                  <a:lnTo>
                    <a:pt x="154018" y="62778"/>
                  </a:lnTo>
                  <a:lnTo>
                    <a:pt x="154018" y="62704"/>
                  </a:lnTo>
                  <a:cubicBezTo>
                    <a:pt x="148350" y="62198"/>
                    <a:pt x="142584" y="60745"/>
                    <a:pt x="137027" y="59130"/>
                  </a:cubicBezTo>
                  <a:lnTo>
                    <a:pt x="137027" y="59130"/>
                  </a:lnTo>
                  <a:cubicBezTo>
                    <a:pt x="136953" y="59106"/>
                    <a:pt x="136891" y="59081"/>
                    <a:pt x="136817" y="59069"/>
                  </a:cubicBezTo>
                  <a:lnTo>
                    <a:pt x="136817" y="59069"/>
                  </a:lnTo>
                  <a:cubicBezTo>
                    <a:pt x="135400" y="58650"/>
                    <a:pt x="134008" y="58231"/>
                    <a:pt x="132653" y="57837"/>
                  </a:cubicBezTo>
                  <a:lnTo>
                    <a:pt x="132653" y="57837"/>
                  </a:lnTo>
                  <a:lnTo>
                    <a:pt x="131950" y="57615"/>
                  </a:lnTo>
                  <a:cubicBezTo>
                    <a:pt x="126061" y="55853"/>
                    <a:pt x="121256" y="54239"/>
                    <a:pt x="117571" y="50752"/>
                  </a:cubicBezTo>
                  <a:lnTo>
                    <a:pt x="117571" y="50752"/>
                  </a:lnTo>
                  <a:cubicBezTo>
                    <a:pt x="117448" y="50641"/>
                    <a:pt x="117325" y="50518"/>
                    <a:pt x="117202" y="50395"/>
                  </a:cubicBezTo>
                  <a:lnTo>
                    <a:pt x="117202" y="50395"/>
                  </a:lnTo>
                  <a:cubicBezTo>
                    <a:pt x="114935" y="48103"/>
                    <a:pt x="113284" y="45109"/>
                    <a:pt x="111546" y="41942"/>
                  </a:cubicBezTo>
                  <a:lnTo>
                    <a:pt x="111546" y="41942"/>
                  </a:lnTo>
                  <a:cubicBezTo>
                    <a:pt x="110869" y="40698"/>
                    <a:pt x="110166" y="39416"/>
                    <a:pt x="109390" y="38122"/>
                  </a:cubicBezTo>
                  <a:lnTo>
                    <a:pt x="109390" y="38122"/>
                  </a:lnTo>
                  <a:cubicBezTo>
                    <a:pt x="108503" y="36619"/>
                    <a:pt x="107677" y="35387"/>
                    <a:pt x="106790" y="34229"/>
                  </a:cubicBezTo>
                  <a:lnTo>
                    <a:pt x="106790" y="34229"/>
                  </a:lnTo>
                  <a:cubicBezTo>
                    <a:pt x="104067" y="30705"/>
                    <a:pt x="100395" y="27637"/>
                    <a:pt x="96145" y="25357"/>
                  </a:cubicBezTo>
                  <a:lnTo>
                    <a:pt x="96145" y="25357"/>
                  </a:lnTo>
                  <a:cubicBezTo>
                    <a:pt x="93348" y="23854"/>
                    <a:pt x="90415" y="22758"/>
                    <a:pt x="87458" y="22117"/>
                  </a:cubicBezTo>
                  <a:lnTo>
                    <a:pt x="87458" y="22117"/>
                  </a:lnTo>
                  <a:cubicBezTo>
                    <a:pt x="84082" y="21378"/>
                    <a:pt x="80693" y="21205"/>
                    <a:pt x="77391" y="21587"/>
                  </a:cubicBezTo>
                  <a:lnTo>
                    <a:pt x="77391" y="21587"/>
                  </a:lnTo>
                  <a:cubicBezTo>
                    <a:pt x="73436" y="22031"/>
                    <a:pt x="69395" y="23349"/>
                    <a:pt x="65366" y="25468"/>
                  </a:cubicBezTo>
                  <a:lnTo>
                    <a:pt x="65366" y="25468"/>
                  </a:lnTo>
                  <a:cubicBezTo>
                    <a:pt x="64134" y="26134"/>
                    <a:pt x="62877" y="26873"/>
                    <a:pt x="61657" y="27575"/>
                  </a:cubicBezTo>
                  <a:lnTo>
                    <a:pt x="61657" y="27575"/>
                  </a:lnTo>
                  <a:cubicBezTo>
                    <a:pt x="57049" y="30274"/>
                    <a:pt x="52280" y="33071"/>
                    <a:pt x="46612" y="32775"/>
                  </a:cubicBezTo>
                  <a:lnTo>
                    <a:pt x="46612" y="32775"/>
                  </a:lnTo>
                  <a:cubicBezTo>
                    <a:pt x="39552" y="32381"/>
                    <a:pt x="34094" y="27181"/>
                    <a:pt x="31469" y="24113"/>
                  </a:cubicBezTo>
                  <a:lnTo>
                    <a:pt x="31469" y="24113"/>
                  </a:lnTo>
                  <a:cubicBezTo>
                    <a:pt x="29905" y="22289"/>
                    <a:pt x="28549" y="20392"/>
                    <a:pt x="27182" y="18445"/>
                  </a:cubicBezTo>
                  <a:lnTo>
                    <a:pt x="27182" y="18445"/>
                  </a:lnTo>
                  <a:lnTo>
                    <a:pt x="27021" y="18211"/>
                  </a:lnTo>
                  <a:cubicBezTo>
                    <a:pt x="25235" y="15661"/>
                    <a:pt x="23387" y="13024"/>
                    <a:pt x="21107" y="10621"/>
                  </a:cubicBezTo>
                  <a:lnTo>
                    <a:pt x="21107" y="10621"/>
                  </a:lnTo>
                  <a:cubicBezTo>
                    <a:pt x="17583" y="6888"/>
                    <a:pt x="13172" y="3918"/>
                    <a:pt x="8367" y="2033"/>
                  </a:cubicBezTo>
                  <a:lnTo>
                    <a:pt x="8367" y="2033"/>
                  </a:lnTo>
                  <a:cubicBezTo>
                    <a:pt x="6679" y="1368"/>
                    <a:pt x="4942" y="850"/>
                    <a:pt x="3192" y="493"/>
                  </a:cubicBezTo>
                  <a:lnTo>
                    <a:pt x="3192" y="493"/>
                  </a:lnTo>
                  <a:cubicBezTo>
                    <a:pt x="2132" y="271"/>
                    <a:pt x="1060" y="111"/>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28"/>
            <p:cNvSpPr/>
            <p:nvPr/>
          </p:nvSpPr>
          <p:spPr>
            <a:xfrm>
              <a:off x="1896625" y="2036100"/>
              <a:ext cx="3850475" cy="1658800"/>
            </a:xfrm>
            <a:custGeom>
              <a:rect b="b" l="l" r="r" t="t"/>
              <a:pathLst>
                <a:path extrusionOk="0" h="66352" w="154019">
                  <a:moveTo>
                    <a:pt x="1" y="75"/>
                  </a:moveTo>
                  <a:cubicBezTo>
                    <a:pt x="1368" y="173"/>
                    <a:pt x="2748" y="358"/>
                    <a:pt x="4116" y="654"/>
                  </a:cubicBezTo>
                  <a:lnTo>
                    <a:pt x="4116" y="654"/>
                  </a:lnTo>
                  <a:cubicBezTo>
                    <a:pt x="5878" y="1024"/>
                    <a:pt x="7628" y="1553"/>
                    <a:pt x="9316" y="2219"/>
                  </a:cubicBezTo>
                  <a:lnTo>
                    <a:pt x="9316" y="2219"/>
                  </a:lnTo>
                  <a:cubicBezTo>
                    <a:pt x="14195" y="4166"/>
                    <a:pt x="18594" y="7197"/>
                    <a:pt x="22031" y="11004"/>
                  </a:cubicBezTo>
                  <a:lnTo>
                    <a:pt x="22031" y="11004"/>
                  </a:lnTo>
                  <a:cubicBezTo>
                    <a:pt x="24311" y="13530"/>
                    <a:pt x="26110" y="16302"/>
                    <a:pt x="27847" y="18988"/>
                  </a:cubicBezTo>
                  <a:lnTo>
                    <a:pt x="27847" y="18988"/>
                  </a:lnTo>
                  <a:lnTo>
                    <a:pt x="27896" y="19075"/>
                  </a:lnTo>
                  <a:cubicBezTo>
                    <a:pt x="29276" y="21206"/>
                    <a:pt x="30533" y="23128"/>
                    <a:pt x="32012" y="24976"/>
                  </a:cubicBezTo>
                  <a:lnTo>
                    <a:pt x="32012" y="24976"/>
                  </a:lnTo>
                  <a:cubicBezTo>
                    <a:pt x="34562" y="28192"/>
                    <a:pt x="39922" y="33663"/>
                    <a:pt x="47130" y="34131"/>
                  </a:cubicBezTo>
                  <a:lnTo>
                    <a:pt x="47130" y="34131"/>
                  </a:lnTo>
                  <a:cubicBezTo>
                    <a:pt x="52859" y="34501"/>
                    <a:pt x="57652" y="31642"/>
                    <a:pt x="62285" y="28870"/>
                  </a:cubicBezTo>
                  <a:lnTo>
                    <a:pt x="62285" y="28870"/>
                  </a:lnTo>
                  <a:cubicBezTo>
                    <a:pt x="63480" y="28155"/>
                    <a:pt x="64725" y="27416"/>
                    <a:pt x="65957" y="26751"/>
                  </a:cubicBezTo>
                  <a:lnTo>
                    <a:pt x="65957" y="26751"/>
                  </a:lnTo>
                  <a:cubicBezTo>
                    <a:pt x="69925" y="24607"/>
                    <a:pt x="73954" y="23264"/>
                    <a:pt x="77958" y="22746"/>
                  </a:cubicBezTo>
                  <a:lnTo>
                    <a:pt x="77958" y="22746"/>
                  </a:lnTo>
                  <a:cubicBezTo>
                    <a:pt x="81285" y="22315"/>
                    <a:pt x="84686" y="22438"/>
                    <a:pt x="88049" y="23116"/>
                  </a:cubicBezTo>
                  <a:lnTo>
                    <a:pt x="88049" y="23116"/>
                  </a:lnTo>
                  <a:cubicBezTo>
                    <a:pt x="91006" y="23707"/>
                    <a:pt x="94038" y="24792"/>
                    <a:pt x="96810" y="26246"/>
                  </a:cubicBezTo>
                  <a:lnTo>
                    <a:pt x="96810" y="26246"/>
                  </a:lnTo>
                  <a:cubicBezTo>
                    <a:pt x="101147" y="28525"/>
                    <a:pt x="104806" y="31618"/>
                    <a:pt x="107382" y="35179"/>
                  </a:cubicBezTo>
                  <a:lnTo>
                    <a:pt x="107382" y="35179"/>
                  </a:lnTo>
                  <a:cubicBezTo>
                    <a:pt x="108244" y="36374"/>
                    <a:pt x="109045" y="37680"/>
                    <a:pt x="109834" y="39183"/>
                  </a:cubicBezTo>
                  <a:lnTo>
                    <a:pt x="109834" y="39183"/>
                  </a:lnTo>
                  <a:cubicBezTo>
                    <a:pt x="110684" y="40797"/>
                    <a:pt x="111411" y="42399"/>
                    <a:pt x="112125" y="43964"/>
                  </a:cubicBezTo>
                  <a:lnTo>
                    <a:pt x="112125" y="43964"/>
                  </a:lnTo>
                  <a:cubicBezTo>
                    <a:pt x="113518" y="47032"/>
                    <a:pt x="114836" y="49940"/>
                    <a:pt x="116807" y="52342"/>
                  </a:cubicBezTo>
                  <a:lnTo>
                    <a:pt x="116807" y="52342"/>
                  </a:lnTo>
                  <a:cubicBezTo>
                    <a:pt x="116918" y="52490"/>
                    <a:pt x="117029" y="52626"/>
                    <a:pt x="117152" y="52761"/>
                  </a:cubicBezTo>
                  <a:lnTo>
                    <a:pt x="117152" y="52761"/>
                  </a:lnTo>
                  <a:cubicBezTo>
                    <a:pt x="120824" y="56987"/>
                    <a:pt x="126209" y="59267"/>
                    <a:pt x="131482" y="61103"/>
                  </a:cubicBezTo>
                  <a:lnTo>
                    <a:pt x="131482" y="61103"/>
                  </a:lnTo>
                  <a:cubicBezTo>
                    <a:pt x="133220" y="61707"/>
                    <a:pt x="134809" y="62236"/>
                    <a:pt x="136349" y="62717"/>
                  </a:cubicBezTo>
                  <a:lnTo>
                    <a:pt x="136349" y="62717"/>
                  </a:lnTo>
                  <a:cubicBezTo>
                    <a:pt x="137052" y="62926"/>
                    <a:pt x="137729" y="63136"/>
                    <a:pt x="138407" y="63333"/>
                  </a:cubicBezTo>
                  <a:lnTo>
                    <a:pt x="138407" y="63333"/>
                  </a:lnTo>
                  <a:cubicBezTo>
                    <a:pt x="144149" y="64996"/>
                    <a:pt x="149324" y="65994"/>
                    <a:pt x="154018" y="66352"/>
                  </a:cubicBezTo>
                  <a:lnTo>
                    <a:pt x="154018" y="66352"/>
                  </a:lnTo>
                  <a:lnTo>
                    <a:pt x="154018" y="66290"/>
                  </a:lnTo>
                  <a:cubicBezTo>
                    <a:pt x="148769" y="65896"/>
                    <a:pt x="142941" y="64688"/>
                    <a:pt x="136374" y="62655"/>
                  </a:cubicBezTo>
                  <a:lnTo>
                    <a:pt x="136374" y="62655"/>
                  </a:lnTo>
                  <a:cubicBezTo>
                    <a:pt x="134834" y="62175"/>
                    <a:pt x="133244" y="61645"/>
                    <a:pt x="131495" y="61041"/>
                  </a:cubicBezTo>
                  <a:lnTo>
                    <a:pt x="131495" y="61041"/>
                  </a:lnTo>
                  <a:cubicBezTo>
                    <a:pt x="126246" y="59218"/>
                    <a:pt x="120874" y="56938"/>
                    <a:pt x="117214" y="52724"/>
                  </a:cubicBezTo>
                  <a:lnTo>
                    <a:pt x="117214" y="52724"/>
                  </a:lnTo>
                  <a:cubicBezTo>
                    <a:pt x="117091" y="52589"/>
                    <a:pt x="116980" y="52453"/>
                    <a:pt x="116857" y="52305"/>
                  </a:cubicBezTo>
                  <a:lnTo>
                    <a:pt x="116857" y="52305"/>
                  </a:lnTo>
                  <a:cubicBezTo>
                    <a:pt x="114898" y="49903"/>
                    <a:pt x="113579" y="47007"/>
                    <a:pt x="112187" y="43939"/>
                  </a:cubicBezTo>
                  <a:lnTo>
                    <a:pt x="112187" y="43939"/>
                  </a:lnTo>
                  <a:cubicBezTo>
                    <a:pt x="111485" y="42387"/>
                    <a:pt x="110745" y="40773"/>
                    <a:pt x="109908" y="39158"/>
                  </a:cubicBezTo>
                  <a:lnTo>
                    <a:pt x="109908" y="39158"/>
                  </a:lnTo>
                  <a:cubicBezTo>
                    <a:pt x="109119" y="37655"/>
                    <a:pt x="108306" y="36337"/>
                    <a:pt x="107456" y="35154"/>
                  </a:cubicBezTo>
                  <a:lnTo>
                    <a:pt x="107456" y="35154"/>
                  </a:lnTo>
                  <a:cubicBezTo>
                    <a:pt x="104856" y="31568"/>
                    <a:pt x="101196" y="28476"/>
                    <a:pt x="96847" y="26184"/>
                  </a:cubicBezTo>
                  <a:lnTo>
                    <a:pt x="96847" y="26184"/>
                  </a:lnTo>
                  <a:cubicBezTo>
                    <a:pt x="94062" y="24730"/>
                    <a:pt x="91019" y="23646"/>
                    <a:pt x="88062" y="23054"/>
                  </a:cubicBezTo>
                  <a:lnTo>
                    <a:pt x="88062" y="23054"/>
                  </a:lnTo>
                  <a:cubicBezTo>
                    <a:pt x="84686" y="22377"/>
                    <a:pt x="81285" y="22253"/>
                    <a:pt x="77933" y="22685"/>
                  </a:cubicBezTo>
                  <a:lnTo>
                    <a:pt x="77933" y="22685"/>
                  </a:lnTo>
                  <a:cubicBezTo>
                    <a:pt x="73929" y="23202"/>
                    <a:pt x="69888" y="24545"/>
                    <a:pt x="65908" y="26689"/>
                  </a:cubicBezTo>
                  <a:lnTo>
                    <a:pt x="65908" y="26689"/>
                  </a:lnTo>
                  <a:cubicBezTo>
                    <a:pt x="64688" y="27355"/>
                    <a:pt x="63444" y="28106"/>
                    <a:pt x="62236" y="28821"/>
                  </a:cubicBezTo>
                  <a:lnTo>
                    <a:pt x="62236" y="28821"/>
                  </a:lnTo>
                  <a:cubicBezTo>
                    <a:pt x="57616" y="31581"/>
                    <a:pt x="52835" y="34427"/>
                    <a:pt x="47118" y="34070"/>
                  </a:cubicBezTo>
                  <a:lnTo>
                    <a:pt x="47118" y="34070"/>
                  </a:lnTo>
                  <a:cubicBezTo>
                    <a:pt x="39947" y="33601"/>
                    <a:pt x="34611" y="28155"/>
                    <a:pt x="32073" y="24940"/>
                  </a:cubicBezTo>
                  <a:lnTo>
                    <a:pt x="32073" y="24940"/>
                  </a:lnTo>
                  <a:cubicBezTo>
                    <a:pt x="30607" y="23091"/>
                    <a:pt x="29338" y="21181"/>
                    <a:pt x="27970" y="19050"/>
                  </a:cubicBezTo>
                  <a:lnTo>
                    <a:pt x="27970" y="19050"/>
                  </a:lnTo>
                  <a:lnTo>
                    <a:pt x="27909" y="18964"/>
                  </a:lnTo>
                  <a:cubicBezTo>
                    <a:pt x="26171" y="16278"/>
                    <a:pt x="24372" y="13493"/>
                    <a:pt x="22093" y="10967"/>
                  </a:cubicBezTo>
                  <a:lnTo>
                    <a:pt x="22093" y="10967"/>
                  </a:lnTo>
                  <a:cubicBezTo>
                    <a:pt x="18643" y="7160"/>
                    <a:pt x="14232" y="4104"/>
                    <a:pt x="9340" y="2170"/>
                  </a:cubicBezTo>
                  <a:lnTo>
                    <a:pt x="9340" y="2170"/>
                  </a:lnTo>
                  <a:cubicBezTo>
                    <a:pt x="7640" y="1492"/>
                    <a:pt x="5890" y="962"/>
                    <a:pt x="4128" y="592"/>
                  </a:cubicBezTo>
                  <a:lnTo>
                    <a:pt x="4128" y="592"/>
                  </a:lnTo>
                  <a:cubicBezTo>
                    <a:pt x="2748" y="297"/>
                    <a:pt x="1368" y="10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28"/>
            <p:cNvSpPr/>
            <p:nvPr/>
          </p:nvSpPr>
          <p:spPr>
            <a:xfrm>
              <a:off x="1896625" y="1986200"/>
              <a:ext cx="3850475" cy="1747200"/>
            </a:xfrm>
            <a:custGeom>
              <a:rect b="b" l="l" r="r" t="t"/>
              <a:pathLst>
                <a:path extrusionOk="0" h="69888" w="154019">
                  <a:moveTo>
                    <a:pt x="1" y="63"/>
                  </a:moveTo>
                  <a:cubicBezTo>
                    <a:pt x="1676" y="136"/>
                    <a:pt x="3377" y="346"/>
                    <a:pt x="5052" y="703"/>
                  </a:cubicBezTo>
                  <a:lnTo>
                    <a:pt x="5052" y="703"/>
                  </a:lnTo>
                  <a:cubicBezTo>
                    <a:pt x="6827" y="1085"/>
                    <a:pt x="8589" y="1627"/>
                    <a:pt x="10301" y="2317"/>
                  </a:cubicBezTo>
                  <a:lnTo>
                    <a:pt x="10301" y="2317"/>
                  </a:lnTo>
                  <a:cubicBezTo>
                    <a:pt x="15267" y="4313"/>
                    <a:pt x="19653" y="7431"/>
                    <a:pt x="23017" y="11312"/>
                  </a:cubicBezTo>
                  <a:lnTo>
                    <a:pt x="23017" y="11312"/>
                  </a:lnTo>
                  <a:cubicBezTo>
                    <a:pt x="25284" y="13949"/>
                    <a:pt x="27009" y="16844"/>
                    <a:pt x="28685" y="19654"/>
                  </a:cubicBezTo>
                  <a:lnTo>
                    <a:pt x="28685" y="19654"/>
                  </a:lnTo>
                  <a:cubicBezTo>
                    <a:pt x="29831" y="21563"/>
                    <a:pt x="31124" y="23744"/>
                    <a:pt x="32615" y="25765"/>
                  </a:cubicBezTo>
                  <a:lnTo>
                    <a:pt x="32615" y="25765"/>
                  </a:lnTo>
                  <a:cubicBezTo>
                    <a:pt x="34501" y="28340"/>
                    <a:pt x="36718" y="30546"/>
                    <a:pt x="39047" y="32160"/>
                  </a:cubicBezTo>
                  <a:lnTo>
                    <a:pt x="39047" y="32160"/>
                  </a:lnTo>
                  <a:cubicBezTo>
                    <a:pt x="41819" y="34082"/>
                    <a:pt x="44703" y="35166"/>
                    <a:pt x="47635" y="35388"/>
                  </a:cubicBezTo>
                  <a:lnTo>
                    <a:pt x="47635" y="35388"/>
                  </a:lnTo>
                  <a:cubicBezTo>
                    <a:pt x="53414" y="35819"/>
                    <a:pt x="58219" y="32899"/>
                    <a:pt x="62864" y="30077"/>
                  </a:cubicBezTo>
                  <a:lnTo>
                    <a:pt x="62864" y="30077"/>
                  </a:lnTo>
                  <a:cubicBezTo>
                    <a:pt x="64047" y="29351"/>
                    <a:pt x="65279" y="28599"/>
                    <a:pt x="66499" y="27934"/>
                  </a:cubicBezTo>
                  <a:lnTo>
                    <a:pt x="66499" y="27934"/>
                  </a:lnTo>
                  <a:cubicBezTo>
                    <a:pt x="70417" y="25765"/>
                    <a:pt x="74447" y="24385"/>
                    <a:pt x="78500" y="23806"/>
                  </a:cubicBezTo>
                  <a:lnTo>
                    <a:pt x="78500" y="23806"/>
                  </a:lnTo>
                  <a:cubicBezTo>
                    <a:pt x="81876" y="23325"/>
                    <a:pt x="85289" y="23399"/>
                    <a:pt x="88653" y="24003"/>
                  </a:cubicBezTo>
                  <a:lnTo>
                    <a:pt x="88653" y="24003"/>
                  </a:lnTo>
                  <a:cubicBezTo>
                    <a:pt x="91647" y="24557"/>
                    <a:pt x="94715" y="25592"/>
                    <a:pt x="97500" y="27034"/>
                  </a:cubicBezTo>
                  <a:lnTo>
                    <a:pt x="97500" y="27034"/>
                  </a:lnTo>
                  <a:cubicBezTo>
                    <a:pt x="101874" y="29289"/>
                    <a:pt x="105620" y="32492"/>
                    <a:pt x="108047" y="36066"/>
                  </a:cubicBezTo>
                  <a:lnTo>
                    <a:pt x="108047" y="36066"/>
                  </a:lnTo>
                  <a:cubicBezTo>
                    <a:pt x="108885" y="37298"/>
                    <a:pt x="109636" y="38641"/>
                    <a:pt x="110351" y="40193"/>
                  </a:cubicBezTo>
                  <a:lnTo>
                    <a:pt x="110351" y="40193"/>
                  </a:lnTo>
                  <a:cubicBezTo>
                    <a:pt x="111201" y="42042"/>
                    <a:pt x="111891" y="43927"/>
                    <a:pt x="112557" y="45750"/>
                  </a:cubicBezTo>
                  <a:lnTo>
                    <a:pt x="112557" y="45750"/>
                  </a:lnTo>
                  <a:cubicBezTo>
                    <a:pt x="113678" y="48794"/>
                    <a:pt x="114737" y="51677"/>
                    <a:pt x="116462" y="54215"/>
                  </a:cubicBezTo>
                  <a:lnTo>
                    <a:pt x="116462" y="54215"/>
                  </a:lnTo>
                  <a:cubicBezTo>
                    <a:pt x="116561" y="54363"/>
                    <a:pt x="116672" y="54523"/>
                    <a:pt x="116783" y="54683"/>
                  </a:cubicBezTo>
                  <a:lnTo>
                    <a:pt x="116783" y="54683"/>
                  </a:lnTo>
                  <a:cubicBezTo>
                    <a:pt x="118311" y="56790"/>
                    <a:pt x="120270" y="58626"/>
                    <a:pt x="122771" y="60290"/>
                  </a:cubicBezTo>
                  <a:lnTo>
                    <a:pt x="122771" y="60290"/>
                  </a:lnTo>
                  <a:cubicBezTo>
                    <a:pt x="125014" y="61793"/>
                    <a:pt x="127712" y="63160"/>
                    <a:pt x="131026" y="64479"/>
                  </a:cubicBezTo>
                  <a:lnTo>
                    <a:pt x="131026" y="64479"/>
                  </a:lnTo>
                  <a:cubicBezTo>
                    <a:pt x="132690" y="65144"/>
                    <a:pt x="134329" y="65736"/>
                    <a:pt x="135906" y="66253"/>
                  </a:cubicBezTo>
                  <a:lnTo>
                    <a:pt x="135906" y="66253"/>
                  </a:lnTo>
                  <a:cubicBezTo>
                    <a:pt x="136867" y="66573"/>
                    <a:pt x="137815" y="66869"/>
                    <a:pt x="138777" y="67140"/>
                  </a:cubicBezTo>
                  <a:lnTo>
                    <a:pt x="138777" y="67140"/>
                  </a:lnTo>
                  <a:cubicBezTo>
                    <a:pt x="144038" y="68680"/>
                    <a:pt x="149176" y="69592"/>
                    <a:pt x="154018" y="69888"/>
                  </a:cubicBezTo>
                  <a:lnTo>
                    <a:pt x="154018" y="69888"/>
                  </a:lnTo>
                  <a:lnTo>
                    <a:pt x="154018" y="69826"/>
                  </a:lnTo>
                  <a:cubicBezTo>
                    <a:pt x="148313" y="69481"/>
                    <a:pt x="142190" y="68261"/>
                    <a:pt x="135918" y="66191"/>
                  </a:cubicBezTo>
                  <a:lnTo>
                    <a:pt x="135918" y="66191"/>
                  </a:lnTo>
                  <a:cubicBezTo>
                    <a:pt x="134353" y="65686"/>
                    <a:pt x="132714" y="65083"/>
                    <a:pt x="131051" y="64430"/>
                  </a:cubicBezTo>
                  <a:lnTo>
                    <a:pt x="131051" y="64430"/>
                  </a:lnTo>
                  <a:cubicBezTo>
                    <a:pt x="124114" y="61657"/>
                    <a:pt x="119740" y="58651"/>
                    <a:pt x="116844" y="54646"/>
                  </a:cubicBezTo>
                  <a:lnTo>
                    <a:pt x="116844" y="54646"/>
                  </a:lnTo>
                  <a:cubicBezTo>
                    <a:pt x="116734" y="54498"/>
                    <a:pt x="116623" y="54338"/>
                    <a:pt x="116524" y="54190"/>
                  </a:cubicBezTo>
                  <a:lnTo>
                    <a:pt x="116524" y="54190"/>
                  </a:lnTo>
                  <a:cubicBezTo>
                    <a:pt x="114799" y="51652"/>
                    <a:pt x="113752" y="48781"/>
                    <a:pt x="112631" y="45726"/>
                  </a:cubicBezTo>
                  <a:lnTo>
                    <a:pt x="112631" y="45726"/>
                  </a:lnTo>
                  <a:cubicBezTo>
                    <a:pt x="111965" y="43914"/>
                    <a:pt x="111275" y="42029"/>
                    <a:pt x="110413" y="40169"/>
                  </a:cubicBezTo>
                  <a:lnTo>
                    <a:pt x="110413" y="40169"/>
                  </a:lnTo>
                  <a:cubicBezTo>
                    <a:pt x="109710" y="38616"/>
                    <a:pt x="108946" y="37273"/>
                    <a:pt x="108109" y="36029"/>
                  </a:cubicBezTo>
                  <a:lnTo>
                    <a:pt x="108109" y="36029"/>
                  </a:lnTo>
                  <a:cubicBezTo>
                    <a:pt x="105681" y="32455"/>
                    <a:pt x="101923" y="29240"/>
                    <a:pt x="97537" y="26985"/>
                  </a:cubicBezTo>
                  <a:lnTo>
                    <a:pt x="97537" y="26985"/>
                  </a:lnTo>
                  <a:cubicBezTo>
                    <a:pt x="94740" y="25543"/>
                    <a:pt x="91660" y="24496"/>
                    <a:pt x="88665" y="23941"/>
                  </a:cubicBezTo>
                  <a:lnTo>
                    <a:pt x="88665" y="23941"/>
                  </a:lnTo>
                  <a:cubicBezTo>
                    <a:pt x="85289" y="23338"/>
                    <a:pt x="81864" y="23264"/>
                    <a:pt x="78488" y="23744"/>
                  </a:cubicBezTo>
                  <a:lnTo>
                    <a:pt x="78488" y="23744"/>
                  </a:lnTo>
                  <a:cubicBezTo>
                    <a:pt x="74422" y="24323"/>
                    <a:pt x="70380" y="25716"/>
                    <a:pt x="66450" y="27872"/>
                  </a:cubicBezTo>
                  <a:lnTo>
                    <a:pt x="66450" y="27872"/>
                  </a:lnTo>
                  <a:cubicBezTo>
                    <a:pt x="65242" y="28550"/>
                    <a:pt x="64010" y="29301"/>
                    <a:pt x="62815" y="30016"/>
                  </a:cubicBezTo>
                  <a:lnTo>
                    <a:pt x="62815" y="30016"/>
                  </a:lnTo>
                  <a:cubicBezTo>
                    <a:pt x="58182" y="32837"/>
                    <a:pt x="53389" y="35758"/>
                    <a:pt x="47635" y="35326"/>
                  </a:cubicBezTo>
                  <a:lnTo>
                    <a:pt x="47635" y="35326"/>
                  </a:lnTo>
                  <a:cubicBezTo>
                    <a:pt x="40341" y="34772"/>
                    <a:pt x="35129" y="29079"/>
                    <a:pt x="32665" y="25740"/>
                  </a:cubicBezTo>
                  <a:lnTo>
                    <a:pt x="32665" y="25740"/>
                  </a:lnTo>
                  <a:cubicBezTo>
                    <a:pt x="31186" y="23707"/>
                    <a:pt x="29892" y="21539"/>
                    <a:pt x="28746" y="19629"/>
                  </a:cubicBezTo>
                  <a:lnTo>
                    <a:pt x="28746" y="19629"/>
                  </a:lnTo>
                  <a:cubicBezTo>
                    <a:pt x="27071" y="16820"/>
                    <a:pt x="25346" y="13924"/>
                    <a:pt x="23066" y="11287"/>
                  </a:cubicBezTo>
                  <a:lnTo>
                    <a:pt x="23066" y="11287"/>
                  </a:lnTo>
                  <a:cubicBezTo>
                    <a:pt x="19703" y="7381"/>
                    <a:pt x="15304" y="4264"/>
                    <a:pt x="10326" y="2256"/>
                  </a:cubicBezTo>
                  <a:lnTo>
                    <a:pt x="10326" y="2256"/>
                  </a:lnTo>
                  <a:cubicBezTo>
                    <a:pt x="8613" y="1566"/>
                    <a:pt x="6839" y="1024"/>
                    <a:pt x="5065" y="654"/>
                  </a:cubicBezTo>
                  <a:lnTo>
                    <a:pt x="5065" y="654"/>
                  </a:lnTo>
                  <a:cubicBezTo>
                    <a:pt x="3401" y="297"/>
                    <a:pt x="1701" y="7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28"/>
            <p:cNvSpPr/>
            <p:nvPr/>
          </p:nvSpPr>
          <p:spPr>
            <a:xfrm>
              <a:off x="1896625" y="1936300"/>
              <a:ext cx="3850475" cy="1835300"/>
            </a:xfrm>
            <a:custGeom>
              <a:rect b="b" l="l" r="r" t="t"/>
              <a:pathLst>
                <a:path extrusionOk="0" h="73412" w="154019">
                  <a:moveTo>
                    <a:pt x="1" y="62"/>
                  </a:moveTo>
                  <a:cubicBezTo>
                    <a:pt x="1997" y="112"/>
                    <a:pt x="4005" y="334"/>
                    <a:pt x="5989" y="765"/>
                  </a:cubicBezTo>
                  <a:lnTo>
                    <a:pt x="5989" y="765"/>
                  </a:lnTo>
                  <a:cubicBezTo>
                    <a:pt x="7775" y="1159"/>
                    <a:pt x="9562" y="1701"/>
                    <a:pt x="11275" y="2404"/>
                  </a:cubicBezTo>
                  <a:lnTo>
                    <a:pt x="11275" y="2404"/>
                  </a:lnTo>
                  <a:cubicBezTo>
                    <a:pt x="16253" y="4437"/>
                    <a:pt x="20775" y="7702"/>
                    <a:pt x="24003" y="11632"/>
                  </a:cubicBezTo>
                  <a:lnTo>
                    <a:pt x="24003" y="11632"/>
                  </a:lnTo>
                  <a:cubicBezTo>
                    <a:pt x="26258" y="14368"/>
                    <a:pt x="27896" y="17349"/>
                    <a:pt x="29473" y="20220"/>
                  </a:cubicBezTo>
                  <a:lnTo>
                    <a:pt x="29473" y="20220"/>
                  </a:lnTo>
                  <a:lnTo>
                    <a:pt x="29486" y="20233"/>
                  </a:lnTo>
                  <a:cubicBezTo>
                    <a:pt x="30632" y="22340"/>
                    <a:pt x="31827" y="24508"/>
                    <a:pt x="33219" y="26553"/>
                  </a:cubicBezTo>
                  <a:lnTo>
                    <a:pt x="33219" y="26553"/>
                  </a:lnTo>
                  <a:cubicBezTo>
                    <a:pt x="35030" y="29215"/>
                    <a:pt x="37211" y="31519"/>
                    <a:pt x="39528" y="33219"/>
                  </a:cubicBezTo>
                  <a:lnTo>
                    <a:pt x="39528" y="33219"/>
                  </a:lnTo>
                  <a:cubicBezTo>
                    <a:pt x="42288" y="35240"/>
                    <a:pt x="45183" y="36398"/>
                    <a:pt x="48140" y="36645"/>
                  </a:cubicBezTo>
                  <a:lnTo>
                    <a:pt x="48140" y="36645"/>
                  </a:lnTo>
                  <a:cubicBezTo>
                    <a:pt x="53968" y="37150"/>
                    <a:pt x="58786" y="34156"/>
                    <a:pt x="63431" y="31273"/>
                  </a:cubicBezTo>
                  <a:lnTo>
                    <a:pt x="63431" y="31273"/>
                  </a:lnTo>
                  <a:cubicBezTo>
                    <a:pt x="64614" y="30546"/>
                    <a:pt x="65834" y="29782"/>
                    <a:pt x="67041" y="29104"/>
                  </a:cubicBezTo>
                  <a:lnTo>
                    <a:pt x="67041" y="29104"/>
                  </a:lnTo>
                  <a:cubicBezTo>
                    <a:pt x="70898" y="26935"/>
                    <a:pt x="74952" y="25506"/>
                    <a:pt x="79055" y="24865"/>
                  </a:cubicBezTo>
                  <a:lnTo>
                    <a:pt x="79055" y="24865"/>
                  </a:lnTo>
                  <a:cubicBezTo>
                    <a:pt x="82455" y="24336"/>
                    <a:pt x="85893" y="24348"/>
                    <a:pt x="89257" y="24902"/>
                  </a:cubicBezTo>
                  <a:lnTo>
                    <a:pt x="89257" y="24902"/>
                  </a:lnTo>
                  <a:cubicBezTo>
                    <a:pt x="92288" y="25395"/>
                    <a:pt x="95381" y="26406"/>
                    <a:pt x="98202" y="27823"/>
                  </a:cubicBezTo>
                  <a:lnTo>
                    <a:pt x="98202" y="27823"/>
                  </a:lnTo>
                  <a:cubicBezTo>
                    <a:pt x="102663" y="30065"/>
                    <a:pt x="106408" y="33306"/>
                    <a:pt x="108712" y="36940"/>
                  </a:cubicBezTo>
                  <a:lnTo>
                    <a:pt x="108712" y="36940"/>
                  </a:lnTo>
                  <a:cubicBezTo>
                    <a:pt x="109526" y="38210"/>
                    <a:pt x="110228" y="39602"/>
                    <a:pt x="110869" y="41191"/>
                  </a:cubicBezTo>
                  <a:lnTo>
                    <a:pt x="110869" y="41191"/>
                  </a:lnTo>
                  <a:cubicBezTo>
                    <a:pt x="111682" y="43249"/>
                    <a:pt x="112286" y="45356"/>
                    <a:pt x="112877" y="47389"/>
                  </a:cubicBezTo>
                  <a:lnTo>
                    <a:pt x="112877" y="47389"/>
                  </a:lnTo>
                  <a:cubicBezTo>
                    <a:pt x="113752" y="50482"/>
                    <a:pt x="114590" y="53389"/>
                    <a:pt x="116117" y="56088"/>
                  </a:cubicBezTo>
                  <a:lnTo>
                    <a:pt x="116117" y="56088"/>
                  </a:lnTo>
                  <a:cubicBezTo>
                    <a:pt x="116216" y="56260"/>
                    <a:pt x="116315" y="56433"/>
                    <a:pt x="116413" y="56605"/>
                  </a:cubicBezTo>
                  <a:lnTo>
                    <a:pt x="116413" y="56605"/>
                  </a:lnTo>
                  <a:cubicBezTo>
                    <a:pt x="117842" y="58934"/>
                    <a:pt x="119814" y="61103"/>
                    <a:pt x="122278" y="63012"/>
                  </a:cubicBezTo>
                  <a:lnTo>
                    <a:pt x="122278" y="63012"/>
                  </a:lnTo>
                  <a:cubicBezTo>
                    <a:pt x="124570" y="64799"/>
                    <a:pt x="127355" y="66426"/>
                    <a:pt x="130583" y="67867"/>
                  </a:cubicBezTo>
                  <a:lnTo>
                    <a:pt x="130583" y="67867"/>
                  </a:lnTo>
                  <a:cubicBezTo>
                    <a:pt x="132185" y="68582"/>
                    <a:pt x="133836" y="69235"/>
                    <a:pt x="135450" y="69802"/>
                  </a:cubicBezTo>
                  <a:lnTo>
                    <a:pt x="135450" y="69802"/>
                  </a:lnTo>
                  <a:cubicBezTo>
                    <a:pt x="136571" y="70184"/>
                    <a:pt x="137680" y="70541"/>
                    <a:pt x="138814" y="70874"/>
                  </a:cubicBezTo>
                  <a:lnTo>
                    <a:pt x="138814" y="70874"/>
                  </a:lnTo>
                  <a:cubicBezTo>
                    <a:pt x="142029" y="71798"/>
                    <a:pt x="145307" y="72500"/>
                    <a:pt x="148597" y="72931"/>
                  </a:cubicBezTo>
                  <a:lnTo>
                    <a:pt x="148597" y="72931"/>
                  </a:lnTo>
                  <a:cubicBezTo>
                    <a:pt x="150420" y="73178"/>
                    <a:pt x="152232" y="73338"/>
                    <a:pt x="154018" y="73412"/>
                  </a:cubicBezTo>
                  <a:lnTo>
                    <a:pt x="154018" y="73412"/>
                  </a:lnTo>
                  <a:lnTo>
                    <a:pt x="154018" y="73362"/>
                  </a:lnTo>
                  <a:cubicBezTo>
                    <a:pt x="147857" y="73091"/>
                    <a:pt x="141574" y="71872"/>
                    <a:pt x="135474" y="69740"/>
                  </a:cubicBezTo>
                  <a:lnTo>
                    <a:pt x="135474" y="69740"/>
                  </a:lnTo>
                  <a:cubicBezTo>
                    <a:pt x="133848" y="69173"/>
                    <a:pt x="132209" y="68532"/>
                    <a:pt x="130607" y="67818"/>
                  </a:cubicBezTo>
                  <a:lnTo>
                    <a:pt x="130607" y="67818"/>
                  </a:lnTo>
                  <a:cubicBezTo>
                    <a:pt x="123855" y="64799"/>
                    <a:pt x="119235" y="61115"/>
                    <a:pt x="116475" y="56581"/>
                  </a:cubicBezTo>
                  <a:lnTo>
                    <a:pt x="116475" y="56581"/>
                  </a:lnTo>
                  <a:cubicBezTo>
                    <a:pt x="116376" y="56408"/>
                    <a:pt x="116265" y="56236"/>
                    <a:pt x="116179" y="56063"/>
                  </a:cubicBezTo>
                  <a:lnTo>
                    <a:pt x="116179" y="56063"/>
                  </a:lnTo>
                  <a:cubicBezTo>
                    <a:pt x="114651" y="53377"/>
                    <a:pt x="113826" y="50469"/>
                    <a:pt x="112939" y="47377"/>
                  </a:cubicBezTo>
                  <a:lnTo>
                    <a:pt x="112939" y="47377"/>
                  </a:lnTo>
                  <a:cubicBezTo>
                    <a:pt x="112359" y="45344"/>
                    <a:pt x="111756" y="43237"/>
                    <a:pt x="110930" y="41179"/>
                  </a:cubicBezTo>
                  <a:lnTo>
                    <a:pt x="110930" y="41179"/>
                  </a:lnTo>
                  <a:cubicBezTo>
                    <a:pt x="110289" y="39590"/>
                    <a:pt x="109587" y="38197"/>
                    <a:pt x="108774" y="36916"/>
                  </a:cubicBezTo>
                  <a:lnTo>
                    <a:pt x="108774" y="36916"/>
                  </a:lnTo>
                  <a:cubicBezTo>
                    <a:pt x="106458" y="33269"/>
                    <a:pt x="102712" y="30028"/>
                    <a:pt x="98227" y="27773"/>
                  </a:cubicBezTo>
                  <a:lnTo>
                    <a:pt x="98227" y="27773"/>
                  </a:lnTo>
                  <a:cubicBezTo>
                    <a:pt x="95405" y="26356"/>
                    <a:pt x="92313" y="25346"/>
                    <a:pt x="89269" y="24841"/>
                  </a:cubicBezTo>
                  <a:lnTo>
                    <a:pt x="89269" y="24841"/>
                  </a:lnTo>
                  <a:cubicBezTo>
                    <a:pt x="85893" y="24286"/>
                    <a:pt x="82443" y="24274"/>
                    <a:pt x="79030" y="24804"/>
                  </a:cubicBezTo>
                  <a:lnTo>
                    <a:pt x="79030" y="24804"/>
                  </a:lnTo>
                  <a:cubicBezTo>
                    <a:pt x="74915" y="25445"/>
                    <a:pt x="70873" y="26874"/>
                    <a:pt x="66992" y="29055"/>
                  </a:cubicBezTo>
                  <a:lnTo>
                    <a:pt x="66992" y="29055"/>
                  </a:lnTo>
                  <a:cubicBezTo>
                    <a:pt x="65785" y="29732"/>
                    <a:pt x="64565" y="30496"/>
                    <a:pt x="63394" y="31223"/>
                  </a:cubicBezTo>
                  <a:lnTo>
                    <a:pt x="63394" y="31223"/>
                  </a:lnTo>
                  <a:cubicBezTo>
                    <a:pt x="58749" y="34106"/>
                    <a:pt x="53944" y="37088"/>
                    <a:pt x="48140" y="36595"/>
                  </a:cubicBezTo>
                  <a:lnTo>
                    <a:pt x="48140" y="36595"/>
                  </a:lnTo>
                  <a:cubicBezTo>
                    <a:pt x="40452" y="35930"/>
                    <a:pt x="35178" y="29338"/>
                    <a:pt x="33268" y="26529"/>
                  </a:cubicBezTo>
                  <a:lnTo>
                    <a:pt x="33268" y="26529"/>
                  </a:lnTo>
                  <a:cubicBezTo>
                    <a:pt x="31888" y="24483"/>
                    <a:pt x="30693" y="22315"/>
                    <a:pt x="29547" y="20220"/>
                  </a:cubicBezTo>
                  <a:lnTo>
                    <a:pt x="29547" y="20220"/>
                  </a:lnTo>
                  <a:lnTo>
                    <a:pt x="29535" y="20196"/>
                  </a:lnTo>
                  <a:cubicBezTo>
                    <a:pt x="28032" y="17460"/>
                    <a:pt x="26319" y="14343"/>
                    <a:pt x="24052" y="11595"/>
                  </a:cubicBezTo>
                  <a:lnTo>
                    <a:pt x="24052" y="11595"/>
                  </a:lnTo>
                  <a:cubicBezTo>
                    <a:pt x="20811" y="7665"/>
                    <a:pt x="16290" y="4387"/>
                    <a:pt x="11299" y="2354"/>
                  </a:cubicBezTo>
                  <a:lnTo>
                    <a:pt x="11299" y="2354"/>
                  </a:lnTo>
                  <a:cubicBezTo>
                    <a:pt x="9574" y="1652"/>
                    <a:pt x="7788" y="1097"/>
                    <a:pt x="6001" y="703"/>
                  </a:cubicBezTo>
                  <a:lnTo>
                    <a:pt x="6001" y="703"/>
                  </a:lnTo>
                  <a:cubicBezTo>
                    <a:pt x="4030" y="284"/>
                    <a:pt x="2009"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28"/>
            <p:cNvSpPr/>
            <p:nvPr/>
          </p:nvSpPr>
          <p:spPr>
            <a:xfrm>
              <a:off x="1896625" y="1887325"/>
              <a:ext cx="3850475" cy="1922475"/>
            </a:xfrm>
            <a:custGeom>
              <a:rect b="b" l="l" r="r" t="t"/>
              <a:pathLst>
                <a:path extrusionOk="0" h="76899" w="154019">
                  <a:moveTo>
                    <a:pt x="1" y="1"/>
                  </a:moveTo>
                  <a:lnTo>
                    <a:pt x="1" y="62"/>
                  </a:lnTo>
                  <a:cubicBezTo>
                    <a:pt x="2305" y="50"/>
                    <a:pt x="4646" y="284"/>
                    <a:pt x="6925" y="789"/>
                  </a:cubicBezTo>
                  <a:lnTo>
                    <a:pt x="6925" y="789"/>
                  </a:lnTo>
                  <a:cubicBezTo>
                    <a:pt x="8724" y="1184"/>
                    <a:pt x="10523" y="1750"/>
                    <a:pt x="12260" y="2465"/>
                  </a:cubicBezTo>
                  <a:lnTo>
                    <a:pt x="12260" y="2465"/>
                  </a:lnTo>
                  <a:cubicBezTo>
                    <a:pt x="17312" y="4547"/>
                    <a:pt x="21834" y="7899"/>
                    <a:pt x="24988" y="11903"/>
                  </a:cubicBezTo>
                  <a:lnTo>
                    <a:pt x="24988" y="11903"/>
                  </a:lnTo>
                  <a:cubicBezTo>
                    <a:pt x="27231" y="14749"/>
                    <a:pt x="28833" y="17941"/>
                    <a:pt x="30262" y="20750"/>
                  </a:cubicBezTo>
                  <a:lnTo>
                    <a:pt x="30262" y="20750"/>
                  </a:lnTo>
                  <a:lnTo>
                    <a:pt x="30361" y="20947"/>
                  </a:lnTo>
                  <a:cubicBezTo>
                    <a:pt x="31420" y="23066"/>
                    <a:pt x="32529" y="25247"/>
                    <a:pt x="33823" y="27305"/>
                  </a:cubicBezTo>
                  <a:lnTo>
                    <a:pt x="33823" y="27305"/>
                  </a:lnTo>
                  <a:cubicBezTo>
                    <a:pt x="35659" y="30225"/>
                    <a:pt x="40784" y="37113"/>
                    <a:pt x="48658" y="37864"/>
                  </a:cubicBezTo>
                  <a:lnTo>
                    <a:pt x="48658" y="37864"/>
                  </a:lnTo>
                  <a:cubicBezTo>
                    <a:pt x="54523" y="38431"/>
                    <a:pt x="59353" y="35388"/>
                    <a:pt x="64010" y="32431"/>
                  </a:cubicBezTo>
                  <a:lnTo>
                    <a:pt x="64010" y="32431"/>
                  </a:lnTo>
                  <a:cubicBezTo>
                    <a:pt x="65181" y="31691"/>
                    <a:pt x="66388" y="30927"/>
                    <a:pt x="67584" y="30250"/>
                  </a:cubicBezTo>
                  <a:lnTo>
                    <a:pt x="67584" y="30250"/>
                  </a:lnTo>
                  <a:cubicBezTo>
                    <a:pt x="71391" y="28057"/>
                    <a:pt x="75432" y="26590"/>
                    <a:pt x="79597" y="25888"/>
                  </a:cubicBezTo>
                  <a:lnTo>
                    <a:pt x="79597" y="25888"/>
                  </a:lnTo>
                  <a:cubicBezTo>
                    <a:pt x="83035" y="25309"/>
                    <a:pt x="86497" y="25260"/>
                    <a:pt x="89861" y="25752"/>
                  </a:cubicBezTo>
                  <a:lnTo>
                    <a:pt x="89861" y="25752"/>
                  </a:lnTo>
                  <a:cubicBezTo>
                    <a:pt x="92941" y="26208"/>
                    <a:pt x="96058" y="27182"/>
                    <a:pt x="98892" y="28574"/>
                  </a:cubicBezTo>
                  <a:lnTo>
                    <a:pt x="98892" y="28574"/>
                  </a:lnTo>
                  <a:cubicBezTo>
                    <a:pt x="103451" y="30817"/>
                    <a:pt x="107184" y="34082"/>
                    <a:pt x="109390" y="37778"/>
                  </a:cubicBezTo>
                  <a:lnTo>
                    <a:pt x="109390" y="37778"/>
                  </a:lnTo>
                  <a:cubicBezTo>
                    <a:pt x="110166" y="39097"/>
                    <a:pt x="110819" y="40526"/>
                    <a:pt x="111374" y="42152"/>
                  </a:cubicBezTo>
                  <a:lnTo>
                    <a:pt x="111374" y="42152"/>
                  </a:lnTo>
                  <a:cubicBezTo>
                    <a:pt x="112138" y="44370"/>
                    <a:pt x="112618" y="46662"/>
                    <a:pt x="113099" y="48892"/>
                  </a:cubicBezTo>
                  <a:lnTo>
                    <a:pt x="113099" y="48892"/>
                  </a:lnTo>
                  <a:cubicBezTo>
                    <a:pt x="113739" y="51911"/>
                    <a:pt x="114405" y="55053"/>
                    <a:pt x="115772" y="57924"/>
                  </a:cubicBezTo>
                  <a:lnTo>
                    <a:pt x="115772" y="57924"/>
                  </a:lnTo>
                  <a:cubicBezTo>
                    <a:pt x="115859" y="58108"/>
                    <a:pt x="115957" y="58306"/>
                    <a:pt x="116056" y="58490"/>
                  </a:cubicBezTo>
                  <a:lnTo>
                    <a:pt x="116056" y="58490"/>
                  </a:lnTo>
                  <a:cubicBezTo>
                    <a:pt x="118631" y="63530"/>
                    <a:pt x="123510" y="67929"/>
                    <a:pt x="130127" y="71206"/>
                  </a:cubicBezTo>
                  <a:lnTo>
                    <a:pt x="130127" y="71206"/>
                  </a:lnTo>
                  <a:cubicBezTo>
                    <a:pt x="131716" y="71995"/>
                    <a:pt x="133355" y="72697"/>
                    <a:pt x="135006" y="73301"/>
                  </a:cubicBezTo>
                  <a:lnTo>
                    <a:pt x="135006" y="73301"/>
                  </a:lnTo>
                  <a:cubicBezTo>
                    <a:pt x="136214" y="73744"/>
                    <a:pt x="137434" y="74151"/>
                    <a:pt x="138678" y="74508"/>
                  </a:cubicBezTo>
                  <a:lnTo>
                    <a:pt x="138678" y="74508"/>
                  </a:lnTo>
                  <a:cubicBezTo>
                    <a:pt x="143533" y="75925"/>
                    <a:pt x="148720" y="76726"/>
                    <a:pt x="154018" y="76899"/>
                  </a:cubicBezTo>
                  <a:lnTo>
                    <a:pt x="154018" y="76899"/>
                  </a:lnTo>
                  <a:lnTo>
                    <a:pt x="154018" y="76837"/>
                  </a:lnTo>
                  <a:cubicBezTo>
                    <a:pt x="147365" y="76628"/>
                    <a:pt x="140908" y="75420"/>
                    <a:pt x="135031" y="73251"/>
                  </a:cubicBezTo>
                  <a:lnTo>
                    <a:pt x="135031" y="73251"/>
                  </a:lnTo>
                  <a:cubicBezTo>
                    <a:pt x="133380" y="72648"/>
                    <a:pt x="131741" y="71945"/>
                    <a:pt x="130152" y="71157"/>
                  </a:cubicBezTo>
                  <a:lnTo>
                    <a:pt x="130152" y="71157"/>
                  </a:lnTo>
                  <a:cubicBezTo>
                    <a:pt x="123547" y="67879"/>
                    <a:pt x="118693" y="63493"/>
                    <a:pt x="116105" y="58466"/>
                  </a:cubicBezTo>
                  <a:lnTo>
                    <a:pt x="116105" y="58466"/>
                  </a:lnTo>
                  <a:cubicBezTo>
                    <a:pt x="116019" y="58281"/>
                    <a:pt x="115920" y="58096"/>
                    <a:pt x="115834" y="57899"/>
                  </a:cubicBezTo>
                  <a:lnTo>
                    <a:pt x="115834" y="57899"/>
                  </a:lnTo>
                  <a:cubicBezTo>
                    <a:pt x="114466" y="55040"/>
                    <a:pt x="113801" y="51911"/>
                    <a:pt x="113160" y="48880"/>
                  </a:cubicBezTo>
                  <a:lnTo>
                    <a:pt x="113160" y="48880"/>
                  </a:lnTo>
                  <a:cubicBezTo>
                    <a:pt x="112692" y="46662"/>
                    <a:pt x="112199" y="44358"/>
                    <a:pt x="111435" y="42140"/>
                  </a:cubicBezTo>
                  <a:lnTo>
                    <a:pt x="111435" y="42140"/>
                  </a:lnTo>
                  <a:cubicBezTo>
                    <a:pt x="110881" y="40514"/>
                    <a:pt x="110228" y="39072"/>
                    <a:pt x="109439" y="37766"/>
                  </a:cubicBezTo>
                  <a:lnTo>
                    <a:pt x="109439" y="37766"/>
                  </a:lnTo>
                  <a:cubicBezTo>
                    <a:pt x="107234" y="34057"/>
                    <a:pt x="103488" y="30780"/>
                    <a:pt x="98917" y="28525"/>
                  </a:cubicBezTo>
                  <a:lnTo>
                    <a:pt x="98917" y="28525"/>
                  </a:lnTo>
                  <a:cubicBezTo>
                    <a:pt x="96083" y="27132"/>
                    <a:pt x="92953" y="26159"/>
                    <a:pt x="89873" y="25703"/>
                  </a:cubicBezTo>
                  <a:lnTo>
                    <a:pt x="89873" y="25703"/>
                  </a:lnTo>
                  <a:cubicBezTo>
                    <a:pt x="86485" y="25210"/>
                    <a:pt x="83035" y="25247"/>
                    <a:pt x="79585" y="25839"/>
                  </a:cubicBezTo>
                  <a:lnTo>
                    <a:pt x="79585" y="25839"/>
                  </a:lnTo>
                  <a:cubicBezTo>
                    <a:pt x="75408" y="26541"/>
                    <a:pt x="71366" y="28007"/>
                    <a:pt x="67534" y="30201"/>
                  </a:cubicBezTo>
                  <a:lnTo>
                    <a:pt x="67534" y="30201"/>
                  </a:lnTo>
                  <a:cubicBezTo>
                    <a:pt x="66339" y="30891"/>
                    <a:pt x="65132" y="31654"/>
                    <a:pt x="63961" y="32394"/>
                  </a:cubicBezTo>
                  <a:lnTo>
                    <a:pt x="63961" y="32394"/>
                  </a:lnTo>
                  <a:cubicBezTo>
                    <a:pt x="59316" y="35326"/>
                    <a:pt x="54511" y="38370"/>
                    <a:pt x="48658" y="37815"/>
                  </a:cubicBezTo>
                  <a:lnTo>
                    <a:pt x="48658" y="37815"/>
                  </a:lnTo>
                  <a:cubicBezTo>
                    <a:pt x="40821" y="37064"/>
                    <a:pt x="35708" y="30201"/>
                    <a:pt x="33872" y="27280"/>
                  </a:cubicBezTo>
                  <a:lnTo>
                    <a:pt x="33872" y="27280"/>
                  </a:lnTo>
                  <a:cubicBezTo>
                    <a:pt x="32578" y="25223"/>
                    <a:pt x="31482" y="23042"/>
                    <a:pt x="30422" y="20935"/>
                  </a:cubicBezTo>
                  <a:lnTo>
                    <a:pt x="30422" y="20935"/>
                  </a:lnTo>
                  <a:lnTo>
                    <a:pt x="30311" y="20738"/>
                  </a:lnTo>
                  <a:cubicBezTo>
                    <a:pt x="28894" y="17916"/>
                    <a:pt x="27280" y="14725"/>
                    <a:pt x="25038" y="11879"/>
                  </a:cubicBezTo>
                  <a:lnTo>
                    <a:pt x="25038" y="11879"/>
                  </a:lnTo>
                  <a:cubicBezTo>
                    <a:pt x="21871" y="7862"/>
                    <a:pt x="17349" y="4498"/>
                    <a:pt x="12285" y="2416"/>
                  </a:cubicBezTo>
                  <a:lnTo>
                    <a:pt x="12285" y="2416"/>
                  </a:lnTo>
                  <a:cubicBezTo>
                    <a:pt x="10548" y="1701"/>
                    <a:pt x="8749" y="1134"/>
                    <a:pt x="6938" y="728"/>
                  </a:cubicBezTo>
                  <a:lnTo>
                    <a:pt x="6938" y="728"/>
                  </a:lnTo>
                  <a:cubicBezTo>
                    <a:pt x="4720" y="247"/>
                    <a:pt x="2416" y="1"/>
                    <a:pt x="136" y="1"/>
                  </a:cubicBezTo>
                  <a:lnTo>
                    <a:pt x="136" y="1"/>
                  </a:lnTo>
                  <a:cubicBezTo>
                    <a:pt x="87" y="1"/>
                    <a:pt x="50"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28"/>
            <p:cNvSpPr/>
            <p:nvPr/>
          </p:nvSpPr>
          <p:spPr>
            <a:xfrm>
              <a:off x="1896625" y="1838350"/>
              <a:ext cx="3850475" cy="2009350"/>
            </a:xfrm>
            <a:custGeom>
              <a:rect b="b" l="l" r="r" t="t"/>
              <a:pathLst>
                <a:path extrusionOk="0" h="80374" w="154019">
                  <a:moveTo>
                    <a:pt x="1" y="13"/>
                  </a:moveTo>
                  <a:lnTo>
                    <a:pt x="1" y="75"/>
                  </a:lnTo>
                  <a:cubicBezTo>
                    <a:pt x="2625" y="1"/>
                    <a:pt x="5287" y="235"/>
                    <a:pt x="7862" y="802"/>
                  </a:cubicBezTo>
                  <a:lnTo>
                    <a:pt x="7862" y="802"/>
                  </a:lnTo>
                  <a:cubicBezTo>
                    <a:pt x="15045" y="2403"/>
                    <a:pt x="21810" y="6654"/>
                    <a:pt x="25962" y="12174"/>
                  </a:cubicBezTo>
                  <a:lnTo>
                    <a:pt x="25962" y="12174"/>
                  </a:lnTo>
                  <a:cubicBezTo>
                    <a:pt x="28204" y="15144"/>
                    <a:pt x="29732" y="18458"/>
                    <a:pt x="31211" y="21662"/>
                  </a:cubicBezTo>
                  <a:lnTo>
                    <a:pt x="31211" y="21662"/>
                  </a:lnTo>
                  <a:cubicBezTo>
                    <a:pt x="32196" y="23781"/>
                    <a:pt x="33219" y="25974"/>
                    <a:pt x="34427" y="28056"/>
                  </a:cubicBezTo>
                  <a:lnTo>
                    <a:pt x="34427" y="28056"/>
                  </a:lnTo>
                  <a:cubicBezTo>
                    <a:pt x="36078" y="30903"/>
                    <a:pt x="38185" y="33404"/>
                    <a:pt x="40489" y="35277"/>
                  </a:cubicBezTo>
                  <a:lnTo>
                    <a:pt x="40489" y="35277"/>
                  </a:lnTo>
                  <a:cubicBezTo>
                    <a:pt x="43224" y="37482"/>
                    <a:pt x="46132" y="38776"/>
                    <a:pt x="49163" y="39096"/>
                  </a:cubicBezTo>
                  <a:lnTo>
                    <a:pt x="49163" y="39096"/>
                  </a:lnTo>
                  <a:cubicBezTo>
                    <a:pt x="55077" y="39713"/>
                    <a:pt x="59907" y="36608"/>
                    <a:pt x="64577" y="33601"/>
                  </a:cubicBezTo>
                  <a:lnTo>
                    <a:pt x="64577" y="33601"/>
                  </a:lnTo>
                  <a:cubicBezTo>
                    <a:pt x="65735" y="32850"/>
                    <a:pt x="66930" y="32086"/>
                    <a:pt x="68113" y="31396"/>
                  </a:cubicBezTo>
                  <a:lnTo>
                    <a:pt x="68113" y="31396"/>
                  </a:lnTo>
                  <a:cubicBezTo>
                    <a:pt x="75050" y="27342"/>
                    <a:pt x="82985" y="25641"/>
                    <a:pt x="90464" y="26615"/>
                  </a:cubicBezTo>
                  <a:lnTo>
                    <a:pt x="90464" y="26615"/>
                  </a:lnTo>
                  <a:cubicBezTo>
                    <a:pt x="98905" y="27711"/>
                    <a:pt x="106593" y="32418"/>
                    <a:pt x="110055" y="38628"/>
                  </a:cubicBezTo>
                  <a:lnTo>
                    <a:pt x="110055" y="38628"/>
                  </a:lnTo>
                  <a:cubicBezTo>
                    <a:pt x="112101" y="42312"/>
                    <a:pt x="112692" y="46366"/>
                    <a:pt x="113271" y="50284"/>
                  </a:cubicBezTo>
                  <a:lnTo>
                    <a:pt x="113271" y="50284"/>
                  </a:lnTo>
                  <a:cubicBezTo>
                    <a:pt x="113727" y="53439"/>
                    <a:pt x="114208" y="56679"/>
                    <a:pt x="115427" y="59759"/>
                  </a:cubicBezTo>
                  <a:lnTo>
                    <a:pt x="115427" y="59759"/>
                  </a:lnTo>
                  <a:cubicBezTo>
                    <a:pt x="118274" y="66906"/>
                    <a:pt x="125420" y="73276"/>
                    <a:pt x="134563" y="76812"/>
                  </a:cubicBezTo>
                  <a:lnTo>
                    <a:pt x="134563" y="76812"/>
                  </a:lnTo>
                  <a:cubicBezTo>
                    <a:pt x="135807" y="77293"/>
                    <a:pt x="137101" y="77724"/>
                    <a:pt x="138432" y="78118"/>
                  </a:cubicBezTo>
                  <a:lnTo>
                    <a:pt x="138432" y="78118"/>
                  </a:lnTo>
                  <a:cubicBezTo>
                    <a:pt x="143163" y="79486"/>
                    <a:pt x="148387" y="80238"/>
                    <a:pt x="154018" y="80373"/>
                  </a:cubicBezTo>
                  <a:lnTo>
                    <a:pt x="154018" y="80373"/>
                  </a:lnTo>
                  <a:lnTo>
                    <a:pt x="154018" y="80312"/>
                  </a:lnTo>
                  <a:cubicBezTo>
                    <a:pt x="146810" y="80164"/>
                    <a:pt x="140292" y="78968"/>
                    <a:pt x="134575" y="76763"/>
                  </a:cubicBezTo>
                  <a:lnTo>
                    <a:pt x="134575" y="76763"/>
                  </a:lnTo>
                  <a:cubicBezTo>
                    <a:pt x="125457" y="73239"/>
                    <a:pt x="118323" y="66869"/>
                    <a:pt x="115489" y="59735"/>
                  </a:cubicBezTo>
                  <a:lnTo>
                    <a:pt x="115489" y="59735"/>
                  </a:lnTo>
                  <a:cubicBezTo>
                    <a:pt x="114269" y="56679"/>
                    <a:pt x="113789" y="53426"/>
                    <a:pt x="113333" y="50284"/>
                  </a:cubicBezTo>
                  <a:lnTo>
                    <a:pt x="113333" y="50284"/>
                  </a:lnTo>
                  <a:cubicBezTo>
                    <a:pt x="112754" y="46354"/>
                    <a:pt x="112162" y="42300"/>
                    <a:pt x="110105" y="38604"/>
                  </a:cubicBezTo>
                  <a:lnTo>
                    <a:pt x="110105" y="38604"/>
                  </a:lnTo>
                  <a:cubicBezTo>
                    <a:pt x="106630" y="32381"/>
                    <a:pt x="98929" y="27662"/>
                    <a:pt x="90464" y="26566"/>
                  </a:cubicBezTo>
                  <a:lnTo>
                    <a:pt x="90464" y="26566"/>
                  </a:lnTo>
                  <a:cubicBezTo>
                    <a:pt x="82973" y="25592"/>
                    <a:pt x="75026" y="27293"/>
                    <a:pt x="68076" y="31346"/>
                  </a:cubicBezTo>
                  <a:lnTo>
                    <a:pt x="68076" y="31346"/>
                  </a:lnTo>
                  <a:cubicBezTo>
                    <a:pt x="66894" y="32036"/>
                    <a:pt x="65698" y="32813"/>
                    <a:pt x="64540" y="33552"/>
                  </a:cubicBezTo>
                  <a:lnTo>
                    <a:pt x="64540" y="33552"/>
                  </a:lnTo>
                  <a:cubicBezTo>
                    <a:pt x="59883" y="36558"/>
                    <a:pt x="55065" y="39663"/>
                    <a:pt x="49163" y="39035"/>
                  </a:cubicBezTo>
                  <a:lnTo>
                    <a:pt x="49163" y="39035"/>
                  </a:lnTo>
                  <a:cubicBezTo>
                    <a:pt x="43631" y="38456"/>
                    <a:pt x="38148" y="34340"/>
                    <a:pt x="34476" y="28044"/>
                  </a:cubicBezTo>
                  <a:lnTo>
                    <a:pt x="34476" y="28044"/>
                  </a:lnTo>
                  <a:cubicBezTo>
                    <a:pt x="33268" y="25962"/>
                    <a:pt x="32258" y="23769"/>
                    <a:pt x="31272" y="21649"/>
                  </a:cubicBezTo>
                  <a:lnTo>
                    <a:pt x="31272" y="21649"/>
                  </a:lnTo>
                  <a:cubicBezTo>
                    <a:pt x="29781" y="18433"/>
                    <a:pt x="28254" y="15119"/>
                    <a:pt x="26011" y="12150"/>
                  </a:cubicBezTo>
                  <a:lnTo>
                    <a:pt x="26011" y="12150"/>
                  </a:lnTo>
                  <a:cubicBezTo>
                    <a:pt x="23953" y="9414"/>
                    <a:pt x="21218" y="6938"/>
                    <a:pt x="18088" y="4966"/>
                  </a:cubicBezTo>
                  <a:lnTo>
                    <a:pt x="18088" y="4966"/>
                  </a:lnTo>
                  <a:cubicBezTo>
                    <a:pt x="14959" y="3007"/>
                    <a:pt x="11435" y="1553"/>
                    <a:pt x="7874" y="752"/>
                  </a:cubicBezTo>
                  <a:lnTo>
                    <a:pt x="7874" y="752"/>
                  </a:lnTo>
                  <a:cubicBezTo>
                    <a:pt x="5619" y="259"/>
                    <a:pt x="3278" y="1"/>
                    <a:pt x="949" y="1"/>
                  </a:cubicBezTo>
                  <a:lnTo>
                    <a:pt x="949" y="1"/>
                  </a:lnTo>
                  <a:cubicBezTo>
                    <a:pt x="629" y="1"/>
                    <a:pt x="321" y="13"/>
                    <a:pt x="1"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8"/>
            <p:cNvSpPr/>
            <p:nvPr/>
          </p:nvSpPr>
          <p:spPr>
            <a:xfrm>
              <a:off x="1896625" y="1858375"/>
              <a:ext cx="3850475" cy="1938500"/>
            </a:xfrm>
            <a:custGeom>
              <a:rect b="b" l="l" r="r" t="t"/>
              <a:pathLst>
                <a:path extrusionOk="0" h="77540" w="154019">
                  <a:moveTo>
                    <a:pt x="1" y="1"/>
                  </a:moveTo>
                  <a:lnTo>
                    <a:pt x="1" y="38"/>
                  </a:lnTo>
                  <a:cubicBezTo>
                    <a:pt x="2218" y="25"/>
                    <a:pt x="4461" y="235"/>
                    <a:pt x="6667" y="703"/>
                  </a:cubicBezTo>
                  <a:lnTo>
                    <a:pt x="6667" y="703"/>
                  </a:lnTo>
                  <a:cubicBezTo>
                    <a:pt x="13591" y="2157"/>
                    <a:pt x="19887" y="5976"/>
                    <a:pt x="23953" y="11176"/>
                  </a:cubicBezTo>
                  <a:lnTo>
                    <a:pt x="23953" y="11176"/>
                  </a:lnTo>
                  <a:cubicBezTo>
                    <a:pt x="25666" y="13357"/>
                    <a:pt x="26775" y="15858"/>
                    <a:pt x="27835" y="18273"/>
                  </a:cubicBezTo>
                  <a:lnTo>
                    <a:pt x="27835" y="18273"/>
                  </a:lnTo>
                  <a:cubicBezTo>
                    <a:pt x="28993" y="20885"/>
                    <a:pt x="30188" y="23596"/>
                    <a:pt x="32159" y="25900"/>
                  </a:cubicBezTo>
                  <a:lnTo>
                    <a:pt x="32159" y="25900"/>
                  </a:lnTo>
                  <a:cubicBezTo>
                    <a:pt x="32578" y="26381"/>
                    <a:pt x="33133" y="26800"/>
                    <a:pt x="33724" y="27255"/>
                  </a:cubicBezTo>
                  <a:lnTo>
                    <a:pt x="33724" y="27255"/>
                  </a:lnTo>
                  <a:cubicBezTo>
                    <a:pt x="34119" y="27564"/>
                    <a:pt x="34538" y="27884"/>
                    <a:pt x="34944" y="28241"/>
                  </a:cubicBezTo>
                  <a:lnTo>
                    <a:pt x="34944" y="28241"/>
                  </a:lnTo>
                  <a:cubicBezTo>
                    <a:pt x="36299" y="29449"/>
                    <a:pt x="37618" y="30915"/>
                    <a:pt x="38887" y="32332"/>
                  </a:cubicBezTo>
                  <a:lnTo>
                    <a:pt x="38887" y="32332"/>
                  </a:lnTo>
                  <a:cubicBezTo>
                    <a:pt x="39047" y="32504"/>
                    <a:pt x="39195" y="32665"/>
                    <a:pt x="39343" y="32837"/>
                  </a:cubicBezTo>
                  <a:lnTo>
                    <a:pt x="39343" y="32837"/>
                  </a:lnTo>
                  <a:cubicBezTo>
                    <a:pt x="40920" y="34562"/>
                    <a:pt x="42300" y="35954"/>
                    <a:pt x="43963" y="37076"/>
                  </a:cubicBezTo>
                  <a:lnTo>
                    <a:pt x="43963" y="37076"/>
                  </a:lnTo>
                  <a:cubicBezTo>
                    <a:pt x="45824" y="38332"/>
                    <a:pt x="48029" y="39084"/>
                    <a:pt x="50161" y="39183"/>
                  </a:cubicBezTo>
                  <a:lnTo>
                    <a:pt x="50161" y="39183"/>
                  </a:lnTo>
                  <a:cubicBezTo>
                    <a:pt x="55718" y="39454"/>
                    <a:pt x="60228" y="36805"/>
                    <a:pt x="64023" y="34303"/>
                  </a:cubicBezTo>
                  <a:lnTo>
                    <a:pt x="64023" y="34303"/>
                  </a:lnTo>
                  <a:cubicBezTo>
                    <a:pt x="64454" y="34020"/>
                    <a:pt x="64873" y="33737"/>
                    <a:pt x="65292" y="33465"/>
                  </a:cubicBezTo>
                  <a:lnTo>
                    <a:pt x="65292" y="33465"/>
                  </a:lnTo>
                  <a:cubicBezTo>
                    <a:pt x="66462" y="32677"/>
                    <a:pt x="67670" y="31876"/>
                    <a:pt x="68865" y="31149"/>
                  </a:cubicBezTo>
                  <a:lnTo>
                    <a:pt x="68865" y="31149"/>
                  </a:lnTo>
                  <a:cubicBezTo>
                    <a:pt x="75617" y="27046"/>
                    <a:pt x="83417" y="25149"/>
                    <a:pt x="90834" y="25777"/>
                  </a:cubicBezTo>
                  <a:lnTo>
                    <a:pt x="90834" y="25777"/>
                  </a:lnTo>
                  <a:cubicBezTo>
                    <a:pt x="98128" y="26405"/>
                    <a:pt x="104942" y="29634"/>
                    <a:pt x="109045" y="34402"/>
                  </a:cubicBezTo>
                  <a:lnTo>
                    <a:pt x="109045" y="34402"/>
                  </a:lnTo>
                  <a:cubicBezTo>
                    <a:pt x="109686" y="35153"/>
                    <a:pt x="110265" y="35930"/>
                    <a:pt x="110758" y="36743"/>
                  </a:cubicBezTo>
                  <a:lnTo>
                    <a:pt x="110758" y="36743"/>
                  </a:lnTo>
                  <a:cubicBezTo>
                    <a:pt x="113013" y="40427"/>
                    <a:pt x="113752" y="44592"/>
                    <a:pt x="114479" y="48621"/>
                  </a:cubicBezTo>
                  <a:lnTo>
                    <a:pt x="114479" y="48621"/>
                  </a:lnTo>
                  <a:cubicBezTo>
                    <a:pt x="114713" y="49988"/>
                    <a:pt x="114972" y="51393"/>
                    <a:pt x="115280" y="52773"/>
                  </a:cubicBezTo>
                  <a:lnTo>
                    <a:pt x="115280" y="52773"/>
                  </a:lnTo>
                  <a:cubicBezTo>
                    <a:pt x="115711" y="54757"/>
                    <a:pt x="116216" y="56371"/>
                    <a:pt x="116832" y="57862"/>
                  </a:cubicBezTo>
                  <a:lnTo>
                    <a:pt x="116832" y="57862"/>
                  </a:lnTo>
                  <a:cubicBezTo>
                    <a:pt x="118101" y="60868"/>
                    <a:pt x="120048" y="63665"/>
                    <a:pt x="122623" y="66166"/>
                  </a:cubicBezTo>
                  <a:lnTo>
                    <a:pt x="122623" y="66166"/>
                  </a:lnTo>
                  <a:cubicBezTo>
                    <a:pt x="126270" y="69690"/>
                    <a:pt x="131063" y="72537"/>
                    <a:pt x="136509" y="74397"/>
                  </a:cubicBezTo>
                  <a:lnTo>
                    <a:pt x="136509" y="74397"/>
                  </a:lnTo>
                  <a:cubicBezTo>
                    <a:pt x="137249" y="74656"/>
                    <a:pt x="138000" y="74890"/>
                    <a:pt x="138777" y="75124"/>
                  </a:cubicBezTo>
                  <a:lnTo>
                    <a:pt x="138777" y="75124"/>
                  </a:lnTo>
                  <a:cubicBezTo>
                    <a:pt x="139750" y="75408"/>
                    <a:pt x="140736" y="75654"/>
                    <a:pt x="141734" y="75888"/>
                  </a:cubicBezTo>
                  <a:lnTo>
                    <a:pt x="141734" y="75888"/>
                  </a:lnTo>
                  <a:cubicBezTo>
                    <a:pt x="145861" y="76837"/>
                    <a:pt x="150112" y="77317"/>
                    <a:pt x="154018" y="77539"/>
                  </a:cubicBezTo>
                  <a:lnTo>
                    <a:pt x="154018" y="77539"/>
                  </a:lnTo>
                  <a:lnTo>
                    <a:pt x="154018" y="77490"/>
                  </a:lnTo>
                  <a:cubicBezTo>
                    <a:pt x="150112" y="77256"/>
                    <a:pt x="145861" y="76788"/>
                    <a:pt x="141746" y="75839"/>
                  </a:cubicBezTo>
                  <a:lnTo>
                    <a:pt x="141746" y="75839"/>
                  </a:lnTo>
                  <a:cubicBezTo>
                    <a:pt x="139935" y="75420"/>
                    <a:pt x="138185" y="74927"/>
                    <a:pt x="136522" y="74348"/>
                  </a:cubicBezTo>
                  <a:lnTo>
                    <a:pt x="136522" y="74348"/>
                  </a:lnTo>
                  <a:cubicBezTo>
                    <a:pt x="131100" y="72487"/>
                    <a:pt x="126307" y="69653"/>
                    <a:pt x="122672" y="66129"/>
                  </a:cubicBezTo>
                  <a:lnTo>
                    <a:pt x="122672" y="66129"/>
                  </a:lnTo>
                  <a:cubicBezTo>
                    <a:pt x="120097" y="63641"/>
                    <a:pt x="118151" y="60856"/>
                    <a:pt x="116894" y="57850"/>
                  </a:cubicBezTo>
                  <a:lnTo>
                    <a:pt x="116894" y="57850"/>
                  </a:lnTo>
                  <a:cubicBezTo>
                    <a:pt x="116265" y="56359"/>
                    <a:pt x="115772" y="54745"/>
                    <a:pt x="115329" y="52773"/>
                  </a:cubicBezTo>
                  <a:lnTo>
                    <a:pt x="115329" y="52773"/>
                  </a:lnTo>
                  <a:cubicBezTo>
                    <a:pt x="115021" y="51393"/>
                    <a:pt x="114774" y="49988"/>
                    <a:pt x="114528" y="48621"/>
                  </a:cubicBezTo>
                  <a:lnTo>
                    <a:pt x="114528" y="48621"/>
                  </a:lnTo>
                  <a:cubicBezTo>
                    <a:pt x="113813" y="44579"/>
                    <a:pt x="113074" y="40402"/>
                    <a:pt x="110807" y="36718"/>
                  </a:cubicBezTo>
                  <a:lnTo>
                    <a:pt x="110807" y="36718"/>
                  </a:lnTo>
                  <a:cubicBezTo>
                    <a:pt x="110314" y="35905"/>
                    <a:pt x="109735" y="35117"/>
                    <a:pt x="109094" y="34377"/>
                  </a:cubicBezTo>
                  <a:lnTo>
                    <a:pt x="109094" y="34377"/>
                  </a:lnTo>
                  <a:cubicBezTo>
                    <a:pt x="104979" y="29597"/>
                    <a:pt x="98153" y="26356"/>
                    <a:pt x="90834" y="25728"/>
                  </a:cubicBezTo>
                  <a:lnTo>
                    <a:pt x="90834" y="25728"/>
                  </a:lnTo>
                  <a:cubicBezTo>
                    <a:pt x="83404" y="25087"/>
                    <a:pt x="75592" y="26997"/>
                    <a:pt x="68828" y="31112"/>
                  </a:cubicBezTo>
                  <a:lnTo>
                    <a:pt x="68828" y="31112"/>
                  </a:lnTo>
                  <a:cubicBezTo>
                    <a:pt x="67633" y="31839"/>
                    <a:pt x="66425" y="32640"/>
                    <a:pt x="65255" y="33416"/>
                  </a:cubicBezTo>
                  <a:lnTo>
                    <a:pt x="65255" y="33416"/>
                  </a:lnTo>
                  <a:cubicBezTo>
                    <a:pt x="64836" y="33700"/>
                    <a:pt x="64405" y="33983"/>
                    <a:pt x="63986" y="34254"/>
                  </a:cubicBezTo>
                  <a:lnTo>
                    <a:pt x="63986" y="34254"/>
                  </a:lnTo>
                  <a:cubicBezTo>
                    <a:pt x="60203" y="36755"/>
                    <a:pt x="55693" y="39392"/>
                    <a:pt x="50149" y="39133"/>
                  </a:cubicBezTo>
                  <a:lnTo>
                    <a:pt x="50149" y="39133"/>
                  </a:lnTo>
                  <a:cubicBezTo>
                    <a:pt x="48042" y="39022"/>
                    <a:pt x="45849" y="38283"/>
                    <a:pt x="44000" y="37026"/>
                  </a:cubicBezTo>
                  <a:lnTo>
                    <a:pt x="44000" y="37026"/>
                  </a:lnTo>
                  <a:cubicBezTo>
                    <a:pt x="42337" y="35917"/>
                    <a:pt x="40957" y="34537"/>
                    <a:pt x="39392" y="32800"/>
                  </a:cubicBezTo>
                  <a:lnTo>
                    <a:pt x="39392" y="32800"/>
                  </a:lnTo>
                  <a:cubicBezTo>
                    <a:pt x="39244" y="32640"/>
                    <a:pt x="39084" y="32467"/>
                    <a:pt x="38936" y="32295"/>
                  </a:cubicBezTo>
                  <a:lnTo>
                    <a:pt x="38936" y="32295"/>
                  </a:lnTo>
                  <a:cubicBezTo>
                    <a:pt x="37667" y="30878"/>
                    <a:pt x="36349" y="29412"/>
                    <a:pt x="34993" y="28217"/>
                  </a:cubicBezTo>
                  <a:lnTo>
                    <a:pt x="34993" y="28217"/>
                  </a:lnTo>
                  <a:cubicBezTo>
                    <a:pt x="34574" y="27847"/>
                    <a:pt x="34156" y="27527"/>
                    <a:pt x="33761" y="27219"/>
                  </a:cubicBezTo>
                  <a:lnTo>
                    <a:pt x="33761" y="27219"/>
                  </a:lnTo>
                  <a:cubicBezTo>
                    <a:pt x="33170" y="26763"/>
                    <a:pt x="32615" y="26344"/>
                    <a:pt x="32209" y="25863"/>
                  </a:cubicBezTo>
                  <a:lnTo>
                    <a:pt x="32209" y="25863"/>
                  </a:lnTo>
                  <a:cubicBezTo>
                    <a:pt x="30250" y="23571"/>
                    <a:pt x="29055" y="20861"/>
                    <a:pt x="27896" y="18249"/>
                  </a:cubicBezTo>
                  <a:lnTo>
                    <a:pt x="27896" y="18249"/>
                  </a:lnTo>
                  <a:cubicBezTo>
                    <a:pt x="26824" y="15834"/>
                    <a:pt x="25715" y="13332"/>
                    <a:pt x="24003" y="11139"/>
                  </a:cubicBezTo>
                  <a:lnTo>
                    <a:pt x="24003" y="11139"/>
                  </a:lnTo>
                  <a:cubicBezTo>
                    <a:pt x="22019" y="8613"/>
                    <a:pt x="19395" y="6321"/>
                    <a:pt x="16413" y="4510"/>
                  </a:cubicBezTo>
                  <a:lnTo>
                    <a:pt x="16413" y="4510"/>
                  </a:lnTo>
                  <a:cubicBezTo>
                    <a:pt x="13431" y="2699"/>
                    <a:pt x="10067" y="1368"/>
                    <a:pt x="6679" y="654"/>
                  </a:cubicBezTo>
                  <a:lnTo>
                    <a:pt x="6679" y="654"/>
                  </a:lnTo>
                  <a:cubicBezTo>
                    <a:pt x="4609" y="222"/>
                    <a:pt x="2465" y="1"/>
                    <a:pt x="321" y="1"/>
                  </a:cubicBezTo>
                  <a:lnTo>
                    <a:pt x="321" y="1"/>
                  </a:lnTo>
                  <a:cubicBezTo>
                    <a:pt x="222" y="1"/>
                    <a:pt x="112"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8"/>
            <p:cNvSpPr/>
            <p:nvPr/>
          </p:nvSpPr>
          <p:spPr>
            <a:xfrm>
              <a:off x="1896625" y="1878100"/>
              <a:ext cx="3850475" cy="1866100"/>
            </a:xfrm>
            <a:custGeom>
              <a:rect b="b" l="l" r="r" t="t"/>
              <a:pathLst>
                <a:path extrusionOk="0" h="74644" w="154019">
                  <a:moveTo>
                    <a:pt x="1" y="49"/>
                  </a:moveTo>
                  <a:cubicBezTo>
                    <a:pt x="1824" y="62"/>
                    <a:pt x="3660" y="247"/>
                    <a:pt x="5471" y="616"/>
                  </a:cubicBezTo>
                  <a:lnTo>
                    <a:pt x="5471" y="616"/>
                  </a:lnTo>
                  <a:cubicBezTo>
                    <a:pt x="12026" y="1910"/>
                    <a:pt x="18027" y="5397"/>
                    <a:pt x="21945" y="10178"/>
                  </a:cubicBezTo>
                  <a:lnTo>
                    <a:pt x="21945" y="10178"/>
                  </a:lnTo>
                  <a:cubicBezTo>
                    <a:pt x="24003" y="12703"/>
                    <a:pt x="25457" y="15537"/>
                    <a:pt x="26861" y="18273"/>
                  </a:cubicBezTo>
                  <a:lnTo>
                    <a:pt x="26861" y="18273"/>
                  </a:lnTo>
                  <a:cubicBezTo>
                    <a:pt x="27798" y="20084"/>
                    <a:pt x="28759" y="21957"/>
                    <a:pt x="29892" y="23731"/>
                  </a:cubicBezTo>
                  <a:lnTo>
                    <a:pt x="29892" y="23731"/>
                  </a:lnTo>
                  <a:lnTo>
                    <a:pt x="29905" y="23743"/>
                  </a:lnTo>
                  <a:lnTo>
                    <a:pt x="30028" y="23805"/>
                  </a:lnTo>
                  <a:cubicBezTo>
                    <a:pt x="31100" y="24261"/>
                    <a:pt x="32320" y="24778"/>
                    <a:pt x="33626" y="25653"/>
                  </a:cubicBezTo>
                  <a:lnTo>
                    <a:pt x="33626" y="25653"/>
                  </a:lnTo>
                  <a:cubicBezTo>
                    <a:pt x="35782" y="27095"/>
                    <a:pt x="37716" y="29424"/>
                    <a:pt x="38973" y="31062"/>
                  </a:cubicBezTo>
                  <a:lnTo>
                    <a:pt x="38973" y="31062"/>
                  </a:lnTo>
                  <a:cubicBezTo>
                    <a:pt x="39133" y="31272"/>
                    <a:pt x="39294" y="31481"/>
                    <a:pt x="39454" y="31678"/>
                  </a:cubicBezTo>
                  <a:lnTo>
                    <a:pt x="39454" y="31678"/>
                  </a:lnTo>
                  <a:cubicBezTo>
                    <a:pt x="40821" y="33465"/>
                    <a:pt x="42128" y="35141"/>
                    <a:pt x="43852" y="36570"/>
                  </a:cubicBezTo>
                  <a:lnTo>
                    <a:pt x="43852" y="36570"/>
                  </a:lnTo>
                  <a:cubicBezTo>
                    <a:pt x="45910" y="38258"/>
                    <a:pt x="48633" y="39268"/>
                    <a:pt x="51147" y="39281"/>
                  </a:cubicBezTo>
                  <a:lnTo>
                    <a:pt x="51147" y="39281"/>
                  </a:lnTo>
                  <a:cubicBezTo>
                    <a:pt x="56519" y="39318"/>
                    <a:pt x="60905" y="36829"/>
                    <a:pt x="64836" y="34143"/>
                  </a:cubicBezTo>
                  <a:lnTo>
                    <a:pt x="64836" y="34143"/>
                  </a:lnTo>
                  <a:cubicBezTo>
                    <a:pt x="65218" y="33884"/>
                    <a:pt x="65600" y="33613"/>
                    <a:pt x="65982" y="33354"/>
                  </a:cubicBezTo>
                  <a:lnTo>
                    <a:pt x="65982" y="33354"/>
                  </a:lnTo>
                  <a:cubicBezTo>
                    <a:pt x="67165" y="32529"/>
                    <a:pt x="68397" y="31691"/>
                    <a:pt x="69604" y="30927"/>
                  </a:cubicBezTo>
                  <a:lnTo>
                    <a:pt x="69604" y="30927"/>
                  </a:lnTo>
                  <a:cubicBezTo>
                    <a:pt x="76184" y="26775"/>
                    <a:pt x="83860" y="24655"/>
                    <a:pt x="91204" y="24963"/>
                  </a:cubicBezTo>
                  <a:lnTo>
                    <a:pt x="91204" y="24963"/>
                  </a:lnTo>
                  <a:cubicBezTo>
                    <a:pt x="98633" y="25271"/>
                    <a:pt x="105349" y="28056"/>
                    <a:pt x="109636" y="32603"/>
                  </a:cubicBezTo>
                  <a:lnTo>
                    <a:pt x="109636" y="32603"/>
                  </a:lnTo>
                  <a:cubicBezTo>
                    <a:pt x="110314" y="33305"/>
                    <a:pt x="110930" y="34069"/>
                    <a:pt x="111460" y="34870"/>
                  </a:cubicBezTo>
                  <a:lnTo>
                    <a:pt x="111460" y="34870"/>
                  </a:lnTo>
                  <a:cubicBezTo>
                    <a:pt x="113924" y="38541"/>
                    <a:pt x="114824" y="42842"/>
                    <a:pt x="115699" y="46982"/>
                  </a:cubicBezTo>
                  <a:lnTo>
                    <a:pt x="115699" y="46982"/>
                  </a:lnTo>
                  <a:cubicBezTo>
                    <a:pt x="115957" y="48263"/>
                    <a:pt x="116241" y="49581"/>
                    <a:pt x="116561" y="50875"/>
                  </a:cubicBezTo>
                  <a:lnTo>
                    <a:pt x="116561" y="50875"/>
                  </a:lnTo>
                  <a:cubicBezTo>
                    <a:pt x="117054" y="52871"/>
                    <a:pt x="117584" y="54485"/>
                    <a:pt x="118249" y="55989"/>
                  </a:cubicBezTo>
                  <a:lnTo>
                    <a:pt x="118249" y="55989"/>
                  </a:lnTo>
                  <a:cubicBezTo>
                    <a:pt x="119604" y="59057"/>
                    <a:pt x="121625" y="61841"/>
                    <a:pt x="124262" y="64256"/>
                  </a:cubicBezTo>
                  <a:lnTo>
                    <a:pt x="124262" y="64256"/>
                  </a:lnTo>
                  <a:cubicBezTo>
                    <a:pt x="127946" y="67645"/>
                    <a:pt x="132862" y="70318"/>
                    <a:pt x="138456" y="72006"/>
                  </a:cubicBezTo>
                  <a:lnTo>
                    <a:pt x="138456" y="72006"/>
                  </a:lnTo>
                  <a:cubicBezTo>
                    <a:pt x="138629" y="72056"/>
                    <a:pt x="138801" y="72105"/>
                    <a:pt x="138974" y="72154"/>
                  </a:cubicBezTo>
                  <a:lnTo>
                    <a:pt x="138974" y="72154"/>
                  </a:lnTo>
                  <a:cubicBezTo>
                    <a:pt x="140477" y="72598"/>
                    <a:pt x="142079" y="72980"/>
                    <a:pt x="143742" y="73312"/>
                  </a:cubicBezTo>
                  <a:lnTo>
                    <a:pt x="143742" y="73312"/>
                  </a:lnTo>
                  <a:cubicBezTo>
                    <a:pt x="147069" y="73965"/>
                    <a:pt x="150556" y="74372"/>
                    <a:pt x="154018" y="74643"/>
                  </a:cubicBezTo>
                  <a:lnTo>
                    <a:pt x="154018" y="74643"/>
                  </a:lnTo>
                  <a:lnTo>
                    <a:pt x="154018" y="74594"/>
                  </a:lnTo>
                  <a:cubicBezTo>
                    <a:pt x="150556" y="74323"/>
                    <a:pt x="147069" y="73916"/>
                    <a:pt x="143742" y="73263"/>
                  </a:cubicBezTo>
                  <a:lnTo>
                    <a:pt x="143742" y="73263"/>
                  </a:lnTo>
                  <a:cubicBezTo>
                    <a:pt x="141894" y="72894"/>
                    <a:pt x="140120" y="72462"/>
                    <a:pt x="138469" y="71957"/>
                  </a:cubicBezTo>
                  <a:lnTo>
                    <a:pt x="138469" y="71957"/>
                  </a:lnTo>
                  <a:cubicBezTo>
                    <a:pt x="132887" y="70281"/>
                    <a:pt x="127983" y="67608"/>
                    <a:pt x="124299" y="64232"/>
                  </a:cubicBezTo>
                  <a:lnTo>
                    <a:pt x="124299" y="64232"/>
                  </a:lnTo>
                  <a:cubicBezTo>
                    <a:pt x="121674" y="61817"/>
                    <a:pt x="119654" y="59044"/>
                    <a:pt x="118298" y="55976"/>
                  </a:cubicBezTo>
                  <a:lnTo>
                    <a:pt x="118298" y="55976"/>
                  </a:lnTo>
                  <a:cubicBezTo>
                    <a:pt x="117645" y="54473"/>
                    <a:pt x="117103" y="52859"/>
                    <a:pt x="116610" y="50863"/>
                  </a:cubicBezTo>
                  <a:lnTo>
                    <a:pt x="116610" y="50863"/>
                  </a:lnTo>
                  <a:cubicBezTo>
                    <a:pt x="116302" y="49581"/>
                    <a:pt x="116019" y="48263"/>
                    <a:pt x="115760" y="46982"/>
                  </a:cubicBezTo>
                  <a:lnTo>
                    <a:pt x="115760" y="46982"/>
                  </a:lnTo>
                  <a:cubicBezTo>
                    <a:pt x="114885" y="42829"/>
                    <a:pt x="113986" y="38529"/>
                    <a:pt x="111509" y="34845"/>
                  </a:cubicBezTo>
                  <a:lnTo>
                    <a:pt x="111509" y="34845"/>
                  </a:lnTo>
                  <a:cubicBezTo>
                    <a:pt x="110979" y="34044"/>
                    <a:pt x="110363" y="33280"/>
                    <a:pt x="109686" y="32566"/>
                  </a:cubicBezTo>
                  <a:lnTo>
                    <a:pt x="109686" y="32566"/>
                  </a:lnTo>
                  <a:cubicBezTo>
                    <a:pt x="107480" y="30237"/>
                    <a:pt x="104659" y="28364"/>
                    <a:pt x="101307" y="27033"/>
                  </a:cubicBezTo>
                  <a:lnTo>
                    <a:pt x="101307" y="27033"/>
                  </a:lnTo>
                  <a:cubicBezTo>
                    <a:pt x="98190" y="25789"/>
                    <a:pt x="94703" y="25062"/>
                    <a:pt x="91204" y="24914"/>
                  </a:cubicBezTo>
                  <a:lnTo>
                    <a:pt x="91204" y="24914"/>
                  </a:lnTo>
                  <a:cubicBezTo>
                    <a:pt x="83848" y="24606"/>
                    <a:pt x="76159" y="26725"/>
                    <a:pt x="69567" y="30878"/>
                  </a:cubicBezTo>
                  <a:lnTo>
                    <a:pt x="69567" y="30878"/>
                  </a:lnTo>
                  <a:cubicBezTo>
                    <a:pt x="68347" y="31641"/>
                    <a:pt x="67128" y="32492"/>
                    <a:pt x="65945" y="33305"/>
                  </a:cubicBezTo>
                  <a:lnTo>
                    <a:pt x="65945" y="33305"/>
                  </a:lnTo>
                  <a:cubicBezTo>
                    <a:pt x="65563" y="33576"/>
                    <a:pt x="65181" y="33835"/>
                    <a:pt x="64799" y="34106"/>
                  </a:cubicBezTo>
                  <a:lnTo>
                    <a:pt x="64799" y="34106"/>
                  </a:lnTo>
                  <a:cubicBezTo>
                    <a:pt x="60868" y="36779"/>
                    <a:pt x="56494" y="39268"/>
                    <a:pt x="51147" y="39231"/>
                  </a:cubicBezTo>
                  <a:lnTo>
                    <a:pt x="51147" y="39231"/>
                  </a:lnTo>
                  <a:cubicBezTo>
                    <a:pt x="48646" y="39219"/>
                    <a:pt x="45935" y="38209"/>
                    <a:pt x="43902" y="36533"/>
                  </a:cubicBezTo>
                  <a:lnTo>
                    <a:pt x="43902" y="36533"/>
                  </a:lnTo>
                  <a:cubicBezTo>
                    <a:pt x="42164" y="35116"/>
                    <a:pt x="40871" y="33428"/>
                    <a:pt x="39503" y="31654"/>
                  </a:cubicBezTo>
                  <a:lnTo>
                    <a:pt x="39503" y="31654"/>
                  </a:lnTo>
                  <a:cubicBezTo>
                    <a:pt x="39343" y="31444"/>
                    <a:pt x="39183" y="31247"/>
                    <a:pt x="39023" y="31038"/>
                  </a:cubicBezTo>
                  <a:lnTo>
                    <a:pt x="39023" y="31038"/>
                  </a:lnTo>
                  <a:cubicBezTo>
                    <a:pt x="37753" y="29399"/>
                    <a:pt x="35831" y="27058"/>
                    <a:pt x="33650" y="25616"/>
                  </a:cubicBezTo>
                  <a:lnTo>
                    <a:pt x="33650" y="25616"/>
                  </a:lnTo>
                  <a:cubicBezTo>
                    <a:pt x="32344" y="24741"/>
                    <a:pt x="31124" y="24212"/>
                    <a:pt x="30053" y="23756"/>
                  </a:cubicBezTo>
                  <a:lnTo>
                    <a:pt x="30053" y="23756"/>
                  </a:lnTo>
                  <a:lnTo>
                    <a:pt x="29942" y="23706"/>
                  </a:lnTo>
                  <a:cubicBezTo>
                    <a:pt x="28808" y="21932"/>
                    <a:pt x="27847" y="20059"/>
                    <a:pt x="26923" y="18248"/>
                  </a:cubicBezTo>
                  <a:lnTo>
                    <a:pt x="26923" y="18248"/>
                  </a:lnTo>
                  <a:cubicBezTo>
                    <a:pt x="25518" y="15513"/>
                    <a:pt x="24052" y="12679"/>
                    <a:pt x="21994" y="10153"/>
                  </a:cubicBezTo>
                  <a:lnTo>
                    <a:pt x="21994" y="10153"/>
                  </a:lnTo>
                  <a:cubicBezTo>
                    <a:pt x="20085" y="7824"/>
                    <a:pt x="17571" y="5717"/>
                    <a:pt x="14737" y="4066"/>
                  </a:cubicBezTo>
                  <a:lnTo>
                    <a:pt x="14737" y="4066"/>
                  </a:lnTo>
                  <a:cubicBezTo>
                    <a:pt x="11891" y="2403"/>
                    <a:pt x="8700" y="1195"/>
                    <a:pt x="5484" y="555"/>
                  </a:cubicBezTo>
                  <a:lnTo>
                    <a:pt x="5484" y="555"/>
                  </a:lnTo>
                  <a:cubicBezTo>
                    <a:pt x="3697" y="210"/>
                    <a:pt x="1849"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8"/>
            <p:cNvSpPr/>
            <p:nvPr/>
          </p:nvSpPr>
          <p:spPr>
            <a:xfrm>
              <a:off x="1896625" y="1898125"/>
              <a:ext cx="3850475" cy="1792775"/>
            </a:xfrm>
            <a:custGeom>
              <a:rect b="b" l="l" r="r" t="t"/>
              <a:pathLst>
                <a:path extrusionOk="0" h="71711" w="154019">
                  <a:moveTo>
                    <a:pt x="1" y="49"/>
                  </a:moveTo>
                  <a:cubicBezTo>
                    <a:pt x="1430" y="99"/>
                    <a:pt x="2859" y="246"/>
                    <a:pt x="4276" y="505"/>
                  </a:cubicBezTo>
                  <a:lnTo>
                    <a:pt x="4276" y="505"/>
                  </a:lnTo>
                  <a:cubicBezTo>
                    <a:pt x="10462" y="1639"/>
                    <a:pt x="16166" y="4793"/>
                    <a:pt x="19937" y="9179"/>
                  </a:cubicBezTo>
                  <a:lnTo>
                    <a:pt x="19937" y="9179"/>
                  </a:lnTo>
                  <a:cubicBezTo>
                    <a:pt x="21908" y="11484"/>
                    <a:pt x="23325" y="14071"/>
                    <a:pt x="24693" y="16572"/>
                  </a:cubicBezTo>
                  <a:lnTo>
                    <a:pt x="24693" y="16572"/>
                  </a:lnTo>
                  <a:cubicBezTo>
                    <a:pt x="25592" y="18236"/>
                    <a:pt x="26529" y="19948"/>
                    <a:pt x="27625" y="21575"/>
                  </a:cubicBezTo>
                  <a:lnTo>
                    <a:pt x="27625" y="21575"/>
                  </a:lnTo>
                  <a:lnTo>
                    <a:pt x="27638" y="21575"/>
                  </a:lnTo>
                  <a:lnTo>
                    <a:pt x="27650" y="21587"/>
                  </a:lnTo>
                  <a:cubicBezTo>
                    <a:pt x="29005" y="21809"/>
                    <a:pt x="30582" y="22129"/>
                    <a:pt x="32295" y="23041"/>
                  </a:cubicBezTo>
                  <a:lnTo>
                    <a:pt x="32295" y="23041"/>
                  </a:lnTo>
                  <a:cubicBezTo>
                    <a:pt x="34414" y="24175"/>
                    <a:pt x="36534" y="26269"/>
                    <a:pt x="38604" y="29276"/>
                  </a:cubicBezTo>
                  <a:lnTo>
                    <a:pt x="38604" y="29276"/>
                  </a:lnTo>
                  <a:cubicBezTo>
                    <a:pt x="38961" y="29793"/>
                    <a:pt x="39306" y="30311"/>
                    <a:pt x="39639" y="30804"/>
                  </a:cubicBezTo>
                  <a:lnTo>
                    <a:pt x="39639" y="30804"/>
                  </a:lnTo>
                  <a:cubicBezTo>
                    <a:pt x="40895" y="32701"/>
                    <a:pt x="42091" y="34475"/>
                    <a:pt x="43754" y="36052"/>
                  </a:cubicBezTo>
                  <a:lnTo>
                    <a:pt x="43754" y="36052"/>
                  </a:lnTo>
                  <a:cubicBezTo>
                    <a:pt x="46009" y="38184"/>
                    <a:pt x="49225" y="39465"/>
                    <a:pt x="52145" y="39379"/>
                  </a:cubicBezTo>
                  <a:lnTo>
                    <a:pt x="52145" y="39379"/>
                  </a:lnTo>
                  <a:cubicBezTo>
                    <a:pt x="57529" y="39219"/>
                    <a:pt x="61817" y="36693"/>
                    <a:pt x="65649" y="33970"/>
                  </a:cubicBezTo>
                  <a:lnTo>
                    <a:pt x="65649" y="33970"/>
                  </a:lnTo>
                  <a:cubicBezTo>
                    <a:pt x="65994" y="33724"/>
                    <a:pt x="66339" y="33477"/>
                    <a:pt x="66684" y="33231"/>
                  </a:cubicBezTo>
                  <a:lnTo>
                    <a:pt x="66684" y="33231"/>
                  </a:lnTo>
                  <a:cubicBezTo>
                    <a:pt x="67879" y="32381"/>
                    <a:pt x="69111" y="31494"/>
                    <a:pt x="70344" y="30693"/>
                  </a:cubicBezTo>
                  <a:lnTo>
                    <a:pt x="70344" y="30693"/>
                  </a:lnTo>
                  <a:cubicBezTo>
                    <a:pt x="76763" y="26491"/>
                    <a:pt x="84304" y="24162"/>
                    <a:pt x="91573" y="24125"/>
                  </a:cubicBezTo>
                  <a:lnTo>
                    <a:pt x="91573" y="24125"/>
                  </a:lnTo>
                  <a:cubicBezTo>
                    <a:pt x="99040" y="24101"/>
                    <a:pt x="105841" y="26528"/>
                    <a:pt x="110240" y="30779"/>
                  </a:cubicBezTo>
                  <a:lnTo>
                    <a:pt x="110240" y="30779"/>
                  </a:lnTo>
                  <a:cubicBezTo>
                    <a:pt x="110943" y="31457"/>
                    <a:pt x="111596" y="32196"/>
                    <a:pt x="112162" y="32984"/>
                  </a:cubicBezTo>
                  <a:lnTo>
                    <a:pt x="112162" y="32984"/>
                  </a:lnTo>
                  <a:cubicBezTo>
                    <a:pt x="114848" y="36656"/>
                    <a:pt x="115908" y="41067"/>
                    <a:pt x="116931" y="45343"/>
                  </a:cubicBezTo>
                  <a:lnTo>
                    <a:pt x="116931" y="45343"/>
                  </a:lnTo>
                  <a:cubicBezTo>
                    <a:pt x="117226" y="46538"/>
                    <a:pt x="117522" y="47770"/>
                    <a:pt x="117842" y="48965"/>
                  </a:cubicBezTo>
                  <a:lnTo>
                    <a:pt x="117842" y="48965"/>
                  </a:lnTo>
                  <a:cubicBezTo>
                    <a:pt x="118385" y="50961"/>
                    <a:pt x="118964" y="52600"/>
                    <a:pt x="119654" y="54091"/>
                  </a:cubicBezTo>
                  <a:lnTo>
                    <a:pt x="119654" y="54091"/>
                  </a:lnTo>
                  <a:cubicBezTo>
                    <a:pt x="121095" y="57196"/>
                    <a:pt x="123252" y="60042"/>
                    <a:pt x="125888" y="62346"/>
                  </a:cubicBezTo>
                  <a:lnTo>
                    <a:pt x="125888" y="62346"/>
                  </a:lnTo>
                  <a:cubicBezTo>
                    <a:pt x="129400" y="65390"/>
                    <a:pt x="133823" y="67706"/>
                    <a:pt x="139085" y="69234"/>
                  </a:cubicBezTo>
                  <a:lnTo>
                    <a:pt x="139085" y="69234"/>
                  </a:lnTo>
                  <a:cubicBezTo>
                    <a:pt x="139516" y="69357"/>
                    <a:pt x="139959" y="69480"/>
                    <a:pt x="140403" y="69591"/>
                  </a:cubicBezTo>
                  <a:lnTo>
                    <a:pt x="140403" y="69591"/>
                  </a:lnTo>
                  <a:cubicBezTo>
                    <a:pt x="142079" y="70035"/>
                    <a:pt x="143828" y="70404"/>
                    <a:pt x="145738" y="70725"/>
                  </a:cubicBezTo>
                  <a:lnTo>
                    <a:pt x="145738" y="70725"/>
                  </a:lnTo>
                  <a:cubicBezTo>
                    <a:pt x="148437" y="71168"/>
                    <a:pt x="151221" y="71464"/>
                    <a:pt x="154018" y="71711"/>
                  </a:cubicBezTo>
                  <a:lnTo>
                    <a:pt x="154018" y="71711"/>
                  </a:lnTo>
                  <a:lnTo>
                    <a:pt x="154018" y="71661"/>
                  </a:lnTo>
                  <a:cubicBezTo>
                    <a:pt x="151221" y="71415"/>
                    <a:pt x="148437" y="71119"/>
                    <a:pt x="145738" y="70676"/>
                  </a:cubicBezTo>
                  <a:lnTo>
                    <a:pt x="145738" y="70676"/>
                  </a:lnTo>
                  <a:cubicBezTo>
                    <a:pt x="143828" y="70355"/>
                    <a:pt x="142091" y="69986"/>
                    <a:pt x="140415" y="69542"/>
                  </a:cubicBezTo>
                  <a:lnTo>
                    <a:pt x="140415" y="69542"/>
                  </a:lnTo>
                  <a:cubicBezTo>
                    <a:pt x="134587" y="68039"/>
                    <a:pt x="129720" y="65599"/>
                    <a:pt x="125925" y="62309"/>
                  </a:cubicBezTo>
                  <a:lnTo>
                    <a:pt x="125925" y="62309"/>
                  </a:lnTo>
                  <a:cubicBezTo>
                    <a:pt x="123289" y="60018"/>
                    <a:pt x="121145" y="57171"/>
                    <a:pt x="119715" y="54079"/>
                  </a:cubicBezTo>
                  <a:lnTo>
                    <a:pt x="119715" y="54079"/>
                  </a:lnTo>
                  <a:cubicBezTo>
                    <a:pt x="119013" y="52588"/>
                    <a:pt x="118446" y="50949"/>
                    <a:pt x="117904" y="48953"/>
                  </a:cubicBezTo>
                  <a:lnTo>
                    <a:pt x="117904" y="48953"/>
                  </a:lnTo>
                  <a:cubicBezTo>
                    <a:pt x="117571" y="47758"/>
                    <a:pt x="117276" y="46526"/>
                    <a:pt x="116992" y="45343"/>
                  </a:cubicBezTo>
                  <a:lnTo>
                    <a:pt x="116992" y="45343"/>
                  </a:lnTo>
                  <a:cubicBezTo>
                    <a:pt x="115970" y="41067"/>
                    <a:pt x="114910" y="36644"/>
                    <a:pt x="112212" y="32947"/>
                  </a:cubicBezTo>
                  <a:lnTo>
                    <a:pt x="112212" y="32947"/>
                  </a:lnTo>
                  <a:cubicBezTo>
                    <a:pt x="111645" y="32171"/>
                    <a:pt x="110992" y="31432"/>
                    <a:pt x="110277" y="30742"/>
                  </a:cubicBezTo>
                  <a:lnTo>
                    <a:pt x="110277" y="30742"/>
                  </a:lnTo>
                  <a:cubicBezTo>
                    <a:pt x="107973" y="28512"/>
                    <a:pt x="105078" y="26811"/>
                    <a:pt x="101677" y="25653"/>
                  </a:cubicBezTo>
                  <a:lnTo>
                    <a:pt x="101677" y="25653"/>
                  </a:lnTo>
                  <a:cubicBezTo>
                    <a:pt x="98572" y="24606"/>
                    <a:pt x="95073" y="24064"/>
                    <a:pt x="91561" y="24076"/>
                  </a:cubicBezTo>
                  <a:lnTo>
                    <a:pt x="91561" y="24076"/>
                  </a:lnTo>
                  <a:cubicBezTo>
                    <a:pt x="84279" y="24101"/>
                    <a:pt x="76738" y="26442"/>
                    <a:pt x="70307" y="30643"/>
                  </a:cubicBezTo>
                  <a:lnTo>
                    <a:pt x="70307" y="30643"/>
                  </a:lnTo>
                  <a:cubicBezTo>
                    <a:pt x="69074" y="31444"/>
                    <a:pt x="67842" y="32331"/>
                    <a:pt x="66635" y="33194"/>
                  </a:cubicBezTo>
                  <a:lnTo>
                    <a:pt x="66635" y="33194"/>
                  </a:lnTo>
                  <a:cubicBezTo>
                    <a:pt x="66302" y="33440"/>
                    <a:pt x="65957" y="33687"/>
                    <a:pt x="65612" y="33933"/>
                  </a:cubicBezTo>
                  <a:lnTo>
                    <a:pt x="65612" y="33933"/>
                  </a:lnTo>
                  <a:cubicBezTo>
                    <a:pt x="61780" y="36644"/>
                    <a:pt x="57505" y="39170"/>
                    <a:pt x="52132" y="39330"/>
                  </a:cubicBezTo>
                  <a:lnTo>
                    <a:pt x="52132" y="39330"/>
                  </a:lnTo>
                  <a:cubicBezTo>
                    <a:pt x="49237" y="39404"/>
                    <a:pt x="46046" y="38135"/>
                    <a:pt x="43791" y="36015"/>
                  </a:cubicBezTo>
                  <a:lnTo>
                    <a:pt x="43791" y="36015"/>
                  </a:lnTo>
                  <a:cubicBezTo>
                    <a:pt x="42140" y="34451"/>
                    <a:pt x="40945" y="32664"/>
                    <a:pt x="39688" y="30779"/>
                  </a:cubicBezTo>
                  <a:lnTo>
                    <a:pt x="39688" y="30779"/>
                  </a:lnTo>
                  <a:cubicBezTo>
                    <a:pt x="39355" y="30286"/>
                    <a:pt x="39010" y="29769"/>
                    <a:pt x="38653" y="29251"/>
                  </a:cubicBezTo>
                  <a:lnTo>
                    <a:pt x="38653" y="29251"/>
                  </a:lnTo>
                  <a:cubicBezTo>
                    <a:pt x="36583" y="26232"/>
                    <a:pt x="34451" y="24125"/>
                    <a:pt x="32320" y="23004"/>
                  </a:cubicBezTo>
                  <a:lnTo>
                    <a:pt x="32320" y="23004"/>
                  </a:lnTo>
                  <a:cubicBezTo>
                    <a:pt x="30607" y="22092"/>
                    <a:pt x="29030" y="21760"/>
                    <a:pt x="27675" y="21538"/>
                  </a:cubicBezTo>
                  <a:lnTo>
                    <a:pt x="27675" y="21538"/>
                  </a:lnTo>
                  <a:cubicBezTo>
                    <a:pt x="26578" y="19911"/>
                    <a:pt x="25654" y="18211"/>
                    <a:pt x="24742" y="16548"/>
                  </a:cubicBezTo>
                  <a:lnTo>
                    <a:pt x="24742" y="16548"/>
                  </a:lnTo>
                  <a:cubicBezTo>
                    <a:pt x="23374" y="14046"/>
                    <a:pt x="21957" y="11459"/>
                    <a:pt x="19974" y="9142"/>
                  </a:cubicBezTo>
                  <a:lnTo>
                    <a:pt x="19974" y="9142"/>
                  </a:lnTo>
                  <a:cubicBezTo>
                    <a:pt x="18150" y="7011"/>
                    <a:pt x="15760" y="5101"/>
                    <a:pt x="13074" y="3598"/>
                  </a:cubicBezTo>
                  <a:lnTo>
                    <a:pt x="13074" y="3598"/>
                  </a:lnTo>
                  <a:cubicBezTo>
                    <a:pt x="10363" y="2095"/>
                    <a:pt x="7332" y="1010"/>
                    <a:pt x="4288" y="456"/>
                  </a:cubicBezTo>
                  <a:lnTo>
                    <a:pt x="4288" y="456"/>
                  </a:lnTo>
                  <a:cubicBezTo>
                    <a:pt x="2872" y="197"/>
                    <a:pt x="1430" y="4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8"/>
            <p:cNvSpPr/>
            <p:nvPr/>
          </p:nvSpPr>
          <p:spPr>
            <a:xfrm>
              <a:off x="1896625" y="1918450"/>
              <a:ext cx="3850475" cy="1719475"/>
            </a:xfrm>
            <a:custGeom>
              <a:rect b="b" l="l" r="r" t="t"/>
              <a:pathLst>
                <a:path extrusionOk="0" h="68779" w="154019">
                  <a:moveTo>
                    <a:pt x="1" y="62"/>
                  </a:moveTo>
                  <a:cubicBezTo>
                    <a:pt x="1036" y="111"/>
                    <a:pt x="2071" y="222"/>
                    <a:pt x="3093" y="395"/>
                  </a:cubicBezTo>
                  <a:lnTo>
                    <a:pt x="3093" y="395"/>
                  </a:lnTo>
                  <a:cubicBezTo>
                    <a:pt x="8909" y="1356"/>
                    <a:pt x="14306" y="4189"/>
                    <a:pt x="17916" y="8157"/>
                  </a:cubicBezTo>
                  <a:lnTo>
                    <a:pt x="17916" y="8157"/>
                  </a:lnTo>
                  <a:cubicBezTo>
                    <a:pt x="19813" y="10239"/>
                    <a:pt x="21193" y="12593"/>
                    <a:pt x="22512" y="14860"/>
                  </a:cubicBezTo>
                  <a:lnTo>
                    <a:pt x="22512" y="14860"/>
                  </a:lnTo>
                  <a:cubicBezTo>
                    <a:pt x="23399" y="16363"/>
                    <a:pt x="24311" y="17916"/>
                    <a:pt x="25358" y="19394"/>
                  </a:cubicBezTo>
                  <a:lnTo>
                    <a:pt x="25358" y="19394"/>
                  </a:lnTo>
                  <a:lnTo>
                    <a:pt x="25370" y="19406"/>
                  </a:lnTo>
                  <a:lnTo>
                    <a:pt x="25395" y="19406"/>
                  </a:lnTo>
                  <a:cubicBezTo>
                    <a:pt x="26997" y="19394"/>
                    <a:pt x="28919" y="19517"/>
                    <a:pt x="30964" y="20429"/>
                  </a:cubicBezTo>
                  <a:lnTo>
                    <a:pt x="30964" y="20429"/>
                  </a:lnTo>
                  <a:cubicBezTo>
                    <a:pt x="34205" y="21858"/>
                    <a:pt x="36706" y="25062"/>
                    <a:pt x="38234" y="27489"/>
                  </a:cubicBezTo>
                  <a:lnTo>
                    <a:pt x="38234" y="27489"/>
                  </a:lnTo>
                  <a:cubicBezTo>
                    <a:pt x="38702" y="28241"/>
                    <a:pt x="39158" y="28992"/>
                    <a:pt x="39589" y="29732"/>
                  </a:cubicBezTo>
                  <a:lnTo>
                    <a:pt x="39589" y="29732"/>
                  </a:lnTo>
                  <a:cubicBezTo>
                    <a:pt x="40809" y="31802"/>
                    <a:pt x="41967" y="33761"/>
                    <a:pt x="43655" y="35523"/>
                  </a:cubicBezTo>
                  <a:lnTo>
                    <a:pt x="43655" y="35523"/>
                  </a:lnTo>
                  <a:cubicBezTo>
                    <a:pt x="46107" y="38098"/>
                    <a:pt x="49828" y="39650"/>
                    <a:pt x="53131" y="39453"/>
                  </a:cubicBezTo>
                  <a:lnTo>
                    <a:pt x="53131" y="39453"/>
                  </a:lnTo>
                  <a:cubicBezTo>
                    <a:pt x="58478" y="39145"/>
                    <a:pt x="62704" y="36545"/>
                    <a:pt x="66462" y="33785"/>
                  </a:cubicBezTo>
                  <a:lnTo>
                    <a:pt x="66462" y="33785"/>
                  </a:lnTo>
                  <a:cubicBezTo>
                    <a:pt x="66758" y="33576"/>
                    <a:pt x="67041" y="33354"/>
                    <a:pt x="67337" y="33132"/>
                  </a:cubicBezTo>
                  <a:lnTo>
                    <a:pt x="67337" y="33132"/>
                  </a:lnTo>
                  <a:cubicBezTo>
                    <a:pt x="68557" y="32233"/>
                    <a:pt x="69826" y="31297"/>
                    <a:pt x="71083" y="30434"/>
                  </a:cubicBezTo>
                  <a:lnTo>
                    <a:pt x="71083" y="30434"/>
                  </a:lnTo>
                  <a:cubicBezTo>
                    <a:pt x="77342" y="26196"/>
                    <a:pt x="84747" y="23657"/>
                    <a:pt x="91931" y="23288"/>
                  </a:cubicBezTo>
                  <a:lnTo>
                    <a:pt x="91931" y="23288"/>
                  </a:lnTo>
                  <a:cubicBezTo>
                    <a:pt x="99558" y="22906"/>
                    <a:pt x="106273" y="24914"/>
                    <a:pt x="110832" y="28943"/>
                  </a:cubicBezTo>
                  <a:lnTo>
                    <a:pt x="110832" y="28943"/>
                  </a:lnTo>
                  <a:cubicBezTo>
                    <a:pt x="111571" y="29596"/>
                    <a:pt x="112261" y="30311"/>
                    <a:pt x="112865" y="31075"/>
                  </a:cubicBezTo>
                  <a:lnTo>
                    <a:pt x="112865" y="31075"/>
                  </a:lnTo>
                  <a:cubicBezTo>
                    <a:pt x="115785" y="34747"/>
                    <a:pt x="117017" y="39305"/>
                    <a:pt x="118200" y="43704"/>
                  </a:cubicBezTo>
                  <a:lnTo>
                    <a:pt x="118200" y="43704"/>
                  </a:lnTo>
                  <a:cubicBezTo>
                    <a:pt x="118496" y="44801"/>
                    <a:pt x="118804" y="45934"/>
                    <a:pt x="119124" y="47043"/>
                  </a:cubicBezTo>
                  <a:lnTo>
                    <a:pt x="119124" y="47043"/>
                  </a:lnTo>
                  <a:cubicBezTo>
                    <a:pt x="119728" y="49052"/>
                    <a:pt x="120344" y="50690"/>
                    <a:pt x="121071" y="52194"/>
                  </a:cubicBezTo>
                  <a:lnTo>
                    <a:pt x="121071" y="52194"/>
                  </a:lnTo>
                  <a:cubicBezTo>
                    <a:pt x="122599" y="55348"/>
                    <a:pt x="124829" y="58194"/>
                    <a:pt x="127527" y="60424"/>
                  </a:cubicBezTo>
                  <a:lnTo>
                    <a:pt x="127527" y="60424"/>
                  </a:lnTo>
                  <a:cubicBezTo>
                    <a:pt x="130694" y="63036"/>
                    <a:pt x="134674" y="65057"/>
                    <a:pt x="139393" y="66425"/>
                  </a:cubicBezTo>
                  <a:lnTo>
                    <a:pt x="139393" y="66425"/>
                  </a:lnTo>
                  <a:cubicBezTo>
                    <a:pt x="140341" y="66696"/>
                    <a:pt x="141339" y="66955"/>
                    <a:pt x="142350" y="67176"/>
                  </a:cubicBezTo>
                  <a:lnTo>
                    <a:pt x="142350" y="67176"/>
                  </a:lnTo>
                  <a:cubicBezTo>
                    <a:pt x="144062" y="67558"/>
                    <a:pt x="145812" y="67866"/>
                    <a:pt x="147734" y="68125"/>
                  </a:cubicBezTo>
                  <a:lnTo>
                    <a:pt x="147734" y="68125"/>
                  </a:lnTo>
                  <a:cubicBezTo>
                    <a:pt x="149780" y="68396"/>
                    <a:pt x="151899" y="68606"/>
                    <a:pt x="154018" y="68778"/>
                  </a:cubicBezTo>
                  <a:lnTo>
                    <a:pt x="154018" y="68778"/>
                  </a:lnTo>
                  <a:lnTo>
                    <a:pt x="154018" y="68729"/>
                  </a:lnTo>
                  <a:cubicBezTo>
                    <a:pt x="151899" y="68544"/>
                    <a:pt x="149780" y="68335"/>
                    <a:pt x="147734" y="68064"/>
                  </a:cubicBezTo>
                  <a:lnTo>
                    <a:pt x="147734" y="68064"/>
                  </a:lnTo>
                  <a:cubicBezTo>
                    <a:pt x="145824" y="67805"/>
                    <a:pt x="144062" y="67497"/>
                    <a:pt x="142362" y="67127"/>
                  </a:cubicBezTo>
                  <a:lnTo>
                    <a:pt x="142362" y="67127"/>
                  </a:lnTo>
                  <a:cubicBezTo>
                    <a:pt x="136349" y="65796"/>
                    <a:pt x="131371" y="63529"/>
                    <a:pt x="127564" y="60387"/>
                  </a:cubicBezTo>
                  <a:lnTo>
                    <a:pt x="127564" y="60387"/>
                  </a:lnTo>
                  <a:cubicBezTo>
                    <a:pt x="124878" y="58157"/>
                    <a:pt x="122648" y="55323"/>
                    <a:pt x="121120" y="52181"/>
                  </a:cubicBezTo>
                  <a:lnTo>
                    <a:pt x="121120" y="52181"/>
                  </a:lnTo>
                  <a:cubicBezTo>
                    <a:pt x="120393" y="50678"/>
                    <a:pt x="119777" y="49039"/>
                    <a:pt x="119186" y="47031"/>
                  </a:cubicBezTo>
                  <a:lnTo>
                    <a:pt x="119186" y="47031"/>
                  </a:lnTo>
                  <a:cubicBezTo>
                    <a:pt x="118853" y="45922"/>
                    <a:pt x="118557" y="44789"/>
                    <a:pt x="118261" y="43692"/>
                  </a:cubicBezTo>
                  <a:lnTo>
                    <a:pt x="118261" y="43692"/>
                  </a:lnTo>
                  <a:cubicBezTo>
                    <a:pt x="117066" y="39293"/>
                    <a:pt x="115846" y="34734"/>
                    <a:pt x="112914" y="31050"/>
                  </a:cubicBezTo>
                  <a:lnTo>
                    <a:pt x="112914" y="31050"/>
                  </a:lnTo>
                  <a:cubicBezTo>
                    <a:pt x="112310" y="30286"/>
                    <a:pt x="111620" y="29559"/>
                    <a:pt x="110869" y="28906"/>
                  </a:cubicBezTo>
                  <a:lnTo>
                    <a:pt x="110869" y="28906"/>
                  </a:lnTo>
                  <a:cubicBezTo>
                    <a:pt x="108552" y="26861"/>
                    <a:pt x="105694" y="25321"/>
                    <a:pt x="102367" y="24360"/>
                  </a:cubicBezTo>
                  <a:lnTo>
                    <a:pt x="102367" y="24360"/>
                  </a:lnTo>
                  <a:cubicBezTo>
                    <a:pt x="102256" y="24335"/>
                    <a:pt x="102145" y="24298"/>
                    <a:pt x="102034" y="24273"/>
                  </a:cubicBezTo>
                  <a:lnTo>
                    <a:pt x="102034" y="24273"/>
                  </a:lnTo>
                  <a:cubicBezTo>
                    <a:pt x="98905" y="23399"/>
                    <a:pt x="95504" y="23054"/>
                    <a:pt x="91931" y="23238"/>
                  </a:cubicBezTo>
                  <a:lnTo>
                    <a:pt x="91931" y="23238"/>
                  </a:lnTo>
                  <a:cubicBezTo>
                    <a:pt x="84723" y="23596"/>
                    <a:pt x="77305" y="26146"/>
                    <a:pt x="71046" y="30397"/>
                  </a:cubicBezTo>
                  <a:lnTo>
                    <a:pt x="71046" y="30397"/>
                  </a:lnTo>
                  <a:cubicBezTo>
                    <a:pt x="69789" y="31247"/>
                    <a:pt x="68520" y="32184"/>
                    <a:pt x="67300" y="33095"/>
                  </a:cubicBezTo>
                  <a:lnTo>
                    <a:pt x="67300" y="33095"/>
                  </a:lnTo>
                  <a:cubicBezTo>
                    <a:pt x="67004" y="33317"/>
                    <a:pt x="66709" y="33527"/>
                    <a:pt x="66413" y="33749"/>
                  </a:cubicBezTo>
                  <a:lnTo>
                    <a:pt x="66413" y="33749"/>
                  </a:lnTo>
                  <a:cubicBezTo>
                    <a:pt x="62667" y="36509"/>
                    <a:pt x="58453" y="39096"/>
                    <a:pt x="53131" y="39404"/>
                  </a:cubicBezTo>
                  <a:lnTo>
                    <a:pt x="53131" y="39404"/>
                  </a:lnTo>
                  <a:cubicBezTo>
                    <a:pt x="49841" y="39589"/>
                    <a:pt x="46144" y="38061"/>
                    <a:pt x="43692" y="35498"/>
                  </a:cubicBezTo>
                  <a:lnTo>
                    <a:pt x="43692" y="35498"/>
                  </a:lnTo>
                  <a:cubicBezTo>
                    <a:pt x="42017" y="33736"/>
                    <a:pt x="40858" y="31777"/>
                    <a:pt x="39639" y="29707"/>
                  </a:cubicBezTo>
                  <a:lnTo>
                    <a:pt x="39639" y="29707"/>
                  </a:lnTo>
                  <a:cubicBezTo>
                    <a:pt x="39207" y="28980"/>
                    <a:pt x="38751" y="28216"/>
                    <a:pt x="38283" y="27465"/>
                  </a:cubicBezTo>
                  <a:lnTo>
                    <a:pt x="38283" y="27465"/>
                  </a:lnTo>
                  <a:cubicBezTo>
                    <a:pt x="36755" y="25025"/>
                    <a:pt x="34254" y="21821"/>
                    <a:pt x="30989" y="20380"/>
                  </a:cubicBezTo>
                  <a:lnTo>
                    <a:pt x="30989" y="20380"/>
                  </a:lnTo>
                  <a:cubicBezTo>
                    <a:pt x="28931" y="19468"/>
                    <a:pt x="27009" y="19345"/>
                    <a:pt x="25407" y="19357"/>
                  </a:cubicBezTo>
                  <a:lnTo>
                    <a:pt x="25407" y="19357"/>
                  </a:lnTo>
                  <a:cubicBezTo>
                    <a:pt x="24348" y="17891"/>
                    <a:pt x="23448" y="16338"/>
                    <a:pt x="22573" y="14835"/>
                  </a:cubicBezTo>
                  <a:lnTo>
                    <a:pt x="22573" y="14835"/>
                  </a:lnTo>
                  <a:cubicBezTo>
                    <a:pt x="21243" y="12568"/>
                    <a:pt x="19863" y="10215"/>
                    <a:pt x="17965" y="8132"/>
                  </a:cubicBezTo>
                  <a:lnTo>
                    <a:pt x="17965" y="8132"/>
                  </a:lnTo>
                  <a:cubicBezTo>
                    <a:pt x="14343" y="4153"/>
                    <a:pt x="8921" y="1306"/>
                    <a:pt x="3093" y="333"/>
                  </a:cubicBezTo>
                  <a:lnTo>
                    <a:pt x="3093" y="333"/>
                  </a:lnTo>
                  <a:cubicBezTo>
                    <a:pt x="2071" y="173"/>
                    <a:pt x="1036"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8"/>
            <p:cNvSpPr/>
            <p:nvPr/>
          </p:nvSpPr>
          <p:spPr>
            <a:xfrm>
              <a:off x="1896625" y="1939075"/>
              <a:ext cx="3850475" cy="1647100"/>
            </a:xfrm>
            <a:custGeom>
              <a:rect b="b" l="l" r="r" t="t"/>
              <a:pathLst>
                <a:path extrusionOk="0" h="65884" w="154019">
                  <a:moveTo>
                    <a:pt x="1" y="50"/>
                  </a:moveTo>
                  <a:cubicBezTo>
                    <a:pt x="629" y="99"/>
                    <a:pt x="1270" y="173"/>
                    <a:pt x="1898" y="260"/>
                  </a:cubicBezTo>
                  <a:lnTo>
                    <a:pt x="1898" y="260"/>
                  </a:lnTo>
                  <a:cubicBezTo>
                    <a:pt x="7344" y="1073"/>
                    <a:pt x="12458" y="3574"/>
                    <a:pt x="15908" y="7135"/>
                  </a:cubicBezTo>
                  <a:lnTo>
                    <a:pt x="15908" y="7135"/>
                  </a:lnTo>
                  <a:cubicBezTo>
                    <a:pt x="17719" y="8995"/>
                    <a:pt x="19050" y="11102"/>
                    <a:pt x="20343" y="13135"/>
                  </a:cubicBezTo>
                  <a:lnTo>
                    <a:pt x="20343" y="13135"/>
                  </a:lnTo>
                  <a:cubicBezTo>
                    <a:pt x="21193" y="14491"/>
                    <a:pt x="22081" y="15883"/>
                    <a:pt x="23103" y="17201"/>
                  </a:cubicBezTo>
                  <a:lnTo>
                    <a:pt x="23103" y="17201"/>
                  </a:lnTo>
                  <a:lnTo>
                    <a:pt x="23116" y="17214"/>
                  </a:lnTo>
                  <a:lnTo>
                    <a:pt x="23128" y="17214"/>
                  </a:lnTo>
                  <a:cubicBezTo>
                    <a:pt x="24865" y="16992"/>
                    <a:pt x="27169" y="16856"/>
                    <a:pt x="29634" y="17793"/>
                  </a:cubicBezTo>
                  <a:lnTo>
                    <a:pt x="29634" y="17793"/>
                  </a:lnTo>
                  <a:cubicBezTo>
                    <a:pt x="33687" y="19333"/>
                    <a:pt x="36521" y="23399"/>
                    <a:pt x="37864" y="25679"/>
                  </a:cubicBezTo>
                  <a:lnTo>
                    <a:pt x="37864" y="25679"/>
                  </a:lnTo>
                  <a:cubicBezTo>
                    <a:pt x="38419" y="26640"/>
                    <a:pt x="38949" y="27625"/>
                    <a:pt x="39454" y="28574"/>
                  </a:cubicBezTo>
                  <a:lnTo>
                    <a:pt x="39454" y="28574"/>
                  </a:lnTo>
                  <a:cubicBezTo>
                    <a:pt x="40661" y="30854"/>
                    <a:pt x="41819" y="33022"/>
                    <a:pt x="43544" y="34994"/>
                  </a:cubicBezTo>
                  <a:lnTo>
                    <a:pt x="43544" y="34994"/>
                  </a:lnTo>
                  <a:cubicBezTo>
                    <a:pt x="44789" y="36398"/>
                    <a:pt x="46477" y="37630"/>
                    <a:pt x="48276" y="38431"/>
                  </a:cubicBezTo>
                  <a:lnTo>
                    <a:pt x="48276" y="38431"/>
                  </a:lnTo>
                  <a:cubicBezTo>
                    <a:pt x="48855" y="38690"/>
                    <a:pt x="49434" y="38912"/>
                    <a:pt x="50026" y="39072"/>
                  </a:cubicBezTo>
                  <a:lnTo>
                    <a:pt x="50026" y="39072"/>
                  </a:lnTo>
                  <a:cubicBezTo>
                    <a:pt x="51406" y="39479"/>
                    <a:pt x="52798" y="39639"/>
                    <a:pt x="54129" y="39528"/>
                  </a:cubicBezTo>
                  <a:lnTo>
                    <a:pt x="54129" y="39528"/>
                  </a:lnTo>
                  <a:cubicBezTo>
                    <a:pt x="59414" y="39084"/>
                    <a:pt x="63567" y="36410"/>
                    <a:pt x="67275" y="33589"/>
                  </a:cubicBezTo>
                  <a:lnTo>
                    <a:pt x="67275" y="33589"/>
                  </a:lnTo>
                  <a:cubicBezTo>
                    <a:pt x="67510" y="33404"/>
                    <a:pt x="67756" y="33219"/>
                    <a:pt x="67990" y="33034"/>
                  </a:cubicBezTo>
                  <a:lnTo>
                    <a:pt x="67990" y="33034"/>
                  </a:lnTo>
                  <a:cubicBezTo>
                    <a:pt x="69247" y="32073"/>
                    <a:pt x="70541" y="31088"/>
                    <a:pt x="71822" y="30176"/>
                  </a:cubicBezTo>
                  <a:lnTo>
                    <a:pt x="71822" y="30176"/>
                  </a:lnTo>
                  <a:cubicBezTo>
                    <a:pt x="77921" y="25888"/>
                    <a:pt x="85191" y="23128"/>
                    <a:pt x="92300" y="22426"/>
                  </a:cubicBezTo>
                  <a:lnTo>
                    <a:pt x="92300" y="22426"/>
                  </a:lnTo>
                  <a:cubicBezTo>
                    <a:pt x="99976" y="21674"/>
                    <a:pt x="106766" y="23325"/>
                    <a:pt x="111423" y="27096"/>
                  </a:cubicBezTo>
                  <a:lnTo>
                    <a:pt x="111423" y="27096"/>
                  </a:lnTo>
                  <a:cubicBezTo>
                    <a:pt x="112199" y="27724"/>
                    <a:pt x="112926" y="28426"/>
                    <a:pt x="113579" y="29166"/>
                  </a:cubicBezTo>
                  <a:lnTo>
                    <a:pt x="113579" y="29166"/>
                  </a:lnTo>
                  <a:cubicBezTo>
                    <a:pt x="116721" y="32825"/>
                    <a:pt x="118126" y="37519"/>
                    <a:pt x="119481" y="42054"/>
                  </a:cubicBezTo>
                  <a:lnTo>
                    <a:pt x="119481" y="42054"/>
                  </a:lnTo>
                  <a:cubicBezTo>
                    <a:pt x="119777" y="43052"/>
                    <a:pt x="120085" y="44099"/>
                    <a:pt x="120405" y="45097"/>
                  </a:cubicBezTo>
                  <a:lnTo>
                    <a:pt x="120405" y="45097"/>
                  </a:lnTo>
                  <a:cubicBezTo>
                    <a:pt x="121058" y="47130"/>
                    <a:pt x="121711" y="48769"/>
                    <a:pt x="122475" y="50284"/>
                  </a:cubicBezTo>
                  <a:lnTo>
                    <a:pt x="122475" y="50284"/>
                  </a:lnTo>
                  <a:cubicBezTo>
                    <a:pt x="124126" y="53537"/>
                    <a:pt x="126369" y="56297"/>
                    <a:pt x="129154" y="58478"/>
                  </a:cubicBezTo>
                  <a:lnTo>
                    <a:pt x="129154" y="58478"/>
                  </a:lnTo>
                  <a:cubicBezTo>
                    <a:pt x="133072" y="61558"/>
                    <a:pt x="138025" y="63604"/>
                    <a:pt x="144297" y="64750"/>
                  </a:cubicBezTo>
                  <a:lnTo>
                    <a:pt x="144297" y="64750"/>
                  </a:lnTo>
                  <a:cubicBezTo>
                    <a:pt x="145997" y="65058"/>
                    <a:pt x="147771" y="65304"/>
                    <a:pt x="149730" y="65514"/>
                  </a:cubicBezTo>
                  <a:lnTo>
                    <a:pt x="149730" y="65514"/>
                  </a:lnTo>
                  <a:cubicBezTo>
                    <a:pt x="151123" y="65649"/>
                    <a:pt x="152564" y="65772"/>
                    <a:pt x="154018" y="65883"/>
                  </a:cubicBezTo>
                  <a:lnTo>
                    <a:pt x="154018" y="65883"/>
                  </a:lnTo>
                  <a:lnTo>
                    <a:pt x="154018" y="65822"/>
                  </a:lnTo>
                  <a:cubicBezTo>
                    <a:pt x="152564" y="65711"/>
                    <a:pt x="151123" y="65600"/>
                    <a:pt x="149730" y="65452"/>
                  </a:cubicBezTo>
                  <a:lnTo>
                    <a:pt x="149730" y="65452"/>
                  </a:lnTo>
                  <a:cubicBezTo>
                    <a:pt x="147783" y="65255"/>
                    <a:pt x="146009" y="65008"/>
                    <a:pt x="144309" y="64688"/>
                  </a:cubicBezTo>
                  <a:lnTo>
                    <a:pt x="144309" y="64688"/>
                  </a:lnTo>
                  <a:cubicBezTo>
                    <a:pt x="138050" y="63555"/>
                    <a:pt x="133109" y="61509"/>
                    <a:pt x="129190" y="58441"/>
                  </a:cubicBezTo>
                  <a:lnTo>
                    <a:pt x="129190" y="58441"/>
                  </a:lnTo>
                  <a:cubicBezTo>
                    <a:pt x="126418" y="56260"/>
                    <a:pt x="124176" y="53513"/>
                    <a:pt x="122525" y="50260"/>
                  </a:cubicBezTo>
                  <a:lnTo>
                    <a:pt x="122525" y="50260"/>
                  </a:lnTo>
                  <a:cubicBezTo>
                    <a:pt x="121773" y="48757"/>
                    <a:pt x="121120" y="47118"/>
                    <a:pt x="120467" y="45097"/>
                  </a:cubicBezTo>
                  <a:lnTo>
                    <a:pt x="120467" y="45097"/>
                  </a:lnTo>
                  <a:cubicBezTo>
                    <a:pt x="120147" y="44087"/>
                    <a:pt x="119839" y="43052"/>
                    <a:pt x="119531" y="42041"/>
                  </a:cubicBezTo>
                  <a:lnTo>
                    <a:pt x="119531" y="42041"/>
                  </a:lnTo>
                  <a:cubicBezTo>
                    <a:pt x="118187" y="37507"/>
                    <a:pt x="116783" y="32813"/>
                    <a:pt x="113616" y="29141"/>
                  </a:cubicBezTo>
                  <a:lnTo>
                    <a:pt x="113616" y="29141"/>
                  </a:lnTo>
                  <a:cubicBezTo>
                    <a:pt x="112976" y="28389"/>
                    <a:pt x="112249" y="27687"/>
                    <a:pt x="111460" y="27059"/>
                  </a:cubicBezTo>
                  <a:lnTo>
                    <a:pt x="111460" y="27059"/>
                  </a:lnTo>
                  <a:cubicBezTo>
                    <a:pt x="108971" y="25050"/>
                    <a:pt x="105928" y="23633"/>
                    <a:pt x="102404" y="22869"/>
                  </a:cubicBezTo>
                  <a:lnTo>
                    <a:pt x="102404" y="22869"/>
                  </a:lnTo>
                  <a:cubicBezTo>
                    <a:pt x="99286" y="22192"/>
                    <a:pt x="95886" y="22019"/>
                    <a:pt x="92288" y="22376"/>
                  </a:cubicBezTo>
                  <a:lnTo>
                    <a:pt x="92288" y="22376"/>
                  </a:lnTo>
                  <a:cubicBezTo>
                    <a:pt x="85166" y="23079"/>
                    <a:pt x="77884" y="25839"/>
                    <a:pt x="71785" y="30139"/>
                  </a:cubicBezTo>
                  <a:lnTo>
                    <a:pt x="71785" y="30139"/>
                  </a:lnTo>
                  <a:cubicBezTo>
                    <a:pt x="70491" y="31038"/>
                    <a:pt x="69198" y="32036"/>
                    <a:pt x="67953" y="32997"/>
                  </a:cubicBezTo>
                  <a:lnTo>
                    <a:pt x="67953" y="32997"/>
                  </a:lnTo>
                  <a:cubicBezTo>
                    <a:pt x="67707" y="33182"/>
                    <a:pt x="67473" y="33367"/>
                    <a:pt x="67226" y="33552"/>
                  </a:cubicBezTo>
                  <a:lnTo>
                    <a:pt x="67226" y="33552"/>
                  </a:lnTo>
                  <a:cubicBezTo>
                    <a:pt x="63530" y="36374"/>
                    <a:pt x="59390" y="39035"/>
                    <a:pt x="54116" y="39466"/>
                  </a:cubicBezTo>
                  <a:lnTo>
                    <a:pt x="54116" y="39466"/>
                  </a:lnTo>
                  <a:cubicBezTo>
                    <a:pt x="50407" y="39774"/>
                    <a:pt x="46280" y="38012"/>
                    <a:pt x="43594" y="34957"/>
                  </a:cubicBezTo>
                  <a:lnTo>
                    <a:pt x="43594" y="34957"/>
                  </a:lnTo>
                  <a:cubicBezTo>
                    <a:pt x="41869" y="32997"/>
                    <a:pt x="40723" y="30829"/>
                    <a:pt x="39503" y="28549"/>
                  </a:cubicBezTo>
                  <a:lnTo>
                    <a:pt x="39503" y="28549"/>
                  </a:lnTo>
                  <a:cubicBezTo>
                    <a:pt x="38998" y="27601"/>
                    <a:pt x="38480" y="26627"/>
                    <a:pt x="37914" y="25654"/>
                  </a:cubicBezTo>
                  <a:lnTo>
                    <a:pt x="37914" y="25654"/>
                  </a:lnTo>
                  <a:cubicBezTo>
                    <a:pt x="36571" y="23362"/>
                    <a:pt x="33724" y="19284"/>
                    <a:pt x="29658" y="17744"/>
                  </a:cubicBezTo>
                  <a:lnTo>
                    <a:pt x="29658" y="17744"/>
                  </a:lnTo>
                  <a:cubicBezTo>
                    <a:pt x="27194" y="16807"/>
                    <a:pt x="24878" y="16930"/>
                    <a:pt x="23140" y="17152"/>
                  </a:cubicBezTo>
                  <a:lnTo>
                    <a:pt x="23140" y="17152"/>
                  </a:lnTo>
                  <a:cubicBezTo>
                    <a:pt x="22130" y="15846"/>
                    <a:pt x="21243" y="14454"/>
                    <a:pt x="20393" y="13123"/>
                  </a:cubicBezTo>
                  <a:lnTo>
                    <a:pt x="20393" y="13123"/>
                  </a:lnTo>
                  <a:cubicBezTo>
                    <a:pt x="19099" y="11078"/>
                    <a:pt x="17768" y="8971"/>
                    <a:pt x="15957" y="7098"/>
                  </a:cubicBezTo>
                  <a:lnTo>
                    <a:pt x="15957" y="7098"/>
                  </a:lnTo>
                  <a:cubicBezTo>
                    <a:pt x="12482" y="3537"/>
                    <a:pt x="7369" y="1023"/>
                    <a:pt x="1898" y="210"/>
                  </a:cubicBezTo>
                  <a:lnTo>
                    <a:pt x="1898" y="210"/>
                  </a:lnTo>
                  <a:cubicBezTo>
                    <a:pt x="1270" y="112"/>
                    <a:pt x="641"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8"/>
            <p:cNvSpPr/>
            <p:nvPr/>
          </p:nvSpPr>
          <p:spPr>
            <a:xfrm>
              <a:off x="1896625" y="1959725"/>
              <a:ext cx="3850475" cy="1575925"/>
            </a:xfrm>
            <a:custGeom>
              <a:rect b="b" l="l" r="r" t="t"/>
              <a:pathLst>
                <a:path extrusionOk="0" h="63037" w="154019">
                  <a:moveTo>
                    <a:pt x="1" y="62"/>
                  </a:moveTo>
                  <a:cubicBezTo>
                    <a:pt x="235" y="74"/>
                    <a:pt x="469" y="99"/>
                    <a:pt x="703" y="136"/>
                  </a:cubicBezTo>
                  <a:lnTo>
                    <a:pt x="703" y="136"/>
                  </a:lnTo>
                  <a:cubicBezTo>
                    <a:pt x="5779" y="777"/>
                    <a:pt x="10597" y="2957"/>
                    <a:pt x="13899" y="6099"/>
                  </a:cubicBezTo>
                  <a:lnTo>
                    <a:pt x="13899" y="6099"/>
                  </a:lnTo>
                  <a:cubicBezTo>
                    <a:pt x="15624" y="7750"/>
                    <a:pt x="16918" y="9611"/>
                    <a:pt x="18175" y="11422"/>
                  </a:cubicBezTo>
                  <a:lnTo>
                    <a:pt x="18175" y="11422"/>
                  </a:lnTo>
                  <a:cubicBezTo>
                    <a:pt x="19000" y="12605"/>
                    <a:pt x="19850" y="13837"/>
                    <a:pt x="20836" y="15008"/>
                  </a:cubicBezTo>
                  <a:lnTo>
                    <a:pt x="20836" y="15008"/>
                  </a:lnTo>
                  <a:lnTo>
                    <a:pt x="20848" y="15020"/>
                  </a:lnTo>
                  <a:lnTo>
                    <a:pt x="20873" y="15020"/>
                  </a:lnTo>
                  <a:cubicBezTo>
                    <a:pt x="22832" y="14589"/>
                    <a:pt x="25457" y="14207"/>
                    <a:pt x="28315" y="15156"/>
                  </a:cubicBezTo>
                  <a:lnTo>
                    <a:pt x="28315" y="15156"/>
                  </a:lnTo>
                  <a:cubicBezTo>
                    <a:pt x="32985" y="16708"/>
                    <a:pt x="36065" y="21279"/>
                    <a:pt x="37482" y="23879"/>
                  </a:cubicBezTo>
                  <a:lnTo>
                    <a:pt x="37482" y="23879"/>
                  </a:lnTo>
                  <a:cubicBezTo>
                    <a:pt x="38123" y="25037"/>
                    <a:pt x="38702" y="26220"/>
                    <a:pt x="39257" y="27366"/>
                  </a:cubicBezTo>
                  <a:lnTo>
                    <a:pt x="39257" y="27366"/>
                  </a:lnTo>
                  <a:cubicBezTo>
                    <a:pt x="40489" y="29880"/>
                    <a:pt x="41635" y="32258"/>
                    <a:pt x="43446" y="34451"/>
                  </a:cubicBezTo>
                  <a:lnTo>
                    <a:pt x="43446" y="34451"/>
                  </a:lnTo>
                  <a:cubicBezTo>
                    <a:pt x="45294" y="36693"/>
                    <a:pt x="47894" y="38357"/>
                    <a:pt x="50592" y="39133"/>
                  </a:cubicBezTo>
                  <a:lnTo>
                    <a:pt x="50592" y="39133"/>
                  </a:lnTo>
                  <a:cubicBezTo>
                    <a:pt x="52108" y="39577"/>
                    <a:pt x="53648" y="39749"/>
                    <a:pt x="55114" y="39589"/>
                  </a:cubicBezTo>
                  <a:lnTo>
                    <a:pt x="55114" y="39589"/>
                  </a:lnTo>
                  <a:cubicBezTo>
                    <a:pt x="60314" y="39047"/>
                    <a:pt x="64417" y="36287"/>
                    <a:pt x="68076" y="33391"/>
                  </a:cubicBezTo>
                  <a:lnTo>
                    <a:pt x="68076" y="33391"/>
                  </a:lnTo>
                  <a:lnTo>
                    <a:pt x="68594" y="32985"/>
                  </a:lnTo>
                  <a:cubicBezTo>
                    <a:pt x="69900" y="31950"/>
                    <a:pt x="71231" y="30890"/>
                    <a:pt x="72574" y="29917"/>
                  </a:cubicBezTo>
                  <a:lnTo>
                    <a:pt x="72574" y="29917"/>
                  </a:lnTo>
                  <a:cubicBezTo>
                    <a:pt x="78500" y="25580"/>
                    <a:pt x="85647" y="22610"/>
                    <a:pt x="92670" y="21575"/>
                  </a:cubicBezTo>
                  <a:lnTo>
                    <a:pt x="92670" y="21575"/>
                  </a:lnTo>
                  <a:cubicBezTo>
                    <a:pt x="98141" y="20762"/>
                    <a:pt x="105928" y="20750"/>
                    <a:pt x="112027" y="25259"/>
                  </a:cubicBezTo>
                  <a:lnTo>
                    <a:pt x="112027" y="25259"/>
                  </a:lnTo>
                  <a:cubicBezTo>
                    <a:pt x="112828" y="25851"/>
                    <a:pt x="113592" y="26528"/>
                    <a:pt x="114282" y="27255"/>
                  </a:cubicBezTo>
                  <a:lnTo>
                    <a:pt x="114282" y="27255"/>
                  </a:lnTo>
                  <a:cubicBezTo>
                    <a:pt x="117682" y="30902"/>
                    <a:pt x="119247" y="35732"/>
                    <a:pt x="120775" y="40402"/>
                  </a:cubicBezTo>
                  <a:lnTo>
                    <a:pt x="120775" y="40402"/>
                  </a:lnTo>
                  <a:cubicBezTo>
                    <a:pt x="121071" y="41314"/>
                    <a:pt x="121379" y="42250"/>
                    <a:pt x="121699" y="43162"/>
                  </a:cubicBezTo>
                  <a:lnTo>
                    <a:pt x="121699" y="43162"/>
                  </a:lnTo>
                  <a:cubicBezTo>
                    <a:pt x="122401" y="45207"/>
                    <a:pt x="123091" y="46859"/>
                    <a:pt x="123880" y="48362"/>
                  </a:cubicBezTo>
                  <a:lnTo>
                    <a:pt x="123880" y="48362"/>
                  </a:lnTo>
                  <a:cubicBezTo>
                    <a:pt x="125630" y="51676"/>
                    <a:pt x="127958" y="54424"/>
                    <a:pt x="130792" y="56543"/>
                  </a:cubicBezTo>
                  <a:lnTo>
                    <a:pt x="130792" y="56543"/>
                  </a:lnTo>
                  <a:cubicBezTo>
                    <a:pt x="134747" y="59500"/>
                    <a:pt x="139812" y="61385"/>
                    <a:pt x="146243" y="62310"/>
                  </a:cubicBezTo>
                  <a:lnTo>
                    <a:pt x="146243" y="62310"/>
                  </a:lnTo>
                  <a:cubicBezTo>
                    <a:pt x="147944" y="62556"/>
                    <a:pt x="149730" y="62741"/>
                    <a:pt x="151726" y="62889"/>
                  </a:cubicBezTo>
                  <a:lnTo>
                    <a:pt x="151726" y="62889"/>
                  </a:lnTo>
                  <a:cubicBezTo>
                    <a:pt x="152478" y="62950"/>
                    <a:pt x="153242" y="63000"/>
                    <a:pt x="154018" y="63037"/>
                  </a:cubicBezTo>
                  <a:lnTo>
                    <a:pt x="154018" y="63037"/>
                  </a:lnTo>
                  <a:lnTo>
                    <a:pt x="154018" y="62987"/>
                  </a:lnTo>
                  <a:cubicBezTo>
                    <a:pt x="153242" y="62938"/>
                    <a:pt x="152478" y="62889"/>
                    <a:pt x="151726" y="62839"/>
                  </a:cubicBezTo>
                  <a:lnTo>
                    <a:pt x="151726" y="62839"/>
                  </a:lnTo>
                  <a:cubicBezTo>
                    <a:pt x="149730" y="62692"/>
                    <a:pt x="147944" y="62507"/>
                    <a:pt x="146256" y="62260"/>
                  </a:cubicBezTo>
                  <a:lnTo>
                    <a:pt x="146256" y="62260"/>
                  </a:lnTo>
                  <a:cubicBezTo>
                    <a:pt x="139824" y="61336"/>
                    <a:pt x="134784" y="59451"/>
                    <a:pt x="130829" y="56506"/>
                  </a:cubicBezTo>
                  <a:lnTo>
                    <a:pt x="130829" y="56506"/>
                  </a:lnTo>
                  <a:cubicBezTo>
                    <a:pt x="127995" y="54399"/>
                    <a:pt x="125679" y="51652"/>
                    <a:pt x="123942" y="48349"/>
                  </a:cubicBezTo>
                  <a:lnTo>
                    <a:pt x="123942" y="48349"/>
                  </a:lnTo>
                  <a:cubicBezTo>
                    <a:pt x="123153" y="46846"/>
                    <a:pt x="122451" y="45195"/>
                    <a:pt x="121748" y="43150"/>
                  </a:cubicBezTo>
                  <a:lnTo>
                    <a:pt x="121748" y="43150"/>
                  </a:lnTo>
                  <a:cubicBezTo>
                    <a:pt x="121440" y="42238"/>
                    <a:pt x="121132" y="41302"/>
                    <a:pt x="120837" y="40390"/>
                  </a:cubicBezTo>
                  <a:lnTo>
                    <a:pt x="120837" y="40390"/>
                  </a:lnTo>
                  <a:cubicBezTo>
                    <a:pt x="119309" y="35720"/>
                    <a:pt x="117732" y="30878"/>
                    <a:pt x="114319" y="27231"/>
                  </a:cubicBezTo>
                  <a:lnTo>
                    <a:pt x="114319" y="27231"/>
                  </a:lnTo>
                  <a:cubicBezTo>
                    <a:pt x="113641" y="26491"/>
                    <a:pt x="112877" y="25814"/>
                    <a:pt x="112064" y="25210"/>
                  </a:cubicBezTo>
                  <a:lnTo>
                    <a:pt x="112064" y="25210"/>
                  </a:lnTo>
                  <a:cubicBezTo>
                    <a:pt x="105952" y="20688"/>
                    <a:pt x="98128" y="20713"/>
                    <a:pt x="92658" y="21526"/>
                  </a:cubicBezTo>
                  <a:lnTo>
                    <a:pt x="92658" y="21526"/>
                  </a:lnTo>
                  <a:cubicBezTo>
                    <a:pt x="85622" y="22561"/>
                    <a:pt x="78476" y="25530"/>
                    <a:pt x="72524" y="29867"/>
                  </a:cubicBezTo>
                  <a:lnTo>
                    <a:pt x="72524" y="29867"/>
                  </a:lnTo>
                  <a:cubicBezTo>
                    <a:pt x="71194" y="30853"/>
                    <a:pt x="69851" y="31913"/>
                    <a:pt x="68557" y="32948"/>
                  </a:cubicBezTo>
                  <a:lnTo>
                    <a:pt x="68557" y="32948"/>
                  </a:lnTo>
                  <a:lnTo>
                    <a:pt x="68039" y="33354"/>
                  </a:lnTo>
                  <a:cubicBezTo>
                    <a:pt x="64380" y="36250"/>
                    <a:pt x="60289" y="38998"/>
                    <a:pt x="55102" y="39540"/>
                  </a:cubicBezTo>
                  <a:lnTo>
                    <a:pt x="55102" y="39540"/>
                  </a:lnTo>
                  <a:cubicBezTo>
                    <a:pt x="51036" y="39971"/>
                    <a:pt x="46366" y="37913"/>
                    <a:pt x="43495" y="34426"/>
                  </a:cubicBezTo>
                  <a:lnTo>
                    <a:pt x="43495" y="34426"/>
                  </a:lnTo>
                  <a:cubicBezTo>
                    <a:pt x="41696" y="32233"/>
                    <a:pt x="40538" y="29867"/>
                    <a:pt x="39318" y="27354"/>
                  </a:cubicBezTo>
                  <a:lnTo>
                    <a:pt x="39318" y="27354"/>
                  </a:lnTo>
                  <a:cubicBezTo>
                    <a:pt x="38764" y="26196"/>
                    <a:pt x="38185" y="25013"/>
                    <a:pt x="37544" y="23855"/>
                  </a:cubicBezTo>
                  <a:lnTo>
                    <a:pt x="37544" y="23855"/>
                  </a:lnTo>
                  <a:cubicBezTo>
                    <a:pt x="36460" y="21871"/>
                    <a:pt x="35129" y="20072"/>
                    <a:pt x="33712" y="18630"/>
                  </a:cubicBezTo>
                  <a:lnTo>
                    <a:pt x="33712" y="18630"/>
                  </a:lnTo>
                  <a:cubicBezTo>
                    <a:pt x="32024" y="16918"/>
                    <a:pt x="30200" y="15735"/>
                    <a:pt x="28328" y="15106"/>
                  </a:cubicBezTo>
                  <a:lnTo>
                    <a:pt x="28328" y="15106"/>
                  </a:lnTo>
                  <a:cubicBezTo>
                    <a:pt x="25457" y="14158"/>
                    <a:pt x="22845" y="14527"/>
                    <a:pt x="20873" y="14958"/>
                  </a:cubicBezTo>
                  <a:lnTo>
                    <a:pt x="20873" y="14958"/>
                  </a:lnTo>
                  <a:cubicBezTo>
                    <a:pt x="19900" y="13800"/>
                    <a:pt x="19050" y="12580"/>
                    <a:pt x="18224" y="11398"/>
                  </a:cubicBezTo>
                  <a:lnTo>
                    <a:pt x="18224" y="11398"/>
                  </a:lnTo>
                  <a:cubicBezTo>
                    <a:pt x="16967" y="9586"/>
                    <a:pt x="15673" y="7726"/>
                    <a:pt x="13936" y="6075"/>
                  </a:cubicBezTo>
                  <a:lnTo>
                    <a:pt x="13936" y="6075"/>
                  </a:lnTo>
                  <a:cubicBezTo>
                    <a:pt x="10622" y="2908"/>
                    <a:pt x="5804" y="727"/>
                    <a:pt x="703" y="74"/>
                  </a:cubicBezTo>
                  <a:lnTo>
                    <a:pt x="703" y="74"/>
                  </a:lnTo>
                  <a:cubicBezTo>
                    <a:pt x="469" y="50"/>
                    <a:pt x="235"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8"/>
            <p:cNvSpPr/>
            <p:nvPr/>
          </p:nvSpPr>
          <p:spPr>
            <a:xfrm>
              <a:off x="1896625" y="1980675"/>
              <a:ext cx="3850475" cy="1506925"/>
            </a:xfrm>
            <a:custGeom>
              <a:rect b="b" l="l" r="r" t="t"/>
              <a:pathLst>
                <a:path extrusionOk="0" h="60277" w="154019">
                  <a:moveTo>
                    <a:pt x="1" y="49"/>
                  </a:moveTo>
                  <a:cubicBezTo>
                    <a:pt x="4535" y="616"/>
                    <a:pt x="8835" y="2427"/>
                    <a:pt x="11878" y="5064"/>
                  </a:cubicBezTo>
                  <a:lnTo>
                    <a:pt x="11878" y="5064"/>
                  </a:lnTo>
                  <a:cubicBezTo>
                    <a:pt x="13530" y="6494"/>
                    <a:pt x="14786" y="8120"/>
                    <a:pt x="16006" y="9685"/>
                  </a:cubicBezTo>
                  <a:lnTo>
                    <a:pt x="16006" y="9685"/>
                  </a:lnTo>
                  <a:cubicBezTo>
                    <a:pt x="16807" y="10720"/>
                    <a:pt x="17633" y="11792"/>
                    <a:pt x="18569" y="12802"/>
                  </a:cubicBezTo>
                  <a:lnTo>
                    <a:pt x="18569" y="12802"/>
                  </a:lnTo>
                  <a:lnTo>
                    <a:pt x="18581" y="12814"/>
                  </a:lnTo>
                  <a:lnTo>
                    <a:pt x="18606" y="12814"/>
                  </a:lnTo>
                  <a:cubicBezTo>
                    <a:pt x="20627" y="12223"/>
                    <a:pt x="23695" y="11545"/>
                    <a:pt x="26985" y="12506"/>
                  </a:cubicBezTo>
                  <a:lnTo>
                    <a:pt x="26985" y="12506"/>
                  </a:lnTo>
                  <a:cubicBezTo>
                    <a:pt x="32480" y="14133"/>
                    <a:pt x="35905" y="19727"/>
                    <a:pt x="37113" y="22055"/>
                  </a:cubicBezTo>
                  <a:lnTo>
                    <a:pt x="37113" y="22055"/>
                  </a:lnTo>
                  <a:cubicBezTo>
                    <a:pt x="37827" y="23398"/>
                    <a:pt x="38443" y="24791"/>
                    <a:pt x="39047" y="26122"/>
                  </a:cubicBezTo>
                  <a:lnTo>
                    <a:pt x="39047" y="26122"/>
                  </a:lnTo>
                  <a:cubicBezTo>
                    <a:pt x="40292" y="28882"/>
                    <a:pt x="41450" y="31481"/>
                    <a:pt x="43335" y="33896"/>
                  </a:cubicBezTo>
                  <a:lnTo>
                    <a:pt x="43335" y="33896"/>
                  </a:lnTo>
                  <a:cubicBezTo>
                    <a:pt x="44777" y="35732"/>
                    <a:pt x="46785" y="37322"/>
                    <a:pt x="48978" y="38369"/>
                  </a:cubicBezTo>
                  <a:lnTo>
                    <a:pt x="48978" y="38369"/>
                  </a:lnTo>
                  <a:cubicBezTo>
                    <a:pt x="49717" y="38714"/>
                    <a:pt x="50457" y="38997"/>
                    <a:pt x="51208" y="39207"/>
                  </a:cubicBezTo>
                  <a:lnTo>
                    <a:pt x="51208" y="39207"/>
                  </a:lnTo>
                  <a:cubicBezTo>
                    <a:pt x="52872" y="39700"/>
                    <a:pt x="54535" y="39848"/>
                    <a:pt x="56112" y="39650"/>
                  </a:cubicBezTo>
                  <a:lnTo>
                    <a:pt x="56112" y="39650"/>
                  </a:lnTo>
                  <a:cubicBezTo>
                    <a:pt x="60930" y="39034"/>
                    <a:pt x="64700" y="36619"/>
                    <a:pt x="68890" y="33194"/>
                  </a:cubicBezTo>
                  <a:lnTo>
                    <a:pt x="68890" y="33194"/>
                  </a:lnTo>
                  <a:lnTo>
                    <a:pt x="69173" y="32960"/>
                  </a:lnTo>
                  <a:cubicBezTo>
                    <a:pt x="70516" y="31851"/>
                    <a:pt x="71908" y="30693"/>
                    <a:pt x="73313" y="29633"/>
                  </a:cubicBezTo>
                  <a:lnTo>
                    <a:pt x="73313" y="29633"/>
                  </a:lnTo>
                  <a:cubicBezTo>
                    <a:pt x="79092" y="25259"/>
                    <a:pt x="86103" y="22080"/>
                    <a:pt x="93040" y="20700"/>
                  </a:cubicBezTo>
                  <a:lnTo>
                    <a:pt x="93040" y="20700"/>
                  </a:lnTo>
                  <a:cubicBezTo>
                    <a:pt x="101036" y="19111"/>
                    <a:pt x="107628" y="20022"/>
                    <a:pt x="112618" y="23398"/>
                  </a:cubicBezTo>
                  <a:lnTo>
                    <a:pt x="112618" y="23398"/>
                  </a:lnTo>
                  <a:cubicBezTo>
                    <a:pt x="113468" y="23965"/>
                    <a:pt x="114257" y="24618"/>
                    <a:pt x="114984" y="25333"/>
                  </a:cubicBezTo>
                  <a:lnTo>
                    <a:pt x="114984" y="25333"/>
                  </a:lnTo>
                  <a:cubicBezTo>
                    <a:pt x="118631" y="28968"/>
                    <a:pt x="120393" y="33933"/>
                    <a:pt x="122093" y="38751"/>
                  </a:cubicBezTo>
                  <a:lnTo>
                    <a:pt x="122093" y="38751"/>
                  </a:lnTo>
                  <a:cubicBezTo>
                    <a:pt x="122377" y="39564"/>
                    <a:pt x="122672" y="40402"/>
                    <a:pt x="122981" y="41215"/>
                  </a:cubicBezTo>
                  <a:lnTo>
                    <a:pt x="122981" y="41215"/>
                  </a:lnTo>
                  <a:cubicBezTo>
                    <a:pt x="123732" y="43273"/>
                    <a:pt x="124471" y="44936"/>
                    <a:pt x="125297" y="46439"/>
                  </a:cubicBezTo>
                  <a:lnTo>
                    <a:pt x="125297" y="46439"/>
                  </a:lnTo>
                  <a:cubicBezTo>
                    <a:pt x="127145" y="49803"/>
                    <a:pt x="129535" y="52539"/>
                    <a:pt x="132419" y="54584"/>
                  </a:cubicBezTo>
                  <a:lnTo>
                    <a:pt x="132419" y="54584"/>
                  </a:lnTo>
                  <a:cubicBezTo>
                    <a:pt x="134612" y="56149"/>
                    <a:pt x="137076" y="57332"/>
                    <a:pt x="139935" y="58231"/>
                  </a:cubicBezTo>
                  <a:lnTo>
                    <a:pt x="139935" y="58231"/>
                  </a:lnTo>
                  <a:cubicBezTo>
                    <a:pt x="142387" y="58995"/>
                    <a:pt x="145085" y="59537"/>
                    <a:pt x="148202" y="59870"/>
                  </a:cubicBezTo>
                  <a:lnTo>
                    <a:pt x="148202" y="59870"/>
                  </a:lnTo>
                  <a:cubicBezTo>
                    <a:pt x="149866" y="60042"/>
                    <a:pt x="151677" y="60178"/>
                    <a:pt x="153722" y="60264"/>
                  </a:cubicBezTo>
                  <a:lnTo>
                    <a:pt x="153722" y="60264"/>
                  </a:lnTo>
                  <a:cubicBezTo>
                    <a:pt x="153821" y="60276"/>
                    <a:pt x="153920" y="60276"/>
                    <a:pt x="154018" y="60276"/>
                  </a:cubicBezTo>
                  <a:lnTo>
                    <a:pt x="154018" y="60276"/>
                  </a:lnTo>
                  <a:lnTo>
                    <a:pt x="154018" y="60227"/>
                  </a:lnTo>
                  <a:cubicBezTo>
                    <a:pt x="153920" y="60227"/>
                    <a:pt x="153821" y="60215"/>
                    <a:pt x="153722" y="60215"/>
                  </a:cubicBezTo>
                  <a:lnTo>
                    <a:pt x="153722" y="60215"/>
                  </a:lnTo>
                  <a:cubicBezTo>
                    <a:pt x="151677" y="60129"/>
                    <a:pt x="149866" y="59993"/>
                    <a:pt x="148202" y="59808"/>
                  </a:cubicBezTo>
                  <a:lnTo>
                    <a:pt x="148202" y="59808"/>
                  </a:lnTo>
                  <a:cubicBezTo>
                    <a:pt x="141524" y="59094"/>
                    <a:pt x="136509" y="57430"/>
                    <a:pt x="132456" y="54547"/>
                  </a:cubicBezTo>
                  <a:lnTo>
                    <a:pt x="132456" y="54547"/>
                  </a:lnTo>
                  <a:cubicBezTo>
                    <a:pt x="129585" y="52514"/>
                    <a:pt x="127194" y="49779"/>
                    <a:pt x="125346" y="46415"/>
                  </a:cubicBezTo>
                  <a:lnTo>
                    <a:pt x="125346" y="46415"/>
                  </a:lnTo>
                  <a:cubicBezTo>
                    <a:pt x="124521" y="44912"/>
                    <a:pt x="123794" y="43261"/>
                    <a:pt x="123030" y="41203"/>
                  </a:cubicBezTo>
                  <a:lnTo>
                    <a:pt x="123030" y="41203"/>
                  </a:lnTo>
                  <a:cubicBezTo>
                    <a:pt x="122734" y="40390"/>
                    <a:pt x="122438" y="39552"/>
                    <a:pt x="122155" y="38739"/>
                  </a:cubicBezTo>
                  <a:lnTo>
                    <a:pt x="122155" y="38739"/>
                  </a:lnTo>
                  <a:cubicBezTo>
                    <a:pt x="120442" y="33921"/>
                    <a:pt x="118680" y="28943"/>
                    <a:pt x="115033" y="25296"/>
                  </a:cubicBezTo>
                  <a:lnTo>
                    <a:pt x="115033" y="25296"/>
                  </a:lnTo>
                  <a:cubicBezTo>
                    <a:pt x="114294" y="24581"/>
                    <a:pt x="113505" y="23928"/>
                    <a:pt x="112655" y="23362"/>
                  </a:cubicBezTo>
                  <a:lnTo>
                    <a:pt x="112655" y="23362"/>
                  </a:lnTo>
                  <a:cubicBezTo>
                    <a:pt x="109969" y="21538"/>
                    <a:pt x="106766" y="20429"/>
                    <a:pt x="103131" y="20047"/>
                  </a:cubicBezTo>
                  <a:lnTo>
                    <a:pt x="103131" y="20047"/>
                  </a:lnTo>
                  <a:cubicBezTo>
                    <a:pt x="100063" y="19727"/>
                    <a:pt x="96662" y="19936"/>
                    <a:pt x="93015" y="20651"/>
                  </a:cubicBezTo>
                  <a:lnTo>
                    <a:pt x="93015" y="20651"/>
                  </a:lnTo>
                  <a:cubicBezTo>
                    <a:pt x="89516" y="21353"/>
                    <a:pt x="86029" y="22487"/>
                    <a:pt x="82653" y="24015"/>
                  </a:cubicBezTo>
                  <a:lnTo>
                    <a:pt x="82653" y="24015"/>
                  </a:lnTo>
                  <a:cubicBezTo>
                    <a:pt x="79313" y="25530"/>
                    <a:pt x="76159" y="27415"/>
                    <a:pt x="73264" y="29596"/>
                  </a:cubicBezTo>
                  <a:lnTo>
                    <a:pt x="73264" y="29596"/>
                  </a:lnTo>
                  <a:cubicBezTo>
                    <a:pt x="71871" y="30656"/>
                    <a:pt x="70479" y="31802"/>
                    <a:pt x="69124" y="32923"/>
                  </a:cubicBezTo>
                  <a:lnTo>
                    <a:pt x="69124" y="32923"/>
                  </a:lnTo>
                  <a:lnTo>
                    <a:pt x="68853" y="33145"/>
                  </a:lnTo>
                  <a:cubicBezTo>
                    <a:pt x="64663" y="36582"/>
                    <a:pt x="60893" y="38985"/>
                    <a:pt x="56100" y="39589"/>
                  </a:cubicBezTo>
                  <a:lnTo>
                    <a:pt x="56100" y="39589"/>
                  </a:lnTo>
                  <a:cubicBezTo>
                    <a:pt x="51689" y="40156"/>
                    <a:pt x="46452" y="37802"/>
                    <a:pt x="43384" y="33872"/>
                  </a:cubicBezTo>
                  <a:lnTo>
                    <a:pt x="43384" y="33872"/>
                  </a:lnTo>
                  <a:cubicBezTo>
                    <a:pt x="41511" y="31457"/>
                    <a:pt x="40341" y="28857"/>
                    <a:pt x="39109" y="26109"/>
                  </a:cubicBezTo>
                  <a:lnTo>
                    <a:pt x="39109" y="26109"/>
                  </a:lnTo>
                  <a:cubicBezTo>
                    <a:pt x="38505" y="24766"/>
                    <a:pt x="37877" y="23386"/>
                    <a:pt x="37174" y="22031"/>
                  </a:cubicBezTo>
                  <a:lnTo>
                    <a:pt x="37174" y="22031"/>
                  </a:lnTo>
                  <a:cubicBezTo>
                    <a:pt x="35954" y="19702"/>
                    <a:pt x="32529" y="14096"/>
                    <a:pt x="26997" y="12457"/>
                  </a:cubicBezTo>
                  <a:lnTo>
                    <a:pt x="26997" y="12457"/>
                  </a:lnTo>
                  <a:cubicBezTo>
                    <a:pt x="26972" y="12457"/>
                    <a:pt x="26960" y="12457"/>
                    <a:pt x="26948" y="12445"/>
                  </a:cubicBezTo>
                  <a:lnTo>
                    <a:pt x="26948" y="12445"/>
                  </a:lnTo>
                  <a:cubicBezTo>
                    <a:pt x="23670" y="11496"/>
                    <a:pt x="20627" y="12161"/>
                    <a:pt x="18606" y="12753"/>
                  </a:cubicBezTo>
                  <a:lnTo>
                    <a:pt x="18606" y="12753"/>
                  </a:lnTo>
                  <a:cubicBezTo>
                    <a:pt x="17670" y="11755"/>
                    <a:pt x="16844" y="10683"/>
                    <a:pt x="16055" y="9660"/>
                  </a:cubicBezTo>
                  <a:lnTo>
                    <a:pt x="16055" y="9660"/>
                  </a:lnTo>
                  <a:cubicBezTo>
                    <a:pt x="14836" y="8083"/>
                    <a:pt x="13579" y="6457"/>
                    <a:pt x="11928" y="5027"/>
                  </a:cubicBezTo>
                  <a:lnTo>
                    <a:pt x="11928" y="5027"/>
                  </a:lnTo>
                  <a:cubicBezTo>
                    <a:pt x="8872" y="2378"/>
                    <a:pt x="4547" y="55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8"/>
            <p:cNvSpPr/>
            <p:nvPr/>
          </p:nvSpPr>
          <p:spPr>
            <a:xfrm>
              <a:off x="1896625" y="2001300"/>
              <a:ext cx="3850475" cy="1440400"/>
            </a:xfrm>
            <a:custGeom>
              <a:rect b="b" l="l" r="r" t="t"/>
              <a:pathLst>
                <a:path extrusionOk="0" h="57616" w="154019">
                  <a:moveTo>
                    <a:pt x="1" y="50"/>
                  </a:moveTo>
                  <a:cubicBezTo>
                    <a:pt x="3734" y="604"/>
                    <a:pt x="7258" y="2021"/>
                    <a:pt x="9870" y="4042"/>
                  </a:cubicBezTo>
                  <a:lnTo>
                    <a:pt x="9870" y="4042"/>
                  </a:lnTo>
                  <a:cubicBezTo>
                    <a:pt x="11435" y="5250"/>
                    <a:pt x="12655" y="6630"/>
                    <a:pt x="13838" y="7973"/>
                  </a:cubicBezTo>
                  <a:lnTo>
                    <a:pt x="13838" y="7973"/>
                  </a:lnTo>
                  <a:cubicBezTo>
                    <a:pt x="14614" y="8847"/>
                    <a:pt x="15415" y="9759"/>
                    <a:pt x="16302" y="10609"/>
                  </a:cubicBezTo>
                  <a:lnTo>
                    <a:pt x="16302" y="10609"/>
                  </a:lnTo>
                  <a:lnTo>
                    <a:pt x="16314" y="10634"/>
                  </a:lnTo>
                  <a:lnTo>
                    <a:pt x="16339" y="10622"/>
                  </a:lnTo>
                  <a:cubicBezTo>
                    <a:pt x="18581" y="9833"/>
                    <a:pt x="21970" y="8897"/>
                    <a:pt x="25654" y="9882"/>
                  </a:cubicBezTo>
                  <a:lnTo>
                    <a:pt x="25654" y="9882"/>
                  </a:lnTo>
                  <a:cubicBezTo>
                    <a:pt x="25740" y="9907"/>
                    <a:pt x="25839" y="9932"/>
                    <a:pt x="25925" y="9956"/>
                  </a:cubicBezTo>
                  <a:lnTo>
                    <a:pt x="25925" y="9956"/>
                  </a:lnTo>
                  <a:cubicBezTo>
                    <a:pt x="31913" y="11694"/>
                    <a:pt x="35486" y="17719"/>
                    <a:pt x="36743" y="20245"/>
                  </a:cubicBezTo>
                  <a:lnTo>
                    <a:pt x="36743" y="20245"/>
                  </a:lnTo>
                  <a:cubicBezTo>
                    <a:pt x="37519" y="21785"/>
                    <a:pt x="38172" y="23362"/>
                    <a:pt x="38813" y="24878"/>
                  </a:cubicBezTo>
                  <a:lnTo>
                    <a:pt x="38813" y="24878"/>
                  </a:lnTo>
                  <a:cubicBezTo>
                    <a:pt x="40021" y="27748"/>
                    <a:pt x="41265" y="30718"/>
                    <a:pt x="43236" y="33355"/>
                  </a:cubicBezTo>
                  <a:lnTo>
                    <a:pt x="43236" y="33355"/>
                  </a:lnTo>
                  <a:cubicBezTo>
                    <a:pt x="44764" y="35412"/>
                    <a:pt x="46933" y="37174"/>
                    <a:pt x="49336" y="38345"/>
                  </a:cubicBezTo>
                  <a:lnTo>
                    <a:pt x="49336" y="38345"/>
                  </a:lnTo>
                  <a:cubicBezTo>
                    <a:pt x="50149" y="38739"/>
                    <a:pt x="50974" y="39047"/>
                    <a:pt x="51800" y="39294"/>
                  </a:cubicBezTo>
                  <a:lnTo>
                    <a:pt x="51800" y="39294"/>
                  </a:lnTo>
                  <a:cubicBezTo>
                    <a:pt x="53599" y="39811"/>
                    <a:pt x="55398" y="39959"/>
                    <a:pt x="57110" y="39713"/>
                  </a:cubicBezTo>
                  <a:lnTo>
                    <a:pt x="57110" y="39713"/>
                  </a:lnTo>
                  <a:cubicBezTo>
                    <a:pt x="62335" y="38949"/>
                    <a:pt x="66351" y="35844"/>
                    <a:pt x="69703" y="32997"/>
                  </a:cubicBezTo>
                  <a:lnTo>
                    <a:pt x="69703" y="32997"/>
                  </a:lnTo>
                  <a:cubicBezTo>
                    <a:pt x="71120" y="31790"/>
                    <a:pt x="72586" y="30533"/>
                    <a:pt x="74052" y="29375"/>
                  </a:cubicBezTo>
                  <a:lnTo>
                    <a:pt x="74052" y="29375"/>
                  </a:lnTo>
                  <a:cubicBezTo>
                    <a:pt x="79769" y="24890"/>
                    <a:pt x="86460" y="21588"/>
                    <a:pt x="93409" y="19850"/>
                  </a:cubicBezTo>
                  <a:lnTo>
                    <a:pt x="93409" y="19850"/>
                  </a:lnTo>
                  <a:cubicBezTo>
                    <a:pt x="101455" y="17830"/>
                    <a:pt x="108121" y="18397"/>
                    <a:pt x="113210" y="21551"/>
                  </a:cubicBezTo>
                  <a:lnTo>
                    <a:pt x="113210" y="21551"/>
                  </a:lnTo>
                  <a:cubicBezTo>
                    <a:pt x="114097" y="22093"/>
                    <a:pt x="114922" y="22721"/>
                    <a:pt x="115686" y="23424"/>
                  </a:cubicBezTo>
                  <a:lnTo>
                    <a:pt x="115686" y="23424"/>
                  </a:lnTo>
                  <a:cubicBezTo>
                    <a:pt x="119592" y="27034"/>
                    <a:pt x="121539" y="32147"/>
                    <a:pt x="123424" y="37100"/>
                  </a:cubicBezTo>
                  <a:lnTo>
                    <a:pt x="123424" y="37100"/>
                  </a:lnTo>
                  <a:cubicBezTo>
                    <a:pt x="123695" y="37815"/>
                    <a:pt x="123979" y="38554"/>
                    <a:pt x="124262" y="39281"/>
                  </a:cubicBezTo>
                  <a:lnTo>
                    <a:pt x="124262" y="39281"/>
                  </a:lnTo>
                  <a:cubicBezTo>
                    <a:pt x="125075" y="41351"/>
                    <a:pt x="125851" y="43015"/>
                    <a:pt x="126702" y="44530"/>
                  </a:cubicBezTo>
                  <a:lnTo>
                    <a:pt x="126702" y="44530"/>
                  </a:lnTo>
                  <a:cubicBezTo>
                    <a:pt x="128648" y="47943"/>
                    <a:pt x="131113" y="50666"/>
                    <a:pt x="134045" y="52650"/>
                  </a:cubicBezTo>
                  <a:lnTo>
                    <a:pt x="134045" y="52650"/>
                  </a:lnTo>
                  <a:cubicBezTo>
                    <a:pt x="138173" y="55422"/>
                    <a:pt x="143286" y="56950"/>
                    <a:pt x="150149" y="57431"/>
                  </a:cubicBezTo>
                  <a:lnTo>
                    <a:pt x="150149" y="57431"/>
                  </a:lnTo>
                  <a:cubicBezTo>
                    <a:pt x="151344" y="57517"/>
                    <a:pt x="152613" y="57579"/>
                    <a:pt x="154018" y="57616"/>
                  </a:cubicBezTo>
                  <a:lnTo>
                    <a:pt x="154018" y="57616"/>
                  </a:lnTo>
                  <a:lnTo>
                    <a:pt x="154018" y="57566"/>
                  </a:lnTo>
                  <a:cubicBezTo>
                    <a:pt x="152613" y="57529"/>
                    <a:pt x="151344" y="57468"/>
                    <a:pt x="150149" y="57381"/>
                  </a:cubicBezTo>
                  <a:lnTo>
                    <a:pt x="150149" y="57381"/>
                  </a:lnTo>
                  <a:cubicBezTo>
                    <a:pt x="143298" y="56901"/>
                    <a:pt x="138197" y="55385"/>
                    <a:pt x="134082" y="52613"/>
                  </a:cubicBezTo>
                  <a:lnTo>
                    <a:pt x="134082" y="52613"/>
                  </a:lnTo>
                  <a:cubicBezTo>
                    <a:pt x="131162" y="50642"/>
                    <a:pt x="128698" y="47906"/>
                    <a:pt x="126763" y="44506"/>
                  </a:cubicBezTo>
                  <a:lnTo>
                    <a:pt x="126763" y="44506"/>
                  </a:lnTo>
                  <a:cubicBezTo>
                    <a:pt x="125901" y="43002"/>
                    <a:pt x="125124" y="41339"/>
                    <a:pt x="124324" y="39269"/>
                  </a:cubicBezTo>
                  <a:lnTo>
                    <a:pt x="124324" y="39269"/>
                  </a:lnTo>
                  <a:cubicBezTo>
                    <a:pt x="124040" y="38542"/>
                    <a:pt x="123757" y="37803"/>
                    <a:pt x="123486" y="37088"/>
                  </a:cubicBezTo>
                  <a:lnTo>
                    <a:pt x="123486" y="37088"/>
                  </a:lnTo>
                  <a:cubicBezTo>
                    <a:pt x="121601" y="32123"/>
                    <a:pt x="119641" y="26997"/>
                    <a:pt x="115736" y="23387"/>
                  </a:cubicBezTo>
                  <a:lnTo>
                    <a:pt x="115736" y="23387"/>
                  </a:lnTo>
                  <a:cubicBezTo>
                    <a:pt x="114959" y="22684"/>
                    <a:pt x="114134" y="22056"/>
                    <a:pt x="113247" y="21514"/>
                  </a:cubicBezTo>
                  <a:lnTo>
                    <a:pt x="113247" y="21514"/>
                  </a:lnTo>
                  <a:cubicBezTo>
                    <a:pt x="108133" y="18347"/>
                    <a:pt x="101455" y="17768"/>
                    <a:pt x="93385" y="19801"/>
                  </a:cubicBezTo>
                  <a:lnTo>
                    <a:pt x="93385" y="19801"/>
                  </a:lnTo>
                  <a:cubicBezTo>
                    <a:pt x="86435" y="21551"/>
                    <a:pt x="79732" y="24841"/>
                    <a:pt x="74015" y="29338"/>
                  </a:cubicBezTo>
                  <a:lnTo>
                    <a:pt x="74015" y="29338"/>
                  </a:lnTo>
                  <a:cubicBezTo>
                    <a:pt x="72537" y="30496"/>
                    <a:pt x="71070" y="31741"/>
                    <a:pt x="69654" y="32948"/>
                  </a:cubicBezTo>
                  <a:lnTo>
                    <a:pt x="69654" y="32948"/>
                  </a:lnTo>
                  <a:cubicBezTo>
                    <a:pt x="66314" y="35794"/>
                    <a:pt x="62310" y="38899"/>
                    <a:pt x="57086" y="39663"/>
                  </a:cubicBezTo>
                  <a:lnTo>
                    <a:pt x="57086" y="39663"/>
                  </a:lnTo>
                  <a:cubicBezTo>
                    <a:pt x="51467" y="40476"/>
                    <a:pt x="45996" y="36953"/>
                    <a:pt x="43286" y="33330"/>
                  </a:cubicBezTo>
                  <a:lnTo>
                    <a:pt x="43286" y="33330"/>
                  </a:lnTo>
                  <a:cubicBezTo>
                    <a:pt x="41314" y="30693"/>
                    <a:pt x="40131" y="27859"/>
                    <a:pt x="38875" y="24865"/>
                  </a:cubicBezTo>
                  <a:lnTo>
                    <a:pt x="38875" y="24865"/>
                  </a:lnTo>
                  <a:cubicBezTo>
                    <a:pt x="38234" y="23337"/>
                    <a:pt x="37569" y="21760"/>
                    <a:pt x="36805" y="20232"/>
                  </a:cubicBezTo>
                  <a:lnTo>
                    <a:pt x="36805" y="20232"/>
                  </a:lnTo>
                  <a:cubicBezTo>
                    <a:pt x="35597" y="17805"/>
                    <a:pt x="34045" y="15612"/>
                    <a:pt x="32307" y="13875"/>
                  </a:cubicBezTo>
                  <a:lnTo>
                    <a:pt x="32307" y="13875"/>
                  </a:lnTo>
                  <a:cubicBezTo>
                    <a:pt x="30250" y="11817"/>
                    <a:pt x="28020" y="10449"/>
                    <a:pt x="25666" y="9833"/>
                  </a:cubicBezTo>
                  <a:lnTo>
                    <a:pt x="25666" y="9833"/>
                  </a:lnTo>
                  <a:cubicBezTo>
                    <a:pt x="21982" y="8847"/>
                    <a:pt x="18581" y="9772"/>
                    <a:pt x="16326" y="10560"/>
                  </a:cubicBezTo>
                  <a:lnTo>
                    <a:pt x="16326" y="10560"/>
                  </a:lnTo>
                  <a:cubicBezTo>
                    <a:pt x="15439" y="9710"/>
                    <a:pt x="14651" y="8810"/>
                    <a:pt x="13875" y="7936"/>
                  </a:cubicBezTo>
                  <a:lnTo>
                    <a:pt x="13875" y="7936"/>
                  </a:lnTo>
                  <a:cubicBezTo>
                    <a:pt x="12704" y="6593"/>
                    <a:pt x="11472" y="5213"/>
                    <a:pt x="9907" y="4005"/>
                  </a:cubicBezTo>
                  <a:lnTo>
                    <a:pt x="9907" y="4005"/>
                  </a:lnTo>
                  <a:cubicBezTo>
                    <a:pt x="7283" y="1972"/>
                    <a:pt x="3746" y="55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28"/>
            <p:cNvSpPr/>
            <p:nvPr/>
          </p:nvSpPr>
          <p:spPr>
            <a:xfrm>
              <a:off x="1896625" y="2021625"/>
              <a:ext cx="3850475" cy="1376650"/>
            </a:xfrm>
            <a:custGeom>
              <a:rect b="b" l="l" r="r" t="t"/>
              <a:pathLst>
                <a:path extrusionOk="0" h="55066" w="154019">
                  <a:moveTo>
                    <a:pt x="1" y="50"/>
                  </a:moveTo>
                  <a:cubicBezTo>
                    <a:pt x="2933" y="543"/>
                    <a:pt x="5705" y="1578"/>
                    <a:pt x="7862" y="3020"/>
                  </a:cubicBezTo>
                  <a:lnTo>
                    <a:pt x="7862" y="3020"/>
                  </a:lnTo>
                  <a:cubicBezTo>
                    <a:pt x="9340" y="4018"/>
                    <a:pt x="10523" y="5164"/>
                    <a:pt x="11669" y="6260"/>
                  </a:cubicBezTo>
                  <a:lnTo>
                    <a:pt x="11669" y="6260"/>
                  </a:lnTo>
                  <a:cubicBezTo>
                    <a:pt x="12421" y="6987"/>
                    <a:pt x="13185" y="7726"/>
                    <a:pt x="14047" y="8441"/>
                  </a:cubicBezTo>
                  <a:lnTo>
                    <a:pt x="14047" y="8441"/>
                  </a:lnTo>
                  <a:lnTo>
                    <a:pt x="14059" y="8453"/>
                  </a:lnTo>
                  <a:lnTo>
                    <a:pt x="14072" y="8441"/>
                  </a:lnTo>
                  <a:cubicBezTo>
                    <a:pt x="16524" y="7468"/>
                    <a:pt x="20257" y="6272"/>
                    <a:pt x="24323" y="7258"/>
                  </a:cubicBezTo>
                  <a:lnTo>
                    <a:pt x="24323" y="7258"/>
                  </a:lnTo>
                  <a:cubicBezTo>
                    <a:pt x="24496" y="7295"/>
                    <a:pt x="24680" y="7344"/>
                    <a:pt x="24853" y="7406"/>
                  </a:cubicBezTo>
                  <a:lnTo>
                    <a:pt x="24853" y="7406"/>
                  </a:lnTo>
                  <a:cubicBezTo>
                    <a:pt x="29387" y="8712"/>
                    <a:pt x="33663" y="12803"/>
                    <a:pt x="36373" y="18458"/>
                  </a:cubicBezTo>
                  <a:lnTo>
                    <a:pt x="36373" y="18458"/>
                  </a:lnTo>
                  <a:cubicBezTo>
                    <a:pt x="37199" y="20171"/>
                    <a:pt x="37901" y="21933"/>
                    <a:pt x="38579" y="23646"/>
                  </a:cubicBezTo>
                  <a:lnTo>
                    <a:pt x="38579" y="23646"/>
                  </a:lnTo>
                  <a:cubicBezTo>
                    <a:pt x="39799" y="26751"/>
                    <a:pt x="41068" y="29954"/>
                    <a:pt x="43138" y="32837"/>
                  </a:cubicBezTo>
                  <a:lnTo>
                    <a:pt x="43138" y="32837"/>
                  </a:lnTo>
                  <a:cubicBezTo>
                    <a:pt x="44764" y="35092"/>
                    <a:pt x="47093" y="37051"/>
                    <a:pt x="49693" y="38333"/>
                  </a:cubicBezTo>
                  <a:lnTo>
                    <a:pt x="49693" y="38333"/>
                  </a:lnTo>
                  <a:cubicBezTo>
                    <a:pt x="50580" y="38776"/>
                    <a:pt x="51479" y="39121"/>
                    <a:pt x="52379" y="39392"/>
                  </a:cubicBezTo>
                  <a:lnTo>
                    <a:pt x="52379" y="39392"/>
                  </a:lnTo>
                  <a:cubicBezTo>
                    <a:pt x="54326" y="39947"/>
                    <a:pt x="56272" y="40095"/>
                    <a:pt x="58096" y="39787"/>
                  </a:cubicBezTo>
                  <a:lnTo>
                    <a:pt x="58096" y="39787"/>
                  </a:lnTo>
                  <a:cubicBezTo>
                    <a:pt x="63209" y="38949"/>
                    <a:pt x="67029" y="35881"/>
                    <a:pt x="70516" y="32813"/>
                  </a:cubicBezTo>
                  <a:lnTo>
                    <a:pt x="70516" y="32813"/>
                  </a:lnTo>
                  <a:cubicBezTo>
                    <a:pt x="71945" y="31531"/>
                    <a:pt x="73350" y="30299"/>
                    <a:pt x="74792" y="29129"/>
                  </a:cubicBezTo>
                  <a:lnTo>
                    <a:pt x="74792" y="29129"/>
                  </a:lnTo>
                  <a:cubicBezTo>
                    <a:pt x="80361" y="24594"/>
                    <a:pt x="86928" y="21095"/>
                    <a:pt x="93766" y="19000"/>
                  </a:cubicBezTo>
                  <a:lnTo>
                    <a:pt x="93766" y="19000"/>
                  </a:lnTo>
                  <a:cubicBezTo>
                    <a:pt x="101985" y="16499"/>
                    <a:pt x="108528" y="16733"/>
                    <a:pt x="113813" y="19715"/>
                  </a:cubicBezTo>
                  <a:lnTo>
                    <a:pt x="113813" y="19715"/>
                  </a:lnTo>
                  <a:cubicBezTo>
                    <a:pt x="114725" y="20233"/>
                    <a:pt x="115588" y="20836"/>
                    <a:pt x="116389" y="21526"/>
                  </a:cubicBezTo>
                  <a:lnTo>
                    <a:pt x="116389" y="21526"/>
                  </a:lnTo>
                  <a:cubicBezTo>
                    <a:pt x="120566" y="25100"/>
                    <a:pt x="122697" y="30361"/>
                    <a:pt x="124767" y="35462"/>
                  </a:cubicBezTo>
                  <a:lnTo>
                    <a:pt x="124767" y="35462"/>
                  </a:lnTo>
                  <a:cubicBezTo>
                    <a:pt x="125026" y="36078"/>
                    <a:pt x="125285" y="36731"/>
                    <a:pt x="125543" y="37359"/>
                  </a:cubicBezTo>
                  <a:lnTo>
                    <a:pt x="125543" y="37359"/>
                  </a:lnTo>
                  <a:cubicBezTo>
                    <a:pt x="126406" y="39442"/>
                    <a:pt x="127231" y="41117"/>
                    <a:pt x="128119" y="42621"/>
                  </a:cubicBezTo>
                  <a:lnTo>
                    <a:pt x="128119" y="42621"/>
                  </a:lnTo>
                  <a:cubicBezTo>
                    <a:pt x="130152" y="46083"/>
                    <a:pt x="132702" y="48806"/>
                    <a:pt x="135684" y="50728"/>
                  </a:cubicBezTo>
                  <a:lnTo>
                    <a:pt x="135684" y="50728"/>
                  </a:lnTo>
                  <a:cubicBezTo>
                    <a:pt x="137988" y="52207"/>
                    <a:pt x="140563" y="53266"/>
                    <a:pt x="143557" y="53969"/>
                  </a:cubicBezTo>
                  <a:lnTo>
                    <a:pt x="143557" y="53969"/>
                  </a:lnTo>
                  <a:cubicBezTo>
                    <a:pt x="146046" y="54560"/>
                    <a:pt x="148831" y="54893"/>
                    <a:pt x="152096" y="55016"/>
                  </a:cubicBezTo>
                  <a:lnTo>
                    <a:pt x="152096" y="55016"/>
                  </a:lnTo>
                  <a:cubicBezTo>
                    <a:pt x="152712" y="55041"/>
                    <a:pt x="153340" y="55053"/>
                    <a:pt x="154018" y="55065"/>
                  </a:cubicBezTo>
                  <a:lnTo>
                    <a:pt x="154018" y="55065"/>
                  </a:lnTo>
                  <a:lnTo>
                    <a:pt x="154018" y="55004"/>
                  </a:lnTo>
                  <a:cubicBezTo>
                    <a:pt x="153340" y="55004"/>
                    <a:pt x="152700" y="54979"/>
                    <a:pt x="152096" y="54967"/>
                  </a:cubicBezTo>
                  <a:lnTo>
                    <a:pt x="152096" y="54967"/>
                  </a:lnTo>
                  <a:cubicBezTo>
                    <a:pt x="147685" y="54806"/>
                    <a:pt x="141179" y="54190"/>
                    <a:pt x="135709" y="50679"/>
                  </a:cubicBezTo>
                  <a:lnTo>
                    <a:pt x="135709" y="50679"/>
                  </a:lnTo>
                  <a:cubicBezTo>
                    <a:pt x="132739" y="48769"/>
                    <a:pt x="130201" y="46058"/>
                    <a:pt x="128168" y="42608"/>
                  </a:cubicBezTo>
                  <a:lnTo>
                    <a:pt x="128168" y="42608"/>
                  </a:lnTo>
                  <a:cubicBezTo>
                    <a:pt x="127281" y="41093"/>
                    <a:pt x="126467" y="39429"/>
                    <a:pt x="125605" y="37347"/>
                  </a:cubicBezTo>
                  <a:lnTo>
                    <a:pt x="125605" y="37347"/>
                  </a:lnTo>
                  <a:cubicBezTo>
                    <a:pt x="125346" y="36719"/>
                    <a:pt x="125075" y="36066"/>
                    <a:pt x="124829" y="35437"/>
                  </a:cubicBezTo>
                  <a:lnTo>
                    <a:pt x="124829" y="35437"/>
                  </a:lnTo>
                  <a:cubicBezTo>
                    <a:pt x="122759" y="30348"/>
                    <a:pt x="120615" y="25075"/>
                    <a:pt x="116438" y="21489"/>
                  </a:cubicBezTo>
                  <a:lnTo>
                    <a:pt x="116438" y="21489"/>
                  </a:lnTo>
                  <a:cubicBezTo>
                    <a:pt x="115625" y="20799"/>
                    <a:pt x="114750" y="20196"/>
                    <a:pt x="113838" y="19678"/>
                  </a:cubicBezTo>
                  <a:lnTo>
                    <a:pt x="113838" y="19678"/>
                  </a:lnTo>
                  <a:cubicBezTo>
                    <a:pt x="110955" y="18052"/>
                    <a:pt x="107603" y="17226"/>
                    <a:pt x="103870" y="17251"/>
                  </a:cubicBezTo>
                  <a:lnTo>
                    <a:pt x="103870" y="17251"/>
                  </a:lnTo>
                  <a:cubicBezTo>
                    <a:pt x="100777" y="17263"/>
                    <a:pt x="97475" y="17818"/>
                    <a:pt x="93742" y="18951"/>
                  </a:cubicBezTo>
                  <a:lnTo>
                    <a:pt x="93742" y="18951"/>
                  </a:lnTo>
                  <a:cubicBezTo>
                    <a:pt x="86891" y="21046"/>
                    <a:pt x="80324" y="24545"/>
                    <a:pt x="74755" y="29079"/>
                  </a:cubicBezTo>
                  <a:lnTo>
                    <a:pt x="74755" y="29079"/>
                  </a:lnTo>
                  <a:cubicBezTo>
                    <a:pt x="73313" y="30262"/>
                    <a:pt x="71908" y="31494"/>
                    <a:pt x="70467" y="32776"/>
                  </a:cubicBezTo>
                  <a:lnTo>
                    <a:pt x="70467" y="32776"/>
                  </a:lnTo>
                  <a:cubicBezTo>
                    <a:pt x="66992" y="35832"/>
                    <a:pt x="63172" y="38900"/>
                    <a:pt x="58084" y="39737"/>
                  </a:cubicBezTo>
                  <a:lnTo>
                    <a:pt x="58084" y="39737"/>
                  </a:lnTo>
                  <a:cubicBezTo>
                    <a:pt x="52268" y="40698"/>
                    <a:pt x="46181" y="36977"/>
                    <a:pt x="43187" y="32813"/>
                  </a:cubicBezTo>
                  <a:lnTo>
                    <a:pt x="43187" y="32813"/>
                  </a:lnTo>
                  <a:cubicBezTo>
                    <a:pt x="41129" y="29942"/>
                    <a:pt x="39860" y="26726"/>
                    <a:pt x="38628" y="23621"/>
                  </a:cubicBezTo>
                  <a:lnTo>
                    <a:pt x="38628" y="23621"/>
                  </a:lnTo>
                  <a:cubicBezTo>
                    <a:pt x="37963" y="21921"/>
                    <a:pt x="37261" y="20146"/>
                    <a:pt x="36435" y="18434"/>
                  </a:cubicBezTo>
                  <a:lnTo>
                    <a:pt x="36435" y="18434"/>
                  </a:lnTo>
                  <a:cubicBezTo>
                    <a:pt x="35166" y="15797"/>
                    <a:pt x="33490" y="13407"/>
                    <a:pt x="31605" y="11509"/>
                  </a:cubicBezTo>
                  <a:lnTo>
                    <a:pt x="31605" y="11509"/>
                  </a:lnTo>
                  <a:cubicBezTo>
                    <a:pt x="29375" y="9279"/>
                    <a:pt x="26923" y="7837"/>
                    <a:pt x="24335" y="7209"/>
                  </a:cubicBezTo>
                  <a:lnTo>
                    <a:pt x="24335" y="7209"/>
                  </a:lnTo>
                  <a:cubicBezTo>
                    <a:pt x="20257" y="6223"/>
                    <a:pt x="16524" y="7406"/>
                    <a:pt x="14059" y="8392"/>
                  </a:cubicBezTo>
                  <a:lnTo>
                    <a:pt x="14059" y="8392"/>
                  </a:lnTo>
                  <a:cubicBezTo>
                    <a:pt x="13222" y="7689"/>
                    <a:pt x="12458" y="6950"/>
                    <a:pt x="11718" y="6236"/>
                  </a:cubicBezTo>
                  <a:lnTo>
                    <a:pt x="11718" y="6236"/>
                  </a:lnTo>
                  <a:cubicBezTo>
                    <a:pt x="10572" y="5127"/>
                    <a:pt x="9377" y="3981"/>
                    <a:pt x="7899" y="2983"/>
                  </a:cubicBezTo>
                  <a:lnTo>
                    <a:pt x="7899" y="2983"/>
                  </a:lnTo>
                  <a:cubicBezTo>
                    <a:pt x="5730" y="1529"/>
                    <a:pt x="2945" y="49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28"/>
            <p:cNvSpPr/>
            <p:nvPr/>
          </p:nvSpPr>
          <p:spPr>
            <a:xfrm>
              <a:off x="1896625" y="2040725"/>
              <a:ext cx="3850475" cy="1315950"/>
            </a:xfrm>
            <a:custGeom>
              <a:rect b="b" l="l" r="r" t="t"/>
              <a:pathLst>
                <a:path extrusionOk="0" h="52638" w="154019">
                  <a:moveTo>
                    <a:pt x="1" y="62"/>
                  </a:moveTo>
                  <a:cubicBezTo>
                    <a:pt x="2157" y="457"/>
                    <a:pt x="4178" y="1134"/>
                    <a:pt x="5853" y="2058"/>
                  </a:cubicBezTo>
                  <a:lnTo>
                    <a:pt x="5853" y="2058"/>
                  </a:lnTo>
                  <a:cubicBezTo>
                    <a:pt x="7258" y="2835"/>
                    <a:pt x="8404" y="3734"/>
                    <a:pt x="9525" y="4609"/>
                  </a:cubicBezTo>
                  <a:lnTo>
                    <a:pt x="9525" y="4609"/>
                  </a:lnTo>
                  <a:cubicBezTo>
                    <a:pt x="10227" y="5176"/>
                    <a:pt x="10967" y="5755"/>
                    <a:pt x="11780" y="6309"/>
                  </a:cubicBezTo>
                  <a:lnTo>
                    <a:pt x="11780" y="6309"/>
                  </a:lnTo>
                  <a:lnTo>
                    <a:pt x="11792" y="6322"/>
                  </a:lnTo>
                  <a:lnTo>
                    <a:pt x="11817" y="6309"/>
                  </a:lnTo>
                  <a:cubicBezTo>
                    <a:pt x="16043" y="4449"/>
                    <a:pt x="19604" y="3931"/>
                    <a:pt x="22992" y="4683"/>
                  </a:cubicBezTo>
                  <a:lnTo>
                    <a:pt x="22992" y="4683"/>
                  </a:lnTo>
                  <a:cubicBezTo>
                    <a:pt x="23263" y="4745"/>
                    <a:pt x="23535" y="4818"/>
                    <a:pt x="23806" y="4892"/>
                  </a:cubicBezTo>
                  <a:lnTo>
                    <a:pt x="23806" y="4892"/>
                  </a:lnTo>
                  <a:cubicBezTo>
                    <a:pt x="28673" y="6309"/>
                    <a:pt x="33194" y="10659"/>
                    <a:pt x="36004" y="16709"/>
                  </a:cubicBezTo>
                  <a:lnTo>
                    <a:pt x="36004" y="16709"/>
                  </a:lnTo>
                  <a:cubicBezTo>
                    <a:pt x="36891" y="18594"/>
                    <a:pt x="37618" y="20553"/>
                    <a:pt x="38320" y="22438"/>
                  </a:cubicBezTo>
                  <a:lnTo>
                    <a:pt x="38320" y="22438"/>
                  </a:lnTo>
                  <a:cubicBezTo>
                    <a:pt x="39577" y="25790"/>
                    <a:pt x="40871" y="29252"/>
                    <a:pt x="43027" y="32357"/>
                  </a:cubicBezTo>
                  <a:lnTo>
                    <a:pt x="43027" y="32357"/>
                  </a:lnTo>
                  <a:cubicBezTo>
                    <a:pt x="45208" y="35474"/>
                    <a:pt x="48880" y="38345"/>
                    <a:pt x="52970" y="39540"/>
                  </a:cubicBezTo>
                  <a:lnTo>
                    <a:pt x="52970" y="39540"/>
                  </a:lnTo>
                  <a:cubicBezTo>
                    <a:pt x="54954" y="40119"/>
                    <a:pt x="57036" y="40292"/>
                    <a:pt x="59094" y="39922"/>
                  </a:cubicBezTo>
                  <a:lnTo>
                    <a:pt x="59094" y="39922"/>
                  </a:lnTo>
                  <a:cubicBezTo>
                    <a:pt x="64084" y="39010"/>
                    <a:pt x="67719" y="35967"/>
                    <a:pt x="71329" y="32677"/>
                  </a:cubicBezTo>
                  <a:lnTo>
                    <a:pt x="71329" y="32677"/>
                  </a:lnTo>
                  <a:cubicBezTo>
                    <a:pt x="72869" y="31248"/>
                    <a:pt x="74175" y="30065"/>
                    <a:pt x="75531" y="28919"/>
                  </a:cubicBezTo>
                  <a:lnTo>
                    <a:pt x="75531" y="28919"/>
                  </a:lnTo>
                  <a:cubicBezTo>
                    <a:pt x="80965" y="24336"/>
                    <a:pt x="87396" y="20639"/>
                    <a:pt x="94136" y="18212"/>
                  </a:cubicBezTo>
                  <a:lnTo>
                    <a:pt x="94136" y="18212"/>
                  </a:lnTo>
                  <a:cubicBezTo>
                    <a:pt x="102379" y="15242"/>
                    <a:pt x="109008" y="15156"/>
                    <a:pt x="114405" y="17941"/>
                  </a:cubicBezTo>
                  <a:lnTo>
                    <a:pt x="114405" y="17941"/>
                  </a:lnTo>
                  <a:cubicBezTo>
                    <a:pt x="115354" y="18421"/>
                    <a:pt x="116253" y="19000"/>
                    <a:pt x="117103" y="19678"/>
                  </a:cubicBezTo>
                  <a:lnTo>
                    <a:pt x="117103" y="19678"/>
                  </a:lnTo>
                  <a:cubicBezTo>
                    <a:pt x="121527" y="23214"/>
                    <a:pt x="123868" y="28623"/>
                    <a:pt x="126122" y="33860"/>
                  </a:cubicBezTo>
                  <a:lnTo>
                    <a:pt x="126122" y="33860"/>
                  </a:lnTo>
                  <a:cubicBezTo>
                    <a:pt x="126357" y="34402"/>
                    <a:pt x="126591" y="34944"/>
                    <a:pt x="126837" y="35474"/>
                  </a:cubicBezTo>
                  <a:lnTo>
                    <a:pt x="126837" y="35474"/>
                  </a:lnTo>
                  <a:cubicBezTo>
                    <a:pt x="127749" y="37581"/>
                    <a:pt x="128611" y="39257"/>
                    <a:pt x="129523" y="40772"/>
                  </a:cubicBezTo>
                  <a:lnTo>
                    <a:pt x="129523" y="40772"/>
                  </a:lnTo>
                  <a:cubicBezTo>
                    <a:pt x="131667" y="44272"/>
                    <a:pt x="134279" y="46995"/>
                    <a:pt x="137310" y="48843"/>
                  </a:cubicBezTo>
                  <a:lnTo>
                    <a:pt x="137310" y="48843"/>
                  </a:lnTo>
                  <a:cubicBezTo>
                    <a:pt x="142806" y="52194"/>
                    <a:pt x="149114" y="52638"/>
                    <a:pt x="154018" y="52638"/>
                  </a:cubicBezTo>
                  <a:lnTo>
                    <a:pt x="154018" y="52638"/>
                  </a:lnTo>
                  <a:lnTo>
                    <a:pt x="154018" y="52589"/>
                  </a:lnTo>
                  <a:cubicBezTo>
                    <a:pt x="149127" y="52589"/>
                    <a:pt x="142818" y="52145"/>
                    <a:pt x="137347" y="48806"/>
                  </a:cubicBezTo>
                  <a:lnTo>
                    <a:pt x="137347" y="48806"/>
                  </a:lnTo>
                  <a:cubicBezTo>
                    <a:pt x="134329" y="46958"/>
                    <a:pt x="131716" y="44247"/>
                    <a:pt x="129572" y="40748"/>
                  </a:cubicBezTo>
                  <a:lnTo>
                    <a:pt x="129572" y="40748"/>
                  </a:lnTo>
                  <a:cubicBezTo>
                    <a:pt x="128661" y="39244"/>
                    <a:pt x="127811" y="37569"/>
                    <a:pt x="126886" y="35462"/>
                  </a:cubicBezTo>
                  <a:lnTo>
                    <a:pt x="126886" y="35462"/>
                  </a:lnTo>
                  <a:cubicBezTo>
                    <a:pt x="126652" y="34932"/>
                    <a:pt x="126418" y="34390"/>
                    <a:pt x="126184" y="33848"/>
                  </a:cubicBezTo>
                  <a:lnTo>
                    <a:pt x="126184" y="33848"/>
                  </a:lnTo>
                  <a:cubicBezTo>
                    <a:pt x="123917" y="28599"/>
                    <a:pt x="121576" y="23190"/>
                    <a:pt x="117140" y="19641"/>
                  </a:cubicBezTo>
                  <a:lnTo>
                    <a:pt x="117140" y="19641"/>
                  </a:lnTo>
                  <a:cubicBezTo>
                    <a:pt x="116290" y="18963"/>
                    <a:pt x="115378" y="18384"/>
                    <a:pt x="114429" y="17891"/>
                  </a:cubicBezTo>
                  <a:lnTo>
                    <a:pt x="114429" y="17891"/>
                  </a:lnTo>
                  <a:cubicBezTo>
                    <a:pt x="109020" y="15095"/>
                    <a:pt x="102367" y="15193"/>
                    <a:pt x="94111" y="18163"/>
                  </a:cubicBezTo>
                  <a:lnTo>
                    <a:pt x="94111" y="18163"/>
                  </a:lnTo>
                  <a:cubicBezTo>
                    <a:pt x="87372" y="20590"/>
                    <a:pt x="80928" y="24299"/>
                    <a:pt x="75494" y="28882"/>
                  </a:cubicBezTo>
                  <a:lnTo>
                    <a:pt x="75494" y="28882"/>
                  </a:lnTo>
                  <a:cubicBezTo>
                    <a:pt x="74138" y="30028"/>
                    <a:pt x="72832" y="31211"/>
                    <a:pt x="71280" y="32640"/>
                  </a:cubicBezTo>
                  <a:lnTo>
                    <a:pt x="71280" y="32640"/>
                  </a:lnTo>
                  <a:cubicBezTo>
                    <a:pt x="67682" y="35930"/>
                    <a:pt x="64047" y="38961"/>
                    <a:pt x="59069" y="39873"/>
                  </a:cubicBezTo>
                  <a:lnTo>
                    <a:pt x="59069" y="39873"/>
                  </a:lnTo>
                  <a:cubicBezTo>
                    <a:pt x="52810" y="41019"/>
                    <a:pt x="46292" y="36940"/>
                    <a:pt x="43089" y="32332"/>
                  </a:cubicBezTo>
                  <a:lnTo>
                    <a:pt x="43089" y="32332"/>
                  </a:lnTo>
                  <a:cubicBezTo>
                    <a:pt x="40932" y="29227"/>
                    <a:pt x="39639" y="25777"/>
                    <a:pt x="38382" y="22426"/>
                  </a:cubicBezTo>
                  <a:lnTo>
                    <a:pt x="38382" y="22426"/>
                  </a:lnTo>
                  <a:cubicBezTo>
                    <a:pt x="37679" y="20541"/>
                    <a:pt x="36940" y="18581"/>
                    <a:pt x="36065" y="16696"/>
                  </a:cubicBezTo>
                  <a:lnTo>
                    <a:pt x="36065" y="16696"/>
                  </a:lnTo>
                  <a:cubicBezTo>
                    <a:pt x="34722" y="13825"/>
                    <a:pt x="32948" y="11238"/>
                    <a:pt x="30903" y="9205"/>
                  </a:cubicBezTo>
                  <a:lnTo>
                    <a:pt x="30903" y="9205"/>
                  </a:lnTo>
                  <a:cubicBezTo>
                    <a:pt x="28488" y="6802"/>
                    <a:pt x="25826" y="5262"/>
                    <a:pt x="23005" y="4634"/>
                  </a:cubicBezTo>
                  <a:lnTo>
                    <a:pt x="23005" y="4634"/>
                  </a:lnTo>
                  <a:cubicBezTo>
                    <a:pt x="19604" y="3882"/>
                    <a:pt x="16043" y="4400"/>
                    <a:pt x="11792" y="6260"/>
                  </a:cubicBezTo>
                  <a:lnTo>
                    <a:pt x="11792" y="6260"/>
                  </a:lnTo>
                  <a:cubicBezTo>
                    <a:pt x="10991" y="5706"/>
                    <a:pt x="10264" y="5139"/>
                    <a:pt x="9562" y="4572"/>
                  </a:cubicBezTo>
                  <a:lnTo>
                    <a:pt x="9562" y="4572"/>
                  </a:lnTo>
                  <a:cubicBezTo>
                    <a:pt x="8441" y="3697"/>
                    <a:pt x="7295" y="2785"/>
                    <a:pt x="5878" y="2009"/>
                  </a:cubicBezTo>
                  <a:lnTo>
                    <a:pt x="5878" y="2009"/>
                  </a:lnTo>
                  <a:cubicBezTo>
                    <a:pt x="4202" y="1085"/>
                    <a:pt x="2157" y="39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8"/>
            <p:cNvSpPr/>
            <p:nvPr/>
          </p:nvSpPr>
          <p:spPr>
            <a:xfrm>
              <a:off x="1896625" y="2057975"/>
              <a:ext cx="3850475" cy="1260200"/>
            </a:xfrm>
            <a:custGeom>
              <a:rect b="b" l="l" r="r" t="t"/>
              <a:pathLst>
                <a:path extrusionOk="0" h="50408" w="154019">
                  <a:moveTo>
                    <a:pt x="1" y="50"/>
                  </a:moveTo>
                  <a:cubicBezTo>
                    <a:pt x="1368" y="309"/>
                    <a:pt x="2674" y="678"/>
                    <a:pt x="3845" y="1171"/>
                  </a:cubicBezTo>
                  <a:lnTo>
                    <a:pt x="3845" y="1171"/>
                  </a:lnTo>
                  <a:cubicBezTo>
                    <a:pt x="5176" y="1726"/>
                    <a:pt x="6248" y="2367"/>
                    <a:pt x="7381" y="3044"/>
                  </a:cubicBezTo>
                  <a:lnTo>
                    <a:pt x="7381" y="3044"/>
                  </a:lnTo>
                  <a:cubicBezTo>
                    <a:pt x="8059" y="3438"/>
                    <a:pt x="8761" y="3857"/>
                    <a:pt x="9513" y="4252"/>
                  </a:cubicBezTo>
                  <a:lnTo>
                    <a:pt x="9513" y="4252"/>
                  </a:lnTo>
                  <a:lnTo>
                    <a:pt x="9537" y="4264"/>
                  </a:lnTo>
                  <a:lnTo>
                    <a:pt x="9550" y="4252"/>
                  </a:lnTo>
                  <a:cubicBezTo>
                    <a:pt x="14121" y="2095"/>
                    <a:pt x="17978" y="1430"/>
                    <a:pt x="21662" y="2194"/>
                  </a:cubicBezTo>
                  <a:lnTo>
                    <a:pt x="21662" y="2194"/>
                  </a:lnTo>
                  <a:cubicBezTo>
                    <a:pt x="27293" y="3340"/>
                    <a:pt x="32517" y="8145"/>
                    <a:pt x="35634" y="15045"/>
                  </a:cubicBezTo>
                  <a:lnTo>
                    <a:pt x="35634" y="15045"/>
                  </a:lnTo>
                  <a:cubicBezTo>
                    <a:pt x="36571" y="17103"/>
                    <a:pt x="37334" y="19247"/>
                    <a:pt x="38074" y="21305"/>
                  </a:cubicBezTo>
                  <a:lnTo>
                    <a:pt x="38074" y="21305"/>
                  </a:lnTo>
                  <a:cubicBezTo>
                    <a:pt x="39355" y="24902"/>
                    <a:pt x="40674" y="28611"/>
                    <a:pt x="42928" y="31950"/>
                  </a:cubicBezTo>
                  <a:lnTo>
                    <a:pt x="42928" y="31950"/>
                  </a:lnTo>
                  <a:cubicBezTo>
                    <a:pt x="44752" y="34649"/>
                    <a:pt x="47401" y="36965"/>
                    <a:pt x="50407" y="38505"/>
                  </a:cubicBezTo>
                  <a:lnTo>
                    <a:pt x="50407" y="38505"/>
                  </a:lnTo>
                  <a:cubicBezTo>
                    <a:pt x="51455" y="39035"/>
                    <a:pt x="52514" y="39454"/>
                    <a:pt x="53562" y="39762"/>
                  </a:cubicBezTo>
                  <a:lnTo>
                    <a:pt x="53562" y="39762"/>
                  </a:lnTo>
                  <a:cubicBezTo>
                    <a:pt x="55792" y="40415"/>
                    <a:pt x="58010" y="40538"/>
                    <a:pt x="60080" y="40119"/>
                  </a:cubicBezTo>
                  <a:lnTo>
                    <a:pt x="60080" y="40119"/>
                  </a:lnTo>
                  <a:cubicBezTo>
                    <a:pt x="64947" y="39146"/>
                    <a:pt x="68421" y="36139"/>
                    <a:pt x="72130" y="32616"/>
                  </a:cubicBezTo>
                  <a:lnTo>
                    <a:pt x="72130" y="32616"/>
                  </a:lnTo>
                  <a:cubicBezTo>
                    <a:pt x="73338" y="31470"/>
                    <a:pt x="74779" y="30114"/>
                    <a:pt x="76282" y="28796"/>
                  </a:cubicBezTo>
                  <a:lnTo>
                    <a:pt x="76282" y="28796"/>
                  </a:lnTo>
                  <a:cubicBezTo>
                    <a:pt x="81581" y="24163"/>
                    <a:pt x="87889" y="20257"/>
                    <a:pt x="94506" y="17485"/>
                  </a:cubicBezTo>
                  <a:lnTo>
                    <a:pt x="94506" y="17485"/>
                  </a:lnTo>
                  <a:cubicBezTo>
                    <a:pt x="102773" y="14047"/>
                    <a:pt x="109476" y="13628"/>
                    <a:pt x="114996" y="16228"/>
                  </a:cubicBezTo>
                  <a:lnTo>
                    <a:pt x="114996" y="16228"/>
                  </a:lnTo>
                  <a:cubicBezTo>
                    <a:pt x="115982" y="16684"/>
                    <a:pt x="116931" y="17251"/>
                    <a:pt x="117806" y="17891"/>
                  </a:cubicBezTo>
                  <a:lnTo>
                    <a:pt x="117806" y="17891"/>
                  </a:lnTo>
                  <a:cubicBezTo>
                    <a:pt x="122512" y="21403"/>
                    <a:pt x="125038" y="26948"/>
                    <a:pt x="127490" y="32320"/>
                  </a:cubicBezTo>
                  <a:lnTo>
                    <a:pt x="127490" y="32320"/>
                  </a:lnTo>
                  <a:cubicBezTo>
                    <a:pt x="127700" y="32776"/>
                    <a:pt x="127909" y="33232"/>
                    <a:pt x="128119" y="33675"/>
                  </a:cubicBezTo>
                  <a:lnTo>
                    <a:pt x="128119" y="33675"/>
                  </a:lnTo>
                  <a:cubicBezTo>
                    <a:pt x="129092" y="35794"/>
                    <a:pt x="129991" y="37483"/>
                    <a:pt x="130940" y="38986"/>
                  </a:cubicBezTo>
                  <a:lnTo>
                    <a:pt x="130940" y="38986"/>
                  </a:lnTo>
                  <a:cubicBezTo>
                    <a:pt x="133170" y="42547"/>
                    <a:pt x="135869" y="45245"/>
                    <a:pt x="138949" y="47044"/>
                  </a:cubicBezTo>
                  <a:lnTo>
                    <a:pt x="138949" y="47044"/>
                  </a:lnTo>
                  <a:cubicBezTo>
                    <a:pt x="143816" y="49866"/>
                    <a:pt x="149361" y="50408"/>
                    <a:pt x="154018" y="50383"/>
                  </a:cubicBezTo>
                  <a:lnTo>
                    <a:pt x="154018" y="50383"/>
                  </a:lnTo>
                  <a:lnTo>
                    <a:pt x="154018" y="50334"/>
                  </a:lnTo>
                  <a:cubicBezTo>
                    <a:pt x="149361" y="50346"/>
                    <a:pt x="143828" y="49816"/>
                    <a:pt x="138974" y="46995"/>
                  </a:cubicBezTo>
                  <a:lnTo>
                    <a:pt x="138974" y="46995"/>
                  </a:lnTo>
                  <a:cubicBezTo>
                    <a:pt x="135906" y="45208"/>
                    <a:pt x="133220" y="42510"/>
                    <a:pt x="130989" y="38973"/>
                  </a:cubicBezTo>
                  <a:lnTo>
                    <a:pt x="130989" y="38973"/>
                  </a:lnTo>
                  <a:cubicBezTo>
                    <a:pt x="130041" y="37470"/>
                    <a:pt x="129141" y="35782"/>
                    <a:pt x="128168" y="33663"/>
                  </a:cubicBezTo>
                  <a:lnTo>
                    <a:pt x="128168" y="33663"/>
                  </a:lnTo>
                  <a:cubicBezTo>
                    <a:pt x="127971" y="33219"/>
                    <a:pt x="127761" y="32763"/>
                    <a:pt x="127552" y="32308"/>
                  </a:cubicBezTo>
                  <a:lnTo>
                    <a:pt x="127552" y="32308"/>
                  </a:lnTo>
                  <a:cubicBezTo>
                    <a:pt x="125100" y="26935"/>
                    <a:pt x="122562" y="21366"/>
                    <a:pt x="117842" y="17855"/>
                  </a:cubicBezTo>
                  <a:lnTo>
                    <a:pt x="117842" y="17855"/>
                  </a:lnTo>
                  <a:cubicBezTo>
                    <a:pt x="116955" y="17201"/>
                    <a:pt x="116007" y="16647"/>
                    <a:pt x="115021" y="16179"/>
                  </a:cubicBezTo>
                  <a:lnTo>
                    <a:pt x="115021" y="16179"/>
                  </a:lnTo>
                  <a:cubicBezTo>
                    <a:pt x="111941" y="14737"/>
                    <a:pt x="108429" y="14207"/>
                    <a:pt x="104597" y="14626"/>
                  </a:cubicBezTo>
                  <a:lnTo>
                    <a:pt x="104597" y="14626"/>
                  </a:lnTo>
                  <a:cubicBezTo>
                    <a:pt x="101529" y="14959"/>
                    <a:pt x="98215" y="15883"/>
                    <a:pt x="94481" y="17448"/>
                  </a:cubicBezTo>
                  <a:lnTo>
                    <a:pt x="94481" y="17448"/>
                  </a:lnTo>
                  <a:cubicBezTo>
                    <a:pt x="87852" y="20208"/>
                    <a:pt x="81544" y="24114"/>
                    <a:pt x="76233" y="28759"/>
                  </a:cubicBezTo>
                  <a:lnTo>
                    <a:pt x="76233" y="28759"/>
                  </a:lnTo>
                  <a:cubicBezTo>
                    <a:pt x="74730" y="30077"/>
                    <a:pt x="73288" y="31433"/>
                    <a:pt x="72093" y="32579"/>
                  </a:cubicBezTo>
                  <a:lnTo>
                    <a:pt x="72093" y="32579"/>
                  </a:lnTo>
                  <a:cubicBezTo>
                    <a:pt x="68384" y="36103"/>
                    <a:pt x="64922" y="39097"/>
                    <a:pt x="60067" y="40070"/>
                  </a:cubicBezTo>
                  <a:lnTo>
                    <a:pt x="60067" y="40070"/>
                  </a:lnTo>
                  <a:cubicBezTo>
                    <a:pt x="53365" y="41413"/>
                    <a:pt x="46403" y="36990"/>
                    <a:pt x="42978" y="31926"/>
                  </a:cubicBezTo>
                  <a:lnTo>
                    <a:pt x="42978" y="31926"/>
                  </a:lnTo>
                  <a:cubicBezTo>
                    <a:pt x="40723" y="28599"/>
                    <a:pt x="39404" y="24890"/>
                    <a:pt x="38123" y="21292"/>
                  </a:cubicBezTo>
                  <a:lnTo>
                    <a:pt x="38123" y="21292"/>
                  </a:lnTo>
                  <a:cubicBezTo>
                    <a:pt x="37396" y="19235"/>
                    <a:pt x="36632" y="17091"/>
                    <a:pt x="35696" y="15021"/>
                  </a:cubicBezTo>
                  <a:lnTo>
                    <a:pt x="35696" y="15021"/>
                  </a:lnTo>
                  <a:cubicBezTo>
                    <a:pt x="34291" y="11940"/>
                    <a:pt x="32394" y="9156"/>
                    <a:pt x="30200" y="6962"/>
                  </a:cubicBezTo>
                  <a:lnTo>
                    <a:pt x="30200" y="6962"/>
                  </a:lnTo>
                  <a:cubicBezTo>
                    <a:pt x="27601" y="4387"/>
                    <a:pt x="24730" y="2761"/>
                    <a:pt x="21674" y="2132"/>
                  </a:cubicBezTo>
                  <a:lnTo>
                    <a:pt x="21674" y="2132"/>
                  </a:lnTo>
                  <a:cubicBezTo>
                    <a:pt x="19641" y="1726"/>
                    <a:pt x="17485" y="1750"/>
                    <a:pt x="15255" y="2206"/>
                  </a:cubicBezTo>
                  <a:lnTo>
                    <a:pt x="15255" y="2206"/>
                  </a:lnTo>
                  <a:cubicBezTo>
                    <a:pt x="13456" y="2576"/>
                    <a:pt x="11583" y="3229"/>
                    <a:pt x="9525" y="4202"/>
                  </a:cubicBezTo>
                  <a:lnTo>
                    <a:pt x="9525" y="4202"/>
                  </a:lnTo>
                  <a:cubicBezTo>
                    <a:pt x="8786" y="3808"/>
                    <a:pt x="8083" y="3402"/>
                    <a:pt x="7418" y="2995"/>
                  </a:cubicBezTo>
                  <a:lnTo>
                    <a:pt x="7418" y="2995"/>
                  </a:lnTo>
                  <a:cubicBezTo>
                    <a:pt x="6334" y="2354"/>
                    <a:pt x="5200" y="1677"/>
                    <a:pt x="3870" y="1122"/>
                  </a:cubicBezTo>
                  <a:lnTo>
                    <a:pt x="3870" y="1122"/>
                  </a:lnTo>
                  <a:cubicBezTo>
                    <a:pt x="2687" y="629"/>
                    <a:pt x="1381" y="247"/>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8"/>
            <p:cNvSpPr/>
            <p:nvPr/>
          </p:nvSpPr>
          <p:spPr>
            <a:xfrm>
              <a:off x="1896625" y="2048750"/>
              <a:ext cx="3850475" cy="1231550"/>
            </a:xfrm>
            <a:custGeom>
              <a:rect b="b" l="l" r="r" t="t"/>
              <a:pathLst>
                <a:path extrusionOk="0" h="49262" w="154019">
                  <a:moveTo>
                    <a:pt x="13431" y="900"/>
                  </a:moveTo>
                  <a:cubicBezTo>
                    <a:pt x="11484" y="1343"/>
                    <a:pt x="9463" y="2095"/>
                    <a:pt x="7258" y="3204"/>
                  </a:cubicBezTo>
                  <a:lnTo>
                    <a:pt x="7258" y="3204"/>
                  </a:lnTo>
                  <a:cubicBezTo>
                    <a:pt x="6580" y="2970"/>
                    <a:pt x="5940" y="2723"/>
                    <a:pt x="5323" y="2477"/>
                  </a:cubicBezTo>
                  <a:lnTo>
                    <a:pt x="5323" y="2477"/>
                  </a:lnTo>
                  <a:cubicBezTo>
                    <a:pt x="4202" y="2046"/>
                    <a:pt x="3130" y="1627"/>
                    <a:pt x="1849" y="1282"/>
                  </a:cubicBezTo>
                  <a:lnTo>
                    <a:pt x="1849" y="1282"/>
                  </a:lnTo>
                  <a:cubicBezTo>
                    <a:pt x="1257" y="1121"/>
                    <a:pt x="641" y="998"/>
                    <a:pt x="1" y="887"/>
                  </a:cubicBezTo>
                  <a:lnTo>
                    <a:pt x="1" y="887"/>
                  </a:lnTo>
                  <a:lnTo>
                    <a:pt x="1" y="949"/>
                  </a:lnTo>
                  <a:cubicBezTo>
                    <a:pt x="629" y="1047"/>
                    <a:pt x="1245" y="1183"/>
                    <a:pt x="1837" y="1331"/>
                  </a:cubicBezTo>
                  <a:lnTo>
                    <a:pt x="1837" y="1331"/>
                  </a:lnTo>
                  <a:cubicBezTo>
                    <a:pt x="3118" y="1676"/>
                    <a:pt x="4178" y="2095"/>
                    <a:pt x="5299" y="2526"/>
                  </a:cubicBezTo>
                  <a:lnTo>
                    <a:pt x="5299" y="2526"/>
                  </a:lnTo>
                  <a:cubicBezTo>
                    <a:pt x="5927" y="2772"/>
                    <a:pt x="6568" y="3019"/>
                    <a:pt x="7258" y="3253"/>
                  </a:cubicBezTo>
                  <a:lnTo>
                    <a:pt x="7258" y="3253"/>
                  </a:lnTo>
                  <a:lnTo>
                    <a:pt x="7270" y="3265"/>
                  </a:lnTo>
                  <a:lnTo>
                    <a:pt x="7283" y="3253"/>
                  </a:lnTo>
                  <a:cubicBezTo>
                    <a:pt x="12137" y="826"/>
                    <a:pt x="16400" y="0"/>
                    <a:pt x="20331" y="752"/>
                  </a:cubicBezTo>
                  <a:lnTo>
                    <a:pt x="20331" y="752"/>
                  </a:lnTo>
                  <a:cubicBezTo>
                    <a:pt x="26418" y="1898"/>
                    <a:pt x="31999" y="7011"/>
                    <a:pt x="35264" y="14429"/>
                  </a:cubicBezTo>
                  <a:lnTo>
                    <a:pt x="35264" y="14429"/>
                  </a:lnTo>
                  <a:cubicBezTo>
                    <a:pt x="36250" y="16671"/>
                    <a:pt x="37051" y="18987"/>
                    <a:pt x="37815" y="21230"/>
                  </a:cubicBezTo>
                  <a:lnTo>
                    <a:pt x="37815" y="21230"/>
                  </a:lnTo>
                  <a:cubicBezTo>
                    <a:pt x="39121" y="25062"/>
                    <a:pt x="40476" y="29029"/>
                    <a:pt x="42830" y="32615"/>
                  </a:cubicBezTo>
                  <a:lnTo>
                    <a:pt x="42830" y="32615"/>
                  </a:lnTo>
                  <a:cubicBezTo>
                    <a:pt x="44715" y="35473"/>
                    <a:pt x="47611" y="38049"/>
                    <a:pt x="50765" y="39687"/>
                  </a:cubicBezTo>
                  <a:lnTo>
                    <a:pt x="50765" y="39687"/>
                  </a:lnTo>
                  <a:cubicBezTo>
                    <a:pt x="51886" y="40267"/>
                    <a:pt x="53020" y="40722"/>
                    <a:pt x="54153" y="41055"/>
                  </a:cubicBezTo>
                  <a:lnTo>
                    <a:pt x="54153" y="41055"/>
                  </a:lnTo>
                  <a:cubicBezTo>
                    <a:pt x="56531" y="41745"/>
                    <a:pt x="58872" y="41856"/>
                    <a:pt x="61078" y="41388"/>
                  </a:cubicBezTo>
                  <a:lnTo>
                    <a:pt x="61078" y="41388"/>
                  </a:lnTo>
                  <a:cubicBezTo>
                    <a:pt x="63308" y="40895"/>
                    <a:pt x="65452" y="39897"/>
                    <a:pt x="67608" y="38344"/>
                  </a:cubicBezTo>
                  <a:lnTo>
                    <a:pt x="67608" y="38344"/>
                  </a:lnTo>
                  <a:cubicBezTo>
                    <a:pt x="69493" y="36977"/>
                    <a:pt x="71144" y="35400"/>
                    <a:pt x="72943" y="33613"/>
                  </a:cubicBezTo>
                  <a:lnTo>
                    <a:pt x="72943" y="33613"/>
                  </a:lnTo>
                  <a:cubicBezTo>
                    <a:pt x="74520" y="32060"/>
                    <a:pt x="75814" y="30828"/>
                    <a:pt x="77022" y="29732"/>
                  </a:cubicBezTo>
                  <a:lnTo>
                    <a:pt x="77022" y="29732"/>
                  </a:lnTo>
                  <a:cubicBezTo>
                    <a:pt x="82209" y="25037"/>
                    <a:pt x="88382" y="20922"/>
                    <a:pt x="94875" y="17829"/>
                  </a:cubicBezTo>
                  <a:lnTo>
                    <a:pt x="94875" y="17829"/>
                  </a:lnTo>
                  <a:cubicBezTo>
                    <a:pt x="103266" y="13837"/>
                    <a:pt x="109846" y="13122"/>
                    <a:pt x="115600" y="15574"/>
                  </a:cubicBezTo>
                  <a:lnTo>
                    <a:pt x="115600" y="15574"/>
                  </a:lnTo>
                  <a:cubicBezTo>
                    <a:pt x="116610" y="16006"/>
                    <a:pt x="117596" y="16548"/>
                    <a:pt x="118508" y="17176"/>
                  </a:cubicBezTo>
                  <a:lnTo>
                    <a:pt x="118508" y="17176"/>
                  </a:lnTo>
                  <a:cubicBezTo>
                    <a:pt x="123486" y="20639"/>
                    <a:pt x="126221" y="26331"/>
                    <a:pt x="128870" y="31839"/>
                  </a:cubicBezTo>
                  <a:lnTo>
                    <a:pt x="128870" y="31839"/>
                  </a:lnTo>
                  <a:cubicBezTo>
                    <a:pt x="129043" y="32208"/>
                    <a:pt x="129227" y="32578"/>
                    <a:pt x="129400" y="32935"/>
                  </a:cubicBezTo>
                  <a:lnTo>
                    <a:pt x="129400" y="32935"/>
                  </a:lnTo>
                  <a:cubicBezTo>
                    <a:pt x="130435" y="35067"/>
                    <a:pt x="131371" y="36767"/>
                    <a:pt x="132345" y="38270"/>
                  </a:cubicBezTo>
                  <a:lnTo>
                    <a:pt x="132345" y="38270"/>
                  </a:lnTo>
                  <a:cubicBezTo>
                    <a:pt x="134710" y="41918"/>
                    <a:pt x="137409" y="44542"/>
                    <a:pt x="140575" y="46292"/>
                  </a:cubicBezTo>
                  <a:lnTo>
                    <a:pt x="140575" y="46292"/>
                  </a:lnTo>
                  <a:cubicBezTo>
                    <a:pt x="143052" y="47672"/>
                    <a:pt x="145812" y="48534"/>
                    <a:pt x="149003" y="48953"/>
                  </a:cubicBezTo>
                  <a:lnTo>
                    <a:pt x="149003" y="48953"/>
                  </a:lnTo>
                  <a:cubicBezTo>
                    <a:pt x="150556" y="49163"/>
                    <a:pt x="152195" y="49261"/>
                    <a:pt x="154018" y="49249"/>
                  </a:cubicBezTo>
                  <a:lnTo>
                    <a:pt x="154018" y="49249"/>
                  </a:lnTo>
                  <a:lnTo>
                    <a:pt x="154018" y="49200"/>
                  </a:lnTo>
                  <a:cubicBezTo>
                    <a:pt x="149718" y="49212"/>
                    <a:pt x="144900" y="48633"/>
                    <a:pt x="140612" y="46255"/>
                  </a:cubicBezTo>
                  <a:lnTo>
                    <a:pt x="140612" y="46255"/>
                  </a:lnTo>
                  <a:cubicBezTo>
                    <a:pt x="137446" y="44505"/>
                    <a:pt x="134760" y="41881"/>
                    <a:pt x="132394" y="38246"/>
                  </a:cubicBezTo>
                  <a:lnTo>
                    <a:pt x="132394" y="38246"/>
                  </a:lnTo>
                  <a:cubicBezTo>
                    <a:pt x="131421" y="36743"/>
                    <a:pt x="130484" y="35055"/>
                    <a:pt x="129449" y="32923"/>
                  </a:cubicBezTo>
                  <a:lnTo>
                    <a:pt x="129449" y="32923"/>
                  </a:lnTo>
                  <a:cubicBezTo>
                    <a:pt x="129277" y="32553"/>
                    <a:pt x="129104" y="32196"/>
                    <a:pt x="128932" y="31826"/>
                  </a:cubicBezTo>
                  <a:lnTo>
                    <a:pt x="128932" y="31826"/>
                  </a:lnTo>
                  <a:cubicBezTo>
                    <a:pt x="126270" y="26306"/>
                    <a:pt x="123535" y="20602"/>
                    <a:pt x="118545" y="17139"/>
                  </a:cubicBezTo>
                  <a:lnTo>
                    <a:pt x="118545" y="17139"/>
                  </a:lnTo>
                  <a:cubicBezTo>
                    <a:pt x="117621" y="16499"/>
                    <a:pt x="116635" y="15956"/>
                    <a:pt x="115625" y="15525"/>
                  </a:cubicBezTo>
                  <a:lnTo>
                    <a:pt x="115625" y="15525"/>
                  </a:lnTo>
                  <a:cubicBezTo>
                    <a:pt x="112433" y="14170"/>
                    <a:pt x="108848" y="13788"/>
                    <a:pt x="104954" y="14416"/>
                  </a:cubicBezTo>
                  <a:lnTo>
                    <a:pt x="104954" y="14416"/>
                  </a:lnTo>
                  <a:cubicBezTo>
                    <a:pt x="101886" y="14909"/>
                    <a:pt x="98572" y="16006"/>
                    <a:pt x="94838" y="17780"/>
                  </a:cubicBezTo>
                  <a:lnTo>
                    <a:pt x="94838" y="17780"/>
                  </a:lnTo>
                  <a:cubicBezTo>
                    <a:pt x="88345" y="20873"/>
                    <a:pt x="82160" y="24988"/>
                    <a:pt x="76972" y="29695"/>
                  </a:cubicBezTo>
                  <a:lnTo>
                    <a:pt x="76972" y="29695"/>
                  </a:lnTo>
                  <a:cubicBezTo>
                    <a:pt x="75765" y="30791"/>
                    <a:pt x="74471" y="32023"/>
                    <a:pt x="72894" y="33576"/>
                  </a:cubicBezTo>
                  <a:lnTo>
                    <a:pt x="72894" y="33576"/>
                  </a:lnTo>
                  <a:cubicBezTo>
                    <a:pt x="69740" y="36693"/>
                    <a:pt x="66167" y="40217"/>
                    <a:pt x="61053" y="41326"/>
                  </a:cubicBezTo>
                  <a:lnTo>
                    <a:pt x="61053" y="41326"/>
                  </a:lnTo>
                  <a:cubicBezTo>
                    <a:pt x="54005" y="42866"/>
                    <a:pt x="46428" y="37975"/>
                    <a:pt x="42879" y="32590"/>
                  </a:cubicBezTo>
                  <a:lnTo>
                    <a:pt x="42879" y="32590"/>
                  </a:lnTo>
                  <a:cubicBezTo>
                    <a:pt x="40526" y="29017"/>
                    <a:pt x="39170" y="25050"/>
                    <a:pt x="37864" y="21218"/>
                  </a:cubicBezTo>
                  <a:lnTo>
                    <a:pt x="37864" y="21218"/>
                  </a:lnTo>
                  <a:cubicBezTo>
                    <a:pt x="37100" y="18975"/>
                    <a:pt x="36312" y="16659"/>
                    <a:pt x="35326" y="14416"/>
                  </a:cubicBezTo>
                  <a:lnTo>
                    <a:pt x="35326" y="14416"/>
                  </a:lnTo>
                  <a:cubicBezTo>
                    <a:pt x="33860" y="11102"/>
                    <a:pt x="31851" y="8120"/>
                    <a:pt x="29498" y="5779"/>
                  </a:cubicBezTo>
                  <a:lnTo>
                    <a:pt x="29498" y="5779"/>
                  </a:lnTo>
                  <a:cubicBezTo>
                    <a:pt x="26713" y="3031"/>
                    <a:pt x="23645" y="1319"/>
                    <a:pt x="20343" y="702"/>
                  </a:cubicBezTo>
                  <a:lnTo>
                    <a:pt x="20343" y="702"/>
                  </a:lnTo>
                  <a:cubicBezTo>
                    <a:pt x="19395" y="518"/>
                    <a:pt x="18433" y="431"/>
                    <a:pt x="17448" y="431"/>
                  </a:cubicBezTo>
                  <a:lnTo>
                    <a:pt x="17448" y="431"/>
                  </a:lnTo>
                  <a:cubicBezTo>
                    <a:pt x="16142" y="431"/>
                    <a:pt x="14799" y="592"/>
                    <a:pt x="13431" y="90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8"/>
            <p:cNvSpPr/>
            <p:nvPr/>
          </p:nvSpPr>
          <p:spPr>
            <a:xfrm>
              <a:off x="1896625" y="2003450"/>
              <a:ext cx="3850475" cy="1240500"/>
            </a:xfrm>
            <a:custGeom>
              <a:rect b="b" l="l" r="r" t="t"/>
              <a:pathLst>
                <a:path extrusionOk="0" h="49620" w="154019">
                  <a:moveTo>
                    <a:pt x="11607" y="1036"/>
                  </a:moveTo>
                  <a:cubicBezTo>
                    <a:pt x="9513" y="1553"/>
                    <a:pt x="7357" y="2404"/>
                    <a:pt x="4991" y="3648"/>
                  </a:cubicBezTo>
                  <a:lnTo>
                    <a:pt x="4991" y="3648"/>
                  </a:lnTo>
                  <a:cubicBezTo>
                    <a:pt x="4436" y="3562"/>
                    <a:pt x="3907" y="3476"/>
                    <a:pt x="3389" y="3389"/>
                  </a:cubicBezTo>
                  <a:lnTo>
                    <a:pt x="3389" y="3389"/>
                  </a:lnTo>
                  <a:cubicBezTo>
                    <a:pt x="2280" y="3204"/>
                    <a:pt x="1220" y="3032"/>
                    <a:pt x="1" y="2909"/>
                  </a:cubicBezTo>
                  <a:lnTo>
                    <a:pt x="1" y="2909"/>
                  </a:lnTo>
                  <a:lnTo>
                    <a:pt x="1" y="2958"/>
                  </a:lnTo>
                  <a:cubicBezTo>
                    <a:pt x="1220" y="3081"/>
                    <a:pt x="2268" y="3254"/>
                    <a:pt x="3389" y="3439"/>
                  </a:cubicBezTo>
                  <a:lnTo>
                    <a:pt x="3389" y="3439"/>
                  </a:lnTo>
                  <a:cubicBezTo>
                    <a:pt x="3907" y="3525"/>
                    <a:pt x="4436" y="3623"/>
                    <a:pt x="4991" y="3710"/>
                  </a:cubicBezTo>
                  <a:lnTo>
                    <a:pt x="4991" y="3710"/>
                  </a:lnTo>
                  <a:lnTo>
                    <a:pt x="5003" y="3710"/>
                  </a:lnTo>
                  <a:lnTo>
                    <a:pt x="5015" y="3697"/>
                  </a:lnTo>
                  <a:cubicBezTo>
                    <a:pt x="10203" y="974"/>
                    <a:pt x="14774" y="1"/>
                    <a:pt x="19000" y="753"/>
                  </a:cubicBezTo>
                  <a:lnTo>
                    <a:pt x="19000" y="753"/>
                  </a:lnTo>
                  <a:cubicBezTo>
                    <a:pt x="28685" y="2465"/>
                    <a:pt x="33613" y="12285"/>
                    <a:pt x="34895" y="15255"/>
                  </a:cubicBezTo>
                  <a:lnTo>
                    <a:pt x="34895" y="15255"/>
                  </a:lnTo>
                  <a:cubicBezTo>
                    <a:pt x="35930" y="17670"/>
                    <a:pt x="36755" y="20171"/>
                    <a:pt x="37544" y="22598"/>
                  </a:cubicBezTo>
                  <a:lnTo>
                    <a:pt x="37544" y="22598"/>
                  </a:lnTo>
                  <a:cubicBezTo>
                    <a:pt x="38887" y="26677"/>
                    <a:pt x="40267" y="30891"/>
                    <a:pt x="42731" y="34710"/>
                  </a:cubicBezTo>
                  <a:lnTo>
                    <a:pt x="42731" y="34710"/>
                  </a:lnTo>
                  <a:cubicBezTo>
                    <a:pt x="44703" y="37791"/>
                    <a:pt x="47771" y="40563"/>
                    <a:pt x="51122" y="42325"/>
                  </a:cubicBezTo>
                  <a:lnTo>
                    <a:pt x="51122" y="42325"/>
                  </a:lnTo>
                  <a:cubicBezTo>
                    <a:pt x="52145" y="42855"/>
                    <a:pt x="53377" y="43397"/>
                    <a:pt x="54745" y="43791"/>
                  </a:cubicBezTo>
                  <a:lnTo>
                    <a:pt x="54745" y="43791"/>
                  </a:lnTo>
                  <a:cubicBezTo>
                    <a:pt x="56913" y="44420"/>
                    <a:pt x="59427" y="44703"/>
                    <a:pt x="62064" y="44087"/>
                  </a:cubicBezTo>
                  <a:lnTo>
                    <a:pt x="62064" y="44087"/>
                  </a:lnTo>
                  <a:cubicBezTo>
                    <a:pt x="67054" y="42916"/>
                    <a:pt x="70467" y="39429"/>
                    <a:pt x="73757" y="36053"/>
                  </a:cubicBezTo>
                  <a:lnTo>
                    <a:pt x="73757" y="36053"/>
                  </a:lnTo>
                  <a:cubicBezTo>
                    <a:pt x="75223" y="34550"/>
                    <a:pt x="76529" y="33256"/>
                    <a:pt x="77761" y="32098"/>
                  </a:cubicBezTo>
                  <a:lnTo>
                    <a:pt x="77761" y="32098"/>
                  </a:lnTo>
                  <a:cubicBezTo>
                    <a:pt x="82911" y="27268"/>
                    <a:pt x="88789" y="23067"/>
                    <a:pt x="95245" y="19604"/>
                  </a:cubicBezTo>
                  <a:lnTo>
                    <a:pt x="95245" y="19604"/>
                  </a:lnTo>
                  <a:cubicBezTo>
                    <a:pt x="103624" y="15107"/>
                    <a:pt x="110289" y="14084"/>
                    <a:pt x="116191" y="16364"/>
                  </a:cubicBezTo>
                  <a:lnTo>
                    <a:pt x="116191" y="16364"/>
                  </a:lnTo>
                  <a:cubicBezTo>
                    <a:pt x="117239" y="16770"/>
                    <a:pt x="118261" y="17288"/>
                    <a:pt x="119210" y="17904"/>
                  </a:cubicBezTo>
                  <a:lnTo>
                    <a:pt x="119210" y="17904"/>
                  </a:lnTo>
                  <a:cubicBezTo>
                    <a:pt x="124471" y="21305"/>
                    <a:pt x="127404" y="27145"/>
                    <a:pt x="130250" y="32788"/>
                  </a:cubicBezTo>
                  <a:lnTo>
                    <a:pt x="130250" y="32788"/>
                  </a:lnTo>
                  <a:cubicBezTo>
                    <a:pt x="130398" y="33072"/>
                    <a:pt x="130546" y="33355"/>
                    <a:pt x="130681" y="33638"/>
                  </a:cubicBezTo>
                  <a:lnTo>
                    <a:pt x="130681" y="33638"/>
                  </a:lnTo>
                  <a:cubicBezTo>
                    <a:pt x="131778" y="35795"/>
                    <a:pt x="132751" y="37495"/>
                    <a:pt x="133749" y="38998"/>
                  </a:cubicBezTo>
                  <a:lnTo>
                    <a:pt x="133749" y="38998"/>
                  </a:lnTo>
                  <a:cubicBezTo>
                    <a:pt x="136226" y="42682"/>
                    <a:pt x="138986" y="45294"/>
                    <a:pt x="142214" y="46995"/>
                  </a:cubicBezTo>
                  <a:lnTo>
                    <a:pt x="142214" y="46995"/>
                  </a:lnTo>
                  <a:cubicBezTo>
                    <a:pt x="145997" y="48991"/>
                    <a:pt x="150088" y="49595"/>
                    <a:pt x="154018" y="49619"/>
                  </a:cubicBezTo>
                  <a:lnTo>
                    <a:pt x="154018" y="49619"/>
                  </a:lnTo>
                  <a:lnTo>
                    <a:pt x="154018" y="49570"/>
                  </a:lnTo>
                  <a:cubicBezTo>
                    <a:pt x="150088" y="49545"/>
                    <a:pt x="146009" y="48942"/>
                    <a:pt x="142239" y="46945"/>
                  </a:cubicBezTo>
                  <a:lnTo>
                    <a:pt x="142239" y="46945"/>
                  </a:lnTo>
                  <a:cubicBezTo>
                    <a:pt x="139023" y="45257"/>
                    <a:pt x="136263" y="42645"/>
                    <a:pt x="133811" y="38974"/>
                  </a:cubicBezTo>
                  <a:lnTo>
                    <a:pt x="133811" y="38974"/>
                  </a:lnTo>
                  <a:cubicBezTo>
                    <a:pt x="132801" y="37470"/>
                    <a:pt x="131827" y="35770"/>
                    <a:pt x="130743" y="33614"/>
                  </a:cubicBezTo>
                  <a:lnTo>
                    <a:pt x="130743" y="33614"/>
                  </a:lnTo>
                  <a:cubicBezTo>
                    <a:pt x="130595" y="33343"/>
                    <a:pt x="130460" y="33059"/>
                    <a:pt x="130312" y="32776"/>
                  </a:cubicBezTo>
                  <a:lnTo>
                    <a:pt x="130312" y="32776"/>
                  </a:lnTo>
                  <a:cubicBezTo>
                    <a:pt x="128907" y="30004"/>
                    <a:pt x="127466" y="27133"/>
                    <a:pt x="125704" y="24521"/>
                  </a:cubicBezTo>
                  <a:lnTo>
                    <a:pt x="125704" y="24521"/>
                  </a:lnTo>
                  <a:cubicBezTo>
                    <a:pt x="123720" y="21563"/>
                    <a:pt x="121601" y="19395"/>
                    <a:pt x="119247" y="17867"/>
                  </a:cubicBezTo>
                  <a:lnTo>
                    <a:pt x="119247" y="17867"/>
                  </a:lnTo>
                  <a:cubicBezTo>
                    <a:pt x="118286" y="17251"/>
                    <a:pt x="117263" y="16721"/>
                    <a:pt x="116216" y="16327"/>
                  </a:cubicBezTo>
                  <a:lnTo>
                    <a:pt x="116216" y="16327"/>
                  </a:lnTo>
                  <a:cubicBezTo>
                    <a:pt x="112926" y="15045"/>
                    <a:pt x="109267" y="14824"/>
                    <a:pt x="105324" y="15637"/>
                  </a:cubicBezTo>
                  <a:lnTo>
                    <a:pt x="105324" y="15637"/>
                  </a:lnTo>
                  <a:cubicBezTo>
                    <a:pt x="102231" y="16290"/>
                    <a:pt x="98929" y="17571"/>
                    <a:pt x="95208" y="19567"/>
                  </a:cubicBezTo>
                  <a:lnTo>
                    <a:pt x="95208" y="19567"/>
                  </a:lnTo>
                  <a:cubicBezTo>
                    <a:pt x="88752" y="23030"/>
                    <a:pt x="82862" y="27231"/>
                    <a:pt x="77712" y="32061"/>
                  </a:cubicBezTo>
                  <a:lnTo>
                    <a:pt x="77712" y="32061"/>
                  </a:lnTo>
                  <a:cubicBezTo>
                    <a:pt x="76480" y="33219"/>
                    <a:pt x="75173" y="34513"/>
                    <a:pt x="73707" y="36016"/>
                  </a:cubicBezTo>
                  <a:lnTo>
                    <a:pt x="73707" y="36016"/>
                  </a:lnTo>
                  <a:cubicBezTo>
                    <a:pt x="70417" y="39392"/>
                    <a:pt x="67017" y="42867"/>
                    <a:pt x="62051" y="44038"/>
                  </a:cubicBezTo>
                  <a:lnTo>
                    <a:pt x="62051" y="44038"/>
                  </a:lnTo>
                  <a:cubicBezTo>
                    <a:pt x="54572" y="45787"/>
                    <a:pt x="46539" y="40526"/>
                    <a:pt x="42781" y="34686"/>
                  </a:cubicBezTo>
                  <a:lnTo>
                    <a:pt x="42781" y="34686"/>
                  </a:lnTo>
                  <a:cubicBezTo>
                    <a:pt x="40329" y="30878"/>
                    <a:pt x="38949" y="26664"/>
                    <a:pt x="37606" y="22586"/>
                  </a:cubicBezTo>
                  <a:lnTo>
                    <a:pt x="37606" y="22586"/>
                  </a:lnTo>
                  <a:cubicBezTo>
                    <a:pt x="36817" y="20159"/>
                    <a:pt x="35991" y="17657"/>
                    <a:pt x="34956" y="15242"/>
                  </a:cubicBezTo>
                  <a:lnTo>
                    <a:pt x="34956" y="15242"/>
                  </a:lnTo>
                  <a:cubicBezTo>
                    <a:pt x="33884" y="12778"/>
                    <a:pt x="31962" y="9193"/>
                    <a:pt x="28783" y="6051"/>
                  </a:cubicBezTo>
                  <a:lnTo>
                    <a:pt x="28783" y="6051"/>
                  </a:lnTo>
                  <a:cubicBezTo>
                    <a:pt x="25839" y="3131"/>
                    <a:pt x="22549" y="1332"/>
                    <a:pt x="19013" y="703"/>
                  </a:cubicBezTo>
                  <a:lnTo>
                    <a:pt x="19013" y="703"/>
                  </a:lnTo>
                  <a:cubicBezTo>
                    <a:pt x="18088" y="543"/>
                    <a:pt x="17140" y="457"/>
                    <a:pt x="16179" y="457"/>
                  </a:cubicBezTo>
                  <a:lnTo>
                    <a:pt x="16179" y="457"/>
                  </a:lnTo>
                  <a:cubicBezTo>
                    <a:pt x="14688" y="457"/>
                    <a:pt x="13160" y="654"/>
                    <a:pt x="11607" y="10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8"/>
            <p:cNvSpPr/>
            <p:nvPr/>
          </p:nvSpPr>
          <p:spPr>
            <a:xfrm>
              <a:off x="1896625" y="1958500"/>
              <a:ext cx="3850475" cy="1250325"/>
            </a:xfrm>
            <a:custGeom>
              <a:rect b="b" l="l" r="r" t="t"/>
              <a:pathLst>
                <a:path extrusionOk="0" h="50013" w="154019">
                  <a:moveTo>
                    <a:pt x="2724" y="4078"/>
                  </a:moveTo>
                  <a:cubicBezTo>
                    <a:pt x="1775" y="4152"/>
                    <a:pt x="888" y="4202"/>
                    <a:pt x="1" y="4276"/>
                  </a:cubicBezTo>
                  <a:lnTo>
                    <a:pt x="1" y="4276"/>
                  </a:lnTo>
                  <a:lnTo>
                    <a:pt x="1" y="4337"/>
                  </a:lnTo>
                  <a:cubicBezTo>
                    <a:pt x="900" y="4263"/>
                    <a:pt x="1787" y="4202"/>
                    <a:pt x="2736" y="4140"/>
                  </a:cubicBezTo>
                  <a:lnTo>
                    <a:pt x="2736" y="4140"/>
                  </a:lnTo>
                  <a:lnTo>
                    <a:pt x="2748" y="4128"/>
                  </a:lnTo>
                  <a:cubicBezTo>
                    <a:pt x="8281" y="1109"/>
                    <a:pt x="13160" y="0"/>
                    <a:pt x="17670" y="739"/>
                  </a:cubicBezTo>
                  <a:lnTo>
                    <a:pt x="17670" y="739"/>
                  </a:lnTo>
                  <a:cubicBezTo>
                    <a:pt x="28032" y="2452"/>
                    <a:pt x="33194" y="12913"/>
                    <a:pt x="34525" y="16079"/>
                  </a:cubicBezTo>
                  <a:lnTo>
                    <a:pt x="34525" y="16079"/>
                  </a:lnTo>
                  <a:cubicBezTo>
                    <a:pt x="35609" y="18655"/>
                    <a:pt x="36460" y="21353"/>
                    <a:pt x="37285" y="23940"/>
                  </a:cubicBezTo>
                  <a:lnTo>
                    <a:pt x="37285" y="23940"/>
                  </a:lnTo>
                  <a:cubicBezTo>
                    <a:pt x="38653" y="28265"/>
                    <a:pt x="40070" y="32738"/>
                    <a:pt x="42620" y="36792"/>
                  </a:cubicBezTo>
                  <a:lnTo>
                    <a:pt x="42620" y="36792"/>
                  </a:lnTo>
                  <a:cubicBezTo>
                    <a:pt x="44703" y="40094"/>
                    <a:pt x="47931" y="43063"/>
                    <a:pt x="51492" y="44936"/>
                  </a:cubicBezTo>
                  <a:lnTo>
                    <a:pt x="51492" y="44936"/>
                  </a:lnTo>
                  <a:cubicBezTo>
                    <a:pt x="52761" y="45614"/>
                    <a:pt x="54030" y="46131"/>
                    <a:pt x="55311" y="46501"/>
                  </a:cubicBezTo>
                  <a:lnTo>
                    <a:pt x="55311" y="46501"/>
                  </a:lnTo>
                  <a:cubicBezTo>
                    <a:pt x="55940" y="46686"/>
                    <a:pt x="56568" y="46834"/>
                    <a:pt x="57197" y="46945"/>
                  </a:cubicBezTo>
                  <a:lnTo>
                    <a:pt x="57197" y="46945"/>
                  </a:lnTo>
                  <a:cubicBezTo>
                    <a:pt x="59242" y="47302"/>
                    <a:pt x="61213" y="47240"/>
                    <a:pt x="63062" y="46772"/>
                  </a:cubicBezTo>
                  <a:lnTo>
                    <a:pt x="63062" y="46772"/>
                  </a:lnTo>
                  <a:cubicBezTo>
                    <a:pt x="67916" y="45565"/>
                    <a:pt x="71218" y="42053"/>
                    <a:pt x="74397" y="38665"/>
                  </a:cubicBezTo>
                  <a:lnTo>
                    <a:pt x="74397" y="38665"/>
                  </a:lnTo>
                  <a:lnTo>
                    <a:pt x="74570" y="38480"/>
                  </a:lnTo>
                  <a:cubicBezTo>
                    <a:pt x="75962" y="37001"/>
                    <a:pt x="77243" y="35695"/>
                    <a:pt x="78500" y="34463"/>
                  </a:cubicBezTo>
                  <a:lnTo>
                    <a:pt x="78500" y="34463"/>
                  </a:lnTo>
                  <a:cubicBezTo>
                    <a:pt x="83564" y="29547"/>
                    <a:pt x="89318" y="25148"/>
                    <a:pt x="95602" y="21378"/>
                  </a:cubicBezTo>
                  <a:lnTo>
                    <a:pt x="95602" y="21378"/>
                  </a:lnTo>
                  <a:cubicBezTo>
                    <a:pt x="100876" y="18223"/>
                    <a:pt x="108799" y="14354"/>
                    <a:pt x="116795" y="17151"/>
                  </a:cubicBezTo>
                  <a:lnTo>
                    <a:pt x="116795" y="17151"/>
                  </a:lnTo>
                  <a:cubicBezTo>
                    <a:pt x="117879" y="17521"/>
                    <a:pt x="118927" y="18014"/>
                    <a:pt x="119925" y="18618"/>
                  </a:cubicBezTo>
                  <a:lnTo>
                    <a:pt x="119925" y="18618"/>
                  </a:lnTo>
                  <a:cubicBezTo>
                    <a:pt x="125445" y="21957"/>
                    <a:pt x="128735" y="28204"/>
                    <a:pt x="131642" y="33711"/>
                  </a:cubicBezTo>
                  <a:lnTo>
                    <a:pt x="131642" y="33711"/>
                  </a:lnTo>
                  <a:lnTo>
                    <a:pt x="131963" y="34327"/>
                  </a:lnTo>
                  <a:cubicBezTo>
                    <a:pt x="133109" y="36496"/>
                    <a:pt x="134131" y="38209"/>
                    <a:pt x="135166" y="39700"/>
                  </a:cubicBezTo>
                  <a:lnTo>
                    <a:pt x="135166" y="39700"/>
                  </a:lnTo>
                  <a:cubicBezTo>
                    <a:pt x="137729" y="43421"/>
                    <a:pt x="140575" y="46033"/>
                    <a:pt x="143841" y="47684"/>
                  </a:cubicBezTo>
                  <a:lnTo>
                    <a:pt x="143841" y="47684"/>
                  </a:lnTo>
                  <a:cubicBezTo>
                    <a:pt x="147093" y="49310"/>
                    <a:pt x="150580" y="49926"/>
                    <a:pt x="154018" y="50013"/>
                  </a:cubicBezTo>
                  <a:lnTo>
                    <a:pt x="154018" y="50013"/>
                  </a:lnTo>
                  <a:lnTo>
                    <a:pt x="154018" y="49951"/>
                  </a:lnTo>
                  <a:cubicBezTo>
                    <a:pt x="150593" y="49865"/>
                    <a:pt x="147118" y="49261"/>
                    <a:pt x="143865" y="47635"/>
                  </a:cubicBezTo>
                  <a:lnTo>
                    <a:pt x="143865" y="47635"/>
                  </a:lnTo>
                  <a:cubicBezTo>
                    <a:pt x="140612" y="45996"/>
                    <a:pt x="137779" y="43396"/>
                    <a:pt x="135216" y="39675"/>
                  </a:cubicBezTo>
                  <a:lnTo>
                    <a:pt x="135216" y="39675"/>
                  </a:lnTo>
                  <a:cubicBezTo>
                    <a:pt x="134181" y="38184"/>
                    <a:pt x="133170" y="36471"/>
                    <a:pt x="132024" y="34303"/>
                  </a:cubicBezTo>
                  <a:lnTo>
                    <a:pt x="132024" y="34303"/>
                  </a:lnTo>
                  <a:lnTo>
                    <a:pt x="131704" y="33699"/>
                  </a:lnTo>
                  <a:cubicBezTo>
                    <a:pt x="128796" y="28179"/>
                    <a:pt x="125494" y="21920"/>
                    <a:pt x="119949" y="18581"/>
                  </a:cubicBezTo>
                  <a:lnTo>
                    <a:pt x="119949" y="18581"/>
                  </a:lnTo>
                  <a:cubicBezTo>
                    <a:pt x="118951" y="17977"/>
                    <a:pt x="117892" y="17472"/>
                    <a:pt x="116807" y="17102"/>
                  </a:cubicBezTo>
                  <a:lnTo>
                    <a:pt x="116807" y="17102"/>
                  </a:lnTo>
                  <a:cubicBezTo>
                    <a:pt x="113419" y="15907"/>
                    <a:pt x="109673" y="15833"/>
                    <a:pt x="105681" y="16856"/>
                  </a:cubicBezTo>
                  <a:lnTo>
                    <a:pt x="105681" y="16856"/>
                  </a:lnTo>
                  <a:cubicBezTo>
                    <a:pt x="102576" y="17657"/>
                    <a:pt x="99274" y="19110"/>
                    <a:pt x="95565" y="21328"/>
                  </a:cubicBezTo>
                  <a:lnTo>
                    <a:pt x="95565" y="21328"/>
                  </a:lnTo>
                  <a:cubicBezTo>
                    <a:pt x="89269" y="25099"/>
                    <a:pt x="83515" y="29510"/>
                    <a:pt x="78451" y="34426"/>
                  </a:cubicBezTo>
                  <a:lnTo>
                    <a:pt x="78451" y="34426"/>
                  </a:lnTo>
                  <a:cubicBezTo>
                    <a:pt x="77194" y="35658"/>
                    <a:pt x="75913" y="36964"/>
                    <a:pt x="74520" y="38443"/>
                  </a:cubicBezTo>
                  <a:lnTo>
                    <a:pt x="74520" y="38443"/>
                  </a:lnTo>
                  <a:lnTo>
                    <a:pt x="74348" y="38628"/>
                  </a:lnTo>
                  <a:cubicBezTo>
                    <a:pt x="71169" y="42016"/>
                    <a:pt x="67879" y="45515"/>
                    <a:pt x="63037" y="46723"/>
                  </a:cubicBezTo>
                  <a:lnTo>
                    <a:pt x="63037" y="46723"/>
                  </a:lnTo>
                  <a:cubicBezTo>
                    <a:pt x="55139" y="48706"/>
                    <a:pt x="46649" y="43076"/>
                    <a:pt x="42670" y="36779"/>
                  </a:cubicBezTo>
                  <a:lnTo>
                    <a:pt x="42670" y="36779"/>
                  </a:lnTo>
                  <a:cubicBezTo>
                    <a:pt x="40119" y="32726"/>
                    <a:pt x="38714" y="28253"/>
                    <a:pt x="37347" y="23940"/>
                  </a:cubicBezTo>
                  <a:lnTo>
                    <a:pt x="37347" y="23940"/>
                  </a:lnTo>
                  <a:cubicBezTo>
                    <a:pt x="36521" y="21341"/>
                    <a:pt x="35671" y="18642"/>
                    <a:pt x="34574" y="16067"/>
                  </a:cubicBezTo>
                  <a:lnTo>
                    <a:pt x="34574" y="16067"/>
                  </a:lnTo>
                  <a:cubicBezTo>
                    <a:pt x="33478" y="13443"/>
                    <a:pt x="31457" y="9623"/>
                    <a:pt x="28081" y="6296"/>
                  </a:cubicBezTo>
                  <a:lnTo>
                    <a:pt x="28081" y="6296"/>
                  </a:lnTo>
                  <a:cubicBezTo>
                    <a:pt x="24951" y="3204"/>
                    <a:pt x="21452" y="1318"/>
                    <a:pt x="17682" y="690"/>
                  </a:cubicBezTo>
                  <a:lnTo>
                    <a:pt x="17682" y="690"/>
                  </a:lnTo>
                  <a:cubicBezTo>
                    <a:pt x="16770" y="542"/>
                    <a:pt x="15846" y="468"/>
                    <a:pt x="14897" y="468"/>
                  </a:cubicBezTo>
                  <a:lnTo>
                    <a:pt x="14897" y="468"/>
                  </a:lnTo>
                  <a:cubicBezTo>
                    <a:pt x="11152" y="468"/>
                    <a:pt x="7147" y="1663"/>
                    <a:pt x="2724" y="40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8"/>
            <p:cNvSpPr/>
            <p:nvPr/>
          </p:nvSpPr>
          <p:spPr>
            <a:xfrm>
              <a:off x="1896625" y="1911350"/>
              <a:ext cx="3850475" cy="1291000"/>
            </a:xfrm>
            <a:custGeom>
              <a:rect b="b" l="l" r="r" t="t"/>
              <a:pathLst>
                <a:path extrusionOk="0" h="51640" w="154019">
                  <a:moveTo>
                    <a:pt x="1861" y="3993"/>
                  </a:moveTo>
                  <a:cubicBezTo>
                    <a:pt x="1393" y="4202"/>
                    <a:pt x="925" y="4400"/>
                    <a:pt x="457" y="4609"/>
                  </a:cubicBezTo>
                  <a:lnTo>
                    <a:pt x="457" y="4609"/>
                  </a:lnTo>
                  <a:cubicBezTo>
                    <a:pt x="296" y="4671"/>
                    <a:pt x="149" y="4732"/>
                    <a:pt x="1" y="4782"/>
                  </a:cubicBezTo>
                  <a:lnTo>
                    <a:pt x="1" y="4782"/>
                  </a:lnTo>
                  <a:lnTo>
                    <a:pt x="1" y="4843"/>
                  </a:lnTo>
                  <a:cubicBezTo>
                    <a:pt x="161" y="4782"/>
                    <a:pt x="321" y="4720"/>
                    <a:pt x="481" y="4658"/>
                  </a:cubicBezTo>
                  <a:lnTo>
                    <a:pt x="481" y="4658"/>
                  </a:lnTo>
                  <a:cubicBezTo>
                    <a:pt x="949" y="4449"/>
                    <a:pt x="1430" y="4239"/>
                    <a:pt x="1886" y="4042"/>
                  </a:cubicBezTo>
                  <a:lnTo>
                    <a:pt x="1886" y="4042"/>
                  </a:lnTo>
                  <a:cubicBezTo>
                    <a:pt x="6420" y="2059"/>
                    <a:pt x="11115" y="1"/>
                    <a:pt x="16339" y="826"/>
                  </a:cubicBezTo>
                  <a:lnTo>
                    <a:pt x="16339" y="826"/>
                  </a:lnTo>
                  <a:cubicBezTo>
                    <a:pt x="25099" y="2182"/>
                    <a:pt x="31285" y="10067"/>
                    <a:pt x="34156" y="16980"/>
                  </a:cubicBezTo>
                  <a:lnTo>
                    <a:pt x="34156" y="16980"/>
                  </a:lnTo>
                  <a:cubicBezTo>
                    <a:pt x="35289" y="19740"/>
                    <a:pt x="36176" y="22611"/>
                    <a:pt x="37014" y="25383"/>
                  </a:cubicBezTo>
                  <a:lnTo>
                    <a:pt x="37014" y="25383"/>
                  </a:lnTo>
                  <a:cubicBezTo>
                    <a:pt x="38419" y="29954"/>
                    <a:pt x="39860" y="34673"/>
                    <a:pt x="42522" y="38973"/>
                  </a:cubicBezTo>
                  <a:lnTo>
                    <a:pt x="42522" y="38973"/>
                  </a:lnTo>
                  <a:cubicBezTo>
                    <a:pt x="44690" y="42473"/>
                    <a:pt x="48103" y="45639"/>
                    <a:pt x="51861" y="47660"/>
                  </a:cubicBezTo>
                  <a:lnTo>
                    <a:pt x="51861" y="47660"/>
                  </a:lnTo>
                  <a:cubicBezTo>
                    <a:pt x="53192" y="48375"/>
                    <a:pt x="54547" y="48929"/>
                    <a:pt x="55903" y="49323"/>
                  </a:cubicBezTo>
                  <a:lnTo>
                    <a:pt x="55903" y="49323"/>
                  </a:lnTo>
                  <a:cubicBezTo>
                    <a:pt x="56568" y="49521"/>
                    <a:pt x="57221" y="49668"/>
                    <a:pt x="57874" y="49779"/>
                  </a:cubicBezTo>
                  <a:lnTo>
                    <a:pt x="57874" y="49779"/>
                  </a:lnTo>
                  <a:cubicBezTo>
                    <a:pt x="60030" y="50149"/>
                    <a:pt x="62113" y="50075"/>
                    <a:pt x="64047" y="49557"/>
                  </a:cubicBezTo>
                  <a:lnTo>
                    <a:pt x="64047" y="49557"/>
                  </a:lnTo>
                  <a:cubicBezTo>
                    <a:pt x="68791" y="48288"/>
                    <a:pt x="71945" y="44789"/>
                    <a:pt x="75001" y="41413"/>
                  </a:cubicBezTo>
                  <a:lnTo>
                    <a:pt x="75001" y="41413"/>
                  </a:lnTo>
                  <a:lnTo>
                    <a:pt x="75383" y="40994"/>
                  </a:lnTo>
                  <a:cubicBezTo>
                    <a:pt x="76677" y="39565"/>
                    <a:pt x="77970" y="38197"/>
                    <a:pt x="79240" y="36916"/>
                  </a:cubicBezTo>
                  <a:lnTo>
                    <a:pt x="79240" y="36916"/>
                  </a:lnTo>
                  <a:cubicBezTo>
                    <a:pt x="84230" y="31889"/>
                    <a:pt x="89861" y="27280"/>
                    <a:pt x="95972" y="23227"/>
                  </a:cubicBezTo>
                  <a:lnTo>
                    <a:pt x="95972" y="23227"/>
                  </a:lnTo>
                  <a:cubicBezTo>
                    <a:pt x="104314" y="17694"/>
                    <a:pt x="111115" y="16043"/>
                    <a:pt x="117387" y="18015"/>
                  </a:cubicBezTo>
                  <a:lnTo>
                    <a:pt x="117387" y="18015"/>
                  </a:lnTo>
                  <a:cubicBezTo>
                    <a:pt x="118508" y="18360"/>
                    <a:pt x="119592" y="18840"/>
                    <a:pt x="120627" y="19419"/>
                  </a:cubicBezTo>
                  <a:lnTo>
                    <a:pt x="120627" y="19419"/>
                  </a:lnTo>
                  <a:cubicBezTo>
                    <a:pt x="126431" y="22697"/>
                    <a:pt x="129942" y="29079"/>
                    <a:pt x="133035" y="34710"/>
                  </a:cubicBezTo>
                  <a:lnTo>
                    <a:pt x="133035" y="34710"/>
                  </a:lnTo>
                  <a:lnTo>
                    <a:pt x="133257" y="35104"/>
                  </a:lnTo>
                  <a:cubicBezTo>
                    <a:pt x="134008" y="36484"/>
                    <a:pt x="135179" y="38542"/>
                    <a:pt x="136571" y="40501"/>
                  </a:cubicBezTo>
                  <a:lnTo>
                    <a:pt x="136571" y="40501"/>
                  </a:lnTo>
                  <a:cubicBezTo>
                    <a:pt x="139245" y="44259"/>
                    <a:pt x="142153" y="46859"/>
                    <a:pt x="145479" y="48449"/>
                  </a:cubicBezTo>
                  <a:lnTo>
                    <a:pt x="145479" y="48449"/>
                  </a:lnTo>
                  <a:cubicBezTo>
                    <a:pt x="148005" y="49668"/>
                    <a:pt x="150802" y="50334"/>
                    <a:pt x="154018" y="50494"/>
                  </a:cubicBezTo>
                  <a:lnTo>
                    <a:pt x="154018" y="50494"/>
                  </a:lnTo>
                  <a:lnTo>
                    <a:pt x="154018" y="50445"/>
                  </a:lnTo>
                  <a:cubicBezTo>
                    <a:pt x="151123" y="50284"/>
                    <a:pt x="148227" y="49718"/>
                    <a:pt x="145504" y="48412"/>
                  </a:cubicBezTo>
                  <a:lnTo>
                    <a:pt x="145504" y="48412"/>
                  </a:lnTo>
                  <a:cubicBezTo>
                    <a:pt x="142190" y="46822"/>
                    <a:pt x="139282" y="44222"/>
                    <a:pt x="136620" y="40477"/>
                  </a:cubicBezTo>
                  <a:lnTo>
                    <a:pt x="136620" y="40477"/>
                  </a:lnTo>
                  <a:cubicBezTo>
                    <a:pt x="135240" y="38518"/>
                    <a:pt x="134070" y="36460"/>
                    <a:pt x="133306" y="35080"/>
                  </a:cubicBezTo>
                  <a:lnTo>
                    <a:pt x="133306" y="35080"/>
                  </a:lnTo>
                  <a:lnTo>
                    <a:pt x="133096" y="34686"/>
                  </a:lnTo>
                  <a:cubicBezTo>
                    <a:pt x="129991" y="29055"/>
                    <a:pt x="126480" y="22660"/>
                    <a:pt x="120652" y="19370"/>
                  </a:cubicBezTo>
                  <a:lnTo>
                    <a:pt x="120652" y="19370"/>
                  </a:lnTo>
                  <a:cubicBezTo>
                    <a:pt x="119617" y="18791"/>
                    <a:pt x="118520" y="18323"/>
                    <a:pt x="117399" y="17965"/>
                  </a:cubicBezTo>
                  <a:lnTo>
                    <a:pt x="117399" y="17965"/>
                  </a:lnTo>
                  <a:cubicBezTo>
                    <a:pt x="113900" y="16869"/>
                    <a:pt x="110080" y="16930"/>
                    <a:pt x="106039" y="18150"/>
                  </a:cubicBezTo>
                  <a:lnTo>
                    <a:pt x="106039" y="18150"/>
                  </a:lnTo>
                  <a:cubicBezTo>
                    <a:pt x="102909" y="19111"/>
                    <a:pt x="99607" y="20750"/>
                    <a:pt x="95935" y="23190"/>
                  </a:cubicBezTo>
                  <a:lnTo>
                    <a:pt x="95935" y="23190"/>
                  </a:lnTo>
                  <a:cubicBezTo>
                    <a:pt x="89824" y="27243"/>
                    <a:pt x="84193" y="31852"/>
                    <a:pt x="79203" y="36879"/>
                  </a:cubicBezTo>
                  <a:lnTo>
                    <a:pt x="79203" y="36879"/>
                  </a:lnTo>
                  <a:cubicBezTo>
                    <a:pt x="77921" y="38160"/>
                    <a:pt x="76627" y="39540"/>
                    <a:pt x="75334" y="40957"/>
                  </a:cubicBezTo>
                  <a:lnTo>
                    <a:pt x="75334" y="40957"/>
                  </a:lnTo>
                  <a:lnTo>
                    <a:pt x="74952" y="41376"/>
                  </a:lnTo>
                  <a:cubicBezTo>
                    <a:pt x="71908" y="44752"/>
                    <a:pt x="68754" y="48251"/>
                    <a:pt x="64035" y="49508"/>
                  </a:cubicBezTo>
                  <a:lnTo>
                    <a:pt x="64035" y="49508"/>
                  </a:lnTo>
                  <a:cubicBezTo>
                    <a:pt x="56026" y="51640"/>
                    <a:pt x="46834" y="45812"/>
                    <a:pt x="42571" y="38949"/>
                  </a:cubicBezTo>
                  <a:lnTo>
                    <a:pt x="42571" y="38949"/>
                  </a:lnTo>
                  <a:cubicBezTo>
                    <a:pt x="39922" y="34661"/>
                    <a:pt x="38468" y="29942"/>
                    <a:pt x="37076" y="25371"/>
                  </a:cubicBezTo>
                  <a:lnTo>
                    <a:pt x="37076" y="25371"/>
                  </a:lnTo>
                  <a:cubicBezTo>
                    <a:pt x="36226" y="22598"/>
                    <a:pt x="35351" y="19727"/>
                    <a:pt x="34205" y="16967"/>
                  </a:cubicBezTo>
                  <a:lnTo>
                    <a:pt x="34205" y="16967"/>
                  </a:lnTo>
                  <a:cubicBezTo>
                    <a:pt x="33059" y="14195"/>
                    <a:pt x="30940" y="10154"/>
                    <a:pt x="27379" y="6630"/>
                  </a:cubicBezTo>
                  <a:lnTo>
                    <a:pt x="27379" y="6630"/>
                  </a:lnTo>
                  <a:cubicBezTo>
                    <a:pt x="24064" y="3365"/>
                    <a:pt x="20356" y="1393"/>
                    <a:pt x="16351" y="765"/>
                  </a:cubicBezTo>
                  <a:lnTo>
                    <a:pt x="16351" y="765"/>
                  </a:lnTo>
                  <a:cubicBezTo>
                    <a:pt x="15538" y="642"/>
                    <a:pt x="14737" y="580"/>
                    <a:pt x="13948" y="580"/>
                  </a:cubicBezTo>
                  <a:lnTo>
                    <a:pt x="13948" y="580"/>
                  </a:lnTo>
                  <a:cubicBezTo>
                    <a:pt x="9648" y="580"/>
                    <a:pt x="5693" y="2317"/>
                    <a:pt x="1861" y="399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8"/>
            <p:cNvSpPr/>
            <p:nvPr/>
          </p:nvSpPr>
          <p:spPr>
            <a:xfrm>
              <a:off x="1896625" y="1874400"/>
              <a:ext cx="3850475" cy="1351050"/>
            </a:xfrm>
            <a:custGeom>
              <a:rect b="b" l="l" r="r" t="t"/>
              <a:pathLst>
                <a:path extrusionOk="0" h="54042" w="154019">
                  <a:moveTo>
                    <a:pt x="1" y="3487"/>
                  </a:moveTo>
                  <a:lnTo>
                    <a:pt x="1" y="3992"/>
                  </a:lnTo>
                  <a:cubicBezTo>
                    <a:pt x="5484" y="1085"/>
                    <a:pt x="10412" y="0"/>
                    <a:pt x="14996" y="678"/>
                  </a:cubicBezTo>
                  <a:lnTo>
                    <a:pt x="14996" y="678"/>
                  </a:lnTo>
                  <a:cubicBezTo>
                    <a:pt x="24188" y="2021"/>
                    <a:pt x="30632" y="10264"/>
                    <a:pt x="33589" y="17534"/>
                  </a:cubicBezTo>
                  <a:lnTo>
                    <a:pt x="33589" y="17534"/>
                  </a:lnTo>
                  <a:cubicBezTo>
                    <a:pt x="34772" y="20441"/>
                    <a:pt x="35671" y="23485"/>
                    <a:pt x="36546" y="26430"/>
                  </a:cubicBezTo>
                  <a:lnTo>
                    <a:pt x="36546" y="26430"/>
                  </a:lnTo>
                  <a:cubicBezTo>
                    <a:pt x="37975" y="31260"/>
                    <a:pt x="39454" y="36262"/>
                    <a:pt x="42238" y="40809"/>
                  </a:cubicBezTo>
                  <a:lnTo>
                    <a:pt x="42238" y="40809"/>
                  </a:lnTo>
                  <a:cubicBezTo>
                    <a:pt x="45269" y="45787"/>
                    <a:pt x="50654" y="50235"/>
                    <a:pt x="56445" y="51910"/>
                  </a:cubicBezTo>
                  <a:lnTo>
                    <a:pt x="56445" y="51910"/>
                  </a:lnTo>
                  <a:cubicBezTo>
                    <a:pt x="59316" y="52748"/>
                    <a:pt x="62285" y="52908"/>
                    <a:pt x="65119" y="52107"/>
                  </a:cubicBezTo>
                  <a:lnTo>
                    <a:pt x="65119" y="52107"/>
                  </a:lnTo>
                  <a:cubicBezTo>
                    <a:pt x="69814" y="50777"/>
                    <a:pt x="72869" y="47253"/>
                    <a:pt x="75814" y="43852"/>
                  </a:cubicBezTo>
                  <a:lnTo>
                    <a:pt x="75814" y="43852"/>
                  </a:lnTo>
                  <a:lnTo>
                    <a:pt x="76369" y="43224"/>
                  </a:lnTo>
                  <a:cubicBezTo>
                    <a:pt x="82258" y="36459"/>
                    <a:pt x="89023" y="30274"/>
                    <a:pt x="96490" y="24828"/>
                  </a:cubicBezTo>
                  <a:lnTo>
                    <a:pt x="96490" y="24828"/>
                  </a:lnTo>
                  <a:cubicBezTo>
                    <a:pt x="104609" y="18889"/>
                    <a:pt x="111633" y="16868"/>
                    <a:pt x="117929" y="18643"/>
                  </a:cubicBezTo>
                  <a:lnTo>
                    <a:pt x="117929" y="18643"/>
                  </a:lnTo>
                  <a:cubicBezTo>
                    <a:pt x="117978" y="18655"/>
                    <a:pt x="118015" y="18667"/>
                    <a:pt x="118064" y="18680"/>
                  </a:cubicBezTo>
                  <a:lnTo>
                    <a:pt x="118064" y="18680"/>
                  </a:lnTo>
                  <a:cubicBezTo>
                    <a:pt x="126036" y="20996"/>
                    <a:pt x="130398" y="28623"/>
                    <a:pt x="134242" y="35363"/>
                  </a:cubicBezTo>
                  <a:lnTo>
                    <a:pt x="134242" y="35363"/>
                  </a:lnTo>
                  <a:lnTo>
                    <a:pt x="134353" y="35535"/>
                  </a:lnTo>
                  <a:cubicBezTo>
                    <a:pt x="137434" y="40920"/>
                    <a:pt x="141093" y="46279"/>
                    <a:pt x="147020" y="48978"/>
                  </a:cubicBezTo>
                  <a:lnTo>
                    <a:pt x="147020" y="48978"/>
                  </a:lnTo>
                  <a:cubicBezTo>
                    <a:pt x="149287" y="50013"/>
                    <a:pt x="151640" y="50567"/>
                    <a:pt x="154018" y="50777"/>
                  </a:cubicBezTo>
                  <a:lnTo>
                    <a:pt x="154018" y="50777"/>
                  </a:lnTo>
                  <a:lnTo>
                    <a:pt x="154018" y="50358"/>
                  </a:lnTo>
                  <a:cubicBezTo>
                    <a:pt x="151689" y="50148"/>
                    <a:pt x="149410" y="49619"/>
                    <a:pt x="147217" y="48608"/>
                  </a:cubicBezTo>
                  <a:lnTo>
                    <a:pt x="147217" y="48608"/>
                  </a:lnTo>
                  <a:cubicBezTo>
                    <a:pt x="141426" y="45971"/>
                    <a:pt x="137815" y="40686"/>
                    <a:pt x="134772" y="35375"/>
                  </a:cubicBezTo>
                  <a:lnTo>
                    <a:pt x="134772" y="35375"/>
                  </a:lnTo>
                  <a:lnTo>
                    <a:pt x="134674" y="35202"/>
                  </a:lnTo>
                  <a:cubicBezTo>
                    <a:pt x="130755" y="28352"/>
                    <a:pt x="126307" y="20589"/>
                    <a:pt x="118040" y="18248"/>
                  </a:cubicBezTo>
                  <a:lnTo>
                    <a:pt x="118040" y="18248"/>
                  </a:lnTo>
                  <a:cubicBezTo>
                    <a:pt x="111571" y="16425"/>
                    <a:pt x="104412" y="18458"/>
                    <a:pt x="96157" y="24495"/>
                  </a:cubicBezTo>
                  <a:lnTo>
                    <a:pt x="96157" y="24495"/>
                  </a:lnTo>
                  <a:cubicBezTo>
                    <a:pt x="88665" y="29954"/>
                    <a:pt x="81876" y="36164"/>
                    <a:pt x="75974" y="42953"/>
                  </a:cubicBezTo>
                  <a:lnTo>
                    <a:pt x="75974" y="42953"/>
                  </a:lnTo>
                  <a:lnTo>
                    <a:pt x="75420" y="43581"/>
                  </a:lnTo>
                  <a:cubicBezTo>
                    <a:pt x="72512" y="46945"/>
                    <a:pt x="69506" y="50407"/>
                    <a:pt x="64934" y="51701"/>
                  </a:cubicBezTo>
                  <a:lnTo>
                    <a:pt x="64934" y="51701"/>
                  </a:lnTo>
                  <a:cubicBezTo>
                    <a:pt x="56642" y="54042"/>
                    <a:pt x="47093" y="47918"/>
                    <a:pt x="42657" y="40636"/>
                  </a:cubicBezTo>
                  <a:lnTo>
                    <a:pt x="42657" y="40636"/>
                  </a:lnTo>
                  <a:cubicBezTo>
                    <a:pt x="39910" y="36139"/>
                    <a:pt x="38431" y="31173"/>
                    <a:pt x="37014" y="26368"/>
                  </a:cubicBezTo>
                  <a:lnTo>
                    <a:pt x="37014" y="26368"/>
                  </a:lnTo>
                  <a:cubicBezTo>
                    <a:pt x="36139" y="23411"/>
                    <a:pt x="35228" y="20355"/>
                    <a:pt x="34032" y="17423"/>
                  </a:cubicBezTo>
                  <a:lnTo>
                    <a:pt x="34032" y="17423"/>
                  </a:lnTo>
                  <a:cubicBezTo>
                    <a:pt x="31026" y="10030"/>
                    <a:pt x="24459" y="1639"/>
                    <a:pt x="15033" y="259"/>
                  </a:cubicBezTo>
                  <a:lnTo>
                    <a:pt x="15033" y="259"/>
                  </a:lnTo>
                  <a:cubicBezTo>
                    <a:pt x="14133" y="123"/>
                    <a:pt x="13222" y="62"/>
                    <a:pt x="12285" y="62"/>
                  </a:cubicBezTo>
                  <a:lnTo>
                    <a:pt x="12285" y="62"/>
                  </a:lnTo>
                  <a:cubicBezTo>
                    <a:pt x="8465" y="62"/>
                    <a:pt x="4399" y="1195"/>
                    <a:pt x="1" y="348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
    <p:spTree>
      <p:nvGrpSpPr>
        <p:cNvPr id="908" name="Shape 908"/>
        <p:cNvGrpSpPr/>
        <p:nvPr/>
      </p:nvGrpSpPr>
      <p:grpSpPr>
        <a:xfrm>
          <a:off x="0" y="0"/>
          <a:ext cx="0" cy="0"/>
          <a:chOff x="0" y="0"/>
          <a:chExt cx="0" cy="0"/>
        </a:xfrm>
      </p:grpSpPr>
      <p:sp>
        <p:nvSpPr>
          <p:cNvPr id="909" name="Google Shape;909;p29"/>
          <p:cNvSpPr txBox="1"/>
          <p:nvPr>
            <p:ph type="title"/>
          </p:nvPr>
        </p:nvSpPr>
        <p:spPr>
          <a:xfrm>
            <a:off x="713225" y="539500"/>
            <a:ext cx="85206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910" name="Google Shape;910;p29"/>
          <p:cNvGrpSpPr/>
          <p:nvPr/>
        </p:nvGrpSpPr>
        <p:grpSpPr>
          <a:xfrm>
            <a:off x="7612096" y="-188032"/>
            <a:ext cx="2027762" cy="2027762"/>
            <a:chOff x="7298696" y="-178782"/>
            <a:chExt cx="2027762" cy="2027762"/>
          </a:xfrm>
        </p:grpSpPr>
        <p:sp>
          <p:nvSpPr>
            <p:cNvPr id="911" name="Google Shape;911;p29"/>
            <p:cNvSpPr/>
            <p:nvPr/>
          </p:nvSpPr>
          <p:spPr>
            <a:xfrm flipH="1" rot="-8271329">
              <a:off x="8166164" y="-17955"/>
              <a:ext cx="396379" cy="1362570"/>
            </a:xfrm>
            <a:custGeom>
              <a:rect b="b" l="l" r="r" t="t"/>
              <a:pathLst>
                <a:path extrusionOk="0" h="56551" w="16451">
                  <a:moveTo>
                    <a:pt x="16219" y="500"/>
                  </a:moveTo>
                  <a:lnTo>
                    <a:pt x="16254" y="759"/>
                  </a:lnTo>
                  <a:cubicBezTo>
                    <a:pt x="16254" y="839"/>
                    <a:pt x="16263" y="928"/>
                    <a:pt x="16263" y="1008"/>
                  </a:cubicBezTo>
                  <a:lnTo>
                    <a:pt x="16263" y="1008"/>
                  </a:lnTo>
                  <a:cubicBezTo>
                    <a:pt x="16290" y="1347"/>
                    <a:pt x="16281" y="1686"/>
                    <a:pt x="16272" y="2025"/>
                  </a:cubicBezTo>
                  <a:lnTo>
                    <a:pt x="16272" y="2025"/>
                  </a:lnTo>
                  <a:cubicBezTo>
                    <a:pt x="16263" y="2364"/>
                    <a:pt x="16228" y="2703"/>
                    <a:pt x="16201" y="3033"/>
                  </a:cubicBezTo>
                  <a:lnTo>
                    <a:pt x="16201" y="3033"/>
                  </a:lnTo>
                  <a:cubicBezTo>
                    <a:pt x="16156" y="3372"/>
                    <a:pt x="16103" y="3702"/>
                    <a:pt x="16058" y="4041"/>
                  </a:cubicBezTo>
                  <a:lnTo>
                    <a:pt x="16058" y="4041"/>
                  </a:lnTo>
                  <a:cubicBezTo>
                    <a:pt x="16040" y="4211"/>
                    <a:pt x="15996" y="4372"/>
                    <a:pt x="15960" y="4541"/>
                  </a:cubicBezTo>
                  <a:lnTo>
                    <a:pt x="15960" y="4541"/>
                  </a:lnTo>
                  <a:lnTo>
                    <a:pt x="15862" y="5032"/>
                  </a:lnTo>
                  <a:cubicBezTo>
                    <a:pt x="15817" y="5201"/>
                    <a:pt x="15799" y="5362"/>
                    <a:pt x="15746" y="5522"/>
                  </a:cubicBezTo>
                  <a:lnTo>
                    <a:pt x="15746" y="5522"/>
                  </a:lnTo>
                  <a:lnTo>
                    <a:pt x="15612" y="6013"/>
                  </a:lnTo>
                  <a:cubicBezTo>
                    <a:pt x="15523" y="6334"/>
                    <a:pt x="15443" y="6664"/>
                    <a:pt x="15335" y="6985"/>
                  </a:cubicBezTo>
                  <a:lnTo>
                    <a:pt x="15335" y="6985"/>
                  </a:lnTo>
                  <a:lnTo>
                    <a:pt x="15005" y="7940"/>
                  </a:lnTo>
                  <a:lnTo>
                    <a:pt x="14836" y="8422"/>
                  </a:lnTo>
                  <a:lnTo>
                    <a:pt x="14649" y="8886"/>
                  </a:lnTo>
                  <a:lnTo>
                    <a:pt x="14265" y="9822"/>
                  </a:lnTo>
                  <a:cubicBezTo>
                    <a:pt x="14140" y="10135"/>
                    <a:pt x="13988" y="10438"/>
                    <a:pt x="13837" y="10741"/>
                  </a:cubicBezTo>
                  <a:lnTo>
                    <a:pt x="13837" y="10741"/>
                  </a:lnTo>
                  <a:lnTo>
                    <a:pt x="13400" y="11651"/>
                  </a:lnTo>
                  <a:cubicBezTo>
                    <a:pt x="13328" y="11803"/>
                    <a:pt x="13257" y="11963"/>
                    <a:pt x="13177" y="12106"/>
                  </a:cubicBezTo>
                  <a:lnTo>
                    <a:pt x="13177" y="12106"/>
                  </a:lnTo>
                  <a:lnTo>
                    <a:pt x="12936" y="12552"/>
                  </a:lnTo>
                  <a:lnTo>
                    <a:pt x="12445" y="13444"/>
                  </a:lnTo>
                  <a:lnTo>
                    <a:pt x="12204" y="13881"/>
                  </a:lnTo>
                  <a:lnTo>
                    <a:pt x="12079" y="14104"/>
                  </a:lnTo>
                  <a:lnTo>
                    <a:pt x="11945" y="14318"/>
                  </a:lnTo>
                  <a:lnTo>
                    <a:pt x="11419" y="15184"/>
                  </a:lnTo>
                  <a:cubicBezTo>
                    <a:pt x="11062" y="15755"/>
                    <a:pt x="10714" y="16335"/>
                    <a:pt x="10322" y="16888"/>
                  </a:cubicBezTo>
                  <a:lnTo>
                    <a:pt x="10322" y="16888"/>
                  </a:lnTo>
                  <a:lnTo>
                    <a:pt x="9171" y="18556"/>
                  </a:lnTo>
                  <a:cubicBezTo>
                    <a:pt x="8779" y="19100"/>
                    <a:pt x="8359" y="19635"/>
                    <a:pt x="7958" y="20180"/>
                  </a:cubicBezTo>
                  <a:lnTo>
                    <a:pt x="7958" y="20180"/>
                  </a:lnTo>
                  <a:cubicBezTo>
                    <a:pt x="7547" y="20715"/>
                    <a:pt x="7146" y="21250"/>
                    <a:pt x="6718" y="21794"/>
                  </a:cubicBezTo>
                  <a:lnTo>
                    <a:pt x="6718" y="21794"/>
                  </a:lnTo>
                  <a:cubicBezTo>
                    <a:pt x="5870" y="22874"/>
                    <a:pt x="5094" y="24016"/>
                    <a:pt x="4336" y="25166"/>
                  </a:cubicBezTo>
                  <a:lnTo>
                    <a:pt x="4336" y="25166"/>
                  </a:lnTo>
                  <a:cubicBezTo>
                    <a:pt x="3586" y="26326"/>
                    <a:pt x="2900" y="27522"/>
                    <a:pt x="2284" y="28762"/>
                  </a:cubicBezTo>
                  <a:lnTo>
                    <a:pt x="2284" y="28762"/>
                  </a:lnTo>
                  <a:cubicBezTo>
                    <a:pt x="1686" y="30019"/>
                    <a:pt x="1169" y="31313"/>
                    <a:pt x="776" y="32651"/>
                  </a:cubicBezTo>
                  <a:lnTo>
                    <a:pt x="776" y="32651"/>
                  </a:lnTo>
                  <a:cubicBezTo>
                    <a:pt x="393" y="33989"/>
                    <a:pt x="116" y="35381"/>
                    <a:pt x="63" y="36790"/>
                  </a:cubicBezTo>
                  <a:lnTo>
                    <a:pt x="63" y="36790"/>
                  </a:lnTo>
                  <a:cubicBezTo>
                    <a:pt x="0" y="38191"/>
                    <a:pt x="125" y="39610"/>
                    <a:pt x="437" y="40974"/>
                  </a:cubicBezTo>
                  <a:lnTo>
                    <a:pt x="437" y="40974"/>
                  </a:lnTo>
                  <a:lnTo>
                    <a:pt x="500" y="41233"/>
                  </a:lnTo>
                  <a:cubicBezTo>
                    <a:pt x="518" y="41313"/>
                    <a:pt x="544" y="41403"/>
                    <a:pt x="562" y="41483"/>
                  </a:cubicBezTo>
                  <a:lnTo>
                    <a:pt x="562" y="41483"/>
                  </a:lnTo>
                  <a:lnTo>
                    <a:pt x="714" y="41991"/>
                  </a:lnTo>
                  <a:cubicBezTo>
                    <a:pt x="794" y="42330"/>
                    <a:pt x="928" y="42660"/>
                    <a:pt x="1044" y="42982"/>
                  </a:cubicBezTo>
                  <a:lnTo>
                    <a:pt x="1044" y="42982"/>
                  </a:lnTo>
                  <a:cubicBezTo>
                    <a:pt x="1115" y="43151"/>
                    <a:pt x="1160" y="43312"/>
                    <a:pt x="1240" y="43472"/>
                  </a:cubicBezTo>
                  <a:lnTo>
                    <a:pt x="1240" y="43472"/>
                  </a:lnTo>
                  <a:lnTo>
                    <a:pt x="1445" y="43954"/>
                  </a:lnTo>
                  <a:lnTo>
                    <a:pt x="1660" y="44427"/>
                  </a:lnTo>
                  <a:lnTo>
                    <a:pt x="1900" y="44891"/>
                  </a:lnTo>
                  <a:cubicBezTo>
                    <a:pt x="2070" y="45203"/>
                    <a:pt x="2222" y="45515"/>
                    <a:pt x="2409" y="45810"/>
                  </a:cubicBezTo>
                  <a:lnTo>
                    <a:pt x="2409" y="45810"/>
                  </a:lnTo>
                  <a:lnTo>
                    <a:pt x="2677" y="46256"/>
                  </a:lnTo>
                  <a:lnTo>
                    <a:pt x="2810" y="46479"/>
                  </a:lnTo>
                  <a:cubicBezTo>
                    <a:pt x="2855" y="46550"/>
                    <a:pt x="2908" y="46621"/>
                    <a:pt x="2953" y="46693"/>
                  </a:cubicBezTo>
                  <a:lnTo>
                    <a:pt x="2953" y="46693"/>
                  </a:lnTo>
                  <a:lnTo>
                    <a:pt x="3542" y="47549"/>
                  </a:lnTo>
                  <a:lnTo>
                    <a:pt x="4166" y="48370"/>
                  </a:lnTo>
                  <a:cubicBezTo>
                    <a:pt x="4273" y="48513"/>
                    <a:pt x="4380" y="48646"/>
                    <a:pt x="4496" y="48771"/>
                  </a:cubicBezTo>
                  <a:lnTo>
                    <a:pt x="4496" y="48771"/>
                  </a:lnTo>
                  <a:lnTo>
                    <a:pt x="4827" y="49173"/>
                  </a:lnTo>
                  <a:lnTo>
                    <a:pt x="5157" y="49565"/>
                  </a:lnTo>
                  <a:lnTo>
                    <a:pt x="5513" y="49940"/>
                  </a:lnTo>
                  <a:cubicBezTo>
                    <a:pt x="5745" y="50190"/>
                    <a:pt x="5968" y="50457"/>
                    <a:pt x="6218" y="50698"/>
                  </a:cubicBezTo>
                  <a:lnTo>
                    <a:pt x="6218" y="50698"/>
                  </a:lnTo>
                  <a:lnTo>
                    <a:pt x="6941" y="51421"/>
                  </a:lnTo>
                  <a:cubicBezTo>
                    <a:pt x="8921" y="53321"/>
                    <a:pt x="11080" y="55016"/>
                    <a:pt x="13328" y="56550"/>
                  </a:cubicBezTo>
                  <a:lnTo>
                    <a:pt x="13328" y="56550"/>
                  </a:lnTo>
                  <a:cubicBezTo>
                    <a:pt x="11223" y="54820"/>
                    <a:pt x="9171" y="53027"/>
                    <a:pt x="7324" y="51046"/>
                  </a:cubicBezTo>
                  <a:lnTo>
                    <a:pt x="7324" y="51046"/>
                  </a:lnTo>
                  <a:cubicBezTo>
                    <a:pt x="5478" y="49075"/>
                    <a:pt x="3810" y="46925"/>
                    <a:pt x="2659" y="44516"/>
                  </a:cubicBezTo>
                  <a:lnTo>
                    <a:pt x="2659" y="44516"/>
                  </a:lnTo>
                  <a:cubicBezTo>
                    <a:pt x="2088" y="43312"/>
                    <a:pt x="1642" y="42063"/>
                    <a:pt x="1365" y="40769"/>
                  </a:cubicBezTo>
                  <a:lnTo>
                    <a:pt x="1365" y="40769"/>
                  </a:lnTo>
                  <a:cubicBezTo>
                    <a:pt x="1098" y="39476"/>
                    <a:pt x="999" y="38155"/>
                    <a:pt x="1089" y="36844"/>
                  </a:cubicBezTo>
                  <a:lnTo>
                    <a:pt x="1089" y="36844"/>
                  </a:lnTo>
                  <a:cubicBezTo>
                    <a:pt x="1160" y="35524"/>
                    <a:pt x="1410" y="34221"/>
                    <a:pt x="1793" y="32954"/>
                  </a:cubicBezTo>
                  <a:lnTo>
                    <a:pt x="1793" y="32954"/>
                  </a:lnTo>
                  <a:cubicBezTo>
                    <a:pt x="2177" y="31679"/>
                    <a:pt x="2677" y="30439"/>
                    <a:pt x="3256" y="29243"/>
                  </a:cubicBezTo>
                  <a:lnTo>
                    <a:pt x="3256" y="29243"/>
                  </a:lnTo>
                  <a:cubicBezTo>
                    <a:pt x="3845" y="28039"/>
                    <a:pt x="4505" y="26870"/>
                    <a:pt x="5228" y="25737"/>
                  </a:cubicBezTo>
                  <a:lnTo>
                    <a:pt x="5228" y="25737"/>
                  </a:lnTo>
                  <a:cubicBezTo>
                    <a:pt x="5951" y="24604"/>
                    <a:pt x="6718" y="23489"/>
                    <a:pt x="7530" y="22419"/>
                  </a:cubicBezTo>
                  <a:lnTo>
                    <a:pt x="7530" y="22419"/>
                  </a:lnTo>
                  <a:cubicBezTo>
                    <a:pt x="7931" y="21875"/>
                    <a:pt x="8341" y="21321"/>
                    <a:pt x="8743" y="20768"/>
                  </a:cubicBezTo>
                  <a:lnTo>
                    <a:pt x="8743" y="20768"/>
                  </a:lnTo>
                  <a:cubicBezTo>
                    <a:pt x="9144" y="20206"/>
                    <a:pt x="9555" y="19662"/>
                    <a:pt x="9947" y="19100"/>
                  </a:cubicBezTo>
                  <a:lnTo>
                    <a:pt x="9947" y="19100"/>
                  </a:lnTo>
                  <a:cubicBezTo>
                    <a:pt x="10697" y="17949"/>
                    <a:pt x="11482" y="16816"/>
                    <a:pt x="12142" y="15612"/>
                  </a:cubicBezTo>
                  <a:lnTo>
                    <a:pt x="12142" y="15612"/>
                  </a:lnTo>
                  <a:lnTo>
                    <a:pt x="12650" y="14720"/>
                  </a:lnTo>
                  <a:lnTo>
                    <a:pt x="12784" y="14497"/>
                  </a:lnTo>
                  <a:lnTo>
                    <a:pt x="12900" y="14274"/>
                  </a:lnTo>
                  <a:lnTo>
                    <a:pt x="13132" y="13810"/>
                  </a:lnTo>
                  <a:lnTo>
                    <a:pt x="13596" y="12891"/>
                  </a:lnTo>
                  <a:lnTo>
                    <a:pt x="13828" y="12427"/>
                  </a:lnTo>
                  <a:cubicBezTo>
                    <a:pt x="13908" y="12276"/>
                    <a:pt x="13971" y="12115"/>
                    <a:pt x="14042" y="11963"/>
                  </a:cubicBezTo>
                  <a:lnTo>
                    <a:pt x="14042" y="11963"/>
                  </a:lnTo>
                  <a:lnTo>
                    <a:pt x="14443" y="11009"/>
                  </a:lnTo>
                  <a:cubicBezTo>
                    <a:pt x="14586" y="10697"/>
                    <a:pt x="14729" y="10384"/>
                    <a:pt x="14836" y="10054"/>
                  </a:cubicBezTo>
                  <a:lnTo>
                    <a:pt x="14836" y="10054"/>
                  </a:lnTo>
                  <a:lnTo>
                    <a:pt x="15184" y="9091"/>
                  </a:lnTo>
                  <a:lnTo>
                    <a:pt x="15362" y="8600"/>
                  </a:lnTo>
                  <a:lnTo>
                    <a:pt x="15505" y="8109"/>
                  </a:lnTo>
                  <a:lnTo>
                    <a:pt x="15790" y="7119"/>
                  </a:lnTo>
                  <a:cubicBezTo>
                    <a:pt x="15880" y="6789"/>
                    <a:pt x="15942" y="6450"/>
                    <a:pt x="16022" y="6111"/>
                  </a:cubicBezTo>
                  <a:lnTo>
                    <a:pt x="16022" y="6111"/>
                  </a:lnTo>
                  <a:lnTo>
                    <a:pt x="16129" y="5612"/>
                  </a:lnTo>
                  <a:cubicBezTo>
                    <a:pt x="16165" y="5442"/>
                    <a:pt x="16183" y="5273"/>
                    <a:pt x="16210" y="5103"/>
                  </a:cubicBezTo>
                  <a:lnTo>
                    <a:pt x="16210" y="5103"/>
                  </a:lnTo>
                  <a:lnTo>
                    <a:pt x="16290" y="4595"/>
                  </a:lnTo>
                  <a:cubicBezTo>
                    <a:pt x="16317" y="4416"/>
                    <a:pt x="16344" y="4256"/>
                    <a:pt x="16352" y="4077"/>
                  </a:cubicBezTo>
                  <a:lnTo>
                    <a:pt x="16352" y="4077"/>
                  </a:lnTo>
                  <a:cubicBezTo>
                    <a:pt x="16379" y="3738"/>
                    <a:pt x="16415" y="3399"/>
                    <a:pt x="16433" y="3051"/>
                  </a:cubicBezTo>
                  <a:lnTo>
                    <a:pt x="16433" y="3051"/>
                  </a:lnTo>
                  <a:lnTo>
                    <a:pt x="16442" y="2534"/>
                  </a:lnTo>
                  <a:cubicBezTo>
                    <a:pt x="16433" y="2364"/>
                    <a:pt x="16451" y="2195"/>
                    <a:pt x="16433" y="2025"/>
                  </a:cubicBezTo>
                  <a:lnTo>
                    <a:pt x="16433" y="2025"/>
                  </a:lnTo>
                  <a:cubicBezTo>
                    <a:pt x="16415" y="1677"/>
                    <a:pt x="16397" y="1338"/>
                    <a:pt x="16344" y="999"/>
                  </a:cubicBezTo>
                  <a:lnTo>
                    <a:pt x="16344" y="999"/>
                  </a:lnTo>
                  <a:cubicBezTo>
                    <a:pt x="16335" y="919"/>
                    <a:pt x="16326" y="830"/>
                    <a:pt x="16308" y="750"/>
                  </a:cubicBezTo>
                  <a:lnTo>
                    <a:pt x="16308" y="750"/>
                  </a:lnTo>
                  <a:lnTo>
                    <a:pt x="16263" y="491"/>
                  </a:lnTo>
                  <a:cubicBezTo>
                    <a:pt x="16237" y="330"/>
                    <a:pt x="16192" y="161"/>
                    <a:pt x="16138" y="0"/>
                  </a:cubicBezTo>
                  <a:lnTo>
                    <a:pt x="16138" y="0"/>
                  </a:lnTo>
                  <a:cubicBezTo>
                    <a:pt x="16174" y="161"/>
                    <a:pt x="16210" y="330"/>
                    <a:pt x="16219" y="500"/>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2" name="Google Shape;912;p29"/>
            <p:cNvGrpSpPr/>
            <p:nvPr/>
          </p:nvGrpSpPr>
          <p:grpSpPr>
            <a:xfrm rot="-2700000">
              <a:off x="7498207" y="215624"/>
              <a:ext cx="1628738" cy="1238950"/>
              <a:chOff x="7498650" y="216020"/>
              <a:chExt cx="1628754" cy="1238962"/>
            </a:xfrm>
          </p:grpSpPr>
          <p:grpSp>
            <p:nvGrpSpPr>
              <p:cNvPr id="913" name="Google Shape;913;p29"/>
              <p:cNvGrpSpPr/>
              <p:nvPr/>
            </p:nvGrpSpPr>
            <p:grpSpPr>
              <a:xfrm flipH="1" rot="-6615584">
                <a:off x="7919489" y="112675"/>
                <a:ext cx="787078" cy="1445634"/>
                <a:chOff x="3779051" y="2169267"/>
                <a:chExt cx="457600" cy="840432"/>
              </a:xfrm>
            </p:grpSpPr>
            <p:sp>
              <p:nvSpPr>
                <p:cNvPr id="914" name="Google Shape;914;p29"/>
                <p:cNvSpPr/>
                <p:nvPr/>
              </p:nvSpPr>
              <p:spPr>
                <a:xfrm>
                  <a:off x="3920575" y="2204675"/>
                  <a:ext cx="9150" cy="7375"/>
                </a:xfrm>
                <a:custGeom>
                  <a:rect b="b" l="l" r="r" t="t"/>
                  <a:pathLst>
                    <a:path extrusionOk="0" h="295" w="366">
                      <a:moveTo>
                        <a:pt x="366" y="0"/>
                      </a:moveTo>
                      <a:cubicBezTo>
                        <a:pt x="295" y="15"/>
                        <a:pt x="224" y="36"/>
                        <a:pt x="153" y="61"/>
                      </a:cubicBezTo>
                      <a:lnTo>
                        <a:pt x="153" y="61"/>
                      </a:lnTo>
                      <a:cubicBezTo>
                        <a:pt x="102" y="81"/>
                        <a:pt x="51" y="107"/>
                        <a:pt x="0" y="132"/>
                      </a:cubicBezTo>
                      <a:lnTo>
                        <a:pt x="0" y="132"/>
                      </a:lnTo>
                      <a:cubicBezTo>
                        <a:pt x="26" y="193"/>
                        <a:pt x="66" y="239"/>
                        <a:pt x="102" y="295"/>
                      </a:cubicBezTo>
                      <a:lnTo>
                        <a:pt x="102" y="295"/>
                      </a:lnTo>
                      <a:cubicBezTo>
                        <a:pt x="178" y="183"/>
                        <a:pt x="269" y="91"/>
                        <a:pt x="366" y="0"/>
                      </a:cubicBezTo>
                      <a:lnTo>
                        <a:pt x="366" y="0"/>
                      </a:lnTo>
                      <a:lnTo>
                        <a:pt x="366"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9"/>
                <p:cNvSpPr/>
                <p:nvPr/>
              </p:nvSpPr>
              <p:spPr>
                <a:xfrm>
                  <a:off x="3779051" y="2169267"/>
                  <a:ext cx="457600" cy="273525"/>
                </a:xfrm>
                <a:custGeom>
                  <a:rect b="b" l="l" r="r" t="t"/>
                  <a:pathLst>
                    <a:path extrusionOk="0" h="10941" w="18304">
                      <a:moveTo>
                        <a:pt x="3779" y="2698"/>
                      </a:moveTo>
                      <a:lnTo>
                        <a:pt x="3779" y="2698"/>
                      </a:lnTo>
                      <a:cubicBezTo>
                        <a:pt x="3682" y="2789"/>
                        <a:pt x="3591" y="2881"/>
                        <a:pt x="3515" y="2993"/>
                      </a:cubicBezTo>
                      <a:cubicBezTo>
                        <a:pt x="3479" y="2937"/>
                        <a:pt x="3439" y="2891"/>
                        <a:pt x="3413" y="2830"/>
                      </a:cubicBezTo>
                      <a:cubicBezTo>
                        <a:pt x="3464" y="2805"/>
                        <a:pt x="3515" y="2779"/>
                        <a:pt x="3566" y="2759"/>
                      </a:cubicBezTo>
                      <a:cubicBezTo>
                        <a:pt x="3637" y="2734"/>
                        <a:pt x="3708" y="2713"/>
                        <a:pt x="3779" y="2698"/>
                      </a:cubicBezTo>
                      <a:close/>
                      <a:moveTo>
                        <a:pt x="6647" y="1"/>
                      </a:moveTo>
                      <a:cubicBezTo>
                        <a:pt x="6634" y="1"/>
                        <a:pt x="6621" y="1"/>
                        <a:pt x="6608" y="1"/>
                      </a:cubicBezTo>
                      <a:cubicBezTo>
                        <a:pt x="6257" y="12"/>
                        <a:pt x="6044" y="164"/>
                        <a:pt x="5795" y="398"/>
                      </a:cubicBezTo>
                      <a:cubicBezTo>
                        <a:pt x="5480" y="687"/>
                        <a:pt x="5084" y="885"/>
                        <a:pt x="4790" y="1180"/>
                      </a:cubicBezTo>
                      <a:cubicBezTo>
                        <a:pt x="4449" y="1520"/>
                        <a:pt x="4358" y="2012"/>
                        <a:pt x="4063" y="2393"/>
                      </a:cubicBezTo>
                      <a:cubicBezTo>
                        <a:pt x="3637" y="2469"/>
                        <a:pt x="3246" y="2693"/>
                        <a:pt x="2789" y="2906"/>
                      </a:cubicBezTo>
                      <a:cubicBezTo>
                        <a:pt x="1956" y="3292"/>
                        <a:pt x="1199" y="3160"/>
                        <a:pt x="717" y="4110"/>
                      </a:cubicBezTo>
                      <a:cubicBezTo>
                        <a:pt x="437" y="4663"/>
                        <a:pt x="635" y="5100"/>
                        <a:pt x="585" y="5689"/>
                      </a:cubicBezTo>
                      <a:cubicBezTo>
                        <a:pt x="539" y="6212"/>
                        <a:pt x="214" y="6583"/>
                        <a:pt x="133" y="7081"/>
                      </a:cubicBezTo>
                      <a:cubicBezTo>
                        <a:pt x="1" y="7914"/>
                        <a:pt x="646" y="8609"/>
                        <a:pt x="1336" y="8955"/>
                      </a:cubicBezTo>
                      <a:cubicBezTo>
                        <a:pt x="3525" y="10046"/>
                        <a:pt x="6110" y="9655"/>
                        <a:pt x="8268" y="10747"/>
                      </a:cubicBezTo>
                      <a:cubicBezTo>
                        <a:pt x="8365" y="10828"/>
                        <a:pt x="8466" y="10879"/>
                        <a:pt x="8558" y="10910"/>
                      </a:cubicBezTo>
                      <a:cubicBezTo>
                        <a:pt x="8625" y="10931"/>
                        <a:pt x="8691" y="10941"/>
                        <a:pt x="8755" y="10941"/>
                      </a:cubicBezTo>
                      <a:cubicBezTo>
                        <a:pt x="9288" y="10941"/>
                        <a:pt x="9711" y="10286"/>
                        <a:pt x="9888" y="10250"/>
                      </a:cubicBezTo>
                      <a:cubicBezTo>
                        <a:pt x="9979" y="10229"/>
                        <a:pt x="10072" y="10220"/>
                        <a:pt x="10166" y="10220"/>
                      </a:cubicBezTo>
                      <a:cubicBezTo>
                        <a:pt x="10564" y="10220"/>
                        <a:pt x="10985" y="10382"/>
                        <a:pt x="11325" y="10534"/>
                      </a:cubicBezTo>
                      <a:cubicBezTo>
                        <a:pt x="11347" y="10544"/>
                        <a:pt x="11367" y="10548"/>
                        <a:pt x="11386" y="10548"/>
                      </a:cubicBezTo>
                      <a:cubicBezTo>
                        <a:pt x="11499" y="10548"/>
                        <a:pt x="11553" y="10382"/>
                        <a:pt x="11483" y="10290"/>
                      </a:cubicBezTo>
                      <a:cubicBezTo>
                        <a:pt x="11356" y="10133"/>
                        <a:pt x="11188" y="9996"/>
                        <a:pt x="11000" y="9889"/>
                      </a:cubicBezTo>
                      <a:lnTo>
                        <a:pt x="11000" y="9889"/>
                      </a:lnTo>
                      <a:cubicBezTo>
                        <a:pt x="11402" y="9899"/>
                        <a:pt x="11793" y="9970"/>
                        <a:pt x="12173" y="10123"/>
                      </a:cubicBezTo>
                      <a:cubicBezTo>
                        <a:pt x="12793" y="10371"/>
                        <a:pt x="13423" y="10590"/>
                        <a:pt x="14078" y="10722"/>
                      </a:cubicBezTo>
                      <a:cubicBezTo>
                        <a:pt x="14299" y="10768"/>
                        <a:pt x="14513" y="10792"/>
                        <a:pt x="14720" y="10792"/>
                      </a:cubicBezTo>
                      <a:cubicBezTo>
                        <a:pt x="15488" y="10792"/>
                        <a:pt x="16148" y="10466"/>
                        <a:pt x="16673" y="9777"/>
                      </a:cubicBezTo>
                      <a:cubicBezTo>
                        <a:pt x="17298" y="8955"/>
                        <a:pt x="16830" y="7954"/>
                        <a:pt x="17445" y="7126"/>
                      </a:cubicBezTo>
                      <a:cubicBezTo>
                        <a:pt x="17805" y="6639"/>
                        <a:pt x="18303" y="6141"/>
                        <a:pt x="18100" y="5481"/>
                      </a:cubicBezTo>
                      <a:cubicBezTo>
                        <a:pt x="17795" y="4501"/>
                        <a:pt x="16465" y="4765"/>
                        <a:pt x="16201" y="3871"/>
                      </a:cubicBezTo>
                      <a:cubicBezTo>
                        <a:pt x="16003" y="3221"/>
                        <a:pt x="15921" y="2774"/>
                        <a:pt x="15256" y="2490"/>
                      </a:cubicBezTo>
                      <a:cubicBezTo>
                        <a:pt x="14789" y="2292"/>
                        <a:pt x="14200" y="2053"/>
                        <a:pt x="13697" y="1992"/>
                      </a:cubicBezTo>
                      <a:cubicBezTo>
                        <a:pt x="13640" y="1985"/>
                        <a:pt x="13586" y="1982"/>
                        <a:pt x="13536" y="1982"/>
                      </a:cubicBezTo>
                      <a:cubicBezTo>
                        <a:pt x="13177" y="1982"/>
                        <a:pt x="12976" y="2145"/>
                        <a:pt x="12615" y="2292"/>
                      </a:cubicBezTo>
                      <a:cubicBezTo>
                        <a:pt x="12465" y="2354"/>
                        <a:pt x="12313" y="2373"/>
                        <a:pt x="12160" y="2373"/>
                      </a:cubicBezTo>
                      <a:cubicBezTo>
                        <a:pt x="11986" y="2373"/>
                        <a:pt x="11810" y="2349"/>
                        <a:pt x="11630" y="2332"/>
                      </a:cubicBezTo>
                      <a:cubicBezTo>
                        <a:pt x="11503" y="2104"/>
                        <a:pt x="11396" y="1865"/>
                        <a:pt x="11346" y="1596"/>
                      </a:cubicBezTo>
                      <a:cubicBezTo>
                        <a:pt x="11214" y="905"/>
                        <a:pt x="11026" y="235"/>
                        <a:pt x="10228" y="123"/>
                      </a:cubicBezTo>
                      <a:cubicBezTo>
                        <a:pt x="10152" y="113"/>
                        <a:pt x="10076" y="108"/>
                        <a:pt x="10000" y="108"/>
                      </a:cubicBezTo>
                      <a:cubicBezTo>
                        <a:pt x="9470" y="108"/>
                        <a:pt x="8948" y="337"/>
                        <a:pt x="8415" y="337"/>
                      </a:cubicBezTo>
                      <a:cubicBezTo>
                        <a:pt x="8410" y="337"/>
                        <a:pt x="8405" y="337"/>
                        <a:pt x="8400" y="337"/>
                      </a:cubicBezTo>
                      <a:cubicBezTo>
                        <a:pt x="7794" y="332"/>
                        <a:pt x="7236" y="1"/>
                        <a:pt x="66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9"/>
                <p:cNvSpPr/>
                <p:nvPr/>
              </p:nvSpPr>
              <p:spPr>
                <a:xfrm>
                  <a:off x="3842456" y="2309349"/>
                  <a:ext cx="220050" cy="700350"/>
                </a:xfrm>
                <a:custGeom>
                  <a:rect b="b" l="l" r="r" t="t"/>
                  <a:pathLst>
                    <a:path extrusionOk="0" h="28014" w="8802">
                      <a:moveTo>
                        <a:pt x="7040" y="3703"/>
                      </a:moveTo>
                      <a:cubicBezTo>
                        <a:pt x="6689" y="4292"/>
                        <a:pt x="6324" y="4871"/>
                        <a:pt x="5938" y="5435"/>
                      </a:cubicBezTo>
                      <a:lnTo>
                        <a:pt x="5938" y="5435"/>
                      </a:lnTo>
                      <a:cubicBezTo>
                        <a:pt x="5552" y="5993"/>
                        <a:pt x="5155" y="6552"/>
                        <a:pt x="4739" y="7090"/>
                      </a:cubicBezTo>
                      <a:lnTo>
                        <a:pt x="4739" y="7090"/>
                      </a:lnTo>
                      <a:cubicBezTo>
                        <a:pt x="4531" y="7365"/>
                        <a:pt x="4323" y="7629"/>
                        <a:pt x="4109" y="7898"/>
                      </a:cubicBezTo>
                      <a:lnTo>
                        <a:pt x="4109" y="7898"/>
                      </a:lnTo>
                      <a:cubicBezTo>
                        <a:pt x="3896" y="8172"/>
                        <a:pt x="3683" y="8441"/>
                        <a:pt x="3475" y="8721"/>
                      </a:cubicBezTo>
                      <a:lnTo>
                        <a:pt x="3475" y="8721"/>
                      </a:lnTo>
                      <a:cubicBezTo>
                        <a:pt x="3063" y="9279"/>
                        <a:pt x="2657" y="9843"/>
                        <a:pt x="2291" y="10432"/>
                      </a:cubicBezTo>
                      <a:lnTo>
                        <a:pt x="2291" y="10432"/>
                      </a:lnTo>
                      <a:cubicBezTo>
                        <a:pt x="1915" y="11016"/>
                        <a:pt x="1580" y="11630"/>
                        <a:pt x="1271" y="12255"/>
                      </a:cubicBezTo>
                      <a:lnTo>
                        <a:pt x="1271" y="12255"/>
                      </a:lnTo>
                      <a:cubicBezTo>
                        <a:pt x="966" y="12885"/>
                        <a:pt x="702" y="13535"/>
                        <a:pt x="483" y="14205"/>
                      </a:cubicBezTo>
                      <a:lnTo>
                        <a:pt x="483" y="14205"/>
                      </a:lnTo>
                      <a:cubicBezTo>
                        <a:pt x="280" y="14881"/>
                        <a:pt x="128" y="15571"/>
                        <a:pt x="52" y="16277"/>
                      </a:cubicBezTo>
                      <a:lnTo>
                        <a:pt x="52" y="16277"/>
                      </a:lnTo>
                      <a:lnTo>
                        <a:pt x="11" y="16810"/>
                      </a:lnTo>
                      <a:lnTo>
                        <a:pt x="6" y="17344"/>
                      </a:lnTo>
                      <a:cubicBezTo>
                        <a:pt x="1" y="17430"/>
                        <a:pt x="11" y="17516"/>
                        <a:pt x="16" y="17608"/>
                      </a:cubicBezTo>
                      <a:lnTo>
                        <a:pt x="16" y="17608"/>
                      </a:lnTo>
                      <a:lnTo>
                        <a:pt x="31" y="17872"/>
                      </a:lnTo>
                      <a:cubicBezTo>
                        <a:pt x="36" y="18050"/>
                        <a:pt x="67" y="18227"/>
                        <a:pt x="87" y="18405"/>
                      </a:cubicBezTo>
                      <a:lnTo>
                        <a:pt x="87" y="18405"/>
                      </a:lnTo>
                      <a:cubicBezTo>
                        <a:pt x="189" y="19106"/>
                        <a:pt x="367" y="19796"/>
                        <a:pt x="631" y="20452"/>
                      </a:cubicBezTo>
                      <a:lnTo>
                        <a:pt x="631" y="20452"/>
                      </a:lnTo>
                      <a:cubicBezTo>
                        <a:pt x="890" y="21112"/>
                        <a:pt x="1225" y="21731"/>
                        <a:pt x="1601" y="22320"/>
                      </a:cubicBezTo>
                      <a:lnTo>
                        <a:pt x="1601" y="22320"/>
                      </a:lnTo>
                      <a:cubicBezTo>
                        <a:pt x="1799" y="22610"/>
                        <a:pt x="1987" y="22904"/>
                        <a:pt x="2205" y="23179"/>
                      </a:cubicBezTo>
                      <a:lnTo>
                        <a:pt x="2205" y="23179"/>
                      </a:lnTo>
                      <a:cubicBezTo>
                        <a:pt x="2408" y="23458"/>
                        <a:pt x="2642" y="23722"/>
                        <a:pt x="2865" y="23986"/>
                      </a:cubicBezTo>
                      <a:lnTo>
                        <a:pt x="2865" y="23986"/>
                      </a:lnTo>
                      <a:cubicBezTo>
                        <a:pt x="3327" y="24504"/>
                        <a:pt x="3810" y="25007"/>
                        <a:pt x="4323" y="25469"/>
                      </a:cubicBezTo>
                      <a:lnTo>
                        <a:pt x="4323" y="25469"/>
                      </a:lnTo>
                      <a:cubicBezTo>
                        <a:pt x="5343" y="26398"/>
                        <a:pt x="6435" y="27246"/>
                        <a:pt x="7573" y="28013"/>
                      </a:cubicBezTo>
                      <a:lnTo>
                        <a:pt x="7573" y="28013"/>
                      </a:lnTo>
                      <a:cubicBezTo>
                        <a:pt x="6517" y="27140"/>
                        <a:pt x="5481" y="26236"/>
                        <a:pt x="4531" y="25251"/>
                      </a:cubicBezTo>
                      <a:lnTo>
                        <a:pt x="4531" y="25251"/>
                      </a:lnTo>
                      <a:cubicBezTo>
                        <a:pt x="4048" y="24768"/>
                        <a:pt x="3602" y="24255"/>
                        <a:pt x="3175" y="23727"/>
                      </a:cubicBezTo>
                      <a:lnTo>
                        <a:pt x="3175" y="23727"/>
                      </a:lnTo>
                      <a:cubicBezTo>
                        <a:pt x="2753" y="23194"/>
                        <a:pt x="2357" y="22645"/>
                        <a:pt x="2007" y="22072"/>
                      </a:cubicBezTo>
                      <a:lnTo>
                        <a:pt x="2007" y="22072"/>
                      </a:lnTo>
                      <a:cubicBezTo>
                        <a:pt x="1667" y="21488"/>
                        <a:pt x="1372" y="20883"/>
                        <a:pt x="1133" y="20259"/>
                      </a:cubicBezTo>
                      <a:lnTo>
                        <a:pt x="1133" y="20259"/>
                      </a:lnTo>
                      <a:cubicBezTo>
                        <a:pt x="900" y="19634"/>
                        <a:pt x="747" y="18984"/>
                        <a:pt x="666" y="18329"/>
                      </a:cubicBezTo>
                      <a:lnTo>
                        <a:pt x="666" y="18329"/>
                      </a:lnTo>
                      <a:cubicBezTo>
                        <a:pt x="590" y="17669"/>
                        <a:pt x="570" y="17003"/>
                        <a:pt x="651" y="16343"/>
                      </a:cubicBezTo>
                      <a:lnTo>
                        <a:pt x="651" y="16343"/>
                      </a:lnTo>
                      <a:cubicBezTo>
                        <a:pt x="727" y="15683"/>
                        <a:pt x="874" y="15028"/>
                        <a:pt x="1072" y="14388"/>
                      </a:cubicBezTo>
                      <a:lnTo>
                        <a:pt x="1072" y="14388"/>
                      </a:lnTo>
                      <a:cubicBezTo>
                        <a:pt x="1276" y="13753"/>
                        <a:pt x="1524" y="13129"/>
                        <a:pt x="1814" y="12519"/>
                      </a:cubicBezTo>
                      <a:lnTo>
                        <a:pt x="1814" y="12519"/>
                      </a:lnTo>
                      <a:cubicBezTo>
                        <a:pt x="2108" y="11910"/>
                        <a:pt x="2428" y="11316"/>
                        <a:pt x="2789" y="10737"/>
                      </a:cubicBezTo>
                      <a:lnTo>
                        <a:pt x="2789" y="10737"/>
                      </a:lnTo>
                      <a:cubicBezTo>
                        <a:pt x="3134" y="10158"/>
                        <a:pt x="3520" y="9594"/>
                        <a:pt x="3911" y="9035"/>
                      </a:cubicBezTo>
                      <a:lnTo>
                        <a:pt x="3911" y="9035"/>
                      </a:lnTo>
                      <a:cubicBezTo>
                        <a:pt x="4109" y="8761"/>
                        <a:pt x="4312" y="8492"/>
                        <a:pt x="4516" y="8213"/>
                      </a:cubicBezTo>
                      <a:lnTo>
                        <a:pt x="4516" y="8213"/>
                      </a:lnTo>
                      <a:cubicBezTo>
                        <a:pt x="4724" y="7938"/>
                        <a:pt x="4927" y="7659"/>
                        <a:pt x="5125" y="7380"/>
                      </a:cubicBezTo>
                      <a:lnTo>
                        <a:pt x="5125" y="7380"/>
                      </a:lnTo>
                      <a:cubicBezTo>
                        <a:pt x="5932" y="6252"/>
                        <a:pt x="6664" y="5079"/>
                        <a:pt x="7304" y="3850"/>
                      </a:cubicBezTo>
                      <a:lnTo>
                        <a:pt x="7304" y="3850"/>
                      </a:lnTo>
                      <a:cubicBezTo>
                        <a:pt x="7933" y="2621"/>
                        <a:pt x="8472" y="1337"/>
                        <a:pt x="8802" y="1"/>
                      </a:cubicBezTo>
                      <a:lnTo>
                        <a:pt x="8802" y="1"/>
                      </a:lnTo>
                      <a:cubicBezTo>
                        <a:pt x="8340" y="1296"/>
                        <a:pt x="7730" y="2530"/>
                        <a:pt x="7040" y="3703"/>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9"/>
                <p:cNvSpPr/>
                <p:nvPr/>
              </p:nvSpPr>
              <p:spPr>
                <a:xfrm>
                  <a:off x="4075075" y="2315000"/>
                  <a:ext cx="15525" cy="13225"/>
                </a:xfrm>
                <a:custGeom>
                  <a:rect b="b" l="l" r="r" t="t"/>
                  <a:pathLst>
                    <a:path extrusionOk="0" h="529" w="621">
                      <a:moveTo>
                        <a:pt x="107" y="76"/>
                      </a:moveTo>
                      <a:cubicBezTo>
                        <a:pt x="51" y="107"/>
                        <a:pt x="21" y="147"/>
                        <a:pt x="11" y="188"/>
                      </a:cubicBezTo>
                      <a:lnTo>
                        <a:pt x="11" y="188"/>
                      </a:lnTo>
                      <a:cubicBezTo>
                        <a:pt x="1" y="229"/>
                        <a:pt x="6" y="279"/>
                        <a:pt x="41" y="335"/>
                      </a:cubicBezTo>
                      <a:lnTo>
                        <a:pt x="41" y="335"/>
                      </a:lnTo>
                      <a:cubicBezTo>
                        <a:pt x="77" y="386"/>
                        <a:pt x="133" y="447"/>
                        <a:pt x="244" y="528"/>
                      </a:cubicBezTo>
                      <a:lnTo>
                        <a:pt x="244" y="528"/>
                      </a:lnTo>
                      <a:cubicBezTo>
                        <a:pt x="382" y="518"/>
                        <a:pt x="453" y="488"/>
                        <a:pt x="514" y="457"/>
                      </a:cubicBezTo>
                      <a:lnTo>
                        <a:pt x="514" y="457"/>
                      </a:lnTo>
                      <a:cubicBezTo>
                        <a:pt x="569" y="422"/>
                        <a:pt x="600" y="381"/>
                        <a:pt x="610" y="335"/>
                      </a:cubicBezTo>
                      <a:lnTo>
                        <a:pt x="610" y="335"/>
                      </a:lnTo>
                      <a:cubicBezTo>
                        <a:pt x="620" y="290"/>
                        <a:pt x="610" y="244"/>
                        <a:pt x="580" y="188"/>
                      </a:cubicBezTo>
                      <a:lnTo>
                        <a:pt x="580" y="188"/>
                      </a:lnTo>
                      <a:cubicBezTo>
                        <a:pt x="544" y="132"/>
                        <a:pt x="488" y="71"/>
                        <a:pt x="376" y="0"/>
                      </a:cubicBezTo>
                      <a:lnTo>
                        <a:pt x="376" y="0"/>
                      </a:lnTo>
                      <a:cubicBezTo>
                        <a:pt x="239" y="15"/>
                        <a:pt x="163" y="41"/>
                        <a:pt x="107" y="76"/>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9"/>
                <p:cNvSpPr/>
                <p:nvPr/>
              </p:nvSpPr>
              <p:spPr>
                <a:xfrm>
                  <a:off x="4080150" y="2291750"/>
                  <a:ext cx="15525" cy="9925"/>
                </a:xfrm>
                <a:custGeom>
                  <a:rect b="b" l="l" r="r" t="t"/>
                  <a:pathLst>
                    <a:path extrusionOk="0" h="397" w="621">
                      <a:moveTo>
                        <a:pt x="87" y="67"/>
                      </a:moveTo>
                      <a:cubicBezTo>
                        <a:pt x="36" y="92"/>
                        <a:pt x="16" y="118"/>
                        <a:pt x="6" y="153"/>
                      </a:cubicBezTo>
                      <a:lnTo>
                        <a:pt x="6" y="153"/>
                      </a:lnTo>
                      <a:cubicBezTo>
                        <a:pt x="1" y="184"/>
                        <a:pt x="16" y="219"/>
                        <a:pt x="57" y="260"/>
                      </a:cubicBezTo>
                      <a:lnTo>
                        <a:pt x="57" y="260"/>
                      </a:lnTo>
                      <a:cubicBezTo>
                        <a:pt x="97" y="300"/>
                        <a:pt x="158" y="341"/>
                        <a:pt x="280" y="397"/>
                      </a:cubicBezTo>
                      <a:lnTo>
                        <a:pt x="280" y="397"/>
                      </a:lnTo>
                      <a:cubicBezTo>
                        <a:pt x="412" y="387"/>
                        <a:pt x="483" y="366"/>
                        <a:pt x="534" y="341"/>
                      </a:cubicBezTo>
                      <a:lnTo>
                        <a:pt x="534" y="341"/>
                      </a:lnTo>
                      <a:cubicBezTo>
                        <a:pt x="585" y="316"/>
                        <a:pt x="610" y="280"/>
                        <a:pt x="615" y="250"/>
                      </a:cubicBezTo>
                      <a:lnTo>
                        <a:pt x="615" y="250"/>
                      </a:lnTo>
                      <a:cubicBezTo>
                        <a:pt x="620" y="214"/>
                        <a:pt x="610" y="179"/>
                        <a:pt x="570" y="138"/>
                      </a:cubicBezTo>
                      <a:lnTo>
                        <a:pt x="570" y="138"/>
                      </a:lnTo>
                      <a:cubicBezTo>
                        <a:pt x="524" y="97"/>
                        <a:pt x="468" y="52"/>
                        <a:pt x="346" y="1"/>
                      </a:cubicBezTo>
                      <a:lnTo>
                        <a:pt x="346" y="1"/>
                      </a:lnTo>
                      <a:cubicBezTo>
                        <a:pt x="214" y="16"/>
                        <a:pt x="143" y="41"/>
                        <a:pt x="87" y="6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9"/>
                <p:cNvSpPr/>
                <p:nvPr/>
              </p:nvSpPr>
              <p:spPr>
                <a:xfrm>
                  <a:off x="4082200" y="2232975"/>
                  <a:ext cx="15750" cy="24400"/>
                </a:xfrm>
                <a:custGeom>
                  <a:rect b="b" l="l" r="r" t="t"/>
                  <a:pathLst>
                    <a:path extrusionOk="0" h="976" w="630">
                      <a:moveTo>
                        <a:pt x="41" y="280"/>
                      </a:moveTo>
                      <a:cubicBezTo>
                        <a:pt x="10" y="366"/>
                        <a:pt x="0" y="442"/>
                        <a:pt x="10" y="518"/>
                      </a:cubicBezTo>
                      <a:lnTo>
                        <a:pt x="10" y="518"/>
                      </a:lnTo>
                      <a:cubicBezTo>
                        <a:pt x="15" y="595"/>
                        <a:pt x="46" y="671"/>
                        <a:pt x="97" y="747"/>
                      </a:cubicBezTo>
                      <a:lnTo>
                        <a:pt x="97" y="747"/>
                      </a:lnTo>
                      <a:cubicBezTo>
                        <a:pt x="147" y="823"/>
                        <a:pt x="218" y="899"/>
                        <a:pt x="350" y="976"/>
                      </a:cubicBezTo>
                      <a:lnTo>
                        <a:pt x="350" y="976"/>
                      </a:lnTo>
                      <a:cubicBezTo>
                        <a:pt x="472" y="889"/>
                        <a:pt x="533" y="803"/>
                        <a:pt x="579" y="711"/>
                      </a:cubicBezTo>
                      <a:lnTo>
                        <a:pt x="579" y="711"/>
                      </a:lnTo>
                      <a:cubicBezTo>
                        <a:pt x="620" y="625"/>
                        <a:pt x="630" y="539"/>
                        <a:pt x="620" y="447"/>
                      </a:cubicBezTo>
                      <a:lnTo>
                        <a:pt x="620" y="447"/>
                      </a:lnTo>
                      <a:cubicBezTo>
                        <a:pt x="609" y="361"/>
                        <a:pt x="579" y="275"/>
                        <a:pt x="518" y="199"/>
                      </a:cubicBezTo>
                      <a:lnTo>
                        <a:pt x="518" y="199"/>
                      </a:lnTo>
                      <a:cubicBezTo>
                        <a:pt x="457" y="122"/>
                        <a:pt x="376" y="46"/>
                        <a:pt x="229" y="0"/>
                      </a:cubicBezTo>
                      <a:lnTo>
                        <a:pt x="229" y="0"/>
                      </a:lnTo>
                      <a:cubicBezTo>
                        <a:pt x="127" y="112"/>
                        <a:pt x="76" y="199"/>
                        <a:pt x="41" y="280"/>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9"/>
                <p:cNvSpPr/>
                <p:nvPr/>
              </p:nvSpPr>
              <p:spPr>
                <a:xfrm>
                  <a:off x="3914725" y="2193225"/>
                  <a:ext cx="46375" cy="19850"/>
                </a:xfrm>
                <a:custGeom>
                  <a:rect b="b" l="l" r="r" t="t"/>
                  <a:pathLst>
                    <a:path extrusionOk="0" h="794" w="1855">
                      <a:moveTo>
                        <a:pt x="529" y="163"/>
                      </a:moveTo>
                      <a:cubicBezTo>
                        <a:pt x="453" y="174"/>
                        <a:pt x="382" y="199"/>
                        <a:pt x="316" y="235"/>
                      </a:cubicBezTo>
                      <a:lnTo>
                        <a:pt x="316" y="235"/>
                      </a:lnTo>
                      <a:cubicBezTo>
                        <a:pt x="280" y="250"/>
                        <a:pt x="250" y="280"/>
                        <a:pt x="224" y="306"/>
                      </a:cubicBezTo>
                      <a:lnTo>
                        <a:pt x="224" y="306"/>
                      </a:lnTo>
                      <a:cubicBezTo>
                        <a:pt x="194" y="336"/>
                        <a:pt x="168" y="367"/>
                        <a:pt x="143" y="407"/>
                      </a:cubicBezTo>
                      <a:lnTo>
                        <a:pt x="143" y="407"/>
                      </a:lnTo>
                      <a:lnTo>
                        <a:pt x="1" y="636"/>
                      </a:lnTo>
                      <a:lnTo>
                        <a:pt x="46" y="671"/>
                      </a:lnTo>
                      <a:cubicBezTo>
                        <a:pt x="87" y="707"/>
                        <a:pt x="133" y="732"/>
                        <a:pt x="178" y="742"/>
                      </a:cubicBezTo>
                      <a:lnTo>
                        <a:pt x="178" y="742"/>
                      </a:lnTo>
                      <a:cubicBezTo>
                        <a:pt x="204" y="747"/>
                        <a:pt x="229" y="753"/>
                        <a:pt x="255" y="753"/>
                      </a:cubicBezTo>
                      <a:lnTo>
                        <a:pt x="255" y="753"/>
                      </a:lnTo>
                      <a:cubicBezTo>
                        <a:pt x="275" y="753"/>
                        <a:pt x="305" y="753"/>
                        <a:pt x="336" y="753"/>
                      </a:cubicBezTo>
                      <a:lnTo>
                        <a:pt x="336" y="753"/>
                      </a:lnTo>
                      <a:lnTo>
                        <a:pt x="326" y="778"/>
                      </a:lnTo>
                      <a:cubicBezTo>
                        <a:pt x="361" y="783"/>
                        <a:pt x="397" y="788"/>
                        <a:pt x="427" y="793"/>
                      </a:cubicBezTo>
                      <a:lnTo>
                        <a:pt x="427" y="793"/>
                      </a:lnTo>
                      <a:cubicBezTo>
                        <a:pt x="442" y="793"/>
                        <a:pt x="458" y="793"/>
                        <a:pt x="473" y="793"/>
                      </a:cubicBezTo>
                      <a:lnTo>
                        <a:pt x="473" y="793"/>
                      </a:lnTo>
                      <a:cubicBezTo>
                        <a:pt x="488" y="793"/>
                        <a:pt x="498" y="793"/>
                        <a:pt x="514" y="793"/>
                      </a:cubicBezTo>
                      <a:lnTo>
                        <a:pt x="514" y="793"/>
                      </a:lnTo>
                      <a:cubicBezTo>
                        <a:pt x="569" y="788"/>
                        <a:pt x="620" y="773"/>
                        <a:pt x="671" y="747"/>
                      </a:cubicBezTo>
                      <a:lnTo>
                        <a:pt x="671" y="747"/>
                      </a:lnTo>
                      <a:lnTo>
                        <a:pt x="666" y="732"/>
                      </a:lnTo>
                      <a:cubicBezTo>
                        <a:pt x="717" y="722"/>
                        <a:pt x="762" y="702"/>
                        <a:pt x="808" y="676"/>
                      </a:cubicBezTo>
                      <a:lnTo>
                        <a:pt x="808" y="676"/>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1" name="Google Shape;921;p29"/>
              <p:cNvSpPr/>
              <p:nvPr/>
            </p:nvSpPr>
            <p:spPr>
              <a:xfrm flipH="1" rot="-6615412">
                <a:off x="7471175" y="767611"/>
                <a:ext cx="774712" cy="481304"/>
              </a:xfrm>
              <a:custGeom>
                <a:rect b="b" l="l" r="r" t="t"/>
                <a:pathLst>
                  <a:path extrusionOk="0" h="19975" w="32152">
                    <a:moveTo>
                      <a:pt x="11616" y="1"/>
                    </a:moveTo>
                    <a:cubicBezTo>
                      <a:pt x="10991" y="19"/>
                      <a:pt x="10617" y="286"/>
                      <a:pt x="10179" y="697"/>
                    </a:cubicBezTo>
                    <a:lnTo>
                      <a:pt x="10179" y="697"/>
                    </a:lnTo>
                    <a:cubicBezTo>
                      <a:pt x="9635" y="1205"/>
                      <a:pt x="8930" y="1553"/>
                      <a:pt x="8413" y="2071"/>
                    </a:cubicBezTo>
                    <a:lnTo>
                      <a:pt x="8413" y="2071"/>
                    </a:lnTo>
                    <a:cubicBezTo>
                      <a:pt x="7815" y="2668"/>
                      <a:pt x="7655" y="3534"/>
                      <a:pt x="7146" y="4203"/>
                    </a:cubicBezTo>
                    <a:lnTo>
                      <a:pt x="7146" y="4203"/>
                    </a:lnTo>
                    <a:cubicBezTo>
                      <a:pt x="6397" y="4336"/>
                      <a:pt x="5710" y="4729"/>
                      <a:pt x="4898" y="5104"/>
                    </a:cubicBezTo>
                    <a:lnTo>
                      <a:pt x="4898" y="5104"/>
                    </a:lnTo>
                    <a:cubicBezTo>
                      <a:pt x="3435" y="5782"/>
                      <a:pt x="2106" y="5550"/>
                      <a:pt x="1267" y="7218"/>
                    </a:cubicBezTo>
                    <a:lnTo>
                      <a:pt x="1267" y="7218"/>
                    </a:lnTo>
                    <a:cubicBezTo>
                      <a:pt x="768" y="8190"/>
                      <a:pt x="1116" y="8958"/>
                      <a:pt x="1026" y="9992"/>
                    </a:cubicBezTo>
                    <a:lnTo>
                      <a:pt x="1026" y="9992"/>
                    </a:lnTo>
                    <a:cubicBezTo>
                      <a:pt x="946" y="10911"/>
                      <a:pt x="375" y="11562"/>
                      <a:pt x="241" y="12437"/>
                    </a:cubicBezTo>
                    <a:lnTo>
                      <a:pt x="241" y="12437"/>
                    </a:lnTo>
                    <a:cubicBezTo>
                      <a:pt x="1" y="13900"/>
                      <a:pt x="1133" y="15122"/>
                      <a:pt x="2347" y="15729"/>
                    </a:cubicBezTo>
                    <a:lnTo>
                      <a:pt x="2347" y="15729"/>
                    </a:lnTo>
                    <a:cubicBezTo>
                      <a:pt x="6201" y="17647"/>
                      <a:pt x="10733" y="16960"/>
                      <a:pt x="14524" y="18878"/>
                    </a:cubicBezTo>
                    <a:lnTo>
                      <a:pt x="14524" y="18878"/>
                    </a:lnTo>
                    <a:cubicBezTo>
                      <a:pt x="15844" y="19975"/>
                      <a:pt x="16977" y="18093"/>
                      <a:pt x="17379" y="18003"/>
                    </a:cubicBezTo>
                    <a:lnTo>
                      <a:pt x="17379" y="18003"/>
                    </a:lnTo>
                    <a:cubicBezTo>
                      <a:pt x="18199" y="17816"/>
                      <a:pt x="19154" y="18173"/>
                      <a:pt x="19903" y="18503"/>
                    </a:cubicBezTo>
                    <a:lnTo>
                      <a:pt x="19903" y="18503"/>
                    </a:lnTo>
                    <a:cubicBezTo>
                      <a:pt x="20162" y="18619"/>
                      <a:pt x="20323" y="18253"/>
                      <a:pt x="20171" y="18075"/>
                    </a:cubicBezTo>
                    <a:lnTo>
                      <a:pt x="20171" y="18075"/>
                    </a:lnTo>
                    <a:cubicBezTo>
                      <a:pt x="19948" y="17798"/>
                      <a:pt x="19662" y="17557"/>
                      <a:pt x="19332" y="17370"/>
                    </a:cubicBezTo>
                    <a:lnTo>
                      <a:pt x="19332" y="17370"/>
                    </a:lnTo>
                    <a:cubicBezTo>
                      <a:pt x="20028" y="17388"/>
                      <a:pt x="20724" y="17513"/>
                      <a:pt x="21384" y="17780"/>
                    </a:cubicBezTo>
                    <a:lnTo>
                      <a:pt x="21384" y="17780"/>
                    </a:lnTo>
                    <a:cubicBezTo>
                      <a:pt x="22473" y="18218"/>
                      <a:pt x="23579" y="18601"/>
                      <a:pt x="24730" y="18833"/>
                    </a:cubicBezTo>
                    <a:lnTo>
                      <a:pt x="24730" y="18833"/>
                    </a:lnTo>
                    <a:cubicBezTo>
                      <a:pt x="26576" y="19217"/>
                      <a:pt x="28120" y="18708"/>
                      <a:pt x="29288" y="17174"/>
                    </a:cubicBezTo>
                    <a:lnTo>
                      <a:pt x="29288" y="17174"/>
                    </a:lnTo>
                    <a:cubicBezTo>
                      <a:pt x="30395" y="15720"/>
                      <a:pt x="29565" y="13971"/>
                      <a:pt x="30644" y="12517"/>
                    </a:cubicBezTo>
                    <a:lnTo>
                      <a:pt x="30644" y="12517"/>
                    </a:lnTo>
                    <a:cubicBezTo>
                      <a:pt x="31278" y="11661"/>
                      <a:pt x="32152" y="10777"/>
                      <a:pt x="31795" y="9627"/>
                    </a:cubicBezTo>
                    <a:lnTo>
                      <a:pt x="31795" y="9627"/>
                    </a:lnTo>
                    <a:cubicBezTo>
                      <a:pt x="31260" y="7905"/>
                      <a:pt x="28931" y="8360"/>
                      <a:pt x="28459" y="6799"/>
                    </a:cubicBezTo>
                    <a:lnTo>
                      <a:pt x="28459" y="6799"/>
                    </a:lnTo>
                    <a:cubicBezTo>
                      <a:pt x="28120" y="5657"/>
                      <a:pt x="27977" y="4872"/>
                      <a:pt x="26799" y="4372"/>
                    </a:cubicBezTo>
                    <a:lnTo>
                      <a:pt x="26799" y="4372"/>
                    </a:lnTo>
                    <a:cubicBezTo>
                      <a:pt x="25979" y="4024"/>
                      <a:pt x="24953" y="3605"/>
                      <a:pt x="24061" y="3498"/>
                    </a:cubicBezTo>
                    <a:lnTo>
                      <a:pt x="24061" y="3498"/>
                    </a:lnTo>
                    <a:cubicBezTo>
                      <a:pt x="23240" y="3400"/>
                      <a:pt x="22892" y="3730"/>
                      <a:pt x="22169" y="4024"/>
                    </a:cubicBezTo>
                    <a:lnTo>
                      <a:pt x="22169" y="4024"/>
                    </a:lnTo>
                    <a:cubicBezTo>
                      <a:pt x="21607" y="4256"/>
                      <a:pt x="21027" y="4149"/>
                      <a:pt x="20439" y="4096"/>
                    </a:cubicBezTo>
                    <a:lnTo>
                      <a:pt x="20439" y="4096"/>
                    </a:lnTo>
                    <a:cubicBezTo>
                      <a:pt x="20207" y="3694"/>
                      <a:pt x="20028" y="3266"/>
                      <a:pt x="19930" y="2793"/>
                    </a:cubicBezTo>
                    <a:lnTo>
                      <a:pt x="19930" y="2793"/>
                    </a:lnTo>
                    <a:cubicBezTo>
                      <a:pt x="19698" y="1589"/>
                      <a:pt x="19377" y="411"/>
                      <a:pt x="17967" y="215"/>
                    </a:cubicBezTo>
                    <a:lnTo>
                      <a:pt x="17967" y="215"/>
                    </a:lnTo>
                    <a:cubicBezTo>
                      <a:pt x="17370" y="135"/>
                      <a:pt x="16781" y="260"/>
                      <a:pt x="16183" y="384"/>
                    </a:cubicBezTo>
                    <a:lnTo>
                      <a:pt x="16183" y="384"/>
                    </a:lnTo>
                    <a:cubicBezTo>
                      <a:pt x="15710" y="492"/>
                      <a:pt x="15238" y="590"/>
                      <a:pt x="14756" y="590"/>
                    </a:cubicBezTo>
                    <a:lnTo>
                      <a:pt x="14756" y="590"/>
                    </a:lnTo>
                    <a:cubicBezTo>
                      <a:pt x="13703" y="581"/>
                      <a:pt x="12713" y="1"/>
                      <a:pt x="11687" y="1"/>
                    </a:cubicBezTo>
                    <a:lnTo>
                      <a:pt x="11687" y="1"/>
                    </a:lnTo>
                    <a:cubicBezTo>
                      <a:pt x="11660" y="1"/>
                      <a:pt x="11634" y="1"/>
                      <a:pt x="11616" y="1"/>
                    </a:cubicBezTo>
                    <a:moveTo>
                      <a:pt x="15746" y="16166"/>
                    </a:moveTo>
                    <a:cubicBezTo>
                      <a:pt x="15380" y="13391"/>
                      <a:pt x="15648" y="10813"/>
                      <a:pt x="15818" y="8021"/>
                    </a:cubicBezTo>
                    <a:lnTo>
                      <a:pt x="15818" y="8021"/>
                    </a:lnTo>
                    <a:cubicBezTo>
                      <a:pt x="15898" y="6558"/>
                      <a:pt x="15880" y="5086"/>
                      <a:pt x="16023" y="3632"/>
                    </a:cubicBezTo>
                    <a:lnTo>
                      <a:pt x="16023" y="3632"/>
                    </a:lnTo>
                    <a:cubicBezTo>
                      <a:pt x="16076" y="3141"/>
                      <a:pt x="16192" y="2650"/>
                      <a:pt x="16192" y="2169"/>
                    </a:cubicBezTo>
                    <a:lnTo>
                      <a:pt x="16192" y="2169"/>
                    </a:lnTo>
                    <a:cubicBezTo>
                      <a:pt x="16183" y="1687"/>
                      <a:pt x="16041" y="1259"/>
                      <a:pt x="16085" y="786"/>
                    </a:cubicBezTo>
                    <a:lnTo>
                      <a:pt x="16085" y="786"/>
                    </a:lnTo>
                    <a:cubicBezTo>
                      <a:pt x="16603" y="670"/>
                      <a:pt x="17182" y="492"/>
                      <a:pt x="17673" y="536"/>
                    </a:cubicBezTo>
                    <a:lnTo>
                      <a:pt x="17673" y="536"/>
                    </a:lnTo>
                    <a:cubicBezTo>
                      <a:pt x="17878" y="3284"/>
                      <a:pt x="17013" y="5907"/>
                      <a:pt x="16549" y="8592"/>
                    </a:cubicBezTo>
                    <a:lnTo>
                      <a:pt x="16549" y="8592"/>
                    </a:lnTo>
                    <a:cubicBezTo>
                      <a:pt x="16103" y="11107"/>
                      <a:pt x="15916" y="13668"/>
                      <a:pt x="16005" y="16219"/>
                    </a:cubicBezTo>
                    <a:lnTo>
                      <a:pt x="16005" y="16219"/>
                    </a:lnTo>
                    <a:cubicBezTo>
                      <a:pt x="15951" y="16362"/>
                      <a:pt x="15907" y="16505"/>
                      <a:pt x="15862" y="16647"/>
                    </a:cubicBezTo>
                    <a:lnTo>
                      <a:pt x="15862" y="16647"/>
                    </a:lnTo>
                    <a:cubicBezTo>
                      <a:pt x="15826" y="16487"/>
                      <a:pt x="15791" y="16326"/>
                      <a:pt x="15746" y="16166"/>
                    </a:cubicBezTo>
                    <a:close/>
                    <a:moveTo>
                      <a:pt x="14747" y="13293"/>
                    </a:moveTo>
                    <a:cubicBezTo>
                      <a:pt x="14426" y="11348"/>
                      <a:pt x="13908" y="9457"/>
                      <a:pt x="13132" y="7646"/>
                    </a:cubicBezTo>
                    <a:lnTo>
                      <a:pt x="13132" y="7646"/>
                    </a:lnTo>
                    <a:cubicBezTo>
                      <a:pt x="12865" y="7022"/>
                      <a:pt x="10215" y="2374"/>
                      <a:pt x="10385" y="1080"/>
                    </a:cubicBezTo>
                    <a:lnTo>
                      <a:pt x="10385" y="1080"/>
                    </a:lnTo>
                    <a:cubicBezTo>
                      <a:pt x="10617" y="938"/>
                      <a:pt x="10875" y="813"/>
                      <a:pt x="11339" y="688"/>
                    </a:cubicBezTo>
                    <a:lnTo>
                      <a:pt x="11339" y="688"/>
                    </a:lnTo>
                    <a:cubicBezTo>
                      <a:pt x="11865" y="545"/>
                      <a:pt x="12169" y="527"/>
                      <a:pt x="12463" y="563"/>
                    </a:cubicBezTo>
                    <a:lnTo>
                      <a:pt x="12463" y="563"/>
                    </a:lnTo>
                    <a:cubicBezTo>
                      <a:pt x="12276" y="2802"/>
                      <a:pt x="12918" y="4907"/>
                      <a:pt x="13445" y="7066"/>
                    </a:cubicBezTo>
                    <a:lnTo>
                      <a:pt x="13445" y="7066"/>
                    </a:lnTo>
                    <a:cubicBezTo>
                      <a:pt x="13980" y="9216"/>
                      <a:pt x="14426" y="11384"/>
                      <a:pt x="14890" y="13543"/>
                    </a:cubicBezTo>
                    <a:lnTo>
                      <a:pt x="14890" y="13543"/>
                    </a:lnTo>
                    <a:cubicBezTo>
                      <a:pt x="14845" y="13463"/>
                      <a:pt x="14792" y="13382"/>
                      <a:pt x="14747" y="13293"/>
                    </a:cubicBezTo>
                    <a:moveTo>
                      <a:pt x="16826" y="7762"/>
                    </a:moveTo>
                    <a:cubicBezTo>
                      <a:pt x="17298" y="5345"/>
                      <a:pt x="17985" y="3034"/>
                      <a:pt x="17825" y="554"/>
                    </a:cubicBezTo>
                    <a:lnTo>
                      <a:pt x="17825" y="554"/>
                    </a:lnTo>
                    <a:cubicBezTo>
                      <a:pt x="18458" y="652"/>
                      <a:pt x="18842" y="911"/>
                      <a:pt x="19083" y="1259"/>
                    </a:cubicBezTo>
                    <a:lnTo>
                      <a:pt x="19083" y="1259"/>
                    </a:lnTo>
                    <a:cubicBezTo>
                      <a:pt x="19056" y="1268"/>
                      <a:pt x="19029" y="1285"/>
                      <a:pt x="19038" y="1330"/>
                    </a:cubicBezTo>
                    <a:lnTo>
                      <a:pt x="19038" y="1330"/>
                    </a:lnTo>
                    <a:cubicBezTo>
                      <a:pt x="19359" y="4506"/>
                      <a:pt x="18039" y="7263"/>
                      <a:pt x="17218" y="10215"/>
                    </a:cubicBezTo>
                    <a:lnTo>
                      <a:pt x="17218" y="10215"/>
                    </a:lnTo>
                    <a:cubicBezTo>
                      <a:pt x="16701" y="12116"/>
                      <a:pt x="16371" y="14078"/>
                      <a:pt x="16085" y="16023"/>
                    </a:cubicBezTo>
                    <a:lnTo>
                      <a:pt x="16085" y="16023"/>
                    </a:lnTo>
                    <a:cubicBezTo>
                      <a:pt x="16076" y="16032"/>
                      <a:pt x="16076" y="16041"/>
                      <a:pt x="16076" y="16050"/>
                    </a:cubicBezTo>
                    <a:lnTo>
                      <a:pt x="16076" y="16050"/>
                    </a:lnTo>
                    <a:cubicBezTo>
                      <a:pt x="16085" y="13257"/>
                      <a:pt x="16281" y="10501"/>
                      <a:pt x="16826" y="7762"/>
                    </a:cubicBezTo>
                    <a:moveTo>
                      <a:pt x="15086" y="13971"/>
                    </a:moveTo>
                    <a:cubicBezTo>
                      <a:pt x="14702" y="11830"/>
                      <a:pt x="14203" y="9707"/>
                      <a:pt x="13694" y="7593"/>
                    </a:cubicBezTo>
                    <a:lnTo>
                      <a:pt x="13694" y="7593"/>
                    </a:lnTo>
                    <a:cubicBezTo>
                      <a:pt x="13141" y="5282"/>
                      <a:pt x="12383" y="2980"/>
                      <a:pt x="12597" y="581"/>
                    </a:cubicBezTo>
                    <a:lnTo>
                      <a:pt x="12597" y="581"/>
                    </a:lnTo>
                    <a:cubicBezTo>
                      <a:pt x="12829" y="625"/>
                      <a:pt x="13079" y="697"/>
                      <a:pt x="13453" y="777"/>
                    </a:cubicBezTo>
                    <a:lnTo>
                      <a:pt x="13453" y="777"/>
                    </a:lnTo>
                    <a:cubicBezTo>
                      <a:pt x="13703" y="839"/>
                      <a:pt x="13953" y="866"/>
                      <a:pt x="14203" y="893"/>
                    </a:cubicBezTo>
                    <a:lnTo>
                      <a:pt x="14203" y="893"/>
                    </a:lnTo>
                    <a:cubicBezTo>
                      <a:pt x="14435" y="5318"/>
                      <a:pt x="14747" y="9752"/>
                      <a:pt x="15175" y="14176"/>
                    </a:cubicBezTo>
                    <a:lnTo>
                      <a:pt x="15175" y="14176"/>
                    </a:lnTo>
                    <a:cubicBezTo>
                      <a:pt x="15148" y="14114"/>
                      <a:pt x="15113" y="14043"/>
                      <a:pt x="15086" y="13971"/>
                    </a:cubicBezTo>
                    <a:moveTo>
                      <a:pt x="15791" y="839"/>
                    </a:moveTo>
                    <a:cubicBezTo>
                      <a:pt x="15835" y="839"/>
                      <a:pt x="15871" y="831"/>
                      <a:pt x="15916" y="822"/>
                    </a:cubicBezTo>
                    <a:lnTo>
                      <a:pt x="15916" y="822"/>
                    </a:lnTo>
                    <a:cubicBezTo>
                      <a:pt x="15871" y="1009"/>
                      <a:pt x="15925" y="831"/>
                      <a:pt x="15942" y="1339"/>
                    </a:cubicBezTo>
                    <a:lnTo>
                      <a:pt x="15942" y="1339"/>
                    </a:lnTo>
                    <a:cubicBezTo>
                      <a:pt x="15978" y="2160"/>
                      <a:pt x="15978" y="2802"/>
                      <a:pt x="15898" y="3623"/>
                    </a:cubicBezTo>
                    <a:lnTo>
                      <a:pt x="15898" y="3623"/>
                    </a:lnTo>
                    <a:cubicBezTo>
                      <a:pt x="15755" y="5184"/>
                      <a:pt x="15791" y="6745"/>
                      <a:pt x="15675" y="8306"/>
                    </a:cubicBezTo>
                    <a:lnTo>
                      <a:pt x="15675" y="8306"/>
                    </a:lnTo>
                    <a:cubicBezTo>
                      <a:pt x="15496" y="10733"/>
                      <a:pt x="15309" y="13043"/>
                      <a:pt x="15541" y="15434"/>
                    </a:cubicBezTo>
                    <a:lnTo>
                      <a:pt x="15541" y="15434"/>
                    </a:lnTo>
                    <a:cubicBezTo>
                      <a:pt x="15514" y="15345"/>
                      <a:pt x="15487" y="15256"/>
                      <a:pt x="15461" y="15158"/>
                    </a:cubicBezTo>
                    <a:lnTo>
                      <a:pt x="15461" y="15158"/>
                    </a:lnTo>
                    <a:cubicBezTo>
                      <a:pt x="15416" y="14979"/>
                      <a:pt x="15371" y="14801"/>
                      <a:pt x="15318" y="14631"/>
                    </a:cubicBezTo>
                    <a:lnTo>
                      <a:pt x="15318" y="14631"/>
                    </a:lnTo>
                    <a:cubicBezTo>
                      <a:pt x="15006" y="10046"/>
                      <a:pt x="14586" y="5469"/>
                      <a:pt x="14354" y="902"/>
                    </a:cubicBezTo>
                    <a:lnTo>
                      <a:pt x="14354" y="902"/>
                    </a:lnTo>
                    <a:cubicBezTo>
                      <a:pt x="14497" y="911"/>
                      <a:pt x="14649" y="920"/>
                      <a:pt x="14801" y="920"/>
                    </a:cubicBezTo>
                    <a:lnTo>
                      <a:pt x="14801" y="920"/>
                    </a:lnTo>
                    <a:cubicBezTo>
                      <a:pt x="15131" y="920"/>
                      <a:pt x="15461" y="893"/>
                      <a:pt x="15791" y="839"/>
                    </a:cubicBezTo>
                    <a:close/>
                    <a:moveTo>
                      <a:pt x="12838" y="8574"/>
                    </a:moveTo>
                    <a:cubicBezTo>
                      <a:pt x="11660" y="6424"/>
                      <a:pt x="9457" y="4390"/>
                      <a:pt x="9421" y="1830"/>
                    </a:cubicBezTo>
                    <a:lnTo>
                      <a:pt x="9421" y="1830"/>
                    </a:lnTo>
                    <a:cubicBezTo>
                      <a:pt x="9466" y="1803"/>
                      <a:pt x="9501" y="1776"/>
                      <a:pt x="9537" y="1749"/>
                    </a:cubicBezTo>
                    <a:lnTo>
                      <a:pt x="9537" y="1749"/>
                    </a:lnTo>
                    <a:cubicBezTo>
                      <a:pt x="9849" y="1517"/>
                      <a:pt x="10046" y="1339"/>
                      <a:pt x="10242" y="1196"/>
                    </a:cubicBezTo>
                    <a:lnTo>
                      <a:pt x="10242" y="1196"/>
                    </a:lnTo>
                    <a:cubicBezTo>
                      <a:pt x="10251" y="2240"/>
                      <a:pt x="11268" y="4372"/>
                      <a:pt x="11411" y="4640"/>
                    </a:cubicBezTo>
                    <a:lnTo>
                      <a:pt x="11411" y="4640"/>
                    </a:lnTo>
                    <a:cubicBezTo>
                      <a:pt x="12543" y="6763"/>
                      <a:pt x="13471" y="8877"/>
                      <a:pt x="14096" y="11134"/>
                    </a:cubicBezTo>
                    <a:lnTo>
                      <a:pt x="14096" y="11134"/>
                    </a:lnTo>
                    <a:cubicBezTo>
                      <a:pt x="13748" y="10251"/>
                      <a:pt x="13293" y="9404"/>
                      <a:pt x="12838" y="8574"/>
                    </a:cubicBezTo>
                    <a:moveTo>
                      <a:pt x="17575" y="9591"/>
                    </a:moveTo>
                    <a:cubicBezTo>
                      <a:pt x="18467" y="6941"/>
                      <a:pt x="19457" y="4220"/>
                      <a:pt x="19154" y="1375"/>
                    </a:cubicBezTo>
                    <a:lnTo>
                      <a:pt x="19154" y="1375"/>
                    </a:lnTo>
                    <a:cubicBezTo>
                      <a:pt x="19377" y="1749"/>
                      <a:pt x="19475" y="2204"/>
                      <a:pt x="19564" y="2686"/>
                    </a:cubicBezTo>
                    <a:lnTo>
                      <a:pt x="19564" y="2686"/>
                    </a:lnTo>
                    <a:cubicBezTo>
                      <a:pt x="19725" y="3569"/>
                      <a:pt x="19814" y="3953"/>
                      <a:pt x="20349" y="4667"/>
                    </a:cubicBezTo>
                    <a:lnTo>
                      <a:pt x="20349" y="4667"/>
                    </a:lnTo>
                    <a:cubicBezTo>
                      <a:pt x="20358" y="4667"/>
                      <a:pt x="20358" y="4675"/>
                      <a:pt x="20367" y="4684"/>
                    </a:cubicBezTo>
                    <a:lnTo>
                      <a:pt x="20367" y="4684"/>
                    </a:lnTo>
                    <a:cubicBezTo>
                      <a:pt x="20367" y="4684"/>
                      <a:pt x="20358" y="4684"/>
                      <a:pt x="20358" y="4684"/>
                    </a:cubicBezTo>
                    <a:lnTo>
                      <a:pt x="20358" y="4684"/>
                    </a:lnTo>
                    <a:cubicBezTo>
                      <a:pt x="20126" y="6888"/>
                      <a:pt x="19172" y="8413"/>
                      <a:pt x="18119" y="10287"/>
                    </a:cubicBezTo>
                    <a:lnTo>
                      <a:pt x="18119" y="10287"/>
                    </a:lnTo>
                    <a:cubicBezTo>
                      <a:pt x="17316" y="11714"/>
                      <a:pt x="16763" y="13257"/>
                      <a:pt x="16415" y="14863"/>
                    </a:cubicBezTo>
                    <a:lnTo>
                      <a:pt x="16415" y="14863"/>
                    </a:lnTo>
                    <a:cubicBezTo>
                      <a:pt x="16719" y="13088"/>
                      <a:pt x="17013" y="11286"/>
                      <a:pt x="17575" y="9591"/>
                    </a:cubicBezTo>
                    <a:close/>
                    <a:moveTo>
                      <a:pt x="14319" y="12660"/>
                    </a:moveTo>
                    <a:cubicBezTo>
                      <a:pt x="13650" y="8565"/>
                      <a:pt x="8690" y="6638"/>
                      <a:pt x="8636" y="2311"/>
                    </a:cubicBezTo>
                    <a:lnTo>
                      <a:pt x="8636" y="2311"/>
                    </a:lnTo>
                    <a:cubicBezTo>
                      <a:pt x="8850" y="2106"/>
                      <a:pt x="9073" y="2026"/>
                      <a:pt x="9296" y="1901"/>
                    </a:cubicBezTo>
                    <a:lnTo>
                      <a:pt x="9296" y="1901"/>
                    </a:lnTo>
                    <a:cubicBezTo>
                      <a:pt x="9314" y="3757"/>
                      <a:pt x="10394" y="5122"/>
                      <a:pt x="11437" y="6638"/>
                    </a:cubicBezTo>
                    <a:lnTo>
                      <a:pt x="11437" y="6638"/>
                    </a:lnTo>
                    <a:cubicBezTo>
                      <a:pt x="12749" y="8538"/>
                      <a:pt x="13998" y="10581"/>
                      <a:pt x="14462" y="12847"/>
                    </a:cubicBezTo>
                    <a:lnTo>
                      <a:pt x="14462" y="12847"/>
                    </a:lnTo>
                    <a:cubicBezTo>
                      <a:pt x="14417" y="12785"/>
                      <a:pt x="14372" y="12722"/>
                      <a:pt x="14319" y="12660"/>
                    </a:cubicBezTo>
                    <a:close/>
                    <a:moveTo>
                      <a:pt x="14087" y="12428"/>
                    </a:moveTo>
                    <a:cubicBezTo>
                      <a:pt x="12445" y="9100"/>
                      <a:pt x="8734" y="7548"/>
                      <a:pt x="7905" y="3828"/>
                    </a:cubicBezTo>
                    <a:lnTo>
                      <a:pt x="7905" y="3828"/>
                    </a:lnTo>
                    <a:cubicBezTo>
                      <a:pt x="7931" y="3792"/>
                      <a:pt x="7958" y="3757"/>
                      <a:pt x="7985" y="3721"/>
                    </a:cubicBezTo>
                    <a:lnTo>
                      <a:pt x="7985" y="3721"/>
                    </a:lnTo>
                    <a:cubicBezTo>
                      <a:pt x="8270" y="3221"/>
                      <a:pt x="8065" y="2927"/>
                      <a:pt x="8556" y="2401"/>
                    </a:cubicBezTo>
                    <a:lnTo>
                      <a:pt x="8556" y="2401"/>
                    </a:lnTo>
                    <a:cubicBezTo>
                      <a:pt x="8672" y="6593"/>
                      <a:pt x="13364" y="8565"/>
                      <a:pt x="14140" y="12463"/>
                    </a:cubicBezTo>
                    <a:lnTo>
                      <a:pt x="14140" y="12463"/>
                    </a:lnTo>
                    <a:cubicBezTo>
                      <a:pt x="14015" y="12481"/>
                      <a:pt x="13980" y="12954"/>
                      <a:pt x="14015" y="13159"/>
                    </a:cubicBezTo>
                    <a:lnTo>
                      <a:pt x="14015" y="13159"/>
                    </a:lnTo>
                    <a:cubicBezTo>
                      <a:pt x="14024" y="13168"/>
                      <a:pt x="14024" y="13177"/>
                      <a:pt x="14024" y="13186"/>
                    </a:cubicBezTo>
                    <a:lnTo>
                      <a:pt x="14024" y="13186"/>
                    </a:lnTo>
                    <a:cubicBezTo>
                      <a:pt x="13373" y="11768"/>
                      <a:pt x="12383" y="10831"/>
                      <a:pt x="11214" y="9778"/>
                    </a:cubicBezTo>
                    <a:lnTo>
                      <a:pt x="11214" y="9778"/>
                    </a:lnTo>
                    <a:cubicBezTo>
                      <a:pt x="9823" y="8520"/>
                      <a:pt x="7601" y="6415"/>
                      <a:pt x="7396" y="4444"/>
                    </a:cubicBezTo>
                    <a:lnTo>
                      <a:pt x="7396" y="4444"/>
                    </a:lnTo>
                    <a:cubicBezTo>
                      <a:pt x="7557" y="4283"/>
                      <a:pt x="7699" y="4122"/>
                      <a:pt x="7833" y="3935"/>
                    </a:cubicBezTo>
                    <a:lnTo>
                      <a:pt x="7833" y="3935"/>
                    </a:lnTo>
                    <a:cubicBezTo>
                      <a:pt x="8583" y="7664"/>
                      <a:pt x="12267" y="9234"/>
                      <a:pt x="13998" y="12481"/>
                    </a:cubicBezTo>
                    <a:lnTo>
                      <a:pt x="13998" y="12481"/>
                    </a:lnTo>
                    <a:cubicBezTo>
                      <a:pt x="14007" y="12499"/>
                      <a:pt x="14024" y="12508"/>
                      <a:pt x="14042" y="12508"/>
                    </a:cubicBezTo>
                    <a:lnTo>
                      <a:pt x="14042" y="12508"/>
                    </a:lnTo>
                    <a:cubicBezTo>
                      <a:pt x="14078" y="12508"/>
                      <a:pt x="14114" y="12472"/>
                      <a:pt x="14087" y="12428"/>
                    </a:cubicBezTo>
                    <a:moveTo>
                      <a:pt x="20358" y="11866"/>
                    </a:moveTo>
                    <a:cubicBezTo>
                      <a:pt x="21536" y="10911"/>
                      <a:pt x="22374" y="9725"/>
                      <a:pt x="22357" y="8217"/>
                    </a:cubicBezTo>
                    <a:lnTo>
                      <a:pt x="22357" y="8217"/>
                    </a:lnTo>
                    <a:cubicBezTo>
                      <a:pt x="22580" y="7825"/>
                      <a:pt x="22785" y="7423"/>
                      <a:pt x="22945" y="7004"/>
                    </a:cubicBezTo>
                    <a:lnTo>
                      <a:pt x="22945" y="7004"/>
                    </a:lnTo>
                    <a:cubicBezTo>
                      <a:pt x="23311" y="6040"/>
                      <a:pt x="23383" y="5014"/>
                      <a:pt x="23918" y="4113"/>
                    </a:cubicBezTo>
                    <a:lnTo>
                      <a:pt x="23918" y="4113"/>
                    </a:lnTo>
                    <a:cubicBezTo>
                      <a:pt x="24346" y="4105"/>
                      <a:pt x="24774" y="4176"/>
                      <a:pt x="25202" y="4292"/>
                    </a:cubicBezTo>
                    <a:lnTo>
                      <a:pt x="25202" y="4292"/>
                    </a:lnTo>
                    <a:cubicBezTo>
                      <a:pt x="24632" y="4791"/>
                      <a:pt x="24373" y="5585"/>
                      <a:pt x="24123" y="6281"/>
                    </a:cubicBezTo>
                    <a:lnTo>
                      <a:pt x="24123" y="6281"/>
                    </a:lnTo>
                    <a:cubicBezTo>
                      <a:pt x="23650" y="7628"/>
                      <a:pt x="23213" y="8993"/>
                      <a:pt x="22374" y="10171"/>
                    </a:cubicBezTo>
                    <a:lnTo>
                      <a:pt x="22374" y="10171"/>
                    </a:lnTo>
                    <a:cubicBezTo>
                      <a:pt x="21117" y="11928"/>
                      <a:pt x="19243" y="12936"/>
                      <a:pt x="17682" y="14319"/>
                    </a:cubicBezTo>
                    <a:lnTo>
                      <a:pt x="17682" y="14319"/>
                    </a:lnTo>
                    <a:cubicBezTo>
                      <a:pt x="18440" y="13445"/>
                      <a:pt x="19359" y="12687"/>
                      <a:pt x="20358" y="11866"/>
                    </a:cubicBezTo>
                    <a:moveTo>
                      <a:pt x="22348" y="7816"/>
                    </a:moveTo>
                    <a:cubicBezTo>
                      <a:pt x="22330" y="7664"/>
                      <a:pt x="22303" y="7521"/>
                      <a:pt x="22267" y="7387"/>
                    </a:cubicBezTo>
                    <a:lnTo>
                      <a:pt x="22267" y="7387"/>
                    </a:lnTo>
                    <a:cubicBezTo>
                      <a:pt x="22526" y="6335"/>
                      <a:pt x="22526" y="5237"/>
                      <a:pt x="22937" y="4247"/>
                    </a:cubicBezTo>
                    <a:lnTo>
                      <a:pt x="22937" y="4247"/>
                    </a:lnTo>
                    <a:cubicBezTo>
                      <a:pt x="23258" y="4167"/>
                      <a:pt x="23561" y="4131"/>
                      <a:pt x="23855" y="4122"/>
                    </a:cubicBezTo>
                    <a:lnTo>
                      <a:pt x="23855" y="4122"/>
                    </a:lnTo>
                    <a:cubicBezTo>
                      <a:pt x="23133" y="5309"/>
                      <a:pt x="22972" y="6754"/>
                      <a:pt x="22357" y="8030"/>
                    </a:cubicBezTo>
                    <a:lnTo>
                      <a:pt x="22357" y="8030"/>
                    </a:lnTo>
                    <a:cubicBezTo>
                      <a:pt x="22348" y="7958"/>
                      <a:pt x="22357" y="7887"/>
                      <a:pt x="22348" y="7816"/>
                    </a:cubicBezTo>
                    <a:moveTo>
                      <a:pt x="21634" y="5924"/>
                    </a:moveTo>
                    <a:cubicBezTo>
                      <a:pt x="21679" y="5505"/>
                      <a:pt x="21705" y="5086"/>
                      <a:pt x="21732" y="4667"/>
                    </a:cubicBezTo>
                    <a:lnTo>
                      <a:pt x="21732" y="4667"/>
                    </a:lnTo>
                    <a:cubicBezTo>
                      <a:pt x="21982" y="4640"/>
                      <a:pt x="22000" y="4586"/>
                      <a:pt x="22383" y="4435"/>
                    </a:cubicBezTo>
                    <a:lnTo>
                      <a:pt x="22383" y="4435"/>
                    </a:lnTo>
                    <a:cubicBezTo>
                      <a:pt x="22544" y="4372"/>
                      <a:pt x="22696" y="4319"/>
                      <a:pt x="22856" y="4274"/>
                    </a:cubicBezTo>
                    <a:lnTo>
                      <a:pt x="22856" y="4274"/>
                    </a:lnTo>
                    <a:cubicBezTo>
                      <a:pt x="22464" y="5211"/>
                      <a:pt x="22490" y="6228"/>
                      <a:pt x="22223" y="7200"/>
                    </a:cubicBezTo>
                    <a:lnTo>
                      <a:pt x="22223" y="7200"/>
                    </a:lnTo>
                    <a:cubicBezTo>
                      <a:pt x="22089" y="6736"/>
                      <a:pt x="21884" y="6326"/>
                      <a:pt x="21634" y="5924"/>
                    </a:cubicBezTo>
                    <a:close/>
                    <a:moveTo>
                      <a:pt x="16915" y="15363"/>
                    </a:moveTo>
                    <a:cubicBezTo>
                      <a:pt x="18485" y="13561"/>
                      <a:pt x="20697" y="12553"/>
                      <a:pt x="22214" y="10644"/>
                    </a:cubicBezTo>
                    <a:lnTo>
                      <a:pt x="22214" y="10644"/>
                    </a:lnTo>
                    <a:cubicBezTo>
                      <a:pt x="22812" y="9876"/>
                      <a:pt x="23249" y="9011"/>
                      <a:pt x="23615" y="8110"/>
                    </a:cubicBezTo>
                    <a:lnTo>
                      <a:pt x="23615" y="8110"/>
                    </a:lnTo>
                    <a:cubicBezTo>
                      <a:pt x="24078" y="6950"/>
                      <a:pt x="24301" y="5166"/>
                      <a:pt x="25318" y="4319"/>
                    </a:cubicBezTo>
                    <a:lnTo>
                      <a:pt x="25318" y="4319"/>
                    </a:lnTo>
                    <a:cubicBezTo>
                      <a:pt x="25693" y="4426"/>
                      <a:pt x="26077" y="4568"/>
                      <a:pt x="26469" y="4747"/>
                    </a:cubicBezTo>
                    <a:lnTo>
                      <a:pt x="26469" y="4747"/>
                    </a:lnTo>
                    <a:cubicBezTo>
                      <a:pt x="27281" y="5113"/>
                      <a:pt x="27558" y="5648"/>
                      <a:pt x="27727" y="6210"/>
                    </a:cubicBezTo>
                    <a:lnTo>
                      <a:pt x="27727" y="6210"/>
                    </a:lnTo>
                    <a:cubicBezTo>
                      <a:pt x="26790" y="6799"/>
                      <a:pt x="26175" y="7673"/>
                      <a:pt x="25488" y="8520"/>
                    </a:cubicBezTo>
                    <a:lnTo>
                      <a:pt x="25488" y="8520"/>
                    </a:lnTo>
                    <a:cubicBezTo>
                      <a:pt x="24516" y="9743"/>
                      <a:pt x="23525" y="10956"/>
                      <a:pt x="22419" y="12071"/>
                    </a:cubicBezTo>
                    <a:lnTo>
                      <a:pt x="22419" y="12071"/>
                    </a:lnTo>
                    <a:cubicBezTo>
                      <a:pt x="20590" y="13918"/>
                      <a:pt x="18280" y="14997"/>
                      <a:pt x="16308" y="16612"/>
                    </a:cubicBezTo>
                    <a:lnTo>
                      <a:pt x="16308" y="16612"/>
                    </a:lnTo>
                    <a:cubicBezTo>
                      <a:pt x="16344" y="16514"/>
                      <a:pt x="16380" y="16407"/>
                      <a:pt x="16424" y="16308"/>
                    </a:cubicBezTo>
                    <a:lnTo>
                      <a:pt x="16424" y="16308"/>
                    </a:lnTo>
                    <a:cubicBezTo>
                      <a:pt x="16451" y="16326"/>
                      <a:pt x="16487" y="16326"/>
                      <a:pt x="16504" y="16291"/>
                    </a:cubicBezTo>
                    <a:lnTo>
                      <a:pt x="16504" y="16291"/>
                    </a:lnTo>
                    <a:cubicBezTo>
                      <a:pt x="17905" y="14480"/>
                      <a:pt x="20278" y="13828"/>
                      <a:pt x="21768" y="12035"/>
                    </a:cubicBezTo>
                    <a:lnTo>
                      <a:pt x="21768" y="12035"/>
                    </a:lnTo>
                    <a:cubicBezTo>
                      <a:pt x="22606" y="11018"/>
                      <a:pt x="23409" y="9957"/>
                      <a:pt x="24114" y="8842"/>
                    </a:cubicBezTo>
                    <a:lnTo>
                      <a:pt x="24114" y="8842"/>
                    </a:lnTo>
                    <a:cubicBezTo>
                      <a:pt x="24828" y="7735"/>
                      <a:pt x="25729" y="5764"/>
                      <a:pt x="26996" y="5211"/>
                    </a:cubicBezTo>
                    <a:lnTo>
                      <a:pt x="26996" y="5211"/>
                    </a:lnTo>
                    <a:cubicBezTo>
                      <a:pt x="27067" y="5175"/>
                      <a:pt x="27005" y="5068"/>
                      <a:pt x="26933" y="5104"/>
                    </a:cubicBezTo>
                    <a:lnTo>
                      <a:pt x="26933" y="5104"/>
                    </a:lnTo>
                    <a:cubicBezTo>
                      <a:pt x="25934" y="5541"/>
                      <a:pt x="25176" y="6932"/>
                      <a:pt x="24614" y="7816"/>
                    </a:cubicBezTo>
                    <a:lnTo>
                      <a:pt x="24614" y="7816"/>
                    </a:lnTo>
                    <a:cubicBezTo>
                      <a:pt x="23855" y="9002"/>
                      <a:pt x="23097" y="10153"/>
                      <a:pt x="22232" y="11259"/>
                    </a:cubicBezTo>
                    <a:lnTo>
                      <a:pt x="22232" y="11259"/>
                    </a:lnTo>
                    <a:cubicBezTo>
                      <a:pt x="21188" y="12597"/>
                      <a:pt x="20117" y="13516"/>
                      <a:pt x="18663" y="14390"/>
                    </a:cubicBezTo>
                    <a:lnTo>
                      <a:pt x="18663" y="14390"/>
                    </a:lnTo>
                    <a:cubicBezTo>
                      <a:pt x="17843" y="14872"/>
                      <a:pt x="17102" y="15372"/>
                      <a:pt x="16504" y="16112"/>
                    </a:cubicBezTo>
                    <a:lnTo>
                      <a:pt x="16504" y="16112"/>
                    </a:lnTo>
                    <a:cubicBezTo>
                      <a:pt x="16629" y="15845"/>
                      <a:pt x="16763" y="15604"/>
                      <a:pt x="16915" y="15363"/>
                    </a:cubicBezTo>
                    <a:moveTo>
                      <a:pt x="11303" y="10688"/>
                    </a:moveTo>
                    <a:cubicBezTo>
                      <a:pt x="9662" y="9305"/>
                      <a:pt x="7039" y="7396"/>
                      <a:pt x="6798" y="5059"/>
                    </a:cubicBezTo>
                    <a:lnTo>
                      <a:pt x="6798" y="5059"/>
                    </a:lnTo>
                    <a:cubicBezTo>
                      <a:pt x="6950" y="4890"/>
                      <a:pt x="7111" y="4729"/>
                      <a:pt x="7271" y="4577"/>
                    </a:cubicBezTo>
                    <a:lnTo>
                      <a:pt x="7271" y="4577"/>
                    </a:lnTo>
                    <a:cubicBezTo>
                      <a:pt x="7405" y="6165"/>
                      <a:pt x="8752" y="7307"/>
                      <a:pt x="9751" y="8485"/>
                    </a:cubicBezTo>
                    <a:lnTo>
                      <a:pt x="9751" y="8485"/>
                    </a:lnTo>
                    <a:cubicBezTo>
                      <a:pt x="11232" y="10224"/>
                      <a:pt x="13141" y="11357"/>
                      <a:pt x="14033" y="13552"/>
                    </a:cubicBezTo>
                    <a:lnTo>
                      <a:pt x="14033" y="13552"/>
                    </a:lnTo>
                    <a:cubicBezTo>
                      <a:pt x="14042" y="13579"/>
                      <a:pt x="14069" y="13588"/>
                      <a:pt x="14087" y="13588"/>
                    </a:cubicBezTo>
                    <a:lnTo>
                      <a:pt x="14087" y="13588"/>
                    </a:lnTo>
                    <a:cubicBezTo>
                      <a:pt x="14096" y="13668"/>
                      <a:pt x="14105" y="13748"/>
                      <a:pt x="14114" y="13828"/>
                    </a:cubicBezTo>
                    <a:lnTo>
                      <a:pt x="14114" y="13828"/>
                    </a:lnTo>
                    <a:cubicBezTo>
                      <a:pt x="13436" y="12571"/>
                      <a:pt x="12419" y="11625"/>
                      <a:pt x="11303" y="10688"/>
                    </a:cubicBezTo>
                    <a:close/>
                    <a:moveTo>
                      <a:pt x="20769" y="4640"/>
                    </a:moveTo>
                    <a:cubicBezTo>
                      <a:pt x="21036" y="4667"/>
                      <a:pt x="21304" y="4693"/>
                      <a:pt x="21572" y="4675"/>
                    </a:cubicBezTo>
                    <a:lnTo>
                      <a:pt x="21572" y="4675"/>
                    </a:lnTo>
                    <a:cubicBezTo>
                      <a:pt x="21554" y="5023"/>
                      <a:pt x="21527" y="5371"/>
                      <a:pt x="21500" y="5710"/>
                    </a:cubicBezTo>
                    <a:lnTo>
                      <a:pt x="21500" y="5710"/>
                    </a:lnTo>
                    <a:cubicBezTo>
                      <a:pt x="21259" y="5345"/>
                      <a:pt x="21010" y="4997"/>
                      <a:pt x="20769" y="4640"/>
                    </a:cubicBezTo>
                    <a:moveTo>
                      <a:pt x="5995" y="4970"/>
                    </a:moveTo>
                    <a:cubicBezTo>
                      <a:pt x="6085" y="4925"/>
                      <a:pt x="6174" y="4881"/>
                      <a:pt x="6272" y="4845"/>
                    </a:cubicBezTo>
                    <a:lnTo>
                      <a:pt x="6272" y="4845"/>
                    </a:lnTo>
                    <a:cubicBezTo>
                      <a:pt x="6388" y="4800"/>
                      <a:pt x="6513" y="4765"/>
                      <a:pt x="6638" y="4738"/>
                    </a:cubicBezTo>
                    <a:lnTo>
                      <a:pt x="6638" y="4738"/>
                    </a:lnTo>
                    <a:cubicBezTo>
                      <a:pt x="6468" y="4898"/>
                      <a:pt x="6308" y="5059"/>
                      <a:pt x="6174" y="5246"/>
                    </a:cubicBezTo>
                    <a:lnTo>
                      <a:pt x="6174" y="5246"/>
                    </a:lnTo>
                    <a:cubicBezTo>
                      <a:pt x="6111" y="5157"/>
                      <a:pt x="6049" y="5077"/>
                      <a:pt x="5995" y="4970"/>
                    </a:cubicBezTo>
                    <a:moveTo>
                      <a:pt x="18984" y="9172"/>
                    </a:moveTo>
                    <a:cubicBezTo>
                      <a:pt x="19823" y="7798"/>
                      <a:pt x="20349" y="6370"/>
                      <a:pt x="20421" y="4756"/>
                    </a:cubicBezTo>
                    <a:lnTo>
                      <a:pt x="20421" y="4756"/>
                    </a:lnTo>
                    <a:cubicBezTo>
                      <a:pt x="20626" y="5032"/>
                      <a:pt x="20822" y="5291"/>
                      <a:pt x="21010" y="5550"/>
                    </a:cubicBezTo>
                    <a:lnTo>
                      <a:pt x="21010" y="5550"/>
                    </a:lnTo>
                    <a:cubicBezTo>
                      <a:pt x="20911" y="6843"/>
                      <a:pt x="20867" y="8190"/>
                      <a:pt x="20126" y="9297"/>
                    </a:cubicBezTo>
                    <a:lnTo>
                      <a:pt x="20126" y="9297"/>
                    </a:lnTo>
                    <a:cubicBezTo>
                      <a:pt x="19662" y="9992"/>
                      <a:pt x="18993" y="10545"/>
                      <a:pt x="18449" y="11170"/>
                    </a:cubicBezTo>
                    <a:lnTo>
                      <a:pt x="18449" y="11170"/>
                    </a:lnTo>
                    <a:cubicBezTo>
                      <a:pt x="17486" y="12267"/>
                      <a:pt x="16915" y="13507"/>
                      <a:pt x="16638" y="14926"/>
                    </a:cubicBezTo>
                    <a:lnTo>
                      <a:pt x="16638" y="14926"/>
                    </a:lnTo>
                    <a:cubicBezTo>
                      <a:pt x="16576" y="15024"/>
                      <a:pt x="16513" y="15131"/>
                      <a:pt x="16460" y="15238"/>
                    </a:cubicBezTo>
                    <a:lnTo>
                      <a:pt x="16460" y="15238"/>
                    </a:lnTo>
                    <a:cubicBezTo>
                      <a:pt x="16942" y="13026"/>
                      <a:pt x="17807" y="11099"/>
                      <a:pt x="18984" y="9172"/>
                    </a:cubicBezTo>
                    <a:moveTo>
                      <a:pt x="4416" y="5773"/>
                    </a:moveTo>
                    <a:cubicBezTo>
                      <a:pt x="4416" y="5773"/>
                      <a:pt x="4425" y="5764"/>
                      <a:pt x="4425" y="5764"/>
                    </a:cubicBezTo>
                    <a:lnTo>
                      <a:pt x="4425" y="5764"/>
                    </a:lnTo>
                    <a:cubicBezTo>
                      <a:pt x="4970" y="5603"/>
                      <a:pt x="5407" y="5273"/>
                      <a:pt x="5888" y="5023"/>
                    </a:cubicBezTo>
                    <a:lnTo>
                      <a:pt x="5888" y="5023"/>
                    </a:lnTo>
                    <a:lnTo>
                      <a:pt x="5888" y="5023"/>
                    </a:lnTo>
                    <a:lnTo>
                      <a:pt x="5888" y="5023"/>
                    </a:lnTo>
                    <a:cubicBezTo>
                      <a:pt x="5951" y="5157"/>
                      <a:pt x="6013" y="5246"/>
                      <a:pt x="6138" y="5309"/>
                    </a:cubicBezTo>
                    <a:lnTo>
                      <a:pt x="6138" y="5309"/>
                    </a:lnTo>
                    <a:cubicBezTo>
                      <a:pt x="6076" y="5407"/>
                      <a:pt x="6013" y="5514"/>
                      <a:pt x="5960" y="5648"/>
                    </a:cubicBezTo>
                    <a:lnTo>
                      <a:pt x="5960" y="5648"/>
                    </a:lnTo>
                    <a:cubicBezTo>
                      <a:pt x="5728" y="6228"/>
                      <a:pt x="5728" y="6799"/>
                      <a:pt x="5862" y="7343"/>
                    </a:cubicBezTo>
                    <a:lnTo>
                      <a:pt x="5862" y="7343"/>
                    </a:lnTo>
                    <a:cubicBezTo>
                      <a:pt x="5317" y="6870"/>
                      <a:pt x="4827" y="6370"/>
                      <a:pt x="4416" y="5773"/>
                    </a:cubicBezTo>
                    <a:moveTo>
                      <a:pt x="11803" y="11687"/>
                    </a:moveTo>
                    <a:cubicBezTo>
                      <a:pt x="10055" y="10224"/>
                      <a:pt x="6352" y="8583"/>
                      <a:pt x="6254" y="5960"/>
                    </a:cubicBezTo>
                    <a:lnTo>
                      <a:pt x="6254" y="5960"/>
                    </a:lnTo>
                    <a:cubicBezTo>
                      <a:pt x="6263" y="5960"/>
                      <a:pt x="6263" y="5951"/>
                      <a:pt x="6263" y="5942"/>
                    </a:cubicBezTo>
                    <a:lnTo>
                      <a:pt x="6263" y="5942"/>
                    </a:lnTo>
                    <a:cubicBezTo>
                      <a:pt x="6361" y="5639"/>
                      <a:pt x="6522" y="5389"/>
                      <a:pt x="6709" y="5166"/>
                    </a:cubicBezTo>
                    <a:lnTo>
                      <a:pt x="6709" y="5166"/>
                    </a:lnTo>
                    <a:cubicBezTo>
                      <a:pt x="6914" y="6763"/>
                      <a:pt x="8226" y="8101"/>
                      <a:pt x="9332" y="9172"/>
                    </a:cubicBezTo>
                    <a:lnTo>
                      <a:pt x="9332" y="9172"/>
                    </a:lnTo>
                    <a:cubicBezTo>
                      <a:pt x="11027" y="10795"/>
                      <a:pt x="13034" y="12017"/>
                      <a:pt x="14140" y="14132"/>
                    </a:cubicBezTo>
                    <a:lnTo>
                      <a:pt x="14140" y="14132"/>
                    </a:lnTo>
                    <a:cubicBezTo>
                      <a:pt x="14158" y="14381"/>
                      <a:pt x="14158" y="14622"/>
                      <a:pt x="14149" y="14863"/>
                    </a:cubicBezTo>
                    <a:lnTo>
                      <a:pt x="14149" y="14863"/>
                    </a:lnTo>
                    <a:cubicBezTo>
                      <a:pt x="13748" y="13588"/>
                      <a:pt x="12865" y="12562"/>
                      <a:pt x="11803" y="11687"/>
                    </a:cubicBezTo>
                    <a:close/>
                    <a:moveTo>
                      <a:pt x="19993" y="9716"/>
                    </a:moveTo>
                    <a:cubicBezTo>
                      <a:pt x="20956" y="8511"/>
                      <a:pt x="21036" y="7164"/>
                      <a:pt x="21117" y="5701"/>
                    </a:cubicBezTo>
                    <a:lnTo>
                      <a:pt x="21117" y="5701"/>
                    </a:lnTo>
                    <a:cubicBezTo>
                      <a:pt x="21286" y="5942"/>
                      <a:pt x="21438" y="6192"/>
                      <a:pt x="21572" y="6460"/>
                    </a:cubicBezTo>
                    <a:lnTo>
                      <a:pt x="21572" y="6460"/>
                    </a:lnTo>
                    <a:cubicBezTo>
                      <a:pt x="21536" y="7387"/>
                      <a:pt x="21456" y="8324"/>
                      <a:pt x="21018" y="9163"/>
                    </a:cubicBezTo>
                    <a:lnTo>
                      <a:pt x="21018" y="9163"/>
                    </a:lnTo>
                    <a:cubicBezTo>
                      <a:pt x="20564" y="10055"/>
                      <a:pt x="19805" y="10581"/>
                      <a:pt x="19109" y="11259"/>
                    </a:cubicBezTo>
                    <a:lnTo>
                      <a:pt x="19109" y="11259"/>
                    </a:lnTo>
                    <a:cubicBezTo>
                      <a:pt x="18173" y="12160"/>
                      <a:pt x="17388" y="13249"/>
                      <a:pt x="16933" y="14471"/>
                    </a:cubicBezTo>
                    <a:lnTo>
                      <a:pt x="16933" y="14471"/>
                    </a:lnTo>
                    <a:cubicBezTo>
                      <a:pt x="16924" y="14489"/>
                      <a:pt x="16906" y="14506"/>
                      <a:pt x="16897" y="14524"/>
                    </a:cubicBezTo>
                    <a:lnTo>
                      <a:pt x="16897" y="14524"/>
                    </a:lnTo>
                    <a:cubicBezTo>
                      <a:pt x="17405" y="12508"/>
                      <a:pt x="18699" y="11331"/>
                      <a:pt x="19993" y="9716"/>
                    </a:cubicBezTo>
                    <a:moveTo>
                      <a:pt x="3399" y="6049"/>
                    </a:moveTo>
                    <a:cubicBezTo>
                      <a:pt x="3703" y="5951"/>
                      <a:pt x="4024" y="5880"/>
                      <a:pt x="4354" y="5791"/>
                    </a:cubicBezTo>
                    <a:lnTo>
                      <a:pt x="4354" y="5791"/>
                    </a:lnTo>
                    <a:cubicBezTo>
                      <a:pt x="4738" y="6406"/>
                      <a:pt x="5237" y="6977"/>
                      <a:pt x="5853" y="7379"/>
                    </a:cubicBezTo>
                    <a:lnTo>
                      <a:pt x="5853" y="7379"/>
                    </a:lnTo>
                    <a:cubicBezTo>
                      <a:pt x="5853" y="7387"/>
                      <a:pt x="5862" y="7379"/>
                      <a:pt x="5871" y="7379"/>
                    </a:cubicBezTo>
                    <a:lnTo>
                      <a:pt x="5871" y="7379"/>
                    </a:lnTo>
                    <a:cubicBezTo>
                      <a:pt x="6040" y="8021"/>
                      <a:pt x="6388" y="8636"/>
                      <a:pt x="6789" y="9181"/>
                    </a:cubicBezTo>
                    <a:lnTo>
                      <a:pt x="6789" y="9181"/>
                    </a:lnTo>
                    <a:cubicBezTo>
                      <a:pt x="6941" y="9395"/>
                      <a:pt x="7057" y="9609"/>
                      <a:pt x="7146" y="9823"/>
                    </a:cubicBezTo>
                    <a:lnTo>
                      <a:pt x="7146" y="9823"/>
                    </a:lnTo>
                    <a:cubicBezTo>
                      <a:pt x="5951" y="8494"/>
                      <a:pt x="4202" y="7709"/>
                      <a:pt x="3399" y="6049"/>
                    </a:cubicBezTo>
                    <a:moveTo>
                      <a:pt x="2365" y="6540"/>
                    </a:moveTo>
                    <a:cubicBezTo>
                      <a:pt x="2659" y="6317"/>
                      <a:pt x="2980" y="6174"/>
                      <a:pt x="3319" y="6067"/>
                    </a:cubicBezTo>
                    <a:lnTo>
                      <a:pt x="3319" y="6067"/>
                    </a:lnTo>
                    <a:cubicBezTo>
                      <a:pt x="4131" y="7833"/>
                      <a:pt x="5995" y="8708"/>
                      <a:pt x="7262" y="10108"/>
                    </a:cubicBezTo>
                    <a:lnTo>
                      <a:pt x="7262" y="10108"/>
                    </a:lnTo>
                    <a:cubicBezTo>
                      <a:pt x="7360" y="10367"/>
                      <a:pt x="7432" y="10635"/>
                      <a:pt x="7503" y="10911"/>
                    </a:cubicBezTo>
                    <a:lnTo>
                      <a:pt x="7503" y="10911"/>
                    </a:lnTo>
                    <a:cubicBezTo>
                      <a:pt x="5924" y="9323"/>
                      <a:pt x="3551" y="8476"/>
                      <a:pt x="2365" y="6540"/>
                    </a:cubicBezTo>
                    <a:moveTo>
                      <a:pt x="22143" y="12499"/>
                    </a:moveTo>
                    <a:cubicBezTo>
                      <a:pt x="23035" y="11625"/>
                      <a:pt x="23855" y="10697"/>
                      <a:pt x="24640" y="9734"/>
                    </a:cubicBezTo>
                    <a:lnTo>
                      <a:pt x="24640" y="9734"/>
                    </a:lnTo>
                    <a:cubicBezTo>
                      <a:pt x="25613" y="8574"/>
                      <a:pt x="26460" y="7129"/>
                      <a:pt x="27754" y="6299"/>
                    </a:cubicBezTo>
                    <a:lnTo>
                      <a:pt x="27754" y="6299"/>
                    </a:lnTo>
                    <a:cubicBezTo>
                      <a:pt x="27843" y="6620"/>
                      <a:pt x="27906" y="6941"/>
                      <a:pt x="28022" y="7254"/>
                    </a:cubicBezTo>
                    <a:lnTo>
                      <a:pt x="28022" y="7254"/>
                    </a:lnTo>
                    <a:cubicBezTo>
                      <a:pt x="27263" y="7539"/>
                      <a:pt x="26666" y="8333"/>
                      <a:pt x="26121" y="8886"/>
                    </a:cubicBezTo>
                    <a:lnTo>
                      <a:pt x="26121" y="8886"/>
                    </a:lnTo>
                    <a:cubicBezTo>
                      <a:pt x="25185" y="9814"/>
                      <a:pt x="24319" y="10795"/>
                      <a:pt x="23463" y="11794"/>
                    </a:cubicBezTo>
                    <a:lnTo>
                      <a:pt x="23463" y="11794"/>
                    </a:lnTo>
                    <a:cubicBezTo>
                      <a:pt x="21705" y="13864"/>
                      <a:pt x="19065" y="15131"/>
                      <a:pt x="16674" y="16496"/>
                    </a:cubicBezTo>
                    <a:lnTo>
                      <a:pt x="16674" y="16496"/>
                    </a:lnTo>
                    <a:cubicBezTo>
                      <a:pt x="18467" y="15113"/>
                      <a:pt x="20492" y="14114"/>
                      <a:pt x="22143" y="12499"/>
                    </a:cubicBezTo>
                    <a:moveTo>
                      <a:pt x="11170" y="12044"/>
                    </a:moveTo>
                    <a:cubicBezTo>
                      <a:pt x="9903" y="11081"/>
                      <a:pt x="8047" y="10099"/>
                      <a:pt x="6923" y="8761"/>
                    </a:cubicBezTo>
                    <a:lnTo>
                      <a:pt x="6923" y="8761"/>
                    </a:lnTo>
                    <a:cubicBezTo>
                      <a:pt x="6406" y="8003"/>
                      <a:pt x="5987" y="7280"/>
                      <a:pt x="6174" y="6308"/>
                    </a:cubicBezTo>
                    <a:lnTo>
                      <a:pt x="6174" y="6308"/>
                    </a:lnTo>
                    <a:cubicBezTo>
                      <a:pt x="6370" y="7726"/>
                      <a:pt x="7699" y="8770"/>
                      <a:pt x="8761" y="9627"/>
                    </a:cubicBezTo>
                    <a:lnTo>
                      <a:pt x="8761" y="9627"/>
                    </a:lnTo>
                    <a:cubicBezTo>
                      <a:pt x="10857" y="11313"/>
                      <a:pt x="13391" y="12517"/>
                      <a:pt x="14140" y="15265"/>
                    </a:cubicBezTo>
                    <a:lnTo>
                      <a:pt x="14140" y="15265"/>
                    </a:lnTo>
                    <a:cubicBezTo>
                      <a:pt x="14140" y="15354"/>
                      <a:pt x="14140" y="15443"/>
                      <a:pt x="14131" y="15541"/>
                    </a:cubicBezTo>
                    <a:lnTo>
                      <a:pt x="14131" y="15541"/>
                    </a:lnTo>
                    <a:cubicBezTo>
                      <a:pt x="13605" y="14034"/>
                      <a:pt x="12428" y="12999"/>
                      <a:pt x="11170" y="12044"/>
                    </a:cubicBezTo>
                    <a:moveTo>
                      <a:pt x="4970" y="10322"/>
                    </a:moveTo>
                    <a:cubicBezTo>
                      <a:pt x="3890" y="9716"/>
                      <a:pt x="1936" y="8761"/>
                      <a:pt x="1704" y="7343"/>
                    </a:cubicBezTo>
                    <a:lnTo>
                      <a:pt x="1704" y="7343"/>
                    </a:lnTo>
                    <a:cubicBezTo>
                      <a:pt x="1758" y="7236"/>
                      <a:pt x="1811" y="7138"/>
                      <a:pt x="1883" y="7040"/>
                    </a:cubicBezTo>
                    <a:lnTo>
                      <a:pt x="1883" y="7040"/>
                    </a:lnTo>
                    <a:cubicBezTo>
                      <a:pt x="2008" y="6861"/>
                      <a:pt x="2142" y="6727"/>
                      <a:pt x="2284" y="6602"/>
                    </a:cubicBezTo>
                    <a:lnTo>
                      <a:pt x="2284" y="6602"/>
                    </a:lnTo>
                    <a:cubicBezTo>
                      <a:pt x="3408" y="8627"/>
                      <a:pt x="5933" y="9609"/>
                      <a:pt x="7583" y="11170"/>
                    </a:cubicBezTo>
                    <a:lnTo>
                      <a:pt x="7583" y="11170"/>
                    </a:lnTo>
                    <a:cubicBezTo>
                      <a:pt x="7682" y="11473"/>
                      <a:pt x="7789" y="11777"/>
                      <a:pt x="7958" y="12071"/>
                    </a:cubicBezTo>
                    <a:lnTo>
                      <a:pt x="7958" y="12071"/>
                    </a:lnTo>
                    <a:cubicBezTo>
                      <a:pt x="7985" y="12107"/>
                      <a:pt x="8012" y="12142"/>
                      <a:pt x="8029" y="12178"/>
                    </a:cubicBezTo>
                    <a:lnTo>
                      <a:pt x="8029" y="12178"/>
                    </a:lnTo>
                    <a:cubicBezTo>
                      <a:pt x="7039" y="11509"/>
                      <a:pt x="6013" y="10902"/>
                      <a:pt x="4970" y="10322"/>
                    </a:cubicBezTo>
                    <a:close/>
                    <a:moveTo>
                      <a:pt x="18690" y="11901"/>
                    </a:moveTo>
                    <a:cubicBezTo>
                      <a:pt x="19297" y="11215"/>
                      <a:pt x="20082" y="10697"/>
                      <a:pt x="20662" y="9992"/>
                    </a:cubicBezTo>
                    <a:lnTo>
                      <a:pt x="20662" y="9992"/>
                    </a:lnTo>
                    <a:cubicBezTo>
                      <a:pt x="21456" y="9047"/>
                      <a:pt x="21634" y="7896"/>
                      <a:pt x="21688" y="6718"/>
                    </a:cubicBezTo>
                    <a:lnTo>
                      <a:pt x="21688" y="6718"/>
                    </a:lnTo>
                    <a:cubicBezTo>
                      <a:pt x="21812" y="7013"/>
                      <a:pt x="21911" y="7334"/>
                      <a:pt x="21964" y="7682"/>
                    </a:cubicBezTo>
                    <a:lnTo>
                      <a:pt x="21964" y="7682"/>
                    </a:lnTo>
                    <a:cubicBezTo>
                      <a:pt x="22410" y="10537"/>
                      <a:pt x="19716" y="11634"/>
                      <a:pt x="17994" y="13240"/>
                    </a:cubicBezTo>
                    <a:lnTo>
                      <a:pt x="17994" y="13240"/>
                    </a:lnTo>
                    <a:cubicBezTo>
                      <a:pt x="17736" y="13480"/>
                      <a:pt x="17504" y="13739"/>
                      <a:pt x="17289" y="14007"/>
                    </a:cubicBezTo>
                    <a:lnTo>
                      <a:pt x="17289" y="14007"/>
                    </a:lnTo>
                    <a:cubicBezTo>
                      <a:pt x="17682" y="13257"/>
                      <a:pt x="18110" y="12553"/>
                      <a:pt x="18690" y="11901"/>
                    </a:cubicBezTo>
                    <a:close/>
                    <a:moveTo>
                      <a:pt x="22517" y="12990"/>
                    </a:moveTo>
                    <a:cubicBezTo>
                      <a:pt x="23418" y="12196"/>
                      <a:pt x="24123" y="11179"/>
                      <a:pt x="24926" y="10296"/>
                    </a:cubicBezTo>
                    <a:lnTo>
                      <a:pt x="24926" y="10296"/>
                    </a:lnTo>
                    <a:cubicBezTo>
                      <a:pt x="25675" y="9484"/>
                      <a:pt x="26897" y="7780"/>
                      <a:pt x="28057" y="7352"/>
                    </a:cubicBezTo>
                    <a:lnTo>
                      <a:pt x="28057" y="7352"/>
                    </a:lnTo>
                    <a:cubicBezTo>
                      <a:pt x="28191" y="7682"/>
                      <a:pt x="28387" y="7985"/>
                      <a:pt x="28744" y="8244"/>
                    </a:cubicBezTo>
                    <a:lnTo>
                      <a:pt x="28744" y="8244"/>
                    </a:lnTo>
                    <a:cubicBezTo>
                      <a:pt x="28753" y="8244"/>
                      <a:pt x="28753" y="8244"/>
                      <a:pt x="28762" y="8253"/>
                    </a:cubicBezTo>
                    <a:lnTo>
                      <a:pt x="28762" y="8253"/>
                    </a:lnTo>
                    <a:cubicBezTo>
                      <a:pt x="26550" y="8984"/>
                      <a:pt x="25060" y="11402"/>
                      <a:pt x="23409" y="12936"/>
                    </a:cubicBezTo>
                    <a:lnTo>
                      <a:pt x="23409" y="12936"/>
                    </a:lnTo>
                    <a:cubicBezTo>
                      <a:pt x="22312" y="13962"/>
                      <a:pt x="21117" y="14890"/>
                      <a:pt x="19743" y="15532"/>
                    </a:cubicBezTo>
                    <a:lnTo>
                      <a:pt x="19743" y="15532"/>
                    </a:lnTo>
                    <a:cubicBezTo>
                      <a:pt x="18851" y="15952"/>
                      <a:pt x="17923" y="16201"/>
                      <a:pt x="17075" y="16683"/>
                    </a:cubicBezTo>
                    <a:lnTo>
                      <a:pt x="17075" y="16683"/>
                    </a:lnTo>
                    <a:cubicBezTo>
                      <a:pt x="16808" y="16763"/>
                      <a:pt x="16531" y="16844"/>
                      <a:pt x="16264" y="16915"/>
                    </a:cubicBezTo>
                    <a:lnTo>
                      <a:pt x="16264" y="16915"/>
                    </a:lnTo>
                    <a:cubicBezTo>
                      <a:pt x="18360" y="15720"/>
                      <a:pt x="20724" y="14578"/>
                      <a:pt x="22517" y="12990"/>
                    </a:cubicBezTo>
                    <a:moveTo>
                      <a:pt x="12356" y="15622"/>
                    </a:moveTo>
                    <a:cubicBezTo>
                      <a:pt x="11134" y="14712"/>
                      <a:pt x="9823" y="13962"/>
                      <a:pt x="8404" y="13240"/>
                    </a:cubicBezTo>
                    <a:lnTo>
                      <a:pt x="8404" y="13240"/>
                    </a:lnTo>
                    <a:cubicBezTo>
                      <a:pt x="6531" y="12276"/>
                      <a:pt x="2240" y="11188"/>
                      <a:pt x="1437" y="8886"/>
                    </a:cubicBezTo>
                    <a:lnTo>
                      <a:pt x="1437" y="8886"/>
                    </a:lnTo>
                    <a:cubicBezTo>
                      <a:pt x="1419" y="8413"/>
                      <a:pt x="1446" y="7958"/>
                      <a:pt x="1633" y="7512"/>
                    </a:cubicBezTo>
                    <a:lnTo>
                      <a:pt x="1633" y="7512"/>
                    </a:lnTo>
                    <a:cubicBezTo>
                      <a:pt x="1856" y="8369"/>
                      <a:pt x="2713" y="9038"/>
                      <a:pt x="3417" y="9537"/>
                    </a:cubicBezTo>
                    <a:lnTo>
                      <a:pt x="3417" y="9537"/>
                    </a:lnTo>
                    <a:cubicBezTo>
                      <a:pt x="4934" y="10608"/>
                      <a:pt x="6647" y="11393"/>
                      <a:pt x="8199" y="12410"/>
                    </a:cubicBezTo>
                    <a:lnTo>
                      <a:pt x="8199" y="12410"/>
                    </a:lnTo>
                    <a:cubicBezTo>
                      <a:pt x="8520" y="12811"/>
                      <a:pt x="8930" y="13141"/>
                      <a:pt x="9341" y="13427"/>
                    </a:cubicBezTo>
                    <a:lnTo>
                      <a:pt x="9341" y="13427"/>
                    </a:lnTo>
                    <a:cubicBezTo>
                      <a:pt x="10233" y="14051"/>
                      <a:pt x="11259" y="14471"/>
                      <a:pt x="12133" y="15113"/>
                    </a:cubicBezTo>
                    <a:lnTo>
                      <a:pt x="12133" y="15113"/>
                    </a:lnTo>
                    <a:cubicBezTo>
                      <a:pt x="12410" y="15309"/>
                      <a:pt x="12651" y="15532"/>
                      <a:pt x="12874" y="15773"/>
                    </a:cubicBezTo>
                    <a:lnTo>
                      <a:pt x="12874" y="15773"/>
                    </a:lnTo>
                    <a:cubicBezTo>
                      <a:pt x="12704" y="15711"/>
                      <a:pt x="12535" y="15666"/>
                      <a:pt x="12356" y="15622"/>
                    </a:cubicBezTo>
                    <a:moveTo>
                      <a:pt x="22562" y="13873"/>
                    </a:moveTo>
                    <a:cubicBezTo>
                      <a:pt x="23606" y="13017"/>
                      <a:pt x="24542" y="12035"/>
                      <a:pt x="25479" y="11054"/>
                    </a:cubicBezTo>
                    <a:lnTo>
                      <a:pt x="25479" y="11054"/>
                    </a:lnTo>
                    <a:cubicBezTo>
                      <a:pt x="26505" y="9992"/>
                      <a:pt x="27442" y="8815"/>
                      <a:pt x="28860" y="8315"/>
                    </a:cubicBezTo>
                    <a:lnTo>
                      <a:pt x="28860" y="8315"/>
                    </a:lnTo>
                    <a:cubicBezTo>
                      <a:pt x="29690" y="8806"/>
                      <a:pt x="30814" y="8511"/>
                      <a:pt x="31188" y="9546"/>
                    </a:cubicBezTo>
                    <a:lnTo>
                      <a:pt x="31188" y="9546"/>
                    </a:lnTo>
                    <a:cubicBezTo>
                      <a:pt x="28700" y="9600"/>
                      <a:pt x="26781" y="11027"/>
                      <a:pt x="24899" y="12562"/>
                    </a:cubicBezTo>
                    <a:lnTo>
                      <a:pt x="24899" y="12562"/>
                    </a:lnTo>
                    <a:cubicBezTo>
                      <a:pt x="23356" y="13819"/>
                      <a:pt x="21759" y="14792"/>
                      <a:pt x="20055" y="15568"/>
                    </a:cubicBezTo>
                    <a:lnTo>
                      <a:pt x="20055" y="15568"/>
                    </a:lnTo>
                    <a:cubicBezTo>
                      <a:pt x="20956" y="15113"/>
                      <a:pt x="21786" y="14515"/>
                      <a:pt x="22562" y="13873"/>
                    </a:cubicBezTo>
                    <a:moveTo>
                      <a:pt x="7120" y="13534"/>
                    </a:moveTo>
                    <a:cubicBezTo>
                      <a:pt x="5523" y="12874"/>
                      <a:pt x="2240" y="11973"/>
                      <a:pt x="1455" y="10215"/>
                    </a:cubicBezTo>
                    <a:lnTo>
                      <a:pt x="1455" y="10215"/>
                    </a:lnTo>
                    <a:cubicBezTo>
                      <a:pt x="1464" y="10144"/>
                      <a:pt x="1472" y="10073"/>
                      <a:pt x="1472" y="10001"/>
                    </a:cubicBezTo>
                    <a:lnTo>
                      <a:pt x="1472" y="10001"/>
                    </a:lnTo>
                    <a:cubicBezTo>
                      <a:pt x="1481" y="9734"/>
                      <a:pt x="1464" y="9466"/>
                      <a:pt x="1446" y="9207"/>
                    </a:cubicBezTo>
                    <a:lnTo>
                      <a:pt x="1446" y="9207"/>
                    </a:lnTo>
                    <a:cubicBezTo>
                      <a:pt x="2177" y="10786"/>
                      <a:pt x="4657" y="11652"/>
                      <a:pt x="6049" y="12276"/>
                    </a:cubicBezTo>
                    <a:lnTo>
                      <a:pt x="6049" y="12276"/>
                    </a:lnTo>
                    <a:cubicBezTo>
                      <a:pt x="8190" y="13231"/>
                      <a:pt x="10170" y="14248"/>
                      <a:pt x="11999" y="15559"/>
                    </a:cubicBezTo>
                    <a:lnTo>
                      <a:pt x="11999" y="15559"/>
                    </a:lnTo>
                    <a:cubicBezTo>
                      <a:pt x="11776" y="15532"/>
                      <a:pt x="11544" y="15514"/>
                      <a:pt x="11312" y="15523"/>
                    </a:cubicBezTo>
                    <a:lnTo>
                      <a:pt x="11312" y="15523"/>
                    </a:lnTo>
                    <a:cubicBezTo>
                      <a:pt x="9992" y="14720"/>
                      <a:pt x="8556" y="14123"/>
                      <a:pt x="7120" y="13534"/>
                    </a:cubicBezTo>
                    <a:moveTo>
                      <a:pt x="11758" y="13124"/>
                    </a:moveTo>
                    <a:cubicBezTo>
                      <a:pt x="10402" y="11973"/>
                      <a:pt x="8422" y="11223"/>
                      <a:pt x="7512" y="9644"/>
                    </a:cubicBezTo>
                    <a:lnTo>
                      <a:pt x="7512" y="9644"/>
                    </a:lnTo>
                    <a:cubicBezTo>
                      <a:pt x="7503" y="9627"/>
                      <a:pt x="7485" y="9618"/>
                      <a:pt x="7476" y="9618"/>
                    </a:cubicBezTo>
                    <a:lnTo>
                      <a:pt x="7476" y="9618"/>
                    </a:lnTo>
                    <a:cubicBezTo>
                      <a:pt x="7432" y="9537"/>
                      <a:pt x="7387" y="9457"/>
                      <a:pt x="7334" y="9368"/>
                    </a:cubicBezTo>
                    <a:lnTo>
                      <a:pt x="7334" y="9368"/>
                    </a:lnTo>
                    <a:cubicBezTo>
                      <a:pt x="7298" y="9323"/>
                      <a:pt x="7271" y="9279"/>
                      <a:pt x="7244" y="9234"/>
                    </a:cubicBezTo>
                    <a:lnTo>
                      <a:pt x="7244" y="9234"/>
                    </a:lnTo>
                    <a:cubicBezTo>
                      <a:pt x="7655" y="9618"/>
                      <a:pt x="8128" y="9966"/>
                      <a:pt x="8591" y="10314"/>
                    </a:cubicBezTo>
                    <a:lnTo>
                      <a:pt x="8591" y="10314"/>
                    </a:lnTo>
                    <a:cubicBezTo>
                      <a:pt x="10688" y="11875"/>
                      <a:pt x="13177" y="13293"/>
                      <a:pt x="14114" y="15871"/>
                    </a:cubicBezTo>
                    <a:lnTo>
                      <a:pt x="14114" y="15871"/>
                    </a:lnTo>
                    <a:cubicBezTo>
                      <a:pt x="14114" y="15871"/>
                      <a:pt x="14123" y="15871"/>
                      <a:pt x="14123" y="15880"/>
                    </a:cubicBezTo>
                    <a:lnTo>
                      <a:pt x="14123" y="15880"/>
                    </a:lnTo>
                    <a:cubicBezTo>
                      <a:pt x="14123" y="15987"/>
                      <a:pt x="14114" y="16094"/>
                      <a:pt x="14114" y="16201"/>
                    </a:cubicBezTo>
                    <a:lnTo>
                      <a:pt x="14114" y="16201"/>
                    </a:lnTo>
                    <a:cubicBezTo>
                      <a:pt x="13605" y="14988"/>
                      <a:pt x="12767" y="13980"/>
                      <a:pt x="11758" y="13124"/>
                    </a:cubicBezTo>
                    <a:moveTo>
                      <a:pt x="17352" y="16728"/>
                    </a:moveTo>
                    <a:cubicBezTo>
                      <a:pt x="19377" y="16157"/>
                      <a:pt x="21331" y="15345"/>
                      <a:pt x="23070" y="14150"/>
                    </a:cubicBezTo>
                    <a:lnTo>
                      <a:pt x="23070" y="14150"/>
                    </a:lnTo>
                    <a:cubicBezTo>
                      <a:pt x="25649" y="12365"/>
                      <a:pt x="27879" y="9716"/>
                      <a:pt x="31242" y="9707"/>
                    </a:cubicBezTo>
                    <a:lnTo>
                      <a:pt x="31242" y="9707"/>
                    </a:lnTo>
                    <a:cubicBezTo>
                      <a:pt x="31269" y="9805"/>
                      <a:pt x="31287" y="9903"/>
                      <a:pt x="31296" y="10019"/>
                    </a:cubicBezTo>
                    <a:lnTo>
                      <a:pt x="31296" y="10019"/>
                    </a:lnTo>
                    <a:cubicBezTo>
                      <a:pt x="31385" y="10706"/>
                      <a:pt x="31081" y="11197"/>
                      <a:pt x="30707" y="11678"/>
                    </a:cubicBezTo>
                    <a:lnTo>
                      <a:pt x="30707" y="11678"/>
                    </a:lnTo>
                    <a:cubicBezTo>
                      <a:pt x="28352" y="11687"/>
                      <a:pt x="26344" y="12901"/>
                      <a:pt x="24355" y="14034"/>
                    </a:cubicBezTo>
                    <a:lnTo>
                      <a:pt x="24355" y="14034"/>
                    </a:lnTo>
                    <a:cubicBezTo>
                      <a:pt x="23133" y="14729"/>
                      <a:pt x="21911" y="15336"/>
                      <a:pt x="20564" y="15764"/>
                    </a:cubicBezTo>
                    <a:lnTo>
                      <a:pt x="20564" y="15764"/>
                    </a:lnTo>
                    <a:cubicBezTo>
                      <a:pt x="19547" y="16094"/>
                      <a:pt x="18556" y="16353"/>
                      <a:pt x="17611" y="16835"/>
                    </a:cubicBezTo>
                    <a:lnTo>
                      <a:pt x="17611" y="16835"/>
                    </a:lnTo>
                    <a:cubicBezTo>
                      <a:pt x="17468" y="16817"/>
                      <a:pt x="17325" y="16826"/>
                      <a:pt x="17174" y="16826"/>
                    </a:cubicBezTo>
                    <a:lnTo>
                      <a:pt x="17174" y="16826"/>
                    </a:lnTo>
                    <a:cubicBezTo>
                      <a:pt x="17236" y="16799"/>
                      <a:pt x="17289" y="16754"/>
                      <a:pt x="17352" y="16728"/>
                    </a:cubicBezTo>
                    <a:close/>
                    <a:moveTo>
                      <a:pt x="13730" y="16184"/>
                    </a:moveTo>
                    <a:cubicBezTo>
                      <a:pt x="13302" y="15211"/>
                      <a:pt x="12615" y="14471"/>
                      <a:pt x="11758" y="13846"/>
                    </a:cubicBezTo>
                    <a:lnTo>
                      <a:pt x="11758" y="13846"/>
                    </a:lnTo>
                    <a:cubicBezTo>
                      <a:pt x="10509" y="12927"/>
                      <a:pt x="8574" y="12276"/>
                      <a:pt x="7869" y="10804"/>
                    </a:cubicBezTo>
                    <a:lnTo>
                      <a:pt x="7869" y="10804"/>
                    </a:lnTo>
                    <a:cubicBezTo>
                      <a:pt x="7869" y="10795"/>
                      <a:pt x="7860" y="10795"/>
                      <a:pt x="7851" y="10786"/>
                    </a:cubicBezTo>
                    <a:lnTo>
                      <a:pt x="7851" y="10786"/>
                    </a:lnTo>
                    <a:cubicBezTo>
                      <a:pt x="7798" y="10563"/>
                      <a:pt x="7753" y="10349"/>
                      <a:pt x="7682" y="10135"/>
                    </a:cubicBezTo>
                    <a:lnTo>
                      <a:pt x="7682" y="10135"/>
                    </a:lnTo>
                    <a:cubicBezTo>
                      <a:pt x="8360" y="11027"/>
                      <a:pt x="9350" y="11545"/>
                      <a:pt x="10278" y="12187"/>
                    </a:cubicBezTo>
                    <a:lnTo>
                      <a:pt x="10278" y="12187"/>
                    </a:lnTo>
                    <a:cubicBezTo>
                      <a:pt x="11928" y="13329"/>
                      <a:pt x="13266" y="14622"/>
                      <a:pt x="14105" y="16460"/>
                    </a:cubicBezTo>
                    <a:lnTo>
                      <a:pt x="14105" y="16460"/>
                    </a:lnTo>
                    <a:cubicBezTo>
                      <a:pt x="13989" y="16353"/>
                      <a:pt x="13864" y="16273"/>
                      <a:pt x="13730" y="16184"/>
                    </a:cubicBezTo>
                    <a:close/>
                    <a:moveTo>
                      <a:pt x="7557" y="14480"/>
                    </a:moveTo>
                    <a:cubicBezTo>
                      <a:pt x="6450" y="14069"/>
                      <a:pt x="5344" y="13650"/>
                      <a:pt x="4265" y="13150"/>
                    </a:cubicBezTo>
                    <a:lnTo>
                      <a:pt x="4265" y="13150"/>
                    </a:lnTo>
                    <a:cubicBezTo>
                      <a:pt x="3614" y="12847"/>
                      <a:pt x="1624" y="12089"/>
                      <a:pt x="1249" y="11206"/>
                    </a:cubicBezTo>
                    <a:lnTo>
                      <a:pt x="1249" y="11206"/>
                    </a:lnTo>
                    <a:cubicBezTo>
                      <a:pt x="1330" y="10956"/>
                      <a:pt x="1392" y="10697"/>
                      <a:pt x="1428" y="10438"/>
                    </a:cubicBezTo>
                    <a:lnTo>
                      <a:pt x="1428" y="10438"/>
                    </a:lnTo>
                    <a:cubicBezTo>
                      <a:pt x="2097" y="11661"/>
                      <a:pt x="3810" y="12258"/>
                      <a:pt x="4996" y="12794"/>
                    </a:cubicBezTo>
                    <a:lnTo>
                      <a:pt x="4996" y="12794"/>
                    </a:lnTo>
                    <a:cubicBezTo>
                      <a:pt x="7039" y="13721"/>
                      <a:pt x="9109" y="14506"/>
                      <a:pt x="11089" y="15550"/>
                    </a:cubicBezTo>
                    <a:lnTo>
                      <a:pt x="11089" y="15550"/>
                    </a:lnTo>
                    <a:cubicBezTo>
                      <a:pt x="10929" y="15568"/>
                      <a:pt x="10768" y="15586"/>
                      <a:pt x="10617" y="15622"/>
                    </a:cubicBezTo>
                    <a:lnTo>
                      <a:pt x="10617" y="15622"/>
                    </a:lnTo>
                    <a:cubicBezTo>
                      <a:pt x="9600" y="15211"/>
                      <a:pt x="8574" y="14854"/>
                      <a:pt x="7557" y="14480"/>
                    </a:cubicBezTo>
                    <a:close/>
                    <a:moveTo>
                      <a:pt x="13293" y="15943"/>
                    </a:moveTo>
                    <a:cubicBezTo>
                      <a:pt x="12722" y="15256"/>
                      <a:pt x="12035" y="14676"/>
                      <a:pt x="11116" y="14141"/>
                    </a:cubicBezTo>
                    <a:lnTo>
                      <a:pt x="11116" y="14141"/>
                    </a:lnTo>
                    <a:cubicBezTo>
                      <a:pt x="9903" y="13427"/>
                      <a:pt x="8440" y="12776"/>
                      <a:pt x="7994" y="11313"/>
                    </a:cubicBezTo>
                    <a:lnTo>
                      <a:pt x="7994" y="11313"/>
                    </a:lnTo>
                    <a:cubicBezTo>
                      <a:pt x="7985" y="11286"/>
                      <a:pt x="7976" y="11259"/>
                      <a:pt x="7967" y="11232"/>
                    </a:cubicBezTo>
                    <a:lnTo>
                      <a:pt x="7967" y="11232"/>
                    </a:lnTo>
                    <a:cubicBezTo>
                      <a:pt x="8502" y="12044"/>
                      <a:pt x="9457" y="12535"/>
                      <a:pt x="10260" y="13034"/>
                    </a:cubicBezTo>
                    <a:lnTo>
                      <a:pt x="10260" y="13034"/>
                    </a:lnTo>
                    <a:cubicBezTo>
                      <a:pt x="11589" y="13846"/>
                      <a:pt x="12891" y="14685"/>
                      <a:pt x="13605" y="16103"/>
                    </a:cubicBezTo>
                    <a:lnTo>
                      <a:pt x="13605" y="16103"/>
                    </a:lnTo>
                    <a:cubicBezTo>
                      <a:pt x="13507" y="16041"/>
                      <a:pt x="13400" y="15996"/>
                      <a:pt x="13293" y="15943"/>
                    </a:cubicBezTo>
                    <a:close/>
                    <a:moveTo>
                      <a:pt x="9207" y="15559"/>
                    </a:moveTo>
                    <a:cubicBezTo>
                      <a:pt x="7931" y="15193"/>
                      <a:pt x="6629" y="14944"/>
                      <a:pt x="5362" y="14551"/>
                    </a:cubicBezTo>
                    <a:lnTo>
                      <a:pt x="5362" y="14551"/>
                    </a:lnTo>
                    <a:cubicBezTo>
                      <a:pt x="3997" y="14132"/>
                      <a:pt x="1820" y="13427"/>
                      <a:pt x="982" y="12098"/>
                    </a:cubicBezTo>
                    <a:lnTo>
                      <a:pt x="982" y="12098"/>
                    </a:lnTo>
                    <a:cubicBezTo>
                      <a:pt x="1053" y="11848"/>
                      <a:pt x="1133" y="11598"/>
                      <a:pt x="1214" y="11348"/>
                    </a:cubicBezTo>
                    <a:lnTo>
                      <a:pt x="1214" y="11348"/>
                    </a:lnTo>
                    <a:cubicBezTo>
                      <a:pt x="1401" y="11723"/>
                      <a:pt x="1829" y="11946"/>
                      <a:pt x="2204" y="12187"/>
                    </a:cubicBezTo>
                    <a:lnTo>
                      <a:pt x="2204" y="12187"/>
                    </a:lnTo>
                    <a:cubicBezTo>
                      <a:pt x="3203" y="12820"/>
                      <a:pt x="4283" y="13329"/>
                      <a:pt x="5380" y="13784"/>
                    </a:cubicBezTo>
                    <a:lnTo>
                      <a:pt x="5380" y="13784"/>
                    </a:lnTo>
                    <a:cubicBezTo>
                      <a:pt x="7012" y="14471"/>
                      <a:pt x="8672" y="15068"/>
                      <a:pt x="10322" y="15702"/>
                    </a:cubicBezTo>
                    <a:lnTo>
                      <a:pt x="10322" y="15702"/>
                    </a:lnTo>
                    <a:cubicBezTo>
                      <a:pt x="10206" y="15737"/>
                      <a:pt x="10099" y="15773"/>
                      <a:pt x="9992" y="15818"/>
                    </a:cubicBezTo>
                    <a:lnTo>
                      <a:pt x="9992" y="15818"/>
                    </a:lnTo>
                    <a:cubicBezTo>
                      <a:pt x="9733" y="15729"/>
                      <a:pt x="9475" y="15639"/>
                      <a:pt x="9207" y="15559"/>
                    </a:cubicBezTo>
                    <a:close/>
                    <a:moveTo>
                      <a:pt x="17771" y="16853"/>
                    </a:moveTo>
                    <a:cubicBezTo>
                      <a:pt x="19654" y="16032"/>
                      <a:pt x="21670" y="15657"/>
                      <a:pt x="23499" y="14676"/>
                    </a:cubicBezTo>
                    <a:lnTo>
                      <a:pt x="23499" y="14676"/>
                    </a:lnTo>
                    <a:cubicBezTo>
                      <a:pt x="25809" y="13445"/>
                      <a:pt x="27897" y="12035"/>
                      <a:pt x="30573" y="11848"/>
                    </a:cubicBezTo>
                    <a:lnTo>
                      <a:pt x="30573" y="11848"/>
                    </a:lnTo>
                    <a:cubicBezTo>
                      <a:pt x="30439" y="12026"/>
                      <a:pt x="30287" y="12205"/>
                      <a:pt x="30154" y="12401"/>
                    </a:cubicBezTo>
                    <a:lnTo>
                      <a:pt x="30154" y="12401"/>
                    </a:lnTo>
                    <a:cubicBezTo>
                      <a:pt x="29850" y="12829"/>
                      <a:pt x="29690" y="13266"/>
                      <a:pt x="29601" y="13712"/>
                    </a:cubicBezTo>
                    <a:lnTo>
                      <a:pt x="29601" y="13712"/>
                    </a:lnTo>
                    <a:cubicBezTo>
                      <a:pt x="27683" y="13579"/>
                      <a:pt x="25952" y="14274"/>
                      <a:pt x="24221" y="15015"/>
                    </a:cubicBezTo>
                    <a:lnTo>
                      <a:pt x="24221" y="15015"/>
                    </a:lnTo>
                    <a:cubicBezTo>
                      <a:pt x="22134" y="15907"/>
                      <a:pt x="19984" y="16166"/>
                      <a:pt x="17887" y="16870"/>
                    </a:cubicBezTo>
                    <a:lnTo>
                      <a:pt x="17887" y="16870"/>
                    </a:lnTo>
                    <a:cubicBezTo>
                      <a:pt x="17843" y="16862"/>
                      <a:pt x="17807" y="16862"/>
                      <a:pt x="17771" y="16853"/>
                    </a:cubicBezTo>
                    <a:close/>
                    <a:moveTo>
                      <a:pt x="8458" y="16246"/>
                    </a:moveTo>
                    <a:cubicBezTo>
                      <a:pt x="7235" y="15961"/>
                      <a:pt x="6004" y="15684"/>
                      <a:pt x="4809" y="15291"/>
                    </a:cubicBezTo>
                    <a:lnTo>
                      <a:pt x="4809" y="15291"/>
                    </a:lnTo>
                    <a:cubicBezTo>
                      <a:pt x="3542" y="14872"/>
                      <a:pt x="1606" y="14230"/>
                      <a:pt x="830" y="12954"/>
                    </a:cubicBezTo>
                    <a:lnTo>
                      <a:pt x="830" y="12954"/>
                    </a:lnTo>
                    <a:cubicBezTo>
                      <a:pt x="839" y="12722"/>
                      <a:pt x="884" y="12490"/>
                      <a:pt x="946" y="12249"/>
                    </a:cubicBezTo>
                    <a:lnTo>
                      <a:pt x="946" y="12249"/>
                    </a:lnTo>
                    <a:cubicBezTo>
                      <a:pt x="2097" y="13971"/>
                      <a:pt x="5166" y="14658"/>
                      <a:pt x="6968" y="15113"/>
                    </a:cubicBezTo>
                    <a:lnTo>
                      <a:pt x="6968" y="15113"/>
                    </a:lnTo>
                    <a:cubicBezTo>
                      <a:pt x="7931" y="15354"/>
                      <a:pt x="8859" y="15622"/>
                      <a:pt x="9769" y="15934"/>
                    </a:cubicBezTo>
                    <a:lnTo>
                      <a:pt x="9769" y="15934"/>
                    </a:lnTo>
                    <a:cubicBezTo>
                      <a:pt x="9689" y="15969"/>
                      <a:pt x="9617" y="15996"/>
                      <a:pt x="9546" y="16041"/>
                    </a:cubicBezTo>
                    <a:lnTo>
                      <a:pt x="9546" y="16041"/>
                    </a:lnTo>
                    <a:cubicBezTo>
                      <a:pt x="9350" y="16166"/>
                      <a:pt x="9716" y="16210"/>
                      <a:pt x="9965" y="16273"/>
                    </a:cubicBezTo>
                    <a:lnTo>
                      <a:pt x="9965" y="16273"/>
                    </a:lnTo>
                    <a:cubicBezTo>
                      <a:pt x="10697" y="16478"/>
                      <a:pt x="11526" y="16647"/>
                      <a:pt x="12285" y="16933"/>
                    </a:cubicBezTo>
                    <a:lnTo>
                      <a:pt x="12285" y="16933"/>
                    </a:lnTo>
                    <a:cubicBezTo>
                      <a:pt x="12588" y="17076"/>
                      <a:pt x="12900" y="17227"/>
                      <a:pt x="13204" y="17388"/>
                    </a:cubicBezTo>
                    <a:lnTo>
                      <a:pt x="13204" y="17388"/>
                    </a:lnTo>
                    <a:cubicBezTo>
                      <a:pt x="13373" y="17495"/>
                      <a:pt x="13543" y="17611"/>
                      <a:pt x="13685" y="17754"/>
                    </a:cubicBezTo>
                    <a:lnTo>
                      <a:pt x="13685" y="17754"/>
                    </a:lnTo>
                    <a:cubicBezTo>
                      <a:pt x="13792" y="17852"/>
                      <a:pt x="13899" y="17977"/>
                      <a:pt x="13998" y="18110"/>
                    </a:cubicBezTo>
                    <a:lnTo>
                      <a:pt x="13998" y="18110"/>
                    </a:lnTo>
                    <a:cubicBezTo>
                      <a:pt x="12267" y="17192"/>
                      <a:pt x="10376" y="16701"/>
                      <a:pt x="8458" y="16246"/>
                    </a:cubicBezTo>
                    <a:close/>
                    <a:moveTo>
                      <a:pt x="6620" y="16514"/>
                    </a:moveTo>
                    <a:cubicBezTo>
                      <a:pt x="4987" y="16112"/>
                      <a:pt x="2721" y="15827"/>
                      <a:pt x="1490" y="14587"/>
                    </a:cubicBezTo>
                    <a:lnTo>
                      <a:pt x="1490" y="14587"/>
                    </a:lnTo>
                    <a:cubicBezTo>
                      <a:pt x="991" y="14087"/>
                      <a:pt x="830" y="13596"/>
                      <a:pt x="830" y="13088"/>
                    </a:cubicBezTo>
                    <a:lnTo>
                      <a:pt x="830" y="13088"/>
                    </a:lnTo>
                    <a:cubicBezTo>
                      <a:pt x="1838" y="14694"/>
                      <a:pt x="4506" y="15363"/>
                      <a:pt x="6129" y="15800"/>
                    </a:cubicBezTo>
                    <a:lnTo>
                      <a:pt x="6129" y="15800"/>
                    </a:lnTo>
                    <a:cubicBezTo>
                      <a:pt x="8823" y="16523"/>
                      <a:pt x="11589" y="16942"/>
                      <a:pt x="14078" y="18226"/>
                    </a:cubicBezTo>
                    <a:lnTo>
                      <a:pt x="14078" y="18226"/>
                    </a:lnTo>
                    <a:cubicBezTo>
                      <a:pt x="14123" y="18289"/>
                      <a:pt x="14158" y="18342"/>
                      <a:pt x="14194" y="18396"/>
                    </a:cubicBezTo>
                    <a:lnTo>
                      <a:pt x="14194" y="18396"/>
                    </a:lnTo>
                    <a:cubicBezTo>
                      <a:pt x="11857" y="17147"/>
                      <a:pt x="9314" y="17174"/>
                      <a:pt x="6620" y="16514"/>
                    </a:cubicBezTo>
                    <a:moveTo>
                      <a:pt x="18092" y="16897"/>
                    </a:moveTo>
                    <a:cubicBezTo>
                      <a:pt x="19734" y="16442"/>
                      <a:pt x="21429" y="16291"/>
                      <a:pt x="23035" y="15666"/>
                    </a:cubicBezTo>
                    <a:lnTo>
                      <a:pt x="23035" y="15666"/>
                    </a:lnTo>
                    <a:cubicBezTo>
                      <a:pt x="25202" y="14828"/>
                      <a:pt x="27183" y="13748"/>
                      <a:pt x="29574" y="13837"/>
                    </a:cubicBezTo>
                    <a:lnTo>
                      <a:pt x="29574" y="13837"/>
                    </a:lnTo>
                    <a:cubicBezTo>
                      <a:pt x="29485" y="14337"/>
                      <a:pt x="29458" y="14845"/>
                      <a:pt x="29395" y="15345"/>
                    </a:cubicBezTo>
                    <a:lnTo>
                      <a:pt x="29395" y="15345"/>
                    </a:lnTo>
                    <a:cubicBezTo>
                      <a:pt x="27584" y="15291"/>
                      <a:pt x="25996" y="15622"/>
                      <a:pt x="24248" y="16103"/>
                    </a:cubicBezTo>
                    <a:lnTo>
                      <a:pt x="24248" y="16103"/>
                    </a:lnTo>
                    <a:cubicBezTo>
                      <a:pt x="22303" y="16647"/>
                      <a:pt x="20269" y="16335"/>
                      <a:pt x="18342" y="16969"/>
                    </a:cubicBezTo>
                    <a:lnTo>
                      <a:pt x="18342" y="16969"/>
                    </a:lnTo>
                    <a:cubicBezTo>
                      <a:pt x="18262" y="16942"/>
                      <a:pt x="18182" y="16915"/>
                      <a:pt x="18092" y="16897"/>
                    </a:cubicBezTo>
                    <a:moveTo>
                      <a:pt x="18565" y="17031"/>
                    </a:moveTo>
                    <a:cubicBezTo>
                      <a:pt x="20305" y="16540"/>
                      <a:pt x="22116" y="16790"/>
                      <a:pt x="23864" y="16371"/>
                    </a:cubicBezTo>
                    <a:lnTo>
                      <a:pt x="23864" y="16371"/>
                    </a:lnTo>
                    <a:cubicBezTo>
                      <a:pt x="25747" y="15916"/>
                      <a:pt x="27424" y="15425"/>
                      <a:pt x="29369" y="15506"/>
                    </a:cubicBezTo>
                    <a:lnTo>
                      <a:pt x="29369" y="15506"/>
                    </a:lnTo>
                    <a:cubicBezTo>
                      <a:pt x="29306" y="15925"/>
                      <a:pt x="29199" y="16335"/>
                      <a:pt x="28985" y="16728"/>
                    </a:cubicBezTo>
                    <a:lnTo>
                      <a:pt x="28985" y="16728"/>
                    </a:lnTo>
                    <a:cubicBezTo>
                      <a:pt x="27477" y="16674"/>
                      <a:pt x="25996" y="17076"/>
                      <a:pt x="24480" y="17102"/>
                    </a:cubicBezTo>
                    <a:lnTo>
                      <a:pt x="24480" y="17102"/>
                    </a:lnTo>
                    <a:cubicBezTo>
                      <a:pt x="23784" y="17111"/>
                      <a:pt x="23097" y="17085"/>
                      <a:pt x="22410" y="17049"/>
                    </a:cubicBezTo>
                    <a:lnTo>
                      <a:pt x="22410" y="17049"/>
                    </a:lnTo>
                    <a:cubicBezTo>
                      <a:pt x="21366" y="17004"/>
                      <a:pt x="20323" y="16951"/>
                      <a:pt x="19279" y="17049"/>
                    </a:cubicBezTo>
                    <a:lnTo>
                      <a:pt x="19279" y="17049"/>
                    </a:lnTo>
                    <a:cubicBezTo>
                      <a:pt x="19270" y="17049"/>
                      <a:pt x="19270" y="17058"/>
                      <a:pt x="19261" y="17058"/>
                    </a:cubicBezTo>
                    <a:lnTo>
                      <a:pt x="19261" y="17058"/>
                    </a:lnTo>
                    <a:cubicBezTo>
                      <a:pt x="19100" y="17058"/>
                      <a:pt x="18931" y="17076"/>
                      <a:pt x="18761" y="17093"/>
                    </a:cubicBezTo>
                    <a:lnTo>
                      <a:pt x="18761" y="17093"/>
                    </a:lnTo>
                    <a:cubicBezTo>
                      <a:pt x="18699" y="17067"/>
                      <a:pt x="18637" y="17049"/>
                      <a:pt x="18565" y="17031"/>
                    </a:cubicBezTo>
                    <a:moveTo>
                      <a:pt x="24765" y="17254"/>
                    </a:moveTo>
                    <a:cubicBezTo>
                      <a:pt x="26166" y="17209"/>
                      <a:pt x="27522" y="16826"/>
                      <a:pt x="28923" y="16853"/>
                    </a:cubicBezTo>
                    <a:lnTo>
                      <a:pt x="28923" y="16853"/>
                    </a:lnTo>
                    <a:cubicBezTo>
                      <a:pt x="28807" y="17049"/>
                      <a:pt x="28673" y="17236"/>
                      <a:pt x="28494" y="17424"/>
                    </a:cubicBezTo>
                    <a:lnTo>
                      <a:pt x="28494" y="17424"/>
                    </a:lnTo>
                    <a:cubicBezTo>
                      <a:pt x="28494" y="17424"/>
                      <a:pt x="28485" y="17424"/>
                      <a:pt x="28485" y="17424"/>
                    </a:cubicBezTo>
                    <a:lnTo>
                      <a:pt x="28485" y="17424"/>
                    </a:lnTo>
                    <a:cubicBezTo>
                      <a:pt x="27263" y="17745"/>
                      <a:pt x="26023" y="17923"/>
                      <a:pt x="24756" y="17834"/>
                    </a:cubicBezTo>
                    <a:lnTo>
                      <a:pt x="24756" y="17834"/>
                    </a:lnTo>
                    <a:cubicBezTo>
                      <a:pt x="23570" y="17745"/>
                      <a:pt x="22464" y="17388"/>
                      <a:pt x="21268" y="17406"/>
                    </a:cubicBezTo>
                    <a:lnTo>
                      <a:pt x="21268" y="17406"/>
                    </a:lnTo>
                    <a:cubicBezTo>
                      <a:pt x="21259" y="17406"/>
                      <a:pt x="21250" y="17415"/>
                      <a:pt x="21242" y="17415"/>
                    </a:cubicBezTo>
                    <a:lnTo>
                      <a:pt x="21242" y="17415"/>
                    </a:lnTo>
                    <a:cubicBezTo>
                      <a:pt x="21188" y="17397"/>
                      <a:pt x="21134" y="17379"/>
                      <a:pt x="21081" y="17361"/>
                    </a:cubicBezTo>
                    <a:lnTo>
                      <a:pt x="21081" y="17361"/>
                    </a:lnTo>
                    <a:cubicBezTo>
                      <a:pt x="20840" y="17272"/>
                      <a:pt x="20599" y="17209"/>
                      <a:pt x="20349" y="17165"/>
                    </a:cubicBezTo>
                    <a:lnTo>
                      <a:pt x="20349" y="17165"/>
                    </a:lnTo>
                    <a:cubicBezTo>
                      <a:pt x="21063" y="17147"/>
                      <a:pt x="21777" y="17183"/>
                      <a:pt x="22490" y="17209"/>
                    </a:cubicBezTo>
                    <a:lnTo>
                      <a:pt x="22490" y="17209"/>
                    </a:lnTo>
                    <a:cubicBezTo>
                      <a:pt x="23070" y="17236"/>
                      <a:pt x="23650" y="17263"/>
                      <a:pt x="24230" y="17263"/>
                    </a:cubicBezTo>
                    <a:lnTo>
                      <a:pt x="24230" y="17263"/>
                    </a:lnTo>
                    <a:cubicBezTo>
                      <a:pt x="24408" y="17263"/>
                      <a:pt x="24587" y="17263"/>
                      <a:pt x="24765" y="17254"/>
                    </a:cubicBezTo>
                    <a:moveTo>
                      <a:pt x="28387" y="17522"/>
                    </a:moveTo>
                    <a:cubicBezTo>
                      <a:pt x="26451" y="19422"/>
                      <a:pt x="23820" y="18387"/>
                      <a:pt x="21572" y="17540"/>
                    </a:cubicBezTo>
                    <a:lnTo>
                      <a:pt x="21572" y="17540"/>
                    </a:lnTo>
                    <a:cubicBezTo>
                      <a:pt x="22821" y="17602"/>
                      <a:pt x="24025" y="17959"/>
                      <a:pt x="25283" y="17977"/>
                    </a:cubicBezTo>
                    <a:lnTo>
                      <a:pt x="25283" y="17977"/>
                    </a:lnTo>
                    <a:cubicBezTo>
                      <a:pt x="25336" y="17977"/>
                      <a:pt x="25399" y="17977"/>
                      <a:pt x="25452" y="17977"/>
                    </a:cubicBezTo>
                    <a:lnTo>
                      <a:pt x="25452" y="17977"/>
                    </a:lnTo>
                    <a:cubicBezTo>
                      <a:pt x="26460" y="17977"/>
                      <a:pt x="27424" y="17816"/>
                      <a:pt x="28387" y="17522"/>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 name="Google Shape;922;p29"/>
          <p:cNvGrpSpPr/>
          <p:nvPr/>
        </p:nvGrpSpPr>
        <p:grpSpPr>
          <a:xfrm flipH="1" rot="-9749607">
            <a:off x="6870009" y="72629"/>
            <a:ext cx="1473480" cy="1046468"/>
            <a:chOff x="7371729" y="3740281"/>
            <a:chExt cx="1772269" cy="1258669"/>
          </a:xfrm>
        </p:grpSpPr>
        <p:sp>
          <p:nvSpPr>
            <p:cNvPr id="923" name="Google Shape;923;p29"/>
            <p:cNvSpPr/>
            <p:nvPr/>
          </p:nvSpPr>
          <p:spPr>
            <a:xfrm rot="10800000">
              <a:off x="7371729" y="37405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9"/>
            <p:cNvSpPr/>
            <p:nvPr/>
          </p:nvSpPr>
          <p:spPr>
            <a:xfrm rot="10800000">
              <a:off x="7371781" y="37402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 name="Google Shape;925;p29"/>
          <p:cNvGrpSpPr/>
          <p:nvPr/>
        </p:nvGrpSpPr>
        <p:grpSpPr>
          <a:xfrm rot="8886865">
            <a:off x="7904311" y="-5895"/>
            <a:ext cx="1082421" cy="1066477"/>
            <a:chOff x="325275" y="443025"/>
            <a:chExt cx="1301825" cy="1282650"/>
          </a:xfrm>
        </p:grpSpPr>
        <p:sp>
          <p:nvSpPr>
            <p:cNvPr id="926" name="Google Shape;926;p29"/>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9"/>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29"/>
          <p:cNvGrpSpPr/>
          <p:nvPr/>
        </p:nvGrpSpPr>
        <p:grpSpPr>
          <a:xfrm rot="10800000">
            <a:off x="-222040" y="3767310"/>
            <a:ext cx="1772388" cy="1383114"/>
            <a:chOff x="5286475" y="1293575"/>
            <a:chExt cx="856350" cy="668300"/>
          </a:xfrm>
        </p:grpSpPr>
        <p:sp>
          <p:nvSpPr>
            <p:cNvPr id="929" name="Google Shape;929;p29"/>
            <p:cNvSpPr/>
            <p:nvPr/>
          </p:nvSpPr>
          <p:spPr>
            <a:xfrm>
              <a:off x="5864375" y="1293575"/>
              <a:ext cx="278450" cy="668300"/>
            </a:xfrm>
            <a:custGeom>
              <a:rect b="b" l="l" r="r" t="t"/>
              <a:pathLst>
                <a:path extrusionOk="0" h="26732" w="11138">
                  <a:moveTo>
                    <a:pt x="125" y="14"/>
                  </a:moveTo>
                  <a:cubicBezTo>
                    <a:pt x="42" y="56"/>
                    <a:pt x="0" y="160"/>
                    <a:pt x="42" y="251"/>
                  </a:cubicBezTo>
                  <a:lnTo>
                    <a:pt x="42" y="251"/>
                  </a:lnTo>
                  <a:cubicBezTo>
                    <a:pt x="702" y="1600"/>
                    <a:pt x="1196" y="3066"/>
                    <a:pt x="1683" y="4485"/>
                  </a:cubicBezTo>
                  <a:lnTo>
                    <a:pt x="1683" y="4485"/>
                  </a:lnTo>
                  <a:cubicBezTo>
                    <a:pt x="1989" y="5402"/>
                    <a:pt x="2315" y="6348"/>
                    <a:pt x="2670" y="7259"/>
                  </a:cubicBezTo>
                  <a:lnTo>
                    <a:pt x="2670" y="7259"/>
                  </a:lnTo>
                  <a:cubicBezTo>
                    <a:pt x="3546" y="9449"/>
                    <a:pt x="4818" y="11479"/>
                    <a:pt x="6042" y="13446"/>
                  </a:cubicBezTo>
                  <a:lnTo>
                    <a:pt x="6042" y="13446"/>
                  </a:lnTo>
                  <a:cubicBezTo>
                    <a:pt x="6806" y="14670"/>
                    <a:pt x="7599" y="15935"/>
                    <a:pt x="8280" y="17228"/>
                  </a:cubicBezTo>
                  <a:lnTo>
                    <a:pt x="8280" y="17228"/>
                  </a:lnTo>
                  <a:cubicBezTo>
                    <a:pt x="10032" y="20523"/>
                    <a:pt x="10783" y="23833"/>
                    <a:pt x="10387" y="26530"/>
                  </a:cubicBezTo>
                  <a:lnTo>
                    <a:pt x="10387" y="26530"/>
                  </a:lnTo>
                  <a:cubicBezTo>
                    <a:pt x="10373" y="26627"/>
                    <a:pt x="10442" y="26711"/>
                    <a:pt x="10533" y="26725"/>
                  </a:cubicBezTo>
                  <a:lnTo>
                    <a:pt x="10533" y="26725"/>
                  </a:lnTo>
                  <a:cubicBezTo>
                    <a:pt x="10540" y="26725"/>
                    <a:pt x="10554" y="26732"/>
                    <a:pt x="10561" y="26732"/>
                  </a:cubicBezTo>
                  <a:lnTo>
                    <a:pt x="10561" y="26732"/>
                  </a:lnTo>
                  <a:cubicBezTo>
                    <a:pt x="10644" y="26732"/>
                    <a:pt x="10721" y="26669"/>
                    <a:pt x="10734" y="26579"/>
                  </a:cubicBezTo>
                  <a:lnTo>
                    <a:pt x="10734" y="26579"/>
                  </a:lnTo>
                  <a:cubicBezTo>
                    <a:pt x="11138" y="23812"/>
                    <a:pt x="10373" y="20426"/>
                    <a:pt x="8586" y="17061"/>
                  </a:cubicBezTo>
                  <a:lnTo>
                    <a:pt x="8586" y="17061"/>
                  </a:lnTo>
                  <a:cubicBezTo>
                    <a:pt x="7898" y="15761"/>
                    <a:pt x="7105" y="14489"/>
                    <a:pt x="6334" y="13258"/>
                  </a:cubicBezTo>
                  <a:lnTo>
                    <a:pt x="6334" y="13258"/>
                  </a:lnTo>
                  <a:cubicBezTo>
                    <a:pt x="5117" y="11305"/>
                    <a:pt x="3859" y="9289"/>
                    <a:pt x="2997" y="7127"/>
                  </a:cubicBezTo>
                  <a:lnTo>
                    <a:pt x="2997" y="7127"/>
                  </a:lnTo>
                  <a:cubicBezTo>
                    <a:pt x="2635" y="6230"/>
                    <a:pt x="2315" y="5284"/>
                    <a:pt x="2009" y="4373"/>
                  </a:cubicBezTo>
                  <a:lnTo>
                    <a:pt x="2009" y="4373"/>
                  </a:lnTo>
                  <a:cubicBezTo>
                    <a:pt x="1523" y="2941"/>
                    <a:pt x="1022" y="1460"/>
                    <a:pt x="355" y="98"/>
                  </a:cubicBezTo>
                  <a:lnTo>
                    <a:pt x="355" y="98"/>
                  </a:lnTo>
                  <a:cubicBezTo>
                    <a:pt x="327" y="35"/>
                    <a:pt x="264" y="1"/>
                    <a:pt x="202" y="1"/>
                  </a:cubicBezTo>
                  <a:lnTo>
                    <a:pt x="202" y="1"/>
                  </a:lnTo>
                  <a:cubicBezTo>
                    <a:pt x="174" y="1"/>
                    <a:pt x="153" y="7"/>
                    <a:pt x="12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9"/>
            <p:cNvSpPr/>
            <p:nvPr/>
          </p:nvSpPr>
          <p:spPr>
            <a:xfrm>
              <a:off x="5836375" y="1297225"/>
              <a:ext cx="292025" cy="655800"/>
            </a:xfrm>
            <a:custGeom>
              <a:rect b="b" l="l" r="r" t="t"/>
              <a:pathLst>
                <a:path extrusionOk="0" h="26232" w="11681">
                  <a:moveTo>
                    <a:pt x="22" y="1"/>
                  </a:moveTo>
                  <a:cubicBezTo>
                    <a:pt x="8" y="7"/>
                    <a:pt x="1" y="28"/>
                    <a:pt x="15" y="42"/>
                  </a:cubicBezTo>
                  <a:lnTo>
                    <a:pt x="15" y="42"/>
                  </a:lnTo>
                  <a:cubicBezTo>
                    <a:pt x="926" y="1683"/>
                    <a:pt x="1593" y="3518"/>
                    <a:pt x="2233" y="5291"/>
                  </a:cubicBezTo>
                  <a:lnTo>
                    <a:pt x="2233" y="5291"/>
                  </a:lnTo>
                  <a:cubicBezTo>
                    <a:pt x="2302" y="5472"/>
                    <a:pt x="2365" y="5653"/>
                    <a:pt x="2434" y="5833"/>
                  </a:cubicBezTo>
                  <a:lnTo>
                    <a:pt x="2434" y="5833"/>
                  </a:lnTo>
                  <a:cubicBezTo>
                    <a:pt x="2566" y="6209"/>
                    <a:pt x="2726" y="6647"/>
                    <a:pt x="2900" y="7085"/>
                  </a:cubicBezTo>
                  <a:lnTo>
                    <a:pt x="2900" y="7085"/>
                  </a:lnTo>
                  <a:cubicBezTo>
                    <a:pt x="3421" y="8420"/>
                    <a:pt x="4068" y="9754"/>
                    <a:pt x="4874" y="11152"/>
                  </a:cubicBezTo>
                  <a:lnTo>
                    <a:pt x="4874" y="11152"/>
                  </a:lnTo>
                  <a:cubicBezTo>
                    <a:pt x="5556" y="12327"/>
                    <a:pt x="6320" y="13460"/>
                    <a:pt x="7064" y="14565"/>
                  </a:cubicBezTo>
                  <a:lnTo>
                    <a:pt x="7064" y="14565"/>
                  </a:lnTo>
                  <a:cubicBezTo>
                    <a:pt x="7315" y="14934"/>
                    <a:pt x="7572" y="15316"/>
                    <a:pt x="7822" y="15692"/>
                  </a:cubicBezTo>
                  <a:lnTo>
                    <a:pt x="7822" y="15692"/>
                  </a:lnTo>
                  <a:cubicBezTo>
                    <a:pt x="8184" y="16234"/>
                    <a:pt x="8476" y="16686"/>
                    <a:pt x="8740" y="17117"/>
                  </a:cubicBezTo>
                  <a:lnTo>
                    <a:pt x="8740" y="17117"/>
                  </a:lnTo>
                  <a:cubicBezTo>
                    <a:pt x="9664" y="18605"/>
                    <a:pt x="10367" y="20058"/>
                    <a:pt x="10819" y="21427"/>
                  </a:cubicBezTo>
                  <a:lnTo>
                    <a:pt x="10819" y="21427"/>
                  </a:lnTo>
                  <a:cubicBezTo>
                    <a:pt x="11430" y="23242"/>
                    <a:pt x="11618" y="24764"/>
                    <a:pt x="11430" y="26196"/>
                  </a:cubicBezTo>
                  <a:lnTo>
                    <a:pt x="11430" y="26196"/>
                  </a:lnTo>
                  <a:cubicBezTo>
                    <a:pt x="11423" y="26217"/>
                    <a:pt x="11437" y="26231"/>
                    <a:pt x="11451" y="26231"/>
                  </a:cubicBezTo>
                  <a:lnTo>
                    <a:pt x="11451" y="26231"/>
                  </a:lnTo>
                  <a:lnTo>
                    <a:pt x="11458" y="26231"/>
                  </a:lnTo>
                  <a:lnTo>
                    <a:pt x="11458" y="26231"/>
                  </a:lnTo>
                  <a:cubicBezTo>
                    <a:pt x="11472" y="26231"/>
                    <a:pt x="11486" y="26224"/>
                    <a:pt x="11486" y="26210"/>
                  </a:cubicBezTo>
                  <a:lnTo>
                    <a:pt x="11486" y="26210"/>
                  </a:lnTo>
                  <a:cubicBezTo>
                    <a:pt x="11681" y="24757"/>
                    <a:pt x="11486" y="23235"/>
                    <a:pt x="10874" y="21406"/>
                  </a:cubicBezTo>
                  <a:lnTo>
                    <a:pt x="10874" y="21406"/>
                  </a:lnTo>
                  <a:cubicBezTo>
                    <a:pt x="10415" y="20030"/>
                    <a:pt x="9713" y="18577"/>
                    <a:pt x="8789" y="17089"/>
                  </a:cubicBezTo>
                  <a:lnTo>
                    <a:pt x="8789" y="17089"/>
                  </a:lnTo>
                  <a:cubicBezTo>
                    <a:pt x="8524" y="16651"/>
                    <a:pt x="8232" y="16199"/>
                    <a:pt x="7871" y="15657"/>
                  </a:cubicBezTo>
                  <a:lnTo>
                    <a:pt x="7871" y="15657"/>
                  </a:lnTo>
                  <a:cubicBezTo>
                    <a:pt x="7621" y="15281"/>
                    <a:pt x="7363" y="14899"/>
                    <a:pt x="7113" y="14531"/>
                  </a:cubicBezTo>
                  <a:lnTo>
                    <a:pt x="7113" y="14531"/>
                  </a:lnTo>
                  <a:cubicBezTo>
                    <a:pt x="6369" y="13432"/>
                    <a:pt x="5604" y="12292"/>
                    <a:pt x="4930" y="11124"/>
                  </a:cubicBezTo>
                  <a:lnTo>
                    <a:pt x="4930" y="11124"/>
                  </a:lnTo>
                  <a:cubicBezTo>
                    <a:pt x="4124" y="9727"/>
                    <a:pt x="3477" y="8399"/>
                    <a:pt x="2956" y="7064"/>
                  </a:cubicBezTo>
                  <a:lnTo>
                    <a:pt x="2956" y="7064"/>
                  </a:lnTo>
                  <a:cubicBezTo>
                    <a:pt x="2782" y="6626"/>
                    <a:pt x="2622" y="6188"/>
                    <a:pt x="2490" y="5813"/>
                  </a:cubicBezTo>
                  <a:lnTo>
                    <a:pt x="2490" y="5813"/>
                  </a:lnTo>
                  <a:cubicBezTo>
                    <a:pt x="2420" y="5632"/>
                    <a:pt x="2358" y="5451"/>
                    <a:pt x="2288" y="5270"/>
                  </a:cubicBezTo>
                  <a:lnTo>
                    <a:pt x="2288" y="5270"/>
                  </a:lnTo>
                  <a:cubicBezTo>
                    <a:pt x="1642" y="3497"/>
                    <a:pt x="974" y="1655"/>
                    <a:pt x="63" y="14"/>
                  </a:cubicBezTo>
                  <a:lnTo>
                    <a:pt x="63" y="14"/>
                  </a:lnTo>
                  <a:cubicBezTo>
                    <a:pt x="57" y="1"/>
                    <a:pt x="50" y="1"/>
                    <a:pt x="36" y="1"/>
                  </a:cubicBezTo>
                  <a:lnTo>
                    <a:pt x="36" y="1"/>
                  </a:lnTo>
                  <a:cubicBezTo>
                    <a:pt x="29" y="1"/>
                    <a:pt x="29" y="1"/>
                    <a:pt x="22"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9"/>
            <p:cNvSpPr/>
            <p:nvPr/>
          </p:nvSpPr>
          <p:spPr>
            <a:xfrm>
              <a:off x="5804400" y="1297225"/>
              <a:ext cx="319125" cy="650750"/>
            </a:xfrm>
            <a:custGeom>
              <a:rect b="b" l="l" r="r" t="t"/>
              <a:pathLst>
                <a:path extrusionOk="0" h="26030" w="12765">
                  <a:moveTo>
                    <a:pt x="15" y="1"/>
                  </a:moveTo>
                  <a:cubicBezTo>
                    <a:pt x="1" y="7"/>
                    <a:pt x="1" y="28"/>
                    <a:pt x="8" y="42"/>
                  </a:cubicBezTo>
                  <a:lnTo>
                    <a:pt x="8" y="42"/>
                  </a:lnTo>
                  <a:cubicBezTo>
                    <a:pt x="1162" y="1892"/>
                    <a:pt x="1989" y="3998"/>
                    <a:pt x="2677" y="5833"/>
                  </a:cubicBezTo>
                  <a:lnTo>
                    <a:pt x="2677" y="5833"/>
                  </a:lnTo>
                  <a:lnTo>
                    <a:pt x="2789" y="6132"/>
                  </a:lnTo>
                  <a:cubicBezTo>
                    <a:pt x="2907" y="6459"/>
                    <a:pt x="3025" y="6786"/>
                    <a:pt x="3150" y="7106"/>
                  </a:cubicBezTo>
                  <a:lnTo>
                    <a:pt x="3150" y="7106"/>
                  </a:lnTo>
                  <a:cubicBezTo>
                    <a:pt x="3727" y="8621"/>
                    <a:pt x="4367" y="9991"/>
                    <a:pt x="5111" y="11305"/>
                  </a:cubicBezTo>
                  <a:lnTo>
                    <a:pt x="5111" y="11305"/>
                  </a:lnTo>
                  <a:cubicBezTo>
                    <a:pt x="5959" y="12800"/>
                    <a:pt x="6995" y="14197"/>
                    <a:pt x="7989" y="15539"/>
                  </a:cubicBezTo>
                  <a:lnTo>
                    <a:pt x="7989" y="15539"/>
                  </a:lnTo>
                  <a:lnTo>
                    <a:pt x="8225" y="15852"/>
                  </a:lnTo>
                  <a:cubicBezTo>
                    <a:pt x="8545" y="16283"/>
                    <a:pt x="8893" y="16748"/>
                    <a:pt x="9233" y="17221"/>
                  </a:cubicBezTo>
                  <a:lnTo>
                    <a:pt x="9233" y="17221"/>
                  </a:lnTo>
                  <a:cubicBezTo>
                    <a:pt x="10290" y="18702"/>
                    <a:pt x="11069" y="20030"/>
                    <a:pt x="11604" y="21288"/>
                  </a:cubicBezTo>
                  <a:lnTo>
                    <a:pt x="11604" y="21288"/>
                  </a:lnTo>
                  <a:cubicBezTo>
                    <a:pt x="12167" y="22609"/>
                    <a:pt x="12702" y="24194"/>
                    <a:pt x="12480" y="25995"/>
                  </a:cubicBezTo>
                  <a:lnTo>
                    <a:pt x="12480" y="25995"/>
                  </a:lnTo>
                  <a:cubicBezTo>
                    <a:pt x="12480" y="26009"/>
                    <a:pt x="12494" y="26023"/>
                    <a:pt x="12508" y="26030"/>
                  </a:cubicBezTo>
                  <a:lnTo>
                    <a:pt x="12508" y="26030"/>
                  </a:lnTo>
                  <a:cubicBezTo>
                    <a:pt x="12508" y="26030"/>
                    <a:pt x="12508" y="26030"/>
                    <a:pt x="12515" y="26030"/>
                  </a:cubicBezTo>
                  <a:lnTo>
                    <a:pt x="12515" y="26030"/>
                  </a:lnTo>
                  <a:cubicBezTo>
                    <a:pt x="12529" y="26030"/>
                    <a:pt x="12536" y="26016"/>
                    <a:pt x="12542" y="26002"/>
                  </a:cubicBezTo>
                  <a:lnTo>
                    <a:pt x="12542" y="26002"/>
                  </a:lnTo>
                  <a:cubicBezTo>
                    <a:pt x="12765" y="24187"/>
                    <a:pt x="12223" y="22595"/>
                    <a:pt x="11660" y="21267"/>
                  </a:cubicBezTo>
                  <a:lnTo>
                    <a:pt x="11660" y="21267"/>
                  </a:lnTo>
                  <a:cubicBezTo>
                    <a:pt x="11124" y="20009"/>
                    <a:pt x="10346" y="18674"/>
                    <a:pt x="9275" y="17186"/>
                  </a:cubicBezTo>
                  <a:lnTo>
                    <a:pt x="9275" y="17186"/>
                  </a:lnTo>
                  <a:cubicBezTo>
                    <a:pt x="8941" y="16714"/>
                    <a:pt x="8594" y="16248"/>
                    <a:pt x="8267" y="15817"/>
                  </a:cubicBezTo>
                  <a:lnTo>
                    <a:pt x="8267" y="15817"/>
                  </a:lnTo>
                  <a:lnTo>
                    <a:pt x="8037" y="15504"/>
                  </a:lnTo>
                  <a:cubicBezTo>
                    <a:pt x="7036" y="14162"/>
                    <a:pt x="6007" y="12772"/>
                    <a:pt x="5159" y="11277"/>
                  </a:cubicBezTo>
                  <a:lnTo>
                    <a:pt x="5159" y="11277"/>
                  </a:lnTo>
                  <a:cubicBezTo>
                    <a:pt x="4415" y="9963"/>
                    <a:pt x="3783" y="8593"/>
                    <a:pt x="3206" y="7085"/>
                  </a:cubicBezTo>
                  <a:lnTo>
                    <a:pt x="3206" y="7085"/>
                  </a:lnTo>
                  <a:cubicBezTo>
                    <a:pt x="3081" y="6765"/>
                    <a:pt x="2962" y="6438"/>
                    <a:pt x="2837" y="6111"/>
                  </a:cubicBezTo>
                  <a:lnTo>
                    <a:pt x="2837" y="6111"/>
                  </a:lnTo>
                  <a:lnTo>
                    <a:pt x="2726" y="5813"/>
                  </a:lnTo>
                  <a:cubicBezTo>
                    <a:pt x="2045" y="3977"/>
                    <a:pt x="1217" y="1864"/>
                    <a:pt x="56" y="14"/>
                  </a:cubicBezTo>
                  <a:lnTo>
                    <a:pt x="56" y="14"/>
                  </a:lnTo>
                  <a:cubicBezTo>
                    <a:pt x="49" y="1"/>
                    <a:pt x="42" y="1"/>
                    <a:pt x="29" y="1"/>
                  </a:cubicBezTo>
                  <a:lnTo>
                    <a:pt x="29" y="1"/>
                  </a:lnTo>
                  <a:cubicBezTo>
                    <a:pt x="29" y="1"/>
                    <a:pt x="22" y="1"/>
                    <a:pt x="15"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29"/>
            <p:cNvSpPr/>
            <p:nvPr/>
          </p:nvSpPr>
          <p:spPr>
            <a:xfrm>
              <a:off x="5772250" y="1297225"/>
              <a:ext cx="345200" cy="638075"/>
            </a:xfrm>
            <a:custGeom>
              <a:rect b="b" l="l" r="r" t="t"/>
              <a:pathLst>
                <a:path extrusionOk="0" h="25523" w="13808">
                  <a:moveTo>
                    <a:pt x="14" y="1"/>
                  </a:moveTo>
                  <a:cubicBezTo>
                    <a:pt x="1" y="14"/>
                    <a:pt x="1" y="28"/>
                    <a:pt x="7" y="42"/>
                  </a:cubicBezTo>
                  <a:lnTo>
                    <a:pt x="7" y="42"/>
                  </a:lnTo>
                  <a:cubicBezTo>
                    <a:pt x="1085" y="1586"/>
                    <a:pt x="1989" y="3365"/>
                    <a:pt x="2920" y="5826"/>
                  </a:cubicBezTo>
                  <a:lnTo>
                    <a:pt x="2920" y="5826"/>
                  </a:lnTo>
                  <a:cubicBezTo>
                    <a:pt x="3032" y="6111"/>
                    <a:pt x="3136" y="6403"/>
                    <a:pt x="3240" y="6689"/>
                  </a:cubicBezTo>
                  <a:lnTo>
                    <a:pt x="3240" y="6689"/>
                  </a:lnTo>
                  <a:cubicBezTo>
                    <a:pt x="3296" y="6835"/>
                    <a:pt x="3351" y="6987"/>
                    <a:pt x="3407" y="7133"/>
                  </a:cubicBezTo>
                  <a:lnTo>
                    <a:pt x="3407" y="7133"/>
                  </a:lnTo>
                  <a:cubicBezTo>
                    <a:pt x="4047" y="8844"/>
                    <a:pt x="4665" y="10213"/>
                    <a:pt x="5347" y="11451"/>
                  </a:cubicBezTo>
                  <a:lnTo>
                    <a:pt x="5347" y="11451"/>
                  </a:lnTo>
                  <a:cubicBezTo>
                    <a:pt x="6258" y="13092"/>
                    <a:pt x="7419" y="14545"/>
                    <a:pt x="8628" y="16011"/>
                  </a:cubicBezTo>
                  <a:lnTo>
                    <a:pt x="8628" y="16011"/>
                  </a:lnTo>
                  <a:lnTo>
                    <a:pt x="8927" y="16366"/>
                  </a:lnTo>
                  <a:cubicBezTo>
                    <a:pt x="9205" y="16693"/>
                    <a:pt x="9462" y="17006"/>
                    <a:pt x="9727" y="17325"/>
                  </a:cubicBezTo>
                  <a:lnTo>
                    <a:pt x="9727" y="17325"/>
                  </a:lnTo>
                  <a:cubicBezTo>
                    <a:pt x="10561" y="18333"/>
                    <a:pt x="11611" y="19682"/>
                    <a:pt x="12396" y="21156"/>
                  </a:cubicBezTo>
                  <a:lnTo>
                    <a:pt x="12396" y="21156"/>
                  </a:lnTo>
                  <a:lnTo>
                    <a:pt x="12403" y="21177"/>
                  </a:lnTo>
                  <a:cubicBezTo>
                    <a:pt x="13126" y="22540"/>
                    <a:pt x="13745" y="23721"/>
                    <a:pt x="13543" y="25487"/>
                  </a:cubicBezTo>
                  <a:lnTo>
                    <a:pt x="13543" y="25487"/>
                  </a:lnTo>
                  <a:cubicBezTo>
                    <a:pt x="13543" y="25508"/>
                    <a:pt x="13557" y="25522"/>
                    <a:pt x="13571" y="25522"/>
                  </a:cubicBezTo>
                  <a:lnTo>
                    <a:pt x="13571" y="25522"/>
                  </a:lnTo>
                  <a:cubicBezTo>
                    <a:pt x="13571" y="25522"/>
                    <a:pt x="13571" y="25522"/>
                    <a:pt x="13571" y="25522"/>
                  </a:cubicBezTo>
                  <a:lnTo>
                    <a:pt x="13571" y="25522"/>
                  </a:lnTo>
                  <a:cubicBezTo>
                    <a:pt x="13592" y="25522"/>
                    <a:pt x="13599" y="25515"/>
                    <a:pt x="13606" y="25494"/>
                  </a:cubicBezTo>
                  <a:lnTo>
                    <a:pt x="13606" y="25494"/>
                  </a:lnTo>
                  <a:cubicBezTo>
                    <a:pt x="13808" y="23708"/>
                    <a:pt x="13147" y="22463"/>
                    <a:pt x="12452" y="21149"/>
                  </a:cubicBezTo>
                  <a:lnTo>
                    <a:pt x="12452" y="21149"/>
                  </a:lnTo>
                  <a:lnTo>
                    <a:pt x="12445" y="21135"/>
                  </a:lnTo>
                  <a:cubicBezTo>
                    <a:pt x="11659" y="19647"/>
                    <a:pt x="10603" y="18299"/>
                    <a:pt x="9768" y="17291"/>
                  </a:cubicBezTo>
                  <a:lnTo>
                    <a:pt x="9768" y="17291"/>
                  </a:lnTo>
                  <a:cubicBezTo>
                    <a:pt x="9511" y="16971"/>
                    <a:pt x="9247" y="16658"/>
                    <a:pt x="8969" y="16324"/>
                  </a:cubicBezTo>
                  <a:lnTo>
                    <a:pt x="8969" y="16324"/>
                  </a:lnTo>
                  <a:lnTo>
                    <a:pt x="8677" y="15970"/>
                  </a:lnTo>
                  <a:cubicBezTo>
                    <a:pt x="7467" y="14510"/>
                    <a:pt x="6306" y="13057"/>
                    <a:pt x="5402" y="11423"/>
                  </a:cubicBezTo>
                  <a:lnTo>
                    <a:pt x="5402" y="11423"/>
                  </a:lnTo>
                  <a:cubicBezTo>
                    <a:pt x="4714" y="10192"/>
                    <a:pt x="4102" y="8823"/>
                    <a:pt x="3463" y="7113"/>
                  </a:cubicBezTo>
                  <a:lnTo>
                    <a:pt x="3463" y="7113"/>
                  </a:lnTo>
                  <a:cubicBezTo>
                    <a:pt x="3407" y="6967"/>
                    <a:pt x="3351" y="6814"/>
                    <a:pt x="3296" y="6668"/>
                  </a:cubicBezTo>
                  <a:lnTo>
                    <a:pt x="3296" y="6668"/>
                  </a:lnTo>
                  <a:cubicBezTo>
                    <a:pt x="3192" y="6383"/>
                    <a:pt x="3087" y="6098"/>
                    <a:pt x="2976" y="5806"/>
                  </a:cubicBezTo>
                  <a:lnTo>
                    <a:pt x="2976" y="5806"/>
                  </a:lnTo>
                  <a:cubicBezTo>
                    <a:pt x="2038" y="3345"/>
                    <a:pt x="1141" y="1558"/>
                    <a:pt x="56" y="7"/>
                  </a:cubicBezTo>
                  <a:lnTo>
                    <a:pt x="56" y="7"/>
                  </a:lnTo>
                  <a:cubicBezTo>
                    <a:pt x="49" y="1"/>
                    <a:pt x="42" y="1"/>
                    <a:pt x="35" y="1"/>
                  </a:cubicBezTo>
                  <a:lnTo>
                    <a:pt x="35" y="1"/>
                  </a:lnTo>
                  <a:cubicBezTo>
                    <a:pt x="28" y="1"/>
                    <a:pt x="21" y="1"/>
                    <a:pt x="14" y="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29"/>
            <p:cNvSpPr/>
            <p:nvPr/>
          </p:nvSpPr>
          <p:spPr>
            <a:xfrm>
              <a:off x="5740100" y="1297225"/>
              <a:ext cx="371450" cy="633025"/>
            </a:xfrm>
            <a:custGeom>
              <a:rect b="b" l="l" r="r" t="t"/>
              <a:pathLst>
                <a:path extrusionOk="0" h="25321" w="14858">
                  <a:moveTo>
                    <a:pt x="14" y="1"/>
                  </a:moveTo>
                  <a:cubicBezTo>
                    <a:pt x="7" y="14"/>
                    <a:pt x="0" y="35"/>
                    <a:pt x="14" y="42"/>
                  </a:cubicBezTo>
                  <a:lnTo>
                    <a:pt x="14" y="42"/>
                  </a:lnTo>
                  <a:cubicBezTo>
                    <a:pt x="1245" y="1634"/>
                    <a:pt x="2281" y="3525"/>
                    <a:pt x="3171" y="5826"/>
                  </a:cubicBezTo>
                  <a:lnTo>
                    <a:pt x="3171" y="5826"/>
                  </a:lnTo>
                  <a:cubicBezTo>
                    <a:pt x="3330" y="6244"/>
                    <a:pt x="3490" y="6675"/>
                    <a:pt x="3643" y="7092"/>
                  </a:cubicBezTo>
                  <a:lnTo>
                    <a:pt x="3643" y="7092"/>
                  </a:lnTo>
                  <a:lnTo>
                    <a:pt x="3664" y="7161"/>
                  </a:lnTo>
                  <a:cubicBezTo>
                    <a:pt x="4193" y="8600"/>
                    <a:pt x="4790" y="10130"/>
                    <a:pt x="5590" y="11604"/>
                  </a:cubicBezTo>
                  <a:lnTo>
                    <a:pt x="5590" y="11604"/>
                  </a:lnTo>
                  <a:cubicBezTo>
                    <a:pt x="6542" y="13356"/>
                    <a:pt x="7870" y="14899"/>
                    <a:pt x="9038" y="16171"/>
                  </a:cubicBezTo>
                  <a:lnTo>
                    <a:pt x="9038" y="16171"/>
                  </a:lnTo>
                  <a:cubicBezTo>
                    <a:pt x="9323" y="16477"/>
                    <a:pt x="9615" y="16783"/>
                    <a:pt x="9893" y="17082"/>
                  </a:cubicBezTo>
                  <a:lnTo>
                    <a:pt x="9893" y="17082"/>
                  </a:lnTo>
                  <a:cubicBezTo>
                    <a:pt x="10005" y="17200"/>
                    <a:pt x="10116" y="17318"/>
                    <a:pt x="10227" y="17430"/>
                  </a:cubicBezTo>
                  <a:lnTo>
                    <a:pt x="10227" y="17430"/>
                  </a:lnTo>
                  <a:cubicBezTo>
                    <a:pt x="11437" y="18716"/>
                    <a:pt x="12410" y="19821"/>
                    <a:pt x="13189" y="21024"/>
                  </a:cubicBezTo>
                  <a:lnTo>
                    <a:pt x="13189" y="21024"/>
                  </a:lnTo>
                  <a:lnTo>
                    <a:pt x="13279" y="21170"/>
                  </a:lnTo>
                  <a:cubicBezTo>
                    <a:pt x="14058" y="22373"/>
                    <a:pt x="14795" y="23513"/>
                    <a:pt x="14607" y="25286"/>
                  </a:cubicBezTo>
                  <a:lnTo>
                    <a:pt x="14607" y="25286"/>
                  </a:lnTo>
                  <a:cubicBezTo>
                    <a:pt x="14607" y="25300"/>
                    <a:pt x="14621" y="25314"/>
                    <a:pt x="14635" y="25320"/>
                  </a:cubicBezTo>
                  <a:lnTo>
                    <a:pt x="14635" y="25320"/>
                  </a:lnTo>
                  <a:cubicBezTo>
                    <a:pt x="14635" y="25320"/>
                    <a:pt x="14635" y="25320"/>
                    <a:pt x="14635" y="25320"/>
                  </a:cubicBezTo>
                  <a:lnTo>
                    <a:pt x="14635" y="25320"/>
                  </a:lnTo>
                  <a:cubicBezTo>
                    <a:pt x="14649" y="25320"/>
                    <a:pt x="14663" y="25307"/>
                    <a:pt x="14663" y="25293"/>
                  </a:cubicBezTo>
                  <a:lnTo>
                    <a:pt x="14663" y="25293"/>
                  </a:lnTo>
                  <a:cubicBezTo>
                    <a:pt x="14857" y="23499"/>
                    <a:pt x="14113" y="22352"/>
                    <a:pt x="13328" y="21135"/>
                  </a:cubicBezTo>
                  <a:lnTo>
                    <a:pt x="13328" y="21135"/>
                  </a:lnTo>
                  <a:lnTo>
                    <a:pt x="13237" y="20996"/>
                  </a:lnTo>
                  <a:cubicBezTo>
                    <a:pt x="12459" y="19786"/>
                    <a:pt x="11485" y="18681"/>
                    <a:pt x="10269" y="17395"/>
                  </a:cubicBezTo>
                  <a:lnTo>
                    <a:pt x="10269" y="17395"/>
                  </a:lnTo>
                  <a:cubicBezTo>
                    <a:pt x="10158" y="17277"/>
                    <a:pt x="10046" y="17159"/>
                    <a:pt x="9935" y="17040"/>
                  </a:cubicBezTo>
                  <a:lnTo>
                    <a:pt x="9935" y="17040"/>
                  </a:lnTo>
                  <a:cubicBezTo>
                    <a:pt x="9657" y="16748"/>
                    <a:pt x="9372" y="16442"/>
                    <a:pt x="9080" y="16130"/>
                  </a:cubicBezTo>
                  <a:lnTo>
                    <a:pt x="9080" y="16130"/>
                  </a:lnTo>
                  <a:cubicBezTo>
                    <a:pt x="7912" y="14857"/>
                    <a:pt x="6591" y="13328"/>
                    <a:pt x="5639" y="11576"/>
                  </a:cubicBezTo>
                  <a:lnTo>
                    <a:pt x="5639" y="11576"/>
                  </a:lnTo>
                  <a:cubicBezTo>
                    <a:pt x="4839" y="10109"/>
                    <a:pt x="4248" y="8580"/>
                    <a:pt x="3720" y="7140"/>
                  </a:cubicBezTo>
                  <a:lnTo>
                    <a:pt x="3720" y="7140"/>
                  </a:lnTo>
                  <a:lnTo>
                    <a:pt x="3699" y="7071"/>
                  </a:lnTo>
                  <a:cubicBezTo>
                    <a:pt x="3546" y="6654"/>
                    <a:pt x="3386" y="6230"/>
                    <a:pt x="3226" y="5806"/>
                  </a:cubicBezTo>
                  <a:lnTo>
                    <a:pt x="3226" y="5806"/>
                  </a:lnTo>
                  <a:cubicBezTo>
                    <a:pt x="2329" y="3497"/>
                    <a:pt x="1293" y="1600"/>
                    <a:pt x="56" y="7"/>
                  </a:cubicBezTo>
                  <a:lnTo>
                    <a:pt x="56" y="7"/>
                  </a:lnTo>
                  <a:cubicBezTo>
                    <a:pt x="49" y="1"/>
                    <a:pt x="42" y="1"/>
                    <a:pt x="35" y="1"/>
                  </a:cubicBezTo>
                  <a:lnTo>
                    <a:pt x="35" y="1"/>
                  </a:lnTo>
                  <a:cubicBezTo>
                    <a:pt x="28" y="1"/>
                    <a:pt x="21" y="1"/>
                    <a:pt x="14"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9"/>
            <p:cNvSpPr/>
            <p:nvPr/>
          </p:nvSpPr>
          <p:spPr>
            <a:xfrm>
              <a:off x="5708125" y="1297225"/>
              <a:ext cx="397500" cy="627800"/>
            </a:xfrm>
            <a:custGeom>
              <a:rect b="b" l="l" r="r" t="t"/>
              <a:pathLst>
                <a:path extrusionOk="0" h="25112" w="15900">
                  <a:moveTo>
                    <a:pt x="7" y="7"/>
                  </a:moveTo>
                  <a:cubicBezTo>
                    <a:pt x="0" y="14"/>
                    <a:pt x="0" y="35"/>
                    <a:pt x="7" y="42"/>
                  </a:cubicBezTo>
                  <a:lnTo>
                    <a:pt x="7" y="42"/>
                  </a:lnTo>
                  <a:cubicBezTo>
                    <a:pt x="1411" y="1683"/>
                    <a:pt x="2524" y="3574"/>
                    <a:pt x="3414" y="5820"/>
                  </a:cubicBezTo>
                  <a:lnTo>
                    <a:pt x="3414" y="5820"/>
                  </a:lnTo>
                  <a:cubicBezTo>
                    <a:pt x="3594" y="6292"/>
                    <a:pt x="3768" y="6779"/>
                    <a:pt x="3921" y="7189"/>
                  </a:cubicBezTo>
                  <a:lnTo>
                    <a:pt x="3921" y="7189"/>
                  </a:lnTo>
                  <a:cubicBezTo>
                    <a:pt x="4512" y="8851"/>
                    <a:pt x="5068" y="10338"/>
                    <a:pt x="5819" y="11757"/>
                  </a:cubicBezTo>
                  <a:lnTo>
                    <a:pt x="5819" y="11757"/>
                  </a:lnTo>
                  <a:cubicBezTo>
                    <a:pt x="6841" y="13669"/>
                    <a:pt x="8378" y="15281"/>
                    <a:pt x="9441" y="16331"/>
                  </a:cubicBezTo>
                  <a:lnTo>
                    <a:pt x="9441" y="16331"/>
                  </a:lnTo>
                  <a:cubicBezTo>
                    <a:pt x="9872" y="16755"/>
                    <a:pt x="10310" y="17159"/>
                    <a:pt x="10714" y="17541"/>
                  </a:cubicBezTo>
                  <a:lnTo>
                    <a:pt x="10714" y="17541"/>
                  </a:lnTo>
                  <a:lnTo>
                    <a:pt x="10734" y="17555"/>
                  </a:lnTo>
                  <a:cubicBezTo>
                    <a:pt x="11930" y="18667"/>
                    <a:pt x="13056" y="19717"/>
                    <a:pt x="13974" y="20892"/>
                  </a:cubicBezTo>
                  <a:lnTo>
                    <a:pt x="13974" y="20892"/>
                  </a:lnTo>
                  <a:lnTo>
                    <a:pt x="14120" y="21087"/>
                  </a:lnTo>
                  <a:cubicBezTo>
                    <a:pt x="14961" y="22164"/>
                    <a:pt x="15837" y="23277"/>
                    <a:pt x="15664" y="25084"/>
                  </a:cubicBezTo>
                  <a:lnTo>
                    <a:pt x="15664" y="25084"/>
                  </a:lnTo>
                  <a:cubicBezTo>
                    <a:pt x="15664" y="25098"/>
                    <a:pt x="15670" y="25112"/>
                    <a:pt x="15691" y="25112"/>
                  </a:cubicBezTo>
                  <a:lnTo>
                    <a:pt x="15691" y="25112"/>
                  </a:lnTo>
                  <a:cubicBezTo>
                    <a:pt x="15691" y="25112"/>
                    <a:pt x="15691" y="25112"/>
                    <a:pt x="15691" y="25112"/>
                  </a:cubicBezTo>
                  <a:lnTo>
                    <a:pt x="15691" y="25112"/>
                  </a:lnTo>
                  <a:cubicBezTo>
                    <a:pt x="15705" y="25112"/>
                    <a:pt x="15719" y="25098"/>
                    <a:pt x="15719" y="25084"/>
                  </a:cubicBezTo>
                  <a:lnTo>
                    <a:pt x="15719" y="25084"/>
                  </a:lnTo>
                  <a:cubicBezTo>
                    <a:pt x="15900" y="23263"/>
                    <a:pt x="15017" y="22136"/>
                    <a:pt x="14162" y="21045"/>
                  </a:cubicBezTo>
                  <a:lnTo>
                    <a:pt x="14162" y="21045"/>
                  </a:lnTo>
                  <a:lnTo>
                    <a:pt x="14016" y="20857"/>
                  </a:lnTo>
                  <a:cubicBezTo>
                    <a:pt x="13098" y="19675"/>
                    <a:pt x="11965" y="18625"/>
                    <a:pt x="10776" y="17513"/>
                  </a:cubicBezTo>
                  <a:lnTo>
                    <a:pt x="10776" y="17513"/>
                  </a:lnTo>
                  <a:lnTo>
                    <a:pt x="10755" y="17492"/>
                  </a:lnTo>
                  <a:cubicBezTo>
                    <a:pt x="10352" y="17117"/>
                    <a:pt x="9914" y="16714"/>
                    <a:pt x="9483" y="16290"/>
                  </a:cubicBezTo>
                  <a:lnTo>
                    <a:pt x="9483" y="16290"/>
                  </a:lnTo>
                  <a:cubicBezTo>
                    <a:pt x="8419" y="15240"/>
                    <a:pt x="6883" y="13634"/>
                    <a:pt x="5868" y="11729"/>
                  </a:cubicBezTo>
                  <a:lnTo>
                    <a:pt x="5868" y="11729"/>
                  </a:lnTo>
                  <a:cubicBezTo>
                    <a:pt x="5117" y="10318"/>
                    <a:pt x="4568" y="8830"/>
                    <a:pt x="3970" y="7168"/>
                  </a:cubicBezTo>
                  <a:lnTo>
                    <a:pt x="3970" y="7168"/>
                  </a:lnTo>
                  <a:cubicBezTo>
                    <a:pt x="3824" y="6758"/>
                    <a:pt x="3650" y="6278"/>
                    <a:pt x="3462" y="5799"/>
                  </a:cubicBezTo>
                  <a:lnTo>
                    <a:pt x="3462" y="5799"/>
                  </a:lnTo>
                  <a:cubicBezTo>
                    <a:pt x="2579" y="3546"/>
                    <a:pt x="1460" y="1648"/>
                    <a:pt x="49" y="7"/>
                  </a:cubicBezTo>
                  <a:lnTo>
                    <a:pt x="49" y="7"/>
                  </a:lnTo>
                  <a:cubicBezTo>
                    <a:pt x="49"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29"/>
            <p:cNvSpPr/>
            <p:nvPr/>
          </p:nvSpPr>
          <p:spPr>
            <a:xfrm>
              <a:off x="5675975" y="1297225"/>
              <a:ext cx="423750" cy="622775"/>
            </a:xfrm>
            <a:custGeom>
              <a:rect b="b" l="l" r="r" t="t"/>
              <a:pathLst>
                <a:path extrusionOk="0" h="24911" w="16950">
                  <a:moveTo>
                    <a:pt x="14" y="7"/>
                  </a:moveTo>
                  <a:cubicBezTo>
                    <a:pt x="0" y="14"/>
                    <a:pt x="0" y="35"/>
                    <a:pt x="7" y="49"/>
                  </a:cubicBezTo>
                  <a:lnTo>
                    <a:pt x="7" y="49"/>
                  </a:lnTo>
                  <a:cubicBezTo>
                    <a:pt x="1578" y="1711"/>
                    <a:pt x="2774" y="3595"/>
                    <a:pt x="3657" y="5820"/>
                  </a:cubicBezTo>
                  <a:lnTo>
                    <a:pt x="3657" y="5820"/>
                  </a:lnTo>
                  <a:cubicBezTo>
                    <a:pt x="3858" y="6313"/>
                    <a:pt x="4032" y="6800"/>
                    <a:pt x="4178" y="7217"/>
                  </a:cubicBezTo>
                  <a:lnTo>
                    <a:pt x="4178" y="7217"/>
                  </a:lnTo>
                  <a:lnTo>
                    <a:pt x="4296" y="7558"/>
                  </a:lnTo>
                  <a:cubicBezTo>
                    <a:pt x="4804" y="9011"/>
                    <a:pt x="5332" y="10512"/>
                    <a:pt x="6055" y="11903"/>
                  </a:cubicBezTo>
                  <a:lnTo>
                    <a:pt x="6055" y="11903"/>
                  </a:lnTo>
                  <a:cubicBezTo>
                    <a:pt x="6855" y="13425"/>
                    <a:pt x="8092" y="14927"/>
                    <a:pt x="9851" y="16491"/>
                  </a:cubicBezTo>
                  <a:lnTo>
                    <a:pt x="9851" y="16491"/>
                  </a:lnTo>
                  <a:cubicBezTo>
                    <a:pt x="10248" y="16839"/>
                    <a:pt x="10665" y="17200"/>
                    <a:pt x="11207" y="17645"/>
                  </a:cubicBezTo>
                  <a:lnTo>
                    <a:pt x="11207" y="17645"/>
                  </a:lnTo>
                  <a:cubicBezTo>
                    <a:pt x="11388" y="17784"/>
                    <a:pt x="11562" y="17930"/>
                    <a:pt x="11735" y="18069"/>
                  </a:cubicBezTo>
                  <a:lnTo>
                    <a:pt x="11735" y="18069"/>
                  </a:lnTo>
                  <a:cubicBezTo>
                    <a:pt x="12834" y="18966"/>
                    <a:pt x="13877" y="19807"/>
                    <a:pt x="14760" y="20760"/>
                  </a:cubicBezTo>
                  <a:lnTo>
                    <a:pt x="14760" y="20760"/>
                  </a:lnTo>
                  <a:cubicBezTo>
                    <a:pt x="14822" y="20829"/>
                    <a:pt x="14885" y="20892"/>
                    <a:pt x="14947" y="20954"/>
                  </a:cubicBezTo>
                  <a:lnTo>
                    <a:pt x="14947" y="20954"/>
                  </a:lnTo>
                  <a:cubicBezTo>
                    <a:pt x="15900" y="21976"/>
                    <a:pt x="16894" y="23026"/>
                    <a:pt x="16727" y="24876"/>
                  </a:cubicBezTo>
                  <a:lnTo>
                    <a:pt x="16727" y="24876"/>
                  </a:lnTo>
                  <a:cubicBezTo>
                    <a:pt x="16727" y="24889"/>
                    <a:pt x="16734" y="24903"/>
                    <a:pt x="16755" y="24910"/>
                  </a:cubicBezTo>
                  <a:lnTo>
                    <a:pt x="16755" y="24910"/>
                  </a:lnTo>
                  <a:lnTo>
                    <a:pt x="16755" y="24910"/>
                  </a:lnTo>
                  <a:lnTo>
                    <a:pt x="16755" y="24910"/>
                  </a:lnTo>
                  <a:cubicBezTo>
                    <a:pt x="16769" y="24910"/>
                    <a:pt x="16783" y="24896"/>
                    <a:pt x="16783" y="24882"/>
                  </a:cubicBezTo>
                  <a:lnTo>
                    <a:pt x="16783" y="24882"/>
                  </a:lnTo>
                  <a:cubicBezTo>
                    <a:pt x="16950" y="23005"/>
                    <a:pt x="15955" y="21942"/>
                    <a:pt x="14989" y="20913"/>
                  </a:cubicBezTo>
                  <a:lnTo>
                    <a:pt x="14989" y="20913"/>
                  </a:lnTo>
                  <a:cubicBezTo>
                    <a:pt x="14926" y="20850"/>
                    <a:pt x="14864" y="20788"/>
                    <a:pt x="14808" y="20725"/>
                  </a:cubicBezTo>
                  <a:lnTo>
                    <a:pt x="14808" y="20725"/>
                  </a:lnTo>
                  <a:cubicBezTo>
                    <a:pt x="13911" y="19766"/>
                    <a:pt x="12876" y="18917"/>
                    <a:pt x="11770" y="18021"/>
                  </a:cubicBezTo>
                  <a:lnTo>
                    <a:pt x="11770" y="18021"/>
                  </a:lnTo>
                  <a:cubicBezTo>
                    <a:pt x="11596" y="17882"/>
                    <a:pt x="11422" y="17743"/>
                    <a:pt x="11249" y="17597"/>
                  </a:cubicBezTo>
                  <a:lnTo>
                    <a:pt x="11249" y="17597"/>
                  </a:lnTo>
                  <a:cubicBezTo>
                    <a:pt x="10706" y="17152"/>
                    <a:pt x="10282" y="16797"/>
                    <a:pt x="9886" y="16442"/>
                  </a:cubicBezTo>
                  <a:lnTo>
                    <a:pt x="9886" y="16442"/>
                  </a:lnTo>
                  <a:cubicBezTo>
                    <a:pt x="8134" y="14885"/>
                    <a:pt x="6904" y="13390"/>
                    <a:pt x="6111" y="11875"/>
                  </a:cubicBezTo>
                  <a:lnTo>
                    <a:pt x="6111" y="11875"/>
                  </a:lnTo>
                  <a:cubicBezTo>
                    <a:pt x="5381" y="10484"/>
                    <a:pt x="4860" y="8990"/>
                    <a:pt x="4352" y="7537"/>
                  </a:cubicBezTo>
                  <a:lnTo>
                    <a:pt x="4352" y="7537"/>
                  </a:lnTo>
                  <a:lnTo>
                    <a:pt x="4234" y="7196"/>
                  </a:lnTo>
                  <a:cubicBezTo>
                    <a:pt x="4088" y="6779"/>
                    <a:pt x="3914" y="6292"/>
                    <a:pt x="3712" y="5799"/>
                  </a:cubicBezTo>
                  <a:lnTo>
                    <a:pt x="3712" y="5799"/>
                  </a:lnTo>
                  <a:cubicBezTo>
                    <a:pt x="2823" y="3567"/>
                    <a:pt x="1627" y="1676"/>
                    <a:pt x="49" y="7"/>
                  </a:cubicBezTo>
                  <a:lnTo>
                    <a:pt x="49" y="7"/>
                  </a:lnTo>
                  <a:cubicBezTo>
                    <a:pt x="49" y="1"/>
                    <a:pt x="42"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29"/>
            <p:cNvSpPr/>
            <p:nvPr/>
          </p:nvSpPr>
          <p:spPr>
            <a:xfrm>
              <a:off x="5643800" y="1297225"/>
              <a:ext cx="450200" cy="617550"/>
            </a:xfrm>
            <a:custGeom>
              <a:rect b="b" l="l" r="r" t="t"/>
              <a:pathLst>
                <a:path extrusionOk="0" h="24702" w="18008">
                  <a:moveTo>
                    <a:pt x="15" y="7"/>
                  </a:moveTo>
                  <a:cubicBezTo>
                    <a:pt x="1" y="21"/>
                    <a:pt x="1" y="35"/>
                    <a:pt x="15" y="49"/>
                  </a:cubicBezTo>
                  <a:lnTo>
                    <a:pt x="15" y="49"/>
                  </a:lnTo>
                  <a:cubicBezTo>
                    <a:pt x="1739" y="1725"/>
                    <a:pt x="3011" y="3609"/>
                    <a:pt x="3908" y="5813"/>
                  </a:cubicBezTo>
                  <a:lnTo>
                    <a:pt x="3908" y="5813"/>
                  </a:lnTo>
                  <a:cubicBezTo>
                    <a:pt x="4075" y="6223"/>
                    <a:pt x="4235" y="6668"/>
                    <a:pt x="4436" y="7245"/>
                  </a:cubicBezTo>
                  <a:lnTo>
                    <a:pt x="4436" y="7245"/>
                  </a:lnTo>
                  <a:cubicBezTo>
                    <a:pt x="4520" y="7481"/>
                    <a:pt x="4603" y="7724"/>
                    <a:pt x="4680" y="7968"/>
                  </a:cubicBezTo>
                  <a:lnTo>
                    <a:pt x="4680" y="7968"/>
                  </a:lnTo>
                  <a:cubicBezTo>
                    <a:pt x="5145" y="9330"/>
                    <a:pt x="5625" y="10742"/>
                    <a:pt x="6300" y="12056"/>
                  </a:cubicBezTo>
                  <a:lnTo>
                    <a:pt x="6300" y="12056"/>
                  </a:lnTo>
                  <a:cubicBezTo>
                    <a:pt x="7106" y="13627"/>
                    <a:pt x="8441" y="15177"/>
                    <a:pt x="10262" y="16651"/>
                  </a:cubicBezTo>
                  <a:lnTo>
                    <a:pt x="10262" y="16651"/>
                  </a:lnTo>
                  <a:cubicBezTo>
                    <a:pt x="10693" y="16999"/>
                    <a:pt x="11152" y="17346"/>
                    <a:pt x="11708" y="17749"/>
                  </a:cubicBezTo>
                  <a:lnTo>
                    <a:pt x="11708" y="17749"/>
                  </a:lnTo>
                  <a:cubicBezTo>
                    <a:pt x="12035" y="17986"/>
                    <a:pt x="12369" y="18215"/>
                    <a:pt x="12689" y="18445"/>
                  </a:cubicBezTo>
                  <a:lnTo>
                    <a:pt x="12689" y="18445"/>
                  </a:lnTo>
                  <a:cubicBezTo>
                    <a:pt x="13718" y="19168"/>
                    <a:pt x="14691" y="19849"/>
                    <a:pt x="15553" y="20628"/>
                  </a:cubicBezTo>
                  <a:lnTo>
                    <a:pt x="15553" y="20628"/>
                  </a:lnTo>
                  <a:cubicBezTo>
                    <a:pt x="15622" y="20690"/>
                    <a:pt x="15685" y="20746"/>
                    <a:pt x="15755" y="20802"/>
                  </a:cubicBezTo>
                  <a:lnTo>
                    <a:pt x="15755" y="20802"/>
                  </a:lnTo>
                  <a:cubicBezTo>
                    <a:pt x="16783" y="21719"/>
                    <a:pt x="17945" y="22755"/>
                    <a:pt x="17792" y="24674"/>
                  </a:cubicBezTo>
                  <a:lnTo>
                    <a:pt x="17792" y="24674"/>
                  </a:lnTo>
                  <a:cubicBezTo>
                    <a:pt x="17792" y="24688"/>
                    <a:pt x="17799" y="24702"/>
                    <a:pt x="17819" y="24702"/>
                  </a:cubicBezTo>
                  <a:lnTo>
                    <a:pt x="17819" y="24702"/>
                  </a:lnTo>
                  <a:cubicBezTo>
                    <a:pt x="17819" y="24702"/>
                    <a:pt x="17819" y="24702"/>
                    <a:pt x="17819" y="24702"/>
                  </a:cubicBezTo>
                  <a:lnTo>
                    <a:pt x="17819" y="24702"/>
                  </a:lnTo>
                  <a:cubicBezTo>
                    <a:pt x="17833" y="24702"/>
                    <a:pt x="17847" y="24688"/>
                    <a:pt x="17847" y="24674"/>
                  </a:cubicBezTo>
                  <a:lnTo>
                    <a:pt x="17847" y="24674"/>
                  </a:lnTo>
                  <a:cubicBezTo>
                    <a:pt x="18007" y="22734"/>
                    <a:pt x="16832" y="21684"/>
                    <a:pt x="15789" y="20760"/>
                  </a:cubicBezTo>
                  <a:lnTo>
                    <a:pt x="15789" y="20760"/>
                  </a:lnTo>
                  <a:cubicBezTo>
                    <a:pt x="15727" y="20704"/>
                    <a:pt x="15657" y="20642"/>
                    <a:pt x="15595" y="20586"/>
                  </a:cubicBezTo>
                  <a:lnTo>
                    <a:pt x="15595" y="20586"/>
                  </a:lnTo>
                  <a:cubicBezTo>
                    <a:pt x="14726" y="19807"/>
                    <a:pt x="13752" y="19119"/>
                    <a:pt x="12723" y="18396"/>
                  </a:cubicBezTo>
                  <a:lnTo>
                    <a:pt x="12723" y="18396"/>
                  </a:lnTo>
                  <a:cubicBezTo>
                    <a:pt x="12404" y="18167"/>
                    <a:pt x="12070" y="17937"/>
                    <a:pt x="11743" y="17701"/>
                  </a:cubicBezTo>
                  <a:lnTo>
                    <a:pt x="11743" y="17701"/>
                  </a:lnTo>
                  <a:cubicBezTo>
                    <a:pt x="11187" y="17298"/>
                    <a:pt x="10728" y="16950"/>
                    <a:pt x="10297" y="16602"/>
                  </a:cubicBezTo>
                  <a:lnTo>
                    <a:pt x="10297" y="16602"/>
                  </a:lnTo>
                  <a:cubicBezTo>
                    <a:pt x="8483" y="15135"/>
                    <a:pt x="7155" y="13592"/>
                    <a:pt x="6348" y="12028"/>
                  </a:cubicBezTo>
                  <a:lnTo>
                    <a:pt x="6348" y="12028"/>
                  </a:lnTo>
                  <a:cubicBezTo>
                    <a:pt x="5681" y="10721"/>
                    <a:pt x="5201" y="9310"/>
                    <a:pt x="4735" y="7947"/>
                  </a:cubicBezTo>
                  <a:lnTo>
                    <a:pt x="4735" y="7947"/>
                  </a:lnTo>
                  <a:cubicBezTo>
                    <a:pt x="4659" y="7704"/>
                    <a:pt x="4575" y="7467"/>
                    <a:pt x="4492" y="7224"/>
                  </a:cubicBezTo>
                  <a:lnTo>
                    <a:pt x="4492" y="7224"/>
                  </a:lnTo>
                  <a:cubicBezTo>
                    <a:pt x="4290" y="6647"/>
                    <a:pt x="4130" y="6202"/>
                    <a:pt x="3964" y="5792"/>
                  </a:cubicBezTo>
                  <a:lnTo>
                    <a:pt x="3964" y="5792"/>
                  </a:lnTo>
                  <a:cubicBezTo>
                    <a:pt x="3060" y="3581"/>
                    <a:pt x="1788" y="1683"/>
                    <a:pt x="56" y="7"/>
                  </a:cubicBezTo>
                  <a:lnTo>
                    <a:pt x="56" y="7"/>
                  </a:lnTo>
                  <a:cubicBezTo>
                    <a:pt x="50" y="1"/>
                    <a:pt x="43" y="1"/>
                    <a:pt x="36" y="1"/>
                  </a:cubicBezTo>
                  <a:lnTo>
                    <a:pt x="36" y="1"/>
                  </a:lnTo>
                  <a:cubicBezTo>
                    <a:pt x="29"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29"/>
            <p:cNvSpPr/>
            <p:nvPr/>
          </p:nvSpPr>
          <p:spPr>
            <a:xfrm>
              <a:off x="5611650" y="1297225"/>
              <a:ext cx="476600" cy="612525"/>
            </a:xfrm>
            <a:custGeom>
              <a:rect b="b" l="l" r="r" t="t"/>
              <a:pathLst>
                <a:path extrusionOk="0" h="24501" w="19064">
                  <a:moveTo>
                    <a:pt x="15" y="7"/>
                  </a:moveTo>
                  <a:cubicBezTo>
                    <a:pt x="1" y="21"/>
                    <a:pt x="1" y="35"/>
                    <a:pt x="15" y="49"/>
                  </a:cubicBezTo>
                  <a:lnTo>
                    <a:pt x="15" y="49"/>
                  </a:lnTo>
                  <a:cubicBezTo>
                    <a:pt x="1919" y="1746"/>
                    <a:pt x="3233" y="3574"/>
                    <a:pt x="4158" y="5813"/>
                  </a:cubicBezTo>
                  <a:lnTo>
                    <a:pt x="4158" y="5813"/>
                  </a:lnTo>
                  <a:cubicBezTo>
                    <a:pt x="4332" y="6230"/>
                    <a:pt x="4499" y="6695"/>
                    <a:pt x="4693" y="7266"/>
                  </a:cubicBezTo>
                  <a:lnTo>
                    <a:pt x="4693" y="7266"/>
                  </a:lnTo>
                  <a:cubicBezTo>
                    <a:pt x="4805" y="7599"/>
                    <a:pt x="4916" y="7940"/>
                    <a:pt x="5027" y="8267"/>
                  </a:cubicBezTo>
                  <a:lnTo>
                    <a:pt x="5027" y="8267"/>
                  </a:lnTo>
                  <a:cubicBezTo>
                    <a:pt x="5458" y="9581"/>
                    <a:pt x="5903" y="10943"/>
                    <a:pt x="6536" y="12209"/>
                  </a:cubicBezTo>
                  <a:lnTo>
                    <a:pt x="6536" y="12209"/>
                  </a:lnTo>
                  <a:cubicBezTo>
                    <a:pt x="7363" y="13849"/>
                    <a:pt x="8754" y="15400"/>
                    <a:pt x="10672" y="16804"/>
                  </a:cubicBezTo>
                  <a:lnTo>
                    <a:pt x="10672" y="16804"/>
                  </a:lnTo>
                  <a:cubicBezTo>
                    <a:pt x="11131" y="17145"/>
                    <a:pt x="11632" y="17485"/>
                    <a:pt x="12209" y="17854"/>
                  </a:cubicBezTo>
                  <a:lnTo>
                    <a:pt x="12209" y="17854"/>
                  </a:lnTo>
                  <a:cubicBezTo>
                    <a:pt x="12675" y="18153"/>
                    <a:pt x="13147" y="18438"/>
                    <a:pt x="13606" y="18716"/>
                  </a:cubicBezTo>
                  <a:lnTo>
                    <a:pt x="13606" y="18716"/>
                  </a:lnTo>
                  <a:cubicBezTo>
                    <a:pt x="14579" y="19307"/>
                    <a:pt x="15504" y="19863"/>
                    <a:pt x="16345" y="20496"/>
                  </a:cubicBezTo>
                  <a:lnTo>
                    <a:pt x="16345" y="20496"/>
                  </a:lnTo>
                  <a:cubicBezTo>
                    <a:pt x="16408" y="20544"/>
                    <a:pt x="16470" y="20593"/>
                    <a:pt x="16540" y="20642"/>
                  </a:cubicBezTo>
                  <a:lnTo>
                    <a:pt x="16540" y="20642"/>
                  </a:lnTo>
                  <a:cubicBezTo>
                    <a:pt x="17694" y="21504"/>
                    <a:pt x="19001" y="22477"/>
                    <a:pt x="18855" y="24465"/>
                  </a:cubicBezTo>
                  <a:lnTo>
                    <a:pt x="18855" y="24465"/>
                  </a:lnTo>
                  <a:cubicBezTo>
                    <a:pt x="18848" y="24479"/>
                    <a:pt x="18862" y="24493"/>
                    <a:pt x="18876" y="24500"/>
                  </a:cubicBezTo>
                  <a:lnTo>
                    <a:pt x="18876" y="24500"/>
                  </a:lnTo>
                  <a:cubicBezTo>
                    <a:pt x="18883" y="24500"/>
                    <a:pt x="18883" y="24500"/>
                    <a:pt x="18883" y="24500"/>
                  </a:cubicBezTo>
                  <a:lnTo>
                    <a:pt x="18883" y="24500"/>
                  </a:lnTo>
                  <a:cubicBezTo>
                    <a:pt x="18897" y="24500"/>
                    <a:pt x="18911" y="24486"/>
                    <a:pt x="18911" y="24472"/>
                  </a:cubicBezTo>
                  <a:lnTo>
                    <a:pt x="18911" y="24472"/>
                  </a:lnTo>
                  <a:cubicBezTo>
                    <a:pt x="19064" y="22456"/>
                    <a:pt x="17736" y="21462"/>
                    <a:pt x="16575" y="20593"/>
                  </a:cubicBezTo>
                  <a:lnTo>
                    <a:pt x="16575" y="20593"/>
                  </a:lnTo>
                  <a:cubicBezTo>
                    <a:pt x="16505" y="20544"/>
                    <a:pt x="16443" y="20496"/>
                    <a:pt x="16380" y="20447"/>
                  </a:cubicBezTo>
                  <a:lnTo>
                    <a:pt x="16380" y="20447"/>
                  </a:lnTo>
                  <a:cubicBezTo>
                    <a:pt x="15532" y="19814"/>
                    <a:pt x="14614" y="19258"/>
                    <a:pt x="13641" y="18667"/>
                  </a:cubicBezTo>
                  <a:lnTo>
                    <a:pt x="13641" y="18667"/>
                  </a:lnTo>
                  <a:cubicBezTo>
                    <a:pt x="13182" y="18389"/>
                    <a:pt x="12702" y="18104"/>
                    <a:pt x="12237" y="17805"/>
                  </a:cubicBezTo>
                  <a:lnTo>
                    <a:pt x="12237" y="17805"/>
                  </a:lnTo>
                  <a:cubicBezTo>
                    <a:pt x="11667" y="17437"/>
                    <a:pt x="11159" y="17096"/>
                    <a:pt x="10700" y="16762"/>
                  </a:cubicBezTo>
                  <a:lnTo>
                    <a:pt x="10700" y="16762"/>
                  </a:lnTo>
                  <a:cubicBezTo>
                    <a:pt x="8795" y="15358"/>
                    <a:pt x="7412" y="13815"/>
                    <a:pt x="6591" y="12181"/>
                  </a:cubicBezTo>
                  <a:lnTo>
                    <a:pt x="6591" y="12181"/>
                  </a:lnTo>
                  <a:cubicBezTo>
                    <a:pt x="5952" y="10922"/>
                    <a:pt x="5507" y="9560"/>
                    <a:pt x="5083" y="8253"/>
                  </a:cubicBezTo>
                  <a:lnTo>
                    <a:pt x="5083" y="8253"/>
                  </a:lnTo>
                  <a:cubicBezTo>
                    <a:pt x="4972" y="7919"/>
                    <a:pt x="4860" y="7585"/>
                    <a:pt x="4749" y="7252"/>
                  </a:cubicBezTo>
                  <a:lnTo>
                    <a:pt x="4749" y="7252"/>
                  </a:lnTo>
                  <a:cubicBezTo>
                    <a:pt x="4554" y="6675"/>
                    <a:pt x="4381" y="6209"/>
                    <a:pt x="4214" y="5792"/>
                  </a:cubicBezTo>
                  <a:lnTo>
                    <a:pt x="4214" y="5792"/>
                  </a:lnTo>
                  <a:cubicBezTo>
                    <a:pt x="3282" y="3546"/>
                    <a:pt x="1968" y="1704"/>
                    <a:pt x="56" y="7"/>
                  </a:cubicBezTo>
                  <a:lnTo>
                    <a:pt x="56" y="7"/>
                  </a:lnTo>
                  <a:cubicBezTo>
                    <a:pt x="49" y="1"/>
                    <a:pt x="42" y="1"/>
                    <a:pt x="35" y="1"/>
                  </a:cubicBezTo>
                  <a:lnTo>
                    <a:pt x="35" y="1"/>
                  </a:lnTo>
                  <a:cubicBezTo>
                    <a:pt x="28" y="1"/>
                    <a:pt x="22" y="1"/>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29"/>
            <p:cNvSpPr/>
            <p:nvPr/>
          </p:nvSpPr>
          <p:spPr>
            <a:xfrm>
              <a:off x="5579500" y="1297225"/>
              <a:ext cx="503025" cy="607300"/>
            </a:xfrm>
            <a:custGeom>
              <a:rect b="b" l="l" r="r" t="t"/>
              <a:pathLst>
                <a:path extrusionOk="0" h="24292" w="20121">
                  <a:moveTo>
                    <a:pt x="14" y="7"/>
                  </a:moveTo>
                  <a:cubicBezTo>
                    <a:pt x="1" y="21"/>
                    <a:pt x="7" y="42"/>
                    <a:pt x="21" y="49"/>
                  </a:cubicBezTo>
                  <a:lnTo>
                    <a:pt x="21" y="49"/>
                  </a:lnTo>
                  <a:cubicBezTo>
                    <a:pt x="2072" y="1732"/>
                    <a:pt x="3470" y="3567"/>
                    <a:pt x="4408" y="5806"/>
                  </a:cubicBezTo>
                  <a:lnTo>
                    <a:pt x="4408" y="5806"/>
                  </a:lnTo>
                  <a:cubicBezTo>
                    <a:pt x="4589" y="6244"/>
                    <a:pt x="4763" y="6716"/>
                    <a:pt x="4951" y="7293"/>
                  </a:cubicBezTo>
                  <a:lnTo>
                    <a:pt x="4951" y="7293"/>
                  </a:lnTo>
                  <a:cubicBezTo>
                    <a:pt x="5090" y="7704"/>
                    <a:pt x="5215" y="8114"/>
                    <a:pt x="5340" y="8510"/>
                  </a:cubicBezTo>
                  <a:lnTo>
                    <a:pt x="5340" y="8510"/>
                  </a:lnTo>
                  <a:cubicBezTo>
                    <a:pt x="5750" y="9796"/>
                    <a:pt x="6167" y="11124"/>
                    <a:pt x="6779" y="12355"/>
                  </a:cubicBezTo>
                  <a:lnTo>
                    <a:pt x="6779" y="12355"/>
                  </a:lnTo>
                  <a:cubicBezTo>
                    <a:pt x="7836" y="14489"/>
                    <a:pt x="9699" y="16039"/>
                    <a:pt x="11075" y="16964"/>
                  </a:cubicBezTo>
                  <a:lnTo>
                    <a:pt x="11075" y="16964"/>
                  </a:lnTo>
                  <a:cubicBezTo>
                    <a:pt x="11569" y="17298"/>
                    <a:pt x="12104" y="17617"/>
                    <a:pt x="12702" y="17958"/>
                  </a:cubicBezTo>
                  <a:lnTo>
                    <a:pt x="12702" y="17958"/>
                  </a:lnTo>
                  <a:cubicBezTo>
                    <a:pt x="13307" y="18292"/>
                    <a:pt x="13919" y="18612"/>
                    <a:pt x="14510" y="18911"/>
                  </a:cubicBezTo>
                  <a:lnTo>
                    <a:pt x="14510" y="18911"/>
                  </a:lnTo>
                  <a:cubicBezTo>
                    <a:pt x="15434" y="19390"/>
                    <a:pt x="16310" y="19842"/>
                    <a:pt x="17138" y="20364"/>
                  </a:cubicBezTo>
                  <a:lnTo>
                    <a:pt x="17138" y="20364"/>
                  </a:lnTo>
                  <a:lnTo>
                    <a:pt x="17305" y="20468"/>
                  </a:lnTo>
                  <a:cubicBezTo>
                    <a:pt x="18528" y="21240"/>
                    <a:pt x="20058" y="22192"/>
                    <a:pt x="19912" y="24264"/>
                  </a:cubicBezTo>
                  <a:lnTo>
                    <a:pt x="19912" y="24264"/>
                  </a:lnTo>
                  <a:cubicBezTo>
                    <a:pt x="19912" y="24278"/>
                    <a:pt x="19926" y="24292"/>
                    <a:pt x="19939" y="24292"/>
                  </a:cubicBezTo>
                  <a:lnTo>
                    <a:pt x="19939" y="24292"/>
                  </a:lnTo>
                  <a:lnTo>
                    <a:pt x="19946" y="24292"/>
                  </a:lnTo>
                  <a:lnTo>
                    <a:pt x="19946" y="24292"/>
                  </a:lnTo>
                  <a:cubicBezTo>
                    <a:pt x="19960" y="24292"/>
                    <a:pt x="19974" y="24278"/>
                    <a:pt x="19974" y="24264"/>
                  </a:cubicBezTo>
                  <a:lnTo>
                    <a:pt x="19974" y="24264"/>
                  </a:lnTo>
                  <a:cubicBezTo>
                    <a:pt x="20120" y="22164"/>
                    <a:pt x="18577" y="21198"/>
                    <a:pt x="17339" y="20419"/>
                  </a:cubicBezTo>
                  <a:lnTo>
                    <a:pt x="17339" y="20419"/>
                  </a:lnTo>
                  <a:lnTo>
                    <a:pt x="17172" y="20315"/>
                  </a:lnTo>
                  <a:cubicBezTo>
                    <a:pt x="16345" y="19793"/>
                    <a:pt x="15462" y="19342"/>
                    <a:pt x="14531" y="18862"/>
                  </a:cubicBezTo>
                  <a:lnTo>
                    <a:pt x="14531" y="18862"/>
                  </a:lnTo>
                  <a:cubicBezTo>
                    <a:pt x="13947" y="18556"/>
                    <a:pt x="13335" y="18243"/>
                    <a:pt x="12730" y="17909"/>
                  </a:cubicBezTo>
                  <a:lnTo>
                    <a:pt x="12730" y="17909"/>
                  </a:lnTo>
                  <a:cubicBezTo>
                    <a:pt x="12132" y="17569"/>
                    <a:pt x="11604" y="17249"/>
                    <a:pt x="11110" y="16915"/>
                  </a:cubicBezTo>
                  <a:lnTo>
                    <a:pt x="11110" y="16915"/>
                  </a:lnTo>
                  <a:cubicBezTo>
                    <a:pt x="9734" y="15998"/>
                    <a:pt x="7877" y="14447"/>
                    <a:pt x="6828" y="12334"/>
                  </a:cubicBezTo>
                  <a:lnTo>
                    <a:pt x="6828" y="12334"/>
                  </a:lnTo>
                  <a:cubicBezTo>
                    <a:pt x="6216" y="11103"/>
                    <a:pt x="5799" y="9775"/>
                    <a:pt x="5395" y="8496"/>
                  </a:cubicBezTo>
                  <a:lnTo>
                    <a:pt x="5395" y="8496"/>
                  </a:lnTo>
                  <a:cubicBezTo>
                    <a:pt x="5270" y="8093"/>
                    <a:pt x="5138" y="7683"/>
                    <a:pt x="5006" y="7279"/>
                  </a:cubicBezTo>
                  <a:lnTo>
                    <a:pt x="5006" y="7279"/>
                  </a:lnTo>
                  <a:cubicBezTo>
                    <a:pt x="4811" y="6695"/>
                    <a:pt x="4638" y="6223"/>
                    <a:pt x="4457" y="5785"/>
                  </a:cubicBezTo>
                  <a:lnTo>
                    <a:pt x="4457" y="5785"/>
                  </a:lnTo>
                  <a:cubicBezTo>
                    <a:pt x="3518" y="3532"/>
                    <a:pt x="2121" y="1697"/>
                    <a:pt x="56" y="7"/>
                  </a:cubicBezTo>
                  <a:lnTo>
                    <a:pt x="56" y="7"/>
                  </a:lnTo>
                  <a:cubicBezTo>
                    <a:pt x="49" y="1"/>
                    <a:pt x="42" y="1"/>
                    <a:pt x="35" y="1"/>
                  </a:cubicBezTo>
                  <a:lnTo>
                    <a:pt x="35" y="1"/>
                  </a:lnTo>
                  <a:cubicBezTo>
                    <a:pt x="28" y="1"/>
                    <a:pt x="21"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9"/>
            <p:cNvSpPr/>
            <p:nvPr/>
          </p:nvSpPr>
          <p:spPr>
            <a:xfrm>
              <a:off x="5547525" y="1297225"/>
              <a:ext cx="529075" cy="602250"/>
            </a:xfrm>
            <a:custGeom>
              <a:rect b="b" l="l" r="r" t="t"/>
              <a:pathLst>
                <a:path extrusionOk="0" h="24090" w="21163">
                  <a:moveTo>
                    <a:pt x="7" y="7"/>
                  </a:moveTo>
                  <a:cubicBezTo>
                    <a:pt x="0" y="21"/>
                    <a:pt x="0" y="42"/>
                    <a:pt x="14" y="49"/>
                  </a:cubicBezTo>
                  <a:lnTo>
                    <a:pt x="14" y="49"/>
                  </a:lnTo>
                  <a:cubicBezTo>
                    <a:pt x="2218" y="1718"/>
                    <a:pt x="3692" y="3546"/>
                    <a:pt x="4644" y="5806"/>
                  </a:cubicBezTo>
                  <a:lnTo>
                    <a:pt x="4644" y="5806"/>
                  </a:lnTo>
                  <a:cubicBezTo>
                    <a:pt x="4832" y="6251"/>
                    <a:pt x="5013" y="6730"/>
                    <a:pt x="5201" y="7321"/>
                  </a:cubicBezTo>
                  <a:lnTo>
                    <a:pt x="5201" y="7321"/>
                  </a:lnTo>
                  <a:cubicBezTo>
                    <a:pt x="5354" y="7787"/>
                    <a:pt x="5500" y="8260"/>
                    <a:pt x="5639" y="8719"/>
                  </a:cubicBezTo>
                  <a:lnTo>
                    <a:pt x="5639" y="8719"/>
                  </a:lnTo>
                  <a:cubicBezTo>
                    <a:pt x="6021" y="9984"/>
                    <a:pt x="6417" y="11291"/>
                    <a:pt x="7008" y="12508"/>
                  </a:cubicBezTo>
                  <a:lnTo>
                    <a:pt x="7008" y="12508"/>
                  </a:lnTo>
                  <a:cubicBezTo>
                    <a:pt x="8086" y="14718"/>
                    <a:pt x="10032" y="16241"/>
                    <a:pt x="11478" y="17124"/>
                  </a:cubicBezTo>
                  <a:lnTo>
                    <a:pt x="11478" y="17124"/>
                  </a:lnTo>
                  <a:cubicBezTo>
                    <a:pt x="12000" y="17444"/>
                    <a:pt x="12563" y="17749"/>
                    <a:pt x="13196" y="18062"/>
                  </a:cubicBezTo>
                  <a:lnTo>
                    <a:pt x="13196" y="18062"/>
                  </a:lnTo>
                  <a:cubicBezTo>
                    <a:pt x="13926" y="18424"/>
                    <a:pt x="14669" y="18744"/>
                    <a:pt x="15386" y="19050"/>
                  </a:cubicBezTo>
                  <a:lnTo>
                    <a:pt x="15386" y="19050"/>
                  </a:lnTo>
                  <a:cubicBezTo>
                    <a:pt x="16275" y="19439"/>
                    <a:pt x="17117" y="19807"/>
                    <a:pt x="17923" y="20231"/>
                  </a:cubicBezTo>
                  <a:lnTo>
                    <a:pt x="17923" y="20231"/>
                  </a:lnTo>
                  <a:lnTo>
                    <a:pt x="18048" y="20294"/>
                  </a:lnTo>
                  <a:cubicBezTo>
                    <a:pt x="19411" y="21010"/>
                    <a:pt x="21107" y="21900"/>
                    <a:pt x="20968" y="24055"/>
                  </a:cubicBezTo>
                  <a:lnTo>
                    <a:pt x="20968" y="24055"/>
                  </a:lnTo>
                  <a:cubicBezTo>
                    <a:pt x="20968" y="24069"/>
                    <a:pt x="20982" y="24083"/>
                    <a:pt x="20996" y="24090"/>
                  </a:cubicBezTo>
                  <a:lnTo>
                    <a:pt x="20996" y="24090"/>
                  </a:lnTo>
                  <a:cubicBezTo>
                    <a:pt x="20996" y="24090"/>
                    <a:pt x="20996" y="24090"/>
                    <a:pt x="20996" y="24090"/>
                  </a:cubicBezTo>
                  <a:lnTo>
                    <a:pt x="20996" y="24090"/>
                  </a:lnTo>
                  <a:cubicBezTo>
                    <a:pt x="21017" y="24090"/>
                    <a:pt x="21024" y="24076"/>
                    <a:pt x="21031" y="24062"/>
                  </a:cubicBezTo>
                  <a:lnTo>
                    <a:pt x="21031" y="24062"/>
                  </a:lnTo>
                  <a:cubicBezTo>
                    <a:pt x="21163" y="21865"/>
                    <a:pt x="19453" y="20968"/>
                    <a:pt x="18076" y="20245"/>
                  </a:cubicBezTo>
                  <a:lnTo>
                    <a:pt x="18076" y="20245"/>
                  </a:lnTo>
                  <a:lnTo>
                    <a:pt x="17951" y="20176"/>
                  </a:lnTo>
                  <a:cubicBezTo>
                    <a:pt x="17138" y="19752"/>
                    <a:pt x="16296" y="19390"/>
                    <a:pt x="15406" y="19001"/>
                  </a:cubicBezTo>
                  <a:lnTo>
                    <a:pt x="15406" y="19001"/>
                  </a:lnTo>
                  <a:cubicBezTo>
                    <a:pt x="14690" y="18688"/>
                    <a:pt x="13946" y="18368"/>
                    <a:pt x="13216" y="18007"/>
                  </a:cubicBezTo>
                  <a:lnTo>
                    <a:pt x="13216" y="18007"/>
                  </a:lnTo>
                  <a:cubicBezTo>
                    <a:pt x="12591" y="17701"/>
                    <a:pt x="12028" y="17395"/>
                    <a:pt x="11513" y="17075"/>
                  </a:cubicBezTo>
                  <a:lnTo>
                    <a:pt x="11513" y="17075"/>
                  </a:lnTo>
                  <a:cubicBezTo>
                    <a:pt x="10074" y="16192"/>
                    <a:pt x="8134" y="14684"/>
                    <a:pt x="7064" y="12480"/>
                  </a:cubicBezTo>
                  <a:lnTo>
                    <a:pt x="7064" y="12480"/>
                  </a:lnTo>
                  <a:cubicBezTo>
                    <a:pt x="6473" y="11270"/>
                    <a:pt x="6077" y="9963"/>
                    <a:pt x="5694" y="8705"/>
                  </a:cubicBezTo>
                  <a:lnTo>
                    <a:pt x="5694" y="8705"/>
                  </a:lnTo>
                  <a:cubicBezTo>
                    <a:pt x="5555" y="8246"/>
                    <a:pt x="5409" y="7766"/>
                    <a:pt x="5256" y="7300"/>
                  </a:cubicBezTo>
                  <a:lnTo>
                    <a:pt x="5256" y="7300"/>
                  </a:lnTo>
                  <a:cubicBezTo>
                    <a:pt x="5068" y="6716"/>
                    <a:pt x="4888" y="6230"/>
                    <a:pt x="4700" y="5778"/>
                  </a:cubicBezTo>
                  <a:lnTo>
                    <a:pt x="4700" y="5778"/>
                  </a:lnTo>
                  <a:cubicBezTo>
                    <a:pt x="3741" y="3518"/>
                    <a:pt x="2267" y="1683"/>
                    <a:pt x="49" y="1"/>
                  </a:cubicBezTo>
                  <a:lnTo>
                    <a:pt x="49" y="1"/>
                  </a:lnTo>
                  <a:cubicBezTo>
                    <a:pt x="42" y="1"/>
                    <a:pt x="35" y="1"/>
                    <a:pt x="28" y="1"/>
                  </a:cubicBezTo>
                  <a:lnTo>
                    <a:pt x="28"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9"/>
            <p:cNvSpPr/>
            <p:nvPr/>
          </p:nvSpPr>
          <p:spPr>
            <a:xfrm>
              <a:off x="5515375" y="1297225"/>
              <a:ext cx="555500" cy="597050"/>
            </a:xfrm>
            <a:custGeom>
              <a:rect b="b" l="l" r="r" t="t"/>
              <a:pathLst>
                <a:path extrusionOk="0" h="23882" w="22220">
                  <a:moveTo>
                    <a:pt x="7" y="7"/>
                  </a:moveTo>
                  <a:cubicBezTo>
                    <a:pt x="0" y="21"/>
                    <a:pt x="0" y="42"/>
                    <a:pt x="14" y="49"/>
                  </a:cubicBezTo>
                  <a:lnTo>
                    <a:pt x="14" y="49"/>
                  </a:lnTo>
                  <a:cubicBezTo>
                    <a:pt x="2371" y="1697"/>
                    <a:pt x="3921" y="3525"/>
                    <a:pt x="4895" y="5799"/>
                  </a:cubicBezTo>
                  <a:lnTo>
                    <a:pt x="4895" y="5799"/>
                  </a:lnTo>
                  <a:cubicBezTo>
                    <a:pt x="5089" y="6257"/>
                    <a:pt x="5270" y="6751"/>
                    <a:pt x="5458" y="7349"/>
                  </a:cubicBezTo>
                  <a:lnTo>
                    <a:pt x="5458" y="7349"/>
                  </a:lnTo>
                  <a:cubicBezTo>
                    <a:pt x="5624" y="7863"/>
                    <a:pt x="5777" y="8392"/>
                    <a:pt x="5930" y="8899"/>
                  </a:cubicBezTo>
                  <a:lnTo>
                    <a:pt x="5930" y="8899"/>
                  </a:lnTo>
                  <a:cubicBezTo>
                    <a:pt x="6292" y="10158"/>
                    <a:pt x="6667" y="11451"/>
                    <a:pt x="7244" y="12660"/>
                  </a:cubicBezTo>
                  <a:lnTo>
                    <a:pt x="7244" y="12660"/>
                  </a:lnTo>
                  <a:cubicBezTo>
                    <a:pt x="8405" y="15066"/>
                    <a:pt x="10651" y="16588"/>
                    <a:pt x="11888" y="17284"/>
                  </a:cubicBezTo>
                  <a:lnTo>
                    <a:pt x="11888" y="17284"/>
                  </a:lnTo>
                  <a:cubicBezTo>
                    <a:pt x="12431" y="17590"/>
                    <a:pt x="13015" y="17875"/>
                    <a:pt x="13689" y="18167"/>
                  </a:cubicBezTo>
                  <a:lnTo>
                    <a:pt x="13689" y="18167"/>
                  </a:lnTo>
                  <a:cubicBezTo>
                    <a:pt x="14537" y="18528"/>
                    <a:pt x="15399" y="18841"/>
                    <a:pt x="16234" y="19140"/>
                  </a:cubicBezTo>
                  <a:lnTo>
                    <a:pt x="16234" y="19140"/>
                  </a:lnTo>
                  <a:cubicBezTo>
                    <a:pt x="17096" y="19453"/>
                    <a:pt x="17916" y="19752"/>
                    <a:pt x="18716" y="20099"/>
                  </a:cubicBezTo>
                  <a:lnTo>
                    <a:pt x="18716" y="20099"/>
                  </a:lnTo>
                  <a:lnTo>
                    <a:pt x="18778" y="20120"/>
                  </a:lnTo>
                  <a:cubicBezTo>
                    <a:pt x="20203" y="20746"/>
                    <a:pt x="22164" y="21594"/>
                    <a:pt x="22032" y="23854"/>
                  </a:cubicBezTo>
                  <a:lnTo>
                    <a:pt x="22032" y="23854"/>
                  </a:lnTo>
                  <a:cubicBezTo>
                    <a:pt x="22032" y="23867"/>
                    <a:pt x="22046" y="23881"/>
                    <a:pt x="22060" y="23881"/>
                  </a:cubicBezTo>
                  <a:lnTo>
                    <a:pt x="22060" y="23881"/>
                  </a:lnTo>
                  <a:lnTo>
                    <a:pt x="22060" y="23881"/>
                  </a:lnTo>
                  <a:lnTo>
                    <a:pt x="22060" y="23881"/>
                  </a:lnTo>
                  <a:cubicBezTo>
                    <a:pt x="22073" y="23881"/>
                    <a:pt x="22087" y="23867"/>
                    <a:pt x="22087" y="23854"/>
                  </a:cubicBezTo>
                  <a:lnTo>
                    <a:pt x="22087" y="23854"/>
                  </a:lnTo>
                  <a:cubicBezTo>
                    <a:pt x="22219" y="21552"/>
                    <a:pt x="20245" y="20697"/>
                    <a:pt x="18799" y="20072"/>
                  </a:cubicBezTo>
                  <a:lnTo>
                    <a:pt x="18799" y="20072"/>
                  </a:lnTo>
                  <a:lnTo>
                    <a:pt x="18736" y="20044"/>
                  </a:lnTo>
                  <a:cubicBezTo>
                    <a:pt x="17937" y="19696"/>
                    <a:pt x="17117" y="19397"/>
                    <a:pt x="16247" y="19084"/>
                  </a:cubicBezTo>
                  <a:lnTo>
                    <a:pt x="16247" y="19084"/>
                  </a:lnTo>
                  <a:cubicBezTo>
                    <a:pt x="15420" y="18785"/>
                    <a:pt x="14558" y="18473"/>
                    <a:pt x="13710" y="18111"/>
                  </a:cubicBezTo>
                  <a:lnTo>
                    <a:pt x="13710" y="18111"/>
                  </a:lnTo>
                  <a:cubicBezTo>
                    <a:pt x="13043" y="17826"/>
                    <a:pt x="12452" y="17534"/>
                    <a:pt x="11916" y="17235"/>
                  </a:cubicBezTo>
                  <a:lnTo>
                    <a:pt x="11916" y="17235"/>
                  </a:lnTo>
                  <a:cubicBezTo>
                    <a:pt x="10686" y="16547"/>
                    <a:pt x="8447" y="15031"/>
                    <a:pt x="7300" y="12633"/>
                  </a:cubicBezTo>
                  <a:lnTo>
                    <a:pt x="7300" y="12633"/>
                  </a:lnTo>
                  <a:cubicBezTo>
                    <a:pt x="6723" y="11430"/>
                    <a:pt x="6348" y="10137"/>
                    <a:pt x="5986" y="8885"/>
                  </a:cubicBezTo>
                  <a:lnTo>
                    <a:pt x="5986" y="8885"/>
                  </a:lnTo>
                  <a:cubicBezTo>
                    <a:pt x="5833" y="8371"/>
                    <a:pt x="5680" y="7850"/>
                    <a:pt x="5513" y="7328"/>
                  </a:cubicBezTo>
                  <a:lnTo>
                    <a:pt x="5513" y="7328"/>
                  </a:lnTo>
                  <a:cubicBezTo>
                    <a:pt x="5326" y="6730"/>
                    <a:pt x="5145" y="6237"/>
                    <a:pt x="4950" y="5778"/>
                  </a:cubicBezTo>
                  <a:lnTo>
                    <a:pt x="4950" y="5778"/>
                  </a:lnTo>
                  <a:cubicBezTo>
                    <a:pt x="3970" y="3491"/>
                    <a:pt x="2413" y="1655"/>
                    <a:pt x="49" y="1"/>
                  </a:cubicBezTo>
                  <a:lnTo>
                    <a:pt x="49" y="1"/>
                  </a:lnTo>
                  <a:cubicBezTo>
                    <a:pt x="42" y="1"/>
                    <a:pt x="35" y="1"/>
                    <a:pt x="35" y="1"/>
                  </a:cubicBezTo>
                  <a:lnTo>
                    <a:pt x="35" y="1"/>
                  </a:lnTo>
                  <a:cubicBezTo>
                    <a:pt x="21" y="1"/>
                    <a:pt x="14" y="1"/>
                    <a:pt x="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9"/>
            <p:cNvSpPr/>
            <p:nvPr/>
          </p:nvSpPr>
          <p:spPr>
            <a:xfrm>
              <a:off x="5483200" y="1297225"/>
              <a:ext cx="581950" cy="592000"/>
            </a:xfrm>
            <a:custGeom>
              <a:rect b="b" l="l" r="r" t="t"/>
              <a:pathLst>
                <a:path extrusionOk="0" h="23680" w="23278">
                  <a:moveTo>
                    <a:pt x="8" y="14"/>
                  </a:moveTo>
                  <a:cubicBezTo>
                    <a:pt x="1" y="21"/>
                    <a:pt x="8" y="42"/>
                    <a:pt x="22" y="49"/>
                  </a:cubicBezTo>
                  <a:lnTo>
                    <a:pt x="22" y="49"/>
                  </a:lnTo>
                  <a:cubicBezTo>
                    <a:pt x="2559" y="1697"/>
                    <a:pt x="4138" y="3470"/>
                    <a:pt x="5146" y="5799"/>
                  </a:cubicBezTo>
                  <a:lnTo>
                    <a:pt x="5146" y="5799"/>
                  </a:lnTo>
                  <a:cubicBezTo>
                    <a:pt x="5340" y="6257"/>
                    <a:pt x="5535" y="6779"/>
                    <a:pt x="5723" y="7377"/>
                  </a:cubicBezTo>
                  <a:lnTo>
                    <a:pt x="5723" y="7377"/>
                  </a:lnTo>
                  <a:cubicBezTo>
                    <a:pt x="5896" y="7933"/>
                    <a:pt x="6056" y="8510"/>
                    <a:pt x="6209" y="9059"/>
                  </a:cubicBezTo>
                  <a:lnTo>
                    <a:pt x="6209" y="9059"/>
                  </a:lnTo>
                  <a:cubicBezTo>
                    <a:pt x="6557" y="10311"/>
                    <a:pt x="6918" y="11611"/>
                    <a:pt x="7489" y="12806"/>
                  </a:cubicBezTo>
                  <a:lnTo>
                    <a:pt x="7489" y="12806"/>
                  </a:lnTo>
                  <a:cubicBezTo>
                    <a:pt x="8663" y="15302"/>
                    <a:pt x="11006" y="16783"/>
                    <a:pt x="12299" y="17444"/>
                  </a:cubicBezTo>
                  <a:lnTo>
                    <a:pt x="12299" y="17444"/>
                  </a:lnTo>
                  <a:cubicBezTo>
                    <a:pt x="12870" y="17736"/>
                    <a:pt x="13488" y="18007"/>
                    <a:pt x="14190" y="18271"/>
                  </a:cubicBezTo>
                  <a:lnTo>
                    <a:pt x="14190" y="18271"/>
                  </a:lnTo>
                  <a:cubicBezTo>
                    <a:pt x="15157" y="18632"/>
                    <a:pt x="16144" y="18924"/>
                    <a:pt x="17096" y="19203"/>
                  </a:cubicBezTo>
                  <a:lnTo>
                    <a:pt x="17096" y="19203"/>
                  </a:lnTo>
                  <a:cubicBezTo>
                    <a:pt x="17938" y="19453"/>
                    <a:pt x="18730" y="19682"/>
                    <a:pt x="19509" y="19960"/>
                  </a:cubicBezTo>
                  <a:lnTo>
                    <a:pt x="19509" y="19960"/>
                  </a:lnTo>
                  <a:cubicBezTo>
                    <a:pt x="21073" y="20516"/>
                    <a:pt x="23221" y="21281"/>
                    <a:pt x="23096" y="23645"/>
                  </a:cubicBezTo>
                  <a:lnTo>
                    <a:pt x="23096" y="23645"/>
                  </a:lnTo>
                  <a:cubicBezTo>
                    <a:pt x="23096" y="23659"/>
                    <a:pt x="23110" y="23673"/>
                    <a:pt x="23124" y="23680"/>
                  </a:cubicBezTo>
                  <a:lnTo>
                    <a:pt x="23124" y="23680"/>
                  </a:lnTo>
                  <a:cubicBezTo>
                    <a:pt x="23124" y="23680"/>
                    <a:pt x="23124" y="23680"/>
                    <a:pt x="23124" y="23680"/>
                  </a:cubicBezTo>
                  <a:lnTo>
                    <a:pt x="23124" y="23680"/>
                  </a:lnTo>
                  <a:cubicBezTo>
                    <a:pt x="23138" y="23680"/>
                    <a:pt x="23152" y="23666"/>
                    <a:pt x="23152" y="23652"/>
                  </a:cubicBezTo>
                  <a:lnTo>
                    <a:pt x="23152" y="23652"/>
                  </a:lnTo>
                  <a:cubicBezTo>
                    <a:pt x="23277" y="21240"/>
                    <a:pt x="21024" y="20440"/>
                    <a:pt x="19530" y="19912"/>
                  </a:cubicBezTo>
                  <a:lnTo>
                    <a:pt x="19530" y="19912"/>
                  </a:lnTo>
                  <a:cubicBezTo>
                    <a:pt x="18744" y="19634"/>
                    <a:pt x="17952" y="19397"/>
                    <a:pt x="17110" y="19147"/>
                  </a:cubicBezTo>
                  <a:lnTo>
                    <a:pt x="17110" y="19147"/>
                  </a:lnTo>
                  <a:cubicBezTo>
                    <a:pt x="16165" y="18869"/>
                    <a:pt x="15178" y="18577"/>
                    <a:pt x="14204" y="18215"/>
                  </a:cubicBezTo>
                  <a:lnTo>
                    <a:pt x="14204" y="18215"/>
                  </a:lnTo>
                  <a:cubicBezTo>
                    <a:pt x="13509" y="17951"/>
                    <a:pt x="12890" y="17680"/>
                    <a:pt x="12327" y="17395"/>
                  </a:cubicBezTo>
                  <a:lnTo>
                    <a:pt x="12327" y="17395"/>
                  </a:lnTo>
                  <a:cubicBezTo>
                    <a:pt x="11041" y="16734"/>
                    <a:pt x="8712" y="15261"/>
                    <a:pt x="7537" y="12786"/>
                  </a:cubicBezTo>
                  <a:lnTo>
                    <a:pt x="7537" y="12786"/>
                  </a:lnTo>
                  <a:cubicBezTo>
                    <a:pt x="6974" y="11590"/>
                    <a:pt x="6613" y="10297"/>
                    <a:pt x="6265" y="9045"/>
                  </a:cubicBezTo>
                  <a:lnTo>
                    <a:pt x="6265" y="9045"/>
                  </a:lnTo>
                  <a:cubicBezTo>
                    <a:pt x="6112" y="8489"/>
                    <a:pt x="5952" y="7919"/>
                    <a:pt x="5778" y="7356"/>
                  </a:cubicBezTo>
                  <a:lnTo>
                    <a:pt x="5778" y="7356"/>
                  </a:lnTo>
                  <a:cubicBezTo>
                    <a:pt x="5584" y="6758"/>
                    <a:pt x="5396" y="6237"/>
                    <a:pt x="5194" y="5771"/>
                  </a:cubicBezTo>
                  <a:lnTo>
                    <a:pt x="5194" y="5771"/>
                  </a:lnTo>
                  <a:cubicBezTo>
                    <a:pt x="4186" y="3435"/>
                    <a:pt x="2601" y="1655"/>
                    <a:pt x="50" y="1"/>
                  </a:cubicBezTo>
                  <a:lnTo>
                    <a:pt x="50" y="1"/>
                  </a:lnTo>
                  <a:cubicBezTo>
                    <a:pt x="43" y="1"/>
                    <a:pt x="43" y="1"/>
                    <a:pt x="36" y="1"/>
                  </a:cubicBezTo>
                  <a:lnTo>
                    <a:pt x="36" y="1"/>
                  </a:lnTo>
                  <a:cubicBezTo>
                    <a:pt x="29"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9"/>
            <p:cNvSpPr/>
            <p:nvPr/>
          </p:nvSpPr>
          <p:spPr>
            <a:xfrm>
              <a:off x="5451050" y="1297225"/>
              <a:ext cx="608350" cy="586800"/>
            </a:xfrm>
            <a:custGeom>
              <a:rect b="b" l="l" r="r" t="t"/>
              <a:pathLst>
                <a:path extrusionOk="0" h="23472" w="24334">
                  <a:moveTo>
                    <a:pt x="15" y="14"/>
                  </a:moveTo>
                  <a:cubicBezTo>
                    <a:pt x="1" y="28"/>
                    <a:pt x="8" y="42"/>
                    <a:pt x="22" y="49"/>
                  </a:cubicBezTo>
                  <a:lnTo>
                    <a:pt x="22" y="49"/>
                  </a:lnTo>
                  <a:cubicBezTo>
                    <a:pt x="2705" y="1669"/>
                    <a:pt x="4360" y="3435"/>
                    <a:pt x="5389" y="5792"/>
                  </a:cubicBezTo>
                  <a:lnTo>
                    <a:pt x="5389" y="5792"/>
                  </a:lnTo>
                  <a:cubicBezTo>
                    <a:pt x="5597" y="6264"/>
                    <a:pt x="5792" y="6793"/>
                    <a:pt x="5980" y="7405"/>
                  </a:cubicBezTo>
                  <a:lnTo>
                    <a:pt x="5980" y="7405"/>
                  </a:lnTo>
                  <a:cubicBezTo>
                    <a:pt x="6160" y="8002"/>
                    <a:pt x="6327" y="8614"/>
                    <a:pt x="6487" y="9212"/>
                  </a:cubicBezTo>
                  <a:lnTo>
                    <a:pt x="6487" y="9212"/>
                  </a:lnTo>
                  <a:cubicBezTo>
                    <a:pt x="6821" y="10464"/>
                    <a:pt x="7169" y="11757"/>
                    <a:pt x="7725" y="12959"/>
                  </a:cubicBezTo>
                  <a:lnTo>
                    <a:pt x="7725" y="12959"/>
                  </a:lnTo>
                  <a:cubicBezTo>
                    <a:pt x="8601" y="14830"/>
                    <a:pt x="10415" y="16526"/>
                    <a:pt x="12709" y="17604"/>
                  </a:cubicBezTo>
                  <a:lnTo>
                    <a:pt x="12709" y="17604"/>
                  </a:lnTo>
                  <a:cubicBezTo>
                    <a:pt x="13314" y="17889"/>
                    <a:pt x="13961" y="18139"/>
                    <a:pt x="14684" y="18375"/>
                  </a:cubicBezTo>
                  <a:lnTo>
                    <a:pt x="14684" y="18375"/>
                  </a:lnTo>
                  <a:cubicBezTo>
                    <a:pt x="15775" y="18723"/>
                    <a:pt x="16881" y="18987"/>
                    <a:pt x="17951" y="19237"/>
                  </a:cubicBezTo>
                  <a:lnTo>
                    <a:pt x="17951" y="19237"/>
                  </a:lnTo>
                  <a:cubicBezTo>
                    <a:pt x="18730" y="19425"/>
                    <a:pt x="19537" y="19613"/>
                    <a:pt x="20301" y="19828"/>
                  </a:cubicBezTo>
                  <a:lnTo>
                    <a:pt x="20301" y="19828"/>
                  </a:lnTo>
                  <a:cubicBezTo>
                    <a:pt x="21789" y="20252"/>
                    <a:pt x="24271" y="20961"/>
                    <a:pt x="24160" y="23443"/>
                  </a:cubicBezTo>
                  <a:lnTo>
                    <a:pt x="24160" y="23443"/>
                  </a:lnTo>
                  <a:cubicBezTo>
                    <a:pt x="24160" y="23457"/>
                    <a:pt x="24167" y="23471"/>
                    <a:pt x="24188" y="23471"/>
                  </a:cubicBezTo>
                  <a:lnTo>
                    <a:pt x="24188" y="23471"/>
                  </a:lnTo>
                  <a:lnTo>
                    <a:pt x="24188" y="23471"/>
                  </a:lnTo>
                  <a:lnTo>
                    <a:pt x="24188" y="23471"/>
                  </a:lnTo>
                  <a:cubicBezTo>
                    <a:pt x="24202" y="23471"/>
                    <a:pt x="24215" y="23457"/>
                    <a:pt x="24215" y="23443"/>
                  </a:cubicBezTo>
                  <a:lnTo>
                    <a:pt x="24215" y="23443"/>
                  </a:lnTo>
                  <a:cubicBezTo>
                    <a:pt x="24334" y="20920"/>
                    <a:pt x="21817" y="20204"/>
                    <a:pt x="20315" y="19773"/>
                  </a:cubicBezTo>
                  <a:lnTo>
                    <a:pt x="20315" y="19773"/>
                  </a:lnTo>
                  <a:cubicBezTo>
                    <a:pt x="19550" y="19557"/>
                    <a:pt x="18744" y="19362"/>
                    <a:pt x="17965" y="19182"/>
                  </a:cubicBezTo>
                  <a:lnTo>
                    <a:pt x="17965" y="19182"/>
                  </a:lnTo>
                  <a:cubicBezTo>
                    <a:pt x="16895" y="18931"/>
                    <a:pt x="15789" y="18667"/>
                    <a:pt x="14705" y="18320"/>
                  </a:cubicBezTo>
                  <a:lnTo>
                    <a:pt x="14705" y="18320"/>
                  </a:lnTo>
                  <a:cubicBezTo>
                    <a:pt x="13982" y="18083"/>
                    <a:pt x="13342" y="17833"/>
                    <a:pt x="12730" y="17548"/>
                  </a:cubicBezTo>
                  <a:lnTo>
                    <a:pt x="12730" y="17548"/>
                  </a:lnTo>
                  <a:cubicBezTo>
                    <a:pt x="10450" y="16477"/>
                    <a:pt x="8642" y="14795"/>
                    <a:pt x="7780" y="12932"/>
                  </a:cubicBezTo>
                  <a:lnTo>
                    <a:pt x="7780" y="12932"/>
                  </a:lnTo>
                  <a:cubicBezTo>
                    <a:pt x="7224" y="11743"/>
                    <a:pt x="6877" y="10450"/>
                    <a:pt x="6543" y="9198"/>
                  </a:cubicBezTo>
                  <a:lnTo>
                    <a:pt x="6543" y="9198"/>
                  </a:lnTo>
                  <a:cubicBezTo>
                    <a:pt x="6383" y="8600"/>
                    <a:pt x="6216" y="7982"/>
                    <a:pt x="6035" y="7384"/>
                  </a:cubicBezTo>
                  <a:lnTo>
                    <a:pt x="6035" y="7384"/>
                  </a:lnTo>
                  <a:cubicBezTo>
                    <a:pt x="5848" y="6772"/>
                    <a:pt x="5653" y="6244"/>
                    <a:pt x="5444" y="5771"/>
                  </a:cubicBezTo>
                  <a:lnTo>
                    <a:pt x="5444" y="5771"/>
                  </a:lnTo>
                  <a:cubicBezTo>
                    <a:pt x="4409" y="3400"/>
                    <a:pt x="2747" y="1627"/>
                    <a:pt x="50" y="1"/>
                  </a:cubicBezTo>
                  <a:lnTo>
                    <a:pt x="50" y="1"/>
                  </a:lnTo>
                  <a:cubicBezTo>
                    <a:pt x="50" y="1"/>
                    <a:pt x="43" y="1"/>
                    <a:pt x="36" y="1"/>
                  </a:cubicBezTo>
                  <a:lnTo>
                    <a:pt x="36" y="1"/>
                  </a:lnTo>
                  <a:cubicBezTo>
                    <a:pt x="29" y="1"/>
                    <a:pt x="15" y="1"/>
                    <a:pt x="15"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9"/>
            <p:cNvSpPr/>
            <p:nvPr/>
          </p:nvSpPr>
          <p:spPr>
            <a:xfrm>
              <a:off x="5419075" y="1297225"/>
              <a:ext cx="634600" cy="581750"/>
            </a:xfrm>
            <a:custGeom>
              <a:rect b="b" l="l" r="r" t="t"/>
              <a:pathLst>
                <a:path extrusionOk="0" h="23270" w="25384">
                  <a:moveTo>
                    <a:pt x="8" y="14"/>
                  </a:moveTo>
                  <a:cubicBezTo>
                    <a:pt x="1" y="28"/>
                    <a:pt x="1" y="42"/>
                    <a:pt x="15" y="49"/>
                  </a:cubicBezTo>
                  <a:lnTo>
                    <a:pt x="15" y="49"/>
                  </a:lnTo>
                  <a:cubicBezTo>
                    <a:pt x="2851" y="1634"/>
                    <a:pt x="4582" y="3407"/>
                    <a:pt x="5632" y="5792"/>
                  </a:cubicBezTo>
                  <a:lnTo>
                    <a:pt x="5632" y="5792"/>
                  </a:lnTo>
                  <a:cubicBezTo>
                    <a:pt x="5847" y="6271"/>
                    <a:pt x="6042" y="6807"/>
                    <a:pt x="6230" y="7425"/>
                  </a:cubicBezTo>
                  <a:lnTo>
                    <a:pt x="6230" y="7425"/>
                  </a:lnTo>
                  <a:cubicBezTo>
                    <a:pt x="6424" y="8065"/>
                    <a:pt x="6591" y="8719"/>
                    <a:pt x="6751" y="9351"/>
                  </a:cubicBezTo>
                  <a:lnTo>
                    <a:pt x="6751" y="9351"/>
                  </a:lnTo>
                  <a:cubicBezTo>
                    <a:pt x="7071" y="10603"/>
                    <a:pt x="7405" y="11910"/>
                    <a:pt x="7961" y="13112"/>
                  </a:cubicBezTo>
                  <a:lnTo>
                    <a:pt x="7961" y="13112"/>
                  </a:lnTo>
                  <a:cubicBezTo>
                    <a:pt x="8844" y="15045"/>
                    <a:pt x="10721" y="16734"/>
                    <a:pt x="13106" y="17763"/>
                  </a:cubicBezTo>
                  <a:lnTo>
                    <a:pt x="13106" y="17763"/>
                  </a:lnTo>
                  <a:cubicBezTo>
                    <a:pt x="13745" y="18035"/>
                    <a:pt x="14420" y="18271"/>
                    <a:pt x="15177" y="18479"/>
                  </a:cubicBezTo>
                  <a:lnTo>
                    <a:pt x="15177" y="18479"/>
                  </a:lnTo>
                  <a:cubicBezTo>
                    <a:pt x="16380" y="18813"/>
                    <a:pt x="17604" y="19036"/>
                    <a:pt x="18792" y="19251"/>
                  </a:cubicBezTo>
                  <a:lnTo>
                    <a:pt x="18792" y="19251"/>
                  </a:lnTo>
                  <a:cubicBezTo>
                    <a:pt x="19550" y="19383"/>
                    <a:pt x="20336" y="19529"/>
                    <a:pt x="21087" y="19696"/>
                  </a:cubicBezTo>
                  <a:lnTo>
                    <a:pt x="21087" y="19696"/>
                  </a:lnTo>
                  <a:cubicBezTo>
                    <a:pt x="22568" y="20023"/>
                    <a:pt x="25321" y="20635"/>
                    <a:pt x="25216" y="23235"/>
                  </a:cubicBezTo>
                  <a:lnTo>
                    <a:pt x="25216" y="23235"/>
                  </a:lnTo>
                  <a:cubicBezTo>
                    <a:pt x="25216" y="23256"/>
                    <a:pt x="25223" y="23263"/>
                    <a:pt x="25244" y="23270"/>
                  </a:cubicBezTo>
                  <a:lnTo>
                    <a:pt x="25244" y="23270"/>
                  </a:lnTo>
                  <a:lnTo>
                    <a:pt x="25244" y="23270"/>
                  </a:lnTo>
                  <a:cubicBezTo>
                    <a:pt x="25258" y="23270"/>
                    <a:pt x="25272" y="23256"/>
                    <a:pt x="25272" y="23242"/>
                  </a:cubicBezTo>
                  <a:lnTo>
                    <a:pt x="25272" y="23242"/>
                  </a:lnTo>
                  <a:cubicBezTo>
                    <a:pt x="25383" y="20593"/>
                    <a:pt x="22595" y="19974"/>
                    <a:pt x="21101" y="19641"/>
                  </a:cubicBezTo>
                  <a:lnTo>
                    <a:pt x="21101" y="19641"/>
                  </a:lnTo>
                  <a:cubicBezTo>
                    <a:pt x="20343" y="19474"/>
                    <a:pt x="19564" y="19328"/>
                    <a:pt x="18806" y="19196"/>
                  </a:cubicBezTo>
                  <a:lnTo>
                    <a:pt x="18806" y="19196"/>
                  </a:lnTo>
                  <a:cubicBezTo>
                    <a:pt x="17618" y="18980"/>
                    <a:pt x="16387" y="18758"/>
                    <a:pt x="15191" y="18424"/>
                  </a:cubicBezTo>
                  <a:lnTo>
                    <a:pt x="15191" y="18424"/>
                  </a:lnTo>
                  <a:cubicBezTo>
                    <a:pt x="14440" y="18215"/>
                    <a:pt x="13766" y="17979"/>
                    <a:pt x="13133" y="17708"/>
                  </a:cubicBezTo>
                  <a:lnTo>
                    <a:pt x="13133" y="17708"/>
                  </a:lnTo>
                  <a:cubicBezTo>
                    <a:pt x="10756" y="16693"/>
                    <a:pt x="8893" y="15003"/>
                    <a:pt x="8010" y="13085"/>
                  </a:cubicBezTo>
                  <a:lnTo>
                    <a:pt x="8010" y="13085"/>
                  </a:lnTo>
                  <a:cubicBezTo>
                    <a:pt x="7460" y="11889"/>
                    <a:pt x="7127" y="10589"/>
                    <a:pt x="6807" y="9330"/>
                  </a:cubicBezTo>
                  <a:lnTo>
                    <a:pt x="6807" y="9330"/>
                  </a:lnTo>
                  <a:cubicBezTo>
                    <a:pt x="6647" y="8698"/>
                    <a:pt x="6480" y="8044"/>
                    <a:pt x="6285" y="7412"/>
                  </a:cubicBezTo>
                  <a:lnTo>
                    <a:pt x="6285" y="7412"/>
                  </a:lnTo>
                  <a:cubicBezTo>
                    <a:pt x="6098" y="6786"/>
                    <a:pt x="5896" y="6251"/>
                    <a:pt x="5688" y="5764"/>
                  </a:cubicBezTo>
                  <a:lnTo>
                    <a:pt x="5688" y="5764"/>
                  </a:lnTo>
                  <a:cubicBezTo>
                    <a:pt x="4631" y="3372"/>
                    <a:pt x="2886" y="1593"/>
                    <a:pt x="42" y="1"/>
                  </a:cubicBezTo>
                  <a:lnTo>
                    <a:pt x="42" y="1"/>
                  </a:lnTo>
                  <a:cubicBezTo>
                    <a:pt x="42" y="1"/>
                    <a:pt x="35" y="1"/>
                    <a:pt x="28" y="1"/>
                  </a:cubicBezTo>
                  <a:lnTo>
                    <a:pt x="28" y="1"/>
                  </a:lnTo>
                  <a:cubicBezTo>
                    <a:pt x="21" y="1"/>
                    <a:pt x="15" y="1"/>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9"/>
            <p:cNvSpPr/>
            <p:nvPr/>
          </p:nvSpPr>
          <p:spPr>
            <a:xfrm>
              <a:off x="5386925" y="1297225"/>
              <a:ext cx="659450" cy="576525"/>
            </a:xfrm>
            <a:custGeom>
              <a:rect b="b" l="l" r="r" t="t"/>
              <a:pathLst>
                <a:path extrusionOk="0" h="23061" w="26378">
                  <a:moveTo>
                    <a:pt x="7" y="14"/>
                  </a:moveTo>
                  <a:cubicBezTo>
                    <a:pt x="0" y="28"/>
                    <a:pt x="7" y="42"/>
                    <a:pt x="21" y="49"/>
                  </a:cubicBezTo>
                  <a:lnTo>
                    <a:pt x="21" y="49"/>
                  </a:lnTo>
                  <a:cubicBezTo>
                    <a:pt x="2024" y="1099"/>
                    <a:pt x="4506" y="2691"/>
                    <a:pt x="5882" y="5785"/>
                  </a:cubicBezTo>
                  <a:lnTo>
                    <a:pt x="5882" y="5785"/>
                  </a:lnTo>
                  <a:cubicBezTo>
                    <a:pt x="6098" y="6278"/>
                    <a:pt x="6299" y="6821"/>
                    <a:pt x="6487" y="7453"/>
                  </a:cubicBezTo>
                  <a:lnTo>
                    <a:pt x="6487" y="7453"/>
                  </a:lnTo>
                  <a:cubicBezTo>
                    <a:pt x="6688" y="8121"/>
                    <a:pt x="6855" y="8809"/>
                    <a:pt x="7022" y="9476"/>
                  </a:cubicBezTo>
                  <a:lnTo>
                    <a:pt x="7022" y="9476"/>
                  </a:lnTo>
                  <a:cubicBezTo>
                    <a:pt x="7328" y="10742"/>
                    <a:pt x="7648" y="12056"/>
                    <a:pt x="8197" y="13258"/>
                  </a:cubicBezTo>
                  <a:lnTo>
                    <a:pt x="8197" y="13258"/>
                  </a:lnTo>
                  <a:cubicBezTo>
                    <a:pt x="9101" y="15254"/>
                    <a:pt x="11034" y="16950"/>
                    <a:pt x="13516" y="17923"/>
                  </a:cubicBezTo>
                  <a:lnTo>
                    <a:pt x="13516" y="17923"/>
                  </a:lnTo>
                  <a:cubicBezTo>
                    <a:pt x="14183" y="18181"/>
                    <a:pt x="14885" y="18396"/>
                    <a:pt x="15671" y="18584"/>
                  </a:cubicBezTo>
                  <a:lnTo>
                    <a:pt x="15671" y="18584"/>
                  </a:lnTo>
                  <a:cubicBezTo>
                    <a:pt x="16985" y="18890"/>
                    <a:pt x="18333" y="19070"/>
                    <a:pt x="19634" y="19237"/>
                  </a:cubicBezTo>
                  <a:lnTo>
                    <a:pt x="19634" y="19237"/>
                  </a:lnTo>
                  <a:cubicBezTo>
                    <a:pt x="20370" y="19335"/>
                    <a:pt x="21135" y="19439"/>
                    <a:pt x="21879" y="19564"/>
                  </a:cubicBezTo>
                  <a:lnTo>
                    <a:pt x="21879" y="19564"/>
                  </a:lnTo>
                  <a:cubicBezTo>
                    <a:pt x="24104" y="19932"/>
                    <a:pt x="26363" y="20635"/>
                    <a:pt x="26273" y="23033"/>
                  </a:cubicBezTo>
                  <a:lnTo>
                    <a:pt x="26273" y="23033"/>
                  </a:lnTo>
                  <a:cubicBezTo>
                    <a:pt x="26273" y="23047"/>
                    <a:pt x="26287" y="23061"/>
                    <a:pt x="26301" y="23061"/>
                  </a:cubicBezTo>
                  <a:lnTo>
                    <a:pt x="26301" y="23061"/>
                  </a:lnTo>
                  <a:lnTo>
                    <a:pt x="26308" y="23061"/>
                  </a:lnTo>
                  <a:cubicBezTo>
                    <a:pt x="26322" y="23061"/>
                    <a:pt x="26335" y="23047"/>
                    <a:pt x="26335" y="23033"/>
                  </a:cubicBezTo>
                  <a:lnTo>
                    <a:pt x="26335" y="23033"/>
                  </a:lnTo>
                  <a:cubicBezTo>
                    <a:pt x="26377" y="21893"/>
                    <a:pt x="25877" y="21010"/>
                    <a:pt x="24841" y="20405"/>
                  </a:cubicBezTo>
                  <a:lnTo>
                    <a:pt x="24841" y="20405"/>
                  </a:lnTo>
                  <a:cubicBezTo>
                    <a:pt x="23958" y="19898"/>
                    <a:pt x="22852" y="19661"/>
                    <a:pt x="21886" y="19501"/>
                  </a:cubicBezTo>
                  <a:lnTo>
                    <a:pt x="21886" y="19501"/>
                  </a:lnTo>
                  <a:cubicBezTo>
                    <a:pt x="21149" y="19383"/>
                    <a:pt x="20377" y="19279"/>
                    <a:pt x="19640" y="19182"/>
                  </a:cubicBezTo>
                  <a:lnTo>
                    <a:pt x="19640" y="19182"/>
                  </a:lnTo>
                  <a:cubicBezTo>
                    <a:pt x="18340" y="19015"/>
                    <a:pt x="16999" y="18834"/>
                    <a:pt x="15685" y="18528"/>
                  </a:cubicBezTo>
                  <a:lnTo>
                    <a:pt x="15685" y="18528"/>
                  </a:lnTo>
                  <a:cubicBezTo>
                    <a:pt x="14906" y="18340"/>
                    <a:pt x="14204" y="18125"/>
                    <a:pt x="13536" y="17868"/>
                  </a:cubicBezTo>
                  <a:lnTo>
                    <a:pt x="13536" y="17868"/>
                  </a:lnTo>
                  <a:cubicBezTo>
                    <a:pt x="11068" y="16901"/>
                    <a:pt x="9143" y="15212"/>
                    <a:pt x="8253" y="13238"/>
                  </a:cubicBezTo>
                  <a:lnTo>
                    <a:pt x="8253" y="13238"/>
                  </a:lnTo>
                  <a:cubicBezTo>
                    <a:pt x="7704" y="12035"/>
                    <a:pt x="7384" y="10728"/>
                    <a:pt x="7078" y="9462"/>
                  </a:cubicBezTo>
                  <a:lnTo>
                    <a:pt x="7078" y="9462"/>
                  </a:lnTo>
                  <a:cubicBezTo>
                    <a:pt x="6911" y="8795"/>
                    <a:pt x="6744" y="8107"/>
                    <a:pt x="6543" y="7439"/>
                  </a:cubicBezTo>
                  <a:lnTo>
                    <a:pt x="6543" y="7439"/>
                  </a:lnTo>
                  <a:cubicBezTo>
                    <a:pt x="6355" y="6807"/>
                    <a:pt x="6153" y="6257"/>
                    <a:pt x="5931" y="5764"/>
                  </a:cubicBezTo>
                  <a:lnTo>
                    <a:pt x="5931" y="5764"/>
                  </a:lnTo>
                  <a:cubicBezTo>
                    <a:pt x="5340" y="4436"/>
                    <a:pt x="4526" y="3303"/>
                    <a:pt x="3449" y="2309"/>
                  </a:cubicBezTo>
                  <a:lnTo>
                    <a:pt x="3449" y="2309"/>
                  </a:lnTo>
                  <a:cubicBezTo>
                    <a:pt x="2531" y="1467"/>
                    <a:pt x="1453" y="737"/>
                    <a:pt x="49" y="1"/>
                  </a:cubicBezTo>
                  <a:lnTo>
                    <a:pt x="49" y="1"/>
                  </a:lnTo>
                  <a:cubicBezTo>
                    <a:pt x="42" y="1"/>
                    <a:pt x="35"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9"/>
            <p:cNvSpPr/>
            <p:nvPr/>
          </p:nvSpPr>
          <p:spPr>
            <a:xfrm>
              <a:off x="5354775" y="1297225"/>
              <a:ext cx="687075" cy="571500"/>
            </a:xfrm>
            <a:custGeom>
              <a:rect b="b" l="l" r="r" t="t"/>
              <a:pathLst>
                <a:path extrusionOk="0" h="22860" w="27483">
                  <a:moveTo>
                    <a:pt x="7" y="14"/>
                  </a:moveTo>
                  <a:cubicBezTo>
                    <a:pt x="0" y="28"/>
                    <a:pt x="7" y="49"/>
                    <a:pt x="21" y="56"/>
                  </a:cubicBezTo>
                  <a:lnTo>
                    <a:pt x="21" y="56"/>
                  </a:lnTo>
                  <a:cubicBezTo>
                    <a:pt x="2128" y="1071"/>
                    <a:pt x="4721" y="2649"/>
                    <a:pt x="6125" y="5778"/>
                  </a:cubicBezTo>
                  <a:lnTo>
                    <a:pt x="6125" y="5778"/>
                  </a:lnTo>
                  <a:cubicBezTo>
                    <a:pt x="6355" y="6285"/>
                    <a:pt x="6556" y="6841"/>
                    <a:pt x="6744" y="7481"/>
                  </a:cubicBezTo>
                  <a:lnTo>
                    <a:pt x="6744" y="7481"/>
                  </a:lnTo>
                  <a:cubicBezTo>
                    <a:pt x="6953" y="8183"/>
                    <a:pt x="7119" y="8906"/>
                    <a:pt x="7286" y="9602"/>
                  </a:cubicBezTo>
                  <a:lnTo>
                    <a:pt x="7286" y="9602"/>
                  </a:lnTo>
                  <a:cubicBezTo>
                    <a:pt x="7585" y="10874"/>
                    <a:pt x="7891" y="12195"/>
                    <a:pt x="8433" y="13411"/>
                  </a:cubicBezTo>
                  <a:lnTo>
                    <a:pt x="8433" y="13411"/>
                  </a:lnTo>
                  <a:cubicBezTo>
                    <a:pt x="9337" y="15427"/>
                    <a:pt x="11388" y="17172"/>
                    <a:pt x="13926" y="18076"/>
                  </a:cubicBezTo>
                  <a:lnTo>
                    <a:pt x="13926" y="18076"/>
                  </a:lnTo>
                  <a:cubicBezTo>
                    <a:pt x="14621" y="18327"/>
                    <a:pt x="15351" y="18521"/>
                    <a:pt x="16164" y="18688"/>
                  </a:cubicBezTo>
                  <a:lnTo>
                    <a:pt x="16164" y="18688"/>
                  </a:lnTo>
                  <a:cubicBezTo>
                    <a:pt x="17589" y="18966"/>
                    <a:pt x="19049" y="19091"/>
                    <a:pt x="20468" y="19216"/>
                  </a:cubicBezTo>
                  <a:lnTo>
                    <a:pt x="20468" y="19216"/>
                  </a:lnTo>
                  <a:cubicBezTo>
                    <a:pt x="21191" y="19279"/>
                    <a:pt x="21942" y="19342"/>
                    <a:pt x="22671" y="19425"/>
                  </a:cubicBezTo>
                  <a:lnTo>
                    <a:pt x="22671" y="19425"/>
                  </a:lnTo>
                  <a:cubicBezTo>
                    <a:pt x="24715" y="19661"/>
                    <a:pt x="27420" y="20273"/>
                    <a:pt x="27336" y="22825"/>
                  </a:cubicBezTo>
                  <a:lnTo>
                    <a:pt x="27336" y="22825"/>
                  </a:lnTo>
                  <a:cubicBezTo>
                    <a:pt x="27336" y="22845"/>
                    <a:pt x="27350" y="22852"/>
                    <a:pt x="27364" y="22859"/>
                  </a:cubicBezTo>
                  <a:lnTo>
                    <a:pt x="27364" y="22859"/>
                  </a:lnTo>
                  <a:lnTo>
                    <a:pt x="27364" y="22859"/>
                  </a:lnTo>
                  <a:cubicBezTo>
                    <a:pt x="27385" y="22859"/>
                    <a:pt x="27399" y="22845"/>
                    <a:pt x="27399" y="22832"/>
                  </a:cubicBezTo>
                  <a:lnTo>
                    <a:pt x="27399" y="22832"/>
                  </a:lnTo>
                  <a:cubicBezTo>
                    <a:pt x="27482" y="20231"/>
                    <a:pt x="24743" y="19606"/>
                    <a:pt x="22678" y="19369"/>
                  </a:cubicBezTo>
                  <a:lnTo>
                    <a:pt x="22678" y="19369"/>
                  </a:lnTo>
                  <a:cubicBezTo>
                    <a:pt x="21948" y="19286"/>
                    <a:pt x="21198" y="19223"/>
                    <a:pt x="20475" y="19161"/>
                  </a:cubicBezTo>
                  <a:lnTo>
                    <a:pt x="20475" y="19161"/>
                  </a:lnTo>
                  <a:cubicBezTo>
                    <a:pt x="19056" y="19036"/>
                    <a:pt x="17596" y="18911"/>
                    <a:pt x="16178" y="18632"/>
                  </a:cubicBezTo>
                  <a:lnTo>
                    <a:pt x="16178" y="18632"/>
                  </a:lnTo>
                  <a:cubicBezTo>
                    <a:pt x="15365" y="18466"/>
                    <a:pt x="14635" y="18271"/>
                    <a:pt x="13946" y="18028"/>
                  </a:cubicBezTo>
                  <a:lnTo>
                    <a:pt x="13946" y="18028"/>
                  </a:lnTo>
                  <a:cubicBezTo>
                    <a:pt x="11423" y="17124"/>
                    <a:pt x="9386" y="15393"/>
                    <a:pt x="8489" y="13384"/>
                  </a:cubicBezTo>
                  <a:lnTo>
                    <a:pt x="8489" y="13384"/>
                  </a:lnTo>
                  <a:cubicBezTo>
                    <a:pt x="7947" y="12174"/>
                    <a:pt x="7641" y="10860"/>
                    <a:pt x="7342" y="9588"/>
                  </a:cubicBezTo>
                  <a:lnTo>
                    <a:pt x="7342" y="9588"/>
                  </a:lnTo>
                  <a:cubicBezTo>
                    <a:pt x="7175" y="8892"/>
                    <a:pt x="7008" y="8162"/>
                    <a:pt x="6800" y="7467"/>
                  </a:cubicBezTo>
                  <a:lnTo>
                    <a:pt x="6800" y="7467"/>
                  </a:lnTo>
                  <a:cubicBezTo>
                    <a:pt x="6612" y="6821"/>
                    <a:pt x="6410" y="6264"/>
                    <a:pt x="6181" y="5757"/>
                  </a:cubicBezTo>
                  <a:lnTo>
                    <a:pt x="6181" y="5757"/>
                  </a:lnTo>
                  <a:cubicBezTo>
                    <a:pt x="5437" y="4102"/>
                    <a:pt x="4067" y="1954"/>
                    <a:pt x="49" y="1"/>
                  </a:cubicBezTo>
                  <a:lnTo>
                    <a:pt x="49" y="1"/>
                  </a:lnTo>
                  <a:cubicBezTo>
                    <a:pt x="42" y="1"/>
                    <a:pt x="42" y="1"/>
                    <a:pt x="35" y="1"/>
                  </a:cubicBezTo>
                  <a:lnTo>
                    <a:pt x="35" y="1"/>
                  </a:lnTo>
                  <a:cubicBezTo>
                    <a:pt x="21" y="1"/>
                    <a:pt x="14" y="1"/>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9"/>
            <p:cNvSpPr/>
            <p:nvPr/>
          </p:nvSpPr>
          <p:spPr>
            <a:xfrm>
              <a:off x="5322625" y="1297225"/>
              <a:ext cx="713650" cy="573750"/>
            </a:xfrm>
            <a:custGeom>
              <a:rect b="b" l="l" r="r" t="t"/>
              <a:pathLst>
                <a:path extrusionOk="0" h="22950" w="28546">
                  <a:moveTo>
                    <a:pt x="7" y="14"/>
                  </a:moveTo>
                  <a:cubicBezTo>
                    <a:pt x="0" y="28"/>
                    <a:pt x="7" y="49"/>
                    <a:pt x="21" y="56"/>
                  </a:cubicBezTo>
                  <a:lnTo>
                    <a:pt x="21" y="56"/>
                  </a:lnTo>
                  <a:cubicBezTo>
                    <a:pt x="2225" y="1050"/>
                    <a:pt x="4936" y="2601"/>
                    <a:pt x="6375" y="5778"/>
                  </a:cubicBezTo>
                  <a:lnTo>
                    <a:pt x="6375" y="5778"/>
                  </a:lnTo>
                  <a:cubicBezTo>
                    <a:pt x="6612" y="6292"/>
                    <a:pt x="6813" y="6855"/>
                    <a:pt x="7001" y="7509"/>
                  </a:cubicBezTo>
                  <a:lnTo>
                    <a:pt x="7001" y="7509"/>
                  </a:lnTo>
                  <a:cubicBezTo>
                    <a:pt x="7217" y="8239"/>
                    <a:pt x="7383" y="8990"/>
                    <a:pt x="7550" y="9720"/>
                  </a:cubicBezTo>
                  <a:lnTo>
                    <a:pt x="7550" y="9720"/>
                  </a:lnTo>
                  <a:cubicBezTo>
                    <a:pt x="7835" y="11006"/>
                    <a:pt x="8134" y="12334"/>
                    <a:pt x="8677" y="13564"/>
                  </a:cubicBezTo>
                  <a:lnTo>
                    <a:pt x="8677" y="13564"/>
                  </a:lnTo>
                  <a:cubicBezTo>
                    <a:pt x="9587" y="15636"/>
                    <a:pt x="11708" y="17388"/>
                    <a:pt x="14336" y="18236"/>
                  </a:cubicBezTo>
                  <a:lnTo>
                    <a:pt x="14336" y="18236"/>
                  </a:lnTo>
                  <a:cubicBezTo>
                    <a:pt x="15052" y="18473"/>
                    <a:pt x="15816" y="18653"/>
                    <a:pt x="16665" y="18792"/>
                  </a:cubicBezTo>
                  <a:lnTo>
                    <a:pt x="16665" y="18792"/>
                  </a:lnTo>
                  <a:cubicBezTo>
                    <a:pt x="18194" y="19036"/>
                    <a:pt x="19765" y="19112"/>
                    <a:pt x="21295" y="19175"/>
                  </a:cubicBezTo>
                  <a:lnTo>
                    <a:pt x="21295" y="19175"/>
                  </a:lnTo>
                  <a:cubicBezTo>
                    <a:pt x="22004" y="19209"/>
                    <a:pt x="22741" y="19244"/>
                    <a:pt x="23457" y="19293"/>
                  </a:cubicBezTo>
                  <a:lnTo>
                    <a:pt x="23457" y="19293"/>
                  </a:lnTo>
                  <a:cubicBezTo>
                    <a:pt x="24639" y="19376"/>
                    <a:pt x="28490" y="19884"/>
                    <a:pt x="28400" y="22922"/>
                  </a:cubicBezTo>
                  <a:lnTo>
                    <a:pt x="28400" y="22922"/>
                  </a:lnTo>
                  <a:cubicBezTo>
                    <a:pt x="28400" y="22936"/>
                    <a:pt x="28414" y="22950"/>
                    <a:pt x="28428" y="22950"/>
                  </a:cubicBezTo>
                  <a:lnTo>
                    <a:pt x="28428" y="22950"/>
                  </a:lnTo>
                  <a:lnTo>
                    <a:pt x="28428" y="22950"/>
                  </a:lnTo>
                  <a:cubicBezTo>
                    <a:pt x="28449" y="22950"/>
                    <a:pt x="28456" y="22936"/>
                    <a:pt x="28463" y="22922"/>
                  </a:cubicBezTo>
                  <a:lnTo>
                    <a:pt x="28463" y="22922"/>
                  </a:lnTo>
                  <a:cubicBezTo>
                    <a:pt x="28546" y="19835"/>
                    <a:pt x="24660" y="19321"/>
                    <a:pt x="23464" y="19237"/>
                  </a:cubicBezTo>
                  <a:lnTo>
                    <a:pt x="23464" y="19237"/>
                  </a:lnTo>
                  <a:cubicBezTo>
                    <a:pt x="22748" y="19182"/>
                    <a:pt x="22011" y="19154"/>
                    <a:pt x="21295" y="19119"/>
                  </a:cubicBezTo>
                  <a:lnTo>
                    <a:pt x="21295" y="19119"/>
                  </a:lnTo>
                  <a:cubicBezTo>
                    <a:pt x="19772" y="19050"/>
                    <a:pt x="18194" y="18980"/>
                    <a:pt x="16672" y="18730"/>
                  </a:cubicBezTo>
                  <a:lnTo>
                    <a:pt x="16672" y="18730"/>
                  </a:lnTo>
                  <a:cubicBezTo>
                    <a:pt x="15830" y="18598"/>
                    <a:pt x="15073" y="18417"/>
                    <a:pt x="14350" y="18181"/>
                  </a:cubicBezTo>
                  <a:lnTo>
                    <a:pt x="14350" y="18181"/>
                  </a:lnTo>
                  <a:cubicBezTo>
                    <a:pt x="11735" y="17339"/>
                    <a:pt x="9636" y="15601"/>
                    <a:pt x="8732" y="13536"/>
                  </a:cubicBezTo>
                  <a:lnTo>
                    <a:pt x="8732" y="13536"/>
                  </a:lnTo>
                  <a:cubicBezTo>
                    <a:pt x="8190" y="12320"/>
                    <a:pt x="7891" y="10992"/>
                    <a:pt x="7606" y="9706"/>
                  </a:cubicBezTo>
                  <a:lnTo>
                    <a:pt x="7606" y="9706"/>
                  </a:lnTo>
                  <a:cubicBezTo>
                    <a:pt x="7439" y="8976"/>
                    <a:pt x="7272" y="8225"/>
                    <a:pt x="7057" y="7495"/>
                  </a:cubicBezTo>
                  <a:lnTo>
                    <a:pt x="7057" y="7495"/>
                  </a:lnTo>
                  <a:cubicBezTo>
                    <a:pt x="6869" y="6835"/>
                    <a:pt x="6660" y="6271"/>
                    <a:pt x="6431" y="5757"/>
                  </a:cubicBezTo>
                  <a:lnTo>
                    <a:pt x="6431" y="5757"/>
                  </a:lnTo>
                  <a:cubicBezTo>
                    <a:pt x="5805" y="4380"/>
                    <a:pt x="4929" y="3226"/>
                    <a:pt x="3747" y="2232"/>
                  </a:cubicBezTo>
                  <a:lnTo>
                    <a:pt x="3747" y="2232"/>
                  </a:lnTo>
                  <a:cubicBezTo>
                    <a:pt x="2767" y="1405"/>
                    <a:pt x="1592" y="696"/>
                    <a:pt x="49" y="1"/>
                  </a:cubicBezTo>
                  <a:lnTo>
                    <a:pt x="49" y="1"/>
                  </a:lnTo>
                  <a:cubicBezTo>
                    <a:pt x="42" y="1"/>
                    <a:pt x="42" y="1"/>
                    <a:pt x="35" y="1"/>
                  </a:cubicBezTo>
                  <a:lnTo>
                    <a:pt x="35" y="1"/>
                  </a:lnTo>
                  <a:cubicBezTo>
                    <a:pt x="28" y="1"/>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9"/>
            <p:cNvSpPr/>
            <p:nvPr/>
          </p:nvSpPr>
          <p:spPr>
            <a:xfrm>
              <a:off x="5286475" y="1293575"/>
              <a:ext cx="747375" cy="575850"/>
            </a:xfrm>
            <a:custGeom>
              <a:rect b="b" l="l" r="r" t="t"/>
              <a:pathLst>
                <a:path extrusionOk="0" h="23034" w="29895">
                  <a:moveTo>
                    <a:pt x="35" y="105"/>
                  </a:moveTo>
                  <a:cubicBezTo>
                    <a:pt x="0" y="195"/>
                    <a:pt x="42" y="292"/>
                    <a:pt x="132" y="334"/>
                  </a:cubicBezTo>
                  <a:lnTo>
                    <a:pt x="132" y="334"/>
                  </a:lnTo>
                  <a:cubicBezTo>
                    <a:pt x="2545" y="1349"/>
                    <a:pt x="5207" y="2823"/>
                    <a:pt x="6653" y="5979"/>
                  </a:cubicBezTo>
                  <a:lnTo>
                    <a:pt x="6653" y="5979"/>
                  </a:lnTo>
                  <a:cubicBezTo>
                    <a:pt x="7237" y="7259"/>
                    <a:pt x="7536" y="8656"/>
                    <a:pt x="7828" y="10012"/>
                  </a:cubicBezTo>
                  <a:lnTo>
                    <a:pt x="7828" y="10012"/>
                  </a:lnTo>
                  <a:cubicBezTo>
                    <a:pt x="8106" y="11319"/>
                    <a:pt x="8398" y="12667"/>
                    <a:pt x="8941" y="13919"/>
                  </a:cubicBezTo>
                  <a:lnTo>
                    <a:pt x="8941" y="13919"/>
                  </a:lnTo>
                  <a:cubicBezTo>
                    <a:pt x="9886" y="16088"/>
                    <a:pt x="12097" y="17868"/>
                    <a:pt x="14864" y="18681"/>
                  </a:cubicBezTo>
                  <a:lnTo>
                    <a:pt x="14864" y="18681"/>
                  </a:lnTo>
                  <a:cubicBezTo>
                    <a:pt x="17262" y="19390"/>
                    <a:pt x="19814" y="19404"/>
                    <a:pt x="22275" y="19418"/>
                  </a:cubicBezTo>
                  <a:lnTo>
                    <a:pt x="22275" y="19418"/>
                  </a:lnTo>
                  <a:cubicBezTo>
                    <a:pt x="22977" y="19425"/>
                    <a:pt x="23700" y="19425"/>
                    <a:pt x="24409" y="19446"/>
                  </a:cubicBezTo>
                  <a:lnTo>
                    <a:pt x="24409" y="19446"/>
                  </a:lnTo>
                  <a:cubicBezTo>
                    <a:pt x="25264" y="19474"/>
                    <a:pt x="29554" y="19759"/>
                    <a:pt x="29477" y="22859"/>
                  </a:cubicBezTo>
                  <a:lnTo>
                    <a:pt x="29477" y="22859"/>
                  </a:lnTo>
                  <a:cubicBezTo>
                    <a:pt x="29477" y="22957"/>
                    <a:pt x="29554" y="23033"/>
                    <a:pt x="29651" y="23033"/>
                  </a:cubicBezTo>
                  <a:lnTo>
                    <a:pt x="29651" y="23033"/>
                  </a:lnTo>
                  <a:cubicBezTo>
                    <a:pt x="29651" y="23033"/>
                    <a:pt x="29651" y="23033"/>
                    <a:pt x="29651" y="23033"/>
                  </a:cubicBezTo>
                  <a:lnTo>
                    <a:pt x="29651" y="23033"/>
                  </a:lnTo>
                  <a:cubicBezTo>
                    <a:pt x="29749" y="23033"/>
                    <a:pt x="29825" y="22964"/>
                    <a:pt x="29825" y="22866"/>
                  </a:cubicBezTo>
                  <a:lnTo>
                    <a:pt x="29825" y="22866"/>
                  </a:lnTo>
                  <a:cubicBezTo>
                    <a:pt x="29895" y="20211"/>
                    <a:pt x="27079" y="19182"/>
                    <a:pt x="24416" y="19098"/>
                  </a:cubicBezTo>
                  <a:lnTo>
                    <a:pt x="24416" y="19098"/>
                  </a:lnTo>
                  <a:cubicBezTo>
                    <a:pt x="23707" y="19077"/>
                    <a:pt x="22977" y="19077"/>
                    <a:pt x="22275" y="19070"/>
                  </a:cubicBezTo>
                  <a:lnTo>
                    <a:pt x="22275" y="19070"/>
                  </a:lnTo>
                  <a:cubicBezTo>
                    <a:pt x="19835" y="19057"/>
                    <a:pt x="17318" y="19043"/>
                    <a:pt x="14961" y="18347"/>
                  </a:cubicBezTo>
                  <a:lnTo>
                    <a:pt x="14961" y="18347"/>
                  </a:lnTo>
                  <a:cubicBezTo>
                    <a:pt x="12292" y="17569"/>
                    <a:pt x="10164" y="15859"/>
                    <a:pt x="9260" y="13780"/>
                  </a:cubicBezTo>
                  <a:lnTo>
                    <a:pt x="9260" y="13780"/>
                  </a:lnTo>
                  <a:cubicBezTo>
                    <a:pt x="8732" y="12563"/>
                    <a:pt x="8447" y="11228"/>
                    <a:pt x="8169" y="9935"/>
                  </a:cubicBezTo>
                  <a:lnTo>
                    <a:pt x="8169" y="9935"/>
                  </a:lnTo>
                  <a:cubicBezTo>
                    <a:pt x="7877" y="8566"/>
                    <a:pt x="7571" y="7147"/>
                    <a:pt x="6966" y="5833"/>
                  </a:cubicBezTo>
                  <a:lnTo>
                    <a:pt x="6966" y="5833"/>
                  </a:lnTo>
                  <a:cubicBezTo>
                    <a:pt x="6181" y="4109"/>
                    <a:pt x="4707" y="1885"/>
                    <a:pt x="264" y="14"/>
                  </a:cubicBezTo>
                  <a:lnTo>
                    <a:pt x="264" y="14"/>
                  </a:lnTo>
                  <a:cubicBezTo>
                    <a:pt x="243" y="1"/>
                    <a:pt x="223" y="1"/>
                    <a:pt x="195" y="1"/>
                  </a:cubicBezTo>
                  <a:lnTo>
                    <a:pt x="195" y="1"/>
                  </a:lnTo>
                  <a:cubicBezTo>
                    <a:pt x="132" y="1"/>
                    <a:pt x="63" y="42"/>
                    <a:pt x="35"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2">
    <p:spTree>
      <p:nvGrpSpPr>
        <p:cNvPr id="948" name="Shape 948"/>
        <p:cNvGrpSpPr/>
        <p:nvPr/>
      </p:nvGrpSpPr>
      <p:grpSpPr>
        <a:xfrm>
          <a:off x="0" y="0"/>
          <a:ext cx="0" cy="0"/>
          <a:chOff x="0" y="0"/>
          <a:chExt cx="0" cy="0"/>
        </a:xfrm>
      </p:grpSpPr>
      <p:sp>
        <p:nvSpPr>
          <p:cNvPr id="949" name="Google Shape;949;p30"/>
          <p:cNvSpPr txBox="1"/>
          <p:nvPr>
            <p:ph type="title"/>
          </p:nvPr>
        </p:nvSpPr>
        <p:spPr>
          <a:xfrm>
            <a:off x="713225" y="539500"/>
            <a:ext cx="85206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3">
    <p:spTree>
      <p:nvGrpSpPr>
        <p:cNvPr id="950" name="Shape 950"/>
        <p:cNvGrpSpPr/>
        <p:nvPr/>
      </p:nvGrpSpPr>
      <p:grpSpPr>
        <a:xfrm>
          <a:off x="0" y="0"/>
          <a:ext cx="0" cy="0"/>
          <a:chOff x="0" y="0"/>
          <a:chExt cx="0" cy="0"/>
        </a:xfrm>
      </p:grpSpPr>
      <p:grpSp>
        <p:nvGrpSpPr>
          <p:cNvPr id="951" name="Google Shape;951;p31"/>
          <p:cNvGrpSpPr/>
          <p:nvPr/>
        </p:nvGrpSpPr>
        <p:grpSpPr>
          <a:xfrm flipH="1" rot="-5400000">
            <a:off x="6170203" y="2130440"/>
            <a:ext cx="5143431" cy="882627"/>
            <a:chOff x="2014000" y="4030650"/>
            <a:chExt cx="3850450" cy="817550"/>
          </a:xfrm>
        </p:grpSpPr>
        <p:sp>
          <p:nvSpPr>
            <p:cNvPr id="952" name="Google Shape;952;p31"/>
            <p:cNvSpPr/>
            <p:nvPr/>
          </p:nvSpPr>
          <p:spPr>
            <a:xfrm>
              <a:off x="3407225" y="4695075"/>
              <a:ext cx="1119425" cy="135550"/>
            </a:xfrm>
            <a:custGeom>
              <a:rect b="b" l="l" r="r" t="t"/>
              <a:pathLst>
                <a:path extrusionOk="0" h="5422" w="44777">
                  <a:moveTo>
                    <a:pt x="13222" y="1898"/>
                  </a:moveTo>
                  <a:cubicBezTo>
                    <a:pt x="11201" y="2403"/>
                    <a:pt x="9180" y="2970"/>
                    <a:pt x="7221" y="3512"/>
                  </a:cubicBezTo>
                  <a:lnTo>
                    <a:pt x="7221" y="3512"/>
                  </a:lnTo>
                  <a:cubicBezTo>
                    <a:pt x="4868" y="4177"/>
                    <a:pt x="2465" y="4843"/>
                    <a:pt x="1" y="5422"/>
                  </a:cubicBezTo>
                  <a:lnTo>
                    <a:pt x="1" y="5422"/>
                  </a:lnTo>
                  <a:lnTo>
                    <a:pt x="2182" y="5422"/>
                  </a:lnTo>
                  <a:cubicBezTo>
                    <a:pt x="3993" y="4966"/>
                    <a:pt x="5780" y="4461"/>
                    <a:pt x="7529" y="3968"/>
                  </a:cubicBezTo>
                  <a:lnTo>
                    <a:pt x="7529" y="3968"/>
                  </a:lnTo>
                  <a:cubicBezTo>
                    <a:pt x="9488" y="3426"/>
                    <a:pt x="11497" y="2859"/>
                    <a:pt x="13505" y="2354"/>
                  </a:cubicBezTo>
                  <a:lnTo>
                    <a:pt x="13505" y="2354"/>
                  </a:lnTo>
                  <a:cubicBezTo>
                    <a:pt x="21157" y="456"/>
                    <a:pt x="27428" y="25"/>
                    <a:pt x="32689" y="1011"/>
                  </a:cubicBezTo>
                  <a:lnTo>
                    <a:pt x="32689" y="1011"/>
                  </a:lnTo>
                  <a:cubicBezTo>
                    <a:pt x="36891" y="1812"/>
                    <a:pt x="40390" y="3500"/>
                    <a:pt x="43643" y="5422"/>
                  </a:cubicBezTo>
                  <a:lnTo>
                    <a:pt x="43643" y="5422"/>
                  </a:lnTo>
                  <a:lnTo>
                    <a:pt x="44777" y="5422"/>
                  </a:lnTo>
                  <a:cubicBezTo>
                    <a:pt x="41290" y="3302"/>
                    <a:pt x="37532" y="1405"/>
                    <a:pt x="32911" y="542"/>
                  </a:cubicBezTo>
                  <a:lnTo>
                    <a:pt x="32911" y="542"/>
                  </a:lnTo>
                  <a:cubicBezTo>
                    <a:pt x="31026" y="185"/>
                    <a:pt x="29018" y="0"/>
                    <a:pt x="26861" y="0"/>
                  </a:cubicBezTo>
                  <a:lnTo>
                    <a:pt x="26861" y="0"/>
                  </a:lnTo>
                  <a:cubicBezTo>
                    <a:pt x="22832" y="0"/>
                    <a:pt x="18323" y="629"/>
                    <a:pt x="13222" y="18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1"/>
            <p:cNvSpPr/>
            <p:nvPr/>
          </p:nvSpPr>
          <p:spPr>
            <a:xfrm>
              <a:off x="2014000" y="4498850"/>
              <a:ext cx="850800" cy="331775"/>
            </a:xfrm>
            <a:custGeom>
              <a:rect b="b" l="l" r="r" t="t"/>
              <a:pathLst>
                <a:path extrusionOk="0" h="13271" w="34032">
                  <a:moveTo>
                    <a:pt x="3352" y="13"/>
                  </a:moveTo>
                  <a:cubicBezTo>
                    <a:pt x="2218" y="13"/>
                    <a:pt x="1097" y="25"/>
                    <a:pt x="0" y="13"/>
                  </a:cubicBezTo>
                  <a:lnTo>
                    <a:pt x="0" y="13"/>
                  </a:lnTo>
                  <a:lnTo>
                    <a:pt x="0" y="506"/>
                  </a:lnTo>
                  <a:cubicBezTo>
                    <a:pt x="1121" y="518"/>
                    <a:pt x="2243" y="506"/>
                    <a:pt x="3352" y="506"/>
                  </a:cubicBezTo>
                  <a:lnTo>
                    <a:pt x="3352" y="506"/>
                  </a:lnTo>
                  <a:cubicBezTo>
                    <a:pt x="8699" y="481"/>
                    <a:pt x="14231" y="444"/>
                    <a:pt x="18507" y="2292"/>
                  </a:cubicBezTo>
                  <a:lnTo>
                    <a:pt x="18507" y="2292"/>
                  </a:lnTo>
                  <a:cubicBezTo>
                    <a:pt x="21526" y="3586"/>
                    <a:pt x="23411" y="5570"/>
                    <a:pt x="25407" y="7677"/>
                  </a:cubicBezTo>
                  <a:lnTo>
                    <a:pt x="25407" y="7677"/>
                  </a:lnTo>
                  <a:cubicBezTo>
                    <a:pt x="27107" y="9463"/>
                    <a:pt x="28857" y="11312"/>
                    <a:pt x="31370" y="12679"/>
                  </a:cubicBezTo>
                  <a:lnTo>
                    <a:pt x="31370" y="12679"/>
                  </a:lnTo>
                  <a:cubicBezTo>
                    <a:pt x="31765" y="12889"/>
                    <a:pt x="32171" y="13086"/>
                    <a:pt x="32590" y="13271"/>
                  </a:cubicBezTo>
                  <a:lnTo>
                    <a:pt x="32590" y="13271"/>
                  </a:lnTo>
                  <a:lnTo>
                    <a:pt x="34032" y="13271"/>
                  </a:lnTo>
                  <a:cubicBezTo>
                    <a:pt x="33268" y="12987"/>
                    <a:pt x="32541" y="12667"/>
                    <a:pt x="31876" y="12297"/>
                  </a:cubicBezTo>
                  <a:lnTo>
                    <a:pt x="31876" y="12297"/>
                  </a:lnTo>
                  <a:cubicBezTo>
                    <a:pt x="29448" y="10991"/>
                    <a:pt x="27736" y="9168"/>
                    <a:pt x="26072" y="7418"/>
                  </a:cubicBezTo>
                  <a:lnTo>
                    <a:pt x="26072" y="7418"/>
                  </a:lnTo>
                  <a:cubicBezTo>
                    <a:pt x="24125" y="5360"/>
                    <a:pt x="22105" y="3241"/>
                    <a:pt x="18938" y="1873"/>
                  </a:cubicBezTo>
                  <a:lnTo>
                    <a:pt x="18938" y="1873"/>
                  </a:lnTo>
                  <a:cubicBezTo>
                    <a:pt x="15008" y="185"/>
                    <a:pt x="10165" y="1"/>
                    <a:pt x="5335" y="1"/>
                  </a:cubicBezTo>
                  <a:lnTo>
                    <a:pt x="5335" y="1"/>
                  </a:lnTo>
                  <a:cubicBezTo>
                    <a:pt x="4670" y="1"/>
                    <a:pt x="4005" y="1"/>
                    <a:pt x="3352"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1"/>
            <p:cNvSpPr/>
            <p:nvPr/>
          </p:nvSpPr>
          <p:spPr>
            <a:xfrm>
              <a:off x="3316350" y="4675350"/>
              <a:ext cx="1220175" cy="155275"/>
            </a:xfrm>
            <a:custGeom>
              <a:rect b="b" l="l" r="r" t="t"/>
              <a:pathLst>
                <a:path extrusionOk="0" h="6211" w="48807">
                  <a:moveTo>
                    <a:pt x="25790" y="247"/>
                  </a:moveTo>
                  <a:cubicBezTo>
                    <a:pt x="22943" y="494"/>
                    <a:pt x="19949" y="1011"/>
                    <a:pt x="16623" y="1800"/>
                  </a:cubicBezTo>
                  <a:lnTo>
                    <a:pt x="16623" y="1800"/>
                  </a:lnTo>
                  <a:cubicBezTo>
                    <a:pt x="14072" y="2416"/>
                    <a:pt x="11546" y="3130"/>
                    <a:pt x="9082" y="3833"/>
                  </a:cubicBezTo>
                  <a:lnTo>
                    <a:pt x="9082" y="3833"/>
                  </a:lnTo>
                  <a:cubicBezTo>
                    <a:pt x="7160" y="4387"/>
                    <a:pt x="5151" y="4954"/>
                    <a:pt x="3180" y="5459"/>
                  </a:cubicBezTo>
                  <a:lnTo>
                    <a:pt x="3180" y="5459"/>
                  </a:lnTo>
                  <a:cubicBezTo>
                    <a:pt x="2059" y="5743"/>
                    <a:pt x="999" y="6001"/>
                    <a:pt x="1" y="6211"/>
                  </a:cubicBezTo>
                  <a:lnTo>
                    <a:pt x="1" y="6211"/>
                  </a:lnTo>
                  <a:lnTo>
                    <a:pt x="395" y="6211"/>
                  </a:lnTo>
                  <a:cubicBezTo>
                    <a:pt x="1282" y="6014"/>
                    <a:pt x="2231" y="5792"/>
                    <a:pt x="3229" y="5533"/>
                  </a:cubicBezTo>
                  <a:lnTo>
                    <a:pt x="3229" y="5533"/>
                  </a:lnTo>
                  <a:cubicBezTo>
                    <a:pt x="5201" y="5028"/>
                    <a:pt x="7209" y="4461"/>
                    <a:pt x="9143" y="3907"/>
                  </a:cubicBezTo>
                  <a:lnTo>
                    <a:pt x="9143" y="3907"/>
                  </a:lnTo>
                  <a:cubicBezTo>
                    <a:pt x="11595" y="3204"/>
                    <a:pt x="14121" y="2490"/>
                    <a:pt x="16672" y="1874"/>
                  </a:cubicBezTo>
                  <a:lnTo>
                    <a:pt x="16672" y="1874"/>
                  </a:lnTo>
                  <a:cubicBezTo>
                    <a:pt x="19974" y="1085"/>
                    <a:pt x="22968" y="580"/>
                    <a:pt x="25802" y="333"/>
                  </a:cubicBezTo>
                  <a:lnTo>
                    <a:pt x="25802" y="333"/>
                  </a:lnTo>
                  <a:cubicBezTo>
                    <a:pt x="29572" y="1"/>
                    <a:pt x="33047" y="149"/>
                    <a:pt x="36127" y="765"/>
                  </a:cubicBezTo>
                  <a:lnTo>
                    <a:pt x="36127" y="765"/>
                  </a:lnTo>
                  <a:cubicBezTo>
                    <a:pt x="40908" y="1726"/>
                    <a:pt x="44703" y="3783"/>
                    <a:pt x="47463" y="5471"/>
                  </a:cubicBezTo>
                  <a:lnTo>
                    <a:pt x="47463" y="5471"/>
                  </a:lnTo>
                  <a:cubicBezTo>
                    <a:pt x="47857" y="5718"/>
                    <a:pt x="48239" y="5964"/>
                    <a:pt x="48634" y="6211"/>
                  </a:cubicBezTo>
                  <a:lnTo>
                    <a:pt x="48634" y="6211"/>
                  </a:lnTo>
                  <a:lnTo>
                    <a:pt x="48806" y="6211"/>
                  </a:lnTo>
                  <a:cubicBezTo>
                    <a:pt x="48387" y="5940"/>
                    <a:pt x="47968" y="5681"/>
                    <a:pt x="47549" y="5422"/>
                  </a:cubicBezTo>
                  <a:lnTo>
                    <a:pt x="47549" y="5422"/>
                  </a:lnTo>
                  <a:cubicBezTo>
                    <a:pt x="44777" y="3722"/>
                    <a:pt x="40970" y="1652"/>
                    <a:pt x="36164" y="691"/>
                  </a:cubicBezTo>
                  <a:lnTo>
                    <a:pt x="36164" y="691"/>
                  </a:lnTo>
                  <a:cubicBezTo>
                    <a:pt x="34144" y="284"/>
                    <a:pt x="31950" y="75"/>
                    <a:pt x="29609" y="75"/>
                  </a:cubicBezTo>
                  <a:lnTo>
                    <a:pt x="29609" y="75"/>
                  </a:lnTo>
                  <a:cubicBezTo>
                    <a:pt x="28377" y="75"/>
                    <a:pt x="27096" y="136"/>
                    <a:pt x="25790" y="247"/>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1"/>
            <p:cNvSpPr/>
            <p:nvPr/>
          </p:nvSpPr>
          <p:spPr>
            <a:xfrm>
              <a:off x="2014000" y="4536425"/>
              <a:ext cx="852050" cy="294200"/>
            </a:xfrm>
            <a:custGeom>
              <a:rect b="b" l="l" r="r" t="t"/>
              <a:pathLst>
                <a:path extrusionOk="0" h="11768" w="34082">
                  <a:moveTo>
                    <a:pt x="0" y="75"/>
                  </a:moveTo>
                  <a:cubicBezTo>
                    <a:pt x="1220" y="99"/>
                    <a:pt x="2440" y="99"/>
                    <a:pt x="3647" y="99"/>
                  </a:cubicBezTo>
                  <a:lnTo>
                    <a:pt x="3647" y="99"/>
                  </a:lnTo>
                  <a:cubicBezTo>
                    <a:pt x="7085" y="99"/>
                    <a:pt x="10646" y="99"/>
                    <a:pt x="13849" y="568"/>
                  </a:cubicBezTo>
                  <a:lnTo>
                    <a:pt x="13849" y="568"/>
                  </a:lnTo>
                  <a:cubicBezTo>
                    <a:pt x="15722" y="826"/>
                    <a:pt x="17324" y="1233"/>
                    <a:pt x="18741" y="1775"/>
                  </a:cubicBezTo>
                  <a:lnTo>
                    <a:pt x="18741" y="1775"/>
                  </a:lnTo>
                  <a:cubicBezTo>
                    <a:pt x="21883" y="2983"/>
                    <a:pt x="23978" y="4868"/>
                    <a:pt x="25998" y="6704"/>
                  </a:cubicBezTo>
                  <a:lnTo>
                    <a:pt x="25998" y="6704"/>
                  </a:lnTo>
                  <a:cubicBezTo>
                    <a:pt x="27736" y="8281"/>
                    <a:pt x="29534" y="9907"/>
                    <a:pt x="31986" y="11053"/>
                  </a:cubicBezTo>
                  <a:lnTo>
                    <a:pt x="31986" y="11053"/>
                  </a:lnTo>
                  <a:cubicBezTo>
                    <a:pt x="32171" y="11139"/>
                    <a:pt x="32356" y="11213"/>
                    <a:pt x="32553" y="11300"/>
                  </a:cubicBezTo>
                  <a:lnTo>
                    <a:pt x="32553" y="11300"/>
                  </a:lnTo>
                  <a:cubicBezTo>
                    <a:pt x="32948" y="11472"/>
                    <a:pt x="33366" y="11620"/>
                    <a:pt x="33798" y="11768"/>
                  </a:cubicBezTo>
                  <a:lnTo>
                    <a:pt x="33798" y="11768"/>
                  </a:lnTo>
                  <a:lnTo>
                    <a:pt x="34081" y="11768"/>
                  </a:lnTo>
                  <a:cubicBezTo>
                    <a:pt x="33576" y="11608"/>
                    <a:pt x="33083" y="11423"/>
                    <a:pt x="32615" y="11226"/>
                  </a:cubicBezTo>
                  <a:lnTo>
                    <a:pt x="32615" y="11226"/>
                  </a:lnTo>
                  <a:cubicBezTo>
                    <a:pt x="32430" y="11152"/>
                    <a:pt x="32245" y="11065"/>
                    <a:pt x="32060" y="10979"/>
                  </a:cubicBezTo>
                  <a:lnTo>
                    <a:pt x="32060" y="10979"/>
                  </a:lnTo>
                  <a:cubicBezTo>
                    <a:pt x="29633" y="9846"/>
                    <a:pt x="27834" y="8219"/>
                    <a:pt x="26097" y="6654"/>
                  </a:cubicBezTo>
                  <a:lnTo>
                    <a:pt x="26097" y="6654"/>
                  </a:lnTo>
                  <a:cubicBezTo>
                    <a:pt x="24064" y="4818"/>
                    <a:pt x="21969" y="2921"/>
                    <a:pt x="18803" y="1701"/>
                  </a:cubicBezTo>
                  <a:lnTo>
                    <a:pt x="18803" y="1701"/>
                  </a:lnTo>
                  <a:cubicBezTo>
                    <a:pt x="17373" y="1159"/>
                    <a:pt x="15759" y="752"/>
                    <a:pt x="13874" y="481"/>
                  </a:cubicBezTo>
                  <a:lnTo>
                    <a:pt x="13874" y="481"/>
                  </a:lnTo>
                  <a:cubicBezTo>
                    <a:pt x="10658" y="25"/>
                    <a:pt x="7097" y="25"/>
                    <a:pt x="3660" y="13"/>
                  </a:cubicBezTo>
                  <a:lnTo>
                    <a:pt x="3660" y="13"/>
                  </a:lnTo>
                  <a:cubicBezTo>
                    <a:pt x="2440" y="13"/>
                    <a:pt x="1220" y="13"/>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1"/>
            <p:cNvSpPr/>
            <p:nvPr/>
          </p:nvSpPr>
          <p:spPr>
            <a:xfrm>
              <a:off x="3200225" y="4652250"/>
              <a:ext cx="1356300" cy="178375"/>
            </a:xfrm>
            <a:custGeom>
              <a:rect b="b" l="l" r="r" t="t"/>
              <a:pathLst>
                <a:path extrusionOk="0" h="7135" w="54252">
                  <a:moveTo>
                    <a:pt x="30139" y="198"/>
                  </a:moveTo>
                  <a:cubicBezTo>
                    <a:pt x="27293" y="407"/>
                    <a:pt x="24188" y="900"/>
                    <a:pt x="20923" y="1652"/>
                  </a:cubicBezTo>
                  <a:lnTo>
                    <a:pt x="20923" y="1652"/>
                  </a:lnTo>
                  <a:cubicBezTo>
                    <a:pt x="17719" y="2391"/>
                    <a:pt x="14565" y="3315"/>
                    <a:pt x="11509" y="4215"/>
                  </a:cubicBezTo>
                  <a:lnTo>
                    <a:pt x="11509" y="4215"/>
                  </a:lnTo>
                  <a:cubicBezTo>
                    <a:pt x="10178" y="4609"/>
                    <a:pt x="8811" y="5003"/>
                    <a:pt x="7468" y="5385"/>
                  </a:cubicBezTo>
                  <a:lnTo>
                    <a:pt x="7468" y="5385"/>
                  </a:lnTo>
                  <a:cubicBezTo>
                    <a:pt x="5595" y="5915"/>
                    <a:pt x="4055" y="6309"/>
                    <a:pt x="2613" y="6630"/>
                  </a:cubicBezTo>
                  <a:lnTo>
                    <a:pt x="2613" y="6630"/>
                  </a:lnTo>
                  <a:cubicBezTo>
                    <a:pt x="1726" y="6827"/>
                    <a:pt x="851" y="6987"/>
                    <a:pt x="1" y="7135"/>
                  </a:cubicBezTo>
                  <a:lnTo>
                    <a:pt x="1" y="7135"/>
                  </a:lnTo>
                  <a:lnTo>
                    <a:pt x="457" y="7135"/>
                  </a:lnTo>
                  <a:cubicBezTo>
                    <a:pt x="1184" y="7012"/>
                    <a:pt x="1911" y="6864"/>
                    <a:pt x="2650" y="6703"/>
                  </a:cubicBezTo>
                  <a:lnTo>
                    <a:pt x="2650" y="6703"/>
                  </a:lnTo>
                  <a:cubicBezTo>
                    <a:pt x="4092" y="6383"/>
                    <a:pt x="5644" y="5977"/>
                    <a:pt x="7517" y="5459"/>
                  </a:cubicBezTo>
                  <a:lnTo>
                    <a:pt x="7517" y="5459"/>
                  </a:lnTo>
                  <a:cubicBezTo>
                    <a:pt x="8860" y="5077"/>
                    <a:pt x="10240" y="4670"/>
                    <a:pt x="11558" y="4288"/>
                  </a:cubicBezTo>
                  <a:lnTo>
                    <a:pt x="11558" y="4288"/>
                  </a:lnTo>
                  <a:cubicBezTo>
                    <a:pt x="14602" y="3389"/>
                    <a:pt x="17756" y="2465"/>
                    <a:pt x="20959" y="1726"/>
                  </a:cubicBezTo>
                  <a:lnTo>
                    <a:pt x="20959" y="1726"/>
                  </a:lnTo>
                  <a:cubicBezTo>
                    <a:pt x="24212" y="974"/>
                    <a:pt x="27305" y="481"/>
                    <a:pt x="30164" y="272"/>
                  </a:cubicBezTo>
                  <a:lnTo>
                    <a:pt x="30164" y="272"/>
                  </a:lnTo>
                  <a:cubicBezTo>
                    <a:pt x="33909" y="1"/>
                    <a:pt x="37384" y="198"/>
                    <a:pt x="40489" y="851"/>
                  </a:cubicBezTo>
                  <a:lnTo>
                    <a:pt x="40489" y="851"/>
                  </a:lnTo>
                  <a:cubicBezTo>
                    <a:pt x="44247" y="1639"/>
                    <a:pt x="47734" y="3118"/>
                    <a:pt x="51788" y="5656"/>
                  </a:cubicBezTo>
                  <a:lnTo>
                    <a:pt x="51788" y="5656"/>
                  </a:lnTo>
                  <a:cubicBezTo>
                    <a:pt x="52564" y="6137"/>
                    <a:pt x="53328" y="6630"/>
                    <a:pt x="54079" y="7135"/>
                  </a:cubicBezTo>
                  <a:lnTo>
                    <a:pt x="54079" y="7135"/>
                  </a:lnTo>
                  <a:lnTo>
                    <a:pt x="54252" y="7135"/>
                  </a:lnTo>
                  <a:cubicBezTo>
                    <a:pt x="53463" y="6617"/>
                    <a:pt x="52675" y="6100"/>
                    <a:pt x="51874" y="5595"/>
                  </a:cubicBezTo>
                  <a:lnTo>
                    <a:pt x="51874" y="5595"/>
                  </a:lnTo>
                  <a:cubicBezTo>
                    <a:pt x="47808" y="3056"/>
                    <a:pt x="44309" y="1578"/>
                    <a:pt x="40526" y="777"/>
                  </a:cubicBezTo>
                  <a:lnTo>
                    <a:pt x="40526" y="777"/>
                  </a:lnTo>
                  <a:cubicBezTo>
                    <a:pt x="38333" y="309"/>
                    <a:pt x="35942" y="75"/>
                    <a:pt x="33404" y="75"/>
                  </a:cubicBezTo>
                  <a:lnTo>
                    <a:pt x="33404" y="75"/>
                  </a:lnTo>
                  <a:cubicBezTo>
                    <a:pt x="32344" y="75"/>
                    <a:pt x="31260" y="112"/>
                    <a:pt x="30139" y="1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1"/>
            <p:cNvSpPr/>
            <p:nvPr/>
          </p:nvSpPr>
          <p:spPr>
            <a:xfrm>
              <a:off x="2014000" y="4568475"/>
              <a:ext cx="873900" cy="262150"/>
            </a:xfrm>
            <a:custGeom>
              <a:rect b="b" l="l" r="r" t="t"/>
              <a:pathLst>
                <a:path extrusionOk="0" h="10486" w="34956">
                  <a:moveTo>
                    <a:pt x="0" y="74"/>
                  </a:moveTo>
                  <a:cubicBezTo>
                    <a:pt x="1331" y="111"/>
                    <a:pt x="2674" y="111"/>
                    <a:pt x="4005" y="123"/>
                  </a:cubicBezTo>
                  <a:lnTo>
                    <a:pt x="4005" y="123"/>
                  </a:lnTo>
                  <a:cubicBezTo>
                    <a:pt x="7319" y="148"/>
                    <a:pt x="10744" y="173"/>
                    <a:pt x="13862" y="567"/>
                  </a:cubicBezTo>
                  <a:lnTo>
                    <a:pt x="13862" y="567"/>
                  </a:lnTo>
                  <a:cubicBezTo>
                    <a:pt x="15747" y="801"/>
                    <a:pt x="17361" y="1158"/>
                    <a:pt x="18803" y="1651"/>
                  </a:cubicBezTo>
                  <a:lnTo>
                    <a:pt x="18803" y="1651"/>
                  </a:lnTo>
                  <a:cubicBezTo>
                    <a:pt x="21981" y="2736"/>
                    <a:pt x="24162" y="4411"/>
                    <a:pt x="26282" y="6025"/>
                  </a:cubicBezTo>
                  <a:lnTo>
                    <a:pt x="26282" y="6025"/>
                  </a:lnTo>
                  <a:cubicBezTo>
                    <a:pt x="28167" y="7479"/>
                    <a:pt x="29953" y="8847"/>
                    <a:pt x="32381" y="9796"/>
                  </a:cubicBezTo>
                  <a:lnTo>
                    <a:pt x="32381" y="9796"/>
                  </a:lnTo>
                  <a:cubicBezTo>
                    <a:pt x="32566" y="9870"/>
                    <a:pt x="32750" y="9931"/>
                    <a:pt x="32935" y="10005"/>
                  </a:cubicBezTo>
                  <a:lnTo>
                    <a:pt x="32935" y="10005"/>
                  </a:lnTo>
                  <a:cubicBezTo>
                    <a:pt x="33465" y="10190"/>
                    <a:pt x="34019" y="10350"/>
                    <a:pt x="34599" y="10486"/>
                  </a:cubicBezTo>
                  <a:lnTo>
                    <a:pt x="34599" y="10486"/>
                  </a:lnTo>
                  <a:lnTo>
                    <a:pt x="34956" y="10486"/>
                  </a:lnTo>
                  <a:cubicBezTo>
                    <a:pt x="34278" y="10326"/>
                    <a:pt x="33613" y="10153"/>
                    <a:pt x="32997" y="9931"/>
                  </a:cubicBezTo>
                  <a:lnTo>
                    <a:pt x="32997" y="9931"/>
                  </a:lnTo>
                  <a:cubicBezTo>
                    <a:pt x="32812" y="9870"/>
                    <a:pt x="32627" y="9796"/>
                    <a:pt x="32442" y="9722"/>
                  </a:cubicBezTo>
                  <a:lnTo>
                    <a:pt x="32442" y="9722"/>
                  </a:lnTo>
                  <a:cubicBezTo>
                    <a:pt x="30040" y="8785"/>
                    <a:pt x="28253" y="7418"/>
                    <a:pt x="26368" y="5976"/>
                  </a:cubicBezTo>
                  <a:lnTo>
                    <a:pt x="26368" y="5976"/>
                  </a:lnTo>
                  <a:cubicBezTo>
                    <a:pt x="24249" y="4350"/>
                    <a:pt x="22055" y="2674"/>
                    <a:pt x="18852" y="1590"/>
                  </a:cubicBezTo>
                  <a:lnTo>
                    <a:pt x="18852" y="1590"/>
                  </a:lnTo>
                  <a:cubicBezTo>
                    <a:pt x="17410" y="1097"/>
                    <a:pt x="15784" y="727"/>
                    <a:pt x="13886" y="493"/>
                  </a:cubicBezTo>
                  <a:lnTo>
                    <a:pt x="13886" y="493"/>
                  </a:lnTo>
                  <a:cubicBezTo>
                    <a:pt x="10757" y="86"/>
                    <a:pt x="7331" y="62"/>
                    <a:pt x="4017" y="49"/>
                  </a:cubicBezTo>
                  <a:lnTo>
                    <a:pt x="4017" y="49"/>
                  </a:lnTo>
                  <a:cubicBezTo>
                    <a:pt x="2674" y="37"/>
                    <a:pt x="1331" y="25"/>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1"/>
            <p:cNvSpPr/>
            <p:nvPr/>
          </p:nvSpPr>
          <p:spPr>
            <a:xfrm>
              <a:off x="3068700" y="4629150"/>
              <a:ext cx="1506000" cy="201475"/>
            </a:xfrm>
            <a:custGeom>
              <a:rect b="b" l="l" r="r" t="t"/>
              <a:pathLst>
                <a:path extrusionOk="0" h="8059" w="60240">
                  <a:moveTo>
                    <a:pt x="35117" y="148"/>
                  </a:moveTo>
                  <a:cubicBezTo>
                    <a:pt x="32209" y="321"/>
                    <a:pt x="29091" y="777"/>
                    <a:pt x="25826" y="1504"/>
                  </a:cubicBezTo>
                  <a:lnTo>
                    <a:pt x="25826" y="1504"/>
                  </a:lnTo>
                  <a:cubicBezTo>
                    <a:pt x="21797" y="2391"/>
                    <a:pt x="17879" y="3611"/>
                    <a:pt x="14096" y="4781"/>
                  </a:cubicBezTo>
                  <a:lnTo>
                    <a:pt x="14096" y="4781"/>
                  </a:lnTo>
                  <a:cubicBezTo>
                    <a:pt x="13529" y="4954"/>
                    <a:pt x="12950" y="5126"/>
                    <a:pt x="12384" y="5311"/>
                  </a:cubicBezTo>
                  <a:lnTo>
                    <a:pt x="12384" y="5311"/>
                  </a:lnTo>
                  <a:cubicBezTo>
                    <a:pt x="10979" y="5742"/>
                    <a:pt x="9316" y="6235"/>
                    <a:pt x="7640" y="6679"/>
                  </a:cubicBezTo>
                  <a:lnTo>
                    <a:pt x="7640" y="6679"/>
                  </a:lnTo>
                  <a:cubicBezTo>
                    <a:pt x="5447" y="7258"/>
                    <a:pt x="2773" y="7812"/>
                    <a:pt x="1" y="8059"/>
                  </a:cubicBezTo>
                  <a:lnTo>
                    <a:pt x="1" y="8059"/>
                  </a:lnTo>
                  <a:lnTo>
                    <a:pt x="764" y="8059"/>
                  </a:lnTo>
                  <a:cubicBezTo>
                    <a:pt x="3278" y="7775"/>
                    <a:pt x="5668" y="7270"/>
                    <a:pt x="7677" y="6753"/>
                  </a:cubicBezTo>
                  <a:lnTo>
                    <a:pt x="7677" y="6753"/>
                  </a:lnTo>
                  <a:cubicBezTo>
                    <a:pt x="9365" y="6309"/>
                    <a:pt x="11028" y="5804"/>
                    <a:pt x="12433" y="5373"/>
                  </a:cubicBezTo>
                  <a:lnTo>
                    <a:pt x="12433" y="5373"/>
                  </a:lnTo>
                  <a:cubicBezTo>
                    <a:pt x="13000" y="5200"/>
                    <a:pt x="13579" y="5015"/>
                    <a:pt x="14158" y="4843"/>
                  </a:cubicBezTo>
                  <a:lnTo>
                    <a:pt x="14158" y="4843"/>
                  </a:lnTo>
                  <a:cubicBezTo>
                    <a:pt x="17928" y="3672"/>
                    <a:pt x="21834" y="2465"/>
                    <a:pt x="25863" y="1565"/>
                  </a:cubicBezTo>
                  <a:lnTo>
                    <a:pt x="25863" y="1565"/>
                  </a:lnTo>
                  <a:cubicBezTo>
                    <a:pt x="29116" y="838"/>
                    <a:pt x="32233" y="395"/>
                    <a:pt x="35129" y="222"/>
                  </a:cubicBezTo>
                  <a:lnTo>
                    <a:pt x="35129" y="222"/>
                  </a:lnTo>
                  <a:cubicBezTo>
                    <a:pt x="38875" y="1"/>
                    <a:pt x="42349" y="235"/>
                    <a:pt x="45467" y="937"/>
                  </a:cubicBezTo>
                  <a:lnTo>
                    <a:pt x="45467" y="937"/>
                  </a:lnTo>
                  <a:cubicBezTo>
                    <a:pt x="49249" y="1775"/>
                    <a:pt x="52724" y="3290"/>
                    <a:pt x="56741" y="5829"/>
                  </a:cubicBezTo>
                  <a:lnTo>
                    <a:pt x="56741" y="5829"/>
                  </a:lnTo>
                  <a:cubicBezTo>
                    <a:pt x="57874" y="6543"/>
                    <a:pt x="58995" y="7307"/>
                    <a:pt x="60080" y="8059"/>
                  </a:cubicBezTo>
                  <a:lnTo>
                    <a:pt x="60080" y="8059"/>
                  </a:lnTo>
                  <a:lnTo>
                    <a:pt x="60240" y="8059"/>
                  </a:lnTo>
                  <a:cubicBezTo>
                    <a:pt x="59131" y="7295"/>
                    <a:pt x="57985" y="6506"/>
                    <a:pt x="56827" y="5779"/>
                  </a:cubicBezTo>
                  <a:lnTo>
                    <a:pt x="56827" y="5779"/>
                  </a:lnTo>
                  <a:cubicBezTo>
                    <a:pt x="52798" y="3229"/>
                    <a:pt x="49311" y="1713"/>
                    <a:pt x="45503" y="863"/>
                  </a:cubicBezTo>
                  <a:lnTo>
                    <a:pt x="45503" y="863"/>
                  </a:lnTo>
                  <a:cubicBezTo>
                    <a:pt x="43125" y="333"/>
                    <a:pt x="40538" y="62"/>
                    <a:pt x="37778" y="62"/>
                  </a:cubicBezTo>
                  <a:lnTo>
                    <a:pt x="37778" y="62"/>
                  </a:lnTo>
                  <a:cubicBezTo>
                    <a:pt x="36903" y="62"/>
                    <a:pt x="36016" y="99"/>
                    <a:pt x="35117" y="14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1"/>
            <p:cNvSpPr/>
            <p:nvPr/>
          </p:nvSpPr>
          <p:spPr>
            <a:xfrm>
              <a:off x="2014000" y="4600500"/>
              <a:ext cx="911175" cy="230125"/>
            </a:xfrm>
            <a:custGeom>
              <a:rect b="b" l="l" r="r" t="t"/>
              <a:pathLst>
                <a:path extrusionOk="0" h="9205" w="36447">
                  <a:moveTo>
                    <a:pt x="0" y="75"/>
                  </a:moveTo>
                  <a:cubicBezTo>
                    <a:pt x="1479" y="124"/>
                    <a:pt x="2957" y="136"/>
                    <a:pt x="4436" y="161"/>
                  </a:cubicBezTo>
                  <a:lnTo>
                    <a:pt x="4436" y="161"/>
                  </a:lnTo>
                  <a:cubicBezTo>
                    <a:pt x="7590" y="198"/>
                    <a:pt x="10868" y="235"/>
                    <a:pt x="13862" y="567"/>
                  </a:cubicBezTo>
                  <a:lnTo>
                    <a:pt x="13862" y="567"/>
                  </a:lnTo>
                  <a:cubicBezTo>
                    <a:pt x="15771" y="789"/>
                    <a:pt x="17398" y="1097"/>
                    <a:pt x="18852" y="1528"/>
                  </a:cubicBezTo>
                  <a:lnTo>
                    <a:pt x="18852" y="1528"/>
                  </a:lnTo>
                  <a:cubicBezTo>
                    <a:pt x="22055" y="2477"/>
                    <a:pt x="24310" y="3931"/>
                    <a:pt x="26503" y="5323"/>
                  </a:cubicBezTo>
                  <a:lnTo>
                    <a:pt x="26503" y="5323"/>
                  </a:lnTo>
                  <a:cubicBezTo>
                    <a:pt x="28487" y="6580"/>
                    <a:pt x="30348" y="7775"/>
                    <a:pt x="32787" y="8539"/>
                  </a:cubicBezTo>
                  <a:lnTo>
                    <a:pt x="32787" y="8539"/>
                  </a:lnTo>
                  <a:cubicBezTo>
                    <a:pt x="32960" y="8601"/>
                    <a:pt x="33145" y="8650"/>
                    <a:pt x="33329" y="8700"/>
                  </a:cubicBezTo>
                  <a:lnTo>
                    <a:pt x="33329" y="8700"/>
                  </a:lnTo>
                  <a:cubicBezTo>
                    <a:pt x="34143" y="8921"/>
                    <a:pt x="34968" y="9094"/>
                    <a:pt x="35818" y="9205"/>
                  </a:cubicBezTo>
                  <a:lnTo>
                    <a:pt x="35818" y="9205"/>
                  </a:lnTo>
                  <a:lnTo>
                    <a:pt x="36447" y="9205"/>
                  </a:lnTo>
                  <a:cubicBezTo>
                    <a:pt x="35399" y="9094"/>
                    <a:pt x="34364" y="8909"/>
                    <a:pt x="33379" y="8638"/>
                  </a:cubicBezTo>
                  <a:lnTo>
                    <a:pt x="33379" y="8638"/>
                  </a:lnTo>
                  <a:cubicBezTo>
                    <a:pt x="33194" y="8589"/>
                    <a:pt x="33009" y="8527"/>
                    <a:pt x="32837" y="8478"/>
                  </a:cubicBezTo>
                  <a:lnTo>
                    <a:pt x="32837" y="8478"/>
                  </a:lnTo>
                  <a:cubicBezTo>
                    <a:pt x="30422" y="7714"/>
                    <a:pt x="28561" y="6531"/>
                    <a:pt x="26590" y="5274"/>
                  </a:cubicBezTo>
                  <a:lnTo>
                    <a:pt x="26590" y="5274"/>
                  </a:lnTo>
                  <a:cubicBezTo>
                    <a:pt x="24384" y="3870"/>
                    <a:pt x="22117" y="2416"/>
                    <a:pt x="18901" y="1467"/>
                  </a:cubicBezTo>
                  <a:lnTo>
                    <a:pt x="18901" y="1467"/>
                  </a:lnTo>
                  <a:cubicBezTo>
                    <a:pt x="17435" y="1023"/>
                    <a:pt x="15796" y="715"/>
                    <a:pt x="13886" y="493"/>
                  </a:cubicBezTo>
                  <a:lnTo>
                    <a:pt x="13886" y="493"/>
                  </a:lnTo>
                  <a:cubicBezTo>
                    <a:pt x="10880" y="161"/>
                    <a:pt x="7602" y="124"/>
                    <a:pt x="4436" y="87"/>
                  </a:cubicBezTo>
                  <a:lnTo>
                    <a:pt x="4436" y="87"/>
                  </a:lnTo>
                  <a:cubicBezTo>
                    <a:pt x="2957" y="62"/>
                    <a:pt x="1479" y="50"/>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1"/>
            <p:cNvSpPr/>
            <p:nvPr/>
          </p:nvSpPr>
          <p:spPr>
            <a:xfrm>
              <a:off x="5826225" y="4821675"/>
              <a:ext cx="38225" cy="8950"/>
            </a:xfrm>
            <a:custGeom>
              <a:rect b="b" l="l" r="r" t="t"/>
              <a:pathLst>
                <a:path extrusionOk="0" h="358" w="1529">
                  <a:moveTo>
                    <a:pt x="1" y="358"/>
                  </a:moveTo>
                  <a:lnTo>
                    <a:pt x="321" y="358"/>
                  </a:lnTo>
                  <a:cubicBezTo>
                    <a:pt x="715" y="259"/>
                    <a:pt x="1122" y="173"/>
                    <a:pt x="1529" y="74"/>
                  </a:cubicBezTo>
                  <a:lnTo>
                    <a:pt x="1529" y="74"/>
                  </a:lnTo>
                  <a:lnTo>
                    <a:pt x="1529" y="0"/>
                  </a:lnTo>
                  <a:cubicBezTo>
                    <a:pt x="1023" y="111"/>
                    <a:pt x="506" y="235"/>
                    <a:pt x="1" y="35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1"/>
            <p:cNvSpPr/>
            <p:nvPr/>
          </p:nvSpPr>
          <p:spPr>
            <a:xfrm>
              <a:off x="2014000" y="4606050"/>
              <a:ext cx="2578275" cy="232275"/>
            </a:xfrm>
            <a:custGeom>
              <a:rect b="b" l="l" r="r" t="t"/>
              <a:pathLst>
                <a:path extrusionOk="0" h="9291" w="103131">
                  <a:moveTo>
                    <a:pt x="77009" y="99"/>
                  </a:moveTo>
                  <a:cubicBezTo>
                    <a:pt x="74064" y="222"/>
                    <a:pt x="70922" y="641"/>
                    <a:pt x="67657" y="1343"/>
                  </a:cubicBezTo>
                  <a:lnTo>
                    <a:pt x="67657" y="1343"/>
                  </a:lnTo>
                  <a:cubicBezTo>
                    <a:pt x="62987" y="2354"/>
                    <a:pt x="58453" y="3820"/>
                    <a:pt x="54214" y="5237"/>
                  </a:cubicBezTo>
                  <a:lnTo>
                    <a:pt x="54214" y="5237"/>
                  </a:lnTo>
                  <a:cubicBezTo>
                    <a:pt x="52711" y="5742"/>
                    <a:pt x="51146" y="6260"/>
                    <a:pt x="49594" y="6728"/>
                  </a:cubicBezTo>
                  <a:lnTo>
                    <a:pt x="49594" y="6728"/>
                  </a:lnTo>
                  <a:cubicBezTo>
                    <a:pt x="43224" y="8662"/>
                    <a:pt x="37901" y="9217"/>
                    <a:pt x="33761" y="8391"/>
                  </a:cubicBezTo>
                  <a:lnTo>
                    <a:pt x="33761" y="8391"/>
                  </a:lnTo>
                  <a:cubicBezTo>
                    <a:pt x="33576" y="8354"/>
                    <a:pt x="33403" y="8317"/>
                    <a:pt x="33219" y="8280"/>
                  </a:cubicBezTo>
                  <a:lnTo>
                    <a:pt x="33219" y="8280"/>
                  </a:lnTo>
                  <a:cubicBezTo>
                    <a:pt x="30779" y="7701"/>
                    <a:pt x="28795" y="6679"/>
                    <a:pt x="26701" y="5594"/>
                  </a:cubicBezTo>
                  <a:lnTo>
                    <a:pt x="26701" y="5594"/>
                  </a:lnTo>
                  <a:cubicBezTo>
                    <a:pt x="24458" y="4424"/>
                    <a:pt x="22129" y="3216"/>
                    <a:pt x="18950" y="2403"/>
                  </a:cubicBezTo>
                  <a:lnTo>
                    <a:pt x="18950" y="2403"/>
                  </a:lnTo>
                  <a:cubicBezTo>
                    <a:pt x="17460" y="2021"/>
                    <a:pt x="15808" y="1750"/>
                    <a:pt x="13886" y="1553"/>
                  </a:cubicBezTo>
                  <a:lnTo>
                    <a:pt x="13886" y="1553"/>
                  </a:lnTo>
                  <a:cubicBezTo>
                    <a:pt x="11028" y="1282"/>
                    <a:pt x="7935" y="1233"/>
                    <a:pt x="4953" y="1183"/>
                  </a:cubicBezTo>
                  <a:lnTo>
                    <a:pt x="4953" y="1183"/>
                  </a:lnTo>
                  <a:cubicBezTo>
                    <a:pt x="3302" y="1159"/>
                    <a:pt x="1651" y="1122"/>
                    <a:pt x="0" y="1060"/>
                  </a:cubicBezTo>
                  <a:lnTo>
                    <a:pt x="0" y="1060"/>
                  </a:lnTo>
                  <a:lnTo>
                    <a:pt x="0" y="1134"/>
                  </a:lnTo>
                  <a:cubicBezTo>
                    <a:pt x="1639" y="1196"/>
                    <a:pt x="3302" y="1233"/>
                    <a:pt x="4953" y="1257"/>
                  </a:cubicBezTo>
                  <a:lnTo>
                    <a:pt x="4953" y="1257"/>
                  </a:lnTo>
                  <a:cubicBezTo>
                    <a:pt x="7935" y="1306"/>
                    <a:pt x="11015" y="1356"/>
                    <a:pt x="13874" y="1627"/>
                  </a:cubicBezTo>
                  <a:lnTo>
                    <a:pt x="13874" y="1627"/>
                  </a:lnTo>
                  <a:cubicBezTo>
                    <a:pt x="15771" y="1824"/>
                    <a:pt x="17423" y="2095"/>
                    <a:pt x="18913" y="2477"/>
                  </a:cubicBezTo>
                  <a:lnTo>
                    <a:pt x="18913" y="2477"/>
                  </a:lnTo>
                  <a:cubicBezTo>
                    <a:pt x="22068" y="3278"/>
                    <a:pt x="24396" y="4485"/>
                    <a:pt x="26639" y="5644"/>
                  </a:cubicBezTo>
                  <a:lnTo>
                    <a:pt x="26639" y="5644"/>
                  </a:lnTo>
                  <a:cubicBezTo>
                    <a:pt x="28734" y="6740"/>
                    <a:pt x="30717" y="7775"/>
                    <a:pt x="33182" y="8342"/>
                  </a:cubicBezTo>
                  <a:lnTo>
                    <a:pt x="33182" y="8342"/>
                  </a:lnTo>
                  <a:cubicBezTo>
                    <a:pt x="33354" y="8391"/>
                    <a:pt x="33539" y="8428"/>
                    <a:pt x="33724" y="8465"/>
                  </a:cubicBezTo>
                  <a:lnTo>
                    <a:pt x="33724" y="8465"/>
                  </a:lnTo>
                  <a:cubicBezTo>
                    <a:pt x="37901" y="9291"/>
                    <a:pt x="43248" y="8736"/>
                    <a:pt x="49643" y="6802"/>
                  </a:cubicBezTo>
                  <a:lnTo>
                    <a:pt x="49643" y="6802"/>
                  </a:lnTo>
                  <a:cubicBezTo>
                    <a:pt x="51196" y="6321"/>
                    <a:pt x="52760" y="5804"/>
                    <a:pt x="54276" y="5299"/>
                  </a:cubicBezTo>
                  <a:lnTo>
                    <a:pt x="54276" y="5299"/>
                  </a:lnTo>
                  <a:cubicBezTo>
                    <a:pt x="58502" y="3882"/>
                    <a:pt x="63024" y="2415"/>
                    <a:pt x="67694" y="1417"/>
                  </a:cubicBezTo>
                  <a:lnTo>
                    <a:pt x="67694" y="1417"/>
                  </a:lnTo>
                  <a:cubicBezTo>
                    <a:pt x="70947" y="715"/>
                    <a:pt x="74076" y="296"/>
                    <a:pt x="77021" y="161"/>
                  </a:cubicBezTo>
                  <a:lnTo>
                    <a:pt x="77021" y="161"/>
                  </a:lnTo>
                  <a:cubicBezTo>
                    <a:pt x="80755" y="0"/>
                    <a:pt x="84241" y="284"/>
                    <a:pt x="87359" y="1023"/>
                  </a:cubicBezTo>
                  <a:lnTo>
                    <a:pt x="87359" y="1023"/>
                  </a:lnTo>
                  <a:cubicBezTo>
                    <a:pt x="91129" y="1898"/>
                    <a:pt x="94702" y="3487"/>
                    <a:pt x="98621" y="6013"/>
                  </a:cubicBezTo>
                  <a:lnTo>
                    <a:pt x="98621" y="6013"/>
                  </a:lnTo>
                  <a:cubicBezTo>
                    <a:pt x="99816" y="6777"/>
                    <a:pt x="100999" y="7615"/>
                    <a:pt x="102157" y="8416"/>
                  </a:cubicBezTo>
                  <a:lnTo>
                    <a:pt x="102157" y="8416"/>
                  </a:lnTo>
                  <a:cubicBezTo>
                    <a:pt x="102428" y="8601"/>
                    <a:pt x="102699" y="8798"/>
                    <a:pt x="102970" y="8983"/>
                  </a:cubicBezTo>
                  <a:lnTo>
                    <a:pt x="102970" y="8983"/>
                  </a:lnTo>
                  <a:lnTo>
                    <a:pt x="103130" y="8983"/>
                  </a:lnTo>
                  <a:cubicBezTo>
                    <a:pt x="102834" y="8773"/>
                    <a:pt x="102526" y="8564"/>
                    <a:pt x="102231" y="8367"/>
                  </a:cubicBezTo>
                  <a:lnTo>
                    <a:pt x="102231" y="8367"/>
                  </a:lnTo>
                  <a:cubicBezTo>
                    <a:pt x="101085" y="7566"/>
                    <a:pt x="99902" y="6728"/>
                    <a:pt x="98694" y="5952"/>
                  </a:cubicBezTo>
                  <a:lnTo>
                    <a:pt x="98694" y="5952"/>
                  </a:lnTo>
                  <a:cubicBezTo>
                    <a:pt x="94776" y="3426"/>
                    <a:pt x="91191" y="1836"/>
                    <a:pt x="87408" y="949"/>
                  </a:cubicBezTo>
                  <a:lnTo>
                    <a:pt x="87408" y="949"/>
                  </a:lnTo>
                  <a:cubicBezTo>
                    <a:pt x="84845" y="345"/>
                    <a:pt x="82048" y="50"/>
                    <a:pt x="79067" y="50"/>
                  </a:cubicBezTo>
                  <a:lnTo>
                    <a:pt x="79067" y="50"/>
                  </a:lnTo>
                  <a:cubicBezTo>
                    <a:pt x="78389" y="50"/>
                    <a:pt x="77711" y="62"/>
                    <a:pt x="77009" y="9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1"/>
            <p:cNvSpPr/>
            <p:nvPr/>
          </p:nvSpPr>
          <p:spPr>
            <a:xfrm>
              <a:off x="5682075" y="4779175"/>
              <a:ext cx="182375" cy="51450"/>
            </a:xfrm>
            <a:custGeom>
              <a:rect b="b" l="l" r="r" t="t"/>
              <a:pathLst>
                <a:path extrusionOk="0" h="2058" w="7295">
                  <a:moveTo>
                    <a:pt x="2255" y="1331"/>
                  </a:moveTo>
                  <a:cubicBezTo>
                    <a:pt x="1491" y="1565"/>
                    <a:pt x="752" y="1811"/>
                    <a:pt x="0" y="2058"/>
                  </a:cubicBezTo>
                  <a:lnTo>
                    <a:pt x="0" y="2058"/>
                  </a:lnTo>
                  <a:lnTo>
                    <a:pt x="234" y="2058"/>
                  </a:lnTo>
                  <a:cubicBezTo>
                    <a:pt x="924" y="1836"/>
                    <a:pt x="1602" y="1614"/>
                    <a:pt x="2304" y="1392"/>
                  </a:cubicBezTo>
                  <a:lnTo>
                    <a:pt x="2304" y="1392"/>
                  </a:lnTo>
                  <a:cubicBezTo>
                    <a:pt x="3980" y="887"/>
                    <a:pt x="5643" y="444"/>
                    <a:pt x="7295" y="74"/>
                  </a:cubicBezTo>
                  <a:lnTo>
                    <a:pt x="7295" y="74"/>
                  </a:lnTo>
                  <a:lnTo>
                    <a:pt x="7295" y="0"/>
                  </a:lnTo>
                  <a:cubicBezTo>
                    <a:pt x="5631" y="382"/>
                    <a:pt x="3955" y="826"/>
                    <a:pt x="2255" y="133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1"/>
            <p:cNvSpPr/>
            <p:nvPr/>
          </p:nvSpPr>
          <p:spPr>
            <a:xfrm>
              <a:off x="2014000" y="4582950"/>
              <a:ext cx="2594900" cy="247675"/>
            </a:xfrm>
            <a:custGeom>
              <a:rect b="b" l="l" r="r" t="t"/>
              <a:pathLst>
                <a:path extrusionOk="0" h="9907" w="103796">
                  <a:moveTo>
                    <a:pt x="76725" y="37"/>
                  </a:moveTo>
                  <a:cubicBezTo>
                    <a:pt x="73731" y="136"/>
                    <a:pt x="70565" y="518"/>
                    <a:pt x="67312" y="1195"/>
                  </a:cubicBezTo>
                  <a:lnTo>
                    <a:pt x="67312" y="1195"/>
                  </a:lnTo>
                  <a:cubicBezTo>
                    <a:pt x="62162" y="2255"/>
                    <a:pt x="57418" y="3869"/>
                    <a:pt x="53869" y="5151"/>
                  </a:cubicBezTo>
                  <a:lnTo>
                    <a:pt x="53869" y="5151"/>
                  </a:lnTo>
                  <a:cubicBezTo>
                    <a:pt x="53401" y="5323"/>
                    <a:pt x="52933" y="5496"/>
                    <a:pt x="52465" y="5668"/>
                  </a:cubicBezTo>
                  <a:lnTo>
                    <a:pt x="52465" y="5668"/>
                  </a:lnTo>
                  <a:cubicBezTo>
                    <a:pt x="51393" y="6050"/>
                    <a:pt x="50382" y="6420"/>
                    <a:pt x="49360" y="6789"/>
                  </a:cubicBezTo>
                  <a:lnTo>
                    <a:pt x="49360" y="6789"/>
                  </a:lnTo>
                  <a:cubicBezTo>
                    <a:pt x="43113" y="8958"/>
                    <a:pt x="38135" y="9784"/>
                    <a:pt x="34143" y="9303"/>
                  </a:cubicBezTo>
                  <a:lnTo>
                    <a:pt x="34143" y="9303"/>
                  </a:lnTo>
                  <a:cubicBezTo>
                    <a:pt x="33958" y="9278"/>
                    <a:pt x="33785" y="9254"/>
                    <a:pt x="33613" y="9229"/>
                  </a:cubicBezTo>
                  <a:lnTo>
                    <a:pt x="33613" y="9229"/>
                  </a:lnTo>
                  <a:cubicBezTo>
                    <a:pt x="31087" y="8847"/>
                    <a:pt x="28955" y="7972"/>
                    <a:pt x="26701" y="7048"/>
                  </a:cubicBezTo>
                  <a:lnTo>
                    <a:pt x="26701" y="7048"/>
                  </a:lnTo>
                  <a:cubicBezTo>
                    <a:pt x="24433" y="6112"/>
                    <a:pt x="22092" y="5151"/>
                    <a:pt x="19000" y="4498"/>
                  </a:cubicBezTo>
                  <a:lnTo>
                    <a:pt x="19000" y="4498"/>
                  </a:lnTo>
                  <a:cubicBezTo>
                    <a:pt x="17496" y="4165"/>
                    <a:pt x="15821" y="3931"/>
                    <a:pt x="13886" y="3771"/>
                  </a:cubicBezTo>
                  <a:lnTo>
                    <a:pt x="13886" y="3771"/>
                  </a:lnTo>
                  <a:cubicBezTo>
                    <a:pt x="11213" y="3549"/>
                    <a:pt x="8354" y="3487"/>
                    <a:pt x="5594" y="3438"/>
                  </a:cubicBezTo>
                  <a:lnTo>
                    <a:pt x="5594" y="3438"/>
                  </a:lnTo>
                  <a:cubicBezTo>
                    <a:pt x="3733" y="3401"/>
                    <a:pt x="1861" y="3352"/>
                    <a:pt x="0" y="3265"/>
                  </a:cubicBezTo>
                  <a:lnTo>
                    <a:pt x="0" y="3265"/>
                  </a:lnTo>
                  <a:lnTo>
                    <a:pt x="0" y="3339"/>
                  </a:lnTo>
                  <a:cubicBezTo>
                    <a:pt x="1848" y="3426"/>
                    <a:pt x="3733" y="3463"/>
                    <a:pt x="5582" y="3500"/>
                  </a:cubicBezTo>
                  <a:lnTo>
                    <a:pt x="5582" y="3500"/>
                  </a:lnTo>
                  <a:cubicBezTo>
                    <a:pt x="8354" y="3561"/>
                    <a:pt x="11213" y="3623"/>
                    <a:pt x="13874" y="3832"/>
                  </a:cubicBezTo>
                  <a:lnTo>
                    <a:pt x="13874" y="3832"/>
                  </a:lnTo>
                  <a:cubicBezTo>
                    <a:pt x="15796" y="4005"/>
                    <a:pt x="17472" y="4239"/>
                    <a:pt x="18963" y="4559"/>
                  </a:cubicBezTo>
                  <a:lnTo>
                    <a:pt x="18963" y="4559"/>
                  </a:lnTo>
                  <a:cubicBezTo>
                    <a:pt x="22043" y="5225"/>
                    <a:pt x="24384" y="6173"/>
                    <a:pt x="26639" y="7110"/>
                  </a:cubicBezTo>
                  <a:lnTo>
                    <a:pt x="26639" y="7110"/>
                  </a:lnTo>
                  <a:cubicBezTo>
                    <a:pt x="28906" y="8034"/>
                    <a:pt x="31038" y="8909"/>
                    <a:pt x="33588" y="9303"/>
                  </a:cubicBezTo>
                  <a:lnTo>
                    <a:pt x="33588" y="9303"/>
                  </a:lnTo>
                  <a:cubicBezTo>
                    <a:pt x="33761" y="9328"/>
                    <a:pt x="33933" y="9352"/>
                    <a:pt x="34118" y="9377"/>
                  </a:cubicBezTo>
                  <a:lnTo>
                    <a:pt x="34118" y="9377"/>
                  </a:lnTo>
                  <a:cubicBezTo>
                    <a:pt x="38135" y="9857"/>
                    <a:pt x="43137" y="9032"/>
                    <a:pt x="49409" y="6851"/>
                  </a:cubicBezTo>
                  <a:lnTo>
                    <a:pt x="49409" y="6851"/>
                  </a:lnTo>
                  <a:cubicBezTo>
                    <a:pt x="50432" y="6481"/>
                    <a:pt x="51454" y="6112"/>
                    <a:pt x="52526" y="5730"/>
                  </a:cubicBezTo>
                  <a:lnTo>
                    <a:pt x="52526" y="5730"/>
                  </a:lnTo>
                  <a:cubicBezTo>
                    <a:pt x="52982" y="5557"/>
                    <a:pt x="53450" y="5385"/>
                    <a:pt x="53919" y="5212"/>
                  </a:cubicBezTo>
                  <a:lnTo>
                    <a:pt x="53919" y="5212"/>
                  </a:lnTo>
                  <a:cubicBezTo>
                    <a:pt x="57467" y="3931"/>
                    <a:pt x="62199" y="2317"/>
                    <a:pt x="67337" y="1257"/>
                  </a:cubicBezTo>
                  <a:lnTo>
                    <a:pt x="67337" y="1257"/>
                  </a:lnTo>
                  <a:cubicBezTo>
                    <a:pt x="70589" y="592"/>
                    <a:pt x="73744" y="197"/>
                    <a:pt x="76725" y="111"/>
                  </a:cubicBezTo>
                  <a:lnTo>
                    <a:pt x="76725" y="111"/>
                  </a:lnTo>
                  <a:cubicBezTo>
                    <a:pt x="80459" y="0"/>
                    <a:pt x="83933" y="333"/>
                    <a:pt x="87075" y="1109"/>
                  </a:cubicBezTo>
                  <a:lnTo>
                    <a:pt x="87075" y="1109"/>
                  </a:lnTo>
                  <a:cubicBezTo>
                    <a:pt x="90870" y="2033"/>
                    <a:pt x="94444" y="3647"/>
                    <a:pt x="98313" y="6186"/>
                  </a:cubicBezTo>
                  <a:lnTo>
                    <a:pt x="98313" y="6186"/>
                  </a:lnTo>
                  <a:cubicBezTo>
                    <a:pt x="99483" y="6962"/>
                    <a:pt x="100654" y="7787"/>
                    <a:pt x="101775" y="8588"/>
                  </a:cubicBezTo>
                  <a:lnTo>
                    <a:pt x="101775" y="8588"/>
                  </a:lnTo>
                  <a:cubicBezTo>
                    <a:pt x="102391" y="9032"/>
                    <a:pt x="103019" y="9475"/>
                    <a:pt x="103648" y="9907"/>
                  </a:cubicBezTo>
                  <a:lnTo>
                    <a:pt x="103648" y="9907"/>
                  </a:lnTo>
                  <a:lnTo>
                    <a:pt x="103796" y="9907"/>
                  </a:lnTo>
                  <a:cubicBezTo>
                    <a:pt x="103143" y="9451"/>
                    <a:pt x="102502" y="8995"/>
                    <a:pt x="101861" y="8539"/>
                  </a:cubicBezTo>
                  <a:lnTo>
                    <a:pt x="101861" y="8539"/>
                  </a:lnTo>
                  <a:cubicBezTo>
                    <a:pt x="100728" y="7738"/>
                    <a:pt x="99557" y="6913"/>
                    <a:pt x="98386" y="6136"/>
                  </a:cubicBezTo>
                  <a:lnTo>
                    <a:pt x="98386" y="6136"/>
                  </a:lnTo>
                  <a:cubicBezTo>
                    <a:pt x="94505" y="3598"/>
                    <a:pt x="90932" y="1972"/>
                    <a:pt x="87112" y="1035"/>
                  </a:cubicBezTo>
                  <a:lnTo>
                    <a:pt x="87112" y="1035"/>
                  </a:lnTo>
                  <a:cubicBezTo>
                    <a:pt x="84365" y="358"/>
                    <a:pt x="81358" y="25"/>
                    <a:pt x="78142" y="25"/>
                  </a:cubicBezTo>
                  <a:lnTo>
                    <a:pt x="78142" y="25"/>
                  </a:lnTo>
                  <a:cubicBezTo>
                    <a:pt x="77674" y="25"/>
                    <a:pt x="77206" y="25"/>
                    <a:pt x="76725" y="3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1"/>
            <p:cNvSpPr/>
            <p:nvPr/>
          </p:nvSpPr>
          <p:spPr>
            <a:xfrm>
              <a:off x="5573650" y="4736350"/>
              <a:ext cx="290800" cy="94275"/>
            </a:xfrm>
            <a:custGeom>
              <a:rect b="b" l="l" r="r" t="t"/>
              <a:pathLst>
                <a:path extrusionOk="0" h="3771" w="11632">
                  <a:moveTo>
                    <a:pt x="6087" y="1541"/>
                  </a:moveTo>
                  <a:cubicBezTo>
                    <a:pt x="3980" y="2231"/>
                    <a:pt x="1959" y="2994"/>
                    <a:pt x="0" y="3771"/>
                  </a:cubicBezTo>
                  <a:lnTo>
                    <a:pt x="0" y="3771"/>
                  </a:lnTo>
                  <a:lnTo>
                    <a:pt x="210" y="3771"/>
                  </a:lnTo>
                  <a:cubicBezTo>
                    <a:pt x="2119" y="3019"/>
                    <a:pt x="4079" y="2268"/>
                    <a:pt x="6136" y="1602"/>
                  </a:cubicBezTo>
                  <a:lnTo>
                    <a:pt x="6136" y="1602"/>
                  </a:lnTo>
                  <a:cubicBezTo>
                    <a:pt x="7972" y="998"/>
                    <a:pt x="9808" y="493"/>
                    <a:pt x="11632" y="74"/>
                  </a:cubicBezTo>
                  <a:lnTo>
                    <a:pt x="11632" y="74"/>
                  </a:lnTo>
                  <a:lnTo>
                    <a:pt x="11632" y="0"/>
                  </a:lnTo>
                  <a:cubicBezTo>
                    <a:pt x="9783" y="419"/>
                    <a:pt x="7935" y="937"/>
                    <a:pt x="6087" y="154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1"/>
            <p:cNvSpPr/>
            <p:nvPr/>
          </p:nvSpPr>
          <p:spPr>
            <a:xfrm>
              <a:off x="2014000" y="4559525"/>
              <a:ext cx="2611225" cy="271100"/>
            </a:xfrm>
            <a:custGeom>
              <a:rect b="b" l="l" r="r" t="t"/>
              <a:pathLst>
                <a:path extrusionOk="0" h="10844" w="104449">
                  <a:moveTo>
                    <a:pt x="76430" y="1"/>
                  </a:moveTo>
                  <a:cubicBezTo>
                    <a:pt x="73399" y="50"/>
                    <a:pt x="70220" y="407"/>
                    <a:pt x="66955" y="1048"/>
                  </a:cubicBezTo>
                  <a:lnTo>
                    <a:pt x="66955" y="1048"/>
                  </a:lnTo>
                  <a:cubicBezTo>
                    <a:pt x="62704" y="1898"/>
                    <a:pt x="58317" y="3217"/>
                    <a:pt x="53512" y="5090"/>
                  </a:cubicBezTo>
                  <a:lnTo>
                    <a:pt x="53512" y="5090"/>
                  </a:lnTo>
                  <a:cubicBezTo>
                    <a:pt x="52563" y="5459"/>
                    <a:pt x="51639" y="5841"/>
                    <a:pt x="50740" y="6199"/>
                  </a:cubicBezTo>
                  <a:lnTo>
                    <a:pt x="50740" y="6199"/>
                  </a:lnTo>
                  <a:cubicBezTo>
                    <a:pt x="50197" y="6420"/>
                    <a:pt x="49655" y="6642"/>
                    <a:pt x="49126" y="6852"/>
                  </a:cubicBezTo>
                  <a:lnTo>
                    <a:pt x="49126" y="6852"/>
                  </a:lnTo>
                  <a:cubicBezTo>
                    <a:pt x="44912" y="8515"/>
                    <a:pt x="39441" y="10412"/>
                    <a:pt x="34512" y="10228"/>
                  </a:cubicBezTo>
                  <a:lnTo>
                    <a:pt x="34512" y="10228"/>
                  </a:lnTo>
                  <a:cubicBezTo>
                    <a:pt x="34340" y="10215"/>
                    <a:pt x="34167" y="10203"/>
                    <a:pt x="33995" y="10191"/>
                  </a:cubicBezTo>
                  <a:lnTo>
                    <a:pt x="33995" y="10191"/>
                  </a:lnTo>
                  <a:cubicBezTo>
                    <a:pt x="31333" y="10018"/>
                    <a:pt x="29079" y="9316"/>
                    <a:pt x="26479" y="8503"/>
                  </a:cubicBezTo>
                  <a:lnTo>
                    <a:pt x="26479" y="8503"/>
                  </a:lnTo>
                  <a:cubicBezTo>
                    <a:pt x="24360" y="7850"/>
                    <a:pt x="21969" y="7098"/>
                    <a:pt x="19049" y="6593"/>
                  </a:cubicBezTo>
                  <a:lnTo>
                    <a:pt x="19049" y="6593"/>
                  </a:lnTo>
                  <a:cubicBezTo>
                    <a:pt x="17533" y="6322"/>
                    <a:pt x="15845" y="6125"/>
                    <a:pt x="13886" y="5989"/>
                  </a:cubicBezTo>
                  <a:lnTo>
                    <a:pt x="13886" y="5989"/>
                  </a:lnTo>
                  <a:cubicBezTo>
                    <a:pt x="11459" y="5829"/>
                    <a:pt x="8884" y="5767"/>
                    <a:pt x="6395" y="5706"/>
                  </a:cubicBezTo>
                  <a:lnTo>
                    <a:pt x="6395" y="5706"/>
                  </a:lnTo>
                  <a:cubicBezTo>
                    <a:pt x="4263" y="5656"/>
                    <a:pt x="2119" y="5607"/>
                    <a:pt x="0" y="5496"/>
                  </a:cubicBezTo>
                  <a:lnTo>
                    <a:pt x="0" y="5496"/>
                  </a:lnTo>
                  <a:lnTo>
                    <a:pt x="0" y="5558"/>
                  </a:lnTo>
                  <a:cubicBezTo>
                    <a:pt x="2119" y="5681"/>
                    <a:pt x="4263" y="5730"/>
                    <a:pt x="6383" y="5780"/>
                  </a:cubicBezTo>
                  <a:lnTo>
                    <a:pt x="6383" y="5780"/>
                  </a:lnTo>
                  <a:cubicBezTo>
                    <a:pt x="8884" y="5829"/>
                    <a:pt x="11459" y="5891"/>
                    <a:pt x="13874" y="6063"/>
                  </a:cubicBezTo>
                  <a:lnTo>
                    <a:pt x="13874" y="6063"/>
                  </a:lnTo>
                  <a:cubicBezTo>
                    <a:pt x="15833" y="6199"/>
                    <a:pt x="17509" y="6396"/>
                    <a:pt x="19024" y="6654"/>
                  </a:cubicBezTo>
                  <a:lnTo>
                    <a:pt x="19024" y="6654"/>
                  </a:lnTo>
                  <a:cubicBezTo>
                    <a:pt x="21932" y="7172"/>
                    <a:pt x="24323" y="7911"/>
                    <a:pt x="26442" y="8564"/>
                  </a:cubicBezTo>
                  <a:lnTo>
                    <a:pt x="26442" y="8564"/>
                  </a:lnTo>
                  <a:cubicBezTo>
                    <a:pt x="29042" y="9377"/>
                    <a:pt x="31296" y="10080"/>
                    <a:pt x="33983" y="10265"/>
                  </a:cubicBezTo>
                  <a:lnTo>
                    <a:pt x="33983" y="10265"/>
                  </a:lnTo>
                  <a:cubicBezTo>
                    <a:pt x="34155" y="10277"/>
                    <a:pt x="34340" y="10289"/>
                    <a:pt x="34512" y="10289"/>
                  </a:cubicBezTo>
                  <a:lnTo>
                    <a:pt x="34512" y="10289"/>
                  </a:lnTo>
                  <a:cubicBezTo>
                    <a:pt x="34746" y="10302"/>
                    <a:pt x="34981" y="10302"/>
                    <a:pt x="35215" y="10302"/>
                  </a:cubicBezTo>
                  <a:lnTo>
                    <a:pt x="35215" y="10302"/>
                  </a:lnTo>
                  <a:cubicBezTo>
                    <a:pt x="39983" y="10302"/>
                    <a:pt x="45158" y="8503"/>
                    <a:pt x="49175" y="6913"/>
                  </a:cubicBezTo>
                  <a:lnTo>
                    <a:pt x="49175" y="6913"/>
                  </a:lnTo>
                  <a:cubicBezTo>
                    <a:pt x="49717" y="6691"/>
                    <a:pt x="50259" y="6470"/>
                    <a:pt x="50801" y="6260"/>
                  </a:cubicBezTo>
                  <a:lnTo>
                    <a:pt x="50801" y="6260"/>
                  </a:lnTo>
                  <a:cubicBezTo>
                    <a:pt x="51701" y="5891"/>
                    <a:pt x="52625" y="5521"/>
                    <a:pt x="53574" y="5151"/>
                  </a:cubicBezTo>
                  <a:lnTo>
                    <a:pt x="53574" y="5151"/>
                  </a:lnTo>
                  <a:cubicBezTo>
                    <a:pt x="58367" y="3278"/>
                    <a:pt x="62753" y="1960"/>
                    <a:pt x="66979" y="1122"/>
                  </a:cubicBezTo>
                  <a:lnTo>
                    <a:pt x="66979" y="1122"/>
                  </a:lnTo>
                  <a:cubicBezTo>
                    <a:pt x="70232" y="469"/>
                    <a:pt x="73411" y="124"/>
                    <a:pt x="76430" y="75"/>
                  </a:cubicBezTo>
                  <a:lnTo>
                    <a:pt x="76430" y="75"/>
                  </a:lnTo>
                  <a:cubicBezTo>
                    <a:pt x="80151" y="13"/>
                    <a:pt x="83638" y="383"/>
                    <a:pt x="86792" y="1196"/>
                  </a:cubicBezTo>
                  <a:lnTo>
                    <a:pt x="86792" y="1196"/>
                  </a:lnTo>
                  <a:cubicBezTo>
                    <a:pt x="90612" y="2182"/>
                    <a:pt x="94173" y="3833"/>
                    <a:pt x="97992" y="6371"/>
                  </a:cubicBezTo>
                  <a:lnTo>
                    <a:pt x="97992" y="6371"/>
                  </a:lnTo>
                  <a:cubicBezTo>
                    <a:pt x="99150" y="7147"/>
                    <a:pt x="100296" y="7985"/>
                    <a:pt x="101405" y="8786"/>
                  </a:cubicBezTo>
                  <a:lnTo>
                    <a:pt x="101405" y="8786"/>
                  </a:lnTo>
                  <a:cubicBezTo>
                    <a:pt x="102366" y="9476"/>
                    <a:pt x="103327" y="10166"/>
                    <a:pt x="104313" y="10844"/>
                  </a:cubicBezTo>
                  <a:lnTo>
                    <a:pt x="104313" y="10844"/>
                  </a:lnTo>
                  <a:lnTo>
                    <a:pt x="104449" y="10844"/>
                  </a:lnTo>
                  <a:cubicBezTo>
                    <a:pt x="103438" y="10154"/>
                    <a:pt x="102465" y="9439"/>
                    <a:pt x="101491" y="8737"/>
                  </a:cubicBezTo>
                  <a:lnTo>
                    <a:pt x="101491" y="8737"/>
                  </a:lnTo>
                  <a:cubicBezTo>
                    <a:pt x="100383" y="7936"/>
                    <a:pt x="99224" y="7098"/>
                    <a:pt x="98066" y="6334"/>
                  </a:cubicBezTo>
                  <a:lnTo>
                    <a:pt x="98066" y="6334"/>
                  </a:lnTo>
                  <a:cubicBezTo>
                    <a:pt x="94246" y="3771"/>
                    <a:pt x="90673" y="2120"/>
                    <a:pt x="86829" y="1134"/>
                  </a:cubicBezTo>
                  <a:lnTo>
                    <a:pt x="86829" y="1134"/>
                  </a:lnTo>
                  <a:cubicBezTo>
                    <a:pt x="83884" y="383"/>
                    <a:pt x="80656" y="1"/>
                    <a:pt x="77218" y="1"/>
                  </a:cubicBezTo>
                  <a:lnTo>
                    <a:pt x="77218" y="1"/>
                  </a:lnTo>
                  <a:cubicBezTo>
                    <a:pt x="76960" y="1"/>
                    <a:pt x="76688" y="1"/>
                    <a:pt x="76430"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1"/>
            <p:cNvSpPr/>
            <p:nvPr/>
          </p:nvSpPr>
          <p:spPr>
            <a:xfrm>
              <a:off x="2014000" y="4535200"/>
              <a:ext cx="2628175" cy="295425"/>
            </a:xfrm>
            <a:custGeom>
              <a:rect b="b" l="l" r="r" t="t"/>
              <a:pathLst>
                <a:path extrusionOk="0" h="11817" w="105127">
                  <a:moveTo>
                    <a:pt x="76146" y="0"/>
                  </a:moveTo>
                  <a:cubicBezTo>
                    <a:pt x="73078" y="13"/>
                    <a:pt x="69862" y="333"/>
                    <a:pt x="66597" y="949"/>
                  </a:cubicBezTo>
                  <a:lnTo>
                    <a:pt x="66597" y="949"/>
                  </a:lnTo>
                  <a:cubicBezTo>
                    <a:pt x="62174" y="1799"/>
                    <a:pt x="57652" y="3179"/>
                    <a:pt x="53167" y="5065"/>
                  </a:cubicBezTo>
                  <a:lnTo>
                    <a:pt x="53167" y="5065"/>
                  </a:lnTo>
                  <a:cubicBezTo>
                    <a:pt x="51787" y="5644"/>
                    <a:pt x="50481" y="6235"/>
                    <a:pt x="49212" y="6802"/>
                  </a:cubicBezTo>
                  <a:lnTo>
                    <a:pt x="49212" y="6802"/>
                  </a:lnTo>
                  <a:lnTo>
                    <a:pt x="48891" y="6950"/>
                  </a:lnTo>
                  <a:cubicBezTo>
                    <a:pt x="44591" y="8884"/>
                    <a:pt x="39601" y="10967"/>
                    <a:pt x="34894" y="11176"/>
                  </a:cubicBezTo>
                  <a:lnTo>
                    <a:pt x="34894" y="11176"/>
                  </a:lnTo>
                  <a:cubicBezTo>
                    <a:pt x="34722" y="11188"/>
                    <a:pt x="34549" y="11188"/>
                    <a:pt x="34389" y="11201"/>
                  </a:cubicBezTo>
                  <a:lnTo>
                    <a:pt x="34389" y="11201"/>
                  </a:lnTo>
                  <a:cubicBezTo>
                    <a:pt x="31494" y="11250"/>
                    <a:pt x="28918" y="10683"/>
                    <a:pt x="25949" y="10018"/>
                  </a:cubicBezTo>
                  <a:lnTo>
                    <a:pt x="25949" y="10018"/>
                  </a:lnTo>
                  <a:cubicBezTo>
                    <a:pt x="23965" y="9587"/>
                    <a:pt x="21710" y="9081"/>
                    <a:pt x="19098" y="8724"/>
                  </a:cubicBezTo>
                  <a:lnTo>
                    <a:pt x="19098" y="8724"/>
                  </a:lnTo>
                  <a:cubicBezTo>
                    <a:pt x="17570" y="8515"/>
                    <a:pt x="15870" y="8367"/>
                    <a:pt x="13899" y="8256"/>
                  </a:cubicBezTo>
                  <a:lnTo>
                    <a:pt x="13899" y="8256"/>
                  </a:lnTo>
                  <a:cubicBezTo>
                    <a:pt x="11792" y="8133"/>
                    <a:pt x="9574" y="8083"/>
                    <a:pt x="7430" y="8034"/>
                  </a:cubicBezTo>
                  <a:lnTo>
                    <a:pt x="7430" y="8034"/>
                  </a:lnTo>
                  <a:cubicBezTo>
                    <a:pt x="4953" y="7972"/>
                    <a:pt x="2464" y="7899"/>
                    <a:pt x="0" y="7751"/>
                  </a:cubicBezTo>
                  <a:lnTo>
                    <a:pt x="0" y="7751"/>
                  </a:lnTo>
                  <a:lnTo>
                    <a:pt x="0" y="7825"/>
                  </a:lnTo>
                  <a:cubicBezTo>
                    <a:pt x="2452" y="7972"/>
                    <a:pt x="4953" y="8034"/>
                    <a:pt x="7430" y="8096"/>
                  </a:cubicBezTo>
                  <a:lnTo>
                    <a:pt x="7430" y="8096"/>
                  </a:lnTo>
                  <a:cubicBezTo>
                    <a:pt x="9562" y="8145"/>
                    <a:pt x="11779" y="8207"/>
                    <a:pt x="13886" y="8317"/>
                  </a:cubicBezTo>
                  <a:lnTo>
                    <a:pt x="13886" y="8317"/>
                  </a:lnTo>
                  <a:cubicBezTo>
                    <a:pt x="15858" y="8428"/>
                    <a:pt x="17558" y="8576"/>
                    <a:pt x="19074" y="8786"/>
                  </a:cubicBezTo>
                  <a:lnTo>
                    <a:pt x="19074" y="8786"/>
                  </a:lnTo>
                  <a:cubicBezTo>
                    <a:pt x="21686" y="9143"/>
                    <a:pt x="23928" y="9648"/>
                    <a:pt x="25912" y="10079"/>
                  </a:cubicBezTo>
                  <a:lnTo>
                    <a:pt x="25912" y="10079"/>
                  </a:lnTo>
                  <a:cubicBezTo>
                    <a:pt x="28906" y="10745"/>
                    <a:pt x="31481" y="11312"/>
                    <a:pt x="34389" y="11262"/>
                  </a:cubicBezTo>
                  <a:lnTo>
                    <a:pt x="34389" y="11262"/>
                  </a:lnTo>
                  <a:cubicBezTo>
                    <a:pt x="34549" y="11262"/>
                    <a:pt x="34734" y="11250"/>
                    <a:pt x="34907" y="11250"/>
                  </a:cubicBezTo>
                  <a:lnTo>
                    <a:pt x="34907" y="11250"/>
                  </a:lnTo>
                  <a:cubicBezTo>
                    <a:pt x="39626" y="11028"/>
                    <a:pt x="44628" y="8946"/>
                    <a:pt x="48953" y="6999"/>
                  </a:cubicBezTo>
                  <a:lnTo>
                    <a:pt x="48953" y="6999"/>
                  </a:lnTo>
                  <a:lnTo>
                    <a:pt x="49273" y="6864"/>
                  </a:lnTo>
                  <a:cubicBezTo>
                    <a:pt x="50542" y="6284"/>
                    <a:pt x="51849" y="5693"/>
                    <a:pt x="53216" y="5126"/>
                  </a:cubicBezTo>
                  <a:lnTo>
                    <a:pt x="53216" y="5126"/>
                  </a:lnTo>
                  <a:cubicBezTo>
                    <a:pt x="57701" y="3241"/>
                    <a:pt x="62211" y="1861"/>
                    <a:pt x="66622" y="1011"/>
                  </a:cubicBezTo>
                  <a:lnTo>
                    <a:pt x="66622" y="1011"/>
                  </a:lnTo>
                  <a:cubicBezTo>
                    <a:pt x="69887" y="395"/>
                    <a:pt x="73091" y="74"/>
                    <a:pt x="76146" y="62"/>
                  </a:cubicBezTo>
                  <a:lnTo>
                    <a:pt x="76146" y="62"/>
                  </a:lnTo>
                  <a:cubicBezTo>
                    <a:pt x="76183" y="62"/>
                    <a:pt x="76233" y="62"/>
                    <a:pt x="76282" y="62"/>
                  </a:cubicBezTo>
                  <a:lnTo>
                    <a:pt x="76282" y="62"/>
                  </a:lnTo>
                  <a:cubicBezTo>
                    <a:pt x="79929" y="62"/>
                    <a:pt x="83367" y="493"/>
                    <a:pt x="86509" y="1331"/>
                  </a:cubicBezTo>
                  <a:lnTo>
                    <a:pt x="86509" y="1331"/>
                  </a:lnTo>
                  <a:cubicBezTo>
                    <a:pt x="90316" y="2354"/>
                    <a:pt x="93963" y="4079"/>
                    <a:pt x="97684" y="6605"/>
                  </a:cubicBezTo>
                  <a:lnTo>
                    <a:pt x="97684" y="6605"/>
                  </a:lnTo>
                  <a:cubicBezTo>
                    <a:pt x="98818" y="7381"/>
                    <a:pt x="99951" y="8207"/>
                    <a:pt x="101036" y="9007"/>
                  </a:cubicBezTo>
                  <a:lnTo>
                    <a:pt x="101036" y="9007"/>
                  </a:lnTo>
                  <a:cubicBezTo>
                    <a:pt x="102329" y="9956"/>
                    <a:pt x="103623" y="10917"/>
                    <a:pt x="104991" y="11817"/>
                  </a:cubicBezTo>
                  <a:lnTo>
                    <a:pt x="104991" y="11817"/>
                  </a:lnTo>
                  <a:lnTo>
                    <a:pt x="105126" y="11817"/>
                  </a:lnTo>
                  <a:cubicBezTo>
                    <a:pt x="103746" y="10905"/>
                    <a:pt x="102428" y="9932"/>
                    <a:pt x="101122" y="8970"/>
                  </a:cubicBezTo>
                  <a:lnTo>
                    <a:pt x="101122" y="8970"/>
                  </a:lnTo>
                  <a:cubicBezTo>
                    <a:pt x="100025" y="8170"/>
                    <a:pt x="98892" y="7332"/>
                    <a:pt x="97758" y="6555"/>
                  </a:cubicBezTo>
                  <a:lnTo>
                    <a:pt x="97758" y="6555"/>
                  </a:lnTo>
                  <a:cubicBezTo>
                    <a:pt x="94025" y="4030"/>
                    <a:pt x="90365" y="2305"/>
                    <a:pt x="86546" y="1270"/>
                  </a:cubicBezTo>
                  <a:lnTo>
                    <a:pt x="86546" y="1270"/>
                  </a:lnTo>
                  <a:cubicBezTo>
                    <a:pt x="83391" y="432"/>
                    <a:pt x="79941" y="0"/>
                    <a:pt x="76282" y="0"/>
                  </a:cubicBezTo>
                  <a:lnTo>
                    <a:pt x="76282" y="0"/>
                  </a:lnTo>
                  <a:lnTo>
                    <a:pt x="76146" y="0"/>
                  </a:ln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1"/>
            <p:cNvSpPr/>
            <p:nvPr/>
          </p:nvSpPr>
          <p:spPr>
            <a:xfrm>
              <a:off x="5484625" y="4693525"/>
              <a:ext cx="379825" cy="137100"/>
            </a:xfrm>
            <a:custGeom>
              <a:rect b="b" l="l" r="r" t="t"/>
              <a:pathLst>
                <a:path extrusionOk="0" h="5484" w="15193">
                  <a:moveTo>
                    <a:pt x="9143" y="1750"/>
                  </a:moveTo>
                  <a:cubicBezTo>
                    <a:pt x="6407" y="2699"/>
                    <a:pt x="3857" y="3808"/>
                    <a:pt x="1380" y="4880"/>
                  </a:cubicBezTo>
                  <a:lnTo>
                    <a:pt x="1380" y="4880"/>
                  </a:lnTo>
                  <a:cubicBezTo>
                    <a:pt x="974" y="5065"/>
                    <a:pt x="567" y="5237"/>
                    <a:pt x="160" y="5410"/>
                  </a:cubicBezTo>
                  <a:lnTo>
                    <a:pt x="160" y="5410"/>
                  </a:lnTo>
                  <a:cubicBezTo>
                    <a:pt x="99" y="5434"/>
                    <a:pt x="50" y="5459"/>
                    <a:pt x="0" y="5484"/>
                  </a:cubicBezTo>
                  <a:lnTo>
                    <a:pt x="0" y="5484"/>
                  </a:lnTo>
                  <a:lnTo>
                    <a:pt x="173" y="5484"/>
                  </a:lnTo>
                  <a:cubicBezTo>
                    <a:pt x="185" y="5484"/>
                    <a:pt x="197" y="5471"/>
                    <a:pt x="210" y="5471"/>
                  </a:cubicBezTo>
                  <a:lnTo>
                    <a:pt x="210" y="5471"/>
                  </a:lnTo>
                  <a:cubicBezTo>
                    <a:pt x="616" y="5287"/>
                    <a:pt x="1023" y="5114"/>
                    <a:pt x="1442" y="4942"/>
                  </a:cubicBezTo>
                  <a:lnTo>
                    <a:pt x="1442" y="4942"/>
                  </a:lnTo>
                  <a:cubicBezTo>
                    <a:pt x="3906" y="3870"/>
                    <a:pt x="6457" y="2761"/>
                    <a:pt x="9192" y="1800"/>
                  </a:cubicBezTo>
                  <a:lnTo>
                    <a:pt x="9192" y="1800"/>
                  </a:lnTo>
                  <a:cubicBezTo>
                    <a:pt x="11176" y="1110"/>
                    <a:pt x="13184" y="531"/>
                    <a:pt x="15193" y="62"/>
                  </a:cubicBezTo>
                  <a:lnTo>
                    <a:pt x="15193" y="62"/>
                  </a:lnTo>
                  <a:lnTo>
                    <a:pt x="15193" y="1"/>
                  </a:lnTo>
                  <a:cubicBezTo>
                    <a:pt x="13160" y="469"/>
                    <a:pt x="11151" y="1048"/>
                    <a:pt x="9143" y="17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1"/>
            <p:cNvSpPr/>
            <p:nvPr/>
          </p:nvSpPr>
          <p:spPr>
            <a:xfrm>
              <a:off x="5406375" y="4650400"/>
              <a:ext cx="458075" cy="180225"/>
            </a:xfrm>
            <a:custGeom>
              <a:rect b="b" l="l" r="r" t="t"/>
              <a:pathLst>
                <a:path extrusionOk="0" h="7209" w="18323">
                  <a:moveTo>
                    <a:pt x="11755" y="1972"/>
                  </a:moveTo>
                  <a:cubicBezTo>
                    <a:pt x="8934" y="3019"/>
                    <a:pt x="6322" y="4252"/>
                    <a:pt x="3808" y="5447"/>
                  </a:cubicBezTo>
                  <a:lnTo>
                    <a:pt x="3808" y="5447"/>
                  </a:lnTo>
                  <a:cubicBezTo>
                    <a:pt x="3500" y="5595"/>
                    <a:pt x="3204" y="5730"/>
                    <a:pt x="2908" y="5878"/>
                  </a:cubicBezTo>
                  <a:lnTo>
                    <a:pt x="2908" y="5878"/>
                  </a:lnTo>
                  <a:cubicBezTo>
                    <a:pt x="1972" y="6309"/>
                    <a:pt x="1011" y="6765"/>
                    <a:pt x="1" y="7209"/>
                  </a:cubicBezTo>
                  <a:lnTo>
                    <a:pt x="1" y="7209"/>
                  </a:lnTo>
                  <a:lnTo>
                    <a:pt x="173" y="7209"/>
                  </a:lnTo>
                  <a:cubicBezTo>
                    <a:pt x="1134" y="6777"/>
                    <a:pt x="2071" y="6346"/>
                    <a:pt x="2958" y="5927"/>
                  </a:cubicBezTo>
                  <a:lnTo>
                    <a:pt x="2958" y="5927"/>
                  </a:lnTo>
                  <a:cubicBezTo>
                    <a:pt x="3266" y="5779"/>
                    <a:pt x="3562" y="5644"/>
                    <a:pt x="3870" y="5496"/>
                  </a:cubicBezTo>
                  <a:lnTo>
                    <a:pt x="3870" y="5496"/>
                  </a:lnTo>
                  <a:cubicBezTo>
                    <a:pt x="6383" y="4301"/>
                    <a:pt x="8983" y="3069"/>
                    <a:pt x="11805" y="2021"/>
                  </a:cubicBezTo>
                  <a:lnTo>
                    <a:pt x="11805" y="2021"/>
                  </a:lnTo>
                  <a:cubicBezTo>
                    <a:pt x="13924" y="1233"/>
                    <a:pt x="16105" y="580"/>
                    <a:pt x="18323" y="75"/>
                  </a:cubicBezTo>
                  <a:lnTo>
                    <a:pt x="18323" y="75"/>
                  </a:lnTo>
                  <a:lnTo>
                    <a:pt x="18323" y="1"/>
                  </a:lnTo>
                  <a:cubicBezTo>
                    <a:pt x="16092" y="518"/>
                    <a:pt x="13887" y="1171"/>
                    <a:pt x="11755" y="197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1"/>
            <p:cNvSpPr/>
            <p:nvPr/>
          </p:nvSpPr>
          <p:spPr>
            <a:xfrm>
              <a:off x="2014000" y="4510875"/>
              <a:ext cx="2645725" cy="319750"/>
            </a:xfrm>
            <a:custGeom>
              <a:rect b="b" l="l" r="r" t="t"/>
              <a:pathLst>
                <a:path extrusionOk="0" h="12790" w="105829">
                  <a:moveTo>
                    <a:pt x="66240" y="850"/>
                  </a:moveTo>
                  <a:cubicBezTo>
                    <a:pt x="61681" y="1688"/>
                    <a:pt x="57036" y="3130"/>
                    <a:pt x="52810" y="5040"/>
                  </a:cubicBezTo>
                  <a:lnTo>
                    <a:pt x="52810" y="5040"/>
                  </a:lnTo>
                  <a:cubicBezTo>
                    <a:pt x="51343" y="5705"/>
                    <a:pt x="49951" y="6395"/>
                    <a:pt x="48657" y="7048"/>
                  </a:cubicBezTo>
                  <a:lnTo>
                    <a:pt x="48657" y="7048"/>
                  </a:lnTo>
                  <a:cubicBezTo>
                    <a:pt x="44296" y="9253"/>
                    <a:pt x="39786" y="11533"/>
                    <a:pt x="35276" y="12137"/>
                  </a:cubicBezTo>
                  <a:lnTo>
                    <a:pt x="35276" y="12137"/>
                  </a:lnTo>
                  <a:cubicBezTo>
                    <a:pt x="35104" y="12161"/>
                    <a:pt x="34944" y="12186"/>
                    <a:pt x="34771" y="12198"/>
                  </a:cubicBezTo>
                  <a:lnTo>
                    <a:pt x="34771" y="12198"/>
                  </a:lnTo>
                  <a:cubicBezTo>
                    <a:pt x="31543" y="12543"/>
                    <a:pt x="28475" y="12112"/>
                    <a:pt x="24939" y="11595"/>
                  </a:cubicBezTo>
                  <a:lnTo>
                    <a:pt x="24939" y="11595"/>
                  </a:lnTo>
                  <a:cubicBezTo>
                    <a:pt x="23226" y="11348"/>
                    <a:pt x="21279" y="11077"/>
                    <a:pt x="19148" y="10855"/>
                  </a:cubicBezTo>
                  <a:lnTo>
                    <a:pt x="19148" y="10855"/>
                  </a:lnTo>
                  <a:cubicBezTo>
                    <a:pt x="17632" y="10707"/>
                    <a:pt x="15919" y="10597"/>
                    <a:pt x="13899" y="10510"/>
                  </a:cubicBezTo>
                  <a:lnTo>
                    <a:pt x="13899" y="10510"/>
                  </a:lnTo>
                  <a:cubicBezTo>
                    <a:pt x="12235" y="10449"/>
                    <a:pt x="10498" y="10399"/>
                    <a:pt x="8810" y="10362"/>
                  </a:cubicBezTo>
                  <a:lnTo>
                    <a:pt x="8810" y="10362"/>
                  </a:lnTo>
                  <a:cubicBezTo>
                    <a:pt x="5877" y="10288"/>
                    <a:pt x="2908" y="10215"/>
                    <a:pt x="0" y="10017"/>
                  </a:cubicBezTo>
                  <a:lnTo>
                    <a:pt x="0" y="10017"/>
                  </a:lnTo>
                  <a:lnTo>
                    <a:pt x="0" y="10079"/>
                  </a:lnTo>
                  <a:cubicBezTo>
                    <a:pt x="2908" y="10276"/>
                    <a:pt x="5877" y="10350"/>
                    <a:pt x="8810" y="10424"/>
                  </a:cubicBezTo>
                  <a:lnTo>
                    <a:pt x="8810" y="10424"/>
                  </a:lnTo>
                  <a:cubicBezTo>
                    <a:pt x="10486" y="10461"/>
                    <a:pt x="12223" y="10510"/>
                    <a:pt x="13886" y="10572"/>
                  </a:cubicBezTo>
                  <a:lnTo>
                    <a:pt x="13886" y="10572"/>
                  </a:lnTo>
                  <a:cubicBezTo>
                    <a:pt x="15907" y="10658"/>
                    <a:pt x="17620" y="10769"/>
                    <a:pt x="19135" y="10917"/>
                  </a:cubicBezTo>
                  <a:lnTo>
                    <a:pt x="19135" y="10917"/>
                  </a:lnTo>
                  <a:cubicBezTo>
                    <a:pt x="21267" y="11139"/>
                    <a:pt x="23115" y="11397"/>
                    <a:pt x="24914" y="11656"/>
                  </a:cubicBezTo>
                  <a:lnTo>
                    <a:pt x="24914" y="11656"/>
                  </a:lnTo>
                  <a:cubicBezTo>
                    <a:pt x="28463" y="12174"/>
                    <a:pt x="31543" y="12605"/>
                    <a:pt x="34783" y="12260"/>
                  </a:cubicBezTo>
                  <a:lnTo>
                    <a:pt x="34783" y="12260"/>
                  </a:lnTo>
                  <a:cubicBezTo>
                    <a:pt x="34956" y="12248"/>
                    <a:pt x="35128" y="12223"/>
                    <a:pt x="35301" y="12198"/>
                  </a:cubicBezTo>
                  <a:lnTo>
                    <a:pt x="35301" y="12198"/>
                  </a:lnTo>
                  <a:cubicBezTo>
                    <a:pt x="39823" y="11595"/>
                    <a:pt x="44345" y="9315"/>
                    <a:pt x="48719" y="7097"/>
                  </a:cubicBezTo>
                  <a:lnTo>
                    <a:pt x="48719" y="7097"/>
                  </a:lnTo>
                  <a:cubicBezTo>
                    <a:pt x="50000" y="6444"/>
                    <a:pt x="51393" y="5754"/>
                    <a:pt x="52871" y="5089"/>
                  </a:cubicBezTo>
                  <a:lnTo>
                    <a:pt x="52871" y="5089"/>
                  </a:lnTo>
                  <a:cubicBezTo>
                    <a:pt x="57085" y="3191"/>
                    <a:pt x="61718" y="1737"/>
                    <a:pt x="66277" y="912"/>
                  </a:cubicBezTo>
                  <a:lnTo>
                    <a:pt x="66277" y="912"/>
                  </a:lnTo>
                  <a:cubicBezTo>
                    <a:pt x="69530" y="308"/>
                    <a:pt x="72758" y="25"/>
                    <a:pt x="75851" y="62"/>
                  </a:cubicBezTo>
                  <a:lnTo>
                    <a:pt x="75851" y="62"/>
                  </a:lnTo>
                  <a:cubicBezTo>
                    <a:pt x="79535" y="99"/>
                    <a:pt x="83022" y="579"/>
                    <a:pt x="86225" y="1466"/>
                  </a:cubicBezTo>
                  <a:lnTo>
                    <a:pt x="86225" y="1466"/>
                  </a:lnTo>
                  <a:cubicBezTo>
                    <a:pt x="90057" y="2538"/>
                    <a:pt x="93704" y="4300"/>
                    <a:pt x="97376" y="6826"/>
                  </a:cubicBezTo>
                  <a:lnTo>
                    <a:pt x="97376" y="6826"/>
                  </a:lnTo>
                  <a:cubicBezTo>
                    <a:pt x="98497" y="7602"/>
                    <a:pt x="99606" y="8440"/>
                    <a:pt x="100678" y="9241"/>
                  </a:cubicBezTo>
                  <a:lnTo>
                    <a:pt x="100678" y="9241"/>
                  </a:lnTo>
                  <a:cubicBezTo>
                    <a:pt x="102292" y="10461"/>
                    <a:pt x="103931" y="11681"/>
                    <a:pt x="105693" y="12790"/>
                  </a:cubicBezTo>
                  <a:lnTo>
                    <a:pt x="105693" y="12790"/>
                  </a:lnTo>
                  <a:lnTo>
                    <a:pt x="105829" y="12790"/>
                  </a:lnTo>
                  <a:cubicBezTo>
                    <a:pt x="104042" y="11668"/>
                    <a:pt x="102391" y="10436"/>
                    <a:pt x="100752" y="9204"/>
                  </a:cubicBezTo>
                  <a:lnTo>
                    <a:pt x="100752" y="9204"/>
                  </a:lnTo>
                  <a:cubicBezTo>
                    <a:pt x="99680" y="8403"/>
                    <a:pt x="98559" y="7565"/>
                    <a:pt x="97438" y="6789"/>
                  </a:cubicBezTo>
                  <a:lnTo>
                    <a:pt x="97438" y="6789"/>
                  </a:lnTo>
                  <a:cubicBezTo>
                    <a:pt x="93766" y="4251"/>
                    <a:pt x="90106" y="2489"/>
                    <a:pt x="86262" y="1417"/>
                  </a:cubicBezTo>
                  <a:lnTo>
                    <a:pt x="86262" y="1417"/>
                  </a:lnTo>
                  <a:cubicBezTo>
                    <a:pt x="83059" y="518"/>
                    <a:pt x="79547" y="37"/>
                    <a:pt x="75851" y="0"/>
                  </a:cubicBezTo>
                  <a:lnTo>
                    <a:pt x="75851" y="0"/>
                  </a:lnTo>
                  <a:cubicBezTo>
                    <a:pt x="75678" y="0"/>
                    <a:pt x="75506" y="0"/>
                    <a:pt x="75321" y="0"/>
                  </a:cubicBezTo>
                  <a:lnTo>
                    <a:pt x="75321" y="0"/>
                  </a:lnTo>
                  <a:cubicBezTo>
                    <a:pt x="72388" y="0"/>
                    <a:pt x="69333" y="283"/>
                    <a:pt x="66240" y="8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1"/>
            <p:cNvSpPr/>
            <p:nvPr/>
          </p:nvSpPr>
          <p:spPr>
            <a:xfrm>
              <a:off x="2014000" y="4485925"/>
              <a:ext cx="2664825" cy="350550"/>
            </a:xfrm>
            <a:custGeom>
              <a:rect b="b" l="l" r="r" t="t"/>
              <a:pathLst>
                <a:path extrusionOk="0" h="14022" w="106593">
                  <a:moveTo>
                    <a:pt x="65895" y="764"/>
                  </a:moveTo>
                  <a:cubicBezTo>
                    <a:pt x="61164" y="1602"/>
                    <a:pt x="56518" y="3068"/>
                    <a:pt x="52465" y="5040"/>
                  </a:cubicBezTo>
                  <a:lnTo>
                    <a:pt x="52465" y="5040"/>
                  </a:lnTo>
                  <a:cubicBezTo>
                    <a:pt x="50887" y="5803"/>
                    <a:pt x="49483" y="6580"/>
                    <a:pt x="48423" y="7183"/>
                  </a:cubicBezTo>
                  <a:lnTo>
                    <a:pt x="48423" y="7183"/>
                  </a:lnTo>
                  <a:cubicBezTo>
                    <a:pt x="47967" y="7442"/>
                    <a:pt x="47524" y="7701"/>
                    <a:pt x="47080" y="7947"/>
                  </a:cubicBezTo>
                  <a:lnTo>
                    <a:pt x="47080" y="7947"/>
                  </a:lnTo>
                  <a:cubicBezTo>
                    <a:pt x="43199" y="10165"/>
                    <a:pt x="39527" y="12248"/>
                    <a:pt x="35658" y="13122"/>
                  </a:cubicBezTo>
                  <a:lnTo>
                    <a:pt x="35658" y="13122"/>
                  </a:lnTo>
                  <a:cubicBezTo>
                    <a:pt x="35486" y="13159"/>
                    <a:pt x="35326" y="13196"/>
                    <a:pt x="35165" y="13221"/>
                  </a:cubicBezTo>
                  <a:lnTo>
                    <a:pt x="35165" y="13221"/>
                  </a:lnTo>
                  <a:cubicBezTo>
                    <a:pt x="31444" y="13960"/>
                    <a:pt x="27809" y="13677"/>
                    <a:pt x="23214" y="13320"/>
                  </a:cubicBezTo>
                  <a:lnTo>
                    <a:pt x="23214" y="13320"/>
                  </a:lnTo>
                  <a:cubicBezTo>
                    <a:pt x="21932" y="13221"/>
                    <a:pt x="20614" y="13110"/>
                    <a:pt x="19197" y="13024"/>
                  </a:cubicBezTo>
                  <a:lnTo>
                    <a:pt x="19197" y="13024"/>
                  </a:lnTo>
                  <a:cubicBezTo>
                    <a:pt x="17706" y="12925"/>
                    <a:pt x="16030" y="12851"/>
                    <a:pt x="13899" y="12790"/>
                  </a:cubicBezTo>
                  <a:lnTo>
                    <a:pt x="13899" y="12790"/>
                  </a:lnTo>
                  <a:cubicBezTo>
                    <a:pt x="12864" y="12765"/>
                    <a:pt x="11804" y="12740"/>
                    <a:pt x="10769" y="12728"/>
                  </a:cubicBezTo>
                  <a:lnTo>
                    <a:pt x="10769" y="12728"/>
                  </a:lnTo>
                  <a:cubicBezTo>
                    <a:pt x="7183" y="12642"/>
                    <a:pt x="3549" y="12568"/>
                    <a:pt x="0" y="12297"/>
                  </a:cubicBezTo>
                  <a:lnTo>
                    <a:pt x="0" y="12297"/>
                  </a:lnTo>
                  <a:lnTo>
                    <a:pt x="0" y="12358"/>
                  </a:lnTo>
                  <a:cubicBezTo>
                    <a:pt x="3549" y="12630"/>
                    <a:pt x="7183" y="12703"/>
                    <a:pt x="10769" y="12777"/>
                  </a:cubicBezTo>
                  <a:lnTo>
                    <a:pt x="10769" y="12777"/>
                  </a:lnTo>
                  <a:cubicBezTo>
                    <a:pt x="11792" y="12802"/>
                    <a:pt x="12864" y="12827"/>
                    <a:pt x="13899" y="12851"/>
                  </a:cubicBezTo>
                  <a:lnTo>
                    <a:pt x="13899" y="12851"/>
                  </a:lnTo>
                  <a:cubicBezTo>
                    <a:pt x="16018" y="12913"/>
                    <a:pt x="17706" y="12987"/>
                    <a:pt x="19185" y="13085"/>
                  </a:cubicBezTo>
                  <a:lnTo>
                    <a:pt x="19185" y="13085"/>
                  </a:lnTo>
                  <a:cubicBezTo>
                    <a:pt x="20614" y="13172"/>
                    <a:pt x="21920" y="13270"/>
                    <a:pt x="23201" y="13369"/>
                  </a:cubicBezTo>
                  <a:lnTo>
                    <a:pt x="23201" y="13369"/>
                  </a:lnTo>
                  <a:cubicBezTo>
                    <a:pt x="27809" y="13738"/>
                    <a:pt x="31444" y="14022"/>
                    <a:pt x="35190" y="13283"/>
                  </a:cubicBezTo>
                  <a:lnTo>
                    <a:pt x="35190" y="13283"/>
                  </a:lnTo>
                  <a:cubicBezTo>
                    <a:pt x="35350" y="13246"/>
                    <a:pt x="35523" y="13221"/>
                    <a:pt x="35683" y="13184"/>
                  </a:cubicBezTo>
                  <a:lnTo>
                    <a:pt x="35683" y="13184"/>
                  </a:lnTo>
                  <a:cubicBezTo>
                    <a:pt x="39576" y="12309"/>
                    <a:pt x="43248" y="10215"/>
                    <a:pt x="47142" y="7997"/>
                  </a:cubicBezTo>
                  <a:lnTo>
                    <a:pt x="47142" y="7997"/>
                  </a:lnTo>
                  <a:cubicBezTo>
                    <a:pt x="47585" y="7738"/>
                    <a:pt x="48029" y="7479"/>
                    <a:pt x="48485" y="7220"/>
                  </a:cubicBezTo>
                  <a:lnTo>
                    <a:pt x="48485" y="7220"/>
                  </a:lnTo>
                  <a:cubicBezTo>
                    <a:pt x="49544" y="6629"/>
                    <a:pt x="50949" y="5853"/>
                    <a:pt x="52514" y="5089"/>
                  </a:cubicBezTo>
                  <a:lnTo>
                    <a:pt x="52514" y="5089"/>
                  </a:lnTo>
                  <a:cubicBezTo>
                    <a:pt x="56568" y="3130"/>
                    <a:pt x="61200" y="1651"/>
                    <a:pt x="65920" y="826"/>
                  </a:cubicBezTo>
                  <a:lnTo>
                    <a:pt x="65920" y="826"/>
                  </a:lnTo>
                  <a:cubicBezTo>
                    <a:pt x="69185" y="259"/>
                    <a:pt x="72438" y="0"/>
                    <a:pt x="75555" y="74"/>
                  </a:cubicBezTo>
                  <a:lnTo>
                    <a:pt x="75555" y="74"/>
                  </a:lnTo>
                  <a:cubicBezTo>
                    <a:pt x="79227" y="173"/>
                    <a:pt x="82726" y="690"/>
                    <a:pt x="85930" y="1626"/>
                  </a:cubicBezTo>
                  <a:lnTo>
                    <a:pt x="85930" y="1626"/>
                  </a:lnTo>
                  <a:cubicBezTo>
                    <a:pt x="89811" y="2760"/>
                    <a:pt x="93446" y="4534"/>
                    <a:pt x="97056" y="7085"/>
                  </a:cubicBezTo>
                  <a:lnTo>
                    <a:pt x="97056" y="7085"/>
                  </a:lnTo>
                  <a:cubicBezTo>
                    <a:pt x="98165" y="7861"/>
                    <a:pt x="99261" y="8699"/>
                    <a:pt x="100321" y="9500"/>
                  </a:cubicBezTo>
                  <a:lnTo>
                    <a:pt x="100321" y="9500"/>
                  </a:lnTo>
                  <a:cubicBezTo>
                    <a:pt x="102268" y="10991"/>
                    <a:pt x="104251" y="12506"/>
                    <a:pt x="106457" y="13788"/>
                  </a:cubicBezTo>
                  <a:lnTo>
                    <a:pt x="106457" y="13788"/>
                  </a:lnTo>
                  <a:lnTo>
                    <a:pt x="106593" y="13788"/>
                  </a:lnTo>
                  <a:cubicBezTo>
                    <a:pt x="104362" y="12494"/>
                    <a:pt x="102354" y="10966"/>
                    <a:pt x="100383" y="9463"/>
                  </a:cubicBezTo>
                  <a:lnTo>
                    <a:pt x="100383" y="9463"/>
                  </a:lnTo>
                  <a:cubicBezTo>
                    <a:pt x="99323" y="8650"/>
                    <a:pt x="98239" y="7824"/>
                    <a:pt x="97130" y="7036"/>
                  </a:cubicBezTo>
                  <a:lnTo>
                    <a:pt x="97130" y="7036"/>
                  </a:lnTo>
                  <a:cubicBezTo>
                    <a:pt x="93507" y="4497"/>
                    <a:pt x="89860" y="2711"/>
                    <a:pt x="85966" y="1577"/>
                  </a:cubicBezTo>
                  <a:lnTo>
                    <a:pt x="85966" y="1577"/>
                  </a:lnTo>
                  <a:cubicBezTo>
                    <a:pt x="82751" y="628"/>
                    <a:pt x="79251" y="111"/>
                    <a:pt x="75567" y="25"/>
                  </a:cubicBezTo>
                  <a:lnTo>
                    <a:pt x="75567" y="25"/>
                  </a:lnTo>
                  <a:cubicBezTo>
                    <a:pt x="75198" y="12"/>
                    <a:pt x="74828" y="12"/>
                    <a:pt x="74458" y="12"/>
                  </a:cubicBezTo>
                  <a:lnTo>
                    <a:pt x="74458" y="12"/>
                  </a:lnTo>
                  <a:cubicBezTo>
                    <a:pt x="71661" y="12"/>
                    <a:pt x="68790" y="259"/>
                    <a:pt x="65895" y="7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1"/>
            <p:cNvSpPr/>
            <p:nvPr/>
          </p:nvSpPr>
          <p:spPr>
            <a:xfrm>
              <a:off x="5334925" y="4607275"/>
              <a:ext cx="529525" cy="223350"/>
            </a:xfrm>
            <a:custGeom>
              <a:rect b="b" l="l" r="r" t="t"/>
              <a:pathLst>
                <a:path extrusionOk="0" h="8934" w="21181">
                  <a:moveTo>
                    <a:pt x="14108" y="2182"/>
                  </a:moveTo>
                  <a:cubicBezTo>
                    <a:pt x="11200" y="3340"/>
                    <a:pt x="8563" y="4695"/>
                    <a:pt x="6013" y="6014"/>
                  </a:cubicBezTo>
                  <a:lnTo>
                    <a:pt x="6013" y="6014"/>
                  </a:lnTo>
                  <a:lnTo>
                    <a:pt x="5385" y="6334"/>
                  </a:lnTo>
                  <a:cubicBezTo>
                    <a:pt x="3697" y="7209"/>
                    <a:pt x="1885" y="8108"/>
                    <a:pt x="0" y="8934"/>
                  </a:cubicBezTo>
                  <a:lnTo>
                    <a:pt x="0" y="8934"/>
                  </a:lnTo>
                  <a:lnTo>
                    <a:pt x="173" y="8934"/>
                  </a:lnTo>
                  <a:cubicBezTo>
                    <a:pt x="2008" y="8121"/>
                    <a:pt x="3783" y="7233"/>
                    <a:pt x="5434" y="6383"/>
                  </a:cubicBezTo>
                  <a:lnTo>
                    <a:pt x="5434" y="6383"/>
                  </a:lnTo>
                  <a:lnTo>
                    <a:pt x="6075" y="6051"/>
                  </a:lnTo>
                  <a:cubicBezTo>
                    <a:pt x="8625" y="4744"/>
                    <a:pt x="11262" y="3377"/>
                    <a:pt x="14157" y="2231"/>
                  </a:cubicBezTo>
                  <a:lnTo>
                    <a:pt x="14157" y="2231"/>
                  </a:lnTo>
                  <a:cubicBezTo>
                    <a:pt x="16412" y="1344"/>
                    <a:pt x="18766" y="617"/>
                    <a:pt x="21181" y="62"/>
                  </a:cubicBezTo>
                  <a:lnTo>
                    <a:pt x="21181" y="62"/>
                  </a:lnTo>
                  <a:lnTo>
                    <a:pt x="21181" y="1"/>
                  </a:lnTo>
                  <a:cubicBezTo>
                    <a:pt x="18753" y="555"/>
                    <a:pt x="16375" y="1294"/>
                    <a:pt x="14108" y="218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1"/>
            <p:cNvSpPr/>
            <p:nvPr/>
          </p:nvSpPr>
          <p:spPr>
            <a:xfrm>
              <a:off x="5266850" y="4563850"/>
              <a:ext cx="597600" cy="266775"/>
            </a:xfrm>
            <a:custGeom>
              <a:rect b="b" l="l" r="r" t="t"/>
              <a:pathLst>
                <a:path extrusionOk="0" h="10671" w="23904">
                  <a:moveTo>
                    <a:pt x="16326" y="2415"/>
                  </a:moveTo>
                  <a:cubicBezTo>
                    <a:pt x="13356" y="3660"/>
                    <a:pt x="10707" y="5138"/>
                    <a:pt x="8132" y="6580"/>
                  </a:cubicBezTo>
                  <a:lnTo>
                    <a:pt x="8132" y="6580"/>
                  </a:lnTo>
                  <a:lnTo>
                    <a:pt x="7726" y="6814"/>
                  </a:lnTo>
                  <a:cubicBezTo>
                    <a:pt x="5914" y="7824"/>
                    <a:pt x="3795" y="8983"/>
                    <a:pt x="1577" y="9993"/>
                  </a:cubicBezTo>
                  <a:lnTo>
                    <a:pt x="1577" y="9993"/>
                  </a:lnTo>
                  <a:cubicBezTo>
                    <a:pt x="1084" y="10215"/>
                    <a:pt x="555" y="10449"/>
                    <a:pt x="0" y="10671"/>
                  </a:cubicBezTo>
                  <a:lnTo>
                    <a:pt x="0" y="10671"/>
                  </a:lnTo>
                  <a:lnTo>
                    <a:pt x="160" y="10671"/>
                  </a:lnTo>
                  <a:cubicBezTo>
                    <a:pt x="678" y="10461"/>
                    <a:pt x="1171" y="10252"/>
                    <a:pt x="1626" y="10042"/>
                  </a:cubicBezTo>
                  <a:lnTo>
                    <a:pt x="1626" y="10042"/>
                  </a:lnTo>
                  <a:cubicBezTo>
                    <a:pt x="3857" y="9032"/>
                    <a:pt x="5976" y="7861"/>
                    <a:pt x="7775" y="6851"/>
                  </a:cubicBezTo>
                  <a:lnTo>
                    <a:pt x="7775" y="6851"/>
                  </a:lnTo>
                  <a:lnTo>
                    <a:pt x="8194" y="6617"/>
                  </a:lnTo>
                  <a:cubicBezTo>
                    <a:pt x="10757" y="5188"/>
                    <a:pt x="13406" y="3709"/>
                    <a:pt x="16375" y="2465"/>
                  </a:cubicBezTo>
                  <a:lnTo>
                    <a:pt x="16375" y="2465"/>
                  </a:lnTo>
                  <a:cubicBezTo>
                    <a:pt x="18753" y="1467"/>
                    <a:pt x="21291" y="666"/>
                    <a:pt x="23904" y="62"/>
                  </a:cubicBezTo>
                  <a:lnTo>
                    <a:pt x="23904" y="62"/>
                  </a:lnTo>
                  <a:lnTo>
                    <a:pt x="23904" y="0"/>
                  </a:lnTo>
                  <a:cubicBezTo>
                    <a:pt x="21279" y="604"/>
                    <a:pt x="18729" y="1417"/>
                    <a:pt x="16326" y="241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1"/>
            <p:cNvSpPr/>
            <p:nvPr/>
          </p:nvSpPr>
          <p:spPr>
            <a:xfrm>
              <a:off x="2846600" y="4460350"/>
              <a:ext cx="1853775" cy="370275"/>
            </a:xfrm>
            <a:custGeom>
              <a:rect b="b" l="l" r="r" t="t"/>
              <a:pathLst>
                <a:path extrusionOk="0" h="14811" w="74151">
                  <a:moveTo>
                    <a:pt x="32234" y="715"/>
                  </a:moveTo>
                  <a:cubicBezTo>
                    <a:pt x="27367" y="1528"/>
                    <a:pt x="22721" y="3031"/>
                    <a:pt x="18803" y="5064"/>
                  </a:cubicBezTo>
                  <a:lnTo>
                    <a:pt x="18803" y="5064"/>
                  </a:lnTo>
                  <a:cubicBezTo>
                    <a:pt x="17571" y="5705"/>
                    <a:pt x="16327" y="6420"/>
                    <a:pt x="14897" y="7332"/>
                  </a:cubicBezTo>
                  <a:lnTo>
                    <a:pt x="14897" y="7332"/>
                  </a:lnTo>
                  <a:cubicBezTo>
                    <a:pt x="14010" y="7886"/>
                    <a:pt x="13160" y="8441"/>
                    <a:pt x="12335" y="8983"/>
                  </a:cubicBezTo>
                  <a:lnTo>
                    <a:pt x="12335" y="8983"/>
                  </a:lnTo>
                  <a:cubicBezTo>
                    <a:pt x="9131" y="11077"/>
                    <a:pt x="6100" y="13049"/>
                    <a:pt x="2736" y="14133"/>
                  </a:cubicBezTo>
                  <a:lnTo>
                    <a:pt x="2736" y="14133"/>
                  </a:lnTo>
                  <a:cubicBezTo>
                    <a:pt x="2576" y="14182"/>
                    <a:pt x="2416" y="14232"/>
                    <a:pt x="2243" y="14281"/>
                  </a:cubicBezTo>
                  <a:lnTo>
                    <a:pt x="2243" y="14281"/>
                  </a:lnTo>
                  <a:cubicBezTo>
                    <a:pt x="1504" y="14490"/>
                    <a:pt x="752" y="14663"/>
                    <a:pt x="1" y="14811"/>
                  </a:cubicBezTo>
                  <a:lnTo>
                    <a:pt x="1" y="14811"/>
                  </a:lnTo>
                  <a:lnTo>
                    <a:pt x="309" y="14811"/>
                  </a:lnTo>
                  <a:cubicBezTo>
                    <a:pt x="974" y="14675"/>
                    <a:pt x="1627" y="14527"/>
                    <a:pt x="2280" y="14330"/>
                  </a:cubicBezTo>
                  <a:lnTo>
                    <a:pt x="2280" y="14330"/>
                  </a:lnTo>
                  <a:cubicBezTo>
                    <a:pt x="2453" y="14281"/>
                    <a:pt x="2613" y="14232"/>
                    <a:pt x="2773" y="14182"/>
                  </a:cubicBezTo>
                  <a:lnTo>
                    <a:pt x="2773" y="14182"/>
                  </a:lnTo>
                  <a:cubicBezTo>
                    <a:pt x="6162" y="13098"/>
                    <a:pt x="9193" y="11127"/>
                    <a:pt x="12396" y="9020"/>
                  </a:cubicBezTo>
                  <a:lnTo>
                    <a:pt x="12396" y="9020"/>
                  </a:lnTo>
                  <a:cubicBezTo>
                    <a:pt x="13222" y="8490"/>
                    <a:pt x="14072" y="7923"/>
                    <a:pt x="14959" y="7369"/>
                  </a:cubicBezTo>
                  <a:lnTo>
                    <a:pt x="14959" y="7369"/>
                  </a:lnTo>
                  <a:cubicBezTo>
                    <a:pt x="16388" y="6469"/>
                    <a:pt x="17620" y="5742"/>
                    <a:pt x="18865" y="5101"/>
                  </a:cubicBezTo>
                  <a:lnTo>
                    <a:pt x="18865" y="5101"/>
                  </a:lnTo>
                  <a:cubicBezTo>
                    <a:pt x="22771" y="3081"/>
                    <a:pt x="27404" y="1590"/>
                    <a:pt x="32258" y="777"/>
                  </a:cubicBezTo>
                  <a:lnTo>
                    <a:pt x="32258" y="777"/>
                  </a:lnTo>
                  <a:cubicBezTo>
                    <a:pt x="35536" y="222"/>
                    <a:pt x="38801" y="0"/>
                    <a:pt x="41968" y="124"/>
                  </a:cubicBezTo>
                  <a:lnTo>
                    <a:pt x="41968" y="124"/>
                  </a:lnTo>
                  <a:cubicBezTo>
                    <a:pt x="45615" y="259"/>
                    <a:pt x="49114" y="826"/>
                    <a:pt x="52342" y="1812"/>
                  </a:cubicBezTo>
                  <a:lnTo>
                    <a:pt x="52342" y="1812"/>
                  </a:lnTo>
                  <a:cubicBezTo>
                    <a:pt x="56248" y="2994"/>
                    <a:pt x="59883" y="4806"/>
                    <a:pt x="63444" y="7356"/>
                  </a:cubicBezTo>
                  <a:lnTo>
                    <a:pt x="63444" y="7356"/>
                  </a:lnTo>
                  <a:cubicBezTo>
                    <a:pt x="64528" y="8133"/>
                    <a:pt x="65612" y="8970"/>
                    <a:pt x="66647" y="9784"/>
                  </a:cubicBezTo>
                  <a:lnTo>
                    <a:pt x="66647" y="9784"/>
                  </a:lnTo>
                  <a:cubicBezTo>
                    <a:pt x="68951" y="11570"/>
                    <a:pt x="71292" y="13394"/>
                    <a:pt x="74003" y="14811"/>
                  </a:cubicBezTo>
                  <a:lnTo>
                    <a:pt x="74003" y="14811"/>
                  </a:lnTo>
                  <a:lnTo>
                    <a:pt x="74151" y="14811"/>
                  </a:lnTo>
                  <a:cubicBezTo>
                    <a:pt x="71403" y="13394"/>
                    <a:pt x="69038" y="11546"/>
                    <a:pt x="66721" y="9747"/>
                  </a:cubicBezTo>
                  <a:lnTo>
                    <a:pt x="66721" y="9747"/>
                  </a:lnTo>
                  <a:cubicBezTo>
                    <a:pt x="65674" y="8933"/>
                    <a:pt x="64602" y="8096"/>
                    <a:pt x="63505" y="7319"/>
                  </a:cubicBezTo>
                  <a:lnTo>
                    <a:pt x="63505" y="7319"/>
                  </a:lnTo>
                  <a:cubicBezTo>
                    <a:pt x="59944" y="4769"/>
                    <a:pt x="56297" y="2945"/>
                    <a:pt x="52379" y="1762"/>
                  </a:cubicBezTo>
                  <a:lnTo>
                    <a:pt x="52379" y="1762"/>
                  </a:lnTo>
                  <a:cubicBezTo>
                    <a:pt x="49139" y="777"/>
                    <a:pt x="45639" y="210"/>
                    <a:pt x="41968" y="62"/>
                  </a:cubicBezTo>
                  <a:lnTo>
                    <a:pt x="41968" y="62"/>
                  </a:lnTo>
                  <a:cubicBezTo>
                    <a:pt x="41401" y="50"/>
                    <a:pt x="40834" y="37"/>
                    <a:pt x="40267" y="37"/>
                  </a:cubicBezTo>
                  <a:lnTo>
                    <a:pt x="40267" y="37"/>
                  </a:lnTo>
                  <a:cubicBezTo>
                    <a:pt x="37630" y="37"/>
                    <a:pt x="34932" y="259"/>
                    <a:pt x="32234" y="7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1"/>
            <p:cNvSpPr/>
            <p:nvPr/>
          </p:nvSpPr>
          <p:spPr>
            <a:xfrm>
              <a:off x="2014000" y="4825375"/>
              <a:ext cx="76100" cy="5250"/>
            </a:xfrm>
            <a:custGeom>
              <a:rect b="b" l="l" r="r" t="t"/>
              <a:pathLst>
                <a:path extrusionOk="0" h="210" w="3044">
                  <a:moveTo>
                    <a:pt x="0" y="62"/>
                  </a:moveTo>
                  <a:cubicBezTo>
                    <a:pt x="690" y="123"/>
                    <a:pt x="1380" y="160"/>
                    <a:pt x="2070" y="210"/>
                  </a:cubicBezTo>
                  <a:lnTo>
                    <a:pt x="2070" y="210"/>
                  </a:lnTo>
                  <a:lnTo>
                    <a:pt x="3043" y="210"/>
                  </a:lnTo>
                  <a:cubicBezTo>
                    <a:pt x="2021" y="148"/>
                    <a:pt x="1010" y="87"/>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1"/>
            <p:cNvSpPr/>
            <p:nvPr/>
          </p:nvSpPr>
          <p:spPr>
            <a:xfrm>
              <a:off x="2876175" y="4434775"/>
              <a:ext cx="1850075" cy="395850"/>
            </a:xfrm>
            <a:custGeom>
              <a:rect b="b" l="l" r="r" t="t"/>
              <a:pathLst>
                <a:path extrusionOk="0" h="15834" w="74003">
                  <a:moveTo>
                    <a:pt x="30693" y="666"/>
                  </a:moveTo>
                  <a:cubicBezTo>
                    <a:pt x="25715" y="1467"/>
                    <a:pt x="21070" y="2995"/>
                    <a:pt x="17275" y="5089"/>
                  </a:cubicBezTo>
                  <a:lnTo>
                    <a:pt x="17275" y="5089"/>
                  </a:lnTo>
                  <a:cubicBezTo>
                    <a:pt x="16031" y="5767"/>
                    <a:pt x="14823" y="6531"/>
                    <a:pt x="13480" y="7480"/>
                  </a:cubicBezTo>
                  <a:lnTo>
                    <a:pt x="13480" y="7480"/>
                  </a:lnTo>
                  <a:cubicBezTo>
                    <a:pt x="12322" y="8305"/>
                    <a:pt x="11225" y="9131"/>
                    <a:pt x="10166" y="9932"/>
                  </a:cubicBezTo>
                  <a:lnTo>
                    <a:pt x="10166" y="9932"/>
                  </a:lnTo>
                  <a:cubicBezTo>
                    <a:pt x="7467" y="11965"/>
                    <a:pt x="4917" y="13887"/>
                    <a:pt x="1935" y="15144"/>
                  </a:cubicBezTo>
                  <a:lnTo>
                    <a:pt x="1935" y="15144"/>
                  </a:lnTo>
                  <a:cubicBezTo>
                    <a:pt x="1775" y="15205"/>
                    <a:pt x="1615" y="15267"/>
                    <a:pt x="1455" y="15329"/>
                  </a:cubicBezTo>
                  <a:lnTo>
                    <a:pt x="1455" y="15329"/>
                  </a:lnTo>
                  <a:cubicBezTo>
                    <a:pt x="974" y="15513"/>
                    <a:pt x="494" y="15686"/>
                    <a:pt x="1" y="15834"/>
                  </a:cubicBezTo>
                  <a:lnTo>
                    <a:pt x="1" y="15834"/>
                  </a:lnTo>
                  <a:lnTo>
                    <a:pt x="186" y="15834"/>
                  </a:lnTo>
                  <a:cubicBezTo>
                    <a:pt x="629" y="15698"/>
                    <a:pt x="1073" y="15550"/>
                    <a:pt x="1492" y="15378"/>
                  </a:cubicBezTo>
                  <a:lnTo>
                    <a:pt x="1492" y="15378"/>
                  </a:lnTo>
                  <a:cubicBezTo>
                    <a:pt x="1652" y="15316"/>
                    <a:pt x="1812" y="15255"/>
                    <a:pt x="1984" y="15181"/>
                  </a:cubicBezTo>
                  <a:lnTo>
                    <a:pt x="1984" y="15181"/>
                  </a:lnTo>
                  <a:cubicBezTo>
                    <a:pt x="4979" y="13936"/>
                    <a:pt x="7529" y="12002"/>
                    <a:pt x="10227" y="9969"/>
                  </a:cubicBezTo>
                  <a:lnTo>
                    <a:pt x="10227" y="9969"/>
                  </a:lnTo>
                  <a:cubicBezTo>
                    <a:pt x="11287" y="9168"/>
                    <a:pt x="12384" y="8342"/>
                    <a:pt x="13542" y="7517"/>
                  </a:cubicBezTo>
                  <a:lnTo>
                    <a:pt x="13542" y="7517"/>
                  </a:lnTo>
                  <a:cubicBezTo>
                    <a:pt x="14885" y="6568"/>
                    <a:pt x="16080" y="5816"/>
                    <a:pt x="17325" y="5126"/>
                  </a:cubicBezTo>
                  <a:lnTo>
                    <a:pt x="17325" y="5126"/>
                  </a:lnTo>
                  <a:cubicBezTo>
                    <a:pt x="21120" y="3044"/>
                    <a:pt x="25740" y="1516"/>
                    <a:pt x="30718" y="715"/>
                  </a:cubicBezTo>
                  <a:lnTo>
                    <a:pt x="30718" y="715"/>
                  </a:lnTo>
                  <a:cubicBezTo>
                    <a:pt x="34008" y="186"/>
                    <a:pt x="37298" y="1"/>
                    <a:pt x="40489" y="173"/>
                  </a:cubicBezTo>
                  <a:lnTo>
                    <a:pt x="40489" y="173"/>
                  </a:lnTo>
                  <a:cubicBezTo>
                    <a:pt x="44136" y="358"/>
                    <a:pt x="47623" y="974"/>
                    <a:pt x="50876" y="1997"/>
                  </a:cubicBezTo>
                  <a:lnTo>
                    <a:pt x="50876" y="1997"/>
                  </a:lnTo>
                  <a:cubicBezTo>
                    <a:pt x="54757" y="3217"/>
                    <a:pt x="58490" y="5114"/>
                    <a:pt x="61953" y="7640"/>
                  </a:cubicBezTo>
                  <a:lnTo>
                    <a:pt x="61953" y="7640"/>
                  </a:lnTo>
                  <a:cubicBezTo>
                    <a:pt x="63025" y="8416"/>
                    <a:pt x="64084" y="9254"/>
                    <a:pt x="65107" y="10067"/>
                  </a:cubicBezTo>
                  <a:lnTo>
                    <a:pt x="65107" y="10067"/>
                  </a:lnTo>
                  <a:cubicBezTo>
                    <a:pt x="67781" y="12187"/>
                    <a:pt x="70516" y="14343"/>
                    <a:pt x="73855" y="15834"/>
                  </a:cubicBezTo>
                  <a:lnTo>
                    <a:pt x="73855" y="15834"/>
                  </a:lnTo>
                  <a:lnTo>
                    <a:pt x="74003" y="15834"/>
                  </a:lnTo>
                  <a:cubicBezTo>
                    <a:pt x="70627" y="14343"/>
                    <a:pt x="67867" y="12162"/>
                    <a:pt x="65181" y="10030"/>
                  </a:cubicBezTo>
                  <a:lnTo>
                    <a:pt x="65181" y="10030"/>
                  </a:lnTo>
                  <a:cubicBezTo>
                    <a:pt x="64146" y="9217"/>
                    <a:pt x="63086" y="8379"/>
                    <a:pt x="62014" y="7603"/>
                  </a:cubicBezTo>
                  <a:lnTo>
                    <a:pt x="62014" y="7603"/>
                  </a:lnTo>
                  <a:cubicBezTo>
                    <a:pt x="58540" y="5077"/>
                    <a:pt x="54806" y="3180"/>
                    <a:pt x="50913" y="1948"/>
                  </a:cubicBezTo>
                  <a:lnTo>
                    <a:pt x="50913" y="1948"/>
                  </a:lnTo>
                  <a:cubicBezTo>
                    <a:pt x="47648" y="913"/>
                    <a:pt x="44148" y="296"/>
                    <a:pt x="40489" y="112"/>
                  </a:cubicBezTo>
                  <a:lnTo>
                    <a:pt x="40489" y="112"/>
                  </a:lnTo>
                  <a:cubicBezTo>
                    <a:pt x="39737" y="75"/>
                    <a:pt x="38973" y="50"/>
                    <a:pt x="38209" y="50"/>
                  </a:cubicBezTo>
                  <a:lnTo>
                    <a:pt x="38209" y="50"/>
                  </a:lnTo>
                  <a:cubicBezTo>
                    <a:pt x="35733" y="50"/>
                    <a:pt x="33219" y="259"/>
                    <a:pt x="30693" y="66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1"/>
            <p:cNvSpPr/>
            <p:nvPr/>
          </p:nvSpPr>
          <p:spPr>
            <a:xfrm>
              <a:off x="5196925" y="4520425"/>
              <a:ext cx="667525" cy="310200"/>
            </a:xfrm>
            <a:custGeom>
              <a:rect b="b" l="l" r="r" t="t"/>
              <a:pathLst>
                <a:path extrusionOk="0" h="12408" w="26701">
                  <a:moveTo>
                    <a:pt x="18605" y="2649"/>
                  </a:moveTo>
                  <a:cubicBezTo>
                    <a:pt x="15587" y="3980"/>
                    <a:pt x="12938" y="5594"/>
                    <a:pt x="10375" y="7146"/>
                  </a:cubicBezTo>
                  <a:lnTo>
                    <a:pt x="10375" y="7146"/>
                  </a:lnTo>
                  <a:lnTo>
                    <a:pt x="10141" y="7282"/>
                  </a:lnTo>
                  <a:cubicBezTo>
                    <a:pt x="8182" y="8477"/>
                    <a:pt x="6235" y="9623"/>
                    <a:pt x="4115" y="10670"/>
                  </a:cubicBezTo>
                  <a:lnTo>
                    <a:pt x="4115" y="10670"/>
                  </a:lnTo>
                  <a:cubicBezTo>
                    <a:pt x="3031" y="11213"/>
                    <a:pt x="1627" y="11829"/>
                    <a:pt x="0" y="12408"/>
                  </a:cubicBezTo>
                  <a:lnTo>
                    <a:pt x="0" y="12408"/>
                  </a:lnTo>
                  <a:lnTo>
                    <a:pt x="197" y="12408"/>
                  </a:lnTo>
                  <a:cubicBezTo>
                    <a:pt x="1516" y="11927"/>
                    <a:pt x="2846" y="11373"/>
                    <a:pt x="4165" y="10720"/>
                  </a:cubicBezTo>
                  <a:lnTo>
                    <a:pt x="4165" y="10720"/>
                  </a:lnTo>
                  <a:cubicBezTo>
                    <a:pt x="6296" y="9660"/>
                    <a:pt x="8231" y="8514"/>
                    <a:pt x="10190" y="7319"/>
                  </a:cubicBezTo>
                  <a:lnTo>
                    <a:pt x="10190" y="7319"/>
                  </a:lnTo>
                  <a:lnTo>
                    <a:pt x="10424" y="7183"/>
                  </a:lnTo>
                  <a:cubicBezTo>
                    <a:pt x="12999" y="5631"/>
                    <a:pt x="15648" y="4029"/>
                    <a:pt x="18655" y="2698"/>
                  </a:cubicBezTo>
                  <a:lnTo>
                    <a:pt x="18655" y="2698"/>
                  </a:lnTo>
                  <a:cubicBezTo>
                    <a:pt x="21181" y="1577"/>
                    <a:pt x="23879" y="702"/>
                    <a:pt x="26701" y="62"/>
                  </a:cubicBezTo>
                  <a:lnTo>
                    <a:pt x="26701" y="62"/>
                  </a:lnTo>
                  <a:lnTo>
                    <a:pt x="26701" y="0"/>
                  </a:lnTo>
                  <a:cubicBezTo>
                    <a:pt x="23867" y="641"/>
                    <a:pt x="21144" y="1528"/>
                    <a:pt x="18605" y="264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1"/>
            <p:cNvSpPr/>
            <p:nvPr/>
          </p:nvSpPr>
          <p:spPr>
            <a:xfrm>
              <a:off x="2896200" y="4409225"/>
              <a:ext cx="1863650" cy="421400"/>
            </a:xfrm>
            <a:custGeom>
              <a:rect b="b" l="l" r="r" t="t"/>
              <a:pathLst>
                <a:path extrusionOk="0" h="16856" w="74546">
                  <a:moveTo>
                    <a:pt x="29547" y="604"/>
                  </a:moveTo>
                  <a:cubicBezTo>
                    <a:pt x="24446" y="1392"/>
                    <a:pt x="19801" y="2945"/>
                    <a:pt x="16117" y="5113"/>
                  </a:cubicBezTo>
                  <a:lnTo>
                    <a:pt x="16117" y="5113"/>
                  </a:lnTo>
                  <a:cubicBezTo>
                    <a:pt x="14897" y="5828"/>
                    <a:pt x="13690" y="6654"/>
                    <a:pt x="12445" y="7639"/>
                  </a:cubicBezTo>
                  <a:lnTo>
                    <a:pt x="12445" y="7639"/>
                  </a:lnTo>
                  <a:cubicBezTo>
                    <a:pt x="11114" y="8674"/>
                    <a:pt x="9895" y="9746"/>
                    <a:pt x="8724" y="10781"/>
                  </a:cubicBezTo>
                  <a:lnTo>
                    <a:pt x="8724" y="10781"/>
                  </a:lnTo>
                  <a:cubicBezTo>
                    <a:pt x="6408" y="12814"/>
                    <a:pt x="4214" y="14749"/>
                    <a:pt x="1516" y="16153"/>
                  </a:cubicBezTo>
                  <a:lnTo>
                    <a:pt x="1516" y="16153"/>
                  </a:lnTo>
                  <a:cubicBezTo>
                    <a:pt x="1356" y="16227"/>
                    <a:pt x="1196" y="16314"/>
                    <a:pt x="1048" y="16388"/>
                  </a:cubicBezTo>
                  <a:lnTo>
                    <a:pt x="1048" y="16388"/>
                  </a:lnTo>
                  <a:cubicBezTo>
                    <a:pt x="703" y="16548"/>
                    <a:pt x="358" y="16708"/>
                    <a:pt x="1" y="16856"/>
                  </a:cubicBezTo>
                  <a:lnTo>
                    <a:pt x="1" y="16856"/>
                  </a:lnTo>
                  <a:lnTo>
                    <a:pt x="148" y="16856"/>
                  </a:lnTo>
                  <a:cubicBezTo>
                    <a:pt x="469" y="16720"/>
                    <a:pt x="777" y="16572"/>
                    <a:pt x="1097" y="16424"/>
                  </a:cubicBezTo>
                  <a:lnTo>
                    <a:pt x="1097" y="16424"/>
                  </a:lnTo>
                  <a:cubicBezTo>
                    <a:pt x="1245" y="16351"/>
                    <a:pt x="1405" y="16264"/>
                    <a:pt x="1565" y="16190"/>
                  </a:cubicBezTo>
                  <a:lnTo>
                    <a:pt x="1565" y="16190"/>
                  </a:lnTo>
                  <a:cubicBezTo>
                    <a:pt x="4276" y="14786"/>
                    <a:pt x="6469" y="12851"/>
                    <a:pt x="8786" y="10806"/>
                  </a:cubicBezTo>
                  <a:lnTo>
                    <a:pt x="8786" y="10806"/>
                  </a:lnTo>
                  <a:cubicBezTo>
                    <a:pt x="9969" y="9783"/>
                    <a:pt x="11176" y="8711"/>
                    <a:pt x="12507" y="7664"/>
                  </a:cubicBezTo>
                  <a:lnTo>
                    <a:pt x="12507" y="7664"/>
                  </a:lnTo>
                  <a:cubicBezTo>
                    <a:pt x="13751" y="6691"/>
                    <a:pt x="14959" y="5865"/>
                    <a:pt x="16179" y="5150"/>
                  </a:cubicBezTo>
                  <a:lnTo>
                    <a:pt x="16179" y="5150"/>
                  </a:lnTo>
                  <a:cubicBezTo>
                    <a:pt x="19850" y="2994"/>
                    <a:pt x="24471" y="1442"/>
                    <a:pt x="29560" y="665"/>
                  </a:cubicBezTo>
                  <a:lnTo>
                    <a:pt x="29560" y="665"/>
                  </a:lnTo>
                  <a:cubicBezTo>
                    <a:pt x="32812" y="160"/>
                    <a:pt x="36213" y="0"/>
                    <a:pt x="39392" y="210"/>
                  </a:cubicBezTo>
                  <a:lnTo>
                    <a:pt x="39392" y="210"/>
                  </a:lnTo>
                  <a:cubicBezTo>
                    <a:pt x="43027" y="444"/>
                    <a:pt x="46514" y="1109"/>
                    <a:pt x="49791" y="2181"/>
                  </a:cubicBezTo>
                  <a:lnTo>
                    <a:pt x="49791" y="2181"/>
                  </a:lnTo>
                  <a:cubicBezTo>
                    <a:pt x="53710" y="3462"/>
                    <a:pt x="57431" y="5384"/>
                    <a:pt x="60844" y="7910"/>
                  </a:cubicBezTo>
                  <a:lnTo>
                    <a:pt x="60844" y="7910"/>
                  </a:lnTo>
                  <a:cubicBezTo>
                    <a:pt x="61891" y="8687"/>
                    <a:pt x="62938" y="9537"/>
                    <a:pt x="63961" y="10350"/>
                  </a:cubicBezTo>
                  <a:lnTo>
                    <a:pt x="63961" y="10350"/>
                  </a:lnTo>
                  <a:cubicBezTo>
                    <a:pt x="67054" y="12839"/>
                    <a:pt x="70233" y="15402"/>
                    <a:pt x="74373" y="16856"/>
                  </a:cubicBezTo>
                  <a:lnTo>
                    <a:pt x="74373" y="16856"/>
                  </a:lnTo>
                  <a:lnTo>
                    <a:pt x="74545" y="16856"/>
                  </a:lnTo>
                  <a:cubicBezTo>
                    <a:pt x="70356" y="15414"/>
                    <a:pt x="67140" y="12839"/>
                    <a:pt x="64023" y="10325"/>
                  </a:cubicBezTo>
                  <a:lnTo>
                    <a:pt x="64023" y="10325"/>
                  </a:lnTo>
                  <a:cubicBezTo>
                    <a:pt x="63012" y="9500"/>
                    <a:pt x="61953" y="8662"/>
                    <a:pt x="60893" y="7873"/>
                  </a:cubicBezTo>
                  <a:lnTo>
                    <a:pt x="60893" y="7873"/>
                  </a:lnTo>
                  <a:cubicBezTo>
                    <a:pt x="57480" y="5348"/>
                    <a:pt x="53759" y="3413"/>
                    <a:pt x="49828" y="2132"/>
                  </a:cubicBezTo>
                  <a:lnTo>
                    <a:pt x="49828" y="2132"/>
                  </a:lnTo>
                  <a:cubicBezTo>
                    <a:pt x="46551" y="1060"/>
                    <a:pt x="43039" y="394"/>
                    <a:pt x="39404" y="160"/>
                  </a:cubicBezTo>
                  <a:lnTo>
                    <a:pt x="39404" y="160"/>
                  </a:lnTo>
                  <a:cubicBezTo>
                    <a:pt x="38480" y="99"/>
                    <a:pt x="37556" y="74"/>
                    <a:pt x="36607" y="74"/>
                  </a:cubicBezTo>
                  <a:lnTo>
                    <a:pt x="36607" y="74"/>
                  </a:lnTo>
                  <a:cubicBezTo>
                    <a:pt x="34266" y="74"/>
                    <a:pt x="31864" y="246"/>
                    <a:pt x="29547"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1"/>
            <p:cNvSpPr/>
            <p:nvPr/>
          </p:nvSpPr>
          <p:spPr>
            <a:xfrm>
              <a:off x="5122975" y="4476975"/>
              <a:ext cx="741475" cy="353650"/>
            </a:xfrm>
            <a:custGeom>
              <a:rect b="b" l="l" r="r" t="t"/>
              <a:pathLst>
                <a:path extrusionOk="0" h="14146" w="29659">
                  <a:moveTo>
                    <a:pt x="21058" y="2884"/>
                  </a:moveTo>
                  <a:cubicBezTo>
                    <a:pt x="18003" y="4301"/>
                    <a:pt x="15353" y="6038"/>
                    <a:pt x="12803" y="7702"/>
                  </a:cubicBezTo>
                  <a:lnTo>
                    <a:pt x="12803" y="7702"/>
                  </a:lnTo>
                  <a:lnTo>
                    <a:pt x="12717" y="7763"/>
                  </a:lnTo>
                  <a:cubicBezTo>
                    <a:pt x="10684" y="9082"/>
                    <a:pt x="8848" y="10264"/>
                    <a:pt x="6815" y="11361"/>
                  </a:cubicBezTo>
                  <a:lnTo>
                    <a:pt x="6815" y="11361"/>
                  </a:lnTo>
                  <a:cubicBezTo>
                    <a:pt x="5188" y="12224"/>
                    <a:pt x="2810" y="13333"/>
                    <a:pt x="1" y="14146"/>
                  </a:cubicBezTo>
                  <a:lnTo>
                    <a:pt x="1" y="14146"/>
                  </a:lnTo>
                  <a:lnTo>
                    <a:pt x="186" y="14146"/>
                  </a:lnTo>
                  <a:cubicBezTo>
                    <a:pt x="2946" y="13333"/>
                    <a:pt x="5262" y="12248"/>
                    <a:pt x="6864" y="11398"/>
                  </a:cubicBezTo>
                  <a:lnTo>
                    <a:pt x="6864" y="11398"/>
                  </a:lnTo>
                  <a:cubicBezTo>
                    <a:pt x="8897" y="10301"/>
                    <a:pt x="10745" y="9119"/>
                    <a:pt x="12766" y="7800"/>
                  </a:cubicBezTo>
                  <a:lnTo>
                    <a:pt x="12766" y="7800"/>
                  </a:lnTo>
                  <a:lnTo>
                    <a:pt x="12852" y="7739"/>
                  </a:lnTo>
                  <a:cubicBezTo>
                    <a:pt x="15415" y="6075"/>
                    <a:pt x="18052" y="4350"/>
                    <a:pt x="21108" y="2921"/>
                  </a:cubicBezTo>
                  <a:lnTo>
                    <a:pt x="21108" y="2921"/>
                  </a:lnTo>
                  <a:cubicBezTo>
                    <a:pt x="23744" y="1689"/>
                    <a:pt x="26628" y="728"/>
                    <a:pt x="29659" y="50"/>
                  </a:cubicBezTo>
                  <a:lnTo>
                    <a:pt x="29659" y="50"/>
                  </a:lnTo>
                  <a:lnTo>
                    <a:pt x="29659" y="1"/>
                  </a:lnTo>
                  <a:cubicBezTo>
                    <a:pt x="26615" y="678"/>
                    <a:pt x="23720" y="1639"/>
                    <a:pt x="21058" y="28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1"/>
            <p:cNvSpPr/>
            <p:nvPr/>
          </p:nvSpPr>
          <p:spPr>
            <a:xfrm>
              <a:off x="5033050" y="4433250"/>
              <a:ext cx="831400" cy="397375"/>
            </a:xfrm>
            <a:custGeom>
              <a:rect b="b" l="l" r="r" t="t"/>
              <a:pathLst>
                <a:path extrusionOk="0" h="15895" w="33256">
                  <a:moveTo>
                    <a:pt x="24150" y="3117"/>
                  </a:moveTo>
                  <a:cubicBezTo>
                    <a:pt x="21057" y="4633"/>
                    <a:pt x="18445" y="6469"/>
                    <a:pt x="15932" y="8243"/>
                  </a:cubicBezTo>
                  <a:lnTo>
                    <a:pt x="15932" y="8243"/>
                  </a:lnTo>
                  <a:cubicBezTo>
                    <a:pt x="14207" y="9451"/>
                    <a:pt x="12248" y="10831"/>
                    <a:pt x="10141" y="12050"/>
                  </a:cubicBezTo>
                  <a:lnTo>
                    <a:pt x="10141" y="12050"/>
                  </a:lnTo>
                  <a:cubicBezTo>
                    <a:pt x="7935" y="13332"/>
                    <a:pt x="4300" y="15094"/>
                    <a:pt x="0" y="15895"/>
                  </a:cubicBezTo>
                  <a:lnTo>
                    <a:pt x="0" y="15895"/>
                  </a:lnTo>
                  <a:lnTo>
                    <a:pt x="222" y="15895"/>
                  </a:lnTo>
                  <a:cubicBezTo>
                    <a:pt x="739" y="15796"/>
                    <a:pt x="1257" y="15685"/>
                    <a:pt x="1774" y="15550"/>
                  </a:cubicBezTo>
                  <a:lnTo>
                    <a:pt x="1774" y="15550"/>
                  </a:lnTo>
                  <a:cubicBezTo>
                    <a:pt x="4608" y="14835"/>
                    <a:pt x="7528" y="13640"/>
                    <a:pt x="10202" y="12087"/>
                  </a:cubicBezTo>
                  <a:lnTo>
                    <a:pt x="10202" y="12087"/>
                  </a:lnTo>
                  <a:cubicBezTo>
                    <a:pt x="12309" y="10868"/>
                    <a:pt x="14256" y="9488"/>
                    <a:pt x="15981" y="8280"/>
                  </a:cubicBezTo>
                  <a:lnTo>
                    <a:pt x="15981" y="8280"/>
                  </a:lnTo>
                  <a:cubicBezTo>
                    <a:pt x="18507" y="6506"/>
                    <a:pt x="21107" y="4670"/>
                    <a:pt x="24199" y="3167"/>
                  </a:cubicBezTo>
                  <a:lnTo>
                    <a:pt x="24199" y="3167"/>
                  </a:lnTo>
                  <a:cubicBezTo>
                    <a:pt x="26947" y="1811"/>
                    <a:pt x="30015" y="764"/>
                    <a:pt x="33256" y="49"/>
                  </a:cubicBezTo>
                  <a:lnTo>
                    <a:pt x="33256" y="49"/>
                  </a:lnTo>
                  <a:lnTo>
                    <a:pt x="33256" y="0"/>
                  </a:lnTo>
                  <a:cubicBezTo>
                    <a:pt x="30003" y="715"/>
                    <a:pt x="26922" y="1762"/>
                    <a:pt x="24150" y="311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1"/>
            <p:cNvSpPr/>
            <p:nvPr/>
          </p:nvSpPr>
          <p:spPr>
            <a:xfrm>
              <a:off x="2912525" y="4383650"/>
              <a:ext cx="1899975" cy="446975"/>
            </a:xfrm>
            <a:custGeom>
              <a:rect b="b" l="l" r="r" t="t"/>
              <a:pathLst>
                <a:path extrusionOk="0" h="17879" w="75999">
                  <a:moveTo>
                    <a:pt x="28537" y="555"/>
                  </a:moveTo>
                  <a:cubicBezTo>
                    <a:pt x="23411" y="1306"/>
                    <a:pt x="18643" y="2933"/>
                    <a:pt x="15119" y="5126"/>
                  </a:cubicBezTo>
                  <a:lnTo>
                    <a:pt x="15119" y="5126"/>
                  </a:lnTo>
                  <a:cubicBezTo>
                    <a:pt x="13899" y="5890"/>
                    <a:pt x="12741" y="6752"/>
                    <a:pt x="11558" y="7787"/>
                  </a:cubicBezTo>
                  <a:lnTo>
                    <a:pt x="11558" y="7787"/>
                  </a:lnTo>
                  <a:cubicBezTo>
                    <a:pt x="10141" y="9020"/>
                    <a:pt x="8897" y="10301"/>
                    <a:pt x="7677" y="11546"/>
                  </a:cubicBezTo>
                  <a:lnTo>
                    <a:pt x="7677" y="11546"/>
                  </a:lnTo>
                  <a:cubicBezTo>
                    <a:pt x="5656" y="13628"/>
                    <a:pt x="3734" y="15599"/>
                    <a:pt x="1245" y="17152"/>
                  </a:cubicBezTo>
                  <a:lnTo>
                    <a:pt x="1245" y="17152"/>
                  </a:lnTo>
                  <a:cubicBezTo>
                    <a:pt x="1097" y="17250"/>
                    <a:pt x="937" y="17349"/>
                    <a:pt x="777" y="17435"/>
                  </a:cubicBezTo>
                  <a:lnTo>
                    <a:pt x="777" y="17435"/>
                  </a:lnTo>
                  <a:cubicBezTo>
                    <a:pt x="530" y="17583"/>
                    <a:pt x="259" y="17731"/>
                    <a:pt x="1" y="17879"/>
                  </a:cubicBezTo>
                  <a:lnTo>
                    <a:pt x="1" y="17879"/>
                  </a:lnTo>
                  <a:lnTo>
                    <a:pt x="112" y="17879"/>
                  </a:lnTo>
                  <a:cubicBezTo>
                    <a:pt x="358" y="17743"/>
                    <a:pt x="604" y="17608"/>
                    <a:pt x="838" y="17472"/>
                  </a:cubicBezTo>
                  <a:lnTo>
                    <a:pt x="838" y="17472"/>
                  </a:lnTo>
                  <a:cubicBezTo>
                    <a:pt x="999" y="17386"/>
                    <a:pt x="1147" y="17287"/>
                    <a:pt x="1307" y="17189"/>
                  </a:cubicBezTo>
                  <a:lnTo>
                    <a:pt x="1307" y="17189"/>
                  </a:lnTo>
                  <a:cubicBezTo>
                    <a:pt x="3796" y="15636"/>
                    <a:pt x="5718" y="13665"/>
                    <a:pt x="7751" y="11570"/>
                  </a:cubicBezTo>
                  <a:lnTo>
                    <a:pt x="7751" y="11570"/>
                  </a:lnTo>
                  <a:cubicBezTo>
                    <a:pt x="8958" y="10338"/>
                    <a:pt x="10203" y="9044"/>
                    <a:pt x="11620" y="7812"/>
                  </a:cubicBezTo>
                  <a:lnTo>
                    <a:pt x="11620" y="7812"/>
                  </a:lnTo>
                  <a:cubicBezTo>
                    <a:pt x="12803" y="6789"/>
                    <a:pt x="13961" y="5927"/>
                    <a:pt x="15168" y="5163"/>
                  </a:cubicBezTo>
                  <a:lnTo>
                    <a:pt x="15168" y="5163"/>
                  </a:lnTo>
                  <a:cubicBezTo>
                    <a:pt x="18692" y="2970"/>
                    <a:pt x="23436" y="1356"/>
                    <a:pt x="28549" y="604"/>
                  </a:cubicBezTo>
                  <a:lnTo>
                    <a:pt x="28549" y="604"/>
                  </a:lnTo>
                  <a:cubicBezTo>
                    <a:pt x="31814" y="124"/>
                    <a:pt x="35240" y="0"/>
                    <a:pt x="38443" y="259"/>
                  </a:cubicBezTo>
                  <a:lnTo>
                    <a:pt x="38443" y="259"/>
                  </a:lnTo>
                  <a:cubicBezTo>
                    <a:pt x="42066" y="543"/>
                    <a:pt x="45565" y="1245"/>
                    <a:pt x="48855" y="2366"/>
                  </a:cubicBezTo>
                  <a:lnTo>
                    <a:pt x="48855" y="2366"/>
                  </a:lnTo>
                  <a:cubicBezTo>
                    <a:pt x="52810" y="3709"/>
                    <a:pt x="56519" y="5668"/>
                    <a:pt x="59870" y="8182"/>
                  </a:cubicBezTo>
                  <a:lnTo>
                    <a:pt x="59870" y="8182"/>
                  </a:lnTo>
                  <a:cubicBezTo>
                    <a:pt x="60918" y="8970"/>
                    <a:pt x="61953" y="9821"/>
                    <a:pt x="62951" y="10634"/>
                  </a:cubicBezTo>
                  <a:lnTo>
                    <a:pt x="62951" y="10634"/>
                  </a:lnTo>
                  <a:cubicBezTo>
                    <a:pt x="66598" y="13628"/>
                    <a:pt x="70356" y="16708"/>
                    <a:pt x="75753" y="17879"/>
                  </a:cubicBezTo>
                  <a:lnTo>
                    <a:pt x="75753" y="17879"/>
                  </a:lnTo>
                  <a:lnTo>
                    <a:pt x="75999" y="17879"/>
                  </a:lnTo>
                  <a:cubicBezTo>
                    <a:pt x="70516" y="16745"/>
                    <a:pt x="66696" y="13628"/>
                    <a:pt x="63012" y="10609"/>
                  </a:cubicBezTo>
                  <a:lnTo>
                    <a:pt x="63012" y="10609"/>
                  </a:lnTo>
                  <a:cubicBezTo>
                    <a:pt x="62014" y="9784"/>
                    <a:pt x="60979" y="8946"/>
                    <a:pt x="59932" y="8157"/>
                  </a:cubicBezTo>
                  <a:lnTo>
                    <a:pt x="59932" y="8157"/>
                  </a:lnTo>
                  <a:cubicBezTo>
                    <a:pt x="56568" y="5631"/>
                    <a:pt x="52847" y="3660"/>
                    <a:pt x="48880" y="2317"/>
                  </a:cubicBezTo>
                  <a:lnTo>
                    <a:pt x="48880" y="2317"/>
                  </a:lnTo>
                  <a:cubicBezTo>
                    <a:pt x="45590" y="1196"/>
                    <a:pt x="42078" y="493"/>
                    <a:pt x="38456" y="210"/>
                  </a:cubicBezTo>
                  <a:lnTo>
                    <a:pt x="38456" y="210"/>
                  </a:lnTo>
                  <a:cubicBezTo>
                    <a:pt x="37371" y="124"/>
                    <a:pt x="36250" y="74"/>
                    <a:pt x="35117" y="74"/>
                  </a:cubicBezTo>
                  <a:lnTo>
                    <a:pt x="35117" y="74"/>
                  </a:lnTo>
                  <a:cubicBezTo>
                    <a:pt x="32923" y="74"/>
                    <a:pt x="30693" y="234"/>
                    <a:pt x="28537" y="55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1"/>
            <p:cNvSpPr/>
            <p:nvPr/>
          </p:nvSpPr>
          <p:spPr>
            <a:xfrm>
              <a:off x="2926400" y="4358075"/>
              <a:ext cx="2938050" cy="490125"/>
            </a:xfrm>
            <a:custGeom>
              <a:rect b="b" l="l" r="r" t="t"/>
              <a:pathLst>
                <a:path extrusionOk="0" h="19605" w="117522">
                  <a:moveTo>
                    <a:pt x="27625" y="506"/>
                  </a:moveTo>
                  <a:cubicBezTo>
                    <a:pt x="22400" y="1233"/>
                    <a:pt x="17644" y="2884"/>
                    <a:pt x="14207" y="5151"/>
                  </a:cubicBezTo>
                  <a:lnTo>
                    <a:pt x="14207" y="5151"/>
                  </a:lnTo>
                  <a:cubicBezTo>
                    <a:pt x="13011" y="5952"/>
                    <a:pt x="11890" y="6864"/>
                    <a:pt x="10781" y="7936"/>
                  </a:cubicBezTo>
                  <a:lnTo>
                    <a:pt x="10781" y="7936"/>
                  </a:lnTo>
                  <a:cubicBezTo>
                    <a:pt x="9340" y="9328"/>
                    <a:pt x="8108" y="10807"/>
                    <a:pt x="6912" y="12236"/>
                  </a:cubicBezTo>
                  <a:lnTo>
                    <a:pt x="6912" y="12236"/>
                  </a:lnTo>
                  <a:cubicBezTo>
                    <a:pt x="5113" y="14404"/>
                    <a:pt x="3413" y="16450"/>
                    <a:pt x="1084" y="18162"/>
                  </a:cubicBezTo>
                  <a:lnTo>
                    <a:pt x="1084" y="18162"/>
                  </a:lnTo>
                  <a:cubicBezTo>
                    <a:pt x="937" y="18273"/>
                    <a:pt x="776" y="18384"/>
                    <a:pt x="616" y="18495"/>
                  </a:cubicBezTo>
                  <a:lnTo>
                    <a:pt x="616" y="18495"/>
                  </a:lnTo>
                  <a:cubicBezTo>
                    <a:pt x="419" y="18631"/>
                    <a:pt x="210" y="18766"/>
                    <a:pt x="0" y="18902"/>
                  </a:cubicBezTo>
                  <a:lnTo>
                    <a:pt x="0" y="18902"/>
                  </a:lnTo>
                  <a:lnTo>
                    <a:pt x="99" y="18902"/>
                  </a:lnTo>
                  <a:cubicBezTo>
                    <a:pt x="296" y="18779"/>
                    <a:pt x="493" y="18655"/>
                    <a:pt x="678" y="18520"/>
                  </a:cubicBezTo>
                  <a:lnTo>
                    <a:pt x="678" y="18520"/>
                  </a:lnTo>
                  <a:cubicBezTo>
                    <a:pt x="826" y="18409"/>
                    <a:pt x="986" y="18310"/>
                    <a:pt x="1134" y="18199"/>
                  </a:cubicBezTo>
                  <a:lnTo>
                    <a:pt x="1134" y="18199"/>
                  </a:lnTo>
                  <a:cubicBezTo>
                    <a:pt x="3475" y="16474"/>
                    <a:pt x="5175" y="14429"/>
                    <a:pt x="6974" y="12260"/>
                  </a:cubicBezTo>
                  <a:lnTo>
                    <a:pt x="6974" y="12260"/>
                  </a:lnTo>
                  <a:cubicBezTo>
                    <a:pt x="8169" y="10831"/>
                    <a:pt x="9401" y="9353"/>
                    <a:pt x="10843" y="7960"/>
                  </a:cubicBezTo>
                  <a:lnTo>
                    <a:pt x="10843" y="7960"/>
                  </a:lnTo>
                  <a:cubicBezTo>
                    <a:pt x="11940" y="6888"/>
                    <a:pt x="13061" y="5977"/>
                    <a:pt x="14268" y="5188"/>
                  </a:cubicBezTo>
                  <a:lnTo>
                    <a:pt x="14268" y="5188"/>
                  </a:lnTo>
                  <a:cubicBezTo>
                    <a:pt x="17681" y="2921"/>
                    <a:pt x="22437" y="1270"/>
                    <a:pt x="27637" y="543"/>
                  </a:cubicBezTo>
                  <a:lnTo>
                    <a:pt x="27637" y="543"/>
                  </a:lnTo>
                  <a:cubicBezTo>
                    <a:pt x="30927" y="87"/>
                    <a:pt x="34364" y="1"/>
                    <a:pt x="37605" y="296"/>
                  </a:cubicBezTo>
                  <a:lnTo>
                    <a:pt x="37605" y="296"/>
                  </a:lnTo>
                  <a:cubicBezTo>
                    <a:pt x="41203" y="629"/>
                    <a:pt x="44702" y="1381"/>
                    <a:pt x="48004" y="2551"/>
                  </a:cubicBezTo>
                  <a:lnTo>
                    <a:pt x="48004" y="2551"/>
                  </a:lnTo>
                  <a:cubicBezTo>
                    <a:pt x="52009" y="3944"/>
                    <a:pt x="55705" y="5940"/>
                    <a:pt x="59007" y="8465"/>
                  </a:cubicBezTo>
                  <a:lnTo>
                    <a:pt x="59007" y="8465"/>
                  </a:lnTo>
                  <a:cubicBezTo>
                    <a:pt x="60042" y="9254"/>
                    <a:pt x="61053" y="10104"/>
                    <a:pt x="62038" y="10930"/>
                  </a:cubicBezTo>
                  <a:lnTo>
                    <a:pt x="62038" y="10930"/>
                  </a:lnTo>
                  <a:cubicBezTo>
                    <a:pt x="65932" y="14170"/>
                    <a:pt x="69961" y="17522"/>
                    <a:pt x="76048" y="18446"/>
                  </a:cubicBezTo>
                  <a:lnTo>
                    <a:pt x="76048" y="18446"/>
                  </a:lnTo>
                  <a:cubicBezTo>
                    <a:pt x="79140" y="18902"/>
                    <a:pt x="82430" y="18668"/>
                    <a:pt x="85819" y="17731"/>
                  </a:cubicBezTo>
                  <a:lnTo>
                    <a:pt x="85819" y="17731"/>
                  </a:lnTo>
                  <a:cubicBezTo>
                    <a:pt x="88677" y="16955"/>
                    <a:pt x="91573" y="15674"/>
                    <a:pt x="94197" y="14035"/>
                  </a:cubicBezTo>
                  <a:lnTo>
                    <a:pt x="94197" y="14035"/>
                  </a:lnTo>
                  <a:cubicBezTo>
                    <a:pt x="96218" y="12778"/>
                    <a:pt x="98066" y="11386"/>
                    <a:pt x="99853" y="10030"/>
                  </a:cubicBezTo>
                  <a:lnTo>
                    <a:pt x="99853" y="10030"/>
                  </a:lnTo>
                  <a:lnTo>
                    <a:pt x="99865" y="10018"/>
                  </a:lnTo>
                  <a:cubicBezTo>
                    <a:pt x="102317" y="8170"/>
                    <a:pt x="104843" y="6260"/>
                    <a:pt x="107948" y="4658"/>
                  </a:cubicBezTo>
                  <a:lnTo>
                    <a:pt x="107948" y="4658"/>
                  </a:lnTo>
                  <a:cubicBezTo>
                    <a:pt x="110769" y="3204"/>
                    <a:pt x="114047" y="2071"/>
                    <a:pt x="117522" y="1319"/>
                  </a:cubicBezTo>
                  <a:lnTo>
                    <a:pt x="117522" y="1319"/>
                  </a:lnTo>
                  <a:lnTo>
                    <a:pt x="117522" y="1282"/>
                  </a:lnTo>
                  <a:cubicBezTo>
                    <a:pt x="114035" y="2021"/>
                    <a:pt x="110745" y="3167"/>
                    <a:pt x="107911" y="4621"/>
                  </a:cubicBezTo>
                  <a:lnTo>
                    <a:pt x="107911" y="4621"/>
                  </a:lnTo>
                  <a:cubicBezTo>
                    <a:pt x="104794" y="6223"/>
                    <a:pt x="102144" y="8219"/>
                    <a:pt x="99816" y="9993"/>
                  </a:cubicBezTo>
                  <a:lnTo>
                    <a:pt x="99816" y="9993"/>
                  </a:lnTo>
                  <a:lnTo>
                    <a:pt x="99791" y="10006"/>
                  </a:lnTo>
                  <a:cubicBezTo>
                    <a:pt x="98004" y="11349"/>
                    <a:pt x="96156" y="12753"/>
                    <a:pt x="94148" y="13998"/>
                  </a:cubicBezTo>
                  <a:lnTo>
                    <a:pt x="94148" y="13998"/>
                  </a:lnTo>
                  <a:cubicBezTo>
                    <a:pt x="91388" y="15723"/>
                    <a:pt x="84094" y="19604"/>
                    <a:pt x="76060" y="18397"/>
                  </a:cubicBezTo>
                  <a:lnTo>
                    <a:pt x="76060" y="18397"/>
                  </a:lnTo>
                  <a:cubicBezTo>
                    <a:pt x="70010" y="17485"/>
                    <a:pt x="65981" y="14133"/>
                    <a:pt x="62100" y="10893"/>
                  </a:cubicBezTo>
                  <a:lnTo>
                    <a:pt x="62100" y="10893"/>
                  </a:lnTo>
                  <a:cubicBezTo>
                    <a:pt x="61114" y="10067"/>
                    <a:pt x="60092" y="9217"/>
                    <a:pt x="59069" y="8429"/>
                  </a:cubicBezTo>
                  <a:lnTo>
                    <a:pt x="59069" y="8429"/>
                  </a:lnTo>
                  <a:cubicBezTo>
                    <a:pt x="55754" y="5903"/>
                    <a:pt x="52046" y="3907"/>
                    <a:pt x="48041" y="2502"/>
                  </a:cubicBezTo>
                  <a:lnTo>
                    <a:pt x="48041" y="2502"/>
                  </a:lnTo>
                  <a:cubicBezTo>
                    <a:pt x="44727" y="1344"/>
                    <a:pt x="41215" y="580"/>
                    <a:pt x="37617" y="259"/>
                  </a:cubicBezTo>
                  <a:lnTo>
                    <a:pt x="37617" y="259"/>
                  </a:lnTo>
                  <a:cubicBezTo>
                    <a:pt x="36348" y="136"/>
                    <a:pt x="35054" y="87"/>
                    <a:pt x="33748" y="87"/>
                  </a:cubicBezTo>
                  <a:lnTo>
                    <a:pt x="33748" y="87"/>
                  </a:lnTo>
                  <a:cubicBezTo>
                    <a:pt x="31703" y="87"/>
                    <a:pt x="29633" y="222"/>
                    <a:pt x="27625" y="5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1"/>
            <p:cNvSpPr/>
            <p:nvPr/>
          </p:nvSpPr>
          <p:spPr>
            <a:xfrm>
              <a:off x="2939325" y="4332525"/>
              <a:ext cx="2925125" cy="499025"/>
            </a:xfrm>
            <a:custGeom>
              <a:rect b="b" l="l" r="r" t="t"/>
              <a:pathLst>
                <a:path extrusionOk="0" h="19961" w="117005">
                  <a:moveTo>
                    <a:pt x="26750" y="444"/>
                  </a:moveTo>
                  <a:cubicBezTo>
                    <a:pt x="21440" y="1146"/>
                    <a:pt x="16684" y="2834"/>
                    <a:pt x="13345" y="5175"/>
                  </a:cubicBezTo>
                  <a:lnTo>
                    <a:pt x="13345" y="5175"/>
                  </a:lnTo>
                  <a:cubicBezTo>
                    <a:pt x="12162" y="6013"/>
                    <a:pt x="11078" y="6962"/>
                    <a:pt x="10030" y="8083"/>
                  </a:cubicBezTo>
                  <a:lnTo>
                    <a:pt x="10030" y="8083"/>
                  </a:lnTo>
                  <a:cubicBezTo>
                    <a:pt x="8601" y="9611"/>
                    <a:pt x="7430" y="11262"/>
                    <a:pt x="6309" y="12864"/>
                  </a:cubicBezTo>
                  <a:lnTo>
                    <a:pt x="6309" y="12864"/>
                  </a:lnTo>
                  <a:cubicBezTo>
                    <a:pt x="4757" y="15032"/>
                    <a:pt x="3167" y="17287"/>
                    <a:pt x="949" y="19172"/>
                  </a:cubicBezTo>
                  <a:lnTo>
                    <a:pt x="949" y="19172"/>
                  </a:lnTo>
                  <a:cubicBezTo>
                    <a:pt x="801" y="19295"/>
                    <a:pt x="654" y="19419"/>
                    <a:pt x="493" y="19542"/>
                  </a:cubicBezTo>
                  <a:lnTo>
                    <a:pt x="493" y="19542"/>
                  </a:lnTo>
                  <a:cubicBezTo>
                    <a:pt x="333" y="19677"/>
                    <a:pt x="173" y="19801"/>
                    <a:pt x="1" y="19924"/>
                  </a:cubicBezTo>
                  <a:lnTo>
                    <a:pt x="1" y="19924"/>
                  </a:lnTo>
                  <a:lnTo>
                    <a:pt x="99" y="19924"/>
                  </a:lnTo>
                  <a:cubicBezTo>
                    <a:pt x="247" y="19813"/>
                    <a:pt x="407" y="19690"/>
                    <a:pt x="555" y="19566"/>
                  </a:cubicBezTo>
                  <a:lnTo>
                    <a:pt x="555" y="19566"/>
                  </a:lnTo>
                  <a:cubicBezTo>
                    <a:pt x="703" y="19443"/>
                    <a:pt x="851" y="19320"/>
                    <a:pt x="999" y="19197"/>
                  </a:cubicBezTo>
                  <a:lnTo>
                    <a:pt x="999" y="19197"/>
                  </a:lnTo>
                  <a:cubicBezTo>
                    <a:pt x="3229" y="17299"/>
                    <a:pt x="4818" y="15057"/>
                    <a:pt x="6371" y="12876"/>
                  </a:cubicBezTo>
                  <a:lnTo>
                    <a:pt x="6371" y="12876"/>
                  </a:lnTo>
                  <a:cubicBezTo>
                    <a:pt x="7492" y="11286"/>
                    <a:pt x="8663" y="9635"/>
                    <a:pt x="10092" y="8107"/>
                  </a:cubicBezTo>
                  <a:lnTo>
                    <a:pt x="10092" y="8107"/>
                  </a:lnTo>
                  <a:cubicBezTo>
                    <a:pt x="11127" y="6986"/>
                    <a:pt x="12211" y="6038"/>
                    <a:pt x="13394" y="5212"/>
                  </a:cubicBezTo>
                  <a:lnTo>
                    <a:pt x="13394" y="5212"/>
                  </a:lnTo>
                  <a:cubicBezTo>
                    <a:pt x="16721" y="2871"/>
                    <a:pt x="21477" y="1195"/>
                    <a:pt x="26775" y="493"/>
                  </a:cubicBezTo>
                  <a:lnTo>
                    <a:pt x="26775" y="493"/>
                  </a:lnTo>
                  <a:cubicBezTo>
                    <a:pt x="30065" y="62"/>
                    <a:pt x="33527" y="0"/>
                    <a:pt x="36792" y="345"/>
                  </a:cubicBezTo>
                  <a:lnTo>
                    <a:pt x="36792" y="345"/>
                  </a:lnTo>
                  <a:cubicBezTo>
                    <a:pt x="40365" y="715"/>
                    <a:pt x="43877" y="1516"/>
                    <a:pt x="47204" y="2723"/>
                  </a:cubicBezTo>
                  <a:lnTo>
                    <a:pt x="47204" y="2723"/>
                  </a:lnTo>
                  <a:cubicBezTo>
                    <a:pt x="51245" y="4189"/>
                    <a:pt x="54929" y="6222"/>
                    <a:pt x="58182" y="8736"/>
                  </a:cubicBezTo>
                  <a:lnTo>
                    <a:pt x="58182" y="8736"/>
                  </a:lnTo>
                  <a:cubicBezTo>
                    <a:pt x="59193" y="9524"/>
                    <a:pt x="60203" y="10387"/>
                    <a:pt x="61176" y="11212"/>
                  </a:cubicBezTo>
                  <a:lnTo>
                    <a:pt x="61176" y="11212"/>
                  </a:lnTo>
                  <a:cubicBezTo>
                    <a:pt x="65058" y="14502"/>
                    <a:pt x="69074" y="17903"/>
                    <a:pt x="75223" y="18790"/>
                  </a:cubicBezTo>
                  <a:lnTo>
                    <a:pt x="75223" y="18790"/>
                  </a:lnTo>
                  <a:cubicBezTo>
                    <a:pt x="83453" y="19961"/>
                    <a:pt x="90698" y="15833"/>
                    <a:pt x="93421" y="13997"/>
                  </a:cubicBezTo>
                  <a:lnTo>
                    <a:pt x="93421" y="13997"/>
                  </a:lnTo>
                  <a:cubicBezTo>
                    <a:pt x="95344" y="12703"/>
                    <a:pt x="97106" y="11286"/>
                    <a:pt x="98806" y="9906"/>
                  </a:cubicBezTo>
                  <a:lnTo>
                    <a:pt x="98806" y="9906"/>
                  </a:lnTo>
                  <a:lnTo>
                    <a:pt x="98966" y="9771"/>
                  </a:lnTo>
                  <a:cubicBezTo>
                    <a:pt x="101233" y="7935"/>
                    <a:pt x="103808" y="5853"/>
                    <a:pt x="106926" y="4177"/>
                  </a:cubicBezTo>
                  <a:lnTo>
                    <a:pt x="106926" y="4177"/>
                  </a:lnTo>
                  <a:cubicBezTo>
                    <a:pt x="109858" y="2600"/>
                    <a:pt x="113308" y="1380"/>
                    <a:pt x="117005" y="604"/>
                  </a:cubicBezTo>
                  <a:lnTo>
                    <a:pt x="117005" y="604"/>
                  </a:lnTo>
                  <a:lnTo>
                    <a:pt x="117005" y="554"/>
                  </a:lnTo>
                  <a:cubicBezTo>
                    <a:pt x="113296" y="1331"/>
                    <a:pt x="109821" y="2551"/>
                    <a:pt x="106876" y="4140"/>
                  </a:cubicBezTo>
                  <a:lnTo>
                    <a:pt x="106876" y="4140"/>
                  </a:lnTo>
                  <a:cubicBezTo>
                    <a:pt x="103759" y="5828"/>
                    <a:pt x="101184" y="7910"/>
                    <a:pt x="98917" y="9746"/>
                  </a:cubicBezTo>
                  <a:lnTo>
                    <a:pt x="98917" y="9746"/>
                  </a:lnTo>
                  <a:lnTo>
                    <a:pt x="98757" y="9882"/>
                  </a:lnTo>
                  <a:cubicBezTo>
                    <a:pt x="97056" y="11249"/>
                    <a:pt x="95294" y="12679"/>
                    <a:pt x="93372" y="13972"/>
                  </a:cubicBezTo>
                  <a:lnTo>
                    <a:pt x="93372" y="13972"/>
                  </a:lnTo>
                  <a:cubicBezTo>
                    <a:pt x="90649" y="15796"/>
                    <a:pt x="83441" y="19911"/>
                    <a:pt x="75235" y="18741"/>
                  </a:cubicBezTo>
                  <a:lnTo>
                    <a:pt x="75235" y="18741"/>
                  </a:lnTo>
                  <a:cubicBezTo>
                    <a:pt x="69124" y="17866"/>
                    <a:pt x="65107" y="14465"/>
                    <a:pt x="61226" y="11188"/>
                  </a:cubicBezTo>
                  <a:lnTo>
                    <a:pt x="61226" y="11188"/>
                  </a:lnTo>
                  <a:cubicBezTo>
                    <a:pt x="60252" y="10362"/>
                    <a:pt x="59254" y="9500"/>
                    <a:pt x="58232" y="8711"/>
                  </a:cubicBezTo>
                  <a:lnTo>
                    <a:pt x="58232" y="8711"/>
                  </a:lnTo>
                  <a:cubicBezTo>
                    <a:pt x="54979" y="6185"/>
                    <a:pt x="51282" y="4152"/>
                    <a:pt x="47241" y="2686"/>
                  </a:cubicBezTo>
                  <a:lnTo>
                    <a:pt x="47241" y="2686"/>
                  </a:lnTo>
                  <a:cubicBezTo>
                    <a:pt x="43902" y="1479"/>
                    <a:pt x="40390" y="678"/>
                    <a:pt x="36805" y="296"/>
                  </a:cubicBezTo>
                  <a:lnTo>
                    <a:pt x="36805" y="296"/>
                  </a:lnTo>
                  <a:cubicBezTo>
                    <a:pt x="35375" y="148"/>
                    <a:pt x="33909" y="74"/>
                    <a:pt x="32443" y="74"/>
                  </a:cubicBezTo>
                  <a:lnTo>
                    <a:pt x="32443" y="74"/>
                  </a:lnTo>
                  <a:cubicBezTo>
                    <a:pt x="30533" y="74"/>
                    <a:pt x="28623" y="197"/>
                    <a:pt x="26750" y="4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1"/>
            <p:cNvSpPr/>
            <p:nvPr/>
          </p:nvSpPr>
          <p:spPr>
            <a:xfrm>
              <a:off x="2951650" y="4289700"/>
              <a:ext cx="2912800" cy="540925"/>
            </a:xfrm>
            <a:custGeom>
              <a:rect b="b" l="l" r="r" t="t"/>
              <a:pathLst>
                <a:path extrusionOk="0" h="21637" w="116512">
                  <a:moveTo>
                    <a:pt x="116056" y="616"/>
                  </a:moveTo>
                  <a:cubicBezTo>
                    <a:pt x="112298" y="1417"/>
                    <a:pt x="108774" y="2711"/>
                    <a:pt x="105878" y="4350"/>
                  </a:cubicBezTo>
                  <a:lnTo>
                    <a:pt x="105878" y="4350"/>
                  </a:lnTo>
                  <a:cubicBezTo>
                    <a:pt x="102736" y="6124"/>
                    <a:pt x="100198" y="8317"/>
                    <a:pt x="97758" y="10449"/>
                  </a:cubicBezTo>
                  <a:lnTo>
                    <a:pt x="97758" y="10449"/>
                  </a:lnTo>
                  <a:cubicBezTo>
                    <a:pt x="96132" y="11854"/>
                    <a:pt x="94456" y="13307"/>
                    <a:pt x="92620" y="14626"/>
                  </a:cubicBezTo>
                  <a:lnTo>
                    <a:pt x="92620" y="14626"/>
                  </a:lnTo>
                  <a:cubicBezTo>
                    <a:pt x="87039" y="18630"/>
                    <a:pt x="80250" y="20565"/>
                    <a:pt x="74446" y="19776"/>
                  </a:cubicBezTo>
                  <a:lnTo>
                    <a:pt x="74446" y="19776"/>
                  </a:lnTo>
                  <a:cubicBezTo>
                    <a:pt x="68249" y="18938"/>
                    <a:pt x="64257" y="15501"/>
                    <a:pt x="60388" y="12162"/>
                  </a:cubicBezTo>
                  <a:lnTo>
                    <a:pt x="60388" y="12162"/>
                  </a:lnTo>
                  <a:cubicBezTo>
                    <a:pt x="59427" y="11336"/>
                    <a:pt x="58428" y="10474"/>
                    <a:pt x="57430" y="9685"/>
                  </a:cubicBezTo>
                  <a:lnTo>
                    <a:pt x="57430" y="9685"/>
                  </a:lnTo>
                  <a:cubicBezTo>
                    <a:pt x="51541" y="5027"/>
                    <a:pt x="43939" y="1959"/>
                    <a:pt x="36016" y="1035"/>
                  </a:cubicBezTo>
                  <a:lnTo>
                    <a:pt x="36016" y="1035"/>
                  </a:lnTo>
                  <a:cubicBezTo>
                    <a:pt x="27083" y="0"/>
                    <a:pt x="17854" y="1898"/>
                    <a:pt x="12494" y="5890"/>
                  </a:cubicBezTo>
                  <a:lnTo>
                    <a:pt x="12494" y="5890"/>
                  </a:lnTo>
                  <a:cubicBezTo>
                    <a:pt x="9328" y="8256"/>
                    <a:pt x="7529" y="11237"/>
                    <a:pt x="5804" y="14108"/>
                  </a:cubicBezTo>
                  <a:lnTo>
                    <a:pt x="5804" y="14108"/>
                  </a:lnTo>
                  <a:cubicBezTo>
                    <a:pt x="4411" y="16412"/>
                    <a:pt x="2982" y="18790"/>
                    <a:pt x="838" y="20873"/>
                  </a:cubicBezTo>
                  <a:lnTo>
                    <a:pt x="838" y="20873"/>
                  </a:lnTo>
                  <a:cubicBezTo>
                    <a:pt x="567" y="21132"/>
                    <a:pt x="296" y="21390"/>
                    <a:pt x="0" y="21637"/>
                  </a:cubicBezTo>
                  <a:lnTo>
                    <a:pt x="0" y="21637"/>
                  </a:lnTo>
                  <a:lnTo>
                    <a:pt x="74" y="21637"/>
                  </a:lnTo>
                  <a:cubicBezTo>
                    <a:pt x="358" y="21390"/>
                    <a:pt x="641" y="21144"/>
                    <a:pt x="900" y="20897"/>
                  </a:cubicBezTo>
                  <a:lnTo>
                    <a:pt x="900" y="20897"/>
                  </a:lnTo>
                  <a:cubicBezTo>
                    <a:pt x="3031" y="18815"/>
                    <a:pt x="4473" y="16437"/>
                    <a:pt x="5853" y="14133"/>
                  </a:cubicBezTo>
                  <a:lnTo>
                    <a:pt x="5853" y="14133"/>
                  </a:lnTo>
                  <a:cubicBezTo>
                    <a:pt x="7590" y="11250"/>
                    <a:pt x="9377" y="8280"/>
                    <a:pt x="12544" y="5915"/>
                  </a:cubicBezTo>
                  <a:lnTo>
                    <a:pt x="12544" y="5915"/>
                  </a:lnTo>
                  <a:cubicBezTo>
                    <a:pt x="17891" y="1935"/>
                    <a:pt x="27095" y="37"/>
                    <a:pt x="36004" y="1072"/>
                  </a:cubicBezTo>
                  <a:lnTo>
                    <a:pt x="36004" y="1072"/>
                  </a:lnTo>
                  <a:cubicBezTo>
                    <a:pt x="43914" y="1996"/>
                    <a:pt x="51504" y="5064"/>
                    <a:pt x="57369" y="9710"/>
                  </a:cubicBezTo>
                  <a:lnTo>
                    <a:pt x="57369" y="9710"/>
                  </a:lnTo>
                  <a:cubicBezTo>
                    <a:pt x="58379" y="10498"/>
                    <a:pt x="59377" y="11361"/>
                    <a:pt x="60338" y="12186"/>
                  </a:cubicBezTo>
                  <a:lnTo>
                    <a:pt x="60338" y="12186"/>
                  </a:lnTo>
                  <a:cubicBezTo>
                    <a:pt x="64207" y="15525"/>
                    <a:pt x="68212" y="18975"/>
                    <a:pt x="74434" y="19813"/>
                  </a:cubicBezTo>
                  <a:lnTo>
                    <a:pt x="74434" y="19813"/>
                  </a:lnTo>
                  <a:cubicBezTo>
                    <a:pt x="77601" y="20244"/>
                    <a:pt x="80952" y="19912"/>
                    <a:pt x="84377" y="18827"/>
                  </a:cubicBezTo>
                  <a:lnTo>
                    <a:pt x="84377" y="18827"/>
                  </a:lnTo>
                  <a:cubicBezTo>
                    <a:pt x="87273" y="17903"/>
                    <a:pt x="90144" y="16462"/>
                    <a:pt x="92670" y="14650"/>
                  </a:cubicBezTo>
                  <a:lnTo>
                    <a:pt x="92670" y="14650"/>
                  </a:lnTo>
                  <a:cubicBezTo>
                    <a:pt x="94506" y="13332"/>
                    <a:pt x="96181" y="11878"/>
                    <a:pt x="97808" y="10474"/>
                  </a:cubicBezTo>
                  <a:lnTo>
                    <a:pt x="97808" y="10474"/>
                  </a:lnTo>
                  <a:cubicBezTo>
                    <a:pt x="100247" y="8342"/>
                    <a:pt x="102786" y="6149"/>
                    <a:pt x="105927" y="4374"/>
                  </a:cubicBezTo>
                  <a:lnTo>
                    <a:pt x="105927" y="4374"/>
                  </a:lnTo>
                  <a:cubicBezTo>
                    <a:pt x="108959" y="2662"/>
                    <a:pt x="112606" y="1368"/>
                    <a:pt x="116512" y="579"/>
                  </a:cubicBezTo>
                  <a:lnTo>
                    <a:pt x="116512" y="579"/>
                  </a:lnTo>
                  <a:lnTo>
                    <a:pt x="116512" y="518"/>
                  </a:lnTo>
                  <a:cubicBezTo>
                    <a:pt x="116351" y="555"/>
                    <a:pt x="116204" y="579"/>
                    <a:pt x="116056" y="61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1"/>
            <p:cNvSpPr/>
            <p:nvPr/>
          </p:nvSpPr>
          <p:spPr>
            <a:xfrm>
              <a:off x="2885425" y="4285375"/>
              <a:ext cx="2979025" cy="545250"/>
            </a:xfrm>
            <a:custGeom>
              <a:rect b="b" l="l" r="r" t="t"/>
              <a:pathLst>
                <a:path extrusionOk="0" h="21810" w="119161">
                  <a:moveTo>
                    <a:pt x="17189" y="3660"/>
                  </a:moveTo>
                  <a:cubicBezTo>
                    <a:pt x="16314" y="4092"/>
                    <a:pt x="15488" y="4560"/>
                    <a:pt x="14749" y="5077"/>
                  </a:cubicBezTo>
                  <a:lnTo>
                    <a:pt x="14749" y="5077"/>
                  </a:lnTo>
                  <a:cubicBezTo>
                    <a:pt x="11373" y="7394"/>
                    <a:pt x="9389" y="10425"/>
                    <a:pt x="7479" y="13357"/>
                  </a:cubicBezTo>
                  <a:lnTo>
                    <a:pt x="7479" y="13357"/>
                  </a:lnTo>
                  <a:cubicBezTo>
                    <a:pt x="6826" y="14343"/>
                    <a:pt x="6161" y="15366"/>
                    <a:pt x="5446" y="16351"/>
                  </a:cubicBezTo>
                  <a:lnTo>
                    <a:pt x="5446" y="16351"/>
                  </a:lnTo>
                  <a:cubicBezTo>
                    <a:pt x="4424" y="17768"/>
                    <a:pt x="3450" y="18890"/>
                    <a:pt x="2378" y="19900"/>
                  </a:cubicBezTo>
                  <a:lnTo>
                    <a:pt x="2378" y="19900"/>
                  </a:lnTo>
                  <a:cubicBezTo>
                    <a:pt x="1651" y="20565"/>
                    <a:pt x="851" y="21206"/>
                    <a:pt x="0" y="21810"/>
                  </a:cubicBezTo>
                  <a:lnTo>
                    <a:pt x="0" y="21810"/>
                  </a:lnTo>
                  <a:lnTo>
                    <a:pt x="87" y="21810"/>
                  </a:lnTo>
                  <a:cubicBezTo>
                    <a:pt x="924" y="21218"/>
                    <a:pt x="1713" y="20590"/>
                    <a:pt x="2428" y="19912"/>
                  </a:cubicBezTo>
                  <a:lnTo>
                    <a:pt x="2428" y="19912"/>
                  </a:lnTo>
                  <a:cubicBezTo>
                    <a:pt x="3500" y="18914"/>
                    <a:pt x="4485" y="17793"/>
                    <a:pt x="5508" y="16376"/>
                  </a:cubicBezTo>
                  <a:lnTo>
                    <a:pt x="5508" y="16376"/>
                  </a:lnTo>
                  <a:cubicBezTo>
                    <a:pt x="6223" y="15390"/>
                    <a:pt x="6888" y="14368"/>
                    <a:pt x="7541" y="13370"/>
                  </a:cubicBezTo>
                  <a:lnTo>
                    <a:pt x="7541" y="13370"/>
                  </a:lnTo>
                  <a:cubicBezTo>
                    <a:pt x="9451" y="10449"/>
                    <a:pt x="11422" y="7418"/>
                    <a:pt x="14798" y="5102"/>
                  </a:cubicBezTo>
                  <a:lnTo>
                    <a:pt x="14798" y="5102"/>
                  </a:lnTo>
                  <a:cubicBezTo>
                    <a:pt x="15538" y="4597"/>
                    <a:pt x="16351" y="4116"/>
                    <a:pt x="17226" y="3697"/>
                  </a:cubicBezTo>
                  <a:lnTo>
                    <a:pt x="17226" y="3697"/>
                  </a:lnTo>
                  <a:cubicBezTo>
                    <a:pt x="22795" y="962"/>
                    <a:pt x="30681" y="1"/>
                    <a:pt x="38295" y="1147"/>
                  </a:cubicBezTo>
                  <a:lnTo>
                    <a:pt x="38295" y="1147"/>
                  </a:lnTo>
                  <a:cubicBezTo>
                    <a:pt x="46033" y="2305"/>
                    <a:pt x="53414" y="5496"/>
                    <a:pt x="59106" y="10141"/>
                  </a:cubicBezTo>
                  <a:lnTo>
                    <a:pt x="59106" y="10141"/>
                  </a:lnTo>
                  <a:cubicBezTo>
                    <a:pt x="60104" y="10967"/>
                    <a:pt x="61102" y="11854"/>
                    <a:pt x="62063" y="12704"/>
                  </a:cubicBezTo>
                  <a:lnTo>
                    <a:pt x="62063" y="12704"/>
                  </a:lnTo>
                  <a:cubicBezTo>
                    <a:pt x="62408" y="13012"/>
                    <a:pt x="62753" y="13320"/>
                    <a:pt x="63111" y="13628"/>
                  </a:cubicBezTo>
                  <a:lnTo>
                    <a:pt x="63111" y="13628"/>
                  </a:lnTo>
                  <a:cubicBezTo>
                    <a:pt x="66240" y="16388"/>
                    <a:pt x="70072" y="19419"/>
                    <a:pt x="75802" y="20454"/>
                  </a:cubicBezTo>
                  <a:lnTo>
                    <a:pt x="75802" y="20454"/>
                  </a:lnTo>
                  <a:cubicBezTo>
                    <a:pt x="78007" y="20849"/>
                    <a:pt x="80459" y="20762"/>
                    <a:pt x="82726" y="20220"/>
                  </a:cubicBezTo>
                  <a:lnTo>
                    <a:pt x="82726" y="20220"/>
                  </a:lnTo>
                  <a:cubicBezTo>
                    <a:pt x="84747" y="19727"/>
                    <a:pt x="86570" y="18976"/>
                    <a:pt x="88677" y="18002"/>
                  </a:cubicBezTo>
                  <a:lnTo>
                    <a:pt x="88677" y="18002"/>
                  </a:lnTo>
                  <a:cubicBezTo>
                    <a:pt x="88875" y="17904"/>
                    <a:pt x="89072" y="17805"/>
                    <a:pt x="89281" y="17719"/>
                  </a:cubicBezTo>
                  <a:lnTo>
                    <a:pt x="89281" y="17719"/>
                  </a:lnTo>
                  <a:cubicBezTo>
                    <a:pt x="90994" y="16918"/>
                    <a:pt x="92768" y="16080"/>
                    <a:pt x="94493" y="15464"/>
                  </a:cubicBezTo>
                  <a:lnTo>
                    <a:pt x="94493" y="15464"/>
                  </a:lnTo>
                  <a:cubicBezTo>
                    <a:pt x="95011" y="15279"/>
                    <a:pt x="95528" y="15132"/>
                    <a:pt x="96033" y="14984"/>
                  </a:cubicBezTo>
                  <a:lnTo>
                    <a:pt x="96033" y="14984"/>
                  </a:lnTo>
                  <a:cubicBezTo>
                    <a:pt x="96760" y="14762"/>
                    <a:pt x="97463" y="14565"/>
                    <a:pt x="98017" y="14281"/>
                  </a:cubicBezTo>
                  <a:lnTo>
                    <a:pt x="98017" y="14281"/>
                  </a:lnTo>
                  <a:cubicBezTo>
                    <a:pt x="100703" y="12963"/>
                    <a:pt x="102712" y="11152"/>
                    <a:pt x="104646" y="9414"/>
                  </a:cubicBezTo>
                  <a:lnTo>
                    <a:pt x="104646" y="9414"/>
                  </a:lnTo>
                  <a:cubicBezTo>
                    <a:pt x="106445" y="7800"/>
                    <a:pt x="108305" y="6137"/>
                    <a:pt x="110683" y="4843"/>
                  </a:cubicBezTo>
                  <a:lnTo>
                    <a:pt x="110683" y="4843"/>
                  </a:lnTo>
                  <a:cubicBezTo>
                    <a:pt x="113197" y="3475"/>
                    <a:pt x="116080" y="2428"/>
                    <a:pt x="119161" y="1701"/>
                  </a:cubicBezTo>
                  <a:lnTo>
                    <a:pt x="119161" y="1701"/>
                  </a:lnTo>
                  <a:lnTo>
                    <a:pt x="119161" y="1677"/>
                  </a:lnTo>
                  <a:cubicBezTo>
                    <a:pt x="116031" y="2404"/>
                    <a:pt x="113098" y="3475"/>
                    <a:pt x="110634" y="4806"/>
                  </a:cubicBezTo>
                  <a:lnTo>
                    <a:pt x="110634" y="4806"/>
                  </a:lnTo>
                  <a:cubicBezTo>
                    <a:pt x="108256" y="6100"/>
                    <a:pt x="106396" y="7776"/>
                    <a:pt x="104597" y="9390"/>
                  </a:cubicBezTo>
                  <a:lnTo>
                    <a:pt x="104597" y="9390"/>
                  </a:lnTo>
                  <a:cubicBezTo>
                    <a:pt x="102662" y="11127"/>
                    <a:pt x="100654" y="12926"/>
                    <a:pt x="97980" y="14257"/>
                  </a:cubicBezTo>
                  <a:lnTo>
                    <a:pt x="97980" y="14257"/>
                  </a:lnTo>
                  <a:cubicBezTo>
                    <a:pt x="97426" y="14528"/>
                    <a:pt x="96736" y="14725"/>
                    <a:pt x="96009" y="14947"/>
                  </a:cubicBezTo>
                  <a:lnTo>
                    <a:pt x="96009" y="14947"/>
                  </a:lnTo>
                  <a:cubicBezTo>
                    <a:pt x="95503" y="15095"/>
                    <a:pt x="94986" y="15242"/>
                    <a:pt x="94456" y="15427"/>
                  </a:cubicBezTo>
                  <a:lnTo>
                    <a:pt x="94456" y="15427"/>
                  </a:lnTo>
                  <a:cubicBezTo>
                    <a:pt x="92731" y="16043"/>
                    <a:pt x="90957" y="16881"/>
                    <a:pt x="89244" y="17682"/>
                  </a:cubicBezTo>
                  <a:lnTo>
                    <a:pt x="89244" y="17682"/>
                  </a:lnTo>
                  <a:cubicBezTo>
                    <a:pt x="89035" y="17781"/>
                    <a:pt x="88838" y="17867"/>
                    <a:pt x="88640" y="17965"/>
                  </a:cubicBezTo>
                  <a:lnTo>
                    <a:pt x="88640" y="17965"/>
                  </a:lnTo>
                  <a:cubicBezTo>
                    <a:pt x="86534" y="18939"/>
                    <a:pt x="84722" y="19690"/>
                    <a:pt x="82714" y="20183"/>
                  </a:cubicBezTo>
                  <a:lnTo>
                    <a:pt x="82714" y="20183"/>
                  </a:lnTo>
                  <a:cubicBezTo>
                    <a:pt x="80447" y="20725"/>
                    <a:pt x="78007" y="20799"/>
                    <a:pt x="75826" y="20417"/>
                  </a:cubicBezTo>
                  <a:lnTo>
                    <a:pt x="75826" y="20417"/>
                  </a:lnTo>
                  <a:cubicBezTo>
                    <a:pt x="70109" y="19382"/>
                    <a:pt x="66289" y="16364"/>
                    <a:pt x="63160" y="13604"/>
                  </a:cubicBezTo>
                  <a:lnTo>
                    <a:pt x="63160" y="13604"/>
                  </a:lnTo>
                  <a:cubicBezTo>
                    <a:pt x="62815" y="13296"/>
                    <a:pt x="62457" y="12988"/>
                    <a:pt x="62112" y="12680"/>
                  </a:cubicBezTo>
                  <a:lnTo>
                    <a:pt x="62112" y="12680"/>
                  </a:lnTo>
                  <a:cubicBezTo>
                    <a:pt x="61151" y="11829"/>
                    <a:pt x="60153" y="10942"/>
                    <a:pt x="59155" y="10117"/>
                  </a:cubicBezTo>
                  <a:lnTo>
                    <a:pt x="59155" y="10117"/>
                  </a:lnTo>
                  <a:cubicBezTo>
                    <a:pt x="53463" y="5472"/>
                    <a:pt x="46058" y="2268"/>
                    <a:pt x="38308" y="1110"/>
                  </a:cubicBezTo>
                  <a:lnTo>
                    <a:pt x="38308" y="1110"/>
                  </a:lnTo>
                  <a:cubicBezTo>
                    <a:pt x="36188" y="789"/>
                    <a:pt x="34032" y="629"/>
                    <a:pt x="31925" y="629"/>
                  </a:cubicBezTo>
                  <a:lnTo>
                    <a:pt x="31925" y="629"/>
                  </a:lnTo>
                  <a:cubicBezTo>
                    <a:pt x="26454" y="629"/>
                    <a:pt x="21218" y="1677"/>
                    <a:pt x="17189" y="366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1"/>
            <p:cNvSpPr/>
            <p:nvPr/>
          </p:nvSpPr>
          <p:spPr>
            <a:xfrm>
              <a:off x="2808400" y="4275825"/>
              <a:ext cx="3056050" cy="554800"/>
            </a:xfrm>
            <a:custGeom>
              <a:rect b="b" l="l" r="r" t="t"/>
              <a:pathLst>
                <a:path extrusionOk="0" h="22192" w="122242">
                  <a:moveTo>
                    <a:pt x="30114" y="752"/>
                  </a:moveTo>
                  <a:cubicBezTo>
                    <a:pt x="26295" y="1036"/>
                    <a:pt x="22882" y="1837"/>
                    <a:pt x="19962" y="3131"/>
                  </a:cubicBezTo>
                  <a:lnTo>
                    <a:pt x="19962" y="3131"/>
                  </a:lnTo>
                  <a:cubicBezTo>
                    <a:pt x="19062" y="3525"/>
                    <a:pt x="18212" y="3981"/>
                    <a:pt x="17436" y="4461"/>
                  </a:cubicBezTo>
                  <a:lnTo>
                    <a:pt x="17436" y="4461"/>
                  </a:lnTo>
                  <a:cubicBezTo>
                    <a:pt x="13838" y="6741"/>
                    <a:pt x="11657" y="9833"/>
                    <a:pt x="9562" y="12815"/>
                  </a:cubicBezTo>
                  <a:lnTo>
                    <a:pt x="9562" y="12815"/>
                  </a:lnTo>
                  <a:cubicBezTo>
                    <a:pt x="8922" y="13739"/>
                    <a:pt x="8244" y="14688"/>
                    <a:pt x="7542" y="15600"/>
                  </a:cubicBezTo>
                  <a:lnTo>
                    <a:pt x="7542" y="15600"/>
                  </a:lnTo>
                  <a:cubicBezTo>
                    <a:pt x="6470" y="17017"/>
                    <a:pt x="5447" y="18138"/>
                    <a:pt x="4338" y="19124"/>
                  </a:cubicBezTo>
                  <a:lnTo>
                    <a:pt x="4338" y="19124"/>
                  </a:lnTo>
                  <a:cubicBezTo>
                    <a:pt x="3069" y="20270"/>
                    <a:pt x="1627" y="21292"/>
                    <a:pt x="1" y="22192"/>
                  </a:cubicBezTo>
                  <a:lnTo>
                    <a:pt x="1" y="22192"/>
                  </a:lnTo>
                  <a:lnTo>
                    <a:pt x="100" y="22192"/>
                  </a:lnTo>
                  <a:cubicBezTo>
                    <a:pt x="1701" y="21292"/>
                    <a:pt x="3131" y="20282"/>
                    <a:pt x="4387" y="19148"/>
                  </a:cubicBezTo>
                  <a:lnTo>
                    <a:pt x="4387" y="19148"/>
                  </a:lnTo>
                  <a:cubicBezTo>
                    <a:pt x="5496" y="18150"/>
                    <a:pt x="6519" y="17029"/>
                    <a:pt x="7603" y="15612"/>
                  </a:cubicBezTo>
                  <a:lnTo>
                    <a:pt x="7603" y="15612"/>
                  </a:lnTo>
                  <a:cubicBezTo>
                    <a:pt x="8306" y="14700"/>
                    <a:pt x="8971" y="13752"/>
                    <a:pt x="9624" y="12827"/>
                  </a:cubicBezTo>
                  <a:lnTo>
                    <a:pt x="9624" y="12827"/>
                  </a:lnTo>
                  <a:cubicBezTo>
                    <a:pt x="11719" y="9846"/>
                    <a:pt x="13887" y="6765"/>
                    <a:pt x="17473" y="4498"/>
                  </a:cubicBezTo>
                  <a:lnTo>
                    <a:pt x="17473" y="4498"/>
                  </a:lnTo>
                  <a:cubicBezTo>
                    <a:pt x="18249" y="4005"/>
                    <a:pt x="19099" y="3562"/>
                    <a:pt x="19999" y="3167"/>
                  </a:cubicBezTo>
                  <a:lnTo>
                    <a:pt x="19999" y="3167"/>
                  </a:lnTo>
                  <a:cubicBezTo>
                    <a:pt x="25691" y="642"/>
                    <a:pt x="33343" y="1"/>
                    <a:pt x="41007" y="1418"/>
                  </a:cubicBezTo>
                  <a:lnTo>
                    <a:pt x="41007" y="1418"/>
                  </a:lnTo>
                  <a:cubicBezTo>
                    <a:pt x="48572" y="2822"/>
                    <a:pt x="55768" y="6149"/>
                    <a:pt x="61263" y="10794"/>
                  </a:cubicBezTo>
                  <a:lnTo>
                    <a:pt x="61263" y="10794"/>
                  </a:lnTo>
                  <a:cubicBezTo>
                    <a:pt x="62273" y="11645"/>
                    <a:pt x="63271" y="12569"/>
                    <a:pt x="64232" y="13456"/>
                  </a:cubicBezTo>
                  <a:lnTo>
                    <a:pt x="64232" y="13456"/>
                  </a:lnTo>
                  <a:cubicBezTo>
                    <a:pt x="64553" y="13739"/>
                    <a:pt x="64861" y="14035"/>
                    <a:pt x="65181" y="14318"/>
                  </a:cubicBezTo>
                  <a:lnTo>
                    <a:pt x="65181" y="14318"/>
                  </a:lnTo>
                  <a:cubicBezTo>
                    <a:pt x="68397" y="17251"/>
                    <a:pt x="72130" y="20122"/>
                    <a:pt x="77613" y="21292"/>
                  </a:cubicBezTo>
                  <a:lnTo>
                    <a:pt x="77613" y="21292"/>
                  </a:lnTo>
                  <a:cubicBezTo>
                    <a:pt x="80176" y="21847"/>
                    <a:pt x="83244" y="21674"/>
                    <a:pt x="85832" y="20836"/>
                  </a:cubicBezTo>
                  <a:lnTo>
                    <a:pt x="85832" y="20836"/>
                  </a:lnTo>
                  <a:cubicBezTo>
                    <a:pt x="88013" y="20134"/>
                    <a:pt x="89836" y="19136"/>
                    <a:pt x="91746" y="18076"/>
                  </a:cubicBezTo>
                  <a:lnTo>
                    <a:pt x="91746" y="18076"/>
                  </a:lnTo>
                  <a:cubicBezTo>
                    <a:pt x="91968" y="17953"/>
                    <a:pt x="92190" y="17830"/>
                    <a:pt x="92424" y="17707"/>
                  </a:cubicBezTo>
                  <a:lnTo>
                    <a:pt x="92424" y="17707"/>
                  </a:lnTo>
                  <a:cubicBezTo>
                    <a:pt x="94186" y="16746"/>
                    <a:pt x="96823" y="15378"/>
                    <a:pt x="99447" y="14762"/>
                  </a:cubicBezTo>
                  <a:lnTo>
                    <a:pt x="99447" y="14762"/>
                  </a:lnTo>
                  <a:cubicBezTo>
                    <a:pt x="101036" y="14380"/>
                    <a:pt x="102429" y="14257"/>
                    <a:pt x="103649" y="14146"/>
                  </a:cubicBezTo>
                  <a:lnTo>
                    <a:pt x="103649" y="14146"/>
                  </a:lnTo>
                  <a:lnTo>
                    <a:pt x="103796" y="14134"/>
                  </a:lnTo>
                  <a:lnTo>
                    <a:pt x="103809" y="14121"/>
                  </a:lnTo>
                  <a:cubicBezTo>
                    <a:pt x="105484" y="13012"/>
                    <a:pt x="107012" y="11792"/>
                    <a:pt x="108491" y="10610"/>
                  </a:cubicBezTo>
                  <a:lnTo>
                    <a:pt x="108491" y="10610"/>
                  </a:lnTo>
                  <a:cubicBezTo>
                    <a:pt x="110721" y="8835"/>
                    <a:pt x="113037" y="6987"/>
                    <a:pt x="115871" y="5521"/>
                  </a:cubicBezTo>
                  <a:lnTo>
                    <a:pt x="115871" y="5521"/>
                  </a:lnTo>
                  <a:cubicBezTo>
                    <a:pt x="117794" y="4523"/>
                    <a:pt x="119950" y="3710"/>
                    <a:pt x="122242" y="3094"/>
                  </a:cubicBezTo>
                  <a:lnTo>
                    <a:pt x="122242" y="3094"/>
                  </a:lnTo>
                  <a:lnTo>
                    <a:pt x="122242" y="3057"/>
                  </a:lnTo>
                  <a:cubicBezTo>
                    <a:pt x="119901" y="3685"/>
                    <a:pt x="117732" y="4498"/>
                    <a:pt x="115834" y="5484"/>
                  </a:cubicBezTo>
                  <a:lnTo>
                    <a:pt x="115834" y="5484"/>
                  </a:lnTo>
                  <a:cubicBezTo>
                    <a:pt x="112988" y="6962"/>
                    <a:pt x="110672" y="8811"/>
                    <a:pt x="108442" y="10585"/>
                  </a:cubicBezTo>
                  <a:lnTo>
                    <a:pt x="108442" y="10585"/>
                  </a:lnTo>
                  <a:cubicBezTo>
                    <a:pt x="106963" y="11768"/>
                    <a:pt x="105435" y="12988"/>
                    <a:pt x="103772" y="14097"/>
                  </a:cubicBezTo>
                  <a:lnTo>
                    <a:pt x="103772" y="14097"/>
                  </a:lnTo>
                  <a:lnTo>
                    <a:pt x="103636" y="14109"/>
                  </a:lnTo>
                  <a:cubicBezTo>
                    <a:pt x="102416" y="14220"/>
                    <a:pt x="101024" y="14343"/>
                    <a:pt x="99435" y="14725"/>
                  </a:cubicBezTo>
                  <a:lnTo>
                    <a:pt x="99435" y="14725"/>
                  </a:lnTo>
                  <a:cubicBezTo>
                    <a:pt x="96798" y="15341"/>
                    <a:pt x="94149" y="16709"/>
                    <a:pt x="92374" y="17682"/>
                  </a:cubicBezTo>
                  <a:lnTo>
                    <a:pt x="92374" y="17682"/>
                  </a:lnTo>
                  <a:cubicBezTo>
                    <a:pt x="92153" y="17805"/>
                    <a:pt x="91931" y="17929"/>
                    <a:pt x="91709" y="18052"/>
                  </a:cubicBezTo>
                  <a:lnTo>
                    <a:pt x="91709" y="18052"/>
                  </a:lnTo>
                  <a:cubicBezTo>
                    <a:pt x="89787" y="19099"/>
                    <a:pt x="87976" y="20097"/>
                    <a:pt x="85807" y="20799"/>
                  </a:cubicBezTo>
                  <a:lnTo>
                    <a:pt x="85807" y="20799"/>
                  </a:lnTo>
                  <a:cubicBezTo>
                    <a:pt x="83232" y="21637"/>
                    <a:pt x="80176" y="21797"/>
                    <a:pt x="77638" y="21255"/>
                  </a:cubicBezTo>
                  <a:lnTo>
                    <a:pt x="77638" y="21255"/>
                  </a:lnTo>
                  <a:cubicBezTo>
                    <a:pt x="72167" y="20085"/>
                    <a:pt x="68446" y="17226"/>
                    <a:pt x="65230" y="14294"/>
                  </a:cubicBezTo>
                  <a:lnTo>
                    <a:pt x="65230" y="14294"/>
                  </a:lnTo>
                  <a:cubicBezTo>
                    <a:pt x="64910" y="14010"/>
                    <a:pt x="64602" y="13715"/>
                    <a:pt x="64294" y="13431"/>
                  </a:cubicBezTo>
                  <a:lnTo>
                    <a:pt x="64294" y="13431"/>
                  </a:lnTo>
                  <a:cubicBezTo>
                    <a:pt x="63321" y="12544"/>
                    <a:pt x="62323" y="11620"/>
                    <a:pt x="61312" y="10770"/>
                  </a:cubicBezTo>
                  <a:lnTo>
                    <a:pt x="61312" y="10770"/>
                  </a:lnTo>
                  <a:cubicBezTo>
                    <a:pt x="55805" y="6112"/>
                    <a:pt x="48609" y="2786"/>
                    <a:pt x="41031" y="1381"/>
                  </a:cubicBezTo>
                  <a:lnTo>
                    <a:pt x="41031" y="1381"/>
                  </a:lnTo>
                  <a:cubicBezTo>
                    <a:pt x="38407" y="900"/>
                    <a:pt x="35696" y="654"/>
                    <a:pt x="33059" y="654"/>
                  </a:cubicBezTo>
                  <a:lnTo>
                    <a:pt x="33059" y="654"/>
                  </a:lnTo>
                  <a:cubicBezTo>
                    <a:pt x="32061" y="654"/>
                    <a:pt x="31076" y="691"/>
                    <a:pt x="30114" y="75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1"/>
            <p:cNvSpPr/>
            <p:nvPr/>
          </p:nvSpPr>
          <p:spPr>
            <a:xfrm>
              <a:off x="2716300" y="4266600"/>
              <a:ext cx="3148150" cy="571125"/>
            </a:xfrm>
            <a:custGeom>
              <a:rect b="b" l="l" r="r" t="t"/>
              <a:pathLst>
                <a:path extrusionOk="0" h="22845" w="125926">
                  <a:moveTo>
                    <a:pt x="33589" y="604"/>
                  </a:moveTo>
                  <a:cubicBezTo>
                    <a:pt x="29782" y="727"/>
                    <a:pt x="26332" y="1393"/>
                    <a:pt x="23338" y="2588"/>
                  </a:cubicBezTo>
                  <a:lnTo>
                    <a:pt x="23338" y="2588"/>
                  </a:lnTo>
                  <a:cubicBezTo>
                    <a:pt x="22414" y="2957"/>
                    <a:pt x="21526" y="3376"/>
                    <a:pt x="20713" y="3845"/>
                  </a:cubicBezTo>
                  <a:lnTo>
                    <a:pt x="20713" y="3845"/>
                  </a:lnTo>
                  <a:cubicBezTo>
                    <a:pt x="16894" y="6062"/>
                    <a:pt x="14528" y="9217"/>
                    <a:pt x="12224" y="12260"/>
                  </a:cubicBezTo>
                  <a:lnTo>
                    <a:pt x="12224" y="12260"/>
                  </a:lnTo>
                  <a:cubicBezTo>
                    <a:pt x="11595" y="13110"/>
                    <a:pt x="10930" y="13985"/>
                    <a:pt x="10252" y="14835"/>
                  </a:cubicBezTo>
                  <a:lnTo>
                    <a:pt x="10252" y="14835"/>
                  </a:lnTo>
                  <a:cubicBezTo>
                    <a:pt x="9106" y="16240"/>
                    <a:pt x="8047" y="17361"/>
                    <a:pt x="6901" y="18347"/>
                  </a:cubicBezTo>
                  <a:lnTo>
                    <a:pt x="6901" y="18347"/>
                  </a:lnTo>
                  <a:cubicBezTo>
                    <a:pt x="4979" y="20010"/>
                    <a:pt x="2625" y="21452"/>
                    <a:pt x="1" y="22561"/>
                  </a:cubicBezTo>
                  <a:lnTo>
                    <a:pt x="1" y="22561"/>
                  </a:lnTo>
                  <a:lnTo>
                    <a:pt x="112" y="22561"/>
                  </a:lnTo>
                  <a:cubicBezTo>
                    <a:pt x="2712" y="21452"/>
                    <a:pt x="5053" y="20023"/>
                    <a:pt x="6962" y="18371"/>
                  </a:cubicBezTo>
                  <a:lnTo>
                    <a:pt x="6962" y="18371"/>
                  </a:lnTo>
                  <a:cubicBezTo>
                    <a:pt x="8108" y="17386"/>
                    <a:pt x="9168" y="16264"/>
                    <a:pt x="10302" y="14848"/>
                  </a:cubicBezTo>
                  <a:lnTo>
                    <a:pt x="10302" y="14848"/>
                  </a:lnTo>
                  <a:cubicBezTo>
                    <a:pt x="10992" y="14010"/>
                    <a:pt x="11645" y="13135"/>
                    <a:pt x="12285" y="12285"/>
                  </a:cubicBezTo>
                  <a:lnTo>
                    <a:pt x="12285" y="12285"/>
                  </a:lnTo>
                  <a:cubicBezTo>
                    <a:pt x="14577" y="9241"/>
                    <a:pt x="16955" y="6087"/>
                    <a:pt x="20762" y="3881"/>
                  </a:cubicBezTo>
                  <a:lnTo>
                    <a:pt x="20762" y="3881"/>
                  </a:lnTo>
                  <a:cubicBezTo>
                    <a:pt x="21576" y="3413"/>
                    <a:pt x="22450" y="2982"/>
                    <a:pt x="23375" y="2625"/>
                  </a:cubicBezTo>
                  <a:lnTo>
                    <a:pt x="23375" y="2625"/>
                  </a:lnTo>
                  <a:cubicBezTo>
                    <a:pt x="29092" y="345"/>
                    <a:pt x="36731" y="0"/>
                    <a:pt x="44333" y="1688"/>
                  </a:cubicBezTo>
                  <a:lnTo>
                    <a:pt x="44333" y="1688"/>
                  </a:lnTo>
                  <a:cubicBezTo>
                    <a:pt x="51714" y="3327"/>
                    <a:pt x="58712" y="6789"/>
                    <a:pt x="64023" y="11422"/>
                  </a:cubicBezTo>
                  <a:lnTo>
                    <a:pt x="64023" y="11422"/>
                  </a:lnTo>
                  <a:cubicBezTo>
                    <a:pt x="65046" y="12322"/>
                    <a:pt x="66044" y="13270"/>
                    <a:pt x="67017" y="14194"/>
                  </a:cubicBezTo>
                  <a:lnTo>
                    <a:pt x="67017" y="14194"/>
                  </a:lnTo>
                  <a:cubicBezTo>
                    <a:pt x="67288" y="14453"/>
                    <a:pt x="67571" y="14724"/>
                    <a:pt x="67855" y="14983"/>
                  </a:cubicBezTo>
                  <a:lnTo>
                    <a:pt x="67855" y="14983"/>
                  </a:lnTo>
                  <a:cubicBezTo>
                    <a:pt x="70960" y="17916"/>
                    <a:pt x="74582" y="20811"/>
                    <a:pt x="80028" y="22129"/>
                  </a:cubicBezTo>
                  <a:lnTo>
                    <a:pt x="80028" y="22129"/>
                  </a:lnTo>
                  <a:cubicBezTo>
                    <a:pt x="82973" y="22844"/>
                    <a:pt x="86620" y="22585"/>
                    <a:pt x="89540" y="21452"/>
                  </a:cubicBezTo>
                  <a:lnTo>
                    <a:pt x="89540" y="21452"/>
                  </a:lnTo>
                  <a:cubicBezTo>
                    <a:pt x="91697" y="20614"/>
                    <a:pt x="93434" y="19517"/>
                    <a:pt x="95270" y="18347"/>
                  </a:cubicBezTo>
                  <a:lnTo>
                    <a:pt x="95270" y="18347"/>
                  </a:lnTo>
                  <a:cubicBezTo>
                    <a:pt x="95763" y="18039"/>
                    <a:pt x="96256" y="17731"/>
                    <a:pt x="96773" y="17410"/>
                  </a:cubicBezTo>
                  <a:lnTo>
                    <a:pt x="96773" y="17410"/>
                  </a:lnTo>
                  <a:cubicBezTo>
                    <a:pt x="99755" y="15562"/>
                    <a:pt x="102527" y="14429"/>
                    <a:pt x="105016" y="14047"/>
                  </a:cubicBezTo>
                  <a:lnTo>
                    <a:pt x="105016" y="14047"/>
                  </a:lnTo>
                  <a:cubicBezTo>
                    <a:pt x="107025" y="13726"/>
                    <a:pt x="108737" y="13837"/>
                    <a:pt x="110179" y="13960"/>
                  </a:cubicBezTo>
                  <a:lnTo>
                    <a:pt x="110179" y="13960"/>
                  </a:lnTo>
                  <a:lnTo>
                    <a:pt x="110191" y="13960"/>
                  </a:lnTo>
                  <a:lnTo>
                    <a:pt x="110203" y="13948"/>
                  </a:lnTo>
                  <a:cubicBezTo>
                    <a:pt x="111793" y="12950"/>
                    <a:pt x="113247" y="11853"/>
                    <a:pt x="114651" y="10781"/>
                  </a:cubicBezTo>
                  <a:lnTo>
                    <a:pt x="114651" y="10781"/>
                  </a:lnTo>
                  <a:cubicBezTo>
                    <a:pt x="116783" y="9167"/>
                    <a:pt x="118976" y="7504"/>
                    <a:pt x="121662" y="6173"/>
                  </a:cubicBezTo>
                  <a:lnTo>
                    <a:pt x="121662" y="6173"/>
                  </a:lnTo>
                  <a:cubicBezTo>
                    <a:pt x="122981" y="5533"/>
                    <a:pt x="124410" y="4966"/>
                    <a:pt x="125926" y="4510"/>
                  </a:cubicBezTo>
                  <a:lnTo>
                    <a:pt x="125926" y="4510"/>
                  </a:lnTo>
                  <a:lnTo>
                    <a:pt x="125926" y="4473"/>
                  </a:lnTo>
                  <a:cubicBezTo>
                    <a:pt x="124385" y="4941"/>
                    <a:pt x="122931" y="5496"/>
                    <a:pt x="121625" y="6149"/>
                  </a:cubicBezTo>
                  <a:lnTo>
                    <a:pt x="121625" y="6149"/>
                  </a:lnTo>
                  <a:cubicBezTo>
                    <a:pt x="118927" y="7467"/>
                    <a:pt x="116734" y="9143"/>
                    <a:pt x="114602" y="10757"/>
                  </a:cubicBezTo>
                  <a:lnTo>
                    <a:pt x="114602" y="10757"/>
                  </a:lnTo>
                  <a:cubicBezTo>
                    <a:pt x="113198" y="11816"/>
                    <a:pt x="111756" y="12913"/>
                    <a:pt x="110166" y="13911"/>
                  </a:cubicBezTo>
                  <a:lnTo>
                    <a:pt x="110166" y="13911"/>
                  </a:lnTo>
                  <a:cubicBezTo>
                    <a:pt x="108725" y="13788"/>
                    <a:pt x="107012" y="13689"/>
                    <a:pt x="105004" y="13997"/>
                  </a:cubicBezTo>
                  <a:lnTo>
                    <a:pt x="105004" y="13997"/>
                  </a:lnTo>
                  <a:cubicBezTo>
                    <a:pt x="102503" y="14392"/>
                    <a:pt x="99718" y="15538"/>
                    <a:pt x="96724" y="17386"/>
                  </a:cubicBezTo>
                  <a:lnTo>
                    <a:pt x="96724" y="17386"/>
                  </a:lnTo>
                  <a:cubicBezTo>
                    <a:pt x="96219" y="17694"/>
                    <a:pt x="95713" y="18014"/>
                    <a:pt x="95221" y="18322"/>
                  </a:cubicBezTo>
                  <a:lnTo>
                    <a:pt x="95221" y="18322"/>
                  </a:lnTo>
                  <a:cubicBezTo>
                    <a:pt x="93385" y="19480"/>
                    <a:pt x="91660" y="20589"/>
                    <a:pt x="89504" y="21415"/>
                  </a:cubicBezTo>
                  <a:lnTo>
                    <a:pt x="89504" y="21415"/>
                  </a:lnTo>
                  <a:cubicBezTo>
                    <a:pt x="86596" y="22536"/>
                    <a:pt x="82973" y="22795"/>
                    <a:pt x="80053" y="22093"/>
                  </a:cubicBezTo>
                  <a:lnTo>
                    <a:pt x="80053" y="22093"/>
                  </a:lnTo>
                  <a:cubicBezTo>
                    <a:pt x="74632" y="20774"/>
                    <a:pt x="71009" y="17891"/>
                    <a:pt x="67904" y="14958"/>
                  </a:cubicBezTo>
                  <a:lnTo>
                    <a:pt x="67904" y="14958"/>
                  </a:lnTo>
                  <a:cubicBezTo>
                    <a:pt x="67621" y="14700"/>
                    <a:pt x="67350" y="14429"/>
                    <a:pt x="67066" y="14170"/>
                  </a:cubicBezTo>
                  <a:lnTo>
                    <a:pt x="67066" y="14170"/>
                  </a:lnTo>
                  <a:cubicBezTo>
                    <a:pt x="66093" y="13246"/>
                    <a:pt x="65095" y="12297"/>
                    <a:pt x="64084" y="11398"/>
                  </a:cubicBezTo>
                  <a:lnTo>
                    <a:pt x="64084" y="11398"/>
                  </a:lnTo>
                  <a:cubicBezTo>
                    <a:pt x="58762" y="6752"/>
                    <a:pt x="51751" y="3290"/>
                    <a:pt x="44346" y="1651"/>
                  </a:cubicBezTo>
                  <a:lnTo>
                    <a:pt x="44346" y="1651"/>
                  </a:lnTo>
                  <a:cubicBezTo>
                    <a:pt x="41191" y="949"/>
                    <a:pt x="37926" y="592"/>
                    <a:pt x="34833" y="592"/>
                  </a:cubicBezTo>
                  <a:lnTo>
                    <a:pt x="34833" y="592"/>
                  </a:lnTo>
                  <a:cubicBezTo>
                    <a:pt x="34415" y="592"/>
                    <a:pt x="33996" y="592"/>
                    <a:pt x="33589"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1"/>
            <p:cNvSpPr/>
            <p:nvPr/>
          </p:nvSpPr>
          <p:spPr>
            <a:xfrm>
              <a:off x="2593700" y="4256425"/>
              <a:ext cx="2092825" cy="574200"/>
            </a:xfrm>
            <a:custGeom>
              <a:rect b="b" l="l" r="r" t="t"/>
              <a:pathLst>
                <a:path extrusionOk="0" h="22968" w="83713">
                  <a:moveTo>
                    <a:pt x="27934" y="2083"/>
                  </a:moveTo>
                  <a:cubicBezTo>
                    <a:pt x="26985" y="2416"/>
                    <a:pt x="26073" y="2810"/>
                    <a:pt x="25223" y="3266"/>
                  </a:cubicBezTo>
                  <a:lnTo>
                    <a:pt x="25223" y="3266"/>
                  </a:lnTo>
                  <a:cubicBezTo>
                    <a:pt x="21169" y="5434"/>
                    <a:pt x="18582" y="8650"/>
                    <a:pt x="16093" y="11755"/>
                  </a:cubicBezTo>
                  <a:lnTo>
                    <a:pt x="16093" y="11755"/>
                  </a:lnTo>
                  <a:cubicBezTo>
                    <a:pt x="15464" y="12531"/>
                    <a:pt x="14824" y="13332"/>
                    <a:pt x="14171" y="14096"/>
                  </a:cubicBezTo>
                  <a:lnTo>
                    <a:pt x="14171" y="14096"/>
                  </a:lnTo>
                  <a:cubicBezTo>
                    <a:pt x="12975" y="15513"/>
                    <a:pt x="11866" y="16622"/>
                    <a:pt x="10696" y="17608"/>
                  </a:cubicBezTo>
                  <a:lnTo>
                    <a:pt x="10696" y="17608"/>
                  </a:lnTo>
                  <a:cubicBezTo>
                    <a:pt x="8219" y="19678"/>
                    <a:pt x="5114" y="21354"/>
                    <a:pt x="1738" y="22463"/>
                  </a:cubicBezTo>
                  <a:lnTo>
                    <a:pt x="1738" y="22463"/>
                  </a:lnTo>
                  <a:cubicBezTo>
                    <a:pt x="1172" y="22635"/>
                    <a:pt x="592" y="22808"/>
                    <a:pt x="1" y="22968"/>
                  </a:cubicBezTo>
                  <a:lnTo>
                    <a:pt x="1" y="22968"/>
                  </a:lnTo>
                  <a:lnTo>
                    <a:pt x="173" y="22968"/>
                  </a:lnTo>
                  <a:cubicBezTo>
                    <a:pt x="716" y="22820"/>
                    <a:pt x="1245" y="22660"/>
                    <a:pt x="1763" y="22500"/>
                  </a:cubicBezTo>
                  <a:lnTo>
                    <a:pt x="1763" y="22500"/>
                  </a:lnTo>
                  <a:cubicBezTo>
                    <a:pt x="5164" y="21391"/>
                    <a:pt x="8269" y="19703"/>
                    <a:pt x="10745" y="17633"/>
                  </a:cubicBezTo>
                  <a:lnTo>
                    <a:pt x="10745" y="17633"/>
                  </a:lnTo>
                  <a:cubicBezTo>
                    <a:pt x="11928" y="16647"/>
                    <a:pt x="13025" y="15526"/>
                    <a:pt x="14232" y="14121"/>
                  </a:cubicBezTo>
                  <a:lnTo>
                    <a:pt x="14232" y="14121"/>
                  </a:lnTo>
                  <a:cubicBezTo>
                    <a:pt x="14885" y="13345"/>
                    <a:pt x="15526" y="12544"/>
                    <a:pt x="16142" y="11768"/>
                  </a:cubicBezTo>
                  <a:lnTo>
                    <a:pt x="16142" y="11768"/>
                  </a:lnTo>
                  <a:cubicBezTo>
                    <a:pt x="18643" y="8663"/>
                    <a:pt x="21218" y="5459"/>
                    <a:pt x="25260" y="3290"/>
                  </a:cubicBezTo>
                  <a:lnTo>
                    <a:pt x="25260" y="3290"/>
                  </a:lnTo>
                  <a:cubicBezTo>
                    <a:pt x="26110" y="2847"/>
                    <a:pt x="27022" y="2453"/>
                    <a:pt x="27971" y="2120"/>
                  </a:cubicBezTo>
                  <a:lnTo>
                    <a:pt x="27971" y="2120"/>
                  </a:lnTo>
                  <a:cubicBezTo>
                    <a:pt x="33786" y="38"/>
                    <a:pt x="41216" y="1"/>
                    <a:pt x="48868" y="1984"/>
                  </a:cubicBezTo>
                  <a:lnTo>
                    <a:pt x="48868" y="1984"/>
                  </a:lnTo>
                  <a:cubicBezTo>
                    <a:pt x="56076" y="3870"/>
                    <a:pt x="62877" y="7455"/>
                    <a:pt x="68015" y="12100"/>
                  </a:cubicBezTo>
                  <a:lnTo>
                    <a:pt x="68015" y="12100"/>
                  </a:lnTo>
                  <a:cubicBezTo>
                    <a:pt x="69038" y="13037"/>
                    <a:pt x="70060" y="14035"/>
                    <a:pt x="71034" y="14996"/>
                  </a:cubicBezTo>
                  <a:lnTo>
                    <a:pt x="71034" y="14996"/>
                  </a:lnTo>
                  <a:cubicBezTo>
                    <a:pt x="71268" y="15230"/>
                    <a:pt x="71514" y="15464"/>
                    <a:pt x="71748" y="15698"/>
                  </a:cubicBezTo>
                  <a:lnTo>
                    <a:pt x="71748" y="15698"/>
                  </a:lnTo>
                  <a:cubicBezTo>
                    <a:pt x="74743" y="18631"/>
                    <a:pt x="78254" y="21538"/>
                    <a:pt x="83552" y="22968"/>
                  </a:cubicBezTo>
                  <a:lnTo>
                    <a:pt x="83552" y="22968"/>
                  </a:lnTo>
                  <a:lnTo>
                    <a:pt x="83713" y="22968"/>
                  </a:lnTo>
                  <a:cubicBezTo>
                    <a:pt x="83700" y="22968"/>
                    <a:pt x="83688" y="22968"/>
                    <a:pt x="83688" y="22955"/>
                  </a:cubicBezTo>
                  <a:lnTo>
                    <a:pt x="83688" y="22955"/>
                  </a:lnTo>
                  <a:cubicBezTo>
                    <a:pt x="78340" y="21538"/>
                    <a:pt x="74816" y="18618"/>
                    <a:pt x="71798" y="15673"/>
                  </a:cubicBezTo>
                  <a:lnTo>
                    <a:pt x="71798" y="15673"/>
                  </a:lnTo>
                  <a:cubicBezTo>
                    <a:pt x="71564" y="15439"/>
                    <a:pt x="71330" y="15205"/>
                    <a:pt x="71095" y="14983"/>
                  </a:cubicBezTo>
                  <a:lnTo>
                    <a:pt x="71095" y="14983"/>
                  </a:lnTo>
                  <a:cubicBezTo>
                    <a:pt x="70110" y="14010"/>
                    <a:pt x="69099" y="13012"/>
                    <a:pt x="68064" y="12076"/>
                  </a:cubicBezTo>
                  <a:lnTo>
                    <a:pt x="68064" y="12076"/>
                  </a:lnTo>
                  <a:cubicBezTo>
                    <a:pt x="62926" y="7430"/>
                    <a:pt x="56113" y="3833"/>
                    <a:pt x="48892" y="1947"/>
                  </a:cubicBezTo>
                  <a:lnTo>
                    <a:pt x="48892" y="1947"/>
                  </a:lnTo>
                  <a:cubicBezTo>
                    <a:pt x="45294" y="1011"/>
                    <a:pt x="41734" y="530"/>
                    <a:pt x="38284" y="493"/>
                  </a:cubicBezTo>
                  <a:lnTo>
                    <a:pt x="38284" y="493"/>
                  </a:lnTo>
                  <a:cubicBezTo>
                    <a:pt x="38173" y="493"/>
                    <a:pt x="38049" y="493"/>
                    <a:pt x="37926" y="493"/>
                  </a:cubicBezTo>
                  <a:lnTo>
                    <a:pt x="37926" y="493"/>
                  </a:lnTo>
                  <a:cubicBezTo>
                    <a:pt x="34254" y="493"/>
                    <a:pt x="30903" y="1023"/>
                    <a:pt x="27934" y="208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1"/>
            <p:cNvSpPr/>
            <p:nvPr/>
          </p:nvSpPr>
          <p:spPr>
            <a:xfrm>
              <a:off x="4885175" y="4405525"/>
              <a:ext cx="979275" cy="425100"/>
            </a:xfrm>
            <a:custGeom>
              <a:rect b="b" l="l" r="r" t="t"/>
              <a:pathLst>
                <a:path extrusionOk="0" h="17004" w="39171">
                  <a:moveTo>
                    <a:pt x="36977" y="875"/>
                  </a:moveTo>
                  <a:cubicBezTo>
                    <a:pt x="34439" y="2058"/>
                    <a:pt x="32345" y="3549"/>
                    <a:pt x="30324" y="4990"/>
                  </a:cubicBezTo>
                  <a:lnTo>
                    <a:pt x="30324" y="4990"/>
                  </a:lnTo>
                  <a:cubicBezTo>
                    <a:pt x="28993" y="5939"/>
                    <a:pt x="27625" y="6925"/>
                    <a:pt x="26122" y="7812"/>
                  </a:cubicBezTo>
                  <a:lnTo>
                    <a:pt x="26122" y="7812"/>
                  </a:lnTo>
                  <a:cubicBezTo>
                    <a:pt x="24483" y="7455"/>
                    <a:pt x="22487" y="7110"/>
                    <a:pt x="20134" y="7356"/>
                  </a:cubicBezTo>
                  <a:lnTo>
                    <a:pt x="20134" y="7356"/>
                  </a:lnTo>
                  <a:cubicBezTo>
                    <a:pt x="16388" y="7738"/>
                    <a:pt x="12901" y="9636"/>
                    <a:pt x="10634" y="11163"/>
                  </a:cubicBezTo>
                  <a:lnTo>
                    <a:pt x="10634" y="11163"/>
                  </a:lnTo>
                  <a:cubicBezTo>
                    <a:pt x="9932" y="11632"/>
                    <a:pt x="9254" y="12112"/>
                    <a:pt x="8589" y="12580"/>
                  </a:cubicBezTo>
                  <a:lnTo>
                    <a:pt x="8589" y="12580"/>
                  </a:lnTo>
                  <a:cubicBezTo>
                    <a:pt x="6741" y="13886"/>
                    <a:pt x="4991" y="15131"/>
                    <a:pt x="2773" y="16104"/>
                  </a:cubicBezTo>
                  <a:lnTo>
                    <a:pt x="2773" y="16104"/>
                  </a:lnTo>
                  <a:cubicBezTo>
                    <a:pt x="1911" y="16486"/>
                    <a:pt x="974" y="16782"/>
                    <a:pt x="1" y="17004"/>
                  </a:cubicBezTo>
                  <a:lnTo>
                    <a:pt x="1" y="17004"/>
                  </a:lnTo>
                  <a:lnTo>
                    <a:pt x="198" y="17004"/>
                  </a:lnTo>
                  <a:cubicBezTo>
                    <a:pt x="1110" y="16782"/>
                    <a:pt x="1997" y="16499"/>
                    <a:pt x="2810" y="16141"/>
                  </a:cubicBezTo>
                  <a:lnTo>
                    <a:pt x="2810" y="16141"/>
                  </a:lnTo>
                  <a:cubicBezTo>
                    <a:pt x="5040" y="15156"/>
                    <a:pt x="6790" y="13923"/>
                    <a:pt x="8638" y="12605"/>
                  </a:cubicBezTo>
                  <a:lnTo>
                    <a:pt x="8638" y="12605"/>
                  </a:lnTo>
                  <a:cubicBezTo>
                    <a:pt x="9303" y="12137"/>
                    <a:pt x="9981" y="11656"/>
                    <a:pt x="10683" y="11188"/>
                  </a:cubicBezTo>
                  <a:lnTo>
                    <a:pt x="10683" y="11188"/>
                  </a:lnTo>
                  <a:cubicBezTo>
                    <a:pt x="12938" y="9672"/>
                    <a:pt x="16413" y="7775"/>
                    <a:pt x="20146" y="7393"/>
                  </a:cubicBezTo>
                  <a:lnTo>
                    <a:pt x="20146" y="7393"/>
                  </a:lnTo>
                  <a:cubicBezTo>
                    <a:pt x="22500" y="7159"/>
                    <a:pt x="24483" y="7492"/>
                    <a:pt x="26122" y="7861"/>
                  </a:cubicBezTo>
                  <a:lnTo>
                    <a:pt x="26122" y="7861"/>
                  </a:lnTo>
                  <a:lnTo>
                    <a:pt x="26135" y="7861"/>
                  </a:lnTo>
                  <a:lnTo>
                    <a:pt x="26147" y="7849"/>
                  </a:lnTo>
                  <a:cubicBezTo>
                    <a:pt x="27662" y="6962"/>
                    <a:pt x="29042" y="5976"/>
                    <a:pt x="30373" y="5015"/>
                  </a:cubicBezTo>
                  <a:lnTo>
                    <a:pt x="30373" y="5015"/>
                  </a:lnTo>
                  <a:cubicBezTo>
                    <a:pt x="32394" y="3573"/>
                    <a:pt x="34476" y="2083"/>
                    <a:pt x="37014" y="912"/>
                  </a:cubicBezTo>
                  <a:lnTo>
                    <a:pt x="37014" y="912"/>
                  </a:lnTo>
                  <a:cubicBezTo>
                    <a:pt x="37704" y="592"/>
                    <a:pt x="38419" y="308"/>
                    <a:pt x="39171" y="37"/>
                  </a:cubicBezTo>
                  <a:lnTo>
                    <a:pt x="39171" y="37"/>
                  </a:lnTo>
                  <a:lnTo>
                    <a:pt x="39171" y="0"/>
                  </a:lnTo>
                  <a:cubicBezTo>
                    <a:pt x="38407" y="259"/>
                    <a:pt x="37680" y="555"/>
                    <a:pt x="36977" y="8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1"/>
            <p:cNvSpPr/>
            <p:nvPr/>
          </p:nvSpPr>
          <p:spPr>
            <a:xfrm>
              <a:off x="4914750" y="4434175"/>
              <a:ext cx="949700" cy="396450"/>
            </a:xfrm>
            <a:custGeom>
              <a:rect b="b" l="l" r="r" t="t"/>
              <a:pathLst>
                <a:path extrusionOk="0" h="15858" w="37988">
                  <a:moveTo>
                    <a:pt x="37901" y="25"/>
                  </a:moveTo>
                  <a:cubicBezTo>
                    <a:pt x="35511" y="1047"/>
                    <a:pt x="33540" y="2366"/>
                    <a:pt x="31617" y="3647"/>
                  </a:cubicBezTo>
                  <a:lnTo>
                    <a:pt x="31617" y="3647"/>
                  </a:lnTo>
                  <a:cubicBezTo>
                    <a:pt x="30361" y="4485"/>
                    <a:pt x="29067" y="5348"/>
                    <a:pt x="27650" y="6124"/>
                  </a:cubicBezTo>
                  <a:lnTo>
                    <a:pt x="27650" y="6124"/>
                  </a:lnTo>
                  <a:cubicBezTo>
                    <a:pt x="25937" y="5569"/>
                    <a:pt x="23621" y="4953"/>
                    <a:pt x="20836" y="5126"/>
                  </a:cubicBezTo>
                  <a:lnTo>
                    <a:pt x="20836" y="5126"/>
                  </a:lnTo>
                  <a:cubicBezTo>
                    <a:pt x="16240" y="5397"/>
                    <a:pt x="12150" y="7886"/>
                    <a:pt x="10117" y="9340"/>
                  </a:cubicBezTo>
                  <a:lnTo>
                    <a:pt x="10117" y="9340"/>
                  </a:lnTo>
                  <a:cubicBezTo>
                    <a:pt x="9254" y="9956"/>
                    <a:pt x="8441" y="10596"/>
                    <a:pt x="7652" y="11200"/>
                  </a:cubicBezTo>
                  <a:lnTo>
                    <a:pt x="7652" y="11200"/>
                  </a:lnTo>
                  <a:cubicBezTo>
                    <a:pt x="5742" y="12679"/>
                    <a:pt x="3944" y="14083"/>
                    <a:pt x="1602" y="15205"/>
                  </a:cubicBezTo>
                  <a:lnTo>
                    <a:pt x="1602" y="15205"/>
                  </a:lnTo>
                  <a:cubicBezTo>
                    <a:pt x="1097" y="15451"/>
                    <a:pt x="555" y="15661"/>
                    <a:pt x="1" y="15858"/>
                  </a:cubicBezTo>
                  <a:lnTo>
                    <a:pt x="1" y="15858"/>
                  </a:lnTo>
                  <a:lnTo>
                    <a:pt x="124" y="15858"/>
                  </a:lnTo>
                  <a:cubicBezTo>
                    <a:pt x="654" y="15673"/>
                    <a:pt x="1171" y="15463"/>
                    <a:pt x="1652" y="15229"/>
                  </a:cubicBezTo>
                  <a:lnTo>
                    <a:pt x="1652" y="15229"/>
                  </a:lnTo>
                  <a:cubicBezTo>
                    <a:pt x="3993" y="14108"/>
                    <a:pt x="5792" y="12716"/>
                    <a:pt x="7702" y="11225"/>
                  </a:cubicBezTo>
                  <a:lnTo>
                    <a:pt x="7702" y="11225"/>
                  </a:lnTo>
                  <a:cubicBezTo>
                    <a:pt x="8490" y="10621"/>
                    <a:pt x="9303" y="9980"/>
                    <a:pt x="10166" y="9377"/>
                  </a:cubicBezTo>
                  <a:lnTo>
                    <a:pt x="10166" y="9377"/>
                  </a:lnTo>
                  <a:cubicBezTo>
                    <a:pt x="12187" y="7923"/>
                    <a:pt x="16265" y="5434"/>
                    <a:pt x="20836" y="5163"/>
                  </a:cubicBezTo>
                  <a:lnTo>
                    <a:pt x="20836" y="5163"/>
                  </a:lnTo>
                  <a:cubicBezTo>
                    <a:pt x="23621" y="4990"/>
                    <a:pt x="25937" y="5606"/>
                    <a:pt x="27638" y="6173"/>
                  </a:cubicBezTo>
                  <a:lnTo>
                    <a:pt x="27638" y="6173"/>
                  </a:lnTo>
                  <a:lnTo>
                    <a:pt x="27662" y="6173"/>
                  </a:lnTo>
                  <a:lnTo>
                    <a:pt x="27675" y="6161"/>
                  </a:lnTo>
                  <a:cubicBezTo>
                    <a:pt x="29092" y="5385"/>
                    <a:pt x="30410" y="4510"/>
                    <a:pt x="31667" y="3672"/>
                  </a:cubicBezTo>
                  <a:lnTo>
                    <a:pt x="31667" y="3672"/>
                  </a:lnTo>
                  <a:cubicBezTo>
                    <a:pt x="33577" y="2403"/>
                    <a:pt x="35560" y="1084"/>
                    <a:pt x="37938" y="62"/>
                  </a:cubicBezTo>
                  <a:lnTo>
                    <a:pt x="37938" y="62"/>
                  </a:lnTo>
                  <a:cubicBezTo>
                    <a:pt x="37951" y="49"/>
                    <a:pt x="37975" y="49"/>
                    <a:pt x="37988" y="49"/>
                  </a:cubicBezTo>
                  <a:lnTo>
                    <a:pt x="37988" y="49"/>
                  </a:lnTo>
                  <a:lnTo>
                    <a:pt x="37988" y="0"/>
                  </a:lnTo>
                  <a:cubicBezTo>
                    <a:pt x="37963" y="0"/>
                    <a:pt x="37926" y="12"/>
                    <a:pt x="37901" y="2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1"/>
            <p:cNvSpPr/>
            <p:nvPr/>
          </p:nvSpPr>
          <p:spPr>
            <a:xfrm>
              <a:off x="2014000" y="4240400"/>
              <a:ext cx="2605075" cy="596700"/>
            </a:xfrm>
            <a:custGeom>
              <a:rect b="b" l="l" r="r" t="t"/>
              <a:pathLst>
                <a:path extrusionOk="0" h="23868" w="104203">
                  <a:moveTo>
                    <a:pt x="50814" y="1812"/>
                  </a:moveTo>
                  <a:cubicBezTo>
                    <a:pt x="49840" y="2108"/>
                    <a:pt x="48891" y="2490"/>
                    <a:pt x="48017" y="2921"/>
                  </a:cubicBezTo>
                  <a:lnTo>
                    <a:pt x="48017" y="2921"/>
                  </a:lnTo>
                  <a:cubicBezTo>
                    <a:pt x="43716" y="5028"/>
                    <a:pt x="40919" y="8306"/>
                    <a:pt x="38221" y="11472"/>
                  </a:cubicBezTo>
                  <a:lnTo>
                    <a:pt x="38221" y="11472"/>
                  </a:lnTo>
                  <a:cubicBezTo>
                    <a:pt x="37617" y="12174"/>
                    <a:pt x="37001" y="12901"/>
                    <a:pt x="36373" y="13604"/>
                  </a:cubicBezTo>
                  <a:lnTo>
                    <a:pt x="36373" y="13604"/>
                  </a:lnTo>
                  <a:cubicBezTo>
                    <a:pt x="35128" y="15008"/>
                    <a:pt x="33983" y="16117"/>
                    <a:pt x="32763" y="17103"/>
                  </a:cubicBezTo>
                  <a:lnTo>
                    <a:pt x="32763" y="17103"/>
                  </a:lnTo>
                  <a:cubicBezTo>
                    <a:pt x="30138" y="19222"/>
                    <a:pt x="27046" y="20836"/>
                    <a:pt x="23583" y="21884"/>
                  </a:cubicBezTo>
                  <a:lnTo>
                    <a:pt x="23583" y="21884"/>
                  </a:lnTo>
                  <a:cubicBezTo>
                    <a:pt x="18704" y="23362"/>
                    <a:pt x="13073" y="23831"/>
                    <a:pt x="6370" y="23301"/>
                  </a:cubicBezTo>
                  <a:lnTo>
                    <a:pt x="6370" y="23301"/>
                  </a:lnTo>
                  <a:cubicBezTo>
                    <a:pt x="4547" y="23165"/>
                    <a:pt x="2662" y="22956"/>
                    <a:pt x="616" y="22685"/>
                  </a:cubicBezTo>
                  <a:lnTo>
                    <a:pt x="616" y="22685"/>
                  </a:lnTo>
                  <a:cubicBezTo>
                    <a:pt x="419" y="22648"/>
                    <a:pt x="210" y="22623"/>
                    <a:pt x="0" y="22586"/>
                  </a:cubicBezTo>
                  <a:lnTo>
                    <a:pt x="0" y="22586"/>
                  </a:lnTo>
                  <a:lnTo>
                    <a:pt x="0" y="22635"/>
                  </a:lnTo>
                  <a:cubicBezTo>
                    <a:pt x="197" y="22660"/>
                    <a:pt x="407" y="22697"/>
                    <a:pt x="604" y="22722"/>
                  </a:cubicBezTo>
                  <a:lnTo>
                    <a:pt x="604" y="22722"/>
                  </a:lnTo>
                  <a:cubicBezTo>
                    <a:pt x="2649" y="23005"/>
                    <a:pt x="4534" y="23202"/>
                    <a:pt x="6358" y="23350"/>
                  </a:cubicBezTo>
                  <a:lnTo>
                    <a:pt x="6358" y="23350"/>
                  </a:lnTo>
                  <a:cubicBezTo>
                    <a:pt x="13073" y="23867"/>
                    <a:pt x="18716" y="23399"/>
                    <a:pt x="23620" y="21921"/>
                  </a:cubicBezTo>
                  <a:lnTo>
                    <a:pt x="23620" y="21921"/>
                  </a:lnTo>
                  <a:cubicBezTo>
                    <a:pt x="27083" y="20861"/>
                    <a:pt x="30188" y="19259"/>
                    <a:pt x="32812" y="17128"/>
                  </a:cubicBezTo>
                  <a:lnTo>
                    <a:pt x="32812" y="17128"/>
                  </a:lnTo>
                  <a:cubicBezTo>
                    <a:pt x="34032" y="16142"/>
                    <a:pt x="35178" y="15033"/>
                    <a:pt x="36434" y="13628"/>
                  </a:cubicBezTo>
                  <a:lnTo>
                    <a:pt x="36434" y="13628"/>
                  </a:lnTo>
                  <a:cubicBezTo>
                    <a:pt x="37051" y="12926"/>
                    <a:pt x="37679" y="12199"/>
                    <a:pt x="38270" y="11497"/>
                  </a:cubicBezTo>
                  <a:lnTo>
                    <a:pt x="38270" y="11497"/>
                  </a:lnTo>
                  <a:cubicBezTo>
                    <a:pt x="40981" y="8330"/>
                    <a:pt x="43766" y="5053"/>
                    <a:pt x="48054" y="2946"/>
                  </a:cubicBezTo>
                  <a:lnTo>
                    <a:pt x="48054" y="2946"/>
                  </a:lnTo>
                  <a:cubicBezTo>
                    <a:pt x="48928" y="2527"/>
                    <a:pt x="49877" y="2145"/>
                    <a:pt x="50851" y="1849"/>
                  </a:cubicBezTo>
                  <a:lnTo>
                    <a:pt x="50851" y="1849"/>
                  </a:lnTo>
                  <a:cubicBezTo>
                    <a:pt x="56691" y="1"/>
                    <a:pt x="64096" y="235"/>
                    <a:pt x="71686" y="2527"/>
                  </a:cubicBezTo>
                  <a:lnTo>
                    <a:pt x="71686" y="2527"/>
                  </a:lnTo>
                  <a:cubicBezTo>
                    <a:pt x="78722" y="4646"/>
                    <a:pt x="85326" y="8367"/>
                    <a:pt x="90279" y="13012"/>
                  </a:cubicBezTo>
                  <a:lnTo>
                    <a:pt x="90279" y="13012"/>
                  </a:lnTo>
                  <a:cubicBezTo>
                    <a:pt x="91326" y="13986"/>
                    <a:pt x="92349" y="15045"/>
                    <a:pt x="93347" y="16056"/>
                  </a:cubicBezTo>
                  <a:lnTo>
                    <a:pt x="93347" y="16056"/>
                  </a:lnTo>
                  <a:cubicBezTo>
                    <a:pt x="93544" y="16253"/>
                    <a:pt x="93729" y="16438"/>
                    <a:pt x="93926" y="16635"/>
                  </a:cubicBezTo>
                  <a:lnTo>
                    <a:pt x="93926" y="16635"/>
                  </a:lnTo>
                  <a:cubicBezTo>
                    <a:pt x="96575" y="19333"/>
                    <a:pt x="99643" y="22007"/>
                    <a:pt x="104067" y="23609"/>
                  </a:cubicBezTo>
                  <a:lnTo>
                    <a:pt x="104067" y="23609"/>
                  </a:lnTo>
                  <a:lnTo>
                    <a:pt x="104202" y="23609"/>
                  </a:lnTo>
                  <a:cubicBezTo>
                    <a:pt x="99742" y="22007"/>
                    <a:pt x="96649" y="19321"/>
                    <a:pt x="93975" y="16610"/>
                  </a:cubicBezTo>
                  <a:lnTo>
                    <a:pt x="93975" y="16610"/>
                  </a:lnTo>
                  <a:cubicBezTo>
                    <a:pt x="93791" y="16425"/>
                    <a:pt x="93593" y="16228"/>
                    <a:pt x="93409" y="16031"/>
                  </a:cubicBezTo>
                  <a:lnTo>
                    <a:pt x="93409" y="16031"/>
                  </a:lnTo>
                  <a:cubicBezTo>
                    <a:pt x="92411" y="15021"/>
                    <a:pt x="91376" y="13973"/>
                    <a:pt x="90328" y="12988"/>
                  </a:cubicBezTo>
                  <a:lnTo>
                    <a:pt x="90328" y="12988"/>
                  </a:lnTo>
                  <a:cubicBezTo>
                    <a:pt x="85375" y="8343"/>
                    <a:pt x="78758" y="4609"/>
                    <a:pt x="71711" y="2490"/>
                  </a:cubicBezTo>
                  <a:lnTo>
                    <a:pt x="71711" y="2490"/>
                  </a:lnTo>
                  <a:cubicBezTo>
                    <a:pt x="68150" y="1418"/>
                    <a:pt x="64638" y="777"/>
                    <a:pt x="61274" y="605"/>
                  </a:cubicBezTo>
                  <a:lnTo>
                    <a:pt x="61274" y="605"/>
                  </a:lnTo>
                  <a:cubicBezTo>
                    <a:pt x="60646" y="580"/>
                    <a:pt x="60030" y="568"/>
                    <a:pt x="59426" y="568"/>
                  </a:cubicBezTo>
                  <a:lnTo>
                    <a:pt x="59426" y="568"/>
                  </a:lnTo>
                  <a:cubicBezTo>
                    <a:pt x="56321" y="568"/>
                    <a:pt x="53438" y="974"/>
                    <a:pt x="50814" y="181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1"/>
            <p:cNvSpPr/>
            <p:nvPr/>
          </p:nvSpPr>
          <p:spPr>
            <a:xfrm>
              <a:off x="4933550" y="4464975"/>
              <a:ext cx="930900" cy="365650"/>
            </a:xfrm>
            <a:custGeom>
              <a:rect b="b" l="l" r="r" t="t"/>
              <a:pathLst>
                <a:path extrusionOk="0" h="14626" w="37236">
                  <a:moveTo>
                    <a:pt x="33342" y="2206"/>
                  </a:moveTo>
                  <a:cubicBezTo>
                    <a:pt x="32159" y="2933"/>
                    <a:pt x="30939" y="3684"/>
                    <a:pt x="29609" y="4350"/>
                  </a:cubicBezTo>
                  <a:lnTo>
                    <a:pt x="29609" y="4350"/>
                  </a:lnTo>
                  <a:cubicBezTo>
                    <a:pt x="27723" y="3573"/>
                    <a:pt x="25161" y="2711"/>
                    <a:pt x="21969" y="2797"/>
                  </a:cubicBezTo>
                  <a:lnTo>
                    <a:pt x="21969" y="2797"/>
                  </a:lnTo>
                  <a:cubicBezTo>
                    <a:pt x="19875" y="2859"/>
                    <a:pt x="17682" y="3364"/>
                    <a:pt x="15451" y="4300"/>
                  </a:cubicBezTo>
                  <a:lnTo>
                    <a:pt x="15451" y="4300"/>
                  </a:lnTo>
                  <a:cubicBezTo>
                    <a:pt x="13591" y="5089"/>
                    <a:pt x="11706" y="6173"/>
                    <a:pt x="10030" y="7442"/>
                  </a:cubicBezTo>
                  <a:lnTo>
                    <a:pt x="10030" y="7442"/>
                  </a:lnTo>
                  <a:cubicBezTo>
                    <a:pt x="9032" y="8194"/>
                    <a:pt x="8095" y="8970"/>
                    <a:pt x="7196" y="9722"/>
                  </a:cubicBezTo>
                  <a:lnTo>
                    <a:pt x="7196" y="9722"/>
                  </a:lnTo>
                  <a:cubicBezTo>
                    <a:pt x="5212" y="11373"/>
                    <a:pt x="3352" y="12938"/>
                    <a:pt x="875" y="14207"/>
                  </a:cubicBezTo>
                  <a:lnTo>
                    <a:pt x="875" y="14207"/>
                  </a:lnTo>
                  <a:cubicBezTo>
                    <a:pt x="592" y="14355"/>
                    <a:pt x="296" y="14490"/>
                    <a:pt x="0" y="14626"/>
                  </a:cubicBezTo>
                  <a:lnTo>
                    <a:pt x="0" y="14626"/>
                  </a:lnTo>
                  <a:lnTo>
                    <a:pt x="111" y="14626"/>
                  </a:lnTo>
                  <a:cubicBezTo>
                    <a:pt x="382" y="14503"/>
                    <a:pt x="653" y="14379"/>
                    <a:pt x="912" y="14244"/>
                  </a:cubicBezTo>
                  <a:lnTo>
                    <a:pt x="912" y="14244"/>
                  </a:lnTo>
                  <a:cubicBezTo>
                    <a:pt x="3389" y="12962"/>
                    <a:pt x="5262" y="11410"/>
                    <a:pt x="7245" y="9746"/>
                  </a:cubicBezTo>
                  <a:lnTo>
                    <a:pt x="7245" y="9746"/>
                  </a:lnTo>
                  <a:cubicBezTo>
                    <a:pt x="8145" y="8995"/>
                    <a:pt x="9081" y="8219"/>
                    <a:pt x="10079" y="7467"/>
                  </a:cubicBezTo>
                  <a:lnTo>
                    <a:pt x="10079" y="7467"/>
                  </a:lnTo>
                  <a:cubicBezTo>
                    <a:pt x="12272" y="5804"/>
                    <a:pt x="16757" y="2994"/>
                    <a:pt x="21969" y="2846"/>
                  </a:cubicBezTo>
                  <a:lnTo>
                    <a:pt x="21969" y="2846"/>
                  </a:lnTo>
                  <a:cubicBezTo>
                    <a:pt x="25161" y="2748"/>
                    <a:pt x="27723" y="3623"/>
                    <a:pt x="29596" y="4399"/>
                  </a:cubicBezTo>
                  <a:lnTo>
                    <a:pt x="29596" y="4399"/>
                  </a:lnTo>
                  <a:lnTo>
                    <a:pt x="29609" y="4399"/>
                  </a:lnTo>
                  <a:lnTo>
                    <a:pt x="29633" y="4387"/>
                  </a:lnTo>
                  <a:cubicBezTo>
                    <a:pt x="30964" y="3721"/>
                    <a:pt x="32196" y="2970"/>
                    <a:pt x="33391" y="2230"/>
                  </a:cubicBezTo>
                  <a:lnTo>
                    <a:pt x="33391" y="2230"/>
                  </a:lnTo>
                  <a:cubicBezTo>
                    <a:pt x="34611" y="1491"/>
                    <a:pt x="35856" y="727"/>
                    <a:pt x="37236" y="50"/>
                  </a:cubicBezTo>
                  <a:lnTo>
                    <a:pt x="37236" y="50"/>
                  </a:lnTo>
                  <a:lnTo>
                    <a:pt x="37236" y="0"/>
                  </a:lnTo>
                  <a:cubicBezTo>
                    <a:pt x="35843" y="690"/>
                    <a:pt x="34574" y="1454"/>
                    <a:pt x="33342" y="22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1"/>
            <p:cNvSpPr/>
            <p:nvPr/>
          </p:nvSpPr>
          <p:spPr>
            <a:xfrm>
              <a:off x="2014000" y="4211150"/>
              <a:ext cx="2546850" cy="619475"/>
            </a:xfrm>
            <a:custGeom>
              <a:rect b="b" l="l" r="r" t="t"/>
              <a:pathLst>
                <a:path extrusionOk="0" h="24779" w="101874">
                  <a:moveTo>
                    <a:pt x="50506" y="2058"/>
                  </a:moveTo>
                  <a:cubicBezTo>
                    <a:pt x="49507" y="2341"/>
                    <a:pt x="48534" y="2686"/>
                    <a:pt x="47610" y="3093"/>
                  </a:cubicBezTo>
                  <a:lnTo>
                    <a:pt x="47610" y="3093"/>
                  </a:lnTo>
                  <a:cubicBezTo>
                    <a:pt x="43076" y="5138"/>
                    <a:pt x="40057" y="8490"/>
                    <a:pt x="37137" y="11730"/>
                  </a:cubicBezTo>
                  <a:lnTo>
                    <a:pt x="37137" y="11730"/>
                  </a:lnTo>
                  <a:cubicBezTo>
                    <a:pt x="36570" y="12359"/>
                    <a:pt x="35979" y="13012"/>
                    <a:pt x="35399" y="13640"/>
                  </a:cubicBezTo>
                  <a:lnTo>
                    <a:pt x="35399" y="13640"/>
                  </a:lnTo>
                  <a:cubicBezTo>
                    <a:pt x="34081" y="15045"/>
                    <a:pt x="32898" y="16154"/>
                    <a:pt x="31641" y="17127"/>
                  </a:cubicBezTo>
                  <a:lnTo>
                    <a:pt x="31641" y="17127"/>
                  </a:lnTo>
                  <a:cubicBezTo>
                    <a:pt x="28906" y="19271"/>
                    <a:pt x="25752" y="20848"/>
                    <a:pt x="22253" y="21834"/>
                  </a:cubicBezTo>
                  <a:lnTo>
                    <a:pt x="22253" y="21834"/>
                  </a:lnTo>
                  <a:cubicBezTo>
                    <a:pt x="17361" y="23214"/>
                    <a:pt x="11668" y="23534"/>
                    <a:pt x="4855" y="22807"/>
                  </a:cubicBezTo>
                  <a:lnTo>
                    <a:pt x="4855" y="22807"/>
                  </a:lnTo>
                  <a:cubicBezTo>
                    <a:pt x="3315" y="22647"/>
                    <a:pt x="1725" y="22438"/>
                    <a:pt x="0" y="22179"/>
                  </a:cubicBezTo>
                  <a:lnTo>
                    <a:pt x="0" y="22179"/>
                  </a:lnTo>
                  <a:lnTo>
                    <a:pt x="0" y="22216"/>
                  </a:lnTo>
                  <a:cubicBezTo>
                    <a:pt x="1713" y="22487"/>
                    <a:pt x="3315" y="22684"/>
                    <a:pt x="4842" y="22857"/>
                  </a:cubicBezTo>
                  <a:lnTo>
                    <a:pt x="4842" y="22857"/>
                  </a:lnTo>
                  <a:cubicBezTo>
                    <a:pt x="11668" y="23571"/>
                    <a:pt x="17373" y="23251"/>
                    <a:pt x="22277" y="21871"/>
                  </a:cubicBezTo>
                  <a:lnTo>
                    <a:pt x="22277" y="21871"/>
                  </a:lnTo>
                  <a:cubicBezTo>
                    <a:pt x="25776" y="20885"/>
                    <a:pt x="28955" y="19296"/>
                    <a:pt x="31691" y="17152"/>
                  </a:cubicBezTo>
                  <a:lnTo>
                    <a:pt x="31691" y="17152"/>
                  </a:lnTo>
                  <a:cubicBezTo>
                    <a:pt x="32948" y="16178"/>
                    <a:pt x="34143" y="15069"/>
                    <a:pt x="35449" y="13652"/>
                  </a:cubicBezTo>
                  <a:lnTo>
                    <a:pt x="35449" y="13652"/>
                  </a:lnTo>
                  <a:cubicBezTo>
                    <a:pt x="36040" y="13024"/>
                    <a:pt x="36619" y="12383"/>
                    <a:pt x="37186" y="11755"/>
                  </a:cubicBezTo>
                  <a:lnTo>
                    <a:pt x="37186" y="11755"/>
                  </a:lnTo>
                  <a:cubicBezTo>
                    <a:pt x="40106" y="8514"/>
                    <a:pt x="43125" y="5163"/>
                    <a:pt x="47647" y="3130"/>
                  </a:cubicBezTo>
                  <a:lnTo>
                    <a:pt x="47647" y="3130"/>
                  </a:lnTo>
                  <a:cubicBezTo>
                    <a:pt x="48571" y="2723"/>
                    <a:pt x="49532" y="2378"/>
                    <a:pt x="50530" y="2095"/>
                  </a:cubicBezTo>
                  <a:lnTo>
                    <a:pt x="50530" y="2095"/>
                  </a:lnTo>
                  <a:cubicBezTo>
                    <a:pt x="58059" y="0"/>
                    <a:pt x="65994" y="1750"/>
                    <a:pt x="71329" y="3586"/>
                  </a:cubicBezTo>
                  <a:lnTo>
                    <a:pt x="71329" y="3586"/>
                  </a:lnTo>
                  <a:cubicBezTo>
                    <a:pt x="78179" y="5952"/>
                    <a:pt x="84574" y="9808"/>
                    <a:pt x="89355" y="14441"/>
                  </a:cubicBezTo>
                  <a:lnTo>
                    <a:pt x="89355" y="14441"/>
                  </a:lnTo>
                  <a:cubicBezTo>
                    <a:pt x="90439" y="15488"/>
                    <a:pt x="91486" y="16597"/>
                    <a:pt x="92509" y="17682"/>
                  </a:cubicBezTo>
                  <a:lnTo>
                    <a:pt x="92509" y="17682"/>
                  </a:lnTo>
                  <a:lnTo>
                    <a:pt x="92916" y="18113"/>
                  </a:lnTo>
                  <a:cubicBezTo>
                    <a:pt x="95294" y="20602"/>
                    <a:pt x="98004" y="23103"/>
                    <a:pt x="101763" y="24779"/>
                  </a:cubicBezTo>
                  <a:lnTo>
                    <a:pt x="101763" y="24779"/>
                  </a:lnTo>
                  <a:lnTo>
                    <a:pt x="101873" y="24779"/>
                  </a:lnTo>
                  <a:cubicBezTo>
                    <a:pt x="98091" y="23103"/>
                    <a:pt x="95355" y="20602"/>
                    <a:pt x="92965" y="18088"/>
                  </a:cubicBezTo>
                  <a:lnTo>
                    <a:pt x="92965" y="18088"/>
                  </a:lnTo>
                  <a:lnTo>
                    <a:pt x="92558" y="17657"/>
                  </a:lnTo>
                  <a:cubicBezTo>
                    <a:pt x="91536" y="16585"/>
                    <a:pt x="90488" y="15464"/>
                    <a:pt x="89416" y="14416"/>
                  </a:cubicBezTo>
                  <a:lnTo>
                    <a:pt x="89416" y="14416"/>
                  </a:lnTo>
                  <a:cubicBezTo>
                    <a:pt x="84623" y="9771"/>
                    <a:pt x="78216" y="5915"/>
                    <a:pt x="71353" y="3549"/>
                  </a:cubicBezTo>
                  <a:lnTo>
                    <a:pt x="71353" y="3549"/>
                  </a:lnTo>
                  <a:cubicBezTo>
                    <a:pt x="67743" y="2304"/>
                    <a:pt x="62938" y="1109"/>
                    <a:pt x="57874" y="1109"/>
                  </a:cubicBezTo>
                  <a:lnTo>
                    <a:pt x="57874" y="1109"/>
                  </a:lnTo>
                  <a:cubicBezTo>
                    <a:pt x="55446" y="1109"/>
                    <a:pt x="52957" y="1380"/>
                    <a:pt x="50506" y="205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1"/>
            <p:cNvSpPr/>
            <p:nvPr/>
          </p:nvSpPr>
          <p:spPr>
            <a:xfrm>
              <a:off x="4947725" y="4495775"/>
              <a:ext cx="916725" cy="334850"/>
            </a:xfrm>
            <a:custGeom>
              <a:rect b="b" l="l" r="r" t="t"/>
              <a:pathLst>
                <a:path extrusionOk="0" h="13394" w="36669">
                  <a:moveTo>
                    <a:pt x="35252" y="777"/>
                  </a:moveTo>
                  <a:cubicBezTo>
                    <a:pt x="34143" y="1380"/>
                    <a:pt x="32997" y="2009"/>
                    <a:pt x="31752" y="2576"/>
                  </a:cubicBezTo>
                  <a:lnTo>
                    <a:pt x="31752" y="2576"/>
                  </a:lnTo>
                  <a:cubicBezTo>
                    <a:pt x="29867" y="1676"/>
                    <a:pt x="26947" y="481"/>
                    <a:pt x="23349" y="481"/>
                  </a:cubicBezTo>
                  <a:lnTo>
                    <a:pt x="23349" y="481"/>
                  </a:lnTo>
                  <a:cubicBezTo>
                    <a:pt x="23324" y="481"/>
                    <a:pt x="23300" y="481"/>
                    <a:pt x="23288" y="481"/>
                  </a:cubicBezTo>
                  <a:lnTo>
                    <a:pt x="23288" y="481"/>
                  </a:lnTo>
                  <a:cubicBezTo>
                    <a:pt x="17176" y="506"/>
                    <a:pt x="12038" y="4029"/>
                    <a:pt x="10116" y="5545"/>
                  </a:cubicBezTo>
                  <a:lnTo>
                    <a:pt x="10116" y="5545"/>
                  </a:lnTo>
                  <a:cubicBezTo>
                    <a:pt x="9007" y="6420"/>
                    <a:pt x="7972" y="7344"/>
                    <a:pt x="6962" y="8231"/>
                  </a:cubicBezTo>
                  <a:lnTo>
                    <a:pt x="6962" y="8231"/>
                  </a:lnTo>
                  <a:cubicBezTo>
                    <a:pt x="4904" y="10067"/>
                    <a:pt x="2945" y="11792"/>
                    <a:pt x="333" y="13221"/>
                  </a:cubicBezTo>
                  <a:lnTo>
                    <a:pt x="333" y="13221"/>
                  </a:lnTo>
                  <a:cubicBezTo>
                    <a:pt x="222" y="13283"/>
                    <a:pt x="111" y="13332"/>
                    <a:pt x="0" y="13394"/>
                  </a:cubicBezTo>
                  <a:lnTo>
                    <a:pt x="0" y="13394"/>
                  </a:lnTo>
                  <a:lnTo>
                    <a:pt x="99" y="13394"/>
                  </a:lnTo>
                  <a:cubicBezTo>
                    <a:pt x="197" y="13344"/>
                    <a:pt x="283" y="13307"/>
                    <a:pt x="370" y="13258"/>
                  </a:cubicBezTo>
                  <a:lnTo>
                    <a:pt x="370" y="13258"/>
                  </a:lnTo>
                  <a:cubicBezTo>
                    <a:pt x="2994" y="11829"/>
                    <a:pt x="4953" y="10092"/>
                    <a:pt x="7011" y="8256"/>
                  </a:cubicBezTo>
                  <a:lnTo>
                    <a:pt x="7011" y="8256"/>
                  </a:lnTo>
                  <a:cubicBezTo>
                    <a:pt x="8021" y="7369"/>
                    <a:pt x="9056" y="6444"/>
                    <a:pt x="10165" y="5570"/>
                  </a:cubicBezTo>
                  <a:lnTo>
                    <a:pt x="10165" y="5570"/>
                  </a:lnTo>
                  <a:cubicBezTo>
                    <a:pt x="12087" y="4066"/>
                    <a:pt x="17201" y="542"/>
                    <a:pt x="23288" y="518"/>
                  </a:cubicBezTo>
                  <a:lnTo>
                    <a:pt x="23288" y="518"/>
                  </a:lnTo>
                  <a:cubicBezTo>
                    <a:pt x="26922" y="506"/>
                    <a:pt x="29843" y="1713"/>
                    <a:pt x="31728" y="2612"/>
                  </a:cubicBezTo>
                  <a:lnTo>
                    <a:pt x="31728" y="2612"/>
                  </a:lnTo>
                  <a:lnTo>
                    <a:pt x="31752" y="2625"/>
                  </a:lnTo>
                  <a:lnTo>
                    <a:pt x="31765" y="2625"/>
                  </a:lnTo>
                  <a:cubicBezTo>
                    <a:pt x="33021" y="2046"/>
                    <a:pt x="34180" y="1417"/>
                    <a:pt x="35301" y="801"/>
                  </a:cubicBezTo>
                  <a:lnTo>
                    <a:pt x="35301" y="801"/>
                  </a:lnTo>
                  <a:cubicBezTo>
                    <a:pt x="35744" y="555"/>
                    <a:pt x="36200" y="308"/>
                    <a:pt x="36669" y="62"/>
                  </a:cubicBezTo>
                  <a:lnTo>
                    <a:pt x="36669" y="62"/>
                  </a:lnTo>
                  <a:lnTo>
                    <a:pt x="36669" y="0"/>
                  </a:lnTo>
                  <a:cubicBezTo>
                    <a:pt x="36188" y="259"/>
                    <a:pt x="35720" y="518"/>
                    <a:pt x="35252" y="7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1"/>
            <p:cNvSpPr/>
            <p:nvPr/>
          </p:nvSpPr>
          <p:spPr>
            <a:xfrm>
              <a:off x="2014000" y="4204050"/>
              <a:ext cx="2493875" cy="626575"/>
            </a:xfrm>
            <a:custGeom>
              <a:rect b="b" l="l" r="r" t="t"/>
              <a:pathLst>
                <a:path extrusionOk="0" h="25063" w="99755">
                  <a:moveTo>
                    <a:pt x="50210" y="1430"/>
                  </a:moveTo>
                  <a:cubicBezTo>
                    <a:pt x="49175" y="1677"/>
                    <a:pt x="48164" y="2009"/>
                    <a:pt x="47216" y="2391"/>
                  </a:cubicBezTo>
                  <a:lnTo>
                    <a:pt x="47216" y="2391"/>
                  </a:lnTo>
                  <a:cubicBezTo>
                    <a:pt x="42423" y="4363"/>
                    <a:pt x="39182" y="7788"/>
                    <a:pt x="36028" y="11090"/>
                  </a:cubicBezTo>
                  <a:lnTo>
                    <a:pt x="36028" y="11090"/>
                  </a:lnTo>
                  <a:cubicBezTo>
                    <a:pt x="35498" y="11645"/>
                    <a:pt x="34956" y="12224"/>
                    <a:pt x="34414" y="12778"/>
                  </a:cubicBezTo>
                  <a:lnTo>
                    <a:pt x="34414" y="12778"/>
                  </a:lnTo>
                  <a:cubicBezTo>
                    <a:pt x="33046" y="14183"/>
                    <a:pt x="31814" y="15292"/>
                    <a:pt x="30533" y="16265"/>
                  </a:cubicBezTo>
                  <a:lnTo>
                    <a:pt x="30533" y="16265"/>
                  </a:lnTo>
                  <a:cubicBezTo>
                    <a:pt x="27674" y="18421"/>
                    <a:pt x="24446" y="19986"/>
                    <a:pt x="20922" y="20910"/>
                  </a:cubicBezTo>
                  <a:lnTo>
                    <a:pt x="20922" y="20910"/>
                  </a:lnTo>
                  <a:cubicBezTo>
                    <a:pt x="15944" y="22204"/>
                    <a:pt x="10350" y="22364"/>
                    <a:pt x="3339" y="21428"/>
                  </a:cubicBezTo>
                  <a:lnTo>
                    <a:pt x="3339" y="21428"/>
                  </a:lnTo>
                  <a:cubicBezTo>
                    <a:pt x="2280" y="21292"/>
                    <a:pt x="1171" y="21120"/>
                    <a:pt x="0" y="20923"/>
                  </a:cubicBezTo>
                  <a:lnTo>
                    <a:pt x="0" y="20923"/>
                  </a:lnTo>
                  <a:lnTo>
                    <a:pt x="0" y="20972"/>
                  </a:lnTo>
                  <a:cubicBezTo>
                    <a:pt x="1171" y="21169"/>
                    <a:pt x="2267" y="21329"/>
                    <a:pt x="3327" y="21477"/>
                  </a:cubicBezTo>
                  <a:lnTo>
                    <a:pt x="3327" y="21477"/>
                  </a:lnTo>
                  <a:cubicBezTo>
                    <a:pt x="6592" y="21908"/>
                    <a:pt x="9500" y="22106"/>
                    <a:pt x="12223" y="22056"/>
                  </a:cubicBezTo>
                  <a:lnTo>
                    <a:pt x="12223" y="22056"/>
                  </a:lnTo>
                  <a:cubicBezTo>
                    <a:pt x="15402" y="22007"/>
                    <a:pt x="18248" y="21650"/>
                    <a:pt x="20946" y="20947"/>
                  </a:cubicBezTo>
                  <a:lnTo>
                    <a:pt x="20946" y="20947"/>
                  </a:lnTo>
                  <a:cubicBezTo>
                    <a:pt x="24470" y="20023"/>
                    <a:pt x="27723" y="18446"/>
                    <a:pt x="30582" y="16290"/>
                  </a:cubicBezTo>
                  <a:lnTo>
                    <a:pt x="30582" y="16290"/>
                  </a:lnTo>
                  <a:cubicBezTo>
                    <a:pt x="31863" y="15316"/>
                    <a:pt x="33095" y="14208"/>
                    <a:pt x="34463" y="12803"/>
                  </a:cubicBezTo>
                  <a:lnTo>
                    <a:pt x="34463" y="12803"/>
                  </a:lnTo>
                  <a:cubicBezTo>
                    <a:pt x="35005" y="12248"/>
                    <a:pt x="35560" y="11669"/>
                    <a:pt x="36089" y="11115"/>
                  </a:cubicBezTo>
                  <a:lnTo>
                    <a:pt x="36089" y="11115"/>
                  </a:lnTo>
                  <a:cubicBezTo>
                    <a:pt x="39231" y="7813"/>
                    <a:pt x="42472" y="4400"/>
                    <a:pt x="47253" y="2428"/>
                  </a:cubicBezTo>
                  <a:lnTo>
                    <a:pt x="47253" y="2428"/>
                  </a:lnTo>
                  <a:cubicBezTo>
                    <a:pt x="48201" y="2046"/>
                    <a:pt x="49199" y="1714"/>
                    <a:pt x="50222" y="1467"/>
                  </a:cubicBezTo>
                  <a:lnTo>
                    <a:pt x="50222" y="1467"/>
                  </a:lnTo>
                  <a:cubicBezTo>
                    <a:pt x="56297" y="1"/>
                    <a:pt x="63270" y="765"/>
                    <a:pt x="70959" y="3771"/>
                  </a:cubicBezTo>
                  <a:lnTo>
                    <a:pt x="70959" y="3771"/>
                  </a:lnTo>
                  <a:cubicBezTo>
                    <a:pt x="77625" y="6371"/>
                    <a:pt x="83835" y="10351"/>
                    <a:pt x="88443" y="14996"/>
                  </a:cubicBezTo>
                  <a:lnTo>
                    <a:pt x="88443" y="14996"/>
                  </a:lnTo>
                  <a:cubicBezTo>
                    <a:pt x="89552" y="16117"/>
                    <a:pt x="90636" y="17313"/>
                    <a:pt x="91684" y="18458"/>
                  </a:cubicBezTo>
                  <a:lnTo>
                    <a:pt x="91684" y="18458"/>
                  </a:lnTo>
                  <a:lnTo>
                    <a:pt x="91905" y="18693"/>
                  </a:lnTo>
                  <a:cubicBezTo>
                    <a:pt x="94320" y="21342"/>
                    <a:pt x="96674" y="23498"/>
                    <a:pt x="99656" y="25063"/>
                  </a:cubicBezTo>
                  <a:lnTo>
                    <a:pt x="99656" y="25063"/>
                  </a:lnTo>
                  <a:lnTo>
                    <a:pt x="99754" y="25063"/>
                  </a:lnTo>
                  <a:cubicBezTo>
                    <a:pt x="96760" y="23498"/>
                    <a:pt x="94394" y="21329"/>
                    <a:pt x="91955" y="18668"/>
                  </a:cubicBezTo>
                  <a:lnTo>
                    <a:pt x="91955" y="18668"/>
                  </a:lnTo>
                  <a:lnTo>
                    <a:pt x="91745" y="18434"/>
                  </a:lnTo>
                  <a:cubicBezTo>
                    <a:pt x="90698" y="17288"/>
                    <a:pt x="89601" y="16093"/>
                    <a:pt x="88492" y="14971"/>
                  </a:cubicBezTo>
                  <a:lnTo>
                    <a:pt x="88492" y="14971"/>
                  </a:lnTo>
                  <a:cubicBezTo>
                    <a:pt x="86188" y="12655"/>
                    <a:pt x="83527" y="10523"/>
                    <a:pt x="80570" y="8614"/>
                  </a:cubicBezTo>
                  <a:lnTo>
                    <a:pt x="80570" y="8614"/>
                  </a:lnTo>
                  <a:cubicBezTo>
                    <a:pt x="77576" y="6692"/>
                    <a:pt x="74360" y="5040"/>
                    <a:pt x="70996" y="3734"/>
                  </a:cubicBezTo>
                  <a:lnTo>
                    <a:pt x="70996" y="3734"/>
                  </a:lnTo>
                  <a:cubicBezTo>
                    <a:pt x="67497" y="2367"/>
                    <a:pt x="64096" y="1455"/>
                    <a:pt x="60868" y="1011"/>
                  </a:cubicBezTo>
                  <a:lnTo>
                    <a:pt x="60868" y="1011"/>
                  </a:lnTo>
                  <a:cubicBezTo>
                    <a:pt x="59365" y="814"/>
                    <a:pt x="57898" y="716"/>
                    <a:pt x="56481" y="716"/>
                  </a:cubicBezTo>
                  <a:lnTo>
                    <a:pt x="56481" y="716"/>
                  </a:lnTo>
                  <a:cubicBezTo>
                    <a:pt x="54288" y="716"/>
                    <a:pt x="52181" y="950"/>
                    <a:pt x="50210" y="143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1"/>
            <p:cNvSpPr/>
            <p:nvPr/>
          </p:nvSpPr>
          <p:spPr>
            <a:xfrm>
              <a:off x="4959425" y="4480675"/>
              <a:ext cx="905025" cy="349950"/>
            </a:xfrm>
            <a:custGeom>
              <a:rect b="b" l="l" r="r" t="t"/>
              <a:pathLst>
                <a:path extrusionOk="0" h="13998" w="36201">
                  <a:moveTo>
                    <a:pt x="16745" y="1615"/>
                  </a:moveTo>
                  <a:cubicBezTo>
                    <a:pt x="14478" y="2563"/>
                    <a:pt x="12260" y="3894"/>
                    <a:pt x="10313" y="5484"/>
                  </a:cubicBezTo>
                  <a:lnTo>
                    <a:pt x="10313" y="5484"/>
                  </a:lnTo>
                  <a:cubicBezTo>
                    <a:pt x="9081" y="6482"/>
                    <a:pt x="7948" y="7541"/>
                    <a:pt x="6851" y="8564"/>
                  </a:cubicBezTo>
                  <a:lnTo>
                    <a:pt x="6851" y="8564"/>
                  </a:lnTo>
                  <a:cubicBezTo>
                    <a:pt x="4732" y="10560"/>
                    <a:pt x="2711" y="12433"/>
                    <a:pt x="0" y="13998"/>
                  </a:cubicBezTo>
                  <a:lnTo>
                    <a:pt x="0" y="13998"/>
                  </a:lnTo>
                  <a:lnTo>
                    <a:pt x="99" y="13998"/>
                  </a:lnTo>
                  <a:cubicBezTo>
                    <a:pt x="2797" y="12433"/>
                    <a:pt x="4880" y="10486"/>
                    <a:pt x="6900" y="8589"/>
                  </a:cubicBezTo>
                  <a:lnTo>
                    <a:pt x="6900" y="8589"/>
                  </a:lnTo>
                  <a:cubicBezTo>
                    <a:pt x="7997" y="7566"/>
                    <a:pt x="9130" y="6506"/>
                    <a:pt x="10363" y="5508"/>
                  </a:cubicBezTo>
                  <a:lnTo>
                    <a:pt x="10363" y="5508"/>
                  </a:lnTo>
                  <a:cubicBezTo>
                    <a:pt x="12396" y="3845"/>
                    <a:pt x="17780" y="38"/>
                    <a:pt x="24397" y="38"/>
                  </a:cubicBezTo>
                  <a:lnTo>
                    <a:pt x="24397" y="38"/>
                  </a:lnTo>
                  <a:cubicBezTo>
                    <a:pt x="24495" y="38"/>
                    <a:pt x="24594" y="38"/>
                    <a:pt x="24705" y="38"/>
                  </a:cubicBezTo>
                  <a:lnTo>
                    <a:pt x="24705" y="38"/>
                  </a:lnTo>
                  <a:cubicBezTo>
                    <a:pt x="28734" y="112"/>
                    <a:pt x="31925" y="1578"/>
                    <a:pt x="33970" y="2674"/>
                  </a:cubicBezTo>
                  <a:lnTo>
                    <a:pt x="33970" y="2674"/>
                  </a:lnTo>
                  <a:lnTo>
                    <a:pt x="33983" y="2687"/>
                  </a:lnTo>
                  <a:lnTo>
                    <a:pt x="34007" y="2687"/>
                  </a:lnTo>
                  <a:cubicBezTo>
                    <a:pt x="34771" y="2379"/>
                    <a:pt x="35498" y="2058"/>
                    <a:pt x="36201" y="1726"/>
                  </a:cubicBezTo>
                  <a:lnTo>
                    <a:pt x="36201" y="1726"/>
                  </a:lnTo>
                  <a:lnTo>
                    <a:pt x="36201" y="1676"/>
                  </a:lnTo>
                  <a:cubicBezTo>
                    <a:pt x="35486" y="2009"/>
                    <a:pt x="34759" y="2329"/>
                    <a:pt x="33995" y="2637"/>
                  </a:cubicBezTo>
                  <a:lnTo>
                    <a:pt x="33995" y="2637"/>
                  </a:lnTo>
                  <a:cubicBezTo>
                    <a:pt x="31937" y="1541"/>
                    <a:pt x="28746" y="62"/>
                    <a:pt x="24705" y="1"/>
                  </a:cubicBezTo>
                  <a:lnTo>
                    <a:pt x="24705" y="1"/>
                  </a:lnTo>
                  <a:cubicBezTo>
                    <a:pt x="24606" y="1"/>
                    <a:pt x="24495" y="1"/>
                    <a:pt x="24397" y="1"/>
                  </a:cubicBezTo>
                  <a:lnTo>
                    <a:pt x="24397" y="1"/>
                  </a:lnTo>
                  <a:cubicBezTo>
                    <a:pt x="21908" y="1"/>
                    <a:pt x="19345" y="543"/>
                    <a:pt x="16745" y="16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1"/>
            <p:cNvSpPr/>
            <p:nvPr/>
          </p:nvSpPr>
          <p:spPr>
            <a:xfrm>
              <a:off x="2014000" y="4185900"/>
              <a:ext cx="2446125" cy="644725"/>
            </a:xfrm>
            <a:custGeom>
              <a:rect b="b" l="l" r="r" t="t"/>
              <a:pathLst>
                <a:path extrusionOk="0" h="25789" w="97845">
                  <a:moveTo>
                    <a:pt x="49902" y="1244"/>
                  </a:moveTo>
                  <a:cubicBezTo>
                    <a:pt x="48842" y="1466"/>
                    <a:pt x="47807" y="1762"/>
                    <a:pt x="46821" y="2132"/>
                  </a:cubicBezTo>
                  <a:lnTo>
                    <a:pt x="46821" y="2132"/>
                  </a:lnTo>
                  <a:cubicBezTo>
                    <a:pt x="41770" y="4029"/>
                    <a:pt x="38295" y="7516"/>
                    <a:pt x="34919" y="10892"/>
                  </a:cubicBezTo>
                  <a:lnTo>
                    <a:pt x="34919" y="10892"/>
                  </a:lnTo>
                  <a:cubicBezTo>
                    <a:pt x="34426" y="11373"/>
                    <a:pt x="33933" y="11878"/>
                    <a:pt x="33428" y="12371"/>
                  </a:cubicBezTo>
                  <a:lnTo>
                    <a:pt x="33428" y="12371"/>
                  </a:lnTo>
                  <a:cubicBezTo>
                    <a:pt x="31999" y="13775"/>
                    <a:pt x="30730" y="14872"/>
                    <a:pt x="29411" y="15845"/>
                  </a:cubicBezTo>
                  <a:lnTo>
                    <a:pt x="29411" y="15845"/>
                  </a:lnTo>
                  <a:cubicBezTo>
                    <a:pt x="26442" y="18014"/>
                    <a:pt x="23140" y="19554"/>
                    <a:pt x="19579" y="20417"/>
                  </a:cubicBezTo>
                  <a:lnTo>
                    <a:pt x="19579" y="20417"/>
                  </a:lnTo>
                  <a:cubicBezTo>
                    <a:pt x="14589" y="21624"/>
                    <a:pt x="8945" y="21649"/>
                    <a:pt x="1824" y="20491"/>
                  </a:cubicBezTo>
                  <a:lnTo>
                    <a:pt x="1824" y="20491"/>
                  </a:lnTo>
                  <a:cubicBezTo>
                    <a:pt x="1232" y="20392"/>
                    <a:pt x="628" y="20293"/>
                    <a:pt x="0" y="20182"/>
                  </a:cubicBezTo>
                  <a:lnTo>
                    <a:pt x="0" y="20182"/>
                  </a:lnTo>
                  <a:lnTo>
                    <a:pt x="0" y="20219"/>
                  </a:lnTo>
                  <a:cubicBezTo>
                    <a:pt x="616" y="20330"/>
                    <a:pt x="1220" y="20441"/>
                    <a:pt x="1811" y="20540"/>
                  </a:cubicBezTo>
                  <a:lnTo>
                    <a:pt x="1811" y="20540"/>
                  </a:lnTo>
                  <a:cubicBezTo>
                    <a:pt x="8945" y="21686"/>
                    <a:pt x="14589" y="21661"/>
                    <a:pt x="19603" y="20454"/>
                  </a:cubicBezTo>
                  <a:lnTo>
                    <a:pt x="19603" y="20454"/>
                  </a:lnTo>
                  <a:cubicBezTo>
                    <a:pt x="23164" y="19591"/>
                    <a:pt x="26491" y="18051"/>
                    <a:pt x="29461" y="15870"/>
                  </a:cubicBezTo>
                  <a:lnTo>
                    <a:pt x="29461" y="15870"/>
                  </a:lnTo>
                  <a:cubicBezTo>
                    <a:pt x="30779" y="14909"/>
                    <a:pt x="32060" y="13800"/>
                    <a:pt x="33477" y="12395"/>
                  </a:cubicBezTo>
                  <a:lnTo>
                    <a:pt x="33477" y="12395"/>
                  </a:lnTo>
                  <a:cubicBezTo>
                    <a:pt x="33983" y="11903"/>
                    <a:pt x="34488" y="11397"/>
                    <a:pt x="34981" y="10917"/>
                  </a:cubicBezTo>
                  <a:lnTo>
                    <a:pt x="34981" y="10917"/>
                  </a:lnTo>
                  <a:cubicBezTo>
                    <a:pt x="38344" y="7541"/>
                    <a:pt x="41819" y="4054"/>
                    <a:pt x="46846" y="2169"/>
                  </a:cubicBezTo>
                  <a:lnTo>
                    <a:pt x="46846" y="2169"/>
                  </a:lnTo>
                  <a:cubicBezTo>
                    <a:pt x="47832" y="1799"/>
                    <a:pt x="48867" y="1503"/>
                    <a:pt x="49914" y="1281"/>
                  </a:cubicBezTo>
                  <a:lnTo>
                    <a:pt x="49914" y="1281"/>
                  </a:lnTo>
                  <a:cubicBezTo>
                    <a:pt x="56025" y="0"/>
                    <a:pt x="62987" y="1047"/>
                    <a:pt x="70589" y="4386"/>
                  </a:cubicBezTo>
                  <a:lnTo>
                    <a:pt x="70589" y="4386"/>
                  </a:lnTo>
                  <a:cubicBezTo>
                    <a:pt x="77157" y="7270"/>
                    <a:pt x="83009" y="11274"/>
                    <a:pt x="87519" y="15981"/>
                  </a:cubicBezTo>
                  <a:lnTo>
                    <a:pt x="87519" y="15981"/>
                  </a:lnTo>
                  <a:cubicBezTo>
                    <a:pt x="88677" y="17201"/>
                    <a:pt x="89798" y="18482"/>
                    <a:pt x="90895" y="19727"/>
                  </a:cubicBezTo>
                  <a:lnTo>
                    <a:pt x="90895" y="19727"/>
                  </a:lnTo>
                  <a:cubicBezTo>
                    <a:pt x="92719" y="21797"/>
                    <a:pt x="94850" y="24039"/>
                    <a:pt x="97746" y="25789"/>
                  </a:cubicBezTo>
                  <a:lnTo>
                    <a:pt x="97746" y="25789"/>
                  </a:lnTo>
                  <a:lnTo>
                    <a:pt x="97844" y="25789"/>
                  </a:lnTo>
                  <a:cubicBezTo>
                    <a:pt x="94924" y="24039"/>
                    <a:pt x="92780" y="21784"/>
                    <a:pt x="90944" y="19702"/>
                  </a:cubicBezTo>
                  <a:lnTo>
                    <a:pt x="90944" y="19702"/>
                  </a:lnTo>
                  <a:cubicBezTo>
                    <a:pt x="89860" y="18457"/>
                    <a:pt x="88739" y="17176"/>
                    <a:pt x="87581" y="15969"/>
                  </a:cubicBezTo>
                  <a:lnTo>
                    <a:pt x="87581" y="15969"/>
                  </a:lnTo>
                  <a:cubicBezTo>
                    <a:pt x="83059" y="11249"/>
                    <a:pt x="77194" y="7233"/>
                    <a:pt x="70626" y="4349"/>
                  </a:cubicBezTo>
                  <a:lnTo>
                    <a:pt x="70626" y="4349"/>
                  </a:lnTo>
                  <a:cubicBezTo>
                    <a:pt x="65106" y="1934"/>
                    <a:pt x="59931" y="715"/>
                    <a:pt x="55163" y="715"/>
                  </a:cubicBezTo>
                  <a:lnTo>
                    <a:pt x="55163" y="715"/>
                  </a:lnTo>
                  <a:cubicBezTo>
                    <a:pt x="53352" y="715"/>
                    <a:pt x="51590" y="887"/>
                    <a:pt x="49902" y="12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1"/>
            <p:cNvSpPr/>
            <p:nvPr/>
          </p:nvSpPr>
          <p:spPr>
            <a:xfrm>
              <a:off x="4969900" y="4453275"/>
              <a:ext cx="894550" cy="377350"/>
            </a:xfrm>
            <a:custGeom>
              <a:rect b="b" l="l" r="r" t="t"/>
              <a:pathLst>
                <a:path extrusionOk="0" h="15094" w="35782">
                  <a:moveTo>
                    <a:pt x="17497" y="1688"/>
                  </a:moveTo>
                  <a:cubicBezTo>
                    <a:pt x="15032" y="2711"/>
                    <a:pt x="12630" y="4165"/>
                    <a:pt x="10560" y="5914"/>
                  </a:cubicBezTo>
                  <a:lnTo>
                    <a:pt x="10560" y="5914"/>
                  </a:lnTo>
                  <a:cubicBezTo>
                    <a:pt x="9217" y="7036"/>
                    <a:pt x="7984" y="8231"/>
                    <a:pt x="6802" y="9389"/>
                  </a:cubicBezTo>
                  <a:lnTo>
                    <a:pt x="6802" y="9389"/>
                  </a:lnTo>
                  <a:cubicBezTo>
                    <a:pt x="4781" y="11373"/>
                    <a:pt x="2686" y="13418"/>
                    <a:pt x="0" y="15094"/>
                  </a:cubicBezTo>
                  <a:lnTo>
                    <a:pt x="0" y="15094"/>
                  </a:lnTo>
                  <a:lnTo>
                    <a:pt x="86" y="15094"/>
                  </a:lnTo>
                  <a:cubicBezTo>
                    <a:pt x="2760" y="13418"/>
                    <a:pt x="4843" y="11385"/>
                    <a:pt x="6863" y="9414"/>
                  </a:cubicBezTo>
                  <a:lnTo>
                    <a:pt x="6863" y="9414"/>
                  </a:lnTo>
                  <a:cubicBezTo>
                    <a:pt x="8046" y="8255"/>
                    <a:pt x="9266" y="7060"/>
                    <a:pt x="10609" y="5939"/>
                  </a:cubicBezTo>
                  <a:lnTo>
                    <a:pt x="10609" y="5939"/>
                  </a:lnTo>
                  <a:cubicBezTo>
                    <a:pt x="15032" y="2218"/>
                    <a:pt x="20577" y="37"/>
                    <a:pt x="25579" y="37"/>
                  </a:cubicBezTo>
                  <a:lnTo>
                    <a:pt x="25579" y="37"/>
                  </a:lnTo>
                  <a:cubicBezTo>
                    <a:pt x="25777" y="37"/>
                    <a:pt x="25974" y="37"/>
                    <a:pt x="26159" y="49"/>
                  </a:cubicBezTo>
                  <a:lnTo>
                    <a:pt x="26159" y="49"/>
                  </a:lnTo>
                  <a:cubicBezTo>
                    <a:pt x="30286" y="185"/>
                    <a:pt x="33564" y="1700"/>
                    <a:pt x="35782" y="2957"/>
                  </a:cubicBezTo>
                  <a:lnTo>
                    <a:pt x="35782" y="2957"/>
                  </a:lnTo>
                  <a:lnTo>
                    <a:pt x="35782" y="2908"/>
                  </a:lnTo>
                  <a:cubicBezTo>
                    <a:pt x="33551" y="1651"/>
                    <a:pt x="30286" y="148"/>
                    <a:pt x="26171" y="12"/>
                  </a:cubicBezTo>
                  <a:lnTo>
                    <a:pt x="26171" y="12"/>
                  </a:lnTo>
                  <a:cubicBezTo>
                    <a:pt x="25961" y="0"/>
                    <a:pt x="25752" y="0"/>
                    <a:pt x="25542" y="0"/>
                  </a:cubicBezTo>
                  <a:lnTo>
                    <a:pt x="25542" y="0"/>
                  </a:lnTo>
                  <a:cubicBezTo>
                    <a:pt x="22918" y="0"/>
                    <a:pt x="20207" y="567"/>
                    <a:pt x="17497" y="16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1"/>
            <p:cNvSpPr/>
            <p:nvPr/>
          </p:nvSpPr>
          <p:spPr>
            <a:xfrm>
              <a:off x="2014000" y="4167400"/>
              <a:ext cx="2400225" cy="663225"/>
            </a:xfrm>
            <a:custGeom>
              <a:rect b="b" l="l" r="r" t="t"/>
              <a:pathLst>
                <a:path extrusionOk="0" h="26529" w="96009">
                  <a:moveTo>
                    <a:pt x="49594" y="1073"/>
                  </a:moveTo>
                  <a:cubicBezTo>
                    <a:pt x="48509" y="1258"/>
                    <a:pt x="47437" y="1529"/>
                    <a:pt x="46415" y="1886"/>
                  </a:cubicBezTo>
                  <a:lnTo>
                    <a:pt x="46415" y="1886"/>
                  </a:lnTo>
                  <a:cubicBezTo>
                    <a:pt x="41117" y="3697"/>
                    <a:pt x="37396" y="7258"/>
                    <a:pt x="33798" y="10696"/>
                  </a:cubicBezTo>
                  <a:lnTo>
                    <a:pt x="33798" y="10696"/>
                  </a:lnTo>
                  <a:cubicBezTo>
                    <a:pt x="33354" y="11115"/>
                    <a:pt x="32898" y="11558"/>
                    <a:pt x="32442" y="11977"/>
                  </a:cubicBezTo>
                  <a:lnTo>
                    <a:pt x="32442" y="11977"/>
                  </a:lnTo>
                  <a:cubicBezTo>
                    <a:pt x="30964" y="13382"/>
                    <a:pt x="29645" y="14478"/>
                    <a:pt x="28290" y="15427"/>
                  </a:cubicBezTo>
                  <a:lnTo>
                    <a:pt x="28290" y="15427"/>
                  </a:lnTo>
                  <a:cubicBezTo>
                    <a:pt x="25210" y="17620"/>
                    <a:pt x="21834" y="19136"/>
                    <a:pt x="18248" y="19937"/>
                  </a:cubicBezTo>
                  <a:lnTo>
                    <a:pt x="18248" y="19937"/>
                  </a:lnTo>
                  <a:cubicBezTo>
                    <a:pt x="11644" y="21403"/>
                    <a:pt x="4855" y="20430"/>
                    <a:pt x="320" y="19567"/>
                  </a:cubicBezTo>
                  <a:lnTo>
                    <a:pt x="320" y="19567"/>
                  </a:lnTo>
                  <a:cubicBezTo>
                    <a:pt x="210" y="19555"/>
                    <a:pt x="99" y="19530"/>
                    <a:pt x="0" y="19506"/>
                  </a:cubicBezTo>
                  <a:lnTo>
                    <a:pt x="0" y="19506"/>
                  </a:lnTo>
                  <a:lnTo>
                    <a:pt x="0" y="19555"/>
                  </a:lnTo>
                  <a:cubicBezTo>
                    <a:pt x="99" y="19567"/>
                    <a:pt x="197" y="19592"/>
                    <a:pt x="296" y="19604"/>
                  </a:cubicBezTo>
                  <a:lnTo>
                    <a:pt x="296" y="19604"/>
                  </a:lnTo>
                  <a:cubicBezTo>
                    <a:pt x="3647" y="20245"/>
                    <a:pt x="6592" y="20602"/>
                    <a:pt x="9290" y="20713"/>
                  </a:cubicBezTo>
                  <a:lnTo>
                    <a:pt x="9290" y="20713"/>
                  </a:lnTo>
                  <a:cubicBezTo>
                    <a:pt x="12556" y="20836"/>
                    <a:pt x="15488" y="20590"/>
                    <a:pt x="18273" y="19974"/>
                  </a:cubicBezTo>
                  <a:lnTo>
                    <a:pt x="18273" y="19974"/>
                  </a:lnTo>
                  <a:cubicBezTo>
                    <a:pt x="21858" y="19173"/>
                    <a:pt x="25259" y="17657"/>
                    <a:pt x="28339" y="15464"/>
                  </a:cubicBezTo>
                  <a:lnTo>
                    <a:pt x="28339" y="15464"/>
                  </a:lnTo>
                  <a:cubicBezTo>
                    <a:pt x="29695" y="14503"/>
                    <a:pt x="31013" y="13406"/>
                    <a:pt x="32504" y="12002"/>
                  </a:cubicBezTo>
                  <a:lnTo>
                    <a:pt x="32504" y="12002"/>
                  </a:lnTo>
                  <a:cubicBezTo>
                    <a:pt x="32948" y="11571"/>
                    <a:pt x="33403" y="11139"/>
                    <a:pt x="33847" y="10720"/>
                  </a:cubicBezTo>
                  <a:lnTo>
                    <a:pt x="33847" y="10720"/>
                  </a:lnTo>
                  <a:cubicBezTo>
                    <a:pt x="37445" y="7283"/>
                    <a:pt x="41166" y="3734"/>
                    <a:pt x="46452" y="1923"/>
                  </a:cubicBezTo>
                  <a:lnTo>
                    <a:pt x="46452" y="1923"/>
                  </a:lnTo>
                  <a:cubicBezTo>
                    <a:pt x="47462" y="1578"/>
                    <a:pt x="48534" y="1307"/>
                    <a:pt x="49606" y="1110"/>
                  </a:cubicBezTo>
                  <a:lnTo>
                    <a:pt x="49606" y="1110"/>
                  </a:lnTo>
                  <a:cubicBezTo>
                    <a:pt x="55853" y="1"/>
                    <a:pt x="62605" y="1282"/>
                    <a:pt x="70232" y="5028"/>
                  </a:cubicBezTo>
                  <a:lnTo>
                    <a:pt x="70232" y="5028"/>
                  </a:lnTo>
                  <a:cubicBezTo>
                    <a:pt x="76590" y="8145"/>
                    <a:pt x="82245" y="12285"/>
                    <a:pt x="86595" y="16992"/>
                  </a:cubicBezTo>
                  <a:lnTo>
                    <a:pt x="86595" y="16992"/>
                  </a:lnTo>
                  <a:cubicBezTo>
                    <a:pt x="87716" y="18212"/>
                    <a:pt x="88788" y="19469"/>
                    <a:pt x="89885" y="20762"/>
                  </a:cubicBezTo>
                  <a:lnTo>
                    <a:pt x="89885" y="20762"/>
                  </a:lnTo>
                  <a:cubicBezTo>
                    <a:pt x="91597" y="22795"/>
                    <a:pt x="93470" y="24841"/>
                    <a:pt x="95922" y="26529"/>
                  </a:cubicBezTo>
                  <a:lnTo>
                    <a:pt x="95922" y="26529"/>
                  </a:lnTo>
                  <a:lnTo>
                    <a:pt x="96008" y="26529"/>
                  </a:lnTo>
                  <a:cubicBezTo>
                    <a:pt x="93544" y="24841"/>
                    <a:pt x="91659" y="22783"/>
                    <a:pt x="89934" y="20750"/>
                  </a:cubicBezTo>
                  <a:lnTo>
                    <a:pt x="89934" y="20750"/>
                  </a:lnTo>
                  <a:cubicBezTo>
                    <a:pt x="88850" y="19456"/>
                    <a:pt x="87778" y="18187"/>
                    <a:pt x="86656" y="16967"/>
                  </a:cubicBezTo>
                  <a:lnTo>
                    <a:pt x="86656" y="16967"/>
                  </a:lnTo>
                  <a:cubicBezTo>
                    <a:pt x="82307" y="12261"/>
                    <a:pt x="76639" y="8108"/>
                    <a:pt x="70269" y="4991"/>
                  </a:cubicBezTo>
                  <a:lnTo>
                    <a:pt x="70269" y="4991"/>
                  </a:lnTo>
                  <a:cubicBezTo>
                    <a:pt x="66807" y="3291"/>
                    <a:pt x="63603" y="2132"/>
                    <a:pt x="60461" y="1430"/>
                  </a:cubicBezTo>
                  <a:lnTo>
                    <a:pt x="60461" y="1430"/>
                  </a:lnTo>
                  <a:cubicBezTo>
                    <a:pt x="58243" y="937"/>
                    <a:pt x="56087" y="691"/>
                    <a:pt x="53980" y="691"/>
                  </a:cubicBezTo>
                  <a:lnTo>
                    <a:pt x="53980" y="691"/>
                  </a:lnTo>
                  <a:cubicBezTo>
                    <a:pt x="52477" y="691"/>
                    <a:pt x="51011" y="814"/>
                    <a:pt x="49594" y="107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1"/>
            <p:cNvSpPr/>
            <p:nvPr/>
          </p:nvSpPr>
          <p:spPr>
            <a:xfrm>
              <a:off x="4979125" y="4425550"/>
              <a:ext cx="885325" cy="405075"/>
            </a:xfrm>
            <a:custGeom>
              <a:rect b="b" l="l" r="r" t="t"/>
              <a:pathLst>
                <a:path extrusionOk="0" h="16203" w="35413">
                  <a:moveTo>
                    <a:pt x="18298" y="1762"/>
                  </a:moveTo>
                  <a:cubicBezTo>
                    <a:pt x="15624" y="2871"/>
                    <a:pt x="13049" y="4460"/>
                    <a:pt x="10856" y="6358"/>
                  </a:cubicBezTo>
                  <a:lnTo>
                    <a:pt x="10856" y="6358"/>
                  </a:lnTo>
                  <a:cubicBezTo>
                    <a:pt x="9402" y="7602"/>
                    <a:pt x="8084" y="8933"/>
                    <a:pt x="6815" y="10227"/>
                  </a:cubicBezTo>
                  <a:lnTo>
                    <a:pt x="6815" y="10227"/>
                  </a:lnTo>
                  <a:cubicBezTo>
                    <a:pt x="4782" y="12285"/>
                    <a:pt x="2675" y="14416"/>
                    <a:pt x="1" y="16203"/>
                  </a:cubicBezTo>
                  <a:lnTo>
                    <a:pt x="1" y="16203"/>
                  </a:lnTo>
                  <a:lnTo>
                    <a:pt x="87" y="16203"/>
                  </a:lnTo>
                  <a:cubicBezTo>
                    <a:pt x="2749" y="14416"/>
                    <a:pt x="4843" y="12297"/>
                    <a:pt x="6876" y="10251"/>
                  </a:cubicBezTo>
                  <a:lnTo>
                    <a:pt x="6876" y="10251"/>
                  </a:lnTo>
                  <a:cubicBezTo>
                    <a:pt x="8145" y="8958"/>
                    <a:pt x="9451" y="7627"/>
                    <a:pt x="10905" y="6383"/>
                  </a:cubicBezTo>
                  <a:lnTo>
                    <a:pt x="10905" y="6383"/>
                  </a:lnTo>
                  <a:cubicBezTo>
                    <a:pt x="15538" y="2378"/>
                    <a:pt x="21415" y="49"/>
                    <a:pt x="26788" y="49"/>
                  </a:cubicBezTo>
                  <a:lnTo>
                    <a:pt x="26788" y="49"/>
                  </a:lnTo>
                  <a:cubicBezTo>
                    <a:pt x="27083" y="49"/>
                    <a:pt x="27379" y="49"/>
                    <a:pt x="27675" y="74"/>
                  </a:cubicBezTo>
                  <a:lnTo>
                    <a:pt x="27675" y="74"/>
                  </a:lnTo>
                  <a:cubicBezTo>
                    <a:pt x="30299" y="197"/>
                    <a:pt x="32813" y="838"/>
                    <a:pt x="35413" y="2058"/>
                  </a:cubicBezTo>
                  <a:lnTo>
                    <a:pt x="35413" y="2058"/>
                  </a:lnTo>
                  <a:lnTo>
                    <a:pt x="35413" y="2008"/>
                  </a:lnTo>
                  <a:cubicBezTo>
                    <a:pt x="32813" y="801"/>
                    <a:pt x="30299" y="160"/>
                    <a:pt x="27687" y="25"/>
                  </a:cubicBezTo>
                  <a:lnTo>
                    <a:pt x="27687" y="25"/>
                  </a:lnTo>
                  <a:cubicBezTo>
                    <a:pt x="27367" y="12"/>
                    <a:pt x="27059" y="0"/>
                    <a:pt x="26738" y="0"/>
                  </a:cubicBezTo>
                  <a:lnTo>
                    <a:pt x="26738" y="0"/>
                  </a:lnTo>
                  <a:cubicBezTo>
                    <a:pt x="23978" y="0"/>
                    <a:pt x="21144" y="592"/>
                    <a:pt x="18298" y="176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1"/>
            <p:cNvSpPr/>
            <p:nvPr/>
          </p:nvSpPr>
          <p:spPr>
            <a:xfrm>
              <a:off x="2014000" y="4149225"/>
              <a:ext cx="2356800" cy="681400"/>
            </a:xfrm>
            <a:custGeom>
              <a:rect b="b" l="l" r="r" t="t"/>
              <a:pathLst>
                <a:path extrusionOk="0" h="27256" w="94272">
                  <a:moveTo>
                    <a:pt x="49286" y="888"/>
                  </a:moveTo>
                  <a:cubicBezTo>
                    <a:pt x="48177" y="1048"/>
                    <a:pt x="47080" y="1295"/>
                    <a:pt x="46021" y="1615"/>
                  </a:cubicBezTo>
                  <a:lnTo>
                    <a:pt x="46021" y="1615"/>
                  </a:lnTo>
                  <a:cubicBezTo>
                    <a:pt x="40451" y="3352"/>
                    <a:pt x="36496" y="6975"/>
                    <a:pt x="32652" y="10486"/>
                  </a:cubicBezTo>
                  <a:lnTo>
                    <a:pt x="32652" y="10486"/>
                  </a:lnTo>
                  <a:cubicBezTo>
                    <a:pt x="32258" y="10844"/>
                    <a:pt x="31863" y="11213"/>
                    <a:pt x="31469" y="11571"/>
                  </a:cubicBezTo>
                  <a:lnTo>
                    <a:pt x="31469" y="11571"/>
                  </a:lnTo>
                  <a:cubicBezTo>
                    <a:pt x="29916" y="12963"/>
                    <a:pt x="28549" y="14060"/>
                    <a:pt x="27181" y="15008"/>
                  </a:cubicBezTo>
                  <a:lnTo>
                    <a:pt x="27181" y="15008"/>
                  </a:lnTo>
                  <a:cubicBezTo>
                    <a:pt x="23978" y="17214"/>
                    <a:pt x="20528" y="18705"/>
                    <a:pt x="16917" y="19444"/>
                  </a:cubicBezTo>
                  <a:lnTo>
                    <a:pt x="16917" y="19444"/>
                  </a:lnTo>
                  <a:cubicBezTo>
                    <a:pt x="10868" y="20688"/>
                    <a:pt x="4818" y="19875"/>
                    <a:pt x="0" y="18889"/>
                  </a:cubicBezTo>
                  <a:lnTo>
                    <a:pt x="0" y="18889"/>
                  </a:lnTo>
                  <a:lnTo>
                    <a:pt x="0" y="18926"/>
                  </a:lnTo>
                  <a:cubicBezTo>
                    <a:pt x="4818" y="19912"/>
                    <a:pt x="10868" y="20725"/>
                    <a:pt x="16930" y="19493"/>
                  </a:cubicBezTo>
                  <a:lnTo>
                    <a:pt x="16930" y="19493"/>
                  </a:lnTo>
                  <a:cubicBezTo>
                    <a:pt x="20565" y="18742"/>
                    <a:pt x="24027" y="17251"/>
                    <a:pt x="27230" y="15045"/>
                  </a:cubicBezTo>
                  <a:lnTo>
                    <a:pt x="27230" y="15045"/>
                  </a:lnTo>
                  <a:cubicBezTo>
                    <a:pt x="28598" y="14084"/>
                    <a:pt x="29966" y="13000"/>
                    <a:pt x="31518" y="11595"/>
                  </a:cubicBezTo>
                  <a:lnTo>
                    <a:pt x="31518" y="11595"/>
                  </a:lnTo>
                  <a:cubicBezTo>
                    <a:pt x="31913" y="11226"/>
                    <a:pt x="32307" y="10868"/>
                    <a:pt x="32713" y="10499"/>
                  </a:cubicBezTo>
                  <a:lnTo>
                    <a:pt x="32713" y="10499"/>
                  </a:lnTo>
                  <a:cubicBezTo>
                    <a:pt x="36533" y="6999"/>
                    <a:pt x="40501" y="3377"/>
                    <a:pt x="46045" y="1652"/>
                  </a:cubicBezTo>
                  <a:lnTo>
                    <a:pt x="46045" y="1652"/>
                  </a:lnTo>
                  <a:cubicBezTo>
                    <a:pt x="47105" y="1331"/>
                    <a:pt x="48189" y="1085"/>
                    <a:pt x="49298" y="925"/>
                  </a:cubicBezTo>
                  <a:lnTo>
                    <a:pt x="49298" y="925"/>
                  </a:lnTo>
                  <a:cubicBezTo>
                    <a:pt x="55607" y="1"/>
                    <a:pt x="62334" y="1541"/>
                    <a:pt x="69862" y="5644"/>
                  </a:cubicBezTo>
                  <a:lnTo>
                    <a:pt x="69862" y="5644"/>
                  </a:lnTo>
                  <a:cubicBezTo>
                    <a:pt x="76011" y="8995"/>
                    <a:pt x="81482" y="13271"/>
                    <a:pt x="85683" y="17978"/>
                  </a:cubicBezTo>
                  <a:lnTo>
                    <a:pt x="85683" y="17978"/>
                  </a:lnTo>
                  <a:cubicBezTo>
                    <a:pt x="86730" y="19161"/>
                    <a:pt x="87716" y="20356"/>
                    <a:pt x="88874" y="21797"/>
                  </a:cubicBezTo>
                  <a:lnTo>
                    <a:pt x="88874" y="21797"/>
                  </a:lnTo>
                  <a:cubicBezTo>
                    <a:pt x="90476" y="23756"/>
                    <a:pt x="92115" y="25654"/>
                    <a:pt x="94185" y="27256"/>
                  </a:cubicBezTo>
                  <a:lnTo>
                    <a:pt x="94185" y="27256"/>
                  </a:lnTo>
                  <a:lnTo>
                    <a:pt x="94271" y="27256"/>
                  </a:lnTo>
                  <a:cubicBezTo>
                    <a:pt x="92189" y="25654"/>
                    <a:pt x="90538" y="23744"/>
                    <a:pt x="88924" y="21773"/>
                  </a:cubicBezTo>
                  <a:lnTo>
                    <a:pt x="88924" y="21773"/>
                  </a:lnTo>
                  <a:cubicBezTo>
                    <a:pt x="87765" y="20343"/>
                    <a:pt x="86780" y="19148"/>
                    <a:pt x="85732" y="17965"/>
                  </a:cubicBezTo>
                  <a:lnTo>
                    <a:pt x="85732" y="17965"/>
                  </a:lnTo>
                  <a:cubicBezTo>
                    <a:pt x="81543" y="13246"/>
                    <a:pt x="76060" y="8971"/>
                    <a:pt x="69899" y="5619"/>
                  </a:cubicBezTo>
                  <a:lnTo>
                    <a:pt x="69899" y="5619"/>
                  </a:lnTo>
                  <a:cubicBezTo>
                    <a:pt x="63776" y="2268"/>
                    <a:pt x="58182" y="617"/>
                    <a:pt x="52896" y="617"/>
                  </a:cubicBezTo>
                  <a:lnTo>
                    <a:pt x="52896" y="617"/>
                  </a:lnTo>
                  <a:cubicBezTo>
                    <a:pt x="51676" y="617"/>
                    <a:pt x="50469" y="715"/>
                    <a:pt x="49286" y="88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1"/>
            <p:cNvSpPr/>
            <p:nvPr/>
          </p:nvSpPr>
          <p:spPr>
            <a:xfrm>
              <a:off x="4988075" y="4390725"/>
              <a:ext cx="876375" cy="439900"/>
            </a:xfrm>
            <a:custGeom>
              <a:rect b="b" l="l" r="r" t="t"/>
              <a:pathLst>
                <a:path extrusionOk="0" h="17596" w="35055">
                  <a:moveTo>
                    <a:pt x="19111" y="2132"/>
                  </a:moveTo>
                  <a:cubicBezTo>
                    <a:pt x="16240" y="3315"/>
                    <a:pt x="13492" y="5028"/>
                    <a:pt x="11163" y="7073"/>
                  </a:cubicBezTo>
                  <a:lnTo>
                    <a:pt x="11163" y="7073"/>
                  </a:lnTo>
                  <a:cubicBezTo>
                    <a:pt x="9599" y="8453"/>
                    <a:pt x="8206" y="9919"/>
                    <a:pt x="6851" y="11336"/>
                  </a:cubicBezTo>
                  <a:lnTo>
                    <a:pt x="6851" y="11336"/>
                  </a:lnTo>
                  <a:cubicBezTo>
                    <a:pt x="4793" y="13493"/>
                    <a:pt x="2674" y="15698"/>
                    <a:pt x="0" y="17596"/>
                  </a:cubicBezTo>
                  <a:lnTo>
                    <a:pt x="0" y="17596"/>
                  </a:lnTo>
                  <a:lnTo>
                    <a:pt x="86" y="17596"/>
                  </a:lnTo>
                  <a:cubicBezTo>
                    <a:pt x="2748" y="15711"/>
                    <a:pt x="4855" y="13505"/>
                    <a:pt x="6900" y="11361"/>
                  </a:cubicBezTo>
                  <a:lnTo>
                    <a:pt x="6900" y="11361"/>
                  </a:lnTo>
                  <a:cubicBezTo>
                    <a:pt x="8256" y="9944"/>
                    <a:pt x="9660" y="8478"/>
                    <a:pt x="11213" y="7098"/>
                  </a:cubicBezTo>
                  <a:lnTo>
                    <a:pt x="11213" y="7098"/>
                  </a:lnTo>
                  <a:cubicBezTo>
                    <a:pt x="16412" y="2514"/>
                    <a:pt x="23140" y="1"/>
                    <a:pt x="29202" y="370"/>
                  </a:cubicBezTo>
                  <a:lnTo>
                    <a:pt x="29202" y="370"/>
                  </a:lnTo>
                  <a:cubicBezTo>
                    <a:pt x="31198" y="494"/>
                    <a:pt x="33120" y="900"/>
                    <a:pt x="35055" y="1603"/>
                  </a:cubicBezTo>
                  <a:lnTo>
                    <a:pt x="35055" y="1603"/>
                  </a:lnTo>
                  <a:lnTo>
                    <a:pt x="35055" y="1566"/>
                  </a:lnTo>
                  <a:cubicBezTo>
                    <a:pt x="33132" y="863"/>
                    <a:pt x="31173" y="457"/>
                    <a:pt x="29214" y="333"/>
                  </a:cubicBezTo>
                  <a:lnTo>
                    <a:pt x="29214" y="333"/>
                  </a:lnTo>
                  <a:cubicBezTo>
                    <a:pt x="28795" y="309"/>
                    <a:pt x="28376" y="296"/>
                    <a:pt x="27957" y="296"/>
                  </a:cubicBezTo>
                  <a:lnTo>
                    <a:pt x="27957" y="296"/>
                  </a:lnTo>
                  <a:cubicBezTo>
                    <a:pt x="25050" y="296"/>
                    <a:pt x="22080" y="913"/>
                    <a:pt x="19111" y="213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1"/>
            <p:cNvSpPr/>
            <p:nvPr/>
          </p:nvSpPr>
          <p:spPr>
            <a:xfrm>
              <a:off x="2014000" y="4130450"/>
              <a:ext cx="2315525" cy="700175"/>
            </a:xfrm>
            <a:custGeom>
              <a:rect b="b" l="l" r="r" t="t"/>
              <a:pathLst>
                <a:path extrusionOk="0" h="28007" w="92621">
                  <a:moveTo>
                    <a:pt x="48978" y="727"/>
                  </a:moveTo>
                  <a:cubicBezTo>
                    <a:pt x="47844" y="850"/>
                    <a:pt x="46711" y="1072"/>
                    <a:pt x="45626" y="1380"/>
                  </a:cubicBezTo>
                  <a:lnTo>
                    <a:pt x="45626" y="1380"/>
                  </a:lnTo>
                  <a:cubicBezTo>
                    <a:pt x="39798" y="3019"/>
                    <a:pt x="35584" y="6715"/>
                    <a:pt x="31506" y="10276"/>
                  </a:cubicBezTo>
                  <a:lnTo>
                    <a:pt x="31506" y="10276"/>
                  </a:lnTo>
                  <a:cubicBezTo>
                    <a:pt x="31161" y="10584"/>
                    <a:pt x="30828" y="10880"/>
                    <a:pt x="30483" y="11176"/>
                  </a:cubicBezTo>
                  <a:lnTo>
                    <a:pt x="30483" y="11176"/>
                  </a:lnTo>
                  <a:cubicBezTo>
                    <a:pt x="28869" y="12580"/>
                    <a:pt x="27464" y="13677"/>
                    <a:pt x="26060" y="14613"/>
                  </a:cubicBezTo>
                  <a:lnTo>
                    <a:pt x="26060" y="14613"/>
                  </a:lnTo>
                  <a:cubicBezTo>
                    <a:pt x="22758" y="16831"/>
                    <a:pt x="19221" y="18297"/>
                    <a:pt x="15574" y="18987"/>
                  </a:cubicBezTo>
                  <a:lnTo>
                    <a:pt x="15574" y="18987"/>
                  </a:lnTo>
                  <a:cubicBezTo>
                    <a:pt x="10091" y="20010"/>
                    <a:pt x="4596" y="19320"/>
                    <a:pt x="0" y="18347"/>
                  </a:cubicBezTo>
                  <a:lnTo>
                    <a:pt x="0" y="18347"/>
                  </a:lnTo>
                  <a:lnTo>
                    <a:pt x="0" y="18384"/>
                  </a:lnTo>
                  <a:cubicBezTo>
                    <a:pt x="4596" y="19357"/>
                    <a:pt x="10104" y="20047"/>
                    <a:pt x="15599" y="19024"/>
                  </a:cubicBezTo>
                  <a:lnTo>
                    <a:pt x="15599" y="19024"/>
                  </a:lnTo>
                  <a:cubicBezTo>
                    <a:pt x="19258" y="18334"/>
                    <a:pt x="22795" y="16868"/>
                    <a:pt x="26109" y="14638"/>
                  </a:cubicBezTo>
                  <a:lnTo>
                    <a:pt x="26109" y="14638"/>
                  </a:lnTo>
                  <a:cubicBezTo>
                    <a:pt x="27514" y="13702"/>
                    <a:pt x="28918" y="12605"/>
                    <a:pt x="30533" y="11200"/>
                  </a:cubicBezTo>
                  <a:lnTo>
                    <a:pt x="30533" y="11200"/>
                  </a:lnTo>
                  <a:cubicBezTo>
                    <a:pt x="30878" y="10905"/>
                    <a:pt x="31223" y="10609"/>
                    <a:pt x="31555" y="10301"/>
                  </a:cubicBezTo>
                  <a:lnTo>
                    <a:pt x="31555" y="10301"/>
                  </a:lnTo>
                  <a:cubicBezTo>
                    <a:pt x="35634" y="6740"/>
                    <a:pt x="39835" y="3056"/>
                    <a:pt x="45651" y="1417"/>
                  </a:cubicBezTo>
                  <a:lnTo>
                    <a:pt x="45651" y="1417"/>
                  </a:lnTo>
                  <a:cubicBezTo>
                    <a:pt x="46735" y="1121"/>
                    <a:pt x="47856" y="900"/>
                    <a:pt x="48990" y="764"/>
                  </a:cubicBezTo>
                  <a:lnTo>
                    <a:pt x="48990" y="764"/>
                  </a:lnTo>
                  <a:cubicBezTo>
                    <a:pt x="55385" y="0"/>
                    <a:pt x="62088" y="1811"/>
                    <a:pt x="69493" y="6284"/>
                  </a:cubicBezTo>
                  <a:lnTo>
                    <a:pt x="69493" y="6284"/>
                  </a:lnTo>
                  <a:cubicBezTo>
                    <a:pt x="75432" y="9882"/>
                    <a:pt x="80718" y="14268"/>
                    <a:pt x="84759" y="19000"/>
                  </a:cubicBezTo>
                  <a:lnTo>
                    <a:pt x="84759" y="19000"/>
                  </a:lnTo>
                  <a:cubicBezTo>
                    <a:pt x="85905" y="20343"/>
                    <a:pt x="86977" y="21698"/>
                    <a:pt x="87864" y="22844"/>
                  </a:cubicBezTo>
                  <a:lnTo>
                    <a:pt x="87864" y="22844"/>
                  </a:lnTo>
                  <a:cubicBezTo>
                    <a:pt x="89343" y="24742"/>
                    <a:pt x="90784" y="26504"/>
                    <a:pt x="92534" y="28007"/>
                  </a:cubicBezTo>
                  <a:lnTo>
                    <a:pt x="92534" y="28007"/>
                  </a:lnTo>
                  <a:lnTo>
                    <a:pt x="92620" y="28007"/>
                  </a:lnTo>
                  <a:cubicBezTo>
                    <a:pt x="90858" y="26491"/>
                    <a:pt x="89404" y="24729"/>
                    <a:pt x="87913" y="22832"/>
                  </a:cubicBezTo>
                  <a:lnTo>
                    <a:pt x="87913" y="22832"/>
                  </a:lnTo>
                  <a:cubicBezTo>
                    <a:pt x="87026" y="21674"/>
                    <a:pt x="85966" y="20330"/>
                    <a:pt x="84821" y="18975"/>
                  </a:cubicBezTo>
                  <a:lnTo>
                    <a:pt x="84821" y="18975"/>
                  </a:lnTo>
                  <a:cubicBezTo>
                    <a:pt x="80767" y="14244"/>
                    <a:pt x="75481" y="9845"/>
                    <a:pt x="69542" y="6259"/>
                  </a:cubicBezTo>
                  <a:lnTo>
                    <a:pt x="69542" y="6259"/>
                  </a:lnTo>
                  <a:cubicBezTo>
                    <a:pt x="66191" y="4239"/>
                    <a:pt x="63086" y="2797"/>
                    <a:pt x="60055" y="1861"/>
                  </a:cubicBezTo>
                  <a:lnTo>
                    <a:pt x="60055" y="1861"/>
                  </a:lnTo>
                  <a:cubicBezTo>
                    <a:pt x="57270" y="986"/>
                    <a:pt x="54510" y="555"/>
                    <a:pt x="51824" y="555"/>
                  </a:cubicBezTo>
                  <a:lnTo>
                    <a:pt x="51824" y="555"/>
                  </a:lnTo>
                  <a:cubicBezTo>
                    <a:pt x="50875" y="555"/>
                    <a:pt x="49914" y="616"/>
                    <a:pt x="48978" y="72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1"/>
            <p:cNvSpPr/>
            <p:nvPr/>
          </p:nvSpPr>
          <p:spPr>
            <a:xfrm>
              <a:off x="4996075" y="4361150"/>
              <a:ext cx="868375" cy="469475"/>
            </a:xfrm>
            <a:custGeom>
              <a:rect b="b" l="l" r="r" t="t"/>
              <a:pathLst>
                <a:path extrusionOk="0" h="18779" w="34735">
                  <a:moveTo>
                    <a:pt x="19961" y="2280"/>
                  </a:moveTo>
                  <a:cubicBezTo>
                    <a:pt x="16881" y="3549"/>
                    <a:pt x="13961" y="5385"/>
                    <a:pt x="11509" y="7591"/>
                  </a:cubicBezTo>
                  <a:lnTo>
                    <a:pt x="11509" y="7591"/>
                  </a:lnTo>
                  <a:cubicBezTo>
                    <a:pt x="9845" y="9082"/>
                    <a:pt x="8354" y="10684"/>
                    <a:pt x="6913" y="12236"/>
                  </a:cubicBezTo>
                  <a:lnTo>
                    <a:pt x="6913" y="12236"/>
                  </a:lnTo>
                  <a:cubicBezTo>
                    <a:pt x="4843" y="14479"/>
                    <a:pt x="2699" y="16783"/>
                    <a:pt x="1" y="18779"/>
                  </a:cubicBezTo>
                  <a:lnTo>
                    <a:pt x="1" y="18779"/>
                  </a:lnTo>
                  <a:lnTo>
                    <a:pt x="87" y="18779"/>
                  </a:lnTo>
                  <a:cubicBezTo>
                    <a:pt x="2773" y="16783"/>
                    <a:pt x="4904" y="14491"/>
                    <a:pt x="6974" y="12261"/>
                  </a:cubicBezTo>
                  <a:lnTo>
                    <a:pt x="6974" y="12261"/>
                  </a:lnTo>
                  <a:cubicBezTo>
                    <a:pt x="8416" y="10708"/>
                    <a:pt x="9895" y="9106"/>
                    <a:pt x="11558" y="7616"/>
                  </a:cubicBezTo>
                  <a:lnTo>
                    <a:pt x="11558" y="7616"/>
                  </a:lnTo>
                  <a:cubicBezTo>
                    <a:pt x="17053" y="2675"/>
                    <a:pt x="24237" y="1"/>
                    <a:pt x="30767" y="469"/>
                  </a:cubicBezTo>
                  <a:lnTo>
                    <a:pt x="30767" y="469"/>
                  </a:lnTo>
                  <a:cubicBezTo>
                    <a:pt x="32098" y="568"/>
                    <a:pt x="33416" y="789"/>
                    <a:pt x="34735" y="1134"/>
                  </a:cubicBezTo>
                  <a:lnTo>
                    <a:pt x="34735" y="1134"/>
                  </a:lnTo>
                  <a:lnTo>
                    <a:pt x="34735" y="1098"/>
                  </a:lnTo>
                  <a:cubicBezTo>
                    <a:pt x="33416" y="753"/>
                    <a:pt x="32098" y="518"/>
                    <a:pt x="30779" y="432"/>
                  </a:cubicBezTo>
                  <a:lnTo>
                    <a:pt x="30779" y="432"/>
                  </a:lnTo>
                  <a:cubicBezTo>
                    <a:pt x="30262" y="395"/>
                    <a:pt x="29744" y="371"/>
                    <a:pt x="29215" y="371"/>
                  </a:cubicBezTo>
                  <a:lnTo>
                    <a:pt x="29215" y="371"/>
                  </a:lnTo>
                  <a:cubicBezTo>
                    <a:pt x="26171" y="371"/>
                    <a:pt x="23066" y="1011"/>
                    <a:pt x="19961" y="228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1"/>
            <p:cNvSpPr/>
            <p:nvPr/>
          </p:nvSpPr>
          <p:spPr>
            <a:xfrm>
              <a:off x="2014000" y="4111650"/>
              <a:ext cx="2275775" cy="718975"/>
            </a:xfrm>
            <a:custGeom>
              <a:rect b="b" l="l" r="r" t="t"/>
              <a:pathLst>
                <a:path extrusionOk="0" h="28759" w="91031">
                  <a:moveTo>
                    <a:pt x="48670" y="567"/>
                  </a:moveTo>
                  <a:cubicBezTo>
                    <a:pt x="47511" y="666"/>
                    <a:pt x="46353" y="863"/>
                    <a:pt x="45220" y="1146"/>
                  </a:cubicBezTo>
                  <a:lnTo>
                    <a:pt x="45220" y="1146"/>
                  </a:lnTo>
                  <a:cubicBezTo>
                    <a:pt x="39133" y="2687"/>
                    <a:pt x="34673" y="6445"/>
                    <a:pt x="30360" y="10079"/>
                  </a:cubicBezTo>
                  <a:lnTo>
                    <a:pt x="30360" y="10079"/>
                  </a:lnTo>
                  <a:cubicBezTo>
                    <a:pt x="30064" y="10314"/>
                    <a:pt x="29781" y="10560"/>
                    <a:pt x="29498" y="10794"/>
                  </a:cubicBezTo>
                  <a:lnTo>
                    <a:pt x="29498" y="10794"/>
                  </a:lnTo>
                  <a:cubicBezTo>
                    <a:pt x="27822" y="12199"/>
                    <a:pt x="26380" y="13283"/>
                    <a:pt x="24951" y="14219"/>
                  </a:cubicBezTo>
                  <a:lnTo>
                    <a:pt x="24951" y="14219"/>
                  </a:lnTo>
                  <a:cubicBezTo>
                    <a:pt x="21476" y="16474"/>
                    <a:pt x="17977" y="17879"/>
                    <a:pt x="14244" y="18520"/>
                  </a:cubicBezTo>
                  <a:lnTo>
                    <a:pt x="14244" y="18520"/>
                  </a:lnTo>
                  <a:cubicBezTo>
                    <a:pt x="9278" y="19370"/>
                    <a:pt x="4313" y="18778"/>
                    <a:pt x="0" y="17854"/>
                  </a:cubicBezTo>
                  <a:lnTo>
                    <a:pt x="0" y="17854"/>
                  </a:lnTo>
                  <a:lnTo>
                    <a:pt x="0" y="17891"/>
                  </a:lnTo>
                  <a:cubicBezTo>
                    <a:pt x="1737" y="18273"/>
                    <a:pt x="3352" y="18544"/>
                    <a:pt x="4892" y="18717"/>
                  </a:cubicBezTo>
                  <a:lnTo>
                    <a:pt x="4892" y="18717"/>
                  </a:lnTo>
                  <a:cubicBezTo>
                    <a:pt x="8280" y="19111"/>
                    <a:pt x="11336" y="19062"/>
                    <a:pt x="14256" y="18557"/>
                  </a:cubicBezTo>
                  <a:lnTo>
                    <a:pt x="14256" y="18557"/>
                  </a:lnTo>
                  <a:cubicBezTo>
                    <a:pt x="18002" y="17916"/>
                    <a:pt x="21513" y="16511"/>
                    <a:pt x="24988" y="14244"/>
                  </a:cubicBezTo>
                  <a:lnTo>
                    <a:pt x="24988" y="14244"/>
                  </a:lnTo>
                  <a:cubicBezTo>
                    <a:pt x="26429" y="13320"/>
                    <a:pt x="27871" y="12223"/>
                    <a:pt x="29547" y="10819"/>
                  </a:cubicBezTo>
                  <a:lnTo>
                    <a:pt x="29547" y="10819"/>
                  </a:lnTo>
                  <a:cubicBezTo>
                    <a:pt x="29830" y="10585"/>
                    <a:pt x="30126" y="10338"/>
                    <a:pt x="30409" y="10104"/>
                  </a:cubicBezTo>
                  <a:lnTo>
                    <a:pt x="30409" y="10104"/>
                  </a:lnTo>
                  <a:cubicBezTo>
                    <a:pt x="34709" y="6469"/>
                    <a:pt x="39170" y="2724"/>
                    <a:pt x="45244" y="1183"/>
                  </a:cubicBezTo>
                  <a:lnTo>
                    <a:pt x="45244" y="1183"/>
                  </a:lnTo>
                  <a:cubicBezTo>
                    <a:pt x="46366" y="900"/>
                    <a:pt x="47524" y="703"/>
                    <a:pt x="48682" y="604"/>
                  </a:cubicBezTo>
                  <a:lnTo>
                    <a:pt x="48682" y="604"/>
                  </a:lnTo>
                  <a:cubicBezTo>
                    <a:pt x="55262" y="1"/>
                    <a:pt x="61755" y="2009"/>
                    <a:pt x="69135" y="6938"/>
                  </a:cubicBezTo>
                  <a:lnTo>
                    <a:pt x="69135" y="6938"/>
                  </a:lnTo>
                  <a:cubicBezTo>
                    <a:pt x="74840" y="10745"/>
                    <a:pt x="79929" y="15267"/>
                    <a:pt x="83835" y="20023"/>
                  </a:cubicBezTo>
                  <a:lnTo>
                    <a:pt x="83835" y="20023"/>
                  </a:lnTo>
                  <a:cubicBezTo>
                    <a:pt x="84747" y="21132"/>
                    <a:pt x="85708" y="22364"/>
                    <a:pt x="86854" y="23904"/>
                  </a:cubicBezTo>
                  <a:lnTo>
                    <a:pt x="86854" y="23904"/>
                  </a:lnTo>
                  <a:cubicBezTo>
                    <a:pt x="88172" y="25666"/>
                    <a:pt x="89380" y="27243"/>
                    <a:pt x="90907" y="28709"/>
                  </a:cubicBezTo>
                  <a:lnTo>
                    <a:pt x="90907" y="28709"/>
                  </a:lnTo>
                  <a:cubicBezTo>
                    <a:pt x="90920" y="28722"/>
                    <a:pt x="90944" y="28734"/>
                    <a:pt x="90969" y="28759"/>
                  </a:cubicBezTo>
                  <a:lnTo>
                    <a:pt x="90969" y="28759"/>
                  </a:lnTo>
                  <a:lnTo>
                    <a:pt x="91031" y="28759"/>
                  </a:lnTo>
                  <a:cubicBezTo>
                    <a:pt x="89392" y="27206"/>
                    <a:pt x="88110" y="25481"/>
                    <a:pt x="86915" y="23879"/>
                  </a:cubicBezTo>
                  <a:lnTo>
                    <a:pt x="86915" y="23879"/>
                  </a:lnTo>
                  <a:cubicBezTo>
                    <a:pt x="85769" y="22339"/>
                    <a:pt x="84808" y="21107"/>
                    <a:pt x="83896" y="19998"/>
                  </a:cubicBezTo>
                  <a:lnTo>
                    <a:pt x="83896" y="19998"/>
                  </a:lnTo>
                  <a:cubicBezTo>
                    <a:pt x="79991" y="15254"/>
                    <a:pt x="74902" y="10720"/>
                    <a:pt x="69185" y="6913"/>
                  </a:cubicBezTo>
                  <a:lnTo>
                    <a:pt x="69185" y="6913"/>
                  </a:lnTo>
                  <a:cubicBezTo>
                    <a:pt x="65895" y="4720"/>
                    <a:pt x="62852" y="3143"/>
                    <a:pt x="59857" y="2083"/>
                  </a:cubicBezTo>
                  <a:lnTo>
                    <a:pt x="59857" y="2083"/>
                  </a:lnTo>
                  <a:cubicBezTo>
                    <a:pt x="56826" y="999"/>
                    <a:pt x="53808" y="469"/>
                    <a:pt x="50851" y="469"/>
                  </a:cubicBezTo>
                  <a:lnTo>
                    <a:pt x="50851" y="469"/>
                  </a:lnTo>
                  <a:cubicBezTo>
                    <a:pt x="50124" y="469"/>
                    <a:pt x="49397" y="493"/>
                    <a:pt x="48670" y="5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1"/>
            <p:cNvSpPr/>
            <p:nvPr/>
          </p:nvSpPr>
          <p:spPr>
            <a:xfrm>
              <a:off x="5004075" y="4324500"/>
              <a:ext cx="860375" cy="506125"/>
            </a:xfrm>
            <a:custGeom>
              <a:rect b="b" l="l" r="r" t="t"/>
              <a:pathLst>
                <a:path extrusionOk="0" h="20245" w="34415">
                  <a:moveTo>
                    <a:pt x="20812" y="2724"/>
                  </a:moveTo>
                  <a:cubicBezTo>
                    <a:pt x="16672" y="4424"/>
                    <a:pt x="13653" y="6740"/>
                    <a:pt x="11854" y="8392"/>
                  </a:cubicBezTo>
                  <a:lnTo>
                    <a:pt x="11854" y="8392"/>
                  </a:lnTo>
                  <a:cubicBezTo>
                    <a:pt x="10080" y="10006"/>
                    <a:pt x="8515" y="11743"/>
                    <a:pt x="6999" y="13419"/>
                  </a:cubicBezTo>
                  <a:lnTo>
                    <a:pt x="6999" y="13419"/>
                  </a:lnTo>
                  <a:cubicBezTo>
                    <a:pt x="4892" y="15747"/>
                    <a:pt x="2724" y="18150"/>
                    <a:pt x="1" y="20245"/>
                  </a:cubicBezTo>
                  <a:lnTo>
                    <a:pt x="1" y="20245"/>
                  </a:lnTo>
                  <a:lnTo>
                    <a:pt x="87" y="20245"/>
                  </a:lnTo>
                  <a:cubicBezTo>
                    <a:pt x="2798" y="18150"/>
                    <a:pt x="4954" y="15760"/>
                    <a:pt x="7049" y="13443"/>
                  </a:cubicBezTo>
                  <a:lnTo>
                    <a:pt x="7049" y="13443"/>
                  </a:lnTo>
                  <a:cubicBezTo>
                    <a:pt x="8564" y="11768"/>
                    <a:pt x="10141" y="10030"/>
                    <a:pt x="11903" y="8416"/>
                  </a:cubicBezTo>
                  <a:lnTo>
                    <a:pt x="11903" y="8416"/>
                  </a:lnTo>
                  <a:cubicBezTo>
                    <a:pt x="14072" y="6420"/>
                    <a:pt x="21970" y="1"/>
                    <a:pt x="32332" y="851"/>
                  </a:cubicBezTo>
                  <a:lnTo>
                    <a:pt x="32332" y="851"/>
                  </a:lnTo>
                  <a:cubicBezTo>
                    <a:pt x="33022" y="900"/>
                    <a:pt x="33725" y="999"/>
                    <a:pt x="34415" y="1122"/>
                  </a:cubicBezTo>
                  <a:lnTo>
                    <a:pt x="34415" y="1122"/>
                  </a:lnTo>
                  <a:lnTo>
                    <a:pt x="34415" y="1073"/>
                  </a:lnTo>
                  <a:cubicBezTo>
                    <a:pt x="33725" y="949"/>
                    <a:pt x="33035" y="863"/>
                    <a:pt x="32332" y="802"/>
                  </a:cubicBezTo>
                  <a:lnTo>
                    <a:pt x="32332" y="802"/>
                  </a:lnTo>
                  <a:cubicBezTo>
                    <a:pt x="31729" y="752"/>
                    <a:pt x="31112" y="728"/>
                    <a:pt x="30496" y="728"/>
                  </a:cubicBezTo>
                  <a:lnTo>
                    <a:pt x="30496" y="728"/>
                  </a:lnTo>
                  <a:cubicBezTo>
                    <a:pt x="27293" y="728"/>
                    <a:pt x="24052" y="1393"/>
                    <a:pt x="20812" y="272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1"/>
            <p:cNvSpPr/>
            <p:nvPr/>
          </p:nvSpPr>
          <p:spPr>
            <a:xfrm>
              <a:off x="2014000" y="4092850"/>
              <a:ext cx="2237900" cy="737775"/>
            </a:xfrm>
            <a:custGeom>
              <a:rect b="b" l="l" r="r" t="t"/>
              <a:pathLst>
                <a:path extrusionOk="0" h="29511" w="89516">
                  <a:moveTo>
                    <a:pt x="48362" y="395"/>
                  </a:moveTo>
                  <a:cubicBezTo>
                    <a:pt x="47179" y="482"/>
                    <a:pt x="45984" y="642"/>
                    <a:pt x="44825" y="913"/>
                  </a:cubicBezTo>
                  <a:lnTo>
                    <a:pt x="44825" y="913"/>
                  </a:lnTo>
                  <a:cubicBezTo>
                    <a:pt x="41979" y="1553"/>
                    <a:pt x="39194" y="2749"/>
                    <a:pt x="36299" y="4572"/>
                  </a:cubicBezTo>
                  <a:lnTo>
                    <a:pt x="36299" y="4572"/>
                  </a:lnTo>
                  <a:cubicBezTo>
                    <a:pt x="33748" y="6174"/>
                    <a:pt x="31432" y="8047"/>
                    <a:pt x="29202" y="9858"/>
                  </a:cubicBezTo>
                  <a:lnTo>
                    <a:pt x="29202" y="9858"/>
                  </a:lnTo>
                  <a:cubicBezTo>
                    <a:pt x="28968" y="10043"/>
                    <a:pt x="28746" y="10228"/>
                    <a:pt x="28512" y="10413"/>
                  </a:cubicBezTo>
                  <a:lnTo>
                    <a:pt x="28512" y="10413"/>
                  </a:lnTo>
                  <a:cubicBezTo>
                    <a:pt x="26774" y="11817"/>
                    <a:pt x="25296" y="12901"/>
                    <a:pt x="23830" y="13826"/>
                  </a:cubicBezTo>
                  <a:lnTo>
                    <a:pt x="23830" y="13826"/>
                  </a:lnTo>
                  <a:cubicBezTo>
                    <a:pt x="20244" y="16093"/>
                    <a:pt x="16671" y="17473"/>
                    <a:pt x="12913" y="18052"/>
                  </a:cubicBezTo>
                  <a:lnTo>
                    <a:pt x="12913" y="18052"/>
                  </a:lnTo>
                  <a:cubicBezTo>
                    <a:pt x="8428" y="18754"/>
                    <a:pt x="4042" y="18286"/>
                    <a:pt x="0" y="17411"/>
                  </a:cubicBezTo>
                  <a:lnTo>
                    <a:pt x="0" y="17411"/>
                  </a:lnTo>
                  <a:lnTo>
                    <a:pt x="0" y="17448"/>
                  </a:lnTo>
                  <a:cubicBezTo>
                    <a:pt x="4054" y="18323"/>
                    <a:pt x="8440" y="18791"/>
                    <a:pt x="12925" y="18101"/>
                  </a:cubicBezTo>
                  <a:lnTo>
                    <a:pt x="12925" y="18101"/>
                  </a:lnTo>
                  <a:cubicBezTo>
                    <a:pt x="16696" y="17510"/>
                    <a:pt x="20281" y="16130"/>
                    <a:pt x="23879" y="13850"/>
                  </a:cubicBezTo>
                  <a:lnTo>
                    <a:pt x="23879" y="13850"/>
                  </a:lnTo>
                  <a:cubicBezTo>
                    <a:pt x="25333" y="12926"/>
                    <a:pt x="26824" y="11842"/>
                    <a:pt x="28561" y="10437"/>
                  </a:cubicBezTo>
                  <a:lnTo>
                    <a:pt x="28561" y="10437"/>
                  </a:lnTo>
                  <a:cubicBezTo>
                    <a:pt x="28795" y="10252"/>
                    <a:pt x="29017" y="10068"/>
                    <a:pt x="29251" y="9883"/>
                  </a:cubicBezTo>
                  <a:lnTo>
                    <a:pt x="29251" y="9883"/>
                  </a:lnTo>
                  <a:cubicBezTo>
                    <a:pt x="33798" y="6199"/>
                    <a:pt x="38504" y="2379"/>
                    <a:pt x="44850" y="950"/>
                  </a:cubicBezTo>
                  <a:lnTo>
                    <a:pt x="44850" y="950"/>
                  </a:lnTo>
                  <a:cubicBezTo>
                    <a:pt x="45996" y="691"/>
                    <a:pt x="47191" y="518"/>
                    <a:pt x="48374" y="445"/>
                  </a:cubicBezTo>
                  <a:lnTo>
                    <a:pt x="48374" y="445"/>
                  </a:lnTo>
                  <a:cubicBezTo>
                    <a:pt x="55064" y="1"/>
                    <a:pt x="61545" y="2268"/>
                    <a:pt x="68766" y="7579"/>
                  </a:cubicBezTo>
                  <a:lnTo>
                    <a:pt x="68766" y="7579"/>
                  </a:lnTo>
                  <a:cubicBezTo>
                    <a:pt x="74323" y="11669"/>
                    <a:pt x="79091" y="16191"/>
                    <a:pt x="82923" y="21034"/>
                  </a:cubicBezTo>
                  <a:lnTo>
                    <a:pt x="82923" y="21034"/>
                  </a:lnTo>
                  <a:cubicBezTo>
                    <a:pt x="83835" y="22192"/>
                    <a:pt x="84796" y="23473"/>
                    <a:pt x="85843" y="24952"/>
                  </a:cubicBezTo>
                  <a:lnTo>
                    <a:pt x="85843" y="24952"/>
                  </a:lnTo>
                  <a:cubicBezTo>
                    <a:pt x="86952" y="26504"/>
                    <a:pt x="88073" y="28069"/>
                    <a:pt x="89441" y="29511"/>
                  </a:cubicBezTo>
                  <a:lnTo>
                    <a:pt x="89441" y="29511"/>
                  </a:lnTo>
                  <a:lnTo>
                    <a:pt x="89515" y="29511"/>
                  </a:lnTo>
                  <a:cubicBezTo>
                    <a:pt x="88135" y="28069"/>
                    <a:pt x="87014" y="26492"/>
                    <a:pt x="85905" y="24939"/>
                  </a:cubicBezTo>
                  <a:lnTo>
                    <a:pt x="85905" y="24939"/>
                  </a:lnTo>
                  <a:cubicBezTo>
                    <a:pt x="84845" y="23461"/>
                    <a:pt x="83896" y="22179"/>
                    <a:pt x="82972" y="21021"/>
                  </a:cubicBezTo>
                  <a:lnTo>
                    <a:pt x="82972" y="21021"/>
                  </a:lnTo>
                  <a:cubicBezTo>
                    <a:pt x="79140" y="16167"/>
                    <a:pt x="74372" y="11645"/>
                    <a:pt x="68815" y="7554"/>
                  </a:cubicBezTo>
                  <a:lnTo>
                    <a:pt x="68815" y="7554"/>
                  </a:lnTo>
                  <a:cubicBezTo>
                    <a:pt x="65612" y="5201"/>
                    <a:pt x="62617" y="3488"/>
                    <a:pt x="59660" y="2305"/>
                  </a:cubicBezTo>
                  <a:lnTo>
                    <a:pt x="59660" y="2305"/>
                  </a:lnTo>
                  <a:cubicBezTo>
                    <a:pt x="56407" y="999"/>
                    <a:pt x="53130" y="346"/>
                    <a:pt x="49902" y="346"/>
                  </a:cubicBezTo>
                  <a:lnTo>
                    <a:pt x="49902" y="346"/>
                  </a:lnTo>
                  <a:cubicBezTo>
                    <a:pt x="49397" y="346"/>
                    <a:pt x="48879" y="371"/>
                    <a:pt x="48362" y="39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1"/>
            <p:cNvSpPr/>
            <p:nvPr/>
          </p:nvSpPr>
          <p:spPr>
            <a:xfrm>
              <a:off x="5011475" y="4293700"/>
              <a:ext cx="852975" cy="536925"/>
            </a:xfrm>
            <a:custGeom>
              <a:rect b="b" l="l" r="r" t="t"/>
              <a:pathLst>
                <a:path extrusionOk="0" h="21477" w="34119">
                  <a:moveTo>
                    <a:pt x="21686" y="2921"/>
                  </a:moveTo>
                  <a:cubicBezTo>
                    <a:pt x="17288" y="4720"/>
                    <a:pt x="14109" y="7196"/>
                    <a:pt x="12211" y="8958"/>
                  </a:cubicBezTo>
                  <a:lnTo>
                    <a:pt x="12211" y="8958"/>
                  </a:lnTo>
                  <a:cubicBezTo>
                    <a:pt x="10351" y="10695"/>
                    <a:pt x="8700" y="12556"/>
                    <a:pt x="7098" y="14367"/>
                  </a:cubicBezTo>
                  <a:lnTo>
                    <a:pt x="7098" y="14367"/>
                  </a:lnTo>
                  <a:cubicBezTo>
                    <a:pt x="4966" y="16795"/>
                    <a:pt x="2761" y="19284"/>
                    <a:pt x="1" y="21477"/>
                  </a:cubicBezTo>
                  <a:lnTo>
                    <a:pt x="1" y="21477"/>
                  </a:lnTo>
                  <a:lnTo>
                    <a:pt x="87" y="21477"/>
                  </a:lnTo>
                  <a:cubicBezTo>
                    <a:pt x="2835" y="19284"/>
                    <a:pt x="5028" y="16807"/>
                    <a:pt x="7159" y="14392"/>
                  </a:cubicBezTo>
                  <a:lnTo>
                    <a:pt x="7159" y="14392"/>
                  </a:lnTo>
                  <a:cubicBezTo>
                    <a:pt x="8749" y="12581"/>
                    <a:pt x="10400" y="10708"/>
                    <a:pt x="12273" y="8983"/>
                  </a:cubicBezTo>
                  <a:lnTo>
                    <a:pt x="12273" y="8983"/>
                  </a:lnTo>
                  <a:cubicBezTo>
                    <a:pt x="14552" y="6851"/>
                    <a:pt x="22869" y="1"/>
                    <a:pt x="33921" y="986"/>
                  </a:cubicBezTo>
                  <a:lnTo>
                    <a:pt x="33921" y="986"/>
                  </a:lnTo>
                  <a:cubicBezTo>
                    <a:pt x="33983" y="999"/>
                    <a:pt x="34045" y="1011"/>
                    <a:pt x="34119" y="1011"/>
                  </a:cubicBezTo>
                  <a:lnTo>
                    <a:pt x="34119" y="1011"/>
                  </a:lnTo>
                  <a:lnTo>
                    <a:pt x="34119" y="974"/>
                  </a:lnTo>
                  <a:cubicBezTo>
                    <a:pt x="34057" y="962"/>
                    <a:pt x="33995" y="949"/>
                    <a:pt x="33921" y="949"/>
                  </a:cubicBezTo>
                  <a:lnTo>
                    <a:pt x="33921" y="949"/>
                  </a:lnTo>
                  <a:cubicBezTo>
                    <a:pt x="33219" y="888"/>
                    <a:pt x="32504" y="851"/>
                    <a:pt x="31790" y="851"/>
                  </a:cubicBezTo>
                  <a:lnTo>
                    <a:pt x="31790" y="851"/>
                  </a:lnTo>
                  <a:cubicBezTo>
                    <a:pt x="28451" y="851"/>
                    <a:pt x="25062" y="1553"/>
                    <a:pt x="21686" y="29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1"/>
            <p:cNvSpPr/>
            <p:nvPr/>
          </p:nvSpPr>
          <p:spPr>
            <a:xfrm>
              <a:off x="2014000" y="4071925"/>
              <a:ext cx="2201225" cy="758700"/>
            </a:xfrm>
            <a:custGeom>
              <a:rect b="b" l="l" r="r" t="t"/>
              <a:pathLst>
                <a:path extrusionOk="0" h="30348" w="88049">
                  <a:moveTo>
                    <a:pt x="48066" y="320"/>
                  </a:moveTo>
                  <a:cubicBezTo>
                    <a:pt x="46846" y="370"/>
                    <a:pt x="45614" y="518"/>
                    <a:pt x="44431" y="752"/>
                  </a:cubicBezTo>
                  <a:lnTo>
                    <a:pt x="44431" y="752"/>
                  </a:lnTo>
                  <a:cubicBezTo>
                    <a:pt x="37802" y="2082"/>
                    <a:pt x="32615" y="6136"/>
                    <a:pt x="28044" y="9709"/>
                  </a:cubicBezTo>
                  <a:lnTo>
                    <a:pt x="28044" y="9709"/>
                  </a:lnTo>
                  <a:lnTo>
                    <a:pt x="27538" y="10116"/>
                  </a:lnTo>
                  <a:cubicBezTo>
                    <a:pt x="25727" y="11521"/>
                    <a:pt x="24199" y="12593"/>
                    <a:pt x="22708" y="13517"/>
                  </a:cubicBezTo>
                  <a:lnTo>
                    <a:pt x="22708" y="13517"/>
                  </a:lnTo>
                  <a:cubicBezTo>
                    <a:pt x="19012" y="15784"/>
                    <a:pt x="15377" y="17152"/>
                    <a:pt x="11570" y="17681"/>
                  </a:cubicBezTo>
                  <a:lnTo>
                    <a:pt x="11570" y="17681"/>
                  </a:lnTo>
                  <a:cubicBezTo>
                    <a:pt x="7590" y="18236"/>
                    <a:pt x="3672" y="17854"/>
                    <a:pt x="0" y="17078"/>
                  </a:cubicBezTo>
                  <a:lnTo>
                    <a:pt x="0" y="17078"/>
                  </a:lnTo>
                  <a:lnTo>
                    <a:pt x="0" y="17127"/>
                  </a:lnTo>
                  <a:cubicBezTo>
                    <a:pt x="3672" y="17903"/>
                    <a:pt x="7602" y="18273"/>
                    <a:pt x="11582" y="17718"/>
                  </a:cubicBezTo>
                  <a:lnTo>
                    <a:pt x="11582" y="17718"/>
                  </a:lnTo>
                  <a:cubicBezTo>
                    <a:pt x="15402" y="17188"/>
                    <a:pt x="19049" y="15821"/>
                    <a:pt x="22758" y="13541"/>
                  </a:cubicBezTo>
                  <a:lnTo>
                    <a:pt x="22758" y="13541"/>
                  </a:lnTo>
                  <a:cubicBezTo>
                    <a:pt x="24249" y="12630"/>
                    <a:pt x="25776" y="11545"/>
                    <a:pt x="27588" y="10141"/>
                  </a:cubicBezTo>
                  <a:lnTo>
                    <a:pt x="27588" y="10141"/>
                  </a:lnTo>
                  <a:lnTo>
                    <a:pt x="28093" y="9746"/>
                  </a:lnTo>
                  <a:cubicBezTo>
                    <a:pt x="32664" y="6173"/>
                    <a:pt x="37839" y="2119"/>
                    <a:pt x="44443" y="801"/>
                  </a:cubicBezTo>
                  <a:lnTo>
                    <a:pt x="44443" y="801"/>
                  </a:lnTo>
                  <a:cubicBezTo>
                    <a:pt x="45639" y="555"/>
                    <a:pt x="46846" y="419"/>
                    <a:pt x="48066" y="370"/>
                  </a:cubicBezTo>
                  <a:lnTo>
                    <a:pt x="48066" y="370"/>
                  </a:lnTo>
                  <a:cubicBezTo>
                    <a:pt x="57024" y="0"/>
                    <a:pt x="63960" y="4732"/>
                    <a:pt x="68408" y="8317"/>
                  </a:cubicBezTo>
                  <a:lnTo>
                    <a:pt x="68408" y="8317"/>
                  </a:lnTo>
                  <a:cubicBezTo>
                    <a:pt x="73707" y="12605"/>
                    <a:pt x="78290" y="17250"/>
                    <a:pt x="81999" y="22142"/>
                  </a:cubicBezTo>
                  <a:lnTo>
                    <a:pt x="81999" y="22142"/>
                  </a:lnTo>
                  <a:cubicBezTo>
                    <a:pt x="82923" y="23361"/>
                    <a:pt x="83847" y="24655"/>
                    <a:pt x="84833" y="26085"/>
                  </a:cubicBezTo>
                  <a:lnTo>
                    <a:pt x="84833" y="26085"/>
                  </a:lnTo>
                  <a:lnTo>
                    <a:pt x="84956" y="26269"/>
                  </a:lnTo>
                  <a:cubicBezTo>
                    <a:pt x="85893" y="27649"/>
                    <a:pt x="86841" y="29042"/>
                    <a:pt x="87975" y="30348"/>
                  </a:cubicBezTo>
                  <a:lnTo>
                    <a:pt x="87975" y="30348"/>
                  </a:lnTo>
                  <a:lnTo>
                    <a:pt x="88049" y="30348"/>
                  </a:lnTo>
                  <a:cubicBezTo>
                    <a:pt x="86915" y="29042"/>
                    <a:pt x="85954" y="27637"/>
                    <a:pt x="85005" y="26245"/>
                  </a:cubicBezTo>
                  <a:lnTo>
                    <a:pt x="85005" y="26245"/>
                  </a:lnTo>
                  <a:lnTo>
                    <a:pt x="84895" y="26072"/>
                  </a:lnTo>
                  <a:cubicBezTo>
                    <a:pt x="83909" y="24631"/>
                    <a:pt x="82985" y="23337"/>
                    <a:pt x="82061" y="22117"/>
                  </a:cubicBezTo>
                  <a:lnTo>
                    <a:pt x="82061" y="22117"/>
                  </a:lnTo>
                  <a:cubicBezTo>
                    <a:pt x="78340" y="17225"/>
                    <a:pt x="73768" y="12580"/>
                    <a:pt x="68458" y="8292"/>
                  </a:cubicBezTo>
                  <a:lnTo>
                    <a:pt x="68458" y="8292"/>
                  </a:lnTo>
                  <a:cubicBezTo>
                    <a:pt x="65340" y="5767"/>
                    <a:pt x="62396" y="3918"/>
                    <a:pt x="59463" y="2612"/>
                  </a:cubicBezTo>
                  <a:lnTo>
                    <a:pt x="59463" y="2612"/>
                  </a:lnTo>
                  <a:cubicBezTo>
                    <a:pt x="56013" y="1084"/>
                    <a:pt x="52502" y="308"/>
                    <a:pt x="49015" y="308"/>
                  </a:cubicBezTo>
                  <a:lnTo>
                    <a:pt x="49015" y="308"/>
                  </a:lnTo>
                  <a:cubicBezTo>
                    <a:pt x="48694" y="308"/>
                    <a:pt x="48374" y="308"/>
                    <a:pt x="48066" y="32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1"/>
            <p:cNvSpPr/>
            <p:nvPr/>
          </p:nvSpPr>
          <p:spPr>
            <a:xfrm>
              <a:off x="5018875" y="4282600"/>
              <a:ext cx="845575" cy="548025"/>
            </a:xfrm>
            <a:custGeom>
              <a:rect b="b" l="l" r="r" t="t"/>
              <a:pathLst>
                <a:path extrusionOk="0" h="21921" w="33823">
                  <a:moveTo>
                    <a:pt x="22561" y="2342"/>
                  </a:moveTo>
                  <a:cubicBezTo>
                    <a:pt x="17903" y="4240"/>
                    <a:pt x="14564" y="6864"/>
                    <a:pt x="12580" y="8737"/>
                  </a:cubicBezTo>
                  <a:lnTo>
                    <a:pt x="12580" y="8737"/>
                  </a:lnTo>
                  <a:cubicBezTo>
                    <a:pt x="10621" y="10585"/>
                    <a:pt x="8884" y="12593"/>
                    <a:pt x="7208" y="14528"/>
                  </a:cubicBezTo>
                  <a:lnTo>
                    <a:pt x="7208" y="14528"/>
                  </a:lnTo>
                  <a:cubicBezTo>
                    <a:pt x="5027" y="17041"/>
                    <a:pt x="2797" y="19617"/>
                    <a:pt x="0" y="21921"/>
                  </a:cubicBezTo>
                  <a:lnTo>
                    <a:pt x="0" y="21921"/>
                  </a:lnTo>
                  <a:lnTo>
                    <a:pt x="87" y="21921"/>
                  </a:lnTo>
                  <a:cubicBezTo>
                    <a:pt x="2859" y="19629"/>
                    <a:pt x="5089" y="17054"/>
                    <a:pt x="7270" y="14540"/>
                  </a:cubicBezTo>
                  <a:lnTo>
                    <a:pt x="7270" y="14540"/>
                  </a:lnTo>
                  <a:cubicBezTo>
                    <a:pt x="8933" y="12606"/>
                    <a:pt x="10671" y="10610"/>
                    <a:pt x="12642" y="8749"/>
                  </a:cubicBezTo>
                  <a:lnTo>
                    <a:pt x="12642" y="8749"/>
                  </a:lnTo>
                  <a:cubicBezTo>
                    <a:pt x="17275" y="4375"/>
                    <a:pt x="25148" y="1"/>
                    <a:pt x="33823" y="247"/>
                  </a:cubicBezTo>
                  <a:lnTo>
                    <a:pt x="33823" y="247"/>
                  </a:lnTo>
                  <a:lnTo>
                    <a:pt x="33823" y="198"/>
                  </a:lnTo>
                  <a:cubicBezTo>
                    <a:pt x="33576" y="198"/>
                    <a:pt x="33330" y="186"/>
                    <a:pt x="33096" y="186"/>
                  </a:cubicBezTo>
                  <a:lnTo>
                    <a:pt x="33096" y="186"/>
                  </a:lnTo>
                  <a:cubicBezTo>
                    <a:pt x="29609" y="186"/>
                    <a:pt x="26072" y="913"/>
                    <a:pt x="22561" y="234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1"/>
            <p:cNvSpPr/>
            <p:nvPr/>
          </p:nvSpPr>
          <p:spPr>
            <a:xfrm>
              <a:off x="2014000" y="4055275"/>
              <a:ext cx="2165500" cy="775350"/>
            </a:xfrm>
            <a:custGeom>
              <a:rect b="b" l="l" r="r" t="t"/>
              <a:pathLst>
                <a:path extrusionOk="0" h="31014" w="86620">
                  <a:moveTo>
                    <a:pt x="47758" y="75"/>
                  </a:moveTo>
                  <a:cubicBezTo>
                    <a:pt x="46513" y="99"/>
                    <a:pt x="45257" y="223"/>
                    <a:pt x="44024" y="432"/>
                  </a:cubicBezTo>
                  <a:lnTo>
                    <a:pt x="44024" y="432"/>
                  </a:lnTo>
                  <a:cubicBezTo>
                    <a:pt x="37137" y="1652"/>
                    <a:pt x="31691" y="5767"/>
                    <a:pt x="26885" y="9390"/>
                  </a:cubicBezTo>
                  <a:lnTo>
                    <a:pt x="26885" y="9390"/>
                  </a:lnTo>
                  <a:lnTo>
                    <a:pt x="26553" y="9636"/>
                  </a:lnTo>
                  <a:cubicBezTo>
                    <a:pt x="25370" y="10523"/>
                    <a:pt x="23583" y="11842"/>
                    <a:pt x="21600" y="13037"/>
                  </a:cubicBezTo>
                  <a:lnTo>
                    <a:pt x="21600" y="13037"/>
                  </a:lnTo>
                  <a:cubicBezTo>
                    <a:pt x="17792" y="15316"/>
                    <a:pt x="14071" y="16647"/>
                    <a:pt x="10239" y="17128"/>
                  </a:cubicBezTo>
                  <a:lnTo>
                    <a:pt x="10239" y="17128"/>
                  </a:lnTo>
                  <a:cubicBezTo>
                    <a:pt x="6740" y="17559"/>
                    <a:pt x="3290" y="17263"/>
                    <a:pt x="0" y="16610"/>
                  </a:cubicBezTo>
                  <a:lnTo>
                    <a:pt x="0" y="16610"/>
                  </a:lnTo>
                  <a:lnTo>
                    <a:pt x="0" y="16659"/>
                  </a:lnTo>
                  <a:cubicBezTo>
                    <a:pt x="160" y="16684"/>
                    <a:pt x="333" y="16721"/>
                    <a:pt x="505" y="16758"/>
                  </a:cubicBezTo>
                  <a:lnTo>
                    <a:pt x="505" y="16758"/>
                  </a:lnTo>
                  <a:cubicBezTo>
                    <a:pt x="3992" y="17411"/>
                    <a:pt x="7183" y="17546"/>
                    <a:pt x="10252" y="17164"/>
                  </a:cubicBezTo>
                  <a:lnTo>
                    <a:pt x="10252" y="17164"/>
                  </a:lnTo>
                  <a:cubicBezTo>
                    <a:pt x="14096" y="16696"/>
                    <a:pt x="17817" y="15353"/>
                    <a:pt x="21636" y="13061"/>
                  </a:cubicBezTo>
                  <a:lnTo>
                    <a:pt x="21636" y="13061"/>
                  </a:lnTo>
                  <a:cubicBezTo>
                    <a:pt x="23633" y="11866"/>
                    <a:pt x="25419" y="10548"/>
                    <a:pt x="26602" y="9661"/>
                  </a:cubicBezTo>
                  <a:lnTo>
                    <a:pt x="26602" y="9661"/>
                  </a:lnTo>
                  <a:lnTo>
                    <a:pt x="26935" y="9414"/>
                  </a:lnTo>
                  <a:cubicBezTo>
                    <a:pt x="31728" y="5792"/>
                    <a:pt x="37174" y="1689"/>
                    <a:pt x="44049" y="469"/>
                  </a:cubicBezTo>
                  <a:lnTo>
                    <a:pt x="44049" y="469"/>
                  </a:lnTo>
                  <a:cubicBezTo>
                    <a:pt x="45269" y="260"/>
                    <a:pt x="46513" y="136"/>
                    <a:pt x="47758" y="124"/>
                  </a:cubicBezTo>
                  <a:lnTo>
                    <a:pt x="47758" y="124"/>
                  </a:lnTo>
                  <a:cubicBezTo>
                    <a:pt x="54719" y="1"/>
                    <a:pt x="61164" y="2785"/>
                    <a:pt x="68039" y="8872"/>
                  </a:cubicBezTo>
                  <a:lnTo>
                    <a:pt x="68039" y="8872"/>
                  </a:lnTo>
                  <a:cubicBezTo>
                    <a:pt x="73078" y="13345"/>
                    <a:pt x="77465" y="18113"/>
                    <a:pt x="81075" y="23066"/>
                  </a:cubicBezTo>
                  <a:lnTo>
                    <a:pt x="81075" y="23066"/>
                  </a:lnTo>
                  <a:cubicBezTo>
                    <a:pt x="81999" y="24336"/>
                    <a:pt x="82923" y="25679"/>
                    <a:pt x="83823" y="27059"/>
                  </a:cubicBezTo>
                  <a:lnTo>
                    <a:pt x="83823" y="27059"/>
                  </a:lnTo>
                  <a:lnTo>
                    <a:pt x="84081" y="27453"/>
                  </a:lnTo>
                  <a:cubicBezTo>
                    <a:pt x="84858" y="28648"/>
                    <a:pt x="85646" y="29856"/>
                    <a:pt x="86546" y="31014"/>
                  </a:cubicBezTo>
                  <a:lnTo>
                    <a:pt x="86546" y="31014"/>
                  </a:lnTo>
                  <a:lnTo>
                    <a:pt x="86620" y="31014"/>
                  </a:lnTo>
                  <a:cubicBezTo>
                    <a:pt x="85708" y="29856"/>
                    <a:pt x="84919" y="28636"/>
                    <a:pt x="84143" y="27441"/>
                  </a:cubicBezTo>
                  <a:lnTo>
                    <a:pt x="84143" y="27441"/>
                  </a:lnTo>
                  <a:lnTo>
                    <a:pt x="83884" y="27046"/>
                  </a:lnTo>
                  <a:cubicBezTo>
                    <a:pt x="82985" y="25666"/>
                    <a:pt x="82061" y="24323"/>
                    <a:pt x="81137" y="23054"/>
                  </a:cubicBezTo>
                  <a:lnTo>
                    <a:pt x="81137" y="23054"/>
                  </a:lnTo>
                  <a:cubicBezTo>
                    <a:pt x="77526" y="18101"/>
                    <a:pt x="73140" y="13320"/>
                    <a:pt x="68088" y="8848"/>
                  </a:cubicBezTo>
                  <a:lnTo>
                    <a:pt x="68088" y="8848"/>
                  </a:lnTo>
                  <a:cubicBezTo>
                    <a:pt x="65069" y="6174"/>
                    <a:pt x="62186" y="4178"/>
                    <a:pt x="59266" y="2748"/>
                  </a:cubicBezTo>
                  <a:lnTo>
                    <a:pt x="59266" y="2748"/>
                  </a:lnTo>
                  <a:cubicBezTo>
                    <a:pt x="55644" y="974"/>
                    <a:pt x="51898" y="75"/>
                    <a:pt x="48140" y="75"/>
                  </a:cubicBezTo>
                  <a:lnTo>
                    <a:pt x="48140" y="75"/>
                  </a:lnTo>
                  <a:cubicBezTo>
                    <a:pt x="48017" y="75"/>
                    <a:pt x="47881" y="75"/>
                    <a:pt x="47758" y="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1"/>
            <p:cNvSpPr/>
            <p:nvPr/>
          </p:nvSpPr>
          <p:spPr>
            <a:xfrm>
              <a:off x="5018875" y="4256425"/>
              <a:ext cx="845575" cy="574200"/>
            </a:xfrm>
            <a:custGeom>
              <a:rect b="b" l="l" r="r" t="t"/>
              <a:pathLst>
                <a:path extrusionOk="0" h="22968" w="33823">
                  <a:moveTo>
                    <a:pt x="13061" y="9032"/>
                  </a:moveTo>
                  <a:cubicBezTo>
                    <a:pt x="10991" y="11016"/>
                    <a:pt x="9167" y="13148"/>
                    <a:pt x="7418" y="15218"/>
                  </a:cubicBezTo>
                  <a:lnTo>
                    <a:pt x="7418" y="15218"/>
                  </a:lnTo>
                  <a:cubicBezTo>
                    <a:pt x="5175" y="17854"/>
                    <a:pt x="2871" y="20553"/>
                    <a:pt x="0" y="22968"/>
                  </a:cubicBezTo>
                  <a:lnTo>
                    <a:pt x="0" y="22968"/>
                  </a:lnTo>
                  <a:lnTo>
                    <a:pt x="653" y="22968"/>
                  </a:lnTo>
                  <a:cubicBezTo>
                    <a:pt x="3438" y="20590"/>
                    <a:pt x="5680" y="17953"/>
                    <a:pt x="7874" y="15378"/>
                  </a:cubicBezTo>
                  <a:lnTo>
                    <a:pt x="7874" y="15378"/>
                  </a:lnTo>
                  <a:cubicBezTo>
                    <a:pt x="9623" y="13308"/>
                    <a:pt x="11435" y="11176"/>
                    <a:pt x="13492" y="9217"/>
                  </a:cubicBezTo>
                  <a:lnTo>
                    <a:pt x="13492" y="9217"/>
                  </a:lnTo>
                  <a:cubicBezTo>
                    <a:pt x="18002" y="4917"/>
                    <a:pt x="25456" y="629"/>
                    <a:pt x="33823" y="333"/>
                  </a:cubicBezTo>
                  <a:lnTo>
                    <a:pt x="33823" y="333"/>
                  </a:lnTo>
                  <a:lnTo>
                    <a:pt x="33823" y="1"/>
                  </a:lnTo>
                  <a:cubicBezTo>
                    <a:pt x="25259" y="296"/>
                    <a:pt x="17645" y="4658"/>
                    <a:pt x="13061" y="903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1"/>
            <p:cNvSpPr/>
            <p:nvPr/>
          </p:nvSpPr>
          <p:spPr>
            <a:xfrm>
              <a:off x="2014000" y="4030650"/>
              <a:ext cx="2137150" cy="799975"/>
            </a:xfrm>
            <a:custGeom>
              <a:rect b="b" l="l" r="r" t="t"/>
              <a:pathLst>
                <a:path extrusionOk="0" h="31999" w="85486">
                  <a:moveTo>
                    <a:pt x="25555" y="9278"/>
                  </a:moveTo>
                  <a:lnTo>
                    <a:pt x="25394" y="9389"/>
                  </a:lnTo>
                  <a:cubicBezTo>
                    <a:pt x="20749" y="12777"/>
                    <a:pt x="15525" y="16018"/>
                    <a:pt x="8859" y="16757"/>
                  </a:cubicBezTo>
                  <a:lnTo>
                    <a:pt x="8859" y="16757"/>
                  </a:lnTo>
                  <a:cubicBezTo>
                    <a:pt x="5828" y="17090"/>
                    <a:pt x="2883" y="16880"/>
                    <a:pt x="0" y="16338"/>
                  </a:cubicBezTo>
                  <a:lnTo>
                    <a:pt x="0" y="16338"/>
                  </a:lnTo>
                  <a:lnTo>
                    <a:pt x="0" y="16683"/>
                  </a:lnTo>
                  <a:cubicBezTo>
                    <a:pt x="2896" y="17213"/>
                    <a:pt x="5877" y="17423"/>
                    <a:pt x="8945" y="17078"/>
                  </a:cubicBezTo>
                  <a:lnTo>
                    <a:pt x="8945" y="17078"/>
                  </a:lnTo>
                  <a:cubicBezTo>
                    <a:pt x="15771" y="16326"/>
                    <a:pt x="21070" y="13048"/>
                    <a:pt x="25789" y="9611"/>
                  </a:cubicBezTo>
                  <a:lnTo>
                    <a:pt x="25789" y="9611"/>
                  </a:lnTo>
                  <a:lnTo>
                    <a:pt x="25949" y="9500"/>
                  </a:lnTo>
                  <a:cubicBezTo>
                    <a:pt x="31839" y="5200"/>
                    <a:pt x="38504" y="333"/>
                    <a:pt x="47302" y="333"/>
                  </a:cubicBezTo>
                  <a:lnTo>
                    <a:pt x="47302" y="333"/>
                  </a:lnTo>
                  <a:cubicBezTo>
                    <a:pt x="47351" y="333"/>
                    <a:pt x="47401" y="333"/>
                    <a:pt x="47450" y="333"/>
                  </a:cubicBezTo>
                  <a:lnTo>
                    <a:pt x="47450" y="333"/>
                  </a:lnTo>
                  <a:cubicBezTo>
                    <a:pt x="54387" y="370"/>
                    <a:pt x="60942" y="3487"/>
                    <a:pt x="67484" y="9833"/>
                  </a:cubicBezTo>
                  <a:lnTo>
                    <a:pt x="67484" y="9833"/>
                  </a:lnTo>
                  <a:cubicBezTo>
                    <a:pt x="73497" y="15661"/>
                    <a:pt x="78574" y="21907"/>
                    <a:pt x="82603" y="28401"/>
                  </a:cubicBezTo>
                  <a:lnTo>
                    <a:pt x="82603" y="28401"/>
                  </a:lnTo>
                  <a:lnTo>
                    <a:pt x="82972" y="29005"/>
                  </a:lnTo>
                  <a:cubicBezTo>
                    <a:pt x="83588" y="30003"/>
                    <a:pt x="84217" y="31013"/>
                    <a:pt x="84907" y="31999"/>
                  </a:cubicBezTo>
                  <a:lnTo>
                    <a:pt x="84907" y="31999"/>
                  </a:lnTo>
                  <a:lnTo>
                    <a:pt x="85486" y="31999"/>
                  </a:lnTo>
                  <a:cubicBezTo>
                    <a:pt x="84747" y="30976"/>
                    <a:pt x="84094" y="29929"/>
                    <a:pt x="83453" y="28881"/>
                  </a:cubicBezTo>
                  <a:lnTo>
                    <a:pt x="83453" y="28881"/>
                  </a:lnTo>
                  <a:lnTo>
                    <a:pt x="83083" y="28278"/>
                  </a:lnTo>
                  <a:cubicBezTo>
                    <a:pt x="79042" y="21772"/>
                    <a:pt x="73941" y="15500"/>
                    <a:pt x="67916" y="9648"/>
                  </a:cubicBezTo>
                  <a:lnTo>
                    <a:pt x="67916" y="9648"/>
                  </a:lnTo>
                  <a:cubicBezTo>
                    <a:pt x="61274" y="3204"/>
                    <a:pt x="54572" y="49"/>
                    <a:pt x="47450" y="0"/>
                  </a:cubicBezTo>
                  <a:lnTo>
                    <a:pt x="47450" y="0"/>
                  </a:lnTo>
                  <a:cubicBezTo>
                    <a:pt x="47401" y="0"/>
                    <a:pt x="47364" y="0"/>
                    <a:pt x="47314" y="0"/>
                  </a:cubicBezTo>
                  <a:lnTo>
                    <a:pt x="47314" y="0"/>
                  </a:lnTo>
                  <a:cubicBezTo>
                    <a:pt x="38283" y="0"/>
                    <a:pt x="31518" y="4929"/>
                    <a:pt x="25555" y="92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 name="Google Shape;1013;p31"/>
          <p:cNvSpPr txBox="1"/>
          <p:nvPr>
            <p:ph type="title"/>
          </p:nvPr>
        </p:nvSpPr>
        <p:spPr>
          <a:xfrm>
            <a:off x="713225" y="539500"/>
            <a:ext cx="85206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1014" name="Google Shape;1014;p31"/>
          <p:cNvGrpSpPr/>
          <p:nvPr/>
        </p:nvGrpSpPr>
        <p:grpSpPr>
          <a:xfrm flipH="1" rot="5400000">
            <a:off x="-2247650" y="2152137"/>
            <a:ext cx="5204268" cy="778471"/>
            <a:chOff x="2014000" y="4030650"/>
            <a:chExt cx="3850450" cy="817550"/>
          </a:xfrm>
        </p:grpSpPr>
        <p:sp>
          <p:nvSpPr>
            <p:cNvPr id="1015" name="Google Shape;1015;p31"/>
            <p:cNvSpPr/>
            <p:nvPr/>
          </p:nvSpPr>
          <p:spPr>
            <a:xfrm>
              <a:off x="3407225" y="4695075"/>
              <a:ext cx="1119425" cy="135550"/>
            </a:xfrm>
            <a:custGeom>
              <a:rect b="b" l="l" r="r" t="t"/>
              <a:pathLst>
                <a:path extrusionOk="0" h="5422" w="44777">
                  <a:moveTo>
                    <a:pt x="13222" y="1898"/>
                  </a:moveTo>
                  <a:cubicBezTo>
                    <a:pt x="11201" y="2403"/>
                    <a:pt x="9180" y="2970"/>
                    <a:pt x="7221" y="3512"/>
                  </a:cubicBezTo>
                  <a:lnTo>
                    <a:pt x="7221" y="3512"/>
                  </a:lnTo>
                  <a:cubicBezTo>
                    <a:pt x="4868" y="4177"/>
                    <a:pt x="2465" y="4843"/>
                    <a:pt x="1" y="5422"/>
                  </a:cubicBezTo>
                  <a:lnTo>
                    <a:pt x="1" y="5422"/>
                  </a:lnTo>
                  <a:lnTo>
                    <a:pt x="2182" y="5422"/>
                  </a:lnTo>
                  <a:cubicBezTo>
                    <a:pt x="3993" y="4966"/>
                    <a:pt x="5780" y="4461"/>
                    <a:pt x="7529" y="3968"/>
                  </a:cubicBezTo>
                  <a:lnTo>
                    <a:pt x="7529" y="3968"/>
                  </a:lnTo>
                  <a:cubicBezTo>
                    <a:pt x="9488" y="3426"/>
                    <a:pt x="11497" y="2859"/>
                    <a:pt x="13505" y="2354"/>
                  </a:cubicBezTo>
                  <a:lnTo>
                    <a:pt x="13505" y="2354"/>
                  </a:lnTo>
                  <a:cubicBezTo>
                    <a:pt x="21157" y="456"/>
                    <a:pt x="27428" y="25"/>
                    <a:pt x="32689" y="1011"/>
                  </a:cubicBezTo>
                  <a:lnTo>
                    <a:pt x="32689" y="1011"/>
                  </a:lnTo>
                  <a:cubicBezTo>
                    <a:pt x="36891" y="1812"/>
                    <a:pt x="40390" y="3500"/>
                    <a:pt x="43643" y="5422"/>
                  </a:cubicBezTo>
                  <a:lnTo>
                    <a:pt x="43643" y="5422"/>
                  </a:lnTo>
                  <a:lnTo>
                    <a:pt x="44777" y="5422"/>
                  </a:lnTo>
                  <a:cubicBezTo>
                    <a:pt x="41290" y="3302"/>
                    <a:pt x="37532" y="1405"/>
                    <a:pt x="32911" y="542"/>
                  </a:cubicBezTo>
                  <a:lnTo>
                    <a:pt x="32911" y="542"/>
                  </a:lnTo>
                  <a:cubicBezTo>
                    <a:pt x="31026" y="185"/>
                    <a:pt x="29018" y="0"/>
                    <a:pt x="26861" y="0"/>
                  </a:cubicBezTo>
                  <a:lnTo>
                    <a:pt x="26861" y="0"/>
                  </a:lnTo>
                  <a:cubicBezTo>
                    <a:pt x="22832" y="0"/>
                    <a:pt x="18323" y="629"/>
                    <a:pt x="13222" y="18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1"/>
            <p:cNvSpPr/>
            <p:nvPr/>
          </p:nvSpPr>
          <p:spPr>
            <a:xfrm>
              <a:off x="2014000" y="4498850"/>
              <a:ext cx="850800" cy="331775"/>
            </a:xfrm>
            <a:custGeom>
              <a:rect b="b" l="l" r="r" t="t"/>
              <a:pathLst>
                <a:path extrusionOk="0" h="13271" w="34032">
                  <a:moveTo>
                    <a:pt x="3352" y="13"/>
                  </a:moveTo>
                  <a:cubicBezTo>
                    <a:pt x="2218" y="13"/>
                    <a:pt x="1097" y="25"/>
                    <a:pt x="0" y="13"/>
                  </a:cubicBezTo>
                  <a:lnTo>
                    <a:pt x="0" y="13"/>
                  </a:lnTo>
                  <a:lnTo>
                    <a:pt x="0" y="506"/>
                  </a:lnTo>
                  <a:cubicBezTo>
                    <a:pt x="1121" y="518"/>
                    <a:pt x="2243" y="506"/>
                    <a:pt x="3352" y="506"/>
                  </a:cubicBezTo>
                  <a:lnTo>
                    <a:pt x="3352" y="506"/>
                  </a:lnTo>
                  <a:cubicBezTo>
                    <a:pt x="8699" y="481"/>
                    <a:pt x="14231" y="444"/>
                    <a:pt x="18507" y="2292"/>
                  </a:cubicBezTo>
                  <a:lnTo>
                    <a:pt x="18507" y="2292"/>
                  </a:lnTo>
                  <a:cubicBezTo>
                    <a:pt x="21526" y="3586"/>
                    <a:pt x="23411" y="5570"/>
                    <a:pt x="25407" y="7677"/>
                  </a:cubicBezTo>
                  <a:lnTo>
                    <a:pt x="25407" y="7677"/>
                  </a:lnTo>
                  <a:cubicBezTo>
                    <a:pt x="27107" y="9463"/>
                    <a:pt x="28857" y="11312"/>
                    <a:pt x="31370" y="12679"/>
                  </a:cubicBezTo>
                  <a:lnTo>
                    <a:pt x="31370" y="12679"/>
                  </a:lnTo>
                  <a:cubicBezTo>
                    <a:pt x="31765" y="12889"/>
                    <a:pt x="32171" y="13086"/>
                    <a:pt x="32590" y="13271"/>
                  </a:cubicBezTo>
                  <a:lnTo>
                    <a:pt x="32590" y="13271"/>
                  </a:lnTo>
                  <a:lnTo>
                    <a:pt x="34032" y="13271"/>
                  </a:lnTo>
                  <a:cubicBezTo>
                    <a:pt x="33268" y="12987"/>
                    <a:pt x="32541" y="12667"/>
                    <a:pt x="31876" y="12297"/>
                  </a:cubicBezTo>
                  <a:lnTo>
                    <a:pt x="31876" y="12297"/>
                  </a:lnTo>
                  <a:cubicBezTo>
                    <a:pt x="29448" y="10991"/>
                    <a:pt x="27736" y="9168"/>
                    <a:pt x="26072" y="7418"/>
                  </a:cubicBezTo>
                  <a:lnTo>
                    <a:pt x="26072" y="7418"/>
                  </a:lnTo>
                  <a:cubicBezTo>
                    <a:pt x="24125" y="5360"/>
                    <a:pt x="22105" y="3241"/>
                    <a:pt x="18938" y="1873"/>
                  </a:cubicBezTo>
                  <a:lnTo>
                    <a:pt x="18938" y="1873"/>
                  </a:lnTo>
                  <a:cubicBezTo>
                    <a:pt x="15008" y="185"/>
                    <a:pt x="10165" y="1"/>
                    <a:pt x="5335" y="1"/>
                  </a:cubicBezTo>
                  <a:lnTo>
                    <a:pt x="5335" y="1"/>
                  </a:lnTo>
                  <a:cubicBezTo>
                    <a:pt x="4670" y="1"/>
                    <a:pt x="4005" y="1"/>
                    <a:pt x="3352"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1"/>
            <p:cNvSpPr/>
            <p:nvPr/>
          </p:nvSpPr>
          <p:spPr>
            <a:xfrm>
              <a:off x="3316350" y="4675350"/>
              <a:ext cx="1220175" cy="155275"/>
            </a:xfrm>
            <a:custGeom>
              <a:rect b="b" l="l" r="r" t="t"/>
              <a:pathLst>
                <a:path extrusionOk="0" h="6211" w="48807">
                  <a:moveTo>
                    <a:pt x="25790" y="247"/>
                  </a:moveTo>
                  <a:cubicBezTo>
                    <a:pt x="22943" y="494"/>
                    <a:pt x="19949" y="1011"/>
                    <a:pt x="16623" y="1800"/>
                  </a:cubicBezTo>
                  <a:lnTo>
                    <a:pt x="16623" y="1800"/>
                  </a:lnTo>
                  <a:cubicBezTo>
                    <a:pt x="14072" y="2416"/>
                    <a:pt x="11546" y="3130"/>
                    <a:pt x="9082" y="3833"/>
                  </a:cubicBezTo>
                  <a:lnTo>
                    <a:pt x="9082" y="3833"/>
                  </a:lnTo>
                  <a:cubicBezTo>
                    <a:pt x="7160" y="4387"/>
                    <a:pt x="5151" y="4954"/>
                    <a:pt x="3180" y="5459"/>
                  </a:cubicBezTo>
                  <a:lnTo>
                    <a:pt x="3180" y="5459"/>
                  </a:lnTo>
                  <a:cubicBezTo>
                    <a:pt x="2059" y="5743"/>
                    <a:pt x="999" y="6001"/>
                    <a:pt x="1" y="6211"/>
                  </a:cubicBezTo>
                  <a:lnTo>
                    <a:pt x="1" y="6211"/>
                  </a:lnTo>
                  <a:lnTo>
                    <a:pt x="395" y="6211"/>
                  </a:lnTo>
                  <a:cubicBezTo>
                    <a:pt x="1282" y="6014"/>
                    <a:pt x="2231" y="5792"/>
                    <a:pt x="3229" y="5533"/>
                  </a:cubicBezTo>
                  <a:lnTo>
                    <a:pt x="3229" y="5533"/>
                  </a:lnTo>
                  <a:cubicBezTo>
                    <a:pt x="5201" y="5028"/>
                    <a:pt x="7209" y="4461"/>
                    <a:pt x="9143" y="3907"/>
                  </a:cubicBezTo>
                  <a:lnTo>
                    <a:pt x="9143" y="3907"/>
                  </a:lnTo>
                  <a:cubicBezTo>
                    <a:pt x="11595" y="3204"/>
                    <a:pt x="14121" y="2490"/>
                    <a:pt x="16672" y="1874"/>
                  </a:cubicBezTo>
                  <a:lnTo>
                    <a:pt x="16672" y="1874"/>
                  </a:lnTo>
                  <a:cubicBezTo>
                    <a:pt x="19974" y="1085"/>
                    <a:pt x="22968" y="580"/>
                    <a:pt x="25802" y="333"/>
                  </a:cubicBezTo>
                  <a:lnTo>
                    <a:pt x="25802" y="333"/>
                  </a:lnTo>
                  <a:cubicBezTo>
                    <a:pt x="29572" y="1"/>
                    <a:pt x="33047" y="149"/>
                    <a:pt x="36127" y="765"/>
                  </a:cubicBezTo>
                  <a:lnTo>
                    <a:pt x="36127" y="765"/>
                  </a:lnTo>
                  <a:cubicBezTo>
                    <a:pt x="40908" y="1726"/>
                    <a:pt x="44703" y="3783"/>
                    <a:pt x="47463" y="5471"/>
                  </a:cubicBezTo>
                  <a:lnTo>
                    <a:pt x="47463" y="5471"/>
                  </a:lnTo>
                  <a:cubicBezTo>
                    <a:pt x="47857" y="5718"/>
                    <a:pt x="48239" y="5964"/>
                    <a:pt x="48634" y="6211"/>
                  </a:cubicBezTo>
                  <a:lnTo>
                    <a:pt x="48634" y="6211"/>
                  </a:lnTo>
                  <a:lnTo>
                    <a:pt x="48806" y="6211"/>
                  </a:lnTo>
                  <a:cubicBezTo>
                    <a:pt x="48387" y="5940"/>
                    <a:pt x="47968" y="5681"/>
                    <a:pt x="47549" y="5422"/>
                  </a:cubicBezTo>
                  <a:lnTo>
                    <a:pt x="47549" y="5422"/>
                  </a:lnTo>
                  <a:cubicBezTo>
                    <a:pt x="44777" y="3722"/>
                    <a:pt x="40970" y="1652"/>
                    <a:pt x="36164" y="691"/>
                  </a:cubicBezTo>
                  <a:lnTo>
                    <a:pt x="36164" y="691"/>
                  </a:lnTo>
                  <a:cubicBezTo>
                    <a:pt x="34144" y="284"/>
                    <a:pt x="31950" y="75"/>
                    <a:pt x="29609" y="75"/>
                  </a:cubicBezTo>
                  <a:lnTo>
                    <a:pt x="29609" y="75"/>
                  </a:lnTo>
                  <a:cubicBezTo>
                    <a:pt x="28377" y="75"/>
                    <a:pt x="27096" y="136"/>
                    <a:pt x="25790" y="247"/>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1"/>
            <p:cNvSpPr/>
            <p:nvPr/>
          </p:nvSpPr>
          <p:spPr>
            <a:xfrm>
              <a:off x="2014000" y="4536425"/>
              <a:ext cx="852050" cy="294200"/>
            </a:xfrm>
            <a:custGeom>
              <a:rect b="b" l="l" r="r" t="t"/>
              <a:pathLst>
                <a:path extrusionOk="0" h="11768" w="34082">
                  <a:moveTo>
                    <a:pt x="0" y="75"/>
                  </a:moveTo>
                  <a:cubicBezTo>
                    <a:pt x="1220" y="99"/>
                    <a:pt x="2440" y="99"/>
                    <a:pt x="3647" y="99"/>
                  </a:cubicBezTo>
                  <a:lnTo>
                    <a:pt x="3647" y="99"/>
                  </a:lnTo>
                  <a:cubicBezTo>
                    <a:pt x="7085" y="99"/>
                    <a:pt x="10646" y="99"/>
                    <a:pt x="13849" y="568"/>
                  </a:cubicBezTo>
                  <a:lnTo>
                    <a:pt x="13849" y="568"/>
                  </a:lnTo>
                  <a:cubicBezTo>
                    <a:pt x="15722" y="826"/>
                    <a:pt x="17324" y="1233"/>
                    <a:pt x="18741" y="1775"/>
                  </a:cubicBezTo>
                  <a:lnTo>
                    <a:pt x="18741" y="1775"/>
                  </a:lnTo>
                  <a:cubicBezTo>
                    <a:pt x="21883" y="2983"/>
                    <a:pt x="23978" y="4868"/>
                    <a:pt x="25998" y="6704"/>
                  </a:cubicBezTo>
                  <a:lnTo>
                    <a:pt x="25998" y="6704"/>
                  </a:lnTo>
                  <a:cubicBezTo>
                    <a:pt x="27736" y="8281"/>
                    <a:pt x="29534" y="9907"/>
                    <a:pt x="31986" y="11053"/>
                  </a:cubicBezTo>
                  <a:lnTo>
                    <a:pt x="31986" y="11053"/>
                  </a:lnTo>
                  <a:cubicBezTo>
                    <a:pt x="32171" y="11139"/>
                    <a:pt x="32356" y="11213"/>
                    <a:pt x="32553" y="11300"/>
                  </a:cubicBezTo>
                  <a:lnTo>
                    <a:pt x="32553" y="11300"/>
                  </a:lnTo>
                  <a:cubicBezTo>
                    <a:pt x="32948" y="11472"/>
                    <a:pt x="33366" y="11620"/>
                    <a:pt x="33798" y="11768"/>
                  </a:cubicBezTo>
                  <a:lnTo>
                    <a:pt x="33798" y="11768"/>
                  </a:lnTo>
                  <a:lnTo>
                    <a:pt x="34081" y="11768"/>
                  </a:lnTo>
                  <a:cubicBezTo>
                    <a:pt x="33576" y="11608"/>
                    <a:pt x="33083" y="11423"/>
                    <a:pt x="32615" y="11226"/>
                  </a:cubicBezTo>
                  <a:lnTo>
                    <a:pt x="32615" y="11226"/>
                  </a:lnTo>
                  <a:cubicBezTo>
                    <a:pt x="32430" y="11152"/>
                    <a:pt x="32245" y="11065"/>
                    <a:pt x="32060" y="10979"/>
                  </a:cubicBezTo>
                  <a:lnTo>
                    <a:pt x="32060" y="10979"/>
                  </a:lnTo>
                  <a:cubicBezTo>
                    <a:pt x="29633" y="9846"/>
                    <a:pt x="27834" y="8219"/>
                    <a:pt x="26097" y="6654"/>
                  </a:cubicBezTo>
                  <a:lnTo>
                    <a:pt x="26097" y="6654"/>
                  </a:lnTo>
                  <a:cubicBezTo>
                    <a:pt x="24064" y="4818"/>
                    <a:pt x="21969" y="2921"/>
                    <a:pt x="18803" y="1701"/>
                  </a:cubicBezTo>
                  <a:lnTo>
                    <a:pt x="18803" y="1701"/>
                  </a:lnTo>
                  <a:cubicBezTo>
                    <a:pt x="17373" y="1159"/>
                    <a:pt x="15759" y="752"/>
                    <a:pt x="13874" y="481"/>
                  </a:cubicBezTo>
                  <a:lnTo>
                    <a:pt x="13874" y="481"/>
                  </a:lnTo>
                  <a:cubicBezTo>
                    <a:pt x="10658" y="25"/>
                    <a:pt x="7097" y="25"/>
                    <a:pt x="3660" y="13"/>
                  </a:cubicBezTo>
                  <a:lnTo>
                    <a:pt x="3660" y="13"/>
                  </a:lnTo>
                  <a:cubicBezTo>
                    <a:pt x="2440" y="13"/>
                    <a:pt x="1220" y="13"/>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1"/>
            <p:cNvSpPr/>
            <p:nvPr/>
          </p:nvSpPr>
          <p:spPr>
            <a:xfrm>
              <a:off x="3200225" y="4652250"/>
              <a:ext cx="1356300" cy="178375"/>
            </a:xfrm>
            <a:custGeom>
              <a:rect b="b" l="l" r="r" t="t"/>
              <a:pathLst>
                <a:path extrusionOk="0" h="7135" w="54252">
                  <a:moveTo>
                    <a:pt x="30139" y="198"/>
                  </a:moveTo>
                  <a:cubicBezTo>
                    <a:pt x="27293" y="407"/>
                    <a:pt x="24188" y="900"/>
                    <a:pt x="20923" y="1652"/>
                  </a:cubicBezTo>
                  <a:lnTo>
                    <a:pt x="20923" y="1652"/>
                  </a:lnTo>
                  <a:cubicBezTo>
                    <a:pt x="17719" y="2391"/>
                    <a:pt x="14565" y="3315"/>
                    <a:pt x="11509" y="4215"/>
                  </a:cubicBezTo>
                  <a:lnTo>
                    <a:pt x="11509" y="4215"/>
                  </a:lnTo>
                  <a:cubicBezTo>
                    <a:pt x="10178" y="4609"/>
                    <a:pt x="8811" y="5003"/>
                    <a:pt x="7468" y="5385"/>
                  </a:cubicBezTo>
                  <a:lnTo>
                    <a:pt x="7468" y="5385"/>
                  </a:lnTo>
                  <a:cubicBezTo>
                    <a:pt x="5595" y="5915"/>
                    <a:pt x="4055" y="6309"/>
                    <a:pt x="2613" y="6630"/>
                  </a:cubicBezTo>
                  <a:lnTo>
                    <a:pt x="2613" y="6630"/>
                  </a:lnTo>
                  <a:cubicBezTo>
                    <a:pt x="1726" y="6827"/>
                    <a:pt x="851" y="6987"/>
                    <a:pt x="1" y="7135"/>
                  </a:cubicBezTo>
                  <a:lnTo>
                    <a:pt x="1" y="7135"/>
                  </a:lnTo>
                  <a:lnTo>
                    <a:pt x="457" y="7135"/>
                  </a:lnTo>
                  <a:cubicBezTo>
                    <a:pt x="1184" y="7012"/>
                    <a:pt x="1911" y="6864"/>
                    <a:pt x="2650" y="6703"/>
                  </a:cubicBezTo>
                  <a:lnTo>
                    <a:pt x="2650" y="6703"/>
                  </a:lnTo>
                  <a:cubicBezTo>
                    <a:pt x="4092" y="6383"/>
                    <a:pt x="5644" y="5977"/>
                    <a:pt x="7517" y="5459"/>
                  </a:cubicBezTo>
                  <a:lnTo>
                    <a:pt x="7517" y="5459"/>
                  </a:lnTo>
                  <a:cubicBezTo>
                    <a:pt x="8860" y="5077"/>
                    <a:pt x="10240" y="4670"/>
                    <a:pt x="11558" y="4288"/>
                  </a:cubicBezTo>
                  <a:lnTo>
                    <a:pt x="11558" y="4288"/>
                  </a:lnTo>
                  <a:cubicBezTo>
                    <a:pt x="14602" y="3389"/>
                    <a:pt x="17756" y="2465"/>
                    <a:pt x="20959" y="1726"/>
                  </a:cubicBezTo>
                  <a:lnTo>
                    <a:pt x="20959" y="1726"/>
                  </a:lnTo>
                  <a:cubicBezTo>
                    <a:pt x="24212" y="974"/>
                    <a:pt x="27305" y="481"/>
                    <a:pt x="30164" y="272"/>
                  </a:cubicBezTo>
                  <a:lnTo>
                    <a:pt x="30164" y="272"/>
                  </a:lnTo>
                  <a:cubicBezTo>
                    <a:pt x="33909" y="1"/>
                    <a:pt x="37384" y="198"/>
                    <a:pt x="40489" y="851"/>
                  </a:cubicBezTo>
                  <a:lnTo>
                    <a:pt x="40489" y="851"/>
                  </a:lnTo>
                  <a:cubicBezTo>
                    <a:pt x="44247" y="1639"/>
                    <a:pt x="47734" y="3118"/>
                    <a:pt x="51788" y="5656"/>
                  </a:cubicBezTo>
                  <a:lnTo>
                    <a:pt x="51788" y="5656"/>
                  </a:lnTo>
                  <a:cubicBezTo>
                    <a:pt x="52564" y="6137"/>
                    <a:pt x="53328" y="6630"/>
                    <a:pt x="54079" y="7135"/>
                  </a:cubicBezTo>
                  <a:lnTo>
                    <a:pt x="54079" y="7135"/>
                  </a:lnTo>
                  <a:lnTo>
                    <a:pt x="54252" y="7135"/>
                  </a:lnTo>
                  <a:cubicBezTo>
                    <a:pt x="53463" y="6617"/>
                    <a:pt x="52675" y="6100"/>
                    <a:pt x="51874" y="5595"/>
                  </a:cubicBezTo>
                  <a:lnTo>
                    <a:pt x="51874" y="5595"/>
                  </a:lnTo>
                  <a:cubicBezTo>
                    <a:pt x="47808" y="3056"/>
                    <a:pt x="44309" y="1578"/>
                    <a:pt x="40526" y="777"/>
                  </a:cubicBezTo>
                  <a:lnTo>
                    <a:pt x="40526" y="777"/>
                  </a:lnTo>
                  <a:cubicBezTo>
                    <a:pt x="38333" y="309"/>
                    <a:pt x="35942" y="75"/>
                    <a:pt x="33404" y="75"/>
                  </a:cubicBezTo>
                  <a:lnTo>
                    <a:pt x="33404" y="75"/>
                  </a:lnTo>
                  <a:cubicBezTo>
                    <a:pt x="32344" y="75"/>
                    <a:pt x="31260" y="112"/>
                    <a:pt x="30139" y="1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1"/>
            <p:cNvSpPr/>
            <p:nvPr/>
          </p:nvSpPr>
          <p:spPr>
            <a:xfrm>
              <a:off x="2014000" y="4568475"/>
              <a:ext cx="873900" cy="262150"/>
            </a:xfrm>
            <a:custGeom>
              <a:rect b="b" l="l" r="r" t="t"/>
              <a:pathLst>
                <a:path extrusionOk="0" h="10486" w="34956">
                  <a:moveTo>
                    <a:pt x="0" y="74"/>
                  </a:moveTo>
                  <a:cubicBezTo>
                    <a:pt x="1331" y="111"/>
                    <a:pt x="2674" y="111"/>
                    <a:pt x="4005" y="123"/>
                  </a:cubicBezTo>
                  <a:lnTo>
                    <a:pt x="4005" y="123"/>
                  </a:lnTo>
                  <a:cubicBezTo>
                    <a:pt x="7319" y="148"/>
                    <a:pt x="10744" y="173"/>
                    <a:pt x="13862" y="567"/>
                  </a:cubicBezTo>
                  <a:lnTo>
                    <a:pt x="13862" y="567"/>
                  </a:lnTo>
                  <a:cubicBezTo>
                    <a:pt x="15747" y="801"/>
                    <a:pt x="17361" y="1158"/>
                    <a:pt x="18803" y="1651"/>
                  </a:cubicBezTo>
                  <a:lnTo>
                    <a:pt x="18803" y="1651"/>
                  </a:lnTo>
                  <a:cubicBezTo>
                    <a:pt x="21981" y="2736"/>
                    <a:pt x="24162" y="4411"/>
                    <a:pt x="26282" y="6025"/>
                  </a:cubicBezTo>
                  <a:lnTo>
                    <a:pt x="26282" y="6025"/>
                  </a:lnTo>
                  <a:cubicBezTo>
                    <a:pt x="28167" y="7479"/>
                    <a:pt x="29953" y="8847"/>
                    <a:pt x="32381" y="9796"/>
                  </a:cubicBezTo>
                  <a:lnTo>
                    <a:pt x="32381" y="9796"/>
                  </a:lnTo>
                  <a:cubicBezTo>
                    <a:pt x="32566" y="9870"/>
                    <a:pt x="32750" y="9931"/>
                    <a:pt x="32935" y="10005"/>
                  </a:cubicBezTo>
                  <a:lnTo>
                    <a:pt x="32935" y="10005"/>
                  </a:lnTo>
                  <a:cubicBezTo>
                    <a:pt x="33465" y="10190"/>
                    <a:pt x="34019" y="10350"/>
                    <a:pt x="34599" y="10486"/>
                  </a:cubicBezTo>
                  <a:lnTo>
                    <a:pt x="34599" y="10486"/>
                  </a:lnTo>
                  <a:lnTo>
                    <a:pt x="34956" y="10486"/>
                  </a:lnTo>
                  <a:cubicBezTo>
                    <a:pt x="34278" y="10326"/>
                    <a:pt x="33613" y="10153"/>
                    <a:pt x="32997" y="9931"/>
                  </a:cubicBezTo>
                  <a:lnTo>
                    <a:pt x="32997" y="9931"/>
                  </a:lnTo>
                  <a:cubicBezTo>
                    <a:pt x="32812" y="9870"/>
                    <a:pt x="32627" y="9796"/>
                    <a:pt x="32442" y="9722"/>
                  </a:cubicBezTo>
                  <a:lnTo>
                    <a:pt x="32442" y="9722"/>
                  </a:lnTo>
                  <a:cubicBezTo>
                    <a:pt x="30040" y="8785"/>
                    <a:pt x="28253" y="7418"/>
                    <a:pt x="26368" y="5976"/>
                  </a:cubicBezTo>
                  <a:lnTo>
                    <a:pt x="26368" y="5976"/>
                  </a:lnTo>
                  <a:cubicBezTo>
                    <a:pt x="24249" y="4350"/>
                    <a:pt x="22055" y="2674"/>
                    <a:pt x="18852" y="1590"/>
                  </a:cubicBezTo>
                  <a:lnTo>
                    <a:pt x="18852" y="1590"/>
                  </a:lnTo>
                  <a:cubicBezTo>
                    <a:pt x="17410" y="1097"/>
                    <a:pt x="15784" y="727"/>
                    <a:pt x="13886" y="493"/>
                  </a:cubicBezTo>
                  <a:lnTo>
                    <a:pt x="13886" y="493"/>
                  </a:lnTo>
                  <a:cubicBezTo>
                    <a:pt x="10757" y="86"/>
                    <a:pt x="7331" y="62"/>
                    <a:pt x="4017" y="49"/>
                  </a:cubicBezTo>
                  <a:lnTo>
                    <a:pt x="4017" y="49"/>
                  </a:lnTo>
                  <a:cubicBezTo>
                    <a:pt x="2674" y="37"/>
                    <a:pt x="1331" y="25"/>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1"/>
            <p:cNvSpPr/>
            <p:nvPr/>
          </p:nvSpPr>
          <p:spPr>
            <a:xfrm>
              <a:off x="3068700" y="4629150"/>
              <a:ext cx="1506000" cy="201475"/>
            </a:xfrm>
            <a:custGeom>
              <a:rect b="b" l="l" r="r" t="t"/>
              <a:pathLst>
                <a:path extrusionOk="0" h="8059" w="60240">
                  <a:moveTo>
                    <a:pt x="35117" y="148"/>
                  </a:moveTo>
                  <a:cubicBezTo>
                    <a:pt x="32209" y="321"/>
                    <a:pt x="29091" y="777"/>
                    <a:pt x="25826" y="1504"/>
                  </a:cubicBezTo>
                  <a:lnTo>
                    <a:pt x="25826" y="1504"/>
                  </a:lnTo>
                  <a:cubicBezTo>
                    <a:pt x="21797" y="2391"/>
                    <a:pt x="17879" y="3611"/>
                    <a:pt x="14096" y="4781"/>
                  </a:cubicBezTo>
                  <a:lnTo>
                    <a:pt x="14096" y="4781"/>
                  </a:lnTo>
                  <a:cubicBezTo>
                    <a:pt x="13529" y="4954"/>
                    <a:pt x="12950" y="5126"/>
                    <a:pt x="12384" y="5311"/>
                  </a:cubicBezTo>
                  <a:lnTo>
                    <a:pt x="12384" y="5311"/>
                  </a:lnTo>
                  <a:cubicBezTo>
                    <a:pt x="10979" y="5742"/>
                    <a:pt x="9316" y="6235"/>
                    <a:pt x="7640" y="6679"/>
                  </a:cubicBezTo>
                  <a:lnTo>
                    <a:pt x="7640" y="6679"/>
                  </a:lnTo>
                  <a:cubicBezTo>
                    <a:pt x="5447" y="7258"/>
                    <a:pt x="2773" y="7812"/>
                    <a:pt x="1" y="8059"/>
                  </a:cubicBezTo>
                  <a:lnTo>
                    <a:pt x="1" y="8059"/>
                  </a:lnTo>
                  <a:lnTo>
                    <a:pt x="764" y="8059"/>
                  </a:lnTo>
                  <a:cubicBezTo>
                    <a:pt x="3278" y="7775"/>
                    <a:pt x="5668" y="7270"/>
                    <a:pt x="7677" y="6753"/>
                  </a:cubicBezTo>
                  <a:lnTo>
                    <a:pt x="7677" y="6753"/>
                  </a:lnTo>
                  <a:cubicBezTo>
                    <a:pt x="9365" y="6309"/>
                    <a:pt x="11028" y="5804"/>
                    <a:pt x="12433" y="5373"/>
                  </a:cubicBezTo>
                  <a:lnTo>
                    <a:pt x="12433" y="5373"/>
                  </a:lnTo>
                  <a:cubicBezTo>
                    <a:pt x="13000" y="5200"/>
                    <a:pt x="13579" y="5015"/>
                    <a:pt x="14158" y="4843"/>
                  </a:cubicBezTo>
                  <a:lnTo>
                    <a:pt x="14158" y="4843"/>
                  </a:lnTo>
                  <a:cubicBezTo>
                    <a:pt x="17928" y="3672"/>
                    <a:pt x="21834" y="2465"/>
                    <a:pt x="25863" y="1565"/>
                  </a:cubicBezTo>
                  <a:lnTo>
                    <a:pt x="25863" y="1565"/>
                  </a:lnTo>
                  <a:cubicBezTo>
                    <a:pt x="29116" y="838"/>
                    <a:pt x="32233" y="395"/>
                    <a:pt x="35129" y="222"/>
                  </a:cubicBezTo>
                  <a:lnTo>
                    <a:pt x="35129" y="222"/>
                  </a:lnTo>
                  <a:cubicBezTo>
                    <a:pt x="38875" y="1"/>
                    <a:pt x="42349" y="235"/>
                    <a:pt x="45467" y="937"/>
                  </a:cubicBezTo>
                  <a:lnTo>
                    <a:pt x="45467" y="937"/>
                  </a:lnTo>
                  <a:cubicBezTo>
                    <a:pt x="49249" y="1775"/>
                    <a:pt x="52724" y="3290"/>
                    <a:pt x="56741" y="5829"/>
                  </a:cubicBezTo>
                  <a:lnTo>
                    <a:pt x="56741" y="5829"/>
                  </a:lnTo>
                  <a:cubicBezTo>
                    <a:pt x="57874" y="6543"/>
                    <a:pt x="58995" y="7307"/>
                    <a:pt x="60080" y="8059"/>
                  </a:cubicBezTo>
                  <a:lnTo>
                    <a:pt x="60080" y="8059"/>
                  </a:lnTo>
                  <a:lnTo>
                    <a:pt x="60240" y="8059"/>
                  </a:lnTo>
                  <a:cubicBezTo>
                    <a:pt x="59131" y="7295"/>
                    <a:pt x="57985" y="6506"/>
                    <a:pt x="56827" y="5779"/>
                  </a:cubicBezTo>
                  <a:lnTo>
                    <a:pt x="56827" y="5779"/>
                  </a:lnTo>
                  <a:cubicBezTo>
                    <a:pt x="52798" y="3229"/>
                    <a:pt x="49311" y="1713"/>
                    <a:pt x="45503" y="863"/>
                  </a:cubicBezTo>
                  <a:lnTo>
                    <a:pt x="45503" y="863"/>
                  </a:lnTo>
                  <a:cubicBezTo>
                    <a:pt x="43125" y="333"/>
                    <a:pt x="40538" y="62"/>
                    <a:pt x="37778" y="62"/>
                  </a:cubicBezTo>
                  <a:lnTo>
                    <a:pt x="37778" y="62"/>
                  </a:lnTo>
                  <a:cubicBezTo>
                    <a:pt x="36903" y="62"/>
                    <a:pt x="36016" y="99"/>
                    <a:pt x="35117" y="14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1"/>
            <p:cNvSpPr/>
            <p:nvPr/>
          </p:nvSpPr>
          <p:spPr>
            <a:xfrm>
              <a:off x="2014000" y="4600500"/>
              <a:ext cx="911175" cy="230125"/>
            </a:xfrm>
            <a:custGeom>
              <a:rect b="b" l="l" r="r" t="t"/>
              <a:pathLst>
                <a:path extrusionOk="0" h="9205" w="36447">
                  <a:moveTo>
                    <a:pt x="0" y="75"/>
                  </a:moveTo>
                  <a:cubicBezTo>
                    <a:pt x="1479" y="124"/>
                    <a:pt x="2957" y="136"/>
                    <a:pt x="4436" y="161"/>
                  </a:cubicBezTo>
                  <a:lnTo>
                    <a:pt x="4436" y="161"/>
                  </a:lnTo>
                  <a:cubicBezTo>
                    <a:pt x="7590" y="198"/>
                    <a:pt x="10868" y="235"/>
                    <a:pt x="13862" y="567"/>
                  </a:cubicBezTo>
                  <a:lnTo>
                    <a:pt x="13862" y="567"/>
                  </a:lnTo>
                  <a:cubicBezTo>
                    <a:pt x="15771" y="789"/>
                    <a:pt x="17398" y="1097"/>
                    <a:pt x="18852" y="1528"/>
                  </a:cubicBezTo>
                  <a:lnTo>
                    <a:pt x="18852" y="1528"/>
                  </a:lnTo>
                  <a:cubicBezTo>
                    <a:pt x="22055" y="2477"/>
                    <a:pt x="24310" y="3931"/>
                    <a:pt x="26503" y="5323"/>
                  </a:cubicBezTo>
                  <a:lnTo>
                    <a:pt x="26503" y="5323"/>
                  </a:lnTo>
                  <a:cubicBezTo>
                    <a:pt x="28487" y="6580"/>
                    <a:pt x="30348" y="7775"/>
                    <a:pt x="32787" y="8539"/>
                  </a:cubicBezTo>
                  <a:lnTo>
                    <a:pt x="32787" y="8539"/>
                  </a:lnTo>
                  <a:cubicBezTo>
                    <a:pt x="32960" y="8601"/>
                    <a:pt x="33145" y="8650"/>
                    <a:pt x="33329" y="8700"/>
                  </a:cubicBezTo>
                  <a:lnTo>
                    <a:pt x="33329" y="8700"/>
                  </a:lnTo>
                  <a:cubicBezTo>
                    <a:pt x="34143" y="8921"/>
                    <a:pt x="34968" y="9094"/>
                    <a:pt x="35818" y="9205"/>
                  </a:cubicBezTo>
                  <a:lnTo>
                    <a:pt x="35818" y="9205"/>
                  </a:lnTo>
                  <a:lnTo>
                    <a:pt x="36447" y="9205"/>
                  </a:lnTo>
                  <a:cubicBezTo>
                    <a:pt x="35399" y="9094"/>
                    <a:pt x="34364" y="8909"/>
                    <a:pt x="33379" y="8638"/>
                  </a:cubicBezTo>
                  <a:lnTo>
                    <a:pt x="33379" y="8638"/>
                  </a:lnTo>
                  <a:cubicBezTo>
                    <a:pt x="33194" y="8589"/>
                    <a:pt x="33009" y="8527"/>
                    <a:pt x="32837" y="8478"/>
                  </a:cubicBezTo>
                  <a:lnTo>
                    <a:pt x="32837" y="8478"/>
                  </a:lnTo>
                  <a:cubicBezTo>
                    <a:pt x="30422" y="7714"/>
                    <a:pt x="28561" y="6531"/>
                    <a:pt x="26590" y="5274"/>
                  </a:cubicBezTo>
                  <a:lnTo>
                    <a:pt x="26590" y="5274"/>
                  </a:lnTo>
                  <a:cubicBezTo>
                    <a:pt x="24384" y="3870"/>
                    <a:pt x="22117" y="2416"/>
                    <a:pt x="18901" y="1467"/>
                  </a:cubicBezTo>
                  <a:lnTo>
                    <a:pt x="18901" y="1467"/>
                  </a:lnTo>
                  <a:cubicBezTo>
                    <a:pt x="17435" y="1023"/>
                    <a:pt x="15796" y="715"/>
                    <a:pt x="13886" y="493"/>
                  </a:cubicBezTo>
                  <a:lnTo>
                    <a:pt x="13886" y="493"/>
                  </a:lnTo>
                  <a:cubicBezTo>
                    <a:pt x="10880" y="161"/>
                    <a:pt x="7602" y="124"/>
                    <a:pt x="4436" y="87"/>
                  </a:cubicBezTo>
                  <a:lnTo>
                    <a:pt x="4436" y="87"/>
                  </a:lnTo>
                  <a:cubicBezTo>
                    <a:pt x="2957" y="62"/>
                    <a:pt x="1479" y="50"/>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1"/>
            <p:cNvSpPr/>
            <p:nvPr/>
          </p:nvSpPr>
          <p:spPr>
            <a:xfrm>
              <a:off x="5826225" y="4821675"/>
              <a:ext cx="38225" cy="8950"/>
            </a:xfrm>
            <a:custGeom>
              <a:rect b="b" l="l" r="r" t="t"/>
              <a:pathLst>
                <a:path extrusionOk="0" h="358" w="1529">
                  <a:moveTo>
                    <a:pt x="1" y="358"/>
                  </a:moveTo>
                  <a:lnTo>
                    <a:pt x="321" y="358"/>
                  </a:lnTo>
                  <a:cubicBezTo>
                    <a:pt x="715" y="259"/>
                    <a:pt x="1122" y="173"/>
                    <a:pt x="1529" y="74"/>
                  </a:cubicBezTo>
                  <a:lnTo>
                    <a:pt x="1529" y="74"/>
                  </a:lnTo>
                  <a:lnTo>
                    <a:pt x="1529" y="0"/>
                  </a:lnTo>
                  <a:cubicBezTo>
                    <a:pt x="1023" y="111"/>
                    <a:pt x="506" y="235"/>
                    <a:pt x="1" y="35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1"/>
            <p:cNvSpPr/>
            <p:nvPr/>
          </p:nvSpPr>
          <p:spPr>
            <a:xfrm>
              <a:off x="2014000" y="4606050"/>
              <a:ext cx="2578275" cy="232275"/>
            </a:xfrm>
            <a:custGeom>
              <a:rect b="b" l="l" r="r" t="t"/>
              <a:pathLst>
                <a:path extrusionOk="0" h="9291" w="103131">
                  <a:moveTo>
                    <a:pt x="77009" y="99"/>
                  </a:moveTo>
                  <a:cubicBezTo>
                    <a:pt x="74064" y="222"/>
                    <a:pt x="70922" y="641"/>
                    <a:pt x="67657" y="1343"/>
                  </a:cubicBezTo>
                  <a:lnTo>
                    <a:pt x="67657" y="1343"/>
                  </a:lnTo>
                  <a:cubicBezTo>
                    <a:pt x="62987" y="2354"/>
                    <a:pt x="58453" y="3820"/>
                    <a:pt x="54214" y="5237"/>
                  </a:cubicBezTo>
                  <a:lnTo>
                    <a:pt x="54214" y="5237"/>
                  </a:lnTo>
                  <a:cubicBezTo>
                    <a:pt x="52711" y="5742"/>
                    <a:pt x="51146" y="6260"/>
                    <a:pt x="49594" y="6728"/>
                  </a:cubicBezTo>
                  <a:lnTo>
                    <a:pt x="49594" y="6728"/>
                  </a:lnTo>
                  <a:cubicBezTo>
                    <a:pt x="43224" y="8662"/>
                    <a:pt x="37901" y="9217"/>
                    <a:pt x="33761" y="8391"/>
                  </a:cubicBezTo>
                  <a:lnTo>
                    <a:pt x="33761" y="8391"/>
                  </a:lnTo>
                  <a:cubicBezTo>
                    <a:pt x="33576" y="8354"/>
                    <a:pt x="33403" y="8317"/>
                    <a:pt x="33219" y="8280"/>
                  </a:cubicBezTo>
                  <a:lnTo>
                    <a:pt x="33219" y="8280"/>
                  </a:lnTo>
                  <a:cubicBezTo>
                    <a:pt x="30779" y="7701"/>
                    <a:pt x="28795" y="6679"/>
                    <a:pt x="26701" y="5594"/>
                  </a:cubicBezTo>
                  <a:lnTo>
                    <a:pt x="26701" y="5594"/>
                  </a:lnTo>
                  <a:cubicBezTo>
                    <a:pt x="24458" y="4424"/>
                    <a:pt x="22129" y="3216"/>
                    <a:pt x="18950" y="2403"/>
                  </a:cubicBezTo>
                  <a:lnTo>
                    <a:pt x="18950" y="2403"/>
                  </a:lnTo>
                  <a:cubicBezTo>
                    <a:pt x="17460" y="2021"/>
                    <a:pt x="15808" y="1750"/>
                    <a:pt x="13886" y="1553"/>
                  </a:cubicBezTo>
                  <a:lnTo>
                    <a:pt x="13886" y="1553"/>
                  </a:lnTo>
                  <a:cubicBezTo>
                    <a:pt x="11028" y="1282"/>
                    <a:pt x="7935" y="1233"/>
                    <a:pt x="4953" y="1183"/>
                  </a:cubicBezTo>
                  <a:lnTo>
                    <a:pt x="4953" y="1183"/>
                  </a:lnTo>
                  <a:cubicBezTo>
                    <a:pt x="3302" y="1159"/>
                    <a:pt x="1651" y="1122"/>
                    <a:pt x="0" y="1060"/>
                  </a:cubicBezTo>
                  <a:lnTo>
                    <a:pt x="0" y="1060"/>
                  </a:lnTo>
                  <a:lnTo>
                    <a:pt x="0" y="1134"/>
                  </a:lnTo>
                  <a:cubicBezTo>
                    <a:pt x="1639" y="1196"/>
                    <a:pt x="3302" y="1233"/>
                    <a:pt x="4953" y="1257"/>
                  </a:cubicBezTo>
                  <a:lnTo>
                    <a:pt x="4953" y="1257"/>
                  </a:lnTo>
                  <a:cubicBezTo>
                    <a:pt x="7935" y="1306"/>
                    <a:pt x="11015" y="1356"/>
                    <a:pt x="13874" y="1627"/>
                  </a:cubicBezTo>
                  <a:lnTo>
                    <a:pt x="13874" y="1627"/>
                  </a:lnTo>
                  <a:cubicBezTo>
                    <a:pt x="15771" y="1824"/>
                    <a:pt x="17423" y="2095"/>
                    <a:pt x="18913" y="2477"/>
                  </a:cubicBezTo>
                  <a:lnTo>
                    <a:pt x="18913" y="2477"/>
                  </a:lnTo>
                  <a:cubicBezTo>
                    <a:pt x="22068" y="3278"/>
                    <a:pt x="24396" y="4485"/>
                    <a:pt x="26639" y="5644"/>
                  </a:cubicBezTo>
                  <a:lnTo>
                    <a:pt x="26639" y="5644"/>
                  </a:lnTo>
                  <a:cubicBezTo>
                    <a:pt x="28734" y="6740"/>
                    <a:pt x="30717" y="7775"/>
                    <a:pt x="33182" y="8342"/>
                  </a:cubicBezTo>
                  <a:lnTo>
                    <a:pt x="33182" y="8342"/>
                  </a:lnTo>
                  <a:cubicBezTo>
                    <a:pt x="33354" y="8391"/>
                    <a:pt x="33539" y="8428"/>
                    <a:pt x="33724" y="8465"/>
                  </a:cubicBezTo>
                  <a:lnTo>
                    <a:pt x="33724" y="8465"/>
                  </a:lnTo>
                  <a:cubicBezTo>
                    <a:pt x="37901" y="9291"/>
                    <a:pt x="43248" y="8736"/>
                    <a:pt x="49643" y="6802"/>
                  </a:cubicBezTo>
                  <a:lnTo>
                    <a:pt x="49643" y="6802"/>
                  </a:lnTo>
                  <a:cubicBezTo>
                    <a:pt x="51196" y="6321"/>
                    <a:pt x="52760" y="5804"/>
                    <a:pt x="54276" y="5299"/>
                  </a:cubicBezTo>
                  <a:lnTo>
                    <a:pt x="54276" y="5299"/>
                  </a:lnTo>
                  <a:cubicBezTo>
                    <a:pt x="58502" y="3882"/>
                    <a:pt x="63024" y="2415"/>
                    <a:pt x="67694" y="1417"/>
                  </a:cubicBezTo>
                  <a:lnTo>
                    <a:pt x="67694" y="1417"/>
                  </a:lnTo>
                  <a:cubicBezTo>
                    <a:pt x="70947" y="715"/>
                    <a:pt x="74076" y="296"/>
                    <a:pt x="77021" y="161"/>
                  </a:cubicBezTo>
                  <a:lnTo>
                    <a:pt x="77021" y="161"/>
                  </a:lnTo>
                  <a:cubicBezTo>
                    <a:pt x="80755" y="0"/>
                    <a:pt x="84241" y="284"/>
                    <a:pt x="87359" y="1023"/>
                  </a:cubicBezTo>
                  <a:lnTo>
                    <a:pt x="87359" y="1023"/>
                  </a:lnTo>
                  <a:cubicBezTo>
                    <a:pt x="91129" y="1898"/>
                    <a:pt x="94702" y="3487"/>
                    <a:pt x="98621" y="6013"/>
                  </a:cubicBezTo>
                  <a:lnTo>
                    <a:pt x="98621" y="6013"/>
                  </a:lnTo>
                  <a:cubicBezTo>
                    <a:pt x="99816" y="6777"/>
                    <a:pt x="100999" y="7615"/>
                    <a:pt x="102157" y="8416"/>
                  </a:cubicBezTo>
                  <a:lnTo>
                    <a:pt x="102157" y="8416"/>
                  </a:lnTo>
                  <a:cubicBezTo>
                    <a:pt x="102428" y="8601"/>
                    <a:pt x="102699" y="8798"/>
                    <a:pt x="102970" y="8983"/>
                  </a:cubicBezTo>
                  <a:lnTo>
                    <a:pt x="102970" y="8983"/>
                  </a:lnTo>
                  <a:lnTo>
                    <a:pt x="103130" y="8983"/>
                  </a:lnTo>
                  <a:cubicBezTo>
                    <a:pt x="102834" y="8773"/>
                    <a:pt x="102526" y="8564"/>
                    <a:pt x="102231" y="8367"/>
                  </a:cubicBezTo>
                  <a:lnTo>
                    <a:pt x="102231" y="8367"/>
                  </a:lnTo>
                  <a:cubicBezTo>
                    <a:pt x="101085" y="7566"/>
                    <a:pt x="99902" y="6728"/>
                    <a:pt x="98694" y="5952"/>
                  </a:cubicBezTo>
                  <a:lnTo>
                    <a:pt x="98694" y="5952"/>
                  </a:lnTo>
                  <a:cubicBezTo>
                    <a:pt x="94776" y="3426"/>
                    <a:pt x="91191" y="1836"/>
                    <a:pt x="87408" y="949"/>
                  </a:cubicBezTo>
                  <a:lnTo>
                    <a:pt x="87408" y="949"/>
                  </a:lnTo>
                  <a:cubicBezTo>
                    <a:pt x="84845" y="345"/>
                    <a:pt x="82048" y="50"/>
                    <a:pt x="79067" y="50"/>
                  </a:cubicBezTo>
                  <a:lnTo>
                    <a:pt x="79067" y="50"/>
                  </a:lnTo>
                  <a:cubicBezTo>
                    <a:pt x="78389" y="50"/>
                    <a:pt x="77711" y="62"/>
                    <a:pt x="77009" y="9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1"/>
            <p:cNvSpPr/>
            <p:nvPr/>
          </p:nvSpPr>
          <p:spPr>
            <a:xfrm>
              <a:off x="5682075" y="4779175"/>
              <a:ext cx="182375" cy="51450"/>
            </a:xfrm>
            <a:custGeom>
              <a:rect b="b" l="l" r="r" t="t"/>
              <a:pathLst>
                <a:path extrusionOk="0" h="2058" w="7295">
                  <a:moveTo>
                    <a:pt x="2255" y="1331"/>
                  </a:moveTo>
                  <a:cubicBezTo>
                    <a:pt x="1491" y="1565"/>
                    <a:pt x="752" y="1811"/>
                    <a:pt x="0" y="2058"/>
                  </a:cubicBezTo>
                  <a:lnTo>
                    <a:pt x="0" y="2058"/>
                  </a:lnTo>
                  <a:lnTo>
                    <a:pt x="234" y="2058"/>
                  </a:lnTo>
                  <a:cubicBezTo>
                    <a:pt x="924" y="1836"/>
                    <a:pt x="1602" y="1614"/>
                    <a:pt x="2304" y="1392"/>
                  </a:cubicBezTo>
                  <a:lnTo>
                    <a:pt x="2304" y="1392"/>
                  </a:lnTo>
                  <a:cubicBezTo>
                    <a:pt x="3980" y="887"/>
                    <a:pt x="5643" y="444"/>
                    <a:pt x="7295" y="74"/>
                  </a:cubicBezTo>
                  <a:lnTo>
                    <a:pt x="7295" y="74"/>
                  </a:lnTo>
                  <a:lnTo>
                    <a:pt x="7295" y="0"/>
                  </a:lnTo>
                  <a:cubicBezTo>
                    <a:pt x="5631" y="382"/>
                    <a:pt x="3955" y="826"/>
                    <a:pt x="2255" y="133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1"/>
            <p:cNvSpPr/>
            <p:nvPr/>
          </p:nvSpPr>
          <p:spPr>
            <a:xfrm>
              <a:off x="2014000" y="4582950"/>
              <a:ext cx="2594900" cy="247675"/>
            </a:xfrm>
            <a:custGeom>
              <a:rect b="b" l="l" r="r" t="t"/>
              <a:pathLst>
                <a:path extrusionOk="0" h="9907" w="103796">
                  <a:moveTo>
                    <a:pt x="76725" y="37"/>
                  </a:moveTo>
                  <a:cubicBezTo>
                    <a:pt x="73731" y="136"/>
                    <a:pt x="70565" y="518"/>
                    <a:pt x="67312" y="1195"/>
                  </a:cubicBezTo>
                  <a:lnTo>
                    <a:pt x="67312" y="1195"/>
                  </a:lnTo>
                  <a:cubicBezTo>
                    <a:pt x="62162" y="2255"/>
                    <a:pt x="57418" y="3869"/>
                    <a:pt x="53869" y="5151"/>
                  </a:cubicBezTo>
                  <a:lnTo>
                    <a:pt x="53869" y="5151"/>
                  </a:lnTo>
                  <a:cubicBezTo>
                    <a:pt x="53401" y="5323"/>
                    <a:pt x="52933" y="5496"/>
                    <a:pt x="52465" y="5668"/>
                  </a:cubicBezTo>
                  <a:lnTo>
                    <a:pt x="52465" y="5668"/>
                  </a:lnTo>
                  <a:cubicBezTo>
                    <a:pt x="51393" y="6050"/>
                    <a:pt x="50382" y="6420"/>
                    <a:pt x="49360" y="6789"/>
                  </a:cubicBezTo>
                  <a:lnTo>
                    <a:pt x="49360" y="6789"/>
                  </a:lnTo>
                  <a:cubicBezTo>
                    <a:pt x="43113" y="8958"/>
                    <a:pt x="38135" y="9784"/>
                    <a:pt x="34143" y="9303"/>
                  </a:cubicBezTo>
                  <a:lnTo>
                    <a:pt x="34143" y="9303"/>
                  </a:lnTo>
                  <a:cubicBezTo>
                    <a:pt x="33958" y="9278"/>
                    <a:pt x="33785" y="9254"/>
                    <a:pt x="33613" y="9229"/>
                  </a:cubicBezTo>
                  <a:lnTo>
                    <a:pt x="33613" y="9229"/>
                  </a:lnTo>
                  <a:cubicBezTo>
                    <a:pt x="31087" y="8847"/>
                    <a:pt x="28955" y="7972"/>
                    <a:pt x="26701" y="7048"/>
                  </a:cubicBezTo>
                  <a:lnTo>
                    <a:pt x="26701" y="7048"/>
                  </a:lnTo>
                  <a:cubicBezTo>
                    <a:pt x="24433" y="6112"/>
                    <a:pt x="22092" y="5151"/>
                    <a:pt x="19000" y="4498"/>
                  </a:cubicBezTo>
                  <a:lnTo>
                    <a:pt x="19000" y="4498"/>
                  </a:lnTo>
                  <a:cubicBezTo>
                    <a:pt x="17496" y="4165"/>
                    <a:pt x="15821" y="3931"/>
                    <a:pt x="13886" y="3771"/>
                  </a:cubicBezTo>
                  <a:lnTo>
                    <a:pt x="13886" y="3771"/>
                  </a:lnTo>
                  <a:cubicBezTo>
                    <a:pt x="11213" y="3549"/>
                    <a:pt x="8354" y="3487"/>
                    <a:pt x="5594" y="3438"/>
                  </a:cubicBezTo>
                  <a:lnTo>
                    <a:pt x="5594" y="3438"/>
                  </a:lnTo>
                  <a:cubicBezTo>
                    <a:pt x="3733" y="3401"/>
                    <a:pt x="1861" y="3352"/>
                    <a:pt x="0" y="3265"/>
                  </a:cubicBezTo>
                  <a:lnTo>
                    <a:pt x="0" y="3265"/>
                  </a:lnTo>
                  <a:lnTo>
                    <a:pt x="0" y="3339"/>
                  </a:lnTo>
                  <a:cubicBezTo>
                    <a:pt x="1848" y="3426"/>
                    <a:pt x="3733" y="3463"/>
                    <a:pt x="5582" y="3500"/>
                  </a:cubicBezTo>
                  <a:lnTo>
                    <a:pt x="5582" y="3500"/>
                  </a:lnTo>
                  <a:cubicBezTo>
                    <a:pt x="8354" y="3561"/>
                    <a:pt x="11213" y="3623"/>
                    <a:pt x="13874" y="3832"/>
                  </a:cubicBezTo>
                  <a:lnTo>
                    <a:pt x="13874" y="3832"/>
                  </a:lnTo>
                  <a:cubicBezTo>
                    <a:pt x="15796" y="4005"/>
                    <a:pt x="17472" y="4239"/>
                    <a:pt x="18963" y="4559"/>
                  </a:cubicBezTo>
                  <a:lnTo>
                    <a:pt x="18963" y="4559"/>
                  </a:lnTo>
                  <a:cubicBezTo>
                    <a:pt x="22043" y="5225"/>
                    <a:pt x="24384" y="6173"/>
                    <a:pt x="26639" y="7110"/>
                  </a:cubicBezTo>
                  <a:lnTo>
                    <a:pt x="26639" y="7110"/>
                  </a:lnTo>
                  <a:cubicBezTo>
                    <a:pt x="28906" y="8034"/>
                    <a:pt x="31038" y="8909"/>
                    <a:pt x="33588" y="9303"/>
                  </a:cubicBezTo>
                  <a:lnTo>
                    <a:pt x="33588" y="9303"/>
                  </a:lnTo>
                  <a:cubicBezTo>
                    <a:pt x="33761" y="9328"/>
                    <a:pt x="33933" y="9352"/>
                    <a:pt x="34118" y="9377"/>
                  </a:cubicBezTo>
                  <a:lnTo>
                    <a:pt x="34118" y="9377"/>
                  </a:lnTo>
                  <a:cubicBezTo>
                    <a:pt x="38135" y="9857"/>
                    <a:pt x="43137" y="9032"/>
                    <a:pt x="49409" y="6851"/>
                  </a:cubicBezTo>
                  <a:lnTo>
                    <a:pt x="49409" y="6851"/>
                  </a:lnTo>
                  <a:cubicBezTo>
                    <a:pt x="50432" y="6481"/>
                    <a:pt x="51454" y="6112"/>
                    <a:pt x="52526" y="5730"/>
                  </a:cubicBezTo>
                  <a:lnTo>
                    <a:pt x="52526" y="5730"/>
                  </a:lnTo>
                  <a:cubicBezTo>
                    <a:pt x="52982" y="5557"/>
                    <a:pt x="53450" y="5385"/>
                    <a:pt x="53919" y="5212"/>
                  </a:cubicBezTo>
                  <a:lnTo>
                    <a:pt x="53919" y="5212"/>
                  </a:lnTo>
                  <a:cubicBezTo>
                    <a:pt x="57467" y="3931"/>
                    <a:pt x="62199" y="2317"/>
                    <a:pt x="67337" y="1257"/>
                  </a:cubicBezTo>
                  <a:lnTo>
                    <a:pt x="67337" y="1257"/>
                  </a:lnTo>
                  <a:cubicBezTo>
                    <a:pt x="70589" y="592"/>
                    <a:pt x="73744" y="197"/>
                    <a:pt x="76725" y="111"/>
                  </a:cubicBezTo>
                  <a:lnTo>
                    <a:pt x="76725" y="111"/>
                  </a:lnTo>
                  <a:cubicBezTo>
                    <a:pt x="80459" y="0"/>
                    <a:pt x="83933" y="333"/>
                    <a:pt x="87075" y="1109"/>
                  </a:cubicBezTo>
                  <a:lnTo>
                    <a:pt x="87075" y="1109"/>
                  </a:lnTo>
                  <a:cubicBezTo>
                    <a:pt x="90870" y="2033"/>
                    <a:pt x="94444" y="3647"/>
                    <a:pt x="98313" y="6186"/>
                  </a:cubicBezTo>
                  <a:lnTo>
                    <a:pt x="98313" y="6186"/>
                  </a:lnTo>
                  <a:cubicBezTo>
                    <a:pt x="99483" y="6962"/>
                    <a:pt x="100654" y="7787"/>
                    <a:pt x="101775" y="8588"/>
                  </a:cubicBezTo>
                  <a:lnTo>
                    <a:pt x="101775" y="8588"/>
                  </a:lnTo>
                  <a:cubicBezTo>
                    <a:pt x="102391" y="9032"/>
                    <a:pt x="103019" y="9475"/>
                    <a:pt x="103648" y="9907"/>
                  </a:cubicBezTo>
                  <a:lnTo>
                    <a:pt x="103648" y="9907"/>
                  </a:lnTo>
                  <a:lnTo>
                    <a:pt x="103796" y="9907"/>
                  </a:lnTo>
                  <a:cubicBezTo>
                    <a:pt x="103143" y="9451"/>
                    <a:pt x="102502" y="8995"/>
                    <a:pt x="101861" y="8539"/>
                  </a:cubicBezTo>
                  <a:lnTo>
                    <a:pt x="101861" y="8539"/>
                  </a:lnTo>
                  <a:cubicBezTo>
                    <a:pt x="100728" y="7738"/>
                    <a:pt x="99557" y="6913"/>
                    <a:pt x="98386" y="6136"/>
                  </a:cubicBezTo>
                  <a:lnTo>
                    <a:pt x="98386" y="6136"/>
                  </a:lnTo>
                  <a:cubicBezTo>
                    <a:pt x="94505" y="3598"/>
                    <a:pt x="90932" y="1972"/>
                    <a:pt x="87112" y="1035"/>
                  </a:cubicBezTo>
                  <a:lnTo>
                    <a:pt x="87112" y="1035"/>
                  </a:lnTo>
                  <a:cubicBezTo>
                    <a:pt x="84365" y="358"/>
                    <a:pt x="81358" y="25"/>
                    <a:pt x="78142" y="25"/>
                  </a:cubicBezTo>
                  <a:lnTo>
                    <a:pt x="78142" y="25"/>
                  </a:lnTo>
                  <a:cubicBezTo>
                    <a:pt x="77674" y="25"/>
                    <a:pt x="77206" y="25"/>
                    <a:pt x="76725" y="3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1"/>
            <p:cNvSpPr/>
            <p:nvPr/>
          </p:nvSpPr>
          <p:spPr>
            <a:xfrm>
              <a:off x="5573650" y="4736350"/>
              <a:ext cx="290800" cy="94275"/>
            </a:xfrm>
            <a:custGeom>
              <a:rect b="b" l="l" r="r" t="t"/>
              <a:pathLst>
                <a:path extrusionOk="0" h="3771" w="11632">
                  <a:moveTo>
                    <a:pt x="6087" y="1541"/>
                  </a:moveTo>
                  <a:cubicBezTo>
                    <a:pt x="3980" y="2231"/>
                    <a:pt x="1959" y="2994"/>
                    <a:pt x="0" y="3771"/>
                  </a:cubicBezTo>
                  <a:lnTo>
                    <a:pt x="0" y="3771"/>
                  </a:lnTo>
                  <a:lnTo>
                    <a:pt x="210" y="3771"/>
                  </a:lnTo>
                  <a:cubicBezTo>
                    <a:pt x="2119" y="3019"/>
                    <a:pt x="4079" y="2268"/>
                    <a:pt x="6136" y="1602"/>
                  </a:cubicBezTo>
                  <a:lnTo>
                    <a:pt x="6136" y="1602"/>
                  </a:lnTo>
                  <a:cubicBezTo>
                    <a:pt x="7972" y="998"/>
                    <a:pt x="9808" y="493"/>
                    <a:pt x="11632" y="74"/>
                  </a:cubicBezTo>
                  <a:lnTo>
                    <a:pt x="11632" y="74"/>
                  </a:lnTo>
                  <a:lnTo>
                    <a:pt x="11632" y="0"/>
                  </a:lnTo>
                  <a:cubicBezTo>
                    <a:pt x="9783" y="419"/>
                    <a:pt x="7935" y="937"/>
                    <a:pt x="6087" y="154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1"/>
            <p:cNvSpPr/>
            <p:nvPr/>
          </p:nvSpPr>
          <p:spPr>
            <a:xfrm>
              <a:off x="2014000" y="4559525"/>
              <a:ext cx="2611225" cy="271100"/>
            </a:xfrm>
            <a:custGeom>
              <a:rect b="b" l="l" r="r" t="t"/>
              <a:pathLst>
                <a:path extrusionOk="0" h="10844" w="104449">
                  <a:moveTo>
                    <a:pt x="76430" y="1"/>
                  </a:moveTo>
                  <a:cubicBezTo>
                    <a:pt x="73399" y="50"/>
                    <a:pt x="70220" y="407"/>
                    <a:pt x="66955" y="1048"/>
                  </a:cubicBezTo>
                  <a:lnTo>
                    <a:pt x="66955" y="1048"/>
                  </a:lnTo>
                  <a:cubicBezTo>
                    <a:pt x="62704" y="1898"/>
                    <a:pt x="58317" y="3217"/>
                    <a:pt x="53512" y="5090"/>
                  </a:cubicBezTo>
                  <a:lnTo>
                    <a:pt x="53512" y="5090"/>
                  </a:lnTo>
                  <a:cubicBezTo>
                    <a:pt x="52563" y="5459"/>
                    <a:pt x="51639" y="5841"/>
                    <a:pt x="50740" y="6199"/>
                  </a:cubicBezTo>
                  <a:lnTo>
                    <a:pt x="50740" y="6199"/>
                  </a:lnTo>
                  <a:cubicBezTo>
                    <a:pt x="50197" y="6420"/>
                    <a:pt x="49655" y="6642"/>
                    <a:pt x="49126" y="6852"/>
                  </a:cubicBezTo>
                  <a:lnTo>
                    <a:pt x="49126" y="6852"/>
                  </a:lnTo>
                  <a:cubicBezTo>
                    <a:pt x="44912" y="8515"/>
                    <a:pt x="39441" y="10412"/>
                    <a:pt x="34512" y="10228"/>
                  </a:cubicBezTo>
                  <a:lnTo>
                    <a:pt x="34512" y="10228"/>
                  </a:lnTo>
                  <a:cubicBezTo>
                    <a:pt x="34340" y="10215"/>
                    <a:pt x="34167" y="10203"/>
                    <a:pt x="33995" y="10191"/>
                  </a:cubicBezTo>
                  <a:lnTo>
                    <a:pt x="33995" y="10191"/>
                  </a:lnTo>
                  <a:cubicBezTo>
                    <a:pt x="31333" y="10018"/>
                    <a:pt x="29079" y="9316"/>
                    <a:pt x="26479" y="8503"/>
                  </a:cubicBezTo>
                  <a:lnTo>
                    <a:pt x="26479" y="8503"/>
                  </a:lnTo>
                  <a:cubicBezTo>
                    <a:pt x="24360" y="7850"/>
                    <a:pt x="21969" y="7098"/>
                    <a:pt x="19049" y="6593"/>
                  </a:cubicBezTo>
                  <a:lnTo>
                    <a:pt x="19049" y="6593"/>
                  </a:lnTo>
                  <a:cubicBezTo>
                    <a:pt x="17533" y="6322"/>
                    <a:pt x="15845" y="6125"/>
                    <a:pt x="13886" y="5989"/>
                  </a:cubicBezTo>
                  <a:lnTo>
                    <a:pt x="13886" y="5989"/>
                  </a:lnTo>
                  <a:cubicBezTo>
                    <a:pt x="11459" y="5829"/>
                    <a:pt x="8884" y="5767"/>
                    <a:pt x="6395" y="5706"/>
                  </a:cubicBezTo>
                  <a:lnTo>
                    <a:pt x="6395" y="5706"/>
                  </a:lnTo>
                  <a:cubicBezTo>
                    <a:pt x="4263" y="5656"/>
                    <a:pt x="2119" y="5607"/>
                    <a:pt x="0" y="5496"/>
                  </a:cubicBezTo>
                  <a:lnTo>
                    <a:pt x="0" y="5496"/>
                  </a:lnTo>
                  <a:lnTo>
                    <a:pt x="0" y="5558"/>
                  </a:lnTo>
                  <a:cubicBezTo>
                    <a:pt x="2119" y="5681"/>
                    <a:pt x="4263" y="5730"/>
                    <a:pt x="6383" y="5780"/>
                  </a:cubicBezTo>
                  <a:lnTo>
                    <a:pt x="6383" y="5780"/>
                  </a:lnTo>
                  <a:cubicBezTo>
                    <a:pt x="8884" y="5829"/>
                    <a:pt x="11459" y="5891"/>
                    <a:pt x="13874" y="6063"/>
                  </a:cubicBezTo>
                  <a:lnTo>
                    <a:pt x="13874" y="6063"/>
                  </a:lnTo>
                  <a:cubicBezTo>
                    <a:pt x="15833" y="6199"/>
                    <a:pt x="17509" y="6396"/>
                    <a:pt x="19024" y="6654"/>
                  </a:cubicBezTo>
                  <a:lnTo>
                    <a:pt x="19024" y="6654"/>
                  </a:lnTo>
                  <a:cubicBezTo>
                    <a:pt x="21932" y="7172"/>
                    <a:pt x="24323" y="7911"/>
                    <a:pt x="26442" y="8564"/>
                  </a:cubicBezTo>
                  <a:lnTo>
                    <a:pt x="26442" y="8564"/>
                  </a:lnTo>
                  <a:cubicBezTo>
                    <a:pt x="29042" y="9377"/>
                    <a:pt x="31296" y="10080"/>
                    <a:pt x="33983" y="10265"/>
                  </a:cubicBezTo>
                  <a:lnTo>
                    <a:pt x="33983" y="10265"/>
                  </a:lnTo>
                  <a:cubicBezTo>
                    <a:pt x="34155" y="10277"/>
                    <a:pt x="34340" y="10289"/>
                    <a:pt x="34512" y="10289"/>
                  </a:cubicBezTo>
                  <a:lnTo>
                    <a:pt x="34512" y="10289"/>
                  </a:lnTo>
                  <a:cubicBezTo>
                    <a:pt x="34746" y="10302"/>
                    <a:pt x="34981" y="10302"/>
                    <a:pt x="35215" y="10302"/>
                  </a:cubicBezTo>
                  <a:lnTo>
                    <a:pt x="35215" y="10302"/>
                  </a:lnTo>
                  <a:cubicBezTo>
                    <a:pt x="39983" y="10302"/>
                    <a:pt x="45158" y="8503"/>
                    <a:pt x="49175" y="6913"/>
                  </a:cubicBezTo>
                  <a:lnTo>
                    <a:pt x="49175" y="6913"/>
                  </a:lnTo>
                  <a:cubicBezTo>
                    <a:pt x="49717" y="6691"/>
                    <a:pt x="50259" y="6470"/>
                    <a:pt x="50801" y="6260"/>
                  </a:cubicBezTo>
                  <a:lnTo>
                    <a:pt x="50801" y="6260"/>
                  </a:lnTo>
                  <a:cubicBezTo>
                    <a:pt x="51701" y="5891"/>
                    <a:pt x="52625" y="5521"/>
                    <a:pt x="53574" y="5151"/>
                  </a:cubicBezTo>
                  <a:lnTo>
                    <a:pt x="53574" y="5151"/>
                  </a:lnTo>
                  <a:cubicBezTo>
                    <a:pt x="58367" y="3278"/>
                    <a:pt x="62753" y="1960"/>
                    <a:pt x="66979" y="1122"/>
                  </a:cubicBezTo>
                  <a:lnTo>
                    <a:pt x="66979" y="1122"/>
                  </a:lnTo>
                  <a:cubicBezTo>
                    <a:pt x="70232" y="469"/>
                    <a:pt x="73411" y="124"/>
                    <a:pt x="76430" y="75"/>
                  </a:cubicBezTo>
                  <a:lnTo>
                    <a:pt x="76430" y="75"/>
                  </a:lnTo>
                  <a:cubicBezTo>
                    <a:pt x="80151" y="13"/>
                    <a:pt x="83638" y="383"/>
                    <a:pt x="86792" y="1196"/>
                  </a:cubicBezTo>
                  <a:lnTo>
                    <a:pt x="86792" y="1196"/>
                  </a:lnTo>
                  <a:cubicBezTo>
                    <a:pt x="90612" y="2182"/>
                    <a:pt x="94173" y="3833"/>
                    <a:pt x="97992" y="6371"/>
                  </a:cubicBezTo>
                  <a:lnTo>
                    <a:pt x="97992" y="6371"/>
                  </a:lnTo>
                  <a:cubicBezTo>
                    <a:pt x="99150" y="7147"/>
                    <a:pt x="100296" y="7985"/>
                    <a:pt x="101405" y="8786"/>
                  </a:cubicBezTo>
                  <a:lnTo>
                    <a:pt x="101405" y="8786"/>
                  </a:lnTo>
                  <a:cubicBezTo>
                    <a:pt x="102366" y="9476"/>
                    <a:pt x="103327" y="10166"/>
                    <a:pt x="104313" y="10844"/>
                  </a:cubicBezTo>
                  <a:lnTo>
                    <a:pt x="104313" y="10844"/>
                  </a:lnTo>
                  <a:lnTo>
                    <a:pt x="104449" y="10844"/>
                  </a:lnTo>
                  <a:cubicBezTo>
                    <a:pt x="103438" y="10154"/>
                    <a:pt x="102465" y="9439"/>
                    <a:pt x="101491" y="8737"/>
                  </a:cubicBezTo>
                  <a:lnTo>
                    <a:pt x="101491" y="8737"/>
                  </a:lnTo>
                  <a:cubicBezTo>
                    <a:pt x="100383" y="7936"/>
                    <a:pt x="99224" y="7098"/>
                    <a:pt x="98066" y="6334"/>
                  </a:cubicBezTo>
                  <a:lnTo>
                    <a:pt x="98066" y="6334"/>
                  </a:lnTo>
                  <a:cubicBezTo>
                    <a:pt x="94246" y="3771"/>
                    <a:pt x="90673" y="2120"/>
                    <a:pt x="86829" y="1134"/>
                  </a:cubicBezTo>
                  <a:lnTo>
                    <a:pt x="86829" y="1134"/>
                  </a:lnTo>
                  <a:cubicBezTo>
                    <a:pt x="83884" y="383"/>
                    <a:pt x="80656" y="1"/>
                    <a:pt x="77218" y="1"/>
                  </a:cubicBezTo>
                  <a:lnTo>
                    <a:pt x="77218" y="1"/>
                  </a:lnTo>
                  <a:cubicBezTo>
                    <a:pt x="76960" y="1"/>
                    <a:pt x="76688" y="1"/>
                    <a:pt x="76430"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1"/>
            <p:cNvSpPr/>
            <p:nvPr/>
          </p:nvSpPr>
          <p:spPr>
            <a:xfrm>
              <a:off x="2014000" y="4535200"/>
              <a:ext cx="2628175" cy="295425"/>
            </a:xfrm>
            <a:custGeom>
              <a:rect b="b" l="l" r="r" t="t"/>
              <a:pathLst>
                <a:path extrusionOk="0" h="11817" w="105127">
                  <a:moveTo>
                    <a:pt x="76146" y="0"/>
                  </a:moveTo>
                  <a:cubicBezTo>
                    <a:pt x="73078" y="13"/>
                    <a:pt x="69862" y="333"/>
                    <a:pt x="66597" y="949"/>
                  </a:cubicBezTo>
                  <a:lnTo>
                    <a:pt x="66597" y="949"/>
                  </a:lnTo>
                  <a:cubicBezTo>
                    <a:pt x="62174" y="1799"/>
                    <a:pt x="57652" y="3179"/>
                    <a:pt x="53167" y="5065"/>
                  </a:cubicBezTo>
                  <a:lnTo>
                    <a:pt x="53167" y="5065"/>
                  </a:lnTo>
                  <a:cubicBezTo>
                    <a:pt x="51787" y="5644"/>
                    <a:pt x="50481" y="6235"/>
                    <a:pt x="49212" y="6802"/>
                  </a:cubicBezTo>
                  <a:lnTo>
                    <a:pt x="49212" y="6802"/>
                  </a:lnTo>
                  <a:lnTo>
                    <a:pt x="48891" y="6950"/>
                  </a:lnTo>
                  <a:cubicBezTo>
                    <a:pt x="44591" y="8884"/>
                    <a:pt x="39601" y="10967"/>
                    <a:pt x="34894" y="11176"/>
                  </a:cubicBezTo>
                  <a:lnTo>
                    <a:pt x="34894" y="11176"/>
                  </a:lnTo>
                  <a:cubicBezTo>
                    <a:pt x="34722" y="11188"/>
                    <a:pt x="34549" y="11188"/>
                    <a:pt x="34389" y="11201"/>
                  </a:cubicBezTo>
                  <a:lnTo>
                    <a:pt x="34389" y="11201"/>
                  </a:lnTo>
                  <a:cubicBezTo>
                    <a:pt x="31494" y="11250"/>
                    <a:pt x="28918" y="10683"/>
                    <a:pt x="25949" y="10018"/>
                  </a:cubicBezTo>
                  <a:lnTo>
                    <a:pt x="25949" y="10018"/>
                  </a:lnTo>
                  <a:cubicBezTo>
                    <a:pt x="23965" y="9587"/>
                    <a:pt x="21710" y="9081"/>
                    <a:pt x="19098" y="8724"/>
                  </a:cubicBezTo>
                  <a:lnTo>
                    <a:pt x="19098" y="8724"/>
                  </a:lnTo>
                  <a:cubicBezTo>
                    <a:pt x="17570" y="8515"/>
                    <a:pt x="15870" y="8367"/>
                    <a:pt x="13899" y="8256"/>
                  </a:cubicBezTo>
                  <a:lnTo>
                    <a:pt x="13899" y="8256"/>
                  </a:lnTo>
                  <a:cubicBezTo>
                    <a:pt x="11792" y="8133"/>
                    <a:pt x="9574" y="8083"/>
                    <a:pt x="7430" y="8034"/>
                  </a:cubicBezTo>
                  <a:lnTo>
                    <a:pt x="7430" y="8034"/>
                  </a:lnTo>
                  <a:cubicBezTo>
                    <a:pt x="4953" y="7972"/>
                    <a:pt x="2464" y="7899"/>
                    <a:pt x="0" y="7751"/>
                  </a:cubicBezTo>
                  <a:lnTo>
                    <a:pt x="0" y="7751"/>
                  </a:lnTo>
                  <a:lnTo>
                    <a:pt x="0" y="7825"/>
                  </a:lnTo>
                  <a:cubicBezTo>
                    <a:pt x="2452" y="7972"/>
                    <a:pt x="4953" y="8034"/>
                    <a:pt x="7430" y="8096"/>
                  </a:cubicBezTo>
                  <a:lnTo>
                    <a:pt x="7430" y="8096"/>
                  </a:lnTo>
                  <a:cubicBezTo>
                    <a:pt x="9562" y="8145"/>
                    <a:pt x="11779" y="8207"/>
                    <a:pt x="13886" y="8317"/>
                  </a:cubicBezTo>
                  <a:lnTo>
                    <a:pt x="13886" y="8317"/>
                  </a:lnTo>
                  <a:cubicBezTo>
                    <a:pt x="15858" y="8428"/>
                    <a:pt x="17558" y="8576"/>
                    <a:pt x="19074" y="8786"/>
                  </a:cubicBezTo>
                  <a:lnTo>
                    <a:pt x="19074" y="8786"/>
                  </a:lnTo>
                  <a:cubicBezTo>
                    <a:pt x="21686" y="9143"/>
                    <a:pt x="23928" y="9648"/>
                    <a:pt x="25912" y="10079"/>
                  </a:cubicBezTo>
                  <a:lnTo>
                    <a:pt x="25912" y="10079"/>
                  </a:lnTo>
                  <a:cubicBezTo>
                    <a:pt x="28906" y="10745"/>
                    <a:pt x="31481" y="11312"/>
                    <a:pt x="34389" y="11262"/>
                  </a:cubicBezTo>
                  <a:lnTo>
                    <a:pt x="34389" y="11262"/>
                  </a:lnTo>
                  <a:cubicBezTo>
                    <a:pt x="34549" y="11262"/>
                    <a:pt x="34734" y="11250"/>
                    <a:pt x="34907" y="11250"/>
                  </a:cubicBezTo>
                  <a:lnTo>
                    <a:pt x="34907" y="11250"/>
                  </a:lnTo>
                  <a:cubicBezTo>
                    <a:pt x="39626" y="11028"/>
                    <a:pt x="44628" y="8946"/>
                    <a:pt x="48953" y="6999"/>
                  </a:cubicBezTo>
                  <a:lnTo>
                    <a:pt x="48953" y="6999"/>
                  </a:lnTo>
                  <a:lnTo>
                    <a:pt x="49273" y="6864"/>
                  </a:lnTo>
                  <a:cubicBezTo>
                    <a:pt x="50542" y="6284"/>
                    <a:pt x="51849" y="5693"/>
                    <a:pt x="53216" y="5126"/>
                  </a:cubicBezTo>
                  <a:lnTo>
                    <a:pt x="53216" y="5126"/>
                  </a:lnTo>
                  <a:cubicBezTo>
                    <a:pt x="57701" y="3241"/>
                    <a:pt x="62211" y="1861"/>
                    <a:pt x="66622" y="1011"/>
                  </a:cubicBezTo>
                  <a:lnTo>
                    <a:pt x="66622" y="1011"/>
                  </a:lnTo>
                  <a:cubicBezTo>
                    <a:pt x="69887" y="395"/>
                    <a:pt x="73091" y="74"/>
                    <a:pt x="76146" y="62"/>
                  </a:cubicBezTo>
                  <a:lnTo>
                    <a:pt x="76146" y="62"/>
                  </a:lnTo>
                  <a:cubicBezTo>
                    <a:pt x="76183" y="62"/>
                    <a:pt x="76233" y="62"/>
                    <a:pt x="76282" y="62"/>
                  </a:cubicBezTo>
                  <a:lnTo>
                    <a:pt x="76282" y="62"/>
                  </a:lnTo>
                  <a:cubicBezTo>
                    <a:pt x="79929" y="62"/>
                    <a:pt x="83367" y="493"/>
                    <a:pt x="86509" y="1331"/>
                  </a:cubicBezTo>
                  <a:lnTo>
                    <a:pt x="86509" y="1331"/>
                  </a:lnTo>
                  <a:cubicBezTo>
                    <a:pt x="90316" y="2354"/>
                    <a:pt x="93963" y="4079"/>
                    <a:pt x="97684" y="6605"/>
                  </a:cubicBezTo>
                  <a:lnTo>
                    <a:pt x="97684" y="6605"/>
                  </a:lnTo>
                  <a:cubicBezTo>
                    <a:pt x="98818" y="7381"/>
                    <a:pt x="99951" y="8207"/>
                    <a:pt x="101036" y="9007"/>
                  </a:cubicBezTo>
                  <a:lnTo>
                    <a:pt x="101036" y="9007"/>
                  </a:lnTo>
                  <a:cubicBezTo>
                    <a:pt x="102329" y="9956"/>
                    <a:pt x="103623" y="10917"/>
                    <a:pt x="104991" y="11817"/>
                  </a:cubicBezTo>
                  <a:lnTo>
                    <a:pt x="104991" y="11817"/>
                  </a:lnTo>
                  <a:lnTo>
                    <a:pt x="105126" y="11817"/>
                  </a:lnTo>
                  <a:cubicBezTo>
                    <a:pt x="103746" y="10905"/>
                    <a:pt x="102428" y="9932"/>
                    <a:pt x="101122" y="8970"/>
                  </a:cubicBezTo>
                  <a:lnTo>
                    <a:pt x="101122" y="8970"/>
                  </a:lnTo>
                  <a:cubicBezTo>
                    <a:pt x="100025" y="8170"/>
                    <a:pt x="98892" y="7332"/>
                    <a:pt x="97758" y="6555"/>
                  </a:cubicBezTo>
                  <a:lnTo>
                    <a:pt x="97758" y="6555"/>
                  </a:lnTo>
                  <a:cubicBezTo>
                    <a:pt x="94025" y="4030"/>
                    <a:pt x="90365" y="2305"/>
                    <a:pt x="86546" y="1270"/>
                  </a:cubicBezTo>
                  <a:lnTo>
                    <a:pt x="86546" y="1270"/>
                  </a:lnTo>
                  <a:cubicBezTo>
                    <a:pt x="83391" y="432"/>
                    <a:pt x="79941" y="0"/>
                    <a:pt x="76282" y="0"/>
                  </a:cubicBezTo>
                  <a:lnTo>
                    <a:pt x="76282" y="0"/>
                  </a:lnTo>
                  <a:lnTo>
                    <a:pt x="76146" y="0"/>
                  </a:ln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1"/>
            <p:cNvSpPr/>
            <p:nvPr/>
          </p:nvSpPr>
          <p:spPr>
            <a:xfrm>
              <a:off x="5484625" y="4693525"/>
              <a:ext cx="379825" cy="137100"/>
            </a:xfrm>
            <a:custGeom>
              <a:rect b="b" l="l" r="r" t="t"/>
              <a:pathLst>
                <a:path extrusionOk="0" h="5484" w="15193">
                  <a:moveTo>
                    <a:pt x="9143" y="1750"/>
                  </a:moveTo>
                  <a:cubicBezTo>
                    <a:pt x="6407" y="2699"/>
                    <a:pt x="3857" y="3808"/>
                    <a:pt x="1380" y="4880"/>
                  </a:cubicBezTo>
                  <a:lnTo>
                    <a:pt x="1380" y="4880"/>
                  </a:lnTo>
                  <a:cubicBezTo>
                    <a:pt x="974" y="5065"/>
                    <a:pt x="567" y="5237"/>
                    <a:pt x="160" y="5410"/>
                  </a:cubicBezTo>
                  <a:lnTo>
                    <a:pt x="160" y="5410"/>
                  </a:lnTo>
                  <a:cubicBezTo>
                    <a:pt x="99" y="5434"/>
                    <a:pt x="50" y="5459"/>
                    <a:pt x="0" y="5484"/>
                  </a:cubicBezTo>
                  <a:lnTo>
                    <a:pt x="0" y="5484"/>
                  </a:lnTo>
                  <a:lnTo>
                    <a:pt x="173" y="5484"/>
                  </a:lnTo>
                  <a:cubicBezTo>
                    <a:pt x="185" y="5484"/>
                    <a:pt x="197" y="5471"/>
                    <a:pt x="210" y="5471"/>
                  </a:cubicBezTo>
                  <a:lnTo>
                    <a:pt x="210" y="5471"/>
                  </a:lnTo>
                  <a:cubicBezTo>
                    <a:pt x="616" y="5287"/>
                    <a:pt x="1023" y="5114"/>
                    <a:pt x="1442" y="4942"/>
                  </a:cubicBezTo>
                  <a:lnTo>
                    <a:pt x="1442" y="4942"/>
                  </a:lnTo>
                  <a:cubicBezTo>
                    <a:pt x="3906" y="3870"/>
                    <a:pt x="6457" y="2761"/>
                    <a:pt x="9192" y="1800"/>
                  </a:cubicBezTo>
                  <a:lnTo>
                    <a:pt x="9192" y="1800"/>
                  </a:lnTo>
                  <a:cubicBezTo>
                    <a:pt x="11176" y="1110"/>
                    <a:pt x="13184" y="531"/>
                    <a:pt x="15193" y="62"/>
                  </a:cubicBezTo>
                  <a:lnTo>
                    <a:pt x="15193" y="62"/>
                  </a:lnTo>
                  <a:lnTo>
                    <a:pt x="15193" y="1"/>
                  </a:lnTo>
                  <a:cubicBezTo>
                    <a:pt x="13160" y="469"/>
                    <a:pt x="11151" y="1048"/>
                    <a:pt x="9143" y="17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1"/>
            <p:cNvSpPr/>
            <p:nvPr/>
          </p:nvSpPr>
          <p:spPr>
            <a:xfrm>
              <a:off x="5406375" y="4650400"/>
              <a:ext cx="458075" cy="180225"/>
            </a:xfrm>
            <a:custGeom>
              <a:rect b="b" l="l" r="r" t="t"/>
              <a:pathLst>
                <a:path extrusionOk="0" h="7209" w="18323">
                  <a:moveTo>
                    <a:pt x="11755" y="1972"/>
                  </a:moveTo>
                  <a:cubicBezTo>
                    <a:pt x="8934" y="3019"/>
                    <a:pt x="6322" y="4252"/>
                    <a:pt x="3808" y="5447"/>
                  </a:cubicBezTo>
                  <a:lnTo>
                    <a:pt x="3808" y="5447"/>
                  </a:lnTo>
                  <a:cubicBezTo>
                    <a:pt x="3500" y="5595"/>
                    <a:pt x="3204" y="5730"/>
                    <a:pt x="2908" y="5878"/>
                  </a:cubicBezTo>
                  <a:lnTo>
                    <a:pt x="2908" y="5878"/>
                  </a:lnTo>
                  <a:cubicBezTo>
                    <a:pt x="1972" y="6309"/>
                    <a:pt x="1011" y="6765"/>
                    <a:pt x="1" y="7209"/>
                  </a:cubicBezTo>
                  <a:lnTo>
                    <a:pt x="1" y="7209"/>
                  </a:lnTo>
                  <a:lnTo>
                    <a:pt x="173" y="7209"/>
                  </a:lnTo>
                  <a:cubicBezTo>
                    <a:pt x="1134" y="6777"/>
                    <a:pt x="2071" y="6346"/>
                    <a:pt x="2958" y="5927"/>
                  </a:cubicBezTo>
                  <a:lnTo>
                    <a:pt x="2958" y="5927"/>
                  </a:lnTo>
                  <a:cubicBezTo>
                    <a:pt x="3266" y="5779"/>
                    <a:pt x="3562" y="5644"/>
                    <a:pt x="3870" y="5496"/>
                  </a:cubicBezTo>
                  <a:lnTo>
                    <a:pt x="3870" y="5496"/>
                  </a:lnTo>
                  <a:cubicBezTo>
                    <a:pt x="6383" y="4301"/>
                    <a:pt x="8983" y="3069"/>
                    <a:pt x="11805" y="2021"/>
                  </a:cubicBezTo>
                  <a:lnTo>
                    <a:pt x="11805" y="2021"/>
                  </a:lnTo>
                  <a:cubicBezTo>
                    <a:pt x="13924" y="1233"/>
                    <a:pt x="16105" y="580"/>
                    <a:pt x="18323" y="75"/>
                  </a:cubicBezTo>
                  <a:lnTo>
                    <a:pt x="18323" y="75"/>
                  </a:lnTo>
                  <a:lnTo>
                    <a:pt x="18323" y="1"/>
                  </a:lnTo>
                  <a:cubicBezTo>
                    <a:pt x="16092" y="518"/>
                    <a:pt x="13887" y="1171"/>
                    <a:pt x="11755" y="197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1"/>
            <p:cNvSpPr/>
            <p:nvPr/>
          </p:nvSpPr>
          <p:spPr>
            <a:xfrm>
              <a:off x="2014000" y="4510875"/>
              <a:ext cx="2645725" cy="319750"/>
            </a:xfrm>
            <a:custGeom>
              <a:rect b="b" l="l" r="r" t="t"/>
              <a:pathLst>
                <a:path extrusionOk="0" h="12790" w="105829">
                  <a:moveTo>
                    <a:pt x="66240" y="850"/>
                  </a:moveTo>
                  <a:cubicBezTo>
                    <a:pt x="61681" y="1688"/>
                    <a:pt x="57036" y="3130"/>
                    <a:pt x="52810" y="5040"/>
                  </a:cubicBezTo>
                  <a:lnTo>
                    <a:pt x="52810" y="5040"/>
                  </a:lnTo>
                  <a:cubicBezTo>
                    <a:pt x="51343" y="5705"/>
                    <a:pt x="49951" y="6395"/>
                    <a:pt x="48657" y="7048"/>
                  </a:cubicBezTo>
                  <a:lnTo>
                    <a:pt x="48657" y="7048"/>
                  </a:lnTo>
                  <a:cubicBezTo>
                    <a:pt x="44296" y="9253"/>
                    <a:pt x="39786" y="11533"/>
                    <a:pt x="35276" y="12137"/>
                  </a:cubicBezTo>
                  <a:lnTo>
                    <a:pt x="35276" y="12137"/>
                  </a:lnTo>
                  <a:cubicBezTo>
                    <a:pt x="35104" y="12161"/>
                    <a:pt x="34944" y="12186"/>
                    <a:pt x="34771" y="12198"/>
                  </a:cubicBezTo>
                  <a:lnTo>
                    <a:pt x="34771" y="12198"/>
                  </a:lnTo>
                  <a:cubicBezTo>
                    <a:pt x="31543" y="12543"/>
                    <a:pt x="28475" y="12112"/>
                    <a:pt x="24939" y="11595"/>
                  </a:cubicBezTo>
                  <a:lnTo>
                    <a:pt x="24939" y="11595"/>
                  </a:lnTo>
                  <a:cubicBezTo>
                    <a:pt x="23226" y="11348"/>
                    <a:pt x="21279" y="11077"/>
                    <a:pt x="19148" y="10855"/>
                  </a:cubicBezTo>
                  <a:lnTo>
                    <a:pt x="19148" y="10855"/>
                  </a:lnTo>
                  <a:cubicBezTo>
                    <a:pt x="17632" y="10707"/>
                    <a:pt x="15919" y="10597"/>
                    <a:pt x="13899" y="10510"/>
                  </a:cubicBezTo>
                  <a:lnTo>
                    <a:pt x="13899" y="10510"/>
                  </a:lnTo>
                  <a:cubicBezTo>
                    <a:pt x="12235" y="10449"/>
                    <a:pt x="10498" y="10399"/>
                    <a:pt x="8810" y="10362"/>
                  </a:cubicBezTo>
                  <a:lnTo>
                    <a:pt x="8810" y="10362"/>
                  </a:lnTo>
                  <a:cubicBezTo>
                    <a:pt x="5877" y="10288"/>
                    <a:pt x="2908" y="10215"/>
                    <a:pt x="0" y="10017"/>
                  </a:cubicBezTo>
                  <a:lnTo>
                    <a:pt x="0" y="10017"/>
                  </a:lnTo>
                  <a:lnTo>
                    <a:pt x="0" y="10079"/>
                  </a:lnTo>
                  <a:cubicBezTo>
                    <a:pt x="2908" y="10276"/>
                    <a:pt x="5877" y="10350"/>
                    <a:pt x="8810" y="10424"/>
                  </a:cubicBezTo>
                  <a:lnTo>
                    <a:pt x="8810" y="10424"/>
                  </a:lnTo>
                  <a:cubicBezTo>
                    <a:pt x="10486" y="10461"/>
                    <a:pt x="12223" y="10510"/>
                    <a:pt x="13886" y="10572"/>
                  </a:cubicBezTo>
                  <a:lnTo>
                    <a:pt x="13886" y="10572"/>
                  </a:lnTo>
                  <a:cubicBezTo>
                    <a:pt x="15907" y="10658"/>
                    <a:pt x="17620" y="10769"/>
                    <a:pt x="19135" y="10917"/>
                  </a:cubicBezTo>
                  <a:lnTo>
                    <a:pt x="19135" y="10917"/>
                  </a:lnTo>
                  <a:cubicBezTo>
                    <a:pt x="21267" y="11139"/>
                    <a:pt x="23115" y="11397"/>
                    <a:pt x="24914" y="11656"/>
                  </a:cubicBezTo>
                  <a:lnTo>
                    <a:pt x="24914" y="11656"/>
                  </a:lnTo>
                  <a:cubicBezTo>
                    <a:pt x="28463" y="12174"/>
                    <a:pt x="31543" y="12605"/>
                    <a:pt x="34783" y="12260"/>
                  </a:cubicBezTo>
                  <a:lnTo>
                    <a:pt x="34783" y="12260"/>
                  </a:lnTo>
                  <a:cubicBezTo>
                    <a:pt x="34956" y="12248"/>
                    <a:pt x="35128" y="12223"/>
                    <a:pt x="35301" y="12198"/>
                  </a:cubicBezTo>
                  <a:lnTo>
                    <a:pt x="35301" y="12198"/>
                  </a:lnTo>
                  <a:cubicBezTo>
                    <a:pt x="39823" y="11595"/>
                    <a:pt x="44345" y="9315"/>
                    <a:pt x="48719" y="7097"/>
                  </a:cubicBezTo>
                  <a:lnTo>
                    <a:pt x="48719" y="7097"/>
                  </a:lnTo>
                  <a:cubicBezTo>
                    <a:pt x="50000" y="6444"/>
                    <a:pt x="51393" y="5754"/>
                    <a:pt x="52871" y="5089"/>
                  </a:cubicBezTo>
                  <a:lnTo>
                    <a:pt x="52871" y="5089"/>
                  </a:lnTo>
                  <a:cubicBezTo>
                    <a:pt x="57085" y="3191"/>
                    <a:pt x="61718" y="1737"/>
                    <a:pt x="66277" y="912"/>
                  </a:cubicBezTo>
                  <a:lnTo>
                    <a:pt x="66277" y="912"/>
                  </a:lnTo>
                  <a:cubicBezTo>
                    <a:pt x="69530" y="308"/>
                    <a:pt x="72758" y="25"/>
                    <a:pt x="75851" y="62"/>
                  </a:cubicBezTo>
                  <a:lnTo>
                    <a:pt x="75851" y="62"/>
                  </a:lnTo>
                  <a:cubicBezTo>
                    <a:pt x="79535" y="99"/>
                    <a:pt x="83022" y="579"/>
                    <a:pt x="86225" y="1466"/>
                  </a:cubicBezTo>
                  <a:lnTo>
                    <a:pt x="86225" y="1466"/>
                  </a:lnTo>
                  <a:cubicBezTo>
                    <a:pt x="90057" y="2538"/>
                    <a:pt x="93704" y="4300"/>
                    <a:pt x="97376" y="6826"/>
                  </a:cubicBezTo>
                  <a:lnTo>
                    <a:pt x="97376" y="6826"/>
                  </a:lnTo>
                  <a:cubicBezTo>
                    <a:pt x="98497" y="7602"/>
                    <a:pt x="99606" y="8440"/>
                    <a:pt x="100678" y="9241"/>
                  </a:cubicBezTo>
                  <a:lnTo>
                    <a:pt x="100678" y="9241"/>
                  </a:lnTo>
                  <a:cubicBezTo>
                    <a:pt x="102292" y="10461"/>
                    <a:pt x="103931" y="11681"/>
                    <a:pt x="105693" y="12790"/>
                  </a:cubicBezTo>
                  <a:lnTo>
                    <a:pt x="105693" y="12790"/>
                  </a:lnTo>
                  <a:lnTo>
                    <a:pt x="105829" y="12790"/>
                  </a:lnTo>
                  <a:cubicBezTo>
                    <a:pt x="104042" y="11668"/>
                    <a:pt x="102391" y="10436"/>
                    <a:pt x="100752" y="9204"/>
                  </a:cubicBezTo>
                  <a:lnTo>
                    <a:pt x="100752" y="9204"/>
                  </a:lnTo>
                  <a:cubicBezTo>
                    <a:pt x="99680" y="8403"/>
                    <a:pt x="98559" y="7565"/>
                    <a:pt x="97438" y="6789"/>
                  </a:cubicBezTo>
                  <a:lnTo>
                    <a:pt x="97438" y="6789"/>
                  </a:lnTo>
                  <a:cubicBezTo>
                    <a:pt x="93766" y="4251"/>
                    <a:pt x="90106" y="2489"/>
                    <a:pt x="86262" y="1417"/>
                  </a:cubicBezTo>
                  <a:lnTo>
                    <a:pt x="86262" y="1417"/>
                  </a:lnTo>
                  <a:cubicBezTo>
                    <a:pt x="83059" y="518"/>
                    <a:pt x="79547" y="37"/>
                    <a:pt x="75851" y="0"/>
                  </a:cubicBezTo>
                  <a:lnTo>
                    <a:pt x="75851" y="0"/>
                  </a:lnTo>
                  <a:cubicBezTo>
                    <a:pt x="75678" y="0"/>
                    <a:pt x="75506" y="0"/>
                    <a:pt x="75321" y="0"/>
                  </a:cubicBezTo>
                  <a:lnTo>
                    <a:pt x="75321" y="0"/>
                  </a:lnTo>
                  <a:cubicBezTo>
                    <a:pt x="72388" y="0"/>
                    <a:pt x="69333" y="283"/>
                    <a:pt x="66240" y="8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1"/>
            <p:cNvSpPr/>
            <p:nvPr/>
          </p:nvSpPr>
          <p:spPr>
            <a:xfrm>
              <a:off x="2014000" y="4485925"/>
              <a:ext cx="2664825" cy="350550"/>
            </a:xfrm>
            <a:custGeom>
              <a:rect b="b" l="l" r="r" t="t"/>
              <a:pathLst>
                <a:path extrusionOk="0" h="14022" w="106593">
                  <a:moveTo>
                    <a:pt x="65895" y="764"/>
                  </a:moveTo>
                  <a:cubicBezTo>
                    <a:pt x="61164" y="1602"/>
                    <a:pt x="56518" y="3068"/>
                    <a:pt x="52465" y="5040"/>
                  </a:cubicBezTo>
                  <a:lnTo>
                    <a:pt x="52465" y="5040"/>
                  </a:lnTo>
                  <a:cubicBezTo>
                    <a:pt x="50887" y="5803"/>
                    <a:pt x="49483" y="6580"/>
                    <a:pt x="48423" y="7183"/>
                  </a:cubicBezTo>
                  <a:lnTo>
                    <a:pt x="48423" y="7183"/>
                  </a:lnTo>
                  <a:cubicBezTo>
                    <a:pt x="47967" y="7442"/>
                    <a:pt x="47524" y="7701"/>
                    <a:pt x="47080" y="7947"/>
                  </a:cubicBezTo>
                  <a:lnTo>
                    <a:pt x="47080" y="7947"/>
                  </a:lnTo>
                  <a:cubicBezTo>
                    <a:pt x="43199" y="10165"/>
                    <a:pt x="39527" y="12248"/>
                    <a:pt x="35658" y="13122"/>
                  </a:cubicBezTo>
                  <a:lnTo>
                    <a:pt x="35658" y="13122"/>
                  </a:lnTo>
                  <a:cubicBezTo>
                    <a:pt x="35486" y="13159"/>
                    <a:pt x="35326" y="13196"/>
                    <a:pt x="35165" y="13221"/>
                  </a:cubicBezTo>
                  <a:lnTo>
                    <a:pt x="35165" y="13221"/>
                  </a:lnTo>
                  <a:cubicBezTo>
                    <a:pt x="31444" y="13960"/>
                    <a:pt x="27809" y="13677"/>
                    <a:pt x="23214" y="13320"/>
                  </a:cubicBezTo>
                  <a:lnTo>
                    <a:pt x="23214" y="13320"/>
                  </a:lnTo>
                  <a:cubicBezTo>
                    <a:pt x="21932" y="13221"/>
                    <a:pt x="20614" y="13110"/>
                    <a:pt x="19197" y="13024"/>
                  </a:cubicBezTo>
                  <a:lnTo>
                    <a:pt x="19197" y="13024"/>
                  </a:lnTo>
                  <a:cubicBezTo>
                    <a:pt x="17706" y="12925"/>
                    <a:pt x="16030" y="12851"/>
                    <a:pt x="13899" y="12790"/>
                  </a:cubicBezTo>
                  <a:lnTo>
                    <a:pt x="13899" y="12790"/>
                  </a:lnTo>
                  <a:cubicBezTo>
                    <a:pt x="12864" y="12765"/>
                    <a:pt x="11804" y="12740"/>
                    <a:pt x="10769" y="12728"/>
                  </a:cubicBezTo>
                  <a:lnTo>
                    <a:pt x="10769" y="12728"/>
                  </a:lnTo>
                  <a:cubicBezTo>
                    <a:pt x="7183" y="12642"/>
                    <a:pt x="3549" y="12568"/>
                    <a:pt x="0" y="12297"/>
                  </a:cubicBezTo>
                  <a:lnTo>
                    <a:pt x="0" y="12297"/>
                  </a:lnTo>
                  <a:lnTo>
                    <a:pt x="0" y="12358"/>
                  </a:lnTo>
                  <a:cubicBezTo>
                    <a:pt x="3549" y="12630"/>
                    <a:pt x="7183" y="12703"/>
                    <a:pt x="10769" y="12777"/>
                  </a:cubicBezTo>
                  <a:lnTo>
                    <a:pt x="10769" y="12777"/>
                  </a:lnTo>
                  <a:cubicBezTo>
                    <a:pt x="11792" y="12802"/>
                    <a:pt x="12864" y="12827"/>
                    <a:pt x="13899" y="12851"/>
                  </a:cubicBezTo>
                  <a:lnTo>
                    <a:pt x="13899" y="12851"/>
                  </a:lnTo>
                  <a:cubicBezTo>
                    <a:pt x="16018" y="12913"/>
                    <a:pt x="17706" y="12987"/>
                    <a:pt x="19185" y="13085"/>
                  </a:cubicBezTo>
                  <a:lnTo>
                    <a:pt x="19185" y="13085"/>
                  </a:lnTo>
                  <a:cubicBezTo>
                    <a:pt x="20614" y="13172"/>
                    <a:pt x="21920" y="13270"/>
                    <a:pt x="23201" y="13369"/>
                  </a:cubicBezTo>
                  <a:lnTo>
                    <a:pt x="23201" y="13369"/>
                  </a:lnTo>
                  <a:cubicBezTo>
                    <a:pt x="27809" y="13738"/>
                    <a:pt x="31444" y="14022"/>
                    <a:pt x="35190" y="13283"/>
                  </a:cubicBezTo>
                  <a:lnTo>
                    <a:pt x="35190" y="13283"/>
                  </a:lnTo>
                  <a:cubicBezTo>
                    <a:pt x="35350" y="13246"/>
                    <a:pt x="35523" y="13221"/>
                    <a:pt x="35683" y="13184"/>
                  </a:cubicBezTo>
                  <a:lnTo>
                    <a:pt x="35683" y="13184"/>
                  </a:lnTo>
                  <a:cubicBezTo>
                    <a:pt x="39576" y="12309"/>
                    <a:pt x="43248" y="10215"/>
                    <a:pt x="47142" y="7997"/>
                  </a:cubicBezTo>
                  <a:lnTo>
                    <a:pt x="47142" y="7997"/>
                  </a:lnTo>
                  <a:cubicBezTo>
                    <a:pt x="47585" y="7738"/>
                    <a:pt x="48029" y="7479"/>
                    <a:pt x="48485" y="7220"/>
                  </a:cubicBezTo>
                  <a:lnTo>
                    <a:pt x="48485" y="7220"/>
                  </a:lnTo>
                  <a:cubicBezTo>
                    <a:pt x="49544" y="6629"/>
                    <a:pt x="50949" y="5853"/>
                    <a:pt x="52514" y="5089"/>
                  </a:cubicBezTo>
                  <a:lnTo>
                    <a:pt x="52514" y="5089"/>
                  </a:lnTo>
                  <a:cubicBezTo>
                    <a:pt x="56568" y="3130"/>
                    <a:pt x="61200" y="1651"/>
                    <a:pt x="65920" y="826"/>
                  </a:cubicBezTo>
                  <a:lnTo>
                    <a:pt x="65920" y="826"/>
                  </a:lnTo>
                  <a:cubicBezTo>
                    <a:pt x="69185" y="259"/>
                    <a:pt x="72438" y="0"/>
                    <a:pt x="75555" y="74"/>
                  </a:cubicBezTo>
                  <a:lnTo>
                    <a:pt x="75555" y="74"/>
                  </a:lnTo>
                  <a:cubicBezTo>
                    <a:pt x="79227" y="173"/>
                    <a:pt x="82726" y="690"/>
                    <a:pt x="85930" y="1626"/>
                  </a:cubicBezTo>
                  <a:lnTo>
                    <a:pt x="85930" y="1626"/>
                  </a:lnTo>
                  <a:cubicBezTo>
                    <a:pt x="89811" y="2760"/>
                    <a:pt x="93446" y="4534"/>
                    <a:pt x="97056" y="7085"/>
                  </a:cubicBezTo>
                  <a:lnTo>
                    <a:pt x="97056" y="7085"/>
                  </a:lnTo>
                  <a:cubicBezTo>
                    <a:pt x="98165" y="7861"/>
                    <a:pt x="99261" y="8699"/>
                    <a:pt x="100321" y="9500"/>
                  </a:cubicBezTo>
                  <a:lnTo>
                    <a:pt x="100321" y="9500"/>
                  </a:lnTo>
                  <a:cubicBezTo>
                    <a:pt x="102268" y="10991"/>
                    <a:pt x="104251" y="12506"/>
                    <a:pt x="106457" y="13788"/>
                  </a:cubicBezTo>
                  <a:lnTo>
                    <a:pt x="106457" y="13788"/>
                  </a:lnTo>
                  <a:lnTo>
                    <a:pt x="106593" y="13788"/>
                  </a:lnTo>
                  <a:cubicBezTo>
                    <a:pt x="104362" y="12494"/>
                    <a:pt x="102354" y="10966"/>
                    <a:pt x="100383" y="9463"/>
                  </a:cubicBezTo>
                  <a:lnTo>
                    <a:pt x="100383" y="9463"/>
                  </a:lnTo>
                  <a:cubicBezTo>
                    <a:pt x="99323" y="8650"/>
                    <a:pt x="98239" y="7824"/>
                    <a:pt x="97130" y="7036"/>
                  </a:cubicBezTo>
                  <a:lnTo>
                    <a:pt x="97130" y="7036"/>
                  </a:lnTo>
                  <a:cubicBezTo>
                    <a:pt x="93507" y="4497"/>
                    <a:pt x="89860" y="2711"/>
                    <a:pt x="85966" y="1577"/>
                  </a:cubicBezTo>
                  <a:lnTo>
                    <a:pt x="85966" y="1577"/>
                  </a:lnTo>
                  <a:cubicBezTo>
                    <a:pt x="82751" y="628"/>
                    <a:pt x="79251" y="111"/>
                    <a:pt x="75567" y="25"/>
                  </a:cubicBezTo>
                  <a:lnTo>
                    <a:pt x="75567" y="25"/>
                  </a:lnTo>
                  <a:cubicBezTo>
                    <a:pt x="75198" y="12"/>
                    <a:pt x="74828" y="12"/>
                    <a:pt x="74458" y="12"/>
                  </a:cubicBezTo>
                  <a:lnTo>
                    <a:pt x="74458" y="12"/>
                  </a:lnTo>
                  <a:cubicBezTo>
                    <a:pt x="71661" y="12"/>
                    <a:pt x="68790" y="259"/>
                    <a:pt x="65895" y="7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1"/>
            <p:cNvSpPr/>
            <p:nvPr/>
          </p:nvSpPr>
          <p:spPr>
            <a:xfrm>
              <a:off x="5334925" y="4607275"/>
              <a:ext cx="529525" cy="223350"/>
            </a:xfrm>
            <a:custGeom>
              <a:rect b="b" l="l" r="r" t="t"/>
              <a:pathLst>
                <a:path extrusionOk="0" h="8934" w="21181">
                  <a:moveTo>
                    <a:pt x="14108" y="2182"/>
                  </a:moveTo>
                  <a:cubicBezTo>
                    <a:pt x="11200" y="3340"/>
                    <a:pt x="8563" y="4695"/>
                    <a:pt x="6013" y="6014"/>
                  </a:cubicBezTo>
                  <a:lnTo>
                    <a:pt x="6013" y="6014"/>
                  </a:lnTo>
                  <a:lnTo>
                    <a:pt x="5385" y="6334"/>
                  </a:lnTo>
                  <a:cubicBezTo>
                    <a:pt x="3697" y="7209"/>
                    <a:pt x="1885" y="8108"/>
                    <a:pt x="0" y="8934"/>
                  </a:cubicBezTo>
                  <a:lnTo>
                    <a:pt x="0" y="8934"/>
                  </a:lnTo>
                  <a:lnTo>
                    <a:pt x="173" y="8934"/>
                  </a:lnTo>
                  <a:cubicBezTo>
                    <a:pt x="2008" y="8121"/>
                    <a:pt x="3783" y="7233"/>
                    <a:pt x="5434" y="6383"/>
                  </a:cubicBezTo>
                  <a:lnTo>
                    <a:pt x="5434" y="6383"/>
                  </a:lnTo>
                  <a:lnTo>
                    <a:pt x="6075" y="6051"/>
                  </a:lnTo>
                  <a:cubicBezTo>
                    <a:pt x="8625" y="4744"/>
                    <a:pt x="11262" y="3377"/>
                    <a:pt x="14157" y="2231"/>
                  </a:cubicBezTo>
                  <a:lnTo>
                    <a:pt x="14157" y="2231"/>
                  </a:lnTo>
                  <a:cubicBezTo>
                    <a:pt x="16412" y="1344"/>
                    <a:pt x="18766" y="617"/>
                    <a:pt x="21181" y="62"/>
                  </a:cubicBezTo>
                  <a:lnTo>
                    <a:pt x="21181" y="62"/>
                  </a:lnTo>
                  <a:lnTo>
                    <a:pt x="21181" y="1"/>
                  </a:lnTo>
                  <a:cubicBezTo>
                    <a:pt x="18753" y="555"/>
                    <a:pt x="16375" y="1294"/>
                    <a:pt x="14108" y="218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1"/>
            <p:cNvSpPr/>
            <p:nvPr/>
          </p:nvSpPr>
          <p:spPr>
            <a:xfrm>
              <a:off x="5266850" y="4563850"/>
              <a:ext cx="597600" cy="266775"/>
            </a:xfrm>
            <a:custGeom>
              <a:rect b="b" l="l" r="r" t="t"/>
              <a:pathLst>
                <a:path extrusionOk="0" h="10671" w="23904">
                  <a:moveTo>
                    <a:pt x="16326" y="2415"/>
                  </a:moveTo>
                  <a:cubicBezTo>
                    <a:pt x="13356" y="3660"/>
                    <a:pt x="10707" y="5138"/>
                    <a:pt x="8132" y="6580"/>
                  </a:cubicBezTo>
                  <a:lnTo>
                    <a:pt x="8132" y="6580"/>
                  </a:lnTo>
                  <a:lnTo>
                    <a:pt x="7726" y="6814"/>
                  </a:lnTo>
                  <a:cubicBezTo>
                    <a:pt x="5914" y="7824"/>
                    <a:pt x="3795" y="8983"/>
                    <a:pt x="1577" y="9993"/>
                  </a:cubicBezTo>
                  <a:lnTo>
                    <a:pt x="1577" y="9993"/>
                  </a:lnTo>
                  <a:cubicBezTo>
                    <a:pt x="1084" y="10215"/>
                    <a:pt x="555" y="10449"/>
                    <a:pt x="0" y="10671"/>
                  </a:cubicBezTo>
                  <a:lnTo>
                    <a:pt x="0" y="10671"/>
                  </a:lnTo>
                  <a:lnTo>
                    <a:pt x="160" y="10671"/>
                  </a:lnTo>
                  <a:cubicBezTo>
                    <a:pt x="678" y="10461"/>
                    <a:pt x="1171" y="10252"/>
                    <a:pt x="1626" y="10042"/>
                  </a:cubicBezTo>
                  <a:lnTo>
                    <a:pt x="1626" y="10042"/>
                  </a:lnTo>
                  <a:cubicBezTo>
                    <a:pt x="3857" y="9032"/>
                    <a:pt x="5976" y="7861"/>
                    <a:pt x="7775" y="6851"/>
                  </a:cubicBezTo>
                  <a:lnTo>
                    <a:pt x="7775" y="6851"/>
                  </a:lnTo>
                  <a:lnTo>
                    <a:pt x="8194" y="6617"/>
                  </a:lnTo>
                  <a:cubicBezTo>
                    <a:pt x="10757" y="5188"/>
                    <a:pt x="13406" y="3709"/>
                    <a:pt x="16375" y="2465"/>
                  </a:cubicBezTo>
                  <a:lnTo>
                    <a:pt x="16375" y="2465"/>
                  </a:lnTo>
                  <a:cubicBezTo>
                    <a:pt x="18753" y="1467"/>
                    <a:pt x="21291" y="666"/>
                    <a:pt x="23904" y="62"/>
                  </a:cubicBezTo>
                  <a:lnTo>
                    <a:pt x="23904" y="62"/>
                  </a:lnTo>
                  <a:lnTo>
                    <a:pt x="23904" y="0"/>
                  </a:lnTo>
                  <a:cubicBezTo>
                    <a:pt x="21279" y="604"/>
                    <a:pt x="18729" y="1417"/>
                    <a:pt x="16326" y="241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1"/>
            <p:cNvSpPr/>
            <p:nvPr/>
          </p:nvSpPr>
          <p:spPr>
            <a:xfrm>
              <a:off x="2846600" y="4460350"/>
              <a:ext cx="1853775" cy="370275"/>
            </a:xfrm>
            <a:custGeom>
              <a:rect b="b" l="l" r="r" t="t"/>
              <a:pathLst>
                <a:path extrusionOk="0" h="14811" w="74151">
                  <a:moveTo>
                    <a:pt x="32234" y="715"/>
                  </a:moveTo>
                  <a:cubicBezTo>
                    <a:pt x="27367" y="1528"/>
                    <a:pt x="22721" y="3031"/>
                    <a:pt x="18803" y="5064"/>
                  </a:cubicBezTo>
                  <a:lnTo>
                    <a:pt x="18803" y="5064"/>
                  </a:lnTo>
                  <a:cubicBezTo>
                    <a:pt x="17571" y="5705"/>
                    <a:pt x="16327" y="6420"/>
                    <a:pt x="14897" y="7332"/>
                  </a:cubicBezTo>
                  <a:lnTo>
                    <a:pt x="14897" y="7332"/>
                  </a:lnTo>
                  <a:cubicBezTo>
                    <a:pt x="14010" y="7886"/>
                    <a:pt x="13160" y="8441"/>
                    <a:pt x="12335" y="8983"/>
                  </a:cubicBezTo>
                  <a:lnTo>
                    <a:pt x="12335" y="8983"/>
                  </a:lnTo>
                  <a:cubicBezTo>
                    <a:pt x="9131" y="11077"/>
                    <a:pt x="6100" y="13049"/>
                    <a:pt x="2736" y="14133"/>
                  </a:cubicBezTo>
                  <a:lnTo>
                    <a:pt x="2736" y="14133"/>
                  </a:lnTo>
                  <a:cubicBezTo>
                    <a:pt x="2576" y="14182"/>
                    <a:pt x="2416" y="14232"/>
                    <a:pt x="2243" y="14281"/>
                  </a:cubicBezTo>
                  <a:lnTo>
                    <a:pt x="2243" y="14281"/>
                  </a:lnTo>
                  <a:cubicBezTo>
                    <a:pt x="1504" y="14490"/>
                    <a:pt x="752" y="14663"/>
                    <a:pt x="1" y="14811"/>
                  </a:cubicBezTo>
                  <a:lnTo>
                    <a:pt x="1" y="14811"/>
                  </a:lnTo>
                  <a:lnTo>
                    <a:pt x="309" y="14811"/>
                  </a:lnTo>
                  <a:cubicBezTo>
                    <a:pt x="974" y="14675"/>
                    <a:pt x="1627" y="14527"/>
                    <a:pt x="2280" y="14330"/>
                  </a:cubicBezTo>
                  <a:lnTo>
                    <a:pt x="2280" y="14330"/>
                  </a:lnTo>
                  <a:cubicBezTo>
                    <a:pt x="2453" y="14281"/>
                    <a:pt x="2613" y="14232"/>
                    <a:pt x="2773" y="14182"/>
                  </a:cubicBezTo>
                  <a:lnTo>
                    <a:pt x="2773" y="14182"/>
                  </a:lnTo>
                  <a:cubicBezTo>
                    <a:pt x="6162" y="13098"/>
                    <a:pt x="9193" y="11127"/>
                    <a:pt x="12396" y="9020"/>
                  </a:cubicBezTo>
                  <a:lnTo>
                    <a:pt x="12396" y="9020"/>
                  </a:lnTo>
                  <a:cubicBezTo>
                    <a:pt x="13222" y="8490"/>
                    <a:pt x="14072" y="7923"/>
                    <a:pt x="14959" y="7369"/>
                  </a:cubicBezTo>
                  <a:lnTo>
                    <a:pt x="14959" y="7369"/>
                  </a:lnTo>
                  <a:cubicBezTo>
                    <a:pt x="16388" y="6469"/>
                    <a:pt x="17620" y="5742"/>
                    <a:pt x="18865" y="5101"/>
                  </a:cubicBezTo>
                  <a:lnTo>
                    <a:pt x="18865" y="5101"/>
                  </a:lnTo>
                  <a:cubicBezTo>
                    <a:pt x="22771" y="3081"/>
                    <a:pt x="27404" y="1590"/>
                    <a:pt x="32258" y="777"/>
                  </a:cubicBezTo>
                  <a:lnTo>
                    <a:pt x="32258" y="777"/>
                  </a:lnTo>
                  <a:cubicBezTo>
                    <a:pt x="35536" y="222"/>
                    <a:pt x="38801" y="0"/>
                    <a:pt x="41968" y="124"/>
                  </a:cubicBezTo>
                  <a:lnTo>
                    <a:pt x="41968" y="124"/>
                  </a:lnTo>
                  <a:cubicBezTo>
                    <a:pt x="45615" y="259"/>
                    <a:pt x="49114" y="826"/>
                    <a:pt x="52342" y="1812"/>
                  </a:cubicBezTo>
                  <a:lnTo>
                    <a:pt x="52342" y="1812"/>
                  </a:lnTo>
                  <a:cubicBezTo>
                    <a:pt x="56248" y="2994"/>
                    <a:pt x="59883" y="4806"/>
                    <a:pt x="63444" y="7356"/>
                  </a:cubicBezTo>
                  <a:lnTo>
                    <a:pt x="63444" y="7356"/>
                  </a:lnTo>
                  <a:cubicBezTo>
                    <a:pt x="64528" y="8133"/>
                    <a:pt x="65612" y="8970"/>
                    <a:pt x="66647" y="9784"/>
                  </a:cubicBezTo>
                  <a:lnTo>
                    <a:pt x="66647" y="9784"/>
                  </a:lnTo>
                  <a:cubicBezTo>
                    <a:pt x="68951" y="11570"/>
                    <a:pt x="71292" y="13394"/>
                    <a:pt x="74003" y="14811"/>
                  </a:cubicBezTo>
                  <a:lnTo>
                    <a:pt x="74003" y="14811"/>
                  </a:lnTo>
                  <a:lnTo>
                    <a:pt x="74151" y="14811"/>
                  </a:lnTo>
                  <a:cubicBezTo>
                    <a:pt x="71403" y="13394"/>
                    <a:pt x="69038" y="11546"/>
                    <a:pt x="66721" y="9747"/>
                  </a:cubicBezTo>
                  <a:lnTo>
                    <a:pt x="66721" y="9747"/>
                  </a:lnTo>
                  <a:cubicBezTo>
                    <a:pt x="65674" y="8933"/>
                    <a:pt x="64602" y="8096"/>
                    <a:pt x="63505" y="7319"/>
                  </a:cubicBezTo>
                  <a:lnTo>
                    <a:pt x="63505" y="7319"/>
                  </a:lnTo>
                  <a:cubicBezTo>
                    <a:pt x="59944" y="4769"/>
                    <a:pt x="56297" y="2945"/>
                    <a:pt x="52379" y="1762"/>
                  </a:cubicBezTo>
                  <a:lnTo>
                    <a:pt x="52379" y="1762"/>
                  </a:lnTo>
                  <a:cubicBezTo>
                    <a:pt x="49139" y="777"/>
                    <a:pt x="45639" y="210"/>
                    <a:pt x="41968" y="62"/>
                  </a:cubicBezTo>
                  <a:lnTo>
                    <a:pt x="41968" y="62"/>
                  </a:lnTo>
                  <a:cubicBezTo>
                    <a:pt x="41401" y="50"/>
                    <a:pt x="40834" y="37"/>
                    <a:pt x="40267" y="37"/>
                  </a:cubicBezTo>
                  <a:lnTo>
                    <a:pt x="40267" y="37"/>
                  </a:lnTo>
                  <a:cubicBezTo>
                    <a:pt x="37630" y="37"/>
                    <a:pt x="34932" y="259"/>
                    <a:pt x="32234" y="7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1"/>
            <p:cNvSpPr/>
            <p:nvPr/>
          </p:nvSpPr>
          <p:spPr>
            <a:xfrm>
              <a:off x="2014000" y="4825375"/>
              <a:ext cx="76100" cy="5250"/>
            </a:xfrm>
            <a:custGeom>
              <a:rect b="b" l="l" r="r" t="t"/>
              <a:pathLst>
                <a:path extrusionOk="0" h="210" w="3044">
                  <a:moveTo>
                    <a:pt x="0" y="62"/>
                  </a:moveTo>
                  <a:cubicBezTo>
                    <a:pt x="690" y="123"/>
                    <a:pt x="1380" y="160"/>
                    <a:pt x="2070" y="210"/>
                  </a:cubicBezTo>
                  <a:lnTo>
                    <a:pt x="2070" y="210"/>
                  </a:lnTo>
                  <a:lnTo>
                    <a:pt x="3043" y="210"/>
                  </a:lnTo>
                  <a:cubicBezTo>
                    <a:pt x="2021" y="148"/>
                    <a:pt x="1010" y="87"/>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1"/>
            <p:cNvSpPr/>
            <p:nvPr/>
          </p:nvSpPr>
          <p:spPr>
            <a:xfrm>
              <a:off x="2876175" y="4434775"/>
              <a:ext cx="1850075" cy="395850"/>
            </a:xfrm>
            <a:custGeom>
              <a:rect b="b" l="l" r="r" t="t"/>
              <a:pathLst>
                <a:path extrusionOk="0" h="15834" w="74003">
                  <a:moveTo>
                    <a:pt x="30693" y="666"/>
                  </a:moveTo>
                  <a:cubicBezTo>
                    <a:pt x="25715" y="1467"/>
                    <a:pt x="21070" y="2995"/>
                    <a:pt x="17275" y="5089"/>
                  </a:cubicBezTo>
                  <a:lnTo>
                    <a:pt x="17275" y="5089"/>
                  </a:lnTo>
                  <a:cubicBezTo>
                    <a:pt x="16031" y="5767"/>
                    <a:pt x="14823" y="6531"/>
                    <a:pt x="13480" y="7480"/>
                  </a:cubicBezTo>
                  <a:lnTo>
                    <a:pt x="13480" y="7480"/>
                  </a:lnTo>
                  <a:cubicBezTo>
                    <a:pt x="12322" y="8305"/>
                    <a:pt x="11225" y="9131"/>
                    <a:pt x="10166" y="9932"/>
                  </a:cubicBezTo>
                  <a:lnTo>
                    <a:pt x="10166" y="9932"/>
                  </a:lnTo>
                  <a:cubicBezTo>
                    <a:pt x="7467" y="11965"/>
                    <a:pt x="4917" y="13887"/>
                    <a:pt x="1935" y="15144"/>
                  </a:cubicBezTo>
                  <a:lnTo>
                    <a:pt x="1935" y="15144"/>
                  </a:lnTo>
                  <a:cubicBezTo>
                    <a:pt x="1775" y="15205"/>
                    <a:pt x="1615" y="15267"/>
                    <a:pt x="1455" y="15329"/>
                  </a:cubicBezTo>
                  <a:lnTo>
                    <a:pt x="1455" y="15329"/>
                  </a:lnTo>
                  <a:cubicBezTo>
                    <a:pt x="974" y="15513"/>
                    <a:pt x="494" y="15686"/>
                    <a:pt x="1" y="15834"/>
                  </a:cubicBezTo>
                  <a:lnTo>
                    <a:pt x="1" y="15834"/>
                  </a:lnTo>
                  <a:lnTo>
                    <a:pt x="186" y="15834"/>
                  </a:lnTo>
                  <a:cubicBezTo>
                    <a:pt x="629" y="15698"/>
                    <a:pt x="1073" y="15550"/>
                    <a:pt x="1492" y="15378"/>
                  </a:cubicBezTo>
                  <a:lnTo>
                    <a:pt x="1492" y="15378"/>
                  </a:lnTo>
                  <a:cubicBezTo>
                    <a:pt x="1652" y="15316"/>
                    <a:pt x="1812" y="15255"/>
                    <a:pt x="1984" y="15181"/>
                  </a:cubicBezTo>
                  <a:lnTo>
                    <a:pt x="1984" y="15181"/>
                  </a:lnTo>
                  <a:cubicBezTo>
                    <a:pt x="4979" y="13936"/>
                    <a:pt x="7529" y="12002"/>
                    <a:pt x="10227" y="9969"/>
                  </a:cubicBezTo>
                  <a:lnTo>
                    <a:pt x="10227" y="9969"/>
                  </a:lnTo>
                  <a:cubicBezTo>
                    <a:pt x="11287" y="9168"/>
                    <a:pt x="12384" y="8342"/>
                    <a:pt x="13542" y="7517"/>
                  </a:cubicBezTo>
                  <a:lnTo>
                    <a:pt x="13542" y="7517"/>
                  </a:lnTo>
                  <a:cubicBezTo>
                    <a:pt x="14885" y="6568"/>
                    <a:pt x="16080" y="5816"/>
                    <a:pt x="17325" y="5126"/>
                  </a:cubicBezTo>
                  <a:lnTo>
                    <a:pt x="17325" y="5126"/>
                  </a:lnTo>
                  <a:cubicBezTo>
                    <a:pt x="21120" y="3044"/>
                    <a:pt x="25740" y="1516"/>
                    <a:pt x="30718" y="715"/>
                  </a:cubicBezTo>
                  <a:lnTo>
                    <a:pt x="30718" y="715"/>
                  </a:lnTo>
                  <a:cubicBezTo>
                    <a:pt x="34008" y="186"/>
                    <a:pt x="37298" y="1"/>
                    <a:pt x="40489" y="173"/>
                  </a:cubicBezTo>
                  <a:lnTo>
                    <a:pt x="40489" y="173"/>
                  </a:lnTo>
                  <a:cubicBezTo>
                    <a:pt x="44136" y="358"/>
                    <a:pt x="47623" y="974"/>
                    <a:pt x="50876" y="1997"/>
                  </a:cubicBezTo>
                  <a:lnTo>
                    <a:pt x="50876" y="1997"/>
                  </a:lnTo>
                  <a:cubicBezTo>
                    <a:pt x="54757" y="3217"/>
                    <a:pt x="58490" y="5114"/>
                    <a:pt x="61953" y="7640"/>
                  </a:cubicBezTo>
                  <a:lnTo>
                    <a:pt x="61953" y="7640"/>
                  </a:lnTo>
                  <a:cubicBezTo>
                    <a:pt x="63025" y="8416"/>
                    <a:pt x="64084" y="9254"/>
                    <a:pt x="65107" y="10067"/>
                  </a:cubicBezTo>
                  <a:lnTo>
                    <a:pt x="65107" y="10067"/>
                  </a:lnTo>
                  <a:cubicBezTo>
                    <a:pt x="67781" y="12187"/>
                    <a:pt x="70516" y="14343"/>
                    <a:pt x="73855" y="15834"/>
                  </a:cubicBezTo>
                  <a:lnTo>
                    <a:pt x="73855" y="15834"/>
                  </a:lnTo>
                  <a:lnTo>
                    <a:pt x="74003" y="15834"/>
                  </a:lnTo>
                  <a:cubicBezTo>
                    <a:pt x="70627" y="14343"/>
                    <a:pt x="67867" y="12162"/>
                    <a:pt x="65181" y="10030"/>
                  </a:cubicBezTo>
                  <a:lnTo>
                    <a:pt x="65181" y="10030"/>
                  </a:lnTo>
                  <a:cubicBezTo>
                    <a:pt x="64146" y="9217"/>
                    <a:pt x="63086" y="8379"/>
                    <a:pt x="62014" y="7603"/>
                  </a:cubicBezTo>
                  <a:lnTo>
                    <a:pt x="62014" y="7603"/>
                  </a:lnTo>
                  <a:cubicBezTo>
                    <a:pt x="58540" y="5077"/>
                    <a:pt x="54806" y="3180"/>
                    <a:pt x="50913" y="1948"/>
                  </a:cubicBezTo>
                  <a:lnTo>
                    <a:pt x="50913" y="1948"/>
                  </a:lnTo>
                  <a:cubicBezTo>
                    <a:pt x="47648" y="913"/>
                    <a:pt x="44148" y="296"/>
                    <a:pt x="40489" y="112"/>
                  </a:cubicBezTo>
                  <a:lnTo>
                    <a:pt x="40489" y="112"/>
                  </a:lnTo>
                  <a:cubicBezTo>
                    <a:pt x="39737" y="75"/>
                    <a:pt x="38973" y="50"/>
                    <a:pt x="38209" y="50"/>
                  </a:cubicBezTo>
                  <a:lnTo>
                    <a:pt x="38209" y="50"/>
                  </a:lnTo>
                  <a:cubicBezTo>
                    <a:pt x="35733" y="50"/>
                    <a:pt x="33219" y="259"/>
                    <a:pt x="30693" y="66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1"/>
            <p:cNvSpPr/>
            <p:nvPr/>
          </p:nvSpPr>
          <p:spPr>
            <a:xfrm>
              <a:off x="5196925" y="4520425"/>
              <a:ext cx="667525" cy="310200"/>
            </a:xfrm>
            <a:custGeom>
              <a:rect b="b" l="l" r="r" t="t"/>
              <a:pathLst>
                <a:path extrusionOk="0" h="12408" w="26701">
                  <a:moveTo>
                    <a:pt x="18605" y="2649"/>
                  </a:moveTo>
                  <a:cubicBezTo>
                    <a:pt x="15587" y="3980"/>
                    <a:pt x="12938" y="5594"/>
                    <a:pt x="10375" y="7146"/>
                  </a:cubicBezTo>
                  <a:lnTo>
                    <a:pt x="10375" y="7146"/>
                  </a:lnTo>
                  <a:lnTo>
                    <a:pt x="10141" y="7282"/>
                  </a:lnTo>
                  <a:cubicBezTo>
                    <a:pt x="8182" y="8477"/>
                    <a:pt x="6235" y="9623"/>
                    <a:pt x="4115" y="10670"/>
                  </a:cubicBezTo>
                  <a:lnTo>
                    <a:pt x="4115" y="10670"/>
                  </a:lnTo>
                  <a:cubicBezTo>
                    <a:pt x="3031" y="11213"/>
                    <a:pt x="1627" y="11829"/>
                    <a:pt x="0" y="12408"/>
                  </a:cubicBezTo>
                  <a:lnTo>
                    <a:pt x="0" y="12408"/>
                  </a:lnTo>
                  <a:lnTo>
                    <a:pt x="197" y="12408"/>
                  </a:lnTo>
                  <a:cubicBezTo>
                    <a:pt x="1516" y="11927"/>
                    <a:pt x="2846" y="11373"/>
                    <a:pt x="4165" y="10720"/>
                  </a:cubicBezTo>
                  <a:lnTo>
                    <a:pt x="4165" y="10720"/>
                  </a:lnTo>
                  <a:cubicBezTo>
                    <a:pt x="6296" y="9660"/>
                    <a:pt x="8231" y="8514"/>
                    <a:pt x="10190" y="7319"/>
                  </a:cubicBezTo>
                  <a:lnTo>
                    <a:pt x="10190" y="7319"/>
                  </a:lnTo>
                  <a:lnTo>
                    <a:pt x="10424" y="7183"/>
                  </a:lnTo>
                  <a:cubicBezTo>
                    <a:pt x="12999" y="5631"/>
                    <a:pt x="15648" y="4029"/>
                    <a:pt x="18655" y="2698"/>
                  </a:cubicBezTo>
                  <a:lnTo>
                    <a:pt x="18655" y="2698"/>
                  </a:lnTo>
                  <a:cubicBezTo>
                    <a:pt x="21181" y="1577"/>
                    <a:pt x="23879" y="702"/>
                    <a:pt x="26701" y="62"/>
                  </a:cubicBezTo>
                  <a:lnTo>
                    <a:pt x="26701" y="62"/>
                  </a:lnTo>
                  <a:lnTo>
                    <a:pt x="26701" y="0"/>
                  </a:lnTo>
                  <a:cubicBezTo>
                    <a:pt x="23867" y="641"/>
                    <a:pt x="21144" y="1528"/>
                    <a:pt x="18605" y="264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1"/>
            <p:cNvSpPr/>
            <p:nvPr/>
          </p:nvSpPr>
          <p:spPr>
            <a:xfrm>
              <a:off x="2896200" y="4409225"/>
              <a:ext cx="1863650" cy="421400"/>
            </a:xfrm>
            <a:custGeom>
              <a:rect b="b" l="l" r="r" t="t"/>
              <a:pathLst>
                <a:path extrusionOk="0" h="16856" w="74546">
                  <a:moveTo>
                    <a:pt x="29547" y="604"/>
                  </a:moveTo>
                  <a:cubicBezTo>
                    <a:pt x="24446" y="1392"/>
                    <a:pt x="19801" y="2945"/>
                    <a:pt x="16117" y="5113"/>
                  </a:cubicBezTo>
                  <a:lnTo>
                    <a:pt x="16117" y="5113"/>
                  </a:lnTo>
                  <a:cubicBezTo>
                    <a:pt x="14897" y="5828"/>
                    <a:pt x="13690" y="6654"/>
                    <a:pt x="12445" y="7639"/>
                  </a:cubicBezTo>
                  <a:lnTo>
                    <a:pt x="12445" y="7639"/>
                  </a:lnTo>
                  <a:cubicBezTo>
                    <a:pt x="11114" y="8674"/>
                    <a:pt x="9895" y="9746"/>
                    <a:pt x="8724" y="10781"/>
                  </a:cubicBezTo>
                  <a:lnTo>
                    <a:pt x="8724" y="10781"/>
                  </a:lnTo>
                  <a:cubicBezTo>
                    <a:pt x="6408" y="12814"/>
                    <a:pt x="4214" y="14749"/>
                    <a:pt x="1516" y="16153"/>
                  </a:cubicBezTo>
                  <a:lnTo>
                    <a:pt x="1516" y="16153"/>
                  </a:lnTo>
                  <a:cubicBezTo>
                    <a:pt x="1356" y="16227"/>
                    <a:pt x="1196" y="16314"/>
                    <a:pt x="1048" y="16388"/>
                  </a:cubicBezTo>
                  <a:lnTo>
                    <a:pt x="1048" y="16388"/>
                  </a:lnTo>
                  <a:cubicBezTo>
                    <a:pt x="703" y="16548"/>
                    <a:pt x="358" y="16708"/>
                    <a:pt x="1" y="16856"/>
                  </a:cubicBezTo>
                  <a:lnTo>
                    <a:pt x="1" y="16856"/>
                  </a:lnTo>
                  <a:lnTo>
                    <a:pt x="148" y="16856"/>
                  </a:lnTo>
                  <a:cubicBezTo>
                    <a:pt x="469" y="16720"/>
                    <a:pt x="777" y="16572"/>
                    <a:pt x="1097" y="16424"/>
                  </a:cubicBezTo>
                  <a:lnTo>
                    <a:pt x="1097" y="16424"/>
                  </a:lnTo>
                  <a:cubicBezTo>
                    <a:pt x="1245" y="16351"/>
                    <a:pt x="1405" y="16264"/>
                    <a:pt x="1565" y="16190"/>
                  </a:cubicBezTo>
                  <a:lnTo>
                    <a:pt x="1565" y="16190"/>
                  </a:lnTo>
                  <a:cubicBezTo>
                    <a:pt x="4276" y="14786"/>
                    <a:pt x="6469" y="12851"/>
                    <a:pt x="8786" y="10806"/>
                  </a:cubicBezTo>
                  <a:lnTo>
                    <a:pt x="8786" y="10806"/>
                  </a:lnTo>
                  <a:cubicBezTo>
                    <a:pt x="9969" y="9783"/>
                    <a:pt x="11176" y="8711"/>
                    <a:pt x="12507" y="7664"/>
                  </a:cubicBezTo>
                  <a:lnTo>
                    <a:pt x="12507" y="7664"/>
                  </a:lnTo>
                  <a:cubicBezTo>
                    <a:pt x="13751" y="6691"/>
                    <a:pt x="14959" y="5865"/>
                    <a:pt x="16179" y="5150"/>
                  </a:cubicBezTo>
                  <a:lnTo>
                    <a:pt x="16179" y="5150"/>
                  </a:lnTo>
                  <a:cubicBezTo>
                    <a:pt x="19850" y="2994"/>
                    <a:pt x="24471" y="1442"/>
                    <a:pt x="29560" y="665"/>
                  </a:cubicBezTo>
                  <a:lnTo>
                    <a:pt x="29560" y="665"/>
                  </a:lnTo>
                  <a:cubicBezTo>
                    <a:pt x="32812" y="160"/>
                    <a:pt x="36213" y="0"/>
                    <a:pt x="39392" y="210"/>
                  </a:cubicBezTo>
                  <a:lnTo>
                    <a:pt x="39392" y="210"/>
                  </a:lnTo>
                  <a:cubicBezTo>
                    <a:pt x="43027" y="444"/>
                    <a:pt x="46514" y="1109"/>
                    <a:pt x="49791" y="2181"/>
                  </a:cubicBezTo>
                  <a:lnTo>
                    <a:pt x="49791" y="2181"/>
                  </a:lnTo>
                  <a:cubicBezTo>
                    <a:pt x="53710" y="3462"/>
                    <a:pt x="57431" y="5384"/>
                    <a:pt x="60844" y="7910"/>
                  </a:cubicBezTo>
                  <a:lnTo>
                    <a:pt x="60844" y="7910"/>
                  </a:lnTo>
                  <a:cubicBezTo>
                    <a:pt x="61891" y="8687"/>
                    <a:pt x="62938" y="9537"/>
                    <a:pt x="63961" y="10350"/>
                  </a:cubicBezTo>
                  <a:lnTo>
                    <a:pt x="63961" y="10350"/>
                  </a:lnTo>
                  <a:cubicBezTo>
                    <a:pt x="67054" y="12839"/>
                    <a:pt x="70233" y="15402"/>
                    <a:pt x="74373" y="16856"/>
                  </a:cubicBezTo>
                  <a:lnTo>
                    <a:pt x="74373" y="16856"/>
                  </a:lnTo>
                  <a:lnTo>
                    <a:pt x="74545" y="16856"/>
                  </a:lnTo>
                  <a:cubicBezTo>
                    <a:pt x="70356" y="15414"/>
                    <a:pt x="67140" y="12839"/>
                    <a:pt x="64023" y="10325"/>
                  </a:cubicBezTo>
                  <a:lnTo>
                    <a:pt x="64023" y="10325"/>
                  </a:lnTo>
                  <a:cubicBezTo>
                    <a:pt x="63012" y="9500"/>
                    <a:pt x="61953" y="8662"/>
                    <a:pt x="60893" y="7873"/>
                  </a:cubicBezTo>
                  <a:lnTo>
                    <a:pt x="60893" y="7873"/>
                  </a:lnTo>
                  <a:cubicBezTo>
                    <a:pt x="57480" y="5348"/>
                    <a:pt x="53759" y="3413"/>
                    <a:pt x="49828" y="2132"/>
                  </a:cubicBezTo>
                  <a:lnTo>
                    <a:pt x="49828" y="2132"/>
                  </a:lnTo>
                  <a:cubicBezTo>
                    <a:pt x="46551" y="1060"/>
                    <a:pt x="43039" y="394"/>
                    <a:pt x="39404" y="160"/>
                  </a:cubicBezTo>
                  <a:lnTo>
                    <a:pt x="39404" y="160"/>
                  </a:lnTo>
                  <a:cubicBezTo>
                    <a:pt x="38480" y="99"/>
                    <a:pt x="37556" y="74"/>
                    <a:pt x="36607" y="74"/>
                  </a:cubicBezTo>
                  <a:lnTo>
                    <a:pt x="36607" y="74"/>
                  </a:lnTo>
                  <a:cubicBezTo>
                    <a:pt x="34266" y="74"/>
                    <a:pt x="31864" y="246"/>
                    <a:pt x="29547"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1"/>
            <p:cNvSpPr/>
            <p:nvPr/>
          </p:nvSpPr>
          <p:spPr>
            <a:xfrm>
              <a:off x="5122975" y="4476975"/>
              <a:ext cx="741475" cy="353650"/>
            </a:xfrm>
            <a:custGeom>
              <a:rect b="b" l="l" r="r" t="t"/>
              <a:pathLst>
                <a:path extrusionOk="0" h="14146" w="29659">
                  <a:moveTo>
                    <a:pt x="21058" y="2884"/>
                  </a:moveTo>
                  <a:cubicBezTo>
                    <a:pt x="18003" y="4301"/>
                    <a:pt x="15353" y="6038"/>
                    <a:pt x="12803" y="7702"/>
                  </a:cubicBezTo>
                  <a:lnTo>
                    <a:pt x="12803" y="7702"/>
                  </a:lnTo>
                  <a:lnTo>
                    <a:pt x="12717" y="7763"/>
                  </a:lnTo>
                  <a:cubicBezTo>
                    <a:pt x="10684" y="9082"/>
                    <a:pt x="8848" y="10264"/>
                    <a:pt x="6815" y="11361"/>
                  </a:cubicBezTo>
                  <a:lnTo>
                    <a:pt x="6815" y="11361"/>
                  </a:lnTo>
                  <a:cubicBezTo>
                    <a:pt x="5188" y="12224"/>
                    <a:pt x="2810" y="13333"/>
                    <a:pt x="1" y="14146"/>
                  </a:cubicBezTo>
                  <a:lnTo>
                    <a:pt x="1" y="14146"/>
                  </a:lnTo>
                  <a:lnTo>
                    <a:pt x="186" y="14146"/>
                  </a:lnTo>
                  <a:cubicBezTo>
                    <a:pt x="2946" y="13333"/>
                    <a:pt x="5262" y="12248"/>
                    <a:pt x="6864" y="11398"/>
                  </a:cubicBezTo>
                  <a:lnTo>
                    <a:pt x="6864" y="11398"/>
                  </a:lnTo>
                  <a:cubicBezTo>
                    <a:pt x="8897" y="10301"/>
                    <a:pt x="10745" y="9119"/>
                    <a:pt x="12766" y="7800"/>
                  </a:cubicBezTo>
                  <a:lnTo>
                    <a:pt x="12766" y="7800"/>
                  </a:lnTo>
                  <a:lnTo>
                    <a:pt x="12852" y="7739"/>
                  </a:lnTo>
                  <a:cubicBezTo>
                    <a:pt x="15415" y="6075"/>
                    <a:pt x="18052" y="4350"/>
                    <a:pt x="21108" y="2921"/>
                  </a:cubicBezTo>
                  <a:lnTo>
                    <a:pt x="21108" y="2921"/>
                  </a:lnTo>
                  <a:cubicBezTo>
                    <a:pt x="23744" y="1689"/>
                    <a:pt x="26628" y="728"/>
                    <a:pt x="29659" y="50"/>
                  </a:cubicBezTo>
                  <a:lnTo>
                    <a:pt x="29659" y="50"/>
                  </a:lnTo>
                  <a:lnTo>
                    <a:pt x="29659" y="1"/>
                  </a:lnTo>
                  <a:cubicBezTo>
                    <a:pt x="26615" y="678"/>
                    <a:pt x="23720" y="1639"/>
                    <a:pt x="21058" y="28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1"/>
            <p:cNvSpPr/>
            <p:nvPr/>
          </p:nvSpPr>
          <p:spPr>
            <a:xfrm>
              <a:off x="5033050" y="4433250"/>
              <a:ext cx="831400" cy="397375"/>
            </a:xfrm>
            <a:custGeom>
              <a:rect b="b" l="l" r="r" t="t"/>
              <a:pathLst>
                <a:path extrusionOk="0" h="15895" w="33256">
                  <a:moveTo>
                    <a:pt x="24150" y="3117"/>
                  </a:moveTo>
                  <a:cubicBezTo>
                    <a:pt x="21057" y="4633"/>
                    <a:pt x="18445" y="6469"/>
                    <a:pt x="15932" y="8243"/>
                  </a:cubicBezTo>
                  <a:lnTo>
                    <a:pt x="15932" y="8243"/>
                  </a:lnTo>
                  <a:cubicBezTo>
                    <a:pt x="14207" y="9451"/>
                    <a:pt x="12248" y="10831"/>
                    <a:pt x="10141" y="12050"/>
                  </a:cubicBezTo>
                  <a:lnTo>
                    <a:pt x="10141" y="12050"/>
                  </a:lnTo>
                  <a:cubicBezTo>
                    <a:pt x="7935" y="13332"/>
                    <a:pt x="4300" y="15094"/>
                    <a:pt x="0" y="15895"/>
                  </a:cubicBezTo>
                  <a:lnTo>
                    <a:pt x="0" y="15895"/>
                  </a:lnTo>
                  <a:lnTo>
                    <a:pt x="222" y="15895"/>
                  </a:lnTo>
                  <a:cubicBezTo>
                    <a:pt x="739" y="15796"/>
                    <a:pt x="1257" y="15685"/>
                    <a:pt x="1774" y="15550"/>
                  </a:cubicBezTo>
                  <a:lnTo>
                    <a:pt x="1774" y="15550"/>
                  </a:lnTo>
                  <a:cubicBezTo>
                    <a:pt x="4608" y="14835"/>
                    <a:pt x="7528" y="13640"/>
                    <a:pt x="10202" y="12087"/>
                  </a:cubicBezTo>
                  <a:lnTo>
                    <a:pt x="10202" y="12087"/>
                  </a:lnTo>
                  <a:cubicBezTo>
                    <a:pt x="12309" y="10868"/>
                    <a:pt x="14256" y="9488"/>
                    <a:pt x="15981" y="8280"/>
                  </a:cubicBezTo>
                  <a:lnTo>
                    <a:pt x="15981" y="8280"/>
                  </a:lnTo>
                  <a:cubicBezTo>
                    <a:pt x="18507" y="6506"/>
                    <a:pt x="21107" y="4670"/>
                    <a:pt x="24199" y="3167"/>
                  </a:cubicBezTo>
                  <a:lnTo>
                    <a:pt x="24199" y="3167"/>
                  </a:lnTo>
                  <a:cubicBezTo>
                    <a:pt x="26947" y="1811"/>
                    <a:pt x="30015" y="764"/>
                    <a:pt x="33256" y="49"/>
                  </a:cubicBezTo>
                  <a:lnTo>
                    <a:pt x="33256" y="49"/>
                  </a:lnTo>
                  <a:lnTo>
                    <a:pt x="33256" y="0"/>
                  </a:lnTo>
                  <a:cubicBezTo>
                    <a:pt x="30003" y="715"/>
                    <a:pt x="26922" y="1762"/>
                    <a:pt x="24150" y="311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1"/>
            <p:cNvSpPr/>
            <p:nvPr/>
          </p:nvSpPr>
          <p:spPr>
            <a:xfrm>
              <a:off x="2912525" y="4383650"/>
              <a:ext cx="1899975" cy="446975"/>
            </a:xfrm>
            <a:custGeom>
              <a:rect b="b" l="l" r="r" t="t"/>
              <a:pathLst>
                <a:path extrusionOk="0" h="17879" w="75999">
                  <a:moveTo>
                    <a:pt x="28537" y="555"/>
                  </a:moveTo>
                  <a:cubicBezTo>
                    <a:pt x="23411" y="1306"/>
                    <a:pt x="18643" y="2933"/>
                    <a:pt x="15119" y="5126"/>
                  </a:cubicBezTo>
                  <a:lnTo>
                    <a:pt x="15119" y="5126"/>
                  </a:lnTo>
                  <a:cubicBezTo>
                    <a:pt x="13899" y="5890"/>
                    <a:pt x="12741" y="6752"/>
                    <a:pt x="11558" y="7787"/>
                  </a:cubicBezTo>
                  <a:lnTo>
                    <a:pt x="11558" y="7787"/>
                  </a:lnTo>
                  <a:cubicBezTo>
                    <a:pt x="10141" y="9020"/>
                    <a:pt x="8897" y="10301"/>
                    <a:pt x="7677" y="11546"/>
                  </a:cubicBezTo>
                  <a:lnTo>
                    <a:pt x="7677" y="11546"/>
                  </a:lnTo>
                  <a:cubicBezTo>
                    <a:pt x="5656" y="13628"/>
                    <a:pt x="3734" y="15599"/>
                    <a:pt x="1245" y="17152"/>
                  </a:cubicBezTo>
                  <a:lnTo>
                    <a:pt x="1245" y="17152"/>
                  </a:lnTo>
                  <a:cubicBezTo>
                    <a:pt x="1097" y="17250"/>
                    <a:pt x="937" y="17349"/>
                    <a:pt x="777" y="17435"/>
                  </a:cubicBezTo>
                  <a:lnTo>
                    <a:pt x="777" y="17435"/>
                  </a:lnTo>
                  <a:cubicBezTo>
                    <a:pt x="530" y="17583"/>
                    <a:pt x="259" y="17731"/>
                    <a:pt x="1" y="17879"/>
                  </a:cubicBezTo>
                  <a:lnTo>
                    <a:pt x="1" y="17879"/>
                  </a:lnTo>
                  <a:lnTo>
                    <a:pt x="112" y="17879"/>
                  </a:lnTo>
                  <a:cubicBezTo>
                    <a:pt x="358" y="17743"/>
                    <a:pt x="604" y="17608"/>
                    <a:pt x="838" y="17472"/>
                  </a:cubicBezTo>
                  <a:lnTo>
                    <a:pt x="838" y="17472"/>
                  </a:lnTo>
                  <a:cubicBezTo>
                    <a:pt x="999" y="17386"/>
                    <a:pt x="1147" y="17287"/>
                    <a:pt x="1307" y="17189"/>
                  </a:cubicBezTo>
                  <a:lnTo>
                    <a:pt x="1307" y="17189"/>
                  </a:lnTo>
                  <a:cubicBezTo>
                    <a:pt x="3796" y="15636"/>
                    <a:pt x="5718" y="13665"/>
                    <a:pt x="7751" y="11570"/>
                  </a:cubicBezTo>
                  <a:lnTo>
                    <a:pt x="7751" y="11570"/>
                  </a:lnTo>
                  <a:cubicBezTo>
                    <a:pt x="8958" y="10338"/>
                    <a:pt x="10203" y="9044"/>
                    <a:pt x="11620" y="7812"/>
                  </a:cubicBezTo>
                  <a:lnTo>
                    <a:pt x="11620" y="7812"/>
                  </a:lnTo>
                  <a:cubicBezTo>
                    <a:pt x="12803" y="6789"/>
                    <a:pt x="13961" y="5927"/>
                    <a:pt x="15168" y="5163"/>
                  </a:cubicBezTo>
                  <a:lnTo>
                    <a:pt x="15168" y="5163"/>
                  </a:lnTo>
                  <a:cubicBezTo>
                    <a:pt x="18692" y="2970"/>
                    <a:pt x="23436" y="1356"/>
                    <a:pt x="28549" y="604"/>
                  </a:cubicBezTo>
                  <a:lnTo>
                    <a:pt x="28549" y="604"/>
                  </a:lnTo>
                  <a:cubicBezTo>
                    <a:pt x="31814" y="124"/>
                    <a:pt x="35240" y="0"/>
                    <a:pt x="38443" y="259"/>
                  </a:cubicBezTo>
                  <a:lnTo>
                    <a:pt x="38443" y="259"/>
                  </a:lnTo>
                  <a:cubicBezTo>
                    <a:pt x="42066" y="543"/>
                    <a:pt x="45565" y="1245"/>
                    <a:pt x="48855" y="2366"/>
                  </a:cubicBezTo>
                  <a:lnTo>
                    <a:pt x="48855" y="2366"/>
                  </a:lnTo>
                  <a:cubicBezTo>
                    <a:pt x="52810" y="3709"/>
                    <a:pt x="56519" y="5668"/>
                    <a:pt x="59870" y="8182"/>
                  </a:cubicBezTo>
                  <a:lnTo>
                    <a:pt x="59870" y="8182"/>
                  </a:lnTo>
                  <a:cubicBezTo>
                    <a:pt x="60918" y="8970"/>
                    <a:pt x="61953" y="9821"/>
                    <a:pt x="62951" y="10634"/>
                  </a:cubicBezTo>
                  <a:lnTo>
                    <a:pt x="62951" y="10634"/>
                  </a:lnTo>
                  <a:cubicBezTo>
                    <a:pt x="66598" y="13628"/>
                    <a:pt x="70356" y="16708"/>
                    <a:pt x="75753" y="17879"/>
                  </a:cubicBezTo>
                  <a:lnTo>
                    <a:pt x="75753" y="17879"/>
                  </a:lnTo>
                  <a:lnTo>
                    <a:pt x="75999" y="17879"/>
                  </a:lnTo>
                  <a:cubicBezTo>
                    <a:pt x="70516" y="16745"/>
                    <a:pt x="66696" y="13628"/>
                    <a:pt x="63012" y="10609"/>
                  </a:cubicBezTo>
                  <a:lnTo>
                    <a:pt x="63012" y="10609"/>
                  </a:lnTo>
                  <a:cubicBezTo>
                    <a:pt x="62014" y="9784"/>
                    <a:pt x="60979" y="8946"/>
                    <a:pt x="59932" y="8157"/>
                  </a:cubicBezTo>
                  <a:lnTo>
                    <a:pt x="59932" y="8157"/>
                  </a:lnTo>
                  <a:cubicBezTo>
                    <a:pt x="56568" y="5631"/>
                    <a:pt x="52847" y="3660"/>
                    <a:pt x="48880" y="2317"/>
                  </a:cubicBezTo>
                  <a:lnTo>
                    <a:pt x="48880" y="2317"/>
                  </a:lnTo>
                  <a:cubicBezTo>
                    <a:pt x="45590" y="1196"/>
                    <a:pt x="42078" y="493"/>
                    <a:pt x="38456" y="210"/>
                  </a:cubicBezTo>
                  <a:lnTo>
                    <a:pt x="38456" y="210"/>
                  </a:lnTo>
                  <a:cubicBezTo>
                    <a:pt x="37371" y="124"/>
                    <a:pt x="36250" y="74"/>
                    <a:pt x="35117" y="74"/>
                  </a:cubicBezTo>
                  <a:lnTo>
                    <a:pt x="35117" y="74"/>
                  </a:lnTo>
                  <a:cubicBezTo>
                    <a:pt x="32923" y="74"/>
                    <a:pt x="30693" y="234"/>
                    <a:pt x="28537" y="55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1"/>
            <p:cNvSpPr/>
            <p:nvPr/>
          </p:nvSpPr>
          <p:spPr>
            <a:xfrm>
              <a:off x="2926400" y="4358075"/>
              <a:ext cx="2938050" cy="490125"/>
            </a:xfrm>
            <a:custGeom>
              <a:rect b="b" l="l" r="r" t="t"/>
              <a:pathLst>
                <a:path extrusionOk="0" h="19605" w="117522">
                  <a:moveTo>
                    <a:pt x="27625" y="506"/>
                  </a:moveTo>
                  <a:cubicBezTo>
                    <a:pt x="22400" y="1233"/>
                    <a:pt x="17644" y="2884"/>
                    <a:pt x="14207" y="5151"/>
                  </a:cubicBezTo>
                  <a:lnTo>
                    <a:pt x="14207" y="5151"/>
                  </a:lnTo>
                  <a:cubicBezTo>
                    <a:pt x="13011" y="5952"/>
                    <a:pt x="11890" y="6864"/>
                    <a:pt x="10781" y="7936"/>
                  </a:cubicBezTo>
                  <a:lnTo>
                    <a:pt x="10781" y="7936"/>
                  </a:lnTo>
                  <a:cubicBezTo>
                    <a:pt x="9340" y="9328"/>
                    <a:pt x="8108" y="10807"/>
                    <a:pt x="6912" y="12236"/>
                  </a:cubicBezTo>
                  <a:lnTo>
                    <a:pt x="6912" y="12236"/>
                  </a:lnTo>
                  <a:cubicBezTo>
                    <a:pt x="5113" y="14404"/>
                    <a:pt x="3413" y="16450"/>
                    <a:pt x="1084" y="18162"/>
                  </a:cubicBezTo>
                  <a:lnTo>
                    <a:pt x="1084" y="18162"/>
                  </a:lnTo>
                  <a:cubicBezTo>
                    <a:pt x="937" y="18273"/>
                    <a:pt x="776" y="18384"/>
                    <a:pt x="616" y="18495"/>
                  </a:cubicBezTo>
                  <a:lnTo>
                    <a:pt x="616" y="18495"/>
                  </a:lnTo>
                  <a:cubicBezTo>
                    <a:pt x="419" y="18631"/>
                    <a:pt x="210" y="18766"/>
                    <a:pt x="0" y="18902"/>
                  </a:cubicBezTo>
                  <a:lnTo>
                    <a:pt x="0" y="18902"/>
                  </a:lnTo>
                  <a:lnTo>
                    <a:pt x="99" y="18902"/>
                  </a:lnTo>
                  <a:cubicBezTo>
                    <a:pt x="296" y="18779"/>
                    <a:pt x="493" y="18655"/>
                    <a:pt x="678" y="18520"/>
                  </a:cubicBezTo>
                  <a:lnTo>
                    <a:pt x="678" y="18520"/>
                  </a:lnTo>
                  <a:cubicBezTo>
                    <a:pt x="826" y="18409"/>
                    <a:pt x="986" y="18310"/>
                    <a:pt x="1134" y="18199"/>
                  </a:cubicBezTo>
                  <a:lnTo>
                    <a:pt x="1134" y="18199"/>
                  </a:lnTo>
                  <a:cubicBezTo>
                    <a:pt x="3475" y="16474"/>
                    <a:pt x="5175" y="14429"/>
                    <a:pt x="6974" y="12260"/>
                  </a:cubicBezTo>
                  <a:lnTo>
                    <a:pt x="6974" y="12260"/>
                  </a:lnTo>
                  <a:cubicBezTo>
                    <a:pt x="8169" y="10831"/>
                    <a:pt x="9401" y="9353"/>
                    <a:pt x="10843" y="7960"/>
                  </a:cubicBezTo>
                  <a:lnTo>
                    <a:pt x="10843" y="7960"/>
                  </a:lnTo>
                  <a:cubicBezTo>
                    <a:pt x="11940" y="6888"/>
                    <a:pt x="13061" y="5977"/>
                    <a:pt x="14268" y="5188"/>
                  </a:cubicBezTo>
                  <a:lnTo>
                    <a:pt x="14268" y="5188"/>
                  </a:lnTo>
                  <a:cubicBezTo>
                    <a:pt x="17681" y="2921"/>
                    <a:pt x="22437" y="1270"/>
                    <a:pt x="27637" y="543"/>
                  </a:cubicBezTo>
                  <a:lnTo>
                    <a:pt x="27637" y="543"/>
                  </a:lnTo>
                  <a:cubicBezTo>
                    <a:pt x="30927" y="87"/>
                    <a:pt x="34364" y="1"/>
                    <a:pt x="37605" y="296"/>
                  </a:cubicBezTo>
                  <a:lnTo>
                    <a:pt x="37605" y="296"/>
                  </a:lnTo>
                  <a:cubicBezTo>
                    <a:pt x="41203" y="629"/>
                    <a:pt x="44702" y="1381"/>
                    <a:pt x="48004" y="2551"/>
                  </a:cubicBezTo>
                  <a:lnTo>
                    <a:pt x="48004" y="2551"/>
                  </a:lnTo>
                  <a:cubicBezTo>
                    <a:pt x="52009" y="3944"/>
                    <a:pt x="55705" y="5940"/>
                    <a:pt x="59007" y="8465"/>
                  </a:cubicBezTo>
                  <a:lnTo>
                    <a:pt x="59007" y="8465"/>
                  </a:lnTo>
                  <a:cubicBezTo>
                    <a:pt x="60042" y="9254"/>
                    <a:pt x="61053" y="10104"/>
                    <a:pt x="62038" y="10930"/>
                  </a:cubicBezTo>
                  <a:lnTo>
                    <a:pt x="62038" y="10930"/>
                  </a:lnTo>
                  <a:cubicBezTo>
                    <a:pt x="65932" y="14170"/>
                    <a:pt x="69961" y="17522"/>
                    <a:pt x="76048" y="18446"/>
                  </a:cubicBezTo>
                  <a:lnTo>
                    <a:pt x="76048" y="18446"/>
                  </a:lnTo>
                  <a:cubicBezTo>
                    <a:pt x="79140" y="18902"/>
                    <a:pt x="82430" y="18668"/>
                    <a:pt x="85819" y="17731"/>
                  </a:cubicBezTo>
                  <a:lnTo>
                    <a:pt x="85819" y="17731"/>
                  </a:lnTo>
                  <a:cubicBezTo>
                    <a:pt x="88677" y="16955"/>
                    <a:pt x="91573" y="15674"/>
                    <a:pt x="94197" y="14035"/>
                  </a:cubicBezTo>
                  <a:lnTo>
                    <a:pt x="94197" y="14035"/>
                  </a:lnTo>
                  <a:cubicBezTo>
                    <a:pt x="96218" y="12778"/>
                    <a:pt x="98066" y="11386"/>
                    <a:pt x="99853" y="10030"/>
                  </a:cubicBezTo>
                  <a:lnTo>
                    <a:pt x="99853" y="10030"/>
                  </a:lnTo>
                  <a:lnTo>
                    <a:pt x="99865" y="10018"/>
                  </a:lnTo>
                  <a:cubicBezTo>
                    <a:pt x="102317" y="8170"/>
                    <a:pt x="104843" y="6260"/>
                    <a:pt x="107948" y="4658"/>
                  </a:cubicBezTo>
                  <a:lnTo>
                    <a:pt x="107948" y="4658"/>
                  </a:lnTo>
                  <a:cubicBezTo>
                    <a:pt x="110769" y="3204"/>
                    <a:pt x="114047" y="2071"/>
                    <a:pt x="117522" y="1319"/>
                  </a:cubicBezTo>
                  <a:lnTo>
                    <a:pt x="117522" y="1319"/>
                  </a:lnTo>
                  <a:lnTo>
                    <a:pt x="117522" y="1282"/>
                  </a:lnTo>
                  <a:cubicBezTo>
                    <a:pt x="114035" y="2021"/>
                    <a:pt x="110745" y="3167"/>
                    <a:pt x="107911" y="4621"/>
                  </a:cubicBezTo>
                  <a:lnTo>
                    <a:pt x="107911" y="4621"/>
                  </a:lnTo>
                  <a:cubicBezTo>
                    <a:pt x="104794" y="6223"/>
                    <a:pt x="102144" y="8219"/>
                    <a:pt x="99816" y="9993"/>
                  </a:cubicBezTo>
                  <a:lnTo>
                    <a:pt x="99816" y="9993"/>
                  </a:lnTo>
                  <a:lnTo>
                    <a:pt x="99791" y="10006"/>
                  </a:lnTo>
                  <a:cubicBezTo>
                    <a:pt x="98004" y="11349"/>
                    <a:pt x="96156" y="12753"/>
                    <a:pt x="94148" y="13998"/>
                  </a:cubicBezTo>
                  <a:lnTo>
                    <a:pt x="94148" y="13998"/>
                  </a:lnTo>
                  <a:cubicBezTo>
                    <a:pt x="91388" y="15723"/>
                    <a:pt x="84094" y="19604"/>
                    <a:pt x="76060" y="18397"/>
                  </a:cubicBezTo>
                  <a:lnTo>
                    <a:pt x="76060" y="18397"/>
                  </a:lnTo>
                  <a:cubicBezTo>
                    <a:pt x="70010" y="17485"/>
                    <a:pt x="65981" y="14133"/>
                    <a:pt x="62100" y="10893"/>
                  </a:cubicBezTo>
                  <a:lnTo>
                    <a:pt x="62100" y="10893"/>
                  </a:lnTo>
                  <a:cubicBezTo>
                    <a:pt x="61114" y="10067"/>
                    <a:pt x="60092" y="9217"/>
                    <a:pt x="59069" y="8429"/>
                  </a:cubicBezTo>
                  <a:lnTo>
                    <a:pt x="59069" y="8429"/>
                  </a:lnTo>
                  <a:cubicBezTo>
                    <a:pt x="55754" y="5903"/>
                    <a:pt x="52046" y="3907"/>
                    <a:pt x="48041" y="2502"/>
                  </a:cubicBezTo>
                  <a:lnTo>
                    <a:pt x="48041" y="2502"/>
                  </a:lnTo>
                  <a:cubicBezTo>
                    <a:pt x="44727" y="1344"/>
                    <a:pt x="41215" y="580"/>
                    <a:pt x="37617" y="259"/>
                  </a:cubicBezTo>
                  <a:lnTo>
                    <a:pt x="37617" y="259"/>
                  </a:lnTo>
                  <a:cubicBezTo>
                    <a:pt x="36348" y="136"/>
                    <a:pt x="35054" y="87"/>
                    <a:pt x="33748" y="87"/>
                  </a:cubicBezTo>
                  <a:lnTo>
                    <a:pt x="33748" y="87"/>
                  </a:lnTo>
                  <a:cubicBezTo>
                    <a:pt x="31703" y="87"/>
                    <a:pt x="29633" y="222"/>
                    <a:pt x="27625" y="5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1"/>
            <p:cNvSpPr/>
            <p:nvPr/>
          </p:nvSpPr>
          <p:spPr>
            <a:xfrm>
              <a:off x="2939325" y="4332525"/>
              <a:ext cx="2925125" cy="499025"/>
            </a:xfrm>
            <a:custGeom>
              <a:rect b="b" l="l" r="r" t="t"/>
              <a:pathLst>
                <a:path extrusionOk="0" h="19961" w="117005">
                  <a:moveTo>
                    <a:pt x="26750" y="444"/>
                  </a:moveTo>
                  <a:cubicBezTo>
                    <a:pt x="21440" y="1146"/>
                    <a:pt x="16684" y="2834"/>
                    <a:pt x="13345" y="5175"/>
                  </a:cubicBezTo>
                  <a:lnTo>
                    <a:pt x="13345" y="5175"/>
                  </a:lnTo>
                  <a:cubicBezTo>
                    <a:pt x="12162" y="6013"/>
                    <a:pt x="11078" y="6962"/>
                    <a:pt x="10030" y="8083"/>
                  </a:cubicBezTo>
                  <a:lnTo>
                    <a:pt x="10030" y="8083"/>
                  </a:lnTo>
                  <a:cubicBezTo>
                    <a:pt x="8601" y="9611"/>
                    <a:pt x="7430" y="11262"/>
                    <a:pt x="6309" y="12864"/>
                  </a:cubicBezTo>
                  <a:lnTo>
                    <a:pt x="6309" y="12864"/>
                  </a:lnTo>
                  <a:cubicBezTo>
                    <a:pt x="4757" y="15032"/>
                    <a:pt x="3167" y="17287"/>
                    <a:pt x="949" y="19172"/>
                  </a:cubicBezTo>
                  <a:lnTo>
                    <a:pt x="949" y="19172"/>
                  </a:lnTo>
                  <a:cubicBezTo>
                    <a:pt x="801" y="19295"/>
                    <a:pt x="654" y="19419"/>
                    <a:pt x="493" y="19542"/>
                  </a:cubicBezTo>
                  <a:lnTo>
                    <a:pt x="493" y="19542"/>
                  </a:lnTo>
                  <a:cubicBezTo>
                    <a:pt x="333" y="19677"/>
                    <a:pt x="173" y="19801"/>
                    <a:pt x="1" y="19924"/>
                  </a:cubicBezTo>
                  <a:lnTo>
                    <a:pt x="1" y="19924"/>
                  </a:lnTo>
                  <a:lnTo>
                    <a:pt x="99" y="19924"/>
                  </a:lnTo>
                  <a:cubicBezTo>
                    <a:pt x="247" y="19813"/>
                    <a:pt x="407" y="19690"/>
                    <a:pt x="555" y="19566"/>
                  </a:cubicBezTo>
                  <a:lnTo>
                    <a:pt x="555" y="19566"/>
                  </a:lnTo>
                  <a:cubicBezTo>
                    <a:pt x="703" y="19443"/>
                    <a:pt x="851" y="19320"/>
                    <a:pt x="999" y="19197"/>
                  </a:cubicBezTo>
                  <a:lnTo>
                    <a:pt x="999" y="19197"/>
                  </a:lnTo>
                  <a:cubicBezTo>
                    <a:pt x="3229" y="17299"/>
                    <a:pt x="4818" y="15057"/>
                    <a:pt x="6371" y="12876"/>
                  </a:cubicBezTo>
                  <a:lnTo>
                    <a:pt x="6371" y="12876"/>
                  </a:lnTo>
                  <a:cubicBezTo>
                    <a:pt x="7492" y="11286"/>
                    <a:pt x="8663" y="9635"/>
                    <a:pt x="10092" y="8107"/>
                  </a:cubicBezTo>
                  <a:lnTo>
                    <a:pt x="10092" y="8107"/>
                  </a:lnTo>
                  <a:cubicBezTo>
                    <a:pt x="11127" y="6986"/>
                    <a:pt x="12211" y="6038"/>
                    <a:pt x="13394" y="5212"/>
                  </a:cubicBezTo>
                  <a:lnTo>
                    <a:pt x="13394" y="5212"/>
                  </a:lnTo>
                  <a:cubicBezTo>
                    <a:pt x="16721" y="2871"/>
                    <a:pt x="21477" y="1195"/>
                    <a:pt x="26775" y="493"/>
                  </a:cubicBezTo>
                  <a:lnTo>
                    <a:pt x="26775" y="493"/>
                  </a:lnTo>
                  <a:cubicBezTo>
                    <a:pt x="30065" y="62"/>
                    <a:pt x="33527" y="0"/>
                    <a:pt x="36792" y="345"/>
                  </a:cubicBezTo>
                  <a:lnTo>
                    <a:pt x="36792" y="345"/>
                  </a:lnTo>
                  <a:cubicBezTo>
                    <a:pt x="40365" y="715"/>
                    <a:pt x="43877" y="1516"/>
                    <a:pt x="47204" y="2723"/>
                  </a:cubicBezTo>
                  <a:lnTo>
                    <a:pt x="47204" y="2723"/>
                  </a:lnTo>
                  <a:cubicBezTo>
                    <a:pt x="51245" y="4189"/>
                    <a:pt x="54929" y="6222"/>
                    <a:pt x="58182" y="8736"/>
                  </a:cubicBezTo>
                  <a:lnTo>
                    <a:pt x="58182" y="8736"/>
                  </a:lnTo>
                  <a:cubicBezTo>
                    <a:pt x="59193" y="9524"/>
                    <a:pt x="60203" y="10387"/>
                    <a:pt x="61176" y="11212"/>
                  </a:cubicBezTo>
                  <a:lnTo>
                    <a:pt x="61176" y="11212"/>
                  </a:lnTo>
                  <a:cubicBezTo>
                    <a:pt x="65058" y="14502"/>
                    <a:pt x="69074" y="17903"/>
                    <a:pt x="75223" y="18790"/>
                  </a:cubicBezTo>
                  <a:lnTo>
                    <a:pt x="75223" y="18790"/>
                  </a:lnTo>
                  <a:cubicBezTo>
                    <a:pt x="83453" y="19961"/>
                    <a:pt x="90698" y="15833"/>
                    <a:pt x="93421" y="13997"/>
                  </a:cubicBezTo>
                  <a:lnTo>
                    <a:pt x="93421" y="13997"/>
                  </a:lnTo>
                  <a:cubicBezTo>
                    <a:pt x="95344" y="12703"/>
                    <a:pt x="97106" y="11286"/>
                    <a:pt x="98806" y="9906"/>
                  </a:cubicBezTo>
                  <a:lnTo>
                    <a:pt x="98806" y="9906"/>
                  </a:lnTo>
                  <a:lnTo>
                    <a:pt x="98966" y="9771"/>
                  </a:lnTo>
                  <a:cubicBezTo>
                    <a:pt x="101233" y="7935"/>
                    <a:pt x="103808" y="5853"/>
                    <a:pt x="106926" y="4177"/>
                  </a:cubicBezTo>
                  <a:lnTo>
                    <a:pt x="106926" y="4177"/>
                  </a:lnTo>
                  <a:cubicBezTo>
                    <a:pt x="109858" y="2600"/>
                    <a:pt x="113308" y="1380"/>
                    <a:pt x="117005" y="604"/>
                  </a:cubicBezTo>
                  <a:lnTo>
                    <a:pt x="117005" y="604"/>
                  </a:lnTo>
                  <a:lnTo>
                    <a:pt x="117005" y="554"/>
                  </a:lnTo>
                  <a:cubicBezTo>
                    <a:pt x="113296" y="1331"/>
                    <a:pt x="109821" y="2551"/>
                    <a:pt x="106876" y="4140"/>
                  </a:cubicBezTo>
                  <a:lnTo>
                    <a:pt x="106876" y="4140"/>
                  </a:lnTo>
                  <a:cubicBezTo>
                    <a:pt x="103759" y="5828"/>
                    <a:pt x="101184" y="7910"/>
                    <a:pt x="98917" y="9746"/>
                  </a:cubicBezTo>
                  <a:lnTo>
                    <a:pt x="98917" y="9746"/>
                  </a:lnTo>
                  <a:lnTo>
                    <a:pt x="98757" y="9882"/>
                  </a:lnTo>
                  <a:cubicBezTo>
                    <a:pt x="97056" y="11249"/>
                    <a:pt x="95294" y="12679"/>
                    <a:pt x="93372" y="13972"/>
                  </a:cubicBezTo>
                  <a:lnTo>
                    <a:pt x="93372" y="13972"/>
                  </a:lnTo>
                  <a:cubicBezTo>
                    <a:pt x="90649" y="15796"/>
                    <a:pt x="83441" y="19911"/>
                    <a:pt x="75235" y="18741"/>
                  </a:cubicBezTo>
                  <a:lnTo>
                    <a:pt x="75235" y="18741"/>
                  </a:lnTo>
                  <a:cubicBezTo>
                    <a:pt x="69124" y="17866"/>
                    <a:pt x="65107" y="14465"/>
                    <a:pt x="61226" y="11188"/>
                  </a:cubicBezTo>
                  <a:lnTo>
                    <a:pt x="61226" y="11188"/>
                  </a:lnTo>
                  <a:cubicBezTo>
                    <a:pt x="60252" y="10362"/>
                    <a:pt x="59254" y="9500"/>
                    <a:pt x="58232" y="8711"/>
                  </a:cubicBezTo>
                  <a:lnTo>
                    <a:pt x="58232" y="8711"/>
                  </a:lnTo>
                  <a:cubicBezTo>
                    <a:pt x="54979" y="6185"/>
                    <a:pt x="51282" y="4152"/>
                    <a:pt x="47241" y="2686"/>
                  </a:cubicBezTo>
                  <a:lnTo>
                    <a:pt x="47241" y="2686"/>
                  </a:lnTo>
                  <a:cubicBezTo>
                    <a:pt x="43902" y="1479"/>
                    <a:pt x="40390" y="678"/>
                    <a:pt x="36805" y="296"/>
                  </a:cubicBezTo>
                  <a:lnTo>
                    <a:pt x="36805" y="296"/>
                  </a:lnTo>
                  <a:cubicBezTo>
                    <a:pt x="35375" y="148"/>
                    <a:pt x="33909" y="74"/>
                    <a:pt x="32443" y="74"/>
                  </a:cubicBezTo>
                  <a:lnTo>
                    <a:pt x="32443" y="74"/>
                  </a:lnTo>
                  <a:cubicBezTo>
                    <a:pt x="30533" y="74"/>
                    <a:pt x="28623" y="197"/>
                    <a:pt x="26750" y="4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1"/>
            <p:cNvSpPr/>
            <p:nvPr/>
          </p:nvSpPr>
          <p:spPr>
            <a:xfrm>
              <a:off x="2951650" y="4289700"/>
              <a:ext cx="2912800" cy="540925"/>
            </a:xfrm>
            <a:custGeom>
              <a:rect b="b" l="l" r="r" t="t"/>
              <a:pathLst>
                <a:path extrusionOk="0" h="21637" w="116512">
                  <a:moveTo>
                    <a:pt x="116056" y="616"/>
                  </a:moveTo>
                  <a:cubicBezTo>
                    <a:pt x="112298" y="1417"/>
                    <a:pt x="108774" y="2711"/>
                    <a:pt x="105878" y="4350"/>
                  </a:cubicBezTo>
                  <a:lnTo>
                    <a:pt x="105878" y="4350"/>
                  </a:lnTo>
                  <a:cubicBezTo>
                    <a:pt x="102736" y="6124"/>
                    <a:pt x="100198" y="8317"/>
                    <a:pt x="97758" y="10449"/>
                  </a:cubicBezTo>
                  <a:lnTo>
                    <a:pt x="97758" y="10449"/>
                  </a:lnTo>
                  <a:cubicBezTo>
                    <a:pt x="96132" y="11854"/>
                    <a:pt x="94456" y="13307"/>
                    <a:pt x="92620" y="14626"/>
                  </a:cubicBezTo>
                  <a:lnTo>
                    <a:pt x="92620" y="14626"/>
                  </a:lnTo>
                  <a:cubicBezTo>
                    <a:pt x="87039" y="18630"/>
                    <a:pt x="80250" y="20565"/>
                    <a:pt x="74446" y="19776"/>
                  </a:cubicBezTo>
                  <a:lnTo>
                    <a:pt x="74446" y="19776"/>
                  </a:lnTo>
                  <a:cubicBezTo>
                    <a:pt x="68249" y="18938"/>
                    <a:pt x="64257" y="15501"/>
                    <a:pt x="60388" y="12162"/>
                  </a:cubicBezTo>
                  <a:lnTo>
                    <a:pt x="60388" y="12162"/>
                  </a:lnTo>
                  <a:cubicBezTo>
                    <a:pt x="59427" y="11336"/>
                    <a:pt x="58428" y="10474"/>
                    <a:pt x="57430" y="9685"/>
                  </a:cubicBezTo>
                  <a:lnTo>
                    <a:pt x="57430" y="9685"/>
                  </a:lnTo>
                  <a:cubicBezTo>
                    <a:pt x="51541" y="5027"/>
                    <a:pt x="43939" y="1959"/>
                    <a:pt x="36016" y="1035"/>
                  </a:cubicBezTo>
                  <a:lnTo>
                    <a:pt x="36016" y="1035"/>
                  </a:lnTo>
                  <a:cubicBezTo>
                    <a:pt x="27083" y="0"/>
                    <a:pt x="17854" y="1898"/>
                    <a:pt x="12494" y="5890"/>
                  </a:cubicBezTo>
                  <a:lnTo>
                    <a:pt x="12494" y="5890"/>
                  </a:lnTo>
                  <a:cubicBezTo>
                    <a:pt x="9328" y="8256"/>
                    <a:pt x="7529" y="11237"/>
                    <a:pt x="5804" y="14108"/>
                  </a:cubicBezTo>
                  <a:lnTo>
                    <a:pt x="5804" y="14108"/>
                  </a:lnTo>
                  <a:cubicBezTo>
                    <a:pt x="4411" y="16412"/>
                    <a:pt x="2982" y="18790"/>
                    <a:pt x="838" y="20873"/>
                  </a:cubicBezTo>
                  <a:lnTo>
                    <a:pt x="838" y="20873"/>
                  </a:lnTo>
                  <a:cubicBezTo>
                    <a:pt x="567" y="21132"/>
                    <a:pt x="296" y="21390"/>
                    <a:pt x="0" y="21637"/>
                  </a:cubicBezTo>
                  <a:lnTo>
                    <a:pt x="0" y="21637"/>
                  </a:lnTo>
                  <a:lnTo>
                    <a:pt x="74" y="21637"/>
                  </a:lnTo>
                  <a:cubicBezTo>
                    <a:pt x="358" y="21390"/>
                    <a:pt x="641" y="21144"/>
                    <a:pt x="900" y="20897"/>
                  </a:cubicBezTo>
                  <a:lnTo>
                    <a:pt x="900" y="20897"/>
                  </a:lnTo>
                  <a:cubicBezTo>
                    <a:pt x="3031" y="18815"/>
                    <a:pt x="4473" y="16437"/>
                    <a:pt x="5853" y="14133"/>
                  </a:cubicBezTo>
                  <a:lnTo>
                    <a:pt x="5853" y="14133"/>
                  </a:lnTo>
                  <a:cubicBezTo>
                    <a:pt x="7590" y="11250"/>
                    <a:pt x="9377" y="8280"/>
                    <a:pt x="12544" y="5915"/>
                  </a:cubicBezTo>
                  <a:lnTo>
                    <a:pt x="12544" y="5915"/>
                  </a:lnTo>
                  <a:cubicBezTo>
                    <a:pt x="17891" y="1935"/>
                    <a:pt x="27095" y="37"/>
                    <a:pt x="36004" y="1072"/>
                  </a:cubicBezTo>
                  <a:lnTo>
                    <a:pt x="36004" y="1072"/>
                  </a:lnTo>
                  <a:cubicBezTo>
                    <a:pt x="43914" y="1996"/>
                    <a:pt x="51504" y="5064"/>
                    <a:pt x="57369" y="9710"/>
                  </a:cubicBezTo>
                  <a:lnTo>
                    <a:pt x="57369" y="9710"/>
                  </a:lnTo>
                  <a:cubicBezTo>
                    <a:pt x="58379" y="10498"/>
                    <a:pt x="59377" y="11361"/>
                    <a:pt x="60338" y="12186"/>
                  </a:cubicBezTo>
                  <a:lnTo>
                    <a:pt x="60338" y="12186"/>
                  </a:lnTo>
                  <a:cubicBezTo>
                    <a:pt x="64207" y="15525"/>
                    <a:pt x="68212" y="18975"/>
                    <a:pt x="74434" y="19813"/>
                  </a:cubicBezTo>
                  <a:lnTo>
                    <a:pt x="74434" y="19813"/>
                  </a:lnTo>
                  <a:cubicBezTo>
                    <a:pt x="77601" y="20244"/>
                    <a:pt x="80952" y="19912"/>
                    <a:pt x="84377" y="18827"/>
                  </a:cubicBezTo>
                  <a:lnTo>
                    <a:pt x="84377" y="18827"/>
                  </a:lnTo>
                  <a:cubicBezTo>
                    <a:pt x="87273" y="17903"/>
                    <a:pt x="90144" y="16462"/>
                    <a:pt x="92670" y="14650"/>
                  </a:cubicBezTo>
                  <a:lnTo>
                    <a:pt x="92670" y="14650"/>
                  </a:lnTo>
                  <a:cubicBezTo>
                    <a:pt x="94506" y="13332"/>
                    <a:pt x="96181" y="11878"/>
                    <a:pt x="97808" y="10474"/>
                  </a:cubicBezTo>
                  <a:lnTo>
                    <a:pt x="97808" y="10474"/>
                  </a:lnTo>
                  <a:cubicBezTo>
                    <a:pt x="100247" y="8342"/>
                    <a:pt x="102786" y="6149"/>
                    <a:pt x="105927" y="4374"/>
                  </a:cubicBezTo>
                  <a:lnTo>
                    <a:pt x="105927" y="4374"/>
                  </a:lnTo>
                  <a:cubicBezTo>
                    <a:pt x="108959" y="2662"/>
                    <a:pt x="112606" y="1368"/>
                    <a:pt x="116512" y="579"/>
                  </a:cubicBezTo>
                  <a:lnTo>
                    <a:pt x="116512" y="579"/>
                  </a:lnTo>
                  <a:lnTo>
                    <a:pt x="116512" y="518"/>
                  </a:lnTo>
                  <a:cubicBezTo>
                    <a:pt x="116351" y="555"/>
                    <a:pt x="116204" y="579"/>
                    <a:pt x="116056" y="61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1"/>
            <p:cNvSpPr/>
            <p:nvPr/>
          </p:nvSpPr>
          <p:spPr>
            <a:xfrm>
              <a:off x="2885425" y="4285375"/>
              <a:ext cx="2979025" cy="545250"/>
            </a:xfrm>
            <a:custGeom>
              <a:rect b="b" l="l" r="r" t="t"/>
              <a:pathLst>
                <a:path extrusionOk="0" h="21810" w="119161">
                  <a:moveTo>
                    <a:pt x="17189" y="3660"/>
                  </a:moveTo>
                  <a:cubicBezTo>
                    <a:pt x="16314" y="4092"/>
                    <a:pt x="15488" y="4560"/>
                    <a:pt x="14749" y="5077"/>
                  </a:cubicBezTo>
                  <a:lnTo>
                    <a:pt x="14749" y="5077"/>
                  </a:lnTo>
                  <a:cubicBezTo>
                    <a:pt x="11373" y="7394"/>
                    <a:pt x="9389" y="10425"/>
                    <a:pt x="7479" y="13357"/>
                  </a:cubicBezTo>
                  <a:lnTo>
                    <a:pt x="7479" y="13357"/>
                  </a:lnTo>
                  <a:cubicBezTo>
                    <a:pt x="6826" y="14343"/>
                    <a:pt x="6161" y="15366"/>
                    <a:pt x="5446" y="16351"/>
                  </a:cubicBezTo>
                  <a:lnTo>
                    <a:pt x="5446" y="16351"/>
                  </a:lnTo>
                  <a:cubicBezTo>
                    <a:pt x="4424" y="17768"/>
                    <a:pt x="3450" y="18890"/>
                    <a:pt x="2378" y="19900"/>
                  </a:cubicBezTo>
                  <a:lnTo>
                    <a:pt x="2378" y="19900"/>
                  </a:lnTo>
                  <a:cubicBezTo>
                    <a:pt x="1651" y="20565"/>
                    <a:pt x="851" y="21206"/>
                    <a:pt x="0" y="21810"/>
                  </a:cubicBezTo>
                  <a:lnTo>
                    <a:pt x="0" y="21810"/>
                  </a:lnTo>
                  <a:lnTo>
                    <a:pt x="87" y="21810"/>
                  </a:lnTo>
                  <a:cubicBezTo>
                    <a:pt x="924" y="21218"/>
                    <a:pt x="1713" y="20590"/>
                    <a:pt x="2428" y="19912"/>
                  </a:cubicBezTo>
                  <a:lnTo>
                    <a:pt x="2428" y="19912"/>
                  </a:lnTo>
                  <a:cubicBezTo>
                    <a:pt x="3500" y="18914"/>
                    <a:pt x="4485" y="17793"/>
                    <a:pt x="5508" y="16376"/>
                  </a:cubicBezTo>
                  <a:lnTo>
                    <a:pt x="5508" y="16376"/>
                  </a:lnTo>
                  <a:cubicBezTo>
                    <a:pt x="6223" y="15390"/>
                    <a:pt x="6888" y="14368"/>
                    <a:pt x="7541" y="13370"/>
                  </a:cubicBezTo>
                  <a:lnTo>
                    <a:pt x="7541" y="13370"/>
                  </a:lnTo>
                  <a:cubicBezTo>
                    <a:pt x="9451" y="10449"/>
                    <a:pt x="11422" y="7418"/>
                    <a:pt x="14798" y="5102"/>
                  </a:cubicBezTo>
                  <a:lnTo>
                    <a:pt x="14798" y="5102"/>
                  </a:lnTo>
                  <a:cubicBezTo>
                    <a:pt x="15538" y="4597"/>
                    <a:pt x="16351" y="4116"/>
                    <a:pt x="17226" y="3697"/>
                  </a:cubicBezTo>
                  <a:lnTo>
                    <a:pt x="17226" y="3697"/>
                  </a:lnTo>
                  <a:cubicBezTo>
                    <a:pt x="22795" y="962"/>
                    <a:pt x="30681" y="1"/>
                    <a:pt x="38295" y="1147"/>
                  </a:cubicBezTo>
                  <a:lnTo>
                    <a:pt x="38295" y="1147"/>
                  </a:lnTo>
                  <a:cubicBezTo>
                    <a:pt x="46033" y="2305"/>
                    <a:pt x="53414" y="5496"/>
                    <a:pt x="59106" y="10141"/>
                  </a:cubicBezTo>
                  <a:lnTo>
                    <a:pt x="59106" y="10141"/>
                  </a:lnTo>
                  <a:cubicBezTo>
                    <a:pt x="60104" y="10967"/>
                    <a:pt x="61102" y="11854"/>
                    <a:pt x="62063" y="12704"/>
                  </a:cubicBezTo>
                  <a:lnTo>
                    <a:pt x="62063" y="12704"/>
                  </a:lnTo>
                  <a:cubicBezTo>
                    <a:pt x="62408" y="13012"/>
                    <a:pt x="62753" y="13320"/>
                    <a:pt x="63111" y="13628"/>
                  </a:cubicBezTo>
                  <a:lnTo>
                    <a:pt x="63111" y="13628"/>
                  </a:lnTo>
                  <a:cubicBezTo>
                    <a:pt x="66240" y="16388"/>
                    <a:pt x="70072" y="19419"/>
                    <a:pt x="75802" y="20454"/>
                  </a:cubicBezTo>
                  <a:lnTo>
                    <a:pt x="75802" y="20454"/>
                  </a:lnTo>
                  <a:cubicBezTo>
                    <a:pt x="78007" y="20849"/>
                    <a:pt x="80459" y="20762"/>
                    <a:pt x="82726" y="20220"/>
                  </a:cubicBezTo>
                  <a:lnTo>
                    <a:pt x="82726" y="20220"/>
                  </a:lnTo>
                  <a:cubicBezTo>
                    <a:pt x="84747" y="19727"/>
                    <a:pt x="86570" y="18976"/>
                    <a:pt x="88677" y="18002"/>
                  </a:cubicBezTo>
                  <a:lnTo>
                    <a:pt x="88677" y="18002"/>
                  </a:lnTo>
                  <a:cubicBezTo>
                    <a:pt x="88875" y="17904"/>
                    <a:pt x="89072" y="17805"/>
                    <a:pt x="89281" y="17719"/>
                  </a:cubicBezTo>
                  <a:lnTo>
                    <a:pt x="89281" y="17719"/>
                  </a:lnTo>
                  <a:cubicBezTo>
                    <a:pt x="90994" y="16918"/>
                    <a:pt x="92768" y="16080"/>
                    <a:pt x="94493" y="15464"/>
                  </a:cubicBezTo>
                  <a:lnTo>
                    <a:pt x="94493" y="15464"/>
                  </a:lnTo>
                  <a:cubicBezTo>
                    <a:pt x="95011" y="15279"/>
                    <a:pt x="95528" y="15132"/>
                    <a:pt x="96033" y="14984"/>
                  </a:cubicBezTo>
                  <a:lnTo>
                    <a:pt x="96033" y="14984"/>
                  </a:lnTo>
                  <a:cubicBezTo>
                    <a:pt x="96760" y="14762"/>
                    <a:pt x="97463" y="14565"/>
                    <a:pt x="98017" y="14281"/>
                  </a:cubicBezTo>
                  <a:lnTo>
                    <a:pt x="98017" y="14281"/>
                  </a:lnTo>
                  <a:cubicBezTo>
                    <a:pt x="100703" y="12963"/>
                    <a:pt x="102712" y="11152"/>
                    <a:pt x="104646" y="9414"/>
                  </a:cubicBezTo>
                  <a:lnTo>
                    <a:pt x="104646" y="9414"/>
                  </a:lnTo>
                  <a:cubicBezTo>
                    <a:pt x="106445" y="7800"/>
                    <a:pt x="108305" y="6137"/>
                    <a:pt x="110683" y="4843"/>
                  </a:cubicBezTo>
                  <a:lnTo>
                    <a:pt x="110683" y="4843"/>
                  </a:lnTo>
                  <a:cubicBezTo>
                    <a:pt x="113197" y="3475"/>
                    <a:pt x="116080" y="2428"/>
                    <a:pt x="119161" y="1701"/>
                  </a:cubicBezTo>
                  <a:lnTo>
                    <a:pt x="119161" y="1701"/>
                  </a:lnTo>
                  <a:lnTo>
                    <a:pt x="119161" y="1677"/>
                  </a:lnTo>
                  <a:cubicBezTo>
                    <a:pt x="116031" y="2404"/>
                    <a:pt x="113098" y="3475"/>
                    <a:pt x="110634" y="4806"/>
                  </a:cubicBezTo>
                  <a:lnTo>
                    <a:pt x="110634" y="4806"/>
                  </a:lnTo>
                  <a:cubicBezTo>
                    <a:pt x="108256" y="6100"/>
                    <a:pt x="106396" y="7776"/>
                    <a:pt x="104597" y="9390"/>
                  </a:cubicBezTo>
                  <a:lnTo>
                    <a:pt x="104597" y="9390"/>
                  </a:lnTo>
                  <a:cubicBezTo>
                    <a:pt x="102662" y="11127"/>
                    <a:pt x="100654" y="12926"/>
                    <a:pt x="97980" y="14257"/>
                  </a:cubicBezTo>
                  <a:lnTo>
                    <a:pt x="97980" y="14257"/>
                  </a:lnTo>
                  <a:cubicBezTo>
                    <a:pt x="97426" y="14528"/>
                    <a:pt x="96736" y="14725"/>
                    <a:pt x="96009" y="14947"/>
                  </a:cubicBezTo>
                  <a:lnTo>
                    <a:pt x="96009" y="14947"/>
                  </a:lnTo>
                  <a:cubicBezTo>
                    <a:pt x="95503" y="15095"/>
                    <a:pt x="94986" y="15242"/>
                    <a:pt x="94456" y="15427"/>
                  </a:cubicBezTo>
                  <a:lnTo>
                    <a:pt x="94456" y="15427"/>
                  </a:lnTo>
                  <a:cubicBezTo>
                    <a:pt x="92731" y="16043"/>
                    <a:pt x="90957" y="16881"/>
                    <a:pt x="89244" y="17682"/>
                  </a:cubicBezTo>
                  <a:lnTo>
                    <a:pt x="89244" y="17682"/>
                  </a:lnTo>
                  <a:cubicBezTo>
                    <a:pt x="89035" y="17781"/>
                    <a:pt x="88838" y="17867"/>
                    <a:pt x="88640" y="17965"/>
                  </a:cubicBezTo>
                  <a:lnTo>
                    <a:pt x="88640" y="17965"/>
                  </a:lnTo>
                  <a:cubicBezTo>
                    <a:pt x="86534" y="18939"/>
                    <a:pt x="84722" y="19690"/>
                    <a:pt x="82714" y="20183"/>
                  </a:cubicBezTo>
                  <a:lnTo>
                    <a:pt x="82714" y="20183"/>
                  </a:lnTo>
                  <a:cubicBezTo>
                    <a:pt x="80447" y="20725"/>
                    <a:pt x="78007" y="20799"/>
                    <a:pt x="75826" y="20417"/>
                  </a:cubicBezTo>
                  <a:lnTo>
                    <a:pt x="75826" y="20417"/>
                  </a:lnTo>
                  <a:cubicBezTo>
                    <a:pt x="70109" y="19382"/>
                    <a:pt x="66289" y="16364"/>
                    <a:pt x="63160" y="13604"/>
                  </a:cubicBezTo>
                  <a:lnTo>
                    <a:pt x="63160" y="13604"/>
                  </a:lnTo>
                  <a:cubicBezTo>
                    <a:pt x="62815" y="13296"/>
                    <a:pt x="62457" y="12988"/>
                    <a:pt x="62112" y="12680"/>
                  </a:cubicBezTo>
                  <a:lnTo>
                    <a:pt x="62112" y="12680"/>
                  </a:lnTo>
                  <a:cubicBezTo>
                    <a:pt x="61151" y="11829"/>
                    <a:pt x="60153" y="10942"/>
                    <a:pt x="59155" y="10117"/>
                  </a:cubicBezTo>
                  <a:lnTo>
                    <a:pt x="59155" y="10117"/>
                  </a:lnTo>
                  <a:cubicBezTo>
                    <a:pt x="53463" y="5472"/>
                    <a:pt x="46058" y="2268"/>
                    <a:pt x="38308" y="1110"/>
                  </a:cubicBezTo>
                  <a:lnTo>
                    <a:pt x="38308" y="1110"/>
                  </a:lnTo>
                  <a:cubicBezTo>
                    <a:pt x="36188" y="789"/>
                    <a:pt x="34032" y="629"/>
                    <a:pt x="31925" y="629"/>
                  </a:cubicBezTo>
                  <a:lnTo>
                    <a:pt x="31925" y="629"/>
                  </a:lnTo>
                  <a:cubicBezTo>
                    <a:pt x="26454" y="629"/>
                    <a:pt x="21218" y="1677"/>
                    <a:pt x="17189" y="366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1"/>
            <p:cNvSpPr/>
            <p:nvPr/>
          </p:nvSpPr>
          <p:spPr>
            <a:xfrm>
              <a:off x="2808400" y="4275825"/>
              <a:ext cx="3056050" cy="554800"/>
            </a:xfrm>
            <a:custGeom>
              <a:rect b="b" l="l" r="r" t="t"/>
              <a:pathLst>
                <a:path extrusionOk="0" h="22192" w="122242">
                  <a:moveTo>
                    <a:pt x="30114" y="752"/>
                  </a:moveTo>
                  <a:cubicBezTo>
                    <a:pt x="26295" y="1036"/>
                    <a:pt x="22882" y="1837"/>
                    <a:pt x="19962" y="3131"/>
                  </a:cubicBezTo>
                  <a:lnTo>
                    <a:pt x="19962" y="3131"/>
                  </a:lnTo>
                  <a:cubicBezTo>
                    <a:pt x="19062" y="3525"/>
                    <a:pt x="18212" y="3981"/>
                    <a:pt x="17436" y="4461"/>
                  </a:cubicBezTo>
                  <a:lnTo>
                    <a:pt x="17436" y="4461"/>
                  </a:lnTo>
                  <a:cubicBezTo>
                    <a:pt x="13838" y="6741"/>
                    <a:pt x="11657" y="9833"/>
                    <a:pt x="9562" y="12815"/>
                  </a:cubicBezTo>
                  <a:lnTo>
                    <a:pt x="9562" y="12815"/>
                  </a:lnTo>
                  <a:cubicBezTo>
                    <a:pt x="8922" y="13739"/>
                    <a:pt x="8244" y="14688"/>
                    <a:pt x="7542" y="15600"/>
                  </a:cubicBezTo>
                  <a:lnTo>
                    <a:pt x="7542" y="15600"/>
                  </a:lnTo>
                  <a:cubicBezTo>
                    <a:pt x="6470" y="17017"/>
                    <a:pt x="5447" y="18138"/>
                    <a:pt x="4338" y="19124"/>
                  </a:cubicBezTo>
                  <a:lnTo>
                    <a:pt x="4338" y="19124"/>
                  </a:lnTo>
                  <a:cubicBezTo>
                    <a:pt x="3069" y="20270"/>
                    <a:pt x="1627" y="21292"/>
                    <a:pt x="1" y="22192"/>
                  </a:cubicBezTo>
                  <a:lnTo>
                    <a:pt x="1" y="22192"/>
                  </a:lnTo>
                  <a:lnTo>
                    <a:pt x="100" y="22192"/>
                  </a:lnTo>
                  <a:cubicBezTo>
                    <a:pt x="1701" y="21292"/>
                    <a:pt x="3131" y="20282"/>
                    <a:pt x="4387" y="19148"/>
                  </a:cubicBezTo>
                  <a:lnTo>
                    <a:pt x="4387" y="19148"/>
                  </a:lnTo>
                  <a:cubicBezTo>
                    <a:pt x="5496" y="18150"/>
                    <a:pt x="6519" y="17029"/>
                    <a:pt x="7603" y="15612"/>
                  </a:cubicBezTo>
                  <a:lnTo>
                    <a:pt x="7603" y="15612"/>
                  </a:lnTo>
                  <a:cubicBezTo>
                    <a:pt x="8306" y="14700"/>
                    <a:pt x="8971" y="13752"/>
                    <a:pt x="9624" y="12827"/>
                  </a:cubicBezTo>
                  <a:lnTo>
                    <a:pt x="9624" y="12827"/>
                  </a:lnTo>
                  <a:cubicBezTo>
                    <a:pt x="11719" y="9846"/>
                    <a:pt x="13887" y="6765"/>
                    <a:pt x="17473" y="4498"/>
                  </a:cubicBezTo>
                  <a:lnTo>
                    <a:pt x="17473" y="4498"/>
                  </a:lnTo>
                  <a:cubicBezTo>
                    <a:pt x="18249" y="4005"/>
                    <a:pt x="19099" y="3562"/>
                    <a:pt x="19999" y="3167"/>
                  </a:cubicBezTo>
                  <a:lnTo>
                    <a:pt x="19999" y="3167"/>
                  </a:lnTo>
                  <a:cubicBezTo>
                    <a:pt x="25691" y="642"/>
                    <a:pt x="33343" y="1"/>
                    <a:pt x="41007" y="1418"/>
                  </a:cubicBezTo>
                  <a:lnTo>
                    <a:pt x="41007" y="1418"/>
                  </a:lnTo>
                  <a:cubicBezTo>
                    <a:pt x="48572" y="2822"/>
                    <a:pt x="55768" y="6149"/>
                    <a:pt x="61263" y="10794"/>
                  </a:cubicBezTo>
                  <a:lnTo>
                    <a:pt x="61263" y="10794"/>
                  </a:lnTo>
                  <a:cubicBezTo>
                    <a:pt x="62273" y="11645"/>
                    <a:pt x="63271" y="12569"/>
                    <a:pt x="64232" y="13456"/>
                  </a:cubicBezTo>
                  <a:lnTo>
                    <a:pt x="64232" y="13456"/>
                  </a:lnTo>
                  <a:cubicBezTo>
                    <a:pt x="64553" y="13739"/>
                    <a:pt x="64861" y="14035"/>
                    <a:pt x="65181" y="14318"/>
                  </a:cubicBezTo>
                  <a:lnTo>
                    <a:pt x="65181" y="14318"/>
                  </a:lnTo>
                  <a:cubicBezTo>
                    <a:pt x="68397" y="17251"/>
                    <a:pt x="72130" y="20122"/>
                    <a:pt x="77613" y="21292"/>
                  </a:cubicBezTo>
                  <a:lnTo>
                    <a:pt x="77613" y="21292"/>
                  </a:lnTo>
                  <a:cubicBezTo>
                    <a:pt x="80176" y="21847"/>
                    <a:pt x="83244" y="21674"/>
                    <a:pt x="85832" y="20836"/>
                  </a:cubicBezTo>
                  <a:lnTo>
                    <a:pt x="85832" y="20836"/>
                  </a:lnTo>
                  <a:cubicBezTo>
                    <a:pt x="88013" y="20134"/>
                    <a:pt x="89836" y="19136"/>
                    <a:pt x="91746" y="18076"/>
                  </a:cubicBezTo>
                  <a:lnTo>
                    <a:pt x="91746" y="18076"/>
                  </a:lnTo>
                  <a:cubicBezTo>
                    <a:pt x="91968" y="17953"/>
                    <a:pt x="92190" y="17830"/>
                    <a:pt x="92424" y="17707"/>
                  </a:cubicBezTo>
                  <a:lnTo>
                    <a:pt x="92424" y="17707"/>
                  </a:lnTo>
                  <a:cubicBezTo>
                    <a:pt x="94186" y="16746"/>
                    <a:pt x="96823" y="15378"/>
                    <a:pt x="99447" y="14762"/>
                  </a:cubicBezTo>
                  <a:lnTo>
                    <a:pt x="99447" y="14762"/>
                  </a:lnTo>
                  <a:cubicBezTo>
                    <a:pt x="101036" y="14380"/>
                    <a:pt x="102429" y="14257"/>
                    <a:pt x="103649" y="14146"/>
                  </a:cubicBezTo>
                  <a:lnTo>
                    <a:pt x="103649" y="14146"/>
                  </a:lnTo>
                  <a:lnTo>
                    <a:pt x="103796" y="14134"/>
                  </a:lnTo>
                  <a:lnTo>
                    <a:pt x="103809" y="14121"/>
                  </a:lnTo>
                  <a:cubicBezTo>
                    <a:pt x="105484" y="13012"/>
                    <a:pt x="107012" y="11792"/>
                    <a:pt x="108491" y="10610"/>
                  </a:cubicBezTo>
                  <a:lnTo>
                    <a:pt x="108491" y="10610"/>
                  </a:lnTo>
                  <a:cubicBezTo>
                    <a:pt x="110721" y="8835"/>
                    <a:pt x="113037" y="6987"/>
                    <a:pt x="115871" y="5521"/>
                  </a:cubicBezTo>
                  <a:lnTo>
                    <a:pt x="115871" y="5521"/>
                  </a:lnTo>
                  <a:cubicBezTo>
                    <a:pt x="117794" y="4523"/>
                    <a:pt x="119950" y="3710"/>
                    <a:pt x="122242" y="3094"/>
                  </a:cubicBezTo>
                  <a:lnTo>
                    <a:pt x="122242" y="3094"/>
                  </a:lnTo>
                  <a:lnTo>
                    <a:pt x="122242" y="3057"/>
                  </a:lnTo>
                  <a:cubicBezTo>
                    <a:pt x="119901" y="3685"/>
                    <a:pt x="117732" y="4498"/>
                    <a:pt x="115834" y="5484"/>
                  </a:cubicBezTo>
                  <a:lnTo>
                    <a:pt x="115834" y="5484"/>
                  </a:lnTo>
                  <a:cubicBezTo>
                    <a:pt x="112988" y="6962"/>
                    <a:pt x="110672" y="8811"/>
                    <a:pt x="108442" y="10585"/>
                  </a:cubicBezTo>
                  <a:lnTo>
                    <a:pt x="108442" y="10585"/>
                  </a:lnTo>
                  <a:cubicBezTo>
                    <a:pt x="106963" y="11768"/>
                    <a:pt x="105435" y="12988"/>
                    <a:pt x="103772" y="14097"/>
                  </a:cubicBezTo>
                  <a:lnTo>
                    <a:pt x="103772" y="14097"/>
                  </a:lnTo>
                  <a:lnTo>
                    <a:pt x="103636" y="14109"/>
                  </a:lnTo>
                  <a:cubicBezTo>
                    <a:pt x="102416" y="14220"/>
                    <a:pt x="101024" y="14343"/>
                    <a:pt x="99435" y="14725"/>
                  </a:cubicBezTo>
                  <a:lnTo>
                    <a:pt x="99435" y="14725"/>
                  </a:lnTo>
                  <a:cubicBezTo>
                    <a:pt x="96798" y="15341"/>
                    <a:pt x="94149" y="16709"/>
                    <a:pt x="92374" y="17682"/>
                  </a:cubicBezTo>
                  <a:lnTo>
                    <a:pt x="92374" y="17682"/>
                  </a:lnTo>
                  <a:cubicBezTo>
                    <a:pt x="92153" y="17805"/>
                    <a:pt x="91931" y="17929"/>
                    <a:pt x="91709" y="18052"/>
                  </a:cubicBezTo>
                  <a:lnTo>
                    <a:pt x="91709" y="18052"/>
                  </a:lnTo>
                  <a:cubicBezTo>
                    <a:pt x="89787" y="19099"/>
                    <a:pt x="87976" y="20097"/>
                    <a:pt x="85807" y="20799"/>
                  </a:cubicBezTo>
                  <a:lnTo>
                    <a:pt x="85807" y="20799"/>
                  </a:lnTo>
                  <a:cubicBezTo>
                    <a:pt x="83232" y="21637"/>
                    <a:pt x="80176" y="21797"/>
                    <a:pt x="77638" y="21255"/>
                  </a:cubicBezTo>
                  <a:lnTo>
                    <a:pt x="77638" y="21255"/>
                  </a:lnTo>
                  <a:cubicBezTo>
                    <a:pt x="72167" y="20085"/>
                    <a:pt x="68446" y="17226"/>
                    <a:pt x="65230" y="14294"/>
                  </a:cubicBezTo>
                  <a:lnTo>
                    <a:pt x="65230" y="14294"/>
                  </a:lnTo>
                  <a:cubicBezTo>
                    <a:pt x="64910" y="14010"/>
                    <a:pt x="64602" y="13715"/>
                    <a:pt x="64294" y="13431"/>
                  </a:cubicBezTo>
                  <a:lnTo>
                    <a:pt x="64294" y="13431"/>
                  </a:lnTo>
                  <a:cubicBezTo>
                    <a:pt x="63321" y="12544"/>
                    <a:pt x="62323" y="11620"/>
                    <a:pt x="61312" y="10770"/>
                  </a:cubicBezTo>
                  <a:lnTo>
                    <a:pt x="61312" y="10770"/>
                  </a:lnTo>
                  <a:cubicBezTo>
                    <a:pt x="55805" y="6112"/>
                    <a:pt x="48609" y="2786"/>
                    <a:pt x="41031" y="1381"/>
                  </a:cubicBezTo>
                  <a:lnTo>
                    <a:pt x="41031" y="1381"/>
                  </a:lnTo>
                  <a:cubicBezTo>
                    <a:pt x="38407" y="900"/>
                    <a:pt x="35696" y="654"/>
                    <a:pt x="33059" y="654"/>
                  </a:cubicBezTo>
                  <a:lnTo>
                    <a:pt x="33059" y="654"/>
                  </a:lnTo>
                  <a:cubicBezTo>
                    <a:pt x="32061" y="654"/>
                    <a:pt x="31076" y="691"/>
                    <a:pt x="30114" y="75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1"/>
            <p:cNvSpPr/>
            <p:nvPr/>
          </p:nvSpPr>
          <p:spPr>
            <a:xfrm>
              <a:off x="2716300" y="4266600"/>
              <a:ext cx="3148150" cy="571125"/>
            </a:xfrm>
            <a:custGeom>
              <a:rect b="b" l="l" r="r" t="t"/>
              <a:pathLst>
                <a:path extrusionOk="0" h="22845" w="125926">
                  <a:moveTo>
                    <a:pt x="33589" y="604"/>
                  </a:moveTo>
                  <a:cubicBezTo>
                    <a:pt x="29782" y="727"/>
                    <a:pt x="26332" y="1393"/>
                    <a:pt x="23338" y="2588"/>
                  </a:cubicBezTo>
                  <a:lnTo>
                    <a:pt x="23338" y="2588"/>
                  </a:lnTo>
                  <a:cubicBezTo>
                    <a:pt x="22414" y="2957"/>
                    <a:pt x="21526" y="3376"/>
                    <a:pt x="20713" y="3845"/>
                  </a:cubicBezTo>
                  <a:lnTo>
                    <a:pt x="20713" y="3845"/>
                  </a:lnTo>
                  <a:cubicBezTo>
                    <a:pt x="16894" y="6062"/>
                    <a:pt x="14528" y="9217"/>
                    <a:pt x="12224" y="12260"/>
                  </a:cubicBezTo>
                  <a:lnTo>
                    <a:pt x="12224" y="12260"/>
                  </a:lnTo>
                  <a:cubicBezTo>
                    <a:pt x="11595" y="13110"/>
                    <a:pt x="10930" y="13985"/>
                    <a:pt x="10252" y="14835"/>
                  </a:cubicBezTo>
                  <a:lnTo>
                    <a:pt x="10252" y="14835"/>
                  </a:lnTo>
                  <a:cubicBezTo>
                    <a:pt x="9106" y="16240"/>
                    <a:pt x="8047" y="17361"/>
                    <a:pt x="6901" y="18347"/>
                  </a:cubicBezTo>
                  <a:lnTo>
                    <a:pt x="6901" y="18347"/>
                  </a:lnTo>
                  <a:cubicBezTo>
                    <a:pt x="4979" y="20010"/>
                    <a:pt x="2625" y="21452"/>
                    <a:pt x="1" y="22561"/>
                  </a:cubicBezTo>
                  <a:lnTo>
                    <a:pt x="1" y="22561"/>
                  </a:lnTo>
                  <a:lnTo>
                    <a:pt x="112" y="22561"/>
                  </a:lnTo>
                  <a:cubicBezTo>
                    <a:pt x="2712" y="21452"/>
                    <a:pt x="5053" y="20023"/>
                    <a:pt x="6962" y="18371"/>
                  </a:cubicBezTo>
                  <a:lnTo>
                    <a:pt x="6962" y="18371"/>
                  </a:lnTo>
                  <a:cubicBezTo>
                    <a:pt x="8108" y="17386"/>
                    <a:pt x="9168" y="16264"/>
                    <a:pt x="10302" y="14848"/>
                  </a:cubicBezTo>
                  <a:lnTo>
                    <a:pt x="10302" y="14848"/>
                  </a:lnTo>
                  <a:cubicBezTo>
                    <a:pt x="10992" y="14010"/>
                    <a:pt x="11645" y="13135"/>
                    <a:pt x="12285" y="12285"/>
                  </a:cubicBezTo>
                  <a:lnTo>
                    <a:pt x="12285" y="12285"/>
                  </a:lnTo>
                  <a:cubicBezTo>
                    <a:pt x="14577" y="9241"/>
                    <a:pt x="16955" y="6087"/>
                    <a:pt x="20762" y="3881"/>
                  </a:cubicBezTo>
                  <a:lnTo>
                    <a:pt x="20762" y="3881"/>
                  </a:lnTo>
                  <a:cubicBezTo>
                    <a:pt x="21576" y="3413"/>
                    <a:pt x="22450" y="2982"/>
                    <a:pt x="23375" y="2625"/>
                  </a:cubicBezTo>
                  <a:lnTo>
                    <a:pt x="23375" y="2625"/>
                  </a:lnTo>
                  <a:cubicBezTo>
                    <a:pt x="29092" y="345"/>
                    <a:pt x="36731" y="0"/>
                    <a:pt x="44333" y="1688"/>
                  </a:cubicBezTo>
                  <a:lnTo>
                    <a:pt x="44333" y="1688"/>
                  </a:lnTo>
                  <a:cubicBezTo>
                    <a:pt x="51714" y="3327"/>
                    <a:pt x="58712" y="6789"/>
                    <a:pt x="64023" y="11422"/>
                  </a:cubicBezTo>
                  <a:lnTo>
                    <a:pt x="64023" y="11422"/>
                  </a:lnTo>
                  <a:cubicBezTo>
                    <a:pt x="65046" y="12322"/>
                    <a:pt x="66044" y="13270"/>
                    <a:pt x="67017" y="14194"/>
                  </a:cubicBezTo>
                  <a:lnTo>
                    <a:pt x="67017" y="14194"/>
                  </a:lnTo>
                  <a:cubicBezTo>
                    <a:pt x="67288" y="14453"/>
                    <a:pt x="67571" y="14724"/>
                    <a:pt x="67855" y="14983"/>
                  </a:cubicBezTo>
                  <a:lnTo>
                    <a:pt x="67855" y="14983"/>
                  </a:lnTo>
                  <a:cubicBezTo>
                    <a:pt x="70960" y="17916"/>
                    <a:pt x="74582" y="20811"/>
                    <a:pt x="80028" y="22129"/>
                  </a:cubicBezTo>
                  <a:lnTo>
                    <a:pt x="80028" y="22129"/>
                  </a:lnTo>
                  <a:cubicBezTo>
                    <a:pt x="82973" y="22844"/>
                    <a:pt x="86620" y="22585"/>
                    <a:pt x="89540" y="21452"/>
                  </a:cubicBezTo>
                  <a:lnTo>
                    <a:pt x="89540" y="21452"/>
                  </a:lnTo>
                  <a:cubicBezTo>
                    <a:pt x="91697" y="20614"/>
                    <a:pt x="93434" y="19517"/>
                    <a:pt x="95270" y="18347"/>
                  </a:cubicBezTo>
                  <a:lnTo>
                    <a:pt x="95270" y="18347"/>
                  </a:lnTo>
                  <a:cubicBezTo>
                    <a:pt x="95763" y="18039"/>
                    <a:pt x="96256" y="17731"/>
                    <a:pt x="96773" y="17410"/>
                  </a:cubicBezTo>
                  <a:lnTo>
                    <a:pt x="96773" y="17410"/>
                  </a:lnTo>
                  <a:cubicBezTo>
                    <a:pt x="99755" y="15562"/>
                    <a:pt x="102527" y="14429"/>
                    <a:pt x="105016" y="14047"/>
                  </a:cubicBezTo>
                  <a:lnTo>
                    <a:pt x="105016" y="14047"/>
                  </a:lnTo>
                  <a:cubicBezTo>
                    <a:pt x="107025" y="13726"/>
                    <a:pt x="108737" y="13837"/>
                    <a:pt x="110179" y="13960"/>
                  </a:cubicBezTo>
                  <a:lnTo>
                    <a:pt x="110179" y="13960"/>
                  </a:lnTo>
                  <a:lnTo>
                    <a:pt x="110191" y="13960"/>
                  </a:lnTo>
                  <a:lnTo>
                    <a:pt x="110203" y="13948"/>
                  </a:lnTo>
                  <a:cubicBezTo>
                    <a:pt x="111793" y="12950"/>
                    <a:pt x="113247" y="11853"/>
                    <a:pt x="114651" y="10781"/>
                  </a:cubicBezTo>
                  <a:lnTo>
                    <a:pt x="114651" y="10781"/>
                  </a:lnTo>
                  <a:cubicBezTo>
                    <a:pt x="116783" y="9167"/>
                    <a:pt x="118976" y="7504"/>
                    <a:pt x="121662" y="6173"/>
                  </a:cubicBezTo>
                  <a:lnTo>
                    <a:pt x="121662" y="6173"/>
                  </a:lnTo>
                  <a:cubicBezTo>
                    <a:pt x="122981" y="5533"/>
                    <a:pt x="124410" y="4966"/>
                    <a:pt x="125926" y="4510"/>
                  </a:cubicBezTo>
                  <a:lnTo>
                    <a:pt x="125926" y="4510"/>
                  </a:lnTo>
                  <a:lnTo>
                    <a:pt x="125926" y="4473"/>
                  </a:lnTo>
                  <a:cubicBezTo>
                    <a:pt x="124385" y="4941"/>
                    <a:pt x="122931" y="5496"/>
                    <a:pt x="121625" y="6149"/>
                  </a:cubicBezTo>
                  <a:lnTo>
                    <a:pt x="121625" y="6149"/>
                  </a:lnTo>
                  <a:cubicBezTo>
                    <a:pt x="118927" y="7467"/>
                    <a:pt x="116734" y="9143"/>
                    <a:pt x="114602" y="10757"/>
                  </a:cubicBezTo>
                  <a:lnTo>
                    <a:pt x="114602" y="10757"/>
                  </a:lnTo>
                  <a:cubicBezTo>
                    <a:pt x="113198" y="11816"/>
                    <a:pt x="111756" y="12913"/>
                    <a:pt x="110166" y="13911"/>
                  </a:cubicBezTo>
                  <a:lnTo>
                    <a:pt x="110166" y="13911"/>
                  </a:lnTo>
                  <a:cubicBezTo>
                    <a:pt x="108725" y="13788"/>
                    <a:pt x="107012" y="13689"/>
                    <a:pt x="105004" y="13997"/>
                  </a:cubicBezTo>
                  <a:lnTo>
                    <a:pt x="105004" y="13997"/>
                  </a:lnTo>
                  <a:cubicBezTo>
                    <a:pt x="102503" y="14392"/>
                    <a:pt x="99718" y="15538"/>
                    <a:pt x="96724" y="17386"/>
                  </a:cubicBezTo>
                  <a:lnTo>
                    <a:pt x="96724" y="17386"/>
                  </a:lnTo>
                  <a:cubicBezTo>
                    <a:pt x="96219" y="17694"/>
                    <a:pt x="95713" y="18014"/>
                    <a:pt x="95221" y="18322"/>
                  </a:cubicBezTo>
                  <a:lnTo>
                    <a:pt x="95221" y="18322"/>
                  </a:lnTo>
                  <a:cubicBezTo>
                    <a:pt x="93385" y="19480"/>
                    <a:pt x="91660" y="20589"/>
                    <a:pt x="89504" y="21415"/>
                  </a:cubicBezTo>
                  <a:lnTo>
                    <a:pt x="89504" y="21415"/>
                  </a:lnTo>
                  <a:cubicBezTo>
                    <a:pt x="86596" y="22536"/>
                    <a:pt x="82973" y="22795"/>
                    <a:pt x="80053" y="22093"/>
                  </a:cubicBezTo>
                  <a:lnTo>
                    <a:pt x="80053" y="22093"/>
                  </a:lnTo>
                  <a:cubicBezTo>
                    <a:pt x="74632" y="20774"/>
                    <a:pt x="71009" y="17891"/>
                    <a:pt x="67904" y="14958"/>
                  </a:cubicBezTo>
                  <a:lnTo>
                    <a:pt x="67904" y="14958"/>
                  </a:lnTo>
                  <a:cubicBezTo>
                    <a:pt x="67621" y="14700"/>
                    <a:pt x="67350" y="14429"/>
                    <a:pt x="67066" y="14170"/>
                  </a:cubicBezTo>
                  <a:lnTo>
                    <a:pt x="67066" y="14170"/>
                  </a:lnTo>
                  <a:cubicBezTo>
                    <a:pt x="66093" y="13246"/>
                    <a:pt x="65095" y="12297"/>
                    <a:pt x="64084" y="11398"/>
                  </a:cubicBezTo>
                  <a:lnTo>
                    <a:pt x="64084" y="11398"/>
                  </a:lnTo>
                  <a:cubicBezTo>
                    <a:pt x="58762" y="6752"/>
                    <a:pt x="51751" y="3290"/>
                    <a:pt x="44346" y="1651"/>
                  </a:cubicBezTo>
                  <a:lnTo>
                    <a:pt x="44346" y="1651"/>
                  </a:lnTo>
                  <a:cubicBezTo>
                    <a:pt x="41191" y="949"/>
                    <a:pt x="37926" y="592"/>
                    <a:pt x="34833" y="592"/>
                  </a:cubicBezTo>
                  <a:lnTo>
                    <a:pt x="34833" y="592"/>
                  </a:lnTo>
                  <a:cubicBezTo>
                    <a:pt x="34415" y="592"/>
                    <a:pt x="33996" y="592"/>
                    <a:pt x="33589"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1"/>
            <p:cNvSpPr/>
            <p:nvPr/>
          </p:nvSpPr>
          <p:spPr>
            <a:xfrm>
              <a:off x="2593700" y="4256425"/>
              <a:ext cx="2092825" cy="574200"/>
            </a:xfrm>
            <a:custGeom>
              <a:rect b="b" l="l" r="r" t="t"/>
              <a:pathLst>
                <a:path extrusionOk="0" h="22968" w="83713">
                  <a:moveTo>
                    <a:pt x="27934" y="2083"/>
                  </a:moveTo>
                  <a:cubicBezTo>
                    <a:pt x="26985" y="2416"/>
                    <a:pt x="26073" y="2810"/>
                    <a:pt x="25223" y="3266"/>
                  </a:cubicBezTo>
                  <a:lnTo>
                    <a:pt x="25223" y="3266"/>
                  </a:lnTo>
                  <a:cubicBezTo>
                    <a:pt x="21169" y="5434"/>
                    <a:pt x="18582" y="8650"/>
                    <a:pt x="16093" y="11755"/>
                  </a:cubicBezTo>
                  <a:lnTo>
                    <a:pt x="16093" y="11755"/>
                  </a:lnTo>
                  <a:cubicBezTo>
                    <a:pt x="15464" y="12531"/>
                    <a:pt x="14824" y="13332"/>
                    <a:pt x="14171" y="14096"/>
                  </a:cubicBezTo>
                  <a:lnTo>
                    <a:pt x="14171" y="14096"/>
                  </a:lnTo>
                  <a:cubicBezTo>
                    <a:pt x="12975" y="15513"/>
                    <a:pt x="11866" y="16622"/>
                    <a:pt x="10696" y="17608"/>
                  </a:cubicBezTo>
                  <a:lnTo>
                    <a:pt x="10696" y="17608"/>
                  </a:lnTo>
                  <a:cubicBezTo>
                    <a:pt x="8219" y="19678"/>
                    <a:pt x="5114" y="21354"/>
                    <a:pt x="1738" y="22463"/>
                  </a:cubicBezTo>
                  <a:lnTo>
                    <a:pt x="1738" y="22463"/>
                  </a:lnTo>
                  <a:cubicBezTo>
                    <a:pt x="1172" y="22635"/>
                    <a:pt x="592" y="22808"/>
                    <a:pt x="1" y="22968"/>
                  </a:cubicBezTo>
                  <a:lnTo>
                    <a:pt x="1" y="22968"/>
                  </a:lnTo>
                  <a:lnTo>
                    <a:pt x="173" y="22968"/>
                  </a:lnTo>
                  <a:cubicBezTo>
                    <a:pt x="716" y="22820"/>
                    <a:pt x="1245" y="22660"/>
                    <a:pt x="1763" y="22500"/>
                  </a:cubicBezTo>
                  <a:lnTo>
                    <a:pt x="1763" y="22500"/>
                  </a:lnTo>
                  <a:cubicBezTo>
                    <a:pt x="5164" y="21391"/>
                    <a:pt x="8269" y="19703"/>
                    <a:pt x="10745" y="17633"/>
                  </a:cubicBezTo>
                  <a:lnTo>
                    <a:pt x="10745" y="17633"/>
                  </a:lnTo>
                  <a:cubicBezTo>
                    <a:pt x="11928" y="16647"/>
                    <a:pt x="13025" y="15526"/>
                    <a:pt x="14232" y="14121"/>
                  </a:cubicBezTo>
                  <a:lnTo>
                    <a:pt x="14232" y="14121"/>
                  </a:lnTo>
                  <a:cubicBezTo>
                    <a:pt x="14885" y="13345"/>
                    <a:pt x="15526" y="12544"/>
                    <a:pt x="16142" y="11768"/>
                  </a:cubicBezTo>
                  <a:lnTo>
                    <a:pt x="16142" y="11768"/>
                  </a:lnTo>
                  <a:cubicBezTo>
                    <a:pt x="18643" y="8663"/>
                    <a:pt x="21218" y="5459"/>
                    <a:pt x="25260" y="3290"/>
                  </a:cubicBezTo>
                  <a:lnTo>
                    <a:pt x="25260" y="3290"/>
                  </a:lnTo>
                  <a:cubicBezTo>
                    <a:pt x="26110" y="2847"/>
                    <a:pt x="27022" y="2453"/>
                    <a:pt x="27971" y="2120"/>
                  </a:cubicBezTo>
                  <a:lnTo>
                    <a:pt x="27971" y="2120"/>
                  </a:lnTo>
                  <a:cubicBezTo>
                    <a:pt x="33786" y="38"/>
                    <a:pt x="41216" y="1"/>
                    <a:pt x="48868" y="1984"/>
                  </a:cubicBezTo>
                  <a:lnTo>
                    <a:pt x="48868" y="1984"/>
                  </a:lnTo>
                  <a:cubicBezTo>
                    <a:pt x="56076" y="3870"/>
                    <a:pt x="62877" y="7455"/>
                    <a:pt x="68015" y="12100"/>
                  </a:cubicBezTo>
                  <a:lnTo>
                    <a:pt x="68015" y="12100"/>
                  </a:lnTo>
                  <a:cubicBezTo>
                    <a:pt x="69038" y="13037"/>
                    <a:pt x="70060" y="14035"/>
                    <a:pt x="71034" y="14996"/>
                  </a:cubicBezTo>
                  <a:lnTo>
                    <a:pt x="71034" y="14996"/>
                  </a:lnTo>
                  <a:cubicBezTo>
                    <a:pt x="71268" y="15230"/>
                    <a:pt x="71514" y="15464"/>
                    <a:pt x="71748" y="15698"/>
                  </a:cubicBezTo>
                  <a:lnTo>
                    <a:pt x="71748" y="15698"/>
                  </a:lnTo>
                  <a:cubicBezTo>
                    <a:pt x="74743" y="18631"/>
                    <a:pt x="78254" y="21538"/>
                    <a:pt x="83552" y="22968"/>
                  </a:cubicBezTo>
                  <a:lnTo>
                    <a:pt x="83552" y="22968"/>
                  </a:lnTo>
                  <a:lnTo>
                    <a:pt x="83713" y="22968"/>
                  </a:lnTo>
                  <a:cubicBezTo>
                    <a:pt x="83700" y="22968"/>
                    <a:pt x="83688" y="22968"/>
                    <a:pt x="83688" y="22955"/>
                  </a:cubicBezTo>
                  <a:lnTo>
                    <a:pt x="83688" y="22955"/>
                  </a:lnTo>
                  <a:cubicBezTo>
                    <a:pt x="78340" y="21538"/>
                    <a:pt x="74816" y="18618"/>
                    <a:pt x="71798" y="15673"/>
                  </a:cubicBezTo>
                  <a:lnTo>
                    <a:pt x="71798" y="15673"/>
                  </a:lnTo>
                  <a:cubicBezTo>
                    <a:pt x="71564" y="15439"/>
                    <a:pt x="71330" y="15205"/>
                    <a:pt x="71095" y="14983"/>
                  </a:cubicBezTo>
                  <a:lnTo>
                    <a:pt x="71095" y="14983"/>
                  </a:lnTo>
                  <a:cubicBezTo>
                    <a:pt x="70110" y="14010"/>
                    <a:pt x="69099" y="13012"/>
                    <a:pt x="68064" y="12076"/>
                  </a:cubicBezTo>
                  <a:lnTo>
                    <a:pt x="68064" y="12076"/>
                  </a:lnTo>
                  <a:cubicBezTo>
                    <a:pt x="62926" y="7430"/>
                    <a:pt x="56113" y="3833"/>
                    <a:pt x="48892" y="1947"/>
                  </a:cubicBezTo>
                  <a:lnTo>
                    <a:pt x="48892" y="1947"/>
                  </a:lnTo>
                  <a:cubicBezTo>
                    <a:pt x="45294" y="1011"/>
                    <a:pt x="41734" y="530"/>
                    <a:pt x="38284" y="493"/>
                  </a:cubicBezTo>
                  <a:lnTo>
                    <a:pt x="38284" y="493"/>
                  </a:lnTo>
                  <a:cubicBezTo>
                    <a:pt x="38173" y="493"/>
                    <a:pt x="38049" y="493"/>
                    <a:pt x="37926" y="493"/>
                  </a:cubicBezTo>
                  <a:lnTo>
                    <a:pt x="37926" y="493"/>
                  </a:lnTo>
                  <a:cubicBezTo>
                    <a:pt x="34254" y="493"/>
                    <a:pt x="30903" y="1023"/>
                    <a:pt x="27934" y="208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1"/>
            <p:cNvSpPr/>
            <p:nvPr/>
          </p:nvSpPr>
          <p:spPr>
            <a:xfrm>
              <a:off x="4885175" y="4405525"/>
              <a:ext cx="979275" cy="425100"/>
            </a:xfrm>
            <a:custGeom>
              <a:rect b="b" l="l" r="r" t="t"/>
              <a:pathLst>
                <a:path extrusionOk="0" h="17004" w="39171">
                  <a:moveTo>
                    <a:pt x="36977" y="875"/>
                  </a:moveTo>
                  <a:cubicBezTo>
                    <a:pt x="34439" y="2058"/>
                    <a:pt x="32345" y="3549"/>
                    <a:pt x="30324" y="4990"/>
                  </a:cubicBezTo>
                  <a:lnTo>
                    <a:pt x="30324" y="4990"/>
                  </a:lnTo>
                  <a:cubicBezTo>
                    <a:pt x="28993" y="5939"/>
                    <a:pt x="27625" y="6925"/>
                    <a:pt x="26122" y="7812"/>
                  </a:cubicBezTo>
                  <a:lnTo>
                    <a:pt x="26122" y="7812"/>
                  </a:lnTo>
                  <a:cubicBezTo>
                    <a:pt x="24483" y="7455"/>
                    <a:pt x="22487" y="7110"/>
                    <a:pt x="20134" y="7356"/>
                  </a:cubicBezTo>
                  <a:lnTo>
                    <a:pt x="20134" y="7356"/>
                  </a:lnTo>
                  <a:cubicBezTo>
                    <a:pt x="16388" y="7738"/>
                    <a:pt x="12901" y="9636"/>
                    <a:pt x="10634" y="11163"/>
                  </a:cubicBezTo>
                  <a:lnTo>
                    <a:pt x="10634" y="11163"/>
                  </a:lnTo>
                  <a:cubicBezTo>
                    <a:pt x="9932" y="11632"/>
                    <a:pt x="9254" y="12112"/>
                    <a:pt x="8589" y="12580"/>
                  </a:cubicBezTo>
                  <a:lnTo>
                    <a:pt x="8589" y="12580"/>
                  </a:lnTo>
                  <a:cubicBezTo>
                    <a:pt x="6741" y="13886"/>
                    <a:pt x="4991" y="15131"/>
                    <a:pt x="2773" y="16104"/>
                  </a:cubicBezTo>
                  <a:lnTo>
                    <a:pt x="2773" y="16104"/>
                  </a:lnTo>
                  <a:cubicBezTo>
                    <a:pt x="1911" y="16486"/>
                    <a:pt x="974" y="16782"/>
                    <a:pt x="1" y="17004"/>
                  </a:cubicBezTo>
                  <a:lnTo>
                    <a:pt x="1" y="17004"/>
                  </a:lnTo>
                  <a:lnTo>
                    <a:pt x="198" y="17004"/>
                  </a:lnTo>
                  <a:cubicBezTo>
                    <a:pt x="1110" y="16782"/>
                    <a:pt x="1997" y="16499"/>
                    <a:pt x="2810" y="16141"/>
                  </a:cubicBezTo>
                  <a:lnTo>
                    <a:pt x="2810" y="16141"/>
                  </a:lnTo>
                  <a:cubicBezTo>
                    <a:pt x="5040" y="15156"/>
                    <a:pt x="6790" y="13923"/>
                    <a:pt x="8638" y="12605"/>
                  </a:cubicBezTo>
                  <a:lnTo>
                    <a:pt x="8638" y="12605"/>
                  </a:lnTo>
                  <a:cubicBezTo>
                    <a:pt x="9303" y="12137"/>
                    <a:pt x="9981" y="11656"/>
                    <a:pt x="10683" y="11188"/>
                  </a:cubicBezTo>
                  <a:lnTo>
                    <a:pt x="10683" y="11188"/>
                  </a:lnTo>
                  <a:cubicBezTo>
                    <a:pt x="12938" y="9672"/>
                    <a:pt x="16413" y="7775"/>
                    <a:pt x="20146" y="7393"/>
                  </a:cubicBezTo>
                  <a:lnTo>
                    <a:pt x="20146" y="7393"/>
                  </a:lnTo>
                  <a:cubicBezTo>
                    <a:pt x="22500" y="7159"/>
                    <a:pt x="24483" y="7492"/>
                    <a:pt x="26122" y="7861"/>
                  </a:cubicBezTo>
                  <a:lnTo>
                    <a:pt x="26122" y="7861"/>
                  </a:lnTo>
                  <a:lnTo>
                    <a:pt x="26135" y="7861"/>
                  </a:lnTo>
                  <a:lnTo>
                    <a:pt x="26147" y="7849"/>
                  </a:lnTo>
                  <a:cubicBezTo>
                    <a:pt x="27662" y="6962"/>
                    <a:pt x="29042" y="5976"/>
                    <a:pt x="30373" y="5015"/>
                  </a:cubicBezTo>
                  <a:lnTo>
                    <a:pt x="30373" y="5015"/>
                  </a:lnTo>
                  <a:cubicBezTo>
                    <a:pt x="32394" y="3573"/>
                    <a:pt x="34476" y="2083"/>
                    <a:pt x="37014" y="912"/>
                  </a:cubicBezTo>
                  <a:lnTo>
                    <a:pt x="37014" y="912"/>
                  </a:lnTo>
                  <a:cubicBezTo>
                    <a:pt x="37704" y="592"/>
                    <a:pt x="38419" y="308"/>
                    <a:pt x="39171" y="37"/>
                  </a:cubicBezTo>
                  <a:lnTo>
                    <a:pt x="39171" y="37"/>
                  </a:lnTo>
                  <a:lnTo>
                    <a:pt x="39171" y="0"/>
                  </a:lnTo>
                  <a:cubicBezTo>
                    <a:pt x="38407" y="259"/>
                    <a:pt x="37680" y="555"/>
                    <a:pt x="36977" y="8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1"/>
            <p:cNvSpPr/>
            <p:nvPr/>
          </p:nvSpPr>
          <p:spPr>
            <a:xfrm>
              <a:off x="4914750" y="4434175"/>
              <a:ext cx="949700" cy="396450"/>
            </a:xfrm>
            <a:custGeom>
              <a:rect b="b" l="l" r="r" t="t"/>
              <a:pathLst>
                <a:path extrusionOk="0" h="15858" w="37988">
                  <a:moveTo>
                    <a:pt x="37901" y="25"/>
                  </a:moveTo>
                  <a:cubicBezTo>
                    <a:pt x="35511" y="1047"/>
                    <a:pt x="33540" y="2366"/>
                    <a:pt x="31617" y="3647"/>
                  </a:cubicBezTo>
                  <a:lnTo>
                    <a:pt x="31617" y="3647"/>
                  </a:lnTo>
                  <a:cubicBezTo>
                    <a:pt x="30361" y="4485"/>
                    <a:pt x="29067" y="5348"/>
                    <a:pt x="27650" y="6124"/>
                  </a:cubicBezTo>
                  <a:lnTo>
                    <a:pt x="27650" y="6124"/>
                  </a:lnTo>
                  <a:cubicBezTo>
                    <a:pt x="25937" y="5569"/>
                    <a:pt x="23621" y="4953"/>
                    <a:pt x="20836" y="5126"/>
                  </a:cubicBezTo>
                  <a:lnTo>
                    <a:pt x="20836" y="5126"/>
                  </a:lnTo>
                  <a:cubicBezTo>
                    <a:pt x="16240" y="5397"/>
                    <a:pt x="12150" y="7886"/>
                    <a:pt x="10117" y="9340"/>
                  </a:cubicBezTo>
                  <a:lnTo>
                    <a:pt x="10117" y="9340"/>
                  </a:lnTo>
                  <a:cubicBezTo>
                    <a:pt x="9254" y="9956"/>
                    <a:pt x="8441" y="10596"/>
                    <a:pt x="7652" y="11200"/>
                  </a:cubicBezTo>
                  <a:lnTo>
                    <a:pt x="7652" y="11200"/>
                  </a:lnTo>
                  <a:cubicBezTo>
                    <a:pt x="5742" y="12679"/>
                    <a:pt x="3944" y="14083"/>
                    <a:pt x="1602" y="15205"/>
                  </a:cubicBezTo>
                  <a:lnTo>
                    <a:pt x="1602" y="15205"/>
                  </a:lnTo>
                  <a:cubicBezTo>
                    <a:pt x="1097" y="15451"/>
                    <a:pt x="555" y="15661"/>
                    <a:pt x="1" y="15858"/>
                  </a:cubicBezTo>
                  <a:lnTo>
                    <a:pt x="1" y="15858"/>
                  </a:lnTo>
                  <a:lnTo>
                    <a:pt x="124" y="15858"/>
                  </a:lnTo>
                  <a:cubicBezTo>
                    <a:pt x="654" y="15673"/>
                    <a:pt x="1171" y="15463"/>
                    <a:pt x="1652" y="15229"/>
                  </a:cubicBezTo>
                  <a:lnTo>
                    <a:pt x="1652" y="15229"/>
                  </a:lnTo>
                  <a:cubicBezTo>
                    <a:pt x="3993" y="14108"/>
                    <a:pt x="5792" y="12716"/>
                    <a:pt x="7702" y="11225"/>
                  </a:cubicBezTo>
                  <a:lnTo>
                    <a:pt x="7702" y="11225"/>
                  </a:lnTo>
                  <a:cubicBezTo>
                    <a:pt x="8490" y="10621"/>
                    <a:pt x="9303" y="9980"/>
                    <a:pt x="10166" y="9377"/>
                  </a:cubicBezTo>
                  <a:lnTo>
                    <a:pt x="10166" y="9377"/>
                  </a:lnTo>
                  <a:cubicBezTo>
                    <a:pt x="12187" y="7923"/>
                    <a:pt x="16265" y="5434"/>
                    <a:pt x="20836" y="5163"/>
                  </a:cubicBezTo>
                  <a:lnTo>
                    <a:pt x="20836" y="5163"/>
                  </a:lnTo>
                  <a:cubicBezTo>
                    <a:pt x="23621" y="4990"/>
                    <a:pt x="25937" y="5606"/>
                    <a:pt x="27638" y="6173"/>
                  </a:cubicBezTo>
                  <a:lnTo>
                    <a:pt x="27638" y="6173"/>
                  </a:lnTo>
                  <a:lnTo>
                    <a:pt x="27662" y="6173"/>
                  </a:lnTo>
                  <a:lnTo>
                    <a:pt x="27675" y="6161"/>
                  </a:lnTo>
                  <a:cubicBezTo>
                    <a:pt x="29092" y="5385"/>
                    <a:pt x="30410" y="4510"/>
                    <a:pt x="31667" y="3672"/>
                  </a:cubicBezTo>
                  <a:lnTo>
                    <a:pt x="31667" y="3672"/>
                  </a:lnTo>
                  <a:cubicBezTo>
                    <a:pt x="33577" y="2403"/>
                    <a:pt x="35560" y="1084"/>
                    <a:pt x="37938" y="62"/>
                  </a:cubicBezTo>
                  <a:lnTo>
                    <a:pt x="37938" y="62"/>
                  </a:lnTo>
                  <a:cubicBezTo>
                    <a:pt x="37951" y="49"/>
                    <a:pt x="37975" y="49"/>
                    <a:pt x="37988" y="49"/>
                  </a:cubicBezTo>
                  <a:lnTo>
                    <a:pt x="37988" y="49"/>
                  </a:lnTo>
                  <a:lnTo>
                    <a:pt x="37988" y="0"/>
                  </a:lnTo>
                  <a:cubicBezTo>
                    <a:pt x="37963" y="0"/>
                    <a:pt x="37926" y="12"/>
                    <a:pt x="37901" y="2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1"/>
            <p:cNvSpPr/>
            <p:nvPr/>
          </p:nvSpPr>
          <p:spPr>
            <a:xfrm>
              <a:off x="2014000" y="4240400"/>
              <a:ext cx="2605075" cy="596700"/>
            </a:xfrm>
            <a:custGeom>
              <a:rect b="b" l="l" r="r" t="t"/>
              <a:pathLst>
                <a:path extrusionOk="0" h="23868" w="104203">
                  <a:moveTo>
                    <a:pt x="50814" y="1812"/>
                  </a:moveTo>
                  <a:cubicBezTo>
                    <a:pt x="49840" y="2108"/>
                    <a:pt x="48891" y="2490"/>
                    <a:pt x="48017" y="2921"/>
                  </a:cubicBezTo>
                  <a:lnTo>
                    <a:pt x="48017" y="2921"/>
                  </a:lnTo>
                  <a:cubicBezTo>
                    <a:pt x="43716" y="5028"/>
                    <a:pt x="40919" y="8306"/>
                    <a:pt x="38221" y="11472"/>
                  </a:cubicBezTo>
                  <a:lnTo>
                    <a:pt x="38221" y="11472"/>
                  </a:lnTo>
                  <a:cubicBezTo>
                    <a:pt x="37617" y="12174"/>
                    <a:pt x="37001" y="12901"/>
                    <a:pt x="36373" y="13604"/>
                  </a:cubicBezTo>
                  <a:lnTo>
                    <a:pt x="36373" y="13604"/>
                  </a:lnTo>
                  <a:cubicBezTo>
                    <a:pt x="35128" y="15008"/>
                    <a:pt x="33983" y="16117"/>
                    <a:pt x="32763" y="17103"/>
                  </a:cubicBezTo>
                  <a:lnTo>
                    <a:pt x="32763" y="17103"/>
                  </a:lnTo>
                  <a:cubicBezTo>
                    <a:pt x="30138" y="19222"/>
                    <a:pt x="27046" y="20836"/>
                    <a:pt x="23583" y="21884"/>
                  </a:cubicBezTo>
                  <a:lnTo>
                    <a:pt x="23583" y="21884"/>
                  </a:lnTo>
                  <a:cubicBezTo>
                    <a:pt x="18704" y="23362"/>
                    <a:pt x="13073" y="23831"/>
                    <a:pt x="6370" y="23301"/>
                  </a:cubicBezTo>
                  <a:lnTo>
                    <a:pt x="6370" y="23301"/>
                  </a:lnTo>
                  <a:cubicBezTo>
                    <a:pt x="4547" y="23165"/>
                    <a:pt x="2662" y="22956"/>
                    <a:pt x="616" y="22685"/>
                  </a:cubicBezTo>
                  <a:lnTo>
                    <a:pt x="616" y="22685"/>
                  </a:lnTo>
                  <a:cubicBezTo>
                    <a:pt x="419" y="22648"/>
                    <a:pt x="210" y="22623"/>
                    <a:pt x="0" y="22586"/>
                  </a:cubicBezTo>
                  <a:lnTo>
                    <a:pt x="0" y="22586"/>
                  </a:lnTo>
                  <a:lnTo>
                    <a:pt x="0" y="22635"/>
                  </a:lnTo>
                  <a:cubicBezTo>
                    <a:pt x="197" y="22660"/>
                    <a:pt x="407" y="22697"/>
                    <a:pt x="604" y="22722"/>
                  </a:cubicBezTo>
                  <a:lnTo>
                    <a:pt x="604" y="22722"/>
                  </a:lnTo>
                  <a:cubicBezTo>
                    <a:pt x="2649" y="23005"/>
                    <a:pt x="4534" y="23202"/>
                    <a:pt x="6358" y="23350"/>
                  </a:cubicBezTo>
                  <a:lnTo>
                    <a:pt x="6358" y="23350"/>
                  </a:lnTo>
                  <a:cubicBezTo>
                    <a:pt x="13073" y="23867"/>
                    <a:pt x="18716" y="23399"/>
                    <a:pt x="23620" y="21921"/>
                  </a:cubicBezTo>
                  <a:lnTo>
                    <a:pt x="23620" y="21921"/>
                  </a:lnTo>
                  <a:cubicBezTo>
                    <a:pt x="27083" y="20861"/>
                    <a:pt x="30188" y="19259"/>
                    <a:pt x="32812" y="17128"/>
                  </a:cubicBezTo>
                  <a:lnTo>
                    <a:pt x="32812" y="17128"/>
                  </a:lnTo>
                  <a:cubicBezTo>
                    <a:pt x="34032" y="16142"/>
                    <a:pt x="35178" y="15033"/>
                    <a:pt x="36434" y="13628"/>
                  </a:cubicBezTo>
                  <a:lnTo>
                    <a:pt x="36434" y="13628"/>
                  </a:lnTo>
                  <a:cubicBezTo>
                    <a:pt x="37051" y="12926"/>
                    <a:pt x="37679" y="12199"/>
                    <a:pt x="38270" y="11497"/>
                  </a:cubicBezTo>
                  <a:lnTo>
                    <a:pt x="38270" y="11497"/>
                  </a:lnTo>
                  <a:cubicBezTo>
                    <a:pt x="40981" y="8330"/>
                    <a:pt x="43766" y="5053"/>
                    <a:pt x="48054" y="2946"/>
                  </a:cubicBezTo>
                  <a:lnTo>
                    <a:pt x="48054" y="2946"/>
                  </a:lnTo>
                  <a:cubicBezTo>
                    <a:pt x="48928" y="2527"/>
                    <a:pt x="49877" y="2145"/>
                    <a:pt x="50851" y="1849"/>
                  </a:cubicBezTo>
                  <a:lnTo>
                    <a:pt x="50851" y="1849"/>
                  </a:lnTo>
                  <a:cubicBezTo>
                    <a:pt x="56691" y="1"/>
                    <a:pt x="64096" y="235"/>
                    <a:pt x="71686" y="2527"/>
                  </a:cubicBezTo>
                  <a:lnTo>
                    <a:pt x="71686" y="2527"/>
                  </a:lnTo>
                  <a:cubicBezTo>
                    <a:pt x="78722" y="4646"/>
                    <a:pt x="85326" y="8367"/>
                    <a:pt x="90279" y="13012"/>
                  </a:cubicBezTo>
                  <a:lnTo>
                    <a:pt x="90279" y="13012"/>
                  </a:lnTo>
                  <a:cubicBezTo>
                    <a:pt x="91326" y="13986"/>
                    <a:pt x="92349" y="15045"/>
                    <a:pt x="93347" y="16056"/>
                  </a:cubicBezTo>
                  <a:lnTo>
                    <a:pt x="93347" y="16056"/>
                  </a:lnTo>
                  <a:cubicBezTo>
                    <a:pt x="93544" y="16253"/>
                    <a:pt x="93729" y="16438"/>
                    <a:pt x="93926" y="16635"/>
                  </a:cubicBezTo>
                  <a:lnTo>
                    <a:pt x="93926" y="16635"/>
                  </a:lnTo>
                  <a:cubicBezTo>
                    <a:pt x="96575" y="19333"/>
                    <a:pt x="99643" y="22007"/>
                    <a:pt x="104067" y="23609"/>
                  </a:cubicBezTo>
                  <a:lnTo>
                    <a:pt x="104067" y="23609"/>
                  </a:lnTo>
                  <a:lnTo>
                    <a:pt x="104202" y="23609"/>
                  </a:lnTo>
                  <a:cubicBezTo>
                    <a:pt x="99742" y="22007"/>
                    <a:pt x="96649" y="19321"/>
                    <a:pt x="93975" y="16610"/>
                  </a:cubicBezTo>
                  <a:lnTo>
                    <a:pt x="93975" y="16610"/>
                  </a:lnTo>
                  <a:cubicBezTo>
                    <a:pt x="93791" y="16425"/>
                    <a:pt x="93593" y="16228"/>
                    <a:pt x="93409" y="16031"/>
                  </a:cubicBezTo>
                  <a:lnTo>
                    <a:pt x="93409" y="16031"/>
                  </a:lnTo>
                  <a:cubicBezTo>
                    <a:pt x="92411" y="15021"/>
                    <a:pt x="91376" y="13973"/>
                    <a:pt x="90328" y="12988"/>
                  </a:cubicBezTo>
                  <a:lnTo>
                    <a:pt x="90328" y="12988"/>
                  </a:lnTo>
                  <a:cubicBezTo>
                    <a:pt x="85375" y="8343"/>
                    <a:pt x="78758" y="4609"/>
                    <a:pt x="71711" y="2490"/>
                  </a:cubicBezTo>
                  <a:lnTo>
                    <a:pt x="71711" y="2490"/>
                  </a:lnTo>
                  <a:cubicBezTo>
                    <a:pt x="68150" y="1418"/>
                    <a:pt x="64638" y="777"/>
                    <a:pt x="61274" y="605"/>
                  </a:cubicBezTo>
                  <a:lnTo>
                    <a:pt x="61274" y="605"/>
                  </a:lnTo>
                  <a:cubicBezTo>
                    <a:pt x="60646" y="580"/>
                    <a:pt x="60030" y="568"/>
                    <a:pt x="59426" y="568"/>
                  </a:cubicBezTo>
                  <a:lnTo>
                    <a:pt x="59426" y="568"/>
                  </a:lnTo>
                  <a:cubicBezTo>
                    <a:pt x="56321" y="568"/>
                    <a:pt x="53438" y="974"/>
                    <a:pt x="50814" y="181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1"/>
            <p:cNvSpPr/>
            <p:nvPr/>
          </p:nvSpPr>
          <p:spPr>
            <a:xfrm>
              <a:off x="4933550" y="4464975"/>
              <a:ext cx="930900" cy="365650"/>
            </a:xfrm>
            <a:custGeom>
              <a:rect b="b" l="l" r="r" t="t"/>
              <a:pathLst>
                <a:path extrusionOk="0" h="14626" w="37236">
                  <a:moveTo>
                    <a:pt x="33342" y="2206"/>
                  </a:moveTo>
                  <a:cubicBezTo>
                    <a:pt x="32159" y="2933"/>
                    <a:pt x="30939" y="3684"/>
                    <a:pt x="29609" y="4350"/>
                  </a:cubicBezTo>
                  <a:lnTo>
                    <a:pt x="29609" y="4350"/>
                  </a:lnTo>
                  <a:cubicBezTo>
                    <a:pt x="27723" y="3573"/>
                    <a:pt x="25161" y="2711"/>
                    <a:pt x="21969" y="2797"/>
                  </a:cubicBezTo>
                  <a:lnTo>
                    <a:pt x="21969" y="2797"/>
                  </a:lnTo>
                  <a:cubicBezTo>
                    <a:pt x="19875" y="2859"/>
                    <a:pt x="17682" y="3364"/>
                    <a:pt x="15451" y="4300"/>
                  </a:cubicBezTo>
                  <a:lnTo>
                    <a:pt x="15451" y="4300"/>
                  </a:lnTo>
                  <a:cubicBezTo>
                    <a:pt x="13591" y="5089"/>
                    <a:pt x="11706" y="6173"/>
                    <a:pt x="10030" y="7442"/>
                  </a:cubicBezTo>
                  <a:lnTo>
                    <a:pt x="10030" y="7442"/>
                  </a:lnTo>
                  <a:cubicBezTo>
                    <a:pt x="9032" y="8194"/>
                    <a:pt x="8095" y="8970"/>
                    <a:pt x="7196" y="9722"/>
                  </a:cubicBezTo>
                  <a:lnTo>
                    <a:pt x="7196" y="9722"/>
                  </a:lnTo>
                  <a:cubicBezTo>
                    <a:pt x="5212" y="11373"/>
                    <a:pt x="3352" y="12938"/>
                    <a:pt x="875" y="14207"/>
                  </a:cubicBezTo>
                  <a:lnTo>
                    <a:pt x="875" y="14207"/>
                  </a:lnTo>
                  <a:cubicBezTo>
                    <a:pt x="592" y="14355"/>
                    <a:pt x="296" y="14490"/>
                    <a:pt x="0" y="14626"/>
                  </a:cubicBezTo>
                  <a:lnTo>
                    <a:pt x="0" y="14626"/>
                  </a:lnTo>
                  <a:lnTo>
                    <a:pt x="111" y="14626"/>
                  </a:lnTo>
                  <a:cubicBezTo>
                    <a:pt x="382" y="14503"/>
                    <a:pt x="653" y="14379"/>
                    <a:pt x="912" y="14244"/>
                  </a:cubicBezTo>
                  <a:lnTo>
                    <a:pt x="912" y="14244"/>
                  </a:lnTo>
                  <a:cubicBezTo>
                    <a:pt x="3389" y="12962"/>
                    <a:pt x="5262" y="11410"/>
                    <a:pt x="7245" y="9746"/>
                  </a:cubicBezTo>
                  <a:lnTo>
                    <a:pt x="7245" y="9746"/>
                  </a:lnTo>
                  <a:cubicBezTo>
                    <a:pt x="8145" y="8995"/>
                    <a:pt x="9081" y="8219"/>
                    <a:pt x="10079" y="7467"/>
                  </a:cubicBezTo>
                  <a:lnTo>
                    <a:pt x="10079" y="7467"/>
                  </a:lnTo>
                  <a:cubicBezTo>
                    <a:pt x="12272" y="5804"/>
                    <a:pt x="16757" y="2994"/>
                    <a:pt x="21969" y="2846"/>
                  </a:cubicBezTo>
                  <a:lnTo>
                    <a:pt x="21969" y="2846"/>
                  </a:lnTo>
                  <a:cubicBezTo>
                    <a:pt x="25161" y="2748"/>
                    <a:pt x="27723" y="3623"/>
                    <a:pt x="29596" y="4399"/>
                  </a:cubicBezTo>
                  <a:lnTo>
                    <a:pt x="29596" y="4399"/>
                  </a:lnTo>
                  <a:lnTo>
                    <a:pt x="29609" y="4399"/>
                  </a:lnTo>
                  <a:lnTo>
                    <a:pt x="29633" y="4387"/>
                  </a:lnTo>
                  <a:cubicBezTo>
                    <a:pt x="30964" y="3721"/>
                    <a:pt x="32196" y="2970"/>
                    <a:pt x="33391" y="2230"/>
                  </a:cubicBezTo>
                  <a:lnTo>
                    <a:pt x="33391" y="2230"/>
                  </a:lnTo>
                  <a:cubicBezTo>
                    <a:pt x="34611" y="1491"/>
                    <a:pt x="35856" y="727"/>
                    <a:pt x="37236" y="50"/>
                  </a:cubicBezTo>
                  <a:lnTo>
                    <a:pt x="37236" y="50"/>
                  </a:lnTo>
                  <a:lnTo>
                    <a:pt x="37236" y="0"/>
                  </a:lnTo>
                  <a:cubicBezTo>
                    <a:pt x="35843" y="690"/>
                    <a:pt x="34574" y="1454"/>
                    <a:pt x="33342" y="22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1"/>
            <p:cNvSpPr/>
            <p:nvPr/>
          </p:nvSpPr>
          <p:spPr>
            <a:xfrm>
              <a:off x="2014000" y="4211150"/>
              <a:ext cx="2546850" cy="619475"/>
            </a:xfrm>
            <a:custGeom>
              <a:rect b="b" l="l" r="r" t="t"/>
              <a:pathLst>
                <a:path extrusionOk="0" h="24779" w="101874">
                  <a:moveTo>
                    <a:pt x="50506" y="2058"/>
                  </a:moveTo>
                  <a:cubicBezTo>
                    <a:pt x="49507" y="2341"/>
                    <a:pt x="48534" y="2686"/>
                    <a:pt x="47610" y="3093"/>
                  </a:cubicBezTo>
                  <a:lnTo>
                    <a:pt x="47610" y="3093"/>
                  </a:lnTo>
                  <a:cubicBezTo>
                    <a:pt x="43076" y="5138"/>
                    <a:pt x="40057" y="8490"/>
                    <a:pt x="37137" y="11730"/>
                  </a:cubicBezTo>
                  <a:lnTo>
                    <a:pt x="37137" y="11730"/>
                  </a:lnTo>
                  <a:cubicBezTo>
                    <a:pt x="36570" y="12359"/>
                    <a:pt x="35979" y="13012"/>
                    <a:pt x="35399" y="13640"/>
                  </a:cubicBezTo>
                  <a:lnTo>
                    <a:pt x="35399" y="13640"/>
                  </a:lnTo>
                  <a:cubicBezTo>
                    <a:pt x="34081" y="15045"/>
                    <a:pt x="32898" y="16154"/>
                    <a:pt x="31641" y="17127"/>
                  </a:cubicBezTo>
                  <a:lnTo>
                    <a:pt x="31641" y="17127"/>
                  </a:lnTo>
                  <a:cubicBezTo>
                    <a:pt x="28906" y="19271"/>
                    <a:pt x="25752" y="20848"/>
                    <a:pt x="22253" y="21834"/>
                  </a:cubicBezTo>
                  <a:lnTo>
                    <a:pt x="22253" y="21834"/>
                  </a:lnTo>
                  <a:cubicBezTo>
                    <a:pt x="17361" y="23214"/>
                    <a:pt x="11668" y="23534"/>
                    <a:pt x="4855" y="22807"/>
                  </a:cubicBezTo>
                  <a:lnTo>
                    <a:pt x="4855" y="22807"/>
                  </a:lnTo>
                  <a:cubicBezTo>
                    <a:pt x="3315" y="22647"/>
                    <a:pt x="1725" y="22438"/>
                    <a:pt x="0" y="22179"/>
                  </a:cubicBezTo>
                  <a:lnTo>
                    <a:pt x="0" y="22179"/>
                  </a:lnTo>
                  <a:lnTo>
                    <a:pt x="0" y="22216"/>
                  </a:lnTo>
                  <a:cubicBezTo>
                    <a:pt x="1713" y="22487"/>
                    <a:pt x="3315" y="22684"/>
                    <a:pt x="4842" y="22857"/>
                  </a:cubicBezTo>
                  <a:lnTo>
                    <a:pt x="4842" y="22857"/>
                  </a:lnTo>
                  <a:cubicBezTo>
                    <a:pt x="11668" y="23571"/>
                    <a:pt x="17373" y="23251"/>
                    <a:pt x="22277" y="21871"/>
                  </a:cubicBezTo>
                  <a:lnTo>
                    <a:pt x="22277" y="21871"/>
                  </a:lnTo>
                  <a:cubicBezTo>
                    <a:pt x="25776" y="20885"/>
                    <a:pt x="28955" y="19296"/>
                    <a:pt x="31691" y="17152"/>
                  </a:cubicBezTo>
                  <a:lnTo>
                    <a:pt x="31691" y="17152"/>
                  </a:lnTo>
                  <a:cubicBezTo>
                    <a:pt x="32948" y="16178"/>
                    <a:pt x="34143" y="15069"/>
                    <a:pt x="35449" y="13652"/>
                  </a:cubicBezTo>
                  <a:lnTo>
                    <a:pt x="35449" y="13652"/>
                  </a:lnTo>
                  <a:cubicBezTo>
                    <a:pt x="36040" y="13024"/>
                    <a:pt x="36619" y="12383"/>
                    <a:pt x="37186" y="11755"/>
                  </a:cubicBezTo>
                  <a:lnTo>
                    <a:pt x="37186" y="11755"/>
                  </a:lnTo>
                  <a:cubicBezTo>
                    <a:pt x="40106" y="8514"/>
                    <a:pt x="43125" y="5163"/>
                    <a:pt x="47647" y="3130"/>
                  </a:cubicBezTo>
                  <a:lnTo>
                    <a:pt x="47647" y="3130"/>
                  </a:lnTo>
                  <a:cubicBezTo>
                    <a:pt x="48571" y="2723"/>
                    <a:pt x="49532" y="2378"/>
                    <a:pt x="50530" y="2095"/>
                  </a:cubicBezTo>
                  <a:lnTo>
                    <a:pt x="50530" y="2095"/>
                  </a:lnTo>
                  <a:cubicBezTo>
                    <a:pt x="58059" y="0"/>
                    <a:pt x="65994" y="1750"/>
                    <a:pt x="71329" y="3586"/>
                  </a:cubicBezTo>
                  <a:lnTo>
                    <a:pt x="71329" y="3586"/>
                  </a:lnTo>
                  <a:cubicBezTo>
                    <a:pt x="78179" y="5952"/>
                    <a:pt x="84574" y="9808"/>
                    <a:pt x="89355" y="14441"/>
                  </a:cubicBezTo>
                  <a:lnTo>
                    <a:pt x="89355" y="14441"/>
                  </a:lnTo>
                  <a:cubicBezTo>
                    <a:pt x="90439" y="15488"/>
                    <a:pt x="91486" y="16597"/>
                    <a:pt x="92509" y="17682"/>
                  </a:cubicBezTo>
                  <a:lnTo>
                    <a:pt x="92509" y="17682"/>
                  </a:lnTo>
                  <a:lnTo>
                    <a:pt x="92916" y="18113"/>
                  </a:lnTo>
                  <a:cubicBezTo>
                    <a:pt x="95294" y="20602"/>
                    <a:pt x="98004" y="23103"/>
                    <a:pt x="101763" y="24779"/>
                  </a:cubicBezTo>
                  <a:lnTo>
                    <a:pt x="101763" y="24779"/>
                  </a:lnTo>
                  <a:lnTo>
                    <a:pt x="101873" y="24779"/>
                  </a:lnTo>
                  <a:cubicBezTo>
                    <a:pt x="98091" y="23103"/>
                    <a:pt x="95355" y="20602"/>
                    <a:pt x="92965" y="18088"/>
                  </a:cubicBezTo>
                  <a:lnTo>
                    <a:pt x="92965" y="18088"/>
                  </a:lnTo>
                  <a:lnTo>
                    <a:pt x="92558" y="17657"/>
                  </a:lnTo>
                  <a:cubicBezTo>
                    <a:pt x="91536" y="16585"/>
                    <a:pt x="90488" y="15464"/>
                    <a:pt x="89416" y="14416"/>
                  </a:cubicBezTo>
                  <a:lnTo>
                    <a:pt x="89416" y="14416"/>
                  </a:lnTo>
                  <a:cubicBezTo>
                    <a:pt x="84623" y="9771"/>
                    <a:pt x="78216" y="5915"/>
                    <a:pt x="71353" y="3549"/>
                  </a:cubicBezTo>
                  <a:lnTo>
                    <a:pt x="71353" y="3549"/>
                  </a:lnTo>
                  <a:cubicBezTo>
                    <a:pt x="67743" y="2304"/>
                    <a:pt x="62938" y="1109"/>
                    <a:pt x="57874" y="1109"/>
                  </a:cubicBezTo>
                  <a:lnTo>
                    <a:pt x="57874" y="1109"/>
                  </a:lnTo>
                  <a:cubicBezTo>
                    <a:pt x="55446" y="1109"/>
                    <a:pt x="52957" y="1380"/>
                    <a:pt x="50506" y="205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1"/>
            <p:cNvSpPr/>
            <p:nvPr/>
          </p:nvSpPr>
          <p:spPr>
            <a:xfrm>
              <a:off x="4947725" y="4495775"/>
              <a:ext cx="916725" cy="334850"/>
            </a:xfrm>
            <a:custGeom>
              <a:rect b="b" l="l" r="r" t="t"/>
              <a:pathLst>
                <a:path extrusionOk="0" h="13394" w="36669">
                  <a:moveTo>
                    <a:pt x="35252" y="777"/>
                  </a:moveTo>
                  <a:cubicBezTo>
                    <a:pt x="34143" y="1380"/>
                    <a:pt x="32997" y="2009"/>
                    <a:pt x="31752" y="2576"/>
                  </a:cubicBezTo>
                  <a:lnTo>
                    <a:pt x="31752" y="2576"/>
                  </a:lnTo>
                  <a:cubicBezTo>
                    <a:pt x="29867" y="1676"/>
                    <a:pt x="26947" y="481"/>
                    <a:pt x="23349" y="481"/>
                  </a:cubicBezTo>
                  <a:lnTo>
                    <a:pt x="23349" y="481"/>
                  </a:lnTo>
                  <a:cubicBezTo>
                    <a:pt x="23324" y="481"/>
                    <a:pt x="23300" y="481"/>
                    <a:pt x="23288" y="481"/>
                  </a:cubicBezTo>
                  <a:lnTo>
                    <a:pt x="23288" y="481"/>
                  </a:lnTo>
                  <a:cubicBezTo>
                    <a:pt x="17176" y="506"/>
                    <a:pt x="12038" y="4029"/>
                    <a:pt x="10116" y="5545"/>
                  </a:cubicBezTo>
                  <a:lnTo>
                    <a:pt x="10116" y="5545"/>
                  </a:lnTo>
                  <a:cubicBezTo>
                    <a:pt x="9007" y="6420"/>
                    <a:pt x="7972" y="7344"/>
                    <a:pt x="6962" y="8231"/>
                  </a:cubicBezTo>
                  <a:lnTo>
                    <a:pt x="6962" y="8231"/>
                  </a:lnTo>
                  <a:cubicBezTo>
                    <a:pt x="4904" y="10067"/>
                    <a:pt x="2945" y="11792"/>
                    <a:pt x="333" y="13221"/>
                  </a:cubicBezTo>
                  <a:lnTo>
                    <a:pt x="333" y="13221"/>
                  </a:lnTo>
                  <a:cubicBezTo>
                    <a:pt x="222" y="13283"/>
                    <a:pt x="111" y="13332"/>
                    <a:pt x="0" y="13394"/>
                  </a:cubicBezTo>
                  <a:lnTo>
                    <a:pt x="0" y="13394"/>
                  </a:lnTo>
                  <a:lnTo>
                    <a:pt x="99" y="13394"/>
                  </a:lnTo>
                  <a:cubicBezTo>
                    <a:pt x="197" y="13344"/>
                    <a:pt x="283" y="13307"/>
                    <a:pt x="370" y="13258"/>
                  </a:cubicBezTo>
                  <a:lnTo>
                    <a:pt x="370" y="13258"/>
                  </a:lnTo>
                  <a:cubicBezTo>
                    <a:pt x="2994" y="11829"/>
                    <a:pt x="4953" y="10092"/>
                    <a:pt x="7011" y="8256"/>
                  </a:cubicBezTo>
                  <a:lnTo>
                    <a:pt x="7011" y="8256"/>
                  </a:lnTo>
                  <a:cubicBezTo>
                    <a:pt x="8021" y="7369"/>
                    <a:pt x="9056" y="6444"/>
                    <a:pt x="10165" y="5570"/>
                  </a:cubicBezTo>
                  <a:lnTo>
                    <a:pt x="10165" y="5570"/>
                  </a:lnTo>
                  <a:cubicBezTo>
                    <a:pt x="12087" y="4066"/>
                    <a:pt x="17201" y="542"/>
                    <a:pt x="23288" y="518"/>
                  </a:cubicBezTo>
                  <a:lnTo>
                    <a:pt x="23288" y="518"/>
                  </a:lnTo>
                  <a:cubicBezTo>
                    <a:pt x="26922" y="506"/>
                    <a:pt x="29843" y="1713"/>
                    <a:pt x="31728" y="2612"/>
                  </a:cubicBezTo>
                  <a:lnTo>
                    <a:pt x="31728" y="2612"/>
                  </a:lnTo>
                  <a:lnTo>
                    <a:pt x="31752" y="2625"/>
                  </a:lnTo>
                  <a:lnTo>
                    <a:pt x="31765" y="2625"/>
                  </a:lnTo>
                  <a:cubicBezTo>
                    <a:pt x="33021" y="2046"/>
                    <a:pt x="34180" y="1417"/>
                    <a:pt x="35301" y="801"/>
                  </a:cubicBezTo>
                  <a:lnTo>
                    <a:pt x="35301" y="801"/>
                  </a:lnTo>
                  <a:cubicBezTo>
                    <a:pt x="35744" y="555"/>
                    <a:pt x="36200" y="308"/>
                    <a:pt x="36669" y="62"/>
                  </a:cubicBezTo>
                  <a:lnTo>
                    <a:pt x="36669" y="62"/>
                  </a:lnTo>
                  <a:lnTo>
                    <a:pt x="36669" y="0"/>
                  </a:lnTo>
                  <a:cubicBezTo>
                    <a:pt x="36188" y="259"/>
                    <a:pt x="35720" y="518"/>
                    <a:pt x="35252" y="7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1"/>
            <p:cNvSpPr/>
            <p:nvPr/>
          </p:nvSpPr>
          <p:spPr>
            <a:xfrm>
              <a:off x="2014000" y="4204050"/>
              <a:ext cx="2493875" cy="626575"/>
            </a:xfrm>
            <a:custGeom>
              <a:rect b="b" l="l" r="r" t="t"/>
              <a:pathLst>
                <a:path extrusionOk="0" h="25063" w="99755">
                  <a:moveTo>
                    <a:pt x="50210" y="1430"/>
                  </a:moveTo>
                  <a:cubicBezTo>
                    <a:pt x="49175" y="1677"/>
                    <a:pt x="48164" y="2009"/>
                    <a:pt x="47216" y="2391"/>
                  </a:cubicBezTo>
                  <a:lnTo>
                    <a:pt x="47216" y="2391"/>
                  </a:lnTo>
                  <a:cubicBezTo>
                    <a:pt x="42423" y="4363"/>
                    <a:pt x="39182" y="7788"/>
                    <a:pt x="36028" y="11090"/>
                  </a:cubicBezTo>
                  <a:lnTo>
                    <a:pt x="36028" y="11090"/>
                  </a:lnTo>
                  <a:cubicBezTo>
                    <a:pt x="35498" y="11645"/>
                    <a:pt x="34956" y="12224"/>
                    <a:pt x="34414" y="12778"/>
                  </a:cubicBezTo>
                  <a:lnTo>
                    <a:pt x="34414" y="12778"/>
                  </a:lnTo>
                  <a:cubicBezTo>
                    <a:pt x="33046" y="14183"/>
                    <a:pt x="31814" y="15292"/>
                    <a:pt x="30533" y="16265"/>
                  </a:cubicBezTo>
                  <a:lnTo>
                    <a:pt x="30533" y="16265"/>
                  </a:lnTo>
                  <a:cubicBezTo>
                    <a:pt x="27674" y="18421"/>
                    <a:pt x="24446" y="19986"/>
                    <a:pt x="20922" y="20910"/>
                  </a:cubicBezTo>
                  <a:lnTo>
                    <a:pt x="20922" y="20910"/>
                  </a:lnTo>
                  <a:cubicBezTo>
                    <a:pt x="15944" y="22204"/>
                    <a:pt x="10350" y="22364"/>
                    <a:pt x="3339" y="21428"/>
                  </a:cubicBezTo>
                  <a:lnTo>
                    <a:pt x="3339" y="21428"/>
                  </a:lnTo>
                  <a:cubicBezTo>
                    <a:pt x="2280" y="21292"/>
                    <a:pt x="1171" y="21120"/>
                    <a:pt x="0" y="20923"/>
                  </a:cubicBezTo>
                  <a:lnTo>
                    <a:pt x="0" y="20923"/>
                  </a:lnTo>
                  <a:lnTo>
                    <a:pt x="0" y="20972"/>
                  </a:lnTo>
                  <a:cubicBezTo>
                    <a:pt x="1171" y="21169"/>
                    <a:pt x="2267" y="21329"/>
                    <a:pt x="3327" y="21477"/>
                  </a:cubicBezTo>
                  <a:lnTo>
                    <a:pt x="3327" y="21477"/>
                  </a:lnTo>
                  <a:cubicBezTo>
                    <a:pt x="6592" y="21908"/>
                    <a:pt x="9500" y="22106"/>
                    <a:pt x="12223" y="22056"/>
                  </a:cubicBezTo>
                  <a:lnTo>
                    <a:pt x="12223" y="22056"/>
                  </a:lnTo>
                  <a:cubicBezTo>
                    <a:pt x="15402" y="22007"/>
                    <a:pt x="18248" y="21650"/>
                    <a:pt x="20946" y="20947"/>
                  </a:cubicBezTo>
                  <a:lnTo>
                    <a:pt x="20946" y="20947"/>
                  </a:lnTo>
                  <a:cubicBezTo>
                    <a:pt x="24470" y="20023"/>
                    <a:pt x="27723" y="18446"/>
                    <a:pt x="30582" y="16290"/>
                  </a:cubicBezTo>
                  <a:lnTo>
                    <a:pt x="30582" y="16290"/>
                  </a:lnTo>
                  <a:cubicBezTo>
                    <a:pt x="31863" y="15316"/>
                    <a:pt x="33095" y="14208"/>
                    <a:pt x="34463" y="12803"/>
                  </a:cubicBezTo>
                  <a:lnTo>
                    <a:pt x="34463" y="12803"/>
                  </a:lnTo>
                  <a:cubicBezTo>
                    <a:pt x="35005" y="12248"/>
                    <a:pt x="35560" y="11669"/>
                    <a:pt x="36089" y="11115"/>
                  </a:cubicBezTo>
                  <a:lnTo>
                    <a:pt x="36089" y="11115"/>
                  </a:lnTo>
                  <a:cubicBezTo>
                    <a:pt x="39231" y="7813"/>
                    <a:pt x="42472" y="4400"/>
                    <a:pt x="47253" y="2428"/>
                  </a:cubicBezTo>
                  <a:lnTo>
                    <a:pt x="47253" y="2428"/>
                  </a:lnTo>
                  <a:cubicBezTo>
                    <a:pt x="48201" y="2046"/>
                    <a:pt x="49199" y="1714"/>
                    <a:pt x="50222" y="1467"/>
                  </a:cubicBezTo>
                  <a:lnTo>
                    <a:pt x="50222" y="1467"/>
                  </a:lnTo>
                  <a:cubicBezTo>
                    <a:pt x="56297" y="1"/>
                    <a:pt x="63270" y="765"/>
                    <a:pt x="70959" y="3771"/>
                  </a:cubicBezTo>
                  <a:lnTo>
                    <a:pt x="70959" y="3771"/>
                  </a:lnTo>
                  <a:cubicBezTo>
                    <a:pt x="77625" y="6371"/>
                    <a:pt x="83835" y="10351"/>
                    <a:pt x="88443" y="14996"/>
                  </a:cubicBezTo>
                  <a:lnTo>
                    <a:pt x="88443" y="14996"/>
                  </a:lnTo>
                  <a:cubicBezTo>
                    <a:pt x="89552" y="16117"/>
                    <a:pt x="90636" y="17313"/>
                    <a:pt x="91684" y="18458"/>
                  </a:cubicBezTo>
                  <a:lnTo>
                    <a:pt x="91684" y="18458"/>
                  </a:lnTo>
                  <a:lnTo>
                    <a:pt x="91905" y="18693"/>
                  </a:lnTo>
                  <a:cubicBezTo>
                    <a:pt x="94320" y="21342"/>
                    <a:pt x="96674" y="23498"/>
                    <a:pt x="99656" y="25063"/>
                  </a:cubicBezTo>
                  <a:lnTo>
                    <a:pt x="99656" y="25063"/>
                  </a:lnTo>
                  <a:lnTo>
                    <a:pt x="99754" y="25063"/>
                  </a:lnTo>
                  <a:cubicBezTo>
                    <a:pt x="96760" y="23498"/>
                    <a:pt x="94394" y="21329"/>
                    <a:pt x="91955" y="18668"/>
                  </a:cubicBezTo>
                  <a:lnTo>
                    <a:pt x="91955" y="18668"/>
                  </a:lnTo>
                  <a:lnTo>
                    <a:pt x="91745" y="18434"/>
                  </a:lnTo>
                  <a:cubicBezTo>
                    <a:pt x="90698" y="17288"/>
                    <a:pt x="89601" y="16093"/>
                    <a:pt x="88492" y="14971"/>
                  </a:cubicBezTo>
                  <a:lnTo>
                    <a:pt x="88492" y="14971"/>
                  </a:lnTo>
                  <a:cubicBezTo>
                    <a:pt x="86188" y="12655"/>
                    <a:pt x="83527" y="10523"/>
                    <a:pt x="80570" y="8614"/>
                  </a:cubicBezTo>
                  <a:lnTo>
                    <a:pt x="80570" y="8614"/>
                  </a:lnTo>
                  <a:cubicBezTo>
                    <a:pt x="77576" y="6692"/>
                    <a:pt x="74360" y="5040"/>
                    <a:pt x="70996" y="3734"/>
                  </a:cubicBezTo>
                  <a:lnTo>
                    <a:pt x="70996" y="3734"/>
                  </a:lnTo>
                  <a:cubicBezTo>
                    <a:pt x="67497" y="2367"/>
                    <a:pt x="64096" y="1455"/>
                    <a:pt x="60868" y="1011"/>
                  </a:cubicBezTo>
                  <a:lnTo>
                    <a:pt x="60868" y="1011"/>
                  </a:lnTo>
                  <a:cubicBezTo>
                    <a:pt x="59365" y="814"/>
                    <a:pt x="57898" y="716"/>
                    <a:pt x="56481" y="716"/>
                  </a:cubicBezTo>
                  <a:lnTo>
                    <a:pt x="56481" y="716"/>
                  </a:lnTo>
                  <a:cubicBezTo>
                    <a:pt x="54288" y="716"/>
                    <a:pt x="52181" y="950"/>
                    <a:pt x="50210" y="143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1"/>
            <p:cNvSpPr/>
            <p:nvPr/>
          </p:nvSpPr>
          <p:spPr>
            <a:xfrm>
              <a:off x="4959425" y="4480675"/>
              <a:ext cx="905025" cy="349950"/>
            </a:xfrm>
            <a:custGeom>
              <a:rect b="b" l="l" r="r" t="t"/>
              <a:pathLst>
                <a:path extrusionOk="0" h="13998" w="36201">
                  <a:moveTo>
                    <a:pt x="16745" y="1615"/>
                  </a:moveTo>
                  <a:cubicBezTo>
                    <a:pt x="14478" y="2563"/>
                    <a:pt x="12260" y="3894"/>
                    <a:pt x="10313" y="5484"/>
                  </a:cubicBezTo>
                  <a:lnTo>
                    <a:pt x="10313" y="5484"/>
                  </a:lnTo>
                  <a:cubicBezTo>
                    <a:pt x="9081" y="6482"/>
                    <a:pt x="7948" y="7541"/>
                    <a:pt x="6851" y="8564"/>
                  </a:cubicBezTo>
                  <a:lnTo>
                    <a:pt x="6851" y="8564"/>
                  </a:lnTo>
                  <a:cubicBezTo>
                    <a:pt x="4732" y="10560"/>
                    <a:pt x="2711" y="12433"/>
                    <a:pt x="0" y="13998"/>
                  </a:cubicBezTo>
                  <a:lnTo>
                    <a:pt x="0" y="13998"/>
                  </a:lnTo>
                  <a:lnTo>
                    <a:pt x="99" y="13998"/>
                  </a:lnTo>
                  <a:cubicBezTo>
                    <a:pt x="2797" y="12433"/>
                    <a:pt x="4880" y="10486"/>
                    <a:pt x="6900" y="8589"/>
                  </a:cubicBezTo>
                  <a:lnTo>
                    <a:pt x="6900" y="8589"/>
                  </a:lnTo>
                  <a:cubicBezTo>
                    <a:pt x="7997" y="7566"/>
                    <a:pt x="9130" y="6506"/>
                    <a:pt x="10363" y="5508"/>
                  </a:cubicBezTo>
                  <a:lnTo>
                    <a:pt x="10363" y="5508"/>
                  </a:lnTo>
                  <a:cubicBezTo>
                    <a:pt x="12396" y="3845"/>
                    <a:pt x="17780" y="38"/>
                    <a:pt x="24397" y="38"/>
                  </a:cubicBezTo>
                  <a:lnTo>
                    <a:pt x="24397" y="38"/>
                  </a:lnTo>
                  <a:cubicBezTo>
                    <a:pt x="24495" y="38"/>
                    <a:pt x="24594" y="38"/>
                    <a:pt x="24705" y="38"/>
                  </a:cubicBezTo>
                  <a:lnTo>
                    <a:pt x="24705" y="38"/>
                  </a:lnTo>
                  <a:cubicBezTo>
                    <a:pt x="28734" y="112"/>
                    <a:pt x="31925" y="1578"/>
                    <a:pt x="33970" y="2674"/>
                  </a:cubicBezTo>
                  <a:lnTo>
                    <a:pt x="33970" y="2674"/>
                  </a:lnTo>
                  <a:lnTo>
                    <a:pt x="33983" y="2687"/>
                  </a:lnTo>
                  <a:lnTo>
                    <a:pt x="34007" y="2687"/>
                  </a:lnTo>
                  <a:cubicBezTo>
                    <a:pt x="34771" y="2379"/>
                    <a:pt x="35498" y="2058"/>
                    <a:pt x="36201" y="1726"/>
                  </a:cubicBezTo>
                  <a:lnTo>
                    <a:pt x="36201" y="1726"/>
                  </a:lnTo>
                  <a:lnTo>
                    <a:pt x="36201" y="1676"/>
                  </a:lnTo>
                  <a:cubicBezTo>
                    <a:pt x="35486" y="2009"/>
                    <a:pt x="34759" y="2329"/>
                    <a:pt x="33995" y="2637"/>
                  </a:cubicBezTo>
                  <a:lnTo>
                    <a:pt x="33995" y="2637"/>
                  </a:lnTo>
                  <a:cubicBezTo>
                    <a:pt x="31937" y="1541"/>
                    <a:pt x="28746" y="62"/>
                    <a:pt x="24705" y="1"/>
                  </a:cubicBezTo>
                  <a:lnTo>
                    <a:pt x="24705" y="1"/>
                  </a:lnTo>
                  <a:cubicBezTo>
                    <a:pt x="24606" y="1"/>
                    <a:pt x="24495" y="1"/>
                    <a:pt x="24397" y="1"/>
                  </a:cubicBezTo>
                  <a:lnTo>
                    <a:pt x="24397" y="1"/>
                  </a:lnTo>
                  <a:cubicBezTo>
                    <a:pt x="21908" y="1"/>
                    <a:pt x="19345" y="543"/>
                    <a:pt x="16745" y="16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1"/>
            <p:cNvSpPr/>
            <p:nvPr/>
          </p:nvSpPr>
          <p:spPr>
            <a:xfrm>
              <a:off x="2014000" y="4185900"/>
              <a:ext cx="2446125" cy="644725"/>
            </a:xfrm>
            <a:custGeom>
              <a:rect b="b" l="l" r="r" t="t"/>
              <a:pathLst>
                <a:path extrusionOk="0" h="25789" w="97845">
                  <a:moveTo>
                    <a:pt x="49902" y="1244"/>
                  </a:moveTo>
                  <a:cubicBezTo>
                    <a:pt x="48842" y="1466"/>
                    <a:pt x="47807" y="1762"/>
                    <a:pt x="46821" y="2132"/>
                  </a:cubicBezTo>
                  <a:lnTo>
                    <a:pt x="46821" y="2132"/>
                  </a:lnTo>
                  <a:cubicBezTo>
                    <a:pt x="41770" y="4029"/>
                    <a:pt x="38295" y="7516"/>
                    <a:pt x="34919" y="10892"/>
                  </a:cubicBezTo>
                  <a:lnTo>
                    <a:pt x="34919" y="10892"/>
                  </a:lnTo>
                  <a:cubicBezTo>
                    <a:pt x="34426" y="11373"/>
                    <a:pt x="33933" y="11878"/>
                    <a:pt x="33428" y="12371"/>
                  </a:cubicBezTo>
                  <a:lnTo>
                    <a:pt x="33428" y="12371"/>
                  </a:lnTo>
                  <a:cubicBezTo>
                    <a:pt x="31999" y="13775"/>
                    <a:pt x="30730" y="14872"/>
                    <a:pt x="29411" y="15845"/>
                  </a:cubicBezTo>
                  <a:lnTo>
                    <a:pt x="29411" y="15845"/>
                  </a:lnTo>
                  <a:cubicBezTo>
                    <a:pt x="26442" y="18014"/>
                    <a:pt x="23140" y="19554"/>
                    <a:pt x="19579" y="20417"/>
                  </a:cubicBezTo>
                  <a:lnTo>
                    <a:pt x="19579" y="20417"/>
                  </a:lnTo>
                  <a:cubicBezTo>
                    <a:pt x="14589" y="21624"/>
                    <a:pt x="8945" y="21649"/>
                    <a:pt x="1824" y="20491"/>
                  </a:cubicBezTo>
                  <a:lnTo>
                    <a:pt x="1824" y="20491"/>
                  </a:lnTo>
                  <a:cubicBezTo>
                    <a:pt x="1232" y="20392"/>
                    <a:pt x="628" y="20293"/>
                    <a:pt x="0" y="20182"/>
                  </a:cubicBezTo>
                  <a:lnTo>
                    <a:pt x="0" y="20182"/>
                  </a:lnTo>
                  <a:lnTo>
                    <a:pt x="0" y="20219"/>
                  </a:lnTo>
                  <a:cubicBezTo>
                    <a:pt x="616" y="20330"/>
                    <a:pt x="1220" y="20441"/>
                    <a:pt x="1811" y="20540"/>
                  </a:cubicBezTo>
                  <a:lnTo>
                    <a:pt x="1811" y="20540"/>
                  </a:lnTo>
                  <a:cubicBezTo>
                    <a:pt x="8945" y="21686"/>
                    <a:pt x="14589" y="21661"/>
                    <a:pt x="19603" y="20454"/>
                  </a:cubicBezTo>
                  <a:lnTo>
                    <a:pt x="19603" y="20454"/>
                  </a:lnTo>
                  <a:cubicBezTo>
                    <a:pt x="23164" y="19591"/>
                    <a:pt x="26491" y="18051"/>
                    <a:pt x="29461" y="15870"/>
                  </a:cubicBezTo>
                  <a:lnTo>
                    <a:pt x="29461" y="15870"/>
                  </a:lnTo>
                  <a:cubicBezTo>
                    <a:pt x="30779" y="14909"/>
                    <a:pt x="32060" y="13800"/>
                    <a:pt x="33477" y="12395"/>
                  </a:cubicBezTo>
                  <a:lnTo>
                    <a:pt x="33477" y="12395"/>
                  </a:lnTo>
                  <a:cubicBezTo>
                    <a:pt x="33983" y="11903"/>
                    <a:pt x="34488" y="11397"/>
                    <a:pt x="34981" y="10917"/>
                  </a:cubicBezTo>
                  <a:lnTo>
                    <a:pt x="34981" y="10917"/>
                  </a:lnTo>
                  <a:cubicBezTo>
                    <a:pt x="38344" y="7541"/>
                    <a:pt x="41819" y="4054"/>
                    <a:pt x="46846" y="2169"/>
                  </a:cubicBezTo>
                  <a:lnTo>
                    <a:pt x="46846" y="2169"/>
                  </a:lnTo>
                  <a:cubicBezTo>
                    <a:pt x="47832" y="1799"/>
                    <a:pt x="48867" y="1503"/>
                    <a:pt x="49914" y="1281"/>
                  </a:cubicBezTo>
                  <a:lnTo>
                    <a:pt x="49914" y="1281"/>
                  </a:lnTo>
                  <a:cubicBezTo>
                    <a:pt x="56025" y="0"/>
                    <a:pt x="62987" y="1047"/>
                    <a:pt x="70589" y="4386"/>
                  </a:cubicBezTo>
                  <a:lnTo>
                    <a:pt x="70589" y="4386"/>
                  </a:lnTo>
                  <a:cubicBezTo>
                    <a:pt x="77157" y="7270"/>
                    <a:pt x="83009" y="11274"/>
                    <a:pt x="87519" y="15981"/>
                  </a:cubicBezTo>
                  <a:lnTo>
                    <a:pt x="87519" y="15981"/>
                  </a:lnTo>
                  <a:cubicBezTo>
                    <a:pt x="88677" y="17201"/>
                    <a:pt x="89798" y="18482"/>
                    <a:pt x="90895" y="19727"/>
                  </a:cubicBezTo>
                  <a:lnTo>
                    <a:pt x="90895" y="19727"/>
                  </a:lnTo>
                  <a:cubicBezTo>
                    <a:pt x="92719" y="21797"/>
                    <a:pt x="94850" y="24039"/>
                    <a:pt x="97746" y="25789"/>
                  </a:cubicBezTo>
                  <a:lnTo>
                    <a:pt x="97746" y="25789"/>
                  </a:lnTo>
                  <a:lnTo>
                    <a:pt x="97844" y="25789"/>
                  </a:lnTo>
                  <a:cubicBezTo>
                    <a:pt x="94924" y="24039"/>
                    <a:pt x="92780" y="21784"/>
                    <a:pt x="90944" y="19702"/>
                  </a:cubicBezTo>
                  <a:lnTo>
                    <a:pt x="90944" y="19702"/>
                  </a:lnTo>
                  <a:cubicBezTo>
                    <a:pt x="89860" y="18457"/>
                    <a:pt x="88739" y="17176"/>
                    <a:pt x="87581" y="15969"/>
                  </a:cubicBezTo>
                  <a:lnTo>
                    <a:pt x="87581" y="15969"/>
                  </a:lnTo>
                  <a:cubicBezTo>
                    <a:pt x="83059" y="11249"/>
                    <a:pt x="77194" y="7233"/>
                    <a:pt x="70626" y="4349"/>
                  </a:cubicBezTo>
                  <a:lnTo>
                    <a:pt x="70626" y="4349"/>
                  </a:lnTo>
                  <a:cubicBezTo>
                    <a:pt x="65106" y="1934"/>
                    <a:pt x="59931" y="715"/>
                    <a:pt x="55163" y="715"/>
                  </a:cubicBezTo>
                  <a:lnTo>
                    <a:pt x="55163" y="715"/>
                  </a:lnTo>
                  <a:cubicBezTo>
                    <a:pt x="53352" y="715"/>
                    <a:pt x="51590" y="887"/>
                    <a:pt x="49902" y="12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1"/>
            <p:cNvSpPr/>
            <p:nvPr/>
          </p:nvSpPr>
          <p:spPr>
            <a:xfrm>
              <a:off x="4969900" y="4453275"/>
              <a:ext cx="894550" cy="377350"/>
            </a:xfrm>
            <a:custGeom>
              <a:rect b="b" l="l" r="r" t="t"/>
              <a:pathLst>
                <a:path extrusionOk="0" h="15094" w="35782">
                  <a:moveTo>
                    <a:pt x="17497" y="1688"/>
                  </a:moveTo>
                  <a:cubicBezTo>
                    <a:pt x="15032" y="2711"/>
                    <a:pt x="12630" y="4165"/>
                    <a:pt x="10560" y="5914"/>
                  </a:cubicBezTo>
                  <a:lnTo>
                    <a:pt x="10560" y="5914"/>
                  </a:lnTo>
                  <a:cubicBezTo>
                    <a:pt x="9217" y="7036"/>
                    <a:pt x="7984" y="8231"/>
                    <a:pt x="6802" y="9389"/>
                  </a:cubicBezTo>
                  <a:lnTo>
                    <a:pt x="6802" y="9389"/>
                  </a:lnTo>
                  <a:cubicBezTo>
                    <a:pt x="4781" y="11373"/>
                    <a:pt x="2686" y="13418"/>
                    <a:pt x="0" y="15094"/>
                  </a:cubicBezTo>
                  <a:lnTo>
                    <a:pt x="0" y="15094"/>
                  </a:lnTo>
                  <a:lnTo>
                    <a:pt x="86" y="15094"/>
                  </a:lnTo>
                  <a:cubicBezTo>
                    <a:pt x="2760" y="13418"/>
                    <a:pt x="4843" y="11385"/>
                    <a:pt x="6863" y="9414"/>
                  </a:cubicBezTo>
                  <a:lnTo>
                    <a:pt x="6863" y="9414"/>
                  </a:lnTo>
                  <a:cubicBezTo>
                    <a:pt x="8046" y="8255"/>
                    <a:pt x="9266" y="7060"/>
                    <a:pt x="10609" y="5939"/>
                  </a:cubicBezTo>
                  <a:lnTo>
                    <a:pt x="10609" y="5939"/>
                  </a:lnTo>
                  <a:cubicBezTo>
                    <a:pt x="15032" y="2218"/>
                    <a:pt x="20577" y="37"/>
                    <a:pt x="25579" y="37"/>
                  </a:cubicBezTo>
                  <a:lnTo>
                    <a:pt x="25579" y="37"/>
                  </a:lnTo>
                  <a:cubicBezTo>
                    <a:pt x="25777" y="37"/>
                    <a:pt x="25974" y="37"/>
                    <a:pt x="26159" y="49"/>
                  </a:cubicBezTo>
                  <a:lnTo>
                    <a:pt x="26159" y="49"/>
                  </a:lnTo>
                  <a:cubicBezTo>
                    <a:pt x="30286" y="185"/>
                    <a:pt x="33564" y="1700"/>
                    <a:pt x="35782" y="2957"/>
                  </a:cubicBezTo>
                  <a:lnTo>
                    <a:pt x="35782" y="2957"/>
                  </a:lnTo>
                  <a:lnTo>
                    <a:pt x="35782" y="2908"/>
                  </a:lnTo>
                  <a:cubicBezTo>
                    <a:pt x="33551" y="1651"/>
                    <a:pt x="30286" y="148"/>
                    <a:pt x="26171" y="12"/>
                  </a:cubicBezTo>
                  <a:lnTo>
                    <a:pt x="26171" y="12"/>
                  </a:lnTo>
                  <a:cubicBezTo>
                    <a:pt x="25961" y="0"/>
                    <a:pt x="25752" y="0"/>
                    <a:pt x="25542" y="0"/>
                  </a:cubicBezTo>
                  <a:lnTo>
                    <a:pt x="25542" y="0"/>
                  </a:lnTo>
                  <a:cubicBezTo>
                    <a:pt x="22918" y="0"/>
                    <a:pt x="20207" y="567"/>
                    <a:pt x="17497" y="16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1"/>
            <p:cNvSpPr/>
            <p:nvPr/>
          </p:nvSpPr>
          <p:spPr>
            <a:xfrm>
              <a:off x="2014000" y="4167400"/>
              <a:ext cx="2400225" cy="663225"/>
            </a:xfrm>
            <a:custGeom>
              <a:rect b="b" l="l" r="r" t="t"/>
              <a:pathLst>
                <a:path extrusionOk="0" h="26529" w="96009">
                  <a:moveTo>
                    <a:pt x="49594" y="1073"/>
                  </a:moveTo>
                  <a:cubicBezTo>
                    <a:pt x="48509" y="1258"/>
                    <a:pt x="47437" y="1529"/>
                    <a:pt x="46415" y="1886"/>
                  </a:cubicBezTo>
                  <a:lnTo>
                    <a:pt x="46415" y="1886"/>
                  </a:lnTo>
                  <a:cubicBezTo>
                    <a:pt x="41117" y="3697"/>
                    <a:pt x="37396" y="7258"/>
                    <a:pt x="33798" y="10696"/>
                  </a:cubicBezTo>
                  <a:lnTo>
                    <a:pt x="33798" y="10696"/>
                  </a:lnTo>
                  <a:cubicBezTo>
                    <a:pt x="33354" y="11115"/>
                    <a:pt x="32898" y="11558"/>
                    <a:pt x="32442" y="11977"/>
                  </a:cubicBezTo>
                  <a:lnTo>
                    <a:pt x="32442" y="11977"/>
                  </a:lnTo>
                  <a:cubicBezTo>
                    <a:pt x="30964" y="13382"/>
                    <a:pt x="29645" y="14478"/>
                    <a:pt x="28290" y="15427"/>
                  </a:cubicBezTo>
                  <a:lnTo>
                    <a:pt x="28290" y="15427"/>
                  </a:lnTo>
                  <a:cubicBezTo>
                    <a:pt x="25210" y="17620"/>
                    <a:pt x="21834" y="19136"/>
                    <a:pt x="18248" y="19937"/>
                  </a:cubicBezTo>
                  <a:lnTo>
                    <a:pt x="18248" y="19937"/>
                  </a:lnTo>
                  <a:cubicBezTo>
                    <a:pt x="11644" y="21403"/>
                    <a:pt x="4855" y="20430"/>
                    <a:pt x="320" y="19567"/>
                  </a:cubicBezTo>
                  <a:lnTo>
                    <a:pt x="320" y="19567"/>
                  </a:lnTo>
                  <a:cubicBezTo>
                    <a:pt x="210" y="19555"/>
                    <a:pt x="99" y="19530"/>
                    <a:pt x="0" y="19506"/>
                  </a:cubicBezTo>
                  <a:lnTo>
                    <a:pt x="0" y="19506"/>
                  </a:lnTo>
                  <a:lnTo>
                    <a:pt x="0" y="19555"/>
                  </a:lnTo>
                  <a:cubicBezTo>
                    <a:pt x="99" y="19567"/>
                    <a:pt x="197" y="19592"/>
                    <a:pt x="296" y="19604"/>
                  </a:cubicBezTo>
                  <a:lnTo>
                    <a:pt x="296" y="19604"/>
                  </a:lnTo>
                  <a:cubicBezTo>
                    <a:pt x="3647" y="20245"/>
                    <a:pt x="6592" y="20602"/>
                    <a:pt x="9290" y="20713"/>
                  </a:cubicBezTo>
                  <a:lnTo>
                    <a:pt x="9290" y="20713"/>
                  </a:lnTo>
                  <a:cubicBezTo>
                    <a:pt x="12556" y="20836"/>
                    <a:pt x="15488" y="20590"/>
                    <a:pt x="18273" y="19974"/>
                  </a:cubicBezTo>
                  <a:lnTo>
                    <a:pt x="18273" y="19974"/>
                  </a:lnTo>
                  <a:cubicBezTo>
                    <a:pt x="21858" y="19173"/>
                    <a:pt x="25259" y="17657"/>
                    <a:pt x="28339" y="15464"/>
                  </a:cubicBezTo>
                  <a:lnTo>
                    <a:pt x="28339" y="15464"/>
                  </a:lnTo>
                  <a:cubicBezTo>
                    <a:pt x="29695" y="14503"/>
                    <a:pt x="31013" y="13406"/>
                    <a:pt x="32504" y="12002"/>
                  </a:cubicBezTo>
                  <a:lnTo>
                    <a:pt x="32504" y="12002"/>
                  </a:lnTo>
                  <a:cubicBezTo>
                    <a:pt x="32948" y="11571"/>
                    <a:pt x="33403" y="11139"/>
                    <a:pt x="33847" y="10720"/>
                  </a:cubicBezTo>
                  <a:lnTo>
                    <a:pt x="33847" y="10720"/>
                  </a:lnTo>
                  <a:cubicBezTo>
                    <a:pt x="37445" y="7283"/>
                    <a:pt x="41166" y="3734"/>
                    <a:pt x="46452" y="1923"/>
                  </a:cubicBezTo>
                  <a:lnTo>
                    <a:pt x="46452" y="1923"/>
                  </a:lnTo>
                  <a:cubicBezTo>
                    <a:pt x="47462" y="1578"/>
                    <a:pt x="48534" y="1307"/>
                    <a:pt x="49606" y="1110"/>
                  </a:cubicBezTo>
                  <a:lnTo>
                    <a:pt x="49606" y="1110"/>
                  </a:lnTo>
                  <a:cubicBezTo>
                    <a:pt x="55853" y="1"/>
                    <a:pt x="62605" y="1282"/>
                    <a:pt x="70232" y="5028"/>
                  </a:cubicBezTo>
                  <a:lnTo>
                    <a:pt x="70232" y="5028"/>
                  </a:lnTo>
                  <a:cubicBezTo>
                    <a:pt x="76590" y="8145"/>
                    <a:pt x="82245" y="12285"/>
                    <a:pt x="86595" y="16992"/>
                  </a:cubicBezTo>
                  <a:lnTo>
                    <a:pt x="86595" y="16992"/>
                  </a:lnTo>
                  <a:cubicBezTo>
                    <a:pt x="87716" y="18212"/>
                    <a:pt x="88788" y="19469"/>
                    <a:pt x="89885" y="20762"/>
                  </a:cubicBezTo>
                  <a:lnTo>
                    <a:pt x="89885" y="20762"/>
                  </a:lnTo>
                  <a:cubicBezTo>
                    <a:pt x="91597" y="22795"/>
                    <a:pt x="93470" y="24841"/>
                    <a:pt x="95922" y="26529"/>
                  </a:cubicBezTo>
                  <a:lnTo>
                    <a:pt x="95922" y="26529"/>
                  </a:lnTo>
                  <a:lnTo>
                    <a:pt x="96008" y="26529"/>
                  </a:lnTo>
                  <a:cubicBezTo>
                    <a:pt x="93544" y="24841"/>
                    <a:pt x="91659" y="22783"/>
                    <a:pt x="89934" y="20750"/>
                  </a:cubicBezTo>
                  <a:lnTo>
                    <a:pt x="89934" y="20750"/>
                  </a:lnTo>
                  <a:cubicBezTo>
                    <a:pt x="88850" y="19456"/>
                    <a:pt x="87778" y="18187"/>
                    <a:pt x="86656" y="16967"/>
                  </a:cubicBezTo>
                  <a:lnTo>
                    <a:pt x="86656" y="16967"/>
                  </a:lnTo>
                  <a:cubicBezTo>
                    <a:pt x="82307" y="12261"/>
                    <a:pt x="76639" y="8108"/>
                    <a:pt x="70269" y="4991"/>
                  </a:cubicBezTo>
                  <a:lnTo>
                    <a:pt x="70269" y="4991"/>
                  </a:lnTo>
                  <a:cubicBezTo>
                    <a:pt x="66807" y="3291"/>
                    <a:pt x="63603" y="2132"/>
                    <a:pt x="60461" y="1430"/>
                  </a:cubicBezTo>
                  <a:lnTo>
                    <a:pt x="60461" y="1430"/>
                  </a:lnTo>
                  <a:cubicBezTo>
                    <a:pt x="58243" y="937"/>
                    <a:pt x="56087" y="691"/>
                    <a:pt x="53980" y="691"/>
                  </a:cubicBezTo>
                  <a:lnTo>
                    <a:pt x="53980" y="691"/>
                  </a:lnTo>
                  <a:cubicBezTo>
                    <a:pt x="52477" y="691"/>
                    <a:pt x="51011" y="814"/>
                    <a:pt x="49594" y="107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1"/>
            <p:cNvSpPr/>
            <p:nvPr/>
          </p:nvSpPr>
          <p:spPr>
            <a:xfrm>
              <a:off x="4979125" y="4425550"/>
              <a:ext cx="885325" cy="405075"/>
            </a:xfrm>
            <a:custGeom>
              <a:rect b="b" l="l" r="r" t="t"/>
              <a:pathLst>
                <a:path extrusionOk="0" h="16203" w="35413">
                  <a:moveTo>
                    <a:pt x="18298" y="1762"/>
                  </a:moveTo>
                  <a:cubicBezTo>
                    <a:pt x="15624" y="2871"/>
                    <a:pt x="13049" y="4460"/>
                    <a:pt x="10856" y="6358"/>
                  </a:cubicBezTo>
                  <a:lnTo>
                    <a:pt x="10856" y="6358"/>
                  </a:lnTo>
                  <a:cubicBezTo>
                    <a:pt x="9402" y="7602"/>
                    <a:pt x="8084" y="8933"/>
                    <a:pt x="6815" y="10227"/>
                  </a:cubicBezTo>
                  <a:lnTo>
                    <a:pt x="6815" y="10227"/>
                  </a:lnTo>
                  <a:cubicBezTo>
                    <a:pt x="4782" y="12285"/>
                    <a:pt x="2675" y="14416"/>
                    <a:pt x="1" y="16203"/>
                  </a:cubicBezTo>
                  <a:lnTo>
                    <a:pt x="1" y="16203"/>
                  </a:lnTo>
                  <a:lnTo>
                    <a:pt x="87" y="16203"/>
                  </a:lnTo>
                  <a:cubicBezTo>
                    <a:pt x="2749" y="14416"/>
                    <a:pt x="4843" y="12297"/>
                    <a:pt x="6876" y="10251"/>
                  </a:cubicBezTo>
                  <a:lnTo>
                    <a:pt x="6876" y="10251"/>
                  </a:lnTo>
                  <a:cubicBezTo>
                    <a:pt x="8145" y="8958"/>
                    <a:pt x="9451" y="7627"/>
                    <a:pt x="10905" y="6383"/>
                  </a:cubicBezTo>
                  <a:lnTo>
                    <a:pt x="10905" y="6383"/>
                  </a:lnTo>
                  <a:cubicBezTo>
                    <a:pt x="15538" y="2378"/>
                    <a:pt x="21415" y="49"/>
                    <a:pt x="26788" y="49"/>
                  </a:cubicBezTo>
                  <a:lnTo>
                    <a:pt x="26788" y="49"/>
                  </a:lnTo>
                  <a:cubicBezTo>
                    <a:pt x="27083" y="49"/>
                    <a:pt x="27379" y="49"/>
                    <a:pt x="27675" y="74"/>
                  </a:cubicBezTo>
                  <a:lnTo>
                    <a:pt x="27675" y="74"/>
                  </a:lnTo>
                  <a:cubicBezTo>
                    <a:pt x="30299" y="197"/>
                    <a:pt x="32813" y="838"/>
                    <a:pt x="35413" y="2058"/>
                  </a:cubicBezTo>
                  <a:lnTo>
                    <a:pt x="35413" y="2058"/>
                  </a:lnTo>
                  <a:lnTo>
                    <a:pt x="35413" y="2008"/>
                  </a:lnTo>
                  <a:cubicBezTo>
                    <a:pt x="32813" y="801"/>
                    <a:pt x="30299" y="160"/>
                    <a:pt x="27687" y="25"/>
                  </a:cubicBezTo>
                  <a:lnTo>
                    <a:pt x="27687" y="25"/>
                  </a:lnTo>
                  <a:cubicBezTo>
                    <a:pt x="27367" y="12"/>
                    <a:pt x="27059" y="0"/>
                    <a:pt x="26738" y="0"/>
                  </a:cubicBezTo>
                  <a:lnTo>
                    <a:pt x="26738" y="0"/>
                  </a:lnTo>
                  <a:cubicBezTo>
                    <a:pt x="23978" y="0"/>
                    <a:pt x="21144" y="592"/>
                    <a:pt x="18298" y="176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1"/>
            <p:cNvSpPr/>
            <p:nvPr/>
          </p:nvSpPr>
          <p:spPr>
            <a:xfrm>
              <a:off x="2014000" y="4149225"/>
              <a:ext cx="2356800" cy="681400"/>
            </a:xfrm>
            <a:custGeom>
              <a:rect b="b" l="l" r="r" t="t"/>
              <a:pathLst>
                <a:path extrusionOk="0" h="27256" w="94272">
                  <a:moveTo>
                    <a:pt x="49286" y="888"/>
                  </a:moveTo>
                  <a:cubicBezTo>
                    <a:pt x="48177" y="1048"/>
                    <a:pt x="47080" y="1295"/>
                    <a:pt x="46021" y="1615"/>
                  </a:cubicBezTo>
                  <a:lnTo>
                    <a:pt x="46021" y="1615"/>
                  </a:lnTo>
                  <a:cubicBezTo>
                    <a:pt x="40451" y="3352"/>
                    <a:pt x="36496" y="6975"/>
                    <a:pt x="32652" y="10486"/>
                  </a:cubicBezTo>
                  <a:lnTo>
                    <a:pt x="32652" y="10486"/>
                  </a:lnTo>
                  <a:cubicBezTo>
                    <a:pt x="32258" y="10844"/>
                    <a:pt x="31863" y="11213"/>
                    <a:pt x="31469" y="11571"/>
                  </a:cubicBezTo>
                  <a:lnTo>
                    <a:pt x="31469" y="11571"/>
                  </a:lnTo>
                  <a:cubicBezTo>
                    <a:pt x="29916" y="12963"/>
                    <a:pt x="28549" y="14060"/>
                    <a:pt x="27181" y="15008"/>
                  </a:cubicBezTo>
                  <a:lnTo>
                    <a:pt x="27181" y="15008"/>
                  </a:lnTo>
                  <a:cubicBezTo>
                    <a:pt x="23978" y="17214"/>
                    <a:pt x="20528" y="18705"/>
                    <a:pt x="16917" y="19444"/>
                  </a:cubicBezTo>
                  <a:lnTo>
                    <a:pt x="16917" y="19444"/>
                  </a:lnTo>
                  <a:cubicBezTo>
                    <a:pt x="10868" y="20688"/>
                    <a:pt x="4818" y="19875"/>
                    <a:pt x="0" y="18889"/>
                  </a:cubicBezTo>
                  <a:lnTo>
                    <a:pt x="0" y="18889"/>
                  </a:lnTo>
                  <a:lnTo>
                    <a:pt x="0" y="18926"/>
                  </a:lnTo>
                  <a:cubicBezTo>
                    <a:pt x="4818" y="19912"/>
                    <a:pt x="10868" y="20725"/>
                    <a:pt x="16930" y="19493"/>
                  </a:cubicBezTo>
                  <a:lnTo>
                    <a:pt x="16930" y="19493"/>
                  </a:lnTo>
                  <a:cubicBezTo>
                    <a:pt x="20565" y="18742"/>
                    <a:pt x="24027" y="17251"/>
                    <a:pt x="27230" y="15045"/>
                  </a:cubicBezTo>
                  <a:lnTo>
                    <a:pt x="27230" y="15045"/>
                  </a:lnTo>
                  <a:cubicBezTo>
                    <a:pt x="28598" y="14084"/>
                    <a:pt x="29966" y="13000"/>
                    <a:pt x="31518" y="11595"/>
                  </a:cubicBezTo>
                  <a:lnTo>
                    <a:pt x="31518" y="11595"/>
                  </a:lnTo>
                  <a:cubicBezTo>
                    <a:pt x="31913" y="11226"/>
                    <a:pt x="32307" y="10868"/>
                    <a:pt x="32713" y="10499"/>
                  </a:cubicBezTo>
                  <a:lnTo>
                    <a:pt x="32713" y="10499"/>
                  </a:lnTo>
                  <a:cubicBezTo>
                    <a:pt x="36533" y="6999"/>
                    <a:pt x="40501" y="3377"/>
                    <a:pt x="46045" y="1652"/>
                  </a:cubicBezTo>
                  <a:lnTo>
                    <a:pt x="46045" y="1652"/>
                  </a:lnTo>
                  <a:cubicBezTo>
                    <a:pt x="47105" y="1331"/>
                    <a:pt x="48189" y="1085"/>
                    <a:pt x="49298" y="925"/>
                  </a:cubicBezTo>
                  <a:lnTo>
                    <a:pt x="49298" y="925"/>
                  </a:lnTo>
                  <a:cubicBezTo>
                    <a:pt x="55607" y="1"/>
                    <a:pt x="62334" y="1541"/>
                    <a:pt x="69862" y="5644"/>
                  </a:cubicBezTo>
                  <a:lnTo>
                    <a:pt x="69862" y="5644"/>
                  </a:lnTo>
                  <a:cubicBezTo>
                    <a:pt x="76011" y="8995"/>
                    <a:pt x="81482" y="13271"/>
                    <a:pt x="85683" y="17978"/>
                  </a:cubicBezTo>
                  <a:lnTo>
                    <a:pt x="85683" y="17978"/>
                  </a:lnTo>
                  <a:cubicBezTo>
                    <a:pt x="86730" y="19161"/>
                    <a:pt x="87716" y="20356"/>
                    <a:pt x="88874" y="21797"/>
                  </a:cubicBezTo>
                  <a:lnTo>
                    <a:pt x="88874" y="21797"/>
                  </a:lnTo>
                  <a:cubicBezTo>
                    <a:pt x="90476" y="23756"/>
                    <a:pt x="92115" y="25654"/>
                    <a:pt x="94185" y="27256"/>
                  </a:cubicBezTo>
                  <a:lnTo>
                    <a:pt x="94185" y="27256"/>
                  </a:lnTo>
                  <a:lnTo>
                    <a:pt x="94271" y="27256"/>
                  </a:lnTo>
                  <a:cubicBezTo>
                    <a:pt x="92189" y="25654"/>
                    <a:pt x="90538" y="23744"/>
                    <a:pt x="88924" y="21773"/>
                  </a:cubicBezTo>
                  <a:lnTo>
                    <a:pt x="88924" y="21773"/>
                  </a:lnTo>
                  <a:cubicBezTo>
                    <a:pt x="87765" y="20343"/>
                    <a:pt x="86780" y="19148"/>
                    <a:pt x="85732" y="17965"/>
                  </a:cubicBezTo>
                  <a:lnTo>
                    <a:pt x="85732" y="17965"/>
                  </a:lnTo>
                  <a:cubicBezTo>
                    <a:pt x="81543" y="13246"/>
                    <a:pt x="76060" y="8971"/>
                    <a:pt x="69899" y="5619"/>
                  </a:cubicBezTo>
                  <a:lnTo>
                    <a:pt x="69899" y="5619"/>
                  </a:lnTo>
                  <a:cubicBezTo>
                    <a:pt x="63776" y="2268"/>
                    <a:pt x="58182" y="617"/>
                    <a:pt x="52896" y="617"/>
                  </a:cubicBezTo>
                  <a:lnTo>
                    <a:pt x="52896" y="617"/>
                  </a:lnTo>
                  <a:cubicBezTo>
                    <a:pt x="51676" y="617"/>
                    <a:pt x="50469" y="715"/>
                    <a:pt x="49286" y="88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1"/>
            <p:cNvSpPr/>
            <p:nvPr/>
          </p:nvSpPr>
          <p:spPr>
            <a:xfrm>
              <a:off x="4988075" y="4390725"/>
              <a:ext cx="876375" cy="439900"/>
            </a:xfrm>
            <a:custGeom>
              <a:rect b="b" l="l" r="r" t="t"/>
              <a:pathLst>
                <a:path extrusionOk="0" h="17596" w="35055">
                  <a:moveTo>
                    <a:pt x="19111" y="2132"/>
                  </a:moveTo>
                  <a:cubicBezTo>
                    <a:pt x="16240" y="3315"/>
                    <a:pt x="13492" y="5028"/>
                    <a:pt x="11163" y="7073"/>
                  </a:cubicBezTo>
                  <a:lnTo>
                    <a:pt x="11163" y="7073"/>
                  </a:lnTo>
                  <a:cubicBezTo>
                    <a:pt x="9599" y="8453"/>
                    <a:pt x="8206" y="9919"/>
                    <a:pt x="6851" y="11336"/>
                  </a:cubicBezTo>
                  <a:lnTo>
                    <a:pt x="6851" y="11336"/>
                  </a:lnTo>
                  <a:cubicBezTo>
                    <a:pt x="4793" y="13493"/>
                    <a:pt x="2674" y="15698"/>
                    <a:pt x="0" y="17596"/>
                  </a:cubicBezTo>
                  <a:lnTo>
                    <a:pt x="0" y="17596"/>
                  </a:lnTo>
                  <a:lnTo>
                    <a:pt x="86" y="17596"/>
                  </a:lnTo>
                  <a:cubicBezTo>
                    <a:pt x="2748" y="15711"/>
                    <a:pt x="4855" y="13505"/>
                    <a:pt x="6900" y="11361"/>
                  </a:cubicBezTo>
                  <a:lnTo>
                    <a:pt x="6900" y="11361"/>
                  </a:lnTo>
                  <a:cubicBezTo>
                    <a:pt x="8256" y="9944"/>
                    <a:pt x="9660" y="8478"/>
                    <a:pt x="11213" y="7098"/>
                  </a:cubicBezTo>
                  <a:lnTo>
                    <a:pt x="11213" y="7098"/>
                  </a:lnTo>
                  <a:cubicBezTo>
                    <a:pt x="16412" y="2514"/>
                    <a:pt x="23140" y="1"/>
                    <a:pt x="29202" y="370"/>
                  </a:cubicBezTo>
                  <a:lnTo>
                    <a:pt x="29202" y="370"/>
                  </a:lnTo>
                  <a:cubicBezTo>
                    <a:pt x="31198" y="494"/>
                    <a:pt x="33120" y="900"/>
                    <a:pt x="35055" y="1603"/>
                  </a:cubicBezTo>
                  <a:lnTo>
                    <a:pt x="35055" y="1603"/>
                  </a:lnTo>
                  <a:lnTo>
                    <a:pt x="35055" y="1566"/>
                  </a:lnTo>
                  <a:cubicBezTo>
                    <a:pt x="33132" y="863"/>
                    <a:pt x="31173" y="457"/>
                    <a:pt x="29214" y="333"/>
                  </a:cubicBezTo>
                  <a:lnTo>
                    <a:pt x="29214" y="333"/>
                  </a:lnTo>
                  <a:cubicBezTo>
                    <a:pt x="28795" y="309"/>
                    <a:pt x="28376" y="296"/>
                    <a:pt x="27957" y="296"/>
                  </a:cubicBezTo>
                  <a:lnTo>
                    <a:pt x="27957" y="296"/>
                  </a:lnTo>
                  <a:cubicBezTo>
                    <a:pt x="25050" y="296"/>
                    <a:pt x="22080" y="913"/>
                    <a:pt x="19111" y="213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1"/>
            <p:cNvSpPr/>
            <p:nvPr/>
          </p:nvSpPr>
          <p:spPr>
            <a:xfrm>
              <a:off x="2014000" y="4130450"/>
              <a:ext cx="2315525" cy="700175"/>
            </a:xfrm>
            <a:custGeom>
              <a:rect b="b" l="l" r="r" t="t"/>
              <a:pathLst>
                <a:path extrusionOk="0" h="28007" w="92621">
                  <a:moveTo>
                    <a:pt x="48978" y="727"/>
                  </a:moveTo>
                  <a:cubicBezTo>
                    <a:pt x="47844" y="850"/>
                    <a:pt x="46711" y="1072"/>
                    <a:pt x="45626" y="1380"/>
                  </a:cubicBezTo>
                  <a:lnTo>
                    <a:pt x="45626" y="1380"/>
                  </a:lnTo>
                  <a:cubicBezTo>
                    <a:pt x="39798" y="3019"/>
                    <a:pt x="35584" y="6715"/>
                    <a:pt x="31506" y="10276"/>
                  </a:cubicBezTo>
                  <a:lnTo>
                    <a:pt x="31506" y="10276"/>
                  </a:lnTo>
                  <a:cubicBezTo>
                    <a:pt x="31161" y="10584"/>
                    <a:pt x="30828" y="10880"/>
                    <a:pt x="30483" y="11176"/>
                  </a:cubicBezTo>
                  <a:lnTo>
                    <a:pt x="30483" y="11176"/>
                  </a:lnTo>
                  <a:cubicBezTo>
                    <a:pt x="28869" y="12580"/>
                    <a:pt x="27464" y="13677"/>
                    <a:pt x="26060" y="14613"/>
                  </a:cubicBezTo>
                  <a:lnTo>
                    <a:pt x="26060" y="14613"/>
                  </a:lnTo>
                  <a:cubicBezTo>
                    <a:pt x="22758" y="16831"/>
                    <a:pt x="19221" y="18297"/>
                    <a:pt x="15574" y="18987"/>
                  </a:cubicBezTo>
                  <a:lnTo>
                    <a:pt x="15574" y="18987"/>
                  </a:lnTo>
                  <a:cubicBezTo>
                    <a:pt x="10091" y="20010"/>
                    <a:pt x="4596" y="19320"/>
                    <a:pt x="0" y="18347"/>
                  </a:cubicBezTo>
                  <a:lnTo>
                    <a:pt x="0" y="18347"/>
                  </a:lnTo>
                  <a:lnTo>
                    <a:pt x="0" y="18384"/>
                  </a:lnTo>
                  <a:cubicBezTo>
                    <a:pt x="4596" y="19357"/>
                    <a:pt x="10104" y="20047"/>
                    <a:pt x="15599" y="19024"/>
                  </a:cubicBezTo>
                  <a:lnTo>
                    <a:pt x="15599" y="19024"/>
                  </a:lnTo>
                  <a:cubicBezTo>
                    <a:pt x="19258" y="18334"/>
                    <a:pt x="22795" y="16868"/>
                    <a:pt x="26109" y="14638"/>
                  </a:cubicBezTo>
                  <a:lnTo>
                    <a:pt x="26109" y="14638"/>
                  </a:lnTo>
                  <a:cubicBezTo>
                    <a:pt x="27514" y="13702"/>
                    <a:pt x="28918" y="12605"/>
                    <a:pt x="30533" y="11200"/>
                  </a:cubicBezTo>
                  <a:lnTo>
                    <a:pt x="30533" y="11200"/>
                  </a:lnTo>
                  <a:cubicBezTo>
                    <a:pt x="30878" y="10905"/>
                    <a:pt x="31223" y="10609"/>
                    <a:pt x="31555" y="10301"/>
                  </a:cubicBezTo>
                  <a:lnTo>
                    <a:pt x="31555" y="10301"/>
                  </a:lnTo>
                  <a:cubicBezTo>
                    <a:pt x="35634" y="6740"/>
                    <a:pt x="39835" y="3056"/>
                    <a:pt x="45651" y="1417"/>
                  </a:cubicBezTo>
                  <a:lnTo>
                    <a:pt x="45651" y="1417"/>
                  </a:lnTo>
                  <a:cubicBezTo>
                    <a:pt x="46735" y="1121"/>
                    <a:pt x="47856" y="900"/>
                    <a:pt x="48990" y="764"/>
                  </a:cubicBezTo>
                  <a:lnTo>
                    <a:pt x="48990" y="764"/>
                  </a:lnTo>
                  <a:cubicBezTo>
                    <a:pt x="55385" y="0"/>
                    <a:pt x="62088" y="1811"/>
                    <a:pt x="69493" y="6284"/>
                  </a:cubicBezTo>
                  <a:lnTo>
                    <a:pt x="69493" y="6284"/>
                  </a:lnTo>
                  <a:cubicBezTo>
                    <a:pt x="75432" y="9882"/>
                    <a:pt x="80718" y="14268"/>
                    <a:pt x="84759" y="19000"/>
                  </a:cubicBezTo>
                  <a:lnTo>
                    <a:pt x="84759" y="19000"/>
                  </a:lnTo>
                  <a:cubicBezTo>
                    <a:pt x="85905" y="20343"/>
                    <a:pt x="86977" y="21698"/>
                    <a:pt x="87864" y="22844"/>
                  </a:cubicBezTo>
                  <a:lnTo>
                    <a:pt x="87864" y="22844"/>
                  </a:lnTo>
                  <a:cubicBezTo>
                    <a:pt x="89343" y="24742"/>
                    <a:pt x="90784" y="26504"/>
                    <a:pt x="92534" y="28007"/>
                  </a:cubicBezTo>
                  <a:lnTo>
                    <a:pt x="92534" y="28007"/>
                  </a:lnTo>
                  <a:lnTo>
                    <a:pt x="92620" y="28007"/>
                  </a:lnTo>
                  <a:cubicBezTo>
                    <a:pt x="90858" y="26491"/>
                    <a:pt x="89404" y="24729"/>
                    <a:pt x="87913" y="22832"/>
                  </a:cubicBezTo>
                  <a:lnTo>
                    <a:pt x="87913" y="22832"/>
                  </a:lnTo>
                  <a:cubicBezTo>
                    <a:pt x="87026" y="21674"/>
                    <a:pt x="85966" y="20330"/>
                    <a:pt x="84821" y="18975"/>
                  </a:cubicBezTo>
                  <a:lnTo>
                    <a:pt x="84821" y="18975"/>
                  </a:lnTo>
                  <a:cubicBezTo>
                    <a:pt x="80767" y="14244"/>
                    <a:pt x="75481" y="9845"/>
                    <a:pt x="69542" y="6259"/>
                  </a:cubicBezTo>
                  <a:lnTo>
                    <a:pt x="69542" y="6259"/>
                  </a:lnTo>
                  <a:cubicBezTo>
                    <a:pt x="66191" y="4239"/>
                    <a:pt x="63086" y="2797"/>
                    <a:pt x="60055" y="1861"/>
                  </a:cubicBezTo>
                  <a:lnTo>
                    <a:pt x="60055" y="1861"/>
                  </a:lnTo>
                  <a:cubicBezTo>
                    <a:pt x="57270" y="986"/>
                    <a:pt x="54510" y="555"/>
                    <a:pt x="51824" y="555"/>
                  </a:cubicBezTo>
                  <a:lnTo>
                    <a:pt x="51824" y="555"/>
                  </a:lnTo>
                  <a:cubicBezTo>
                    <a:pt x="50875" y="555"/>
                    <a:pt x="49914" y="616"/>
                    <a:pt x="48978" y="72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1"/>
            <p:cNvSpPr/>
            <p:nvPr/>
          </p:nvSpPr>
          <p:spPr>
            <a:xfrm>
              <a:off x="4996075" y="4361150"/>
              <a:ext cx="868375" cy="469475"/>
            </a:xfrm>
            <a:custGeom>
              <a:rect b="b" l="l" r="r" t="t"/>
              <a:pathLst>
                <a:path extrusionOk="0" h="18779" w="34735">
                  <a:moveTo>
                    <a:pt x="19961" y="2280"/>
                  </a:moveTo>
                  <a:cubicBezTo>
                    <a:pt x="16881" y="3549"/>
                    <a:pt x="13961" y="5385"/>
                    <a:pt x="11509" y="7591"/>
                  </a:cubicBezTo>
                  <a:lnTo>
                    <a:pt x="11509" y="7591"/>
                  </a:lnTo>
                  <a:cubicBezTo>
                    <a:pt x="9845" y="9082"/>
                    <a:pt x="8354" y="10684"/>
                    <a:pt x="6913" y="12236"/>
                  </a:cubicBezTo>
                  <a:lnTo>
                    <a:pt x="6913" y="12236"/>
                  </a:lnTo>
                  <a:cubicBezTo>
                    <a:pt x="4843" y="14479"/>
                    <a:pt x="2699" y="16783"/>
                    <a:pt x="1" y="18779"/>
                  </a:cubicBezTo>
                  <a:lnTo>
                    <a:pt x="1" y="18779"/>
                  </a:lnTo>
                  <a:lnTo>
                    <a:pt x="87" y="18779"/>
                  </a:lnTo>
                  <a:cubicBezTo>
                    <a:pt x="2773" y="16783"/>
                    <a:pt x="4904" y="14491"/>
                    <a:pt x="6974" y="12261"/>
                  </a:cubicBezTo>
                  <a:lnTo>
                    <a:pt x="6974" y="12261"/>
                  </a:lnTo>
                  <a:cubicBezTo>
                    <a:pt x="8416" y="10708"/>
                    <a:pt x="9895" y="9106"/>
                    <a:pt x="11558" y="7616"/>
                  </a:cubicBezTo>
                  <a:lnTo>
                    <a:pt x="11558" y="7616"/>
                  </a:lnTo>
                  <a:cubicBezTo>
                    <a:pt x="17053" y="2675"/>
                    <a:pt x="24237" y="1"/>
                    <a:pt x="30767" y="469"/>
                  </a:cubicBezTo>
                  <a:lnTo>
                    <a:pt x="30767" y="469"/>
                  </a:lnTo>
                  <a:cubicBezTo>
                    <a:pt x="32098" y="568"/>
                    <a:pt x="33416" y="789"/>
                    <a:pt x="34735" y="1134"/>
                  </a:cubicBezTo>
                  <a:lnTo>
                    <a:pt x="34735" y="1134"/>
                  </a:lnTo>
                  <a:lnTo>
                    <a:pt x="34735" y="1098"/>
                  </a:lnTo>
                  <a:cubicBezTo>
                    <a:pt x="33416" y="753"/>
                    <a:pt x="32098" y="518"/>
                    <a:pt x="30779" y="432"/>
                  </a:cubicBezTo>
                  <a:lnTo>
                    <a:pt x="30779" y="432"/>
                  </a:lnTo>
                  <a:cubicBezTo>
                    <a:pt x="30262" y="395"/>
                    <a:pt x="29744" y="371"/>
                    <a:pt x="29215" y="371"/>
                  </a:cubicBezTo>
                  <a:lnTo>
                    <a:pt x="29215" y="371"/>
                  </a:lnTo>
                  <a:cubicBezTo>
                    <a:pt x="26171" y="371"/>
                    <a:pt x="23066" y="1011"/>
                    <a:pt x="19961" y="228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1"/>
            <p:cNvSpPr/>
            <p:nvPr/>
          </p:nvSpPr>
          <p:spPr>
            <a:xfrm>
              <a:off x="2014000" y="4111650"/>
              <a:ext cx="2275775" cy="718975"/>
            </a:xfrm>
            <a:custGeom>
              <a:rect b="b" l="l" r="r" t="t"/>
              <a:pathLst>
                <a:path extrusionOk="0" h="28759" w="91031">
                  <a:moveTo>
                    <a:pt x="48670" y="567"/>
                  </a:moveTo>
                  <a:cubicBezTo>
                    <a:pt x="47511" y="666"/>
                    <a:pt x="46353" y="863"/>
                    <a:pt x="45220" y="1146"/>
                  </a:cubicBezTo>
                  <a:lnTo>
                    <a:pt x="45220" y="1146"/>
                  </a:lnTo>
                  <a:cubicBezTo>
                    <a:pt x="39133" y="2687"/>
                    <a:pt x="34673" y="6445"/>
                    <a:pt x="30360" y="10079"/>
                  </a:cubicBezTo>
                  <a:lnTo>
                    <a:pt x="30360" y="10079"/>
                  </a:lnTo>
                  <a:cubicBezTo>
                    <a:pt x="30064" y="10314"/>
                    <a:pt x="29781" y="10560"/>
                    <a:pt x="29498" y="10794"/>
                  </a:cubicBezTo>
                  <a:lnTo>
                    <a:pt x="29498" y="10794"/>
                  </a:lnTo>
                  <a:cubicBezTo>
                    <a:pt x="27822" y="12199"/>
                    <a:pt x="26380" y="13283"/>
                    <a:pt x="24951" y="14219"/>
                  </a:cubicBezTo>
                  <a:lnTo>
                    <a:pt x="24951" y="14219"/>
                  </a:lnTo>
                  <a:cubicBezTo>
                    <a:pt x="21476" y="16474"/>
                    <a:pt x="17977" y="17879"/>
                    <a:pt x="14244" y="18520"/>
                  </a:cubicBezTo>
                  <a:lnTo>
                    <a:pt x="14244" y="18520"/>
                  </a:lnTo>
                  <a:cubicBezTo>
                    <a:pt x="9278" y="19370"/>
                    <a:pt x="4313" y="18778"/>
                    <a:pt x="0" y="17854"/>
                  </a:cubicBezTo>
                  <a:lnTo>
                    <a:pt x="0" y="17854"/>
                  </a:lnTo>
                  <a:lnTo>
                    <a:pt x="0" y="17891"/>
                  </a:lnTo>
                  <a:cubicBezTo>
                    <a:pt x="1737" y="18273"/>
                    <a:pt x="3352" y="18544"/>
                    <a:pt x="4892" y="18717"/>
                  </a:cubicBezTo>
                  <a:lnTo>
                    <a:pt x="4892" y="18717"/>
                  </a:lnTo>
                  <a:cubicBezTo>
                    <a:pt x="8280" y="19111"/>
                    <a:pt x="11336" y="19062"/>
                    <a:pt x="14256" y="18557"/>
                  </a:cubicBezTo>
                  <a:lnTo>
                    <a:pt x="14256" y="18557"/>
                  </a:lnTo>
                  <a:cubicBezTo>
                    <a:pt x="18002" y="17916"/>
                    <a:pt x="21513" y="16511"/>
                    <a:pt x="24988" y="14244"/>
                  </a:cubicBezTo>
                  <a:lnTo>
                    <a:pt x="24988" y="14244"/>
                  </a:lnTo>
                  <a:cubicBezTo>
                    <a:pt x="26429" y="13320"/>
                    <a:pt x="27871" y="12223"/>
                    <a:pt x="29547" y="10819"/>
                  </a:cubicBezTo>
                  <a:lnTo>
                    <a:pt x="29547" y="10819"/>
                  </a:lnTo>
                  <a:cubicBezTo>
                    <a:pt x="29830" y="10585"/>
                    <a:pt x="30126" y="10338"/>
                    <a:pt x="30409" y="10104"/>
                  </a:cubicBezTo>
                  <a:lnTo>
                    <a:pt x="30409" y="10104"/>
                  </a:lnTo>
                  <a:cubicBezTo>
                    <a:pt x="34709" y="6469"/>
                    <a:pt x="39170" y="2724"/>
                    <a:pt x="45244" y="1183"/>
                  </a:cubicBezTo>
                  <a:lnTo>
                    <a:pt x="45244" y="1183"/>
                  </a:lnTo>
                  <a:cubicBezTo>
                    <a:pt x="46366" y="900"/>
                    <a:pt x="47524" y="703"/>
                    <a:pt x="48682" y="604"/>
                  </a:cubicBezTo>
                  <a:lnTo>
                    <a:pt x="48682" y="604"/>
                  </a:lnTo>
                  <a:cubicBezTo>
                    <a:pt x="55262" y="1"/>
                    <a:pt x="61755" y="2009"/>
                    <a:pt x="69135" y="6938"/>
                  </a:cubicBezTo>
                  <a:lnTo>
                    <a:pt x="69135" y="6938"/>
                  </a:lnTo>
                  <a:cubicBezTo>
                    <a:pt x="74840" y="10745"/>
                    <a:pt x="79929" y="15267"/>
                    <a:pt x="83835" y="20023"/>
                  </a:cubicBezTo>
                  <a:lnTo>
                    <a:pt x="83835" y="20023"/>
                  </a:lnTo>
                  <a:cubicBezTo>
                    <a:pt x="84747" y="21132"/>
                    <a:pt x="85708" y="22364"/>
                    <a:pt x="86854" y="23904"/>
                  </a:cubicBezTo>
                  <a:lnTo>
                    <a:pt x="86854" y="23904"/>
                  </a:lnTo>
                  <a:cubicBezTo>
                    <a:pt x="88172" y="25666"/>
                    <a:pt x="89380" y="27243"/>
                    <a:pt x="90907" y="28709"/>
                  </a:cubicBezTo>
                  <a:lnTo>
                    <a:pt x="90907" y="28709"/>
                  </a:lnTo>
                  <a:cubicBezTo>
                    <a:pt x="90920" y="28722"/>
                    <a:pt x="90944" y="28734"/>
                    <a:pt x="90969" y="28759"/>
                  </a:cubicBezTo>
                  <a:lnTo>
                    <a:pt x="90969" y="28759"/>
                  </a:lnTo>
                  <a:lnTo>
                    <a:pt x="91031" y="28759"/>
                  </a:lnTo>
                  <a:cubicBezTo>
                    <a:pt x="89392" y="27206"/>
                    <a:pt x="88110" y="25481"/>
                    <a:pt x="86915" y="23879"/>
                  </a:cubicBezTo>
                  <a:lnTo>
                    <a:pt x="86915" y="23879"/>
                  </a:lnTo>
                  <a:cubicBezTo>
                    <a:pt x="85769" y="22339"/>
                    <a:pt x="84808" y="21107"/>
                    <a:pt x="83896" y="19998"/>
                  </a:cubicBezTo>
                  <a:lnTo>
                    <a:pt x="83896" y="19998"/>
                  </a:lnTo>
                  <a:cubicBezTo>
                    <a:pt x="79991" y="15254"/>
                    <a:pt x="74902" y="10720"/>
                    <a:pt x="69185" y="6913"/>
                  </a:cubicBezTo>
                  <a:lnTo>
                    <a:pt x="69185" y="6913"/>
                  </a:lnTo>
                  <a:cubicBezTo>
                    <a:pt x="65895" y="4720"/>
                    <a:pt x="62852" y="3143"/>
                    <a:pt x="59857" y="2083"/>
                  </a:cubicBezTo>
                  <a:lnTo>
                    <a:pt x="59857" y="2083"/>
                  </a:lnTo>
                  <a:cubicBezTo>
                    <a:pt x="56826" y="999"/>
                    <a:pt x="53808" y="469"/>
                    <a:pt x="50851" y="469"/>
                  </a:cubicBezTo>
                  <a:lnTo>
                    <a:pt x="50851" y="469"/>
                  </a:lnTo>
                  <a:cubicBezTo>
                    <a:pt x="50124" y="469"/>
                    <a:pt x="49397" y="493"/>
                    <a:pt x="48670" y="5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1"/>
            <p:cNvSpPr/>
            <p:nvPr/>
          </p:nvSpPr>
          <p:spPr>
            <a:xfrm>
              <a:off x="5004075" y="4324500"/>
              <a:ext cx="860375" cy="506125"/>
            </a:xfrm>
            <a:custGeom>
              <a:rect b="b" l="l" r="r" t="t"/>
              <a:pathLst>
                <a:path extrusionOk="0" h="20245" w="34415">
                  <a:moveTo>
                    <a:pt x="20812" y="2724"/>
                  </a:moveTo>
                  <a:cubicBezTo>
                    <a:pt x="16672" y="4424"/>
                    <a:pt x="13653" y="6740"/>
                    <a:pt x="11854" y="8392"/>
                  </a:cubicBezTo>
                  <a:lnTo>
                    <a:pt x="11854" y="8392"/>
                  </a:lnTo>
                  <a:cubicBezTo>
                    <a:pt x="10080" y="10006"/>
                    <a:pt x="8515" y="11743"/>
                    <a:pt x="6999" y="13419"/>
                  </a:cubicBezTo>
                  <a:lnTo>
                    <a:pt x="6999" y="13419"/>
                  </a:lnTo>
                  <a:cubicBezTo>
                    <a:pt x="4892" y="15747"/>
                    <a:pt x="2724" y="18150"/>
                    <a:pt x="1" y="20245"/>
                  </a:cubicBezTo>
                  <a:lnTo>
                    <a:pt x="1" y="20245"/>
                  </a:lnTo>
                  <a:lnTo>
                    <a:pt x="87" y="20245"/>
                  </a:lnTo>
                  <a:cubicBezTo>
                    <a:pt x="2798" y="18150"/>
                    <a:pt x="4954" y="15760"/>
                    <a:pt x="7049" y="13443"/>
                  </a:cubicBezTo>
                  <a:lnTo>
                    <a:pt x="7049" y="13443"/>
                  </a:lnTo>
                  <a:cubicBezTo>
                    <a:pt x="8564" y="11768"/>
                    <a:pt x="10141" y="10030"/>
                    <a:pt x="11903" y="8416"/>
                  </a:cubicBezTo>
                  <a:lnTo>
                    <a:pt x="11903" y="8416"/>
                  </a:lnTo>
                  <a:cubicBezTo>
                    <a:pt x="14072" y="6420"/>
                    <a:pt x="21970" y="1"/>
                    <a:pt x="32332" y="851"/>
                  </a:cubicBezTo>
                  <a:lnTo>
                    <a:pt x="32332" y="851"/>
                  </a:lnTo>
                  <a:cubicBezTo>
                    <a:pt x="33022" y="900"/>
                    <a:pt x="33725" y="999"/>
                    <a:pt x="34415" y="1122"/>
                  </a:cubicBezTo>
                  <a:lnTo>
                    <a:pt x="34415" y="1122"/>
                  </a:lnTo>
                  <a:lnTo>
                    <a:pt x="34415" y="1073"/>
                  </a:lnTo>
                  <a:cubicBezTo>
                    <a:pt x="33725" y="949"/>
                    <a:pt x="33035" y="863"/>
                    <a:pt x="32332" y="802"/>
                  </a:cubicBezTo>
                  <a:lnTo>
                    <a:pt x="32332" y="802"/>
                  </a:lnTo>
                  <a:cubicBezTo>
                    <a:pt x="31729" y="752"/>
                    <a:pt x="31112" y="728"/>
                    <a:pt x="30496" y="728"/>
                  </a:cubicBezTo>
                  <a:lnTo>
                    <a:pt x="30496" y="728"/>
                  </a:lnTo>
                  <a:cubicBezTo>
                    <a:pt x="27293" y="728"/>
                    <a:pt x="24052" y="1393"/>
                    <a:pt x="20812" y="272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1"/>
            <p:cNvSpPr/>
            <p:nvPr/>
          </p:nvSpPr>
          <p:spPr>
            <a:xfrm>
              <a:off x="2014000" y="4092850"/>
              <a:ext cx="2237900" cy="737775"/>
            </a:xfrm>
            <a:custGeom>
              <a:rect b="b" l="l" r="r" t="t"/>
              <a:pathLst>
                <a:path extrusionOk="0" h="29511" w="89516">
                  <a:moveTo>
                    <a:pt x="48362" y="395"/>
                  </a:moveTo>
                  <a:cubicBezTo>
                    <a:pt x="47179" y="482"/>
                    <a:pt x="45984" y="642"/>
                    <a:pt x="44825" y="913"/>
                  </a:cubicBezTo>
                  <a:lnTo>
                    <a:pt x="44825" y="913"/>
                  </a:lnTo>
                  <a:cubicBezTo>
                    <a:pt x="41979" y="1553"/>
                    <a:pt x="39194" y="2749"/>
                    <a:pt x="36299" y="4572"/>
                  </a:cubicBezTo>
                  <a:lnTo>
                    <a:pt x="36299" y="4572"/>
                  </a:lnTo>
                  <a:cubicBezTo>
                    <a:pt x="33748" y="6174"/>
                    <a:pt x="31432" y="8047"/>
                    <a:pt x="29202" y="9858"/>
                  </a:cubicBezTo>
                  <a:lnTo>
                    <a:pt x="29202" y="9858"/>
                  </a:lnTo>
                  <a:cubicBezTo>
                    <a:pt x="28968" y="10043"/>
                    <a:pt x="28746" y="10228"/>
                    <a:pt x="28512" y="10413"/>
                  </a:cubicBezTo>
                  <a:lnTo>
                    <a:pt x="28512" y="10413"/>
                  </a:lnTo>
                  <a:cubicBezTo>
                    <a:pt x="26774" y="11817"/>
                    <a:pt x="25296" y="12901"/>
                    <a:pt x="23830" y="13826"/>
                  </a:cubicBezTo>
                  <a:lnTo>
                    <a:pt x="23830" y="13826"/>
                  </a:lnTo>
                  <a:cubicBezTo>
                    <a:pt x="20244" y="16093"/>
                    <a:pt x="16671" y="17473"/>
                    <a:pt x="12913" y="18052"/>
                  </a:cubicBezTo>
                  <a:lnTo>
                    <a:pt x="12913" y="18052"/>
                  </a:lnTo>
                  <a:cubicBezTo>
                    <a:pt x="8428" y="18754"/>
                    <a:pt x="4042" y="18286"/>
                    <a:pt x="0" y="17411"/>
                  </a:cubicBezTo>
                  <a:lnTo>
                    <a:pt x="0" y="17411"/>
                  </a:lnTo>
                  <a:lnTo>
                    <a:pt x="0" y="17448"/>
                  </a:lnTo>
                  <a:cubicBezTo>
                    <a:pt x="4054" y="18323"/>
                    <a:pt x="8440" y="18791"/>
                    <a:pt x="12925" y="18101"/>
                  </a:cubicBezTo>
                  <a:lnTo>
                    <a:pt x="12925" y="18101"/>
                  </a:lnTo>
                  <a:cubicBezTo>
                    <a:pt x="16696" y="17510"/>
                    <a:pt x="20281" y="16130"/>
                    <a:pt x="23879" y="13850"/>
                  </a:cubicBezTo>
                  <a:lnTo>
                    <a:pt x="23879" y="13850"/>
                  </a:lnTo>
                  <a:cubicBezTo>
                    <a:pt x="25333" y="12926"/>
                    <a:pt x="26824" y="11842"/>
                    <a:pt x="28561" y="10437"/>
                  </a:cubicBezTo>
                  <a:lnTo>
                    <a:pt x="28561" y="10437"/>
                  </a:lnTo>
                  <a:cubicBezTo>
                    <a:pt x="28795" y="10252"/>
                    <a:pt x="29017" y="10068"/>
                    <a:pt x="29251" y="9883"/>
                  </a:cubicBezTo>
                  <a:lnTo>
                    <a:pt x="29251" y="9883"/>
                  </a:lnTo>
                  <a:cubicBezTo>
                    <a:pt x="33798" y="6199"/>
                    <a:pt x="38504" y="2379"/>
                    <a:pt x="44850" y="950"/>
                  </a:cubicBezTo>
                  <a:lnTo>
                    <a:pt x="44850" y="950"/>
                  </a:lnTo>
                  <a:cubicBezTo>
                    <a:pt x="45996" y="691"/>
                    <a:pt x="47191" y="518"/>
                    <a:pt x="48374" y="445"/>
                  </a:cubicBezTo>
                  <a:lnTo>
                    <a:pt x="48374" y="445"/>
                  </a:lnTo>
                  <a:cubicBezTo>
                    <a:pt x="55064" y="1"/>
                    <a:pt x="61545" y="2268"/>
                    <a:pt x="68766" y="7579"/>
                  </a:cubicBezTo>
                  <a:lnTo>
                    <a:pt x="68766" y="7579"/>
                  </a:lnTo>
                  <a:cubicBezTo>
                    <a:pt x="74323" y="11669"/>
                    <a:pt x="79091" y="16191"/>
                    <a:pt x="82923" y="21034"/>
                  </a:cubicBezTo>
                  <a:lnTo>
                    <a:pt x="82923" y="21034"/>
                  </a:lnTo>
                  <a:cubicBezTo>
                    <a:pt x="83835" y="22192"/>
                    <a:pt x="84796" y="23473"/>
                    <a:pt x="85843" y="24952"/>
                  </a:cubicBezTo>
                  <a:lnTo>
                    <a:pt x="85843" y="24952"/>
                  </a:lnTo>
                  <a:cubicBezTo>
                    <a:pt x="86952" y="26504"/>
                    <a:pt x="88073" y="28069"/>
                    <a:pt x="89441" y="29511"/>
                  </a:cubicBezTo>
                  <a:lnTo>
                    <a:pt x="89441" y="29511"/>
                  </a:lnTo>
                  <a:lnTo>
                    <a:pt x="89515" y="29511"/>
                  </a:lnTo>
                  <a:cubicBezTo>
                    <a:pt x="88135" y="28069"/>
                    <a:pt x="87014" y="26492"/>
                    <a:pt x="85905" y="24939"/>
                  </a:cubicBezTo>
                  <a:lnTo>
                    <a:pt x="85905" y="24939"/>
                  </a:lnTo>
                  <a:cubicBezTo>
                    <a:pt x="84845" y="23461"/>
                    <a:pt x="83896" y="22179"/>
                    <a:pt x="82972" y="21021"/>
                  </a:cubicBezTo>
                  <a:lnTo>
                    <a:pt x="82972" y="21021"/>
                  </a:lnTo>
                  <a:cubicBezTo>
                    <a:pt x="79140" y="16167"/>
                    <a:pt x="74372" y="11645"/>
                    <a:pt x="68815" y="7554"/>
                  </a:cubicBezTo>
                  <a:lnTo>
                    <a:pt x="68815" y="7554"/>
                  </a:lnTo>
                  <a:cubicBezTo>
                    <a:pt x="65612" y="5201"/>
                    <a:pt x="62617" y="3488"/>
                    <a:pt x="59660" y="2305"/>
                  </a:cubicBezTo>
                  <a:lnTo>
                    <a:pt x="59660" y="2305"/>
                  </a:lnTo>
                  <a:cubicBezTo>
                    <a:pt x="56407" y="999"/>
                    <a:pt x="53130" y="346"/>
                    <a:pt x="49902" y="346"/>
                  </a:cubicBezTo>
                  <a:lnTo>
                    <a:pt x="49902" y="346"/>
                  </a:lnTo>
                  <a:cubicBezTo>
                    <a:pt x="49397" y="346"/>
                    <a:pt x="48879" y="371"/>
                    <a:pt x="48362" y="39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1"/>
            <p:cNvSpPr/>
            <p:nvPr/>
          </p:nvSpPr>
          <p:spPr>
            <a:xfrm>
              <a:off x="5011475" y="4293700"/>
              <a:ext cx="852975" cy="536925"/>
            </a:xfrm>
            <a:custGeom>
              <a:rect b="b" l="l" r="r" t="t"/>
              <a:pathLst>
                <a:path extrusionOk="0" h="21477" w="34119">
                  <a:moveTo>
                    <a:pt x="21686" y="2921"/>
                  </a:moveTo>
                  <a:cubicBezTo>
                    <a:pt x="17288" y="4720"/>
                    <a:pt x="14109" y="7196"/>
                    <a:pt x="12211" y="8958"/>
                  </a:cubicBezTo>
                  <a:lnTo>
                    <a:pt x="12211" y="8958"/>
                  </a:lnTo>
                  <a:cubicBezTo>
                    <a:pt x="10351" y="10695"/>
                    <a:pt x="8700" y="12556"/>
                    <a:pt x="7098" y="14367"/>
                  </a:cubicBezTo>
                  <a:lnTo>
                    <a:pt x="7098" y="14367"/>
                  </a:lnTo>
                  <a:cubicBezTo>
                    <a:pt x="4966" y="16795"/>
                    <a:pt x="2761" y="19284"/>
                    <a:pt x="1" y="21477"/>
                  </a:cubicBezTo>
                  <a:lnTo>
                    <a:pt x="1" y="21477"/>
                  </a:lnTo>
                  <a:lnTo>
                    <a:pt x="87" y="21477"/>
                  </a:lnTo>
                  <a:cubicBezTo>
                    <a:pt x="2835" y="19284"/>
                    <a:pt x="5028" y="16807"/>
                    <a:pt x="7159" y="14392"/>
                  </a:cubicBezTo>
                  <a:lnTo>
                    <a:pt x="7159" y="14392"/>
                  </a:lnTo>
                  <a:cubicBezTo>
                    <a:pt x="8749" y="12581"/>
                    <a:pt x="10400" y="10708"/>
                    <a:pt x="12273" y="8983"/>
                  </a:cubicBezTo>
                  <a:lnTo>
                    <a:pt x="12273" y="8983"/>
                  </a:lnTo>
                  <a:cubicBezTo>
                    <a:pt x="14552" y="6851"/>
                    <a:pt x="22869" y="1"/>
                    <a:pt x="33921" y="986"/>
                  </a:cubicBezTo>
                  <a:lnTo>
                    <a:pt x="33921" y="986"/>
                  </a:lnTo>
                  <a:cubicBezTo>
                    <a:pt x="33983" y="999"/>
                    <a:pt x="34045" y="1011"/>
                    <a:pt x="34119" y="1011"/>
                  </a:cubicBezTo>
                  <a:lnTo>
                    <a:pt x="34119" y="1011"/>
                  </a:lnTo>
                  <a:lnTo>
                    <a:pt x="34119" y="974"/>
                  </a:lnTo>
                  <a:cubicBezTo>
                    <a:pt x="34057" y="962"/>
                    <a:pt x="33995" y="949"/>
                    <a:pt x="33921" y="949"/>
                  </a:cubicBezTo>
                  <a:lnTo>
                    <a:pt x="33921" y="949"/>
                  </a:lnTo>
                  <a:cubicBezTo>
                    <a:pt x="33219" y="888"/>
                    <a:pt x="32504" y="851"/>
                    <a:pt x="31790" y="851"/>
                  </a:cubicBezTo>
                  <a:lnTo>
                    <a:pt x="31790" y="851"/>
                  </a:lnTo>
                  <a:cubicBezTo>
                    <a:pt x="28451" y="851"/>
                    <a:pt x="25062" y="1553"/>
                    <a:pt x="21686" y="29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1"/>
            <p:cNvSpPr/>
            <p:nvPr/>
          </p:nvSpPr>
          <p:spPr>
            <a:xfrm>
              <a:off x="2014000" y="4071925"/>
              <a:ext cx="2201225" cy="758700"/>
            </a:xfrm>
            <a:custGeom>
              <a:rect b="b" l="l" r="r" t="t"/>
              <a:pathLst>
                <a:path extrusionOk="0" h="30348" w="88049">
                  <a:moveTo>
                    <a:pt x="48066" y="320"/>
                  </a:moveTo>
                  <a:cubicBezTo>
                    <a:pt x="46846" y="370"/>
                    <a:pt x="45614" y="518"/>
                    <a:pt x="44431" y="752"/>
                  </a:cubicBezTo>
                  <a:lnTo>
                    <a:pt x="44431" y="752"/>
                  </a:lnTo>
                  <a:cubicBezTo>
                    <a:pt x="37802" y="2082"/>
                    <a:pt x="32615" y="6136"/>
                    <a:pt x="28044" y="9709"/>
                  </a:cubicBezTo>
                  <a:lnTo>
                    <a:pt x="28044" y="9709"/>
                  </a:lnTo>
                  <a:lnTo>
                    <a:pt x="27538" y="10116"/>
                  </a:lnTo>
                  <a:cubicBezTo>
                    <a:pt x="25727" y="11521"/>
                    <a:pt x="24199" y="12593"/>
                    <a:pt x="22708" y="13517"/>
                  </a:cubicBezTo>
                  <a:lnTo>
                    <a:pt x="22708" y="13517"/>
                  </a:lnTo>
                  <a:cubicBezTo>
                    <a:pt x="19012" y="15784"/>
                    <a:pt x="15377" y="17152"/>
                    <a:pt x="11570" y="17681"/>
                  </a:cubicBezTo>
                  <a:lnTo>
                    <a:pt x="11570" y="17681"/>
                  </a:lnTo>
                  <a:cubicBezTo>
                    <a:pt x="7590" y="18236"/>
                    <a:pt x="3672" y="17854"/>
                    <a:pt x="0" y="17078"/>
                  </a:cubicBezTo>
                  <a:lnTo>
                    <a:pt x="0" y="17078"/>
                  </a:lnTo>
                  <a:lnTo>
                    <a:pt x="0" y="17127"/>
                  </a:lnTo>
                  <a:cubicBezTo>
                    <a:pt x="3672" y="17903"/>
                    <a:pt x="7602" y="18273"/>
                    <a:pt x="11582" y="17718"/>
                  </a:cubicBezTo>
                  <a:lnTo>
                    <a:pt x="11582" y="17718"/>
                  </a:lnTo>
                  <a:cubicBezTo>
                    <a:pt x="15402" y="17188"/>
                    <a:pt x="19049" y="15821"/>
                    <a:pt x="22758" y="13541"/>
                  </a:cubicBezTo>
                  <a:lnTo>
                    <a:pt x="22758" y="13541"/>
                  </a:lnTo>
                  <a:cubicBezTo>
                    <a:pt x="24249" y="12630"/>
                    <a:pt x="25776" y="11545"/>
                    <a:pt x="27588" y="10141"/>
                  </a:cubicBezTo>
                  <a:lnTo>
                    <a:pt x="27588" y="10141"/>
                  </a:lnTo>
                  <a:lnTo>
                    <a:pt x="28093" y="9746"/>
                  </a:lnTo>
                  <a:cubicBezTo>
                    <a:pt x="32664" y="6173"/>
                    <a:pt x="37839" y="2119"/>
                    <a:pt x="44443" y="801"/>
                  </a:cubicBezTo>
                  <a:lnTo>
                    <a:pt x="44443" y="801"/>
                  </a:lnTo>
                  <a:cubicBezTo>
                    <a:pt x="45639" y="555"/>
                    <a:pt x="46846" y="419"/>
                    <a:pt x="48066" y="370"/>
                  </a:cubicBezTo>
                  <a:lnTo>
                    <a:pt x="48066" y="370"/>
                  </a:lnTo>
                  <a:cubicBezTo>
                    <a:pt x="57024" y="0"/>
                    <a:pt x="63960" y="4732"/>
                    <a:pt x="68408" y="8317"/>
                  </a:cubicBezTo>
                  <a:lnTo>
                    <a:pt x="68408" y="8317"/>
                  </a:lnTo>
                  <a:cubicBezTo>
                    <a:pt x="73707" y="12605"/>
                    <a:pt x="78290" y="17250"/>
                    <a:pt x="81999" y="22142"/>
                  </a:cubicBezTo>
                  <a:lnTo>
                    <a:pt x="81999" y="22142"/>
                  </a:lnTo>
                  <a:cubicBezTo>
                    <a:pt x="82923" y="23361"/>
                    <a:pt x="83847" y="24655"/>
                    <a:pt x="84833" y="26085"/>
                  </a:cubicBezTo>
                  <a:lnTo>
                    <a:pt x="84833" y="26085"/>
                  </a:lnTo>
                  <a:lnTo>
                    <a:pt x="84956" y="26269"/>
                  </a:lnTo>
                  <a:cubicBezTo>
                    <a:pt x="85893" y="27649"/>
                    <a:pt x="86841" y="29042"/>
                    <a:pt x="87975" y="30348"/>
                  </a:cubicBezTo>
                  <a:lnTo>
                    <a:pt x="87975" y="30348"/>
                  </a:lnTo>
                  <a:lnTo>
                    <a:pt x="88049" y="30348"/>
                  </a:lnTo>
                  <a:cubicBezTo>
                    <a:pt x="86915" y="29042"/>
                    <a:pt x="85954" y="27637"/>
                    <a:pt x="85005" y="26245"/>
                  </a:cubicBezTo>
                  <a:lnTo>
                    <a:pt x="85005" y="26245"/>
                  </a:lnTo>
                  <a:lnTo>
                    <a:pt x="84895" y="26072"/>
                  </a:lnTo>
                  <a:cubicBezTo>
                    <a:pt x="83909" y="24631"/>
                    <a:pt x="82985" y="23337"/>
                    <a:pt x="82061" y="22117"/>
                  </a:cubicBezTo>
                  <a:lnTo>
                    <a:pt x="82061" y="22117"/>
                  </a:lnTo>
                  <a:cubicBezTo>
                    <a:pt x="78340" y="17225"/>
                    <a:pt x="73768" y="12580"/>
                    <a:pt x="68458" y="8292"/>
                  </a:cubicBezTo>
                  <a:lnTo>
                    <a:pt x="68458" y="8292"/>
                  </a:lnTo>
                  <a:cubicBezTo>
                    <a:pt x="65340" y="5767"/>
                    <a:pt x="62396" y="3918"/>
                    <a:pt x="59463" y="2612"/>
                  </a:cubicBezTo>
                  <a:lnTo>
                    <a:pt x="59463" y="2612"/>
                  </a:lnTo>
                  <a:cubicBezTo>
                    <a:pt x="56013" y="1084"/>
                    <a:pt x="52502" y="308"/>
                    <a:pt x="49015" y="308"/>
                  </a:cubicBezTo>
                  <a:lnTo>
                    <a:pt x="49015" y="308"/>
                  </a:lnTo>
                  <a:cubicBezTo>
                    <a:pt x="48694" y="308"/>
                    <a:pt x="48374" y="308"/>
                    <a:pt x="48066" y="32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1"/>
            <p:cNvSpPr/>
            <p:nvPr/>
          </p:nvSpPr>
          <p:spPr>
            <a:xfrm>
              <a:off x="5018875" y="4282600"/>
              <a:ext cx="845575" cy="548025"/>
            </a:xfrm>
            <a:custGeom>
              <a:rect b="b" l="l" r="r" t="t"/>
              <a:pathLst>
                <a:path extrusionOk="0" h="21921" w="33823">
                  <a:moveTo>
                    <a:pt x="22561" y="2342"/>
                  </a:moveTo>
                  <a:cubicBezTo>
                    <a:pt x="17903" y="4240"/>
                    <a:pt x="14564" y="6864"/>
                    <a:pt x="12580" y="8737"/>
                  </a:cubicBezTo>
                  <a:lnTo>
                    <a:pt x="12580" y="8737"/>
                  </a:lnTo>
                  <a:cubicBezTo>
                    <a:pt x="10621" y="10585"/>
                    <a:pt x="8884" y="12593"/>
                    <a:pt x="7208" y="14528"/>
                  </a:cubicBezTo>
                  <a:lnTo>
                    <a:pt x="7208" y="14528"/>
                  </a:lnTo>
                  <a:cubicBezTo>
                    <a:pt x="5027" y="17041"/>
                    <a:pt x="2797" y="19617"/>
                    <a:pt x="0" y="21921"/>
                  </a:cubicBezTo>
                  <a:lnTo>
                    <a:pt x="0" y="21921"/>
                  </a:lnTo>
                  <a:lnTo>
                    <a:pt x="87" y="21921"/>
                  </a:lnTo>
                  <a:cubicBezTo>
                    <a:pt x="2859" y="19629"/>
                    <a:pt x="5089" y="17054"/>
                    <a:pt x="7270" y="14540"/>
                  </a:cubicBezTo>
                  <a:lnTo>
                    <a:pt x="7270" y="14540"/>
                  </a:lnTo>
                  <a:cubicBezTo>
                    <a:pt x="8933" y="12606"/>
                    <a:pt x="10671" y="10610"/>
                    <a:pt x="12642" y="8749"/>
                  </a:cubicBezTo>
                  <a:lnTo>
                    <a:pt x="12642" y="8749"/>
                  </a:lnTo>
                  <a:cubicBezTo>
                    <a:pt x="17275" y="4375"/>
                    <a:pt x="25148" y="1"/>
                    <a:pt x="33823" y="247"/>
                  </a:cubicBezTo>
                  <a:lnTo>
                    <a:pt x="33823" y="247"/>
                  </a:lnTo>
                  <a:lnTo>
                    <a:pt x="33823" y="198"/>
                  </a:lnTo>
                  <a:cubicBezTo>
                    <a:pt x="33576" y="198"/>
                    <a:pt x="33330" y="186"/>
                    <a:pt x="33096" y="186"/>
                  </a:cubicBezTo>
                  <a:lnTo>
                    <a:pt x="33096" y="186"/>
                  </a:lnTo>
                  <a:cubicBezTo>
                    <a:pt x="29609" y="186"/>
                    <a:pt x="26072" y="913"/>
                    <a:pt x="22561" y="234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1"/>
            <p:cNvSpPr/>
            <p:nvPr/>
          </p:nvSpPr>
          <p:spPr>
            <a:xfrm>
              <a:off x="2014000" y="4055275"/>
              <a:ext cx="2165500" cy="775350"/>
            </a:xfrm>
            <a:custGeom>
              <a:rect b="b" l="l" r="r" t="t"/>
              <a:pathLst>
                <a:path extrusionOk="0" h="31014" w="86620">
                  <a:moveTo>
                    <a:pt x="47758" y="75"/>
                  </a:moveTo>
                  <a:cubicBezTo>
                    <a:pt x="46513" y="99"/>
                    <a:pt x="45257" y="223"/>
                    <a:pt x="44024" y="432"/>
                  </a:cubicBezTo>
                  <a:lnTo>
                    <a:pt x="44024" y="432"/>
                  </a:lnTo>
                  <a:cubicBezTo>
                    <a:pt x="37137" y="1652"/>
                    <a:pt x="31691" y="5767"/>
                    <a:pt x="26885" y="9390"/>
                  </a:cubicBezTo>
                  <a:lnTo>
                    <a:pt x="26885" y="9390"/>
                  </a:lnTo>
                  <a:lnTo>
                    <a:pt x="26553" y="9636"/>
                  </a:lnTo>
                  <a:cubicBezTo>
                    <a:pt x="25370" y="10523"/>
                    <a:pt x="23583" y="11842"/>
                    <a:pt x="21600" y="13037"/>
                  </a:cubicBezTo>
                  <a:lnTo>
                    <a:pt x="21600" y="13037"/>
                  </a:lnTo>
                  <a:cubicBezTo>
                    <a:pt x="17792" y="15316"/>
                    <a:pt x="14071" y="16647"/>
                    <a:pt x="10239" y="17128"/>
                  </a:cubicBezTo>
                  <a:lnTo>
                    <a:pt x="10239" y="17128"/>
                  </a:lnTo>
                  <a:cubicBezTo>
                    <a:pt x="6740" y="17559"/>
                    <a:pt x="3290" y="17263"/>
                    <a:pt x="0" y="16610"/>
                  </a:cubicBezTo>
                  <a:lnTo>
                    <a:pt x="0" y="16610"/>
                  </a:lnTo>
                  <a:lnTo>
                    <a:pt x="0" y="16659"/>
                  </a:lnTo>
                  <a:cubicBezTo>
                    <a:pt x="160" y="16684"/>
                    <a:pt x="333" y="16721"/>
                    <a:pt x="505" y="16758"/>
                  </a:cubicBezTo>
                  <a:lnTo>
                    <a:pt x="505" y="16758"/>
                  </a:lnTo>
                  <a:cubicBezTo>
                    <a:pt x="3992" y="17411"/>
                    <a:pt x="7183" y="17546"/>
                    <a:pt x="10252" y="17164"/>
                  </a:cubicBezTo>
                  <a:lnTo>
                    <a:pt x="10252" y="17164"/>
                  </a:lnTo>
                  <a:cubicBezTo>
                    <a:pt x="14096" y="16696"/>
                    <a:pt x="17817" y="15353"/>
                    <a:pt x="21636" y="13061"/>
                  </a:cubicBezTo>
                  <a:lnTo>
                    <a:pt x="21636" y="13061"/>
                  </a:lnTo>
                  <a:cubicBezTo>
                    <a:pt x="23633" y="11866"/>
                    <a:pt x="25419" y="10548"/>
                    <a:pt x="26602" y="9661"/>
                  </a:cubicBezTo>
                  <a:lnTo>
                    <a:pt x="26602" y="9661"/>
                  </a:lnTo>
                  <a:lnTo>
                    <a:pt x="26935" y="9414"/>
                  </a:lnTo>
                  <a:cubicBezTo>
                    <a:pt x="31728" y="5792"/>
                    <a:pt x="37174" y="1689"/>
                    <a:pt x="44049" y="469"/>
                  </a:cubicBezTo>
                  <a:lnTo>
                    <a:pt x="44049" y="469"/>
                  </a:lnTo>
                  <a:cubicBezTo>
                    <a:pt x="45269" y="260"/>
                    <a:pt x="46513" y="136"/>
                    <a:pt x="47758" y="124"/>
                  </a:cubicBezTo>
                  <a:lnTo>
                    <a:pt x="47758" y="124"/>
                  </a:lnTo>
                  <a:cubicBezTo>
                    <a:pt x="54719" y="1"/>
                    <a:pt x="61164" y="2785"/>
                    <a:pt x="68039" y="8872"/>
                  </a:cubicBezTo>
                  <a:lnTo>
                    <a:pt x="68039" y="8872"/>
                  </a:lnTo>
                  <a:cubicBezTo>
                    <a:pt x="73078" y="13345"/>
                    <a:pt x="77465" y="18113"/>
                    <a:pt x="81075" y="23066"/>
                  </a:cubicBezTo>
                  <a:lnTo>
                    <a:pt x="81075" y="23066"/>
                  </a:lnTo>
                  <a:cubicBezTo>
                    <a:pt x="81999" y="24336"/>
                    <a:pt x="82923" y="25679"/>
                    <a:pt x="83823" y="27059"/>
                  </a:cubicBezTo>
                  <a:lnTo>
                    <a:pt x="83823" y="27059"/>
                  </a:lnTo>
                  <a:lnTo>
                    <a:pt x="84081" y="27453"/>
                  </a:lnTo>
                  <a:cubicBezTo>
                    <a:pt x="84858" y="28648"/>
                    <a:pt x="85646" y="29856"/>
                    <a:pt x="86546" y="31014"/>
                  </a:cubicBezTo>
                  <a:lnTo>
                    <a:pt x="86546" y="31014"/>
                  </a:lnTo>
                  <a:lnTo>
                    <a:pt x="86620" y="31014"/>
                  </a:lnTo>
                  <a:cubicBezTo>
                    <a:pt x="85708" y="29856"/>
                    <a:pt x="84919" y="28636"/>
                    <a:pt x="84143" y="27441"/>
                  </a:cubicBezTo>
                  <a:lnTo>
                    <a:pt x="84143" y="27441"/>
                  </a:lnTo>
                  <a:lnTo>
                    <a:pt x="83884" y="27046"/>
                  </a:lnTo>
                  <a:cubicBezTo>
                    <a:pt x="82985" y="25666"/>
                    <a:pt x="82061" y="24323"/>
                    <a:pt x="81137" y="23054"/>
                  </a:cubicBezTo>
                  <a:lnTo>
                    <a:pt x="81137" y="23054"/>
                  </a:lnTo>
                  <a:cubicBezTo>
                    <a:pt x="77526" y="18101"/>
                    <a:pt x="73140" y="13320"/>
                    <a:pt x="68088" y="8848"/>
                  </a:cubicBezTo>
                  <a:lnTo>
                    <a:pt x="68088" y="8848"/>
                  </a:lnTo>
                  <a:cubicBezTo>
                    <a:pt x="65069" y="6174"/>
                    <a:pt x="62186" y="4178"/>
                    <a:pt x="59266" y="2748"/>
                  </a:cubicBezTo>
                  <a:lnTo>
                    <a:pt x="59266" y="2748"/>
                  </a:lnTo>
                  <a:cubicBezTo>
                    <a:pt x="55644" y="974"/>
                    <a:pt x="51898" y="75"/>
                    <a:pt x="48140" y="75"/>
                  </a:cubicBezTo>
                  <a:lnTo>
                    <a:pt x="48140" y="75"/>
                  </a:lnTo>
                  <a:cubicBezTo>
                    <a:pt x="48017" y="75"/>
                    <a:pt x="47881" y="75"/>
                    <a:pt x="47758" y="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1"/>
            <p:cNvSpPr/>
            <p:nvPr/>
          </p:nvSpPr>
          <p:spPr>
            <a:xfrm>
              <a:off x="5018875" y="4256425"/>
              <a:ext cx="845575" cy="574200"/>
            </a:xfrm>
            <a:custGeom>
              <a:rect b="b" l="l" r="r" t="t"/>
              <a:pathLst>
                <a:path extrusionOk="0" h="22968" w="33823">
                  <a:moveTo>
                    <a:pt x="13061" y="9032"/>
                  </a:moveTo>
                  <a:cubicBezTo>
                    <a:pt x="10991" y="11016"/>
                    <a:pt x="9167" y="13148"/>
                    <a:pt x="7418" y="15218"/>
                  </a:cubicBezTo>
                  <a:lnTo>
                    <a:pt x="7418" y="15218"/>
                  </a:lnTo>
                  <a:cubicBezTo>
                    <a:pt x="5175" y="17854"/>
                    <a:pt x="2871" y="20553"/>
                    <a:pt x="0" y="22968"/>
                  </a:cubicBezTo>
                  <a:lnTo>
                    <a:pt x="0" y="22968"/>
                  </a:lnTo>
                  <a:lnTo>
                    <a:pt x="653" y="22968"/>
                  </a:lnTo>
                  <a:cubicBezTo>
                    <a:pt x="3438" y="20590"/>
                    <a:pt x="5680" y="17953"/>
                    <a:pt x="7874" y="15378"/>
                  </a:cubicBezTo>
                  <a:lnTo>
                    <a:pt x="7874" y="15378"/>
                  </a:lnTo>
                  <a:cubicBezTo>
                    <a:pt x="9623" y="13308"/>
                    <a:pt x="11435" y="11176"/>
                    <a:pt x="13492" y="9217"/>
                  </a:cubicBezTo>
                  <a:lnTo>
                    <a:pt x="13492" y="9217"/>
                  </a:lnTo>
                  <a:cubicBezTo>
                    <a:pt x="18002" y="4917"/>
                    <a:pt x="25456" y="629"/>
                    <a:pt x="33823" y="333"/>
                  </a:cubicBezTo>
                  <a:lnTo>
                    <a:pt x="33823" y="333"/>
                  </a:lnTo>
                  <a:lnTo>
                    <a:pt x="33823" y="1"/>
                  </a:lnTo>
                  <a:cubicBezTo>
                    <a:pt x="25259" y="296"/>
                    <a:pt x="17645" y="4658"/>
                    <a:pt x="13061" y="903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1"/>
            <p:cNvSpPr/>
            <p:nvPr/>
          </p:nvSpPr>
          <p:spPr>
            <a:xfrm>
              <a:off x="2014000" y="4030650"/>
              <a:ext cx="2137150" cy="799975"/>
            </a:xfrm>
            <a:custGeom>
              <a:rect b="b" l="l" r="r" t="t"/>
              <a:pathLst>
                <a:path extrusionOk="0" h="31999" w="85486">
                  <a:moveTo>
                    <a:pt x="25555" y="9278"/>
                  </a:moveTo>
                  <a:lnTo>
                    <a:pt x="25394" y="9389"/>
                  </a:lnTo>
                  <a:cubicBezTo>
                    <a:pt x="20749" y="12777"/>
                    <a:pt x="15525" y="16018"/>
                    <a:pt x="8859" y="16757"/>
                  </a:cubicBezTo>
                  <a:lnTo>
                    <a:pt x="8859" y="16757"/>
                  </a:lnTo>
                  <a:cubicBezTo>
                    <a:pt x="5828" y="17090"/>
                    <a:pt x="2883" y="16880"/>
                    <a:pt x="0" y="16338"/>
                  </a:cubicBezTo>
                  <a:lnTo>
                    <a:pt x="0" y="16338"/>
                  </a:lnTo>
                  <a:lnTo>
                    <a:pt x="0" y="16683"/>
                  </a:lnTo>
                  <a:cubicBezTo>
                    <a:pt x="2896" y="17213"/>
                    <a:pt x="5877" y="17423"/>
                    <a:pt x="8945" y="17078"/>
                  </a:cubicBezTo>
                  <a:lnTo>
                    <a:pt x="8945" y="17078"/>
                  </a:lnTo>
                  <a:cubicBezTo>
                    <a:pt x="15771" y="16326"/>
                    <a:pt x="21070" y="13048"/>
                    <a:pt x="25789" y="9611"/>
                  </a:cubicBezTo>
                  <a:lnTo>
                    <a:pt x="25789" y="9611"/>
                  </a:lnTo>
                  <a:lnTo>
                    <a:pt x="25949" y="9500"/>
                  </a:lnTo>
                  <a:cubicBezTo>
                    <a:pt x="31839" y="5200"/>
                    <a:pt x="38504" y="333"/>
                    <a:pt x="47302" y="333"/>
                  </a:cubicBezTo>
                  <a:lnTo>
                    <a:pt x="47302" y="333"/>
                  </a:lnTo>
                  <a:cubicBezTo>
                    <a:pt x="47351" y="333"/>
                    <a:pt x="47401" y="333"/>
                    <a:pt x="47450" y="333"/>
                  </a:cubicBezTo>
                  <a:lnTo>
                    <a:pt x="47450" y="333"/>
                  </a:lnTo>
                  <a:cubicBezTo>
                    <a:pt x="54387" y="370"/>
                    <a:pt x="60942" y="3487"/>
                    <a:pt x="67484" y="9833"/>
                  </a:cubicBezTo>
                  <a:lnTo>
                    <a:pt x="67484" y="9833"/>
                  </a:lnTo>
                  <a:cubicBezTo>
                    <a:pt x="73497" y="15661"/>
                    <a:pt x="78574" y="21907"/>
                    <a:pt x="82603" y="28401"/>
                  </a:cubicBezTo>
                  <a:lnTo>
                    <a:pt x="82603" y="28401"/>
                  </a:lnTo>
                  <a:lnTo>
                    <a:pt x="82972" y="29005"/>
                  </a:lnTo>
                  <a:cubicBezTo>
                    <a:pt x="83588" y="30003"/>
                    <a:pt x="84217" y="31013"/>
                    <a:pt x="84907" y="31999"/>
                  </a:cubicBezTo>
                  <a:lnTo>
                    <a:pt x="84907" y="31999"/>
                  </a:lnTo>
                  <a:lnTo>
                    <a:pt x="85486" y="31999"/>
                  </a:lnTo>
                  <a:cubicBezTo>
                    <a:pt x="84747" y="30976"/>
                    <a:pt x="84094" y="29929"/>
                    <a:pt x="83453" y="28881"/>
                  </a:cubicBezTo>
                  <a:lnTo>
                    <a:pt x="83453" y="28881"/>
                  </a:lnTo>
                  <a:lnTo>
                    <a:pt x="83083" y="28278"/>
                  </a:lnTo>
                  <a:cubicBezTo>
                    <a:pt x="79042" y="21772"/>
                    <a:pt x="73941" y="15500"/>
                    <a:pt x="67916" y="9648"/>
                  </a:cubicBezTo>
                  <a:lnTo>
                    <a:pt x="67916" y="9648"/>
                  </a:lnTo>
                  <a:cubicBezTo>
                    <a:pt x="61274" y="3204"/>
                    <a:pt x="54572" y="49"/>
                    <a:pt x="47450" y="0"/>
                  </a:cubicBezTo>
                  <a:lnTo>
                    <a:pt x="47450" y="0"/>
                  </a:lnTo>
                  <a:cubicBezTo>
                    <a:pt x="47401" y="0"/>
                    <a:pt x="47364" y="0"/>
                    <a:pt x="47314" y="0"/>
                  </a:cubicBezTo>
                  <a:lnTo>
                    <a:pt x="47314" y="0"/>
                  </a:lnTo>
                  <a:cubicBezTo>
                    <a:pt x="38283" y="0"/>
                    <a:pt x="31518" y="4929"/>
                    <a:pt x="25555" y="92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 name="Google Shape;1076;p31"/>
          <p:cNvGrpSpPr/>
          <p:nvPr/>
        </p:nvGrpSpPr>
        <p:grpSpPr>
          <a:xfrm rot="-2304655">
            <a:off x="598775" y="4241553"/>
            <a:ext cx="790989" cy="779338"/>
            <a:chOff x="325275" y="443025"/>
            <a:chExt cx="1301825" cy="1282650"/>
          </a:xfrm>
        </p:grpSpPr>
        <p:sp>
          <p:nvSpPr>
            <p:cNvPr id="1077" name="Google Shape;1077;p31"/>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1"/>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31"/>
          <p:cNvGrpSpPr/>
          <p:nvPr/>
        </p:nvGrpSpPr>
        <p:grpSpPr>
          <a:xfrm>
            <a:off x="130033" y="3255167"/>
            <a:ext cx="1230966" cy="1253100"/>
            <a:chOff x="-929037" y="2557788"/>
            <a:chExt cx="955200" cy="972375"/>
          </a:xfrm>
        </p:grpSpPr>
        <p:sp>
          <p:nvSpPr>
            <p:cNvPr id="1080" name="Google Shape;1080;p31"/>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1"/>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1"/>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 name="Google Shape;1083;p31"/>
          <p:cNvGrpSpPr/>
          <p:nvPr/>
        </p:nvGrpSpPr>
        <p:grpSpPr>
          <a:xfrm rot="-2304655">
            <a:off x="8157500" y="171478"/>
            <a:ext cx="790989" cy="779338"/>
            <a:chOff x="325275" y="443025"/>
            <a:chExt cx="1301825" cy="1282650"/>
          </a:xfrm>
        </p:grpSpPr>
        <p:sp>
          <p:nvSpPr>
            <p:cNvPr id="1084" name="Google Shape;1084;p31"/>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1"/>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 name="Google Shape;1086;p31"/>
          <p:cNvGrpSpPr/>
          <p:nvPr/>
        </p:nvGrpSpPr>
        <p:grpSpPr>
          <a:xfrm rot="1987089">
            <a:off x="7592506" y="471519"/>
            <a:ext cx="1270142" cy="1135901"/>
            <a:chOff x="-906575" y="1425100"/>
            <a:chExt cx="964375" cy="862450"/>
          </a:xfrm>
        </p:grpSpPr>
        <p:sp>
          <p:nvSpPr>
            <p:cNvPr id="1087" name="Google Shape;1087;p31"/>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1"/>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1"/>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TITLE_ONLY_4">
    <p:spTree>
      <p:nvGrpSpPr>
        <p:cNvPr id="1090" name="Shape 1090"/>
        <p:cNvGrpSpPr/>
        <p:nvPr/>
      </p:nvGrpSpPr>
      <p:grpSpPr>
        <a:xfrm>
          <a:off x="0" y="0"/>
          <a:ext cx="0" cy="0"/>
          <a:chOff x="0" y="0"/>
          <a:chExt cx="0" cy="0"/>
        </a:xfrm>
      </p:grpSpPr>
      <p:sp>
        <p:nvSpPr>
          <p:cNvPr id="1091" name="Google Shape;1091;p32"/>
          <p:cNvSpPr txBox="1"/>
          <p:nvPr>
            <p:ph type="title"/>
          </p:nvPr>
        </p:nvSpPr>
        <p:spPr>
          <a:xfrm>
            <a:off x="713225" y="539500"/>
            <a:ext cx="85206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1092" name="Google Shape;1092;p32"/>
          <p:cNvGrpSpPr/>
          <p:nvPr/>
        </p:nvGrpSpPr>
        <p:grpSpPr>
          <a:xfrm>
            <a:off x="-340411" y="4170290"/>
            <a:ext cx="3565538" cy="1181816"/>
            <a:chOff x="3222175" y="3110525"/>
            <a:chExt cx="469125" cy="329050"/>
          </a:xfrm>
        </p:grpSpPr>
        <p:sp>
          <p:nvSpPr>
            <p:cNvPr id="1093" name="Google Shape;1093;p32"/>
            <p:cNvSpPr/>
            <p:nvPr/>
          </p:nvSpPr>
          <p:spPr>
            <a:xfrm>
              <a:off x="3222175" y="3110525"/>
              <a:ext cx="469125" cy="329050"/>
            </a:xfrm>
            <a:custGeom>
              <a:rect b="b" l="l" r="r" t="t"/>
              <a:pathLst>
                <a:path extrusionOk="0" h="13162" w="18765">
                  <a:moveTo>
                    <a:pt x="21" y="140"/>
                  </a:moveTo>
                  <a:cubicBezTo>
                    <a:pt x="1" y="237"/>
                    <a:pt x="63" y="328"/>
                    <a:pt x="161" y="349"/>
                  </a:cubicBezTo>
                  <a:lnTo>
                    <a:pt x="161" y="349"/>
                  </a:lnTo>
                  <a:cubicBezTo>
                    <a:pt x="2218" y="745"/>
                    <a:pt x="4137" y="1482"/>
                    <a:pt x="5861" y="2532"/>
                  </a:cubicBezTo>
                  <a:lnTo>
                    <a:pt x="5861" y="2532"/>
                  </a:lnTo>
                  <a:cubicBezTo>
                    <a:pt x="8128" y="3901"/>
                    <a:pt x="10026" y="5806"/>
                    <a:pt x="11854" y="7641"/>
                  </a:cubicBezTo>
                  <a:lnTo>
                    <a:pt x="11854" y="7641"/>
                  </a:lnTo>
                  <a:cubicBezTo>
                    <a:pt x="13425" y="9220"/>
                    <a:pt x="15052" y="10846"/>
                    <a:pt x="16908" y="12153"/>
                  </a:cubicBezTo>
                  <a:lnTo>
                    <a:pt x="16908" y="12153"/>
                  </a:lnTo>
                  <a:cubicBezTo>
                    <a:pt x="17409" y="12508"/>
                    <a:pt x="17937" y="12835"/>
                    <a:pt x="18487" y="13141"/>
                  </a:cubicBezTo>
                  <a:lnTo>
                    <a:pt x="18487" y="13141"/>
                  </a:lnTo>
                  <a:cubicBezTo>
                    <a:pt x="18514" y="13155"/>
                    <a:pt x="18542" y="13161"/>
                    <a:pt x="18570" y="13161"/>
                  </a:cubicBezTo>
                  <a:lnTo>
                    <a:pt x="18570" y="13161"/>
                  </a:lnTo>
                  <a:cubicBezTo>
                    <a:pt x="18633" y="13161"/>
                    <a:pt x="18688" y="13134"/>
                    <a:pt x="18723" y="13078"/>
                  </a:cubicBezTo>
                  <a:lnTo>
                    <a:pt x="18723" y="13078"/>
                  </a:lnTo>
                  <a:cubicBezTo>
                    <a:pt x="18765" y="12995"/>
                    <a:pt x="18737" y="12883"/>
                    <a:pt x="18653" y="12842"/>
                  </a:cubicBezTo>
                  <a:lnTo>
                    <a:pt x="18653" y="12842"/>
                  </a:lnTo>
                  <a:cubicBezTo>
                    <a:pt x="18118" y="12543"/>
                    <a:pt x="17597" y="12216"/>
                    <a:pt x="17110" y="11868"/>
                  </a:cubicBezTo>
                  <a:lnTo>
                    <a:pt x="17110" y="11868"/>
                  </a:lnTo>
                  <a:cubicBezTo>
                    <a:pt x="15275" y="10582"/>
                    <a:pt x="13662" y="8962"/>
                    <a:pt x="12104" y="7398"/>
                  </a:cubicBezTo>
                  <a:lnTo>
                    <a:pt x="12104" y="7398"/>
                  </a:lnTo>
                  <a:cubicBezTo>
                    <a:pt x="10255" y="5542"/>
                    <a:pt x="8343" y="3623"/>
                    <a:pt x="6042" y="2233"/>
                  </a:cubicBezTo>
                  <a:lnTo>
                    <a:pt x="6042" y="2233"/>
                  </a:lnTo>
                  <a:cubicBezTo>
                    <a:pt x="4283" y="1162"/>
                    <a:pt x="2323" y="411"/>
                    <a:pt x="223" y="8"/>
                  </a:cubicBezTo>
                  <a:lnTo>
                    <a:pt x="223" y="8"/>
                  </a:lnTo>
                  <a:cubicBezTo>
                    <a:pt x="216" y="1"/>
                    <a:pt x="202" y="1"/>
                    <a:pt x="188" y="1"/>
                  </a:cubicBezTo>
                  <a:lnTo>
                    <a:pt x="188" y="1"/>
                  </a:lnTo>
                  <a:cubicBezTo>
                    <a:pt x="112" y="1"/>
                    <a:pt x="35" y="57"/>
                    <a:pt x="21" y="14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2"/>
            <p:cNvSpPr/>
            <p:nvPr/>
          </p:nvSpPr>
          <p:spPr>
            <a:xfrm>
              <a:off x="3226175" y="3131925"/>
              <a:ext cx="461125" cy="304175"/>
            </a:xfrm>
            <a:custGeom>
              <a:rect b="b" l="l" r="r" t="t"/>
              <a:pathLst>
                <a:path extrusionOk="0" h="12167" w="18445">
                  <a:moveTo>
                    <a:pt x="1" y="28"/>
                  </a:moveTo>
                  <a:cubicBezTo>
                    <a:pt x="1" y="42"/>
                    <a:pt x="14" y="56"/>
                    <a:pt x="28" y="63"/>
                  </a:cubicBezTo>
                  <a:lnTo>
                    <a:pt x="28" y="63"/>
                  </a:lnTo>
                  <a:cubicBezTo>
                    <a:pt x="2197" y="480"/>
                    <a:pt x="4227" y="1224"/>
                    <a:pt x="5736" y="2141"/>
                  </a:cubicBezTo>
                  <a:lnTo>
                    <a:pt x="5736" y="2141"/>
                  </a:lnTo>
                  <a:cubicBezTo>
                    <a:pt x="7940" y="3476"/>
                    <a:pt x="9963" y="5325"/>
                    <a:pt x="11924" y="7112"/>
                  </a:cubicBezTo>
                  <a:lnTo>
                    <a:pt x="11924" y="7112"/>
                  </a:lnTo>
                  <a:cubicBezTo>
                    <a:pt x="13509" y="8551"/>
                    <a:pt x="15135" y="10039"/>
                    <a:pt x="16832" y="11235"/>
                  </a:cubicBezTo>
                  <a:lnTo>
                    <a:pt x="16832" y="11235"/>
                  </a:lnTo>
                  <a:cubicBezTo>
                    <a:pt x="17249" y="11520"/>
                    <a:pt x="17729" y="11791"/>
                    <a:pt x="18188" y="12041"/>
                  </a:cubicBezTo>
                  <a:lnTo>
                    <a:pt x="18188" y="12041"/>
                  </a:lnTo>
                  <a:lnTo>
                    <a:pt x="18396" y="12159"/>
                  </a:lnTo>
                  <a:cubicBezTo>
                    <a:pt x="18403" y="12166"/>
                    <a:pt x="18403" y="12166"/>
                    <a:pt x="18410" y="12166"/>
                  </a:cubicBezTo>
                  <a:lnTo>
                    <a:pt x="18410" y="12166"/>
                  </a:lnTo>
                  <a:cubicBezTo>
                    <a:pt x="18417" y="12166"/>
                    <a:pt x="18431" y="12159"/>
                    <a:pt x="18438" y="12153"/>
                  </a:cubicBezTo>
                  <a:lnTo>
                    <a:pt x="18438" y="12153"/>
                  </a:lnTo>
                  <a:cubicBezTo>
                    <a:pt x="18445" y="12139"/>
                    <a:pt x="18438" y="12118"/>
                    <a:pt x="18424" y="12111"/>
                  </a:cubicBezTo>
                  <a:lnTo>
                    <a:pt x="18424" y="12111"/>
                  </a:lnTo>
                  <a:lnTo>
                    <a:pt x="18215" y="11993"/>
                  </a:lnTo>
                  <a:cubicBezTo>
                    <a:pt x="17756" y="11735"/>
                    <a:pt x="17284" y="11471"/>
                    <a:pt x="16867" y="11186"/>
                  </a:cubicBezTo>
                  <a:lnTo>
                    <a:pt x="16867" y="11186"/>
                  </a:lnTo>
                  <a:cubicBezTo>
                    <a:pt x="15177" y="9997"/>
                    <a:pt x="13543" y="8510"/>
                    <a:pt x="11965" y="7070"/>
                  </a:cubicBezTo>
                  <a:lnTo>
                    <a:pt x="11965" y="7070"/>
                  </a:lnTo>
                  <a:cubicBezTo>
                    <a:pt x="10005" y="5277"/>
                    <a:pt x="7975" y="3427"/>
                    <a:pt x="5771" y="2093"/>
                  </a:cubicBezTo>
                  <a:lnTo>
                    <a:pt x="5771" y="2093"/>
                  </a:lnTo>
                  <a:cubicBezTo>
                    <a:pt x="4248" y="1168"/>
                    <a:pt x="2211" y="424"/>
                    <a:pt x="35" y="0"/>
                  </a:cubicBezTo>
                  <a:lnTo>
                    <a:pt x="35" y="0"/>
                  </a:lnTo>
                  <a:cubicBezTo>
                    <a:pt x="35" y="0"/>
                    <a:pt x="35" y="0"/>
                    <a:pt x="35" y="0"/>
                  </a:cubicBezTo>
                  <a:lnTo>
                    <a:pt x="35" y="0"/>
                  </a:lnTo>
                  <a:cubicBezTo>
                    <a:pt x="21" y="0"/>
                    <a:pt x="7" y="14"/>
                    <a:pt x="1"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2"/>
            <p:cNvSpPr/>
            <p:nvPr/>
          </p:nvSpPr>
          <p:spPr>
            <a:xfrm>
              <a:off x="3226175" y="3149825"/>
              <a:ext cx="461125" cy="286275"/>
            </a:xfrm>
            <a:custGeom>
              <a:rect b="b" l="l" r="r" t="t"/>
              <a:pathLst>
                <a:path extrusionOk="0" h="11451" w="18445">
                  <a:moveTo>
                    <a:pt x="1" y="21"/>
                  </a:moveTo>
                  <a:cubicBezTo>
                    <a:pt x="1" y="35"/>
                    <a:pt x="14" y="56"/>
                    <a:pt x="28" y="56"/>
                  </a:cubicBezTo>
                  <a:lnTo>
                    <a:pt x="28" y="56"/>
                  </a:lnTo>
                  <a:cubicBezTo>
                    <a:pt x="1113" y="264"/>
                    <a:pt x="3831" y="876"/>
                    <a:pt x="5694" y="2009"/>
                  </a:cubicBezTo>
                  <a:lnTo>
                    <a:pt x="5694" y="2009"/>
                  </a:lnTo>
                  <a:cubicBezTo>
                    <a:pt x="7857" y="3323"/>
                    <a:pt x="10060" y="5145"/>
                    <a:pt x="12188" y="6911"/>
                  </a:cubicBezTo>
                  <a:lnTo>
                    <a:pt x="12188" y="6911"/>
                  </a:lnTo>
                  <a:cubicBezTo>
                    <a:pt x="13801" y="8245"/>
                    <a:pt x="15323" y="9511"/>
                    <a:pt x="16839" y="10567"/>
                  </a:cubicBezTo>
                  <a:lnTo>
                    <a:pt x="16839" y="10567"/>
                  </a:lnTo>
                  <a:cubicBezTo>
                    <a:pt x="17145" y="10790"/>
                    <a:pt x="17534" y="10992"/>
                    <a:pt x="17909" y="11186"/>
                  </a:cubicBezTo>
                  <a:lnTo>
                    <a:pt x="17909" y="11186"/>
                  </a:lnTo>
                  <a:cubicBezTo>
                    <a:pt x="18083" y="11277"/>
                    <a:pt x="18243" y="11360"/>
                    <a:pt x="18396" y="11443"/>
                  </a:cubicBezTo>
                  <a:lnTo>
                    <a:pt x="18396" y="11443"/>
                  </a:lnTo>
                  <a:cubicBezTo>
                    <a:pt x="18403" y="11450"/>
                    <a:pt x="18403" y="11450"/>
                    <a:pt x="18410" y="11450"/>
                  </a:cubicBezTo>
                  <a:lnTo>
                    <a:pt x="18410" y="11450"/>
                  </a:lnTo>
                  <a:cubicBezTo>
                    <a:pt x="18417" y="11450"/>
                    <a:pt x="18431" y="11443"/>
                    <a:pt x="18438" y="11437"/>
                  </a:cubicBezTo>
                  <a:lnTo>
                    <a:pt x="18438" y="11437"/>
                  </a:lnTo>
                  <a:cubicBezTo>
                    <a:pt x="18445" y="11423"/>
                    <a:pt x="18438" y="11402"/>
                    <a:pt x="18424" y="11395"/>
                  </a:cubicBezTo>
                  <a:lnTo>
                    <a:pt x="18424" y="11395"/>
                  </a:lnTo>
                  <a:cubicBezTo>
                    <a:pt x="18271" y="11311"/>
                    <a:pt x="18111" y="11221"/>
                    <a:pt x="17937" y="11131"/>
                  </a:cubicBezTo>
                  <a:lnTo>
                    <a:pt x="17937" y="11131"/>
                  </a:lnTo>
                  <a:cubicBezTo>
                    <a:pt x="17562" y="10936"/>
                    <a:pt x="17179" y="10734"/>
                    <a:pt x="16874" y="10526"/>
                  </a:cubicBezTo>
                  <a:lnTo>
                    <a:pt x="16874" y="10526"/>
                  </a:lnTo>
                  <a:cubicBezTo>
                    <a:pt x="15358" y="9462"/>
                    <a:pt x="13835" y="8197"/>
                    <a:pt x="12223" y="6862"/>
                  </a:cubicBezTo>
                  <a:lnTo>
                    <a:pt x="12223" y="6862"/>
                  </a:lnTo>
                  <a:cubicBezTo>
                    <a:pt x="10095" y="5096"/>
                    <a:pt x="7891" y="3275"/>
                    <a:pt x="5729" y="1961"/>
                  </a:cubicBezTo>
                  <a:lnTo>
                    <a:pt x="5729" y="1961"/>
                  </a:lnTo>
                  <a:cubicBezTo>
                    <a:pt x="3852" y="827"/>
                    <a:pt x="1127" y="209"/>
                    <a:pt x="35" y="0"/>
                  </a:cubicBezTo>
                  <a:lnTo>
                    <a:pt x="35" y="0"/>
                  </a:lnTo>
                  <a:cubicBezTo>
                    <a:pt x="35" y="0"/>
                    <a:pt x="35" y="0"/>
                    <a:pt x="35" y="0"/>
                  </a:cubicBezTo>
                  <a:lnTo>
                    <a:pt x="35" y="0"/>
                  </a:lnTo>
                  <a:cubicBezTo>
                    <a:pt x="21" y="0"/>
                    <a:pt x="7" y="7"/>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2"/>
            <p:cNvSpPr/>
            <p:nvPr/>
          </p:nvSpPr>
          <p:spPr>
            <a:xfrm>
              <a:off x="3226175" y="3167550"/>
              <a:ext cx="461125" cy="268550"/>
            </a:xfrm>
            <a:custGeom>
              <a:rect b="b" l="l" r="r" t="t"/>
              <a:pathLst>
                <a:path extrusionOk="0" h="10742" w="18445">
                  <a:moveTo>
                    <a:pt x="1" y="28"/>
                  </a:moveTo>
                  <a:cubicBezTo>
                    <a:pt x="1" y="42"/>
                    <a:pt x="14" y="56"/>
                    <a:pt x="28" y="56"/>
                  </a:cubicBezTo>
                  <a:lnTo>
                    <a:pt x="28" y="56"/>
                  </a:lnTo>
                  <a:cubicBezTo>
                    <a:pt x="1460" y="341"/>
                    <a:pt x="4095" y="946"/>
                    <a:pt x="5653" y="1891"/>
                  </a:cubicBezTo>
                  <a:lnTo>
                    <a:pt x="5653" y="1891"/>
                  </a:lnTo>
                  <a:cubicBezTo>
                    <a:pt x="7898" y="3254"/>
                    <a:pt x="10443" y="5166"/>
                    <a:pt x="12904" y="7015"/>
                  </a:cubicBezTo>
                  <a:lnTo>
                    <a:pt x="12904" y="7015"/>
                  </a:lnTo>
                  <a:cubicBezTo>
                    <a:pt x="14301" y="8065"/>
                    <a:pt x="15629" y="9066"/>
                    <a:pt x="16846" y="9914"/>
                  </a:cubicBezTo>
                  <a:lnTo>
                    <a:pt x="16846" y="9914"/>
                  </a:lnTo>
                  <a:cubicBezTo>
                    <a:pt x="17110" y="10102"/>
                    <a:pt x="17471" y="10276"/>
                    <a:pt x="17819" y="10442"/>
                  </a:cubicBezTo>
                  <a:lnTo>
                    <a:pt x="17819" y="10442"/>
                  </a:lnTo>
                  <a:cubicBezTo>
                    <a:pt x="18028" y="10547"/>
                    <a:pt x="18229" y="10644"/>
                    <a:pt x="18396" y="10734"/>
                  </a:cubicBezTo>
                  <a:lnTo>
                    <a:pt x="18396" y="10734"/>
                  </a:lnTo>
                  <a:cubicBezTo>
                    <a:pt x="18403" y="10741"/>
                    <a:pt x="18403" y="10741"/>
                    <a:pt x="18410" y="10741"/>
                  </a:cubicBezTo>
                  <a:lnTo>
                    <a:pt x="18410" y="10741"/>
                  </a:lnTo>
                  <a:cubicBezTo>
                    <a:pt x="18417" y="10741"/>
                    <a:pt x="18431" y="10734"/>
                    <a:pt x="18438" y="10728"/>
                  </a:cubicBezTo>
                  <a:lnTo>
                    <a:pt x="18438" y="10728"/>
                  </a:lnTo>
                  <a:cubicBezTo>
                    <a:pt x="18445" y="10714"/>
                    <a:pt x="18438" y="10693"/>
                    <a:pt x="18424" y="10686"/>
                  </a:cubicBezTo>
                  <a:lnTo>
                    <a:pt x="18424" y="10686"/>
                  </a:lnTo>
                  <a:cubicBezTo>
                    <a:pt x="18257" y="10588"/>
                    <a:pt x="18055" y="10491"/>
                    <a:pt x="17840" y="10394"/>
                  </a:cubicBezTo>
                  <a:lnTo>
                    <a:pt x="17840" y="10394"/>
                  </a:lnTo>
                  <a:cubicBezTo>
                    <a:pt x="17499" y="10227"/>
                    <a:pt x="17138" y="10053"/>
                    <a:pt x="16874" y="9865"/>
                  </a:cubicBezTo>
                  <a:lnTo>
                    <a:pt x="16874" y="9865"/>
                  </a:lnTo>
                  <a:cubicBezTo>
                    <a:pt x="15664" y="9017"/>
                    <a:pt x="14336" y="8023"/>
                    <a:pt x="12939" y="6966"/>
                  </a:cubicBezTo>
                  <a:lnTo>
                    <a:pt x="12939" y="6966"/>
                  </a:lnTo>
                  <a:cubicBezTo>
                    <a:pt x="10471" y="5117"/>
                    <a:pt x="7926" y="3205"/>
                    <a:pt x="5687" y="1843"/>
                  </a:cubicBezTo>
                  <a:lnTo>
                    <a:pt x="5687" y="1843"/>
                  </a:lnTo>
                  <a:cubicBezTo>
                    <a:pt x="4116" y="890"/>
                    <a:pt x="1474" y="285"/>
                    <a:pt x="35" y="0"/>
                  </a:cubicBezTo>
                  <a:lnTo>
                    <a:pt x="35" y="0"/>
                  </a:lnTo>
                  <a:cubicBezTo>
                    <a:pt x="35" y="0"/>
                    <a:pt x="35" y="0"/>
                    <a:pt x="35" y="0"/>
                  </a:cubicBezTo>
                  <a:lnTo>
                    <a:pt x="35" y="0"/>
                  </a:lnTo>
                  <a:cubicBezTo>
                    <a:pt x="21" y="0"/>
                    <a:pt x="7" y="14"/>
                    <a:pt x="1"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2"/>
            <p:cNvSpPr/>
            <p:nvPr/>
          </p:nvSpPr>
          <p:spPr>
            <a:xfrm>
              <a:off x="3226175" y="3185450"/>
              <a:ext cx="461125" cy="250650"/>
            </a:xfrm>
            <a:custGeom>
              <a:rect b="b" l="l" r="r" t="t"/>
              <a:pathLst>
                <a:path extrusionOk="0" h="10026" w="18445">
                  <a:moveTo>
                    <a:pt x="1" y="21"/>
                  </a:moveTo>
                  <a:cubicBezTo>
                    <a:pt x="1" y="35"/>
                    <a:pt x="14" y="49"/>
                    <a:pt x="28" y="56"/>
                  </a:cubicBezTo>
                  <a:lnTo>
                    <a:pt x="28" y="56"/>
                  </a:lnTo>
                  <a:cubicBezTo>
                    <a:pt x="1036" y="251"/>
                    <a:pt x="4102" y="848"/>
                    <a:pt x="5618" y="1766"/>
                  </a:cubicBezTo>
                  <a:lnTo>
                    <a:pt x="5618" y="1766"/>
                  </a:lnTo>
                  <a:cubicBezTo>
                    <a:pt x="9504" y="4123"/>
                    <a:pt x="15198" y="8093"/>
                    <a:pt x="16846" y="9254"/>
                  </a:cubicBezTo>
                  <a:lnTo>
                    <a:pt x="16846" y="9254"/>
                  </a:lnTo>
                  <a:cubicBezTo>
                    <a:pt x="17082" y="9421"/>
                    <a:pt x="17437" y="9574"/>
                    <a:pt x="17777" y="9726"/>
                  </a:cubicBezTo>
                  <a:lnTo>
                    <a:pt x="17777" y="9726"/>
                  </a:lnTo>
                  <a:cubicBezTo>
                    <a:pt x="18007" y="9831"/>
                    <a:pt x="18229" y="9928"/>
                    <a:pt x="18396" y="10018"/>
                  </a:cubicBezTo>
                  <a:lnTo>
                    <a:pt x="18396" y="10018"/>
                  </a:lnTo>
                  <a:cubicBezTo>
                    <a:pt x="18403" y="10025"/>
                    <a:pt x="18403" y="10025"/>
                    <a:pt x="18410" y="10025"/>
                  </a:cubicBezTo>
                  <a:lnTo>
                    <a:pt x="18410" y="10025"/>
                  </a:lnTo>
                  <a:cubicBezTo>
                    <a:pt x="18417" y="10025"/>
                    <a:pt x="18431" y="10018"/>
                    <a:pt x="18438" y="10012"/>
                  </a:cubicBezTo>
                  <a:lnTo>
                    <a:pt x="18438" y="10012"/>
                  </a:lnTo>
                  <a:cubicBezTo>
                    <a:pt x="18445" y="9998"/>
                    <a:pt x="18438" y="9977"/>
                    <a:pt x="18424" y="9970"/>
                  </a:cubicBezTo>
                  <a:lnTo>
                    <a:pt x="18424" y="9970"/>
                  </a:lnTo>
                  <a:cubicBezTo>
                    <a:pt x="18250" y="9872"/>
                    <a:pt x="18035" y="9775"/>
                    <a:pt x="17798" y="9671"/>
                  </a:cubicBezTo>
                  <a:lnTo>
                    <a:pt x="17798" y="9671"/>
                  </a:lnTo>
                  <a:cubicBezTo>
                    <a:pt x="17458" y="9525"/>
                    <a:pt x="17110" y="9372"/>
                    <a:pt x="16880" y="9205"/>
                  </a:cubicBezTo>
                  <a:lnTo>
                    <a:pt x="16880" y="9205"/>
                  </a:lnTo>
                  <a:cubicBezTo>
                    <a:pt x="15226" y="8044"/>
                    <a:pt x="9539" y="4081"/>
                    <a:pt x="5646" y="1718"/>
                  </a:cubicBezTo>
                  <a:lnTo>
                    <a:pt x="5646" y="1718"/>
                  </a:lnTo>
                  <a:cubicBezTo>
                    <a:pt x="4123" y="793"/>
                    <a:pt x="1050" y="195"/>
                    <a:pt x="35" y="0"/>
                  </a:cubicBezTo>
                  <a:lnTo>
                    <a:pt x="35" y="0"/>
                  </a:lnTo>
                  <a:cubicBezTo>
                    <a:pt x="35" y="0"/>
                    <a:pt x="35" y="0"/>
                    <a:pt x="35" y="0"/>
                  </a:cubicBezTo>
                  <a:lnTo>
                    <a:pt x="35" y="0"/>
                  </a:lnTo>
                  <a:cubicBezTo>
                    <a:pt x="21" y="0"/>
                    <a:pt x="7" y="7"/>
                    <a:pt x="1" y="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2"/>
            <p:cNvSpPr/>
            <p:nvPr/>
          </p:nvSpPr>
          <p:spPr>
            <a:xfrm>
              <a:off x="3226175" y="3203175"/>
              <a:ext cx="461125" cy="232925"/>
            </a:xfrm>
            <a:custGeom>
              <a:rect b="b" l="l" r="r" t="t"/>
              <a:pathLst>
                <a:path extrusionOk="0" h="9317" w="18445">
                  <a:moveTo>
                    <a:pt x="1" y="21"/>
                  </a:moveTo>
                  <a:cubicBezTo>
                    <a:pt x="1" y="42"/>
                    <a:pt x="14" y="56"/>
                    <a:pt x="28" y="56"/>
                  </a:cubicBezTo>
                  <a:lnTo>
                    <a:pt x="28" y="56"/>
                  </a:lnTo>
                  <a:lnTo>
                    <a:pt x="181" y="91"/>
                  </a:lnTo>
                  <a:cubicBezTo>
                    <a:pt x="1634" y="369"/>
                    <a:pt x="4332" y="897"/>
                    <a:pt x="5576" y="1648"/>
                  </a:cubicBezTo>
                  <a:lnTo>
                    <a:pt x="5576" y="1648"/>
                  </a:lnTo>
                  <a:cubicBezTo>
                    <a:pt x="6341" y="2114"/>
                    <a:pt x="7266" y="2663"/>
                    <a:pt x="8239" y="3240"/>
                  </a:cubicBezTo>
                  <a:lnTo>
                    <a:pt x="8239" y="3240"/>
                  </a:lnTo>
                  <a:cubicBezTo>
                    <a:pt x="11110" y="4950"/>
                    <a:pt x="14684" y="7078"/>
                    <a:pt x="16853" y="8600"/>
                  </a:cubicBezTo>
                  <a:lnTo>
                    <a:pt x="16853" y="8600"/>
                  </a:lnTo>
                  <a:cubicBezTo>
                    <a:pt x="17061" y="8746"/>
                    <a:pt x="17416" y="8892"/>
                    <a:pt x="17750" y="9024"/>
                  </a:cubicBezTo>
                  <a:lnTo>
                    <a:pt x="17750" y="9024"/>
                  </a:lnTo>
                  <a:cubicBezTo>
                    <a:pt x="18000" y="9122"/>
                    <a:pt x="18236" y="9219"/>
                    <a:pt x="18396" y="9309"/>
                  </a:cubicBezTo>
                  <a:lnTo>
                    <a:pt x="18396" y="9309"/>
                  </a:lnTo>
                  <a:cubicBezTo>
                    <a:pt x="18403" y="9316"/>
                    <a:pt x="18403" y="9316"/>
                    <a:pt x="18410" y="9316"/>
                  </a:cubicBezTo>
                  <a:lnTo>
                    <a:pt x="18410" y="9316"/>
                  </a:lnTo>
                  <a:cubicBezTo>
                    <a:pt x="18417" y="9316"/>
                    <a:pt x="18431" y="9309"/>
                    <a:pt x="18438" y="9303"/>
                  </a:cubicBezTo>
                  <a:lnTo>
                    <a:pt x="18438" y="9303"/>
                  </a:lnTo>
                  <a:cubicBezTo>
                    <a:pt x="18445" y="9289"/>
                    <a:pt x="18438" y="9268"/>
                    <a:pt x="18424" y="9261"/>
                  </a:cubicBezTo>
                  <a:lnTo>
                    <a:pt x="18424" y="9261"/>
                  </a:lnTo>
                  <a:cubicBezTo>
                    <a:pt x="18257" y="9170"/>
                    <a:pt x="18021" y="9073"/>
                    <a:pt x="17770" y="8969"/>
                  </a:cubicBezTo>
                  <a:lnTo>
                    <a:pt x="17770" y="8969"/>
                  </a:lnTo>
                  <a:cubicBezTo>
                    <a:pt x="17437" y="8837"/>
                    <a:pt x="17089" y="8698"/>
                    <a:pt x="16887" y="8552"/>
                  </a:cubicBezTo>
                  <a:lnTo>
                    <a:pt x="16887" y="8552"/>
                  </a:lnTo>
                  <a:cubicBezTo>
                    <a:pt x="14718" y="7029"/>
                    <a:pt x="11138" y="4902"/>
                    <a:pt x="8267" y="3192"/>
                  </a:cubicBezTo>
                  <a:lnTo>
                    <a:pt x="8267" y="3192"/>
                  </a:lnTo>
                  <a:cubicBezTo>
                    <a:pt x="7293" y="2614"/>
                    <a:pt x="6369" y="2065"/>
                    <a:pt x="5604" y="1599"/>
                  </a:cubicBezTo>
                  <a:lnTo>
                    <a:pt x="5604" y="1599"/>
                  </a:lnTo>
                  <a:cubicBezTo>
                    <a:pt x="4353" y="842"/>
                    <a:pt x="1648" y="313"/>
                    <a:pt x="195" y="28"/>
                  </a:cubicBezTo>
                  <a:lnTo>
                    <a:pt x="195" y="28"/>
                  </a:lnTo>
                  <a:lnTo>
                    <a:pt x="35" y="0"/>
                  </a:lnTo>
                  <a:cubicBezTo>
                    <a:pt x="35" y="0"/>
                    <a:pt x="35" y="0"/>
                    <a:pt x="35" y="0"/>
                  </a:cubicBezTo>
                  <a:lnTo>
                    <a:pt x="35" y="0"/>
                  </a:lnTo>
                  <a:cubicBezTo>
                    <a:pt x="21" y="0"/>
                    <a:pt x="7" y="7"/>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2"/>
            <p:cNvSpPr/>
            <p:nvPr/>
          </p:nvSpPr>
          <p:spPr>
            <a:xfrm>
              <a:off x="3226175" y="3220900"/>
              <a:ext cx="461125" cy="215200"/>
            </a:xfrm>
            <a:custGeom>
              <a:rect b="b" l="l" r="r" t="t"/>
              <a:pathLst>
                <a:path extrusionOk="0" h="8608" w="18445">
                  <a:moveTo>
                    <a:pt x="1" y="28"/>
                  </a:moveTo>
                  <a:cubicBezTo>
                    <a:pt x="1" y="42"/>
                    <a:pt x="14" y="56"/>
                    <a:pt x="28" y="63"/>
                  </a:cubicBezTo>
                  <a:lnTo>
                    <a:pt x="28" y="63"/>
                  </a:lnTo>
                  <a:cubicBezTo>
                    <a:pt x="195" y="91"/>
                    <a:pt x="390" y="133"/>
                    <a:pt x="598" y="167"/>
                  </a:cubicBezTo>
                  <a:lnTo>
                    <a:pt x="598" y="167"/>
                  </a:lnTo>
                  <a:cubicBezTo>
                    <a:pt x="2058" y="446"/>
                    <a:pt x="4499" y="897"/>
                    <a:pt x="5534" y="1530"/>
                  </a:cubicBezTo>
                  <a:lnTo>
                    <a:pt x="5534" y="1530"/>
                  </a:lnTo>
                  <a:cubicBezTo>
                    <a:pt x="6661" y="2211"/>
                    <a:pt x="8267" y="3073"/>
                    <a:pt x="9970" y="3984"/>
                  </a:cubicBezTo>
                  <a:lnTo>
                    <a:pt x="9970" y="3984"/>
                  </a:lnTo>
                  <a:cubicBezTo>
                    <a:pt x="12563" y="5382"/>
                    <a:pt x="15254" y="6821"/>
                    <a:pt x="16853" y="7947"/>
                  </a:cubicBezTo>
                  <a:lnTo>
                    <a:pt x="16853" y="7947"/>
                  </a:lnTo>
                  <a:cubicBezTo>
                    <a:pt x="17047" y="8079"/>
                    <a:pt x="17395" y="8211"/>
                    <a:pt x="17736" y="8329"/>
                  </a:cubicBezTo>
                  <a:lnTo>
                    <a:pt x="17736" y="8329"/>
                  </a:lnTo>
                  <a:cubicBezTo>
                    <a:pt x="17993" y="8427"/>
                    <a:pt x="18243" y="8517"/>
                    <a:pt x="18396" y="8600"/>
                  </a:cubicBezTo>
                  <a:lnTo>
                    <a:pt x="18396" y="8600"/>
                  </a:lnTo>
                  <a:cubicBezTo>
                    <a:pt x="18403" y="8607"/>
                    <a:pt x="18403" y="8607"/>
                    <a:pt x="18410" y="8607"/>
                  </a:cubicBezTo>
                  <a:lnTo>
                    <a:pt x="18410" y="8607"/>
                  </a:lnTo>
                  <a:cubicBezTo>
                    <a:pt x="18417" y="8607"/>
                    <a:pt x="18431" y="8600"/>
                    <a:pt x="18438" y="8594"/>
                  </a:cubicBezTo>
                  <a:lnTo>
                    <a:pt x="18438" y="8594"/>
                  </a:lnTo>
                  <a:cubicBezTo>
                    <a:pt x="18445" y="8580"/>
                    <a:pt x="18438" y="8559"/>
                    <a:pt x="18424" y="8552"/>
                  </a:cubicBezTo>
                  <a:lnTo>
                    <a:pt x="18424" y="8552"/>
                  </a:lnTo>
                  <a:cubicBezTo>
                    <a:pt x="18264" y="8461"/>
                    <a:pt x="18021" y="8371"/>
                    <a:pt x="17756" y="8274"/>
                  </a:cubicBezTo>
                  <a:lnTo>
                    <a:pt x="17756" y="8274"/>
                  </a:lnTo>
                  <a:cubicBezTo>
                    <a:pt x="17423" y="8156"/>
                    <a:pt x="17075" y="8030"/>
                    <a:pt x="16887" y="7898"/>
                  </a:cubicBezTo>
                  <a:lnTo>
                    <a:pt x="16887" y="7898"/>
                  </a:lnTo>
                  <a:cubicBezTo>
                    <a:pt x="15281" y="6772"/>
                    <a:pt x="12598" y="5326"/>
                    <a:pt x="9998" y="3936"/>
                  </a:cubicBezTo>
                  <a:lnTo>
                    <a:pt x="9998" y="3936"/>
                  </a:lnTo>
                  <a:cubicBezTo>
                    <a:pt x="8295" y="3025"/>
                    <a:pt x="6689" y="2163"/>
                    <a:pt x="5562" y="1474"/>
                  </a:cubicBezTo>
                  <a:lnTo>
                    <a:pt x="5562" y="1474"/>
                  </a:lnTo>
                  <a:cubicBezTo>
                    <a:pt x="4519" y="842"/>
                    <a:pt x="2072" y="383"/>
                    <a:pt x="612" y="112"/>
                  </a:cubicBezTo>
                  <a:lnTo>
                    <a:pt x="612" y="112"/>
                  </a:lnTo>
                  <a:cubicBezTo>
                    <a:pt x="397" y="70"/>
                    <a:pt x="209" y="35"/>
                    <a:pt x="35" y="8"/>
                  </a:cubicBezTo>
                  <a:lnTo>
                    <a:pt x="35" y="8"/>
                  </a:lnTo>
                  <a:cubicBezTo>
                    <a:pt x="35" y="1"/>
                    <a:pt x="35" y="1"/>
                    <a:pt x="35" y="1"/>
                  </a:cubicBezTo>
                  <a:lnTo>
                    <a:pt x="35" y="1"/>
                  </a:lnTo>
                  <a:cubicBezTo>
                    <a:pt x="21" y="1"/>
                    <a:pt x="7" y="14"/>
                    <a:pt x="1"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2"/>
            <p:cNvSpPr/>
            <p:nvPr/>
          </p:nvSpPr>
          <p:spPr>
            <a:xfrm>
              <a:off x="3226175" y="3238800"/>
              <a:ext cx="461125" cy="197300"/>
            </a:xfrm>
            <a:custGeom>
              <a:rect b="b" l="l" r="r" t="t"/>
              <a:pathLst>
                <a:path extrusionOk="0" h="7892" w="18445">
                  <a:moveTo>
                    <a:pt x="1" y="22"/>
                  </a:moveTo>
                  <a:cubicBezTo>
                    <a:pt x="1" y="35"/>
                    <a:pt x="14" y="56"/>
                    <a:pt x="28" y="56"/>
                  </a:cubicBezTo>
                  <a:lnTo>
                    <a:pt x="28" y="56"/>
                  </a:lnTo>
                  <a:cubicBezTo>
                    <a:pt x="258" y="98"/>
                    <a:pt x="543" y="154"/>
                    <a:pt x="876" y="209"/>
                  </a:cubicBezTo>
                  <a:lnTo>
                    <a:pt x="876" y="209"/>
                  </a:lnTo>
                  <a:cubicBezTo>
                    <a:pt x="2364" y="473"/>
                    <a:pt x="4603" y="863"/>
                    <a:pt x="5493" y="1398"/>
                  </a:cubicBezTo>
                  <a:lnTo>
                    <a:pt x="5493" y="1398"/>
                  </a:lnTo>
                  <a:cubicBezTo>
                    <a:pt x="6619" y="2086"/>
                    <a:pt x="8454" y="2962"/>
                    <a:pt x="10394" y="3887"/>
                  </a:cubicBezTo>
                  <a:lnTo>
                    <a:pt x="10394" y="3887"/>
                  </a:lnTo>
                  <a:cubicBezTo>
                    <a:pt x="12897" y="5083"/>
                    <a:pt x="15483" y="6313"/>
                    <a:pt x="16860" y="7287"/>
                  </a:cubicBezTo>
                  <a:lnTo>
                    <a:pt x="16860" y="7287"/>
                  </a:lnTo>
                  <a:cubicBezTo>
                    <a:pt x="17033" y="7405"/>
                    <a:pt x="17388" y="7523"/>
                    <a:pt x="17722" y="7634"/>
                  </a:cubicBezTo>
                  <a:lnTo>
                    <a:pt x="17722" y="7634"/>
                  </a:lnTo>
                  <a:cubicBezTo>
                    <a:pt x="17993" y="7725"/>
                    <a:pt x="18250" y="7808"/>
                    <a:pt x="18396" y="7884"/>
                  </a:cubicBezTo>
                  <a:lnTo>
                    <a:pt x="18396" y="7884"/>
                  </a:lnTo>
                  <a:cubicBezTo>
                    <a:pt x="18403" y="7891"/>
                    <a:pt x="18403" y="7891"/>
                    <a:pt x="18410" y="7891"/>
                  </a:cubicBezTo>
                  <a:lnTo>
                    <a:pt x="18410" y="7891"/>
                  </a:lnTo>
                  <a:cubicBezTo>
                    <a:pt x="18417" y="7891"/>
                    <a:pt x="18431" y="7884"/>
                    <a:pt x="18438" y="7878"/>
                  </a:cubicBezTo>
                  <a:lnTo>
                    <a:pt x="18438" y="7878"/>
                  </a:lnTo>
                  <a:cubicBezTo>
                    <a:pt x="18445" y="7864"/>
                    <a:pt x="18438" y="7843"/>
                    <a:pt x="18424" y="7836"/>
                  </a:cubicBezTo>
                  <a:lnTo>
                    <a:pt x="18424" y="7836"/>
                  </a:lnTo>
                  <a:cubicBezTo>
                    <a:pt x="18278" y="7752"/>
                    <a:pt x="18014" y="7669"/>
                    <a:pt x="17743" y="7579"/>
                  </a:cubicBezTo>
                  <a:lnTo>
                    <a:pt x="17743" y="7579"/>
                  </a:lnTo>
                  <a:cubicBezTo>
                    <a:pt x="17409" y="7467"/>
                    <a:pt x="17061" y="7356"/>
                    <a:pt x="16894" y="7238"/>
                  </a:cubicBezTo>
                  <a:lnTo>
                    <a:pt x="16894" y="7238"/>
                  </a:lnTo>
                  <a:cubicBezTo>
                    <a:pt x="15511" y="6265"/>
                    <a:pt x="12925" y="5027"/>
                    <a:pt x="10422" y="3838"/>
                  </a:cubicBezTo>
                  <a:lnTo>
                    <a:pt x="10422" y="3838"/>
                  </a:lnTo>
                  <a:cubicBezTo>
                    <a:pt x="8482" y="2907"/>
                    <a:pt x="6647" y="2038"/>
                    <a:pt x="5521" y="1349"/>
                  </a:cubicBezTo>
                  <a:lnTo>
                    <a:pt x="5521" y="1349"/>
                  </a:lnTo>
                  <a:cubicBezTo>
                    <a:pt x="4624" y="807"/>
                    <a:pt x="2378" y="418"/>
                    <a:pt x="890" y="154"/>
                  </a:cubicBezTo>
                  <a:lnTo>
                    <a:pt x="890" y="154"/>
                  </a:lnTo>
                  <a:cubicBezTo>
                    <a:pt x="557" y="98"/>
                    <a:pt x="265" y="42"/>
                    <a:pt x="35" y="1"/>
                  </a:cubicBezTo>
                  <a:lnTo>
                    <a:pt x="35" y="1"/>
                  </a:lnTo>
                  <a:cubicBezTo>
                    <a:pt x="35" y="1"/>
                    <a:pt x="35" y="1"/>
                    <a:pt x="35" y="1"/>
                  </a:cubicBezTo>
                  <a:lnTo>
                    <a:pt x="35" y="1"/>
                  </a:lnTo>
                  <a:cubicBezTo>
                    <a:pt x="21" y="1"/>
                    <a:pt x="7" y="8"/>
                    <a:pt x="1"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2"/>
            <p:cNvSpPr/>
            <p:nvPr/>
          </p:nvSpPr>
          <p:spPr>
            <a:xfrm>
              <a:off x="3226175" y="3256525"/>
              <a:ext cx="461125" cy="179575"/>
            </a:xfrm>
            <a:custGeom>
              <a:rect b="b" l="l" r="r" t="t"/>
              <a:pathLst>
                <a:path extrusionOk="0" h="7183" w="18445">
                  <a:moveTo>
                    <a:pt x="1" y="29"/>
                  </a:moveTo>
                  <a:cubicBezTo>
                    <a:pt x="1" y="42"/>
                    <a:pt x="14" y="56"/>
                    <a:pt x="28" y="63"/>
                  </a:cubicBezTo>
                  <a:lnTo>
                    <a:pt x="28" y="63"/>
                  </a:lnTo>
                  <a:cubicBezTo>
                    <a:pt x="279" y="112"/>
                    <a:pt x="647" y="168"/>
                    <a:pt x="1078" y="237"/>
                  </a:cubicBezTo>
                  <a:lnTo>
                    <a:pt x="1078" y="237"/>
                  </a:lnTo>
                  <a:cubicBezTo>
                    <a:pt x="2510" y="467"/>
                    <a:pt x="4686" y="821"/>
                    <a:pt x="5451" y="1280"/>
                  </a:cubicBezTo>
                  <a:lnTo>
                    <a:pt x="5451" y="1280"/>
                  </a:lnTo>
                  <a:cubicBezTo>
                    <a:pt x="6515" y="1927"/>
                    <a:pt x="8489" y="2761"/>
                    <a:pt x="10575" y="3637"/>
                  </a:cubicBezTo>
                  <a:lnTo>
                    <a:pt x="10575" y="3637"/>
                  </a:lnTo>
                  <a:cubicBezTo>
                    <a:pt x="13071" y="4694"/>
                    <a:pt x="15650" y="5778"/>
                    <a:pt x="16867" y="6626"/>
                  </a:cubicBezTo>
                  <a:lnTo>
                    <a:pt x="16867" y="6626"/>
                  </a:lnTo>
                  <a:cubicBezTo>
                    <a:pt x="17020" y="6737"/>
                    <a:pt x="17374" y="6842"/>
                    <a:pt x="17722" y="6946"/>
                  </a:cubicBezTo>
                  <a:lnTo>
                    <a:pt x="17722" y="6946"/>
                  </a:lnTo>
                  <a:cubicBezTo>
                    <a:pt x="18000" y="7023"/>
                    <a:pt x="18264" y="7106"/>
                    <a:pt x="18396" y="7175"/>
                  </a:cubicBezTo>
                  <a:lnTo>
                    <a:pt x="18396" y="7175"/>
                  </a:lnTo>
                  <a:cubicBezTo>
                    <a:pt x="18403" y="7182"/>
                    <a:pt x="18403" y="7182"/>
                    <a:pt x="18410" y="7182"/>
                  </a:cubicBezTo>
                  <a:lnTo>
                    <a:pt x="18410" y="7182"/>
                  </a:lnTo>
                  <a:cubicBezTo>
                    <a:pt x="18417" y="7182"/>
                    <a:pt x="18431" y="7175"/>
                    <a:pt x="18438" y="7169"/>
                  </a:cubicBezTo>
                  <a:lnTo>
                    <a:pt x="18438" y="7169"/>
                  </a:lnTo>
                  <a:cubicBezTo>
                    <a:pt x="18445" y="7155"/>
                    <a:pt x="18438" y="7134"/>
                    <a:pt x="18424" y="7127"/>
                  </a:cubicBezTo>
                  <a:lnTo>
                    <a:pt x="18424" y="7127"/>
                  </a:lnTo>
                  <a:cubicBezTo>
                    <a:pt x="18285" y="7050"/>
                    <a:pt x="18021" y="6974"/>
                    <a:pt x="17736" y="6890"/>
                  </a:cubicBezTo>
                  <a:lnTo>
                    <a:pt x="17736" y="6890"/>
                  </a:lnTo>
                  <a:cubicBezTo>
                    <a:pt x="17395" y="6786"/>
                    <a:pt x="17047" y="6689"/>
                    <a:pt x="16894" y="6585"/>
                  </a:cubicBezTo>
                  <a:lnTo>
                    <a:pt x="16894" y="6585"/>
                  </a:lnTo>
                  <a:cubicBezTo>
                    <a:pt x="15678" y="5722"/>
                    <a:pt x="13098" y="4638"/>
                    <a:pt x="10603" y="3588"/>
                  </a:cubicBezTo>
                  <a:lnTo>
                    <a:pt x="10603" y="3588"/>
                  </a:lnTo>
                  <a:cubicBezTo>
                    <a:pt x="8510" y="2705"/>
                    <a:pt x="6543" y="1878"/>
                    <a:pt x="5479" y="1231"/>
                  </a:cubicBezTo>
                  <a:lnTo>
                    <a:pt x="5479" y="1231"/>
                  </a:lnTo>
                  <a:cubicBezTo>
                    <a:pt x="4707" y="766"/>
                    <a:pt x="2524" y="411"/>
                    <a:pt x="1085" y="182"/>
                  </a:cubicBezTo>
                  <a:lnTo>
                    <a:pt x="1085" y="182"/>
                  </a:lnTo>
                  <a:cubicBezTo>
                    <a:pt x="661" y="112"/>
                    <a:pt x="293" y="49"/>
                    <a:pt x="35" y="1"/>
                  </a:cubicBezTo>
                  <a:lnTo>
                    <a:pt x="35" y="1"/>
                  </a:lnTo>
                  <a:cubicBezTo>
                    <a:pt x="35" y="1"/>
                    <a:pt x="35" y="1"/>
                    <a:pt x="35" y="1"/>
                  </a:cubicBezTo>
                  <a:lnTo>
                    <a:pt x="35" y="1"/>
                  </a:lnTo>
                  <a:cubicBezTo>
                    <a:pt x="21" y="1"/>
                    <a:pt x="7" y="15"/>
                    <a:pt x="1"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2"/>
            <p:cNvSpPr/>
            <p:nvPr/>
          </p:nvSpPr>
          <p:spPr>
            <a:xfrm>
              <a:off x="3226175" y="3274425"/>
              <a:ext cx="461125" cy="161675"/>
            </a:xfrm>
            <a:custGeom>
              <a:rect b="b" l="l" r="r" t="t"/>
              <a:pathLst>
                <a:path extrusionOk="0" h="6467" w="18445">
                  <a:moveTo>
                    <a:pt x="1" y="22"/>
                  </a:moveTo>
                  <a:cubicBezTo>
                    <a:pt x="1" y="36"/>
                    <a:pt x="14" y="50"/>
                    <a:pt x="28" y="56"/>
                  </a:cubicBezTo>
                  <a:lnTo>
                    <a:pt x="28" y="56"/>
                  </a:lnTo>
                  <a:cubicBezTo>
                    <a:pt x="286" y="105"/>
                    <a:pt x="717" y="168"/>
                    <a:pt x="1217" y="244"/>
                  </a:cubicBezTo>
                  <a:lnTo>
                    <a:pt x="1217" y="244"/>
                  </a:lnTo>
                  <a:cubicBezTo>
                    <a:pt x="2621" y="446"/>
                    <a:pt x="4749" y="759"/>
                    <a:pt x="5409" y="1155"/>
                  </a:cubicBezTo>
                  <a:lnTo>
                    <a:pt x="5409" y="1155"/>
                  </a:lnTo>
                  <a:cubicBezTo>
                    <a:pt x="6390" y="1753"/>
                    <a:pt x="8468" y="2518"/>
                    <a:pt x="10672" y="3331"/>
                  </a:cubicBezTo>
                  <a:lnTo>
                    <a:pt x="10672" y="3331"/>
                  </a:lnTo>
                  <a:cubicBezTo>
                    <a:pt x="13189" y="4256"/>
                    <a:pt x="15796" y="5215"/>
                    <a:pt x="16867" y="5966"/>
                  </a:cubicBezTo>
                  <a:lnTo>
                    <a:pt x="16867" y="5966"/>
                  </a:lnTo>
                  <a:cubicBezTo>
                    <a:pt x="17006" y="6070"/>
                    <a:pt x="17367" y="6161"/>
                    <a:pt x="17715" y="6251"/>
                  </a:cubicBezTo>
                  <a:lnTo>
                    <a:pt x="17715" y="6251"/>
                  </a:lnTo>
                  <a:cubicBezTo>
                    <a:pt x="18007" y="6320"/>
                    <a:pt x="18278" y="6397"/>
                    <a:pt x="18396" y="6459"/>
                  </a:cubicBezTo>
                  <a:lnTo>
                    <a:pt x="18396" y="6459"/>
                  </a:lnTo>
                  <a:cubicBezTo>
                    <a:pt x="18403" y="6466"/>
                    <a:pt x="18403" y="6466"/>
                    <a:pt x="18410" y="6466"/>
                  </a:cubicBezTo>
                  <a:lnTo>
                    <a:pt x="18410" y="6466"/>
                  </a:lnTo>
                  <a:cubicBezTo>
                    <a:pt x="18417" y="6466"/>
                    <a:pt x="18431" y="6459"/>
                    <a:pt x="18438" y="6453"/>
                  </a:cubicBezTo>
                  <a:lnTo>
                    <a:pt x="18438" y="6453"/>
                  </a:lnTo>
                  <a:cubicBezTo>
                    <a:pt x="18445" y="6439"/>
                    <a:pt x="18438" y="6418"/>
                    <a:pt x="18424" y="6411"/>
                  </a:cubicBezTo>
                  <a:lnTo>
                    <a:pt x="18424" y="6411"/>
                  </a:lnTo>
                  <a:cubicBezTo>
                    <a:pt x="18299" y="6341"/>
                    <a:pt x="18021" y="6272"/>
                    <a:pt x="17729" y="6195"/>
                  </a:cubicBezTo>
                  <a:lnTo>
                    <a:pt x="17729" y="6195"/>
                  </a:lnTo>
                  <a:cubicBezTo>
                    <a:pt x="17388" y="6105"/>
                    <a:pt x="17033" y="6015"/>
                    <a:pt x="16901" y="5917"/>
                  </a:cubicBezTo>
                  <a:lnTo>
                    <a:pt x="16901" y="5917"/>
                  </a:lnTo>
                  <a:cubicBezTo>
                    <a:pt x="15824" y="5159"/>
                    <a:pt x="13217" y="4200"/>
                    <a:pt x="10693" y="3275"/>
                  </a:cubicBezTo>
                  <a:lnTo>
                    <a:pt x="10693" y="3275"/>
                  </a:lnTo>
                  <a:cubicBezTo>
                    <a:pt x="8496" y="2462"/>
                    <a:pt x="6417" y="1697"/>
                    <a:pt x="5437" y="1106"/>
                  </a:cubicBezTo>
                  <a:lnTo>
                    <a:pt x="5437" y="1106"/>
                  </a:lnTo>
                  <a:cubicBezTo>
                    <a:pt x="4770" y="703"/>
                    <a:pt x="2719" y="404"/>
                    <a:pt x="1224" y="182"/>
                  </a:cubicBezTo>
                  <a:lnTo>
                    <a:pt x="1224" y="182"/>
                  </a:lnTo>
                  <a:cubicBezTo>
                    <a:pt x="730" y="112"/>
                    <a:pt x="299" y="50"/>
                    <a:pt x="35" y="1"/>
                  </a:cubicBezTo>
                  <a:lnTo>
                    <a:pt x="35" y="1"/>
                  </a:lnTo>
                  <a:cubicBezTo>
                    <a:pt x="35" y="1"/>
                    <a:pt x="35" y="1"/>
                    <a:pt x="35" y="1"/>
                  </a:cubicBezTo>
                  <a:lnTo>
                    <a:pt x="35" y="1"/>
                  </a:lnTo>
                  <a:cubicBezTo>
                    <a:pt x="21" y="1"/>
                    <a:pt x="7" y="8"/>
                    <a:pt x="1"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2"/>
            <p:cNvSpPr/>
            <p:nvPr/>
          </p:nvSpPr>
          <p:spPr>
            <a:xfrm>
              <a:off x="3226175" y="3292150"/>
              <a:ext cx="461125" cy="143950"/>
            </a:xfrm>
            <a:custGeom>
              <a:rect b="b" l="l" r="r" t="t"/>
              <a:pathLst>
                <a:path extrusionOk="0" h="5758" w="18445">
                  <a:moveTo>
                    <a:pt x="1" y="22"/>
                  </a:moveTo>
                  <a:cubicBezTo>
                    <a:pt x="1" y="43"/>
                    <a:pt x="14" y="57"/>
                    <a:pt x="28" y="57"/>
                  </a:cubicBezTo>
                  <a:lnTo>
                    <a:pt x="28" y="57"/>
                  </a:lnTo>
                  <a:cubicBezTo>
                    <a:pt x="279" y="105"/>
                    <a:pt x="765" y="168"/>
                    <a:pt x="1321" y="244"/>
                  </a:cubicBezTo>
                  <a:lnTo>
                    <a:pt x="1321" y="244"/>
                  </a:lnTo>
                  <a:cubicBezTo>
                    <a:pt x="2795" y="432"/>
                    <a:pt x="4804" y="696"/>
                    <a:pt x="5368" y="1037"/>
                  </a:cubicBezTo>
                  <a:lnTo>
                    <a:pt x="5368" y="1037"/>
                  </a:lnTo>
                  <a:cubicBezTo>
                    <a:pt x="6251" y="1572"/>
                    <a:pt x="8427" y="2267"/>
                    <a:pt x="10728" y="2997"/>
                  </a:cubicBezTo>
                  <a:lnTo>
                    <a:pt x="10728" y="2997"/>
                  </a:lnTo>
                  <a:cubicBezTo>
                    <a:pt x="13286" y="3811"/>
                    <a:pt x="15928" y="4652"/>
                    <a:pt x="16874" y="5312"/>
                  </a:cubicBezTo>
                  <a:lnTo>
                    <a:pt x="16874" y="5312"/>
                  </a:lnTo>
                  <a:cubicBezTo>
                    <a:pt x="16999" y="5403"/>
                    <a:pt x="17360" y="5486"/>
                    <a:pt x="17708" y="5563"/>
                  </a:cubicBezTo>
                  <a:lnTo>
                    <a:pt x="17708" y="5563"/>
                  </a:lnTo>
                  <a:cubicBezTo>
                    <a:pt x="18007" y="5632"/>
                    <a:pt x="18292" y="5695"/>
                    <a:pt x="18396" y="5750"/>
                  </a:cubicBezTo>
                  <a:lnTo>
                    <a:pt x="18396" y="5750"/>
                  </a:lnTo>
                  <a:cubicBezTo>
                    <a:pt x="18403" y="5757"/>
                    <a:pt x="18403" y="5757"/>
                    <a:pt x="18410" y="5757"/>
                  </a:cubicBezTo>
                  <a:lnTo>
                    <a:pt x="18410" y="5757"/>
                  </a:lnTo>
                  <a:cubicBezTo>
                    <a:pt x="18417" y="5757"/>
                    <a:pt x="18431" y="5750"/>
                    <a:pt x="18438" y="5744"/>
                  </a:cubicBezTo>
                  <a:lnTo>
                    <a:pt x="18438" y="5744"/>
                  </a:lnTo>
                  <a:cubicBezTo>
                    <a:pt x="18445" y="5730"/>
                    <a:pt x="18438" y="5709"/>
                    <a:pt x="18424" y="5702"/>
                  </a:cubicBezTo>
                  <a:lnTo>
                    <a:pt x="18424" y="5702"/>
                  </a:lnTo>
                  <a:cubicBezTo>
                    <a:pt x="18313" y="5639"/>
                    <a:pt x="18028" y="5577"/>
                    <a:pt x="17722" y="5507"/>
                  </a:cubicBezTo>
                  <a:lnTo>
                    <a:pt x="17722" y="5507"/>
                  </a:lnTo>
                  <a:cubicBezTo>
                    <a:pt x="17395" y="5431"/>
                    <a:pt x="17020" y="5347"/>
                    <a:pt x="16901" y="5264"/>
                  </a:cubicBezTo>
                  <a:lnTo>
                    <a:pt x="16901" y="5264"/>
                  </a:lnTo>
                  <a:cubicBezTo>
                    <a:pt x="15956" y="4603"/>
                    <a:pt x="13307" y="3755"/>
                    <a:pt x="10749" y="2942"/>
                  </a:cubicBezTo>
                  <a:lnTo>
                    <a:pt x="10749" y="2942"/>
                  </a:lnTo>
                  <a:cubicBezTo>
                    <a:pt x="8447" y="2212"/>
                    <a:pt x="6278" y="1517"/>
                    <a:pt x="5395" y="988"/>
                  </a:cubicBezTo>
                  <a:lnTo>
                    <a:pt x="5395" y="988"/>
                  </a:lnTo>
                  <a:cubicBezTo>
                    <a:pt x="4825" y="641"/>
                    <a:pt x="2802" y="376"/>
                    <a:pt x="1335" y="189"/>
                  </a:cubicBezTo>
                  <a:lnTo>
                    <a:pt x="1335" y="189"/>
                  </a:lnTo>
                  <a:cubicBezTo>
                    <a:pt x="772" y="112"/>
                    <a:pt x="293" y="50"/>
                    <a:pt x="35" y="1"/>
                  </a:cubicBezTo>
                  <a:lnTo>
                    <a:pt x="35" y="1"/>
                  </a:lnTo>
                  <a:cubicBezTo>
                    <a:pt x="35" y="1"/>
                    <a:pt x="35" y="1"/>
                    <a:pt x="35" y="1"/>
                  </a:cubicBezTo>
                  <a:lnTo>
                    <a:pt x="35" y="1"/>
                  </a:lnTo>
                  <a:cubicBezTo>
                    <a:pt x="21" y="1"/>
                    <a:pt x="7" y="8"/>
                    <a:pt x="1"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2"/>
            <p:cNvSpPr/>
            <p:nvPr/>
          </p:nvSpPr>
          <p:spPr>
            <a:xfrm>
              <a:off x="3226175" y="3309900"/>
              <a:ext cx="461125" cy="126200"/>
            </a:xfrm>
            <a:custGeom>
              <a:rect b="b" l="l" r="r" t="t"/>
              <a:pathLst>
                <a:path extrusionOk="0" h="5048" w="18445">
                  <a:moveTo>
                    <a:pt x="1" y="28"/>
                  </a:moveTo>
                  <a:cubicBezTo>
                    <a:pt x="1" y="42"/>
                    <a:pt x="14" y="56"/>
                    <a:pt x="28" y="63"/>
                  </a:cubicBezTo>
                  <a:lnTo>
                    <a:pt x="28" y="63"/>
                  </a:lnTo>
                  <a:cubicBezTo>
                    <a:pt x="265" y="104"/>
                    <a:pt x="765" y="167"/>
                    <a:pt x="1405" y="236"/>
                  </a:cubicBezTo>
                  <a:lnTo>
                    <a:pt x="1405" y="236"/>
                  </a:lnTo>
                  <a:cubicBezTo>
                    <a:pt x="2858" y="396"/>
                    <a:pt x="4846" y="626"/>
                    <a:pt x="5326" y="918"/>
                  </a:cubicBezTo>
                  <a:lnTo>
                    <a:pt x="5326" y="918"/>
                  </a:lnTo>
                  <a:cubicBezTo>
                    <a:pt x="6105" y="1391"/>
                    <a:pt x="8371" y="2002"/>
                    <a:pt x="10763" y="2649"/>
                  </a:cubicBezTo>
                  <a:lnTo>
                    <a:pt x="10763" y="2649"/>
                  </a:lnTo>
                  <a:cubicBezTo>
                    <a:pt x="13370" y="3358"/>
                    <a:pt x="16060" y="4088"/>
                    <a:pt x="16874" y="4658"/>
                  </a:cubicBezTo>
                  <a:lnTo>
                    <a:pt x="16874" y="4658"/>
                  </a:lnTo>
                  <a:cubicBezTo>
                    <a:pt x="16985" y="4735"/>
                    <a:pt x="17353" y="4804"/>
                    <a:pt x="17708" y="4874"/>
                  </a:cubicBezTo>
                  <a:lnTo>
                    <a:pt x="17708" y="4874"/>
                  </a:lnTo>
                  <a:cubicBezTo>
                    <a:pt x="18000" y="4929"/>
                    <a:pt x="18306" y="4992"/>
                    <a:pt x="18396" y="5040"/>
                  </a:cubicBezTo>
                  <a:lnTo>
                    <a:pt x="18396" y="5040"/>
                  </a:lnTo>
                  <a:cubicBezTo>
                    <a:pt x="18403" y="5047"/>
                    <a:pt x="18403" y="5047"/>
                    <a:pt x="18410" y="5047"/>
                  </a:cubicBezTo>
                  <a:lnTo>
                    <a:pt x="18410" y="5047"/>
                  </a:lnTo>
                  <a:cubicBezTo>
                    <a:pt x="18417" y="5047"/>
                    <a:pt x="18431" y="5040"/>
                    <a:pt x="18438" y="5034"/>
                  </a:cubicBezTo>
                  <a:lnTo>
                    <a:pt x="18438" y="5034"/>
                  </a:lnTo>
                  <a:cubicBezTo>
                    <a:pt x="18445" y="5020"/>
                    <a:pt x="18438" y="4999"/>
                    <a:pt x="18424" y="4992"/>
                  </a:cubicBezTo>
                  <a:lnTo>
                    <a:pt x="18424" y="4992"/>
                  </a:lnTo>
                  <a:cubicBezTo>
                    <a:pt x="18320" y="4936"/>
                    <a:pt x="18028" y="4881"/>
                    <a:pt x="17722" y="4818"/>
                  </a:cubicBezTo>
                  <a:lnTo>
                    <a:pt x="17722" y="4818"/>
                  </a:lnTo>
                  <a:cubicBezTo>
                    <a:pt x="17388" y="4755"/>
                    <a:pt x="17006" y="4679"/>
                    <a:pt x="16908" y="4609"/>
                  </a:cubicBezTo>
                  <a:lnTo>
                    <a:pt x="16908" y="4609"/>
                  </a:lnTo>
                  <a:cubicBezTo>
                    <a:pt x="16088" y="4032"/>
                    <a:pt x="13390" y="3302"/>
                    <a:pt x="10776" y="2593"/>
                  </a:cubicBezTo>
                  <a:lnTo>
                    <a:pt x="10776" y="2593"/>
                  </a:lnTo>
                  <a:cubicBezTo>
                    <a:pt x="8385" y="1947"/>
                    <a:pt x="6132" y="1335"/>
                    <a:pt x="5354" y="862"/>
                  </a:cubicBezTo>
                  <a:lnTo>
                    <a:pt x="5354" y="862"/>
                  </a:lnTo>
                  <a:cubicBezTo>
                    <a:pt x="4867" y="570"/>
                    <a:pt x="2872" y="341"/>
                    <a:pt x="1412" y="181"/>
                  </a:cubicBezTo>
                  <a:lnTo>
                    <a:pt x="1412" y="181"/>
                  </a:lnTo>
                  <a:cubicBezTo>
                    <a:pt x="800" y="111"/>
                    <a:pt x="272" y="49"/>
                    <a:pt x="35" y="7"/>
                  </a:cubicBezTo>
                  <a:lnTo>
                    <a:pt x="35" y="7"/>
                  </a:lnTo>
                  <a:cubicBezTo>
                    <a:pt x="35" y="0"/>
                    <a:pt x="35" y="0"/>
                    <a:pt x="35" y="0"/>
                  </a:cubicBezTo>
                  <a:lnTo>
                    <a:pt x="35" y="0"/>
                  </a:lnTo>
                  <a:cubicBezTo>
                    <a:pt x="21" y="0"/>
                    <a:pt x="7" y="14"/>
                    <a:pt x="1"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2"/>
            <p:cNvSpPr/>
            <p:nvPr/>
          </p:nvSpPr>
          <p:spPr>
            <a:xfrm>
              <a:off x="3226175" y="3327800"/>
              <a:ext cx="461125" cy="108300"/>
            </a:xfrm>
            <a:custGeom>
              <a:rect b="b" l="l" r="r" t="t"/>
              <a:pathLst>
                <a:path extrusionOk="0" h="4332" w="18445">
                  <a:moveTo>
                    <a:pt x="1" y="21"/>
                  </a:moveTo>
                  <a:cubicBezTo>
                    <a:pt x="1" y="42"/>
                    <a:pt x="14" y="56"/>
                    <a:pt x="28" y="56"/>
                  </a:cubicBezTo>
                  <a:lnTo>
                    <a:pt x="28" y="56"/>
                  </a:lnTo>
                  <a:cubicBezTo>
                    <a:pt x="244" y="98"/>
                    <a:pt x="786" y="153"/>
                    <a:pt x="1467" y="216"/>
                  </a:cubicBezTo>
                  <a:lnTo>
                    <a:pt x="1467" y="216"/>
                  </a:lnTo>
                  <a:cubicBezTo>
                    <a:pt x="2907" y="355"/>
                    <a:pt x="4881" y="542"/>
                    <a:pt x="5284" y="786"/>
                  </a:cubicBezTo>
                  <a:lnTo>
                    <a:pt x="5284" y="786"/>
                  </a:lnTo>
                  <a:cubicBezTo>
                    <a:pt x="5959" y="1196"/>
                    <a:pt x="8301" y="1724"/>
                    <a:pt x="10783" y="2287"/>
                  </a:cubicBezTo>
                  <a:lnTo>
                    <a:pt x="10783" y="2287"/>
                  </a:lnTo>
                  <a:cubicBezTo>
                    <a:pt x="13439" y="2885"/>
                    <a:pt x="16185" y="3511"/>
                    <a:pt x="16880" y="3998"/>
                  </a:cubicBezTo>
                  <a:lnTo>
                    <a:pt x="16880" y="3998"/>
                  </a:lnTo>
                  <a:cubicBezTo>
                    <a:pt x="16978" y="4060"/>
                    <a:pt x="17332" y="4123"/>
                    <a:pt x="17708" y="4185"/>
                  </a:cubicBezTo>
                  <a:lnTo>
                    <a:pt x="17708" y="4185"/>
                  </a:lnTo>
                  <a:cubicBezTo>
                    <a:pt x="18007" y="4234"/>
                    <a:pt x="18320" y="4283"/>
                    <a:pt x="18396" y="4324"/>
                  </a:cubicBezTo>
                  <a:lnTo>
                    <a:pt x="18396" y="4324"/>
                  </a:lnTo>
                  <a:cubicBezTo>
                    <a:pt x="18403" y="4331"/>
                    <a:pt x="18403" y="4331"/>
                    <a:pt x="18410" y="4331"/>
                  </a:cubicBezTo>
                  <a:lnTo>
                    <a:pt x="18410" y="4331"/>
                  </a:lnTo>
                  <a:cubicBezTo>
                    <a:pt x="18417" y="4331"/>
                    <a:pt x="18431" y="4324"/>
                    <a:pt x="18438" y="4318"/>
                  </a:cubicBezTo>
                  <a:lnTo>
                    <a:pt x="18438" y="4318"/>
                  </a:lnTo>
                  <a:cubicBezTo>
                    <a:pt x="18445" y="4304"/>
                    <a:pt x="18438" y="4283"/>
                    <a:pt x="18424" y="4276"/>
                  </a:cubicBezTo>
                  <a:lnTo>
                    <a:pt x="18424" y="4276"/>
                  </a:lnTo>
                  <a:cubicBezTo>
                    <a:pt x="18334" y="4227"/>
                    <a:pt x="18048" y="4178"/>
                    <a:pt x="17722" y="4123"/>
                  </a:cubicBezTo>
                  <a:lnTo>
                    <a:pt x="17722" y="4123"/>
                  </a:lnTo>
                  <a:cubicBezTo>
                    <a:pt x="17381" y="4067"/>
                    <a:pt x="16999" y="4012"/>
                    <a:pt x="16915" y="3949"/>
                  </a:cubicBezTo>
                  <a:lnTo>
                    <a:pt x="16915" y="3949"/>
                  </a:lnTo>
                  <a:cubicBezTo>
                    <a:pt x="16206" y="3455"/>
                    <a:pt x="13460" y="2837"/>
                    <a:pt x="10797" y="2232"/>
                  </a:cubicBezTo>
                  <a:lnTo>
                    <a:pt x="10797" y="2232"/>
                  </a:lnTo>
                  <a:cubicBezTo>
                    <a:pt x="8322" y="1676"/>
                    <a:pt x="5979" y="1147"/>
                    <a:pt x="5312" y="737"/>
                  </a:cubicBezTo>
                  <a:lnTo>
                    <a:pt x="5312" y="737"/>
                  </a:lnTo>
                  <a:cubicBezTo>
                    <a:pt x="4902" y="487"/>
                    <a:pt x="2920" y="299"/>
                    <a:pt x="1474" y="160"/>
                  </a:cubicBezTo>
                  <a:lnTo>
                    <a:pt x="1474" y="160"/>
                  </a:lnTo>
                  <a:cubicBezTo>
                    <a:pt x="821" y="98"/>
                    <a:pt x="251" y="42"/>
                    <a:pt x="35" y="0"/>
                  </a:cubicBezTo>
                  <a:lnTo>
                    <a:pt x="35" y="0"/>
                  </a:lnTo>
                  <a:cubicBezTo>
                    <a:pt x="35" y="0"/>
                    <a:pt x="35" y="0"/>
                    <a:pt x="35" y="0"/>
                  </a:cubicBezTo>
                  <a:lnTo>
                    <a:pt x="35" y="0"/>
                  </a:lnTo>
                  <a:cubicBezTo>
                    <a:pt x="21" y="0"/>
                    <a:pt x="7" y="7"/>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2"/>
            <p:cNvSpPr/>
            <p:nvPr/>
          </p:nvSpPr>
          <p:spPr>
            <a:xfrm>
              <a:off x="3226175" y="3345525"/>
              <a:ext cx="461125" cy="90575"/>
            </a:xfrm>
            <a:custGeom>
              <a:rect b="b" l="l" r="r" t="t"/>
              <a:pathLst>
                <a:path extrusionOk="0" h="3623" w="18445">
                  <a:moveTo>
                    <a:pt x="1" y="28"/>
                  </a:moveTo>
                  <a:cubicBezTo>
                    <a:pt x="1" y="42"/>
                    <a:pt x="14" y="56"/>
                    <a:pt x="28" y="63"/>
                  </a:cubicBezTo>
                  <a:lnTo>
                    <a:pt x="28" y="63"/>
                  </a:lnTo>
                  <a:cubicBezTo>
                    <a:pt x="216" y="98"/>
                    <a:pt x="786" y="139"/>
                    <a:pt x="1516" y="202"/>
                  </a:cubicBezTo>
                  <a:lnTo>
                    <a:pt x="1516" y="202"/>
                  </a:lnTo>
                  <a:cubicBezTo>
                    <a:pt x="2948" y="313"/>
                    <a:pt x="4916" y="473"/>
                    <a:pt x="5242" y="668"/>
                  </a:cubicBezTo>
                  <a:lnTo>
                    <a:pt x="5242" y="668"/>
                  </a:lnTo>
                  <a:cubicBezTo>
                    <a:pt x="5813" y="1015"/>
                    <a:pt x="8232" y="1460"/>
                    <a:pt x="10790" y="1926"/>
                  </a:cubicBezTo>
                  <a:lnTo>
                    <a:pt x="10790" y="1926"/>
                  </a:lnTo>
                  <a:cubicBezTo>
                    <a:pt x="13502" y="2427"/>
                    <a:pt x="16310" y="2941"/>
                    <a:pt x="16880" y="3344"/>
                  </a:cubicBezTo>
                  <a:lnTo>
                    <a:pt x="16880" y="3344"/>
                  </a:lnTo>
                  <a:cubicBezTo>
                    <a:pt x="16957" y="3393"/>
                    <a:pt x="17256" y="3435"/>
                    <a:pt x="17708" y="3497"/>
                  </a:cubicBezTo>
                  <a:lnTo>
                    <a:pt x="17708" y="3497"/>
                  </a:lnTo>
                  <a:cubicBezTo>
                    <a:pt x="18014" y="3539"/>
                    <a:pt x="18334" y="3581"/>
                    <a:pt x="18396" y="3615"/>
                  </a:cubicBezTo>
                  <a:lnTo>
                    <a:pt x="18396" y="3615"/>
                  </a:lnTo>
                  <a:cubicBezTo>
                    <a:pt x="18403" y="3622"/>
                    <a:pt x="18403" y="3622"/>
                    <a:pt x="18410" y="3622"/>
                  </a:cubicBezTo>
                  <a:lnTo>
                    <a:pt x="18410" y="3622"/>
                  </a:lnTo>
                  <a:cubicBezTo>
                    <a:pt x="18417" y="3622"/>
                    <a:pt x="18431" y="3615"/>
                    <a:pt x="18438" y="3609"/>
                  </a:cubicBezTo>
                  <a:lnTo>
                    <a:pt x="18438" y="3609"/>
                  </a:lnTo>
                  <a:cubicBezTo>
                    <a:pt x="18445" y="3595"/>
                    <a:pt x="18438" y="3574"/>
                    <a:pt x="18424" y="3567"/>
                  </a:cubicBezTo>
                  <a:lnTo>
                    <a:pt x="18424" y="3567"/>
                  </a:lnTo>
                  <a:cubicBezTo>
                    <a:pt x="18347" y="3525"/>
                    <a:pt x="18055" y="3483"/>
                    <a:pt x="17715" y="3442"/>
                  </a:cubicBezTo>
                  <a:lnTo>
                    <a:pt x="17715" y="3442"/>
                  </a:lnTo>
                  <a:cubicBezTo>
                    <a:pt x="17374" y="3393"/>
                    <a:pt x="16985" y="3344"/>
                    <a:pt x="16915" y="3296"/>
                  </a:cubicBezTo>
                  <a:lnTo>
                    <a:pt x="16915" y="3296"/>
                  </a:lnTo>
                  <a:cubicBezTo>
                    <a:pt x="16331" y="2885"/>
                    <a:pt x="13523" y="2371"/>
                    <a:pt x="10804" y="1870"/>
                  </a:cubicBezTo>
                  <a:lnTo>
                    <a:pt x="10804" y="1870"/>
                  </a:lnTo>
                  <a:cubicBezTo>
                    <a:pt x="8246" y="1398"/>
                    <a:pt x="5833" y="960"/>
                    <a:pt x="5270" y="619"/>
                  </a:cubicBezTo>
                  <a:lnTo>
                    <a:pt x="5270" y="619"/>
                  </a:lnTo>
                  <a:cubicBezTo>
                    <a:pt x="4937" y="417"/>
                    <a:pt x="2962" y="258"/>
                    <a:pt x="1523" y="139"/>
                  </a:cubicBezTo>
                  <a:lnTo>
                    <a:pt x="1523" y="139"/>
                  </a:lnTo>
                  <a:cubicBezTo>
                    <a:pt x="793" y="84"/>
                    <a:pt x="223" y="42"/>
                    <a:pt x="35" y="0"/>
                  </a:cubicBezTo>
                  <a:lnTo>
                    <a:pt x="35" y="0"/>
                  </a:lnTo>
                  <a:cubicBezTo>
                    <a:pt x="35" y="0"/>
                    <a:pt x="35" y="0"/>
                    <a:pt x="35" y="0"/>
                  </a:cubicBezTo>
                  <a:lnTo>
                    <a:pt x="35" y="0"/>
                  </a:lnTo>
                  <a:cubicBezTo>
                    <a:pt x="21" y="0"/>
                    <a:pt x="7" y="14"/>
                    <a:pt x="1"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2"/>
            <p:cNvSpPr/>
            <p:nvPr/>
          </p:nvSpPr>
          <p:spPr>
            <a:xfrm>
              <a:off x="3226175" y="3363425"/>
              <a:ext cx="461125" cy="72675"/>
            </a:xfrm>
            <a:custGeom>
              <a:rect b="b" l="l" r="r" t="t"/>
              <a:pathLst>
                <a:path extrusionOk="0" h="2907" w="18445">
                  <a:moveTo>
                    <a:pt x="1" y="21"/>
                  </a:moveTo>
                  <a:cubicBezTo>
                    <a:pt x="1" y="35"/>
                    <a:pt x="14" y="56"/>
                    <a:pt x="28" y="56"/>
                  </a:cubicBezTo>
                  <a:lnTo>
                    <a:pt x="28" y="56"/>
                  </a:lnTo>
                  <a:cubicBezTo>
                    <a:pt x="181" y="84"/>
                    <a:pt x="786" y="126"/>
                    <a:pt x="1551" y="174"/>
                  </a:cubicBezTo>
                  <a:lnTo>
                    <a:pt x="1551" y="174"/>
                  </a:lnTo>
                  <a:cubicBezTo>
                    <a:pt x="2983" y="265"/>
                    <a:pt x="4944" y="390"/>
                    <a:pt x="5201" y="543"/>
                  </a:cubicBezTo>
                  <a:lnTo>
                    <a:pt x="5201" y="543"/>
                  </a:lnTo>
                  <a:cubicBezTo>
                    <a:pt x="5660" y="821"/>
                    <a:pt x="8155" y="1175"/>
                    <a:pt x="10797" y="1558"/>
                  </a:cubicBezTo>
                  <a:lnTo>
                    <a:pt x="10797" y="1558"/>
                  </a:lnTo>
                  <a:cubicBezTo>
                    <a:pt x="13564" y="1954"/>
                    <a:pt x="16429" y="2357"/>
                    <a:pt x="16887" y="2684"/>
                  </a:cubicBezTo>
                  <a:lnTo>
                    <a:pt x="16887" y="2684"/>
                  </a:lnTo>
                  <a:cubicBezTo>
                    <a:pt x="16950" y="2726"/>
                    <a:pt x="17242" y="2753"/>
                    <a:pt x="17708" y="2802"/>
                  </a:cubicBezTo>
                  <a:lnTo>
                    <a:pt x="17708" y="2802"/>
                  </a:lnTo>
                  <a:cubicBezTo>
                    <a:pt x="18007" y="2837"/>
                    <a:pt x="18347" y="2872"/>
                    <a:pt x="18396" y="2899"/>
                  </a:cubicBezTo>
                  <a:lnTo>
                    <a:pt x="18396" y="2899"/>
                  </a:lnTo>
                  <a:cubicBezTo>
                    <a:pt x="18403" y="2906"/>
                    <a:pt x="18403" y="2906"/>
                    <a:pt x="18410" y="2906"/>
                  </a:cubicBezTo>
                  <a:lnTo>
                    <a:pt x="18410" y="2906"/>
                  </a:lnTo>
                  <a:cubicBezTo>
                    <a:pt x="18417" y="2906"/>
                    <a:pt x="18431" y="2899"/>
                    <a:pt x="18438" y="2893"/>
                  </a:cubicBezTo>
                  <a:lnTo>
                    <a:pt x="18438" y="2893"/>
                  </a:lnTo>
                  <a:cubicBezTo>
                    <a:pt x="18445" y="2879"/>
                    <a:pt x="18438" y="2858"/>
                    <a:pt x="18424" y="2851"/>
                  </a:cubicBezTo>
                  <a:lnTo>
                    <a:pt x="18424" y="2851"/>
                  </a:lnTo>
                  <a:cubicBezTo>
                    <a:pt x="18368" y="2816"/>
                    <a:pt x="18118" y="2788"/>
                    <a:pt x="17715" y="2747"/>
                  </a:cubicBezTo>
                  <a:lnTo>
                    <a:pt x="17715" y="2747"/>
                  </a:lnTo>
                  <a:cubicBezTo>
                    <a:pt x="17388" y="2712"/>
                    <a:pt x="16971" y="2670"/>
                    <a:pt x="16922" y="2635"/>
                  </a:cubicBezTo>
                  <a:lnTo>
                    <a:pt x="16922" y="2635"/>
                  </a:lnTo>
                  <a:cubicBezTo>
                    <a:pt x="16456" y="2309"/>
                    <a:pt x="13578" y="1891"/>
                    <a:pt x="10804" y="1495"/>
                  </a:cubicBezTo>
                  <a:lnTo>
                    <a:pt x="10804" y="1495"/>
                  </a:lnTo>
                  <a:cubicBezTo>
                    <a:pt x="8281" y="1134"/>
                    <a:pt x="5680" y="765"/>
                    <a:pt x="5229" y="494"/>
                  </a:cubicBezTo>
                  <a:lnTo>
                    <a:pt x="5229" y="494"/>
                  </a:lnTo>
                  <a:cubicBezTo>
                    <a:pt x="4964" y="334"/>
                    <a:pt x="3073" y="209"/>
                    <a:pt x="1558" y="112"/>
                  </a:cubicBezTo>
                  <a:lnTo>
                    <a:pt x="1558" y="112"/>
                  </a:lnTo>
                  <a:cubicBezTo>
                    <a:pt x="793" y="70"/>
                    <a:pt x="188" y="28"/>
                    <a:pt x="35" y="0"/>
                  </a:cubicBezTo>
                  <a:lnTo>
                    <a:pt x="35" y="0"/>
                  </a:lnTo>
                  <a:cubicBezTo>
                    <a:pt x="35" y="0"/>
                    <a:pt x="35" y="0"/>
                    <a:pt x="35" y="0"/>
                  </a:cubicBezTo>
                  <a:lnTo>
                    <a:pt x="35" y="0"/>
                  </a:lnTo>
                  <a:cubicBezTo>
                    <a:pt x="21" y="0"/>
                    <a:pt x="7" y="7"/>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2"/>
            <p:cNvSpPr/>
            <p:nvPr/>
          </p:nvSpPr>
          <p:spPr>
            <a:xfrm>
              <a:off x="3226175" y="3381150"/>
              <a:ext cx="461125" cy="54950"/>
            </a:xfrm>
            <a:custGeom>
              <a:rect b="b" l="l" r="r" t="t"/>
              <a:pathLst>
                <a:path extrusionOk="0" h="2198" w="18445">
                  <a:moveTo>
                    <a:pt x="1" y="21"/>
                  </a:moveTo>
                  <a:cubicBezTo>
                    <a:pt x="1" y="42"/>
                    <a:pt x="14" y="56"/>
                    <a:pt x="28" y="56"/>
                  </a:cubicBezTo>
                  <a:lnTo>
                    <a:pt x="28" y="56"/>
                  </a:lnTo>
                  <a:cubicBezTo>
                    <a:pt x="147" y="84"/>
                    <a:pt x="779" y="112"/>
                    <a:pt x="1579" y="147"/>
                  </a:cubicBezTo>
                  <a:lnTo>
                    <a:pt x="1579" y="147"/>
                  </a:lnTo>
                  <a:cubicBezTo>
                    <a:pt x="2934" y="216"/>
                    <a:pt x="4971" y="306"/>
                    <a:pt x="5159" y="425"/>
                  </a:cubicBezTo>
                  <a:lnTo>
                    <a:pt x="5159" y="425"/>
                  </a:lnTo>
                  <a:cubicBezTo>
                    <a:pt x="5507" y="633"/>
                    <a:pt x="8072" y="904"/>
                    <a:pt x="10790" y="1182"/>
                  </a:cubicBezTo>
                  <a:lnTo>
                    <a:pt x="10790" y="1182"/>
                  </a:lnTo>
                  <a:cubicBezTo>
                    <a:pt x="13627" y="1481"/>
                    <a:pt x="16554" y="1787"/>
                    <a:pt x="16894" y="2024"/>
                  </a:cubicBezTo>
                  <a:lnTo>
                    <a:pt x="16894" y="2024"/>
                  </a:lnTo>
                  <a:cubicBezTo>
                    <a:pt x="16936" y="2058"/>
                    <a:pt x="17186" y="2079"/>
                    <a:pt x="17708" y="2121"/>
                  </a:cubicBezTo>
                  <a:lnTo>
                    <a:pt x="17708" y="2121"/>
                  </a:lnTo>
                  <a:cubicBezTo>
                    <a:pt x="18000" y="2142"/>
                    <a:pt x="18354" y="2170"/>
                    <a:pt x="18396" y="2190"/>
                  </a:cubicBezTo>
                  <a:lnTo>
                    <a:pt x="18396" y="2190"/>
                  </a:lnTo>
                  <a:cubicBezTo>
                    <a:pt x="18403" y="2190"/>
                    <a:pt x="18403" y="2197"/>
                    <a:pt x="18410" y="2197"/>
                  </a:cubicBezTo>
                  <a:lnTo>
                    <a:pt x="18410" y="2197"/>
                  </a:lnTo>
                  <a:cubicBezTo>
                    <a:pt x="18417" y="2197"/>
                    <a:pt x="18431" y="2190"/>
                    <a:pt x="18438" y="2177"/>
                  </a:cubicBezTo>
                  <a:lnTo>
                    <a:pt x="18438" y="2177"/>
                  </a:lnTo>
                  <a:cubicBezTo>
                    <a:pt x="18445" y="2163"/>
                    <a:pt x="18438" y="2149"/>
                    <a:pt x="18424" y="2142"/>
                  </a:cubicBezTo>
                  <a:lnTo>
                    <a:pt x="18424" y="2142"/>
                  </a:lnTo>
                  <a:cubicBezTo>
                    <a:pt x="18382" y="2114"/>
                    <a:pt x="18167" y="2100"/>
                    <a:pt x="17715" y="2065"/>
                  </a:cubicBezTo>
                  <a:lnTo>
                    <a:pt x="17715" y="2065"/>
                  </a:lnTo>
                  <a:cubicBezTo>
                    <a:pt x="17402" y="2038"/>
                    <a:pt x="16971" y="2003"/>
                    <a:pt x="16922" y="1982"/>
                  </a:cubicBezTo>
                  <a:lnTo>
                    <a:pt x="16922" y="1982"/>
                  </a:lnTo>
                  <a:cubicBezTo>
                    <a:pt x="16575" y="1732"/>
                    <a:pt x="13641" y="1426"/>
                    <a:pt x="10797" y="1127"/>
                  </a:cubicBezTo>
                  <a:lnTo>
                    <a:pt x="10797" y="1127"/>
                  </a:lnTo>
                  <a:cubicBezTo>
                    <a:pt x="8204" y="856"/>
                    <a:pt x="5528" y="578"/>
                    <a:pt x="5187" y="376"/>
                  </a:cubicBezTo>
                  <a:lnTo>
                    <a:pt x="5187" y="376"/>
                  </a:lnTo>
                  <a:cubicBezTo>
                    <a:pt x="5006" y="265"/>
                    <a:pt x="3449" y="181"/>
                    <a:pt x="1586" y="91"/>
                  </a:cubicBezTo>
                  <a:lnTo>
                    <a:pt x="1586" y="91"/>
                  </a:lnTo>
                  <a:cubicBezTo>
                    <a:pt x="814" y="56"/>
                    <a:pt x="153" y="21"/>
                    <a:pt x="35" y="1"/>
                  </a:cubicBezTo>
                  <a:lnTo>
                    <a:pt x="35" y="1"/>
                  </a:lnTo>
                  <a:cubicBezTo>
                    <a:pt x="35" y="1"/>
                    <a:pt x="35" y="1"/>
                    <a:pt x="35" y="1"/>
                  </a:cubicBezTo>
                  <a:lnTo>
                    <a:pt x="35" y="1"/>
                  </a:lnTo>
                  <a:cubicBezTo>
                    <a:pt x="21" y="1"/>
                    <a:pt x="7" y="7"/>
                    <a:pt x="1" y="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2"/>
            <p:cNvSpPr/>
            <p:nvPr/>
          </p:nvSpPr>
          <p:spPr>
            <a:xfrm>
              <a:off x="3226175" y="3399050"/>
              <a:ext cx="461125" cy="37050"/>
            </a:xfrm>
            <a:custGeom>
              <a:rect b="b" l="l" r="r" t="t"/>
              <a:pathLst>
                <a:path extrusionOk="0" h="1482" w="18445">
                  <a:moveTo>
                    <a:pt x="1" y="21"/>
                  </a:moveTo>
                  <a:cubicBezTo>
                    <a:pt x="1" y="35"/>
                    <a:pt x="14" y="49"/>
                    <a:pt x="28" y="56"/>
                  </a:cubicBezTo>
                  <a:lnTo>
                    <a:pt x="28" y="56"/>
                  </a:lnTo>
                  <a:cubicBezTo>
                    <a:pt x="112" y="70"/>
                    <a:pt x="772" y="91"/>
                    <a:pt x="1606" y="119"/>
                  </a:cubicBezTo>
                  <a:lnTo>
                    <a:pt x="1606" y="119"/>
                  </a:lnTo>
                  <a:cubicBezTo>
                    <a:pt x="2955" y="160"/>
                    <a:pt x="4999" y="223"/>
                    <a:pt x="5117" y="293"/>
                  </a:cubicBezTo>
                  <a:lnTo>
                    <a:pt x="5117" y="293"/>
                  </a:lnTo>
                  <a:cubicBezTo>
                    <a:pt x="5354" y="439"/>
                    <a:pt x="7996" y="619"/>
                    <a:pt x="10790" y="807"/>
                  </a:cubicBezTo>
                  <a:lnTo>
                    <a:pt x="10790" y="807"/>
                  </a:lnTo>
                  <a:cubicBezTo>
                    <a:pt x="13543" y="995"/>
                    <a:pt x="16672" y="1210"/>
                    <a:pt x="16894" y="1363"/>
                  </a:cubicBezTo>
                  <a:lnTo>
                    <a:pt x="16894" y="1363"/>
                  </a:lnTo>
                  <a:cubicBezTo>
                    <a:pt x="16929" y="1384"/>
                    <a:pt x="17124" y="1398"/>
                    <a:pt x="17715" y="1433"/>
                  </a:cubicBezTo>
                  <a:lnTo>
                    <a:pt x="17715" y="1433"/>
                  </a:lnTo>
                  <a:cubicBezTo>
                    <a:pt x="18014" y="1447"/>
                    <a:pt x="18361" y="1461"/>
                    <a:pt x="18396" y="1474"/>
                  </a:cubicBezTo>
                  <a:lnTo>
                    <a:pt x="18396" y="1474"/>
                  </a:lnTo>
                  <a:cubicBezTo>
                    <a:pt x="18403" y="1481"/>
                    <a:pt x="18403" y="1481"/>
                    <a:pt x="18410" y="1481"/>
                  </a:cubicBezTo>
                  <a:lnTo>
                    <a:pt x="18410" y="1481"/>
                  </a:lnTo>
                  <a:cubicBezTo>
                    <a:pt x="18417" y="1481"/>
                    <a:pt x="18431" y="1474"/>
                    <a:pt x="18438" y="1468"/>
                  </a:cubicBezTo>
                  <a:lnTo>
                    <a:pt x="18438" y="1468"/>
                  </a:lnTo>
                  <a:cubicBezTo>
                    <a:pt x="18445" y="1454"/>
                    <a:pt x="18438" y="1433"/>
                    <a:pt x="18424" y="1426"/>
                  </a:cubicBezTo>
                  <a:lnTo>
                    <a:pt x="18424" y="1426"/>
                  </a:lnTo>
                  <a:cubicBezTo>
                    <a:pt x="18396" y="1405"/>
                    <a:pt x="18229" y="1398"/>
                    <a:pt x="17715" y="1370"/>
                  </a:cubicBezTo>
                  <a:lnTo>
                    <a:pt x="17715" y="1370"/>
                  </a:lnTo>
                  <a:cubicBezTo>
                    <a:pt x="17381" y="1356"/>
                    <a:pt x="16971" y="1335"/>
                    <a:pt x="16929" y="1315"/>
                  </a:cubicBezTo>
                  <a:lnTo>
                    <a:pt x="16929" y="1315"/>
                  </a:lnTo>
                  <a:cubicBezTo>
                    <a:pt x="16693" y="1155"/>
                    <a:pt x="13828" y="960"/>
                    <a:pt x="10790" y="751"/>
                  </a:cubicBezTo>
                  <a:lnTo>
                    <a:pt x="10790" y="751"/>
                  </a:lnTo>
                  <a:cubicBezTo>
                    <a:pt x="8128" y="571"/>
                    <a:pt x="5368" y="383"/>
                    <a:pt x="5152" y="244"/>
                  </a:cubicBezTo>
                  <a:lnTo>
                    <a:pt x="5152" y="244"/>
                  </a:lnTo>
                  <a:cubicBezTo>
                    <a:pt x="5027" y="174"/>
                    <a:pt x="3470" y="119"/>
                    <a:pt x="1606" y="56"/>
                  </a:cubicBezTo>
                  <a:lnTo>
                    <a:pt x="1606" y="56"/>
                  </a:lnTo>
                  <a:cubicBezTo>
                    <a:pt x="807" y="35"/>
                    <a:pt x="119" y="15"/>
                    <a:pt x="35" y="1"/>
                  </a:cubicBezTo>
                  <a:lnTo>
                    <a:pt x="35" y="1"/>
                  </a:lnTo>
                  <a:cubicBezTo>
                    <a:pt x="35" y="1"/>
                    <a:pt x="35" y="1"/>
                    <a:pt x="35" y="1"/>
                  </a:cubicBezTo>
                  <a:lnTo>
                    <a:pt x="35" y="1"/>
                  </a:lnTo>
                  <a:cubicBezTo>
                    <a:pt x="21" y="1"/>
                    <a:pt x="7" y="8"/>
                    <a:pt x="1"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2"/>
            <p:cNvSpPr/>
            <p:nvPr/>
          </p:nvSpPr>
          <p:spPr>
            <a:xfrm>
              <a:off x="3226175" y="3416775"/>
              <a:ext cx="461125" cy="19325"/>
            </a:xfrm>
            <a:custGeom>
              <a:rect b="b" l="l" r="r" t="t"/>
              <a:pathLst>
                <a:path extrusionOk="0" h="773" w="18445">
                  <a:moveTo>
                    <a:pt x="1" y="22"/>
                  </a:moveTo>
                  <a:cubicBezTo>
                    <a:pt x="1" y="42"/>
                    <a:pt x="14" y="56"/>
                    <a:pt x="28" y="56"/>
                  </a:cubicBezTo>
                  <a:lnTo>
                    <a:pt x="28" y="56"/>
                  </a:lnTo>
                  <a:cubicBezTo>
                    <a:pt x="70" y="63"/>
                    <a:pt x="633" y="77"/>
                    <a:pt x="1620" y="91"/>
                  </a:cubicBezTo>
                  <a:lnTo>
                    <a:pt x="1620" y="91"/>
                  </a:lnTo>
                  <a:cubicBezTo>
                    <a:pt x="2955" y="112"/>
                    <a:pt x="4978" y="140"/>
                    <a:pt x="5076" y="175"/>
                  </a:cubicBezTo>
                  <a:lnTo>
                    <a:pt x="5076" y="175"/>
                  </a:lnTo>
                  <a:cubicBezTo>
                    <a:pt x="5187" y="244"/>
                    <a:pt x="7307" y="321"/>
                    <a:pt x="10776" y="432"/>
                  </a:cubicBezTo>
                  <a:lnTo>
                    <a:pt x="10776" y="432"/>
                  </a:lnTo>
                  <a:cubicBezTo>
                    <a:pt x="13585" y="529"/>
                    <a:pt x="16762" y="633"/>
                    <a:pt x="16901" y="710"/>
                  </a:cubicBezTo>
                  <a:lnTo>
                    <a:pt x="16901" y="710"/>
                  </a:lnTo>
                  <a:cubicBezTo>
                    <a:pt x="16915" y="724"/>
                    <a:pt x="16992" y="731"/>
                    <a:pt x="17715" y="745"/>
                  </a:cubicBezTo>
                  <a:lnTo>
                    <a:pt x="17715" y="745"/>
                  </a:lnTo>
                  <a:cubicBezTo>
                    <a:pt x="18021" y="752"/>
                    <a:pt x="18361" y="759"/>
                    <a:pt x="18403" y="765"/>
                  </a:cubicBezTo>
                  <a:lnTo>
                    <a:pt x="18403" y="765"/>
                  </a:lnTo>
                  <a:cubicBezTo>
                    <a:pt x="18403" y="772"/>
                    <a:pt x="18403" y="772"/>
                    <a:pt x="18410" y="772"/>
                  </a:cubicBezTo>
                  <a:lnTo>
                    <a:pt x="18410" y="772"/>
                  </a:lnTo>
                  <a:cubicBezTo>
                    <a:pt x="18417" y="772"/>
                    <a:pt x="18431" y="765"/>
                    <a:pt x="18438" y="759"/>
                  </a:cubicBezTo>
                  <a:lnTo>
                    <a:pt x="18438" y="759"/>
                  </a:lnTo>
                  <a:cubicBezTo>
                    <a:pt x="18445" y="745"/>
                    <a:pt x="18438" y="724"/>
                    <a:pt x="18424" y="717"/>
                  </a:cubicBezTo>
                  <a:lnTo>
                    <a:pt x="18424" y="717"/>
                  </a:lnTo>
                  <a:cubicBezTo>
                    <a:pt x="18410" y="710"/>
                    <a:pt x="18340" y="703"/>
                    <a:pt x="17715" y="689"/>
                  </a:cubicBezTo>
                  <a:lnTo>
                    <a:pt x="17715" y="689"/>
                  </a:lnTo>
                  <a:cubicBezTo>
                    <a:pt x="17381" y="682"/>
                    <a:pt x="16971" y="668"/>
                    <a:pt x="16929" y="661"/>
                  </a:cubicBezTo>
                  <a:lnTo>
                    <a:pt x="16929" y="661"/>
                  </a:lnTo>
                  <a:cubicBezTo>
                    <a:pt x="16762" y="578"/>
                    <a:pt x="14489" y="501"/>
                    <a:pt x="10783" y="376"/>
                  </a:cubicBezTo>
                  <a:lnTo>
                    <a:pt x="10783" y="376"/>
                  </a:lnTo>
                  <a:cubicBezTo>
                    <a:pt x="8058" y="286"/>
                    <a:pt x="5236" y="195"/>
                    <a:pt x="5110" y="126"/>
                  </a:cubicBezTo>
                  <a:lnTo>
                    <a:pt x="5110" y="126"/>
                  </a:lnTo>
                  <a:cubicBezTo>
                    <a:pt x="5048" y="91"/>
                    <a:pt x="3935" y="70"/>
                    <a:pt x="1620" y="35"/>
                  </a:cubicBezTo>
                  <a:lnTo>
                    <a:pt x="1620" y="35"/>
                  </a:lnTo>
                  <a:cubicBezTo>
                    <a:pt x="793" y="22"/>
                    <a:pt x="84" y="8"/>
                    <a:pt x="35" y="1"/>
                  </a:cubicBezTo>
                  <a:lnTo>
                    <a:pt x="35" y="1"/>
                  </a:lnTo>
                  <a:cubicBezTo>
                    <a:pt x="35" y="1"/>
                    <a:pt x="35" y="1"/>
                    <a:pt x="35" y="1"/>
                  </a:cubicBezTo>
                  <a:lnTo>
                    <a:pt x="35" y="1"/>
                  </a:lnTo>
                  <a:cubicBezTo>
                    <a:pt x="21" y="1"/>
                    <a:pt x="7" y="8"/>
                    <a:pt x="1"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2"/>
            <p:cNvSpPr/>
            <p:nvPr/>
          </p:nvSpPr>
          <p:spPr>
            <a:xfrm>
              <a:off x="3222700" y="3430850"/>
              <a:ext cx="468075" cy="8725"/>
            </a:xfrm>
            <a:custGeom>
              <a:rect b="b" l="l" r="r" t="t"/>
              <a:pathLst>
                <a:path extrusionOk="0" h="349" w="18723">
                  <a:moveTo>
                    <a:pt x="174" y="1"/>
                  </a:moveTo>
                  <a:cubicBezTo>
                    <a:pt x="77" y="1"/>
                    <a:pt x="0" y="84"/>
                    <a:pt x="0" y="175"/>
                  </a:cubicBezTo>
                  <a:lnTo>
                    <a:pt x="0" y="175"/>
                  </a:lnTo>
                  <a:cubicBezTo>
                    <a:pt x="0" y="272"/>
                    <a:pt x="77" y="348"/>
                    <a:pt x="174" y="348"/>
                  </a:cubicBezTo>
                  <a:lnTo>
                    <a:pt x="174" y="348"/>
                  </a:lnTo>
                  <a:lnTo>
                    <a:pt x="18549" y="348"/>
                  </a:lnTo>
                  <a:cubicBezTo>
                    <a:pt x="18646" y="348"/>
                    <a:pt x="18723" y="272"/>
                    <a:pt x="18723" y="175"/>
                  </a:cubicBezTo>
                  <a:lnTo>
                    <a:pt x="18723" y="175"/>
                  </a:lnTo>
                  <a:cubicBezTo>
                    <a:pt x="18723" y="84"/>
                    <a:pt x="18646" y="1"/>
                    <a:pt x="18549" y="1"/>
                  </a:cubicBezTo>
                  <a:lnTo>
                    <a:pt x="18549"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 name="Google Shape;1112;p32"/>
          <p:cNvGrpSpPr/>
          <p:nvPr/>
        </p:nvGrpSpPr>
        <p:grpSpPr>
          <a:xfrm flipH="1" rot="10800000">
            <a:off x="608852" y="4037106"/>
            <a:ext cx="1772269" cy="1258669"/>
            <a:chOff x="-2" y="194681"/>
            <a:chExt cx="1772269" cy="1258669"/>
          </a:xfrm>
        </p:grpSpPr>
        <p:sp>
          <p:nvSpPr>
            <p:cNvPr id="1113" name="Google Shape;1113;p32"/>
            <p:cNvSpPr/>
            <p:nvPr/>
          </p:nvSpPr>
          <p:spPr>
            <a:xfrm>
              <a:off x="-2" y="194964"/>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2"/>
            <p:cNvSpPr/>
            <p:nvPr/>
          </p:nvSpPr>
          <p:spPr>
            <a:xfrm>
              <a:off x="-2" y="1946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 name="Google Shape;1115;p32"/>
          <p:cNvGrpSpPr/>
          <p:nvPr/>
        </p:nvGrpSpPr>
        <p:grpSpPr>
          <a:xfrm flipH="1" rot="-7065387">
            <a:off x="68933" y="3926353"/>
            <a:ext cx="1227952" cy="1098169"/>
            <a:chOff x="-906575" y="1425100"/>
            <a:chExt cx="964375" cy="862450"/>
          </a:xfrm>
        </p:grpSpPr>
        <p:sp>
          <p:nvSpPr>
            <p:cNvPr id="1116" name="Google Shape;1116;p32"/>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2"/>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2"/>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 name="Google Shape;1119;p32"/>
          <p:cNvGrpSpPr/>
          <p:nvPr/>
        </p:nvGrpSpPr>
        <p:grpSpPr>
          <a:xfrm>
            <a:off x="4163431" y="-396090"/>
            <a:ext cx="5907804" cy="3617036"/>
            <a:chOff x="547475" y="1055975"/>
            <a:chExt cx="2585925" cy="1583225"/>
          </a:xfrm>
        </p:grpSpPr>
        <p:sp>
          <p:nvSpPr>
            <p:cNvPr id="1120" name="Google Shape;1120;p32"/>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2"/>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2"/>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2"/>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2"/>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2"/>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2"/>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2"/>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2"/>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2"/>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2"/>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2"/>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2"/>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2"/>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2"/>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2"/>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2"/>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2"/>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2"/>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_1">
    <p:bg>
      <p:bgPr>
        <a:solidFill>
          <a:schemeClr val="dk1"/>
        </a:solidFill>
      </p:bgPr>
    </p:bg>
    <p:spTree>
      <p:nvGrpSpPr>
        <p:cNvPr id="1139" name="Shape 1139"/>
        <p:cNvGrpSpPr/>
        <p:nvPr/>
      </p:nvGrpSpPr>
      <p:grpSpPr>
        <a:xfrm>
          <a:off x="0" y="0"/>
          <a:ext cx="0" cy="0"/>
          <a:chOff x="0" y="0"/>
          <a:chExt cx="0" cy="0"/>
        </a:xfrm>
      </p:grpSpPr>
      <p:grpSp>
        <p:nvGrpSpPr>
          <p:cNvPr id="1140" name="Google Shape;1140;p33"/>
          <p:cNvGrpSpPr/>
          <p:nvPr/>
        </p:nvGrpSpPr>
        <p:grpSpPr>
          <a:xfrm rot="-10261420">
            <a:off x="6328951" y="3504209"/>
            <a:ext cx="3318038" cy="2031459"/>
            <a:chOff x="547475" y="1055975"/>
            <a:chExt cx="2585925" cy="1583225"/>
          </a:xfrm>
        </p:grpSpPr>
        <p:sp>
          <p:nvSpPr>
            <p:cNvPr id="1141" name="Google Shape;1141;p33"/>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3"/>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3"/>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3"/>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3"/>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3"/>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3"/>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3"/>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3"/>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3"/>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3"/>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3"/>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3"/>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3"/>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3"/>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3"/>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3"/>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3"/>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3"/>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33"/>
          <p:cNvGrpSpPr/>
          <p:nvPr/>
        </p:nvGrpSpPr>
        <p:grpSpPr>
          <a:xfrm flipH="1" rot="-4131452">
            <a:off x="-982582" y="975020"/>
            <a:ext cx="5614171" cy="2929725"/>
            <a:chOff x="1896625" y="1838350"/>
            <a:chExt cx="3850475" cy="2009350"/>
          </a:xfrm>
        </p:grpSpPr>
        <p:sp>
          <p:nvSpPr>
            <p:cNvPr id="1161" name="Google Shape;1161;p33"/>
            <p:cNvSpPr/>
            <p:nvPr/>
          </p:nvSpPr>
          <p:spPr>
            <a:xfrm>
              <a:off x="1896625" y="2675600"/>
              <a:ext cx="3850475" cy="752250"/>
            </a:xfrm>
            <a:custGeom>
              <a:rect b="b" l="l" r="r" t="t"/>
              <a:pathLst>
                <a:path extrusionOk="0" h="30090" w="154019">
                  <a:moveTo>
                    <a:pt x="1" y="678"/>
                  </a:moveTo>
                  <a:cubicBezTo>
                    <a:pt x="4707" y="2575"/>
                    <a:pt x="9094" y="5249"/>
                    <a:pt x="13345" y="7849"/>
                  </a:cubicBezTo>
                  <a:lnTo>
                    <a:pt x="13345" y="7849"/>
                  </a:lnTo>
                  <a:cubicBezTo>
                    <a:pt x="14983" y="8847"/>
                    <a:pt x="16671" y="9870"/>
                    <a:pt x="18347" y="10843"/>
                  </a:cubicBezTo>
                  <a:lnTo>
                    <a:pt x="18347" y="10843"/>
                  </a:lnTo>
                  <a:cubicBezTo>
                    <a:pt x="23966" y="14096"/>
                    <a:pt x="32443" y="18347"/>
                    <a:pt x="41068" y="17681"/>
                  </a:cubicBezTo>
                  <a:lnTo>
                    <a:pt x="41068" y="17681"/>
                  </a:lnTo>
                  <a:cubicBezTo>
                    <a:pt x="46243" y="17287"/>
                    <a:pt x="50851" y="15168"/>
                    <a:pt x="55324" y="13135"/>
                  </a:cubicBezTo>
                  <a:lnTo>
                    <a:pt x="55324" y="13135"/>
                  </a:lnTo>
                  <a:cubicBezTo>
                    <a:pt x="60339" y="10831"/>
                    <a:pt x="65526" y="8453"/>
                    <a:pt x="71366" y="8674"/>
                  </a:cubicBezTo>
                  <a:lnTo>
                    <a:pt x="71366" y="8674"/>
                  </a:lnTo>
                  <a:cubicBezTo>
                    <a:pt x="76480" y="8859"/>
                    <a:pt x="82012" y="11040"/>
                    <a:pt x="88283" y="15353"/>
                  </a:cubicBezTo>
                  <a:lnTo>
                    <a:pt x="88283" y="15353"/>
                  </a:lnTo>
                  <a:cubicBezTo>
                    <a:pt x="89935" y="16474"/>
                    <a:pt x="91561" y="17694"/>
                    <a:pt x="93150" y="18864"/>
                  </a:cubicBezTo>
                  <a:lnTo>
                    <a:pt x="93150" y="18864"/>
                  </a:lnTo>
                  <a:cubicBezTo>
                    <a:pt x="96428" y="21292"/>
                    <a:pt x="99816" y="23817"/>
                    <a:pt x="103562" y="25764"/>
                  </a:cubicBezTo>
                  <a:lnTo>
                    <a:pt x="103562" y="25764"/>
                  </a:lnTo>
                  <a:cubicBezTo>
                    <a:pt x="110092" y="29177"/>
                    <a:pt x="116709" y="30089"/>
                    <a:pt x="121736" y="28302"/>
                  </a:cubicBezTo>
                  <a:lnTo>
                    <a:pt x="121736" y="28302"/>
                  </a:lnTo>
                  <a:cubicBezTo>
                    <a:pt x="124496" y="27317"/>
                    <a:pt x="126726" y="25542"/>
                    <a:pt x="128882" y="23842"/>
                  </a:cubicBezTo>
                  <a:lnTo>
                    <a:pt x="128882" y="23842"/>
                  </a:lnTo>
                  <a:cubicBezTo>
                    <a:pt x="131421" y="21834"/>
                    <a:pt x="133811" y="19936"/>
                    <a:pt x="137002" y="19160"/>
                  </a:cubicBezTo>
                  <a:lnTo>
                    <a:pt x="137002" y="19160"/>
                  </a:lnTo>
                  <a:cubicBezTo>
                    <a:pt x="141512" y="18063"/>
                    <a:pt x="146514" y="19554"/>
                    <a:pt x="151344" y="20996"/>
                  </a:cubicBezTo>
                  <a:lnTo>
                    <a:pt x="151344" y="20996"/>
                  </a:lnTo>
                  <a:cubicBezTo>
                    <a:pt x="152232" y="21267"/>
                    <a:pt x="153119" y="21526"/>
                    <a:pt x="154018" y="21784"/>
                  </a:cubicBezTo>
                  <a:lnTo>
                    <a:pt x="154018" y="21784"/>
                  </a:lnTo>
                  <a:lnTo>
                    <a:pt x="154018" y="21131"/>
                  </a:lnTo>
                  <a:cubicBezTo>
                    <a:pt x="153193" y="20897"/>
                    <a:pt x="152367" y="20651"/>
                    <a:pt x="151529" y="20404"/>
                  </a:cubicBezTo>
                  <a:lnTo>
                    <a:pt x="151529" y="20404"/>
                  </a:lnTo>
                  <a:cubicBezTo>
                    <a:pt x="146588" y="18926"/>
                    <a:pt x="141475" y="17410"/>
                    <a:pt x="136756" y="18544"/>
                  </a:cubicBezTo>
                  <a:lnTo>
                    <a:pt x="136756" y="18544"/>
                  </a:lnTo>
                  <a:cubicBezTo>
                    <a:pt x="133404" y="19357"/>
                    <a:pt x="130842" y="21390"/>
                    <a:pt x="128365" y="23349"/>
                  </a:cubicBezTo>
                  <a:lnTo>
                    <a:pt x="128365" y="23349"/>
                  </a:lnTo>
                  <a:cubicBezTo>
                    <a:pt x="126258" y="25025"/>
                    <a:pt x="124065" y="26762"/>
                    <a:pt x="121416" y="27711"/>
                  </a:cubicBezTo>
                  <a:lnTo>
                    <a:pt x="121416" y="27711"/>
                  </a:lnTo>
                  <a:cubicBezTo>
                    <a:pt x="116598" y="29436"/>
                    <a:pt x="110216" y="28524"/>
                    <a:pt x="103895" y="25234"/>
                  </a:cubicBezTo>
                  <a:lnTo>
                    <a:pt x="103895" y="25234"/>
                  </a:lnTo>
                  <a:cubicBezTo>
                    <a:pt x="100211" y="23312"/>
                    <a:pt x="96835" y="20811"/>
                    <a:pt x="93582" y="18396"/>
                  </a:cubicBezTo>
                  <a:lnTo>
                    <a:pt x="93582" y="18396"/>
                  </a:lnTo>
                  <a:cubicBezTo>
                    <a:pt x="92005" y="17226"/>
                    <a:pt x="90366" y="16006"/>
                    <a:pt x="88702" y="14860"/>
                  </a:cubicBezTo>
                  <a:lnTo>
                    <a:pt x="88702" y="14860"/>
                  </a:lnTo>
                  <a:cubicBezTo>
                    <a:pt x="82295" y="10461"/>
                    <a:pt x="76615" y="8231"/>
                    <a:pt x="71329" y="8034"/>
                  </a:cubicBezTo>
                  <a:lnTo>
                    <a:pt x="71329" y="8034"/>
                  </a:lnTo>
                  <a:cubicBezTo>
                    <a:pt x="65304" y="7812"/>
                    <a:pt x="60030" y="10227"/>
                    <a:pt x="54942" y="12568"/>
                  </a:cubicBezTo>
                  <a:lnTo>
                    <a:pt x="54942" y="12568"/>
                  </a:lnTo>
                  <a:cubicBezTo>
                    <a:pt x="50531" y="14576"/>
                    <a:pt x="45972" y="16671"/>
                    <a:pt x="40945" y="17053"/>
                  </a:cubicBezTo>
                  <a:lnTo>
                    <a:pt x="40945" y="17053"/>
                  </a:lnTo>
                  <a:cubicBezTo>
                    <a:pt x="34550" y="17546"/>
                    <a:pt x="27490" y="15402"/>
                    <a:pt x="18705" y="10326"/>
                  </a:cubicBezTo>
                  <a:lnTo>
                    <a:pt x="18705" y="10326"/>
                  </a:lnTo>
                  <a:cubicBezTo>
                    <a:pt x="17041" y="9364"/>
                    <a:pt x="15353" y="8329"/>
                    <a:pt x="13727" y="7344"/>
                  </a:cubicBezTo>
                  <a:lnTo>
                    <a:pt x="13727" y="7344"/>
                  </a:lnTo>
                  <a:cubicBezTo>
                    <a:pt x="9365" y="4682"/>
                    <a:pt x="4868" y="193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3"/>
            <p:cNvSpPr/>
            <p:nvPr/>
          </p:nvSpPr>
          <p:spPr>
            <a:xfrm>
              <a:off x="1896625" y="2626000"/>
              <a:ext cx="3850475" cy="779975"/>
            </a:xfrm>
            <a:custGeom>
              <a:rect b="b" l="l" r="r" t="t"/>
              <a:pathLst>
                <a:path extrusionOk="0" h="31199" w="154019">
                  <a:moveTo>
                    <a:pt x="1" y="111"/>
                  </a:moveTo>
                  <a:cubicBezTo>
                    <a:pt x="4338" y="1762"/>
                    <a:pt x="8231" y="4067"/>
                    <a:pt x="11213" y="5952"/>
                  </a:cubicBezTo>
                  <a:lnTo>
                    <a:pt x="11213" y="5952"/>
                  </a:lnTo>
                  <a:cubicBezTo>
                    <a:pt x="12568" y="6814"/>
                    <a:pt x="13924" y="7701"/>
                    <a:pt x="15230" y="8552"/>
                  </a:cubicBezTo>
                  <a:lnTo>
                    <a:pt x="15230" y="8552"/>
                  </a:lnTo>
                  <a:cubicBezTo>
                    <a:pt x="16548" y="9426"/>
                    <a:pt x="17916" y="10326"/>
                    <a:pt x="19284" y="11188"/>
                  </a:cubicBezTo>
                  <a:lnTo>
                    <a:pt x="19284" y="11188"/>
                  </a:lnTo>
                  <a:cubicBezTo>
                    <a:pt x="21477" y="12568"/>
                    <a:pt x="23473" y="13714"/>
                    <a:pt x="25383" y="14675"/>
                  </a:cubicBezTo>
                  <a:lnTo>
                    <a:pt x="25383" y="14675"/>
                  </a:lnTo>
                  <a:cubicBezTo>
                    <a:pt x="31346" y="17669"/>
                    <a:pt x="36632" y="18975"/>
                    <a:pt x="41524" y="18667"/>
                  </a:cubicBezTo>
                  <a:lnTo>
                    <a:pt x="41524" y="18667"/>
                  </a:lnTo>
                  <a:cubicBezTo>
                    <a:pt x="46699" y="18335"/>
                    <a:pt x="51319" y="16166"/>
                    <a:pt x="55780" y="14072"/>
                  </a:cubicBezTo>
                  <a:lnTo>
                    <a:pt x="55780" y="14072"/>
                  </a:lnTo>
                  <a:cubicBezTo>
                    <a:pt x="57160" y="13418"/>
                    <a:pt x="58589" y="12753"/>
                    <a:pt x="60006" y="12149"/>
                  </a:cubicBezTo>
                  <a:lnTo>
                    <a:pt x="60006" y="12149"/>
                  </a:lnTo>
                  <a:cubicBezTo>
                    <a:pt x="63099" y="10843"/>
                    <a:pt x="67239" y="9352"/>
                    <a:pt x="71908" y="9451"/>
                  </a:cubicBezTo>
                  <a:lnTo>
                    <a:pt x="71908" y="9451"/>
                  </a:lnTo>
                  <a:cubicBezTo>
                    <a:pt x="74915" y="9525"/>
                    <a:pt x="78118" y="10264"/>
                    <a:pt x="81408" y="11657"/>
                  </a:cubicBezTo>
                  <a:lnTo>
                    <a:pt x="81408" y="11657"/>
                  </a:lnTo>
                  <a:cubicBezTo>
                    <a:pt x="83897" y="12704"/>
                    <a:pt x="86435" y="14096"/>
                    <a:pt x="89158" y="15920"/>
                  </a:cubicBezTo>
                  <a:lnTo>
                    <a:pt x="89158" y="15920"/>
                  </a:lnTo>
                  <a:cubicBezTo>
                    <a:pt x="91253" y="17324"/>
                    <a:pt x="93298" y="18865"/>
                    <a:pt x="95282" y="20355"/>
                  </a:cubicBezTo>
                  <a:lnTo>
                    <a:pt x="95282" y="20355"/>
                  </a:lnTo>
                  <a:cubicBezTo>
                    <a:pt x="96835" y="21526"/>
                    <a:pt x="98461" y="22733"/>
                    <a:pt x="100075" y="23867"/>
                  </a:cubicBezTo>
                  <a:lnTo>
                    <a:pt x="100075" y="23867"/>
                  </a:lnTo>
                  <a:cubicBezTo>
                    <a:pt x="101566" y="24914"/>
                    <a:pt x="102921" y="25789"/>
                    <a:pt x="104215" y="26541"/>
                  </a:cubicBezTo>
                  <a:lnTo>
                    <a:pt x="104215" y="26541"/>
                  </a:lnTo>
                  <a:cubicBezTo>
                    <a:pt x="110018" y="29892"/>
                    <a:pt x="116007" y="31198"/>
                    <a:pt x="120639" y="30126"/>
                  </a:cubicBezTo>
                  <a:lnTo>
                    <a:pt x="120639" y="30126"/>
                  </a:lnTo>
                  <a:cubicBezTo>
                    <a:pt x="120837" y="30077"/>
                    <a:pt x="121034" y="30028"/>
                    <a:pt x="121231" y="29966"/>
                  </a:cubicBezTo>
                  <a:lnTo>
                    <a:pt x="121231" y="29966"/>
                  </a:lnTo>
                  <a:cubicBezTo>
                    <a:pt x="123843" y="29227"/>
                    <a:pt x="126049" y="27748"/>
                    <a:pt x="128168" y="26307"/>
                  </a:cubicBezTo>
                  <a:lnTo>
                    <a:pt x="128168" y="26307"/>
                  </a:lnTo>
                  <a:cubicBezTo>
                    <a:pt x="130632" y="24631"/>
                    <a:pt x="133183" y="22906"/>
                    <a:pt x="136448" y="22278"/>
                  </a:cubicBezTo>
                  <a:lnTo>
                    <a:pt x="136448" y="22278"/>
                  </a:lnTo>
                  <a:cubicBezTo>
                    <a:pt x="137926" y="21994"/>
                    <a:pt x="139504" y="21933"/>
                    <a:pt x="141290" y="22105"/>
                  </a:cubicBezTo>
                  <a:lnTo>
                    <a:pt x="141290" y="22105"/>
                  </a:lnTo>
                  <a:cubicBezTo>
                    <a:pt x="144370" y="22388"/>
                    <a:pt x="147586" y="23325"/>
                    <a:pt x="150691" y="24224"/>
                  </a:cubicBezTo>
                  <a:lnTo>
                    <a:pt x="150691" y="24224"/>
                  </a:lnTo>
                  <a:cubicBezTo>
                    <a:pt x="151800" y="24545"/>
                    <a:pt x="152909" y="24865"/>
                    <a:pt x="154018" y="25161"/>
                  </a:cubicBezTo>
                  <a:lnTo>
                    <a:pt x="154018" y="25161"/>
                  </a:lnTo>
                  <a:lnTo>
                    <a:pt x="154018" y="25062"/>
                  </a:lnTo>
                  <a:cubicBezTo>
                    <a:pt x="152922" y="24766"/>
                    <a:pt x="151813" y="24446"/>
                    <a:pt x="150728" y="24126"/>
                  </a:cubicBezTo>
                  <a:lnTo>
                    <a:pt x="150728" y="24126"/>
                  </a:lnTo>
                  <a:cubicBezTo>
                    <a:pt x="147611" y="23226"/>
                    <a:pt x="144383" y="22290"/>
                    <a:pt x="141302" y="21994"/>
                  </a:cubicBezTo>
                  <a:lnTo>
                    <a:pt x="141302" y="21994"/>
                  </a:lnTo>
                  <a:cubicBezTo>
                    <a:pt x="139504" y="21834"/>
                    <a:pt x="137902" y="21883"/>
                    <a:pt x="136411" y="22179"/>
                  </a:cubicBezTo>
                  <a:lnTo>
                    <a:pt x="136411" y="22179"/>
                  </a:lnTo>
                  <a:cubicBezTo>
                    <a:pt x="133121" y="22807"/>
                    <a:pt x="130558" y="24545"/>
                    <a:pt x="128094" y="26220"/>
                  </a:cubicBezTo>
                  <a:lnTo>
                    <a:pt x="128094" y="26220"/>
                  </a:lnTo>
                  <a:cubicBezTo>
                    <a:pt x="125975" y="27650"/>
                    <a:pt x="123781" y="29141"/>
                    <a:pt x="121194" y="29868"/>
                  </a:cubicBezTo>
                  <a:lnTo>
                    <a:pt x="121194" y="29868"/>
                  </a:lnTo>
                  <a:cubicBezTo>
                    <a:pt x="120997" y="29929"/>
                    <a:pt x="120800" y="29978"/>
                    <a:pt x="120602" y="30028"/>
                  </a:cubicBezTo>
                  <a:lnTo>
                    <a:pt x="120602" y="30028"/>
                  </a:lnTo>
                  <a:cubicBezTo>
                    <a:pt x="115994" y="31087"/>
                    <a:pt x="110043" y="29794"/>
                    <a:pt x="104264" y="26455"/>
                  </a:cubicBezTo>
                  <a:lnTo>
                    <a:pt x="104264" y="26455"/>
                  </a:lnTo>
                  <a:cubicBezTo>
                    <a:pt x="102983" y="25715"/>
                    <a:pt x="101640" y="24840"/>
                    <a:pt x="100137" y="23793"/>
                  </a:cubicBezTo>
                  <a:lnTo>
                    <a:pt x="100137" y="23793"/>
                  </a:lnTo>
                  <a:cubicBezTo>
                    <a:pt x="98523" y="22660"/>
                    <a:pt x="96908" y="21452"/>
                    <a:pt x="95356" y="20281"/>
                  </a:cubicBezTo>
                  <a:lnTo>
                    <a:pt x="95356" y="20281"/>
                  </a:lnTo>
                  <a:cubicBezTo>
                    <a:pt x="93372" y="18791"/>
                    <a:pt x="91315" y="17250"/>
                    <a:pt x="89220" y="15846"/>
                  </a:cubicBezTo>
                  <a:lnTo>
                    <a:pt x="89220" y="15846"/>
                  </a:lnTo>
                  <a:cubicBezTo>
                    <a:pt x="86485" y="14010"/>
                    <a:pt x="83946" y="12605"/>
                    <a:pt x="81457" y="11558"/>
                  </a:cubicBezTo>
                  <a:lnTo>
                    <a:pt x="81457" y="11558"/>
                  </a:lnTo>
                  <a:cubicBezTo>
                    <a:pt x="78143" y="10166"/>
                    <a:pt x="74927" y="9426"/>
                    <a:pt x="71896" y="9352"/>
                  </a:cubicBezTo>
                  <a:lnTo>
                    <a:pt x="71896" y="9352"/>
                  </a:lnTo>
                  <a:cubicBezTo>
                    <a:pt x="67214" y="9242"/>
                    <a:pt x="63049" y="10745"/>
                    <a:pt x="59944" y="12063"/>
                  </a:cubicBezTo>
                  <a:lnTo>
                    <a:pt x="59944" y="12063"/>
                  </a:lnTo>
                  <a:cubicBezTo>
                    <a:pt x="58527" y="12667"/>
                    <a:pt x="57098" y="13332"/>
                    <a:pt x="55718" y="13985"/>
                  </a:cubicBezTo>
                  <a:lnTo>
                    <a:pt x="55718" y="13985"/>
                  </a:lnTo>
                  <a:cubicBezTo>
                    <a:pt x="51258" y="16068"/>
                    <a:pt x="46662" y="18236"/>
                    <a:pt x="41511" y="18556"/>
                  </a:cubicBezTo>
                  <a:lnTo>
                    <a:pt x="41511" y="18556"/>
                  </a:lnTo>
                  <a:cubicBezTo>
                    <a:pt x="36632" y="18865"/>
                    <a:pt x="31371" y="17571"/>
                    <a:pt x="25432" y="14589"/>
                  </a:cubicBezTo>
                  <a:lnTo>
                    <a:pt x="25432" y="14589"/>
                  </a:lnTo>
                  <a:cubicBezTo>
                    <a:pt x="23522" y="13628"/>
                    <a:pt x="21526" y="12494"/>
                    <a:pt x="19345" y="11102"/>
                  </a:cubicBezTo>
                  <a:lnTo>
                    <a:pt x="19345" y="11102"/>
                  </a:lnTo>
                  <a:cubicBezTo>
                    <a:pt x="17990" y="10252"/>
                    <a:pt x="16610" y="9352"/>
                    <a:pt x="15291" y="8478"/>
                  </a:cubicBezTo>
                  <a:lnTo>
                    <a:pt x="15291" y="8478"/>
                  </a:lnTo>
                  <a:cubicBezTo>
                    <a:pt x="13985" y="7615"/>
                    <a:pt x="12630" y="6728"/>
                    <a:pt x="11287" y="5878"/>
                  </a:cubicBezTo>
                  <a:lnTo>
                    <a:pt x="11287" y="5878"/>
                  </a:lnTo>
                  <a:cubicBezTo>
                    <a:pt x="8281" y="3980"/>
                    <a:pt x="4375" y="166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3"/>
            <p:cNvSpPr/>
            <p:nvPr/>
          </p:nvSpPr>
          <p:spPr>
            <a:xfrm>
              <a:off x="1896625" y="2569625"/>
              <a:ext cx="3850475" cy="823725"/>
            </a:xfrm>
            <a:custGeom>
              <a:rect b="b" l="l" r="r" t="t"/>
              <a:pathLst>
                <a:path extrusionOk="0" h="32949" w="154019">
                  <a:moveTo>
                    <a:pt x="1" y="99"/>
                  </a:moveTo>
                  <a:cubicBezTo>
                    <a:pt x="3808" y="1467"/>
                    <a:pt x="7702" y="3512"/>
                    <a:pt x="12199" y="6531"/>
                  </a:cubicBezTo>
                  <a:lnTo>
                    <a:pt x="12199" y="6531"/>
                  </a:lnTo>
                  <a:cubicBezTo>
                    <a:pt x="13764" y="7566"/>
                    <a:pt x="15304" y="8663"/>
                    <a:pt x="16795" y="9722"/>
                  </a:cubicBezTo>
                  <a:lnTo>
                    <a:pt x="16795" y="9722"/>
                  </a:lnTo>
                  <a:cubicBezTo>
                    <a:pt x="17867" y="10474"/>
                    <a:pt x="18976" y="11262"/>
                    <a:pt x="20060" y="12014"/>
                  </a:cubicBezTo>
                  <a:lnTo>
                    <a:pt x="20060" y="12014"/>
                  </a:lnTo>
                  <a:cubicBezTo>
                    <a:pt x="22204" y="13493"/>
                    <a:pt x="24151" y="14700"/>
                    <a:pt x="25974" y="15723"/>
                  </a:cubicBezTo>
                  <a:lnTo>
                    <a:pt x="25974" y="15723"/>
                  </a:lnTo>
                  <a:cubicBezTo>
                    <a:pt x="28796" y="17275"/>
                    <a:pt x="31469" y="18421"/>
                    <a:pt x="34032" y="19160"/>
                  </a:cubicBezTo>
                  <a:lnTo>
                    <a:pt x="34032" y="19160"/>
                  </a:lnTo>
                  <a:cubicBezTo>
                    <a:pt x="36817" y="19974"/>
                    <a:pt x="39466" y="20306"/>
                    <a:pt x="42029" y="20183"/>
                  </a:cubicBezTo>
                  <a:lnTo>
                    <a:pt x="42029" y="20183"/>
                  </a:lnTo>
                  <a:cubicBezTo>
                    <a:pt x="47266" y="19912"/>
                    <a:pt x="51898" y="17682"/>
                    <a:pt x="56383" y="15526"/>
                  </a:cubicBezTo>
                  <a:lnTo>
                    <a:pt x="56383" y="15526"/>
                  </a:lnTo>
                  <a:cubicBezTo>
                    <a:pt x="57751" y="14873"/>
                    <a:pt x="59156" y="14195"/>
                    <a:pt x="60548" y="13591"/>
                  </a:cubicBezTo>
                  <a:lnTo>
                    <a:pt x="60548" y="13591"/>
                  </a:lnTo>
                  <a:cubicBezTo>
                    <a:pt x="65107" y="11607"/>
                    <a:pt x="68779" y="10745"/>
                    <a:pt x="72450" y="10770"/>
                  </a:cubicBezTo>
                  <a:lnTo>
                    <a:pt x="72450" y="10770"/>
                  </a:lnTo>
                  <a:cubicBezTo>
                    <a:pt x="75494" y="10794"/>
                    <a:pt x="78710" y="11484"/>
                    <a:pt x="82012" y="12803"/>
                  </a:cubicBezTo>
                  <a:lnTo>
                    <a:pt x="82012" y="12803"/>
                  </a:lnTo>
                  <a:cubicBezTo>
                    <a:pt x="84525" y="13801"/>
                    <a:pt x="87162" y="15205"/>
                    <a:pt x="89848" y="16967"/>
                  </a:cubicBezTo>
                  <a:lnTo>
                    <a:pt x="89848" y="16967"/>
                  </a:lnTo>
                  <a:cubicBezTo>
                    <a:pt x="92497" y="18705"/>
                    <a:pt x="95036" y="20651"/>
                    <a:pt x="97488" y="22536"/>
                  </a:cubicBezTo>
                  <a:lnTo>
                    <a:pt x="97488" y="22536"/>
                  </a:lnTo>
                  <a:cubicBezTo>
                    <a:pt x="98547" y="23350"/>
                    <a:pt x="99656" y="24200"/>
                    <a:pt x="100740" y="25013"/>
                  </a:cubicBezTo>
                  <a:lnTo>
                    <a:pt x="100740" y="25013"/>
                  </a:lnTo>
                  <a:cubicBezTo>
                    <a:pt x="102256" y="26134"/>
                    <a:pt x="103525" y="27021"/>
                    <a:pt x="104720" y="27798"/>
                  </a:cubicBezTo>
                  <a:lnTo>
                    <a:pt x="104720" y="27798"/>
                  </a:lnTo>
                  <a:cubicBezTo>
                    <a:pt x="110289" y="31359"/>
                    <a:pt x="115809" y="32948"/>
                    <a:pt x="120282" y="32258"/>
                  </a:cubicBezTo>
                  <a:lnTo>
                    <a:pt x="120282" y="32258"/>
                  </a:lnTo>
                  <a:cubicBezTo>
                    <a:pt x="120479" y="32221"/>
                    <a:pt x="120676" y="32184"/>
                    <a:pt x="120861" y="32147"/>
                  </a:cubicBezTo>
                  <a:lnTo>
                    <a:pt x="120861" y="32147"/>
                  </a:lnTo>
                  <a:cubicBezTo>
                    <a:pt x="123387" y="31642"/>
                    <a:pt x="125482" y="30459"/>
                    <a:pt x="127700" y="29215"/>
                  </a:cubicBezTo>
                  <a:lnTo>
                    <a:pt x="127700" y="29215"/>
                  </a:lnTo>
                  <a:cubicBezTo>
                    <a:pt x="130176" y="27822"/>
                    <a:pt x="132739" y="26381"/>
                    <a:pt x="135992" y="25913"/>
                  </a:cubicBezTo>
                  <a:lnTo>
                    <a:pt x="135992" y="25913"/>
                  </a:lnTo>
                  <a:cubicBezTo>
                    <a:pt x="137470" y="25703"/>
                    <a:pt x="139048" y="25703"/>
                    <a:pt x="140847" y="25900"/>
                  </a:cubicBezTo>
                  <a:lnTo>
                    <a:pt x="140847" y="25900"/>
                  </a:lnTo>
                  <a:cubicBezTo>
                    <a:pt x="143804" y="26245"/>
                    <a:pt x="146921" y="27120"/>
                    <a:pt x="149927" y="27970"/>
                  </a:cubicBezTo>
                  <a:lnTo>
                    <a:pt x="149927" y="27970"/>
                  </a:lnTo>
                  <a:cubicBezTo>
                    <a:pt x="151283" y="28352"/>
                    <a:pt x="152650" y="28734"/>
                    <a:pt x="154018" y="29067"/>
                  </a:cubicBezTo>
                  <a:lnTo>
                    <a:pt x="154018" y="29067"/>
                  </a:lnTo>
                  <a:lnTo>
                    <a:pt x="154018" y="28968"/>
                  </a:lnTo>
                  <a:cubicBezTo>
                    <a:pt x="152663" y="28636"/>
                    <a:pt x="151295" y="28254"/>
                    <a:pt x="149952" y="27872"/>
                  </a:cubicBezTo>
                  <a:lnTo>
                    <a:pt x="149952" y="27872"/>
                  </a:lnTo>
                  <a:cubicBezTo>
                    <a:pt x="146933" y="27021"/>
                    <a:pt x="143828" y="26147"/>
                    <a:pt x="140847" y="25802"/>
                  </a:cubicBezTo>
                  <a:lnTo>
                    <a:pt x="140847" y="25802"/>
                  </a:lnTo>
                  <a:cubicBezTo>
                    <a:pt x="139048" y="25592"/>
                    <a:pt x="137446" y="25605"/>
                    <a:pt x="135967" y="25814"/>
                  </a:cubicBezTo>
                  <a:lnTo>
                    <a:pt x="135967" y="25814"/>
                  </a:lnTo>
                  <a:cubicBezTo>
                    <a:pt x="132690" y="26282"/>
                    <a:pt x="130115" y="27736"/>
                    <a:pt x="127638" y="29128"/>
                  </a:cubicBezTo>
                  <a:lnTo>
                    <a:pt x="127638" y="29128"/>
                  </a:lnTo>
                  <a:cubicBezTo>
                    <a:pt x="125420" y="30373"/>
                    <a:pt x="123338" y="31556"/>
                    <a:pt x="120824" y="32061"/>
                  </a:cubicBezTo>
                  <a:lnTo>
                    <a:pt x="120824" y="32061"/>
                  </a:lnTo>
                  <a:cubicBezTo>
                    <a:pt x="120639" y="32098"/>
                    <a:pt x="120455" y="32123"/>
                    <a:pt x="120257" y="32160"/>
                  </a:cubicBezTo>
                  <a:lnTo>
                    <a:pt x="120257" y="32160"/>
                  </a:lnTo>
                  <a:cubicBezTo>
                    <a:pt x="115809" y="32837"/>
                    <a:pt x="110314" y="31260"/>
                    <a:pt x="104782" y="27724"/>
                  </a:cubicBezTo>
                  <a:lnTo>
                    <a:pt x="104782" y="27724"/>
                  </a:lnTo>
                  <a:cubicBezTo>
                    <a:pt x="103587" y="26948"/>
                    <a:pt x="102318" y="26060"/>
                    <a:pt x="100802" y="24939"/>
                  </a:cubicBezTo>
                  <a:lnTo>
                    <a:pt x="100802" y="24939"/>
                  </a:lnTo>
                  <a:cubicBezTo>
                    <a:pt x="99718" y="24126"/>
                    <a:pt x="98621" y="23288"/>
                    <a:pt x="97549" y="22463"/>
                  </a:cubicBezTo>
                  <a:lnTo>
                    <a:pt x="97549" y="22463"/>
                  </a:lnTo>
                  <a:cubicBezTo>
                    <a:pt x="95097" y="20577"/>
                    <a:pt x="92559" y="18631"/>
                    <a:pt x="89910" y="16893"/>
                  </a:cubicBezTo>
                  <a:lnTo>
                    <a:pt x="89910" y="16893"/>
                  </a:lnTo>
                  <a:cubicBezTo>
                    <a:pt x="87211" y="15119"/>
                    <a:pt x="84575" y="13714"/>
                    <a:pt x="82049" y="12716"/>
                  </a:cubicBezTo>
                  <a:lnTo>
                    <a:pt x="82049" y="12716"/>
                  </a:lnTo>
                  <a:cubicBezTo>
                    <a:pt x="78734" y="11386"/>
                    <a:pt x="75494" y="10696"/>
                    <a:pt x="72450" y="10671"/>
                  </a:cubicBezTo>
                  <a:lnTo>
                    <a:pt x="72450" y="10671"/>
                  </a:lnTo>
                  <a:cubicBezTo>
                    <a:pt x="68742" y="10646"/>
                    <a:pt x="65058" y="11509"/>
                    <a:pt x="60486" y="13493"/>
                  </a:cubicBezTo>
                  <a:lnTo>
                    <a:pt x="60486" y="13493"/>
                  </a:lnTo>
                  <a:cubicBezTo>
                    <a:pt x="59094" y="14109"/>
                    <a:pt x="57689" y="14786"/>
                    <a:pt x="56334" y="15439"/>
                  </a:cubicBezTo>
                  <a:lnTo>
                    <a:pt x="56334" y="15439"/>
                  </a:lnTo>
                  <a:cubicBezTo>
                    <a:pt x="51849" y="17583"/>
                    <a:pt x="47229" y="19813"/>
                    <a:pt x="42017" y="20085"/>
                  </a:cubicBezTo>
                  <a:lnTo>
                    <a:pt x="42017" y="20085"/>
                  </a:lnTo>
                  <a:cubicBezTo>
                    <a:pt x="37125" y="20331"/>
                    <a:pt x="31901" y="18877"/>
                    <a:pt x="26036" y="15637"/>
                  </a:cubicBezTo>
                  <a:lnTo>
                    <a:pt x="26036" y="15637"/>
                  </a:lnTo>
                  <a:cubicBezTo>
                    <a:pt x="24200" y="14626"/>
                    <a:pt x="22265" y="13419"/>
                    <a:pt x="20134" y="11940"/>
                  </a:cubicBezTo>
                  <a:lnTo>
                    <a:pt x="20134" y="11940"/>
                  </a:lnTo>
                  <a:cubicBezTo>
                    <a:pt x="19037" y="11188"/>
                    <a:pt x="17928" y="10400"/>
                    <a:pt x="16869" y="9648"/>
                  </a:cubicBezTo>
                  <a:lnTo>
                    <a:pt x="16869" y="9648"/>
                  </a:lnTo>
                  <a:cubicBezTo>
                    <a:pt x="15365" y="8589"/>
                    <a:pt x="13825" y="7492"/>
                    <a:pt x="12260" y="6445"/>
                  </a:cubicBezTo>
                  <a:lnTo>
                    <a:pt x="12260" y="6445"/>
                  </a:lnTo>
                  <a:cubicBezTo>
                    <a:pt x="7738" y="3426"/>
                    <a:pt x="3833" y="1368"/>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3"/>
            <p:cNvSpPr/>
            <p:nvPr/>
          </p:nvSpPr>
          <p:spPr>
            <a:xfrm>
              <a:off x="1896625" y="2513575"/>
              <a:ext cx="3850475" cy="868675"/>
            </a:xfrm>
            <a:custGeom>
              <a:rect b="b" l="l" r="r" t="t"/>
              <a:pathLst>
                <a:path extrusionOk="0" h="34747" w="154019">
                  <a:moveTo>
                    <a:pt x="1" y="99"/>
                  </a:moveTo>
                  <a:cubicBezTo>
                    <a:pt x="161" y="148"/>
                    <a:pt x="333" y="210"/>
                    <a:pt x="494" y="271"/>
                  </a:cubicBezTo>
                  <a:lnTo>
                    <a:pt x="494" y="271"/>
                  </a:lnTo>
                  <a:cubicBezTo>
                    <a:pt x="4547" y="1676"/>
                    <a:pt x="8700" y="3906"/>
                    <a:pt x="13185" y="7085"/>
                  </a:cubicBezTo>
                  <a:lnTo>
                    <a:pt x="13185" y="7085"/>
                  </a:lnTo>
                  <a:cubicBezTo>
                    <a:pt x="14922" y="8305"/>
                    <a:pt x="16610" y="9599"/>
                    <a:pt x="18236" y="10843"/>
                  </a:cubicBezTo>
                  <a:lnTo>
                    <a:pt x="18236" y="10843"/>
                  </a:lnTo>
                  <a:cubicBezTo>
                    <a:pt x="19086" y="11496"/>
                    <a:pt x="19974" y="12174"/>
                    <a:pt x="20848" y="12827"/>
                  </a:cubicBezTo>
                  <a:lnTo>
                    <a:pt x="20848" y="12827"/>
                  </a:lnTo>
                  <a:cubicBezTo>
                    <a:pt x="22980" y="14429"/>
                    <a:pt x="24804" y="15673"/>
                    <a:pt x="26578" y="16757"/>
                  </a:cubicBezTo>
                  <a:lnTo>
                    <a:pt x="26578" y="16757"/>
                  </a:lnTo>
                  <a:cubicBezTo>
                    <a:pt x="29646" y="18605"/>
                    <a:pt x="32541" y="19924"/>
                    <a:pt x="35326" y="20737"/>
                  </a:cubicBezTo>
                  <a:lnTo>
                    <a:pt x="35326" y="20737"/>
                  </a:lnTo>
                  <a:cubicBezTo>
                    <a:pt x="37815" y="21464"/>
                    <a:pt x="40205" y="21772"/>
                    <a:pt x="42546" y="21686"/>
                  </a:cubicBezTo>
                  <a:lnTo>
                    <a:pt x="42546" y="21686"/>
                  </a:lnTo>
                  <a:cubicBezTo>
                    <a:pt x="47832" y="21476"/>
                    <a:pt x="52490" y="19185"/>
                    <a:pt x="56999" y="16967"/>
                  </a:cubicBezTo>
                  <a:lnTo>
                    <a:pt x="56999" y="16967"/>
                  </a:lnTo>
                  <a:cubicBezTo>
                    <a:pt x="58330" y="16301"/>
                    <a:pt x="59722" y="15624"/>
                    <a:pt x="61090" y="15008"/>
                  </a:cubicBezTo>
                  <a:lnTo>
                    <a:pt x="61090" y="15008"/>
                  </a:lnTo>
                  <a:cubicBezTo>
                    <a:pt x="65612" y="12999"/>
                    <a:pt x="69284" y="12100"/>
                    <a:pt x="73005" y="12075"/>
                  </a:cubicBezTo>
                  <a:lnTo>
                    <a:pt x="73005" y="12075"/>
                  </a:lnTo>
                  <a:cubicBezTo>
                    <a:pt x="76061" y="12063"/>
                    <a:pt x="79301" y="12691"/>
                    <a:pt x="82616" y="13948"/>
                  </a:cubicBezTo>
                  <a:lnTo>
                    <a:pt x="82616" y="13948"/>
                  </a:lnTo>
                  <a:cubicBezTo>
                    <a:pt x="85178" y="14909"/>
                    <a:pt x="87852" y="16277"/>
                    <a:pt x="90551" y="18002"/>
                  </a:cubicBezTo>
                  <a:lnTo>
                    <a:pt x="90551" y="18002"/>
                  </a:lnTo>
                  <a:cubicBezTo>
                    <a:pt x="93890" y="20146"/>
                    <a:pt x="97007" y="22635"/>
                    <a:pt x="100026" y="25037"/>
                  </a:cubicBezTo>
                  <a:lnTo>
                    <a:pt x="100026" y="25037"/>
                  </a:lnTo>
                  <a:cubicBezTo>
                    <a:pt x="100482" y="25407"/>
                    <a:pt x="100950" y="25777"/>
                    <a:pt x="101406" y="26134"/>
                  </a:cubicBezTo>
                  <a:lnTo>
                    <a:pt x="101406" y="26134"/>
                  </a:lnTo>
                  <a:cubicBezTo>
                    <a:pt x="102527" y="27021"/>
                    <a:pt x="103858" y="28068"/>
                    <a:pt x="105238" y="29042"/>
                  </a:cubicBezTo>
                  <a:lnTo>
                    <a:pt x="105238" y="29042"/>
                  </a:lnTo>
                  <a:cubicBezTo>
                    <a:pt x="108946" y="31678"/>
                    <a:pt x="114516" y="34747"/>
                    <a:pt x="119937" y="34377"/>
                  </a:cubicBezTo>
                  <a:lnTo>
                    <a:pt x="119937" y="34377"/>
                  </a:lnTo>
                  <a:cubicBezTo>
                    <a:pt x="120122" y="34365"/>
                    <a:pt x="120307" y="34340"/>
                    <a:pt x="120492" y="34328"/>
                  </a:cubicBezTo>
                  <a:lnTo>
                    <a:pt x="120492" y="34328"/>
                  </a:lnTo>
                  <a:cubicBezTo>
                    <a:pt x="122956" y="34044"/>
                    <a:pt x="125063" y="33095"/>
                    <a:pt x="127293" y="32097"/>
                  </a:cubicBezTo>
                  <a:lnTo>
                    <a:pt x="127293" y="32097"/>
                  </a:lnTo>
                  <a:cubicBezTo>
                    <a:pt x="129757" y="30988"/>
                    <a:pt x="132320" y="29843"/>
                    <a:pt x="135536" y="29547"/>
                  </a:cubicBezTo>
                  <a:lnTo>
                    <a:pt x="135536" y="29547"/>
                  </a:lnTo>
                  <a:cubicBezTo>
                    <a:pt x="137002" y="29399"/>
                    <a:pt x="138592" y="29448"/>
                    <a:pt x="140391" y="29695"/>
                  </a:cubicBezTo>
                  <a:lnTo>
                    <a:pt x="140391" y="29695"/>
                  </a:lnTo>
                  <a:cubicBezTo>
                    <a:pt x="143237" y="30077"/>
                    <a:pt x="146206" y="30890"/>
                    <a:pt x="149077" y="31678"/>
                  </a:cubicBezTo>
                  <a:lnTo>
                    <a:pt x="149077" y="31678"/>
                  </a:lnTo>
                  <a:cubicBezTo>
                    <a:pt x="150716" y="32122"/>
                    <a:pt x="152367" y="32578"/>
                    <a:pt x="154018" y="32960"/>
                  </a:cubicBezTo>
                  <a:lnTo>
                    <a:pt x="154018" y="32960"/>
                  </a:lnTo>
                  <a:lnTo>
                    <a:pt x="154018" y="32861"/>
                  </a:lnTo>
                  <a:cubicBezTo>
                    <a:pt x="152379" y="32479"/>
                    <a:pt x="150728" y="32036"/>
                    <a:pt x="149102" y="31592"/>
                  </a:cubicBezTo>
                  <a:lnTo>
                    <a:pt x="149102" y="31592"/>
                  </a:lnTo>
                  <a:cubicBezTo>
                    <a:pt x="146231" y="30804"/>
                    <a:pt x="143249" y="29978"/>
                    <a:pt x="140403" y="29596"/>
                  </a:cubicBezTo>
                  <a:lnTo>
                    <a:pt x="140403" y="29596"/>
                  </a:lnTo>
                  <a:cubicBezTo>
                    <a:pt x="138592" y="29350"/>
                    <a:pt x="136990" y="29300"/>
                    <a:pt x="135524" y="29448"/>
                  </a:cubicBezTo>
                  <a:lnTo>
                    <a:pt x="135524" y="29448"/>
                  </a:lnTo>
                  <a:cubicBezTo>
                    <a:pt x="132271" y="29744"/>
                    <a:pt x="129720" y="30902"/>
                    <a:pt x="127244" y="32011"/>
                  </a:cubicBezTo>
                  <a:lnTo>
                    <a:pt x="127244" y="32011"/>
                  </a:lnTo>
                  <a:cubicBezTo>
                    <a:pt x="125014" y="33009"/>
                    <a:pt x="122919" y="33946"/>
                    <a:pt x="120467" y="34229"/>
                  </a:cubicBezTo>
                  <a:lnTo>
                    <a:pt x="120467" y="34229"/>
                  </a:lnTo>
                  <a:cubicBezTo>
                    <a:pt x="120282" y="34254"/>
                    <a:pt x="120097" y="34266"/>
                    <a:pt x="119925" y="34278"/>
                  </a:cubicBezTo>
                  <a:lnTo>
                    <a:pt x="119925" y="34278"/>
                  </a:lnTo>
                  <a:cubicBezTo>
                    <a:pt x="114540" y="34648"/>
                    <a:pt x="108996" y="31592"/>
                    <a:pt x="105299" y="28968"/>
                  </a:cubicBezTo>
                  <a:lnTo>
                    <a:pt x="105299" y="28968"/>
                  </a:lnTo>
                  <a:cubicBezTo>
                    <a:pt x="103919" y="27994"/>
                    <a:pt x="102589" y="26959"/>
                    <a:pt x="101467" y="26060"/>
                  </a:cubicBezTo>
                  <a:lnTo>
                    <a:pt x="101467" y="26060"/>
                  </a:lnTo>
                  <a:cubicBezTo>
                    <a:pt x="101011" y="25703"/>
                    <a:pt x="100556" y="25333"/>
                    <a:pt x="100100" y="24976"/>
                  </a:cubicBezTo>
                  <a:lnTo>
                    <a:pt x="100100" y="24976"/>
                  </a:lnTo>
                  <a:cubicBezTo>
                    <a:pt x="97069" y="22561"/>
                    <a:pt x="93951" y="20072"/>
                    <a:pt x="90612" y="17928"/>
                  </a:cubicBezTo>
                  <a:lnTo>
                    <a:pt x="90612" y="17928"/>
                  </a:lnTo>
                  <a:cubicBezTo>
                    <a:pt x="87901" y="16203"/>
                    <a:pt x="85228" y="14823"/>
                    <a:pt x="82653" y="13849"/>
                  </a:cubicBezTo>
                  <a:lnTo>
                    <a:pt x="82653" y="13849"/>
                  </a:lnTo>
                  <a:cubicBezTo>
                    <a:pt x="79326" y="12593"/>
                    <a:pt x="76073" y="11964"/>
                    <a:pt x="72993" y="11989"/>
                  </a:cubicBezTo>
                  <a:lnTo>
                    <a:pt x="72993" y="11989"/>
                  </a:lnTo>
                  <a:cubicBezTo>
                    <a:pt x="69259" y="12001"/>
                    <a:pt x="65563" y="12913"/>
                    <a:pt x="61029" y="14921"/>
                  </a:cubicBezTo>
                  <a:lnTo>
                    <a:pt x="61029" y="14921"/>
                  </a:lnTo>
                  <a:cubicBezTo>
                    <a:pt x="59661" y="15537"/>
                    <a:pt x="58269" y="16215"/>
                    <a:pt x="56938" y="16880"/>
                  </a:cubicBezTo>
                  <a:lnTo>
                    <a:pt x="56938" y="16880"/>
                  </a:lnTo>
                  <a:cubicBezTo>
                    <a:pt x="52441" y="19098"/>
                    <a:pt x="47795" y="21378"/>
                    <a:pt x="42534" y="21587"/>
                  </a:cubicBezTo>
                  <a:lnTo>
                    <a:pt x="42534" y="21587"/>
                  </a:lnTo>
                  <a:cubicBezTo>
                    <a:pt x="37606" y="21772"/>
                    <a:pt x="32406" y="20170"/>
                    <a:pt x="26640" y="16671"/>
                  </a:cubicBezTo>
                  <a:lnTo>
                    <a:pt x="26640" y="16671"/>
                  </a:lnTo>
                  <a:cubicBezTo>
                    <a:pt x="24853" y="15599"/>
                    <a:pt x="23042" y="14355"/>
                    <a:pt x="20910" y="12753"/>
                  </a:cubicBezTo>
                  <a:lnTo>
                    <a:pt x="20910" y="12753"/>
                  </a:lnTo>
                  <a:cubicBezTo>
                    <a:pt x="20035" y="12112"/>
                    <a:pt x="19160" y="11434"/>
                    <a:pt x="18310" y="10781"/>
                  </a:cubicBezTo>
                  <a:lnTo>
                    <a:pt x="18310" y="10781"/>
                  </a:lnTo>
                  <a:cubicBezTo>
                    <a:pt x="16671" y="9525"/>
                    <a:pt x="14983" y="8231"/>
                    <a:pt x="13246" y="7011"/>
                  </a:cubicBezTo>
                  <a:lnTo>
                    <a:pt x="13246" y="7011"/>
                  </a:lnTo>
                  <a:cubicBezTo>
                    <a:pt x="8749" y="3832"/>
                    <a:pt x="4597" y="1602"/>
                    <a:pt x="530" y="173"/>
                  </a:cubicBezTo>
                  <a:lnTo>
                    <a:pt x="530" y="173"/>
                  </a:lnTo>
                  <a:cubicBezTo>
                    <a:pt x="358" y="123"/>
                    <a:pt x="173"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3"/>
            <p:cNvSpPr/>
            <p:nvPr/>
          </p:nvSpPr>
          <p:spPr>
            <a:xfrm>
              <a:off x="1896625" y="2458125"/>
              <a:ext cx="3850475" cy="920125"/>
            </a:xfrm>
            <a:custGeom>
              <a:rect b="b" l="l" r="r" t="t"/>
              <a:pathLst>
                <a:path extrusionOk="0" h="36805" w="154019">
                  <a:moveTo>
                    <a:pt x="1" y="99"/>
                  </a:moveTo>
                  <a:cubicBezTo>
                    <a:pt x="494" y="247"/>
                    <a:pt x="986" y="407"/>
                    <a:pt x="1479" y="579"/>
                  </a:cubicBezTo>
                  <a:lnTo>
                    <a:pt x="1479" y="579"/>
                  </a:lnTo>
                  <a:cubicBezTo>
                    <a:pt x="5668" y="2070"/>
                    <a:pt x="9808" y="4362"/>
                    <a:pt x="14170" y="7615"/>
                  </a:cubicBezTo>
                  <a:lnTo>
                    <a:pt x="14170" y="7615"/>
                  </a:lnTo>
                  <a:cubicBezTo>
                    <a:pt x="16043" y="9007"/>
                    <a:pt x="17830" y="10498"/>
                    <a:pt x="19567" y="11927"/>
                  </a:cubicBezTo>
                  <a:lnTo>
                    <a:pt x="19567" y="11927"/>
                  </a:lnTo>
                  <a:cubicBezTo>
                    <a:pt x="20245" y="12482"/>
                    <a:pt x="20947" y="13061"/>
                    <a:pt x="21625" y="13615"/>
                  </a:cubicBezTo>
                  <a:lnTo>
                    <a:pt x="21625" y="13615"/>
                  </a:lnTo>
                  <a:cubicBezTo>
                    <a:pt x="23719" y="15316"/>
                    <a:pt x="25481" y="16634"/>
                    <a:pt x="27182" y="17755"/>
                  </a:cubicBezTo>
                  <a:lnTo>
                    <a:pt x="27182" y="17755"/>
                  </a:lnTo>
                  <a:cubicBezTo>
                    <a:pt x="30434" y="19912"/>
                    <a:pt x="33515" y="21403"/>
                    <a:pt x="36497" y="22277"/>
                  </a:cubicBezTo>
                  <a:lnTo>
                    <a:pt x="36497" y="22277"/>
                  </a:lnTo>
                  <a:cubicBezTo>
                    <a:pt x="38739" y="22918"/>
                    <a:pt x="40908" y="23214"/>
                    <a:pt x="43052" y="23165"/>
                  </a:cubicBezTo>
                  <a:lnTo>
                    <a:pt x="43052" y="23165"/>
                  </a:lnTo>
                  <a:cubicBezTo>
                    <a:pt x="48399" y="23017"/>
                    <a:pt x="53069" y="20663"/>
                    <a:pt x="57591" y="18384"/>
                  </a:cubicBezTo>
                  <a:lnTo>
                    <a:pt x="57591" y="18384"/>
                  </a:lnTo>
                  <a:cubicBezTo>
                    <a:pt x="58909" y="17718"/>
                    <a:pt x="60277" y="17028"/>
                    <a:pt x="61632" y="16412"/>
                  </a:cubicBezTo>
                  <a:lnTo>
                    <a:pt x="61632" y="16412"/>
                  </a:lnTo>
                  <a:cubicBezTo>
                    <a:pt x="66056" y="14404"/>
                    <a:pt x="69838" y="13431"/>
                    <a:pt x="73559" y="13357"/>
                  </a:cubicBezTo>
                  <a:lnTo>
                    <a:pt x="73559" y="13357"/>
                  </a:lnTo>
                  <a:cubicBezTo>
                    <a:pt x="76640" y="13307"/>
                    <a:pt x="79893" y="13874"/>
                    <a:pt x="83219" y="15057"/>
                  </a:cubicBezTo>
                  <a:lnTo>
                    <a:pt x="83219" y="15057"/>
                  </a:lnTo>
                  <a:cubicBezTo>
                    <a:pt x="85844" y="15993"/>
                    <a:pt x="88542" y="17324"/>
                    <a:pt x="91241" y="19012"/>
                  </a:cubicBezTo>
                  <a:lnTo>
                    <a:pt x="91241" y="19012"/>
                  </a:lnTo>
                  <a:cubicBezTo>
                    <a:pt x="95134" y="21452"/>
                    <a:pt x="98720" y="24409"/>
                    <a:pt x="102071" y="27231"/>
                  </a:cubicBezTo>
                  <a:lnTo>
                    <a:pt x="102071" y="27231"/>
                  </a:lnTo>
                  <a:cubicBezTo>
                    <a:pt x="103266" y="28241"/>
                    <a:pt x="104498" y="29288"/>
                    <a:pt x="105743" y="30262"/>
                  </a:cubicBezTo>
                  <a:lnTo>
                    <a:pt x="105743" y="30262"/>
                  </a:lnTo>
                  <a:cubicBezTo>
                    <a:pt x="110856" y="34291"/>
                    <a:pt x="115514" y="36373"/>
                    <a:pt x="119592" y="36472"/>
                  </a:cubicBezTo>
                  <a:lnTo>
                    <a:pt x="119592" y="36472"/>
                  </a:lnTo>
                  <a:cubicBezTo>
                    <a:pt x="119765" y="36472"/>
                    <a:pt x="119949" y="36472"/>
                    <a:pt x="120122" y="36472"/>
                  </a:cubicBezTo>
                  <a:lnTo>
                    <a:pt x="120122" y="36472"/>
                  </a:lnTo>
                  <a:cubicBezTo>
                    <a:pt x="122549" y="36422"/>
                    <a:pt x="124706" y="35708"/>
                    <a:pt x="126985" y="34944"/>
                  </a:cubicBezTo>
                  <a:lnTo>
                    <a:pt x="126985" y="34944"/>
                  </a:lnTo>
                  <a:cubicBezTo>
                    <a:pt x="129425" y="34131"/>
                    <a:pt x="131938" y="33293"/>
                    <a:pt x="135092" y="33145"/>
                  </a:cubicBezTo>
                  <a:lnTo>
                    <a:pt x="135092" y="33145"/>
                  </a:lnTo>
                  <a:cubicBezTo>
                    <a:pt x="136559" y="33083"/>
                    <a:pt x="138148" y="33182"/>
                    <a:pt x="139947" y="33453"/>
                  </a:cubicBezTo>
                  <a:lnTo>
                    <a:pt x="139947" y="33453"/>
                  </a:lnTo>
                  <a:cubicBezTo>
                    <a:pt x="142633" y="33872"/>
                    <a:pt x="145442" y="34623"/>
                    <a:pt x="148153" y="35350"/>
                  </a:cubicBezTo>
                  <a:lnTo>
                    <a:pt x="148153" y="35350"/>
                  </a:lnTo>
                  <a:cubicBezTo>
                    <a:pt x="150100" y="35868"/>
                    <a:pt x="152059" y="36398"/>
                    <a:pt x="154018" y="36804"/>
                  </a:cubicBezTo>
                  <a:lnTo>
                    <a:pt x="154018" y="36804"/>
                  </a:lnTo>
                  <a:lnTo>
                    <a:pt x="154018" y="36718"/>
                  </a:lnTo>
                  <a:cubicBezTo>
                    <a:pt x="152071" y="36299"/>
                    <a:pt x="150112" y="35782"/>
                    <a:pt x="148178" y="35264"/>
                  </a:cubicBezTo>
                  <a:lnTo>
                    <a:pt x="148178" y="35264"/>
                  </a:lnTo>
                  <a:cubicBezTo>
                    <a:pt x="145455" y="34537"/>
                    <a:pt x="142645" y="33786"/>
                    <a:pt x="139959" y="33367"/>
                  </a:cubicBezTo>
                  <a:lnTo>
                    <a:pt x="139959" y="33367"/>
                  </a:lnTo>
                  <a:cubicBezTo>
                    <a:pt x="138148" y="33083"/>
                    <a:pt x="136559" y="32985"/>
                    <a:pt x="135068" y="33059"/>
                  </a:cubicBezTo>
                  <a:lnTo>
                    <a:pt x="135068" y="33059"/>
                  </a:lnTo>
                  <a:cubicBezTo>
                    <a:pt x="131914" y="33194"/>
                    <a:pt x="129388" y="34044"/>
                    <a:pt x="126948" y="34858"/>
                  </a:cubicBezTo>
                  <a:lnTo>
                    <a:pt x="126948" y="34858"/>
                  </a:lnTo>
                  <a:cubicBezTo>
                    <a:pt x="124669" y="35609"/>
                    <a:pt x="122525" y="36324"/>
                    <a:pt x="120110" y="36373"/>
                  </a:cubicBezTo>
                  <a:lnTo>
                    <a:pt x="120110" y="36373"/>
                  </a:lnTo>
                  <a:cubicBezTo>
                    <a:pt x="119937" y="36373"/>
                    <a:pt x="119752" y="36373"/>
                    <a:pt x="119580" y="36373"/>
                  </a:cubicBezTo>
                  <a:lnTo>
                    <a:pt x="119580" y="36373"/>
                  </a:lnTo>
                  <a:cubicBezTo>
                    <a:pt x="115538" y="36275"/>
                    <a:pt x="110906" y="34205"/>
                    <a:pt x="105804" y="30200"/>
                  </a:cubicBezTo>
                  <a:lnTo>
                    <a:pt x="105804" y="30200"/>
                  </a:lnTo>
                  <a:cubicBezTo>
                    <a:pt x="104560" y="29214"/>
                    <a:pt x="103328" y="28179"/>
                    <a:pt x="102133" y="27169"/>
                  </a:cubicBezTo>
                  <a:lnTo>
                    <a:pt x="102133" y="27169"/>
                  </a:lnTo>
                  <a:cubicBezTo>
                    <a:pt x="98781" y="24347"/>
                    <a:pt x="95196" y="21390"/>
                    <a:pt x="91302" y="18951"/>
                  </a:cubicBezTo>
                  <a:lnTo>
                    <a:pt x="91302" y="18951"/>
                  </a:lnTo>
                  <a:cubicBezTo>
                    <a:pt x="88591" y="17238"/>
                    <a:pt x="85881" y="15907"/>
                    <a:pt x="83256" y="14971"/>
                  </a:cubicBezTo>
                  <a:lnTo>
                    <a:pt x="83256" y="14971"/>
                  </a:lnTo>
                  <a:cubicBezTo>
                    <a:pt x="79917" y="13788"/>
                    <a:pt x="76652" y="13209"/>
                    <a:pt x="73547" y="13270"/>
                  </a:cubicBezTo>
                  <a:lnTo>
                    <a:pt x="73547" y="13270"/>
                  </a:lnTo>
                  <a:cubicBezTo>
                    <a:pt x="69814" y="13332"/>
                    <a:pt x="66006" y="14305"/>
                    <a:pt x="61571" y="16326"/>
                  </a:cubicBezTo>
                  <a:lnTo>
                    <a:pt x="61571" y="16326"/>
                  </a:lnTo>
                  <a:cubicBezTo>
                    <a:pt x="60228" y="16942"/>
                    <a:pt x="58860" y="17632"/>
                    <a:pt x="57542" y="18298"/>
                  </a:cubicBezTo>
                  <a:lnTo>
                    <a:pt x="57542" y="18298"/>
                  </a:lnTo>
                  <a:cubicBezTo>
                    <a:pt x="53020" y="20577"/>
                    <a:pt x="48350" y="22930"/>
                    <a:pt x="43039" y="23066"/>
                  </a:cubicBezTo>
                  <a:lnTo>
                    <a:pt x="43039" y="23066"/>
                  </a:lnTo>
                  <a:cubicBezTo>
                    <a:pt x="38074" y="23202"/>
                    <a:pt x="32911" y="21440"/>
                    <a:pt x="27243" y="17694"/>
                  </a:cubicBezTo>
                  <a:lnTo>
                    <a:pt x="27243" y="17694"/>
                  </a:lnTo>
                  <a:cubicBezTo>
                    <a:pt x="25543" y="16560"/>
                    <a:pt x="23781" y="15254"/>
                    <a:pt x="21699" y="13554"/>
                  </a:cubicBezTo>
                  <a:lnTo>
                    <a:pt x="21699" y="13554"/>
                  </a:lnTo>
                  <a:cubicBezTo>
                    <a:pt x="21009" y="12999"/>
                    <a:pt x="20306" y="12420"/>
                    <a:pt x="19641" y="11866"/>
                  </a:cubicBezTo>
                  <a:lnTo>
                    <a:pt x="19641" y="11866"/>
                  </a:lnTo>
                  <a:cubicBezTo>
                    <a:pt x="17904" y="10424"/>
                    <a:pt x="16105" y="8946"/>
                    <a:pt x="14232" y="7541"/>
                  </a:cubicBezTo>
                  <a:lnTo>
                    <a:pt x="14232" y="7541"/>
                  </a:lnTo>
                  <a:cubicBezTo>
                    <a:pt x="9870" y="4288"/>
                    <a:pt x="5705" y="1984"/>
                    <a:pt x="1504" y="493"/>
                  </a:cubicBezTo>
                  <a:lnTo>
                    <a:pt x="1504" y="493"/>
                  </a:lnTo>
                  <a:cubicBezTo>
                    <a:pt x="1011" y="321"/>
                    <a:pt x="506" y="160"/>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3"/>
            <p:cNvSpPr/>
            <p:nvPr/>
          </p:nvSpPr>
          <p:spPr>
            <a:xfrm>
              <a:off x="1896625" y="2403300"/>
              <a:ext cx="3850475" cy="1015600"/>
            </a:xfrm>
            <a:custGeom>
              <a:rect b="b" l="l" r="r" t="t"/>
              <a:pathLst>
                <a:path extrusionOk="0" h="40624" w="154019">
                  <a:moveTo>
                    <a:pt x="1" y="99"/>
                  </a:moveTo>
                  <a:cubicBezTo>
                    <a:pt x="826" y="320"/>
                    <a:pt x="1652" y="579"/>
                    <a:pt x="2453" y="863"/>
                  </a:cubicBezTo>
                  <a:lnTo>
                    <a:pt x="2453" y="863"/>
                  </a:lnTo>
                  <a:cubicBezTo>
                    <a:pt x="6703" y="2403"/>
                    <a:pt x="10979" y="4842"/>
                    <a:pt x="15144" y="8120"/>
                  </a:cubicBezTo>
                  <a:lnTo>
                    <a:pt x="15144" y="8120"/>
                  </a:lnTo>
                  <a:cubicBezTo>
                    <a:pt x="17140" y="9685"/>
                    <a:pt x="19000" y="11348"/>
                    <a:pt x="20799" y="12950"/>
                  </a:cubicBezTo>
                  <a:lnTo>
                    <a:pt x="20799" y="12950"/>
                  </a:lnTo>
                  <a:cubicBezTo>
                    <a:pt x="21341" y="13430"/>
                    <a:pt x="21871" y="13911"/>
                    <a:pt x="22413" y="14379"/>
                  </a:cubicBezTo>
                  <a:lnTo>
                    <a:pt x="22413" y="14379"/>
                  </a:lnTo>
                  <a:cubicBezTo>
                    <a:pt x="24483" y="16215"/>
                    <a:pt x="26134" y="17558"/>
                    <a:pt x="27785" y="18741"/>
                  </a:cubicBezTo>
                  <a:lnTo>
                    <a:pt x="27785" y="18741"/>
                  </a:lnTo>
                  <a:cubicBezTo>
                    <a:pt x="31149" y="21168"/>
                    <a:pt x="34427" y="22844"/>
                    <a:pt x="37618" y="23768"/>
                  </a:cubicBezTo>
                  <a:lnTo>
                    <a:pt x="37618" y="23768"/>
                  </a:lnTo>
                  <a:cubicBezTo>
                    <a:pt x="39639" y="24360"/>
                    <a:pt x="41622" y="24643"/>
                    <a:pt x="43557" y="24618"/>
                  </a:cubicBezTo>
                  <a:lnTo>
                    <a:pt x="43557" y="24618"/>
                  </a:lnTo>
                  <a:cubicBezTo>
                    <a:pt x="48954" y="24532"/>
                    <a:pt x="53648" y="22117"/>
                    <a:pt x="58195" y="19776"/>
                  </a:cubicBezTo>
                  <a:lnTo>
                    <a:pt x="58195" y="19776"/>
                  </a:lnTo>
                  <a:cubicBezTo>
                    <a:pt x="59488" y="19098"/>
                    <a:pt x="60844" y="18408"/>
                    <a:pt x="62174" y="17792"/>
                  </a:cubicBezTo>
                  <a:lnTo>
                    <a:pt x="62174" y="17792"/>
                  </a:lnTo>
                  <a:cubicBezTo>
                    <a:pt x="66549" y="15747"/>
                    <a:pt x="70344" y="14736"/>
                    <a:pt x="74102" y="14613"/>
                  </a:cubicBezTo>
                  <a:lnTo>
                    <a:pt x="74102" y="14613"/>
                  </a:lnTo>
                  <a:cubicBezTo>
                    <a:pt x="77219" y="14515"/>
                    <a:pt x="80496" y="15032"/>
                    <a:pt x="83823" y="16153"/>
                  </a:cubicBezTo>
                  <a:lnTo>
                    <a:pt x="83823" y="16153"/>
                  </a:lnTo>
                  <a:cubicBezTo>
                    <a:pt x="86497" y="17041"/>
                    <a:pt x="89232" y="18334"/>
                    <a:pt x="91943" y="20010"/>
                  </a:cubicBezTo>
                  <a:lnTo>
                    <a:pt x="91943" y="20010"/>
                  </a:lnTo>
                  <a:cubicBezTo>
                    <a:pt x="96231" y="22635"/>
                    <a:pt x="99964" y="25826"/>
                    <a:pt x="102736" y="28315"/>
                  </a:cubicBezTo>
                  <a:lnTo>
                    <a:pt x="102736" y="28315"/>
                  </a:lnTo>
                  <a:cubicBezTo>
                    <a:pt x="103094" y="28635"/>
                    <a:pt x="103463" y="28968"/>
                    <a:pt x="103821" y="29288"/>
                  </a:cubicBezTo>
                  <a:lnTo>
                    <a:pt x="103821" y="29288"/>
                  </a:lnTo>
                  <a:cubicBezTo>
                    <a:pt x="104659" y="30052"/>
                    <a:pt x="105447" y="30754"/>
                    <a:pt x="106248" y="31469"/>
                  </a:cubicBezTo>
                  <a:lnTo>
                    <a:pt x="106248" y="31469"/>
                  </a:lnTo>
                  <a:cubicBezTo>
                    <a:pt x="111177" y="35744"/>
                    <a:pt x="115427" y="38061"/>
                    <a:pt x="119235" y="38541"/>
                  </a:cubicBezTo>
                  <a:lnTo>
                    <a:pt x="119235" y="38541"/>
                  </a:lnTo>
                  <a:cubicBezTo>
                    <a:pt x="119407" y="38554"/>
                    <a:pt x="119580" y="38578"/>
                    <a:pt x="119752" y="38591"/>
                  </a:cubicBezTo>
                  <a:lnTo>
                    <a:pt x="119752" y="38591"/>
                  </a:lnTo>
                  <a:cubicBezTo>
                    <a:pt x="122180" y="38788"/>
                    <a:pt x="124422" y="38295"/>
                    <a:pt x="126800" y="37778"/>
                  </a:cubicBezTo>
                  <a:lnTo>
                    <a:pt x="126800" y="37778"/>
                  </a:lnTo>
                  <a:cubicBezTo>
                    <a:pt x="129166" y="37248"/>
                    <a:pt x="131618" y="36706"/>
                    <a:pt x="134637" y="36718"/>
                  </a:cubicBezTo>
                  <a:lnTo>
                    <a:pt x="134637" y="36718"/>
                  </a:lnTo>
                  <a:cubicBezTo>
                    <a:pt x="136103" y="36730"/>
                    <a:pt x="137692" y="36890"/>
                    <a:pt x="139491" y="37198"/>
                  </a:cubicBezTo>
                  <a:lnTo>
                    <a:pt x="139491" y="37198"/>
                  </a:lnTo>
                  <a:cubicBezTo>
                    <a:pt x="141992" y="37630"/>
                    <a:pt x="144592" y="38320"/>
                    <a:pt x="147118" y="38973"/>
                  </a:cubicBezTo>
                  <a:lnTo>
                    <a:pt x="147118" y="38973"/>
                  </a:lnTo>
                  <a:cubicBezTo>
                    <a:pt x="149410" y="39576"/>
                    <a:pt x="151714" y="40180"/>
                    <a:pt x="154018" y="40624"/>
                  </a:cubicBezTo>
                  <a:lnTo>
                    <a:pt x="154018" y="40624"/>
                  </a:lnTo>
                  <a:lnTo>
                    <a:pt x="154018" y="40538"/>
                  </a:lnTo>
                  <a:cubicBezTo>
                    <a:pt x="151726" y="40094"/>
                    <a:pt x="149422" y="39490"/>
                    <a:pt x="147143" y="38886"/>
                  </a:cubicBezTo>
                  <a:lnTo>
                    <a:pt x="147143" y="38886"/>
                  </a:lnTo>
                  <a:cubicBezTo>
                    <a:pt x="144617" y="38233"/>
                    <a:pt x="142005" y="37543"/>
                    <a:pt x="139504" y="37112"/>
                  </a:cubicBezTo>
                  <a:lnTo>
                    <a:pt x="139504" y="37112"/>
                  </a:lnTo>
                  <a:cubicBezTo>
                    <a:pt x="137705" y="36792"/>
                    <a:pt x="136103" y="36644"/>
                    <a:pt x="134624" y="36632"/>
                  </a:cubicBezTo>
                  <a:lnTo>
                    <a:pt x="134624" y="36632"/>
                  </a:lnTo>
                  <a:cubicBezTo>
                    <a:pt x="131593" y="36619"/>
                    <a:pt x="129141" y="37161"/>
                    <a:pt x="126763" y="37691"/>
                  </a:cubicBezTo>
                  <a:lnTo>
                    <a:pt x="126763" y="37691"/>
                  </a:lnTo>
                  <a:cubicBezTo>
                    <a:pt x="124397" y="38209"/>
                    <a:pt x="122167" y="38702"/>
                    <a:pt x="119752" y="38504"/>
                  </a:cubicBezTo>
                  <a:lnTo>
                    <a:pt x="119752" y="38504"/>
                  </a:lnTo>
                  <a:cubicBezTo>
                    <a:pt x="119580" y="38492"/>
                    <a:pt x="119420" y="38468"/>
                    <a:pt x="119247" y="38443"/>
                  </a:cubicBezTo>
                  <a:lnTo>
                    <a:pt x="119247" y="38443"/>
                  </a:lnTo>
                  <a:cubicBezTo>
                    <a:pt x="115452" y="37975"/>
                    <a:pt x="111226" y="35671"/>
                    <a:pt x="106322" y="31407"/>
                  </a:cubicBezTo>
                  <a:lnTo>
                    <a:pt x="106322" y="31407"/>
                  </a:lnTo>
                  <a:cubicBezTo>
                    <a:pt x="105521" y="30705"/>
                    <a:pt x="104733" y="29990"/>
                    <a:pt x="103895" y="29239"/>
                  </a:cubicBezTo>
                  <a:lnTo>
                    <a:pt x="103895" y="29239"/>
                  </a:lnTo>
                  <a:cubicBezTo>
                    <a:pt x="103525" y="28906"/>
                    <a:pt x="103168" y="28586"/>
                    <a:pt x="102798" y="28253"/>
                  </a:cubicBezTo>
                  <a:lnTo>
                    <a:pt x="102798" y="28253"/>
                  </a:lnTo>
                  <a:cubicBezTo>
                    <a:pt x="100026" y="25764"/>
                    <a:pt x="96292" y="22573"/>
                    <a:pt x="91992" y="19936"/>
                  </a:cubicBezTo>
                  <a:lnTo>
                    <a:pt x="91992" y="19936"/>
                  </a:lnTo>
                  <a:cubicBezTo>
                    <a:pt x="89269" y="18260"/>
                    <a:pt x="86534" y="16967"/>
                    <a:pt x="83860" y="16067"/>
                  </a:cubicBezTo>
                  <a:lnTo>
                    <a:pt x="83860" y="16067"/>
                  </a:lnTo>
                  <a:cubicBezTo>
                    <a:pt x="80509" y="14946"/>
                    <a:pt x="77219" y="14428"/>
                    <a:pt x="74089" y="14527"/>
                  </a:cubicBezTo>
                  <a:lnTo>
                    <a:pt x="74089" y="14527"/>
                  </a:lnTo>
                  <a:cubicBezTo>
                    <a:pt x="70319" y="14650"/>
                    <a:pt x="66512" y="15661"/>
                    <a:pt x="62113" y="17706"/>
                  </a:cubicBezTo>
                  <a:lnTo>
                    <a:pt x="62113" y="17706"/>
                  </a:lnTo>
                  <a:cubicBezTo>
                    <a:pt x="60782" y="18334"/>
                    <a:pt x="59439" y="19024"/>
                    <a:pt x="58133" y="19690"/>
                  </a:cubicBezTo>
                  <a:lnTo>
                    <a:pt x="58133" y="19690"/>
                  </a:lnTo>
                  <a:cubicBezTo>
                    <a:pt x="53599" y="22031"/>
                    <a:pt x="48917" y="24446"/>
                    <a:pt x="43544" y="24532"/>
                  </a:cubicBezTo>
                  <a:lnTo>
                    <a:pt x="43544" y="24532"/>
                  </a:lnTo>
                  <a:cubicBezTo>
                    <a:pt x="38604" y="24594"/>
                    <a:pt x="33318" y="22622"/>
                    <a:pt x="27847" y="18679"/>
                  </a:cubicBezTo>
                  <a:lnTo>
                    <a:pt x="27847" y="18679"/>
                  </a:lnTo>
                  <a:cubicBezTo>
                    <a:pt x="26196" y="17496"/>
                    <a:pt x="24545" y="16153"/>
                    <a:pt x="22487" y="14330"/>
                  </a:cubicBezTo>
                  <a:lnTo>
                    <a:pt x="22487" y="14330"/>
                  </a:lnTo>
                  <a:cubicBezTo>
                    <a:pt x="21945" y="13849"/>
                    <a:pt x="21415" y="13369"/>
                    <a:pt x="20873" y="12901"/>
                  </a:cubicBezTo>
                  <a:lnTo>
                    <a:pt x="20873" y="12901"/>
                  </a:lnTo>
                  <a:cubicBezTo>
                    <a:pt x="19074" y="11287"/>
                    <a:pt x="17201" y="9623"/>
                    <a:pt x="15218" y="8058"/>
                  </a:cubicBezTo>
                  <a:lnTo>
                    <a:pt x="15218" y="8058"/>
                  </a:lnTo>
                  <a:cubicBezTo>
                    <a:pt x="11028" y="4768"/>
                    <a:pt x="6753" y="2329"/>
                    <a:pt x="2490" y="789"/>
                  </a:cubicBezTo>
                  <a:lnTo>
                    <a:pt x="2490" y="789"/>
                  </a:lnTo>
                  <a:cubicBezTo>
                    <a:pt x="1676" y="493"/>
                    <a:pt x="839" y="23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3"/>
            <p:cNvSpPr/>
            <p:nvPr/>
          </p:nvSpPr>
          <p:spPr>
            <a:xfrm>
              <a:off x="1896625" y="2349075"/>
              <a:ext cx="3850475" cy="1110175"/>
            </a:xfrm>
            <a:custGeom>
              <a:rect b="b" l="l" r="r" t="t"/>
              <a:pathLst>
                <a:path extrusionOk="0" h="44407" w="154019">
                  <a:moveTo>
                    <a:pt x="1" y="87"/>
                  </a:moveTo>
                  <a:cubicBezTo>
                    <a:pt x="1159" y="370"/>
                    <a:pt x="2317" y="728"/>
                    <a:pt x="3438" y="1134"/>
                  </a:cubicBezTo>
                  <a:lnTo>
                    <a:pt x="3438" y="1134"/>
                  </a:lnTo>
                  <a:cubicBezTo>
                    <a:pt x="7800" y="2736"/>
                    <a:pt x="12076" y="5249"/>
                    <a:pt x="16129" y="8601"/>
                  </a:cubicBezTo>
                  <a:lnTo>
                    <a:pt x="16129" y="8601"/>
                  </a:lnTo>
                  <a:cubicBezTo>
                    <a:pt x="18212" y="10326"/>
                    <a:pt x="20121" y="12162"/>
                    <a:pt x="21970" y="13948"/>
                  </a:cubicBezTo>
                  <a:lnTo>
                    <a:pt x="21970" y="13948"/>
                  </a:lnTo>
                  <a:cubicBezTo>
                    <a:pt x="22376" y="14343"/>
                    <a:pt x="22783" y="14737"/>
                    <a:pt x="23190" y="15119"/>
                  </a:cubicBezTo>
                  <a:lnTo>
                    <a:pt x="23190" y="15119"/>
                  </a:lnTo>
                  <a:cubicBezTo>
                    <a:pt x="24557" y="16425"/>
                    <a:pt x="26381" y="18125"/>
                    <a:pt x="28389" y="19702"/>
                  </a:cubicBezTo>
                  <a:lnTo>
                    <a:pt x="28389" y="19702"/>
                  </a:lnTo>
                  <a:cubicBezTo>
                    <a:pt x="31851" y="22425"/>
                    <a:pt x="35277" y="24274"/>
                    <a:pt x="38628" y="25247"/>
                  </a:cubicBezTo>
                  <a:lnTo>
                    <a:pt x="38628" y="25247"/>
                  </a:lnTo>
                  <a:cubicBezTo>
                    <a:pt x="40464" y="25777"/>
                    <a:pt x="42288" y="26048"/>
                    <a:pt x="44074" y="26048"/>
                  </a:cubicBezTo>
                  <a:lnTo>
                    <a:pt x="44074" y="26048"/>
                  </a:lnTo>
                  <a:cubicBezTo>
                    <a:pt x="49520" y="26023"/>
                    <a:pt x="54227" y="23547"/>
                    <a:pt x="58786" y="21144"/>
                  </a:cubicBezTo>
                  <a:lnTo>
                    <a:pt x="58786" y="21144"/>
                  </a:lnTo>
                  <a:cubicBezTo>
                    <a:pt x="60067" y="20466"/>
                    <a:pt x="61398" y="19764"/>
                    <a:pt x="62717" y="19136"/>
                  </a:cubicBezTo>
                  <a:lnTo>
                    <a:pt x="62717" y="19136"/>
                  </a:lnTo>
                  <a:cubicBezTo>
                    <a:pt x="67054" y="17066"/>
                    <a:pt x="70849" y="16031"/>
                    <a:pt x="74656" y="15846"/>
                  </a:cubicBezTo>
                  <a:lnTo>
                    <a:pt x="74656" y="15846"/>
                  </a:lnTo>
                  <a:cubicBezTo>
                    <a:pt x="77798" y="15698"/>
                    <a:pt x="81088" y="16166"/>
                    <a:pt x="84427" y="17214"/>
                  </a:cubicBezTo>
                  <a:lnTo>
                    <a:pt x="84427" y="17214"/>
                  </a:lnTo>
                  <a:cubicBezTo>
                    <a:pt x="87150" y="18064"/>
                    <a:pt x="89910" y="19333"/>
                    <a:pt x="92633" y="20972"/>
                  </a:cubicBezTo>
                  <a:lnTo>
                    <a:pt x="92633" y="20972"/>
                  </a:lnTo>
                  <a:cubicBezTo>
                    <a:pt x="96181" y="23091"/>
                    <a:pt x="99705" y="25839"/>
                    <a:pt x="103389" y="29362"/>
                  </a:cubicBezTo>
                  <a:lnTo>
                    <a:pt x="103389" y="29362"/>
                  </a:lnTo>
                  <a:cubicBezTo>
                    <a:pt x="104129" y="30052"/>
                    <a:pt x="104831" y="30755"/>
                    <a:pt x="105521" y="31420"/>
                  </a:cubicBezTo>
                  <a:lnTo>
                    <a:pt x="105521" y="31420"/>
                  </a:lnTo>
                  <a:cubicBezTo>
                    <a:pt x="105940" y="31827"/>
                    <a:pt x="106347" y="32233"/>
                    <a:pt x="106766" y="32640"/>
                  </a:cubicBezTo>
                  <a:lnTo>
                    <a:pt x="106766" y="32640"/>
                  </a:lnTo>
                  <a:cubicBezTo>
                    <a:pt x="109858" y="35622"/>
                    <a:pt x="113924" y="39158"/>
                    <a:pt x="118249" y="40415"/>
                  </a:cubicBezTo>
                  <a:lnTo>
                    <a:pt x="118249" y="40415"/>
                  </a:lnTo>
                  <a:cubicBezTo>
                    <a:pt x="118459" y="40476"/>
                    <a:pt x="118668" y="40526"/>
                    <a:pt x="118890" y="40575"/>
                  </a:cubicBezTo>
                  <a:lnTo>
                    <a:pt x="118890" y="40575"/>
                  </a:lnTo>
                  <a:cubicBezTo>
                    <a:pt x="119050" y="40624"/>
                    <a:pt x="119210" y="40649"/>
                    <a:pt x="119370" y="40686"/>
                  </a:cubicBezTo>
                  <a:lnTo>
                    <a:pt x="119370" y="40686"/>
                  </a:lnTo>
                  <a:cubicBezTo>
                    <a:pt x="121872" y="41166"/>
                    <a:pt x="124151" y="40920"/>
                    <a:pt x="126800" y="40624"/>
                  </a:cubicBezTo>
                  <a:lnTo>
                    <a:pt x="126800" y="40624"/>
                  </a:lnTo>
                  <a:cubicBezTo>
                    <a:pt x="128944" y="40390"/>
                    <a:pt x="131371" y="40131"/>
                    <a:pt x="134181" y="40279"/>
                  </a:cubicBezTo>
                  <a:lnTo>
                    <a:pt x="134181" y="40279"/>
                  </a:lnTo>
                  <a:cubicBezTo>
                    <a:pt x="135647" y="40353"/>
                    <a:pt x="137236" y="40563"/>
                    <a:pt x="139048" y="40908"/>
                  </a:cubicBezTo>
                  <a:lnTo>
                    <a:pt x="139048" y="40908"/>
                  </a:lnTo>
                  <a:cubicBezTo>
                    <a:pt x="141302" y="41351"/>
                    <a:pt x="143656" y="41955"/>
                    <a:pt x="145935" y="42546"/>
                  </a:cubicBezTo>
                  <a:lnTo>
                    <a:pt x="145935" y="42546"/>
                  </a:lnTo>
                  <a:cubicBezTo>
                    <a:pt x="148609" y="43236"/>
                    <a:pt x="151320" y="43926"/>
                    <a:pt x="154018" y="44407"/>
                  </a:cubicBezTo>
                  <a:lnTo>
                    <a:pt x="154018" y="44407"/>
                  </a:lnTo>
                  <a:lnTo>
                    <a:pt x="154018" y="44321"/>
                  </a:lnTo>
                  <a:cubicBezTo>
                    <a:pt x="151332" y="43840"/>
                    <a:pt x="148621" y="43150"/>
                    <a:pt x="145960" y="42460"/>
                  </a:cubicBezTo>
                  <a:lnTo>
                    <a:pt x="145960" y="42460"/>
                  </a:lnTo>
                  <a:cubicBezTo>
                    <a:pt x="143668" y="41869"/>
                    <a:pt x="141315" y="41265"/>
                    <a:pt x="139060" y="40834"/>
                  </a:cubicBezTo>
                  <a:lnTo>
                    <a:pt x="139060" y="40834"/>
                  </a:lnTo>
                  <a:cubicBezTo>
                    <a:pt x="137236" y="40476"/>
                    <a:pt x="135647" y="40267"/>
                    <a:pt x="134181" y="40193"/>
                  </a:cubicBezTo>
                  <a:lnTo>
                    <a:pt x="134181" y="40193"/>
                  </a:lnTo>
                  <a:cubicBezTo>
                    <a:pt x="131359" y="40045"/>
                    <a:pt x="128932" y="40304"/>
                    <a:pt x="126776" y="40550"/>
                  </a:cubicBezTo>
                  <a:lnTo>
                    <a:pt x="126776" y="40550"/>
                  </a:lnTo>
                  <a:cubicBezTo>
                    <a:pt x="124139" y="40834"/>
                    <a:pt x="121859" y="41080"/>
                    <a:pt x="119383" y="40600"/>
                  </a:cubicBezTo>
                  <a:lnTo>
                    <a:pt x="119383" y="40600"/>
                  </a:lnTo>
                  <a:cubicBezTo>
                    <a:pt x="119222" y="40575"/>
                    <a:pt x="119062" y="40538"/>
                    <a:pt x="118902" y="40501"/>
                  </a:cubicBezTo>
                  <a:lnTo>
                    <a:pt x="118902" y="40501"/>
                  </a:lnTo>
                  <a:cubicBezTo>
                    <a:pt x="114380" y="39429"/>
                    <a:pt x="110068" y="35708"/>
                    <a:pt x="106839" y="32578"/>
                  </a:cubicBezTo>
                  <a:lnTo>
                    <a:pt x="106839" y="32578"/>
                  </a:lnTo>
                  <a:cubicBezTo>
                    <a:pt x="106421" y="32184"/>
                    <a:pt x="106014" y="31777"/>
                    <a:pt x="105595" y="31371"/>
                  </a:cubicBezTo>
                  <a:lnTo>
                    <a:pt x="105595" y="31371"/>
                  </a:lnTo>
                  <a:cubicBezTo>
                    <a:pt x="104905" y="30693"/>
                    <a:pt x="104190" y="30003"/>
                    <a:pt x="103463" y="29313"/>
                  </a:cubicBezTo>
                  <a:lnTo>
                    <a:pt x="103463" y="29313"/>
                  </a:lnTo>
                  <a:cubicBezTo>
                    <a:pt x="99767" y="25777"/>
                    <a:pt x="96243" y="23029"/>
                    <a:pt x="92682" y="20898"/>
                  </a:cubicBezTo>
                  <a:lnTo>
                    <a:pt x="92682" y="20898"/>
                  </a:lnTo>
                  <a:cubicBezTo>
                    <a:pt x="89959" y="19259"/>
                    <a:pt x="87187" y="17990"/>
                    <a:pt x="84452" y="17140"/>
                  </a:cubicBezTo>
                  <a:lnTo>
                    <a:pt x="84452" y="17140"/>
                  </a:lnTo>
                  <a:cubicBezTo>
                    <a:pt x="81100" y="16080"/>
                    <a:pt x="77798" y="15612"/>
                    <a:pt x="74644" y="15760"/>
                  </a:cubicBezTo>
                  <a:lnTo>
                    <a:pt x="74644" y="15760"/>
                  </a:lnTo>
                  <a:cubicBezTo>
                    <a:pt x="70824" y="15944"/>
                    <a:pt x="67017" y="16992"/>
                    <a:pt x="62655" y="19062"/>
                  </a:cubicBezTo>
                  <a:lnTo>
                    <a:pt x="62655" y="19062"/>
                  </a:lnTo>
                  <a:cubicBezTo>
                    <a:pt x="61337" y="19690"/>
                    <a:pt x="60018" y="20392"/>
                    <a:pt x="58724" y="21070"/>
                  </a:cubicBezTo>
                  <a:lnTo>
                    <a:pt x="58724" y="21070"/>
                  </a:lnTo>
                  <a:cubicBezTo>
                    <a:pt x="54178" y="23460"/>
                    <a:pt x="49483" y="25937"/>
                    <a:pt x="44062" y="25962"/>
                  </a:cubicBezTo>
                  <a:lnTo>
                    <a:pt x="44062" y="25962"/>
                  </a:lnTo>
                  <a:cubicBezTo>
                    <a:pt x="39059" y="25962"/>
                    <a:pt x="33811" y="23842"/>
                    <a:pt x="28451" y="19641"/>
                  </a:cubicBezTo>
                  <a:lnTo>
                    <a:pt x="28451" y="19641"/>
                  </a:lnTo>
                  <a:cubicBezTo>
                    <a:pt x="26442" y="18076"/>
                    <a:pt x="24631" y="16376"/>
                    <a:pt x="23263" y="15070"/>
                  </a:cubicBezTo>
                  <a:lnTo>
                    <a:pt x="23263" y="15070"/>
                  </a:lnTo>
                  <a:cubicBezTo>
                    <a:pt x="22857" y="14675"/>
                    <a:pt x="22450" y="14281"/>
                    <a:pt x="22031" y="13887"/>
                  </a:cubicBezTo>
                  <a:lnTo>
                    <a:pt x="22031" y="13887"/>
                  </a:lnTo>
                  <a:cubicBezTo>
                    <a:pt x="20183" y="12112"/>
                    <a:pt x="18273" y="10264"/>
                    <a:pt x="16191" y="8539"/>
                  </a:cubicBezTo>
                  <a:lnTo>
                    <a:pt x="16191" y="8539"/>
                  </a:lnTo>
                  <a:cubicBezTo>
                    <a:pt x="12125" y="5176"/>
                    <a:pt x="7849" y="2662"/>
                    <a:pt x="3463" y="1060"/>
                  </a:cubicBezTo>
                  <a:lnTo>
                    <a:pt x="3463" y="1060"/>
                  </a:lnTo>
                  <a:cubicBezTo>
                    <a:pt x="2329" y="641"/>
                    <a:pt x="1171" y="28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3"/>
            <p:cNvSpPr/>
            <p:nvPr/>
          </p:nvSpPr>
          <p:spPr>
            <a:xfrm>
              <a:off x="1896625" y="2295475"/>
              <a:ext cx="3850475" cy="1203825"/>
            </a:xfrm>
            <a:custGeom>
              <a:rect b="b" l="l" r="r" t="t"/>
              <a:pathLst>
                <a:path extrusionOk="0" h="48153" w="154019">
                  <a:moveTo>
                    <a:pt x="1" y="87"/>
                  </a:moveTo>
                  <a:cubicBezTo>
                    <a:pt x="1492" y="407"/>
                    <a:pt x="2982" y="838"/>
                    <a:pt x="4412" y="1368"/>
                  </a:cubicBezTo>
                  <a:lnTo>
                    <a:pt x="4412" y="1368"/>
                  </a:lnTo>
                  <a:cubicBezTo>
                    <a:pt x="8897" y="3032"/>
                    <a:pt x="13160" y="5619"/>
                    <a:pt x="17115" y="9057"/>
                  </a:cubicBezTo>
                  <a:lnTo>
                    <a:pt x="17115" y="9057"/>
                  </a:lnTo>
                  <a:cubicBezTo>
                    <a:pt x="19259" y="10930"/>
                    <a:pt x="21181" y="12938"/>
                    <a:pt x="23054" y="14873"/>
                  </a:cubicBezTo>
                  <a:lnTo>
                    <a:pt x="23054" y="14873"/>
                  </a:lnTo>
                  <a:cubicBezTo>
                    <a:pt x="23362" y="15205"/>
                    <a:pt x="23670" y="15526"/>
                    <a:pt x="23978" y="15846"/>
                  </a:cubicBezTo>
                  <a:lnTo>
                    <a:pt x="23978" y="15846"/>
                  </a:lnTo>
                  <a:cubicBezTo>
                    <a:pt x="25395" y="17312"/>
                    <a:pt x="27095" y="19025"/>
                    <a:pt x="28993" y="20639"/>
                  </a:cubicBezTo>
                  <a:lnTo>
                    <a:pt x="28993" y="20639"/>
                  </a:lnTo>
                  <a:cubicBezTo>
                    <a:pt x="32529" y="23658"/>
                    <a:pt x="36065" y="25678"/>
                    <a:pt x="39565" y="26689"/>
                  </a:cubicBezTo>
                  <a:lnTo>
                    <a:pt x="39565" y="26689"/>
                  </a:lnTo>
                  <a:cubicBezTo>
                    <a:pt x="41240" y="27182"/>
                    <a:pt x="42916" y="27440"/>
                    <a:pt x="44579" y="27453"/>
                  </a:cubicBezTo>
                  <a:lnTo>
                    <a:pt x="44579" y="27453"/>
                  </a:lnTo>
                  <a:cubicBezTo>
                    <a:pt x="50075" y="27490"/>
                    <a:pt x="54806" y="24951"/>
                    <a:pt x="59377" y="22487"/>
                  </a:cubicBezTo>
                  <a:lnTo>
                    <a:pt x="59377" y="22487"/>
                  </a:lnTo>
                  <a:cubicBezTo>
                    <a:pt x="60647" y="21809"/>
                    <a:pt x="61953" y="21095"/>
                    <a:pt x="63259" y="20466"/>
                  </a:cubicBezTo>
                  <a:lnTo>
                    <a:pt x="63259" y="20466"/>
                  </a:lnTo>
                  <a:cubicBezTo>
                    <a:pt x="67497" y="18396"/>
                    <a:pt x="71403" y="17288"/>
                    <a:pt x="75210" y="17053"/>
                  </a:cubicBezTo>
                  <a:lnTo>
                    <a:pt x="75210" y="17053"/>
                  </a:lnTo>
                  <a:cubicBezTo>
                    <a:pt x="78340" y="16869"/>
                    <a:pt x="81605" y="17263"/>
                    <a:pt x="84907" y="18224"/>
                  </a:cubicBezTo>
                  <a:lnTo>
                    <a:pt x="84907" y="18224"/>
                  </a:lnTo>
                  <a:cubicBezTo>
                    <a:pt x="84957" y="18236"/>
                    <a:pt x="84994" y="18249"/>
                    <a:pt x="85031" y="18261"/>
                  </a:cubicBezTo>
                  <a:lnTo>
                    <a:pt x="85031" y="18261"/>
                  </a:lnTo>
                  <a:cubicBezTo>
                    <a:pt x="87803" y="19074"/>
                    <a:pt x="90600" y="20294"/>
                    <a:pt x="93335" y="21908"/>
                  </a:cubicBezTo>
                  <a:lnTo>
                    <a:pt x="93335" y="21908"/>
                  </a:lnTo>
                  <a:cubicBezTo>
                    <a:pt x="97044" y="24089"/>
                    <a:pt x="100654" y="26935"/>
                    <a:pt x="104055" y="30385"/>
                  </a:cubicBezTo>
                  <a:lnTo>
                    <a:pt x="104055" y="30385"/>
                  </a:lnTo>
                  <a:cubicBezTo>
                    <a:pt x="105102" y="31445"/>
                    <a:pt x="106088" y="32504"/>
                    <a:pt x="107037" y="33527"/>
                  </a:cubicBezTo>
                  <a:lnTo>
                    <a:pt x="107037" y="33527"/>
                  </a:lnTo>
                  <a:lnTo>
                    <a:pt x="107271" y="33786"/>
                  </a:lnTo>
                  <a:cubicBezTo>
                    <a:pt x="110524" y="37261"/>
                    <a:pt x="114331" y="41092"/>
                    <a:pt x="118532" y="42596"/>
                  </a:cubicBezTo>
                  <a:lnTo>
                    <a:pt x="118532" y="42596"/>
                  </a:lnTo>
                  <a:cubicBezTo>
                    <a:pt x="118693" y="42657"/>
                    <a:pt x="118853" y="42707"/>
                    <a:pt x="119001" y="42756"/>
                  </a:cubicBezTo>
                  <a:lnTo>
                    <a:pt x="119001" y="42756"/>
                  </a:lnTo>
                  <a:cubicBezTo>
                    <a:pt x="121625" y="43581"/>
                    <a:pt x="124151" y="43581"/>
                    <a:pt x="127084" y="43569"/>
                  </a:cubicBezTo>
                  <a:lnTo>
                    <a:pt x="127084" y="43569"/>
                  </a:lnTo>
                  <a:cubicBezTo>
                    <a:pt x="129030" y="43557"/>
                    <a:pt x="131236" y="43544"/>
                    <a:pt x="133737" y="43803"/>
                  </a:cubicBezTo>
                  <a:lnTo>
                    <a:pt x="133737" y="43803"/>
                  </a:lnTo>
                  <a:cubicBezTo>
                    <a:pt x="135179" y="43951"/>
                    <a:pt x="136768" y="44210"/>
                    <a:pt x="138592" y="44604"/>
                  </a:cubicBezTo>
                  <a:lnTo>
                    <a:pt x="138592" y="44604"/>
                  </a:lnTo>
                  <a:cubicBezTo>
                    <a:pt x="140539" y="45023"/>
                    <a:pt x="142572" y="45541"/>
                    <a:pt x="144531" y="46033"/>
                  </a:cubicBezTo>
                  <a:lnTo>
                    <a:pt x="144531" y="46033"/>
                  </a:lnTo>
                  <a:cubicBezTo>
                    <a:pt x="147673" y="46834"/>
                    <a:pt x="150852" y="47647"/>
                    <a:pt x="154018" y="48153"/>
                  </a:cubicBezTo>
                  <a:lnTo>
                    <a:pt x="154018" y="48153"/>
                  </a:lnTo>
                  <a:lnTo>
                    <a:pt x="154018" y="48066"/>
                  </a:lnTo>
                  <a:cubicBezTo>
                    <a:pt x="150864" y="47561"/>
                    <a:pt x="147685" y="46760"/>
                    <a:pt x="144555" y="45959"/>
                  </a:cubicBezTo>
                  <a:lnTo>
                    <a:pt x="144555" y="45959"/>
                  </a:lnTo>
                  <a:cubicBezTo>
                    <a:pt x="142584" y="45454"/>
                    <a:pt x="140563" y="44937"/>
                    <a:pt x="138616" y="44518"/>
                  </a:cubicBezTo>
                  <a:lnTo>
                    <a:pt x="138616" y="44518"/>
                  </a:lnTo>
                  <a:cubicBezTo>
                    <a:pt x="136780" y="44136"/>
                    <a:pt x="135179" y="43877"/>
                    <a:pt x="133737" y="43729"/>
                  </a:cubicBezTo>
                  <a:lnTo>
                    <a:pt x="133737" y="43729"/>
                  </a:lnTo>
                  <a:cubicBezTo>
                    <a:pt x="131236" y="43471"/>
                    <a:pt x="129030" y="43471"/>
                    <a:pt x="127071" y="43483"/>
                  </a:cubicBezTo>
                  <a:lnTo>
                    <a:pt x="127071" y="43483"/>
                  </a:lnTo>
                  <a:cubicBezTo>
                    <a:pt x="124151" y="43495"/>
                    <a:pt x="121625" y="43495"/>
                    <a:pt x="119025" y="42682"/>
                  </a:cubicBezTo>
                  <a:lnTo>
                    <a:pt x="119025" y="42682"/>
                  </a:lnTo>
                  <a:cubicBezTo>
                    <a:pt x="118877" y="42633"/>
                    <a:pt x="118717" y="42583"/>
                    <a:pt x="118569" y="42522"/>
                  </a:cubicBezTo>
                  <a:lnTo>
                    <a:pt x="118569" y="42522"/>
                  </a:lnTo>
                  <a:cubicBezTo>
                    <a:pt x="114380" y="41019"/>
                    <a:pt x="110585" y="37199"/>
                    <a:pt x="107345" y="33737"/>
                  </a:cubicBezTo>
                  <a:lnTo>
                    <a:pt x="107345" y="33737"/>
                  </a:lnTo>
                  <a:lnTo>
                    <a:pt x="107098" y="33478"/>
                  </a:lnTo>
                  <a:cubicBezTo>
                    <a:pt x="106149" y="32455"/>
                    <a:pt x="105176" y="31396"/>
                    <a:pt x="104129" y="30336"/>
                  </a:cubicBezTo>
                  <a:lnTo>
                    <a:pt x="104129" y="30336"/>
                  </a:lnTo>
                  <a:cubicBezTo>
                    <a:pt x="100716" y="26886"/>
                    <a:pt x="97106" y="24027"/>
                    <a:pt x="93372" y="21834"/>
                  </a:cubicBezTo>
                  <a:lnTo>
                    <a:pt x="93372" y="21834"/>
                  </a:lnTo>
                  <a:cubicBezTo>
                    <a:pt x="90637" y="20232"/>
                    <a:pt x="87840" y="19000"/>
                    <a:pt x="85055" y="18175"/>
                  </a:cubicBezTo>
                  <a:lnTo>
                    <a:pt x="85055" y="18175"/>
                  </a:lnTo>
                  <a:cubicBezTo>
                    <a:pt x="85018" y="18162"/>
                    <a:pt x="84969" y="18150"/>
                    <a:pt x="84932" y="18138"/>
                  </a:cubicBezTo>
                  <a:lnTo>
                    <a:pt x="84932" y="18138"/>
                  </a:lnTo>
                  <a:cubicBezTo>
                    <a:pt x="81618" y="17177"/>
                    <a:pt x="78340" y="16782"/>
                    <a:pt x="75186" y="16980"/>
                  </a:cubicBezTo>
                  <a:lnTo>
                    <a:pt x="75186" y="16980"/>
                  </a:lnTo>
                  <a:cubicBezTo>
                    <a:pt x="71379" y="17201"/>
                    <a:pt x="67460" y="18323"/>
                    <a:pt x="63197" y="20393"/>
                  </a:cubicBezTo>
                  <a:lnTo>
                    <a:pt x="63197" y="20393"/>
                  </a:lnTo>
                  <a:cubicBezTo>
                    <a:pt x="61903" y="21021"/>
                    <a:pt x="60585" y="21736"/>
                    <a:pt x="59316" y="22413"/>
                  </a:cubicBezTo>
                  <a:lnTo>
                    <a:pt x="59316" y="22413"/>
                  </a:lnTo>
                  <a:cubicBezTo>
                    <a:pt x="54757" y="24878"/>
                    <a:pt x="50038" y="27416"/>
                    <a:pt x="44567" y="27366"/>
                  </a:cubicBezTo>
                  <a:lnTo>
                    <a:pt x="44567" y="27366"/>
                  </a:lnTo>
                  <a:cubicBezTo>
                    <a:pt x="39503" y="27317"/>
                    <a:pt x="34279" y="25038"/>
                    <a:pt x="29055" y="20590"/>
                  </a:cubicBezTo>
                  <a:lnTo>
                    <a:pt x="29055" y="20590"/>
                  </a:lnTo>
                  <a:cubicBezTo>
                    <a:pt x="27169" y="18976"/>
                    <a:pt x="25469" y="17263"/>
                    <a:pt x="24052" y="15797"/>
                  </a:cubicBezTo>
                  <a:lnTo>
                    <a:pt x="24052" y="15797"/>
                  </a:lnTo>
                  <a:cubicBezTo>
                    <a:pt x="23744" y="15476"/>
                    <a:pt x="23436" y="15156"/>
                    <a:pt x="23128" y="14823"/>
                  </a:cubicBezTo>
                  <a:lnTo>
                    <a:pt x="23128" y="14823"/>
                  </a:lnTo>
                  <a:cubicBezTo>
                    <a:pt x="21255" y="12889"/>
                    <a:pt x="19321" y="10880"/>
                    <a:pt x="17177" y="9008"/>
                  </a:cubicBezTo>
                  <a:lnTo>
                    <a:pt x="17177" y="9008"/>
                  </a:lnTo>
                  <a:cubicBezTo>
                    <a:pt x="13222" y="5558"/>
                    <a:pt x="8934" y="2970"/>
                    <a:pt x="4449" y="1294"/>
                  </a:cubicBezTo>
                  <a:lnTo>
                    <a:pt x="4449" y="1294"/>
                  </a:lnTo>
                  <a:cubicBezTo>
                    <a:pt x="2995" y="765"/>
                    <a:pt x="1504" y="321"/>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3"/>
            <p:cNvSpPr/>
            <p:nvPr/>
          </p:nvSpPr>
          <p:spPr>
            <a:xfrm>
              <a:off x="1896625" y="2242500"/>
              <a:ext cx="3850475" cy="1296550"/>
            </a:xfrm>
            <a:custGeom>
              <a:rect b="b" l="l" r="r" t="t"/>
              <a:pathLst>
                <a:path extrusionOk="0" h="51862" w="154019">
                  <a:moveTo>
                    <a:pt x="1" y="87"/>
                  </a:moveTo>
                  <a:cubicBezTo>
                    <a:pt x="124" y="99"/>
                    <a:pt x="247" y="124"/>
                    <a:pt x="370" y="148"/>
                  </a:cubicBezTo>
                  <a:lnTo>
                    <a:pt x="370" y="148"/>
                  </a:lnTo>
                  <a:cubicBezTo>
                    <a:pt x="2071" y="481"/>
                    <a:pt x="3759" y="974"/>
                    <a:pt x="5397" y="1590"/>
                  </a:cubicBezTo>
                  <a:lnTo>
                    <a:pt x="5397" y="1590"/>
                  </a:lnTo>
                  <a:cubicBezTo>
                    <a:pt x="9907" y="3290"/>
                    <a:pt x="14306" y="6025"/>
                    <a:pt x="18101" y="9500"/>
                  </a:cubicBezTo>
                  <a:lnTo>
                    <a:pt x="18101" y="9500"/>
                  </a:lnTo>
                  <a:cubicBezTo>
                    <a:pt x="20294" y="11509"/>
                    <a:pt x="22228" y="13677"/>
                    <a:pt x="24089" y="15784"/>
                  </a:cubicBezTo>
                  <a:lnTo>
                    <a:pt x="24089" y="15784"/>
                  </a:lnTo>
                  <a:cubicBezTo>
                    <a:pt x="24311" y="16030"/>
                    <a:pt x="24545" y="16277"/>
                    <a:pt x="24767" y="16536"/>
                  </a:cubicBezTo>
                  <a:lnTo>
                    <a:pt x="24767" y="16536"/>
                  </a:lnTo>
                  <a:cubicBezTo>
                    <a:pt x="26221" y="18162"/>
                    <a:pt x="27810" y="19899"/>
                    <a:pt x="29597" y="21550"/>
                  </a:cubicBezTo>
                  <a:lnTo>
                    <a:pt x="29597" y="21550"/>
                  </a:lnTo>
                  <a:cubicBezTo>
                    <a:pt x="31888" y="23670"/>
                    <a:pt x="34254" y="25358"/>
                    <a:pt x="36632" y="26565"/>
                  </a:cubicBezTo>
                  <a:lnTo>
                    <a:pt x="36632" y="26565"/>
                  </a:lnTo>
                  <a:cubicBezTo>
                    <a:pt x="37914" y="27218"/>
                    <a:pt x="39195" y="27736"/>
                    <a:pt x="40489" y="28105"/>
                  </a:cubicBezTo>
                  <a:lnTo>
                    <a:pt x="40489" y="28105"/>
                  </a:lnTo>
                  <a:cubicBezTo>
                    <a:pt x="42029" y="28561"/>
                    <a:pt x="43569" y="28795"/>
                    <a:pt x="45085" y="28832"/>
                  </a:cubicBezTo>
                  <a:lnTo>
                    <a:pt x="45085" y="28832"/>
                  </a:lnTo>
                  <a:cubicBezTo>
                    <a:pt x="50629" y="28943"/>
                    <a:pt x="55373" y="26331"/>
                    <a:pt x="59957" y="23805"/>
                  </a:cubicBezTo>
                  <a:lnTo>
                    <a:pt x="59957" y="23805"/>
                  </a:lnTo>
                  <a:cubicBezTo>
                    <a:pt x="61213" y="23115"/>
                    <a:pt x="62507" y="22401"/>
                    <a:pt x="63789" y="21760"/>
                  </a:cubicBezTo>
                  <a:lnTo>
                    <a:pt x="63789" y="21760"/>
                  </a:lnTo>
                  <a:cubicBezTo>
                    <a:pt x="67990" y="19678"/>
                    <a:pt x="71908" y="18519"/>
                    <a:pt x="75753" y="18236"/>
                  </a:cubicBezTo>
                  <a:lnTo>
                    <a:pt x="75753" y="18236"/>
                  </a:lnTo>
                  <a:cubicBezTo>
                    <a:pt x="78956" y="18002"/>
                    <a:pt x="82283" y="18347"/>
                    <a:pt x="85634" y="19271"/>
                  </a:cubicBezTo>
                  <a:lnTo>
                    <a:pt x="85634" y="19271"/>
                  </a:lnTo>
                  <a:cubicBezTo>
                    <a:pt x="88456" y="20047"/>
                    <a:pt x="91278" y="21242"/>
                    <a:pt x="94025" y="22820"/>
                  </a:cubicBezTo>
                  <a:lnTo>
                    <a:pt x="94025" y="22820"/>
                  </a:lnTo>
                  <a:cubicBezTo>
                    <a:pt x="97857" y="25025"/>
                    <a:pt x="101566" y="27982"/>
                    <a:pt x="104720" y="31395"/>
                  </a:cubicBezTo>
                  <a:lnTo>
                    <a:pt x="104720" y="31395"/>
                  </a:lnTo>
                  <a:cubicBezTo>
                    <a:pt x="105829" y="32578"/>
                    <a:pt x="106852" y="33786"/>
                    <a:pt x="107788" y="34907"/>
                  </a:cubicBezTo>
                  <a:lnTo>
                    <a:pt x="107788" y="34907"/>
                  </a:lnTo>
                  <a:cubicBezTo>
                    <a:pt x="110992" y="38726"/>
                    <a:pt x="114294" y="42669"/>
                    <a:pt x="118187" y="44591"/>
                  </a:cubicBezTo>
                  <a:lnTo>
                    <a:pt x="118187" y="44591"/>
                  </a:lnTo>
                  <a:cubicBezTo>
                    <a:pt x="118335" y="44665"/>
                    <a:pt x="118483" y="44727"/>
                    <a:pt x="118631" y="44801"/>
                  </a:cubicBezTo>
                  <a:lnTo>
                    <a:pt x="118631" y="44801"/>
                  </a:lnTo>
                  <a:cubicBezTo>
                    <a:pt x="121453" y="46070"/>
                    <a:pt x="124385" y="46353"/>
                    <a:pt x="127786" y="46674"/>
                  </a:cubicBezTo>
                  <a:lnTo>
                    <a:pt x="127786" y="46674"/>
                  </a:lnTo>
                  <a:cubicBezTo>
                    <a:pt x="129499" y="46834"/>
                    <a:pt x="131273" y="47006"/>
                    <a:pt x="133281" y="47315"/>
                  </a:cubicBezTo>
                  <a:lnTo>
                    <a:pt x="133281" y="47315"/>
                  </a:lnTo>
                  <a:cubicBezTo>
                    <a:pt x="134698" y="47524"/>
                    <a:pt x="136300" y="47844"/>
                    <a:pt x="138148" y="48263"/>
                  </a:cubicBezTo>
                  <a:lnTo>
                    <a:pt x="138148" y="48263"/>
                  </a:lnTo>
                  <a:cubicBezTo>
                    <a:pt x="139676" y="48621"/>
                    <a:pt x="141265" y="49027"/>
                    <a:pt x="142806" y="49421"/>
                  </a:cubicBezTo>
                  <a:lnTo>
                    <a:pt x="142806" y="49421"/>
                  </a:lnTo>
                  <a:cubicBezTo>
                    <a:pt x="146514" y="50370"/>
                    <a:pt x="150285" y="51331"/>
                    <a:pt x="154018" y="51861"/>
                  </a:cubicBezTo>
                  <a:lnTo>
                    <a:pt x="154018" y="51861"/>
                  </a:lnTo>
                  <a:lnTo>
                    <a:pt x="154018" y="51775"/>
                  </a:lnTo>
                  <a:cubicBezTo>
                    <a:pt x="150297" y="51257"/>
                    <a:pt x="146527" y="50296"/>
                    <a:pt x="142818" y="49348"/>
                  </a:cubicBezTo>
                  <a:lnTo>
                    <a:pt x="142818" y="49348"/>
                  </a:lnTo>
                  <a:cubicBezTo>
                    <a:pt x="141290" y="48953"/>
                    <a:pt x="139701" y="48547"/>
                    <a:pt x="138160" y="48189"/>
                  </a:cubicBezTo>
                  <a:lnTo>
                    <a:pt x="138160" y="48189"/>
                  </a:lnTo>
                  <a:cubicBezTo>
                    <a:pt x="136312" y="47758"/>
                    <a:pt x="134710" y="47450"/>
                    <a:pt x="133294" y="47228"/>
                  </a:cubicBezTo>
                  <a:lnTo>
                    <a:pt x="133294" y="47228"/>
                  </a:lnTo>
                  <a:cubicBezTo>
                    <a:pt x="131273" y="46933"/>
                    <a:pt x="129425" y="46748"/>
                    <a:pt x="127786" y="46600"/>
                  </a:cubicBezTo>
                  <a:lnTo>
                    <a:pt x="127786" y="46600"/>
                  </a:lnTo>
                  <a:cubicBezTo>
                    <a:pt x="124397" y="46280"/>
                    <a:pt x="121465" y="45996"/>
                    <a:pt x="118668" y="44727"/>
                  </a:cubicBezTo>
                  <a:lnTo>
                    <a:pt x="118668" y="44727"/>
                  </a:lnTo>
                  <a:cubicBezTo>
                    <a:pt x="118520" y="44665"/>
                    <a:pt x="118372" y="44591"/>
                    <a:pt x="118224" y="44518"/>
                  </a:cubicBezTo>
                  <a:lnTo>
                    <a:pt x="118224" y="44518"/>
                  </a:lnTo>
                  <a:cubicBezTo>
                    <a:pt x="114356" y="42608"/>
                    <a:pt x="111053" y="38677"/>
                    <a:pt x="107862" y="34870"/>
                  </a:cubicBezTo>
                  <a:lnTo>
                    <a:pt x="107862" y="34870"/>
                  </a:lnTo>
                  <a:cubicBezTo>
                    <a:pt x="106913" y="33736"/>
                    <a:pt x="105891" y="32529"/>
                    <a:pt x="104794" y="31346"/>
                  </a:cubicBezTo>
                  <a:lnTo>
                    <a:pt x="104794" y="31346"/>
                  </a:lnTo>
                  <a:cubicBezTo>
                    <a:pt x="101628" y="27933"/>
                    <a:pt x="97919" y="24963"/>
                    <a:pt x="94075" y="22746"/>
                  </a:cubicBezTo>
                  <a:lnTo>
                    <a:pt x="94075" y="22746"/>
                  </a:lnTo>
                  <a:cubicBezTo>
                    <a:pt x="91315" y="21168"/>
                    <a:pt x="88481" y="19973"/>
                    <a:pt x="85659" y="19197"/>
                  </a:cubicBezTo>
                  <a:lnTo>
                    <a:pt x="85659" y="19197"/>
                  </a:lnTo>
                  <a:cubicBezTo>
                    <a:pt x="82295" y="18273"/>
                    <a:pt x="78956" y="17916"/>
                    <a:pt x="75740" y="18162"/>
                  </a:cubicBezTo>
                  <a:lnTo>
                    <a:pt x="75740" y="18162"/>
                  </a:lnTo>
                  <a:cubicBezTo>
                    <a:pt x="71884" y="18445"/>
                    <a:pt x="67953" y="19604"/>
                    <a:pt x="63739" y="21698"/>
                  </a:cubicBezTo>
                  <a:lnTo>
                    <a:pt x="63739" y="21698"/>
                  </a:lnTo>
                  <a:cubicBezTo>
                    <a:pt x="62458" y="22339"/>
                    <a:pt x="61164" y="23054"/>
                    <a:pt x="59907" y="23744"/>
                  </a:cubicBezTo>
                  <a:lnTo>
                    <a:pt x="59907" y="23744"/>
                  </a:lnTo>
                  <a:cubicBezTo>
                    <a:pt x="55336" y="26257"/>
                    <a:pt x="50605" y="28857"/>
                    <a:pt x="45085" y="28758"/>
                  </a:cubicBezTo>
                  <a:lnTo>
                    <a:pt x="45085" y="28758"/>
                  </a:lnTo>
                  <a:cubicBezTo>
                    <a:pt x="38690" y="28611"/>
                    <a:pt x="33158" y="24729"/>
                    <a:pt x="29658" y="21501"/>
                  </a:cubicBezTo>
                  <a:lnTo>
                    <a:pt x="29658" y="21501"/>
                  </a:lnTo>
                  <a:cubicBezTo>
                    <a:pt x="27872" y="19850"/>
                    <a:pt x="26282" y="18113"/>
                    <a:pt x="24828" y="16486"/>
                  </a:cubicBezTo>
                  <a:lnTo>
                    <a:pt x="24828" y="16486"/>
                  </a:lnTo>
                  <a:cubicBezTo>
                    <a:pt x="24606" y="16240"/>
                    <a:pt x="24385" y="15981"/>
                    <a:pt x="24163" y="15735"/>
                  </a:cubicBezTo>
                  <a:lnTo>
                    <a:pt x="24163" y="15735"/>
                  </a:lnTo>
                  <a:cubicBezTo>
                    <a:pt x="22290" y="13628"/>
                    <a:pt x="20356" y="11459"/>
                    <a:pt x="18162" y="9439"/>
                  </a:cubicBezTo>
                  <a:lnTo>
                    <a:pt x="18162" y="9439"/>
                  </a:lnTo>
                  <a:cubicBezTo>
                    <a:pt x="14355" y="5964"/>
                    <a:pt x="9956" y="3216"/>
                    <a:pt x="5422" y="1516"/>
                  </a:cubicBezTo>
                  <a:lnTo>
                    <a:pt x="5422" y="1516"/>
                  </a:lnTo>
                  <a:cubicBezTo>
                    <a:pt x="3783" y="900"/>
                    <a:pt x="2083" y="407"/>
                    <a:pt x="383" y="74"/>
                  </a:cubicBezTo>
                  <a:lnTo>
                    <a:pt x="383" y="74"/>
                  </a:lnTo>
                  <a:cubicBezTo>
                    <a:pt x="247" y="50"/>
                    <a:pt x="124"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3"/>
            <p:cNvSpPr/>
            <p:nvPr/>
          </p:nvSpPr>
          <p:spPr>
            <a:xfrm>
              <a:off x="1896625" y="2190125"/>
              <a:ext cx="3850475" cy="1388350"/>
            </a:xfrm>
            <a:custGeom>
              <a:rect b="b" l="l" r="r" t="t"/>
              <a:pathLst>
                <a:path extrusionOk="0" h="55534" w="154019">
                  <a:moveTo>
                    <a:pt x="1" y="75"/>
                  </a:moveTo>
                  <a:cubicBezTo>
                    <a:pt x="432" y="136"/>
                    <a:pt x="863" y="222"/>
                    <a:pt x="1307" y="309"/>
                  </a:cubicBezTo>
                  <a:lnTo>
                    <a:pt x="1307" y="309"/>
                  </a:lnTo>
                  <a:cubicBezTo>
                    <a:pt x="3019" y="654"/>
                    <a:pt x="4732" y="1147"/>
                    <a:pt x="6383" y="1775"/>
                  </a:cubicBezTo>
                  <a:lnTo>
                    <a:pt x="6383" y="1775"/>
                  </a:lnTo>
                  <a:cubicBezTo>
                    <a:pt x="10991" y="3537"/>
                    <a:pt x="15378" y="6346"/>
                    <a:pt x="19086" y="9907"/>
                  </a:cubicBezTo>
                  <a:lnTo>
                    <a:pt x="19086" y="9907"/>
                  </a:lnTo>
                  <a:cubicBezTo>
                    <a:pt x="21317" y="12051"/>
                    <a:pt x="23226" y="14380"/>
                    <a:pt x="25087" y="16635"/>
                  </a:cubicBezTo>
                  <a:lnTo>
                    <a:pt x="25087" y="16635"/>
                  </a:lnTo>
                  <a:lnTo>
                    <a:pt x="25543" y="17201"/>
                  </a:lnTo>
                  <a:cubicBezTo>
                    <a:pt x="26972" y="18926"/>
                    <a:pt x="28512" y="20750"/>
                    <a:pt x="30200" y="22438"/>
                  </a:cubicBezTo>
                  <a:lnTo>
                    <a:pt x="30200" y="22438"/>
                  </a:lnTo>
                  <a:cubicBezTo>
                    <a:pt x="32849" y="25087"/>
                    <a:pt x="36718" y="28155"/>
                    <a:pt x="41364" y="29498"/>
                  </a:cubicBezTo>
                  <a:lnTo>
                    <a:pt x="41364" y="29498"/>
                  </a:lnTo>
                  <a:cubicBezTo>
                    <a:pt x="42707" y="29892"/>
                    <a:pt x="44124" y="30139"/>
                    <a:pt x="45602" y="30188"/>
                  </a:cubicBezTo>
                  <a:lnTo>
                    <a:pt x="45602" y="30188"/>
                  </a:lnTo>
                  <a:cubicBezTo>
                    <a:pt x="51196" y="30361"/>
                    <a:pt x="55952" y="27687"/>
                    <a:pt x="60548" y="25099"/>
                  </a:cubicBezTo>
                  <a:lnTo>
                    <a:pt x="60548" y="25099"/>
                  </a:lnTo>
                  <a:cubicBezTo>
                    <a:pt x="61780" y="24409"/>
                    <a:pt x="63062" y="23695"/>
                    <a:pt x="64331" y="23042"/>
                  </a:cubicBezTo>
                  <a:lnTo>
                    <a:pt x="64331" y="23042"/>
                  </a:lnTo>
                  <a:cubicBezTo>
                    <a:pt x="68495" y="20935"/>
                    <a:pt x="72401" y="19740"/>
                    <a:pt x="76307" y="19395"/>
                  </a:cubicBezTo>
                  <a:lnTo>
                    <a:pt x="76307" y="19395"/>
                  </a:lnTo>
                  <a:cubicBezTo>
                    <a:pt x="79535" y="19111"/>
                    <a:pt x="82887" y="19407"/>
                    <a:pt x="86238" y="20269"/>
                  </a:cubicBezTo>
                  <a:lnTo>
                    <a:pt x="86238" y="20269"/>
                  </a:lnTo>
                  <a:cubicBezTo>
                    <a:pt x="89109" y="20996"/>
                    <a:pt x="91955" y="22155"/>
                    <a:pt x="94728" y="23707"/>
                  </a:cubicBezTo>
                  <a:lnTo>
                    <a:pt x="94728" y="23707"/>
                  </a:lnTo>
                  <a:cubicBezTo>
                    <a:pt x="98707" y="25937"/>
                    <a:pt x="102391" y="28944"/>
                    <a:pt x="105386" y="32369"/>
                  </a:cubicBezTo>
                  <a:lnTo>
                    <a:pt x="105386" y="32369"/>
                  </a:lnTo>
                  <a:cubicBezTo>
                    <a:pt x="106556" y="33700"/>
                    <a:pt x="107554" y="35018"/>
                    <a:pt x="108293" y="36004"/>
                  </a:cubicBezTo>
                  <a:lnTo>
                    <a:pt x="108293" y="36004"/>
                  </a:lnTo>
                  <a:cubicBezTo>
                    <a:pt x="108626" y="36447"/>
                    <a:pt x="108946" y="36866"/>
                    <a:pt x="109254" y="37298"/>
                  </a:cubicBezTo>
                  <a:lnTo>
                    <a:pt x="109254" y="37298"/>
                  </a:lnTo>
                  <a:cubicBezTo>
                    <a:pt x="112014" y="40994"/>
                    <a:pt x="114614" y="44481"/>
                    <a:pt x="117842" y="46563"/>
                  </a:cubicBezTo>
                  <a:lnTo>
                    <a:pt x="117842" y="46563"/>
                  </a:lnTo>
                  <a:cubicBezTo>
                    <a:pt x="117978" y="46650"/>
                    <a:pt x="118114" y="46736"/>
                    <a:pt x="118261" y="46822"/>
                  </a:cubicBezTo>
                  <a:lnTo>
                    <a:pt x="118261" y="46822"/>
                  </a:lnTo>
                  <a:cubicBezTo>
                    <a:pt x="121391" y="48695"/>
                    <a:pt x="124792" y="49311"/>
                    <a:pt x="129092" y="50087"/>
                  </a:cubicBezTo>
                  <a:lnTo>
                    <a:pt x="129092" y="50087"/>
                  </a:lnTo>
                  <a:cubicBezTo>
                    <a:pt x="130275" y="50297"/>
                    <a:pt x="131507" y="50518"/>
                    <a:pt x="132825" y="50789"/>
                  </a:cubicBezTo>
                  <a:lnTo>
                    <a:pt x="132825" y="50789"/>
                  </a:lnTo>
                  <a:cubicBezTo>
                    <a:pt x="134205" y="51061"/>
                    <a:pt x="135758" y="51418"/>
                    <a:pt x="137705" y="51911"/>
                  </a:cubicBezTo>
                  <a:lnTo>
                    <a:pt x="137705" y="51911"/>
                  </a:lnTo>
                  <a:cubicBezTo>
                    <a:pt x="138641" y="52145"/>
                    <a:pt x="139614" y="52404"/>
                    <a:pt x="140563" y="52650"/>
                  </a:cubicBezTo>
                  <a:lnTo>
                    <a:pt x="140563" y="52650"/>
                  </a:lnTo>
                  <a:cubicBezTo>
                    <a:pt x="145011" y="53808"/>
                    <a:pt x="149545" y="54979"/>
                    <a:pt x="154018" y="55533"/>
                  </a:cubicBezTo>
                  <a:lnTo>
                    <a:pt x="154018" y="55533"/>
                  </a:lnTo>
                  <a:lnTo>
                    <a:pt x="154018" y="55459"/>
                  </a:lnTo>
                  <a:cubicBezTo>
                    <a:pt x="149558" y="54905"/>
                    <a:pt x="145023" y="53734"/>
                    <a:pt x="140575" y="52576"/>
                  </a:cubicBezTo>
                  <a:lnTo>
                    <a:pt x="140575" y="52576"/>
                  </a:lnTo>
                  <a:cubicBezTo>
                    <a:pt x="139639" y="52330"/>
                    <a:pt x="138666" y="52071"/>
                    <a:pt x="137717" y="51837"/>
                  </a:cubicBezTo>
                  <a:lnTo>
                    <a:pt x="137717" y="51837"/>
                  </a:lnTo>
                  <a:cubicBezTo>
                    <a:pt x="135770" y="51344"/>
                    <a:pt x="134218" y="50987"/>
                    <a:pt x="132838" y="50716"/>
                  </a:cubicBezTo>
                  <a:lnTo>
                    <a:pt x="132838" y="50716"/>
                  </a:lnTo>
                  <a:cubicBezTo>
                    <a:pt x="131519" y="50445"/>
                    <a:pt x="130287" y="50223"/>
                    <a:pt x="129104" y="50013"/>
                  </a:cubicBezTo>
                  <a:lnTo>
                    <a:pt x="129104" y="50013"/>
                  </a:lnTo>
                  <a:cubicBezTo>
                    <a:pt x="124804" y="49237"/>
                    <a:pt x="121416" y="48621"/>
                    <a:pt x="118298" y="46760"/>
                  </a:cubicBezTo>
                  <a:lnTo>
                    <a:pt x="118298" y="46760"/>
                  </a:lnTo>
                  <a:cubicBezTo>
                    <a:pt x="118163" y="46674"/>
                    <a:pt x="118027" y="46588"/>
                    <a:pt x="117892" y="46502"/>
                  </a:cubicBezTo>
                  <a:lnTo>
                    <a:pt x="117892" y="46502"/>
                  </a:lnTo>
                  <a:cubicBezTo>
                    <a:pt x="114676" y="44432"/>
                    <a:pt x="112088" y="40945"/>
                    <a:pt x="109328" y="37261"/>
                  </a:cubicBezTo>
                  <a:lnTo>
                    <a:pt x="109328" y="37261"/>
                  </a:lnTo>
                  <a:cubicBezTo>
                    <a:pt x="109020" y="36829"/>
                    <a:pt x="108700" y="36398"/>
                    <a:pt x="108367" y="35967"/>
                  </a:cubicBezTo>
                  <a:lnTo>
                    <a:pt x="108367" y="35967"/>
                  </a:lnTo>
                  <a:cubicBezTo>
                    <a:pt x="107628" y="34981"/>
                    <a:pt x="106618" y="33663"/>
                    <a:pt x="105459" y="32332"/>
                  </a:cubicBezTo>
                  <a:lnTo>
                    <a:pt x="105459" y="32332"/>
                  </a:lnTo>
                  <a:cubicBezTo>
                    <a:pt x="102453" y="28894"/>
                    <a:pt x="98757" y="25888"/>
                    <a:pt x="94765" y="23645"/>
                  </a:cubicBezTo>
                  <a:lnTo>
                    <a:pt x="94765" y="23645"/>
                  </a:lnTo>
                  <a:cubicBezTo>
                    <a:pt x="91992" y="22081"/>
                    <a:pt x="89134" y="20922"/>
                    <a:pt x="86263" y="20195"/>
                  </a:cubicBezTo>
                  <a:lnTo>
                    <a:pt x="86263" y="20195"/>
                  </a:lnTo>
                  <a:cubicBezTo>
                    <a:pt x="82887" y="19333"/>
                    <a:pt x="79535" y="19037"/>
                    <a:pt x="76282" y="19321"/>
                  </a:cubicBezTo>
                  <a:lnTo>
                    <a:pt x="76282" y="19321"/>
                  </a:lnTo>
                  <a:cubicBezTo>
                    <a:pt x="72377" y="19666"/>
                    <a:pt x="68458" y="20861"/>
                    <a:pt x="64281" y="22980"/>
                  </a:cubicBezTo>
                  <a:lnTo>
                    <a:pt x="64281" y="22980"/>
                  </a:lnTo>
                  <a:cubicBezTo>
                    <a:pt x="63012" y="23621"/>
                    <a:pt x="61731" y="24348"/>
                    <a:pt x="60499" y="25038"/>
                  </a:cubicBezTo>
                  <a:lnTo>
                    <a:pt x="60499" y="25038"/>
                  </a:lnTo>
                  <a:cubicBezTo>
                    <a:pt x="55903" y="27613"/>
                    <a:pt x="51159" y="30287"/>
                    <a:pt x="45590" y="30114"/>
                  </a:cubicBezTo>
                  <a:lnTo>
                    <a:pt x="45590" y="30114"/>
                  </a:lnTo>
                  <a:cubicBezTo>
                    <a:pt x="39096" y="29892"/>
                    <a:pt x="33675" y="25802"/>
                    <a:pt x="30262" y="22389"/>
                  </a:cubicBezTo>
                  <a:lnTo>
                    <a:pt x="30262" y="22389"/>
                  </a:lnTo>
                  <a:cubicBezTo>
                    <a:pt x="28574" y="20713"/>
                    <a:pt x="27034" y="18889"/>
                    <a:pt x="25617" y="17164"/>
                  </a:cubicBezTo>
                  <a:lnTo>
                    <a:pt x="25617" y="17164"/>
                  </a:lnTo>
                  <a:lnTo>
                    <a:pt x="25149" y="16598"/>
                  </a:lnTo>
                  <a:cubicBezTo>
                    <a:pt x="23300" y="14343"/>
                    <a:pt x="21378" y="12002"/>
                    <a:pt x="19148" y="9858"/>
                  </a:cubicBezTo>
                  <a:lnTo>
                    <a:pt x="19148" y="9858"/>
                  </a:lnTo>
                  <a:cubicBezTo>
                    <a:pt x="15439" y="6297"/>
                    <a:pt x="11028" y="3475"/>
                    <a:pt x="6408" y="1713"/>
                  </a:cubicBezTo>
                  <a:lnTo>
                    <a:pt x="6408" y="1713"/>
                  </a:lnTo>
                  <a:cubicBezTo>
                    <a:pt x="4757" y="1073"/>
                    <a:pt x="3044" y="580"/>
                    <a:pt x="1319" y="235"/>
                  </a:cubicBezTo>
                  <a:lnTo>
                    <a:pt x="1319" y="235"/>
                  </a:lnTo>
                  <a:cubicBezTo>
                    <a:pt x="875" y="149"/>
                    <a:pt x="444" y="62"/>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3"/>
            <p:cNvSpPr/>
            <p:nvPr/>
          </p:nvSpPr>
          <p:spPr>
            <a:xfrm>
              <a:off x="1896625" y="2138075"/>
              <a:ext cx="3850475" cy="1479200"/>
            </a:xfrm>
            <a:custGeom>
              <a:rect b="b" l="l" r="r" t="t"/>
              <a:pathLst>
                <a:path extrusionOk="0" h="59168" w="154019">
                  <a:moveTo>
                    <a:pt x="1" y="74"/>
                  </a:moveTo>
                  <a:cubicBezTo>
                    <a:pt x="740" y="173"/>
                    <a:pt x="1492" y="296"/>
                    <a:pt x="2243" y="444"/>
                  </a:cubicBezTo>
                  <a:lnTo>
                    <a:pt x="2243" y="444"/>
                  </a:lnTo>
                  <a:cubicBezTo>
                    <a:pt x="3968" y="801"/>
                    <a:pt x="5693" y="1306"/>
                    <a:pt x="7357" y="1959"/>
                  </a:cubicBezTo>
                  <a:lnTo>
                    <a:pt x="7357" y="1959"/>
                  </a:lnTo>
                  <a:cubicBezTo>
                    <a:pt x="12063" y="3771"/>
                    <a:pt x="16462" y="6666"/>
                    <a:pt x="20060" y="10301"/>
                  </a:cubicBezTo>
                  <a:lnTo>
                    <a:pt x="20060" y="10301"/>
                  </a:lnTo>
                  <a:cubicBezTo>
                    <a:pt x="22315" y="12581"/>
                    <a:pt x="24212" y="15057"/>
                    <a:pt x="26036" y="17460"/>
                  </a:cubicBezTo>
                  <a:lnTo>
                    <a:pt x="26036" y="17460"/>
                  </a:lnTo>
                  <a:lnTo>
                    <a:pt x="26331" y="17854"/>
                  </a:lnTo>
                  <a:cubicBezTo>
                    <a:pt x="27625" y="19554"/>
                    <a:pt x="29141" y="21514"/>
                    <a:pt x="30804" y="23312"/>
                  </a:cubicBezTo>
                  <a:lnTo>
                    <a:pt x="30804" y="23312"/>
                  </a:lnTo>
                  <a:cubicBezTo>
                    <a:pt x="33441" y="26159"/>
                    <a:pt x="37347" y="29473"/>
                    <a:pt x="42164" y="30878"/>
                  </a:cubicBezTo>
                  <a:lnTo>
                    <a:pt x="42164" y="30878"/>
                  </a:lnTo>
                  <a:cubicBezTo>
                    <a:pt x="43421" y="31235"/>
                    <a:pt x="44740" y="31469"/>
                    <a:pt x="46107" y="31531"/>
                  </a:cubicBezTo>
                  <a:lnTo>
                    <a:pt x="46107" y="31531"/>
                  </a:lnTo>
                  <a:cubicBezTo>
                    <a:pt x="51751" y="31765"/>
                    <a:pt x="56519" y="29030"/>
                    <a:pt x="61127" y="26393"/>
                  </a:cubicBezTo>
                  <a:lnTo>
                    <a:pt x="61127" y="26393"/>
                  </a:lnTo>
                  <a:cubicBezTo>
                    <a:pt x="62359" y="25690"/>
                    <a:pt x="63616" y="24964"/>
                    <a:pt x="64873" y="24310"/>
                  </a:cubicBezTo>
                  <a:lnTo>
                    <a:pt x="64873" y="24310"/>
                  </a:lnTo>
                  <a:cubicBezTo>
                    <a:pt x="68988" y="22179"/>
                    <a:pt x="72906" y="20947"/>
                    <a:pt x="76849" y="20540"/>
                  </a:cubicBezTo>
                  <a:lnTo>
                    <a:pt x="76849" y="20540"/>
                  </a:lnTo>
                  <a:cubicBezTo>
                    <a:pt x="80127" y="20207"/>
                    <a:pt x="83478" y="20442"/>
                    <a:pt x="86842" y="21242"/>
                  </a:cubicBezTo>
                  <a:lnTo>
                    <a:pt x="86842" y="21242"/>
                  </a:lnTo>
                  <a:cubicBezTo>
                    <a:pt x="89750" y="21932"/>
                    <a:pt x="92633" y="23054"/>
                    <a:pt x="95418" y="24582"/>
                  </a:cubicBezTo>
                  <a:lnTo>
                    <a:pt x="95418" y="24582"/>
                  </a:lnTo>
                  <a:cubicBezTo>
                    <a:pt x="99533" y="26836"/>
                    <a:pt x="103205" y="29867"/>
                    <a:pt x="106051" y="33342"/>
                  </a:cubicBezTo>
                  <a:lnTo>
                    <a:pt x="106051" y="33342"/>
                  </a:lnTo>
                  <a:cubicBezTo>
                    <a:pt x="106950" y="34439"/>
                    <a:pt x="107838" y="35622"/>
                    <a:pt x="108811" y="37100"/>
                  </a:cubicBezTo>
                  <a:lnTo>
                    <a:pt x="108811" y="37100"/>
                  </a:lnTo>
                  <a:cubicBezTo>
                    <a:pt x="109415" y="38000"/>
                    <a:pt x="109994" y="38899"/>
                    <a:pt x="110561" y="39762"/>
                  </a:cubicBezTo>
                  <a:lnTo>
                    <a:pt x="110561" y="39762"/>
                  </a:lnTo>
                  <a:cubicBezTo>
                    <a:pt x="112741" y="43138"/>
                    <a:pt x="114799" y="46317"/>
                    <a:pt x="117497" y="48510"/>
                  </a:cubicBezTo>
                  <a:lnTo>
                    <a:pt x="117497" y="48510"/>
                  </a:lnTo>
                  <a:cubicBezTo>
                    <a:pt x="117621" y="48621"/>
                    <a:pt x="117756" y="48719"/>
                    <a:pt x="117892" y="48830"/>
                  </a:cubicBezTo>
                  <a:lnTo>
                    <a:pt x="117892" y="48830"/>
                  </a:lnTo>
                  <a:cubicBezTo>
                    <a:pt x="121440" y="51541"/>
                    <a:pt x="125556" y="52563"/>
                    <a:pt x="131273" y="53980"/>
                  </a:cubicBezTo>
                  <a:lnTo>
                    <a:pt x="131273" y="53980"/>
                  </a:lnTo>
                  <a:cubicBezTo>
                    <a:pt x="131630" y="54067"/>
                    <a:pt x="132000" y="54165"/>
                    <a:pt x="132382" y="54251"/>
                  </a:cubicBezTo>
                  <a:lnTo>
                    <a:pt x="132382" y="54251"/>
                  </a:lnTo>
                  <a:cubicBezTo>
                    <a:pt x="133910" y="54633"/>
                    <a:pt x="135487" y="55065"/>
                    <a:pt x="137249" y="55533"/>
                  </a:cubicBezTo>
                  <a:lnTo>
                    <a:pt x="137249" y="55533"/>
                  </a:lnTo>
                  <a:lnTo>
                    <a:pt x="137421" y="55582"/>
                  </a:lnTo>
                  <a:cubicBezTo>
                    <a:pt x="142682" y="57011"/>
                    <a:pt x="148387" y="58564"/>
                    <a:pt x="154018" y="59168"/>
                  </a:cubicBezTo>
                  <a:lnTo>
                    <a:pt x="154018" y="59168"/>
                  </a:lnTo>
                  <a:lnTo>
                    <a:pt x="154018" y="59094"/>
                  </a:lnTo>
                  <a:cubicBezTo>
                    <a:pt x="148387" y="58502"/>
                    <a:pt x="142695" y="56950"/>
                    <a:pt x="137434" y="55521"/>
                  </a:cubicBezTo>
                  <a:lnTo>
                    <a:pt x="137434" y="55521"/>
                  </a:lnTo>
                  <a:lnTo>
                    <a:pt x="137273" y="55471"/>
                  </a:lnTo>
                  <a:cubicBezTo>
                    <a:pt x="135511" y="54991"/>
                    <a:pt x="133934" y="54572"/>
                    <a:pt x="132394" y="54190"/>
                  </a:cubicBezTo>
                  <a:lnTo>
                    <a:pt x="132394" y="54190"/>
                  </a:lnTo>
                  <a:cubicBezTo>
                    <a:pt x="132024" y="54091"/>
                    <a:pt x="131642" y="54005"/>
                    <a:pt x="131285" y="53906"/>
                  </a:cubicBezTo>
                  <a:lnTo>
                    <a:pt x="131285" y="53906"/>
                  </a:lnTo>
                  <a:cubicBezTo>
                    <a:pt x="125593" y="52490"/>
                    <a:pt x="121477" y="51467"/>
                    <a:pt x="117941" y="48768"/>
                  </a:cubicBezTo>
                  <a:lnTo>
                    <a:pt x="117941" y="48768"/>
                  </a:lnTo>
                  <a:cubicBezTo>
                    <a:pt x="117806" y="48670"/>
                    <a:pt x="117670" y="48571"/>
                    <a:pt x="117547" y="48460"/>
                  </a:cubicBezTo>
                  <a:lnTo>
                    <a:pt x="117547" y="48460"/>
                  </a:lnTo>
                  <a:cubicBezTo>
                    <a:pt x="114861" y="46280"/>
                    <a:pt x="112803" y="43101"/>
                    <a:pt x="110634" y="39737"/>
                  </a:cubicBezTo>
                  <a:lnTo>
                    <a:pt x="110634" y="39737"/>
                  </a:lnTo>
                  <a:cubicBezTo>
                    <a:pt x="110068" y="38862"/>
                    <a:pt x="109489" y="37963"/>
                    <a:pt x="108885" y="37063"/>
                  </a:cubicBezTo>
                  <a:lnTo>
                    <a:pt x="108885" y="37063"/>
                  </a:lnTo>
                  <a:cubicBezTo>
                    <a:pt x="107899" y="35597"/>
                    <a:pt x="107024" y="34402"/>
                    <a:pt x="106125" y="33293"/>
                  </a:cubicBezTo>
                  <a:lnTo>
                    <a:pt x="106125" y="33293"/>
                  </a:lnTo>
                  <a:cubicBezTo>
                    <a:pt x="103266" y="29818"/>
                    <a:pt x="99582" y="26787"/>
                    <a:pt x="95455" y="24520"/>
                  </a:cubicBezTo>
                  <a:lnTo>
                    <a:pt x="95455" y="24520"/>
                  </a:lnTo>
                  <a:cubicBezTo>
                    <a:pt x="92670" y="22992"/>
                    <a:pt x="89774" y="21859"/>
                    <a:pt x="86866" y="21169"/>
                  </a:cubicBezTo>
                  <a:lnTo>
                    <a:pt x="86866" y="21169"/>
                  </a:lnTo>
                  <a:cubicBezTo>
                    <a:pt x="83490" y="20380"/>
                    <a:pt x="80114" y="20134"/>
                    <a:pt x="76837" y="20466"/>
                  </a:cubicBezTo>
                  <a:lnTo>
                    <a:pt x="76837" y="20466"/>
                  </a:lnTo>
                  <a:cubicBezTo>
                    <a:pt x="72882" y="20873"/>
                    <a:pt x="68951" y="22105"/>
                    <a:pt x="64824" y="24249"/>
                  </a:cubicBezTo>
                  <a:lnTo>
                    <a:pt x="64824" y="24249"/>
                  </a:lnTo>
                  <a:cubicBezTo>
                    <a:pt x="63567" y="24902"/>
                    <a:pt x="62310" y="25629"/>
                    <a:pt x="61078" y="26331"/>
                  </a:cubicBezTo>
                  <a:lnTo>
                    <a:pt x="61078" y="26331"/>
                  </a:lnTo>
                  <a:cubicBezTo>
                    <a:pt x="56482" y="28968"/>
                    <a:pt x="51726" y="31691"/>
                    <a:pt x="46107" y="31457"/>
                  </a:cubicBezTo>
                  <a:lnTo>
                    <a:pt x="46107" y="31457"/>
                  </a:lnTo>
                  <a:cubicBezTo>
                    <a:pt x="39503" y="31174"/>
                    <a:pt x="34180" y="26849"/>
                    <a:pt x="30866" y="23276"/>
                  </a:cubicBezTo>
                  <a:lnTo>
                    <a:pt x="30866" y="23276"/>
                  </a:lnTo>
                  <a:cubicBezTo>
                    <a:pt x="29202" y="21477"/>
                    <a:pt x="27687" y="19517"/>
                    <a:pt x="26405" y="17817"/>
                  </a:cubicBezTo>
                  <a:lnTo>
                    <a:pt x="26405" y="17817"/>
                  </a:lnTo>
                  <a:lnTo>
                    <a:pt x="26097" y="17423"/>
                  </a:lnTo>
                  <a:cubicBezTo>
                    <a:pt x="24274" y="15020"/>
                    <a:pt x="22389" y="12531"/>
                    <a:pt x="20121" y="10252"/>
                  </a:cubicBezTo>
                  <a:lnTo>
                    <a:pt x="20121" y="10252"/>
                  </a:lnTo>
                  <a:cubicBezTo>
                    <a:pt x="16511" y="6605"/>
                    <a:pt x="12100" y="3721"/>
                    <a:pt x="7381" y="1886"/>
                  </a:cubicBezTo>
                  <a:lnTo>
                    <a:pt x="7381" y="1886"/>
                  </a:lnTo>
                  <a:cubicBezTo>
                    <a:pt x="5718" y="1245"/>
                    <a:pt x="3993" y="740"/>
                    <a:pt x="2255" y="382"/>
                  </a:cubicBezTo>
                  <a:lnTo>
                    <a:pt x="2255" y="382"/>
                  </a:lnTo>
                  <a:cubicBezTo>
                    <a:pt x="1504" y="222"/>
                    <a:pt x="752" y="9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3"/>
            <p:cNvSpPr/>
            <p:nvPr/>
          </p:nvSpPr>
          <p:spPr>
            <a:xfrm>
              <a:off x="1896625" y="2086950"/>
              <a:ext cx="3850475" cy="1569450"/>
            </a:xfrm>
            <a:custGeom>
              <a:rect b="b" l="l" r="r" t="t"/>
              <a:pathLst>
                <a:path extrusionOk="0" h="62778" w="154019">
                  <a:moveTo>
                    <a:pt x="1" y="74"/>
                  </a:moveTo>
                  <a:cubicBezTo>
                    <a:pt x="1060" y="173"/>
                    <a:pt x="2120" y="333"/>
                    <a:pt x="3180" y="554"/>
                  </a:cubicBezTo>
                  <a:lnTo>
                    <a:pt x="3180" y="554"/>
                  </a:lnTo>
                  <a:cubicBezTo>
                    <a:pt x="4929" y="924"/>
                    <a:pt x="6667" y="1442"/>
                    <a:pt x="8342" y="2095"/>
                  </a:cubicBezTo>
                  <a:lnTo>
                    <a:pt x="8342" y="2095"/>
                  </a:lnTo>
                  <a:cubicBezTo>
                    <a:pt x="13135" y="3980"/>
                    <a:pt x="17522" y="6937"/>
                    <a:pt x="21046" y="10658"/>
                  </a:cubicBezTo>
                  <a:lnTo>
                    <a:pt x="21046" y="10658"/>
                  </a:lnTo>
                  <a:cubicBezTo>
                    <a:pt x="23313" y="13061"/>
                    <a:pt x="25161" y="15697"/>
                    <a:pt x="26948" y="18236"/>
                  </a:cubicBezTo>
                  <a:lnTo>
                    <a:pt x="26948" y="18236"/>
                  </a:lnTo>
                  <a:lnTo>
                    <a:pt x="27120" y="18470"/>
                  </a:lnTo>
                  <a:cubicBezTo>
                    <a:pt x="28488" y="20417"/>
                    <a:pt x="29843" y="22326"/>
                    <a:pt x="31408" y="24150"/>
                  </a:cubicBezTo>
                  <a:lnTo>
                    <a:pt x="31408" y="24150"/>
                  </a:lnTo>
                  <a:cubicBezTo>
                    <a:pt x="33478" y="26565"/>
                    <a:pt x="35720" y="28536"/>
                    <a:pt x="38074" y="29990"/>
                  </a:cubicBezTo>
                  <a:lnTo>
                    <a:pt x="38074" y="29990"/>
                  </a:lnTo>
                  <a:cubicBezTo>
                    <a:pt x="39688" y="30988"/>
                    <a:pt x="41327" y="31728"/>
                    <a:pt x="42978" y="32208"/>
                  </a:cubicBezTo>
                  <a:lnTo>
                    <a:pt x="42978" y="32208"/>
                  </a:lnTo>
                  <a:cubicBezTo>
                    <a:pt x="44185" y="32565"/>
                    <a:pt x="45405" y="32775"/>
                    <a:pt x="46612" y="32837"/>
                  </a:cubicBezTo>
                  <a:lnTo>
                    <a:pt x="46612" y="32837"/>
                  </a:lnTo>
                  <a:cubicBezTo>
                    <a:pt x="52305" y="33145"/>
                    <a:pt x="57086" y="30348"/>
                    <a:pt x="61706" y="27637"/>
                  </a:cubicBezTo>
                  <a:lnTo>
                    <a:pt x="61706" y="27637"/>
                  </a:lnTo>
                  <a:cubicBezTo>
                    <a:pt x="62926" y="26922"/>
                    <a:pt x="64170" y="26195"/>
                    <a:pt x="65415" y="25530"/>
                  </a:cubicBezTo>
                  <a:lnTo>
                    <a:pt x="65415" y="25530"/>
                  </a:lnTo>
                  <a:cubicBezTo>
                    <a:pt x="69432" y="23411"/>
                    <a:pt x="73461" y="22105"/>
                    <a:pt x="77404" y="21649"/>
                  </a:cubicBezTo>
                  <a:lnTo>
                    <a:pt x="77404" y="21649"/>
                  </a:lnTo>
                  <a:cubicBezTo>
                    <a:pt x="80706" y="21267"/>
                    <a:pt x="84082" y="21452"/>
                    <a:pt x="87446" y="22191"/>
                  </a:cubicBezTo>
                  <a:lnTo>
                    <a:pt x="87446" y="22191"/>
                  </a:lnTo>
                  <a:cubicBezTo>
                    <a:pt x="90403" y="22832"/>
                    <a:pt x="93311" y="23916"/>
                    <a:pt x="96108" y="25419"/>
                  </a:cubicBezTo>
                  <a:lnTo>
                    <a:pt x="96108" y="25419"/>
                  </a:lnTo>
                  <a:cubicBezTo>
                    <a:pt x="100346" y="27686"/>
                    <a:pt x="104018" y="30754"/>
                    <a:pt x="106716" y="34266"/>
                  </a:cubicBezTo>
                  <a:lnTo>
                    <a:pt x="106716" y="34266"/>
                  </a:lnTo>
                  <a:cubicBezTo>
                    <a:pt x="107616" y="35424"/>
                    <a:pt x="108441" y="36656"/>
                    <a:pt x="109328" y="38147"/>
                  </a:cubicBezTo>
                  <a:lnTo>
                    <a:pt x="109328" y="38147"/>
                  </a:lnTo>
                  <a:cubicBezTo>
                    <a:pt x="110092" y="39441"/>
                    <a:pt x="110795" y="40722"/>
                    <a:pt x="111485" y="41967"/>
                  </a:cubicBezTo>
                  <a:lnTo>
                    <a:pt x="111485" y="41967"/>
                  </a:lnTo>
                  <a:cubicBezTo>
                    <a:pt x="113222" y="45133"/>
                    <a:pt x="114861" y="48140"/>
                    <a:pt x="117152" y="50432"/>
                  </a:cubicBezTo>
                  <a:lnTo>
                    <a:pt x="117152" y="50432"/>
                  </a:lnTo>
                  <a:cubicBezTo>
                    <a:pt x="117276" y="50555"/>
                    <a:pt x="117399" y="50678"/>
                    <a:pt x="117522" y="50801"/>
                  </a:cubicBezTo>
                  <a:lnTo>
                    <a:pt x="117522" y="50801"/>
                  </a:lnTo>
                  <a:cubicBezTo>
                    <a:pt x="121206" y="54288"/>
                    <a:pt x="126221" y="55976"/>
                    <a:pt x="131926" y="57689"/>
                  </a:cubicBezTo>
                  <a:lnTo>
                    <a:pt x="131926" y="57689"/>
                  </a:lnTo>
                  <a:lnTo>
                    <a:pt x="132628" y="57898"/>
                  </a:lnTo>
                  <a:cubicBezTo>
                    <a:pt x="133922" y="58280"/>
                    <a:pt x="135253" y="58675"/>
                    <a:pt x="136596" y="59069"/>
                  </a:cubicBezTo>
                  <a:lnTo>
                    <a:pt x="136596" y="59069"/>
                  </a:lnTo>
                  <a:cubicBezTo>
                    <a:pt x="136731" y="59106"/>
                    <a:pt x="136867" y="59155"/>
                    <a:pt x="137002" y="59192"/>
                  </a:cubicBezTo>
                  <a:lnTo>
                    <a:pt x="137002" y="59192"/>
                  </a:lnTo>
                  <a:cubicBezTo>
                    <a:pt x="142572" y="60806"/>
                    <a:pt x="148350" y="62272"/>
                    <a:pt x="154018" y="62778"/>
                  </a:cubicBezTo>
                  <a:lnTo>
                    <a:pt x="154018" y="62778"/>
                  </a:lnTo>
                  <a:lnTo>
                    <a:pt x="154018" y="62704"/>
                  </a:lnTo>
                  <a:cubicBezTo>
                    <a:pt x="148350" y="62198"/>
                    <a:pt x="142584" y="60745"/>
                    <a:pt x="137027" y="59130"/>
                  </a:cubicBezTo>
                  <a:lnTo>
                    <a:pt x="137027" y="59130"/>
                  </a:lnTo>
                  <a:cubicBezTo>
                    <a:pt x="136953" y="59106"/>
                    <a:pt x="136891" y="59081"/>
                    <a:pt x="136817" y="59069"/>
                  </a:cubicBezTo>
                  <a:lnTo>
                    <a:pt x="136817" y="59069"/>
                  </a:lnTo>
                  <a:cubicBezTo>
                    <a:pt x="135400" y="58650"/>
                    <a:pt x="134008" y="58231"/>
                    <a:pt x="132653" y="57837"/>
                  </a:cubicBezTo>
                  <a:lnTo>
                    <a:pt x="132653" y="57837"/>
                  </a:lnTo>
                  <a:lnTo>
                    <a:pt x="131950" y="57615"/>
                  </a:lnTo>
                  <a:cubicBezTo>
                    <a:pt x="126061" y="55853"/>
                    <a:pt x="121256" y="54239"/>
                    <a:pt x="117571" y="50752"/>
                  </a:cubicBezTo>
                  <a:lnTo>
                    <a:pt x="117571" y="50752"/>
                  </a:lnTo>
                  <a:cubicBezTo>
                    <a:pt x="117448" y="50641"/>
                    <a:pt x="117325" y="50518"/>
                    <a:pt x="117202" y="50395"/>
                  </a:cubicBezTo>
                  <a:lnTo>
                    <a:pt x="117202" y="50395"/>
                  </a:lnTo>
                  <a:cubicBezTo>
                    <a:pt x="114935" y="48103"/>
                    <a:pt x="113284" y="45109"/>
                    <a:pt x="111546" y="41942"/>
                  </a:cubicBezTo>
                  <a:lnTo>
                    <a:pt x="111546" y="41942"/>
                  </a:lnTo>
                  <a:cubicBezTo>
                    <a:pt x="110869" y="40698"/>
                    <a:pt x="110166" y="39416"/>
                    <a:pt x="109390" y="38122"/>
                  </a:cubicBezTo>
                  <a:lnTo>
                    <a:pt x="109390" y="38122"/>
                  </a:lnTo>
                  <a:cubicBezTo>
                    <a:pt x="108503" y="36619"/>
                    <a:pt x="107677" y="35387"/>
                    <a:pt x="106790" y="34229"/>
                  </a:cubicBezTo>
                  <a:lnTo>
                    <a:pt x="106790" y="34229"/>
                  </a:lnTo>
                  <a:cubicBezTo>
                    <a:pt x="104067" y="30705"/>
                    <a:pt x="100395" y="27637"/>
                    <a:pt x="96145" y="25357"/>
                  </a:cubicBezTo>
                  <a:lnTo>
                    <a:pt x="96145" y="25357"/>
                  </a:lnTo>
                  <a:cubicBezTo>
                    <a:pt x="93348" y="23854"/>
                    <a:pt x="90415" y="22758"/>
                    <a:pt x="87458" y="22117"/>
                  </a:cubicBezTo>
                  <a:lnTo>
                    <a:pt x="87458" y="22117"/>
                  </a:lnTo>
                  <a:cubicBezTo>
                    <a:pt x="84082" y="21378"/>
                    <a:pt x="80693" y="21205"/>
                    <a:pt x="77391" y="21587"/>
                  </a:cubicBezTo>
                  <a:lnTo>
                    <a:pt x="77391" y="21587"/>
                  </a:lnTo>
                  <a:cubicBezTo>
                    <a:pt x="73436" y="22031"/>
                    <a:pt x="69395" y="23349"/>
                    <a:pt x="65366" y="25468"/>
                  </a:cubicBezTo>
                  <a:lnTo>
                    <a:pt x="65366" y="25468"/>
                  </a:lnTo>
                  <a:cubicBezTo>
                    <a:pt x="64134" y="26134"/>
                    <a:pt x="62877" y="26873"/>
                    <a:pt x="61657" y="27575"/>
                  </a:cubicBezTo>
                  <a:lnTo>
                    <a:pt x="61657" y="27575"/>
                  </a:lnTo>
                  <a:cubicBezTo>
                    <a:pt x="57049" y="30274"/>
                    <a:pt x="52280" y="33071"/>
                    <a:pt x="46612" y="32775"/>
                  </a:cubicBezTo>
                  <a:lnTo>
                    <a:pt x="46612" y="32775"/>
                  </a:lnTo>
                  <a:cubicBezTo>
                    <a:pt x="39552" y="32381"/>
                    <a:pt x="34094" y="27181"/>
                    <a:pt x="31469" y="24113"/>
                  </a:cubicBezTo>
                  <a:lnTo>
                    <a:pt x="31469" y="24113"/>
                  </a:lnTo>
                  <a:cubicBezTo>
                    <a:pt x="29905" y="22289"/>
                    <a:pt x="28549" y="20392"/>
                    <a:pt x="27182" y="18445"/>
                  </a:cubicBezTo>
                  <a:lnTo>
                    <a:pt x="27182" y="18445"/>
                  </a:lnTo>
                  <a:lnTo>
                    <a:pt x="27021" y="18211"/>
                  </a:lnTo>
                  <a:cubicBezTo>
                    <a:pt x="25235" y="15661"/>
                    <a:pt x="23387" y="13024"/>
                    <a:pt x="21107" y="10621"/>
                  </a:cubicBezTo>
                  <a:lnTo>
                    <a:pt x="21107" y="10621"/>
                  </a:lnTo>
                  <a:cubicBezTo>
                    <a:pt x="17583" y="6888"/>
                    <a:pt x="13172" y="3918"/>
                    <a:pt x="8367" y="2033"/>
                  </a:cubicBezTo>
                  <a:lnTo>
                    <a:pt x="8367" y="2033"/>
                  </a:lnTo>
                  <a:cubicBezTo>
                    <a:pt x="6679" y="1368"/>
                    <a:pt x="4942" y="850"/>
                    <a:pt x="3192" y="493"/>
                  </a:cubicBezTo>
                  <a:lnTo>
                    <a:pt x="3192" y="493"/>
                  </a:lnTo>
                  <a:cubicBezTo>
                    <a:pt x="2132" y="271"/>
                    <a:pt x="1060" y="111"/>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3"/>
            <p:cNvSpPr/>
            <p:nvPr/>
          </p:nvSpPr>
          <p:spPr>
            <a:xfrm>
              <a:off x="1896625" y="2036100"/>
              <a:ext cx="3850475" cy="1658800"/>
            </a:xfrm>
            <a:custGeom>
              <a:rect b="b" l="l" r="r" t="t"/>
              <a:pathLst>
                <a:path extrusionOk="0" h="66352" w="154019">
                  <a:moveTo>
                    <a:pt x="1" y="75"/>
                  </a:moveTo>
                  <a:cubicBezTo>
                    <a:pt x="1368" y="173"/>
                    <a:pt x="2748" y="358"/>
                    <a:pt x="4116" y="654"/>
                  </a:cubicBezTo>
                  <a:lnTo>
                    <a:pt x="4116" y="654"/>
                  </a:lnTo>
                  <a:cubicBezTo>
                    <a:pt x="5878" y="1024"/>
                    <a:pt x="7628" y="1553"/>
                    <a:pt x="9316" y="2219"/>
                  </a:cubicBezTo>
                  <a:lnTo>
                    <a:pt x="9316" y="2219"/>
                  </a:lnTo>
                  <a:cubicBezTo>
                    <a:pt x="14195" y="4166"/>
                    <a:pt x="18594" y="7197"/>
                    <a:pt x="22031" y="11004"/>
                  </a:cubicBezTo>
                  <a:lnTo>
                    <a:pt x="22031" y="11004"/>
                  </a:lnTo>
                  <a:cubicBezTo>
                    <a:pt x="24311" y="13530"/>
                    <a:pt x="26110" y="16302"/>
                    <a:pt x="27847" y="18988"/>
                  </a:cubicBezTo>
                  <a:lnTo>
                    <a:pt x="27847" y="18988"/>
                  </a:lnTo>
                  <a:lnTo>
                    <a:pt x="27896" y="19075"/>
                  </a:lnTo>
                  <a:cubicBezTo>
                    <a:pt x="29276" y="21206"/>
                    <a:pt x="30533" y="23128"/>
                    <a:pt x="32012" y="24976"/>
                  </a:cubicBezTo>
                  <a:lnTo>
                    <a:pt x="32012" y="24976"/>
                  </a:lnTo>
                  <a:cubicBezTo>
                    <a:pt x="34562" y="28192"/>
                    <a:pt x="39922" y="33663"/>
                    <a:pt x="47130" y="34131"/>
                  </a:cubicBezTo>
                  <a:lnTo>
                    <a:pt x="47130" y="34131"/>
                  </a:lnTo>
                  <a:cubicBezTo>
                    <a:pt x="52859" y="34501"/>
                    <a:pt x="57652" y="31642"/>
                    <a:pt x="62285" y="28870"/>
                  </a:cubicBezTo>
                  <a:lnTo>
                    <a:pt x="62285" y="28870"/>
                  </a:lnTo>
                  <a:cubicBezTo>
                    <a:pt x="63480" y="28155"/>
                    <a:pt x="64725" y="27416"/>
                    <a:pt x="65957" y="26751"/>
                  </a:cubicBezTo>
                  <a:lnTo>
                    <a:pt x="65957" y="26751"/>
                  </a:lnTo>
                  <a:cubicBezTo>
                    <a:pt x="69925" y="24607"/>
                    <a:pt x="73954" y="23264"/>
                    <a:pt x="77958" y="22746"/>
                  </a:cubicBezTo>
                  <a:lnTo>
                    <a:pt x="77958" y="22746"/>
                  </a:lnTo>
                  <a:cubicBezTo>
                    <a:pt x="81285" y="22315"/>
                    <a:pt x="84686" y="22438"/>
                    <a:pt x="88049" y="23116"/>
                  </a:cubicBezTo>
                  <a:lnTo>
                    <a:pt x="88049" y="23116"/>
                  </a:lnTo>
                  <a:cubicBezTo>
                    <a:pt x="91006" y="23707"/>
                    <a:pt x="94038" y="24792"/>
                    <a:pt x="96810" y="26246"/>
                  </a:cubicBezTo>
                  <a:lnTo>
                    <a:pt x="96810" y="26246"/>
                  </a:lnTo>
                  <a:cubicBezTo>
                    <a:pt x="101147" y="28525"/>
                    <a:pt x="104806" y="31618"/>
                    <a:pt x="107382" y="35179"/>
                  </a:cubicBezTo>
                  <a:lnTo>
                    <a:pt x="107382" y="35179"/>
                  </a:lnTo>
                  <a:cubicBezTo>
                    <a:pt x="108244" y="36374"/>
                    <a:pt x="109045" y="37680"/>
                    <a:pt x="109834" y="39183"/>
                  </a:cubicBezTo>
                  <a:lnTo>
                    <a:pt x="109834" y="39183"/>
                  </a:lnTo>
                  <a:cubicBezTo>
                    <a:pt x="110684" y="40797"/>
                    <a:pt x="111411" y="42399"/>
                    <a:pt x="112125" y="43964"/>
                  </a:cubicBezTo>
                  <a:lnTo>
                    <a:pt x="112125" y="43964"/>
                  </a:lnTo>
                  <a:cubicBezTo>
                    <a:pt x="113518" y="47032"/>
                    <a:pt x="114836" y="49940"/>
                    <a:pt x="116807" y="52342"/>
                  </a:cubicBezTo>
                  <a:lnTo>
                    <a:pt x="116807" y="52342"/>
                  </a:lnTo>
                  <a:cubicBezTo>
                    <a:pt x="116918" y="52490"/>
                    <a:pt x="117029" y="52626"/>
                    <a:pt x="117152" y="52761"/>
                  </a:cubicBezTo>
                  <a:lnTo>
                    <a:pt x="117152" y="52761"/>
                  </a:lnTo>
                  <a:cubicBezTo>
                    <a:pt x="120824" y="56987"/>
                    <a:pt x="126209" y="59267"/>
                    <a:pt x="131482" y="61103"/>
                  </a:cubicBezTo>
                  <a:lnTo>
                    <a:pt x="131482" y="61103"/>
                  </a:lnTo>
                  <a:cubicBezTo>
                    <a:pt x="133220" y="61707"/>
                    <a:pt x="134809" y="62236"/>
                    <a:pt x="136349" y="62717"/>
                  </a:cubicBezTo>
                  <a:lnTo>
                    <a:pt x="136349" y="62717"/>
                  </a:lnTo>
                  <a:cubicBezTo>
                    <a:pt x="137052" y="62926"/>
                    <a:pt x="137729" y="63136"/>
                    <a:pt x="138407" y="63333"/>
                  </a:cubicBezTo>
                  <a:lnTo>
                    <a:pt x="138407" y="63333"/>
                  </a:lnTo>
                  <a:cubicBezTo>
                    <a:pt x="144149" y="64996"/>
                    <a:pt x="149324" y="65994"/>
                    <a:pt x="154018" y="66352"/>
                  </a:cubicBezTo>
                  <a:lnTo>
                    <a:pt x="154018" y="66352"/>
                  </a:lnTo>
                  <a:lnTo>
                    <a:pt x="154018" y="66290"/>
                  </a:lnTo>
                  <a:cubicBezTo>
                    <a:pt x="148769" y="65896"/>
                    <a:pt x="142941" y="64688"/>
                    <a:pt x="136374" y="62655"/>
                  </a:cubicBezTo>
                  <a:lnTo>
                    <a:pt x="136374" y="62655"/>
                  </a:lnTo>
                  <a:cubicBezTo>
                    <a:pt x="134834" y="62175"/>
                    <a:pt x="133244" y="61645"/>
                    <a:pt x="131495" y="61041"/>
                  </a:cubicBezTo>
                  <a:lnTo>
                    <a:pt x="131495" y="61041"/>
                  </a:lnTo>
                  <a:cubicBezTo>
                    <a:pt x="126246" y="59218"/>
                    <a:pt x="120874" y="56938"/>
                    <a:pt x="117214" y="52724"/>
                  </a:cubicBezTo>
                  <a:lnTo>
                    <a:pt x="117214" y="52724"/>
                  </a:lnTo>
                  <a:cubicBezTo>
                    <a:pt x="117091" y="52589"/>
                    <a:pt x="116980" y="52453"/>
                    <a:pt x="116857" y="52305"/>
                  </a:cubicBezTo>
                  <a:lnTo>
                    <a:pt x="116857" y="52305"/>
                  </a:lnTo>
                  <a:cubicBezTo>
                    <a:pt x="114898" y="49903"/>
                    <a:pt x="113579" y="47007"/>
                    <a:pt x="112187" y="43939"/>
                  </a:cubicBezTo>
                  <a:lnTo>
                    <a:pt x="112187" y="43939"/>
                  </a:lnTo>
                  <a:cubicBezTo>
                    <a:pt x="111485" y="42387"/>
                    <a:pt x="110745" y="40773"/>
                    <a:pt x="109908" y="39158"/>
                  </a:cubicBezTo>
                  <a:lnTo>
                    <a:pt x="109908" y="39158"/>
                  </a:lnTo>
                  <a:cubicBezTo>
                    <a:pt x="109119" y="37655"/>
                    <a:pt x="108306" y="36337"/>
                    <a:pt x="107456" y="35154"/>
                  </a:cubicBezTo>
                  <a:lnTo>
                    <a:pt x="107456" y="35154"/>
                  </a:lnTo>
                  <a:cubicBezTo>
                    <a:pt x="104856" y="31568"/>
                    <a:pt x="101196" y="28476"/>
                    <a:pt x="96847" y="26184"/>
                  </a:cubicBezTo>
                  <a:lnTo>
                    <a:pt x="96847" y="26184"/>
                  </a:lnTo>
                  <a:cubicBezTo>
                    <a:pt x="94062" y="24730"/>
                    <a:pt x="91019" y="23646"/>
                    <a:pt x="88062" y="23054"/>
                  </a:cubicBezTo>
                  <a:lnTo>
                    <a:pt x="88062" y="23054"/>
                  </a:lnTo>
                  <a:cubicBezTo>
                    <a:pt x="84686" y="22377"/>
                    <a:pt x="81285" y="22253"/>
                    <a:pt x="77933" y="22685"/>
                  </a:cubicBezTo>
                  <a:lnTo>
                    <a:pt x="77933" y="22685"/>
                  </a:lnTo>
                  <a:cubicBezTo>
                    <a:pt x="73929" y="23202"/>
                    <a:pt x="69888" y="24545"/>
                    <a:pt x="65908" y="26689"/>
                  </a:cubicBezTo>
                  <a:lnTo>
                    <a:pt x="65908" y="26689"/>
                  </a:lnTo>
                  <a:cubicBezTo>
                    <a:pt x="64688" y="27355"/>
                    <a:pt x="63444" y="28106"/>
                    <a:pt x="62236" y="28821"/>
                  </a:cubicBezTo>
                  <a:lnTo>
                    <a:pt x="62236" y="28821"/>
                  </a:lnTo>
                  <a:cubicBezTo>
                    <a:pt x="57616" y="31581"/>
                    <a:pt x="52835" y="34427"/>
                    <a:pt x="47118" y="34070"/>
                  </a:cubicBezTo>
                  <a:lnTo>
                    <a:pt x="47118" y="34070"/>
                  </a:lnTo>
                  <a:cubicBezTo>
                    <a:pt x="39947" y="33601"/>
                    <a:pt x="34611" y="28155"/>
                    <a:pt x="32073" y="24940"/>
                  </a:cubicBezTo>
                  <a:lnTo>
                    <a:pt x="32073" y="24940"/>
                  </a:lnTo>
                  <a:cubicBezTo>
                    <a:pt x="30607" y="23091"/>
                    <a:pt x="29338" y="21181"/>
                    <a:pt x="27970" y="19050"/>
                  </a:cubicBezTo>
                  <a:lnTo>
                    <a:pt x="27970" y="19050"/>
                  </a:lnTo>
                  <a:lnTo>
                    <a:pt x="27909" y="18964"/>
                  </a:lnTo>
                  <a:cubicBezTo>
                    <a:pt x="26171" y="16278"/>
                    <a:pt x="24372" y="13493"/>
                    <a:pt x="22093" y="10967"/>
                  </a:cubicBezTo>
                  <a:lnTo>
                    <a:pt x="22093" y="10967"/>
                  </a:lnTo>
                  <a:cubicBezTo>
                    <a:pt x="18643" y="7160"/>
                    <a:pt x="14232" y="4104"/>
                    <a:pt x="9340" y="2170"/>
                  </a:cubicBezTo>
                  <a:lnTo>
                    <a:pt x="9340" y="2170"/>
                  </a:lnTo>
                  <a:cubicBezTo>
                    <a:pt x="7640" y="1492"/>
                    <a:pt x="5890" y="962"/>
                    <a:pt x="4128" y="592"/>
                  </a:cubicBezTo>
                  <a:lnTo>
                    <a:pt x="4128" y="592"/>
                  </a:lnTo>
                  <a:cubicBezTo>
                    <a:pt x="2748" y="297"/>
                    <a:pt x="1368" y="10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3"/>
            <p:cNvSpPr/>
            <p:nvPr/>
          </p:nvSpPr>
          <p:spPr>
            <a:xfrm>
              <a:off x="1896625" y="1986200"/>
              <a:ext cx="3850475" cy="1747200"/>
            </a:xfrm>
            <a:custGeom>
              <a:rect b="b" l="l" r="r" t="t"/>
              <a:pathLst>
                <a:path extrusionOk="0" h="69888" w="154019">
                  <a:moveTo>
                    <a:pt x="1" y="63"/>
                  </a:moveTo>
                  <a:cubicBezTo>
                    <a:pt x="1676" y="136"/>
                    <a:pt x="3377" y="346"/>
                    <a:pt x="5052" y="703"/>
                  </a:cubicBezTo>
                  <a:lnTo>
                    <a:pt x="5052" y="703"/>
                  </a:lnTo>
                  <a:cubicBezTo>
                    <a:pt x="6827" y="1085"/>
                    <a:pt x="8589" y="1627"/>
                    <a:pt x="10301" y="2317"/>
                  </a:cubicBezTo>
                  <a:lnTo>
                    <a:pt x="10301" y="2317"/>
                  </a:lnTo>
                  <a:cubicBezTo>
                    <a:pt x="15267" y="4313"/>
                    <a:pt x="19653" y="7431"/>
                    <a:pt x="23017" y="11312"/>
                  </a:cubicBezTo>
                  <a:lnTo>
                    <a:pt x="23017" y="11312"/>
                  </a:lnTo>
                  <a:cubicBezTo>
                    <a:pt x="25284" y="13949"/>
                    <a:pt x="27009" y="16844"/>
                    <a:pt x="28685" y="19654"/>
                  </a:cubicBezTo>
                  <a:lnTo>
                    <a:pt x="28685" y="19654"/>
                  </a:lnTo>
                  <a:cubicBezTo>
                    <a:pt x="29831" y="21563"/>
                    <a:pt x="31124" y="23744"/>
                    <a:pt x="32615" y="25765"/>
                  </a:cubicBezTo>
                  <a:lnTo>
                    <a:pt x="32615" y="25765"/>
                  </a:lnTo>
                  <a:cubicBezTo>
                    <a:pt x="34501" y="28340"/>
                    <a:pt x="36718" y="30546"/>
                    <a:pt x="39047" y="32160"/>
                  </a:cubicBezTo>
                  <a:lnTo>
                    <a:pt x="39047" y="32160"/>
                  </a:lnTo>
                  <a:cubicBezTo>
                    <a:pt x="41819" y="34082"/>
                    <a:pt x="44703" y="35166"/>
                    <a:pt x="47635" y="35388"/>
                  </a:cubicBezTo>
                  <a:lnTo>
                    <a:pt x="47635" y="35388"/>
                  </a:lnTo>
                  <a:cubicBezTo>
                    <a:pt x="53414" y="35819"/>
                    <a:pt x="58219" y="32899"/>
                    <a:pt x="62864" y="30077"/>
                  </a:cubicBezTo>
                  <a:lnTo>
                    <a:pt x="62864" y="30077"/>
                  </a:lnTo>
                  <a:cubicBezTo>
                    <a:pt x="64047" y="29351"/>
                    <a:pt x="65279" y="28599"/>
                    <a:pt x="66499" y="27934"/>
                  </a:cubicBezTo>
                  <a:lnTo>
                    <a:pt x="66499" y="27934"/>
                  </a:lnTo>
                  <a:cubicBezTo>
                    <a:pt x="70417" y="25765"/>
                    <a:pt x="74447" y="24385"/>
                    <a:pt x="78500" y="23806"/>
                  </a:cubicBezTo>
                  <a:lnTo>
                    <a:pt x="78500" y="23806"/>
                  </a:lnTo>
                  <a:cubicBezTo>
                    <a:pt x="81876" y="23325"/>
                    <a:pt x="85289" y="23399"/>
                    <a:pt x="88653" y="24003"/>
                  </a:cubicBezTo>
                  <a:lnTo>
                    <a:pt x="88653" y="24003"/>
                  </a:lnTo>
                  <a:cubicBezTo>
                    <a:pt x="91647" y="24557"/>
                    <a:pt x="94715" y="25592"/>
                    <a:pt x="97500" y="27034"/>
                  </a:cubicBezTo>
                  <a:lnTo>
                    <a:pt x="97500" y="27034"/>
                  </a:lnTo>
                  <a:cubicBezTo>
                    <a:pt x="101874" y="29289"/>
                    <a:pt x="105620" y="32492"/>
                    <a:pt x="108047" y="36066"/>
                  </a:cubicBezTo>
                  <a:lnTo>
                    <a:pt x="108047" y="36066"/>
                  </a:lnTo>
                  <a:cubicBezTo>
                    <a:pt x="108885" y="37298"/>
                    <a:pt x="109636" y="38641"/>
                    <a:pt x="110351" y="40193"/>
                  </a:cubicBezTo>
                  <a:lnTo>
                    <a:pt x="110351" y="40193"/>
                  </a:lnTo>
                  <a:cubicBezTo>
                    <a:pt x="111201" y="42042"/>
                    <a:pt x="111891" y="43927"/>
                    <a:pt x="112557" y="45750"/>
                  </a:cubicBezTo>
                  <a:lnTo>
                    <a:pt x="112557" y="45750"/>
                  </a:lnTo>
                  <a:cubicBezTo>
                    <a:pt x="113678" y="48794"/>
                    <a:pt x="114737" y="51677"/>
                    <a:pt x="116462" y="54215"/>
                  </a:cubicBezTo>
                  <a:lnTo>
                    <a:pt x="116462" y="54215"/>
                  </a:lnTo>
                  <a:cubicBezTo>
                    <a:pt x="116561" y="54363"/>
                    <a:pt x="116672" y="54523"/>
                    <a:pt x="116783" y="54683"/>
                  </a:cubicBezTo>
                  <a:lnTo>
                    <a:pt x="116783" y="54683"/>
                  </a:lnTo>
                  <a:cubicBezTo>
                    <a:pt x="118311" y="56790"/>
                    <a:pt x="120270" y="58626"/>
                    <a:pt x="122771" y="60290"/>
                  </a:cubicBezTo>
                  <a:lnTo>
                    <a:pt x="122771" y="60290"/>
                  </a:lnTo>
                  <a:cubicBezTo>
                    <a:pt x="125014" y="61793"/>
                    <a:pt x="127712" y="63160"/>
                    <a:pt x="131026" y="64479"/>
                  </a:cubicBezTo>
                  <a:lnTo>
                    <a:pt x="131026" y="64479"/>
                  </a:lnTo>
                  <a:cubicBezTo>
                    <a:pt x="132690" y="65144"/>
                    <a:pt x="134329" y="65736"/>
                    <a:pt x="135906" y="66253"/>
                  </a:cubicBezTo>
                  <a:lnTo>
                    <a:pt x="135906" y="66253"/>
                  </a:lnTo>
                  <a:cubicBezTo>
                    <a:pt x="136867" y="66573"/>
                    <a:pt x="137815" y="66869"/>
                    <a:pt x="138777" y="67140"/>
                  </a:cubicBezTo>
                  <a:lnTo>
                    <a:pt x="138777" y="67140"/>
                  </a:lnTo>
                  <a:cubicBezTo>
                    <a:pt x="144038" y="68680"/>
                    <a:pt x="149176" y="69592"/>
                    <a:pt x="154018" y="69888"/>
                  </a:cubicBezTo>
                  <a:lnTo>
                    <a:pt x="154018" y="69888"/>
                  </a:lnTo>
                  <a:lnTo>
                    <a:pt x="154018" y="69826"/>
                  </a:lnTo>
                  <a:cubicBezTo>
                    <a:pt x="148313" y="69481"/>
                    <a:pt x="142190" y="68261"/>
                    <a:pt x="135918" y="66191"/>
                  </a:cubicBezTo>
                  <a:lnTo>
                    <a:pt x="135918" y="66191"/>
                  </a:lnTo>
                  <a:cubicBezTo>
                    <a:pt x="134353" y="65686"/>
                    <a:pt x="132714" y="65083"/>
                    <a:pt x="131051" y="64430"/>
                  </a:cubicBezTo>
                  <a:lnTo>
                    <a:pt x="131051" y="64430"/>
                  </a:lnTo>
                  <a:cubicBezTo>
                    <a:pt x="124114" y="61657"/>
                    <a:pt x="119740" y="58651"/>
                    <a:pt x="116844" y="54646"/>
                  </a:cubicBezTo>
                  <a:lnTo>
                    <a:pt x="116844" y="54646"/>
                  </a:lnTo>
                  <a:cubicBezTo>
                    <a:pt x="116734" y="54498"/>
                    <a:pt x="116623" y="54338"/>
                    <a:pt x="116524" y="54190"/>
                  </a:cubicBezTo>
                  <a:lnTo>
                    <a:pt x="116524" y="54190"/>
                  </a:lnTo>
                  <a:cubicBezTo>
                    <a:pt x="114799" y="51652"/>
                    <a:pt x="113752" y="48781"/>
                    <a:pt x="112631" y="45726"/>
                  </a:cubicBezTo>
                  <a:lnTo>
                    <a:pt x="112631" y="45726"/>
                  </a:lnTo>
                  <a:cubicBezTo>
                    <a:pt x="111965" y="43914"/>
                    <a:pt x="111275" y="42029"/>
                    <a:pt x="110413" y="40169"/>
                  </a:cubicBezTo>
                  <a:lnTo>
                    <a:pt x="110413" y="40169"/>
                  </a:lnTo>
                  <a:cubicBezTo>
                    <a:pt x="109710" y="38616"/>
                    <a:pt x="108946" y="37273"/>
                    <a:pt x="108109" y="36029"/>
                  </a:cubicBezTo>
                  <a:lnTo>
                    <a:pt x="108109" y="36029"/>
                  </a:lnTo>
                  <a:cubicBezTo>
                    <a:pt x="105681" y="32455"/>
                    <a:pt x="101923" y="29240"/>
                    <a:pt x="97537" y="26985"/>
                  </a:cubicBezTo>
                  <a:lnTo>
                    <a:pt x="97537" y="26985"/>
                  </a:lnTo>
                  <a:cubicBezTo>
                    <a:pt x="94740" y="25543"/>
                    <a:pt x="91660" y="24496"/>
                    <a:pt x="88665" y="23941"/>
                  </a:cubicBezTo>
                  <a:lnTo>
                    <a:pt x="88665" y="23941"/>
                  </a:lnTo>
                  <a:cubicBezTo>
                    <a:pt x="85289" y="23338"/>
                    <a:pt x="81864" y="23264"/>
                    <a:pt x="78488" y="23744"/>
                  </a:cubicBezTo>
                  <a:lnTo>
                    <a:pt x="78488" y="23744"/>
                  </a:lnTo>
                  <a:cubicBezTo>
                    <a:pt x="74422" y="24323"/>
                    <a:pt x="70380" y="25716"/>
                    <a:pt x="66450" y="27872"/>
                  </a:cubicBezTo>
                  <a:lnTo>
                    <a:pt x="66450" y="27872"/>
                  </a:lnTo>
                  <a:cubicBezTo>
                    <a:pt x="65242" y="28550"/>
                    <a:pt x="64010" y="29301"/>
                    <a:pt x="62815" y="30016"/>
                  </a:cubicBezTo>
                  <a:lnTo>
                    <a:pt x="62815" y="30016"/>
                  </a:lnTo>
                  <a:cubicBezTo>
                    <a:pt x="58182" y="32837"/>
                    <a:pt x="53389" y="35758"/>
                    <a:pt x="47635" y="35326"/>
                  </a:cubicBezTo>
                  <a:lnTo>
                    <a:pt x="47635" y="35326"/>
                  </a:lnTo>
                  <a:cubicBezTo>
                    <a:pt x="40341" y="34772"/>
                    <a:pt x="35129" y="29079"/>
                    <a:pt x="32665" y="25740"/>
                  </a:cubicBezTo>
                  <a:lnTo>
                    <a:pt x="32665" y="25740"/>
                  </a:lnTo>
                  <a:cubicBezTo>
                    <a:pt x="31186" y="23707"/>
                    <a:pt x="29892" y="21539"/>
                    <a:pt x="28746" y="19629"/>
                  </a:cubicBezTo>
                  <a:lnTo>
                    <a:pt x="28746" y="19629"/>
                  </a:lnTo>
                  <a:cubicBezTo>
                    <a:pt x="27071" y="16820"/>
                    <a:pt x="25346" y="13924"/>
                    <a:pt x="23066" y="11287"/>
                  </a:cubicBezTo>
                  <a:lnTo>
                    <a:pt x="23066" y="11287"/>
                  </a:lnTo>
                  <a:cubicBezTo>
                    <a:pt x="19703" y="7381"/>
                    <a:pt x="15304" y="4264"/>
                    <a:pt x="10326" y="2256"/>
                  </a:cubicBezTo>
                  <a:lnTo>
                    <a:pt x="10326" y="2256"/>
                  </a:lnTo>
                  <a:cubicBezTo>
                    <a:pt x="8613" y="1566"/>
                    <a:pt x="6839" y="1024"/>
                    <a:pt x="5065" y="654"/>
                  </a:cubicBezTo>
                  <a:lnTo>
                    <a:pt x="5065" y="654"/>
                  </a:lnTo>
                  <a:cubicBezTo>
                    <a:pt x="3401" y="297"/>
                    <a:pt x="1701" y="7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3"/>
            <p:cNvSpPr/>
            <p:nvPr/>
          </p:nvSpPr>
          <p:spPr>
            <a:xfrm>
              <a:off x="1896625" y="1936300"/>
              <a:ext cx="3850475" cy="1835300"/>
            </a:xfrm>
            <a:custGeom>
              <a:rect b="b" l="l" r="r" t="t"/>
              <a:pathLst>
                <a:path extrusionOk="0" h="73412" w="154019">
                  <a:moveTo>
                    <a:pt x="1" y="62"/>
                  </a:moveTo>
                  <a:cubicBezTo>
                    <a:pt x="1997" y="112"/>
                    <a:pt x="4005" y="334"/>
                    <a:pt x="5989" y="765"/>
                  </a:cubicBezTo>
                  <a:lnTo>
                    <a:pt x="5989" y="765"/>
                  </a:lnTo>
                  <a:cubicBezTo>
                    <a:pt x="7775" y="1159"/>
                    <a:pt x="9562" y="1701"/>
                    <a:pt x="11275" y="2404"/>
                  </a:cubicBezTo>
                  <a:lnTo>
                    <a:pt x="11275" y="2404"/>
                  </a:lnTo>
                  <a:cubicBezTo>
                    <a:pt x="16253" y="4437"/>
                    <a:pt x="20775" y="7702"/>
                    <a:pt x="24003" y="11632"/>
                  </a:cubicBezTo>
                  <a:lnTo>
                    <a:pt x="24003" y="11632"/>
                  </a:lnTo>
                  <a:cubicBezTo>
                    <a:pt x="26258" y="14368"/>
                    <a:pt x="27896" y="17349"/>
                    <a:pt x="29473" y="20220"/>
                  </a:cubicBezTo>
                  <a:lnTo>
                    <a:pt x="29473" y="20220"/>
                  </a:lnTo>
                  <a:lnTo>
                    <a:pt x="29486" y="20233"/>
                  </a:lnTo>
                  <a:cubicBezTo>
                    <a:pt x="30632" y="22340"/>
                    <a:pt x="31827" y="24508"/>
                    <a:pt x="33219" y="26553"/>
                  </a:cubicBezTo>
                  <a:lnTo>
                    <a:pt x="33219" y="26553"/>
                  </a:lnTo>
                  <a:cubicBezTo>
                    <a:pt x="35030" y="29215"/>
                    <a:pt x="37211" y="31519"/>
                    <a:pt x="39528" y="33219"/>
                  </a:cubicBezTo>
                  <a:lnTo>
                    <a:pt x="39528" y="33219"/>
                  </a:lnTo>
                  <a:cubicBezTo>
                    <a:pt x="42288" y="35240"/>
                    <a:pt x="45183" y="36398"/>
                    <a:pt x="48140" y="36645"/>
                  </a:cubicBezTo>
                  <a:lnTo>
                    <a:pt x="48140" y="36645"/>
                  </a:lnTo>
                  <a:cubicBezTo>
                    <a:pt x="53968" y="37150"/>
                    <a:pt x="58786" y="34156"/>
                    <a:pt x="63431" y="31273"/>
                  </a:cubicBezTo>
                  <a:lnTo>
                    <a:pt x="63431" y="31273"/>
                  </a:lnTo>
                  <a:cubicBezTo>
                    <a:pt x="64614" y="30546"/>
                    <a:pt x="65834" y="29782"/>
                    <a:pt x="67041" y="29104"/>
                  </a:cubicBezTo>
                  <a:lnTo>
                    <a:pt x="67041" y="29104"/>
                  </a:lnTo>
                  <a:cubicBezTo>
                    <a:pt x="70898" y="26935"/>
                    <a:pt x="74952" y="25506"/>
                    <a:pt x="79055" y="24865"/>
                  </a:cubicBezTo>
                  <a:lnTo>
                    <a:pt x="79055" y="24865"/>
                  </a:lnTo>
                  <a:cubicBezTo>
                    <a:pt x="82455" y="24336"/>
                    <a:pt x="85893" y="24348"/>
                    <a:pt x="89257" y="24902"/>
                  </a:cubicBezTo>
                  <a:lnTo>
                    <a:pt x="89257" y="24902"/>
                  </a:lnTo>
                  <a:cubicBezTo>
                    <a:pt x="92288" y="25395"/>
                    <a:pt x="95381" y="26406"/>
                    <a:pt x="98202" y="27823"/>
                  </a:cubicBezTo>
                  <a:lnTo>
                    <a:pt x="98202" y="27823"/>
                  </a:lnTo>
                  <a:cubicBezTo>
                    <a:pt x="102663" y="30065"/>
                    <a:pt x="106408" y="33306"/>
                    <a:pt x="108712" y="36940"/>
                  </a:cubicBezTo>
                  <a:lnTo>
                    <a:pt x="108712" y="36940"/>
                  </a:lnTo>
                  <a:cubicBezTo>
                    <a:pt x="109526" y="38210"/>
                    <a:pt x="110228" y="39602"/>
                    <a:pt x="110869" y="41191"/>
                  </a:cubicBezTo>
                  <a:lnTo>
                    <a:pt x="110869" y="41191"/>
                  </a:lnTo>
                  <a:cubicBezTo>
                    <a:pt x="111682" y="43249"/>
                    <a:pt x="112286" y="45356"/>
                    <a:pt x="112877" y="47389"/>
                  </a:cubicBezTo>
                  <a:lnTo>
                    <a:pt x="112877" y="47389"/>
                  </a:lnTo>
                  <a:cubicBezTo>
                    <a:pt x="113752" y="50482"/>
                    <a:pt x="114590" y="53389"/>
                    <a:pt x="116117" y="56088"/>
                  </a:cubicBezTo>
                  <a:lnTo>
                    <a:pt x="116117" y="56088"/>
                  </a:lnTo>
                  <a:cubicBezTo>
                    <a:pt x="116216" y="56260"/>
                    <a:pt x="116315" y="56433"/>
                    <a:pt x="116413" y="56605"/>
                  </a:cubicBezTo>
                  <a:lnTo>
                    <a:pt x="116413" y="56605"/>
                  </a:lnTo>
                  <a:cubicBezTo>
                    <a:pt x="117842" y="58934"/>
                    <a:pt x="119814" y="61103"/>
                    <a:pt x="122278" y="63012"/>
                  </a:cubicBezTo>
                  <a:lnTo>
                    <a:pt x="122278" y="63012"/>
                  </a:lnTo>
                  <a:cubicBezTo>
                    <a:pt x="124570" y="64799"/>
                    <a:pt x="127355" y="66426"/>
                    <a:pt x="130583" y="67867"/>
                  </a:cubicBezTo>
                  <a:lnTo>
                    <a:pt x="130583" y="67867"/>
                  </a:lnTo>
                  <a:cubicBezTo>
                    <a:pt x="132185" y="68582"/>
                    <a:pt x="133836" y="69235"/>
                    <a:pt x="135450" y="69802"/>
                  </a:cubicBezTo>
                  <a:lnTo>
                    <a:pt x="135450" y="69802"/>
                  </a:lnTo>
                  <a:cubicBezTo>
                    <a:pt x="136571" y="70184"/>
                    <a:pt x="137680" y="70541"/>
                    <a:pt x="138814" y="70874"/>
                  </a:cubicBezTo>
                  <a:lnTo>
                    <a:pt x="138814" y="70874"/>
                  </a:lnTo>
                  <a:cubicBezTo>
                    <a:pt x="142029" y="71798"/>
                    <a:pt x="145307" y="72500"/>
                    <a:pt x="148597" y="72931"/>
                  </a:cubicBezTo>
                  <a:lnTo>
                    <a:pt x="148597" y="72931"/>
                  </a:lnTo>
                  <a:cubicBezTo>
                    <a:pt x="150420" y="73178"/>
                    <a:pt x="152232" y="73338"/>
                    <a:pt x="154018" y="73412"/>
                  </a:cubicBezTo>
                  <a:lnTo>
                    <a:pt x="154018" y="73412"/>
                  </a:lnTo>
                  <a:lnTo>
                    <a:pt x="154018" y="73362"/>
                  </a:lnTo>
                  <a:cubicBezTo>
                    <a:pt x="147857" y="73091"/>
                    <a:pt x="141574" y="71872"/>
                    <a:pt x="135474" y="69740"/>
                  </a:cubicBezTo>
                  <a:lnTo>
                    <a:pt x="135474" y="69740"/>
                  </a:lnTo>
                  <a:cubicBezTo>
                    <a:pt x="133848" y="69173"/>
                    <a:pt x="132209" y="68532"/>
                    <a:pt x="130607" y="67818"/>
                  </a:cubicBezTo>
                  <a:lnTo>
                    <a:pt x="130607" y="67818"/>
                  </a:lnTo>
                  <a:cubicBezTo>
                    <a:pt x="123855" y="64799"/>
                    <a:pt x="119235" y="61115"/>
                    <a:pt x="116475" y="56581"/>
                  </a:cubicBezTo>
                  <a:lnTo>
                    <a:pt x="116475" y="56581"/>
                  </a:lnTo>
                  <a:cubicBezTo>
                    <a:pt x="116376" y="56408"/>
                    <a:pt x="116265" y="56236"/>
                    <a:pt x="116179" y="56063"/>
                  </a:cubicBezTo>
                  <a:lnTo>
                    <a:pt x="116179" y="56063"/>
                  </a:lnTo>
                  <a:cubicBezTo>
                    <a:pt x="114651" y="53377"/>
                    <a:pt x="113826" y="50469"/>
                    <a:pt x="112939" y="47377"/>
                  </a:cubicBezTo>
                  <a:lnTo>
                    <a:pt x="112939" y="47377"/>
                  </a:lnTo>
                  <a:cubicBezTo>
                    <a:pt x="112359" y="45344"/>
                    <a:pt x="111756" y="43237"/>
                    <a:pt x="110930" y="41179"/>
                  </a:cubicBezTo>
                  <a:lnTo>
                    <a:pt x="110930" y="41179"/>
                  </a:lnTo>
                  <a:cubicBezTo>
                    <a:pt x="110289" y="39590"/>
                    <a:pt x="109587" y="38197"/>
                    <a:pt x="108774" y="36916"/>
                  </a:cubicBezTo>
                  <a:lnTo>
                    <a:pt x="108774" y="36916"/>
                  </a:lnTo>
                  <a:cubicBezTo>
                    <a:pt x="106458" y="33269"/>
                    <a:pt x="102712" y="30028"/>
                    <a:pt x="98227" y="27773"/>
                  </a:cubicBezTo>
                  <a:lnTo>
                    <a:pt x="98227" y="27773"/>
                  </a:lnTo>
                  <a:cubicBezTo>
                    <a:pt x="95405" y="26356"/>
                    <a:pt x="92313" y="25346"/>
                    <a:pt x="89269" y="24841"/>
                  </a:cubicBezTo>
                  <a:lnTo>
                    <a:pt x="89269" y="24841"/>
                  </a:lnTo>
                  <a:cubicBezTo>
                    <a:pt x="85893" y="24286"/>
                    <a:pt x="82443" y="24274"/>
                    <a:pt x="79030" y="24804"/>
                  </a:cubicBezTo>
                  <a:lnTo>
                    <a:pt x="79030" y="24804"/>
                  </a:lnTo>
                  <a:cubicBezTo>
                    <a:pt x="74915" y="25445"/>
                    <a:pt x="70873" y="26874"/>
                    <a:pt x="66992" y="29055"/>
                  </a:cubicBezTo>
                  <a:lnTo>
                    <a:pt x="66992" y="29055"/>
                  </a:lnTo>
                  <a:cubicBezTo>
                    <a:pt x="65785" y="29732"/>
                    <a:pt x="64565" y="30496"/>
                    <a:pt x="63394" y="31223"/>
                  </a:cubicBezTo>
                  <a:lnTo>
                    <a:pt x="63394" y="31223"/>
                  </a:lnTo>
                  <a:cubicBezTo>
                    <a:pt x="58749" y="34106"/>
                    <a:pt x="53944" y="37088"/>
                    <a:pt x="48140" y="36595"/>
                  </a:cubicBezTo>
                  <a:lnTo>
                    <a:pt x="48140" y="36595"/>
                  </a:lnTo>
                  <a:cubicBezTo>
                    <a:pt x="40452" y="35930"/>
                    <a:pt x="35178" y="29338"/>
                    <a:pt x="33268" y="26529"/>
                  </a:cubicBezTo>
                  <a:lnTo>
                    <a:pt x="33268" y="26529"/>
                  </a:lnTo>
                  <a:cubicBezTo>
                    <a:pt x="31888" y="24483"/>
                    <a:pt x="30693" y="22315"/>
                    <a:pt x="29547" y="20220"/>
                  </a:cubicBezTo>
                  <a:lnTo>
                    <a:pt x="29547" y="20220"/>
                  </a:lnTo>
                  <a:lnTo>
                    <a:pt x="29535" y="20196"/>
                  </a:lnTo>
                  <a:cubicBezTo>
                    <a:pt x="28032" y="17460"/>
                    <a:pt x="26319" y="14343"/>
                    <a:pt x="24052" y="11595"/>
                  </a:cubicBezTo>
                  <a:lnTo>
                    <a:pt x="24052" y="11595"/>
                  </a:lnTo>
                  <a:cubicBezTo>
                    <a:pt x="20811" y="7665"/>
                    <a:pt x="16290" y="4387"/>
                    <a:pt x="11299" y="2354"/>
                  </a:cubicBezTo>
                  <a:lnTo>
                    <a:pt x="11299" y="2354"/>
                  </a:lnTo>
                  <a:cubicBezTo>
                    <a:pt x="9574" y="1652"/>
                    <a:pt x="7788" y="1097"/>
                    <a:pt x="6001" y="703"/>
                  </a:cubicBezTo>
                  <a:lnTo>
                    <a:pt x="6001" y="703"/>
                  </a:lnTo>
                  <a:cubicBezTo>
                    <a:pt x="4030" y="284"/>
                    <a:pt x="2009"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3"/>
            <p:cNvSpPr/>
            <p:nvPr/>
          </p:nvSpPr>
          <p:spPr>
            <a:xfrm>
              <a:off x="1896625" y="1887325"/>
              <a:ext cx="3850475" cy="1922475"/>
            </a:xfrm>
            <a:custGeom>
              <a:rect b="b" l="l" r="r" t="t"/>
              <a:pathLst>
                <a:path extrusionOk="0" h="76899" w="154019">
                  <a:moveTo>
                    <a:pt x="1" y="1"/>
                  </a:moveTo>
                  <a:lnTo>
                    <a:pt x="1" y="62"/>
                  </a:lnTo>
                  <a:cubicBezTo>
                    <a:pt x="2305" y="50"/>
                    <a:pt x="4646" y="284"/>
                    <a:pt x="6925" y="789"/>
                  </a:cubicBezTo>
                  <a:lnTo>
                    <a:pt x="6925" y="789"/>
                  </a:lnTo>
                  <a:cubicBezTo>
                    <a:pt x="8724" y="1184"/>
                    <a:pt x="10523" y="1750"/>
                    <a:pt x="12260" y="2465"/>
                  </a:cubicBezTo>
                  <a:lnTo>
                    <a:pt x="12260" y="2465"/>
                  </a:lnTo>
                  <a:cubicBezTo>
                    <a:pt x="17312" y="4547"/>
                    <a:pt x="21834" y="7899"/>
                    <a:pt x="24988" y="11903"/>
                  </a:cubicBezTo>
                  <a:lnTo>
                    <a:pt x="24988" y="11903"/>
                  </a:lnTo>
                  <a:cubicBezTo>
                    <a:pt x="27231" y="14749"/>
                    <a:pt x="28833" y="17941"/>
                    <a:pt x="30262" y="20750"/>
                  </a:cubicBezTo>
                  <a:lnTo>
                    <a:pt x="30262" y="20750"/>
                  </a:lnTo>
                  <a:lnTo>
                    <a:pt x="30361" y="20947"/>
                  </a:lnTo>
                  <a:cubicBezTo>
                    <a:pt x="31420" y="23066"/>
                    <a:pt x="32529" y="25247"/>
                    <a:pt x="33823" y="27305"/>
                  </a:cubicBezTo>
                  <a:lnTo>
                    <a:pt x="33823" y="27305"/>
                  </a:lnTo>
                  <a:cubicBezTo>
                    <a:pt x="35659" y="30225"/>
                    <a:pt x="40784" y="37113"/>
                    <a:pt x="48658" y="37864"/>
                  </a:cubicBezTo>
                  <a:lnTo>
                    <a:pt x="48658" y="37864"/>
                  </a:lnTo>
                  <a:cubicBezTo>
                    <a:pt x="54523" y="38431"/>
                    <a:pt x="59353" y="35388"/>
                    <a:pt x="64010" y="32431"/>
                  </a:cubicBezTo>
                  <a:lnTo>
                    <a:pt x="64010" y="32431"/>
                  </a:lnTo>
                  <a:cubicBezTo>
                    <a:pt x="65181" y="31691"/>
                    <a:pt x="66388" y="30927"/>
                    <a:pt x="67584" y="30250"/>
                  </a:cubicBezTo>
                  <a:lnTo>
                    <a:pt x="67584" y="30250"/>
                  </a:lnTo>
                  <a:cubicBezTo>
                    <a:pt x="71391" y="28057"/>
                    <a:pt x="75432" y="26590"/>
                    <a:pt x="79597" y="25888"/>
                  </a:cubicBezTo>
                  <a:lnTo>
                    <a:pt x="79597" y="25888"/>
                  </a:lnTo>
                  <a:cubicBezTo>
                    <a:pt x="83035" y="25309"/>
                    <a:pt x="86497" y="25260"/>
                    <a:pt x="89861" y="25752"/>
                  </a:cubicBezTo>
                  <a:lnTo>
                    <a:pt x="89861" y="25752"/>
                  </a:lnTo>
                  <a:cubicBezTo>
                    <a:pt x="92941" y="26208"/>
                    <a:pt x="96058" y="27182"/>
                    <a:pt x="98892" y="28574"/>
                  </a:cubicBezTo>
                  <a:lnTo>
                    <a:pt x="98892" y="28574"/>
                  </a:lnTo>
                  <a:cubicBezTo>
                    <a:pt x="103451" y="30817"/>
                    <a:pt x="107184" y="34082"/>
                    <a:pt x="109390" y="37778"/>
                  </a:cubicBezTo>
                  <a:lnTo>
                    <a:pt x="109390" y="37778"/>
                  </a:lnTo>
                  <a:cubicBezTo>
                    <a:pt x="110166" y="39097"/>
                    <a:pt x="110819" y="40526"/>
                    <a:pt x="111374" y="42152"/>
                  </a:cubicBezTo>
                  <a:lnTo>
                    <a:pt x="111374" y="42152"/>
                  </a:lnTo>
                  <a:cubicBezTo>
                    <a:pt x="112138" y="44370"/>
                    <a:pt x="112618" y="46662"/>
                    <a:pt x="113099" y="48892"/>
                  </a:cubicBezTo>
                  <a:lnTo>
                    <a:pt x="113099" y="48892"/>
                  </a:lnTo>
                  <a:cubicBezTo>
                    <a:pt x="113739" y="51911"/>
                    <a:pt x="114405" y="55053"/>
                    <a:pt x="115772" y="57924"/>
                  </a:cubicBezTo>
                  <a:lnTo>
                    <a:pt x="115772" y="57924"/>
                  </a:lnTo>
                  <a:cubicBezTo>
                    <a:pt x="115859" y="58108"/>
                    <a:pt x="115957" y="58306"/>
                    <a:pt x="116056" y="58490"/>
                  </a:cubicBezTo>
                  <a:lnTo>
                    <a:pt x="116056" y="58490"/>
                  </a:lnTo>
                  <a:cubicBezTo>
                    <a:pt x="118631" y="63530"/>
                    <a:pt x="123510" y="67929"/>
                    <a:pt x="130127" y="71206"/>
                  </a:cubicBezTo>
                  <a:lnTo>
                    <a:pt x="130127" y="71206"/>
                  </a:lnTo>
                  <a:cubicBezTo>
                    <a:pt x="131716" y="71995"/>
                    <a:pt x="133355" y="72697"/>
                    <a:pt x="135006" y="73301"/>
                  </a:cubicBezTo>
                  <a:lnTo>
                    <a:pt x="135006" y="73301"/>
                  </a:lnTo>
                  <a:cubicBezTo>
                    <a:pt x="136214" y="73744"/>
                    <a:pt x="137434" y="74151"/>
                    <a:pt x="138678" y="74508"/>
                  </a:cubicBezTo>
                  <a:lnTo>
                    <a:pt x="138678" y="74508"/>
                  </a:lnTo>
                  <a:cubicBezTo>
                    <a:pt x="143533" y="75925"/>
                    <a:pt x="148720" y="76726"/>
                    <a:pt x="154018" y="76899"/>
                  </a:cubicBezTo>
                  <a:lnTo>
                    <a:pt x="154018" y="76899"/>
                  </a:lnTo>
                  <a:lnTo>
                    <a:pt x="154018" y="76837"/>
                  </a:lnTo>
                  <a:cubicBezTo>
                    <a:pt x="147365" y="76628"/>
                    <a:pt x="140908" y="75420"/>
                    <a:pt x="135031" y="73251"/>
                  </a:cubicBezTo>
                  <a:lnTo>
                    <a:pt x="135031" y="73251"/>
                  </a:lnTo>
                  <a:cubicBezTo>
                    <a:pt x="133380" y="72648"/>
                    <a:pt x="131741" y="71945"/>
                    <a:pt x="130152" y="71157"/>
                  </a:cubicBezTo>
                  <a:lnTo>
                    <a:pt x="130152" y="71157"/>
                  </a:lnTo>
                  <a:cubicBezTo>
                    <a:pt x="123547" y="67879"/>
                    <a:pt x="118693" y="63493"/>
                    <a:pt x="116105" y="58466"/>
                  </a:cubicBezTo>
                  <a:lnTo>
                    <a:pt x="116105" y="58466"/>
                  </a:lnTo>
                  <a:cubicBezTo>
                    <a:pt x="116019" y="58281"/>
                    <a:pt x="115920" y="58096"/>
                    <a:pt x="115834" y="57899"/>
                  </a:cubicBezTo>
                  <a:lnTo>
                    <a:pt x="115834" y="57899"/>
                  </a:lnTo>
                  <a:cubicBezTo>
                    <a:pt x="114466" y="55040"/>
                    <a:pt x="113801" y="51911"/>
                    <a:pt x="113160" y="48880"/>
                  </a:cubicBezTo>
                  <a:lnTo>
                    <a:pt x="113160" y="48880"/>
                  </a:lnTo>
                  <a:cubicBezTo>
                    <a:pt x="112692" y="46662"/>
                    <a:pt x="112199" y="44358"/>
                    <a:pt x="111435" y="42140"/>
                  </a:cubicBezTo>
                  <a:lnTo>
                    <a:pt x="111435" y="42140"/>
                  </a:lnTo>
                  <a:cubicBezTo>
                    <a:pt x="110881" y="40514"/>
                    <a:pt x="110228" y="39072"/>
                    <a:pt x="109439" y="37766"/>
                  </a:cubicBezTo>
                  <a:lnTo>
                    <a:pt x="109439" y="37766"/>
                  </a:lnTo>
                  <a:cubicBezTo>
                    <a:pt x="107234" y="34057"/>
                    <a:pt x="103488" y="30780"/>
                    <a:pt x="98917" y="28525"/>
                  </a:cubicBezTo>
                  <a:lnTo>
                    <a:pt x="98917" y="28525"/>
                  </a:lnTo>
                  <a:cubicBezTo>
                    <a:pt x="96083" y="27132"/>
                    <a:pt x="92953" y="26159"/>
                    <a:pt x="89873" y="25703"/>
                  </a:cubicBezTo>
                  <a:lnTo>
                    <a:pt x="89873" y="25703"/>
                  </a:lnTo>
                  <a:cubicBezTo>
                    <a:pt x="86485" y="25210"/>
                    <a:pt x="83035" y="25247"/>
                    <a:pt x="79585" y="25839"/>
                  </a:cubicBezTo>
                  <a:lnTo>
                    <a:pt x="79585" y="25839"/>
                  </a:lnTo>
                  <a:cubicBezTo>
                    <a:pt x="75408" y="26541"/>
                    <a:pt x="71366" y="28007"/>
                    <a:pt x="67534" y="30201"/>
                  </a:cubicBezTo>
                  <a:lnTo>
                    <a:pt x="67534" y="30201"/>
                  </a:lnTo>
                  <a:cubicBezTo>
                    <a:pt x="66339" y="30891"/>
                    <a:pt x="65132" y="31654"/>
                    <a:pt x="63961" y="32394"/>
                  </a:cubicBezTo>
                  <a:lnTo>
                    <a:pt x="63961" y="32394"/>
                  </a:lnTo>
                  <a:cubicBezTo>
                    <a:pt x="59316" y="35326"/>
                    <a:pt x="54511" y="38370"/>
                    <a:pt x="48658" y="37815"/>
                  </a:cubicBezTo>
                  <a:lnTo>
                    <a:pt x="48658" y="37815"/>
                  </a:lnTo>
                  <a:cubicBezTo>
                    <a:pt x="40821" y="37064"/>
                    <a:pt x="35708" y="30201"/>
                    <a:pt x="33872" y="27280"/>
                  </a:cubicBezTo>
                  <a:lnTo>
                    <a:pt x="33872" y="27280"/>
                  </a:lnTo>
                  <a:cubicBezTo>
                    <a:pt x="32578" y="25223"/>
                    <a:pt x="31482" y="23042"/>
                    <a:pt x="30422" y="20935"/>
                  </a:cubicBezTo>
                  <a:lnTo>
                    <a:pt x="30422" y="20935"/>
                  </a:lnTo>
                  <a:lnTo>
                    <a:pt x="30311" y="20738"/>
                  </a:lnTo>
                  <a:cubicBezTo>
                    <a:pt x="28894" y="17916"/>
                    <a:pt x="27280" y="14725"/>
                    <a:pt x="25038" y="11879"/>
                  </a:cubicBezTo>
                  <a:lnTo>
                    <a:pt x="25038" y="11879"/>
                  </a:lnTo>
                  <a:cubicBezTo>
                    <a:pt x="21871" y="7862"/>
                    <a:pt x="17349" y="4498"/>
                    <a:pt x="12285" y="2416"/>
                  </a:cubicBezTo>
                  <a:lnTo>
                    <a:pt x="12285" y="2416"/>
                  </a:lnTo>
                  <a:cubicBezTo>
                    <a:pt x="10548" y="1701"/>
                    <a:pt x="8749" y="1134"/>
                    <a:pt x="6938" y="728"/>
                  </a:cubicBezTo>
                  <a:lnTo>
                    <a:pt x="6938" y="728"/>
                  </a:lnTo>
                  <a:cubicBezTo>
                    <a:pt x="4720" y="247"/>
                    <a:pt x="2416" y="1"/>
                    <a:pt x="136" y="1"/>
                  </a:cubicBezTo>
                  <a:lnTo>
                    <a:pt x="136" y="1"/>
                  </a:lnTo>
                  <a:cubicBezTo>
                    <a:pt x="87" y="1"/>
                    <a:pt x="50"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3"/>
            <p:cNvSpPr/>
            <p:nvPr/>
          </p:nvSpPr>
          <p:spPr>
            <a:xfrm>
              <a:off x="1896625" y="1838350"/>
              <a:ext cx="3850475" cy="2009350"/>
            </a:xfrm>
            <a:custGeom>
              <a:rect b="b" l="l" r="r" t="t"/>
              <a:pathLst>
                <a:path extrusionOk="0" h="80374" w="154019">
                  <a:moveTo>
                    <a:pt x="1" y="13"/>
                  </a:moveTo>
                  <a:lnTo>
                    <a:pt x="1" y="75"/>
                  </a:lnTo>
                  <a:cubicBezTo>
                    <a:pt x="2625" y="1"/>
                    <a:pt x="5287" y="235"/>
                    <a:pt x="7862" y="802"/>
                  </a:cubicBezTo>
                  <a:lnTo>
                    <a:pt x="7862" y="802"/>
                  </a:lnTo>
                  <a:cubicBezTo>
                    <a:pt x="15045" y="2403"/>
                    <a:pt x="21810" y="6654"/>
                    <a:pt x="25962" y="12174"/>
                  </a:cubicBezTo>
                  <a:lnTo>
                    <a:pt x="25962" y="12174"/>
                  </a:lnTo>
                  <a:cubicBezTo>
                    <a:pt x="28204" y="15144"/>
                    <a:pt x="29732" y="18458"/>
                    <a:pt x="31211" y="21662"/>
                  </a:cubicBezTo>
                  <a:lnTo>
                    <a:pt x="31211" y="21662"/>
                  </a:lnTo>
                  <a:cubicBezTo>
                    <a:pt x="32196" y="23781"/>
                    <a:pt x="33219" y="25974"/>
                    <a:pt x="34427" y="28056"/>
                  </a:cubicBezTo>
                  <a:lnTo>
                    <a:pt x="34427" y="28056"/>
                  </a:lnTo>
                  <a:cubicBezTo>
                    <a:pt x="36078" y="30903"/>
                    <a:pt x="38185" y="33404"/>
                    <a:pt x="40489" y="35277"/>
                  </a:cubicBezTo>
                  <a:lnTo>
                    <a:pt x="40489" y="35277"/>
                  </a:lnTo>
                  <a:cubicBezTo>
                    <a:pt x="43224" y="37482"/>
                    <a:pt x="46132" y="38776"/>
                    <a:pt x="49163" y="39096"/>
                  </a:cubicBezTo>
                  <a:lnTo>
                    <a:pt x="49163" y="39096"/>
                  </a:lnTo>
                  <a:cubicBezTo>
                    <a:pt x="55077" y="39713"/>
                    <a:pt x="59907" y="36608"/>
                    <a:pt x="64577" y="33601"/>
                  </a:cubicBezTo>
                  <a:lnTo>
                    <a:pt x="64577" y="33601"/>
                  </a:lnTo>
                  <a:cubicBezTo>
                    <a:pt x="65735" y="32850"/>
                    <a:pt x="66930" y="32086"/>
                    <a:pt x="68113" y="31396"/>
                  </a:cubicBezTo>
                  <a:lnTo>
                    <a:pt x="68113" y="31396"/>
                  </a:lnTo>
                  <a:cubicBezTo>
                    <a:pt x="75050" y="27342"/>
                    <a:pt x="82985" y="25641"/>
                    <a:pt x="90464" y="26615"/>
                  </a:cubicBezTo>
                  <a:lnTo>
                    <a:pt x="90464" y="26615"/>
                  </a:lnTo>
                  <a:cubicBezTo>
                    <a:pt x="98905" y="27711"/>
                    <a:pt x="106593" y="32418"/>
                    <a:pt x="110055" y="38628"/>
                  </a:cubicBezTo>
                  <a:lnTo>
                    <a:pt x="110055" y="38628"/>
                  </a:lnTo>
                  <a:cubicBezTo>
                    <a:pt x="112101" y="42312"/>
                    <a:pt x="112692" y="46366"/>
                    <a:pt x="113271" y="50284"/>
                  </a:cubicBezTo>
                  <a:lnTo>
                    <a:pt x="113271" y="50284"/>
                  </a:lnTo>
                  <a:cubicBezTo>
                    <a:pt x="113727" y="53439"/>
                    <a:pt x="114208" y="56679"/>
                    <a:pt x="115427" y="59759"/>
                  </a:cubicBezTo>
                  <a:lnTo>
                    <a:pt x="115427" y="59759"/>
                  </a:lnTo>
                  <a:cubicBezTo>
                    <a:pt x="118274" y="66906"/>
                    <a:pt x="125420" y="73276"/>
                    <a:pt x="134563" y="76812"/>
                  </a:cubicBezTo>
                  <a:lnTo>
                    <a:pt x="134563" y="76812"/>
                  </a:lnTo>
                  <a:cubicBezTo>
                    <a:pt x="135807" y="77293"/>
                    <a:pt x="137101" y="77724"/>
                    <a:pt x="138432" y="78118"/>
                  </a:cubicBezTo>
                  <a:lnTo>
                    <a:pt x="138432" y="78118"/>
                  </a:lnTo>
                  <a:cubicBezTo>
                    <a:pt x="143163" y="79486"/>
                    <a:pt x="148387" y="80238"/>
                    <a:pt x="154018" y="80373"/>
                  </a:cubicBezTo>
                  <a:lnTo>
                    <a:pt x="154018" y="80373"/>
                  </a:lnTo>
                  <a:lnTo>
                    <a:pt x="154018" y="80312"/>
                  </a:lnTo>
                  <a:cubicBezTo>
                    <a:pt x="146810" y="80164"/>
                    <a:pt x="140292" y="78968"/>
                    <a:pt x="134575" y="76763"/>
                  </a:cubicBezTo>
                  <a:lnTo>
                    <a:pt x="134575" y="76763"/>
                  </a:lnTo>
                  <a:cubicBezTo>
                    <a:pt x="125457" y="73239"/>
                    <a:pt x="118323" y="66869"/>
                    <a:pt x="115489" y="59735"/>
                  </a:cubicBezTo>
                  <a:lnTo>
                    <a:pt x="115489" y="59735"/>
                  </a:lnTo>
                  <a:cubicBezTo>
                    <a:pt x="114269" y="56679"/>
                    <a:pt x="113789" y="53426"/>
                    <a:pt x="113333" y="50284"/>
                  </a:cubicBezTo>
                  <a:lnTo>
                    <a:pt x="113333" y="50284"/>
                  </a:lnTo>
                  <a:cubicBezTo>
                    <a:pt x="112754" y="46354"/>
                    <a:pt x="112162" y="42300"/>
                    <a:pt x="110105" y="38604"/>
                  </a:cubicBezTo>
                  <a:lnTo>
                    <a:pt x="110105" y="38604"/>
                  </a:lnTo>
                  <a:cubicBezTo>
                    <a:pt x="106630" y="32381"/>
                    <a:pt x="98929" y="27662"/>
                    <a:pt x="90464" y="26566"/>
                  </a:cubicBezTo>
                  <a:lnTo>
                    <a:pt x="90464" y="26566"/>
                  </a:lnTo>
                  <a:cubicBezTo>
                    <a:pt x="82973" y="25592"/>
                    <a:pt x="75026" y="27293"/>
                    <a:pt x="68076" y="31346"/>
                  </a:cubicBezTo>
                  <a:lnTo>
                    <a:pt x="68076" y="31346"/>
                  </a:lnTo>
                  <a:cubicBezTo>
                    <a:pt x="66894" y="32036"/>
                    <a:pt x="65698" y="32813"/>
                    <a:pt x="64540" y="33552"/>
                  </a:cubicBezTo>
                  <a:lnTo>
                    <a:pt x="64540" y="33552"/>
                  </a:lnTo>
                  <a:cubicBezTo>
                    <a:pt x="59883" y="36558"/>
                    <a:pt x="55065" y="39663"/>
                    <a:pt x="49163" y="39035"/>
                  </a:cubicBezTo>
                  <a:lnTo>
                    <a:pt x="49163" y="39035"/>
                  </a:lnTo>
                  <a:cubicBezTo>
                    <a:pt x="43631" y="38456"/>
                    <a:pt x="38148" y="34340"/>
                    <a:pt x="34476" y="28044"/>
                  </a:cubicBezTo>
                  <a:lnTo>
                    <a:pt x="34476" y="28044"/>
                  </a:lnTo>
                  <a:cubicBezTo>
                    <a:pt x="33268" y="25962"/>
                    <a:pt x="32258" y="23769"/>
                    <a:pt x="31272" y="21649"/>
                  </a:cubicBezTo>
                  <a:lnTo>
                    <a:pt x="31272" y="21649"/>
                  </a:lnTo>
                  <a:cubicBezTo>
                    <a:pt x="29781" y="18433"/>
                    <a:pt x="28254" y="15119"/>
                    <a:pt x="26011" y="12150"/>
                  </a:cubicBezTo>
                  <a:lnTo>
                    <a:pt x="26011" y="12150"/>
                  </a:lnTo>
                  <a:cubicBezTo>
                    <a:pt x="23953" y="9414"/>
                    <a:pt x="21218" y="6938"/>
                    <a:pt x="18088" y="4966"/>
                  </a:cubicBezTo>
                  <a:lnTo>
                    <a:pt x="18088" y="4966"/>
                  </a:lnTo>
                  <a:cubicBezTo>
                    <a:pt x="14959" y="3007"/>
                    <a:pt x="11435" y="1553"/>
                    <a:pt x="7874" y="752"/>
                  </a:cubicBezTo>
                  <a:lnTo>
                    <a:pt x="7874" y="752"/>
                  </a:lnTo>
                  <a:cubicBezTo>
                    <a:pt x="5619" y="259"/>
                    <a:pt x="3278" y="1"/>
                    <a:pt x="949" y="1"/>
                  </a:cubicBezTo>
                  <a:lnTo>
                    <a:pt x="949" y="1"/>
                  </a:lnTo>
                  <a:cubicBezTo>
                    <a:pt x="629" y="1"/>
                    <a:pt x="321" y="13"/>
                    <a:pt x="1"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3"/>
            <p:cNvSpPr/>
            <p:nvPr/>
          </p:nvSpPr>
          <p:spPr>
            <a:xfrm>
              <a:off x="1896625" y="1858375"/>
              <a:ext cx="3850475" cy="1938500"/>
            </a:xfrm>
            <a:custGeom>
              <a:rect b="b" l="l" r="r" t="t"/>
              <a:pathLst>
                <a:path extrusionOk="0" h="77540" w="154019">
                  <a:moveTo>
                    <a:pt x="1" y="1"/>
                  </a:moveTo>
                  <a:lnTo>
                    <a:pt x="1" y="38"/>
                  </a:lnTo>
                  <a:cubicBezTo>
                    <a:pt x="2218" y="25"/>
                    <a:pt x="4461" y="235"/>
                    <a:pt x="6667" y="703"/>
                  </a:cubicBezTo>
                  <a:lnTo>
                    <a:pt x="6667" y="703"/>
                  </a:lnTo>
                  <a:cubicBezTo>
                    <a:pt x="13591" y="2157"/>
                    <a:pt x="19887" y="5976"/>
                    <a:pt x="23953" y="11176"/>
                  </a:cubicBezTo>
                  <a:lnTo>
                    <a:pt x="23953" y="11176"/>
                  </a:lnTo>
                  <a:cubicBezTo>
                    <a:pt x="25666" y="13357"/>
                    <a:pt x="26775" y="15858"/>
                    <a:pt x="27835" y="18273"/>
                  </a:cubicBezTo>
                  <a:lnTo>
                    <a:pt x="27835" y="18273"/>
                  </a:lnTo>
                  <a:cubicBezTo>
                    <a:pt x="28993" y="20885"/>
                    <a:pt x="30188" y="23596"/>
                    <a:pt x="32159" y="25900"/>
                  </a:cubicBezTo>
                  <a:lnTo>
                    <a:pt x="32159" y="25900"/>
                  </a:lnTo>
                  <a:cubicBezTo>
                    <a:pt x="32578" y="26381"/>
                    <a:pt x="33133" y="26800"/>
                    <a:pt x="33724" y="27255"/>
                  </a:cubicBezTo>
                  <a:lnTo>
                    <a:pt x="33724" y="27255"/>
                  </a:lnTo>
                  <a:cubicBezTo>
                    <a:pt x="34119" y="27564"/>
                    <a:pt x="34538" y="27884"/>
                    <a:pt x="34944" y="28241"/>
                  </a:cubicBezTo>
                  <a:lnTo>
                    <a:pt x="34944" y="28241"/>
                  </a:lnTo>
                  <a:cubicBezTo>
                    <a:pt x="36299" y="29449"/>
                    <a:pt x="37618" y="30915"/>
                    <a:pt x="38887" y="32332"/>
                  </a:cubicBezTo>
                  <a:lnTo>
                    <a:pt x="38887" y="32332"/>
                  </a:lnTo>
                  <a:cubicBezTo>
                    <a:pt x="39047" y="32504"/>
                    <a:pt x="39195" y="32665"/>
                    <a:pt x="39343" y="32837"/>
                  </a:cubicBezTo>
                  <a:lnTo>
                    <a:pt x="39343" y="32837"/>
                  </a:lnTo>
                  <a:cubicBezTo>
                    <a:pt x="40920" y="34562"/>
                    <a:pt x="42300" y="35954"/>
                    <a:pt x="43963" y="37076"/>
                  </a:cubicBezTo>
                  <a:lnTo>
                    <a:pt x="43963" y="37076"/>
                  </a:lnTo>
                  <a:cubicBezTo>
                    <a:pt x="45824" y="38332"/>
                    <a:pt x="48029" y="39084"/>
                    <a:pt x="50161" y="39183"/>
                  </a:cubicBezTo>
                  <a:lnTo>
                    <a:pt x="50161" y="39183"/>
                  </a:lnTo>
                  <a:cubicBezTo>
                    <a:pt x="55718" y="39454"/>
                    <a:pt x="60228" y="36805"/>
                    <a:pt x="64023" y="34303"/>
                  </a:cubicBezTo>
                  <a:lnTo>
                    <a:pt x="64023" y="34303"/>
                  </a:lnTo>
                  <a:cubicBezTo>
                    <a:pt x="64454" y="34020"/>
                    <a:pt x="64873" y="33737"/>
                    <a:pt x="65292" y="33465"/>
                  </a:cubicBezTo>
                  <a:lnTo>
                    <a:pt x="65292" y="33465"/>
                  </a:lnTo>
                  <a:cubicBezTo>
                    <a:pt x="66462" y="32677"/>
                    <a:pt x="67670" y="31876"/>
                    <a:pt x="68865" y="31149"/>
                  </a:cubicBezTo>
                  <a:lnTo>
                    <a:pt x="68865" y="31149"/>
                  </a:lnTo>
                  <a:cubicBezTo>
                    <a:pt x="75617" y="27046"/>
                    <a:pt x="83417" y="25149"/>
                    <a:pt x="90834" y="25777"/>
                  </a:cubicBezTo>
                  <a:lnTo>
                    <a:pt x="90834" y="25777"/>
                  </a:lnTo>
                  <a:cubicBezTo>
                    <a:pt x="98128" y="26405"/>
                    <a:pt x="104942" y="29634"/>
                    <a:pt x="109045" y="34402"/>
                  </a:cubicBezTo>
                  <a:lnTo>
                    <a:pt x="109045" y="34402"/>
                  </a:lnTo>
                  <a:cubicBezTo>
                    <a:pt x="109686" y="35153"/>
                    <a:pt x="110265" y="35930"/>
                    <a:pt x="110758" y="36743"/>
                  </a:cubicBezTo>
                  <a:lnTo>
                    <a:pt x="110758" y="36743"/>
                  </a:lnTo>
                  <a:cubicBezTo>
                    <a:pt x="113013" y="40427"/>
                    <a:pt x="113752" y="44592"/>
                    <a:pt x="114479" y="48621"/>
                  </a:cubicBezTo>
                  <a:lnTo>
                    <a:pt x="114479" y="48621"/>
                  </a:lnTo>
                  <a:cubicBezTo>
                    <a:pt x="114713" y="49988"/>
                    <a:pt x="114972" y="51393"/>
                    <a:pt x="115280" y="52773"/>
                  </a:cubicBezTo>
                  <a:lnTo>
                    <a:pt x="115280" y="52773"/>
                  </a:lnTo>
                  <a:cubicBezTo>
                    <a:pt x="115711" y="54757"/>
                    <a:pt x="116216" y="56371"/>
                    <a:pt x="116832" y="57862"/>
                  </a:cubicBezTo>
                  <a:lnTo>
                    <a:pt x="116832" y="57862"/>
                  </a:lnTo>
                  <a:cubicBezTo>
                    <a:pt x="118101" y="60868"/>
                    <a:pt x="120048" y="63665"/>
                    <a:pt x="122623" y="66166"/>
                  </a:cubicBezTo>
                  <a:lnTo>
                    <a:pt x="122623" y="66166"/>
                  </a:lnTo>
                  <a:cubicBezTo>
                    <a:pt x="126270" y="69690"/>
                    <a:pt x="131063" y="72537"/>
                    <a:pt x="136509" y="74397"/>
                  </a:cubicBezTo>
                  <a:lnTo>
                    <a:pt x="136509" y="74397"/>
                  </a:lnTo>
                  <a:cubicBezTo>
                    <a:pt x="137249" y="74656"/>
                    <a:pt x="138000" y="74890"/>
                    <a:pt x="138777" y="75124"/>
                  </a:cubicBezTo>
                  <a:lnTo>
                    <a:pt x="138777" y="75124"/>
                  </a:lnTo>
                  <a:cubicBezTo>
                    <a:pt x="139750" y="75408"/>
                    <a:pt x="140736" y="75654"/>
                    <a:pt x="141734" y="75888"/>
                  </a:cubicBezTo>
                  <a:lnTo>
                    <a:pt x="141734" y="75888"/>
                  </a:lnTo>
                  <a:cubicBezTo>
                    <a:pt x="145861" y="76837"/>
                    <a:pt x="150112" y="77317"/>
                    <a:pt x="154018" y="77539"/>
                  </a:cubicBezTo>
                  <a:lnTo>
                    <a:pt x="154018" y="77539"/>
                  </a:lnTo>
                  <a:lnTo>
                    <a:pt x="154018" y="77490"/>
                  </a:lnTo>
                  <a:cubicBezTo>
                    <a:pt x="150112" y="77256"/>
                    <a:pt x="145861" y="76788"/>
                    <a:pt x="141746" y="75839"/>
                  </a:cubicBezTo>
                  <a:lnTo>
                    <a:pt x="141746" y="75839"/>
                  </a:lnTo>
                  <a:cubicBezTo>
                    <a:pt x="139935" y="75420"/>
                    <a:pt x="138185" y="74927"/>
                    <a:pt x="136522" y="74348"/>
                  </a:cubicBezTo>
                  <a:lnTo>
                    <a:pt x="136522" y="74348"/>
                  </a:lnTo>
                  <a:cubicBezTo>
                    <a:pt x="131100" y="72487"/>
                    <a:pt x="126307" y="69653"/>
                    <a:pt x="122672" y="66129"/>
                  </a:cubicBezTo>
                  <a:lnTo>
                    <a:pt x="122672" y="66129"/>
                  </a:lnTo>
                  <a:cubicBezTo>
                    <a:pt x="120097" y="63641"/>
                    <a:pt x="118151" y="60856"/>
                    <a:pt x="116894" y="57850"/>
                  </a:cubicBezTo>
                  <a:lnTo>
                    <a:pt x="116894" y="57850"/>
                  </a:lnTo>
                  <a:cubicBezTo>
                    <a:pt x="116265" y="56359"/>
                    <a:pt x="115772" y="54745"/>
                    <a:pt x="115329" y="52773"/>
                  </a:cubicBezTo>
                  <a:lnTo>
                    <a:pt x="115329" y="52773"/>
                  </a:lnTo>
                  <a:cubicBezTo>
                    <a:pt x="115021" y="51393"/>
                    <a:pt x="114774" y="49988"/>
                    <a:pt x="114528" y="48621"/>
                  </a:cubicBezTo>
                  <a:lnTo>
                    <a:pt x="114528" y="48621"/>
                  </a:lnTo>
                  <a:cubicBezTo>
                    <a:pt x="113813" y="44579"/>
                    <a:pt x="113074" y="40402"/>
                    <a:pt x="110807" y="36718"/>
                  </a:cubicBezTo>
                  <a:lnTo>
                    <a:pt x="110807" y="36718"/>
                  </a:lnTo>
                  <a:cubicBezTo>
                    <a:pt x="110314" y="35905"/>
                    <a:pt x="109735" y="35117"/>
                    <a:pt x="109094" y="34377"/>
                  </a:cubicBezTo>
                  <a:lnTo>
                    <a:pt x="109094" y="34377"/>
                  </a:lnTo>
                  <a:cubicBezTo>
                    <a:pt x="104979" y="29597"/>
                    <a:pt x="98153" y="26356"/>
                    <a:pt x="90834" y="25728"/>
                  </a:cubicBezTo>
                  <a:lnTo>
                    <a:pt x="90834" y="25728"/>
                  </a:lnTo>
                  <a:cubicBezTo>
                    <a:pt x="83404" y="25087"/>
                    <a:pt x="75592" y="26997"/>
                    <a:pt x="68828" y="31112"/>
                  </a:cubicBezTo>
                  <a:lnTo>
                    <a:pt x="68828" y="31112"/>
                  </a:lnTo>
                  <a:cubicBezTo>
                    <a:pt x="67633" y="31839"/>
                    <a:pt x="66425" y="32640"/>
                    <a:pt x="65255" y="33416"/>
                  </a:cubicBezTo>
                  <a:lnTo>
                    <a:pt x="65255" y="33416"/>
                  </a:lnTo>
                  <a:cubicBezTo>
                    <a:pt x="64836" y="33700"/>
                    <a:pt x="64405" y="33983"/>
                    <a:pt x="63986" y="34254"/>
                  </a:cubicBezTo>
                  <a:lnTo>
                    <a:pt x="63986" y="34254"/>
                  </a:lnTo>
                  <a:cubicBezTo>
                    <a:pt x="60203" y="36755"/>
                    <a:pt x="55693" y="39392"/>
                    <a:pt x="50149" y="39133"/>
                  </a:cubicBezTo>
                  <a:lnTo>
                    <a:pt x="50149" y="39133"/>
                  </a:lnTo>
                  <a:cubicBezTo>
                    <a:pt x="48042" y="39022"/>
                    <a:pt x="45849" y="38283"/>
                    <a:pt x="44000" y="37026"/>
                  </a:cubicBezTo>
                  <a:lnTo>
                    <a:pt x="44000" y="37026"/>
                  </a:lnTo>
                  <a:cubicBezTo>
                    <a:pt x="42337" y="35917"/>
                    <a:pt x="40957" y="34537"/>
                    <a:pt x="39392" y="32800"/>
                  </a:cubicBezTo>
                  <a:lnTo>
                    <a:pt x="39392" y="32800"/>
                  </a:lnTo>
                  <a:cubicBezTo>
                    <a:pt x="39244" y="32640"/>
                    <a:pt x="39084" y="32467"/>
                    <a:pt x="38936" y="32295"/>
                  </a:cubicBezTo>
                  <a:lnTo>
                    <a:pt x="38936" y="32295"/>
                  </a:lnTo>
                  <a:cubicBezTo>
                    <a:pt x="37667" y="30878"/>
                    <a:pt x="36349" y="29412"/>
                    <a:pt x="34993" y="28217"/>
                  </a:cubicBezTo>
                  <a:lnTo>
                    <a:pt x="34993" y="28217"/>
                  </a:lnTo>
                  <a:cubicBezTo>
                    <a:pt x="34574" y="27847"/>
                    <a:pt x="34156" y="27527"/>
                    <a:pt x="33761" y="27219"/>
                  </a:cubicBezTo>
                  <a:lnTo>
                    <a:pt x="33761" y="27219"/>
                  </a:lnTo>
                  <a:cubicBezTo>
                    <a:pt x="33170" y="26763"/>
                    <a:pt x="32615" y="26344"/>
                    <a:pt x="32209" y="25863"/>
                  </a:cubicBezTo>
                  <a:lnTo>
                    <a:pt x="32209" y="25863"/>
                  </a:lnTo>
                  <a:cubicBezTo>
                    <a:pt x="30250" y="23571"/>
                    <a:pt x="29055" y="20861"/>
                    <a:pt x="27896" y="18249"/>
                  </a:cubicBezTo>
                  <a:lnTo>
                    <a:pt x="27896" y="18249"/>
                  </a:lnTo>
                  <a:cubicBezTo>
                    <a:pt x="26824" y="15834"/>
                    <a:pt x="25715" y="13332"/>
                    <a:pt x="24003" y="11139"/>
                  </a:cubicBezTo>
                  <a:lnTo>
                    <a:pt x="24003" y="11139"/>
                  </a:lnTo>
                  <a:cubicBezTo>
                    <a:pt x="22019" y="8613"/>
                    <a:pt x="19395" y="6321"/>
                    <a:pt x="16413" y="4510"/>
                  </a:cubicBezTo>
                  <a:lnTo>
                    <a:pt x="16413" y="4510"/>
                  </a:lnTo>
                  <a:cubicBezTo>
                    <a:pt x="13431" y="2699"/>
                    <a:pt x="10067" y="1368"/>
                    <a:pt x="6679" y="654"/>
                  </a:cubicBezTo>
                  <a:lnTo>
                    <a:pt x="6679" y="654"/>
                  </a:lnTo>
                  <a:cubicBezTo>
                    <a:pt x="4609" y="222"/>
                    <a:pt x="2465" y="1"/>
                    <a:pt x="321" y="1"/>
                  </a:cubicBezTo>
                  <a:lnTo>
                    <a:pt x="321" y="1"/>
                  </a:lnTo>
                  <a:cubicBezTo>
                    <a:pt x="222" y="1"/>
                    <a:pt x="112"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3"/>
            <p:cNvSpPr/>
            <p:nvPr/>
          </p:nvSpPr>
          <p:spPr>
            <a:xfrm>
              <a:off x="1896625" y="1878100"/>
              <a:ext cx="3850475" cy="1866100"/>
            </a:xfrm>
            <a:custGeom>
              <a:rect b="b" l="l" r="r" t="t"/>
              <a:pathLst>
                <a:path extrusionOk="0" h="74644" w="154019">
                  <a:moveTo>
                    <a:pt x="1" y="49"/>
                  </a:moveTo>
                  <a:cubicBezTo>
                    <a:pt x="1824" y="62"/>
                    <a:pt x="3660" y="247"/>
                    <a:pt x="5471" y="616"/>
                  </a:cubicBezTo>
                  <a:lnTo>
                    <a:pt x="5471" y="616"/>
                  </a:lnTo>
                  <a:cubicBezTo>
                    <a:pt x="12026" y="1910"/>
                    <a:pt x="18027" y="5397"/>
                    <a:pt x="21945" y="10178"/>
                  </a:cubicBezTo>
                  <a:lnTo>
                    <a:pt x="21945" y="10178"/>
                  </a:lnTo>
                  <a:cubicBezTo>
                    <a:pt x="24003" y="12703"/>
                    <a:pt x="25457" y="15537"/>
                    <a:pt x="26861" y="18273"/>
                  </a:cubicBezTo>
                  <a:lnTo>
                    <a:pt x="26861" y="18273"/>
                  </a:lnTo>
                  <a:cubicBezTo>
                    <a:pt x="27798" y="20084"/>
                    <a:pt x="28759" y="21957"/>
                    <a:pt x="29892" y="23731"/>
                  </a:cubicBezTo>
                  <a:lnTo>
                    <a:pt x="29892" y="23731"/>
                  </a:lnTo>
                  <a:lnTo>
                    <a:pt x="29905" y="23743"/>
                  </a:lnTo>
                  <a:lnTo>
                    <a:pt x="30028" y="23805"/>
                  </a:lnTo>
                  <a:cubicBezTo>
                    <a:pt x="31100" y="24261"/>
                    <a:pt x="32320" y="24778"/>
                    <a:pt x="33626" y="25653"/>
                  </a:cubicBezTo>
                  <a:lnTo>
                    <a:pt x="33626" y="25653"/>
                  </a:lnTo>
                  <a:cubicBezTo>
                    <a:pt x="35782" y="27095"/>
                    <a:pt x="37716" y="29424"/>
                    <a:pt x="38973" y="31062"/>
                  </a:cubicBezTo>
                  <a:lnTo>
                    <a:pt x="38973" y="31062"/>
                  </a:lnTo>
                  <a:cubicBezTo>
                    <a:pt x="39133" y="31272"/>
                    <a:pt x="39294" y="31481"/>
                    <a:pt x="39454" y="31678"/>
                  </a:cubicBezTo>
                  <a:lnTo>
                    <a:pt x="39454" y="31678"/>
                  </a:lnTo>
                  <a:cubicBezTo>
                    <a:pt x="40821" y="33465"/>
                    <a:pt x="42128" y="35141"/>
                    <a:pt x="43852" y="36570"/>
                  </a:cubicBezTo>
                  <a:lnTo>
                    <a:pt x="43852" y="36570"/>
                  </a:lnTo>
                  <a:cubicBezTo>
                    <a:pt x="45910" y="38258"/>
                    <a:pt x="48633" y="39268"/>
                    <a:pt x="51147" y="39281"/>
                  </a:cubicBezTo>
                  <a:lnTo>
                    <a:pt x="51147" y="39281"/>
                  </a:lnTo>
                  <a:cubicBezTo>
                    <a:pt x="56519" y="39318"/>
                    <a:pt x="60905" y="36829"/>
                    <a:pt x="64836" y="34143"/>
                  </a:cubicBezTo>
                  <a:lnTo>
                    <a:pt x="64836" y="34143"/>
                  </a:lnTo>
                  <a:cubicBezTo>
                    <a:pt x="65218" y="33884"/>
                    <a:pt x="65600" y="33613"/>
                    <a:pt x="65982" y="33354"/>
                  </a:cubicBezTo>
                  <a:lnTo>
                    <a:pt x="65982" y="33354"/>
                  </a:lnTo>
                  <a:cubicBezTo>
                    <a:pt x="67165" y="32529"/>
                    <a:pt x="68397" y="31691"/>
                    <a:pt x="69604" y="30927"/>
                  </a:cubicBezTo>
                  <a:lnTo>
                    <a:pt x="69604" y="30927"/>
                  </a:lnTo>
                  <a:cubicBezTo>
                    <a:pt x="76184" y="26775"/>
                    <a:pt x="83860" y="24655"/>
                    <a:pt x="91204" y="24963"/>
                  </a:cubicBezTo>
                  <a:lnTo>
                    <a:pt x="91204" y="24963"/>
                  </a:lnTo>
                  <a:cubicBezTo>
                    <a:pt x="98633" y="25271"/>
                    <a:pt x="105349" y="28056"/>
                    <a:pt x="109636" y="32603"/>
                  </a:cubicBezTo>
                  <a:lnTo>
                    <a:pt x="109636" y="32603"/>
                  </a:lnTo>
                  <a:cubicBezTo>
                    <a:pt x="110314" y="33305"/>
                    <a:pt x="110930" y="34069"/>
                    <a:pt x="111460" y="34870"/>
                  </a:cubicBezTo>
                  <a:lnTo>
                    <a:pt x="111460" y="34870"/>
                  </a:lnTo>
                  <a:cubicBezTo>
                    <a:pt x="113924" y="38541"/>
                    <a:pt x="114824" y="42842"/>
                    <a:pt x="115699" y="46982"/>
                  </a:cubicBezTo>
                  <a:lnTo>
                    <a:pt x="115699" y="46982"/>
                  </a:lnTo>
                  <a:cubicBezTo>
                    <a:pt x="115957" y="48263"/>
                    <a:pt x="116241" y="49581"/>
                    <a:pt x="116561" y="50875"/>
                  </a:cubicBezTo>
                  <a:lnTo>
                    <a:pt x="116561" y="50875"/>
                  </a:lnTo>
                  <a:cubicBezTo>
                    <a:pt x="117054" y="52871"/>
                    <a:pt x="117584" y="54485"/>
                    <a:pt x="118249" y="55989"/>
                  </a:cubicBezTo>
                  <a:lnTo>
                    <a:pt x="118249" y="55989"/>
                  </a:lnTo>
                  <a:cubicBezTo>
                    <a:pt x="119604" y="59057"/>
                    <a:pt x="121625" y="61841"/>
                    <a:pt x="124262" y="64256"/>
                  </a:cubicBezTo>
                  <a:lnTo>
                    <a:pt x="124262" y="64256"/>
                  </a:lnTo>
                  <a:cubicBezTo>
                    <a:pt x="127946" y="67645"/>
                    <a:pt x="132862" y="70318"/>
                    <a:pt x="138456" y="72006"/>
                  </a:cubicBezTo>
                  <a:lnTo>
                    <a:pt x="138456" y="72006"/>
                  </a:lnTo>
                  <a:cubicBezTo>
                    <a:pt x="138629" y="72056"/>
                    <a:pt x="138801" y="72105"/>
                    <a:pt x="138974" y="72154"/>
                  </a:cubicBezTo>
                  <a:lnTo>
                    <a:pt x="138974" y="72154"/>
                  </a:lnTo>
                  <a:cubicBezTo>
                    <a:pt x="140477" y="72598"/>
                    <a:pt x="142079" y="72980"/>
                    <a:pt x="143742" y="73312"/>
                  </a:cubicBezTo>
                  <a:lnTo>
                    <a:pt x="143742" y="73312"/>
                  </a:lnTo>
                  <a:cubicBezTo>
                    <a:pt x="147069" y="73965"/>
                    <a:pt x="150556" y="74372"/>
                    <a:pt x="154018" y="74643"/>
                  </a:cubicBezTo>
                  <a:lnTo>
                    <a:pt x="154018" y="74643"/>
                  </a:lnTo>
                  <a:lnTo>
                    <a:pt x="154018" y="74594"/>
                  </a:lnTo>
                  <a:cubicBezTo>
                    <a:pt x="150556" y="74323"/>
                    <a:pt x="147069" y="73916"/>
                    <a:pt x="143742" y="73263"/>
                  </a:cubicBezTo>
                  <a:lnTo>
                    <a:pt x="143742" y="73263"/>
                  </a:lnTo>
                  <a:cubicBezTo>
                    <a:pt x="141894" y="72894"/>
                    <a:pt x="140120" y="72462"/>
                    <a:pt x="138469" y="71957"/>
                  </a:cubicBezTo>
                  <a:lnTo>
                    <a:pt x="138469" y="71957"/>
                  </a:lnTo>
                  <a:cubicBezTo>
                    <a:pt x="132887" y="70281"/>
                    <a:pt x="127983" y="67608"/>
                    <a:pt x="124299" y="64232"/>
                  </a:cubicBezTo>
                  <a:lnTo>
                    <a:pt x="124299" y="64232"/>
                  </a:lnTo>
                  <a:cubicBezTo>
                    <a:pt x="121674" y="61817"/>
                    <a:pt x="119654" y="59044"/>
                    <a:pt x="118298" y="55976"/>
                  </a:cubicBezTo>
                  <a:lnTo>
                    <a:pt x="118298" y="55976"/>
                  </a:lnTo>
                  <a:cubicBezTo>
                    <a:pt x="117645" y="54473"/>
                    <a:pt x="117103" y="52859"/>
                    <a:pt x="116610" y="50863"/>
                  </a:cubicBezTo>
                  <a:lnTo>
                    <a:pt x="116610" y="50863"/>
                  </a:lnTo>
                  <a:cubicBezTo>
                    <a:pt x="116302" y="49581"/>
                    <a:pt x="116019" y="48263"/>
                    <a:pt x="115760" y="46982"/>
                  </a:cubicBezTo>
                  <a:lnTo>
                    <a:pt x="115760" y="46982"/>
                  </a:lnTo>
                  <a:cubicBezTo>
                    <a:pt x="114885" y="42829"/>
                    <a:pt x="113986" y="38529"/>
                    <a:pt x="111509" y="34845"/>
                  </a:cubicBezTo>
                  <a:lnTo>
                    <a:pt x="111509" y="34845"/>
                  </a:lnTo>
                  <a:cubicBezTo>
                    <a:pt x="110979" y="34044"/>
                    <a:pt x="110363" y="33280"/>
                    <a:pt x="109686" y="32566"/>
                  </a:cubicBezTo>
                  <a:lnTo>
                    <a:pt x="109686" y="32566"/>
                  </a:lnTo>
                  <a:cubicBezTo>
                    <a:pt x="107480" y="30237"/>
                    <a:pt x="104659" y="28364"/>
                    <a:pt x="101307" y="27033"/>
                  </a:cubicBezTo>
                  <a:lnTo>
                    <a:pt x="101307" y="27033"/>
                  </a:lnTo>
                  <a:cubicBezTo>
                    <a:pt x="98190" y="25789"/>
                    <a:pt x="94703" y="25062"/>
                    <a:pt x="91204" y="24914"/>
                  </a:cubicBezTo>
                  <a:lnTo>
                    <a:pt x="91204" y="24914"/>
                  </a:lnTo>
                  <a:cubicBezTo>
                    <a:pt x="83848" y="24606"/>
                    <a:pt x="76159" y="26725"/>
                    <a:pt x="69567" y="30878"/>
                  </a:cubicBezTo>
                  <a:lnTo>
                    <a:pt x="69567" y="30878"/>
                  </a:lnTo>
                  <a:cubicBezTo>
                    <a:pt x="68347" y="31641"/>
                    <a:pt x="67128" y="32492"/>
                    <a:pt x="65945" y="33305"/>
                  </a:cubicBezTo>
                  <a:lnTo>
                    <a:pt x="65945" y="33305"/>
                  </a:lnTo>
                  <a:cubicBezTo>
                    <a:pt x="65563" y="33576"/>
                    <a:pt x="65181" y="33835"/>
                    <a:pt x="64799" y="34106"/>
                  </a:cubicBezTo>
                  <a:lnTo>
                    <a:pt x="64799" y="34106"/>
                  </a:lnTo>
                  <a:cubicBezTo>
                    <a:pt x="60868" y="36779"/>
                    <a:pt x="56494" y="39268"/>
                    <a:pt x="51147" y="39231"/>
                  </a:cubicBezTo>
                  <a:lnTo>
                    <a:pt x="51147" y="39231"/>
                  </a:lnTo>
                  <a:cubicBezTo>
                    <a:pt x="48646" y="39219"/>
                    <a:pt x="45935" y="38209"/>
                    <a:pt x="43902" y="36533"/>
                  </a:cubicBezTo>
                  <a:lnTo>
                    <a:pt x="43902" y="36533"/>
                  </a:lnTo>
                  <a:cubicBezTo>
                    <a:pt x="42164" y="35116"/>
                    <a:pt x="40871" y="33428"/>
                    <a:pt x="39503" y="31654"/>
                  </a:cubicBezTo>
                  <a:lnTo>
                    <a:pt x="39503" y="31654"/>
                  </a:lnTo>
                  <a:cubicBezTo>
                    <a:pt x="39343" y="31444"/>
                    <a:pt x="39183" y="31247"/>
                    <a:pt x="39023" y="31038"/>
                  </a:cubicBezTo>
                  <a:lnTo>
                    <a:pt x="39023" y="31038"/>
                  </a:lnTo>
                  <a:cubicBezTo>
                    <a:pt x="37753" y="29399"/>
                    <a:pt x="35831" y="27058"/>
                    <a:pt x="33650" y="25616"/>
                  </a:cubicBezTo>
                  <a:lnTo>
                    <a:pt x="33650" y="25616"/>
                  </a:lnTo>
                  <a:cubicBezTo>
                    <a:pt x="32344" y="24741"/>
                    <a:pt x="31124" y="24212"/>
                    <a:pt x="30053" y="23756"/>
                  </a:cubicBezTo>
                  <a:lnTo>
                    <a:pt x="30053" y="23756"/>
                  </a:lnTo>
                  <a:lnTo>
                    <a:pt x="29942" y="23706"/>
                  </a:lnTo>
                  <a:cubicBezTo>
                    <a:pt x="28808" y="21932"/>
                    <a:pt x="27847" y="20059"/>
                    <a:pt x="26923" y="18248"/>
                  </a:cubicBezTo>
                  <a:lnTo>
                    <a:pt x="26923" y="18248"/>
                  </a:lnTo>
                  <a:cubicBezTo>
                    <a:pt x="25518" y="15513"/>
                    <a:pt x="24052" y="12679"/>
                    <a:pt x="21994" y="10153"/>
                  </a:cubicBezTo>
                  <a:lnTo>
                    <a:pt x="21994" y="10153"/>
                  </a:lnTo>
                  <a:cubicBezTo>
                    <a:pt x="20085" y="7824"/>
                    <a:pt x="17571" y="5717"/>
                    <a:pt x="14737" y="4066"/>
                  </a:cubicBezTo>
                  <a:lnTo>
                    <a:pt x="14737" y="4066"/>
                  </a:lnTo>
                  <a:cubicBezTo>
                    <a:pt x="11891" y="2403"/>
                    <a:pt x="8700" y="1195"/>
                    <a:pt x="5484" y="555"/>
                  </a:cubicBezTo>
                  <a:lnTo>
                    <a:pt x="5484" y="555"/>
                  </a:lnTo>
                  <a:cubicBezTo>
                    <a:pt x="3697" y="210"/>
                    <a:pt x="1849"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3"/>
            <p:cNvSpPr/>
            <p:nvPr/>
          </p:nvSpPr>
          <p:spPr>
            <a:xfrm>
              <a:off x="1896625" y="1898125"/>
              <a:ext cx="3850475" cy="1792775"/>
            </a:xfrm>
            <a:custGeom>
              <a:rect b="b" l="l" r="r" t="t"/>
              <a:pathLst>
                <a:path extrusionOk="0" h="71711" w="154019">
                  <a:moveTo>
                    <a:pt x="1" y="49"/>
                  </a:moveTo>
                  <a:cubicBezTo>
                    <a:pt x="1430" y="99"/>
                    <a:pt x="2859" y="246"/>
                    <a:pt x="4276" y="505"/>
                  </a:cubicBezTo>
                  <a:lnTo>
                    <a:pt x="4276" y="505"/>
                  </a:lnTo>
                  <a:cubicBezTo>
                    <a:pt x="10462" y="1639"/>
                    <a:pt x="16166" y="4793"/>
                    <a:pt x="19937" y="9179"/>
                  </a:cubicBezTo>
                  <a:lnTo>
                    <a:pt x="19937" y="9179"/>
                  </a:lnTo>
                  <a:cubicBezTo>
                    <a:pt x="21908" y="11484"/>
                    <a:pt x="23325" y="14071"/>
                    <a:pt x="24693" y="16572"/>
                  </a:cubicBezTo>
                  <a:lnTo>
                    <a:pt x="24693" y="16572"/>
                  </a:lnTo>
                  <a:cubicBezTo>
                    <a:pt x="25592" y="18236"/>
                    <a:pt x="26529" y="19948"/>
                    <a:pt x="27625" y="21575"/>
                  </a:cubicBezTo>
                  <a:lnTo>
                    <a:pt x="27625" y="21575"/>
                  </a:lnTo>
                  <a:lnTo>
                    <a:pt x="27638" y="21575"/>
                  </a:lnTo>
                  <a:lnTo>
                    <a:pt x="27650" y="21587"/>
                  </a:lnTo>
                  <a:cubicBezTo>
                    <a:pt x="29005" y="21809"/>
                    <a:pt x="30582" y="22129"/>
                    <a:pt x="32295" y="23041"/>
                  </a:cubicBezTo>
                  <a:lnTo>
                    <a:pt x="32295" y="23041"/>
                  </a:lnTo>
                  <a:cubicBezTo>
                    <a:pt x="34414" y="24175"/>
                    <a:pt x="36534" y="26269"/>
                    <a:pt x="38604" y="29276"/>
                  </a:cubicBezTo>
                  <a:lnTo>
                    <a:pt x="38604" y="29276"/>
                  </a:lnTo>
                  <a:cubicBezTo>
                    <a:pt x="38961" y="29793"/>
                    <a:pt x="39306" y="30311"/>
                    <a:pt x="39639" y="30804"/>
                  </a:cubicBezTo>
                  <a:lnTo>
                    <a:pt x="39639" y="30804"/>
                  </a:lnTo>
                  <a:cubicBezTo>
                    <a:pt x="40895" y="32701"/>
                    <a:pt x="42091" y="34475"/>
                    <a:pt x="43754" y="36052"/>
                  </a:cubicBezTo>
                  <a:lnTo>
                    <a:pt x="43754" y="36052"/>
                  </a:lnTo>
                  <a:cubicBezTo>
                    <a:pt x="46009" y="38184"/>
                    <a:pt x="49225" y="39465"/>
                    <a:pt x="52145" y="39379"/>
                  </a:cubicBezTo>
                  <a:lnTo>
                    <a:pt x="52145" y="39379"/>
                  </a:lnTo>
                  <a:cubicBezTo>
                    <a:pt x="57529" y="39219"/>
                    <a:pt x="61817" y="36693"/>
                    <a:pt x="65649" y="33970"/>
                  </a:cubicBezTo>
                  <a:lnTo>
                    <a:pt x="65649" y="33970"/>
                  </a:lnTo>
                  <a:cubicBezTo>
                    <a:pt x="65994" y="33724"/>
                    <a:pt x="66339" y="33477"/>
                    <a:pt x="66684" y="33231"/>
                  </a:cubicBezTo>
                  <a:lnTo>
                    <a:pt x="66684" y="33231"/>
                  </a:lnTo>
                  <a:cubicBezTo>
                    <a:pt x="67879" y="32381"/>
                    <a:pt x="69111" y="31494"/>
                    <a:pt x="70344" y="30693"/>
                  </a:cubicBezTo>
                  <a:lnTo>
                    <a:pt x="70344" y="30693"/>
                  </a:lnTo>
                  <a:cubicBezTo>
                    <a:pt x="76763" y="26491"/>
                    <a:pt x="84304" y="24162"/>
                    <a:pt x="91573" y="24125"/>
                  </a:cubicBezTo>
                  <a:lnTo>
                    <a:pt x="91573" y="24125"/>
                  </a:lnTo>
                  <a:cubicBezTo>
                    <a:pt x="99040" y="24101"/>
                    <a:pt x="105841" y="26528"/>
                    <a:pt x="110240" y="30779"/>
                  </a:cubicBezTo>
                  <a:lnTo>
                    <a:pt x="110240" y="30779"/>
                  </a:lnTo>
                  <a:cubicBezTo>
                    <a:pt x="110943" y="31457"/>
                    <a:pt x="111596" y="32196"/>
                    <a:pt x="112162" y="32984"/>
                  </a:cubicBezTo>
                  <a:lnTo>
                    <a:pt x="112162" y="32984"/>
                  </a:lnTo>
                  <a:cubicBezTo>
                    <a:pt x="114848" y="36656"/>
                    <a:pt x="115908" y="41067"/>
                    <a:pt x="116931" y="45343"/>
                  </a:cubicBezTo>
                  <a:lnTo>
                    <a:pt x="116931" y="45343"/>
                  </a:lnTo>
                  <a:cubicBezTo>
                    <a:pt x="117226" y="46538"/>
                    <a:pt x="117522" y="47770"/>
                    <a:pt x="117842" y="48965"/>
                  </a:cubicBezTo>
                  <a:lnTo>
                    <a:pt x="117842" y="48965"/>
                  </a:lnTo>
                  <a:cubicBezTo>
                    <a:pt x="118385" y="50961"/>
                    <a:pt x="118964" y="52600"/>
                    <a:pt x="119654" y="54091"/>
                  </a:cubicBezTo>
                  <a:lnTo>
                    <a:pt x="119654" y="54091"/>
                  </a:lnTo>
                  <a:cubicBezTo>
                    <a:pt x="121095" y="57196"/>
                    <a:pt x="123252" y="60042"/>
                    <a:pt x="125888" y="62346"/>
                  </a:cubicBezTo>
                  <a:lnTo>
                    <a:pt x="125888" y="62346"/>
                  </a:lnTo>
                  <a:cubicBezTo>
                    <a:pt x="129400" y="65390"/>
                    <a:pt x="133823" y="67706"/>
                    <a:pt x="139085" y="69234"/>
                  </a:cubicBezTo>
                  <a:lnTo>
                    <a:pt x="139085" y="69234"/>
                  </a:lnTo>
                  <a:cubicBezTo>
                    <a:pt x="139516" y="69357"/>
                    <a:pt x="139959" y="69480"/>
                    <a:pt x="140403" y="69591"/>
                  </a:cubicBezTo>
                  <a:lnTo>
                    <a:pt x="140403" y="69591"/>
                  </a:lnTo>
                  <a:cubicBezTo>
                    <a:pt x="142079" y="70035"/>
                    <a:pt x="143828" y="70404"/>
                    <a:pt x="145738" y="70725"/>
                  </a:cubicBezTo>
                  <a:lnTo>
                    <a:pt x="145738" y="70725"/>
                  </a:lnTo>
                  <a:cubicBezTo>
                    <a:pt x="148437" y="71168"/>
                    <a:pt x="151221" y="71464"/>
                    <a:pt x="154018" y="71711"/>
                  </a:cubicBezTo>
                  <a:lnTo>
                    <a:pt x="154018" y="71711"/>
                  </a:lnTo>
                  <a:lnTo>
                    <a:pt x="154018" y="71661"/>
                  </a:lnTo>
                  <a:cubicBezTo>
                    <a:pt x="151221" y="71415"/>
                    <a:pt x="148437" y="71119"/>
                    <a:pt x="145738" y="70676"/>
                  </a:cubicBezTo>
                  <a:lnTo>
                    <a:pt x="145738" y="70676"/>
                  </a:lnTo>
                  <a:cubicBezTo>
                    <a:pt x="143828" y="70355"/>
                    <a:pt x="142091" y="69986"/>
                    <a:pt x="140415" y="69542"/>
                  </a:cubicBezTo>
                  <a:lnTo>
                    <a:pt x="140415" y="69542"/>
                  </a:lnTo>
                  <a:cubicBezTo>
                    <a:pt x="134587" y="68039"/>
                    <a:pt x="129720" y="65599"/>
                    <a:pt x="125925" y="62309"/>
                  </a:cubicBezTo>
                  <a:lnTo>
                    <a:pt x="125925" y="62309"/>
                  </a:lnTo>
                  <a:cubicBezTo>
                    <a:pt x="123289" y="60018"/>
                    <a:pt x="121145" y="57171"/>
                    <a:pt x="119715" y="54079"/>
                  </a:cubicBezTo>
                  <a:lnTo>
                    <a:pt x="119715" y="54079"/>
                  </a:lnTo>
                  <a:cubicBezTo>
                    <a:pt x="119013" y="52588"/>
                    <a:pt x="118446" y="50949"/>
                    <a:pt x="117904" y="48953"/>
                  </a:cubicBezTo>
                  <a:lnTo>
                    <a:pt x="117904" y="48953"/>
                  </a:lnTo>
                  <a:cubicBezTo>
                    <a:pt x="117571" y="47758"/>
                    <a:pt x="117276" y="46526"/>
                    <a:pt x="116992" y="45343"/>
                  </a:cubicBezTo>
                  <a:lnTo>
                    <a:pt x="116992" y="45343"/>
                  </a:lnTo>
                  <a:cubicBezTo>
                    <a:pt x="115970" y="41067"/>
                    <a:pt x="114910" y="36644"/>
                    <a:pt x="112212" y="32947"/>
                  </a:cubicBezTo>
                  <a:lnTo>
                    <a:pt x="112212" y="32947"/>
                  </a:lnTo>
                  <a:cubicBezTo>
                    <a:pt x="111645" y="32171"/>
                    <a:pt x="110992" y="31432"/>
                    <a:pt x="110277" y="30742"/>
                  </a:cubicBezTo>
                  <a:lnTo>
                    <a:pt x="110277" y="30742"/>
                  </a:lnTo>
                  <a:cubicBezTo>
                    <a:pt x="107973" y="28512"/>
                    <a:pt x="105078" y="26811"/>
                    <a:pt x="101677" y="25653"/>
                  </a:cubicBezTo>
                  <a:lnTo>
                    <a:pt x="101677" y="25653"/>
                  </a:lnTo>
                  <a:cubicBezTo>
                    <a:pt x="98572" y="24606"/>
                    <a:pt x="95073" y="24064"/>
                    <a:pt x="91561" y="24076"/>
                  </a:cubicBezTo>
                  <a:lnTo>
                    <a:pt x="91561" y="24076"/>
                  </a:lnTo>
                  <a:cubicBezTo>
                    <a:pt x="84279" y="24101"/>
                    <a:pt x="76738" y="26442"/>
                    <a:pt x="70307" y="30643"/>
                  </a:cubicBezTo>
                  <a:lnTo>
                    <a:pt x="70307" y="30643"/>
                  </a:lnTo>
                  <a:cubicBezTo>
                    <a:pt x="69074" y="31444"/>
                    <a:pt x="67842" y="32331"/>
                    <a:pt x="66635" y="33194"/>
                  </a:cubicBezTo>
                  <a:lnTo>
                    <a:pt x="66635" y="33194"/>
                  </a:lnTo>
                  <a:cubicBezTo>
                    <a:pt x="66302" y="33440"/>
                    <a:pt x="65957" y="33687"/>
                    <a:pt x="65612" y="33933"/>
                  </a:cubicBezTo>
                  <a:lnTo>
                    <a:pt x="65612" y="33933"/>
                  </a:lnTo>
                  <a:cubicBezTo>
                    <a:pt x="61780" y="36644"/>
                    <a:pt x="57505" y="39170"/>
                    <a:pt x="52132" y="39330"/>
                  </a:cubicBezTo>
                  <a:lnTo>
                    <a:pt x="52132" y="39330"/>
                  </a:lnTo>
                  <a:cubicBezTo>
                    <a:pt x="49237" y="39404"/>
                    <a:pt x="46046" y="38135"/>
                    <a:pt x="43791" y="36015"/>
                  </a:cubicBezTo>
                  <a:lnTo>
                    <a:pt x="43791" y="36015"/>
                  </a:lnTo>
                  <a:cubicBezTo>
                    <a:pt x="42140" y="34451"/>
                    <a:pt x="40945" y="32664"/>
                    <a:pt x="39688" y="30779"/>
                  </a:cubicBezTo>
                  <a:lnTo>
                    <a:pt x="39688" y="30779"/>
                  </a:lnTo>
                  <a:cubicBezTo>
                    <a:pt x="39355" y="30286"/>
                    <a:pt x="39010" y="29769"/>
                    <a:pt x="38653" y="29251"/>
                  </a:cubicBezTo>
                  <a:lnTo>
                    <a:pt x="38653" y="29251"/>
                  </a:lnTo>
                  <a:cubicBezTo>
                    <a:pt x="36583" y="26232"/>
                    <a:pt x="34451" y="24125"/>
                    <a:pt x="32320" y="23004"/>
                  </a:cubicBezTo>
                  <a:lnTo>
                    <a:pt x="32320" y="23004"/>
                  </a:lnTo>
                  <a:cubicBezTo>
                    <a:pt x="30607" y="22092"/>
                    <a:pt x="29030" y="21760"/>
                    <a:pt x="27675" y="21538"/>
                  </a:cubicBezTo>
                  <a:lnTo>
                    <a:pt x="27675" y="21538"/>
                  </a:lnTo>
                  <a:cubicBezTo>
                    <a:pt x="26578" y="19911"/>
                    <a:pt x="25654" y="18211"/>
                    <a:pt x="24742" y="16548"/>
                  </a:cubicBezTo>
                  <a:lnTo>
                    <a:pt x="24742" y="16548"/>
                  </a:lnTo>
                  <a:cubicBezTo>
                    <a:pt x="23374" y="14046"/>
                    <a:pt x="21957" y="11459"/>
                    <a:pt x="19974" y="9142"/>
                  </a:cubicBezTo>
                  <a:lnTo>
                    <a:pt x="19974" y="9142"/>
                  </a:lnTo>
                  <a:cubicBezTo>
                    <a:pt x="18150" y="7011"/>
                    <a:pt x="15760" y="5101"/>
                    <a:pt x="13074" y="3598"/>
                  </a:cubicBezTo>
                  <a:lnTo>
                    <a:pt x="13074" y="3598"/>
                  </a:lnTo>
                  <a:cubicBezTo>
                    <a:pt x="10363" y="2095"/>
                    <a:pt x="7332" y="1010"/>
                    <a:pt x="4288" y="456"/>
                  </a:cubicBezTo>
                  <a:lnTo>
                    <a:pt x="4288" y="456"/>
                  </a:lnTo>
                  <a:cubicBezTo>
                    <a:pt x="2872" y="197"/>
                    <a:pt x="1430" y="4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3"/>
            <p:cNvSpPr/>
            <p:nvPr/>
          </p:nvSpPr>
          <p:spPr>
            <a:xfrm>
              <a:off x="1896625" y="1918450"/>
              <a:ext cx="3850475" cy="1719475"/>
            </a:xfrm>
            <a:custGeom>
              <a:rect b="b" l="l" r="r" t="t"/>
              <a:pathLst>
                <a:path extrusionOk="0" h="68779" w="154019">
                  <a:moveTo>
                    <a:pt x="1" y="62"/>
                  </a:moveTo>
                  <a:cubicBezTo>
                    <a:pt x="1036" y="111"/>
                    <a:pt x="2071" y="222"/>
                    <a:pt x="3093" y="395"/>
                  </a:cubicBezTo>
                  <a:lnTo>
                    <a:pt x="3093" y="395"/>
                  </a:lnTo>
                  <a:cubicBezTo>
                    <a:pt x="8909" y="1356"/>
                    <a:pt x="14306" y="4189"/>
                    <a:pt x="17916" y="8157"/>
                  </a:cubicBezTo>
                  <a:lnTo>
                    <a:pt x="17916" y="8157"/>
                  </a:lnTo>
                  <a:cubicBezTo>
                    <a:pt x="19813" y="10239"/>
                    <a:pt x="21193" y="12593"/>
                    <a:pt x="22512" y="14860"/>
                  </a:cubicBezTo>
                  <a:lnTo>
                    <a:pt x="22512" y="14860"/>
                  </a:lnTo>
                  <a:cubicBezTo>
                    <a:pt x="23399" y="16363"/>
                    <a:pt x="24311" y="17916"/>
                    <a:pt x="25358" y="19394"/>
                  </a:cubicBezTo>
                  <a:lnTo>
                    <a:pt x="25358" y="19394"/>
                  </a:lnTo>
                  <a:lnTo>
                    <a:pt x="25370" y="19406"/>
                  </a:lnTo>
                  <a:lnTo>
                    <a:pt x="25395" y="19406"/>
                  </a:lnTo>
                  <a:cubicBezTo>
                    <a:pt x="26997" y="19394"/>
                    <a:pt x="28919" y="19517"/>
                    <a:pt x="30964" y="20429"/>
                  </a:cubicBezTo>
                  <a:lnTo>
                    <a:pt x="30964" y="20429"/>
                  </a:lnTo>
                  <a:cubicBezTo>
                    <a:pt x="34205" y="21858"/>
                    <a:pt x="36706" y="25062"/>
                    <a:pt x="38234" y="27489"/>
                  </a:cubicBezTo>
                  <a:lnTo>
                    <a:pt x="38234" y="27489"/>
                  </a:lnTo>
                  <a:cubicBezTo>
                    <a:pt x="38702" y="28241"/>
                    <a:pt x="39158" y="28992"/>
                    <a:pt x="39589" y="29732"/>
                  </a:cubicBezTo>
                  <a:lnTo>
                    <a:pt x="39589" y="29732"/>
                  </a:lnTo>
                  <a:cubicBezTo>
                    <a:pt x="40809" y="31802"/>
                    <a:pt x="41967" y="33761"/>
                    <a:pt x="43655" y="35523"/>
                  </a:cubicBezTo>
                  <a:lnTo>
                    <a:pt x="43655" y="35523"/>
                  </a:lnTo>
                  <a:cubicBezTo>
                    <a:pt x="46107" y="38098"/>
                    <a:pt x="49828" y="39650"/>
                    <a:pt x="53131" y="39453"/>
                  </a:cubicBezTo>
                  <a:lnTo>
                    <a:pt x="53131" y="39453"/>
                  </a:lnTo>
                  <a:cubicBezTo>
                    <a:pt x="58478" y="39145"/>
                    <a:pt x="62704" y="36545"/>
                    <a:pt x="66462" y="33785"/>
                  </a:cubicBezTo>
                  <a:lnTo>
                    <a:pt x="66462" y="33785"/>
                  </a:lnTo>
                  <a:cubicBezTo>
                    <a:pt x="66758" y="33576"/>
                    <a:pt x="67041" y="33354"/>
                    <a:pt x="67337" y="33132"/>
                  </a:cubicBezTo>
                  <a:lnTo>
                    <a:pt x="67337" y="33132"/>
                  </a:lnTo>
                  <a:cubicBezTo>
                    <a:pt x="68557" y="32233"/>
                    <a:pt x="69826" y="31297"/>
                    <a:pt x="71083" y="30434"/>
                  </a:cubicBezTo>
                  <a:lnTo>
                    <a:pt x="71083" y="30434"/>
                  </a:lnTo>
                  <a:cubicBezTo>
                    <a:pt x="77342" y="26196"/>
                    <a:pt x="84747" y="23657"/>
                    <a:pt x="91931" y="23288"/>
                  </a:cubicBezTo>
                  <a:lnTo>
                    <a:pt x="91931" y="23288"/>
                  </a:lnTo>
                  <a:cubicBezTo>
                    <a:pt x="99558" y="22906"/>
                    <a:pt x="106273" y="24914"/>
                    <a:pt x="110832" y="28943"/>
                  </a:cubicBezTo>
                  <a:lnTo>
                    <a:pt x="110832" y="28943"/>
                  </a:lnTo>
                  <a:cubicBezTo>
                    <a:pt x="111571" y="29596"/>
                    <a:pt x="112261" y="30311"/>
                    <a:pt x="112865" y="31075"/>
                  </a:cubicBezTo>
                  <a:lnTo>
                    <a:pt x="112865" y="31075"/>
                  </a:lnTo>
                  <a:cubicBezTo>
                    <a:pt x="115785" y="34747"/>
                    <a:pt x="117017" y="39305"/>
                    <a:pt x="118200" y="43704"/>
                  </a:cubicBezTo>
                  <a:lnTo>
                    <a:pt x="118200" y="43704"/>
                  </a:lnTo>
                  <a:cubicBezTo>
                    <a:pt x="118496" y="44801"/>
                    <a:pt x="118804" y="45934"/>
                    <a:pt x="119124" y="47043"/>
                  </a:cubicBezTo>
                  <a:lnTo>
                    <a:pt x="119124" y="47043"/>
                  </a:lnTo>
                  <a:cubicBezTo>
                    <a:pt x="119728" y="49052"/>
                    <a:pt x="120344" y="50690"/>
                    <a:pt x="121071" y="52194"/>
                  </a:cubicBezTo>
                  <a:lnTo>
                    <a:pt x="121071" y="52194"/>
                  </a:lnTo>
                  <a:cubicBezTo>
                    <a:pt x="122599" y="55348"/>
                    <a:pt x="124829" y="58194"/>
                    <a:pt x="127527" y="60424"/>
                  </a:cubicBezTo>
                  <a:lnTo>
                    <a:pt x="127527" y="60424"/>
                  </a:lnTo>
                  <a:cubicBezTo>
                    <a:pt x="130694" y="63036"/>
                    <a:pt x="134674" y="65057"/>
                    <a:pt x="139393" y="66425"/>
                  </a:cubicBezTo>
                  <a:lnTo>
                    <a:pt x="139393" y="66425"/>
                  </a:lnTo>
                  <a:cubicBezTo>
                    <a:pt x="140341" y="66696"/>
                    <a:pt x="141339" y="66955"/>
                    <a:pt x="142350" y="67176"/>
                  </a:cubicBezTo>
                  <a:lnTo>
                    <a:pt x="142350" y="67176"/>
                  </a:lnTo>
                  <a:cubicBezTo>
                    <a:pt x="144062" y="67558"/>
                    <a:pt x="145812" y="67866"/>
                    <a:pt x="147734" y="68125"/>
                  </a:cubicBezTo>
                  <a:lnTo>
                    <a:pt x="147734" y="68125"/>
                  </a:lnTo>
                  <a:cubicBezTo>
                    <a:pt x="149780" y="68396"/>
                    <a:pt x="151899" y="68606"/>
                    <a:pt x="154018" y="68778"/>
                  </a:cubicBezTo>
                  <a:lnTo>
                    <a:pt x="154018" y="68778"/>
                  </a:lnTo>
                  <a:lnTo>
                    <a:pt x="154018" y="68729"/>
                  </a:lnTo>
                  <a:cubicBezTo>
                    <a:pt x="151899" y="68544"/>
                    <a:pt x="149780" y="68335"/>
                    <a:pt x="147734" y="68064"/>
                  </a:cubicBezTo>
                  <a:lnTo>
                    <a:pt x="147734" y="68064"/>
                  </a:lnTo>
                  <a:cubicBezTo>
                    <a:pt x="145824" y="67805"/>
                    <a:pt x="144062" y="67497"/>
                    <a:pt x="142362" y="67127"/>
                  </a:cubicBezTo>
                  <a:lnTo>
                    <a:pt x="142362" y="67127"/>
                  </a:lnTo>
                  <a:cubicBezTo>
                    <a:pt x="136349" y="65796"/>
                    <a:pt x="131371" y="63529"/>
                    <a:pt x="127564" y="60387"/>
                  </a:cubicBezTo>
                  <a:lnTo>
                    <a:pt x="127564" y="60387"/>
                  </a:lnTo>
                  <a:cubicBezTo>
                    <a:pt x="124878" y="58157"/>
                    <a:pt x="122648" y="55323"/>
                    <a:pt x="121120" y="52181"/>
                  </a:cubicBezTo>
                  <a:lnTo>
                    <a:pt x="121120" y="52181"/>
                  </a:lnTo>
                  <a:cubicBezTo>
                    <a:pt x="120393" y="50678"/>
                    <a:pt x="119777" y="49039"/>
                    <a:pt x="119186" y="47031"/>
                  </a:cubicBezTo>
                  <a:lnTo>
                    <a:pt x="119186" y="47031"/>
                  </a:lnTo>
                  <a:cubicBezTo>
                    <a:pt x="118853" y="45922"/>
                    <a:pt x="118557" y="44789"/>
                    <a:pt x="118261" y="43692"/>
                  </a:cubicBezTo>
                  <a:lnTo>
                    <a:pt x="118261" y="43692"/>
                  </a:lnTo>
                  <a:cubicBezTo>
                    <a:pt x="117066" y="39293"/>
                    <a:pt x="115846" y="34734"/>
                    <a:pt x="112914" y="31050"/>
                  </a:cubicBezTo>
                  <a:lnTo>
                    <a:pt x="112914" y="31050"/>
                  </a:lnTo>
                  <a:cubicBezTo>
                    <a:pt x="112310" y="30286"/>
                    <a:pt x="111620" y="29559"/>
                    <a:pt x="110869" y="28906"/>
                  </a:cubicBezTo>
                  <a:lnTo>
                    <a:pt x="110869" y="28906"/>
                  </a:lnTo>
                  <a:cubicBezTo>
                    <a:pt x="108552" y="26861"/>
                    <a:pt x="105694" y="25321"/>
                    <a:pt x="102367" y="24360"/>
                  </a:cubicBezTo>
                  <a:lnTo>
                    <a:pt x="102367" y="24360"/>
                  </a:lnTo>
                  <a:cubicBezTo>
                    <a:pt x="102256" y="24335"/>
                    <a:pt x="102145" y="24298"/>
                    <a:pt x="102034" y="24273"/>
                  </a:cubicBezTo>
                  <a:lnTo>
                    <a:pt x="102034" y="24273"/>
                  </a:lnTo>
                  <a:cubicBezTo>
                    <a:pt x="98905" y="23399"/>
                    <a:pt x="95504" y="23054"/>
                    <a:pt x="91931" y="23238"/>
                  </a:cubicBezTo>
                  <a:lnTo>
                    <a:pt x="91931" y="23238"/>
                  </a:lnTo>
                  <a:cubicBezTo>
                    <a:pt x="84723" y="23596"/>
                    <a:pt x="77305" y="26146"/>
                    <a:pt x="71046" y="30397"/>
                  </a:cubicBezTo>
                  <a:lnTo>
                    <a:pt x="71046" y="30397"/>
                  </a:lnTo>
                  <a:cubicBezTo>
                    <a:pt x="69789" y="31247"/>
                    <a:pt x="68520" y="32184"/>
                    <a:pt x="67300" y="33095"/>
                  </a:cubicBezTo>
                  <a:lnTo>
                    <a:pt x="67300" y="33095"/>
                  </a:lnTo>
                  <a:cubicBezTo>
                    <a:pt x="67004" y="33317"/>
                    <a:pt x="66709" y="33527"/>
                    <a:pt x="66413" y="33749"/>
                  </a:cubicBezTo>
                  <a:lnTo>
                    <a:pt x="66413" y="33749"/>
                  </a:lnTo>
                  <a:cubicBezTo>
                    <a:pt x="62667" y="36509"/>
                    <a:pt x="58453" y="39096"/>
                    <a:pt x="53131" y="39404"/>
                  </a:cubicBezTo>
                  <a:lnTo>
                    <a:pt x="53131" y="39404"/>
                  </a:lnTo>
                  <a:cubicBezTo>
                    <a:pt x="49841" y="39589"/>
                    <a:pt x="46144" y="38061"/>
                    <a:pt x="43692" y="35498"/>
                  </a:cubicBezTo>
                  <a:lnTo>
                    <a:pt x="43692" y="35498"/>
                  </a:lnTo>
                  <a:cubicBezTo>
                    <a:pt x="42017" y="33736"/>
                    <a:pt x="40858" y="31777"/>
                    <a:pt x="39639" y="29707"/>
                  </a:cubicBezTo>
                  <a:lnTo>
                    <a:pt x="39639" y="29707"/>
                  </a:lnTo>
                  <a:cubicBezTo>
                    <a:pt x="39207" y="28980"/>
                    <a:pt x="38751" y="28216"/>
                    <a:pt x="38283" y="27465"/>
                  </a:cubicBezTo>
                  <a:lnTo>
                    <a:pt x="38283" y="27465"/>
                  </a:lnTo>
                  <a:cubicBezTo>
                    <a:pt x="36755" y="25025"/>
                    <a:pt x="34254" y="21821"/>
                    <a:pt x="30989" y="20380"/>
                  </a:cubicBezTo>
                  <a:lnTo>
                    <a:pt x="30989" y="20380"/>
                  </a:lnTo>
                  <a:cubicBezTo>
                    <a:pt x="28931" y="19468"/>
                    <a:pt x="27009" y="19345"/>
                    <a:pt x="25407" y="19357"/>
                  </a:cubicBezTo>
                  <a:lnTo>
                    <a:pt x="25407" y="19357"/>
                  </a:lnTo>
                  <a:cubicBezTo>
                    <a:pt x="24348" y="17891"/>
                    <a:pt x="23448" y="16338"/>
                    <a:pt x="22573" y="14835"/>
                  </a:cubicBezTo>
                  <a:lnTo>
                    <a:pt x="22573" y="14835"/>
                  </a:lnTo>
                  <a:cubicBezTo>
                    <a:pt x="21243" y="12568"/>
                    <a:pt x="19863" y="10215"/>
                    <a:pt x="17965" y="8132"/>
                  </a:cubicBezTo>
                  <a:lnTo>
                    <a:pt x="17965" y="8132"/>
                  </a:lnTo>
                  <a:cubicBezTo>
                    <a:pt x="14343" y="4153"/>
                    <a:pt x="8921" y="1306"/>
                    <a:pt x="3093" y="333"/>
                  </a:cubicBezTo>
                  <a:lnTo>
                    <a:pt x="3093" y="333"/>
                  </a:lnTo>
                  <a:cubicBezTo>
                    <a:pt x="2071" y="173"/>
                    <a:pt x="1036"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3"/>
            <p:cNvSpPr/>
            <p:nvPr/>
          </p:nvSpPr>
          <p:spPr>
            <a:xfrm>
              <a:off x="1896625" y="1939075"/>
              <a:ext cx="3850475" cy="1647100"/>
            </a:xfrm>
            <a:custGeom>
              <a:rect b="b" l="l" r="r" t="t"/>
              <a:pathLst>
                <a:path extrusionOk="0" h="65884" w="154019">
                  <a:moveTo>
                    <a:pt x="1" y="50"/>
                  </a:moveTo>
                  <a:cubicBezTo>
                    <a:pt x="629" y="99"/>
                    <a:pt x="1270" y="173"/>
                    <a:pt x="1898" y="260"/>
                  </a:cubicBezTo>
                  <a:lnTo>
                    <a:pt x="1898" y="260"/>
                  </a:lnTo>
                  <a:cubicBezTo>
                    <a:pt x="7344" y="1073"/>
                    <a:pt x="12458" y="3574"/>
                    <a:pt x="15908" y="7135"/>
                  </a:cubicBezTo>
                  <a:lnTo>
                    <a:pt x="15908" y="7135"/>
                  </a:lnTo>
                  <a:cubicBezTo>
                    <a:pt x="17719" y="8995"/>
                    <a:pt x="19050" y="11102"/>
                    <a:pt x="20343" y="13135"/>
                  </a:cubicBezTo>
                  <a:lnTo>
                    <a:pt x="20343" y="13135"/>
                  </a:lnTo>
                  <a:cubicBezTo>
                    <a:pt x="21193" y="14491"/>
                    <a:pt x="22081" y="15883"/>
                    <a:pt x="23103" y="17201"/>
                  </a:cubicBezTo>
                  <a:lnTo>
                    <a:pt x="23103" y="17201"/>
                  </a:lnTo>
                  <a:lnTo>
                    <a:pt x="23116" y="17214"/>
                  </a:lnTo>
                  <a:lnTo>
                    <a:pt x="23128" y="17214"/>
                  </a:lnTo>
                  <a:cubicBezTo>
                    <a:pt x="24865" y="16992"/>
                    <a:pt x="27169" y="16856"/>
                    <a:pt x="29634" y="17793"/>
                  </a:cubicBezTo>
                  <a:lnTo>
                    <a:pt x="29634" y="17793"/>
                  </a:lnTo>
                  <a:cubicBezTo>
                    <a:pt x="33687" y="19333"/>
                    <a:pt x="36521" y="23399"/>
                    <a:pt x="37864" y="25679"/>
                  </a:cubicBezTo>
                  <a:lnTo>
                    <a:pt x="37864" y="25679"/>
                  </a:lnTo>
                  <a:cubicBezTo>
                    <a:pt x="38419" y="26640"/>
                    <a:pt x="38949" y="27625"/>
                    <a:pt x="39454" y="28574"/>
                  </a:cubicBezTo>
                  <a:lnTo>
                    <a:pt x="39454" y="28574"/>
                  </a:lnTo>
                  <a:cubicBezTo>
                    <a:pt x="40661" y="30854"/>
                    <a:pt x="41819" y="33022"/>
                    <a:pt x="43544" y="34994"/>
                  </a:cubicBezTo>
                  <a:lnTo>
                    <a:pt x="43544" y="34994"/>
                  </a:lnTo>
                  <a:cubicBezTo>
                    <a:pt x="44789" y="36398"/>
                    <a:pt x="46477" y="37630"/>
                    <a:pt x="48276" y="38431"/>
                  </a:cubicBezTo>
                  <a:lnTo>
                    <a:pt x="48276" y="38431"/>
                  </a:lnTo>
                  <a:cubicBezTo>
                    <a:pt x="48855" y="38690"/>
                    <a:pt x="49434" y="38912"/>
                    <a:pt x="50026" y="39072"/>
                  </a:cubicBezTo>
                  <a:lnTo>
                    <a:pt x="50026" y="39072"/>
                  </a:lnTo>
                  <a:cubicBezTo>
                    <a:pt x="51406" y="39479"/>
                    <a:pt x="52798" y="39639"/>
                    <a:pt x="54129" y="39528"/>
                  </a:cubicBezTo>
                  <a:lnTo>
                    <a:pt x="54129" y="39528"/>
                  </a:lnTo>
                  <a:cubicBezTo>
                    <a:pt x="59414" y="39084"/>
                    <a:pt x="63567" y="36410"/>
                    <a:pt x="67275" y="33589"/>
                  </a:cubicBezTo>
                  <a:lnTo>
                    <a:pt x="67275" y="33589"/>
                  </a:lnTo>
                  <a:cubicBezTo>
                    <a:pt x="67510" y="33404"/>
                    <a:pt x="67756" y="33219"/>
                    <a:pt x="67990" y="33034"/>
                  </a:cubicBezTo>
                  <a:lnTo>
                    <a:pt x="67990" y="33034"/>
                  </a:lnTo>
                  <a:cubicBezTo>
                    <a:pt x="69247" y="32073"/>
                    <a:pt x="70541" y="31088"/>
                    <a:pt x="71822" y="30176"/>
                  </a:cubicBezTo>
                  <a:lnTo>
                    <a:pt x="71822" y="30176"/>
                  </a:lnTo>
                  <a:cubicBezTo>
                    <a:pt x="77921" y="25888"/>
                    <a:pt x="85191" y="23128"/>
                    <a:pt x="92300" y="22426"/>
                  </a:cubicBezTo>
                  <a:lnTo>
                    <a:pt x="92300" y="22426"/>
                  </a:lnTo>
                  <a:cubicBezTo>
                    <a:pt x="99976" y="21674"/>
                    <a:pt x="106766" y="23325"/>
                    <a:pt x="111423" y="27096"/>
                  </a:cubicBezTo>
                  <a:lnTo>
                    <a:pt x="111423" y="27096"/>
                  </a:lnTo>
                  <a:cubicBezTo>
                    <a:pt x="112199" y="27724"/>
                    <a:pt x="112926" y="28426"/>
                    <a:pt x="113579" y="29166"/>
                  </a:cubicBezTo>
                  <a:lnTo>
                    <a:pt x="113579" y="29166"/>
                  </a:lnTo>
                  <a:cubicBezTo>
                    <a:pt x="116721" y="32825"/>
                    <a:pt x="118126" y="37519"/>
                    <a:pt x="119481" y="42054"/>
                  </a:cubicBezTo>
                  <a:lnTo>
                    <a:pt x="119481" y="42054"/>
                  </a:lnTo>
                  <a:cubicBezTo>
                    <a:pt x="119777" y="43052"/>
                    <a:pt x="120085" y="44099"/>
                    <a:pt x="120405" y="45097"/>
                  </a:cubicBezTo>
                  <a:lnTo>
                    <a:pt x="120405" y="45097"/>
                  </a:lnTo>
                  <a:cubicBezTo>
                    <a:pt x="121058" y="47130"/>
                    <a:pt x="121711" y="48769"/>
                    <a:pt x="122475" y="50284"/>
                  </a:cubicBezTo>
                  <a:lnTo>
                    <a:pt x="122475" y="50284"/>
                  </a:lnTo>
                  <a:cubicBezTo>
                    <a:pt x="124126" y="53537"/>
                    <a:pt x="126369" y="56297"/>
                    <a:pt x="129154" y="58478"/>
                  </a:cubicBezTo>
                  <a:lnTo>
                    <a:pt x="129154" y="58478"/>
                  </a:lnTo>
                  <a:cubicBezTo>
                    <a:pt x="133072" y="61558"/>
                    <a:pt x="138025" y="63604"/>
                    <a:pt x="144297" y="64750"/>
                  </a:cubicBezTo>
                  <a:lnTo>
                    <a:pt x="144297" y="64750"/>
                  </a:lnTo>
                  <a:cubicBezTo>
                    <a:pt x="145997" y="65058"/>
                    <a:pt x="147771" y="65304"/>
                    <a:pt x="149730" y="65514"/>
                  </a:cubicBezTo>
                  <a:lnTo>
                    <a:pt x="149730" y="65514"/>
                  </a:lnTo>
                  <a:cubicBezTo>
                    <a:pt x="151123" y="65649"/>
                    <a:pt x="152564" y="65772"/>
                    <a:pt x="154018" y="65883"/>
                  </a:cubicBezTo>
                  <a:lnTo>
                    <a:pt x="154018" y="65883"/>
                  </a:lnTo>
                  <a:lnTo>
                    <a:pt x="154018" y="65822"/>
                  </a:lnTo>
                  <a:cubicBezTo>
                    <a:pt x="152564" y="65711"/>
                    <a:pt x="151123" y="65600"/>
                    <a:pt x="149730" y="65452"/>
                  </a:cubicBezTo>
                  <a:lnTo>
                    <a:pt x="149730" y="65452"/>
                  </a:lnTo>
                  <a:cubicBezTo>
                    <a:pt x="147783" y="65255"/>
                    <a:pt x="146009" y="65008"/>
                    <a:pt x="144309" y="64688"/>
                  </a:cubicBezTo>
                  <a:lnTo>
                    <a:pt x="144309" y="64688"/>
                  </a:lnTo>
                  <a:cubicBezTo>
                    <a:pt x="138050" y="63555"/>
                    <a:pt x="133109" y="61509"/>
                    <a:pt x="129190" y="58441"/>
                  </a:cubicBezTo>
                  <a:lnTo>
                    <a:pt x="129190" y="58441"/>
                  </a:lnTo>
                  <a:cubicBezTo>
                    <a:pt x="126418" y="56260"/>
                    <a:pt x="124176" y="53513"/>
                    <a:pt x="122525" y="50260"/>
                  </a:cubicBezTo>
                  <a:lnTo>
                    <a:pt x="122525" y="50260"/>
                  </a:lnTo>
                  <a:cubicBezTo>
                    <a:pt x="121773" y="48757"/>
                    <a:pt x="121120" y="47118"/>
                    <a:pt x="120467" y="45097"/>
                  </a:cubicBezTo>
                  <a:lnTo>
                    <a:pt x="120467" y="45097"/>
                  </a:lnTo>
                  <a:cubicBezTo>
                    <a:pt x="120147" y="44087"/>
                    <a:pt x="119839" y="43052"/>
                    <a:pt x="119531" y="42041"/>
                  </a:cubicBezTo>
                  <a:lnTo>
                    <a:pt x="119531" y="42041"/>
                  </a:lnTo>
                  <a:cubicBezTo>
                    <a:pt x="118187" y="37507"/>
                    <a:pt x="116783" y="32813"/>
                    <a:pt x="113616" y="29141"/>
                  </a:cubicBezTo>
                  <a:lnTo>
                    <a:pt x="113616" y="29141"/>
                  </a:lnTo>
                  <a:cubicBezTo>
                    <a:pt x="112976" y="28389"/>
                    <a:pt x="112249" y="27687"/>
                    <a:pt x="111460" y="27059"/>
                  </a:cubicBezTo>
                  <a:lnTo>
                    <a:pt x="111460" y="27059"/>
                  </a:lnTo>
                  <a:cubicBezTo>
                    <a:pt x="108971" y="25050"/>
                    <a:pt x="105928" y="23633"/>
                    <a:pt x="102404" y="22869"/>
                  </a:cubicBezTo>
                  <a:lnTo>
                    <a:pt x="102404" y="22869"/>
                  </a:lnTo>
                  <a:cubicBezTo>
                    <a:pt x="99286" y="22192"/>
                    <a:pt x="95886" y="22019"/>
                    <a:pt x="92288" y="22376"/>
                  </a:cubicBezTo>
                  <a:lnTo>
                    <a:pt x="92288" y="22376"/>
                  </a:lnTo>
                  <a:cubicBezTo>
                    <a:pt x="85166" y="23079"/>
                    <a:pt x="77884" y="25839"/>
                    <a:pt x="71785" y="30139"/>
                  </a:cubicBezTo>
                  <a:lnTo>
                    <a:pt x="71785" y="30139"/>
                  </a:lnTo>
                  <a:cubicBezTo>
                    <a:pt x="70491" y="31038"/>
                    <a:pt x="69198" y="32036"/>
                    <a:pt x="67953" y="32997"/>
                  </a:cubicBezTo>
                  <a:lnTo>
                    <a:pt x="67953" y="32997"/>
                  </a:lnTo>
                  <a:cubicBezTo>
                    <a:pt x="67707" y="33182"/>
                    <a:pt x="67473" y="33367"/>
                    <a:pt x="67226" y="33552"/>
                  </a:cubicBezTo>
                  <a:lnTo>
                    <a:pt x="67226" y="33552"/>
                  </a:lnTo>
                  <a:cubicBezTo>
                    <a:pt x="63530" y="36374"/>
                    <a:pt x="59390" y="39035"/>
                    <a:pt x="54116" y="39466"/>
                  </a:cubicBezTo>
                  <a:lnTo>
                    <a:pt x="54116" y="39466"/>
                  </a:lnTo>
                  <a:cubicBezTo>
                    <a:pt x="50407" y="39774"/>
                    <a:pt x="46280" y="38012"/>
                    <a:pt x="43594" y="34957"/>
                  </a:cubicBezTo>
                  <a:lnTo>
                    <a:pt x="43594" y="34957"/>
                  </a:lnTo>
                  <a:cubicBezTo>
                    <a:pt x="41869" y="32997"/>
                    <a:pt x="40723" y="30829"/>
                    <a:pt x="39503" y="28549"/>
                  </a:cubicBezTo>
                  <a:lnTo>
                    <a:pt x="39503" y="28549"/>
                  </a:lnTo>
                  <a:cubicBezTo>
                    <a:pt x="38998" y="27601"/>
                    <a:pt x="38480" y="26627"/>
                    <a:pt x="37914" y="25654"/>
                  </a:cubicBezTo>
                  <a:lnTo>
                    <a:pt x="37914" y="25654"/>
                  </a:lnTo>
                  <a:cubicBezTo>
                    <a:pt x="36571" y="23362"/>
                    <a:pt x="33724" y="19284"/>
                    <a:pt x="29658" y="17744"/>
                  </a:cubicBezTo>
                  <a:lnTo>
                    <a:pt x="29658" y="17744"/>
                  </a:lnTo>
                  <a:cubicBezTo>
                    <a:pt x="27194" y="16807"/>
                    <a:pt x="24878" y="16930"/>
                    <a:pt x="23140" y="17152"/>
                  </a:cubicBezTo>
                  <a:lnTo>
                    <a:pt x="23140" y="17152"/>
                  </a:lnTo>
                  <a:cubicBezTo>
                    <a:pt x="22130" y="15846"/>
                    <a:pt x="21243" y="14454"/>
                    <a:pt x="20393" y="13123"/>
                  </a:cubicBezTo>
                  <a:lnTo>
                    <a:pt x="20393" y="13123"/>
                  </a:lnTo>
                  <a:cubicBezTo>
                    <a:pt x="19099" y="11078"/>
                    <a:pt x="17768" y="8971"/>
                    <a:pt x="15957" y="7098"/>
                  </a:cubicBezTo>
                  <a:lnTo>
                    <a:pt x="15957" y="7098"/>
                  </a:lnTo>
                  <a:cubicBezTo>
                    <a:pt x="12482" y="3537"/>
                    <a:pt x="7369" y="1023"/>
                    <a:pt x="1898" y="210"/>
                  </a:cubicBezTo>
                  <a:lnTo>
                    <a:pt x="1898" y="210"/>
                  </a:lnTo>
                  <a:cubicBezTo>
                    <a:pt x="1270" y="112"/>
                    <a:pt x="641"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3"/>
            <p:cNvSpPr/>
            <p:nvPr/>
          </p:nvSpPr>
          <p:spPr>
            <a:xfrm>
              <a:off x="1896625" y="1959725"/>
              <a:ext cx="3850475" cy="1575925"/>
            </a:xfrm>
            <a:custGeom>
              <a:rect b="b" l="l" r="r" t="t"/>
              <a:pathLst>
                <a:path extrusionOk="0" h="63037" w="154019">
                  <a:moveTo>
                    <a:pt x="1" y="62"/>
                  </a:moveTo>
                  <a:cubicBezTo>
                    <a:pt x="235" y="74"/>
                    <a:pt x="469" y="99"/>
                    <a:pt x="703" y="136"/>
                  </a:cubicBezTo>
                  <a:lnTo>
                    <a:pt x="703" y="136"/>
                  </a:lnTo>
                  <a:cubicBezTo>
                    <a:pt x="5779" y="777"/>
                    <a:pt x="10597" y="2957"/>
                    <a:pt x="13899" y="6099"/>
                  </a:cubicBezTo>
                  <a:lnTo>
                    <a:pt x="13899" y="6099"/>
                  </a:lnTo>
                  <a:cubicBezTo>
                    <a:pt x="15624" y="7750"/>
                    <a:pt x="16918" y="9611"/>
                    <a:pt x="18175" y="11422"/>
                  </a:cubicBezTo>
                  <a:lnTo>
                    <a:pt x="18175" y="11422"/>
                  </a:lnTo>
                  <a:cubicBezTo>
                    <a:pt x="19000" y="12605"/>
                    <a:pt x="19850" y="13837"/>
                    <a:pt x="20836" y="15008"/>
                  </a:cubicBezTo>
                  <a:lnTo>
                    <a:pt x="20836" y="15008"/>
                  </a:lnTo>
                  <a:lnTo>
                    <a:pt x="20848" y="15020"/>
                  </a:lnTo>
                  <a:lnTo>
                    <a:pt x="20873" y="15020"/>
                  </a:lnTo>
                  <a:cubicBezTo>
                    <a:pt x="22832" y="14589"/>
                    <a:pt x="25457" y="14207"/>
                    <a:pt x="28315" y="15156"/>
                  </a:cubicBezTo>
                  <a:lnTo>
                    <a:pt x="28315" y="15156"/>
                  </a:lnTo>
                  <a:cubicBezTo>
                    <a:pt x="32985" y="16708"/>
                    <a:pt x="36065" y="21279"/>
                    <a:pt x="37482" y="23879"/>
                  </a:cubicBezTo>
                  <a:lnTo>
                    <a:pt x="37482" y="23879"/>
                  </a:lnTo>
                  <a:cubicBezTo>
                    <a:pt x="38123" y="25037"/>
                    <a:pt x="38702" y="26220"/>
                    <a:pt x="39257" y="27366"/>
                  </a:cubicBezTo>
                  <a:lnTo>
                    <a:pt x="39257" y="27366"/>
                  </a:lnTo>
                  <a:cubicBezTo>
                    <a:pt x="40489" y="29880"/>
                    <a:pt x="41635" y="32258"/>
                    <a:pt x="43446" y="34451"/>
                  </a:cubicBezTo>
                  <a:lnTo>
                    <a:pt x="43446" y="34451"/>
                  </a:lnTo>
                  <a:cubicBezTo>
                    <a:pt x="45294" y="36693"/>
                    <a:pt x="47894" y="38357"/>
                    <a:pt x="50592" y="39133"/>
                  </a:cubicBezTo>
                  <a:lnTo>
                    <a:pt x="50592" y="39133"/>
                  </a:lnTo>
                  <a:cubicBezTo>
                    <a:pt x="52108" y="39577"/>
                    <a:pt x="53648" y="39749"/>
                    <a:pt x="55114" y="39589"/>
                  </a:cubicBezTo>
                  <a:lnTo>
                    <a:pt x="55114" y="39589"/>
                  </a:lnTo>
                  <a:cubicBezTo>
                    <a:pt x="60314" y="39047"/>
                    <a:pt x="64417" y="36287"/>
                    <a:pt x="68076" y="33391"/>
                  </a:cubicBezTo>
                  <a:lnTo>
                    <a:pt x="68076" y="33391"/>
                  </a:lnTo>
                  <a:lnTo>
                    <a:pt x="68594" y="32985"/>
                  </a:lnTo>
                  <a:cubicBezTo>
                    <a:pt x="69900" y="31950"/>
                    <a:pt x="71231" y="30890"/>
                    <a:pt x="72574" y="29917"/>
                  </a:cubicBezTo>
                  <a:lnTo>
                    <a:pt x="72574" y="29917"/>
                  </a:lnTo>
                  <a:cubicBezTo>
                    <a:pt x="78500" y="25580"/>
                    <a:pt x="85647" y="22610"/>
                    <a:pt x="92670" y="21575"/>
                  </a:cubicBezTo>
                  <a:lnTo>
                    <a:pt x="92670" y="21575"/>
                  </a:lnTo>
                  <a:cubicBezTo>
                    <a:pt x="98141" y="20762"/>
                    <a:pt x="105928" y="20750"/>
                    <a:pt x="112027" y="25259"/>
                  </a:cubicBezTo>
                  <a:lnTo>
                    <a:pt x="112027" y="25259"/>
                  </a:lnTo>
                  <a:cubicBezTo>
                    <a:pt x="112828" y="25851"/>
                    <a:pt x="113592" y="26528"/>
                    <a:pt x="114282" y="27255"/>
                  </a:cubicBezTo>
                  <a:lnTo>
                    <a:pt x="114282" y="27255"/>
                  </a:lnTo>
                  <a:cubicBezTo>
                    <a:pt x="117682" y="30902"/>
                    <a:pt x="119247" y="35732"/>
                    <a:pt x="120775" y="40402"/>
                  </a:cubicBezTo>
                  <a:lnTo>
                    <a:pt x="120775" y="40402"/>
                  </a:lnTo>
                  <a:cubicBezTo>
                    <a:pt x="121071" y="41314"/>
                    <a:pt x="121379" y="42250"/>
                    <a:pt x="121699" y="43162"/>
                  </a:cubicBezTo>
                  <a:lnTo>
                    <a:pt x="121699" y="43162"/>
                  </a:lnTo>
                  <a:cubicBezTo>
                    <a:pt x="122401" y="45207"/>
                    <a:pt x="123091" y="46859"/>
                    <a:pt x="123880" y="48362"/>
                  </a:cubicBezTo>
                  <a:lnTo>
                    <a:pt x="123880" y="48362"/>
                  </a:lnTo>
                  <a:cubicBezTo>
                    <a:pt x="125630" y="51676"/>
                    <a:pt x="127958" y="54424"/>
                    <a:pt x="130792" y="56543"/>
                  </a:cubicBezTo>
                  <a:lnTo>
                    <a:pt x="130792" y="56543"/>
                  </a:lnTo>
                  <a:cubicBezTo>
                    <a:pt x="134747" y="59500"/>
                    <a:pt x="139812" y="61385"/>
                    <a:pt x="146243" y="62310"/>
                  </a:cubicBezTo>
                  <a:lnTo>
                    <a:pt x="146243" y="62310"/>
                  </a:lnTo>
                  <a:cubicBezTo>
                    <a:pt x="147944" y="62556"/>
                    <a:pt x="149730" y="62741"/>
                    <a:pt x="151726" y="62889"/>
                  </a:cubicBezTo>
                  <a:lnTo>
                    <a:pt x="151726" y="62889"/>
                  </a:lnTo>
                  <a:cubicBezTo>
                    <a:pt x="152478" y="62950"/>
                    <a:pt x="153242" y="63000"/>
                    <a:pt x="154018" y="63037"/>
                  </a:cubicBezTo>
                  <a:lnTo>
                    <a:pt x="154018" y="63037"/>
                  </a:lnTo>
                  <a:lnTo>
                    <a:pt x="154018" y="62987"/>
                  </a:lnTo>
                  <a:cubicBezTo>
                    <a:pt x="153242" y="62938"/>
                    <a:pt x="152478" y="62889"/>
                    <a:pt x="151726" y="62839"/>
                  </a:cubicBezTo>
                  <a:lnTo>
                    <a:pt x="151726" y="62839"/>
                  </a:lnTo>
                  <a:cubicBezTo>
                    <a:pt x="149730" y="62692"/>
                    <a:pt x="147944" y="62507"/>
                    <a:pt x="146256" y="62260"/>
                  </a:cubicBezTo>
                  <a:lnTo>
                    <a:pt x="146256" y="62260"/>
                  </a:lnTo>
                  <a:cubicBezTo>
                    <a:pt x="139824" y="61336"/>
                    <a:pt x="134784" y="59451"/>
                    <a:pt x="130829" y="56506"/>
                  </a:cubicBezTo>
                  <a:lnTo>
                    <a:pt x="130829" y="56506"/>
                  </a:lnTo>
                  <a:cubicBezTo>
                    <a:pt x="127995" y="54399"/>
                    <a:pt x="125679" y="51652"/>
                    <a:pt x="123942" y="48349"/>
                  </a:cubicBezTo>
                  <a:lnTo>
                    <a:pt x="123942" y="48349"/>
                  </a:lnTo>
                  <a:cubicBezTo>
                    <a:pt x="123153" y="46846"/>
                    <a:pt x="122451" y="45195"/>
                    <a:pt x="121748" y="43150"/>
                  </a:cubicBezTo>
                  <a:lnTo>
                    <a:pt x="121748" y="43150"/>
                  </a:lnTo>
                  <a:cubicBezTo>
                    <a:pt x="121440" y="42238"/>
                    <a:pt x="121132" y="41302"/>
                    <a:pt x="120837" y="40390"/>
                  </a:cubicBezTo>
                  <a:lnTo>
                    <a:pt x="120837" y="40390"/>
                  </a:lnTo>
                  <a:cubicBezTo>
                    <a:pt x="119309" y="35720"/>
                    <a:pt x="117732" y="30878"/>
                    <a:pt x="114319" y="27231"/>
                  </a:cubicBezTo>
                  <a:lnTo>
                    <a:pt x="114319" y="27231"/>
                  </a:lnTo>
                  <a:cubicBezTo>
                    <a:pt x="113641" y="26491"/>
                    <a:pt x="112877" y="25814"/>
                    <a:pt x="112064" y="25210"/>
                  </a:cubicBezTo>
                  <a:lnTo>
                    <a:pt x="112064" y="25210"/>
                  </a:lnTo>
                  <a:cubicBezTo>
                    <a:pt x="105952" y="20688"/>
                    <a:pt x="98128" y="20713"/>
                    <a:pt x="92658" y="21526"/>
                  </a:cubicBezTo>
                  <a:lnTo>
                    <a:pt x="92658" y="21526"/>
                  </a:lnTo>
                  <a:cubicBezTo>
                    <a:pt x="85622" y="22561"/>
                    <a:pt x="78476" y="25530"/>
                    <a:pt x="72524" y="29867"/>
                  </a:cubicBezTo>
                  <a:lnTo>
                    <a:pt x="72524" y="29867"/>
                  </a:lnTo>
                  <a:cubicBezTo>
                    <a:pt x="71194" y="30853"/>
                    <a:pt x="69851" y="31913"/>
                    <a:pt x="68557" y="32948"/>
                  </a:cubicBezTo>
                  <a:lnTo>
                    <a:pt x="68557" y="32948"/>
                  </a:lnTo>
                  <a:lnTo>
                    <a:pt x="68039" y="33354"/>
                  </a:lnTo>
                  <a:cubicBezTo>
                    <a:pt x="64380" y="36250"/>
                    <a:pt x="60289" y="38998"/>
                    <a:pt x="55102" y="39540"/>
                  </a:cubicBezTo>
                  <a:lnTo>
                    <a:pt x="55102" y="39540"/>
                  </a:lnTo>
                  <a:cubicBezTo>
                    <a:pt x="51036" y="39971"/>
                    <a:pt x="46366" y="37913"/>
                    <a:pt x="43495" y="34426"/>
                  </a:cubicBezTo>
                  <a:lnTo>
                    <a:pt x="43495" y="34426"/>
                  </a:lnTo>
                  <a:cubicBezTo>
                    <a:pt x="41696" y="32233"/>
                    <a:pt x="40538" y="29867"/>
                    <a:pt x="39318" y="27354"/>
                  </a:cubicBezTo>
                  <a:lnTo>
                    <a:pt x="39318" y="27354"/>
                  </a:lnTo>
                  <a:cubicBezTo>
                    <a:pt x="38764" y="26196"/>
                    <a:pt x="38185" y="25013"/>
                    <a:pt x="37544" y="23855"/>
                  </a:cubicBezTo>
                  <a:lnTo>
                    <a:pt x="37544" y="23855"/>
                  </a:lnTo>
                  <a:cubicBezTo>
                    <a:pt x="36460" y="21871"/>
                    <a:pt x="35129" y="20072"/>
                    <a:pt x="33712" y="18630"/>
                  </a:cubicBezTo>
                  <a:lnTo>
                    <a:pt x="33712" y="18630"/>
                  </a:lnTo>
                  <a:cubicBezTo>
                    <a:pt x="32024" y="16918"/>
                    <a:pt x="30200" y="15735"/>
                    <a:pt x="28328" y="15106"/>
                  </a:cubicBezTo>
                  <a:lnTo>
                    <a:pt x="28328" y="15106"/>
                  </a:lnTo>
                  <a:cubicBezTo>
                    <a:pt x="25457" y="14158"/>
                    <a:pt x="22845" y="14527"/>
                    <a:pt x="20873" y="14958"/>
                  </a:cubicBezTo>
                  <a:lnTo>
                    <a:pt x="20873" y="14958"/>
                  </a:lnTo>
                  <a:cubicBezTo>
                    <a:pt x="19900" y="13800"/>
                    <a:pt x="19050" y="12580"/>
                    <a:pt x="18224" y="11398"/>
                  </a:cubicBezTo>
                  <a:lnTo>
                    <a:pt x="18224" y="11398"/>
                  </a:lnTo>
                  <a:cubicBezTo>
                    <a:pt x="16967" y="9586"/>
                    <a:pt x="15673" y="7726"/>
                    <a:pt x="13936" y="6075"/>
                  </a:cubicBezTo>
                  <a:lnTo>
                    <a:pt x="13936" y="6075"/>
                  </a:lnTo>
                  <a:cubicBezTo>
                    <a:pt x="10622" y="2908"/>
                    <a:pt x="5804" y="727"/>
                    <a:pt x="703" y="74"/>
                  </a:cubicBezTo>
                  <a:lnTo>
                    <a:pt x="703" y="74"/>
                  </a:lnTo>
                  <a:cubicBezTo>
                    <a:pt x="469" y="50"/>
                    <a:pt x="235"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3"/>
            <p:cNvSpPr/>
            <p:nvPr/>
          </p:nvSpPr>
          <p:spPr>
            <a:xfrm>
              <a:off x="1896625" y="1980675"/>
              <a:ext cx="3850475" cy="1506925"/>
            </a:xfrm>
            <a:custGeom>
              <a:rect b="b" l="l" r="r" t="t"/>
              <a:pathLst>
                <a:path extrusionOk="0" h="60277" w="154019">
                  <a:moveTo>
                    <a:pt x="1" y="49"/>
                  </a:moveTo>
                  <a:cubicBezTo>
                    <a:pt x="4535" y="616"/>
                    <a:pt x="8835" y="2427"/>
                    <a:pt x="11878" y="5064"/>
                  </a:cubicBezTo>
                  <a:lnTo>
                    <a:pt x="11878" y="5064"/>
                  </a:lnTo>
                  <a:cubicBezTo>
                    <a:pt x="13530" y="6494"/>
                    <a:pt x="14786" y="8120"/>
                    <a:pt x="16006" y="9685"/>
                  </a:cubicBezTo>
                  <a:lnTo>
                    <a:pt x="16006" y="9685"/>
                  </a:lnTo>
                  <a:cubicBezTo>
                    <a:pt x="16807" y="10720"/>
                    <a:pt x="17633" y="11792"/>
                    <a:pt x="18569" y="12802"/>
                  </a:cubicBezTo>
                  <a:lnTo>
                    <a:pt x="18569" y="12802"/>
                  </a:lnTo>
                  <a:lnTo>
                    <a:pt x="18581" y="12814"/>
                  </a:lnTo>
                  <a:lnTo>
                    <a:pt x="18606" y="12814"/>
                  </a:lnTo>
                  <a:cubicBezTo>
                    <a:pt x="20627" y="12223"/>
                    <a:pt x="23695" y="11545"/>
                    <a:pt x="26985" y="12506"/>
                  </a:cubicBezTo>
                  <a:lnTo>
                    <a:pt x="26985" y="12506"/>
                  </a:lnTo>
                  <a:cubicBezTo>
                    <a:pt x="32480" y="14133"/>
                    <a:pt x="35905" y="19727"/>
                    <a:pt x="37113" y="22055"/>
                  </a:cubicBezTo>
                  <a:lnTo>
                    <a:pt x="37113" y="22055"/>
                  </a:lnTo>
                  <a:cubicBezTo>
                    <a:pt x="37827" y="23398"/>
                    <a:pt x="38443" y="24791"/>
                    <a:pt x="39047" y="26122"/>
                  </a:cubicBezTo>
                  <a:lnTo>
                    <a:pt x="39047" y="26122"/>
                  </a:lnTo>
                  <a:cubicBezTo>
                    <a:pt x="40292" y="28882"/>
                    <a:pt x="41450" y="31481"/>
                    <a:pt x="43335" y="33896"/>
                  </a:cubicBezTo>
                  <a:lnTo>
                    <a:pt x="43335" y="33896"/>
                  </a:lnTo>
                  <a:cubicBezTo>
                    <a:pt x="44777" y="35732"/>
                    <a:pt x="46785" y="37322"/>
                    <a:pt x="48978" y="38369"/>
                  </a:cubicBezTo>
                  <a:lnTo>
                    <a:pt x="48978" y="38369"/>
                  </a:lnTo>
                  <a:cubicBezTo>
                    <a:pt x="49717" y="38714"/>
                    <a:pt x="50457" y="38997"/>
                    <a:pt x="51208" y="39207"/>
                  </a:cubicBezTo>
                  <a:lnTo>
                    <a:pt x="51208" y="39207"/>
                  </a:lnTo>
                  <a:cubicBezTo>
                    <a:pt x="52872" y="39700"/>
                    <a:pt x="54535" y="39848"/>
                    <a:pt x="56112" y="39650"/>
                  </a:cubicBezTo>
                  <a:lnTo>
                    <a:pt x="56112" y="39650"/>
                  </a:lnTo>
                  <a:cubicBezTo>
                    <a:pt x="60930" y="39034"/>
                    <a:pt x="64700" y="36619"/>
                    <a:pt x="68890" y="33194"/>
                  </a:cubicBezTo>
                  <a:lnTo>
                    <a:pt x="68890" y="33194"/>
                  </a:lnTo>
                  <a:lnTo>
                    <a:pt x="69173" y="32960"/>
                  </a:lnTo>
                  <a:cubicBezTo>
                    <a:pt x="70516" y="31851"/>
                    <a:pt x="71908" y="30693"/>
                    <a:pt x="73313" y="29633"/>
                  </a:cubicBezTo>
                  <a:lnTo>
                    <a:pt x="73313" y="29633"/>
                  </a:lnTo>
                  <a:cubicBezTo>
                    <a:pt x="79092" y="25259"/>
                    <a:pt x="86103" y="22080"/>
                    <a:pt x="93040" y="20700"/>
                  </a:cubicBezTo>
                  <a:lnTo>
                    <a:pt x="93040" y="20700"/>
                  </a:lnTo>
                  <a:cubicBezTo>
                    <a:pt x="101036" y="19111"/>
                    <a:pt x="107628" y="20022"/>
                    <a:pt x="112618" y="23398"/>
                  </a:cubicBezTo>
                  <a:lnTo>
                    <a:pt x="112618" y="23398"/>
                  </a:lnTo>
                  <a:cubicBezTo>
                    <a:pt x="113468" y="23965"/>
                    <a:pt x="114257" y="24618"/>
                    <a:pt x="114984" y="25333"/>
                  </a:cubicBezTo>
                  <a:lnTo>
                    <a:pt x="114984" y="25333"/>
                  </a:lnTo>
                  <a:cubicBezTo>
                    <a:pt x="118631" y="28968"/>
                    <a:pt x="120393" y="33933"/>
                    <a:pt x="122093" y="38751"/>
                  </a:cubicBezTo>
                  <a:lnTo>
                    <a:pt x="122093" y="38751"/>
                  </a:lnTo>
                  <a:cubicBezTo>
                    <a:pt x="122377" y="39564"/>
                    <a:pt x="122672" y="40402"/>
                    <a:pt x="122981" y="41215"/>
                  </a:cubicBezTo>
                  <a:lnTo>
                    <a:pt x="122981" y="41215"/>
                  </a:lnTo>
                  <a:cubicBezTo>
                    <a:pt x="123732" y="43273"/>
                    <a:pt x="124471" y="44936"/>
                    <a:pt x="125297" y="46439"/>
                  </a:cubicBezTo>
                  <a:lnTo>
                    <a:pt x="125297" y="46439"/>
                  </a:lnTo>
                  <a:cubicBezTo>
                    <a:pt x="127145" y="49803"/>
                    <a:pt x="129535" y="52539"/>
                    <a:pt x="132419" y="54584"/>
                  </a:cubicBezTo>
                  <a:lnTo>
                    <a:pt x="132419" y="54584"/>
                  </a:lnTo>
                  <a:cubicBezTo>
                    <a:pt x="134612" y="56149"/>
                    <a:pt x="137076" y="57332"/>
                    <a:pt x="139935" y="58231"/>
                  </a:cubicBezTo>
                  <a:lnTo>
                    <a:pt x="139935" y="58231"/>
                  </a:lnTo>
                  <a:cubicBezTo>
                    <a:pt x="142387" y="58995"/>
                    <a:pt x="145085" y="59537"/>
                    <a:pt x="148202" y="59870"/>
                  </a:cubicBezTo>
                  <a:lnTo>
                    <a:pt x="148202" y="59870"/>
                  </a:lnTo>
                  <a:cubicBezTo>
                    <a:pt x="149866" y="60042"/>
                    <a:pt x="151677" y="60178"/>
                    <a:pt x="153722" y="60264"/>
                  </a:cubicBezTo>
                  <a:lnTo>
                    <a:pt x="153722" y="60264"/>
                  </a:lnTo>
                  <a:cubicBezTo>
                    <a:pt x="153821" y="60276"/>
                    <a:pt x="153920" y="60276"/>
                    <a:pt x="154018" y="60276"/>
                  </a:cubicBezTo>
                  <a:lnTo>
                    <a:pt x="154018" y="60276"/>
                  </a:lnTo>
                  <a:lnTo>
                    <a:pt x="154018" y="60227"/>
                  </a:lnTo>
                  <a:cubicBezTo>
                    <a:pt x="153920" y="60227"/>
                    <a:pt x="153821" y="60215"/>
                    <a:pt x="153722" y="60215"/>
                  </a:cubicBezTo>
                  <a:lnTo>
                    <a:pt x="153722" y="60215"/>
                  </a:lnTo>
                  <a:cubicBezTo>
                    <a:pt x="151677" y="60129"/>
                    <a:pt x="149866" y="59993"/>
                    <a:pt x="148202" y="59808"/>
                  </a:cubicBezTo>
                  <a:lnTo>
                    <a:pt x="148202" y="59808"/>
                  </a:lnTo>
                  <a:cubicBezTo>
                    <a:pt x="141524" y="59094"/>
                    <a:pt x="136509" y="57430"/>
                    <a:pt x="132456" y="54547"/>
                  </a:cubicBezTo>
                  <a:lnTo>
                    <a:pt x="132456" y="54547"/>
                  </a:lnTo>
                  <a:cubicBezTo>
                    <a:pt x="129585" y="52514"/>
                    <a:pt x="127194" y="49779"/>
                    <a:pt x="125346" y="46415"/>
                  </a:cubicBezTo>
                  <a:lnTo>
                    <a:pt x="125346" y="46415"/>
                  </a:lnTo>
                  <a:cubicBezTo>
                    <a:pt x="124521" y="44912"/>
                    <a:pt x="123794" y="43261"/>
                    <a:pt x="123030" y="41203"/>
                  </a:cubicBezTo>
                  <a:lnTo>
                    <a:pt x="123030" y="41203"/>
                  </a:lnTo>
                  <a:cubicBezTo>
                    <a:pt x="122734" y="40390"/>
                    <a:pt x="122438" y="39552"/>
                    <a:pt x="122155" y="38739"/>
                  </a:cubicBezTo>
                  <a:lnTo>
                    <a:pt x="122155" y="38739"/>
                  </a:lnTo>
                  <a:cubicBezTo>
                    <a:pt x="120442" y="33921"/>
                    <a:pt x="118680" y="28943"/>
                    <a:pt x="115033" y="25296"/>
                  </a:cubicBezTo>
                  <a:lnTo>
                    <a:pt x="115033" y="25296"/>
                  </a:lnTo>
                  <a:cubicBezTo>
                    <a:pt x="114294" y="24581"/>
                    <a:pt x="113505" y="23928"/>
                    <a:pt x="112655" y="23362"/>
                  </a:cubicBezTo>
                  <a:lnTo>
                    <a:pt x="112655" y="23362"/>
                  </a:lnTo>
                  <a:cubicBezTo>
                    <a:pt x="109969" y="21538"/>
                    <a:pt x="106766" y="20429"/>
                    <a:pt x="103131" y="20047"/>
                  </a:cubicBezTo>
                  <a:lnTo>
                    <a:pt x="103131" y="20047"/>
                  </a:lnTo>
                  <a:cubicBezTo>
                    <a:pt x="100063" y="19727"/>
                    <a:pt x="96662" y="19936"/>
                    <a:pt x="93015" y="20651"/>
                  </a:cubicBezTo>
                  <a:lnTo>
                    <a:pt x="93015" y="20651"/>
                  </a:lnTo>
                  <a:cubicBezTo>
                    <a:pt x="89516" y="21353"/>
                    <a:pt x="86029" y="22487"/>
                    <a:pt x="82653" y="24015"/>
                  </a:cubicBezTo>
                  <a:lnTo>
                    <a:pt x="82653" y="24015"/>
                  </a:lnTo>
                  <a:cubicBezTo>
                    <a:pt x="79313" y="25530"/>
                    <a:pt x="76159" y="27415"/>
                    <a:pt x="73264" y="29596"/>
                  </a:cubicBezTo>
                  <a:lnTo>
                    <a:pt x="73264" y="29596"/>
                  </a:lnTo>
                  <a:cubicBezTo>
                    <a:pt x="71871" y="30656"/>
                    <a:pt x="70479" y="31802"/>
                    <a:pt x="69124" y="32923"/>
                  </a:cubicBezTo>
                  <a:lnTo>
                    <a:pt x="69124" y="32923"/>
                  </a:lnTo>
                  <a:lnTo>
                    <a:pt x="68853" y="33145"/>
                  </a:lnTo>
                  <a:cubicBezTo>
                    <a:pt x="64663" y="36582"/>
                    <a:pt x="60893" y="38985"/>
                    <a:pt x="56100" y="39589"/>
                  </a:cubicBezTo>
                  <a:lnTo>
                    <a:pt x="56100" y="39589"/>
                  </a:lnTo>
                  <a:cubicBezTo>
                    <a:pt x="51689" y="40156"/>
                    <a:pt x="46452" y="37802"/>
                    <a:pt x="43384" y="33872"/>
                  </a:cubicBezTo>
                  <a:lnTo>
                    <a:pt x="43384" y="33872"/>
                  </a:lnTo>
                  <a:cubicBezTo>
                    <a:pt x="41511" y="31457"/>
                    <a:pt x="40341" y="28857"/>
                    <a:pt x="39109" y="26109"/>
                  </a:cubicBezTo>
                  <a:lnTo>
                    <a:pt x="39109" y="26109"/>
                  </a:lnTo>
                  <a:cubicBezTo>
                    <a:pt x="38505" y="24766"/>
                    <a:pt x="37877" y="23386"/>
                    <a:pt x="37174" y="22031"/>
                  </a:cubicBezTo>
                  <a:lnTo>
                    <a:pt x="37174" y="22031"/>
                  </a:lnTo>
                  <a:cubicBezTo>
                    <a:pt x="35954" y="19702"/>
                    <a:pt x="32529" y="14096"/>
                    <a:pt x="26997" y="12457"/>
                  </a:cubicBezTo>
                  <a:lnTo>
                    <a:pt x="26997" y="12457"/>
                  </a:lnTo>
                  <a:cubicBezTo>
                    <a:pt x="26972" y="12457"/>
                    <a:pt x="26960" y="12457"/>
                    <a:pt x="26948" y="12445"/>
                  </a:cubicBezTo>
                  <a:lnTo>
                    <a:pt x="26948" y="12445"/>
                  </a:lnTo>
                  <a:cubicBezTo>
                    <a:pt x="23670" y="11496"/>
                    <a:pt x="20627" y="12161"/>
                    <a:pt x="18606" y="12753"/>
                  </a:cubicBezTo>
                  <a:lnTo>
                    <a:pt x="18606" y="12753"/>
                  </a:lnTo>
                  <a:cubicBezTo>
                    <a:pt x="17670" y="11755"/>
                    <a:pt x="16844" y="10683"/>
                    <a:pt x="16055" y="9660"/>
                  </a:cubicBezTo>
                  <a:lnTo>
                    <a:pt x="16055" y="9660"/>
                  </a:lnTo>
                  <a:cubicBezTo>
                    <a:pt x="14836" y="8083"/>
                    <a:pt x="13579" y="6457"/>
                    <a:pt x="11928" y="5027"/>
                  </a:cubicBezTo>
                  <a:lnTo>
                    <a:pt x="11928" y="5027"/>
                  </a:lnTo>
                  <a:cubicBezTo>
                    <a:pt x="8872" y="2378"/>
                    <a:pt x="4547" y="55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3"/>
            <p:cNvSpPr/>
            <p:nvPr/>
          </p:nvSpPr>
          <p:spPr>
            <a:xfrm>
              <a:off x="1896625" y="2001300"/>
              <a:ext cx="3850475" cy="1440400"/>
            </a:xfrm>
            <a:custGeom>
              <a:rect b="b" l="l" r="r" t="t"/>
              <a:pathLst>
                <a:path extrusionOk="0" h="57616" w="154019">
                  <a:moveTo>
                    <a:pt x="1" y="50"/>
                  </a:moveTo>
                  <a:cubicBezTo>
                    <a:pt x="3734" y="604"/>
                    <a:pt x="7258" y="2021"/>
                    <a:pt x="9870" y="4042"/>
                  </a:cubicBezTo>
                  <a:lnTo>
                    <a:pt x="9870" y="4042"/>
                  </a:lnTo>
                  <a:cubicBezTo>
                    <a:pt x="11435" y="5250"/>
                    <a:pt x="12655" y="6630"/>
                    <a:pt x="13838" y="7973"/>
                  </a:cubicBezTo>
                  <a:lnTo>
                    <a:pt x="13838" y="7973"/>
                  </a:lnTo>
                  <a:cubicBezTo>
                    <a:pt x="14614" y="8847"/>
                    <a:pt x="15415" y="9759"/>
                    <a:pt x="16302" y="10609"/>
                  </a:cubicBezTo>
                  <a:lnTo>
                    <a:pt x="16302" y="10609"/>
                  </a:lnTo>
                  <a:lnTo>
                    <a:pt x="16314" y="10634"/>
                  </a:lnTo>
                  <a:lnTo>
                    <a:pt x="16339" y="10622"/>
                  </a:lnTo>
                  <a:cubicBezTo>
                    <a:pt x="18581" y="9833"/>
                    <a:pt x="21970" y="8897"/>
                    <a:pt x="25654" y="9882"/>
                  </a:cubicBezTo>
                  <a:lnTo>
                    <a:pt x="25654" y="9882"/>
                  </a:lnTo>
                  <a:cubicBezTo>
                    <a:pt x="25740" y="9907"/>
                    <a:pt x="25839" y="9932"/>
                    <a:pt x="25925" y="9956"/>
                  </a:cubicBezTo>
                  <a:lnTo>
                    <a:pt x="25925" y="9956"/>
                  </a:lnTo>
                  <a:cubicBezTo>
                    <a:pt x="31913" y="11694"/>
                    <a:pt x="35486" y="17719"/>
                    <a:pt x="36743" y="20245"/>
                  </a:cubicBezTo>
                  <a:lnTo>
                    <a:pt x="36743" y="20245"/>
                  </a:lnTo>
                  <a:cubicBezTo>
                    <a:pt x="37519" y="21785"/>
                    <a:pt x="38172" y="23362"/>
                    <a:pt x="38813" y="24878"/>
                  </a:cubicBezTo>
                  <a:lnTo>
                    <a:pt x="38813" y="24878"/>
                  </a:lnTo>
                  <a:cubicBezTo>
                    <a:pt x="40021" y="27748"/>
                    <a:pt x="41265" y="30718"/>
                    <a:pt x="43236" y="33355"/>
                  </a:cubicBezTo>
                  <a:lnTo>
                    <a:pt x="43236" y="33355"/>
                  </a:lnTo>
                  <a:cubicBezTo>
                    <a:pt x="44764" y="35412"/>
                    <a:pt x="46933" y="37174"/>
                    <a:pt x="49336" y="38345"/>
                  </a:cubicBezTo>
                  <a:lnTo>
                    <a:pt x="49336" y="38345"/>
                  </a:lnTo>
                  <a:cubicBezTo>
                    <a:pt x="50149" y="38739"/>
                    <a:pt x="50974" y="39047"/>
                    <a:pt x="51800" y="39294"/>
                  </a:cubicBezTo>
                  <a:lnTo>
                    <a:pt x="51800" y="39294"/>
                  </a:lnTo>
                  <a:cubicBezTo>
                    <a:pt x="53599" y="39811"/>
                    <a:pt x="55398" y="39959"/>
                    <a:pt x="57110" y="39713"/>
                  </a:cubicBezTo>
                  <a:lnTo>
                    <a:pt x="57110" y="39713"/>
                  </a:lnTo>
                  <a:cubicBezTo>
                    <a:pt x="62335" y="38949"/>
                    <a:pt x="66351" y="35844"/>
                    <a:pt x="69703" y="32997"/>
                  </a:cubicBezTo>
                  <a:lnTo>
                    <a:pt x="69703" y="32997"/>
                  </a:lnTo>
                  <a:cubicBezTo>
                    <a:pt x="71120" y="31790"/>
                    <a:pt x="72586" y="30533"/>
                    <a:pt x="74052" y="29375"/>
                  </a:cubicBezTo>
                  <a:lnTo>
                    <a:pt x="74052" y="29375"/>
                  </a:lnTo>
                  <a:cubicBezTo>
                    <a:pt x="79769" y="24890"/>
                    <a:pt x="86460" y="21588"/>
                    <a:pt x="93409" y="19850"/>
                  </a:cubicBezTo>
                  <a:lnTo>
                    <a:pt x="93409" y="19850"/>
                  </a:lnTo>
                  <a:cubicBezTo>
                    <a:pt x="101455" y="17830"/>
                    <a:pt x="108121" y="18397"/>
                    <a:pt x="113210" y="21551"/>
                  </a:cubicBezTo>
                  <a:lnTo>
                    <a:pt x="113210" y="21551"/>
                  </a:lnTo>
                  <a:cubicBezTo>
                    <a:pt x="114097" y="22093"/>
                    <a:pt x="114922" y="22721"/>
                    <a:pt x="115686" y="23424"/>
                  </a:cubicBezTo>
                  <a:lnTo>
                    <a:pt x="115686" y="23424"/>
                  </a:lnTo>
                  <a:cubicBezTo>
                    <a:pt x="119592" y="27034"/>
                    <a:pt x="121539" y="32147"/>
                    <a:pt x="123424" y="37100"/>
                  </a:cubicBezTo>
                  <a:lnTo>
                    <a:pt x="123424" y="37100"/>
                  </a:lnTo>
                  <a:cubicBezTo>
                    <a:pt x="123695" y="37815"/>
                    <a:pt x="123979" y="38554"/>
                    <a:pt x="124262" y="39281"/>
                  </a:cubicBezTo>
                  <a:lnTo>
                    <a:pt x="124262" y="39281"/>
                  </a:lnTo>
                  <a:cubicBezTo>
                    <a:pt x="125075" y="41351"/>
                    <a:pt x="125851" y="43015"/>
                    <a:pt x="126702" y="44530"/>
                  </a:cubicBezTo>
                  <a:lnTo>
                    <a:pt x="126702" y="44530"/>
                  </a:lnTo>
                  <a:cubicBezTo>
                    <a:pt x="128648" y="47943"/>
                    <a:pt x="131113" y="50666"/>
                    <a:pt x="134045" y="52650"/>
                  </a:cubicBezTo>
                  <a:lnTo>
                    <a:pt x="134045" y="52650"/>
                  </a:lnTo>
                  <a:cubicBezTo>
                    <a:pt x="138173" y="55422"/>
                    <a:pt x="143286" y="56950"/>
                    <a:pt x="150149" y="57431"/>
                  </a:cubicBezTo>
                  <a:lnTo>
                    <a:pt x="150149" y="57431"/>
                  </a:lnTo>
                  <a:cubicBezTo>
                    <a:pt x="151344" y="57517"/>
                    <a:pt x="152613" y="57579"/>
                    <a:pt x="154018" y="57616"/>
                  </a:cubicBezTo>
                  <a:lnTo>
                    <a:pt x="154018" y="57616"/>
                  </a:lnTo>
                  <a:lnTo>
                    <a:pt x="154018" y="57566"/>
                  </a:lnTo>
                  <a:cubicBezTo>
                    <a:pt x="152613" y="57529"/>
                    <a:pt x="151344" y="57468"/>
                    <a:pt x="150149" y="57381"/>
                  </a:cubicBezTo>
                  <a:lnTo>
                    <a:pt x="150149" y="57381"/>
                  </a:lnTo>
                  <a:cubicBezTo>
                    <a:pt x="143298" y="56901"/>
                    <a:pt x="138197" y="55385"/>
                    <a:pt x="134082" y="52613"/>
                  </a:cubicBezTo>
                  <a:lnTo>
                    <a:pt x="134082" y="52613"/>
                  </a:lnTo>
                  <a:cubicBezTo>
                    <a:pt x="131162" y="50642"/>
                    <a:pt x="128698" y="47906"/>
                    <a:pt x="126763" y="44506"/>
                  </a:cubicBezTo>
                  <a:lnTo>
                    <a:pt x="126763" y="44506"/>
                  </a:lnTo>
                  <a:cubicBezTo>
                    <a:pt x="125901" y="43002"/>
                    <a:pt x="125124" y="41339"/>
                    <a:pt x="124324" y="39269"/>
                  </a:cubicBezTo>
                  <a:lnTo>
                    <a:pt x="124324" y="39269"/>
                  </a:lnTo>
                  <a:cubicBezTo>
                    <a:pt x="124040" y="38542"/>
                    <a:pt x="123757" y="37803"/>
                    <a:pt x="123486" y="37088"/>
                  </a:cubicBezTo>
                  <a:lnTo>
                    <a:pt x="123486" y="37088"/>
                  </a:lnTo>
                  <a:cubicBezTo>
                    <a:pt x="121601" y="32123"/>
                    <a:pt x="119641" y="26997"/>
                    <a:pt x="115736" y="23387"/>
                  </a:cubicBezTo>
                  <a:lnTo>
                    <a:pt x="115736" y="23387"/>
                  </a:lnTo>
                  <a:cubicBezTo>
                    <a:pt x="114959" y="22684"/>
                    <a:pt x="114134" y="22056"/>
                    <a:pt x="113247" y="21514"/>
                  </a:cubicBezTo>
                  <a:lnTo>
                    <a:pt x="113247" y="21514"/>
                  </a:lnTo>
                  <a:cubicBezTo>
                    <a:pt x="108133" y="18347"/>
                    <a:pt x="101455" y="17768"/>
                    <a:pt x="93385" y="19801"/>
                  </a:cubicBezTo>
                  <a:lnTo>
                    <a:pt x="93385" y="19801"/>
                  </a:lnTo>
                  <a:cubicBezTo>
                    <a:pt x="86435" y="21551"/>
                    <a:pt x="79732" y="24841"/>
                    <a:pt x="74015" y="29338"/>
                  </a:cubicBezTo>
                  <a:lnTo>
                    <a:pt x="74015" y="29338"/>
                  </a:lnTo>
                  <a:cubicBezTo>
                    <a:pt x="72537" y="30496"/>
                    <a:pt x="71070" y="31741"/>
                    <a:pt x="69654" y="32948"/>
                  </a:cubicBezTo>
                  <a:lnTo>
                    <a:pt x="69654" y="32948"/>
                  </a:lnTo>
                  <a:cubicBezTo>
                    <a:pt x="66314" y="35794"/>
                    <a:pt x="62310" y="38899"/>
                    <a:pt x="57086" y="39663"/>
                  </a:cubicBezTo>
                  <a:lnTo>
                    <a:pt x="57086" y="39663"/>
                  </a:lnTo>
                  <a:cubicBezTo>
                    <a:pt x="51467" y="40476"/>
                    <a:pt x="45996" y="36953"/>
                    <a:pt x="43286" y="33330"/>
                  </a:cubicBezTo>
                  <a:lnTo>
                    <a:pt x="43286" y="33330"/>
                  </a:lnTo>
                  <a:cubicBezTo>
                    <a:pt x="41314" y="30693"/>
                    <a:pt x="40131" y="27859"/>
                    <a:pt x="38875" y="24865"/>
                  </a:cubicBezTo>
                  <a:lnTo>
                    <a:pt x="38875" y="24865"/>
                  </a:lnTo>
                  <a:cubicBezTo>
                    <a:pt x="38234" y="23337"/>
                    <a:pt x="37569" y="21760"/>
                    <a:pt x="36805" y="20232"/>
                  </a:cubicBezTo>
                  <a:lnTo>
                    <a:pt x="36805" y="20232"/>
                  </a:lnTo>
                  <a:cubicBezTo>
                    <a:pt x="35597" y="17805"/>
                    <a:pt x="34045" y="15612"/>
                    <a:pt x="32307" y="13875"/>
                  </a:cubicBezTo>
                  <a:lnTo>
                    <a:pt x="32307" y="13875"/>
                  </a:lnTo>
                  <a:cubicBezTo>
                    <a:pt x="30250" y="11817"/>
                    <a:pt x="28020" y="10449"/>
                    <a:pt x="25666" y="9833"/>
                  </a:cubicBezTo>
                  <a:lnTo>
                    <a:pt x="25666" y="9833"/>
                  </a:lnTo>
                  <a:cubicBezTo>
                    <a:pt x="21982" y="8847"/>
                    <a:pt x="18581" y="9772"/>
                    <a:pt x="16326" y="10560"/>
                  </a:cubicBezTo>
                  <a:lnTo>
                    <a:pt x="16326" y="10560"/>
                  </a:lnTo>
                  <a:cubicBezTo>
                    <a:pt x="15439" y="9710"/>
                    <a:pt x="14651" y="8810"/>
                    <a:pt x="13875" y="7936"/>
                  </a:cubicBezTo>
                  <a:lnTo>
                    <a:pt x="13875" y="7936"/>
                  </a:lnTo>
                  <a:cubicBezTo>
                    <a:pt x="12704" y="6593"/>
                    <a:pt x="11472" y="5213"/>
                    <a:pt x="9907" y="4005"/>
                  </a:cubicBezTo>
                  <a:lnTo>
                    <a:pt x="9907" y="4005"/>
                  </a:lnTo>
                  <a:cubicBezTo>
                    <a:pt x="7283" y="1972"/>
                    <a:pt x="3746" y="55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3"/>
            <p:cNvSpPr/>
            <p:nvPr/>
          </p:nvSpPr>
          <p:spPr>
            <a:xfrm>
              <a:off x="1896625" y="2021625"/>
              <a:ext cx="3850475" cy="1376650"/>
            </a:xfrm>
            <a:custGeom>
              <a:rect b="b" l="l" r="r" t="t"/>
              <a:pathLst>
                <a:path extrusionOk="0" h="55066" w="154019">
                  <a:moveTo>
                    <a:pt x="1" y="50"/>
                  </a:moveTo>
                  <a:cubicBezTo>
                    <a:pt x="2933" y="543"/>
                    <a:pt x="5705" y="1578"/>
                    <a:pt x="7862" y="3020"/>
                  </a:cubicBezTo>
                  <a:lnTo>
                    <a:pt x="7862" y="3020"/>
                  </a:lnTo>
                  <a:cubicBezTo>
                    <a:pt x="9340" y="4018"/>
                    <a:pt x="10523" y="5164"/>
                    <a:pt x="11669" y="6260"/>
                  </a:cubicBezTo>
                  <a:lnTo>
                    <a:pt x="11669" y="6260"/>
                  </a:lnTo>
                  <a:cubicBezTo>
                    <a:pt x="12421" y="6987"/>
                    <a:pt x="13185" y="7726"/>
                    <a:pt x="14047" y="8441"/>
                  </a:cubicBezTo>
                  <a:lnTo>
                    <a:pt x="14047" y="8441"/>
                  </a:lnTo>
                  <a:lnTo>
                    <a:pt x="14059" y="8453"/>
                  </a:lnTo>
                  <a:lnTo>
                    <a:pt x="14072" y="8441"/>
                  </a:lnTo>
                  <a:cubicBezTo>
                    <a:pt x="16524" y="7468"/>
                    <a:pt x="20257" y="6272"/>
                    <a:pt x="24323" y="7258"/>
                  </a:cubicBezTo>
                  <a:lnTo>
                    <a:pt x="24323" y="7258"/>
                  </a:lnTo>
                  <a:cubicBezTo>
                    <a:pt x="24496" y="7295"/>
                    <a:pt x="24680" y="7344"/>
                    <a:pt x="24853" y="7406"/>
                  </a:cubicBezTo>
                  <a:lnTo>
                    <a:pt x="24853" y="7406"/>
                  </a:lnTo>
                  <a:cubicBezTo>
                    <a:pt x="29387" y="8712"/>
                    <a:pt x="33663" y="12803"/>
                    <a:pt x="36373" y="18458"/>
                  </a:cubicBezTo>
                  <a:lnTo>
                    <a:pt x="36373" y="18458"/>
                  </a:lnTo>
                  <a:cubicBezTo>
                    <a:pt x="37199" y="20171"/>
                    <a:pt x="37901" y="21933"/>
                    <a:pt x="38579" y="23646"/>
                  </a:cubicBezTo>
                  <a:lnTo>
                    <a:pt x="38579" y="23646"/>
                  </a:lnTo>
                  <a:cubicBezTo>
                    <a:pt x="39799" y="26751"/>
                    <a:pt x="41068" y="29954"/>
                    <a:pt x="43138" y="32837"/>
                  </a:cubicBezTo>
                  <a:lnTo>
                    <a:pt x="43138" y="32837"/>
                  </a:lnTo>
                  <a:cubicBezTo>
                    <a:pt x="44764" y="35092"/>
                    <a:pt x="47093" y="37051"/>
                    <a:pt x="49693" y="38333"/>
                  </a:cubicBezTo>
                  <a:lnTo>
                    <a:pt x="49693" y="38333"/>
                  </a:lnTo>
                  <a:cubicBezTo>
                    <a:pt x="50580" y="38776"/>
                    <a:pt x="51479" y="39121"/>
                    <a:pt x="52379" y="39392"/>
                  </a:cubicBezTo>
                  <a:lnTo>
                    <a:pt x="52379" y="39392"/>
                  </a:lnTo>
                  <a:cubicBezTo>
                    <a:pt x="54326" y="39947"/>
                    <a:pt x="56272" y="40095"/>
                    <a:pt x="58096" y="39787"/>
                  </a:cubicBezTo>
                  <a:lnTo>
                    <a:pt x="58096" y="39787"/>
                  </a:lnTo>
                  <a:cubicBezTo>
                    <a:pt x="63209" y="38949"/>
                    <a:pt x="67029" y="35881"/>
                    <a:pt x="70516" y="32813"/>
                  </a:cubicBezTo>
                  <a:lnTo>
                    <a:pt x="70516" y="32813"/>
                  </a:lnTo>
                  <a:cubicBezTo>
                    <a:pt x="71945" y="31531"/>
                    <a:pt x="73350" y="30299"/>
                    <a:pt x="74792" y="29129"/>
                  </a:cubicBezTo>
                  <a:lnTo>
                    <a:pt x="74792" y="29129"/>
                  </a:lnTo>
                  <a:cubicBezTo>
                    <a:pt x="80361" y="24594"/>
                    <a:pt x="86928" y="21095"/>
                    <a:pt x="93766" y="19000"/>
                  </a:cubicBezTo>
                  <a:lnTo>
                    <a:pt x="93766" y="19000"/>
                  </a:lnTo>
                  <a:cubicBezTo>
                    <a:pt x="101985" y="16499"/>
                    <a:pt x="108528" y="16733"/>
                    <a:pt x="113813" y="19715"/>
                  </a:cubicBezTo>
                  <a:lnTo>
                    <a:pt x="113813" y="19715"/>
                  </a:lnTo>
                  <a:cubicBezTo>
                    <a:pt x="114725" y="20233"/>
                    <a:pt x="115588" y="20836"/>
                    <a:pt x="116389" y="21526"/>
                  </a:cubicBezTo>
                  <a:lnTo>
                    <a:pt x="116389" y="21526"/>
                  </a:lnTo>
                  <a:cubicBezTo>
                    <a:pt x="120566" y="25100"/>
                    <a:pt x="122697" y="30361"/>
                    <a:pt x="124767" y="35462"/>
                  </a:cubicBezTo>
                  <a:lnTo>
                    <a:pt x="124767" y="35462"/>
                  </a:lnTo>
                  <a:cubicBezTo>
                    <a:pt x="125026" y="36078"/>
                    <a:pt x="125285" y="36731"/>
                    <a:pt x="125543" y="37359"/>
                  </a:cubicBezTo>
                  <a:lnTo>
                    <a:pt x="125543" y="37359"/>
                  </a:lnTo>
                  <a:cubicBezTo>
                    <a:pt x="126406" y="39442"/>
                    <a:pt x="127231" y="41117"/>
                    <a:pt x="128119" y="42621"/>
                  </a:cubicBezTo>
                  <a:lnTo>
                    <a:pt x="128119" y="42621"/>
                  </a:lnTo>
                  <a:cubicBezTo>
                    <a:pt x="130152" y="46083"/>
                    <a:pt x="132702" y="48806"/>
                    <a:pt x="135684" y="50728"/>
                  </a:cubicBezTo>
                  <a:lnTo>
                    <a:pt x="135684" y="50728"/>
                  </a:lnTo>
                  <a:cubicBezTo>
                    <a:pt x="137988" y="52207"/>
                    <a:pt x="140563" y="53266"/>
                    <a:pt x="143557" y="53969"/>
                  </a:cubicBezTo>
                  <a:lnTo>
                    <a:pt x="143557" y="53969"/>
                  </a:lnTo>
                  <a:cubicBezTo>
                    <a:pt x="146046" y="54560"/>
                    <a:pt x="148831" y="54893"/>
                    <a:pt x="152096" y="55016"/>
                  </a:cubicBezTo>
                  <a:lnTo>
                    <a:pt x="152096" y="55016"/>
                  </a:lnTo>
                  <a:cubicBezTo>
                    <a:pt x="152712" y="55041"/>
                    <a:pt x="153340" y="55053"/>
                    <a:pt x="154018" y="55065"/>
                  </a:cubicBezTo>
                  <a:lnTo>
                    <a:pt x="154018" y="55065"/>
                  </a:lnTo>
                  <a:lnTo>
                    <a:pt x="154018" y="55004"/>
                  </a:lnTo>
                  <a:cubicBezTo>
                    <a:pt x="153340" y="55004"/>
                    <a:pt x="152700" y="54979"/>
                    <a:pt x="152096" y="54967"/>
                  </a:cubicBezTo>
                  <a:lnTo>
                    <a:pt x="152096" y="54967"/>
                  </a:lnTo>
                  <a:cubicBezTo>
                    <a:pt x="147685" y="54806"/>
                    <a:pt x="141179" y="54190"/>
                    <a:pt x="135709" y="50679"/>
                  </a:cubicBezTo>
                  <a:lnTo>
                    <a:pt x="135709" y="50679"/>
                  </a:lnTo>
                  <a:cubicBezTo>
                    <a:pt x="132739" y="48769"/>
                    <a:pt x="130201" y="46058"/>
                    <a:pt x="128168" y="42608"/>
                  </a:cubicBezTo>
                  <a:lnTo>
                    <a:pt x="128168" y="42608"/>
                  </a:lnTo>
                  <a:cubicBezTo>
                    <a:pt x="127281" y="41093"/>
                    <a:pt x="126467" y="39429"/>
                    <a:pt x="125605" y="37347"/>
                  </a:cubicBezTo>
                  <a:lnTo>
                    <a:pt x="125605" y="37347"/>
                  </a:lnTo>
                  <a:cubicBezTo>
                    <a:pt x="125346" y="36719"/>
                    <a:pt x="125075" y="36066"/>
                    <a:pt x="124829" y="35437"/>
                  </a:cubicBezTo>
                  <a:lnTo>
                    <a:pt x="124829" y="35437"/>
                  </a:lnTo>
                  <a:cubicBezTo>
                    <a:pt x="122759" y="30348"/>
                    <a:pt x="120615" y="25075"/>
                    <a:pt x="116438" y="21489"/>
                  </a:cubicBezTo>
                  <a:lnTo>
                    <a:pt x="116438" y="21489"/>
                  </a:lnTo>
                  <a:cubicBezTo>
                    <a:pt x="115625" y="20799"/>
                    <a:pt x="114750" y="20196"/>
                    <a:pt x="113838" y="19678"/>
                  </a:cubicBezTo>
                  <a:lnTo>
                    <a:pt x="113838" y="19678"/>
                  </a:lnTo>
                  <a:cubicBezTo>
                    <a:pt x="110955" y="18052"/>
                    <a:pt x="107603" y="17226"/>
                    <a:pt x="103870" y="17251"/>
                  </a:cubicBezTo>
                  <a:lnTo>
                    <a:pt x="103870" y="17251"/>
                  </a:lnTo>
                  <a:cubicBezTo>
                    <a:pt x="100777" y="17263"/>
                    <a:pt x="97475" y="17818"/>
                    <a:pt x="93742" y="18951"/>
                  </a:cubicBezTo>
                  <a:lnTo>
                    <a:pt x="93742" y="18951"/>
                  </a:lnTo>
                  <a:cubicBezTo>
                    <a:pt x="86891" y="21046"/>
                    <a:pt x="80324" y="24545"/>
                    <a:pt x="74755" y="29079"/>
                  </a:cubicBezTo>
                  <a:lnTo>
                    <a:pt x="74755" y="29079"/>
                  </a:lnTo>
                  <a:cubicBezTo>
                    <a:pt x="73313" y="30262"/>
                    <a:pt x="71908" y="31494"/>
                    <a:pt x="70467" y="32776"/>
                  </a:cubicBezTo>
                  <a:lnTo>
                    <a:pt x="70467" y="32776"/>
                  </a:lnTo>
                  <a:cubicBezTo>
                    <a:pt x="66992" y="35832"/>
                    <a:pt x="63172" y="38900"/>
                    <a:pt x="58084" y="39737"/>
                  </a:cubicBezTo>
                  <a:lnTo>
                    <a:pt x="58084" y="39737"/>
                  </a:lnTo>
                  <a:cubicBezTo>
                    <a:pt x="52268" y="40698"/>
                    <a:pt x="46181" y="36977"/>
                    <a:pt x="43187" y="32813"/>
                  </a:cubicBezTo>
                  <a:lnTo>
                    <a:pt x="43187" y="32813"/>
                  </a:lnTo>
                  <a:cubicBezTo>
                    <a:pt x="41129" y="29942"/>
                    <a:pt x="39860" y="26726"/>
                    <a:pt x="38628" y="23621"/>
                  </a:cubicBezTo>
                  <a:lnTo>
                    <a:pt x="38628" y="23621"/>
                  </a:lnTo>
                  <a:cubicBezTo>
                    <a:pt x="37963" y="21921"/>
                    <a:pt x="37261" y="20146"/>
                    <a:pt x="36435" y="18434"/>
                  </a:cubicBezTo>
                  <a:lnTo>
                    <a:pt x="36435" y="18434"/>
                  </a:lnTo>
                  <a:cubicBezTo>
                    <a:pt x="35166" y="15797"/>
                    <a:pt x="33490" y="13407"/>
                    <a:pt x="31605" y="11509"/>
                  </a:cubicBezTo>
                  <a:lnTo>
                    <a:pt x="31605" y="11509"/>
                  </a:lnTo>
                  <a:cubicBezTo>
                    <a:pt x="29375" y="9279"/>
                    <a:pt x="26923" y="7837"/>
                    <a:pt x="24335" y="7209"/>
                  </a:cubicBezTo>
                  <a:lnTo>
                    <a:pt x="24335" y="7209"/>
                  </a:lnTo>
                  <a:cubicBezTo>
                    <a:pt x="20257" y="6223"/>
                    <a:pt x="16524" y="7406"/>
                    <a:pt x="14059" y="8392"/>
                  </a:cubicBezTo>
                  <a:lnTo>
                    <a:pt x="14059" y="8392"/>
                  </a:lnTo>
                  <a:cubicBezTo>
                    <a:pt x="13222" y="7689"/>
                    <a:pt x="12458" y="6950"/>
                    <a:pt x="11718" y="6236"/>
                  </a:cubicBezTo>
                  <a:lnTo>
                    <a:pt x="11718" y="6236"/>
                  </a:lnTo>
                  <a:cubicBezTo>
                    <a:pt x="10572" y="5127"/>
                    <a:pt x="9377" y="3981"/>
                    <a:pt x="7899" y="2983"/>
                  </a:cubicBezTo>
                  <a:lnTo>
                    <a:pt x="7899" y="2983"/>
                  </a:lnTo>
                  <a:cubicBezTo>
                    <a:pt x="5730" y="1529"/>
                    <a:pt x="2945" y="49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3"/>
            <p:cNvSpPr/>
            <p:nvPr/>
          </p:nvSpPr>
          <p:spPr>
            <a:xfrm>
              <a:off x="1896625" y="2040725"/>
              <a:ext cx="3850475" cy="1315950"/>
            </a:xfrm>
            <a:custGeom>
              <a:rect b="b" l="l" r="r" t="t"/>
              <a:pathLst>
                <a:path extrusionOk="0" h="52638" w="154019">
                  <a:moveTo>
                    <a:pt x="1" y="62"/>
                  </a:moveTo>
                  <a:cubicBezTo>
                    <a:pt x="2157" y="457"/>
                    <a:pt x="4178" y="1134"/>
                    <a:pt x="5853" y="2058"/>
                  </a:cubicBezTo>
                  <a:lnTo>
                    <a:pt x="5853" y="2058"/>
                  </a:lnTo>
                  <a:cubicBezTo>
                    <a:pt x="7258" y="2835"/>
                    <a:pt x="8404" y="3734"/>
                    <a:pt x="9525" y="4609"/>
                  </a:cubicBezTo>
                  <a:lnTo>
                    <a:pt x="9525" y="4609"/>
                  </a:lnTo>
                  <a:cubicBezTo>
                    <a:pt x="10227" y="5176"/>
                    <a:pt x="10967" y="5755"/>
                    <a:pt x="11780" y="6309"/>
                  </a:cubicBezTo>
                  <a:lnTo>
                    <a:pt x="11780" y="6309"/>
                  </a:lnTo>
                  <a:lnTo>
                    <a:pt x="11792" y="6322"/>
                  </a:lnTo>
                  <a:lnTo>
                    <a:pt x="11817" y="6309"/>
                  </a:lnTo>
                  <a:cubicBezTo>
                    <a:pt x="16043" y="4449"/>
                    <a:pt x="19604" y="3931"/>
                    <a:pt x="22992" y="4683"/>
                  </a:cubicBezTo>
                  <a:lnTo>
                    <a:pt x="22992" y="4683"/>
                  </a:lnTo>
                  <a:cubicBezTo>
                    <a:pt x="23263" y="4745"/>
                    <a:pt x="23535" y="4818"/>
                    <a:pt x="23806" y="4892"/>
                  </a:cubicBezTo>
                  <a:lnTo>
                    <a:pt x="23806" y="4892"/>
                  </a:lnTo>
                  <a:cubicBezTo>
                    <a:pt x="28673" y="6309"/>
                    <a:pt x="33194" y="10659"/>
                    <a:pt x="36004" y="16709"/>
                  </a:cubicBezTo>
                  <a:lnTo>
                    <a:pt x="36004" y="16709"/>
                  </a:lnTo>
                  <a:cubicBezTo>
                    <a:pt x="36891" y="18594"/>
                    <a:pt x="37618" y="20553"/>
                    <a:pt x="38320" y="22438"/>
                  </a:cubicBezTo>
                  <a:lnTo>
                    <a:pt x="38320" y="22438"/>
                  </a:lnTo>
                  <a:cubicBezTo>
                    <a:pt x="39577" y="25790"/>
                    <a:pt x="40871" y="29252"/>
                    <a:pt x="43027" y="32357"/>
                  </a:cubicBezTo>
                  <a:lnTo>
                    <a:pt x="43027" y="32357"/>
                  </a:lnTo>
                  <a:cubicBezTo>
                    <a:pt x="45208" y="35474"/>
                    <a:pt x="48880" y="38345"/>
                    <a:pt x="52970" y="39540"/>
                  </a:cubicBezTo>
                  <a:lnTo>
                    <a:pt x="52970" y="39540"/>
                  </a:lnTo>
                  <a:cubicBezTo>
                    <a:pt x="54954" y="40119"/>
                    <a:pt x="57036" y="40292"/>
                    <a:pt x="59094" y="39922"/>
                  </a:cubicBezTo>
                  <a:lnTo>
                    <a:pt x="59094" y="39922"/>
                  </a:lnTo>
                  <a:cubicBezTo>
                    <a:pt x="64084" y="39010"/>
                    <a:pt x="67719" y="35967"/>
                    <a:pt x="71329" y="32677"/>
                  </a:cubicBezTo>
                  <a:lnTo>
                    <a:pt x="71329" y="32677"/>
                  </a:lnTo>
                  <a:cubicBezTo>
                    <a:pt x="72869" y="31248"/>
                    <a:pt x="74175" y="30065"/>
                    <a:pt x="75531" y="28919"/>
                  </a:cubicBezTo>
                  <a:lnTo>
                    <a:pt x="75531" y="28919"/>
                  </a:lnTo>
                  <a:cubicBezTo>
                    <a:pt x="80965" y="24336"/>
                    <a:pt x="87396" y="20639"/>
                    <a:pt x="94136" y="18212"/>
                  </a:cubicBezTo>
                  <a:lnTo>
                    <a:pt x="94136" y="18212"/>
                  </a:lnTo>
                  <a:cubicBezTo>
                    <a:pt x="102379" y="15242"/>
                    <a:pt x="109008" y="15156"/>
                    <a:pt x="114405" y="17941"/>
                  </a:cubicBezTo>
                  <a:lnTo>
                    <a:pt x="114405" y="17941"/>
                  </a:lnTo>
                  <a:cubicBezTo>
                    <a:pt x="115354" y="18421"/>
                    <a:pt x="116253" y="19000"/>
                    <a:pt x="117103" y="19678"/>
                  </a:cubicBezTo>
                  <a:lnTo>
                    <a:pt x="117103" y="19678"/>
                  </a:lnTo>
                  <a:cubicBezTo>
                    <a:pt x="121527" y="23214"/>
                    <a:pt x="123868" y="28623"/>
                    <a:pt x="126122" y="33860"/>
                  </a:cubicBezTo>
                  <a:lnTo>
                    <a:pt x="126122" y="33860"/>
                  </a:lnTo>
                  <a:cubicBezTo>
                    <a:pt x="126357" y="34402"/>
                    <a:pt x="126591" y="34944"/>
                    <a:pt x="126837" y="35474"/>
                  </a:cubicBezTo>
                  <a:lnTo>
                    <a:pt x="126837" y="35474"/>
                  </a:lnTo>
                  <a:cubicBezTo>
                    <a:pt x="127749" y="37581"/>
                    <a:pt x="128611" y="39257"/>
                    <a:pt x="129523" y="40772"/>
                  </a:cubicBezTo>
                  <a:lnTo>
                    <a:pt x="129523" y="40772"/>
                  </a:lnTo>
                  <a:cubicBezTo>
                    <a:pt x="131667" y="44272"/>
                    <a:pt x="134279" y="46995"/>
                    <a:pt x="137310" y="48843"/>
                  </a:cubicBezTo>
                  <a:lnTo>
                    <a:pt x="137310" y="48843"/>
                  </a:lnTo>
                  <a:cubicBezTo>
                    <a:pt x="142806" y="52194"/>
                    <a:pt x="149114" y="52638"/>
                    <a:pt x="154018" y="52638"/>
                  </a:cubicBezTo>
                  <a:lnTo>
                    <a:pt x="154018" y="52638"/>
                  </a:lnTo>
                  <a:lnTo>
                    <a:pt x="154018" y="52589"/>
                  </a:lnTo>
                  <a:cubicBezTo>
                    <a:pt x="149127" y="52589"/>
                    <a:pt x="142818" y="52145"/>
                    <a:pt x="137347" y="48806"/>
                  </a:cubicBezTo>
                  <a:lnTo>
                    <a:pt x="137347" y="48806"/>
                  </a:lnTo>
                  <a:cubicBezTo>
                    <a:pt x="134329" y="46958"/>
                    <a:pt x="131716" y="44247"/>
                    <a:pt x="129572" y="40748"/>
                  </a:cubicBezTo>
                  <a:lnTo>
                    <a:pt x="129572" y="40748"/>
                  </a:lnTo>
                  <a:cubicBezTo>
                    <a:pt x="128661" y="39244"/>
                    <a:pt x="127811" y="37569"/>
                    <a:pt x="126886" y="35462"/>
                  </a:cubicBezTo>
                  <a:lnTo>
                    <a:pt x="126886" y="35462"/>
                  </a:lnTo>
                  <a:cubicBezTo>
                    <a:pt x="126652" y="34932"/>
                    <a:pt x="126418" y="34390"/>
                    <a:pt x="126184" y="33848"/>
                  </a:cubicBezTo>
                  <a:lnTo>
                    <a:pt x="126184" y="33848"/>
                  </a:lnTo>
                  <a:cubicBezTo>
                    <a:pt x="123917" y="28599"/>
                    <a:pt x="121576" y="23190"/>
                    <a:pt x="117140" y="19641"/>
                  </a:cubicBezTo>
                  <a:lnTo>
                    <a:pt x="117140" y="19641"/>
                  </a:lnTo>
                  <a:cubicBezTo>
                    <a:pt x="116290" y="18963"/>
                    <a:pt x="115378" y="18384"/>
                    <a:pt x="114429" y="17891"/>
                  </a:cubicBezTo>
                  <a:lnTo>
                    <a:pt x="114429" y="17891"/>
                  </a:lnTo>
                  <a:cubicBezTo>
                    <a:pt x="109020" y="15095"/>
                    <a:pt x="102367" y="15193"/>
                    <a:pt x="94111" y="18163"/>
                  </a:cubicBezTo>
                  <a:lnTo>
                    <a:pt x="94111" y="18163"/>
                  </a:lnTo>
                  <a:cubicBezTo>
                    <a:pt x="87372" y="20590"/>
                    <a:pt x="80928" y="24299"/>
                    <a:pt x="75494" y="28882"/>
                  </a:cubicBezTo>
                  <a:lnTo>
                    <a:pt x="75494" y="28882"/>
                  </a:lnTo>
                  <a:cubicBezTo>
                    <a:pt x="74138" y="30028"/>
                    <a:pt x="72832" y="31211"/>
                    <a:pt x="71280" y="32640"/>
                  </a:cubicBezTo>
                  <a:lnTo>
                    <a:pt x="71280" y="32640"/>
                  </a:lnTo>
                  <a:cubicBezTo>
                    <a:pt x="67682" y="35930"/>
                    <a:pt x="64047" y="38961"/>
                    <a:pt x="59069" y="39873"/>
                  </a:cubicBezTo>
                  <a:lnTo>
                    <a:pt x="59069" y="39873"/>
                  </a:lnTo>
                  <a:cubicBezTo>
                    <a:pt x="52810" y="41019"/>
                    <a:pt x="46292" y="36940"/>
                    <a:pt x="43089" y="32332"/>
                  </a:cubicBezTo>
                  <a:lnTo>
                    <a:pt x="43089" y="32332"/>
                  </a:lnTo>
                  <a:cubicBezTo>
                    <a:pt x="40932" y="29227"/>
                    <a:pt x="39639" y="25777"/>
                    <a:pt x="38382" y="22426"/>
                  </a:cubicBezTo>
                  <a:lnTo>
                    <a:pt x="38382" y="22426"/>
                  </a:lnTo>
                  <a:cubicBezTo>
                    <a:pt x="37679" y="20541"/>
                    <a:pt x="36940" y="18581"/>
                    <a:pt x="36065" y="16696"/>
                  </a:cubicBezTo>
                  <a:lnTo>
                    <a:pt x="36065" y="16696"/>
                  </a:lnTo>
                  <a:cubicBezTo>
                    <a:pt x="34722" y="13825"/>
                    <a:pt x="32948" y="11238"/>
                    <a:pt x="30903" y="9205"/>
                  </a:cubicBezTo>
                  <a:lnTo>
                    <a:pt x="30903" y="9205"/>
                  </a:lnTo>
                  <a:cubicBezTo>
                    <a:pt x="28488" y="6802"/>
                    <a:pt x="25826" y="5262"/>
                    <a:pt x="23005" y="4634"/>
                  </a:cubicBezTo>
                  <a:lnTo>
                    <a:pt x="23005" y="4634"/>
                  </a:lnTo>
                  <a:cubicBezTo>
                    <a:pt x="19604" y="3882"/>
                    <a:pt x="16043" y="4400"/>
                    <a:pt x="11792" y="6260"/>
                  </a:cubicBezTo>
                  <a:lnTo>
                    <a:pt x="11792" y="6260"/>
                  </a:lnTo>
                  <a:cubicBezTo>
                    <a:pt x="10991" y="5706"/>
                    <a:pt x="10264" y="5139"/>
                    <a:pt x="9562" y="4572"/>
                  </a:cubicBezTo>
                  <a:lnTo>
                    <a:pt x="9562" y="4572"/>
                  </a:lnTo>
                  <a:cubicBezTo>
                    <a:pt x="8441" y="3697"/>
                    <a:pt x="7295" y="2785"/>
                    <a:pt x="5878" y="2009"/>
                  </a:cubicBezTo>
                  <a:lnTo>
                    <a:pt x="5878" y="2009"/>
                  </a:lnTo>
                  <a:cubicBezTo>
                    <a:pt x="4202" y="1085"/>
                    <a:pt x="2157" y="39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3"/>
            <p:cNvSpPr/>
            <p:nvPr/>
          </p:nvSpPr>
          <p:spPr>
            <a:xfrm>
              <a:off x="1896625" y="2057975"/>
              <a:ext cx="3850475" cy="1260200"/>
            </a:xfrm>
            <a:custGeom>
              <a:rect b="b" l="l" r="r" t="t"/>
              <a:pathLst>
                <a:path extrusionOk="0" h="50408" w="154019">
                  <a:moveTo>
                    <a:pt x="1" y="50"/>
                  </a:moveTo>
                  <a:cubicBezTo>
                    <a:pt x="1368" y="309"/>
                    <a:pt x="2674" y="678"/>
                    <a:pt x="3845" y="1171"/>
                  </a:cubicBezTo>
                  <a:lnTo>
                    <a:pt x="3845" y="1171"/>
                  </a:lnTo>
                  <a:cubicBezTo>
                    <a:pt x="5176" y="1726"/>
                    <a:pt x="6248" y="2367"/>
                    <a:pt x="7381" y="3044"/>
                  </a:cubicBezTo>
                  <a:lnTo>
                    <a:pt x="7381" y="3044"/>
                  </a:lnTo>
                  <a:cubicBezTo>
                    <a:pt x="8059" y="3438"/>
                    <a:pt x="8761" y="3857"/>
                    <a:pt x="9513" y="4252"/>
                  </a:cubicBezTo>
                  <a:lnTo>
                    <a:pt x="9513" y="4252"/>
                  </a:lnTo>
                  <a:lnTo>
                    <a:pt x="9537" y="4264"/>
                  </a:lnTo>
                  <a:lnTo>
                    <a:pt x="9550" y="4252"/>
                  </a:lnTo>
                  <a:cubicBezTo>
                    <a:pt x="14121" y="2095"/>
                    <a:pt x="17978" y="1430"/>
                    <a:pt x="21662" y="2194"/>
                  </a:cubicBezTo>
                  <a:lnTo>
                    <a:pt x="21662" y="2194"/>
                  </a:lnTo>
                  <a:cubicBezTo>
                    <a:pt x="27293" y="3340"/>
                    <a:pt x="32517" y="8145"/>
                    <a:pt x="35634" y="15045"/>
                  </a:cubicBezTo>
                  <a:lnTo>
                    <a:pt x="35634" y="15045"/>
                  </a:lnTo>
                  <a:cubicBezTo>
                    <a:pt x="36571" y="17103"/>
                    <a:pt x="37334" y="19247"/>
                    <a:pt x="38074" y="21305"/>
                  </a:cubicBezTo>
                  <a:lnTo>
                    <a:pt x="38074" y="21305"/>
                  </a:lnTo>
                  <a:cubicBezTo>
                    <a:pt x="39355" y="24902"/>
                    <a:pt x="40674" y="28611"/>
                    <a:pt x="42928" y="31950"/>
                  </a:cubicBezTo>
                  <a:lnTo>
                    <a:pt x="42928" y="31950"/>
                  </a:lnTo>
                  <a:cubicBezTo>
                    <a:pt x="44752" y="34649"/>
                    <a:pt x="47401" y="36965"/>
                    <a:pt x="50407" y="38505"/>
                  </a:cubicBezTo>
                  <a:lnTo>
                    <a:pt x="50407" y="38505"/>
                  </a:lnTo>
                  <a:cubicBezTo>
                    <a:pt x="51455" y="39035"/>
                    <a:pt x="52514" y="39454"/>
                    <a:pt x="53562" y="39762"/>
                  </a:cubicBezTo>
                  <a:lnTo>
                    <a:pt x="53562" y="39762"/>
                  </a:lnTo>
                  <a:cubicBezTo>
                    <a:pt x="55792" y="40415"/>
                    <a:pt x="58010" y="40538"/>
                    <a:pt x="60080" y="40119"/>
                  </a:cubicBezTo>
                  <a:lnTo>
                    <a:pt x="60080" y="40119"/>
                  </a:lnTo>
                  <a:cubicBezTo>
                    <a:pt x="64947" y="39146"/>
                    <a:pt x="68421" y="36139"/>
                    <a:pt x="72130" y="32616"/>
                  </a:cubicBezTo>
                  <a:lnTo>
                    <a:pt x="72130" y="32616"/>
                  </a:lnTo>
                  <a:cubicBezTo>
                    <a:pt x="73338" y="31470"/>
                    <a:pt x="74779" y="30114"/>
                    <a:pt x="76282" y="28796"/>
                  </a:cubicBezTo>
                  <a:lnTo>
                    <a:pt x="76282" y="28796"/>
                  </a:lnTo>
                  <a:cubicBezTo>
                    <a:pt x="81581" y="24163"/>
                    <a:pt x="87889" y="20257"/>
                    <a:pt x="94506" y="17485"/>
                  </a:cubicBezTo>
                  <a:lnTo>
                    <a:pt x="94506" y="17485"/>
                  </a:lnTo>
                  <a:cubicBezTo>
                    <a:pt x="102773" y="14047"/>
                    <a:pt x="109476" y="13628"/>
                    <a:pt x="114996" y="16228"/>
                  </a:cubicBezTo>
                  <a:lnTo>
                    <a:pt x="114996" y="16228"/>
                  </a:lnTo>
                  <a:cubicBezTo>
                    <a:pt x="115982" y="16684"/>
                    <a:pt x="116931" y="17251"/>
                    <a:pt x="117806" y="17891"/>
                  </a:cubicBezTo>
                  <a:lnTo>
                    <a:pt x="117806" y="17891"/>
                  </a:lnTo>
                  <a:cubicBezTo>
                    <a:pt x="122512" y="21403"/>
                    <a:pt x="125038" y="26948"/>
                    <a:pt x="127490" y="32320"/>
                  </a:cubicBezTo>
                  <a:lnTo>
                    <a:pt x="127490" y="32320"/>
                  </a:lnTo>
                  <a:cubicBezTo>
                    <a:pt x="127700" y="32776"/>
                    <a:pt x="127909" y="33232"/>
                    <a:pt x="128119" y="33675"/>
                  </a:cubicBezTo>
                  <a:lnTo>
                    <a:pt x="128119" y="33675"/>
                  </a:lnTo>
                  <a:cubicBezTo>
                    <a:pt x="129092" y="35794"/>
                    <a:pt x="129991" y="37483"/>
                    <a:pt x="130940" y="38986"/>
                  </a:cubicBezTo>
                  <a:lnTo>
                    <a:pt x="130940" y="38986"/>
                  </a:lnTo>
                  <a:cubicBezTo>
                    <a:pt x="133170" y="42547"/>
                    <a:pt x="135869" y="45245"/>
                    <a:pt x="138949" y="47044"/>
                  </a:cubicBezTo>
                  <a:lnTo>
                    <a:pt x="138949" y="47044"/>
                  </a:lnTo>
                  <a:cubicBezTo>
                    <a:pt x="143816" y="49866"/>
                    <a:pt x="149361" y="50408"/>
                    <a:pt x="154018" y="50383"/>
                  </a:cubicBezTo>
                  <a:lnTo>
                    <a:pt x="154018" y="50383"/>
                  </a:lnTo>
                  <a:lnTo>
                    <a:pt x="154018" y="50334"/>
                  </a:lnTo>
                  <a:cubicBezTo>
                    <a:pt x="149361" y="50346"/>
                    <a:pt x="143828" y="49816"/>
                    <a:pt x="138974" y="46995"/>
                  </a:cubicBezTo>
                  <a:lnTo>
                    <a:pt x="138974" y="46995"/>
                  </a:lnTo>
                  <a:cubicBezTo>
                    <a:pt x="135906" y="45208"/>
                    <a:pt x="133220" y="42510"/>
                    <a:pt x="130989" y="38973"/>
                  </a:cubicBezTo>
                  <a:lnTo>
                    <a:pt x="130989" y="38973"/>
                  </a:lnTo>
                  <a:cubicBezTo>
                    <a:pt x="130041" y="37470"/>
                    <a:pt x="129141" y="35782"/>
                    <a:pt x="128168" y="33663"/>
                  </a:cubicBezTo>
                  <a:lnTo>
                    <a:pt x="128168" y="33663"/>
                  </a:lnTo>
                  <a:cubicBezTo>
                    <a:pt x="127971" y="33219"/>
                    <a:pt x="127761" y="32763"/>
                    <a:pt x="127552" y="32308"/>
                  </a:cubicBezTo>
                  <a:lnTo>
                    <a:pt x="127552" y="32308"/>
                  </a:lnTo>
                  <a:cubicBezTo>
                    <a:pt x="125100" y="26935"/>
                    <a:pt x="122562" y="21366"/>
                    <a:pt x="117842" y="17855"/>
                  </a:cubicBezTo>
                  <a:lnTo>
                    <a:pt x="117842" y="17855"/>
                  </a:lnTo>
                  <a:cubicBezTo>
                    <a:pt x="116955" y="17201"/>
                    <a:pt x="116007" y="16647"/>
                    <a:pt x="115021" y="16179"/>
                  </a:cubicBezTo>
                  <a:lnTo>
                    <a:pt x="115021" y="16179"/>
                  </a:lnTo>
                  <a:cubicBezTo>
                    <a:pt x="111941" y="14737"/>
                    <a:pt x="108429" y="14207"/>
                    <a:pt x="104597" y="14626"/>
                  </a:cubicBezTo>
                  <a:lnTo>
                    <a:pt x="104597" y="14626"/>
                  </a:lnTo>
                  <a:cubicBezTo>
                    <a:pt x="101529" y="14959"/>
                    <a:pt x="98215" y="15883"/>
                    <a:pt x="94481" y="17448"/>
                  </a:cubicBezTo>
                  <a:lnTo>
                    <a:pt x="94481" y="17448"/>
                  </a:lnTo>
                  <a:cubicBezTo>
                    <a:pt x="87852" y="20208"/>
                    <a:pt x="81544" y="24114"/>
                    <a:pt x="76233" y="28759"/>
                  </a:cubicBezTo>
                  <a:lnTo>
                    <a:pt x="76233" y="28759"/>
                  </a:lnTo>
                  <a:cubicBezTo>
                    <a:pt x="74730" y="30077"/>
                    <a:pt x="73288" y="31433"/>
                    <a:pt x="72093" y="32579"/>
                  </a:cubicBezTo>
                  <a:lnTo>
                    <a:pt x="72093" y="32579"/>
                  </a:lnTo>
                  <a:cubicBezTo>
                    <a:pt x="68384" y="36103"/>
                    <a:pt x="64922" y="39097"/>
                    <a:pt x="60067" y="40070"/>
                  </a:cubicBezTo>
                  <a:lnTo>
                    <a:pt x="60067" y="40070"/>
                  </a:lnTo>
                  <a:cubicBezTo>
                    <a:pt x="53365" y="41413"/>
                    <a:pt x="46403" y="36990"/>
                    <a:pt x="42978" y="31926"/>
                  </a:cubicBezTo>
                  <a:lnTo>
                    <a:pt x="42978" y="31926"/>
                  </a:lnTo>
                  <a:cubicBezTo>
                    <a:pt x="40723" y="28599"/>
                    <a:pt x="39404" y="24890"/>
                    <a:pt x="38123" y="21292"/>
                  </a:cubicBezTo>
                  <a:lnTo>
                    <a:pt x="38123" y="21292"/>
                  </a:lnTo>
                  <a:cubicBezTo>
                    <a:pt x="37396" y="19235"/>
                    <a:pt x="36632" y="17091"/>
                    <a:pt x="35696" y="15021"/>
                  </a:cubicBezTo>
                  <a:lnTo>
                    <a:pt x="35696" y="15021"/>
                  </a:lnTo>
                  <a:cubicBezTo>
                    <a:pt x="34291" y="11940"/>
                    <a:pt x="32394" y="9156"/>
                    <a:pt x="30200" y="6962"/>
                  </a:cubicBezTo>
                  <a:lnTo>
                    <a:pt x="30200" y="6962"/>
                  </a:lnTo>
                  <a:cubicBezTo>
                    <a:pt x="27601" y="4387"/>
                    <a:pt x="24730" y="2761"/>
                    <a:pt x="21674" y="2132"/>
                  </a:cubicBezTo>
                  <a:lnTo>
                    <a:pt x="21674" y="2132"/>
                  </a:lnTo>
                  <a:cubicBezTo>
                    <a:pt x="19641" y="1726"/>
                    <a:pt x="17485" y="1750"/>
                    <a:pt x="15255" y="2206"/>
                  </a:cubicBezTo>
                  <a:lnTo>
                    <a:pt x="15255" y="2206"/>
                  </a:lnTo>
                  <a:cubicBezTo>
                    <a:pt x="13456" y="2576"/>
                    <a:pt x="11583" y="3229"/>
                    <a:pt x="9525" y="4202"/>
                  </a:cubicBezTo>
                  <a:lnTo>
                    <a:pt x="9525" y="4202"/>
                  </a:lnTo>
                  <a:cubicBezTo>
                    <a:pt x="8786" y="3808"/>
                    <a:pt x="8083" y="3402"/>
                    <a:pt x="7418" y="2995"/>
                  </a:cubicBezTo>
                  <a:lnTo>
                    <a:pt x="7418" y="2995"/>
                  </a:lnTo>
                  <a:cubicBezTo>
                    <a:pt x="6334" y="2354"/>
                    <a:pt x="5200" y="1677"/>
                    <a:pt x="3870" y="1122"/>
                  </a:cubicBezTo>
                  <a:lnTo>
                    <a:pt x="3870" y="1122"/>
                  </a:lnTo>
                  <a:cubicBezTo>
                    <a:pt x="2687" y="629"/>
                    <a:pt x="1381" y="247"/>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3"/>
            <p:cNvSpPr/>
            <p:nvPr/>
          </p:nvSpPr>
          <p:spPr>
            <a:xfrm>
              <a:off x="1896625" y="2048750"/>
              <a:ext cx="3850475" cy="1231550"/>
            </a:xfrm>
            <a:custGeom>
              <a:rect b="b" l="l" r="r" t="t"/>
              <a:pathLst>
                <a:path extrusionOk="0" h="49262" w="154019">
                  <a:moveTo>
                    <a:pt x="13431" y="900"/>
                  </a:moveTo>
                  <a:cubicBezTo>
                    <a:pt x="11484" y="1343"/>
                    <a:pt x="9463" y="2095"/>
                    <a:pt x="7258" y="3204"/>
                  </a:cubicBezTo>
                  <a:lnTo>
                    <a:pt x="7258" y="3204"/>
                  </a:lnTo>
                  <a:cubicBezTo>
                    <a:pt x="6580" y="2970"/>
                    <a:pt x="5940" y="2723"/>
                    <a:pt x="5323" y="2477"/>
                  </a:cubicBezTo>
                  <a:lnTo>
                    <a:pt x="5323" y="2477"/>
                  </a:lnTo>
                  <a:cubicBezTo>
                    <a:pt x="4202" y="2046"/>
                    <a:pt x="3130" y="1627"/>
                    <a:pt x="1849" y="1282"/>
                  </a:cubicBezTo>
                  <a:lnTo>
                    <a:pt x="1849" y="1282"/>
                  </a:lnTo>
                  <a:cubicBezTo>
                    <a:pt x="1257" y="1121"/>
                    <a:pt x="641" y="998"/>
                    <a:pt x="1" y="887"/>
                  </a:cubicBezTo>
                  <a:lnTo>
                    <a:pt x="1" y="887"/>
                  </a:lnTo>
                  <a:lnTo>
                    <a:pt x="1" y="949"/>
                  </a:lnTo>
                  <a:cubicBezTo>
                    <a:pt x="629" y="1047"/>
                    <a:pt x="1245" y="1183"/>
                    <a:pt x="1837" y="1331"/>
                  </a:cubicBezTo>
                  <a:lnTo>
                    <a:pt x="1837" y="1331"/>
                  </a:lnTo>
                  <a:cubicBezTo>
                    <a:pt x="3118" y="1676"/>
                    <a:pt x="4178" y="2095"/>
                    <a:pt x="5299" y="2526"/>
                  </a:cubicBezTo>
                  <a:lnTo>
                    <a:pt x="5299" y="2526"/>
                  </a:lnTo>
                  <a:cubicBezTo>
                    <a:pt x="5927" y="2772"/>
                    <a:pt x="6568" y="3019"/>
                    <a:pt x="7258" y="3253"/>
                  </a:cubicBezTo>
                  <a:lnTo>
                    <a:pt x="7258" y="3253"/>
                  </a:lnTo>
                  <a:lnTo>
                    <a:pt x="7270" y="3265"/>
                  </a:lnTo>
                  <a:lnTo>
                    <a:pt x="7283" y="3253"/>
                  </a:lnTo>
                  <a:cubicBezTo>
                    <a:pt x="12137" y="826"/>
                    <a:pt x="16400" y="0"/>
                    <a:pt x="20331" y="752"/>
                  </a:cubicBezTo>
                  <a:lnTo>
                    <a:pt x="20331" y="752"/>
                  </a:lnTo>
                  <a:cubicBezTo>
                    <a:pt x="26418" y="1898"/>
                    <a:pt x="31999" y="7011"/>
                    <a:pt x="35264" y="14429"/>
                  </a:cubicBezTo>
                  <a:lnTo>
                    <a:pt x="35264" y="14429"/>
                  </a:lnTo>
                  <a:cubicBezTo>
                    <a:pt x="36250" y="16671"/>
                    <a:pt x="37051" y="18987"/>
                    <a:pt x="37815" y="21230"/>
                  </a:cubicBezTo>
                  <a:lnTo>
                    <a:pt x="37815" y="21230"/>
                  </a:lnTo>
                  <a:cubicBezTo>
                    <a:pt x="39121" y="25062"/>
                    <a:pt x="40476" y="29029"/>
                    <a:pt x="42830" y="32615"/>
                  </a:cubicBezTo>
                  <a:lnTo>
                    <a:pt x="42830" y="32615"/>
                  </a:lnTo>
                  <a:cubicBezTo>
                    <a:pt x="44715" y="35473"/>
                    <a:pt x="47611" y="38049"/>
                    <a:pt x="50765" y="39687"/>
                  </a:cubicBezTo>
                  <a:lnTo>
                    <a:pt x="50765" y="39687"/>
                  </a:lnTo>
                  <a:cubicBezTo>
                    <a:pt x="51886" y="40267"/>
                    <a:pt x="53020" y="40722"/>
                    <a:pt x="54153" y="41055"/>
                  </a:cubicBezTo>
                  <a:lnTo>
                    <a:pt x="54153" y="41055"/>
                  </a:lnTo>
                  <a:cubicBezTo>
                    <a:pt x="56531" y="41745"/>
                    <a:pt x="58872" y="41856"/>
                    <a:pt x="61078" y="41388"/>
                  </a:cubicBezTo>
                  <a:lnTo>
                    <a:pt x="61078" y="41388"/>
                  </a:lnTo>
                  <a:cubicBezTo>
                    <a:pt x="63308" y="40895"/>
                    <a:pt x="65452" y="39897"/>
                    <a:pt x="67608" y="38344"/>
                  </a:cubicBezTo>
                  <a:lnTo>
                    <a:pt x="67608" y="38344"/>
                  </a:lnTo>
                  <a:cubicBezTo>
                    <a:pt x="69493" y="36977"/>
                    <a:pt x="71144" y="35400"/>
                    <a:pt x="72943" y="33613"/>
                  </a:cubicBezTo>
                  <a:lnTo>
                    <a:pt x="72943" y="33613"/>
                  </a:lnTo>
                  <a:cubicBezTo>
                    <a:pt x="74520" y="32060"/>
                    <a:pt x="75814" y="30828"/>
                    <a:pt x="77022" y="29732"/>
                  </a:cubicBezTo>
                  <a:lnTo>
                    <a:pt x="77022" y="29732"/>
                  </a:lnTo>
                  <a:cubicBezTo>
                    <a:pt x="82209" y="25037"/>
                    <a:pt x="88382" y="20922"/>
                    <a:pt x="94875" y="17829"/>
                  </a:cubicBezTo>
                  <a:lnTo>
                    <a:pt x="94875" y="17829"/>
                  </a:lnTo>
                  <a:cubicBezTo>
                    <a:pt x="103266" y="13837"/>
                    <a:pt x="109846" y="13122"/>
                    <a:pt x="115600" y="15574"/>
                  </a:cubicBezTo>
                  <a:lnTo>
                    <a:pt x="115600" y="15574"/>
                  </a:lnTo>
                  <a:cubicBezTo>
                    <a:pt x="116610" y="16006"/>
                    <a:pt x="117596" y="16548"/>
                    <a:pt x="118508" y="17176"/>
                  </a:cubicBezTo>
                  <a:lnTo>
                    <a:pt x="118508" y="17176"/>
                  </a:lnTo>
                  <a:cubicBezTo>
                    <a:pt x="123486" y="20639"/>
                    <a:pt x="126221" y="26331"/>
                    <a:pt x="128870" y="31839"/>
                  </a:cubicBezTo>
                  <a:lnTo>
                    <a:pt x="128870" y="31839"/>
                  </a:lnTo>
                  <a:cubicBezTo>
                    <a:pt x="129043" y="32208"/>
                    <a:pt x="129227" y="32578"/>
                    <a:pt x="129400" y="32935"/>
                  </a:cubicBezTo>
                  <a:lnTo>
                    <a:pt x="129400" y="32935"/>
                  </a:lnTo>
                  <a:cubicBezTo>
                    <a:pt x="130435" y="35067"/>
                    <a:pt x="131371" y="36767"/>
                    <a:pt x="132345" y="38270"/>
                  </a:cubicBezTo>
                  <a:lnTo>
                    <a:pt x="132345" y="38270"/>
                  </a:lnTo>
                  <a:cubicBezTo>
                    <a:pt x="134710" y="41918"/>
                    <a:pt x="137409" y="44542"/>
                    <a:pt x="140575" y="46292"/>
                  </a:cubicBezTo>
                  <a:lnTo>
                    <a:pt x="140575" y="46292"/>
                  </a:lnTo>
                  <a:cubicBezTo>
                    <a:pt x="143052" y="47672"/>
                    <a:pt x="145812" y="48534"/>
                    <a:pt x="149003" y="48953"/>
                  </a:cubicBezTo>
                  <a:lnTo>
                    <a:pt x="149003" y="48953"/>
                  </a:lnTo>
                  <a:cubicBezTo>
                    <a:pt x="150556" y="49163"/>
                    <a:pt x="152195" y="49261"/>
                    <a:pt x="154018" y="49249"/>
                  </a:cubicBezTo>
                  <a:lnTo>
                    <a:pt x="154018" y="49249"/>
                  </a:lnTo>
                  <a:lnTo>
                    <a:pt x="154018" y="49200"/>
                  </a:lnTo>
                  <a:cubicBezTo>
                    <a:pt x="149718" y="49212"/>
                    <a:pt x="144900" y="48633"/>
                    <a:pt x="140612" y="46255"/>
                  </a:cubicBezTo>
                  <a:lnTo>
                    <a:pt x="140612" y="46255"/>
                  </a:lnTo>
                  <a:cubicBezTo>
                    <a:pt x="137446" y="44505"/>
                    <a:pt x="134760" y="41881"/>
                    <a:pt x="132394" y="38246"/>
                  </a:cubicBezTo>
                  <a:lnTo>
                    <a:pt x="132394" y="38246"/>
                  </a:lnTo>
                  <a:cubicBezTo>
                    <a:pt x="131421" y="36743"/>
                    <a:pt x="130484" y="35055"/>
                    <a:pt x="129449" y="32923"/>
                  </a:cubicBezTo>
                  <a:lnTo>
                    <a:pt x="129449" y="32923"/>
                  </a:lnTo>
                  <a:cubicBezTo>
                    <a:pt x="129277" y="32553"/>
                    <a:pt x="129104" y="32196"/>
                    <a:pt x="128932" y="31826"/>
                  </a:cubicBezTo>
                  <a:lnTo>
                    <a:pt x="128932" y="31826"/>
                  </a:lnTo>
                  <a:cubicBezTo>
                    <a:pt x="126270" y="26306"/>
                    <a:pt x="123535" y="20602"/>
                    <a:pt x="118545" y="17139"/>
                  </a:cubicBezTo>
                  <a:lnTo>
                    <a:pt x="118545" y="17139"/>
                  </a:lnTo>
                  <a:cubicBezTo>
                    <a:pt x="117621" y="16499"/>
                    <a:pt x="116635" y="15956"/>
                    <a:pt x="115625" y="15525"/>
                  </a:cubicBezTo>
                  <a:lnTo>
                    <a:pt x="115625" y="15525"/>
                  </a:lnTo>
                  <a:cubicBezTo>
                    <a:pt x="112433" y="14170"/>
                    <a:pt x="108848" y="13788"/>
                    <a:pt x="104954" y="14416"/>
                  </a:cubicBezTo>
                  <a:lnTo>
                    <a:pt x="104954" y="14416"/>
                  </a:lnTo>
                  <a:cubicBezTo>
                    <a:pt x="101886" y="14909"/>
                    <a:pt x="98572" y="16006"/>
                    <a:pt x="94838" y="17780"/>
                  </a:cubicBezTo>
                  <a:lnTo>
                    <a:pt x="94838" y="17780"/>
                  </a:lnTo>
                  <a:cubicBezTo>
                    <a:pt x="88345" y="20873"/>
                    <a:pt x="82160" y="24988"/>
                    <a:pt x="76972" y="29695"/>
                  </a:cubicBezTo>
                  <a:lnTo>
                    <a:pt x="76972" y="29695"/>
                  </a:lnTo>
                  <a:cubicBezTo>
                    <a:pt x="75765" y="30791"/>
                    <a:pt x="74471" y="32023"/>
                    <a:pt x="72894" y="33576"/>
                  </a:cubicBezTo>
                  <a:lnTo>
                    <a:pt x="72894" y="33576"/>
                  </a:lnTo>
                  <a:cubicBezTo>
                    <a:pt x="69740" y="36693"/>
                    <a:pt x="66167" y="40217"/>
                    <a:pt x="61053" y="41326"/>
                  </a:cubicBezTo>
                  <a:lnTo>
                    <a:pt x="61053" y="41326"/>
                  </a:lnTo>
                  <a:cubicBezTo>
                    <a:pt x="54005" y="42866"/>
                    <a:pt x="46428" y="37975"/>
                    <a:pt x="42879" y="32590"/>
                  </a:cubicBezTo>
                  <a:lnTo>
                    <a:pt x="42879" y="32590"/>
                  </a:lnTo>
                  <a:cubicBezTo>
                    <a:pt x="40526" y="29017"/>
                    <a:pt x="39170" y="25050"/>
                    <a:pt x="37864" y="21218"/>
                  </a:cubicBezTo>
                  <a:lnTo>
                    <a:pt x="37864" y="21218"/>
                  </a:lnTo>
                  <a:cubicBezTo>
                    <a:pt x="37100" y="18975"/>
                    <a:pt x="36312" y="16659"/>
                    <a:pt x="35326" y="14416"/>
                  </a:cubicBezTo>
                  <a:lnTo>
                    <a:pt x="35326" y="14416"/>
                  </a:lnTo>
                  <a:cubicBezTo>
                    <a:pt x="33860" y="11102"/>
                    <a:pt x="31851" y="8120"/>
                    <a:pt x="29498" y="5779"/>
                  </a:cubicBezTo>
                  <a:lnTo>
                    <a:pt x="29498" y="5779"/>
                  </a:lnTo>
                  <a:cubicBezTo>
                    <a:pt x="26713" y="3031"/>
                    <a:pt x="23645" y="1319"/>
                    <a:pt x="20343" y="702"/>
                  </a:cubicBezTo>
                  <a:lnTo>
                    <a:pt x="20343" y="702"/>
                  </a:lnTo>
                  <a:cubicBezTo>
                    <a:pt x="19395" y="518"/>
                    <a:pt x="18433" y="431"/>
                    <a:pt x="17448" y="431"/>
                  </a:cubicBezTo>
                  <a:lnTo>
                    <a:pt x="17448" y="431"/>
                  </a:lnTo>
                  <a:cubicBezTo>
                    <a:pt x="16142" y="431"/>
                    <a:pt x="14799" y="592"/>
                    <a:pt x="13431" y="90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3"/>
            <p:cNvSpPr/>
            <p:nvPr/>
          </p:nvSpPr>
          <p:spPr>
            <a:xfrm>
              <a:off x="1896625" y="2003450"/>
              <a:ext cx="3850475" cy="1240500"/>
            </a:xfrm>
            <a:custGeom>
              <a:rect b="b" l="l" r="r" t="t"/>
              <a:pathLst>
                <a:path extrusionOk="0" h="49620" w="154019">
                  <a:moveTo>
                    <a:pt x="11607" y="1036"/>
                  </a:moveTo>
                  <a:cubicBezTo>
                    <a:pt x="9513" y="1553"/>
                    <a:pt x="7357" y="2404"/>
                    <a:pt x="4991" y="3648"/>
                  </a:cubicBezTo>
                  <a:lnTo>
                    <a:pt x="4991" y="3648"/>
                  </a:lnTo>
                  <a:cubicBezTo>
                    <a:pt x="4436" y="3562"/>
                    <a:pt x="3907" y="3476"/>
                    <a:pt x="3389" y="3389"/>
                  </a:cubicBezTo>
                  <a:lnTo>
                    <a:pt x="3389" y="3389"/>
                  </a:lnTo>
                  <a:cubicBezTo>
                    <a:pt x="2280" y="3204"/>
                    <a:pt x="1220" y="3032"/>
                    <a:pt x="1" y="2909"/>
                  </a:cubicBezTo>
                  <a:lnTo>
                    <a:pt x="1" y="2909"/>
                  </a:lnTo>
                  <a:lnTo>
                    <a:pt x="1" y="2958"/>
                  </a:lnTo>
                  <a:cubicBezTo>
                    <a:pt x="1220" y="3081"/>
                    <a:pt x="2268" y="3254"/>
                    <a:pt x="3389" y="3439"/>
                  </a:cubicBezTo>
                  <a:lnTo>
                    <a:pt x="3389" y="3439"/>
                  </a:lnTo>
                  <a:cubicBezTo>
                    <a:pt x="3907" y="3525"/>
                    <a:pt x="4436" y="3623"/>
                    <a:pt x="4991" y="3710"/>
                  </a:cubicBezTo>
                  <a:lnTo>
                    <a:pt x="4991" y="3710"/>
                  </a:lnTo>
                  <a:lnTo>
                    <a:pt x="5003" y="3710"/>
                  </a:lnTo>
                  <a:lnTo>
                    <a:pt x="5015" y="3697"/>
                  </a:lnTo>
                  <a:cubicBezTo>
                    <a:pt x="10203" y="974"/>
                    <a:pt x="14774" y="1"/>
                    <a:pt x="19000" y="753"/>
                  </a:cubicBezTo>
                  <a:lnTo>
                    <a:pt x="19000" y="753"/>
                  </a:lnTo>
                  <a:cubicBezTo>
                    <a:pt x="28685" y="2465"/>
                    <a:pt x="33613" y="12285"/>
                    <a:pt x="34895" y="15255"/>
                  </a:cubicBezTo>
                  <a:lnTo>
                    <a:pt x="34895" y="15255"/>
                  </a:lnTo>
                  <a:cubicBezTo>
                    <a:pt x="35930" y="17670"/>
                    <a:pt x="36755" y="20171"/>
                    <a:pt x="37544" y="22598"/>
                  </a:cubicBezTo>
                  <a:lnTo>
                    <a:pt x="37544" y="22598"/>
                  </a:lnTo>
                  <a:cubicBezTo>
                    <a:pt x="38887" y="26677"/>
                    <a:pt x="40267" y="30891"/>
                    <a:pt x="42731" y="34710"/>
                  </a:cubicBezTo>
                  <a:lnTo>
                    <a:pt x="42731" y="34710"/>
                  </a:lnTo>
                  <a:cubicBezTo>
                    <a:pt x="44703" y="37791"/>
                    <a:pt x="47771" y="40563"/>
                    <a:pt x="51122" y="42325"/>
                  </a:cubicBezTo>
                  <a:lnTo>
                    <a:pt x="51122" y="42325"/>
                  </a:lnTo>
                  <a:cubicBezTo>
                    <a:pt x="52145" y="42855"/>
                    <a:pt x="53377" y="43397"/>
                    <a:pt x="54745" y="43791"/>
                  </a:cubicBezTo>
                  <a:lnTo>
                    <a:pt x="54745" y="43791"/>
                  </a:lnTo>
                  <a:cubicBezTo>
                    <a:pt x="56913" y="44420"/>
                    <a:pt x="59427" y="44703"/>
                    <a:pt x="62064" y="44087"/>
                  </a:cubicBezTo>
                  <a:lnTo>
                    <a:pt x="62064" y="44087"/>
                  </a:lnTo>
                  <a:cubicBezTo>
                    <a:pt x="67054" y="42916"/>
                    <a:pt x="70467" y="39429"/>
                    <a:pt x="73757" y="36053"/>
                  </a:cubicBezTo>
                  <a:lnTo>
                    <a:pt x="73757" y="36053"/>
                  </a:lnTo>
                  <a:cubicBezTo>
                    <a:pt x="75223" y="34550"/>
                    <a:pt x="76529" y="33256"/>
                    <a:pt x="77761" y="32098"/>
                  </a:cubicBezTo>
                  <a:lnTo>
                    <a:pt x="77761" y="32098"/>
                  </a:lnTo>
                  <a:cubicBezTo>
                    <a:pt x="82911" y="27268"/>
                    <a:pt x="88789" y="23067"/>
                    <a:pt x="95245" y="19604"/>
                  </a:cubicBezTo>
                  <a:lnTo>
                    <a:pt x="95245" y="19604"/>
                  </a:lnTo>
                  <a:cubicBezTo>
                    <a:pt x="103624" y="15107"/>
                    <a:pt x="110289" y="14084"/>
                    <a:pt x="116191" y="16364"/>
                  </a:cubicBezTo>
                  <a:lnTo>
                    <a:pt x="116191" y="16364"/>
                  </a:lnTo>
                  <a:cubicBezTo>
                    <a:pt x="117239" y="16770"/>
                    <a:pt x="118261" y="17288"/>
                    <a:pt x="119210" y="17904"/>
                  </a:cubicBezTo>
                  <a:lnTo>
                    <a:pt x="119210" y="17904"/>
                  </a:lnTo>
                  <a:cubicBezTo>
                    <a:pt x="124471" y="21305"/>
                    <a:pt x="127404" y="27145"/>
                    <a:pt x="130250" y="32788"/>
                  </a:cubicBezTo>
                  <a:lnTo>
                    <a:pt x="130250" y="32788"/>
                  </a:lnTo>
                  <a:cubicBezTo>
                    <a:pt x="130398" y="33072"/>
                    <a:pt x="130546" y="33355"/>
                    <a:pt x="130681" y="33638"/>
                  </a:cubicBezTo>
                  <a:lnTo>
                    <a:pt x="130681" y="33638"/>
                  </a:lnTo>
                  <a:cubicBezTo>
                    <a:pt x="131778" y="35795"/>
                    <a:pt x="132751" y="37495"/>
                    <a:pt x="133749" y="38998"/>
                  </a:cubicBezTo>
                  <a:lnTo>
                    <a:pt x="133749" y="38998"/>
                  </a:lnTo>
                  <a:cubicBezTo>
                    <a:pt x="136226" y="42682"/>
                    <a:pt x="138986" y="45294"/>
                    <a:pt x="142214" y="46995"/>
                  </a:cubicBezTo>
                  <a:lnTo>
                    <a:pt x="142214" y="46995"/>
                  </a:lnTo>
                  <a:cubicBezTo>
                    <a:pt x="145997" y="48991"/>
                    <a:pt x="150088" y="49595"/>
                    <a:pt x="154018" y="49619"/>
                  </a:cubicBezTo>
                  <a:lnTo>
                    <a:pt x="154018" y="49619"/>
                  </a:lnTo>
                  <a:lnTo>
                    <a:pt x="154018" y="49570"/>
                  </a:lnTo>
                  <a:cubicBezTo>
                    <a:pt x="150088" y="49545"/>
                    <a:pt x="146009" y="48942"/>
                    <a:pt x="142239" y="46945"/>
                  </a:cubicBezTo>
                  <a:lnTo>
                    <a:pt x="142239" y="46945"/>
                  </a:lnTo>
                  <a:cubicBezTo>
                    <a:pt x="139023" y="45257"/>
                    <a:pt x="136263" y="42645"/>
                    <a:pt x="133811" y="38974"/>
                  </a:cubicBezTo>
                  <a:lnTo>
                    <a:pt x="133811" y="38974"/>
                  </a:lnTo>
                  <a:cubicBezTo>
                    <a:pt x="132801" y="37470"/>
                    <a:pt x="131827" y="35770"/>
                    <a:pt x="130743" y="33614"/>
                  </a:cubicBezTo>
                  <a:lnTo>
                    <a:pt x="130743" y="33614"/>
                  </a:lnTo>
                  <a:cubicBezTo>
                    <a:pt x="130595" y="33343"/>
                    <a:pt x="130460" y="33059"/>
                    <a:pt x="130312" y="32776"/>
                  </a:cubicBezTo>
                  <a:lnTo>
                    <a:pt x="130312" y="32776"/>
                  </a:lnTo>
                  <a:cubicBezTo>
                    <a:pt x="128907" y="30004"/>
                    <a:pt x="127466" y="27133"/>
                    <a:pt x="125704" y="24521"/>
                  </a:cubicBezTo>
                  <a:lnTo>
                    <a:pt x="125704" y="24521"/>
                  </a:lnTo>
                  <a:cubicBezTo>
                    <a:pt x="123720" y="21563"/>
                    <a:pt x="121601" y="19395"/>
                    <a:pt x="119247" y="17867"/>
                  </a:cubicBezTo>
                  <a:lnTo>
                    <a:pt x="119247" y="17867"/>
                  </a:lnTo>
                  <a:cubicBezTo>
                    <a:pt x="118286" y="17251"/>
                    <a:pt x="117263" y="16721"/>
                    <a:pt x="116216" y="16327"/>
                  </a:cubicBezTo>
                  <a:lnTo>
                    <a:pt x="116216" y="16327"/>
                  </a:lnTo>
                  <a:cubicBezTo>
                    <a:pt x="112926" y="15045"/>
                    <a:pt x="109267" y="14824"/>
                    <a:pt x="105324" y="15637"/>
                  </a:cubicBezTo>
                  <a:lnTo>
                    <a:pt x="105324" y="15637"/>
                  </a:lnTo>
                  <a:cubicBezTo>
                    <a:pt x="102231" y="16290"/>
                    <a:pt x="98929" y="17571"/>
                    <a:pt x="95208" y="19567"/>
                  </a:cubicBezTo>
                  <a:lnTo>
                    <a:pt x="95208" y="19567"/>
                  </a:lnTo>
                  <a:cubicBezTo>
                    <a:pt x="88752" y="23030"/>
                    <a:pt x="82862" y="27231"/>
                    <a:pt x="77712" y="32061"/>
                  </a:cubicBezTo>
                  <a:lnTo>
                    <a:pt x="77712" y="32061"/>
                  </a:lnTo>
                  <a:cubicBezTo>
                    <a:pt x="76480" y="33219"/>
                    <a:pt x="75173" y="34513"/>
                    <a:pt x="73707" y="36016"/>
                  </a:cubicBezTo>
                  <a:lnTo>
                    <a:pt x="73707" y="36016"/>
                  </a:lnTo>
                  <a:cubicBezTo>
                    <a:pt x="70417" y="39392"/>
                    <a:pt x="67017" y="42867"/>
                    <a:pt x="62051" y="44038"/>
                  </a:cubicBezTo>
                  <a:lnTo>
                    <a:pt x="62051" y="44038"/>
                  </a:lnTo>
                  <a:cubicBezTo>
                    <a:pt x="54572" y="45787"/>
                    <a:pt x="46539" y="40526"/>
                    <a:pt x="42781" y="34686"/>
                  </a:cubicBezTo>
                  <a:lnTo>
                    <a:pt x="42781" y="34686"/>
                  </a:lnTo>
                  <a:cubicBezTo>
                    <a:pt x="40329" y="30878"/>
                    <a:pt x="38949" y="26664"/>
                    <a:pt x="37606" y="22586"/>
                  </a:cubicBezTo>
                  <a:lnTo>
                    <a:pt x="37606" y="22586"/>
                  </a:lnTo>
                  <a:cubicBezTo>
                    <a:pt x="36817" y="20159"/>
                    <a:pt x="35991" y="17657"/>
                    <a:pt x="34956" y="15242"/>
                  </a:cubicBezTo>
                  <a:lnTo>
                    <a:pt x="34956" y="15242"/>
                  </a:lnTo>
                  <a:cubicBezTo>
                    <a:pt x="33884" y="12778"/>
                    <a:pt x="31962" y="9193"/>
                    <a:pt x="28783" y="6051"/>
                  </a:cubicBezTo>
                  <a:lnTo>
                    <a:pt x="28783" y="6051"/>
                  </a:lnTo>
                  <a:cubicBezTo>
                    <a:pt x="25839" y="3131"/>
                    <a:pt x="22549" y="1332"/>
                    <a:pt x="19013" y="703"/>
                  </a:cubicBezTo>
                  <a:lnTo>
                    <a:pt x="19013" y="703"/>
                  </a:lnTo>
                  <a:cubicBezTo>
                    <a:pt x="18088" y="543"/>
                    <a:pt x="17140" y="457"/>
                    <a:pt x="16179" y="457"/>
                  </a:cubicBezTo>
                  <a:lnTo>
                    <a:pt x="16179" y="457"/>
                  </a:lnTo>
                  <a:cubicBezTo>
                    <a:pt x="14688" y="457"/>
                    <a:pt x="13160" y="654"/>
                    <a:pt x="11607" y="10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3"/>
            <p:cNvSpPr/>
            <p:nvPr/>
          </p:nvSpPr>
          <p:spPr>
            <a:xfrm>
              <a:off x="1896625" y="1958500"/>
              <a:ext cx="3850475" cy="1250325"/>
            </a:xfrm>
            <a:custGeom>
              <a:rect b="b" l="l" r="r" t="t"/>
              <a:pathLst>
                <a:path extrusionOk="0" h="50013" w="154019">
                  <a:moveTo>
                    <a:pt x="2724" y="4078"/>
                  </a:moveTo>
                  <a:cubicBezTo>
                    <a:pt x="1775" y="4152"/>
                    <a:pt x="888" y="4202"/>
                    <a:pt x="1" y="4276"/>
                  </a:cubicBezTo>
                  <a:lnTo>
                    <a:pt x="1" y="4276"/>
                  </a:lnTo>
                  <a:lnTo>
                    <a:pt x="1" y="4337"/>
                  </a:lnTo>
                  <a:cubicBezTo>
                    <a:pt x="900" y="4263"/>
                    <a:pt x="1787" y="4202"/>
                    <a:pt x="2736" y="4140"/>
                  </a:cubicBezTo>
                  <a:lnTo>
                    <a:pt x="2736" y="4140"/>
                  </a:lnTo>
                  <a:lnTo>
                    <a:pt x="2748" y="4128"/>
                  </a:lnTo>
                  <a:cubicBezTo>
                    <a:pt x="8281" y="1109"/>
                    <a:pt x="13160" y="0"/>
                    <a:pt x="17670" y="739"/>
                  </a:cubicBezTo>
                  <a:lnTo>
                    <a:pt x="17670" y="739"/>
                  </a:lnTo>
                  <a:cubicBezTo>
                    <a:pt x="28032" y="2452"/>
                    <a:pt x="33194" y="12913"/>
                    <a:pt x="34525" y="16079"/>
                  </a:cubicBezTo>
                  <a:lnTo>
                    <a:pt x="34525" y="16079"/>
                  </a:lnTo>
                  <a:cubicBezTo>
                    <a:pt x="35609" y="18655"/>
                    <a:pt x="36460" y="21353"/>
                    <a:pt x="37285" y="23940"/>
                  </a:cubicBezTo>
                  <a:lnTo>
                    <a:pt x="37285" y="23940"/>
                  </a:lnTo>
                  <a:cubicBezTo>
                    <a:pt x="38653" y="28265"/>
                    <a:pt x="40070" y="32738"/>
                    <a:pt x="42620" y="36792"/>
                  </a:cubicBezTo>
                  <a:lnTo>
                    <a:pt x="42620" y="36792"/>
                  </a:lnTo>
                  <a:cubicBezTo>
                    <a:pt x="44703" y="40094"/>
                    <a:pt x="47931" y="43063"/>
                    <a:pt x="51492" y="44936"/>
                  </a:cubicBezTo>
                  <a:lnTo>
                    <a:pt x="51492" y="44936"/>
                  </a:lnTo>
                  <a:cubicBezTo>
                    <a:pt x="52761" y="45614"/>
                    <a:pt x="54030" y="46131"/>
                    <a:pt x="55311" y="46501"/>
                  </a:cubicBezTo>
                  <a:lnTo>
                    <a:pt x="55311" y="46501"/>
                  </a:lnTo>
                  <a:cubicBezTo>
                    <a:pt x="55940" y="46686"/>
                    <a:pt x="56568" y="46834"/>
                    <a:pt x="57197" y="46945"/>
                  </a:cubicBezTo>
                  <a:lnTo>
                    <a:pt x="57197" y="46945"/>
                  </a:lnTo>
                  <a:cubicBezTo>
                    <a:pt x="59242" y="47302"/>
                    <a:pt x="61213" y="47240"/>
                    <a:pt x="63062" y="46772"/>
                  </a:cubicBezTo>
                  <a:lnTo>
                    <a:pt x="63062" y="46772"/>
                  </a:lnTo>
                  <a:cubicBezTo>
                    <a:pt x="67916" y="45565"/>
                    <a:pt x="71218" y="42053"/>
                    <a:pt x="74397" y="38665"/>
                  </a:cubicBezTo>
                  <a:lnTo>
                    <a:pt x="74397" y="38665"/>
                  </a:lnTo>
                  <a:lnTo>
                    <a:pt x="74570" y="38480"/>
                  </a:lnTo>
                  <a:cubicBezTo>
                    <a:pt x="75962" y="37001"/>
                    <a:pt x="77243" y="35695"/>
                    <a:pt x="78500" y="34463"/>
                  </a:cubicBezTo>
                  <a:lnTo>
                    <a:pt x="78500" y="34463"/>
                  </a:lnTo>
                  <a:cubicBezTo>
                    <a:pt x="83564" y="29547"/>
                    <a:pt x="89318" y="25148"/>
                    <a:pt x="95602" y="21378"/>
                  </a:cubicBezTo>
                  <a:lnTo>
                    <a:pt x="95602" y="21378"/>
                  </a:lnTo>
                  <a:cubicBezTo>
                    <a:pt x="100876" y="18223"/>
                    <a:pt x="108799" y="14354"/>
                    <a:pt x="116795" y="17151"/>
                  </a:cubicBezTo>
                  <a:lnTo>
                    <a:pt x="116795" y="17151"/>
                  </a:lnTo>
                  <a:cubicBezTo>
                    <a:pt x="117879" y="17521"/>
                    <a:pt x="118927" y="18014"/>
                    <a:pt x="119925" y="18618"/>
                  </a:cubicBezTo>
                  <a:lnTo>
                    <a:pt x="119925" y="18618"/>
                  </a:lnTo>
                  <a:cubicBezTo>
                    <a:pt x="125445" y="21957"/>
                    <a:pt x="128735" y="28204"/>
                    <a:pt x="131642" y="33711"/>
                  </a:cubicBezTo>
                  <a:lnTo>
                    <a:pt x="131642" y="33711"/>
                  </a:lnTo>
                  <a:lnTo>
                    <a:pt x="131963" y="34327"/>
                  </a:lnTo>
                  <a:cubicBezTo>
                    <a:pt x="133109" y="36496"/>
                    <a:pt x="134131" y="38209"/>
                    <a:pt x="135166" y="39700"/>
                  </a:cubicBezTo>
                  <a:lnTo>
                    <a:pt x="135166" y="39700"/>
                  </a:lnTo>
                  <a:cubicBezTo>
                    <a:pt x="137729" y="43421"/>
                    <a:pt x="140575" y="46033"/>
                    <a:pt x="143841" y="47684"/>
                  </a:cubicBezTo>
                  <a:lnTo>
                    <a:pt x="143841" y="47684"/>
                  </a:lnTo>
                  <a:cubicBezTo>
                    <a:pt x="147093" y="49310"/>
                    <a:pt x="150580" y="49926"/>
                    <a:pt x="154018" y="50013"/>
                  </a:cubicBezTo>
                  <a:lnTo>
                    <a:pt x="154018" y="50013"/>
                  </a:lnTo>
                  <a:lnTo>
                    <a:pt x="154018" y="49951"/>
                  </a:lnTo>
                  <a:cubicBezTo>
                    <a:pt x="150593" y="49865"/>
                    <a:pt x="147118" y="49261"/>
                    <a:pt x="143865" y="47635"/>
                  </a:cubicBezTo>
                  <a:lnTo>
                    <a:pt x="143865" y="47635"/>
                  </a:lnTo>
                  <a:cubicBezTo>
                    <a:pt x="140612" y="45996"/>
                    <a:pt x="137779" y="43396"/>
                    <a:pt x="135216" y="39675"/>
                  </a:cubicBezTo>
                  <a:lnTo>
                    <a:pt x="135216" y="39675"/>
                  </a:lnTo>
                  <a:cubicBezTo>
                    <a:pt x="134181" y="38184"/>
                    <a:pt x="133170" y="36471"/>
                    <a:pt x="132024" y="34303"/>
                  </a:cubicBezTo>
                  <a:lnTo>
                    <a:pt x="132024" y="34303"/>
                  </a:lnTo>
                  <a:lnTo>
                    <a:pt x="131704" y="33699"/>
                  </a:lnTo>
                  <a:cubicBezTo>
                    <a:pt x="128796" y="28179"/>
                    <a:pt x="125494" y="21920"/>
                    <a:pt x="119949" y="18581"/>
                  </a:cubicBezTo>
                  <a:lnTo>
                    <a:pt x="119949" y="18581"/>
                  </a:lnTo>
                  <a:cubicBezTo>
                    <a:pt x="118951" y="17977"/>
                    <a:pt x="117892" y="17472"/>
                    <a:pt x="116807" y="17102"/>
                  </a:cubicBezTo>
                  <a:lnTo>
                    <a:pt x="116807" y="17102"/>
                  </a:lnTo>
                  <a:cubicBezTo>
                    <a:pt x="113419" y="15907"/>
                    <a:pt x="109673" y="15833"/>
                    <a:pt x="105681" y="16856"/>
                  </a:cubicBezTo>
                  <a:lnTo>
                    <a:pt x="105681" y="16856"/>
                  </a:lnTo>
                  <a:cubicBezTo>
                    <a:pt x="102576" y="17657"/>
                    <a:pt x="99274" y="19110"/>
                    <a:pt x="95565" y="21328"/>
                  </a:cubicBezTo>
                  <a:lnTo>
                    <a:pt x="95565" y="21328"/>
                  </a:lnTo>
                  <a:cubicBezTo>
                    <a:pt x="89269" y="25099"/>
                    <a:pt x="83515" y="29510"/>
                    <a:pt x="78451" y="34426"/>
                  </a:cubicBezTo>
                  <a:lnTo>
                    <a:pt x="78451" y="34426"/>
                  </a:lnTo>
                  <a:cubicBezTo>
                    <a:pt x="77194" y="35658"/>
                    <a:pt x="75913" y="36964"/>
                    <a:pt x="74520" y="38443"/>
                  </a:cubicBezTo>
                  <a:lnTo>
                    <a:pt x="74520" y="38443"/>
                  </a:lnTo>
                  <a:lnTo>
                    <a:pt x="74348" y="38628"/>
                  </a:lnTo>
                  <a:cubicBezTo>
                    <a:pt x="71169" y="42016"/>
                    <a:pt x="67879" y="45515"/>
                    <a:pt x="63037" y="46723"/>
                  </a:cubicBezTo>
                  <a:lnTo>
                    <a:pt x="63037" y="46723"/>
                  </a:lnTo>
                  <a:cubicBezTo>
                    <a:pt x="55139" y="48706"/>
                    <a:pt x="46649" y="43076"/>
                    <a:pt x="42670" y="36779"/>
                  </a:cubicBezTo>
                  <a:lnTo>
                    <a:pt x="42670" y="36779"/>
                  </a:lnTo>
                  <a:cubicBezTo>
                    <a:pt x="40119" y="32726"/>
                    <a:pt x="38714" y="28253"/>
                    <a:pt x="37347" y="23940"/>
                  </a:cubicBezTo>
                  <a:lnTo>
                    <a:pt x="37347" y="23940"/>
                  </a:lnTo>
                  <a:cubicBezTo>
                    <a:pt x="36521" y="21341"/>
                    <a:pt x="35671" y="18642"/>
                    <a:pt x="34574" y="16067"/>
                  </a:cubicBezTo>
                  <a:lnTo>
                    <a:pt x="34574" y="16067"/>
                  </a:lnTo>
                  <a:cubicBezTo>
                    <a:pt x="33478" y="13443"/>
                    <a:pt x="31457" y="9623"/>
                    <a:pt x="28081" y="6296"/>
                  </a:cubicBezTo>
                  <a:lnTo>
                    <a:pt x="28081" y="6296"/>
                  </a:lnTo>
                  <a:cubicBezTo>
                    <a:pt x="24951" y="3204"/>
                    <a:pt x="21452" y="1318"/>
                    <a:pt x="17682" y="690"/>
                  </a:cubicBezTo>
                  <a:lnTo>
                    <a:pt x="17682" y="690"/>
                  </a:lnTo>
                  <a:cubicBezTo>
                    <a:pt x="16770" y="542"/>
                    <a:pt x="15846" y="468"/>
                    <a:pt x="14897" y="468"/>
                  </a:cubicBezTo>
                  <a:lnTo>
                    <a:pt x="14897" y="468"/>
                  </a:lnTo>
                  <a:cubicBezTo>
                    <a:pt x="11152" y="468"/>
                    <a:pt x="7147" y="1663"/>
                    <a:pt x="2724" y="40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3"/>
            <p:cNvSpPr/>
            <p:nvPr/>
          </p:nvSpPr>
          <p:spPr>
            <a:xfrm>
              <a:off x="1896625" y="1911350"/>
              <a:ext cx="3850475" cy="1291000"/>
            </a:xfrm>
            <a:custGeom>
              <a:rect b="b" l="l" r="r" t="t"/>
              <a:pathLst>
                <a:path extrusionOk="0" h="51640" w="154019">
                  <a:moveTo>
                    <a:pt x="1861" y="3993"/>
                  </a:moveTo>
                  <a:cubicBezTo>
                    <a:pt x="1393" y="4202"/>
                    <a:pt x="925" y="4400"/>
                    <a:pt x="457" y="4609"/>
                  </a:cubicBezTo>
                  <a:lnTo>
                    <a:pt x="457" y="4609"/>
                  </a:lnTo>
                  <a:cubicBezTo>
                    <a:pt x="296" y="4671"/>
                    <a:pt x="149" y="4732"/>
                    <a:pt x="1" y="4782"/>
                  </a:cubicBezTo>
                  <a:lnTo>
                    <a:pt x="1" y="4782"/>
                  </a:lnTo>
                  <a:lnTo>
                    <a:pt x="1" y="4843"/>
                  </a:lnTo>
                  <a:cubicBezTo>
                    <a:pt x="161" y="4782"/>
                    <a:pt x="321" y="4720"/>
                    <a:pt x="481" y="4658"/>
                  </a:cubicBezTo>
                  <a:lnTo>
                    <a:pt x="481" y="4658"/>
                  </a:lnTo>
                  <a:cubicBezTo>
                    <a:pt x="949" y="4449"/>
                    <a:pt x="1430" y="4239"/>
                    <a:pt x="1886" y="4042"/>
                  </a:cubicBezTo>
                  <a:lnTo>
                    <a:pt x="1886" y="4042"/>
                  </a:lnTo>
                  <a:cubicBezTo>
                    <a:pt x="6420" y="2059"/>
                    <a:pt x="11115" y="1"/>
                    <a:pt x="16339" y="826"/>
                  </a:cubicBezTo>
                  <a:lnTo>
                    <a:pt x="16339" y="826"/>
                  </a:lnTo>
                  <a:cubicBezTo>
                    <a:pt x="25099" y="2182"/>
                    <a:pt x="31285" y="10067"/>
                    <a:pt x="34156" y="16980"/>
                  </a:cubicBezTo>
                  <a:lnTo>
                    <a:pt x="34156" y="16980"/>
                  </a:lnTo>
                  <a:cubicBezTo>
                    <a:pt x="35289" y="19740"/>
                    <a:pt x="36176" y="22611"/>
                    <a:pt x="37014" y="25383"/>
                  </a:cubicBezTo>
                  <a:lnTo>
                    <a:pt x="37014" y="25383"/>
                  </a:lnTo>
                  <a:cubicBezTo>
                    <a:pt x="38419" y="29954"/>
                    <a:pt x="39860" y="34673"/>
                    <a:pt x="42522" y="38973"/>
                  </a:cubicBezTo>
                  <a:lnTo>
                    <a:pt x="42522" y="38973"/>
                  </a:lnTo>
                  <a:cubicBezTo>
                    <a:pt x="44690" y="42473"/>
                    <a:pt x="48103" y="45639"/>
                    <a:pt x="51861" y="47660"/>
                  </a:cubicBezTo>
                  <a:lnTo>
                    <a:pt x="51861" y="47660"/>
                  </a:lnTo>
                  <a:cubicBezTo>
                    <a:pt x="53192" y="48375"/>
                    <a:pt x="54547" y="48929"/>
                    <a:pt x="55903" y="49323"/>
                  </a:cubicBezTo>
                  <a:lnTo>
                    <a:pt x="55903" y="49323"/>
                  </a:lnTo>
                  <a:cubicBezTo>
                    <a:pt x="56568" y="49521"/>
                    <a:pt x="57221" y="49668"/>
                    <a:pt x="57874" y="49779"/>
                  </a:cubicBezTo>
                  <a:lnTo>
                    <a:pt x="57874" y="49779"/>
                  </a:lnTo>
                  <a:cubicBezTo>
                    <a:pt x="60030" y="50149"/>
                    <a:pt x="62113" y="50075"/>
                    <a:pt x="64047" y="49557"/>
                  </a:cubicBezTo>
                  <a:lnTo>
                    <a:pt x="64047" y="49557"/>
                  </a:lnTo>
                  <a:cubicBezTo>
                    <a:pt x="68791" y="48288"/>
                    <a:pt x="71945" y="44789"/>
                    <a:pt x="75001" y="41413"/>
                  </a:cubicBezTo>
                  <a:lnTo>
                    <a:pt x="75001" y="41413"/>
                  </a:lnTo>
                  <a:lnTo>
                    <a:pt x="75383" y="40994"/>
                  </a:lnTo>
                  <a:cubicBezTo>
                    <a:pt x="76677" y="39565"/>
                    <a:pt x="77970" y="38197"/>
                    <a:pt x="79240" y="36916"/>
                  </a:cubicBezTo>
                  <a:lnTo>
                    <a:pt x="79240" y="36916"/>
                  </a:lnTo>
                  <a:cubicBezTo>
                    <a:pt x="84230" y="31889"/>
                    <a:pt x="89861" y="27280"/>
                    <a:pt x="95972" y="23227"/>
                  </a:cubicBezTo>
                  <a:lnTo>
                    <a:pt x="95972" y="23227"/>
                  </a:lnTo>
                  <a:cubicBezTo>
                    <a:pt x="104314" y="17694"/>
                    <a:pt x="111115" y="16043"/>
                    <a:pt x="117387" y="18015"/>
                  </a:cubicBezTo>
                  <a:lnTo>
                    <a:pt x="117387" y="18015"/>
                  </a:lnTo>
                  <a:cubicBezTo>
                    <a:pt x="118508" y="18360"/>
                    <a:pt x="119592" y="18840"/>
                    <a:pt x="120627" y="19419"/>
                  </a:cubicBezTo>
                  <a:lnTo>
                    <a:pt x="120627" y="19419"/>
                  </a:lnTo>
                  <a:cubicBezTo>
                    <a:pt x="126431" y="22697"/>
                    <a:pt x="129942" y="29079"/>
                    <a:pt x="133035" y="34710"/>
                  </a:cubicBezTo>
                  <a:lnTo>
                    <a:pt x="133035" y="34710"/>
                  </a:lnTo>
                  <a:lnTo>
                    <a:pt x="133257" y="35104"/>
                  </a:lnTo>
                  <a:cubicBezTo>
                    <a:pt x="134008" y="36484"/>
                    <a:pt x="135179" y="38542"/>
                    <a:pt x="136571" y="40501"/>
                  </a:cubicBezTo>
                  <a:lnTo>
                    <a:pt x="136571" y="40501"/>
                  </a:lnTo>
                  <a:cubicBezTo>
                    <a:pt x="139245" y="44259"/>
                    <a:pt x="142153" y="46859"/>
                    <a:pt x="145479" y="48449"/>
                  </a:cubicBezTo>
                  <a:lnTo>
                    <a:pt x="145479" y="48449"/>
                  </a:lnTo>
                  <a:cubicBezTo>
                    <a:pt x="148005" y="49668"/>
                    <a:pt x="150802" y="50334"/>
                    <a:pt x="154018" y="50494"/>
                  </a:cubicBezTo>
                  <a:lnTo>
                    <a:pt x="154018" y="50494"/>
                  </a:lnTo>
                  <a:lnTo>
                    <a:pt x="154018" y="50445"/>
                  </a:lnTo>
                  <a:cubicBezTo>
                    <a:pt x="151123" y="50284"/>
                    <a:pt x="148227" y="49718"/>
                    <a:pt x="145504" y="48412"/>
                  </a:cubicBezTo>
                  <a:lnTo>
                    <a:pt x="145504" y="48412"/>
                  </a:lnTo>
                  <a:cubicBezTo>
                    <a:pt x="142190" y="46822"/>
                    <a:pt x="139282" y="44222"/>
                    <a:pt x="136620" y="40477"/>
                  </a:cubicBezTo>
                  <a:lnTo>
                    <a:pt x="136620" y="40477"/>
                  </a:lnTo>
                  <a:cubicBezTo>
                    <a:pt x="135240" y="38518"/>
                    <a:pt x="134070" y="36460"/>
                    <a:pt x="133306" y="35080"/>
                  </a:cubicBezTo>
                  <a:lnTo>
                    <a:pt x="133306" y="35080"/>
                  </a:lnTo>
                  <a:lnTo>
                    <a:pt x="133096" y="34686"/>
                  </a:lnTo>
                  <a:cubicBezTo>
                    <a:pt x="129991" y="29055"/>
                    <a:pt x="126480" y="22660"/>
                    <a:pt x="120652" y="19370"/>
                  </a:cubicBezTo>
                  <a:lnTo>
                    <a:pt x="120652" y="19370"/>
                  </a:lnTo>
                  <a:cubicBezTo>
                    <a:pt x="119617" y="18791"/>
                    <a:pt x="118520" y="18323"/>
                    <a:pt x="117399" y="17965"/>
                  </a:cubicBezTo>
                  <a:lnTo>
                    <a:pt x="117399" y="17965"/>
                  </a:lnTo>
                  <a:cubicBezTo>
                    <a:pt x="113900" y="16869"/>
                    <a:pt x="110080" y="16930"/>
                    <a:pt x="106039" y="18150"/>
                  </a:cubicBezTo>
                  <a:lnTo>
                    <a:pt x="106039" y="18150"/>
                  </a:lnTo>
                  <a:cubicBezTo>
                    <a:pt x="102909" y="19111"/>
                    <a:pt x="99607" y="20750"/>
                    <a:pt x="95935" y="23190"/>
                  </a:cubicBezTo>
                  <a:lnTo>
                    <a:pt x="95935" y="23190"/>
                  </a:lnTo>
                  <a:cubicBezTo>
                    <a:pt x="89824" y="27243"/>
                    <a:pt x="84193" y="31852"/>
                    <a:pt x="79203" y="36879"/>
                  </a:cubicBezTo>
                  <a:lnTo>
                    <a:pt x="79203" y="36879"/>
                  </a:lnTo>
                  <a:cubicBezTo>
                    <a:pt x="77921" y="38160"/>
                    <a:pt x="76627" y="39540"/>
                    <a:pt x="75334" y="40957"/>
                  </a:cubicBezTo>
                  <a:lnTo>
                    <a:pt x="75334" y="40957"/>
                  </a:lnTo>
                  <a:lnTo>
                    <a:pt x="74952" y="41376"/>
                  </a:lnTo>
                  <a:cubicBezTo>
                    <a:pt x="71908" y="44752"/>
                    <a:pt x="68754" y="48251"/>
                    <a:pt x="64035" y="49508"/>
                  </a:cubicBezTo>
                  <a:lnTo>
                    <a:pt x="64035" y="49508"/>
                  </a:lnTo>
                  <a:cubicBezTo>
                    <a:pt x="56026" y="51640"/>
                    <a:pt x="46834" y="45812"/>
                    <a:pt x="42571" y="38949"/>
                  </a:cubicBezTo>
                  <a:lnTo>
                    <a:pt x="42571" y="38949"/>
                  </a:lnTo>
                  <a:cubicBezTo>
                    <a:pt x="39922" y="34661"/>
                    <a:pt x="38468" y="29942"/>
                    <a:pt x="37076" y="25371"/>
                  </a:cubicBezTo>
                  <a:lnTo>
                    <a:pt x="37076" y="25371"/>
                  </a:lnTo>
                  <a:cubicBezTo>
                    <a:pt x="36226" y="22598"/>
                    <a:pt x="35351" y="19727"/>
                    <a:pt x="34205" y="16967"/>
                  </a:cubicBezTo>
                  <a:lnTo>
                    <a:pt x="34205" y="16967"/>
                  </a:lnTo>
                  <a:cubicBezTo>
                    <a:pt x="33059" y="14195"/>
                    <a:pt x="30940" y="10154"/>
                    <a:pt x="27379" y="6630"/>
                  </a:cubicBezTo>
                  <a:lnTo>
                    <a:pt x="27379" y="6630"/>
                  </a:lnTo>
                  <a:cubicBezTo>
                    <a:pt x="24064" y="3365"/>
                    <a:pt x="20356" y="1393"/>
                    <a:pt x="16351" y="765"/>
                  </a:cubicBezTo>
                  <a:lnTo>
                    <a:pt x="16351" y="765"/>
                  </a:lnTo>
                  <a:cubicBezTo>
                    <a:pt x="15538" y="642"/>
                    <a:pt x="14737" y="580"/>
                    <a:pt x="13948" y="580"/>
                  </a:cubicBezTo>
                  <a:lnTo>
                    <a:pt x="13948" y="580"/>
                  </a:lnTo>
                  <a:cubicBezTo>
                    <a:pt x="9648" y="580"/>
                    <a:pt x="5693" y="2317"/>
                    <a:pt x="1861" y="399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3"/>
            <p:cNvSpPr/>
            <p:nvPr/>
          </p:nvSpPr>
          <p:spPr>
            <a:xfrm>
              <a:off x="1896625" y="1874400"/>
              <a:ext cx="3850475" cy="1351050"/>
            </a:xfrm>
            <a:custGeom>
              <a:rect b="b" l="l" r="r" t="t"/>
              <a:pathLst>
                <a:path extrusionOk="0" h="54042" w="154019">
                  <a:moveTo>
                    <a:pt x="1" y="3487"/>
                  </a:moveTo>
                  <a:lnTo>
                    <a:pt x="1" y="3992"/>
                  </a:lnTo>
                  <a:cubicBezTo>
                    <a:pt x="5484" y="1085"/>
                    <a:pt x="10412" y="0"/>
                    <a:pt x="14996" y="678"/>
                  </a:cubicBezTo>
                  <a:lnTo>
                    <a:pt x="14996" y="678"/>
                  </a:lnTo>
                  <a:cubicBezTo>
                    <a:pt x="24188" y="2021"/>
                    <a:pt x="30632" y="10264"/>
                    <a:pt x="33589" y="17534"/>
                  </a:cubicBezTo>
                  <a:lnTo>
                    <a:pt x="33589" y="17534"/>
                  </a:lnTo>
                  <a:cubicBezTo>
                    <a:pt x="34772" y="20441"/>
                    <a:pt x="35671" y="23485"/>
                    <a:pt x="36546" y="26430"/>
                  </a:cubicBezTo>
                  <a:lnTo>
                    <a:pt x="36546" y="26430"/>
                  </a:lnTo>
                  <a:cubicBezTo>
                    <a:pt x="37975" y="31260"/>
                    <a:pt x="39454" y="36262"/>
                    <a:pt x="42238" y="40809"/>
                  </a:cubicBezTo>
                  <a:lnTo>
                    <a:pt x="42238" y="40809"/>
                  </a:lnTo>
                  <a:cubicBezTo>
                    <a:pt x="45269" y="45787"/>
                    <a:pt x="50654" y="50235"/>
                    <a:pt x="56445" y="51910"/>
                  </a:cubicBezTo>
                  <a:lnTo>
                    <a:pt x="56445" y="51910"/>
                  </a:lnTo>
                  <a:cubicBezTo>
                    <a:pt x="59316" y="52748"/>
                    <a:pt x="62285" y="52908"/>
                    <a:pt x="65119" y="52107"/>
                  </a:cubicBezTo>
                  <a:lnTo>
                    <a:pt x="65119" y="52107"/>
                  </a:lnTo>
                  <a:cubicBezTo>
                    <a:pt x="69814" y="50777"/>
                    <a:pt x="72869" y="47253"/>
                    <a:pt x="75814" y="43852"/>
                  </a:cubicBezTo>
                  <a:lnTo>
                    <a:pt x="75814" y="43852"/>
                  </a:lnTo>
                  <a:lnTo>
                    <a:pt x="76369" y="43224"/>
                  </a:lnTo>
                  <a:cubicBezTo>
                    <a:pt x="82258" y="36459"/>
                    <a:pt x="89023" y="30274"/>
                    <a:pt x="96490" y="24828"/>
                  </a:cubicBezTo>
                  <a:lnTo>
                    <a:pt x="96490" y="24828"/>
                  </a:lnTo>
                  <a:cubicBezTo>
                    <a:pt x="104609" y="18889"/>
                    <a:pt x="111633" y="16868"/>
                    <a:pt x="117929" y="18643"/>
                  </a:cubicBezTo>
                  <a:lnTo>
                    <a:pt x="117929" y="18643"/>
                  </a:lnTo>
                  <a:cubicBezTo>
                    <a:pt x="117978" y="18655"/>
                    <a:pt x="118015" y="18667"/>
                    <a:pt x="118064" y="18680"/>
                  </a:cubicBezTo>
                  <a:lnTo>
                    <a:pt x="118064" y="18680"/>
                  </a:lnTo>
                  <a:cubicBezTo>
                    <a:pt x="126036" y="20996"/>
                    <a:pt x="130398" y="28623"/>
                    <a:pt x="134242" y="35363"/>
                  </a:cubicBezTo>
                  <a:lnTo>
                    <a:pt x="134242" y="35363"/>
                  </a:lnTo>
                  <a:lnTo>
                    <a:pt x="134353" y="35535"/>
                  </a:lnTo>
                  <a:cubicBezTo>
                    <a:pt x="137434" y="40920"/>
                    <a:pt x="141093" y="46279"/>
                    <a:pt x="147020" y="48978"/>
                  </a:cubicBezTo>
                  <a:lnTo>
                    <a:pt x="147020" y="48978"/>
                  </a:lnTo>
                  <a:cubicBezTo>
                    <a:pt x="149287" y="50013"/>
                    <a:pt x="151640" y="50567"/>
                    <a:pt x="154018" y="50777"/>
                  </a:cubicBezTo>
                  <a:lnTo>
                    <a:pt x="154018" y="50777"/>
                  </a:lnTo>
                  <a:lnTo>
                    <a:pt x="154018" y="50358"/>
                  </a:lnTo>
                  <a:cubicBezTo>
                    <a:pt x="151689" y="50148"/>
                    <a:pt x="149410" y="49619"/>
                    <a:pt x="147217" y="48608"/>
                  </a:cubicBezTo>
                  <a:lnTo>
                    <a:pt x="147217" y="48608"/>
                  </a:lnTo>
                  <a:cubicBezTo>
                    <a:pt x="141426" y="45971"/>
                    <a:pt x="137815" y="40686"/>
                    <a:pt x="134772" y="35375"/>
                  </a:cubicBezTo>
                  <a:lnTo>
                    <a:pt x="134772" y="35375"/>
                  </a:lnTo>
                  <a:lnTo>
                    <a:pt x="134674" y="35202"/>
                  </a:lnTo>
                  <a:cubicBezTo>
                    <a:pt x="130755" y="28352"/>
                    <a:pt x="126307" y="20589"/>
                    <a:pt x="118040" y="18248"/>
                  </a:cubicBezTo>
                  <a:lnTo>
                    <a:pt x="118040" y="18248"/>
                  </a:lnTo>
                  <a:cubicBezTo>
                    <a:pt x="111571" y="16425"/>
                    <a:pt x="104412" y="18458"/>
                    <a:pt x="96157" y="24495"/>
                  </a:cubicBezTo>
                  <a:lnTo>
                    <a:pt x="96157" y="24495"/>
                  </a:lnTo>
                  <a:cubicBezTo>
                    <a:pt x="88665" y="29954"/>
                    <a:pt x="81876" y="36164"/>
                    <a:pt x="75974" y="42953"/>
                  </a:cubicBezTo>
                  <a:lnTo>
                    <a:pt x="75974" y="42953"/>
                  </a:lnTo>
                  <a:lnTo>
                    <a:pt x="75420" y="43581"/>
                  </a:lnTo>
                  <a:cubicBezTo>
                    <a:pt x="72512" y="46945"/>
                    <a:pt x="69506" y="50407"/>
                    <a:pt x="64934" y="51701"/>
                  </a:cubicBezTo>
                  <a:lnTo>
                    <a:pt x="64934" y="51701"/>
                  </a:lnTo>
                  <a:cubicBezTo>
                    <a:pt x="56642" y="54042"/>
                    <a:pt x="47093" y="47918"/>
                    <a:pt x="42657" y="40636"/>
                  </a:cubicBezTo>
                  <a:lnTo>
                    <a:pt x="42657" y="40636"/>
                  </a:lnTo>
                  <a:cubicBezTo>
                    <a:pt x="39910" y="36139"/>
                    <a:pt x="38431" y="31173"/>
                    <a:pt x="37014" y="26368"/>
                  </a:cubicBezTo>
                  <a:lnTo>
                    <a:pt x="37014" y="26368"/>
                  </a:lnTo>
                  <a:cubicBezTo>
                    <a:pt x="36139" y="23411"/>
                    <a:pt x="35228" y="20355"/>
                    <a:pt x="34032" y="17423"/>
                  </a:cubicBezTo>
                  <a:lnTo>
                    <a:pt x="34032" y="17423"/>
                  </a:lnTo>
                  <a:cubicBezTo>
                    <a:pt x="31026" y="10030"/>
                    <a:pt x="24459" y="1639"/>
                    <a:pt x="15033" y="259"/>
                  </a:cubicBezTo>
                  <a:lnTo>
                    <a:pt x="15033" y="259"/>
                  </a:lnTo>
                  <a:cubicBezTo>
                    <a:pt x="14133" y="123"/>
                    <a:pt x="13222" y="62"/>
                    <a:pt x="12285" y="62"/>
                  </a:cubicBezTo>
                  <a:lnTo>
                    <a:pt x="12285" y="62"/>
                  </a:lnTo>
                  <a:cubicBezTo>
                    <a:pt x="8465" y="62"/>
                    <a:pt x="4399" y="1195"/>
                    <a:pt x="1" y="348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 name="Google Shape;1194;p33"/>
          <p:cNvGrpSpPr/>
          <p:nvPr/>
        </p:nvGrpSpPr>
        <p:grpSpPr>
          <a:xfrm flipH="1" rot="-538580">
            <a:off x="5494389" y="-210816"/>
            <a:ext cx="3318038" cy="2031459"/>
            <a:chOff x="547475" y="1055975"/>
            <a:chExt cx="2585925" cy="1583225"/>
          </a:xfrm>
        </p:grpSpPr>
        <p:sp>
          <p:nvSpPr>
            <p:cNvPr id="1195" name="Google Shape;1195;p33"/>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3"/>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3"/>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3"/>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3"/>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3"/>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3"/>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3"/>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3"/>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3"/>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3"/>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3"/>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3"/>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3"/>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3"/>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3"/>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3"/>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3"/>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3"/>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 name="Google Shape;1214;p33"/>
          <p:cNvSpPr/>
          <p:nvPr/>
        </p:nvSpPr>
        <p:spPr>
          <a:xfrm>
            <a:off x="1558500" y="891600"/>
            <a:ext cx="6027000" cy="3360300"/>
          </a:xfrm>
          <a:prstGeom prst="rect">
            <a:avLst/>
          </a:prstGeom>
          <a:solidFill>
            <a:schemeClr val="accent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3"/>
          <p:cNvSpPr txBox="1"/>
          <p:nvPr>
            <p:ph type="title"/>
          </p:nvPr>
        </p:nvSpPr>
        <p:spPr>
          <a:xfrm>
            <a:off x="1790550" y="2246475"/>
            <a:ext cx="5562900" cy="831900"/>
          </a:xfrm>
          <a:prstGeom prst="rect">
            <a:avLst/>
          </a:prstGeom>
        </p:spPr>
        <p:txBody>
          <a:bodyPr anchorCtr="0" anchor="ctr" bIns="91425" lIns="91425" spcFirstLastPara="1" rIns="91425" wrap="square" tIns="91425">
            <a:noAutofit/>
          </a:bodyPr>
          <a:lstStyle>
            <a:lvl1pPr lvl="0">
              <a:spcBef>
                <a:spcPts val="0"/>
              </a:spcBef>
              <a:spcAft>
                <a:spcPts val="0"/>
              </a:spcAft>
              <a:buSzPts val="4500"/>
              <a:buNone/>
              <a:defRPr sz="5300">
                <a:solidFill>
                  <a:schemeClr val="lt1"/>
                </a:solidFill>
              </a:defRPr>
            </a:lvl1pPr>
            <a:lvl2pPr lvl="1" algn="ctr">
              <a:spcBef>
                <a:spcPts val="0"/>
              </a:spcBef>
              <a:spcAft>
                <a:spcPts val="0"/>
              </a:spcAft>
              <a:buSzPts val="4500"/>
              <a:buNone/>
              <a:defRPr sz="4500"/>
            </a:lvl2pPr>
            <a:lvl3pPr lvl="2" algn="ctr">
              <a:spcBef>
                <a:spcPts val="0"/>
              </a:spcBef>
              <a:spcAft>
                <a:spcPts val="0"/>
              </a:spcAft>
              <a:buSzPts val="4500"/>
              <a:buNone/>
              <a:defRPr sz="4500"/>
            </a:lvl3pPr>
            <a:lvl4pPr lvl="3" algn="ctr">
              <a:spcBef>
                <a:spcPts val="0"/>
              </a:spcBef>
              <a:spcAft>
                <a:spcPts val="0"/>
              </a:spcAft>
              <a:buSzPts val="4500"/>
              <a:buNone/>
              <a:defRPr sz="4500"/>
            </a:lvl4pPr>
            <a:lvl5pPr lvl="4" algn="ctr">
              <a:spcBef>
                <a:spcPts val="0"/>
              </a:spcBef>
              <a:spcAft>
                <a:spcPts val="0"/>
              </a:spcAft>
              <a:buSzPts val="4500"/>
              <a:buNone/>
              <a:defRPr sz="4500"/>
            </a:lvl5pPr>
            <a:lvl6pPr lvl="5" algn="ctr">
              <a:spcBef>
                <a:spcPts val="0"/>
              </a:spcBef>
              <a:spcAft>
                <a:spcPts val="0"/>
              </a:spcAft>
              <a:buSzPts val="4500"/>
              <a:buNone/>
              <a:defRPr sz="4500"/>
            </a:lvl6pPr>
            <a:lvl7pPr lvl="6" algn="ctr">
              <a:spcBef>
                <a:spcPts val="0"/>
              </a:spcBef>
              <a:spcAft>
                <a:spcPts val="0"/>
              </a:spcAft>
              <a:buSzPts val="4500"/>
              <a:buNone/>
              <a:defRPr sz="4500"/>
            </a:lvl7pPr>
            <a:lvl8pPr lvl="7" algn="ctr">
              <a:spcBef>
                <a:spcPts val="0"/>
              </a:spcBef>
              <a:spcAft>
                <a:spcPts val="0"/>
              </a:spcAft>
              <a:buSzPts val="4500"/>
              <a:buNone/>
              <a:defRPr sz="4500"/>
            </a:lvl8pPr>
            <a:lvl9pPr lvl="8" algn="ctr">
              <a:spcBef>
                <a:spcPts val="0"/>
              </a:spcBef>
              <a:spcAft>
                <a:spcPts val="0"/>
              </a:spcAft>
              <a:buSzPts val="4500"/>
              <a:buNone/>
              <a:defRPr sz="4500"/>
            </a:lvl9pPr>
          </a:lstStyle>
          <a:p/>
        </p:txBody>
      </p:sp>
      <p:sp>
        <p:nvSpPr>
          <p:cNvPr id="1216" name="Google Shape;1216;p33"/>
          <p:cNvSpPr txBox="1"/>
          <p:nvPr>
            <p:ph idx="1" type="subTitle"/>
          </p:nvPr>
        </p:nvSpPr>
        <p:spPr>
          <a:xfrm>
            <a:off x="1790550" y="3257800"/>
            <a:ext cx="5562900" cy="556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600"/>
              <a:buNone/>
              <a:defRPr sz="1600">
                <a:solidFill>
                  <a:schemeClr val="lt1"/>
                </a:solidFill>
              </a:defRPr>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
        <p:nvSpPr>
          <p:cNvPr id="1217" name="Google Shape;1217;p33"/>
          <p:cNvSpPr txBox="1"/>
          <p:nvPr>
            <p:ph hasCustomPrompt="1" idx="2" type="title"/>
          </p:nvPr>
        </p:nvSpPr>
        <p:spPr>
          <a:xfrm>
            <a:off x="1790550" y="1201250"/>
            <a:ext cx="1802100" cy="1209000"/>
          </a:xfrm>
          <a:prstGeom prst="rect">
            <a:avLst/>
          </a:prstGeom>
        </p:spPr>
        <p:txBody>
          <a:bodyPr anchorCtr="0" anchor="b" bIns="91425" lIns="91425" spcFirstLastPara="1" rIns="91425" wrap="square" tIns="91425">
            <a:noAutofit/>
          </a:bodyPr>
          <a:lstStyle>
            <a:lvl1pPr lvl="0">
              <a:spcBef>
                <a:spcPts val="0"/>
              </a:spcBef>
              <a:spcAft>
                <a:spcPts val="0"/>
              </a:spcAft>
              <a:buSzPts val="6000"/>
              <a:buNone/>
              <a:defRPr sz="10000">
                <a:solidFill>
                  <a:schemeClr val="lt1"/>
                </a:solidFill>
              </a:defRPr>
            </a:lvl1pPr>
            <a:lvl2pPr lvl="1" algn="ctr">
              <a:spcBef>
                <a:spcPts val="0"/>
              </a:spcBef>
              <a:spcAft>
                <a:spcPts val="0"/>
              </a:spcAft>
              <a:buClr>
                <a:schemeClr val="dk2"/>
              </a:buClr>
              <a:buSzPts val="6000"/>
              <a:buNone/>
              <a:defRPr sz="6000">
                <a:solidFill>
                  <a:schemeClr val="dk2"/>
                </a:solidFill>
              </a:defRPr>
            </a:lvl2pPr>
            <a:lvl3pPr lvl="2" algn="ctr">
              <a:spcBef>
                <a:spcPts val="0"/>
              </a:spcBef>
              <a:spcAft>
                <a:spcPts val="0"/>
              </a:spcAft>
              <a:buClr>
                <a:schemeClr val="dk2"/>
              </a:buClr>
              <a:buSzPts val="6000"/>
              <a:buNone/>
              <a:defRPr sz="6000">
                <a:solidFill>
                  <a:schemeClr val="dk2"/>
                </a:solidFill>
              </a:defRPr>
            </a:lvl3pPr>
            <a:lvl4pPr lvl="3" algn="ctr">
              <a:spcBef>
                <a:spcPts val="0"/>
              </a:spcBef>
              <a:spcAft>
                <a:spcPts val="0"/>
              </a:spcAft>
              <a:buClr>
                <a:schemeClr val="dk2"/>
              </a:buClr>
              <a:buSzPts val="6000"/>
              <a:buNone/>
              <a:defRPr sz="6000">
                <a:solidFill>
                  <a:schemeClr val="dk2"/>
                </a:solidFill>
              </a:defRPr>
            </a:lvl4pPr>
            <a:lvl5pPr lvl="4" algn="ctr">
              <a:spcBef>
                <a:spcPts val="0"/>
              </a:spcBef>
              <a:spcAft>
                <a:spcPts val="0"/>
              </a:spcAft>
              <a:buClr>
                <a:schemeClr val="dk2"/>
              </a:buClr>
              <a:buSzPts val="6000"/>
              <a:buNone/>
              <a:defRPr sz="6000">
                <a:solidFill>
                  <a:schemeClr val="dk2"/>
                </a:solidFill>
              </a:defRPr>
            </a:lvl5pPr>
            <a:lvl6pPr lvl="5" algn="ctr">
              <a:spcBef>
                <a:spcPts val="0"/>
              </a:spcBef>
              <a:spcAft>
                <a:spcPts val="0"/>
              </a:spcAft>
              <a:buClr>
                <a:schemeClr val="dk2"/>
              </a:buClr>
              <a:buSzPts val="6000"/>
              <a:buNone/>
              <a:defRPr sz="6000">
                <a:solidFill>
                  <a:schemeClr val="dk2"/>
                </a:solidFill>
              </a:defRPr>
            </a:lvl6pPr>
            <a:lvl7pPr lvl="6" algn="ctr">
              <a:spcBef>
                <a:spcPts val="0"/>
              </a:spcBef>
              <a:spcAft>
                <a:spcPts val="0"/>
              </a:spcAft>
              <a:buClr>
                <a:schemeClr val="dk2"/>
              </a:buClr>
              <a:buSzPts val="6000"/>
              <a:buNone/>
              <a:defRPr sz="6000">
                <a:solidFill>
                  <a:schemeClr val="dk2"/>
                </a:solidFill>
              </a:defRPr>
            </a:lvl7pPr>
            <a:lvl8pPr lvl="7" algn="ctr">
              <a:spcBef>
                <a:spcPts val="0"/>
              </a:spcBef>
              <a:spcAft>
                <a:spcPts val="0"/>
              </a:spcAft>
              <a:buClr>
                <a:schemeClr val="dk2"/>
              </a:buClr>
              <a:buSzPts val="6000"/>
              <a:buNone/>
              <a:defRPr sz="6000">
                <a:solidFill>
                  <a:schemeClr val="dk2"/>
                </a:solidFill>
              </a:defRPr>
            </a:lvl8pPr>
            <a:lvl9pPr lvl="8" algn="ctr">
              <a:spcBef>
                <a:spcPts val="0"/>
              </a:spcBef>
              <a:spcAft>
                <a:spcPts val="0"/>
              </a:spcAft>
              <a:buClr>
                <a:schemeClr val="dk2"/>
              </a:buClr>
              <a:buSzPts val="6000"/>
              <a:buNone/>
              <a:defRPr sz="6000">
                <a:solidFill>
                  <a:schemeClr val="dk2"/>
                </a:solidFill>
              </a:defRPr>
            </a:lvl9pPr>
          </a:lstStyle>
          <a:p>
            <a:r>
              <a:t>xx%</a:t>
            </a:r>
          </a:p>
        </p:txBody>
      </p:sp>
      <p:grpSp>
        <p:nvGrpSpPr>
          <p:cNvPr id="1218" name="Google Shape;1218;p33"/>
          <p:cNvGrpSpPr/>
          <p:nvPr/>
        </p:nvGrpSpPr>
        <p:grpSpPr>
          <a:xfrm rot="-2304655">
            <a:off x="598775" y="4241553"/>
            <a:ext cx="790989" cy="779338"/>
            <a:chOff x="325275" y="443025"/>
            <a:chExt cx="1301825" cy="1282650"/>
          </a:xfrm>
        </p:grpSpPr>
        <p:sp>
          <p:nvSpPr>
            <p:cNvPr id="1219" name="Google Shape;1219;p33"/>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3"/>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 name="Google Shape;1221;p33"/>
          <p:cNvGrpSpPr/>
          <p:nvPr/>
        </p:nvGrpSpPr>
        <p:grpSpPr>
          <a:xfrm>
            <a:off x="130033" y="3255167"/>
            <a:ext cx="1230966" cy="1253100"/>
            <a:chOff x="-929037" y="2557788"/>
            <a:chExt cx="955200" cy="972375"/>
          </a:xfrm>
        </p:grpSpPr>
        <p:sp>
          <p:nvSpPr>
            <p:cNvPr id="1222" name="Google Shape;1222;p33"/>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3"/>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3"/>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TITLE_ONLY_5">
    <p:spTree>
      <p:nvGrpSpPr>
        <p:cNvPr id="1225" name="Shape 1225"/>
        <p:cNvGrpSpPr/>
        <p:nvPr/>
      </p:nvGrpSpPr>
      <p:grpSpPr>
        <a:xfrm>
          <a:off x="0" y="0"/>
          <a:ext cx="0" cy="0"/>
          <a:chOff x="0" y="0"/>
          <a:chExt cx="0" cy="0"/>
        </a:xfrm>
      </p:grpSpPr>
      <p:sp>
        <p:nvSpPr>
          <p:cNvPr id="1226" name="Google Shape;1226;p34"/>
          <p:cNvSpPr txBox="1"/>
          <p:nvPr>
            <p:ph type="title"/>
          </p:nvPr>
        </p:nvSpPr>
        <p:spPr>
          <a:xfrm>
            <a:off x="713225" y="539500"/>
            <a:ext cx="85206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1227" name="Google Shape;1227;p34"/>
          <p:cNvGrpSpPr/>
          <p:nvPr/>
        </p:nvGrpSpPr>
        <p:grpSpPr>
          <a:xfrm>
            <a:off x="0" y="-12412"/>
            <a:ext cx="9218592" cy="1103803"/>
            <a:chOff x="238125" y="1986700"/>
            <a:chExt cx="7132925" cy="1703925"/>
          </a:xfrm>
        </p:grpSpPr>
        <p:sp>
          <p:nvSpPr>
            <p:cNvPr id="1228" name="Google Shape;1228;p34"/>
            <p:cNvSpPr/>
            <p:nvPr/>
          </p:nvSpPr>
          <p:spPr>
            <a:xfrm>
              <a:off x="1954000" y="2022100"/>
              <a:ext cx="5417050" cy="1668525"/>
            </a:xfrm>
            <a:custGeom>
              <a:rect b="b" l="l" r="r" t="t"/>
              <a:pathLst>
                <a:path extrusionOk="0" h="66741" w="216682">
                  <a:moveTo>
                    <a:pt x="1" y="0"/>
                  </a:moveTo>
                  <a:cubicBezTo>
                    <a:pt x="8994" y="4679"/>
                    <a:pt x="20817" y="3675"/>
                    <a:pt x="32276" y="2693"/>
                  </a:cubicBezTo>
                  <a:lnTo>
                    <a:pt x="32276" y="2693"/>
                  </a:lnTo>
                  <a:cubicBezTo>
                    <a:pt x="44647" y="1643"/>
                    <a:pt x="57429" y="571"/>
                    <a:pt x="66354" y="6779"/>
                  </a:cubicBezTo>
                  <a:lnTo>
                    <a:pt x="66354" y="6779"/>
                  </a:lnTo>
                  <a:cubicBezTo>
                    <a:pt x="70554" y="9701"/>
                    <a:pt x="73247" y="13923"/>
                    <a:pt x="75849" y="18009"/>
                  </a:cubicBezTo>
                  <a:lnTo>
                    <a:pt x="75849" y="18009"/>
                  </a:lnTo>
                  <a:cubicBezTo>
                    <a:pt x="78816" y="22665"/>
                    <a:pt x="81875" y="27481"/>
                    <a:pt x="87239" y="30312"/>
                  </a:cubicBezTo>
                  <a:lnTo>
                    <a:pt x="87239" y="30312"/>
                  </a:lnTo>
                  <a:cubicBezTo>
                    <a:pt x="95137" y="34512"/>
                    <a:pt x="105111" y="33119"/>
                    <a:pt x="114766" y="31773"/>
                  </a:cubicBezTo>
                  <a:lnTo>
                    <a:pt x="114766" y="31773"/>
                  </a:lnTo>
                  <a:cubicBezTo>
                    <a:pt x="119354" y="31133"/>
                    <a:pt x="124125" y="30472"/>
                    <a:pt x="128644" y="30403"/>
                  </a:cubicBezTo>
                  <a:lnTo>
                    <a:pt x="128644" y="30403"/>
                  </a:lnTo>
                  <a:cubicBezTo>
                    <a:pt x="142294" y="30198"/>
                    <a:pt x="155304" y="35881"/>
                    <a:pt x="162563" y="45194"/>
                  </a:cubicBezTo>
                  <a:lnTo>
                    <a:pt x="162563" y="45194"/>
                  </a:lnTo>
                  <a:cubicBezTo>
                    <a:pt x="163749" y="46723"/>
                    <a:pt x="164868" y="48412"/>
                    <a:pt x="165941" y="50056"/>
                  </a:cubicBezTo>
                  <a:lnTo>
                    <a:pt x="165941" y="50056"/>
                  </a:lnTo>
                  <a:cubicBezTo>
                    <a:pt x="169479" y="55374"/>
                    <a:pt x="173108" y="60875"/>
                    <a:pt x="180070" y="62335"/>
                  </a:cubicBezTo>
                  <a:lnTo>
                    <a:pt x="180070" y="62335"/>
                  </a:lnTo>
                  <a:cubicBezTo>
                    <a:pt x="183699" y="63089"/>
                    <a:pt x="187533" y="62541"/>
                    <a:pt x="191254" y="62016"/>
                  </a:cubicBezTo>
                  <a:lnTo>
                    <a:pt x="191254" y="62016"/>
                  </a:lnTo>
                  <a:cubicBezTo>
                    <a:pt x="192966" y="61765"/>
                    <a:pt x="194746" y="61514"/>
                    <a:pt x="196481" y="61400"/>
                  </a:cubicBezTo>
                  <a:lnTo>
                    <a:pt x="196481" y="61400"/>
                  </a:lnTo>
                  <a:cubicBezTo>
                    <a:pt x="203808" y="60875"/>
                    <a:pt x="211158" y="62952"/>
                    <a:pt x="216681" y="66741"/>
                  </a:cubicBezTo>
                  <a:lnTo>
                    <a:pt x="216681" y="66741"/>
                  </a:lnTo>
                  <a:lnTo>
                    <a:pt x="216681" y="66535"/>
                  </a:lnTo>
                  <a:cubicBezTo>
                    <a:pt x="211112" y="62769"/>
                    <a:pt x="203785" y="60738"/>
                    <a:pt x="196435" y="61240"/>
                  </a:cubicBezTo>
                  <a:lnTo>
                    <a:pt x="196435" y="61240"/>
                  </a:lnTo>
                  <a:cubicBezTo>
                    <a:pt x="194701" y="61377"/>
                    <a:pt x="192920" y="61628"/>
                    <a:pt x="191185" y="61879"/>
                  </a:cubicBezTo>
                  <a:lnTo>
                    <a:pt x="191185" y="61879"/>
                  </a:lnTo>
                  <a:cubicBezTo>
                    <a:pt x="187488" y="62404"/>
                    <a:pt x="183676" y="62952"/>
                    <a:pt x="180115" y="62199"/>
                  </a:cubicBezTo>
                  <a:lnTo>
                    <a:pt x="180115" y="62199"/>
                  </a:lnTo>
                  <a:cubicBezTo>
                    <a:pt x="173268" y="60761"/>
                    <a:pt x="169638" y="55282"/>
                    <a:pt x="166146" y="49987"/>
                  </a:cubicBezTo>
                  <a:lnTo>
                    <a:pt x="166146" y="49987"/>
                  </a:lnTo>
                  <a:cubicBezTo>
                    <a:pt x="165050" y="48366"/>
                    <a:pt x="163932" y="46677"/>
                    <a:pt x="162745" y="45148"/>
                  </a:cubicBezTo>
                  <a:lnTo>
                    <a:pt x="162745" y="45148"/>
                  </a:lnTo>
                  <a:cubicBezTo>
                    <a:pt x="159184" y="40560"/>
                    <a:pt x="154117" y="36748"/>
                    <a:pt x="148091" y="34124"/>
                  </a:cubicBezTo>
                  <a:lnTo>
                    <a:pt x="148091" y="34124"/>
                  </a:lnTo>
                  <a:cubicBezTo>
                    <a:pt x="142065" y="31499"/>
                    <a:pt x="135332" y="30152"/>
                    <a:pt x="128621" y="30266"/>
                  </a:cubicBezTo>
                  <a:lnTo>
                    <a:pt x="128621" y="30266"/>
                  </a:lnTo>
                  <a:cubicBezTo>
                    <a:pt x="124079" y="30335"/>
                    <a:pt x="119309" y="30997"/>
                    <a:pt x="114698" y="31636"/>
                  </a:cubicBezTo>
                  <a:lnTo>
                    <a:pt x="114698" y="31636"/>
                  </a:lnTo>
                  <a:cubicBezTo>
                    <a:pt x="104655" y="33028"/>
                    <a:pt x="95159" y="34352"/>
                    <a:pt x="87353" y="30198"/>
                  </a:cubicBezTo>
                  <a:lnTo>
                    <a:pt x="87353" y="30198"/>
                  </a:lnTo>
                  <a:cubicBezTo>
                    <a:pt x="82058" y="27390"/>
                    <a:pt x="78999" y="22597"/>
                    <a:pt x="76032" y="17963"/>
                  </a:cubicBezTo>
                  <a:lnTo>
                    <a:pt x="76032" y="17963"/>
                  </a:lnTo>
                  <a:cubicBezTo>
                    <a:pt x="73430" y="13855"/>
                    <a:pt x="70736" y="9632"/>
                    <a:pt x="66491" y="6688"/>
                  </a:cubicBezTo>
                  <a:lnTo>
                    <a:pt x="66491" y="6688"/>
                  </a:lnTo>
                  <a:cubicBezTo>
                    <a:pt x="57498" y="411"/>
                    <a:pt x="44647" y="1506"/>
                    <a:pt x="32230" y="2556"/>
                  </a:cubicBezTo>
                  <a:lnTo>
                    <a:pt x="32230" y="2556"/>
                  </a:lnTo>
                  <a:cubicBezTo>
                    <a:pt x="20909" y="3515"/>
                    <a:pt x="9222" y="4497"/>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4"/>
            <p:cNvSpPr/>
            <p:nvPr/>
          </p:nvSpPr>
          <p:spPr>
            <a:xfrm>
              <a:off x="2060150" y="1986700"/>
              <a:ext cx="5310900" cy="1621200"/>
            </a:xfrm>
            <a:custGeom>
              <a:rect b="b" l="l" r="r" t="t"/>
              <a:pathLst>
                <a:path extrusionOk="0" h="64848" w="212436">
                  <a:moveTo>
                    <a:pt x="39214" y="1416"/>
                  </a:moveTo>
                  <a:cubicBezTo>
                    <a:pt x="35699" y="1576"/>
                    <a:pt x="32115" y="1918"/>
                    <a:pt x="28577" y="2261"/>
                  </a:cubicBezTo>
                  <a:lnTo>
                    <a:pt x="28577" y="2261"/>
                  </a:lnTo>
                  <a:cubicBezTo>
                    <a:pt x="22620" y="2831"/>
                    <a:pt x="16434" y="3425"/>
                    <a:pt x="10774" y="3174"/>
                  </a:cubicBezTo>
                  <a:lnTo>
                    <a:pt x="10774" y="3174"/>
                  </a:lnTo>
                  <a:cubicBezTo>
                    <a:pt x="6893" y="2991"/>
                    <a:pt x="3492" y="2420"/>
                    <a:pt x="480" y="1416"/>
                  </a:cubicBezTo>
                  <a:lnTo>
                    <a:pt x="480" y="1416"/>
                  </a:lnTo>
                  <a:lnTo>
                    <a:pt x="0" y="1416"/>
                  </a:lnTo>
                  <a:cubicBezTo>
                    <a:pt x="3127" y="2512"/>
                    <a:pt x="6688" y="3128"/>
                    <a:pt x="10774" y="3310"/>
                  </a:cubicBezTo>
                  <a:lnTo>
                    <a:pt x="10774" y="3310"/>
                  </a:lnTo>
                  <a:cubicBezTo>
                    <a:pt x="16457" y="3562"/>
                    <a:pt x="22643" y="2968"/>
                    <a:pt x="28623" y="2397"/>
                  </a:cubicBezTo>
                  <a:lnTo>
                    <a:pt x="28623" y="2397"/>
                  </a:lnTo>
                  <a:cubicBezTo>
                    <a:pt x="41063" y="1233"/>
                    <a:pt x="53914" y="1"/>
                    <a:pt x="62952" y="6209"/>
                  </a:cubicBezTo>
                  <a:lnTo>
                    <a:pt x="62952" y="6209"/>
                  </a:lnTo>
                  <a:cubicBezTo>
                    <a:pt x="67221" y="9154"/>
                    <a:pt x="69983" y="13399"/>
                    <a:pt x="72653" y="17508"/>
                  </a:cubicBezTo>
                  <a:lnTo>
                    <a:pt x="72653" y="17508"/>
                  </a:lnTo>
                  <a:cubicBezTo>
                    <a:pt x="75620" y="22096"/>
                    <a:pt x="78679" y="26820"/>
                    <a:pt x="83838" y="29719"/>
                  </a:cubicBezTo>
                  <a:lnTo>
                    <a:pt x="83838" y="29719"/>
                  </a:lnTo>
                  <a:cubicBezTo>
                    <a:pt x="86691" y="31317"/>
                    <a:pt x="90023" y="32276"/>
                    <a:pt x="94018" y="32686"/>
                  </a:cubicBezTo>
                  <a:lnTo>
                    <a:pt x="94018" y="32686"/>
                  </a:lnTo>
                  <a:cubicBezTo>
                    <a:pt x="99564" y="33257"/>
                    <a:pt x="105659" y="32618"/>
                    <a:pt x="111570" y="31979"/>
                  </a:cubicBezTo>
                  <a:lnTo>
                    <a:pt x="111570" y="31979"/>
                  </a:lnTo>
                  <a:cubicBezTo>
                    <a:pt x="115884" y="31522"/>
                    <a:pt x="120335" y="31043"/>
                    <a:pt x="124581" y="31020"/>
                  </a:cubicBezTo>
                  <a:lnTo>
                    <a:pt x="124581" y="31020"/>
                  </a:lnTo>
                  <a:cubicBezTo>
                    <a:pt x="138025" y="30997"/>
                    <a:pt x="151127" y="36224"/>
                    <a:pt x="158773" y="44670"/>
                  </a:cubicBezTo>
                  <a:lnTo>
                    <a:pt x="158773" y="44670"/>
                  </a:lnTo>
                  <a:cubicBezTo>
                    <a:pt x="160051" y="46062"/>
                    <a:pt x="161238" y="47591"/>
                    <a:pt x="162425" y="49075"/>
                  </a:cubicBezTo>
                  <a:lnTo>
                    <a:pt x="162425" y="49075"/>
                  </a:lnTo>
                  <a:cubicBezTo>
                    <a:pt x="163840" y="50901"/>
                    <a:pt x="165347" y="52795"/>
                    <a:pt x="166990" y="54507"/>
                  </a:cubicBezTo>
                  <a:lnTo>
                    <a:pt x="166990" y="54507"/>
                  </a:lnTo>
                  <a:cubicBezTo>
                    <a:pt x="170209" y="57908"/>
                    <a:pt x="173336" y="59780"/>
                    <a:pt x="177102" y="60624"/>
                  </a:cubicBezTo>
                  <a:lnTo>
                    <a:pt x="177102" y="60624"/>
                  </a:lnTo>
                  <a:cubicBezTo>
                    <a:pt x="180708" y="61423"/>
                    <a:pt x="184520" y="61035"/>
                    <a:pt x="188218" y="60647"/>
                  </a:cubicBezTo>
                  <a:lnTo>
                    <a:pt x="188218" y="60647"/>
                  </a:lnTo>
                  <a:cubicBezTo>
                    <a:pt x="189930" y="60487"/>
                    <a:pt x="191710" y="60305"/>
                    <a:pt x="193445" y="60236"/>
                  </a:cubicBezTo>
                  <a:lnTo>
                    <a:pt x="193445" y="60236"/>
                  </a:lnTo>
                  <a:cubicBezTo>
                    <a:pt x="194084" y="60214"/>
                    <a:pt x="194746" y="60214"/>
                    <a:pt x="195385" y="60214"/>
                  </a:cubicBezTo>
                  <a:lnTo>
                    <a:pt x="195385" y="60214"/>
                  </a:lnTo>
                  <a:cubicBezTo>
                    <a:pt x="201456" y="60351"/>
                    <a:pt x="207482" y="62062"/>
                    <a:pt x="212435" y="64847"/>
                  </a:cubicBezTo>
                  <a:lnTo>
                    <a:pt x="212435" y="64847"/>
                  </a:lnTo>
                  <a:lnTo>
                    <a:pt x="212435" y="64664"/>
                  </a:lnTo>
                  <a:cubicBezTo>
                    <a:pt x="207482" y="61903"/>
                    <a:pt x="201434" y="60214"/>
                    <a:pt x="195385" y="60077"/>
                  </a:cubicBezTo>
                  <a:lnTo>
                    <a:pt x="195385" y="60077"/>
                  </a:lnTo>
                  <a:cubicBezTo>
                    <a:pt x="194723" y="60054"/>
                    <a:pt x="194061" y="60077"/>
                    <a:pt x="193399" y="60099"/>
                  </a:cubicBezTo>
                  <a:lnTo>
                    <a:pt x="193399" y="60099"/>
                  </a:lnTo>
                  <a:cubicBezTo>
                    <a:pt x="191664" y="60145"/>
                    <a:pt x="189884" y="60328"/>
                    <a:pt x="188172" y="60510"/>
                  </a:cubicBezTo>
                  <a:lnTo>
                    <a:pt x="188172" y="60510"/>
                  </a:lnTo>
                  <a:cubicBezTo>
                    <a:pt x="184497" y="60875"/>
                    <a:pt x="180708" y="61286"/>
                    <a:pt x="177147" y="60487"/>
                  </a:cubicBezTo>
                  <a:lnTo>
                    <a:pt x="177147" y="60487"/>
                  </a:lnTo>
                  <a:cubicBezTo>
                    <a:pt x="173450" y="59666"/>
                    <a:pt x="170368" y="57794"/>
                    <a:pt x="167150" y="54439"/>
                  </a:cubicBezTo>
                  <a:lnTo>
                    <a:pt x="167150" y="54439"/>
                  </a:lnTo>
                  <a:cubicBezTo>
                    <a:pt x="165506" y="52727"/>
                    <a:pt x="164023" y="50855"/>
                    <a:pt x="162608" y="49029"/>
                  </a:cubicBezTo>
                  <a:lnTo>
                    <a:pt x="162608" y="49029"/>
                  </a:lnTo>
                  <a:cubicBezTo>
                    <a:pt x="161421" y="47546"/>
                    <a:pt x="160211" y="45993"/>
                    <a:pt x="158956" y="44601"/>
                  </a:cubicBezTo>
                  <a:lnTo>
                    <a:pt x="158956" y="44601"/>
                  </a:lnTo>
                  <a:cubicBezTo>
                    <a:pt x="151264" y="36110"/>
                    <a:pt x="138093" y="30838"/>
                    <a:pt x="124581" y="30883"/>
                  </a:cubicBezTo>
                  <a:lnTo>
                    <a:pt x="124581" y="30883"/>
                  </a:lnTo>
                  <a:cubicBezTo>
                    <a:pt x="120290" y="30883"/>
                    <a:pt x="115839" y="31363"/>
                    <a:pt x="111525" y="31819"/>
                  </a:cubicBezTo>
                  <a:lnTo>
                    <a:pt x="111525" y="31819"/>
                  </a:lnTo>
                  <a:cubicBezTo>
                    <a:pt x="105636" y="32458"/>
                    <a:pt x="99541" y="33120"/>
                    <a:pt x="94018" y="32549"/>
                  </a:cubicBezTo>
                  <a:lnTo>
                    <a:pt x="94018" y="32549"/>
                  </a:lnTo>
                  <a:cubicBezTo>
                    <a:pt x="90069" y="32139"/>
                    <a:pt x="86782" y="31180"/>
                    <a:pt x="83952" y="29605"/>
                  </a:cubicBezTo>
                  <a:lnTo>
                    <a:pt x="83952" y="29605"/>
                  </a:lnTo>
                  <a:cubicBezTo>
                    <a:pt x="78839" y="26729"/>
                    <a:pt x="75803" y="22027"/>
                    <a:pt x="72836" y="17462"/>
                  </a:cubicBezTo>
                  <a:lnTo>
                    <a:pt x="72836" y="17462"/>
                  </a:lnTo>
                  <a:cubicBezTo>
                    <a:pt x="70165" y="13331"/>
                    <a:pt x="67403" y="9062"/>
                    <a:pt x="63089" y="6118"/>
                  </a:cubicBezTo>
                  <a:lnTo>
                    <a:pt x="63089" y="6118"/>
                  </a:lnTo>
                  <a:cubicBezTo>
                    <a:pt x="58616" y="3037"/>
                    <a:pt x="53229" y="1781"/>
                    <a:pt x="47408" y="1416"/>
                  </a:cubicBezTo>
                  <a:lnTo>
                    <a:pt x="47408" y="1416"/>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4"/>
            <p:cNvSpPr/>
            <p:nvPr/>
          </p:nvSpPr>
          <p:spPr>
            <a:xfrm>
              <a:off x="2234750" y="2022100"/>
              <a:ext cx="377800" cy="12000"/>
            </a:xfrm>
            <a:custGeom>
              <a:rect b="b" l="l" r="r" t="t"/>
              <a:pathLst>
                <a:path extrusionOk="0" h="480" w="15112">
                  <a:moveTo>
                    <a:pt x="13239" y="0"/>
                  </a:moveTo>
                  <a:cubicBezTo>
                    <a:pt x="10523" y="205"/>
                    <a:pt x="7875" y="320"/>
                    <a:pt x="5319" y="251"/>
                  </a:cubicBezTo>
                  <a:lnTo>
                    <a:pt x="5319" y="251"/>
                  </a:lnTo>
                  <a:cubicBezTo>
                    <a:pt x="3881" y="228"/>
                    <a:pt x="2489" y="137"/>
                    <a:pt x="1188" y="0"/>
                  </a:cubicBezTo>
                  <a:lnTo>
                    <a:pt x="1188" y="0"/>
                  </a:lnTo>
                  <a:lnTo>
                    <a:pt x="1" y="0"/>
                  </a:lnTo>
                  <a:cubicBezTo>
                    <a:pt x="1667" y="228"/>
                    <a:pt x="3447" y="365"/>
                    <a:pt x="5342" y="411"/>
                  </a:cubicBezTo>
                  <a:lnTo>
                    <a:pt x="5342" y="411"/>
                  </a:lnTo>
                  <a:cubicBezTo>
                    <a:pt x="8469" y="479"/>
                    <a:pt x="11779" y="274"/>
                    <a:pt x="15111" y="0"/>
                  </a:cubicBezTo>
                  <a:lnTo>
                    <a:pt x="1511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4"/>
            <p:cNvSpPr/>
            <p:nvPr/>
          </p:nvSpPr>
          <p:spPr>
            <a:xfrm>
              <a:off x="3510700" y="2022100"/>
              <a:ext cx="3860350" cy="1509325"/>
            </a:xfrm>
            <a:custGeom>
              <a:rect b="b" l="l" r="r" t="t"/>
              <a:pathLst>
                <a:path extrusionOk="0" h="60373" w="154414">
                  <a:moveTo>
                    <a:pt x="0" y="0"/>
                  </a:moveTo>
                  <a:cubicBezTo>
                    <a:pt x="2054" y="685"/>
                    <a:pt x="3995" y="1621"/>
                    <a:pt x="5775" y="2830"/>
                  </a:cubicBezTo>
                  <a:lnTo>
                    <a:pt x="5775" y="2830"/>
                  </a:lnTo>
                  <a:cubicBezTo>
                    <a:pt x="10112" y="5752"/>
                    <a:pt x="12942" y="10043"/>
                    <a:pt x="15658" y="14197"/>
                  </a:cubicBezTo>
                  <a:lnTo>
                    <a:pt x="15658" y="14197"/>
                  </a:lnTo>
                  <a:cubicBezTo>
                    <a:pt x="18626" y="18694"/>
                    <a:pt x="21684" y="23327"/>
                    <a:pt x="26660" y="26272"/>
                  </a:cubicBezTo>
                  <a:lnTo>
                    <a:pt x="26660" y="26272"/>
                  </a:lnTo>
                  <a:cubicBezTo>
                    <a:pt x="29376" y="27892"/>
                    <a:pt x="32617" y="28942"/>
                    <a:pt x="36543" y="29490"/>
                  </a:cubicBezTo>
                  <a:lnTo>
                    <a:pt x="36543" y="29490"/>
                  </a:lnTo>
                  <a:cubicBezTo>
                    <a:pt x="42273" y="30312"/>
                    <a:pt x="48595" y="29832"/>
                    <a:pt x="54735" y="29376"/>
                  </a:cubicBezTo>
                  <a:lnTo>
                    <a:pt x="54735" y="29376"/>
                  </a:lnTo>
                  <a:cubicBezTo>
                    <a:pt x="58707" y="29079"/>
                    <a:pt x="62815" y="28783"/>
                    <a:pt x="66764" y="28805"/>
                  </a:cubicBezTo>
                  <a:lnTo>
                    <a:pt x="66764" y="28805"/>
                  </a:lnTo>
                  <a:cubicBezTo>
                    <a:pt x="79957" y="28942"/>
                    <a:pt x="93173" y="33736"/>
                    <a:pt x="101230" y="41336"/>
                  </a:cubicBezTo>
                  <a:lnTo>
                    <a:pt x="101230" y="41336"/>
                  </a:lnTo>
                  <a:cubicBezTo>
                    <a:pt x="102600" y="42615"/>
                    <a:pt x="103878" y="43961"/>
                    <a:pt x="105225" y="45399"/>
                  </a:cubicBezTo>
                  <a:lnTo>
                    <a:pt x="105225" y="45399"/>
                  </a:lnTo>
                  <a:cubicBezTo>
                    <a:pt x="106731" y="46997"/>
                    <a:pt x="108283" y="48640"/>
                    <a:pt x="109972" y="50192"/>
                  </a:cubicBezTo>
                  <a:lnTo>
                    <a:pt x="109972" y="50192"/>
                  </a:lnTo>
                  <a:cubicBezTo>
                    <a:pt x="112323" y="52361"/>
                    <a:pt x="115633" y="54963"/>
                    <a:pt x="120358" y="56081"/>
                  </a:cubicBezTo>
                  <a:lnTo>
                    <a:pt x="120358" y="56081"/>
                  </a:lnTo>
                  <a:cubicBezTo>
                    <a:pt x="123942" y="56926"/>
                    <a:pt x="127731" y="56675"/>
                    <a:pt x="131383" y="56447"/>
                  </a:cubicBezTo>
                  <a:lnTo>
                    <a:pt x="131383" y="56447"/>
                  </a:lnTo>
                  <a:cubicBezTo>
                    <a:pt x="133117" y="56355"/>
                    <a:pt x="134898" y="56241"/>
                    <a:pt x="136632" y="56241"/>
                  </a:cubicBezTo>
                  <a:lnTo>
                    <a:pt x="136632" y="56241"/>
                  </a:lnTo>
                  <a:cubicBezTo>
                    <a:pt x="137249" y="56241"/>
                    <a:pt x="137911" y="56264"/>
                    <a:pt x="138573" y="56287"/>
                  </a:cubicBezTo>
                  <a:lnTo>
                    <a:pt x="138573" y="56287"/>
                  </a:lnTo>
                  <a:cubicBezTo>
                    <a:pt x="143959" y="56584"/>
                    <a:pt x="149574" y="58090"/>
                    <a:pt x="154413" y="60372"/>
                  </a:cubicBezTo>
                  <a:lnTo>
                    <a:pt x="154413" y="60372"/>
                  </a:lnTo>
                  <a:lnTo>
                    <a:pt x="154413" y="60190"/>
                  </a:lnTo>
                  <a:cubicBezTo>
                    <a:pt x="154139" y="60053"/>
                    <a:pt x="153888" y="59939"/>
                    <a:pt x="153614" y="59825"/>
                  </a:cubicBezTo>
                  <a:lnTo>
                    <a:pt x="153614" y="59825"/>
                  </a:lnTo>
                  <a:cubicBezTo>
                    <a:pt x="148821" y="57702"/>
                    <a:pt x="143617" y="56424"/>
                    <a:pt x="138573" y="56150"/>
                  </a:cubicBezTo>
                  <a:lnTo>
                    <a:pt x="138573" y="56150"/>
                  </a:lnTo>
                  <a:cubicBezTo>
                    <a:pt x="137911" y="56104"/>
                    <a:pt x="137249" y="56104"/>
                    <a:pt x="136610" y="56104"/>
                  </a:cubicBezTo>
                  <a:lnTo>
                    <a:pt x="136610" y="56104"/>
                  </a:lnTo>
                  <a:cubicBezTo>
                    <a:pt x="134852" y="56081"/>
                    <a:pt x="133072" y="56195"/>
                    <a:pt x="131360" y="56310"/>
                  </a:cubicBezTo>
                  <a:lnTo>
                    <a:pt x="131360" y="56310"/>
                  </a:lnTo>
                  <a:cubicBezTo>
                    <a:pt x="127708" y="56538"/>
                    <a:pt x="123942" y="56766"/>
                    <a:pt x="120404" y="55944"/>
                  </a:cubicBezTo>
                  <a:lnTo>
                    <a:pt x="120404" y="55944"/>
                  </a:lnTo>
                  <a:cubicBezTo>
                    <a:pt x="115747" y="54849"/>
                    <a:pt x="112483" y="52247"/>
                    <a:pt x="110132" y="50101"/>
                  </a:cubicBezTo>
                  <a:lnTo>
                    <a:pt x="110132" y="50101"/>
                  </a:lnTo>
                  <a:cubicBezTo>
                    <a:pt x="108443" y="48572"/>
                    <a:pt x="106891" y="46928"/>
                    <a:pt x="105385" y="45331"/>
                  </a:cubicBezTo>
                  <a:lnTo>
                    <a:pt x="105385" y="45331"/>
                  </a:lnTo>
                  <a:cubicBezTo>
                    <a:pt x="104038" y="43893"/>
                    <a:pt x="102760" y="42546"/>
                    <a:pt x="101390" y="41245"/>
                  </a:cubicBezTo>
                  <a:lnTo>
                    <a:pt x="101390" y="41245"/>
                  </a:lnTo>
                  <a:cubicBezTo>
                    <a:pt x="93287" y="33599"/>
                    <a:pt x="80026" y="28783"/>
                    <a:pt x="66764" y="28668"/>
                  </a:cubicBezTo>
                  <a:lnTo>
                    <a:pt x="66764" y="28668"/>
                  </a:lnTo>
                  <a:cubicBezTo>
                    <a:pt x="62793" y="28623"/>
                    <a:pt x="58684" y="28942"/>
                    <a:pt x="54690" y="29239"/>
                  </a:cubicBezTo>
                  <a:lnTo>
                    <a:pt x="54690" y="29239"/>
                  </a:lnTo>
                  <a:cubicBezTo>
                    <a:pt x="48572" y="29696"/>
                    <a:pt x="42250" y="30175"/>
                    <a:pt x="36566" y="29353"/>
                  </a:cubicBezTo>
                  <a:lnTo>
                    <a:pt x="36566" y="29353"/>
                  </a:lnTo>
                  <a:cubicBezTo>
                    <a:pt x="32617" y="28805"/>
                    <a:pt x="29513" y="27778"/>
                    <a:pt x="26797" y="26158"/>
                  </a:cubicBezTo>
                  <a:lnTo>
                    <a:pt x="26797" y="26158"/>
                  </a:lnTo>
                  <a:cubicBezTo>
                    <a:pt x="21844" y="23236"/>
                    <a:pt x="18808" y="18625"/>
                    <a:pt x="15864" y="14152"/>
                  </a:cubicBezTo>
                  <a:lnTo>
                    <a:pt x="15864" y="14152"/>
                  </a:lnTo>
                  <a:cubicBezTo>
                    <a:pt x="13125" y="9975"/>
                    <a:pt x="10294" y="5683"/>
                    <a:pt x="5912" y="2716"/>
                  </a:cubicBezTo>
                  <a:lnTo>
                    <a:pt x="5912" y="2716"/>
                  </a:lnTo>
                  <a:cubicBezTo>
                    <a:pt x="4223" y="1575"/>
                    <a:pt x="2397" y="685"/>
                    <a:pt x="479" y="0"/>
                  </a:cubicBezTo>
                  <a:lnTo>
                    <a:pt x="47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4"/>
            <p:cNvSpPr/>
            <p:nvPr/>
          </p:nvSpPr>
          <p:spPr>
            <a:xfrm>
              <a:off x="3641375" y="2022100"/>
              <a:ext cx="3729675" cy="1435725"/>
            </a:xfrm>
            <a:custGeom>
              <a:rect b="b" l="l" r="r" t="t"/>
              <a:pathLst>
                <a:path extrusionOk="0" h="57429" w="149187">
                  <a:moveTo>
                    <a:pt x="0" y="0"/>
                  </a:moveTo>
                  <a:cubicBezTo>
                    <a:pt x="479" y="274"/>
                    <a:pt x="936" y="548"/>
                    <a:pt x="1392" y="845"/>
                  </a:cubicBezTo>
                  <a:lnTo>
                    <a:pt x="1392" y="845"/>
                  </a:lnTo>
                  <a:cubicBezTo>
                    <a:pt x="5798" y="3789"/>
                    <a:pt x="8697" y="8126"/>
                    <a:pt x="11504" y="12326"/>
                  </a:cubicBezTo>
                  <a:lnTo>
                    <a:pt x="11504" y="12326"/>
                  </a:lnTo>
                  <a:cubicBezTo>
                    <a:pt x="14449" y="16708"/>
                    <a:pt x="17484" y="21250"/>
                    <a:pt x="22278" y="24240"/>
                  </a:cubicBezTo>
                  <a:lnTo>
                    <a:pt x="22278" y="24240"/>
                  </a:lnTo>
                  <a:cubicBezTo>
                    <a:pt x="24925" y="25907"/>
                    <a:pt x="27961" y="27002"/>
                    <a:pt x="31864" y="27733"/>
                  </a:cubicBezTo>
                  <a:lnTo>
                    <a:pt x="31864" y="27733"/>
                  </a:lnTo>
                  <a:cubicBezTo>
                    <a:pt x="37822" y="28828"/>
                    <a:pt x="44441" y="28531"/>
                    <a:pt x="50855" y="28258"/>
                  </a:cubicBezTo>
                  <a:lnTo>
                    <a:pt x="50855" y="28258"/>
                  </a:lnTo>
                  <a:cubicBezTo>
                    <a:pt x="54438" y="28098"/>
                    <a:pt x="58159" y="27938"/>
                    <a:pt x="61743" y="28006"/>
                  </a:cubicBezTo>
                  <a:lnTo>
                    <a:pt x="61743" y="28006"/>
                  </a:lnTo>
                  <a:cubicBezTo>
                    <a:pt x="74890" y="28303"/>
                    <a:pt x="87878" y="32549"/>
                    <a:pt x="96460" y="39396"/>
                  </a:cubicBezTo>
                  <a:lnTo>
                    <a:pt x="96460" y="39396"/>
                  </a:lnTo>
                  <a:cubicBezTo>
                    <a:pt x="98012" y="40606"/>
                    <a:pt x="99450" y="41884"/>
                    <a:pt x="100979" y="43231"/>
                  </a:cubicBezTo>
                  <a:lnTo>
                    <a:pt x="100979" y="43231"/>
                  </a:lnTo>
                  <a:cubicBezTo>
                    <a:pt x="102509" y="44577"/>
                    <a:pt x="104084" y="45947"/>
                    <a:pt x="105750" y="47294"/>
                  </a:cubicBezTo>
                  <a:lnTo>
                    <a:pt x="105750" y="47294"/>
                  </a:lnTo>
                  <a:cubicBezTo>
                    <a:pt x="108466" y="49462"/>
                    <a:pt x="111844" y="51813"/>
                    <a:pt x="116386" y="52954"/>
                  </a:cubicBezTo>
                  <a:lnTo>
                    <a:pt x="116386" y="52954"/>
                  </a:lnTo>
                  <a:cubicBezTo>
                    <a:pt x="119970" y="53822"/>
                    <a:pt x="123736" y="53753"/>
                    <a:pt x="127365" y="53685"/>
                  </a:cubicBezTo>
                  <a:lnTo>
                    <a:pt x="127365" y="53685"/>
                  </a:lnTo>
                  <a:cubicBezTo>
                    <a:pt x="129077" y="53639"/>
                    <a:pt x="130858" y="53593"/>
                    <a:pt x="132592" y="53662"/>
                  </a:cubicBezTo>
                  <a:lnTo>
                    <a:pt x="132592" y="53662"/>
                  </a:lnTo>
                  <a:cubicBezTo>
                    <a:pt x="133254" y="53685"/>
                    <a:pt x="133916" y="53730"/>
                    <a:pt x="134532" y="53776"/>
                  </a:cubicBezTo>
                  <a:lnTo>
                    <a:pt x="134532" y="53776"/>
                  </a:lnTo>
                  <a:cubicBezTo>
                    <a:pt x="139371" y="54210"/>
                    <a:pt x="144507" y="55511"/>
                    <a:pt x="149186" y="57428"/>
                  </a:cubicBezTo>
                  <a:lnTo>
                    <a:pt x="149186" y="57428"/>
                  </a:lnTo>
                  <a:lnTo>
                    <a:pt x="149186" y="57245"/>
                  </a:lnTo>
                  <a:cubicBezTo>
                    <a:pt x="144507" y="55374"/>
                    <a:pt x="139371" y="54050"/>
                    <a:pt x="134532" y="53639"/>
                  </a:cubicBezTo>
                  <a:lnTo>
                    <a:pt x="134532" y="53639"/>
                  </a:lnTo>
                  <a:cubicBezTo>
                    <a:pt x="133916" y="53593"/>
                    <a:pt x="133254" y="53548"/>
                    <a:pt x="132592" y="53525"/>
                  </a:cubicBezTo>
                  <a:lnTo>
                    <a:pt x="132592" y="53525"/>
                  </a:lnTo>
                  <a:cubicBezTo>
                    <a:pt x="130858" y="53456"/>
                    <a:pt x="129054" y="53479"/>
                    <a:pt x="127343" y="53525"/>
                  </a:cubicBezTo>
                  <a:lnTo>
                    <a:pt x="127343" y="53525"/>
                  </a:lnTo>
                  <a:cubicBezTo>
                    <a:pt x="123713" y="53593"/>
                    <a:pt x="119993" y="53685"/>
                    <a:pt x="116455" y="52817"/>
                  </a:cubicBezTo>
                  <a:lnTo>
                    <a:pt x="116455" y="52817"/>
                  </a:lnTo>
                  <a:cubicBezTo>
                    <a:pt x="111958" y="51699"/>
                    <a:pt x="108603" y="49348"/>
                    <a:pt x="105910" y="47202"/>
                  </a:cubicBezTo>
                  <a:lnTo>
                    <a:pt x="105910" y="47202"/>
                  </a:lnTo>
                  <a:cubicBezTo>
                    <a:pt x="104243" y="45856"/>
                    <a:pt x="102668" y="44486"/>
                    <a:pt x="101139" y="43140"/>
                  </a:cubicBezTo>
                  <a:lnTo>
                    <a:pt x="101139" y="43140"/>
                  </a:lnTo>
                  <a:cubicBezTo>
                    <a:pt x="99610" y="41793"/>
                    <a:pt x="98149" y="40515"/>
                    <a:pt x="96620" y="39305"/>
                  </a:cubicBezTo>
                  <a:lnTo>
                    <a:pt x="96620" y="39305"/>
                  </a:lnTo>
                  <a:cubicBezTo>
                    <a:pt x="87992" y="32435"/>
                    <a:pt x="74936" y="28143"/>
                    <a:pt x="61720" y="27869"/>
                  </a:cubicBezTo>
                  <a:lnTo>
                    <a:pt x="61720" y="27869"/>
                  </a:lnTo>
                  <a:cubicBezTo>
                    <a:pt x="58136" y="27778"/>
                    <a:pt x="54416" y="27961"/>
                    <a:pt x="50832" y="28098"/>
                  </a:cubicBezTo>
                  <a:lnTo>
                    <a:pt x="50832" y="28098"/>
                  </a:lnTo>
                  <a:cubicBezTo>
                    <a:pt x="44441" y="28372"/>
                    <a:pt x="37822" y="28668"/>
                    <a:pt x="31910" y="27573"/>
                  </a:cubicBezTo>
                  <a:lnTo>
                    <a:pt x="31910" y="27573"/>
                  </a:lnTo>
                  <a:cubicBezTo>
                    <a:pt x="28030" y="26865"/>
                    <a:pt x="25017" y="25770"/>
                    <a:pt x="22415" y="24149"/>
                  </a:cubicBezTo>
                  <a:lnTo>
                    <a:pt x="22415" y="24149"/>
                  </a:lnTo>
                  <a:cubicBezTo>
                    <a:pt x="17667" y="21182"/>
                    <a:pt x="14631" y="16640"/>
                    <a:pt x="11710" y="12280"/>
                  </a:cubicBezTo>
                  <a:lnTo>
                    <a:pt x="11710" y="12280"/>
                  </a:lnTo>
                  <a:cubicBezTo>
                    <a:pt x="8879" y="8057"/>
                    <a:pt x="5980" y="3721"/>
                    <a:pt x="1529" y="753"/>
                  </a:cubicBezTo>
                  <a:lnTo>
                    <a:pt x="1529" y="753"/>
                  </a:lnTo>
                  <a:cubicBezTo>
                    <a:pt x="1141" y="479"/>
                    <a:pt x="731" y="228"/>
                    <a:pt x="320" y="0"/>
                  </a:cubicBezTo>
                  <a:lnTo>
                    <a:pt x="32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4"/>
            <p:cNvSpPr/>
            <p:nvPr/>
          </p:nvSpPr>
          <p:spPr>
            <a:xfrm>
              <a:off x="3736100" y="2022100"/>
              <a:ext cx="3634950" cy="1364375"/>
            </a:xfrm>
            <a:custGeom>
              <a:rect b="b" l="l" r="r" t="t"/>
              <a:pathLst>
                <a:path extrusionOk="0" h="54575" w="145398">
                  <a:moveTo>
                    <a:pt x="0" y="0"/>
                  </a:moveTo>
                  <a:cubicBezTo>
                    <a:pt x="3652" y="2876"/>
                    <a:pt x="6277" y="6733"/>
                    <a:pt x="8811" y="10454"/>
                  </a:cubicBezTo>
                  <a:lnTo>
                    <a:pt x="8811" y="10454"/>
                  </a:lnTo>
                  <a:cubicBezTo>
                    <a:pt x="11732" y="14745"/>
                    <a:pt x="14745" y="19196"/>
                    <a:pt x="19333" y="22232"/>
                  </a:cubicBezTo>
                  <a:lnTo>
                    <a:pt x="19333" y="22232"/>
                  </a:lnTo>
                  <a:cubicBezTo>
                    <a:pt x="21867" y="23898"/>
                    <a:pt x="24811" y="25085"/>
                    <a:pt x="28623" y="25952"/>
                  </a:cubicBezTo>
                  <a:lnTo>
                    <a:pt x="28623" y="25952"/>
                  </a:lnTo>
                  <a:cubicBezTo>
                    <a:pt x="34877" y="27367"/>
                    <a:pt x="41862" y="27276"/>
                    <a:pt x="48618" y="27185"/>
                  </a:cubicBezTo>
                  <a:lnTo>
                    <a:pt x="48618" y="27185"/>
                  </a:lnTo>
                  <a:cubicBezTo>
                    <a:pt x="51745" y="27162"/>
                    <a:pt x="54986" y="27116"/>
                    <a:pt x="58159" y="27208"/>
                  </a:cubicBezTo>
                  <a:lnTo>
                    <a:pt x="58159" y="27208"/>
                  </a:lnTo>
                  <a:cubicBezTo>
                    <a:pt x="71032" y="27641"/>
                    <a:pt x="84111" y="31476"/>
                    <a:pt x="93150" y="37456"/>
                  </a:cubicBezTo>
                  <a:lnTo>
                    <a:pt x="93150" y="37456"/>
                  </a:lnTo>
                  <a:cubicBezTo>
                    <a:pt x="95045" y="38711"/>
                    <a:pt x="96871" y="40035"/>
                    <a:pt x="98811" y="41428"/>
                  </a:cubicBezTo>
                  <a:lnTo>
                    <a:pt x="98811" y="41428"/>
                  </a:lnTo>
                  <a:cubicBezTo>
                    <a:pt x="100158" y="42386"/>
                    <a:pt x="101527" y="43391"/>
                    <a:pt x="102988" y="44395"/>
                  </a:cubicBezTo>
                  <a:lnTo>
                    <a:pt x="102988" y="44395"/>
                  </a:lnTo>
                  <a:cubicBezTo>
                    <a:pt x="105864" y="46404"/>
                    <a:pt x="109333" y="48640"/>
                    <a:pt x="113876" y="49827"/>
                  </a:cubicBezTo>
                  <a:lnTo>
                    <a:pt x="113876" y="49827"/>
                  </a:lnTo>
                  <a:cubicBezTo>
                    <a:pt x="117436" y="50740"/>
                    <a:pt x="121157" y="50809"/>
                    <a:pt x="124763" y="50877"/>
                  </a:cubicBezTo>
                  <a:lnTo>
                    <a:pt x="124763" y="50877"/>
                  </a:lnTo>
                  <a:cubicBezTo>
                    <a:pt x="126475" y="50923"/>
                    <a:pt x="128278" y="50969"/>
                    <a:pt x="130013" y="51083"/>
                  </a:cubicBezTo>
                  <a:lnTo>
                    <a:pt x="130013" y="51083"/>
                  </a:lnTo>
                  <a:cubicBezTo>
                    <a:pt x="130675" y="51128"/>
                    <a:pt x="131314" y="51197"/>
                    <a:pt x="131930" y="51265"/>
                  </a:cubicBezTo>
                  <a:lnTo>
                    <a:pt x="131930" y="51265"/>
                  </a:lnTo>
                  <a:cubicBezTo>
                    <a:pt x="136541" y="51813"/>
                    <a:pt x="141175" y="53046"/>
                    <a:pt x="145397" y="54575"/>
                  </a:cubicBezTo>
                  <a:lnTo>
                    <a:pt x="145397" y="54575"/>
                  </a:lnTo>
                  <a:lnTo>
                    <a:pt x="145397" y="54415"/>
                  </a:lnTo>
                  <a:cubicBezTo>
                    <a:pt x="141175" y="52886"/>
                    <a:pt x="136564" y="51676"/>
                    <a:pt x="131953" y="51128"/>
                  </a:cubicBezTo>
                  <a:lnTo>
                    <a:pt x="131953" y="51128"/>
                  </a:lnTo>
                  <a:cubicBezTo>
                    <a:pt x="131337" y="51060"/>
                    <a:pt x="130675" y="50991"/>
                    <a:pt x="130013" y="50946"/>
                  </a:cubicBezTo>
                  <a:lnTo>
                    <a:pt x="130013" y="50946"/>
                  </a:lnTo>
                  <a:cubicBezTo>
                    <a:pt x="128278" y="50809"/>
                    <a:pt x="126475" y="50763"/>
                    <a:pt x="124740" y="50740"/>
                  </a:cubicBezTo>
                  <a:lnTo>
                    <a:pt x="124740" y="50740"/>
                  </a:lnTo>
                  <a:cubicBezTo>
                    <a:pt x="121157" y="50672"/>
                    <a:pt x="117459" y="50581"/>
                    <a:pt x="113944" y="49690"/>
                  </a:cubicBezTo>
                  <a:lnTo>
                    <a:pt x="113944" y="49690"/>
                  </a:lnTo>
                  <a:cubicBezTo>
                    <a:pt x="109447" y="48503"/>
                    <a:pt x="106001" y="46289"/>
                    <a:pt x="103125" y="44304"/>
                  </a:cubicBezTo>
                  <a:lnTo>
                    <a:pt x="103125" y="44304"/>
                  </a:lnTo>
                  <a:cubicBezTo>
                    <a:pt x="101687" y="43299"/>
                    <a:pt x="100295" y="42295"/>
                    <a:pt x="98948" y="41314"/>
                  </a:cubicBezTo>
                  <a:lnTo>
                    <a:pt x="98948" y="41314"/>
                  </a:lnTo>
                  <a:cubicBezTo>
                    <a:pt x="97031" y="39921"/>
                    <a:pt x="95204" y="38620"/>
                    <a:pt x="93287" y="37342"/>
                  </a:cubicBezTo>
                  <a:lnTo>
                    <a:pt x="93287" y="37342"/>
                  </a:lnTo>
                  <a:cubicBezTo>
                    <a:pt x="84226" y="31339"/>
                    <a:pt x="71078" y="27504"/>
                    <a:pt x="58136" y="27071"/>
                  </a:cubicBezTo>
                  <a:lnTo>
                    <a:pt x="58136" y="27071"/>
                  </a:lnTo>
                  <a:cubicBezTo>
                    <a:pt x="54986" y="26956"/>
                    <a:pt x="51722" y="27002"/>
                    <a:pt x="48595" y="27048"/>
                  </a:cubicBezTo>
                  <a:lnTo>
                    <a:pt x="48595" y="27048"/>
                  </a:lnTo>
                  <a:cubicBezTo>
                    <a:pt x="41862" y="27139"/>
                    <a:pt x="34877" y="27208"/>
                    <a:pt x="28669" y="25815"/>
                  </a:cubicBezTo>
                  <a:lnTo>
                    <a:pt x="28669" y="25815"/>
                  </a:lnTo>
                  <a:cubicBezTo>
                    <a:pt x="24903" y="24948"/>
                    <a:pt x="21981" y="23784"/>
                    <a:pt x="19470" y="22118"/>
                  </a:cubicBezTo>
                  <a:lnTo>
                    <a:pt x="19470" y="22118"/>
                  </a:lnTo>
                  <a:cubicBezTo>
                    <a:pt x="14905" y="19105"/>
                    <a:pt x="11915" y="14677"/>
                    <a:pt x="8993" y="10408"/>
                  </a:cubicBezTo>
                  <a:lnTo>
                    <a:pt x="8993" y="10408"/>
                  </a:lnTo>
                  <a:cubicBezTo>
                    <a:pt x="6483" y="6711"/>
                    <a:pt x="3880" y="2876"/>
                    <a:pt x="274" y="0"/>
                  </a:cubicBezTo>
                  <a:lnTo>
                    <a:pt x="27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4"/>
            <p:cNvSpPr/>
            <p:nvPr/>
          </p:nvSpPr>
          <p:spPr>
            <a:xfrm>
              <a:off x="3814275" y="2022100"/>
              <a:ext cx="3556775" cy="1294775"/>
            </a:xfrm>
            <a:custGeom>
              <a:rect b="b" l="l" r="r" t="t"/>
              <a:pathLst>
                <a:path extrusionOk="0" h="51791" w="142271">
                  <a:moveTo>
                    <a:pt x="0" y="0"/>
                  </a:moveTo>
                  <a:cubicBezTo>
                    <a:pt x="2625" y="2579"/>
                    <a:pt x="4725" y="5638"/>
                    <a:pt x="6802" y="8628"/>
                  </a:cubicBezTo>
                  <a:lnTo>
                    <a:pt x="6802" y="8628"/>
                  </a:lnTo>
                  <a:cubicBezTo>
                    <a:pt x="9678" y="12805"/>
                    <a:pt x="12668" y="17142"/>
                    <a:pt x="17051" y="20200"/>
                  </a:cubicBezTo>
                  <a:lnTo>
                    <a:pt x="17051" y="20200"/>
                  </a:lnTo>
                  <a:cubicBezTo>
                    <a:pt x="19470" y="21889"/>
                    <a:pt x="22323" y="23145"/>
                    <a:pt x="26044" y="24172"/>
                  </a:cubicBezTo>
                  <a:lnTo>
                    <a:pt x="26044" y="24172"/>
                  </a:lnTo>
                  <a:cubicBezTo>
                    <a:pt x="32640" y="25975"/>
                    <a:pt x="40081" y="26089"/>
                    <a:pt x="47249" y="26203"/>
                  </a:cubicBezTo>
                  <a:lnTo>
                    <a:pt x="47249" y="26203"/>
                  </a:lnTo>
                  <a:cubicBezTo>
                    <a:pt x="49873" y="26249"/>
                    <a:pt x="52590" y="26295"/>
                    <a:pt x="55215" y="26409"/>
                  </a:cubicBezTo>
                  <a:lnTo>
                    <a:pt x="55215" y="26409"/>
                  </a:lnTo>
                  <a:cubicBezTo>
                    <a:pt x="67814" y="27002"/>
                    <a:pt x="81007" y="30403"/>
                    <a:pt x="90503" y="35516"/>
                  </a:cubicBezTo>
                  <a:lnTo>
                    <a:pt x="90503" y="35516"/>
                  </a:lnTo>
                  <a:cubicBezTo>
                    <a:pt x="94018" y="37410"/>
                    <a:pt x="97419" y="39419"/>
                    <a:pt x="100888" y="41496"/>
                  </a:cubicBezTo>
                  <a:lnTo>
                    <a:pt x="100888" y="41496"/>
                  </a:lnTo>
                  <a:cubicBezTo>
                    <a:pt x="104494" y="43664"/>
                    <a:pt x="107827" y="45536"/>
                    <a:pt x="112027" y="46677"/>
                  </a:cubicBezTo>
                  <a:lnTo>
                    <a:pt x="112027" y="46677"/>
                  </a:lnTo>
                  <a:cubicBezTo>
                    <a:pt x="115542" y="47636"/>
                    <a:pt x="119240" y="47864"/>
                    <a:pt x="122800" y="48093"/>
                  </a:cubicBezTo>
                  <a:lnTo>
                    <a:pt x="122800" y="48093"/>
                  </a:lnTo>
                  <a:cubicBezTo>
                    <a:pt x="124535" y="48207"/>
                    <a:pt x="126338" y="48321"/>
                    <a:pt x="128096" y="48503"/>
                  </a:cubicBezTo>
                  <a:lnTo>
                    <a:pt x="128096" y="48503"/>
                  </a:lnTo>
                  <a:cubicBezTo>
                    <a:pt x="128758" y="48595"/>
                    <a:pt x="129397" y="48663"/>
                    <a:pt x="130013" y="48754"/>
                  </a:cubicBezTo>
                  <a:lnTo>
                    <a:pt x="130013" y="48754"/>
                  </a:lnTo>
                  <a:cubicBezTo>
                    <a:pt x="134099" y="49371"/>
                    <a:pt x="138276" y="50466"/>
                    <a:pt x="142270" y="51790"/>
                  </a:cubicBezTo>
                  <a:lnTo>
                    <a:pt x="142270" y="51790"/>
                  </a:lnTo>
                  <a:lnTo>
                    <a:pt x="142270" y="51630"/>
                  </a:lnTo>
                  <a:cubicBezTo>
                    <a:pt x="138299" y="50329"/>
                    <a:pt x="134122" y="49234"/>
                    <a:pt x="130036" y="48618"/>
                  </a:cubicBezTo>
                  <a:lnTo>
                    <a:pt x="130036" y="48618"/>
                  </a:lnTo>
                  <a:cubicBezTo>
                    <a:pt x="129420" y="48526"/>
                    <a:pt x="128781" y="48435"/>
                    <a:pt x="128119" y="48366"/>
                  </a:cubicBezTo>
                  <a:lnTo>
                    <a:pt x="128119" y="48366"/>
                  </a:lnTo>
                  <a:cubicBezTo>
                    <a:pt x="126338" y="48161"/>
                    <a:pt x="124535" y="48047"/>
                    <a:pt x="122800" y="47956"/>
                  </a:cubicBezTo>
                  <a:lnTo>
                    <a:pt x="122800" y="47956"/>
                  </a:lnTo>
                  <a:cubicBezTo>
                    <a:pt x="119240" y="47727"/>
                    <a:pt x="115588" y="47499"/>
                    <a:pt x="112072" y="46540"/>
                  </a:cubicBezTo>
                  <a:lnTo>
                    <a:pt x="112072" y="46540"/>
                  </a:lnTo>
                  <a:cubicBezTo>
                    <a:pt x="107918" y="45422"/>
                    <a:pt x="104609" y="43550"/>
                    <a:pt x="101002" y="41382"/>
                  </a:cubicBezTo>
                  <a:lnTo>
                    <a:pt x="101002" y="41382"/>
                  </a:lnTo>
                  <a:cubicBezTo>
                    <a:pt x="97533" y="39305"/>
                    <a:pt x="94132" y="37296"/>
                    <a:pt x="90617" y="35402"/>
                  </a:cubicBezTo>
                  <a:lnTo>
                    <a:pt x="90617" y="35402"/>
                  </a:lnTo>
                  <a:cubicBezTo>
                    <a:pt x="81076" y="30266"/>
                    <a:pt x="67837" y="26865"/>
                    <a:pt x="55215" y="26272"/>
                  </a:cubicBezTo>
                  <a:lnTo>
                    <a:pt x="55215" y="26272"/>
                  </a:lnTo>
                  <a:cubicBezTo>
                    <a:pt x="52567" y="26158"/>
                    <a:pt x="49873" y="26112"/>
                    <a:pt x="47249" y="26066"/>
                  </a:cubicBezTo>
                  <a:lnTo>
                    <a:pt x="47249" y="26066"/>
                  </a:lnTo>
                  <a:cubicBezTo>
                    <a:pt x="40081" y="25952"/>
                    <a:pt x="32663" y="25815"/>
                    <a:pt x="26112" y="24035"/>
                  </a:cubicBezTo>
                  <a:lnTo>
                    <a:pt x="26112" y="24035"/>
                  </a:lnTo>
                  <a:cubicBezTo>
                    <a:pt x="22437" y="23031"/>
                    <a:pt x="19607" y="21775"/>
                    <a:pt x="17210" y="20109"/>
                  </a:cubicBezTo>
                  <a:lnTo>
                    <a:pt x="17210" y="20109"/>
                  </a:lnTo>
                  <a:cubicBezTo>
                    <a:pt x="12828" y="17050"/>
                    <a:pt x="9861" y="12736"/>
                    <a:pt x="6985" y="8559"/>
                  </a:cubicBezTo>
                  <a:lnTo>
                    <a:pt x="6985" y="8559"/>
                  </a:lnTo>
                  <a:cubicBezTo>
                    <a:pt x="4930" y="5615"/>
                    <a:pt x="2853" y="2579"/>
                    <a:pt x="251" y="0"/>
                  </a:cubicBezTo>
                  <a:lnTo>
                    <a:pt x="25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4"/>
            <p:cNvSpPr/>
            <p:nvPr/>
          </p:nvSpPr>
          <p:spPr>
            <a:xfrm>
              <a:off x="3883875" y="2022100"/>
              <a:ext cx="3487175" cy="1226875"/>
            </a:xfrm>
            <a:custGeom>
              <a:rect b="b" l="l" r="r" t="t"/>
              <a:pathLst>
                <a:path extrusionOk="0" h="49075" w="139487">
                  <a:moveTo>
                    <a:pt x="1" y="0"/>
                  </a:moveTo>
                  <a:cubicBezTo>
                    <a:pt x="1873" y="2146"/>
                    <a:pt x="3516" y="4497"/>
                    <a:pt x="5137" y="6825"/>
                  </a:cubicBezTo>
                  <a:lnTo>
                    <a:pt x="5137" y="6825"/>
                  </a:lnTo>
                  <a:cubicBezTo>
                    <a:pt x="7990" y="10888"/>
                    <a:pt x="10934" y="15087"/>
                    <a:pt x="15111" y="18169"/>
                  </a:cubicBezTo>
                  <a:lnTo>
                    <a:pt x="15111" y="18169"/>
                  </a:lnTo>
                  <a:cubicBezTo>
                    <a:pt x="17439" y="19881"/>
                    <a:pt x="20201" y="21227"/>
                    <a:pt x="23808" y="22391"/>
                  </a:cubicBezTo>
                  <a:lnTo>
                    <a:pt x="23808" y="22391"/>
                  </a:lnTo>
                  <a:cubicBezTo>
                    <a:pt x="30861" y="24651"/>
                    <a:pt x="38827" y="24994"/>
                    <a:pt x="46542" y="25313"/>
                  </a:cubicBezTo>
                  <a:lnTo>
                    <a:pt x="46542" y="25313"/>
                  </a:lnTo>
                  <a:cubicBezTo>
                    <a:pt x="48550" y="25404"/>
                    <a:pt x="50605" y="25496"/>
                    <a:pt x="52636" y="25610"/>
                  </a:cubicBezTo>
                  <a:lnTo>
                    <a:pt x="52636" y="25610"/>
                  </a:lnTo>
                  <a:cubicBezTo>
                    <a:pt x="64893" y="26340"/>
                    <a:pt x="78178" y="29307"/>
                    <a:pt x="88175" y="33576"/>
                  </a:cubicBezTo>
                  <a:lnTo>
                    <a:pt x="88175" y="33576"/>
                  </a:lnTo>
                  <a:cubicBezTo>
                    <a:pt x="91508" y="34991"/>
                    <a:pt x="95114" y="36543"/>
                    <a:pt x="99108" y="38597"/>
                  </a:cubicBezTo>
                  <a:lnTo>
                    <a:pt x="99108" y="38597"/>
                  </a:lnTo>
                  <a:cubicBezTo>
                    <a:pt x="99428" y="38757"/>
                    <a:pt x="99747" y="38940"/>
                    <a:pt x="100090" y="39099"/>
                  </a:cubicBezTo>
                  <a:lnTo>
                    <a:pt x="100090" y="39099"/>
                  </a:lnTo>
                  <a:cubicBezTo>
                    <a:pt x="103263" y="40743"/>
                    <a:pt x="106527" y="42432"/>
                    <a:pt x="110498" y="43550"/>
                  </a:cubicBezTo>
                  <a:lnTo>
                    <a:pt x="110498" y="43550"/>
                  </a:lnTo>
                  <a:cubicBezTo>
                    <a:pt x="114013" y="44555"/>
                    <a:pt x="117643" y="44920"/>
                    <a:pt x="121158" y="45285"/>
                  </a:cubicBezTo>
                  <a:lnTo>
                    <a:pt x="121158" y="45285"/>
                  </a:lnTo>
                  <a:cubicBezTo>
                    <a:pt x="122915" y="45468"/>
                    <a:pt x="124741" y="45673"/>
                    <a:pt x="126522" y="45924"/>
                  </a:cubicBezTo>
                  <a:lnTo>
                    <a:pt x="126522" y="45924"/>
                  </a:lnTo>
                  <a:cubicBezTo>
                    <a:pt x="127206" y="46038"/>
                    <a:pt x="127823" y="46130"/>
                    <a:pt x="128416" y="46244"/>
                  </a:cubicBezTo>
                  <a:lnTo>
                    <a:pt x="128416" y="46244"/>
                  </a:lnTo>
                  <a:cubicBezTo>
                    <a:pt x="132091" y="46928"/>
                    <a:pt x="135857" y="47956"/>
                    <a:pt x="139486" y="49074"/>
                  </a:cubicBezTo>
                  <a:lnTo>
                    <a:pt x="139486" y="49074"/>
                  </a:lnTo>
                  <a:lnTo>
                    <a:pt x="139486" y="48914"/>
                  </a:lnTo>
                  <a:cubicBezTo>
                    <a:pt x="135880" y="47796"/>
                    <a:pt x="132114" y="46769"/>
                    <a:pt x="128462" y="46107"/>
                  </a:cubicBezTo>
                  <a:lnTo>
                    <a:pt x="128462" y="46107"/>
                  </a:lnTo>
                  <a:cubicBezTo>
                    <a:pt x="127845" y="45993"/>
                    <a:pt x="127229" y="45879"/>
                    <a:pt x="126544" y="45787"/>
                  </a:cubicBezTo>
                  <a:lnTo>
                    <a:pt x="126544" y="45787"/>
                  </a:lnTo>
                  <a:cubicBezTo>
                    <a:pt x="124764" y="45513"/>
                    <a:pt x="122938" y="45331"/>
                    <a:pt x="121158" y="45148"/>
                  </a:cubicBezTo>
                  <a:lnTo>
                    <a:pt x="121158" y="45148"/>
                  </a:lnTo>
                  <a:cubicBezTo>
                    <a:pt x="117665" y="44783"/>
                    <a:pt x="114036" y="44395"/>
                    <a:pt x="110567" y="43413"/>
                  </a:cubicBezTo>
                  <a:lnTo>
                    <a:pt x="110567" y="43413"/>
                  </a:lnTo>
                  <a:cubicBezTo>
                    <a:pt x="106618" y="42295"/>
                    <a:pt x="103354" y="40606"/>
                    <a:pt x="100204" y="38985"/>
                  </a:cubicBezTo>
                  <a:lnTo>
                    <a:pt x="100204" y="38985"/>
                  </a:lnTo>
                  <a:cubicBezTo>
                    <a:pt x="99884" y="38826"/>
                    <a:pt x="99542" y="38643"/>
                    <a:pt x="99222" y="38483"/>
                  </a:cubicBezTo>
                  <a:lnTo>
                    <a:pt x="99222" y="38483"/>
                  </a:lnTo>
                  <a:cubicBezTo>
                    <a:pt x="95205" y="36429"/>
                    <a:pt x="91622" y="34877"/>
                    <a:pt x="88289" y="33462"/>
                  </a:cubicBezTo>
                  <a:lnTo>
                    <a:pt x="88289" y="33462"/>
                  </a:lnTo>
                  <a:cubicBezTo>
                    <a:pt x="78246" y="29171"/>
                    <a:pt x="64916" y="26203"/>
                    <a:pt x="52636" y="25473"/>
                  </a:cubicBezTo>
                  <a:lnTo>
                    <a:pt x="52636" y="25473"/>
                  </a:lnTo>
                  <a:cubicBezTo>
                    <a:pt x="50605" y="25359"/>
                    <a:pt x="48527" y="25267"/>
                    <a:pt x="46542" y="25176"/>
                  </a:cubicBezTo>
                  <a:lnTo>
                    <a:pt x="46542" y="25176"/>
                  </a:lnTo>
                  <a:cubicBezTo>
                    <a:pt x="38850" y="24857"/>
                    <a:pt x="30884" y="24514"/>
                    <a:pt x="23899" y="22255"/>
                  </a:cubicBezTo>
                  <a:lnTo>
                    <a:pt x="23899" y="22255"/>
                  </a:lnTo>
                  <a:cubicBezTo>
                    <a:pt x="20315" y="21090"/>
                    <a:pt x="17576" y="19767"/>
                    <a:pt x="15271" y="18078"/>
                  </a:cubicBezTo>
                  <a:lnTo>
                    <a:pt x="15271" y="18078"/>
                  </a:lnTo>
                  <a:cubicBezTo>
                    <a:pt x="11094" y="15019"/>
                    <a:pt x="8172" y="10819"/>
                    <a:pt x="5342" y="6756"/>
                  </a:cubicBezTo>
                  <a:lnTo>
                    <a:pt x="5342" y="6756"/>
                  </a:lnTo>
                  <a:cubicBezTo>
                    <a:pt x="3721" y="4474"/>
                    <a:pt x="2101" y="2146"/>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4"/>
            <p:cNvSpPr/>
            <p:nvPr/>
          </p:nvSpPr>
          <p:spPr>
            <a:xfrm>
              <a:off x="3948925" y="2022100"/>
              <a:ext cx="3422125" cy="1158950"/>
            </a:xfrm>
            <a:custGeom>
              <a:rect b="b" l="l" r="r" t="t"/>
              <a:pathLst>
                <a:path extrusionOk="0" h="46358" w="136885">
                  <a:moveTo>
                    <a:pt x="1" y="0"/>
                  </a:moveTo>
                  <a:cubicBezTo>
                    <a:pt x="1302" y="1643"/>
                    <a:pt x="2512" y="3355"/>
                    <a:pt x="3699" y="5044"/>
                  </a:cubicBezTo>
                  <a:lnTo>
                    <a:pt x="3699" y="5044"/>
                  </a:lnTo>
                  <a:cubicBezTo>
                    <a:pt x="6506" y="8970"/>
                    <a:pt x="9382" y="13056"/>
                    <a:pt x="13354" y="16160"/>
                  </a:cubicBezTo>
                  <a:lnTo>
                    <a:pt x="13354" y="16160"/>
                  </a:lnTo>
                  <a:cubicBezTo>
                    <a:pt x="15591" y="17895"/>
                    <a:pt x="18261" y="19310"/>
                    <a:pt x="21753" y="20611"/>
                  </a:cubicBezTo>
                  <a:lnTo>
                    <a:pt x="21753" y="20611"/>
                  </a:lnTo>
                  <a:cubicBezTo>
                    <a:pt x="29331" y="23441"/>
                    <a:pt x="37982" y="24012"/>
                    <a:pt x="46359" y="24560"/>
                  </a:cubicBezTo>
                  <a:lnTo>
                    <a:pt x="46359" y="24560"/>
                  </a:lnTo>
                  <a:cubicBezTo>
                    <a:pt x="47637" y="24651"/>
                    <a:pt x="48938" y="24720"/>
                    <a:pt x="50239" y="24811"/>
                  </a:cubicBezTo>
                  <a:lnTo>
                    <a:pt x="50239" y="24811"/>
                  </a:lnTo>
                  <a:cubicBezTo>
                    <a:pt x="62200" y="25678"/>
                    <a:pt x="75256" y="28166"/>
                    <a:pt x="86052" y="31636"/>
                  </a:cubicBezTo>
                  <a:lnTo>
                    <a:pt x="86052" y="31636"/>
                  </a:lnTo>
                  <a:cubicBezTo>
                    <a:pt x="86509" y="31795"/>
                    <a:pt x="86965" y="31932"/>
                    <a:pt x="87422" y="32069"/>
                  </a:cubicBezTo>
                  <a:lnTo>
                    <a:pt x="87422" y="32069"/>
                  </a:lnTo>
                  <a:cubicBezTo>
                    <a:pt x="90800" y="33142"/>
                    <a:pt x="93996" y="34169"/>
                    <a:pt x="97534" y="35699"/>
                  </a:cubicBezTo>
                  <a:lnTo>
                    <a:pt x="97534" y="35699"/>
                  </a:lnTo>
                  <a:cubicBezTo>
                    <a:pt x="98378" y="36064"/>
                    <a:pt x="99200" y="36452"/>
                    <a:pt x="100090" y="36840"/>
                  </a:cubicBezTo>
                  <a:lnTo>
                    <a:pt x="100090" y="36840"/>
                  </a:lnTo>
                  <a:cubicBezTo>
                    <a:pt x="102897" y="38118"/>
                    <a:pt x="105819" y="39419"/>
                    <a:pt x="109174" y="40423"/>
                  </a:cubicBezTo>
                  <a:lnTo>
                    <a:pt x="109174" y="40423"/>
                  </a:lnTo>
                  <a:cubicBezTo>
                    <a:pt x="112621" y="41450"/>
                    <a:pt x="116205" y="41975"/>
                    <a:pt x="119651" y="42478"/>
                  </a:cubicBezTo>
                  <a:lnTo>
                    <a:pt x="119651" y="42478"/>
                  </a:lnTo>
                  <a:cubicBezTo>
                    <a:pt x="121454" y="42751"/>
                    <a:pt x="123303" y="43025"/>
                    <a:pt x="125129" y="43345"/>
                  </a:cubicBezTo>
                  <a:lnTo>
                    <a:pt x="125129" y="43345"/>
                  </a:lnTo>
                  <a:cubicBezTo>
                    <a:pt x="125791" y="43482"/>
                    <a:pt x="126430" y="43596"/>
                    <a:pt x="127024" y="43733"/>
                  </a:cubicBezTo>
                  <a:lnTo>
                    <a:pt x="127024" y="43733"/>
                  </a:lnTo>
                  <a:cubicBezTo>
                    <a:pt x="130265" y="44441"/>
                    <a:pt x="133620" y="45376"/>
                    <a:pt x="136884" y="46358"/>
                  </a:cubicBezTo>
                  <a:lnTo>
                    <a:pt x="136884" y="46358"/>
                  </a:lnTo>
                  <a:lnTo>
                    <a:pt x="136884" y="46221"/>
                  </a:lnTo>
                  <a:cubicBezTo>
                    <a:pt x="133643" y="45239"/>
                    <a:pt x="130311" y="44304"/>
                    <a:pt x="127069" y="43596"/>
                  </a:cubicBezTo>
                  <a:lnTo>
                    <a:pt x="127069" y="43596"/>
                  </a:lnTo>
                  <a:cubicBezTo>
                    <a:pt x="126453" y="43459"/>
                    <a:pt x="125837" y="43345"/>
                    <a:pt x="125175" y="43208"/>
                  </a:cubicBezTo>
                  <a:lnTo>
                    <a:pt x="125175" y="43208"/>
                  </a:lnTo>
                  <a:cubicBezTo>
                    <a:pt x="123349" y="42866"/>
                    <a:pt x="121477" y="42592"/>
                    <a:pt x="119674" y="42341"/>
                  </a:cubicBezTo>
                  <a:lnTo>
                    <a:pt x="119674" y="42341"/>
                  </a:lnTo>
                  <a:cubicBezTo>
                    <a:pt x="116227" y="41816"/>
                    <a:pt x="112690" y="41291"/>
                    <a:pt x="109243" y="40286"/>
                  </a:cubicBezTo>
                  <a:lnTo>
                    <a:pt x="109243" y="40286"/>
                  </a:lnTo>
                  <a:cubicBezTo>
                    <a:pt x="105910" y="39305"/>
                    <a:pt x="103012" y="37981"/>
                    <a:pt x="100181" y="36726"/>
                  </a:cubicBezTo>
                  <a:lnTo>
                    <a:pt x="100181" y="36726"/>
                  </a:lnTo>
                  <a:cubicBezTo>
                    <a:pt x="99314" y="36315"/>
                    <a:pt x="98469" y="35950"/>
                    <a:pt x="97625" y="35584"/>
                  </a:cubicBezTo>
                  <a:lnTo>
                    <a:pt x="97625" y="35584"/>
                  </a:lnTo>
                  <a:cubicBezTo>
                    <a:pt x="94064" y="34032"/>
                    <a:pt x="90891" y="33028"/>
                    <a:pt x="87513" y="31955"/>
                  </a:cubicBezTo>
                  <a:lnTo>
                    <a:pt x="87513" y="31955"/>
                  </a:lnTo>
                  <a:cubicBezTo>
                    <a:pt x="87057" y="31795"/>
                    <a:pt x="86600" y="31658"/>
                    <a:pt x="86144" y="31499"/>
                  </a:cubicBezTo>
                  <a:lnTo>
                    <a:pt x="86144" y="31499"/>
                  </a:lnTo>
                  <a:cubicBezTo>
                    <a:pt x="75302" y="28029"/>
                    <a:pt x="62223" y="25541"/>
                    <a:pt x="50239" y="24674"/>
                  </a:cubicBezTo>
                  <a:lnTo>
                    <a:pt x="50239" y="24674"/>
                  </a:lnTo>
                  <a:cubicBezTo>
                    <a:pt x="48938" y="24583"/>
                    <a:pt x="47637" y="24491"/>
                    <a:pt x="46359" y="24400"/>
                  </a:cubicBezTo>
                  <a:lnTo>
                    <a:pt x="46359" y="24400"/>
                  </a:lnTo>
                  <a:cubicBezTo>
                    <a:pt x="38005" y="23852"/>
                    <a:pt x="29377" y="23282"/>
                    <a:pt x="21845" y="20474"/>
                  </a:cubicBezTo>
                  <a:lnTo>
                    <a:pt x="21845" y="20474"/>
                  </a:lnTo>
                  <a:cubicBezTo>
                    <a:pt x="18375" y="19196"/>
                    <a:pt x="15728" y="17781"/>
                    <a:pt x="13514" y="16069"/>
                  </a:cubicBezTo>
                  <a:lnTo>
                    <a:pt x="13514" y="16069"/>
                  </a:lnTo>
                  <a:cubicBezTo>
                    <a:pt x="9565" y="12988"/>
                    <a:pt x="6689" y="8925"/>
                    <a:pt x="3881" y="4976"/>
                  </a:cubicBezTo>
                  <a:lnTo>
                    <a:pt x="3881" y="4976"/>
                  </a:lnTo>
                  <a:cubicBezTo>
                    <a:pt x="2717" y="3310"/>
                    <a:pt x="1507" y="1621"/>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4"/>
            <p:cNvSpPr/>
            <p:nvPr/>
          </p:nvSpPr>
          <p:spPr>
            <a:xfrm>
              <a:off x="4011700" y="2022100"/>
              <a:ext cx="3359350" cy="1091625"/>
            </a:xfrm>
            <a:custGeom>
              <a:rect b="b" l="l" r="r" t="t"/>
              <a:pathLst>
                <a:path extrusionOk="0" h="43665" w="134374">
                  <a:moveTo>
                    <a:pt x="1" y="0"/>
                  </a:moveTo>
                  <a:cubicBezTo>
                    <a:pt x="800" y="1073"/>
                    <a:pt x="1599" y="2168"/>
                    <a:pt x="2397" y="3287"/>
                  </a:cubicBezTo>
                  <a:lnTo>
                    <a:pt x="2397" y="3287"/>
                  </a:lnTo>
                  <a:cubicBezTo>
                    <a:pt x="5114" y="7099"/>
                    <a:pt x="7944" y="11047"/>
                    <a:pt x="11710" y="14129"/>
                  </a:cubicBezTo>
                  <a:lnTo>
                    <a:pt x="11710" y="14129"/>
                  </a:lnTo>
                  <a:cubicBezTo>
                    <a:pt x="13856" y="15886"/>
                    <a:pt x="16435" y="17393"/>
                    <a:pt x="19790" y="18831"/>
                  </a:cubicBezTo>
                  <a:lnTo>
                    <a:pt x="19790" y="18831"/>
                  </a:lnTo>
                  <a:cubicBezTo>
                    <a:pt x="28030" y="22346"/>
                    <a:pt x="37526" y="23145"/>
                    <a:pt x="46724" y="23921"/>
                  </a:cubicBezTo>
                  <a:lnTo>
                    <a:pt x="46724" y="23921"/>
                  </a:lnTo>
                  <a:lnTo>
                    <a:pt x="47911" y="24012"/>
                  </a:lnTo>
                  <a:cubicBezTo>
                    <a:pt x="63113" y="25313"/>
                    <a:pt x="77059" y="28121"/>
                    <a:pt x="84021" y="29696"/>
                  </a:cubicBezTo>
                  <a:lnTo>
                    <a:pt x="84021" y="29696"/>
                  </a:lnTo>
                  <a:cubicBezTo>
                    <a:pt x="84774" y="29878"/>
                    <a:pt x="85504" y="30038"/>
                    <a:pt x="86235" y="30198"/>
                  </a:cubicBezTo>
                  <a:lnTo>
                    <a:pt x="86235" y="30198"/>
                  </a:lnTo>
                  <a:cubicBezTo>
                    <a:pt x="89385" y="30860"/>
                    <a:pt x="92603" y="31567"/>
                    <a:pt x="96027" y="32800"/>
                  </a:cubicBezTo>
                  <a:lnTo>
                    <a:pt x="96027" y="32800"/>
                  </a:lnTo>
                  <a:cubicBezTo>
                    <a:pt x="97442" y="33302"/>
                    <a:pt x="98857" y="33895"/>
                    <a:pt x="100364" y="34489"/>
                  </a:cubicBezTo>
                  <a:lnTo>
                    <a:pt x="100364" y="34489"/>
                  </a:lnTo>
                  <a:cubicBezTo>
                    <a:pt x="102760" y="35447"/>
                    <a:pt x="105225" y="36452"/>
                    <a:pt x="107942" y="37296"/>
                  </a:cubicBezTo>
                  <a:lnTo>
                    <a:pt x="107942" y="37296"/>
                  </a:lnTo>
                  <a:cubicBezTo>
                    <a:pt x="111320" y="38323"/>
                    <a:pt x="114812" y="39008"/>
                    <a:pt x="118190" y="39647"/>
                  </a:cubicBezTo>
                  <a:lnTo>
                    <a:pt x="118190" y="39647"/>
                  </a:lnTo>
                  <a:cubicBezTo>
                    <a:pt x="120039" y="39990"/>
                    <a:pt x="121956" y="40355"/>
                    <a:pt x="123828" y="40766"/>
                  </a:cubicBezTo>
                  <a:lnTo>
                    <a:pt x="123828" y="40766"/>
                  </a:lnTo>
                  <a:cubicBezTo>
                    <a:pt x="124490" y="40925"/>
                    <a:pt x="125106" y="41085"/>
                    <a:pt x="125700" y="41222"/>
                  </a:cubicBezTo>
                  <a:lnTo>
                    <a:pt x="125700" y="41222"/>
                  </a:lnTo>
                  <a:cubicBezTo>
                    <a:pt x="128553" y="41930"/>
                    <a:pt x="131475" y="42797"/>
                    <a:pt x="134373" y="43664"/>
                  </a:cubicBezTo>
                  <a:lnTo>
                    <a:pt x="134373" y="43664"/>
                  </a:lnTo>
                  <a:lnTo>
                    <a:pt x="134373" y="43505"/>
                  </a:lnTo>
                  <a:cubicBezTo>
                    <a:pt x="131497" y="42637"/>
                    <a:pt x="128599" y="41793"/>
                    <a:pt x="125768" y="41085"/>
                  </a:cubicBezTo>
                  <a:lnTo>
                    <a:pt x="125768" y="41085"/>
                  </a:lnTo>
                  <a:cubicBezTo>
                    <a:pt x="125175" y="40925"/>
                    <a:pt x="124558" y="40789"/>
                    <a:pt x="123874" y="40629"/>
                  </a:cubicBezTo>
                  <a:lnTo>
                    <a:pt x="123874" y="40629"/>
                  </a:lnTo>
                  <a:cubicBezTo>
                    <a:pt x="122002" y="40218"/>
                    <a:pt x="120085" y="39853"/>
                    <a:pt x="118236" y="39487"/>
                  </a:cubicBezTo>
                  <a:lnTo>
                    <a:pt x="118236" y="39487"/>
                  </a:lnTo>
                  <a:cubicBezTo>
                    <a:pt x="114858" y="38848"/>
                    <a:pt x="111388" y="38186"/>
                    <a:pt x="108010" y="37159"/>
                  </a:cubicBezTo>
                  <a:lnTo>
                    <a:pt x="108010" y="37159"/>
                  </a:lnTo>
                  <a:cubicBezTo>
                    <a:pt x="105294" y="36315"/>
                    <a:pt x="102852" y="35333"/>
                    <a:pt x="100455" y="34375"/>
                  </a:cubicBezTo>
                  <a:lnTo>
                    <a:pt x="100455" y="34375"/>
                  </a:lnTo>
                  <a:cubicBezTo>
                    <a:pt x="98948" y="33758"/>
                    <a:pt x="97533" y="33188"/>
                    <a:pt x="96118" y="32663"/>
                  </a:cubicBezTo>
                  <a:lnTo>
                    <a:pt x="96118" y="32663"/>
                  </a:lnTo>
                  <a:cubicBezTo>
                    <a:pt x="92671" y="31430"/>
                    <a:pt x="89430" y="30723"/>
                    <a:pt x="86280" y="30038"/>
                  </a:cubicBezTo>
                  <a:lnTo>
                    <a:pt x="86280" y="30038"/>
                  </a:lnTo>
                  <a:cubicBezTo>
                    <a:pt x="85550" y="29878"/>
                    <a:pt x="84820" y="29718"/>
                    <a:pt x="84066" y="29559"/>
                  </a:cubicBezTo>
                  <a:lnTo>
                    <a:pt x="84066" y="29559"/>
                  </a:lnTo>
                  <a:cubicBezTo>
                    <a:pt x="77105" y="27984"/>
                    <a:pt x="63136" y="25176"/>
                    <a:pt x="47934" y="23875"/>
                  </a:cubicBezTo>
                  <a:lnTo>
                    <a:pt x="47934" y="23875"/>
                  </a:lnTo>
                  <a:lnTo>
                    <a:pt x="46724" y="23761"/>
                  </a:lnTo>
                  <a:cubicBezTo>
                    <a:pt x="37548" y="23008"/>
                    <a:pt x="28076" y="22186"/>
                    <a:pt x="19904" y="18717"/>
                  </a:cubicBezTo>
                  <a:lnTo>
                    <a:pt x="19904" y="18717"/>
                  </a:lnTo>
                  <a:cubicBezTo>
                    <a:pt x="16549" y="17279"/>
                    <a:pt x="13993" y="15795"/>
                    <a:pt x="11847" y="14037"/>
                  </a:cubicBezTo>
                  <a:lnTo>
                    <a:pt x="11847" y="14037"/>
                  </a:lnTo>
                  <a:cubicBezTo>
                    <a:pt x="8127" y="10979"/>
                    <a:pt x="5296" y="7030"/>
                    <a:pt x="2580" y="3241"/>
                  </a:cubicBezTo>
                  <a:lnTo>
                    <a:pt x="2580" y="3241"/>
                  </a:lnTo>
                  <a:cubicBezTo>
                    <a:pt x="1804" y="2168"/>
                    <a:pt x="1028" y="1073"/>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4"/>
            <p:cNvSpPr/>
            <p:nvPr/>
          </p:nvSpPr>
          <p:spPr>
            <a:xfrm>
              <a:off x="4073325" y="2022100"/>
              <a:ext cx="3297725" cy="1023725"/>
            </a:xfrm>
            <a:custGeom>
              <a:rect b="b" l="l" r="r" t="t"/>
              <a:pathLst>
                <a:path extrusionOk="0" h="40949" w="131909">
                  <a:moveTo>
                    <a:pt x="1" y="0"/>
                  </a:moveTo>
                  <a:cubicBezTo>
                    <a:pt x="389" y="525"/>
                    <a:pt x="777" y="1073"/>
                    <a:pt x="1165" y="1598"/>
                  </a:cubicBezTo>
                  <a:lnTo>
                    <a:pt x="1165" y="1598"/>
                  </a:lnTo>
                  <a:cubicBezTo>
                    <a:pt x="3813" y="5273"/>
                    <a:pt x="6552" y="9039"/>
                    <a:pt x="10090" y="12097"/>
                  </a:cubicBezTo>
                  <a:lnTo>
                    <a:pt x="10090" y="12097"/>
                  </a:lnTo>
                  <a:cubicBezTo>
                    <a:pt x="12167" y="13923"/>
                    <a:pt x="14632" y="15475"/>
                    <a:pt x="17896" y="17050"/>
                  </a:cubicBezTo>
                  <a:lnTo>
                    <a:pt x="17896" y="17050"/>
                  </a:lnTo>
                  <a:cubicBezTo>
                    <a:pt x="26159" y="21045"/>
                    <a:pt x="35357" y="22209"/>
                    <a:pt x="45651" y="23213"/>
                  </a:cubicBezTo>
                  <a:lnTo>
                    <a:pt x="45651" y="23213"/>
                  </a:lnTo>
                  <a:cubicBezTo>
                    <a:pt x="56973" y="24332"/>
                    <a:pt x="68614" y="25929"/>
                    <a:pt x="77995" y="27208"/>
                  </a:cubicBezTo>
                  <a:lnTo>
                    <a:pt x="77995" y="27208"/>
                  </a:lnTo>
                  <a:cubicBezTo>
                    <a:pt x="79387" y="27390"/>
                    <a:pt x="80734" y="27573"/>
                    <a:pt x="82035" y="27755"/>
                  </a:cubicBezTo>
                  <a:lnTo>
                    <a:pt x="82035" y="27755"/>
                  </a:lnTo>
                  <a:cubicBezTo>
                    <a:pt x="82925" y="27869"/>
                    <a:pt x="83793" y="27984"/>
                    <a:pt x="84660" y="28098"/>
                  </a:cubicBezTo>
                  <a:lnTo>
                    <a:pt x="84660" y="28098"/>
                  </a:lnTo>
                  <a:cubicBezTo>
                    <a:pt x="87992" y="28509"/>
                    <a:pt x="91120" y="28897"/>
                    <a:pt x="94589" y="29901"/>
                  </a:cubicBezTo>
                  <a:lnTo>
                    <a:pt x="94589" y="29901"/>
                  </a:lnTo>
                  <a:cubicBezTo>
                    <a:pt x="96643" y="30494"/>
                    <a:pt x="98698" y="31270"/>
                    <a:pt x="100866" y="32092"/>
                  </a:cubicBezTo>
                  <a:lnTo>
                    <a:pt x="100866" y="32092"/>
                  </a:lnTo>
                  <a:cubicBezTo>
                    <a:pt x="102738" y="32777"/>
                    <a:pt x="104678" y="33507"/>
                    <a:pt x="106732" y="34169"/>
                  </a:cubicBezTo>
                  <a:lnTo>
                    <a:pt x="106732" y="34169"/>
                  </a:lnTo>
                  <a:cubicBezTo>
                    <a:pt x="110019" y="35219"/>
                    <a:pt x="113397" y="35995"/>
                    <a:pt x="116661" y="36748"/>
                  </a:cubicBezTo>
                  <a:lnTo>
                    <a:pt x="116661" y="36748"/>
                  </a:lnTo>
                  <a:cubicBezTo>
                    <a:pt x="118601" y="37205"/>
                    <a:pt x="120610" y="37684"/>
                    <a:pt x="122573" y="38209"/>
                  </a:cubicBezTo>
                  <a:lnTo>
                    <a:pt x="122573" y="38209"/>
                  </a:lnTo>
                  <a:cubicBezTo>
                    <a:pt x="123235" y="38369"/>
                    <a:pt x="123851" y="38552"/>
                    <a:pt x="124444" y="38711"/>
                  </a:cubicBezTo>
                  <a:lnTo>
                    <a:pt x="124444" y="38711"/>
                  </a:lnTo>
                  <a:cubicBezTo>
                    <a:pt x="126795" y="39373"/>
                    <a:pt x="129261" y="40149"/>
                    <a:pt x="131634" y="40880"/>
                  </a:cubicBezTo>
                  <a:lnTo>
                    <a:pt x="131634" y="40880"/>
                  </a:lnTo>
                  <a:cubicBezTo>
                    <a:pt x="131726" y="40903"/>
                    <a:pt x="131817" y="40925"/>
                    <a:pt x="131908" y="40948"/>
                  </a:cubicBezTo>
                  <a:lnTo>
                    <a:pt x="131908" y="40948"/>
                  </a:lnTo>
                  <a:lnTo>
                    <a:pt x="131908" y="40789"/>
                  </a:lnTo>
                  <a:cubicBezTo>
                    <a:pt x="131840" y="40789"/>
                    <a:pt x="131771" y="40766"/>
                    <a:pt x="131703" y="40743"/>
                  </a:cubicBezTo>
                  <a:lnTo>
                    <a:pt x="131703" y="40743"/>
                  </a:lnTo>
                  <a:cubicBezTo>
                    <a:pt x="129329" y="40012"/>
                    <a:pt x="126864" y="39236"/>
                    <a:pt x="124513" y="38574"/>
                  </a:cubicBezTo>
                  <a:lnTo>
                    <a:pt x="124513" y="38574"/>
                  </a:lnTo>
                  <a:cubicBezTo>
                    <a:pt x="123919" y="38415"/>
                    <a:pt x="123303" y="38232"/>
                    <a:pt x="122618" y="38050"/>
                  </a:cubicBezTo>
                  <a:lnTo>
                    <a:pt x="122618" y="38050"/>
                  </a:lnTo>
                  <a:cubicBezTo>
                    <a:pt x="120655" y="37547"/>
                    <a:pt x="118647" y="37068"/>
                    <a:pt x="116707" y="36612"/>
                  </a:cubicBezTo>
                  <a:lnTo>
                    <a:pt x="116707" y="36612"/>
                  </a:lnTo>
                  <a:cubicBezTo>
                    <a:pt x="113443" y="35858"/>
                    <a:pt x="110087" y="35082"/>
                    <a:pt x="106823" y="34032"/>
                  </a:cubicBezTo>
                  <a:lnTo>
                    <a:pt x="106823" y="34032"/>
                  </a:lnTo>
                  <a:cubicBezTo>
                    <a:pt x="104769" y="33370"/>
                    <a:pt x="102829" y="32663"/>
                    <a:pt x="100957" y="31955"/>
                  </a:cubicBezTo>
                  <a:lnTo>
                    <a:pt x="100957" y="31955"/>
                  </a:lnTo>
                  <a:cubicBezTo>
                    <a:pt x="98766" y="31133"/>
                    <a:pt x="96712" y="30380"/>
                    <a:pt x="94657" y="29764"/>
                  </a:cubicBezTo>
                  <a:lnTo>
                    <a:pt x="94657" y="29764"/>
                  </a:lnTo>
                  <a:cubicBezTo>
                    <a:pt x="91165" y="28737"/>
                    <a:pt x="87878" y="28349"/>
                    <a:pt x="84683" y="27938"/>
                  </a:cubicBezTo>
                  <a:lnTo>
                    <a:pt x="84683" y="27938"/>
                  </a:lnTo>
                  <a:cubicBezTo>
                    <a:pt x="83815" y="27847"/>
                    <a:pt x="82925" y="27733"/>
                    <a:pt x="82058" y="27618"/>
                  </a:cubicBezTo>
                  <a:lnTo>
                    <a:pt x="82058" y="27618"/>
                  </a:lnTo>
                  <a:cubicBezTo>
                    <a:pt x="80757" y="27436"/>
                    <a:pt x="79410" y="27253"/>
                    <a:pt x="78018" y="27071"/>
                  </a:cubicBezTo>
                  <a:lnTo>
                    <a:pt x="78018" y="27071"/>
                  </a:lnTo>
                  <a:cubicBezTo>
                    <a:pt x="68637" y="25770"/>
                    <a:pt x="56996" y="24195"/>
                    <a:pt x="45674" y="23076"/>
                  </a:cubicBezTo>
                  <a:lnTo>
                    <a:pt x="45674" y="23076"/>
                  </a:lnTo>
                  <a:cubicBezTo>
                    <a:pt x="35403" y="22072"/>
                    <a:pt x="26227" y="20908"/>
                    <a:pt x="17987" y="16936"/>
                  </a:cubicBezTo>
                  <a:lnTo>
                    <a:pt x="17987" y="16936"/>
                  </a:lnTo>
                  <a:cubicBezTo>
                    <a:pt x="14769" y="15384"/>
                    <a:pt x="12304" y="13809"/>
                    <a:pt x="10249" y="12029"/>
                  </a:cubicBezTo>
                  <a:lnTo>
                    <a:pt x="10249" y="12029"/>
                  </a:lnTo>
                  <a:cubicBezTo>
                    <a:pt x="6734" y="8970"/>
                    <a:pt x="3995" y="5204"/>
                    <a:pt x="1348" y="1552"/>
                  </a:cubicBezTo>
                  <a:lnTo>
                    <a:pt x="1348" y="1552"/>
                  </a:lnTo>
                  <a:cubicBezTo>
                    <a:pt x="982" y="1027"/>
                    <a:pt x="594" y="502"/>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4"/>
            <p:cNvSpPr/>
            <p:nvPr/>
          </p:nvSpPr>
          <p:spPr>
            <a:xfrm>
              <a:off x="4135525" y="2022100"/>
              <a:ext cx="3235525" cy="955825"/>
            </a:xfrm>
            <a:custGeom>
              <a:rect b="b" l="l" r="r" t="t"/>
              <a:pathLst>
                <a:path extrusionOk="0" h="38233" w="129421">
                  <a:moveTo>
                    <a:pt x="1" y="0"/>
                  </a:moveTo>
                  <a:cubicBezTo>
                    <a:pt x="2534" y="3492"/>
                    <a:pt x="5182" y="7076"/>
                    <a:pt x="8446" y="10089"/>
                  </a:cubicBezTo>
                  <a:lnTo>
                    <a:pt x="8446" y="10089"/>
                  </a:lnTo>
                  <a:cubicBezTo>
                    <a:pt x="10455" y="11938"/>
                    <a:pt x="12851" y="13581"/>
                    <a:pt x="15956" y="15270"/>
                  </a:cubicBezTo>
                  <a:lnTo>
                    <a:pt x="15956" y="15270"/>
                  </a:lnTo>
                  <a:cubicBezTo>
                    <a:pt x="23808" y="19538"/>
                    <a:pt x="32595" y="21227"/>
                    <a:pt x="43369" y="22414"/>
                  </a:cubicBezTo>
                  <a:lnTo>
                    <a:pt x="43369" y="22414"/>
                  </a:lnTo>
                  <a:cubicBezTo>
                    <a:pt x="56402" y="23875"/>
                    <a:pt x="69846" y="25290"/>
                    <a:pt x="80026" y="25815"/>
                  </a:cubicBezTo>
                  <a:lnTo>
                    <a:pt x="80026" y="25815"/>
                  </a:lnTo>
                  <a:cubicBezTo>
                    <a:pt x="80985" y="25861"/>
                    <a:pt x="81944" y="25907"/>
                    <a:pt x="82880" y="25929"/>
                  </a:cubicBezTo>
                  <a:lnTo>
                    <a:pt x="82880" y="25929"/>
                  </a:lnTo>
                  <a:cubicBezTo>
                    <a:pt x="86303" y="26066"/>
                    <a:pt x="89545" y="26180"/>
                    <a:pt x="93128" y="27002"/>
                  </a:cubicBezTo>
                  <a:lnTo>
                    <a:pt x="93128" y="27002"/>
                  </a:lnTo>
                  <a:cubicBezTo>
                    <a:pt x="95867" y="27641"/>
                    <a:pt x="98629" y="28623"/>
                    <a:pt x="101551" y="29650"/>
                  </a:cubicBezTo>
                  <a:lnTo>
                    <a:pt x="101551" y="29650"/>
                  </a:lnTo>
                  <a:cubicBezTo>
                    <a:pt x="102829" y="30106"/>
                    <a:pt x="104153" y="30586"/>
                    <a:pt x="105522" y="31042"/>
                  </a:cubicBezTo>
                  <a:lnTo>
                    <a:pt x="105522" y="31042"/>
                  </a:lnTo>
                  <a:cubicBezTo>
                    <a:pt x="108626" y="32046"/>
                    <a:pt x="111776" y="32937"/>
                    <a:pt x="114835" y="33781"/>
                  </a:cubicBezTo>
                  <a:lnTo>
                    <a:pt x="114835" y="33781"/>
                  </a:lnTo>
                  <a:cubicBezTo>
                    <a:pt x="116958" y="34375"/>
                    <a:pt x="119149" y="34968"/>
                    <a:pt x="121295" y="35630"/>
                  </a:cubicBezTo>
                  <a:lnTo>
                    <a:pt x="121295" y="35630"/>
                  </a:lnTo>
                  <a:cubicBezTo>
                    <a:pt x="121979" y="35835"/>
                    <a:pt x="122573" y="36018"/>
                    <a:pt x="123143" y="36201"/>
                  </a:cubicBezTo>
                  <a:lnTo>
                    <a:pt x="123143" y="36201"/>
                  </a:lnTo>
                  <a:cubicBezTo>
                    <a:pt x="124239" y="36543"/>
                    <a:pt x="125357" y="36908"/>
                    <a:pt x="126453" y="37273"/>
                  </a:cubicBezTo>
                  <a:lnTo>
                    <a:pt x="126453" y="37273"/>
                  </a:lnTo>
                  <a:cubicBezTo>
                    <a:pt x="127457" y="37593"/>
                    <a:pt x="128439" y="37913"/>
                    <a:pt x="129420" y="38232"/>
                  </a:cubicBezTo>
                  <a:lnTo>
                    <a:pt x="129420" y="38232"/>
                  </a:lnTo>
                  <a:lnTo>
                    <a:pt x="129420" y="38072"/>
                  </a:lnTo>
                  <a:cubicBezTo>
                    <a:pt x="128462" y="37753"/>
                    <a:pt x="127503" y="37456"/>
                    <a:pt x="126544" y="37137"/>
                  </a:cubicBezTo>
                  <a:lnTo>
                    <a:pt x="126544" y="37137"/>
                  </a:lnTo>
                  <a:cubicBezTo>
                    <a:pt x="125426" y="36771"/>
                    <a:pt x="124307" y="36406"/>
                    <a:pt x="123212" y="36064"/>
                  </a:cubicBezTo>
                  <a:lnTo>
                    <a:pt x="123212" y="36064"/>
                  </a:lnTo>
                  <a:cubicBezTo>
                    <a:pt x="122664" y="35881"/>
                    <a:pt x="122048" y="35699"/>
                    <a:pt x="121363" y="35493"/>
                  </a:cubicBezTo>
                  <a:lnTo>
                    <a:pt x="121363" y="35493"/>
                  </a:lnTo>
                  <a:cubicBezTo>
                    <a:pt x="119217" y="34831"/>
                    <a:pt x="117026" y="34238"/>
                    <a:pt x="114903" y="33644"/>
                  </a:cubicBezTo>
                  <a:lnTo>
                    <a:pt x="114903" y="33644"/>
                  </a:lnTo>
                  <a:cubicBezTo>
                    <a:pt x="111845" y="32800"/>
                    <a:pt x="108695" y="31932"/>
                    <a:pt x="105591" y="30905"/>
                  </a:cubicBezTo>
                  <a:lnTo>
                    <a:pt x="105591" y="30905"/>
                  </a:lnTo>
                  <a:cubicBezTo>
                    <a:pt x="104244" y="30449"/>
                    <a:pt x="102920" y="29969"/>
                    <a:pt x="101619" y="29513"/>
                  </a:cubicBezTo>
                  <a:lnTo>
                    <a:pt x="101619" y="29513"/>
                  </a:lnTo>
                  <a:cubicBezTo>
                    <a:pt x="98697" y="28486"/>
                    <a:pt x="95936" y="27504"/>
                    <a:pt x="93174" y="26865"/>
                  </a:cubicBezTo>
                  <a:lnTo>
                    <a:pt x="93174" y="26865"/>
                  </a:lnTo>
                  <a:cubicBezTo>
                    <a:pt x="89567" y="26043"/>
                    <a:pt x="86166" y="25907"/>
                    <a:pt x="82857" y="25792"/>
                  </a:cubicBezTo>
                  <a:lnTo>
                    <a:pt x="82857" y="25792"/>
                  </a:lnTo>
                  <a:cubicBezTo>
                    <a:pt x="81944" y="25747"/>
                    <a:pt x="80985" y="25724"/>
                    <a:pt x="80026" y="25678"/>
                  </a:cubicBezTo>
                  <a:lnTo>
                    <a:pt x="80026" y="25678"/>
                  </a:lnTo>
                  <a:cubicBezTo>
                    <a:pt x="69846" y="25130"/>
                    <a:pt x="56402" y="23715"/>
                    <a:pt x="43392" y="22277"/>
                  </a:cubicBezTo>
                  <a:lnTo>
                    <a:pt x="43392" y="22277"/>
                  </a:lnTo>
                  <a:cubicBezTo>
                    <a:pt x="32664" y="21090"/>
                    <a:pt x="23899" y="19424"/>
                    <a:pt x="16070" y="15156"/>
                  </a:cubicBezTo>
                  <a:lnTo>
                    <a:pt x="16070" y="15156"/>
                  </a:lnTo>
                  <a:cubicBezTo>
                    <a:pt x="12988" y="13490"/>
                    <a:pt x="10615" y="11846"/>
                    <a:pt x="8606" y="9997"/>
                  </a:cubicBezTo>
                  <a:lnTo>
                    <a:pt x="8606" y="9997"/>
                  </a:lnTo>
                  <a:cubicBezTo>
                    <a:pt x="5365" y="7030"/>
                    <a:pt x="2740" y="346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4"/>
            <p:cNvSpPr/>
            <p:nvPr/>
          </p:nvSpPr>
          <p:spPr>
            <a:xfrm>
              <a:off x="4197725" y="2022100"/>
              <a:ext cx="3173325" cy="886200"/>
            </a:xfrm>
            <a:custGeom>
              <a:rect b="b" l="l" r="r" t="t"/>
              <a:pathLst>
                <a:path extrusionOk="0" h="35448" w="126933">
                  <a:moveTo>
                    <a:pt x="1" y="0"/>
                  </a:moveTo>
                  <a:cubicBezTo>
                    <a:pt x="2078" y="2785"/>
                    <a:pt x="4269" y="5592"/>
                    <a:pt x="6803" y="8057"/>
                  </a:cubicBezTo>
                  <a:lnTo>
                    <a:pt x="6803" y="8057"/>
                  </a:lnTo>
                  <a:cubicBezTo>
                    <a:pt x="8789" y="9975"/>
                    <a:pt x="11071" y="11709"/>
                    <a:pt x="14016" y="13490"/>
                  </a:cubicBezTo>
                  <a:lnTo>
                    <a:pt x="14016" y="13490"/>
                  </a:lnTo>
                  <a:cubicBezTo>
                    <a:pt x="22689" y="18762"/>
                    <a:pt x="32573" y="20565"/>
                    <a:pt x="41086" y="21615"/>
                  </a:cubicBezTo>
                  <a:lnTo>
                    <a:pt x="41086" y="21615"/>
                  </a:lnTo>
                  <a:cubicBezTo>
                    <a:pt x="54782" y="23327"/>
                    <a:pt x="67906" y="24126"/>
                    <a:pt x="78018" y="23875"/>
                  </a:cubicBezTo>
                  <a:lnTo>
                    <a:pt x="78018" y="23875"/>
                  </a:lnTo>
                  <a:cubicBezTo>
                    <a:pt x="79022" y="23852"/>
                    <a:pt x="80026" y="23807"/>
                    <a:pt x="81008" y="23761"/>
                  </a:cubicBezTo>
                  <a:lnTo>
                    <a:pt x="81008" y="23761"/>
                  </a:lnTo>
                  <a:cubicBezTo>
                    <a:pt x="84569" y="23601"/>
                    <a:pt x="87947" y="23464"/>
                    <a:pt x="91644" y="24103"/>
                  </a:cubicBezTo>
                  <a:lnTo>
                    <a:pt x="91644" y="24103"/>
                  </a:lnTo>
                  <a:cubicBezTo>
                    <a:pt x="95160" y="24720"/>
                    <a:pt x="98675" y="25952"/>
                    <a:pt x="102418" y="27253"/>
                  </a:cubicBezTo>
                  <a:lnTo>
                    <a:pt x="102418" y="27253"/>
                  </a:lnTo>
                  <a:cubicBezTo>
                    <a:pt x="103034" y="27459"/>
                    <a:pt x="103673" y="27687"/>
                    <a:pt x="104312" y="27892"/>
                  </a:cubicBezTo>
                  <a:lnTo>
                    <a:pt x="104312" y="27892"/>
                  </a:lnTo>
                  <a:cubicBezTo>
                    <a:pt x="106937" y="28805"/>
                    <a:pt x="109608" y="29650"/>
                    <a:pt x="112210" y="30494"/>
                  </a:cubicBezTo>
                  <a:lnTo>
                    <a:pt x="112210" y="30494"/>
                  </a:lnTo>
                  <a:cubicBezTo>
                    <a:pt x="114766" y="31316"/>
                    <a:pt x="117414" y="32161"/>
                    <a:pt x="119993" y="33051"/>
                  </a:cubicBezTo>
                  <a:lnTo>
                    <a:pt x="119993" y="33051"/>
                  </a:lnTo>
                  <a:cubicBezTo>
                    <a:pt x="120610" y="33256"/>
                    <a:pt x="121249" y="33462"/>
                    <a:pt x="121865" y="33690"/>
                  </a:cubicBezTo>
                  <a:lnTo>
                    <a:pt x="121865" y="33690"/>
                  </a:lnTo>
                  <a:cubicBezTo>
                    <a:pt x="123486" y="34261"/>
                    <a:pt x="125198" y="34854"/>
                    <a:pt x="126932" y="35447"/>
                  </a:cubicBezTo>
                  <a:lnTo>
                    <a:pt x="126932" y="35447"/>
                  </a:lnTo>
                  <a:lnTo>
                    <a:pt x="126932" y="35288"/>
                  </a:lnTo>
                  <a:cubicBezTo>
                    <a:pt x="125220" y="34717"/>
                    <a:pt x="123554" y="34124"/>
                    <a:pt x="121934" y="33553"/>
                  </a:cubicBezTo>
                  <a:lnTo>
                    <a:pt x="121934" y="33553"/>
                  </a:lnTo>
                  <a:cubicBezTo>
                    <a:pt x="121317" y="33325"/>
                    <a:pt x="120701" y="33119"/>
                    <a:pt x="120085" y="32914"/>
                  </a:cubicBezTo>
                  <a:lnTo>
                    <a:pt x="120085" y="32914"/>
                  </a:lnTo>
                  <a:cubicBezTo>
                    <a:pt x="117505" y="32024"/>
                    <a:pt x="114835" y="31179"/>
                    <a:pt x="112278" y="30357"/>
                  </a:cubicBezTo>
                  <a:lnTo>
                    <a:pt x="112278" y="30357"/>
                  </a:lnTo>
                  <a:cubicBezTo>
                    <a:pt x="109699" y="29536"/>
                    <a:pt x="107006" y="28668"/>
                    <a:pt x="104381" y="27778"/>
                  </a:cubicBezTo>
                  <a:lnTo>
                    <a:pt x="104381" y="27778"/>
                  </a:lnTo>
                  <a:cubicBezTo>
                    <a:pt x="103742" y="27550"/>
                    <a:pt x="103126" y="27322"/>
                    <a:pt x="102486" y="27116"/>
                  </a:cubicBezTo>
                  <a:lnTo>
                    <a:pt x="102486" y="27116"/>
                  </a:lnTo>
                  <a:cubicBezTo>
                    <a:pt x="98743" y="25815"/>
                    <a:pt x="95205" y="24583"/>
                    <a:pt x="91690" y="23966"/>
                  </a:cubicBezTo>
                  <a:lnTo>
                    <a:pt x="91690" y="23966"/>
                  </a:lnTo>
                  <a:cubicBezTo>
                    <a:pt x="87947" y="23304"/>
                    <a:pt x="84409" y="23464"/>
                    <a:pt x="80962" y="23624"/>
                  </a:cubicBezTo>
                  <a:lnTo>
                    <a:pt x="80962" y="23624"/>
                  </a:lnTo>
                  <a:cubicBezTo>
                    <a:pt x="80003" y="23670"/>
                    <a:pt x="78976" y="23692"/>
                    <a:pt x="77972" y="23738"/>
                  </a:cubicBezTo>
                  <a:lnTo>
                    <a:pt x="77972" y="23738"/>
                  </a:lnTo>
                  <a:cubicBezTo>
                    <a:pt x="68043" y="23989"/>
                    <a:pt x="54599" y="23168"/>
                    <a:pt x="41086" y="21478"/>
                  </a:cubicBezTo>
                  <a:lnTo>
                    <a:pt x="41086" y="21478"/>
                  </a:lnTo>
                  <a:cubicBezTo>
                    <a:pt x="32618" y="20429"/>
                    <a:pt x="22780" y="18625"/>
                    <a:pt x="14152" y="13376"/>
                  </a:cubicBezTo>
                  <a:lnTo>
                    <a:pt x="14152" y="13376"/>
                  </a:lnTo>
                  <a:cubicBezTo>
                    <a:pt x="11208" y="11618"/>
                    <a:pt x="8948" y="9883"/>
                    <a:pt x="6963" y="7989"/>
                  </a:cubicBezTo>
                  <a:lnTo>
                    <a:pt x="6963" y="7989"/>
                  </a:lnTo>
                  <a:cubicBezTo>
                    <a:pt x="4475" y="5547"/>
                    <a:pt x="2306" y="2762"/>
                    <a:pt x="252" y="0"/>
                  </a:cubicBezTo>
                  <a:lnTo>
                    <a:pt x="252"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4"/>
            <p:cNvSpPr/>
            <p:nvPr/>
          </p:nvSpPr>
          <p:spPr>
            <a:xfrm>
              <a:off x="4261650" y="2022100"/>
              <a:ext cx="3109400" cy="816000"/>
            </a:xfrm>
            <a:custGeom>
              <a:rect b="b" l="l" r="r" t="t"/>
              <a:pathLst>
                <a:path extrusionOk="0" h="32640" w="124376">
                  <a:moveTo>
                    <a:pt x="0" y="0"/>
                  </a:moveTo>
                  <a:cubicBezTo>
                    <a:pt x="1598" y="2077"/>
                    <a:pt x="3264" y="4154"/>
                    <a:pt x="5090" y="6026"/>
                  </a:cubicBezTo>
                  <a:lnTo>
                    <a:pt x="5090" y="6026"/>
                  </a:lnTo>
                  <a:cubicBezTo>
                    <a:pt x="7030" y="8012"/>
                    <a:pt x="9290" y="9883"/>
                    <a:pt x="12006" y="11709"/>
                  </a:cubicBezTo>
                  <a:lnTo>
                    <a:pt x="12006" y="11709"/>
                  </a:lnTo>
                  <a:cubicBezTo>
                    <a:pt x="18877" y="16366"/>
                    <a:pt x="27368" y="19264"/>
                    <a:pt x="38712" y="20817"/>
                  </a:cubicBezTo>
                  <a:lnTo>
                    <a:pt x="38712" y="20817"/>
                  </a:lnTo>
                  <a:cubicBezTo>
                    <a:pt x="51517" y="22597"/>
                    <a:pt x="65098" y="23008"/>
                    <a:pt x="75917" y="21935"/>
                  </a:cubicBezTo>
                  <a:lnTo>
                    <a:pt x="75917" y="21935"/>
                  </a:lnTo>
                  <a:cubicBezTo>
                    <a:pt x="76944" y="21821"/>
                    <a:pt x="77994" y="21707"/>
                    <a:pt x="78999" y="21593"/>
                  </a:cubicBezTo>
                  <a:lnTo>
                    <a:pt x="78999" y="21593"/>
                  </a:lnTo>
                  <a:cubicBezTo>
                    <a:pt x="82696" y="21159"/>
                    <a:pt x="86189" y="20748"/>
                    <a:pt x="90000" y="21182"/>
                  </a:cubicBezTo>
                  <a:lnTo>
                    <a:pt x="90000" y="21182"/>
                  </a:lnTo>
                  <a:lnTo>
                    <a:pt x="90115" y="21205"/>
                  </a:lnTo>
                  <a:lnTo>
                    <a:pt x="90115" y="21205"/>
                  </a:lnTo>
                  <a:cubicBezTo>
                    <a:pt x="94474" y="21730"/>
                    <a:pt x="98811" y="23282"/>
                    <a:pt x="103011" y="24765"/>
                  </a:cubicBezTo>
                  <a:lnTo>
                    <a:pt x="103011" y="24765"/>
                  </a:lnTo>
                  <a:cubicBezTo>
                    <a:pt x="107873" y="26500"/>
                    <a:pt x="113374" y="28440"/>
                    <a:pt x="118646" y="30472"/>
                  </a:cubicBezTo>
                  <a:lnTo>
                    <a:pt x="118646" y="30472"/>
                  </a:lnTo>
                  <a:cubicBezTo>
                    <a:pt x="119262" y="30700"/>
                    <a:pt x="119879" y="30928"/>
                    <a:pt x="120495" y="31179"/>
                  </a:cubicBezTo>
                  <a:lnTo>
                    <a:pt x="120495" y="31179"/>
                  </a:lnTo>
                  <a:cubicBezTo>
                    <a:pt x="121796" y="31681"/>
                    <a:pt x="123074" y="32161"/>
                    <a:pt x="124375" y="32640"/>
                  </a:cubicBezTo>
                  <a:lnTo>
                    <a:pt x="124375" y="32640"/>
                  </a:lnTo>
                  <a:lnTo>
                    <a:pt x="124375" y="32480"/>
                  </a:lnTo>
                  <a:cubicBezTo>
                    <a:pt x="123120" y="32024"/>
                    <a:pt x="121842" y="31544"/>
                    <a:pt x="120586" y="31042"/>
                  </a:cubicBezTo>
                  <a:lnTo>
                    <a:pt x="120586" y="31042"/>
                  </a:lnTo>
                  <a:cubicBezTo>
                    <a:pt x="119970" y="30814"/>
                    <a:pt x="119354" y="30563"/>
                    <a:pt x="118737" y="30335"/>
                  </a:cubicBezTo>
                  <a:lnTo>
                    <a:pt x="118737" y="30335"/>
                  </a:lnTo>
                  <a:cubicBezTo>
                    <a:pt x="113465" y="28303"/>
                    <a:pt x="107964" y="26363"/>
                    <a:pt x="103102" y="24651"/>
                  </a:cubicBezTo>
                  <a:lnTo>
                    <a:pt x="103102" y="24651"/>
                  </a:lnTo>
                  <a:cubicBezTo>
                    <a:pt x="98879" y="23145"/>
                    <a:pt x="94520" y="21593"/>
                    <a:pt x="90137" y="21068"/>
                  </a:cubicBezTo>
                  <a:lnTo>
                    <a:pt x="90137" y="21068"/>
                  </a:lnTo>
                  <a:cubicBezTo>
                    <a:pt x="90092" y="21045"/>
                    <a:pt x="90046" y="21045"/>
                    <a:pt x="90023" y="21045"/>
                  </a:cubicBezTo>
                  <a:lnTo>
                    <a:pt x="90023" y="21045"/>
                  </a:lnTo>
                  <a:cubicBezTo>
                    <a:pt x="86166" y="20588"/>
                    <a:pt x="82491" y="21022"/>
                    <a:pt x="78930" y="21456"/>
                  </a:cubicBezTo>
                  <a:lnTo>
                    <a:pt x="78930" y="21456"/>
                  </a:lnTo>
                  <a:cubicBezTo>
                    <a:pt x="77926" y="21570"/>
                    <a:pt x="76899" y="21684"/>
                    <a:pt x="75872" y="21775"/>
                  </a:cubicBezTo>
                  <a:lnTo>
                    <a:pt x="75872" y="21775"/>
                  </a:lnTo>
                  <a:cubicBezTo>
                    <a:pt x="65052" y="22848"/>
                    <a:pt x="51540" y="22437"/>
                    <a:pt x="38735" y="20680"/>
                  </a:cubicBezTo>
                  <a:lnTo>
                    <a:pt x="38735" y="20680"/>
                  </a:lnTo>
                  <a:cubicBezTo>
                    <a:pt x="27436" y="19127"/>
                    <a:pt x="18991" y="16229"/>
                    <a:pt x="12143" y="11618"/>
                  </a:cubicBezTo>
                  <a:lnTo>
                    <a:pt x="12143" y="11618"/>
                  </a:lnTo>
                  <a:cubicBezTo>
                    <a:pt x="9427" y="9769"/>
                    <a:pt x="7190" y="7920"/>
                    <a:pt x="5273" y="5957"/>
                  </a:cubicBezTo>
                  <a:lnTo>
                    <a:pt x="5273" y="5957"/>
                  </a:lnTo>
                  <a:cubicBezTo>
                    <a:pt x="3447" y="4086"/>
                    <a:pt x="1803" y="2054"/>
                    <a:pt x="228" y="0"/>
                  </a:cubicBezTo>
                  <a:lnTo>
                    <a:pt x="22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4"/>
            <p:cNvSpPr/>
            <p:nvPr/>
          </p:nvSpPr>
          <p:spPr>
            <a:xfrm>
              <a:off x="4325550" y="2022100"/>
              <a:ext cx="3045500" cy="744100"/>
            </a:xfrm>
            <a:custGeom>
              <a:rect b="b" l="l" r="r" t="t"/>
              <a:pathLst>
                <a:path extrusionOk="0" h="29764" w="121820">
                  <a:moveTo>
                    <a:pt x="1" y="0"/>
                  </a:moveTo>
                  <a:cubicBezTo>
                    <a:pt x="1096" y="1370"/>
                    <a:pt x="2215" y="2716"/>
                    <a:pt x="3379" y="4017"/>
                  </a:cubicBezTo>
                  <a:lnTo>
                    <a:pt x="3379" y="4017"/>
                  </a:lnTo>
                  <a:cubicBezTo>
                    <a:pt x="5296" y="6094"/>
                    <a:pt x="7465" y="8034"/>
                    <a:pt x="9998" y="9929"/>
                  </a:cubicBezTo>
                  <a:lnTo>
                    <a:pt x="9998" y="9929"/>
                  </a:lnTo>
                  <a:cubicBezTo>
                    <a:pt x="16869" y="15065"/>
                    <a:pt x="25497" y="18374"/>
                    <a:pt x="36361" y="20018"/>
                  </a:cubicBezTo>
                  <a:lnTo>
                    <a:pt x="36361" y="20018"/>
                  </a:lnTo>
                  <a:cubicBezTo>
                    <a:pt x="48756" y="21912"/>
                    <a:pt x="62405" y="21889"/>
                    <a:pt x="73841" y="19995"/>
                  </a:cubicBezTo>
                  <a:lnTo>
                    <a:pt x="73841" y="19995"/>
                  </a:lnTo>
                  <a:cubicBezTo>
                    <a:pt x="74868" y="19812"/>
                    <a:pt x="75918" y="19630"/>
                    <a:pt x="76922" y="19424"/>
                  </a:cubicBezTo>
                  <a:lnTo>
                    <a:pt x="76922" y="19424"/>
                  </a:lnTo>
                  <a:cubicBezTo>
                    <a:pt x="80665" y="18739"/>
                    <a:pt x="84546" y="18009"/>
                    <a:pt x="88586" y="18306"/>
                  </a:cubicBezTo>
                  <a:lnTo>
                    <a:pt x="88586" y="18306"/>
                  </a:lnTo>
                  <a:cubicBezTo>
                    <a:pt x="92763" y="18602"/>
                    <a:pt x="96848" y="19858"/>
                    <a:pt x="101733" y="21638"/>
                  </a:cubicBezTo>
                  <a:lnTo>
                    <a:pt x="101733" y="21638"/>
                  </a:lnTo>
                  <a:cubicBezTo>
                    <a:pt x="107051" y="23601"/>
                    <a:pt x="112370" y="25792"/>
                    <a:pt x="117300" y="27892"/>
                  </a:cubicBezTo>
                  <a:lnTo>
                    <a:pt x="117300" y="27892"/>
                  </a:lnTo>
                  <a:lnTo>
                    <a:pt x="119149" y="28668"/>
                  </a:lnTo>
                  <a:cubicBezTo>
                    <a:pt x="120062" y="29056"/>
                    <a:pt x="120952" y="29422"/>
                    <a:pt x="121819" y="29764"/>
                  </a:cubicBezTo>
                  <a:lnTo>
                    <a:pt x="121819" y="29764"/>
                  </a:lnTo>
                  <a:lnTo>
                    <a:pt x="121819" y="29604"/>
                  </a:lnTo>
                  <a:cubicBezTo>
                    <a:pt x="120929" y="29239"/>
                    <a:pt x="120062" y="28897"/>
                    <a:pt x="119240" y="28531"/>
                  </a:cubicBezTo>
                  <a:lnTo>
                    <a:pt x="119240" y="28531"/>
                  </a:lnTo>
                  <a:lnTo>
                    <a:pt x="117414" y="27755"/>
                  </a:lnTo>
                  <a:cubicBezTo>
                    <a:pt x="112461" y="25678"/>
                    <a:pt x="107143" y="23464"/>
                    <a:pt x="101824" y="21501"/>
                  </a:cubicBezTo>
                  <a:lnTo>
                    <a:pt x="101824" y="21501"/>
                  </a:lnTo>
                  <a:cubicBezTo>
                    <a:pt x="96917" y="19698"/>
                    <a:pt x="92786" y="18443"/>
                    <a:pt x="88586" y="18146"/>
                  </a:cubicBezTo>
                  <a:lnTo>
                    <a:pt x="88586" y="18146"/>
                  </a:lnTo>
                  <a:cubicBezTo>
                    <a:pt x="84500" y="17872"/>
                    <a:pt x="80620" y="18602"/>
                    <a:pt x="76853" y="19287"/>
                  </a:cubicBezTo>
                  <a:lnTo>
                    <a:pt x="76853" y="19287"/>
                  </a:lnTo>
                  <a:cubicBezTo>
                    <a:pt x="75849" y="19470"/>
                    <a:pt x="74799" y="19675"/>
                    <a:pt x="73772" y="19835"/>
                  </a:cubicBezTo>
                  <a:lnTo>
                    <a:pt x="73772" y="19835"/>
                  </a:lnTo>
                  <a:cubicBezTo>
                    <a:pt x="62382" y="21752"/>
                    <a:pt x="48756" y="21752"/>
                    <a:pt x="36384" y="19881"/>
                  </a:cubicBezTo>
                  <a:lnTo>
                    <a:pt x="36384" y="19881"/>
                  </a:lnTo>
                  <a:cubicBezTo>
                    <a:pt x="25565" y="18237"/>
                    <a:pt x="16983" y="14950"/>
                    <a:pt x="10158" y="9838"/>
                  </a:cubicBezTo>
                  <a:lnTo>
                    <a:pt x="10158" y="9838"/>
                  </a:lnTo>
                  <a:cubicBezTo>
                    <a:pt x="7624" y="7943"/>
                    <a:pt x="5479" y="6026"/>
                    <a:pt x="3561" y="3949"/>
                  </a:cubicBezTo>
                  <a:lnTo>
                    <a:pt x="3561" y="3949"/>
                  </a:lnTo>
                  <a:cubicBezTo>
                    <a:pt x="2397" y="2671"/>
                    <a:pt x="1302" y="1347"/>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4"/>
            <p:cNvSpPr/>
            <p:nvPr/>
          </p:nvSpPr>
          <p:spPr>
            <a:xfrm>
              <a:off x="4390025" y="2022100"/>
              <a:ext cx="2981025" cy="670500"/>
            </a:xfrm>
            <a:custGeom>
              <a:rect b="b" l="l" r="r" t="t"/>
              <a:pathLst>
                <a:path extrusionOk="0" h="26820" w="119241">
                  <a:moveTo>
                    <a:pt x="1" y="0"/>
                  </a:moveTo>
                  <a:cubicBezTo>
                    <a:pt x="549" y="662"/>
                    <a:pt x="1097" y="1347"/>
                    <a:pt x="1644" y="1986"/>
                  </a:cubicBezTo>
                  <a:lnTo>
                    <a:pt x="1644" y="1986"/>
                  </a:lnTo>
                  <a:cubicBezTo>
                    <a:pt x="3562" y="4200"/>
                    <a:pt x="5684" y="6277"/>
                    <a:pt x="7967" y="8149"/>
                  </a:cubicBezTo>
                  <a:lnTo>
                    <a:pt x="7967" y="8149"/>
                  </a:lnTo>
                  <a:cubicBezTo>
                    <a:pt x="14860" y="13855"/>
                    <a:pt x="23374" y="17461"/>
                    <a:pt x="33988" y="19219"/>
                  </a:cubicBezTo>
                  <a:lnTo>
                    <a:pt x="33988" y="19219"/>
                  </a:lnTo>
                  <a:cubicBezTo>
                    <a:pt x="46062" y="21227"/>
                    <a:pt x="59826" y="20794"/>
                    <a:pt x="71741" y="18055"/>
                  </a:cubicBezTo>
                  <a:lnTo>
                    <a:pt x="71741" y="18055"/>
                  </a:lnTo>
                  <a:cubicBezTo>
                    <a:pt x="72768" y="17804"/>
                    <a:pt x="73795" y="17553"/>
                    <a:pt x="74799" y="17301"/>
                  </a:cubicBezTo>
                  <a:lnTo>
                    <a:pt x="74799" y="17301"/>
                  </a:lnTo>
                  <a:cubicBezTo>
                    <a:pt x="78748" y="16320"/>
                    <a:pt x="82811" y="15293"/>
                    <a:pt x="87011" y="15407"/>
                  </a:cubicBezTo>
                  <a:lnTo>
                    <a:pt x="87011" y="15407"/>
                  </a:lnTo>
                  <a:cubicBezTo>
                    <a:pt x="91918" y="15521"/>
                    <a:pt x="96529" y="17028"/>
                    <a:pt x="100432" y="18511"/>
                  </a:cubicBezTo>
                  <a:lnTo>
                    <a:pt x="100432" y="18511"/>
                  </a:lnTo>
                  <a:cubicBezTo>
                    <a:pt x="105180" y="20314"/>
                    <a:pt x="109905" y="22506"/>
                    <a:pt x="114493" y="24628"/>
                  </a:cubicBezTo>
                  <a:lnTo>
                    <a:pt x="114493" y="24628"/>
                  </a:lnTo>
                  <a:lnTo>
                    <a:pt x="115931" y="25313"/>
                  </a:lnTo>
                  <a:cubicBezTo>
                    <a:pt x="116547" y="25587"/>
                    <a:pt x="117140" y="25861"/>
                    <a:pt x="117757" y="26135"/>
                  </a:cubicBezTo>
                  <a:lnTo>
                    <a:pt x="117757" y="26135"/>
                  </a:lnTo>
                  <a:cubicBezTo>
                    <a:pt x="118259" y="26386"/>
                    <a:pt x="118761" y="26591"/>
                    <a:pt x="119240" y="26820"/>
                  </a:cubicBezTo>
                  <a:lnTo>
                    <a:pt x="119240" y="26820"/>
                  </a:lnTo>
                  <a:lnTo>
                    <a:pt x="119240" y="26637"/>
                  </a:lnTo>
                  <a:cubicBezTo>
                    <a:pt x="118784" y="26454"/>
                    <a:pt x="118327" y="26226"/>
                    <a:pt x="117871" y="26021"/>
                  </a:cubicBezTo>
                  <a:lnTo>
                    <a:pt x="117871" y="26021"/>
                  </a:lnTo>
                  <a:cubicBezTo>
                    <a:pt x="117255" y="25747"/>
                    <a:pt x="116638" y="25473"/>
                    <a:pt x="116045" y="25176"/>
                  </a:cubicBezTo>
                  <a:lnTo>
                    <a:pt x="116045" y="25176"/>
                  </a:lnTo>
                  <a:lnTo>
                    <a:pt x="114607" y="24514"/>
                  </a:lnTo>
                  <a:cubicBezTo>
                    <a:pt x="110019" y="22391"/>
                    <a:pt x="105271" y="20177"/>
                    <a:pt x="100501" y="18374"/>
                  </a:cubicBezTo>
                  <a:lnTo>
                    <a:pt x="100501" y="18374"/>
                  </a:lnTo>
                  <a:cubicBezTo>
                    <a:pt x="96598" y="16891"/>
                    <a:pt x="91941" y="15361"/>
                    <a:pt x="87011" y="15247"/>
                  </a:cubicBezTo>
                  <a:lnTo>
                    <a:pt x="87011" y="15247"/>
                  </a:lnTo>
                  <a:cubicBezTo>
                    <a:pt x="82743" y="15156"/>
                    <a:pt x="78680" y="16160"/>
                    <a:pt x="74731" y="17165"/>
                  </a:cubicBezTo>
                  <a:lnTo>
                    <a:pt x="74731" y="17165"/>
                  </a:lnTo>
                  <a:cubicBezTo>
                    <a:pt x="73727" y="17416"/>
                    <a:pt x="72677" y="17667"/>
                    <a:pt x="71650" y="17895"/>
                  </a:cubicBezTo>
                  <a:lnTo>
                    <a:pt x="71650" y="17895"/>
                  </a:lnTo>
                  <a:cubicBezTo>
                    <a:pt x="59780" y="20657"/>
                    <a:pt x="46062" y="21068"/>
                    <a:pt x="34011" y="19082"/>
                  </a:cubicBezTo>
                  <a:lnTo>
                    <a:pt x="34011" y="19082"/>
                  </a:lnTo>
                  <a:cubicBezTo>
                    <a:pt x="23465" y="17324"/>
                    <a:pt x="14997" y="13741"/>
                    <a:pt x="8127" y="8057"/>
                  </a:cubicBezTo>
                  <a:lnTo>
                    <a:pt x="8127" y="8057"/>
                  </a:lnTo>
                  <a:cubicBezTo>
                    <a:pt x="5867" y="6186"/>
                    <a:pt x="3744" y="4109"/>
                    <a:pt x="1827" y="1917"/>
                  </a:cubicBezTo>
                  <a:lnTo>
                    <a:pt x="1827" y="1917"/>
                  </a:lnTo>
                  <a:cubicBezTo>
                    <a:pt x="1279" y="1301"/>
                    <a:pt x="754" y="63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4"/>
            <p:cNvSpPr/>
            <p:nvPr/>
          </p:nvSpPr>
          <p:spPr>
            <a:xfrm>
              <a:off x="4453375" y="2022100"/>
              <a:ext cx="2917675" cy="594025"/>
            </a:xfrm>
            <a:custGeom>
              <a:rect b="b" l="l" r="r" t="t"/>
              <a:pathLst>
                <a:path extrusionOk="0" h="23761" w="116707">
                  <a:moveTo>
                    <a:pt x="1" y="0"/>
                  </a:moveTo>
                  <a:cubicBezTo>
                    <a:pt x="2009" y="2442"/>
                    <a:pt x="3972" y="4519"/>
                    <a:pt x="6004" y="6368"/>
                  </a:cubicBezTo>
                  <a:lnTo>
                    <a:pt x="6004" y="6368"/>
                  </a:lnTo>
                  <a:cubicBezTo>
                    <a:pt x="12760" y="12531"/>
                    <a:pt x="21388" y="16594"/>
                    <a:pt x="31636" y="18420"/>
                  </a:cubicBezTo>
                  <a:lnTo>
                    <a:pt x="31636" y="18420"/>
                  </a:lnTo>
                  <a:cubicBezTo>
                    <a:pt x="33120" y="18694"/>
                    <a:pt x="34627" y="18922"/>
                    <a:pt x="36133" y="19082"/>
                  </a:cubicBezTo>
                  <a:lnTo>
                    <a:pt x="36133" y="19082"/>
                  </a:lnTo>
                  <a:cubicBezTo>
                    <a:pt x="46929" y="20337"/>
                    <a:pt x="58684" y="19310"/>
                    <a:pt x="69663" y="16092"/>
                  </a:cubicBezTo>
                  <a:lnTo>
                    <a:pt x="69663" y="16092"/>
                  </a:lnTo>
                  <a:cubicBezTo>
                    <a:pt x="70668" y="15795"/>
                    <a:pt x="71695" y="15498"/>
                    <a:pt x="72676" y="15179"/>
                  </a:cubicBezTo>
                  <a:lnTo>
                    <a:pt x="72676" y="15179"/>
                  </a:lnTo>
                  <a:cubicBezTo>
                    <a:pt x="76808" y="13901"/>
                    <a:pt x="81076" y="12599"/>
                    <a:pt x="85504" y="12485"/>
                  </a:cubicBezTo>
                  <a:lnTo>
                    <a:pt x="85504" y="12485"/>
                  </a:lnTo>
                  <a:cubicBezTo>
                    <a:pt x="89590" y="12417"/>
                    <a:pt x="93927" y="13330"/>
                    <a:pt x="99154" y="15384"/>
                  </a:cubicBezTo>
                  <a:lnTo>
                    <a:pt x="99154" y="15384"/>
                  </a:lnTo>
                  <a:cubicBezTo>
                    <a:pt x="103536" y="17096"/>
                    <a:pt x="107873" y="19310"/>
                    <a:pt x="112073" y="21433"/>
                  </a:cubicBezTo>
                  <a:lnTo>
                    <a:pt x="112073" y="21433"/>
                  </a:lnTo>
                  <a:cubicBezTo>
                    <a:pt x="112917" y="21866"/>
                    <a:pt x="113762" y="22300"/>
                    <a:pt x="114606" y="22734"/>
                  </a:cubicBezTo>
                  <a:lnTo>
                    <a:pt x="114606" y="22734"/>
                  </a:lnTo>
                  <a:cubicBezTo>
                    <a:pt x="115223" y="23031"/>
                    <a:pt x="115816" y="23327"/>
                    <a:pt x="116432" y="23624"/>
                  </a:cubicBezTo>
                  <a:lnTo>
                    <a:pt x="116432" y="23624"/>
                  </a:lnTo>
                  <a:cubicBezTo>
                    <a:pt x="116524" y="23670"/>
                    <a:pt x="116615" y="23715"/>
                    <a:pt x="116706" y="23761"/>
                  </a:cubicBezTo>
                  <a:lnTo>
                    <a:pt x="116706" y="23761"/>
                  </a:lnTo>
                  <a:lnTo>
                    <a:pt x="116706" y="23601"/>
                  </a:lnTo>
                  <a:cubicBezTo>
                    <a:pt x="116638" y="23578"/>
                    <a:pt x="116592" y="23533"/>
                    <a:pt x="116524" y="23510"/>
                  </a:cubicBezTo>
                  <a:lnTo>
                    <a:pt x="116524" y="23510"/>
                  </a:lnTo>
                  <a:cubicBezTo>
                    <a:pt x="115930" y="23213"/>
                    <a:pt x="115337" y="22916"/>
                    <a:pt x="114721" y="22620"/>
                  </a:cubicBezTo>
                  <a:lnTo>
                    <a:pt x="114721" y="22620"/>
                  </a:lnTo>
                  <a:cubicBezTo>
                    <a:pt x="113876" y="22186"/>
                    <a:pt x="113031" y="21752"/>
                    <a:pt x="112187" y="21319"/>
                  </a:cubicBezTo>
                  <a:lnTo>
                    <a:pt x="112187" y="21319"/>
                  </a:lnTo>
                  <a:cubicBezTo>
                    <a:pt x="107987" y="19173"/>
                    <a:pt x="103627" y="16959"/>
                    <a:pt x="99245" y="15247"/>
                  </a:cubicBezTo>
                  <a:lnTo>
                    <a:pt x="99245" y="15247"/>
                  </a:lnTo>
                  <a:cubicBezTo>
                    <a:pt x="93972" y="13193"/>
                    <a:pt x="89613" y="12280"/>
                    <a:pt x="85481" y="12348"/>
                  </a:cubicBezTo>
                  <a:lnTo>
                    <a:pt x="85481" y="12348"/>
                  </a:lnTo>
                  <a:cubicBezTo>
                    <a:pt x="81030" y="12440"/>
                    <a:pt x="76739" y="13764"/>
                    <a:pt x="72585" y="15042"/>
                  </a:cubicBezTo>
                  <a:lnTo>
                    <a:pt x="72585" y="15042"/>
                  </a:lnTo>
                  <a:cubicBezTo>
                    <a:pt x="71604" y="15361"/>
                    <a:pt x="70576" y="15658"/>
                    <a:pt x="69572" y="15955"/>
                  </a:cubicBezTo>
                  <a:lnTo>
                    <a:pt x="69572" y="15955"/>
                  </a:lnTo>
                  <a:cubicBezTo>
                    <a:pt x="57087" y="19607"/>
                    <a:pt x="43620" y="20429"/>
                    <a:pt x="31682" y="18283"/>
                  </a:cubicBezTo>
                  <a:lnTo>
                    <a:pt x="31682" y="18283"/>
                  </a:lnTo>
                  <a:cubicBezTo>
                    <a:pt x="21479" y="16457"/>
                    <a:pt x="12897" y="12417"/>
                    <a:pt x="6163" y="6300"/>
                  </a:cubicBezTo>
                  <a:lnTo>
                    <a:pt x="6163" y="6300"/>
                  </a:lnTo>
                  <a:cubicBezTo>
                    <a:pt x="4155" y="4474"/>
                    <a:pt x="2215" y="2419"/>
                    <a:pt x="229" y="0"/>
                  </a:cubicBezTo>
                  <a:lnTo>
                    <a:pt x="22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4"/>
            <p:cNvSpPr/>
            <p:nvPr/>
          </p:nvSpPr>
          <p:spPr>
            <a:xfrm>
              <a:off x="4504150" y="2022100"/>
              <a:ext cx="2866900" cy="537550"/>
            </a:xfrm>
            <a:custGeom>
              <a:rect b="b" l="l" r="r" t="t"/>
              <a:pathLst>
                <a:path extrusionOk="0" h="21502" w="114676">
                  <a:moveTo>
                    <a:pt x="1" y="0"/>
                  </a:moveTo>
                  <a:cubicBezTo>
                    <a:pt x="1348" y="1666"/>
                    <a:pt x="2740" y="3264"/>
                    <a:pt x="4224" y="4725"/>
                  </a:cubicBezTo>
                  <a:lnTo>
                    <a:pt x="4224" y="4725"/>
                  </a:lnTo>
                  <a:cubicBezTo>
                    <a:pt x="11916" y="12417"/>
                    <a:pt x="22301" y="17187"/>
                    <a:pt x="34307" y="18580"/>
                  </a:cubicBezTo>
                  <a:lnTo>
                    <a:pt x="34307" y="18580"/>
                  </a:lnTo>
                  <a:cubicBezTo>
                    <a:pt x="34376" y="18580"/>
                    <a:pt x="34422" y="18602"/>
                    <a:pt x="34490" y="18602"/>
                  </a:cubicBezTo>
                  <a:lnTo>
                    <a:pt x="34490" y="18602"/>
                  </a:lnTo>
                  <a:cubicBezTo>
                    <a:pt x="45241" y="19812"/>
                    <a:pt x="56927" y="18351"/>
                    <a:pt x="68294" y="14380"/>
                  </a:cubicBezTo>
                  <a:lnTo>
                    <a:pt x="68294" y="14380"/>
                  </a:lnTo>
                  <a:cubicBezTo>
                    <a:pt x="69276" y="14037"/>
                    <a:pt x="70257" y="13672"/>
                    <a:pt x="71262" y="13330"/>
                  </a:cubicBezTo>
                  <a:lnTo>
                    <a:pt x="71262" y="13330"/>
                  </a:lnTo>
                  <a:cubicBezTo>
                    <a:pt x="75553" y="11755"/>
                    <a:pt x="80004" y="10134"/>
                    <a:pt x="84546" y="9860"/>
                  </a:cubicBezTo>
                  <a:lnTo>
                    <a:pt x="84546" y="9860"/>
                  </a:lnTo>
                  <a:cubicBezTo>
                    <a:pt x="93676" y="9290"/>
                    <a:pt x="102258" y="14060"/>
                    <a:pt x="110567" y="18694"/>
                  </a:cubicBezTo>
                  <a:lnTo>
                    <a:pt x="110567" y="18694"/>
                  </a:lnTo>
                  <a:cubicBezTo>
                    <a:pt x="111913" y="19424"/>
                    <a:pt x="113306" y="20200"/>
                    <a:pt x="114675" y="20931"/>
                  </a:cubicBezTo>
                  <a:lnTo>
                    <a:pt x="114675" y="20931"/>
                  </a:lnTo>
                  <a:lnTo>
                    <a:pt x="114675" y="20132"/>
                  </a:lnTo>
                  <a:cubicBezTo>
                    <a:pt x="113488" y="19493"/>
                    <a:pt x="112279" y="18831"/>
                    <a:pt x="111115" y="18192"/>
                  </a:cubicBezTo>
                  <a:lnTo>
                    <a:pt x="111115" y="18192"/>
                  </a:lnTo>
                  <a:cubicBezTo>
                    <a:pt x="102646" y="13467"/>
                    <a:pt x="93904" y="8605"/>
                    <a:pt x="84386" y="9199"/>
                  </a:cubicBezTo>
                  <a:lnTo>
                    <a:pt x="84386" y="9199"/>
                  </a:lnTo>
                  <a:cubicBezTo>
                    <a:pt x="79661" y="9472"/>
                    <a:pt x="75142" y="11139"/>
                    <a:pt x="70759" y="12736"/>
                  </a:cubicBezTo>
                  <a:lnTo>
                    <a:pt x="70759" y="12736"/>
                  </a:lnTo>
                  <a:cubicBezTo>
                    <a:pt x="69778" y="13079"/>
                    <a:pt x="68796" y="13444"/>
                    <a:pt x="67815" y="13786"/>
                  </a:cubicBezTo>
                  <a:lnTo>
                    <a:pt x="67815" y="13786"/>
                  </a:lnTo>
                  <a:cubicBezTo>
                    <a:pt x="48665" y="20474"/>
                    <a:pt x="22119" y="21501"/>
                    <a:pt x="4977" y="4382"/>
                  </a:cubicBezTo>
                  <a:lnTo>
                    <a:pt x="4977" y="4382"/>
                  </a:lnTo>
                  <a:cubicBezTo>
                    <a:pt x="3607" y="3013"/>
                    <a:pt x="2306" y="1529"/>
                    <a:pt x="1051" y="0"/>
                  </a:cubicBezTo>
                  <a:lnTo>
                    <a:pt x="105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4"/>
            <p:cNvSpPr/>
            <p:nvPr/>
          </p:nvSpPr>
          <p:spPr>
            <a:xfrm>
              <a:off x="4383750" y="2022100"/>
              <a:ext cx="2987300" cy="560375"/>
            </a:xfrm>
            <a:custGeom>
              <a:rect b="b" l="l" r="r" t="t"/>
              <a:pathLst>
                <a:path extrusionOk="0" h="22415" w="119492">
                  <a:moveTo>
                    <a:pt x="1" y="0"/>
                  </a:moveTo>
                  <a:cubicBezTo>
                    <a:pt x="2329" y="2556"/>
                    <a:pt x="4749" y="5044"/>
                    <a:pt x="7351" y="7236"/>
                  </a:cubicBezTo>
                  <a:lnTo>
                    <a:pt x="7351" y="7236"/>
                  </a:lnTo>
                  <a:cubicBezTo>
                    <a:pt x="10478" y="9838"/>
                    <a:pt x="13536" y="11869"/>
                    <a:pt x="16686" y="13421"/>
                  </a:cubicBezTo>
                  <a:lnTo>
                    <a:pt x="16686" y="13421"/>
                  </a:lnTo>
                  <a:cubicBezTo>
                    <a:pt x="22278" y="16183"/>
                    <a:pt x="28624" y="17963"/>
                    <a:pt x="35471" y="18762"/>
                  </a:cubicBezTo>
                  <a:lnTo>
                    <a:pt x="35471" y="18762"/>
                  </a:lnTo>
                  <a:cubicBezTo>
                    <a:pt x="46633" y="20040"/>
                    <a:pt x="59073" y="18717"/>
                    <a:pt x="71604" y="14722"/>
                  </a:cubicBezTo>
                  <a:lnTo>
                    <a:pt x="71604" y="14722"/>
                  </a:lnTo>
                  <a:cubicBezTo>
                    <a:pt x="72426" y="14471"/>
                    <a:pt x="73224" y="14197"/>
                    <a:pt x="74046" y="13946"/>
                  </a:cubicBezTo>
                  <a:lnTo>
                    <a:pt x="74046" y="13946"/>
                  </a:lnTo>
                  <a:cubicBezTo>
                    <a:pt x="78680" y="12417"/>
                    <a:pt x="83450" y="10865"/>
                    <a:pt x="88335" y="10682"/>
                  </a:cubicBezTo>
                  <a:lnTo>
                    <a:pt x="88335" y="10682"/>
                  </a:lnTo>
                  <a:cubicBezTo>
                    <a:pt x="97807" y="10340"/>
                    <a:pt x="106618" y="15270"/>
                    <a:pt x="115132" y="20018"/>
                  </a:cubicBezTo>
                  <a:lnTo>
                    <a:pt x="115132" y="20018"/>
                  </a:lnTo>
                  <a:cubicBezTo>
                    <a:pt x="116570" y="20817"/>
                    <a:pt x="118031" y="21638"/>
                    <a:pt x="119491" y="22414"/>
                  </a:cubicBezTo>
                  <a:lnTo>
                    <a:pt x="119491" y="22414"/>
                  </a:lnTo>
                  <a:lnTo>
                    <a:pt x="119491" y="22232"/>
                  </a:lnTo>
                  <a:cubicBezTo>
                    <a:pt x="118076" y="21478"/>
                    <a:pt x="116661" y="20680"/>
                    <a:pt x="115269" y="19904"/>
                  </a:cubicBezTo>
                  <a:lnTo>
                    <a:pt x="115269" y="19904"/>
                  </a:lnTo>
                  <a:cubicBezTo>
                    <a:pt x="106709" y="15133"/>
                    <a:pt x="97853" y="10180"/>
                    <a:pt x="88312" y="10522"/>
                  </a:cubicBezTo>
                  <a:lnTo>
                    <a:pt x="88312" y="10522"/>
                  </a:lnTo>
                  <a:cubicBezTo>
                    <a:pt x="83382" y="10705"/>
                    <a:pt x="78588" y="12280"/>
                    <a:pt x="73932" y="13786"/>
                  </a:cubicBezTo>
                  <a:lnTo>
                    <a:pt x="73932" y="13786"/>
                  </a:lnTo>
                  <a:cubicBezTo>
                    <a:pt x="73110" y="14060"/>
                    <a:pt x="72311" y="14334"/>
                    <a:pt x="71490" y="14585"/>
                  </a:cubicBezTo>
                  <a:lnTo>
                    <a:pt x="71490" y="14585"/>
                  </a:lnTo>
                  <a:cubicBezTo>
                    <a:pt x="51358" y="20976"/>
                    <a:pt x="31408" y="20520"/>
                    <a:pt x="16800" y="13307"/>
                  </a:cubicBezTo>
                  <a:lnTo>
                    <a:pt x="16800" y="13307"/>
                  </a:lnTo>
                  <a:cubicBezTo>
                    <a:pt x="13673" y="11755"/>
                    <a:pt x="10637" y="9746"/>
                    <a:pt x="7533" y="7144"/>
                  </a:cubicBezTo>
                  <a:lnTo>
                    <a:pt x="7533" y="7144"/>
                  </a:lnTo>
                  <a:cubicBezTo>
                    <a:pt x="4954" y="4999"/>
                    <a:pt x="2557" y="2534"/>
                    <a:pt x="252" y="0"/>
                  </a:cubicBezTo>
                  <a:lnTo>
                    <a:pt x="252"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4"/>
            <p:cNvSpPr/>
            <p:nvPr/>
          </p:nvSpPr>
          <p:spPr>
            <a:xfrm>
              <a:off x="4223975" y="2022100"/>
              <a:ext cx="3147075" cy="605450"/>
            </a:xfrm>
            <a:custGeom>
              <a:rect b="b" l="l" r="r" t="t"/>
              <a:pathLst>
                <a:path extrusionOk="0" h="24218" w="125883">
                  <a:moveTo>
                    <a:pt x="1" y="0"/>
                  </a:moveTo>
                  <a:cubicBezTo>
                    <a:pt x="3835" y="3606"/>
                    <a:pt x="7579" y="6984"/>
                    <a:pt x="11779" y="9860"/>
                  </a:cubicBezTo>
                  <a:lnTo>
                    <a:pt x="11779" y="9860"/>
                  </a:lnTo>
                  <a:cubicBezTo>
                    <a:pt x="14221" y="11550"/>
                    <a:pt x="17508" y="13649"/>
                    <a:pt x="21251" y="15179"/>
                  </a:cubicBezTo>
                  <a:lnTo>
                    <a:pt x="21251" y="15179"/>
                  </a:lnTo>
                  <a:cubicBezTo>
                    <a:pt x="26181" y="17165"/>
                    <a:pt x="31614" y="18511"/>
                    <a:pt x="37503" y="19196"/>
                  </a:cubicBezTo>
                  <a:lnTo>
                    <a:pt x="37503" y="19196"/>
                  </a:lnTo>
                  <a:cubicBezTo>
                    <a:pt x="41018" y="19607"/>
                    <a:pt x="44670" y="19767"/>
                    <a:pt x="48505" y="19698"/>
                  </a:cubicBezTo>
                  <a:lnTo>
                    <a:pt x="48505" y="19698"/>
                  </a:lnTo>
                  <a:cubicBezTo>
                    <a:pt x="57475" y="19538"/>
                    <a:pt x="67221" y="18009"/>
                    <a:pt x="76694" y="15293"/>
                  </a:cubicBezTo>
                  <a:lnTo>
                    <a:pt x="76694" y="15293"/>
                  </a:lnTo>
                  <a:cubicBezTo>
                    <a:pt x="77264" y="15133"/>
                    <a:pt x="77858" y="14950"/>
                    <a:pt x="78429" y="14791"/>
                  </a:cubicBezTo>
                  <a:lnTo>
                    <a:pt x="78429" y="14791"/>
                  </a:lnTo>
                  <a:cubicBezTo>
                    <a:pt x="83427" y="13330"/>
                    <a:pt x="88563" y="11823"/>
                    <a:pt x="93767" y="11778"/>
                  </a:cubicBezTo>
                  <a:lnTo>
                    <a:pt x="93767" y="11778"/>
                  </a:lnTo>
                  <a:cubicBezTo>
                    <a:pt x="103422" y="11686"/>
                    <a:pt x="112415" y="16708"/>
                    <a:pt x="121089" y="21570"/>
                  </a:cubicBezTo>
                  <a:lnTo>
                    <a:pt x="121089" y="21570"/>
                  </a:lnTo>
                  <a:cubicBezTo>
                    <a:pt x="122436" y="22323"/>
                    <a:pt x="123828" y="23099"/>
                    <a:pt x="125198" y="23852"/>
                  </a:cubicBezTo>
                  <a:lnTo>
                    <a:pt x="125198" y="23852"/>
                  </a:lnTo>
                  <a:cubicBezTo>
                    <a:pt x="125426" y="23966"/>
                    <a:pt x="125654" y="24103"/>
                    <a:pt x="125882" y="24217"/>
                  </a:cubicBezTo>
                  <a:lnTo>
                    <a:pt x="125882" y="24217"/>
                  </a:lnTo>
                  <a:lnTo>
                    <a:pt x="125882" y="24012"/>
                  </a:lnTo>
                  <a:cubicBezTo>
                    <a:pt x="125700" y="23921"/>
                    <a:pt x="125517" y="23829"/>
                    <a:pt x="125335" y="23715"/>
                  </a:cubicBezTo>
                  <a:lnTo>
                    <a:pt x="125335" y="23715"/>
                  </a:lnTo>
                  <a:cubicBezTo>
                    <a:pt x="123965" y="22985"/>
                    <a:pt x="122573" y="22209"/>
                    <a:pt x="121226" y="21456"/>
                  </a:cubicBezTo>
                  <a:lnTo>
                    <a:pt x="121226" y="21456"/>
                  </a:lnTo>
                  <a:cubicBezTo>
                    <a:pt x="112507" y="16571"/>
                    <a:pt x="103491" y="11504"/>
                    <a:pt x="93744" y="11618"/>
                  </a:cubicBezTo>
                  <a:lnTo>
                    <a:pt x="93744" y="11618"/>
                  </a:lnTo>
                  <a:cubicBezTo>
                    <a:pt x="88494" y="11664"/>
                    <a:pt x="83336" y="13170"/>
                    <a:pt x="78337" y="14631"/>
                  </a:cubicBezTo>
                  <a:lnTo>
                    <a:pt x="78337" y="14631"/>
                  </a:lnTo>
                  <a:cubicBezTo>
                    <a:pt x="77744" y="14791"/>
                    <a:pt x="77173" y="14973"/>
                    <a:pt x="76580" y="15133"/>
                  </a:cubicBezTo>
                  <a:lnTo>
                    <a:pt x="76580" y="15133"/>
                  </a:lnTo>
                  <a:cubicBezTo>
                    <a:pt x="56128" y="21022"/>
                    <a:pt x="35996" y="20976"/>
                    <a:pt x="21365" y="15042"/>
                  </a:cubicBezTo>
                  <a:lnTo>
                    <a:pt x="21365" y="15042"/>
                  </a:lnTo>
                  <a:cubicBezTo>
                    <a:pt x="17645" y="13535"/>
                    <a:pt x="14381" y="11413"/>
                    <a:pt x="11938" y="9746"/>
                  </a:cubicBezTo>
                  <a:lnTo>
                    <a:pt x="11938" y="9746"/>
                  </a:lnTo>
                  <a:cubicBezTo>
                    <a:pt x="7784" y="6916"/>
                    <a:pt x="4064" y="3561"/>
                    <a:pt x="297" y="0"/>
                  </a:cubicBezTo>
                  <a:lnTo>
                    <a:pt x="297"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4"/>
            <p:cNvSpPr/>
            <p:nvPr/>
          </p:nvSpPr>
          <p:spPr>
            <a:xfrm>
              <a:off x="4025400" y="2022100"/>
              <a:ext cx="3345650" cy="650525"/>
            </a:xfrm>
            <a:custGeom>
              <a:rect b="b" l="l" r="r" t="t"/>
              <a:pathLst>
                <a:path extrusionOk="0" h="26021" w="133826">
                  <a:moveTo>
                    <a:pt x="1" y="0"/>
                  </a:moveTo>
                  <a:cubicBezTo>
                    <a:pt x="5798" y="4702"/>
                    <a:pt x="11436" y="9062"/>
                    <a:pt x="17736" y="12508"/>
                  </a:cubicBezTo>
                  <a:lnTo>
                    <a:pt x="17736" y="12508"/>
                  </a:lnTo>
                  <a:cubicBezTo>
                    <a:pt x="21023" y="14289"/>
                    <a:pt x="23990" y="15841"/>
                    <a:pt x="27391" y="16936"/>
                  </a:cubicBezTo>
                  <a:lnTo>
                    <a:pt x="27391" y="16936"/>
                  </a:lnTo>
                  <a:cubicBezTo>
                    <a:pt x="31636" y="18306"/>
                    <a:pt x="36065" y="19173"/>
                    <a:pt x="40493" y="19698"/>
                  </a:cubicBezTo>
                  <a:lnTo>
                    <a:pt x="40493" y="19698"/>
                  </a:lnTo>
                  <a:cubicBezTo>
                    <a:pt x="56973" y="21593"/>
                    <a:pt x="73658" y="18351"/>
                    <a:pt x="83313" y="15863"/>
                  </a:cubicBezTo>
                  <a:lnTo>
                    <a:pt x="83313" y="15863"/>
                  </a:lnTo>
                  <a:lnTo>
                    <a:pt x="84180" y="15635"/>
                  </a:lnTo>
                  <a:cubicBezTo>
                    <a:pt x="89590" y="14243"/>
                    <a:pt x="95159" y="12782"/>
                    <a:pt x="100751" y="12873"/>
                  </a:cubicBezTo>
                  <a:lnTo>
                    <a:pt x="100751" y="12873"/>
                  </a:lnTo>
                  <a:cubicBezTo>
                    <a:pt x="110635" y="13010"/>
                    <a:pt x="119811" y="18169"/>
                    <a:pt x="128667" y="23168"/>
                  </a:cubicBezTo>
                  <a:lnTo>
                    <a:pt x="128667" y="23168"/>
                  </a:lnTo>
                  <a:cubicBezTo>
                    <a:pt x="129877" y="23852"/>
                    <a:pt x="131132" y="24537"/>
                    <a:pt x="132342" y="25222"/>
                  </a:cubicBezTo>
                  <a:lnTo>
                    <a:pt x="132342" y="25222"/>
                  </a:lnTo>
                  <a:cubicBezTo>
                    <a:pt x="132844" y="25496"/>
                    <a:pt x="133323" y="25747"/>
                    <a:pt x="133825" y="26021"/>
                  </a:cubicBezTo>
                  <a:lnTo>
                    <a:pt x="133825" y="26021"/>
                  </a:lnTo>
                  <a:lnTo>
                    <a:pt x="133825" y="25815"/>
                  </a:lnTo>
                  <a:cubicBezTo>
                    <a:pt x="133392" y="25564"/>
                    <a:pt x="132935" y="25336"/>
                    <a:pt x="132479" y="25085"/>
                  </a:cubicBezTo>
                  <a:lnTo>
                    <a:pt x="132479" y="25085"/>
                  </a:lnTo>
                  <a:cubicBezTo>
                    <a:pt x="131269" y="24400"/>
                    <a:pt x="130014" y="23715"/>
                    <a:pt x="128827" y="23031"/>
                  </a:cubicBezTo>
                  <a:lnTo>
                    <a:pt x="128827" y="23031"/>
                  </a:lnTo>
                  <a:cubicBezTo>
                    <a:pt x="119902" y="18009"/>
                    <a:pt x="110703" y="12828"/>
                    <a:pt x="100729" y="12691"/>
                  </a:cubicBezTo>
                  <a:lnTo>
                    <a:pt x="100729" y="12691"/>
                  </a:lnTo>
                  <a:cubicBezTo>
                    <a:pt x="95091" y="12622"/>
                    <a:pt x="89499" y="14060"/>
                    <a:pt x="84089" y="15475"/>
                  </a:cubicBezTo>
                  <a:lnTo>
                    <a:pt x="84089" y="15475"/>
                  </a:lnTo>
                  <a:lnTo>
                    <a:pt x="83222" y="15704"/>
                  </a:lnTo>
                  <a:cubicBezTo>
                    <a:pt x="70987" y="18854"/>
                    <a:pt x="47500" y="23213"/>
                    <a:pt x="27459" y="16776"/>
                  </a:cubicBezTo>
                  <a:lnTo>
                    <a:pt x="27459" y="16776"/>
                  </a:lnTo>
                  <a:cubicBezTo>
                    <a:pt x="24127" y="15704"/>
                    <a:pt x="21137" y="14152"/>
                    <a:pt x="17896" y="12371"/>
                  </a:cubicBezTo>
                  <a:lnTo>
                    <a:pt x="17896" y="12371"/>
                  </a:lnTo>
                  <a:cubicBezTo>
                    <a:pt x="11641" y="8970"/>
                    <a:pt x="6049" y="4656"/>
                    <a:pt x="320" y="0"/>
                  </a:cubicBezTo>
                  <a:lnTo>
                    <a:pt x="32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4"/>
            <p:cNvSpPr/>
            <p:nvPr/>
          </p:nvSpPr>
          <p:spPr>
            <a:xfrm>
              <a:off x="3790875" y="2022100"/>
              <a:ext cx="3580175" cy="695600"/>
            </a:xfrm>
            <a:custGeom>
              <a:rect b="b" l="l" r="r" t="t"/>
              <a:pathLst>
                <a:path extrusionOk="0" h="27824" w="143207">
                  <a:moveTo>
                    <a:pt x="0" y="0"/>
                  </a:moveTo>
                  <a:cubicBezTo>
                    <a:pt x="9016" y="6962"/>
                    <a:pt x="16868" y="11686"/>
                    <a:pt x="25154" y="15133"/>
                  </a:cubicBezTo>
                  <a:lnTo>
                    <a:pt x="25154" y="15133"/>
                  </a:lnTo>
                  <a:cubicBezTo>
                    <a:pt x="25496" y="15293"/>
                    <a:pt x="25839" y="15430"/>
                    <a:pt x="26181" y="15567"/>
                  </a:cubicBezTo>
                  <a:lnTo>
                    <a:pt x="26181" y="15567"/>
                  </a:lnTo>
                  <a:cubicBezTo>
                    <a:pt x="29103" y="16799"/>
                    <a:pt x="31864" y="17963"/>
                    <a:pt x="34946" y="18694"/>
                  </a:cubicBezTo>
                  <a:lnTo>
                    <a:pt x="34946" y="18694"/>
                  </a:lnTo>
                  <a:cubicBezTo>
                    <a:pt x="53891" y="23213"/>
                    <a:pt x="76100" y="19949"/>
                    <a:pt x="91393" y="16434"/>
                  </a:cubicBezTo>
                  <a:lnTo>
                    <a:pt x="91393" y="16434"/>
                  </a:lnTo>
                  <a:cubicBezTo>
                    <a:pt x="97145" y="15110"/>
                    <a:pt x="103102" y="13741"/>
                    <a:pt x="109174" y="13969"/>
                  </a:cubicBezTo>
                  <a:lnTo>
                    <a:pt x="109174" y="13969"/>
                  </a:lnTo>
                  <a:cubicBezTo>
                    <a:pt x="119285" y="14357"/>
                    <a:pt x="128667" y="19652"/>
                    <a:pt x="137751" y="24788"/>
                  </a:cubicBezTo>
                  <a:lnTo>
                    <a:pt x="137751" y="24788"/>
                  </a:lnTo>
                  <a:cubicBezTo>
                    <a:pt x="138801" y="25382"/>
                    <a:pt x="139874" y="25998"/>
                    <a:pt x="140924" y="26591"/>
                  </a:cubicBezTo>
                  <a:lnTo>
                    <a:pt x="140924" y="26591"/>
                  </a:lnTo>
                  <a:cubicBezTo>
                    <a:pt x="141700" y="27002"/>
                    <a:pt x="142453" y="27413"/>
                    <a:pt x="143206" y="27824"/>
                  </a:cubicBezTo>
                  <a:lnTo>
                    <a:pt x="143206" y="27824"/>
                  </a:lnTo>
                  <a:lnTo>
                    <a:pt x="143206" y="27596"/>
                  </a:lnTo>
                  <a:cubicBezTo>
                    <a:pt x="142499" y="27230"/>
                    <a:pt x="141791" y="26842"/>
                    <a:pt x="141084" y="26432"/>
                  </a:cubicBezTo>
                  <a:lnTo>
                    <a:pt x="141084" y="26432"/>
                  </a:lnTo>
                  <a:cubicBezTo>
                    <a:pt x="140034" y="25861"/>
                    <a:pt x="138961" y="25245"/>
                    <a:pt x="137911" y="24651"/>
                  </a:cubicBezTo>
                  <a:lnTo>
                    <a:pt x="137911" y="24651"/>
                  </a:lnTo>
                  <a:cubicBezTo>
                    <a:pt x="128804" y="19493"/>
                    <a:pt x="119377" y="14174"/>
                    <a:pt x="109174" y="13786"/>
                  </a:cubicBezTo>
                  <a:lnTo>
                    <a:pt x="109174" y="13786"/>
                  </a:lnTo>
                  <a:cubicBezTo>
                    <a:pt x="103057" y="13535"/>
                    <a:pt x="97076" y="14928"/>
                    <a:pt x="91279" y="16252"/>
                  </a:cubicBezTo>
                  <a:lnTo>
                    <a:pt x="91279" y="16252"/>
                  </a:lnTo>
                  <a:cubicBezTo>
                    <a:pt x="76031" y="19767"/>
                    <a:pt x="53868" y="23008"/>
                    <a:pt x="35014" y="18511"/>
                  </a:cubicBezTo>
                  <a:lnTo>
                    <a:pt x="35014" y="18511"/>
                  </a:lnTo>
                  <a:cubicBezTo>
                    <a:pt x="31956" y="17781"/>
                    <a:pt x="29217" y="16640"/>
                    <a:pt x="26318" y="15407"/>
                  </a:cubicBezTo>
                  <a:lnTo>
                    <a:pt x="26318" y="15407"/>
                  </a:lnTo>
                  <a:cubicBezTo>
                    <a:pt x="25976" y="15270"/>
                    <a:pt x="25633" y="15133"/>
                    <a:pt x="25291" y="14973"/>
                  </a:cubicBezTo>
                  <a:lnTo>
                    <a:pt x="25291" y="14973"/>
                  </a:lnTo>
                  <a:cubicBezTo>
                    <a:pt x="17074" y="11572"/>
                    <a:pt x="9267" y="6893"/>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4"/>
            <p:cNvSpPr/>
            <p:nvPr/>
          </p:nvSpPr>
          <p:spPr>
            <a:xfrm>
              <a:off x="3552350" y="2022100"/>
              <a:ext cx="3818700" cy="740700"/>
            </a:xfrm>
            <a:custGeom>
              <a:rect b="b" l="l" r="r" t="t"/>
              <a:pathLst>
                <a:path extrusionOk="0" h="29628" w="152748">
                  <a:moveTo>
                    <a:pt x="0" y="0"/>
                  </a:moveTo>
                  <a:cubicBezTo>
                    <a:pt x="754" y="593"/>
                    <a:pt x="1507" y="1210"/>
                    <a:pt x="2237" y="1826"/>
                  </a:cubicBezTo>
                  <a:lnTo>
                    <a:pt x="2237" y="1826"/>
                  </a:lnTo>
                  <a:cubicBezTo>
                    <a:pt x="2762" y="2237"/>
                    <a:pt x="3264" y="2671"/>
                    <a:pt x="3789" y="3081"/>
                  </a:cubicBezTo>
                  <a:lnTo>
                    <a:pt x="3789" y="3081"/>
                  </a:lnTo>
                  <a:cubicBezTo>
                    <a:pt x="11870" y="9564"/>
                    <a:pt x="20977" y="15841"/>
                    <a:pt x="32755" y="17781"/>
                  </a:cubicBezTo>
                  <a:lnTo>
                    <a:pt x="32755" y="17781"/>
                  </a:lnTo>
                  <a:cubicBezTo>
                    <a:pt x="34444" y="18055"/>
                    <a:pt x="36064" y="18580"/>
                    <a:pt x="37616" y="19105"/>
                  </a:cubicBezTo>
                  <a:lnTo>
                    <a:pt x="37616" y="19105"/>
                  </a:lnTo>
                  <a:cubicBezTo>
                    <a:pt x="39237" y="19630"/>
                    <a:pt x="40926" y="20155"/>
                    <a:pt x="42684" y="20451"/>
                  </a:cubicBezTo>
                  <a:lnTo>
                    <a:pt x="42684" y="20451"/>
                  </a:lnTo>
                  <a:cubicBezTo>
                    <a:pt x="57771" y="22848"/>
                    <a:pt x="76397" y="21730"/>
                    <a:pt x="99610" y="17005"/>
                  </a:cubicBezTo>
                  <a:lnTo>
                    <a:pt x="99610" y="17005"/>
                  </a:lnTo>
                  <a:cubicBezTo>
                    <a:pt x="105727" y="15772"/>
                    <a:pt x="111707" y="14677"/>
                    <a:pt x="117756" y="15065"/>
                  </a:cubicBezTo>
                  <a:lnTo>
                    <a:pt x="117756" y="15065"/>
                  </a:lnTo>
                  <a:cubicBezTo>
                    <a:pt x="128142" y="15704"/>
                    <a:pt x="137774" y="21182"/>
                    <a:pt x="147064" y="26477"/>
                  </a:cubicBezTo>
                  <a:lnTo>
                    <a:pt x="147064" y="26477"/>
                  </a:lnTo>
                  <a:cubicBezTo>
                    <a:pt x="147931" y="26956"/>
                    <a:pt x="148799" y="27459"/>
                    <a:pt x="149666" y="27938"/>
                  </a:cubicBezTo>
                  <a:lnTo>
                    <a:pt x="149666" y="27938"/>
                  </a:lnTo>
                  <a:cubicBezTo>
                    <a:pt x="150716" y="28531"/>
                    <a:pt x="151743" y="29102"/>
                    <a:pt x="152747" y="29627"/>
                  </a:cubicBezTo>
                  <a:lnTo>
                    <a:pt x="152747" y="29627"/>
                  </a:lnTo>
                  <a:lnTo>
                    <a:pt x="152747" y="29399"/>
                  </a:lnTo>
                  <a:cubicBezTo>
                    <a:pt x="151789" y="28897"/>
                    <a:pt x="150830" y="28349"/>
                    <a:pt x="149826" y="27801"/>
                  </a:cubicBezTo>
                  <a:lnTo>
                    <a:pt x="149826" y="27801"/>
                  </a:lnTo>
                  <a:cubicBezTo>
                    <a:pt x="148958" y="27322"/>
                    <a:pt x="148091" y="26820"/>
                    <a:pt x="147224" y="26317"/>
                  </a:cubicBezTo>
                  <a:lnTo>
                    <a:pt x="147224" y="26317"/>
                  </a:lnTo>
                  <a:cubicBezTo>
                    <a:pt x="137888" y="20999"/>
                    <a:pt x="128233" y="15521"/>
                    <a:pt x="117756" y="14859"/>
                  </a:cubicBezTo>
                  <a:lnTo>
                    <a:pt x="117756" y="14859"/>
                  </a:lnTo>
                  <a:cubicBezTo>
                    <a:pt x="111662" y="14494"/>
                    <a:pt x="105636" y="15567"/>
                    <a:pt x="99519" y="16822"/>
                  </a:cubicBezTo>
                  <a:lnTo>
                    <a:pt x="99519" y="16822"/>
                  </a:lnTo>
                  <a:cubicBezTo>
                    <a:pt x="76328" y="21524"/>
                    <a:pt x="57748" y="22643"/>
                    <a:pt x="42707" y="20246"/>
                  </a:cubicBezTo>
                  <a:lnTo>
                    <a:pt x="42707" y="20246"/>
                  </a:lnTo>
                  <a:cubicBezTo>
                    <a:pt x="40995" y="19972"/>
                    <a:pt x="39328" y="19447"/>
                    <a:pt x="37731" y="18922"/>
                  </a:cubicBezTo>
                  <a:lnTo>
                    <a:pt x="37731" y="18922"/>
                  </a:lnTo>
                  <a:cubicBezTo>
                    <a:pt x="36156" y="18397"/>
                    <a:pt x="34512" y="17872"/>
                    <a:pt x="32800" y="17598"/>
                  </a:cubicBezTo>
                  <a:lnTo>
                    <a:pt x="32800" y="17598"/>
                  </a:lnTo>
                  <a:cubicBezTo>
                    <a:pt x="21091" y="15658"/>
                    <a:pt x="12029" y="9427"/>
                    <a:pt x="3995" y="2967"/>
                  </a:cubicBezTo>
                  <a:lnTo>
                    <a:pt x="3995" y="2967"/>
                  </a:lnTo>
                  <a:cubicBezTo>
                    <a:pt x="3470" y="2556"/>
                    <a:pt x="2968" y="2123"/>
                    <a:pt x="2443" y="1689"/>
                  </a:cubicBezTo>
                  <a:lnTo>
                    <a:pt x="2443" y="1689"/>
                  </a:lnTo>
                  <a:cubicBezTo>
                    <a:pt x="1781" y="1141"/>
                    <a:pt x="1073" y="571"/>
                    <a:pt x="343" y="0"/>
                  </a:cubicBezTo>
                  <a:lnTo>
                    <a:pt x="34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4"/>
            <p:cNvSpPr/>
            <p:nvPr/>
          </p:nvSpPr>
          <p:spPr>
            <a:xfrm>
              <a:off x="3295000" y="2022100"/>
              <a:ext cx="4076050" cy="786350"/>
            </a:xfrm>
            <a:custGeom>
              <a:rect b="b" l="l" r="r" t="t"/>
              <a:pathLst>
                <a:path extrusionOk="0" h="31454" w="163042">
                  <a:moveTo>
                    <a:pt x="0" y="0"/>
                  </a:moveTo>
                  <a:cubicBezTo>
                    <a:pt x="2397" y="1370"/>
                    <a:pt x="4679" y="2990"/>
                    <a:pt x="6939" y="4839"/>
                  </a:cubicBezTo>
                  <a:lnTo>
                    <a:pt x="6939" y="4839"/>
                  </a:lnTo>
                  <a:cubicBezTo>
                    <a:pt x="7533" y="5318"/>
                    <a:pt x="8103" y="5820"/>
                    <a:pt x="8651" y="6300"/>
                  </a:cubicBezTo>
                  <a:lnTo>
                    <a:pt x="8651" y="6300"/>
                  </a:lnTo>
                  <a:cubicBezTo>
                    <a:pt x="9359" y="6893"/>
                    <a:pt x="10089" y="7532"/>
                    <a:pt x="10819" y="8126"/>
                  </a:cubicBezTo>
                  <a:lnTo>
                    <a:pt x="10819" y="8126"/>
                  </a:lnTo>
                  <a:cubicBezTo>
                    <a:pt x="19676" y="15270"/>
                    <a:pt x="28965" y="18123"/>
                    <a:pt x="41063" y="20406"/>
                  </a:cubicBezTo>
                  <a:lnTo>
                    <a:pt x="41063" y="20406"/>
                  </a:lnTo>
                  <a:cubicBezTo>
                    <a:pt x="42022" y="20588"/>
                    <a:pt x="42980" y="20794"/>
                    <a:pt x="43916" y="20999"/>
                  </a:cubicBezTo>
                  <a:lnTo>
                    <a:pt x="43916" y="20999"/>
                  </a:lnTo>
                  <a:cubicBezTo>
                    <a:pt x="46244" y="21478"/>
                    <a:pt x="48664" y="21981"/>
                    <a:pt x="51152" y="22186"/>
                  </a:cubicBezTo>
                  <a:lnTo>
                    <a:pt x="51152" y="22186"/>
                  </a:lnTo>
                  <a:cubicBezTo>
                    <a:pt x="70051" y="23738"/>
                    <a:pt x="91781" y="20543"/>
                    <a:pt x="108603" y="17575"/>
                  </a:cubicBezTo>
                  <a:lnTo>
                    <a:pt x="108603" y="17575"/>
                  </a:lnTo>
                  <a:cubicBezTo>
                    <a:pt x="115473" y="16366"/>
                    <a:pt x="121248" y="15658"/>
                    <a:pt x="127091" y="16137"/>
                  </a:cubicBezTo>
                  <a:lnTo>
                    <a:pt x="127091" y="16137"/>
                  </a:lnTo>
                  <a:cubicBezTo>
                    <a:pt x="137774" y="17050"/>
                    <a:pt x="147680" y="22734"/>
                    <a:pt x="157221" y="28212"/>
                  </a:cubicBezTo>
                  <a:lnTo>
                    <a:pt x="157221" y="28212"/>
                  </a:lnTo>
                  <a:cubicBezTo>
                    <a:pt x="157883" y="28577"/>
                    <a:pt x="158522" y="28942"/>
                    <a:pt x="159161" y="29307"/>
                  </a:cubicBezTo>
                  <a:lnTo>
                    <a:pt x="159161" y="29307"/>
                  </a:lnTo>
                  <a:cubicBezTo>
                    <a:pt x="160371" y="30015"/>
                    <a:pt x="161672" y="30723"/>
                    <a:pt x="163041" y="31453"/>
                  </a:cubicBezTo>
                  <a:lnTo>
                    <a:pt x="163041" y="31453"/>
                  </a:lnTo>
                  <a:lnTo>
                    <a:pt x="163041" y="31225"/>
                  </a:lnTo>
                  <a:cubicBezTo>
                    <a:pt x="161740" y="30517"/>
                    <a:pt x="160508" y="29832"/>
                    <a:pt x="159344" y="29148"/>
                  </a:cubicBezTo>
                  <a:lnTo>
                    <a:pt x="159344" y="29148"/>
                  </a:lnTo>
                  <a:cubicBezTo>
                    <a:pt x="158682" y="28783"/>
                    <a:pt x="158043" y="28417"/>
                    <a:pt x="157403" y="28052"/>
                  </a:cubicBezTo>
                  <a:lnTo>
                    <a:pt x="157403" y="28052"/>
                  </a:lnTo>
                  <a:cubicBezTo>
                    <a:pt x="147817" y="22551"/>
                    <a:pt x="137888" y="16868"/>
                    <a:pt x="127091" y="15955"/>
                  </a:cubicBezTo>
                  <a:lnTo>
                    <a:pt x="127091" y="15955"/>
                  </a:lnTo>
                  <a:cubicBezTo>
                    <a:pt x="121203" y="15453"/>
                    <a:pt x="115405" y="16160"/>
                    <a:pt x="108512" y="17370"/>
                  </a:cubicBezTo>
                  <a:lnTo>
                    <a:pt x="108512" y="17370"/>
                  </a:lnTo>
                  <a:cubicBezTo>
                    <a:pt x="91712" y="20337"/>
                    <a:pt x="70005" y="23533"/>
                    <a:pt x="51175" y="22003"/>
                  </a:cubicBezTo>
                  <a:lnTo>
                    <a:pt x="51175" y="22003"/>
                  </a:lnTo>
                  <a:cubicBezTo>
                    <a:pt x="48709" y="21798"/>
                    <a:pt x="46290" y="21296"/>
                    <a:pt x="43962" y="20794"/>
                  </a:cubicBezTo>
                  <a:lnTo>
                    <a:pt x="43962" y="20794"/>
                  </a:lnTo>
                  <a:cubicBezTo>
                    <a:pt x="43026" y="20588"/>
                    <a:pt x="42067" y="20406"/>
                    <a:pt x="41131" y="20223"/>
                  </a:cubicBezTo>
                  <a:lnTo>
                    <a:pt x="41131" y="20223"/>
                  </a:lnTo>
                  <a:cubicBezTo>
                    <a:pt x="29080" y="17941"/>
                    <a:pt x="19835" y="15110"/>
                    <a:pt x="11025" y="7989"/>
                  </a:cubicBezTo>
                  <a:lnTo>
                    <a:pt x="11025" y="7989"/>
                  </a:lnTo>
                  <a:cubicBezTo>
                    <a:pt x="10294" y="7395"/>
                    <a:pt x="9587" y="6779"/>
                    <a:pt x="8879" y="6186"/>
                  </a:cubicBezTo>
                  <a:lnTo>
                    <a:pt x="8879" y="6186"/>
                  </a:lnTo>
                  <a:cubicBezTo>
                    <a:pt x="8309" y="5706"/>
                    <a:pt x="7738" y="5204"/>
                    <a:pt x="7167" y="4725"/>
                  </a:cubicBezTo>
                  <a:lnTo>
                    <a:pt x="7167" y="4725"/>
                  </a:lnTo>
                  <a:cubicBezTo>
                    <a:pt x="4976" y="2922"/>
                    <a:pt x="2739" y="1347"/>
                    <a:pt x="434" y="0"/>
                  </a:cubicBezTo>
                  <a:lnTo>
                    <a:pt x="43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4"/>
            <p:cNvSpPr/>
            <p:nvPr/>
          </p:nvSpPr>
          <p:spPr>
            <a:xfrm>
              <a:off x="2981150" y="2022100"/>
              <a:ext cx="4389900" cy="832550"/>
            </a:xfrm>
            <a:custGeom>
              <a:rect b="b" l="l" r="r" t="t"/>
              <a:pathLst>
                <a:path extrusionOk="0" h="33302" w="175596">
                  <a:moveTo>
                    <a:pt x="0" y="0"/>
                  </a:moveTo>
                  <a:cubicBezTo>
                    <a:pt x="5410" y="2305"/>
                    <a:pt x="10934" y="5044"/>
                    <a:pt x="16275" y="9769"/>
                  </a:cubicBezTo>
                  <a:lnTo>
                    <a:pt x="16275" y="9769"/>
                  </a:lnTo>
                  <a:cubicBezTo>
                    <a:pt x="16663" y="10112"/>
                    <a:pt x="17051" y="10477"/>
                    <a:pt x="17416" y="10819"/>
                  </a:cubicBezTo>
                  <a:lnTo>
                    <a:pt x="17416" y="10819"/>
                  </a:lnTo>
                  <a:cubicBezTo>
                    <a:pt x="18283" y="11595"/>
                    <a:pt x="19174" y="12394"/>
                    <a:pt x="20109" y="13147"/>
                  </a:cubicBezTo>
                  <a:lnTo>
                    <a:pt x="20109" y="13147"/>
                  </a:lnTo>
                  <a:cubicBezTo>
                    <a:pt x="29262" y="20565"/>
                    <a:pt x="39374" y="21981"/>
                    <a:pt x="51677" y="23053"/>
                  </a:cubicBezTo>
                  <a:lnTo>
                    <a:pt x="51677" y="23053"/>
                  </a:lnTo>
                  <a:cubicBezTo>
                    <a:pt x="52795" y="23145"/>
                    <a:pt x="53936" y="23282"/>
                    <a:pt x="55055" y="23396"/>
                  </a:cubicBezTo>
                  <a:lnTo>
                    <a:pt x="55055" y="23396"/>
                  </a:lnTo>
                  <a:cubicBezTo>
                    <a:pt x="57269" y="23670"/>
                    <a:pt x="59574" y="23921"/>
                    <a:pt x="61902" y="23944"/>
                  </a:cubicBezTo>
                  <a:lnTo>
                    <a:pt x="61902" y="23944"/>
                  </a:lnTo>
                  <a:cubicBezTo>
                    <a:pt x="80414" y="24081"/>
                    <a:pt x="100842" y="20999"/>
                    <a:pt x="118874" y="18283"/>
                  </a:cubicBezTo>
                  <a:lnTo>
                    <a:pt x="118874" y="18283"/>
                  </a:lnTo>
                  <a:lnTo>
                    <a:pt x="119833" y="18146"/>
                  </a:lnTo>
                  <a:cubicBezTo>
                    <a:pt x="125448" y="17301"/>
                    <a:pt x="132067" y="16525"/>
                    <a:pt x="138687" y="17233"/>
                  </a:cubicBezTo>
                  <a:lnTo>
                    <a:pt x="138687" y="17233"/>
                  </a:lnTo>
                  <a:cubicBezTo>
                    <a:pt x="149757" y="18420"/>
                    <a:pt x="159937" y="24332"/>
                    <a:pt x="169775" y="30015"/>
                  </a:cubicBezTo>
                  <a:lnTo>
                    <a:pt x="169775" y="30015"/>
                  </a:lnTo>
                  <a:lnTo>
                    <a:pt x="170916" y="30677"/>
                  </a:lnTo>
                  <a:cubicBezTo>
                    <a:pt x="172423" y="31544"/>
                    <a:pt x="173975" y="32435"/>
                    <a:pt x="175595" y="33302"/>
                  </a:cubicBezTo>
                  <a:lnTo>
                    <a:pt x="175595" y="33302"/>
                  </a:lnTo>
                  <a:lnTo>
                    <a:pt x="175595" y="33051"/>
                  </a:lnTo>
                  <a:cubicBezTo>
                    <a:pt x="174043" y="32206"/>
                    <a:pt x="172537" y="31339"/>
                    <a:pt x="171099" y="30517"/>
                  </a:cubicBezTo>
                  <a:lnTo>
                    <a:pt x="171099" y="30517"/>
                  </a:lnTo>
                  <a:lnTo>
                    <a:pt x="169957" y="29855"/>
                  </a:lnTo>
                  <a:cubicBezTo>
                    <a:pt x="160074" y="24149"/>
                    <a:pt x="149848" y="18237"/>
                    <a:pt x="138687" y="17028"/>
                  </a:cubicBezTo>
                  <a:lnTo>
                    <a:pt x="138687" y="17028"/>
                  </a:lnTo>
                  <a:cubicBezTo>
                    <a:pt x="132045" y="16320"/>
                    <a:pt x="125380" y="17073"/>
                    <a:pt x="119742" y="17941"/>
                  </a:cubicBezTo>
                  <a:lnTo>
                    <a:pt x="119742" y="17941"/>
                  </a:lnTo>
                  <a:lnTo>
                    <a:pt x="118783" y="18078"/>
                  </a:lnTo>
                  <a:cubicBezTo>
                    <a:pt x="100774" y="20794"/>
                    <a:pt x="80345" y="23875"/>
                    <a:pt x="61880" y="23738"/>
                  </a:cubicBezTo>
                  <a:lnTo>
                    <a:pt x="61880" y="23738"/>
                  </a:lnTo>
                  <a:cubicBezTo>
                    <a:pt x="59574" y="23715"/>
                    <a:pt x="57292" y="23464"/>
                    <a:pt x="55078" y="23190"/>
                  </a:cubicBezTo>
                  <a:lnTo>
                    <a:pt x="55078" y="23190"/>
                  </a:lnTo>
                  <a:cubicBezTo>
                    <a:pt x="53959" y="23076"/>
                    <a:pt x="52795" y="22939"/>
                    <a:pt x="51677" y="22825"/>
                  </a:cubicBezTo>
                  <a:lnTo>
                    <a:pt x="51677" y="22825"/>
                  </a:lnTo>
                  <a:cubicBezTo>
                    <a:pt x="39465" y="21775"/>
                    <a:pt x="29399" y="20383"/>
                    <a:pt x="20338" y="13010"/>
                  </a:cubicBezTo>
                  <a:lnTo>
                    <a:pt x="20338" y="13010"/>
                  </a:lnTo>
                  <a:cubicBezTo>
                    <a:pt x="19402" y="12280"/>
                    <a:pt x="18512" y="11458"/>
                    <a:pt x="17644" y="10682"/>
                  </a:cubicBezTo>
                  <a:lnTo>
                    <a:pt x="17644" y="10682"/>
                  </a:lnTo>
                  <a:cubicBezTo>
                    <a:pt x="17279" y="10340"/>
                    <a:pt x="16891" y="9997"/>
                    <a:pt x="16503" y="9655"/>
                  </a:cubicBezTo>
                  <a:lnTo>
                    <a:pt x="16503" y="9655"/>
                  </a:lnTo>
                  <a:cubicBezTo>
                    <a:pt x="11253" y="5022"/>
                    <a:pt x="5866" y="2283"/>
                    <a:pt x="548" y="0"/>
                  </a:cubicBezTo>
                  <a:lnTo>
                    <a:pt x="54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4"/>
            <p:cNvSpPr/>
            <p:nvPr/>
          </p:nvSpPr>
          <p:spPr>
            <a:xfrm>
              <a:off x="1249275" y="2022100"/>
              <a:ext cx="484500" cy="17125"/>
            </a:xfrm>
            <a:custGeom>
              <a:rect b="b" l="l" r="r" t="t"/>
              <a:pathLst>
                <a:path extrusionOk="0" h="685" w="19380">
                  <a:moveTo>
                    <a:pt x="17211" y="0"/>
                  </a:moveTo>
                  <a:cubicBezTo>
                    <a:pt x="15841" y="137"/>
                    <a:pt x="14495" y="251"/>
                    <a:pt x="13125" y="320"/>
                  </a:cubicBezTo>
                  <a:lnTo>
                    <a:pt x="13125" y="320"/>
                  </a:lnTo>
                  <a:cubicBezTo>
                    <a:pt x="10911" y="457"/>
                    <a:pt x="8628" y="388"/>
                    <a:pt x="6665" y="320"/>
                  </a:cubicBezTo>
                  <a:lnTo>
                    <a:pt x="6665" y="320"/>
                  </a:lnTo>
                  <a:cubicBezTo>
                    <a:pt x="5090" y="251"/>
                    <a:pt x="3538" y="137"/>
                    <a:pt x="2032" y="0"/>
                  </a:cubicBezTo>
                  <a:lnTo>
                    <a:pt x="2032" y="0"/>
                  </a:lnTo>
                  <a:lnTo>
                    <a:pt x="0" y="0"/>
                  </a:lnTo>
                  <a:cubicBezTo>
                    <a:pt x="2146" y="274"/>
                    <a:pt x="4383" y="457"/>
                    <a:pt x="6688" y="525"/>
                  </a:cubicBezTo>
                  <a:lnTo>
                    <a:pt x="6688" y="525"/>
                  </a:lnTo>
                  <a:cubicBezTo>
                    <a:pt x="8651" y="616"/>
                    <a:pt x="10934" y="685"/>
                    <a:pt x="13193" y="548"/>
                  </a:cubicBezTo>
                  <a:lnTo>
                    <a:pt x="13193" y="548"/>
                  </a:lnTo>
                  <a:cubicBezTo>
                    <a:pt x="15248" y="411"/>
                    <a:pt x="17302" y="228"/>
                    <a:pt x="19379" y="0"/>
                  </a:cubicBezTo>
                  <a:lnTo>
                    <a:pt x="1937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4"/>
            <p:cNvSpPr/>
            <p:nvPr/>
          </p:nvSpPr>
          <p:spPr>
            <a:xfrm>
              <a:off x="2768300" y="2022100"/>
              <a:ext cx="4602750" cy="878775"/>
            </a:xfrm>
            <a:custGeom>
              <a:rect b="b" l="l" r="r" t="t"/>
              <a:pathLst>
                <a:path extrusionOk="0" h="35151" w="184110">
                  <a:moveTo>
                    <a:pt x="0" y="0"/>
                  </a:moveTo>
                  <a:cubicBezTo>
                    <a:pt x="7122" y="2853"/>
                    <a:pt x="14015" y="7555"/>
                    <a:pt x="21570" y="14722"/>
                  </a:cubicBezTo>
                  <a:lnTo>
                    <a:pt x="21570" y="14722"/>
                  </a:lnTo>
                  <a:lnTo>
                    <a:pt x="22187" y="15316"/>
                  </a:lnTo>
                  <a:cubicBezTo>
                    <a:pt x="23237" y="16320"/>
                    <a:pt x="24241" y="17279"/>
                    <a:pt x="25359" y="18192"/>
                  </a:cubicBezTo>
                  <a:lnTo>
                    <a:pt x="25359" y="18192"/>
                  </a:lnTo>
                  <a:cubicBezTo>
                    <a:pt x="34809" y="25884"/>
                    <a:pt x="46176" y="25792"/>
                    <a:pt x="58228" y="25678"/>
                  </a:cubicBezTo>
                  <a:lnTo>
                    <a:pt x="58228" y="25678"/>
                  </a:lnTo>
                  <a:cubicBezTo>
                    <a:pt x="59483" y="25655"/>
                    <a:pt x="60739" y="25701"/>
                    <a:pt x="62062" y="25724"/>
                  </a:cubicBezTo>
                  <a:lnTo>
                    <a:pt x="62062" y="25724"/>
                  </a:lnTo>
                  <a:cubicBezTo>
                    <a:pt x="64208" y="25792"/>
                    <a:pt x="66422" y="25838"/>
                    <a:pt x="68613" y="25701"/>
                  </a:cubicBezTo>
                  <a:lnTo>
                    <a:pt x="68613" y="25701"/>
                  </a:lnTo>
                  <a:cubicBezTo>
                    <a:pt x="82377" y="24811"/>
                    <a:pt x="96803" y="22825"/>
                    <a:pt x="110726" y="20885"/>
                  </a:cubicBezTo>
                  <a:lnTo>
                    <a:pt x="110726" y="20885"/>
                  </a:lnTo>
                  <a:cubicBezTo>
                    <a:pt x="116387" y="20109"/>
                    <a:pt x="121751" y="19379"/>
                    <a:pt x="127046" y="18717"/>
                  </a:cubicBezTo>
                  <a:lnTo>
                    <a:pt x="127046" y="18717"/>
                  </a:lnTo>
                  <a:cubicBezTo>
                    <a:pt x="134807" y="17735"/>
                    <a:pt x="140741" y="17621"/>
                    <a:pt x="146219" y="18329"/>
                  </a:cubicBezTo>
                  <a:lnTo>
                    <a:pt x="146219" y="18329"/>
                  </a:lnTo>
                  <a:cubicBezTo>
                    <a:pt x="157700" y="19812"/>
                    <a:pt x="168246" y="25975"/>
                    <a:pt x="178449" y="31932"/>
                  </a:cubicBezTo>
                  <a:lnTo>
                    <a:pt x="178449" y="31932"/>
                  </a:lnTo>
                  <a:lnTo>
                    <a:pt x="178631" y="32046"/>
                  </a:lnTo>
                  <a:cubicBezTo>
                    <a:pt x="180366" y="33051"/>
                    <a:pt x="182215" y="34101"/>
                    <a:pt x="184109" y="35151"/>
                  </a:cubicBezTo>
                  <a:lnTo>
                    <a:pt x="184109" y="35151"/>
                  </a:lnTo>
                  <a:lnTo>
                    <a:pt x="184109" y="34877"/>
                  </a:lnTo>
                  <a:cubicBezTo>
                    <a:pt x="182283" y="33873"/>
                    <a:pt x="180503" y="32868"/>
                    <a:pt x="178814" y="31887"/>
                  </a:cubicBezTo>
                  <a:lnTo>
                    <a:pt x="178814" y="31887"/>
                  </a:lnTo>
                  <a:lnTo>
                    <a:pt x="178631" y="31773"/>
                  </a:lnTo>
                  <a:cubicBezTo>
                    <a:pt x="168406" y="25792"/>
                    <a:pt x="157837" y="19607"/>
                    <a:pt x="146265" y="18123"/>
                  </a:cubicBezTo>
                  <a:lnTo>
                    <a:pt x="146265" y="18123"/>
                  </a:lnTo>
                  <a:cubicBezTo>
                    <a:pt x="140741" y="17393"/>
                    <a:pt x="134784" y="17507"/>
                    <a:pt x="126955" y="18488"/>
                  </a:cubicBezTo>
                  <a:lnTo>
                    <a:pt x="126955" y="18488"/>
                  </a:lnTo>
                  <a:cubicBezTo>
                    <a:pt x="121659" y="19150"/>
                    <a:pt x="116318" y="19904"/>
                    <a:pt x="110635" y="20680"/>
                  </a:cubicBezTo>
                  <a:lnTo>
                    <a:pt x="110635" y="20680"/>
                  </a:lnTo>
                  <a:cubicBezTo>
                    <a:pt x="96711" y="22597"/>
                    <a:pt x="82308" y="24583"/>
                    <a:pt x="68545" y="25473"/>
                  </a:cubicBezTo>
                  <a:lnTo>
                    <a:pt x="68545" y="25473"/>
                  </a:lnTo>
                  <a:cubicBezTo>
                    <a:pt x="66376" y="25610"/>
                    <a:pt x="64185" y="25564"/>
                    <a:pt x="62062" y="25519"/>
                  </a:cubicBezTo>
                  <a:lnTo>
                    <a:pt x="62062" y="25519"/>
                  </a:lnTo>
                  <a:cubicBezTo>
                    <a:pt x="60784" y="25473"/>
                    <a:pt x="59460" y="25450"/>
                    <a:pt x="58182" y="25450"/>
                  </a:cubicBezTo>
                  <a:lnTo>
                    <a:pt x="58182" y="25450"/>
                  </a:lnTo>
                  <a:cubicBezTo>
                    <a:pt x="46244" y="25564"/>
                    <a:pt x="34946" y="25678"/>
                    <a:pt x="25588" y="18055"/>
                  </a:cubicBezTo>
                  <a:lnTo>
                    <a:pt x="25588" y="18055"/>
                  </a:lnTo>
                  <a:cubicBezTo>
                    <a:pt x="24492" y="17165"/>
                    <a:pt x="23488" y="16206"/>
                    <a:pt x="22438" y="15179"/>
                  </a:cubicBezTo>
                  <a:lnTo>
                    <a:pt x="22438" y="15179"/>
                  </a:lnTo>
                  <a:lnTo>
                    <a:pt x="21821" y="14608"/>
                  </a:lnTo>
                  <a:cubicBezTo>
                    <a:pt x="14403" y="7555"/>
                    <a:pt x="7601" y="2876"/>
                    <a:pt x="594" y="0"/>
                  </a:cubicBezTo>
                  <a:lnTo>
                    <a:pt x="594"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4"/>
            <p:cNvSpPr/>
            <p:nvPr/>
          </p:nvSpPr>
          <p:spPr>
            <a:xfrm>
              <a:off x="888075" y="2022100"/>
              <a:ext cx="1066525" cy="58225"/>
            </a:xfrm>
            <a:custGeom>
              <a:rect b="b" l="l" r="r" t="t"/>
              <a:pathLst>
                <a:path extrusionOk="0" h="2329" w="42661">
                  <a:moveTo>
                    <a:pt x="40857" y="0"/>
                  </a:moveTo>
                  <a:cubicBezTo>
                    <a:pt x="39990" y="114"/>
                    <a:pt x="39123" y="228"/>
                    <a:pt x="38255" y="365"/>
                  </a:cubicBezTo>
                  <a:lnTo>
                    <a:pt x="38255" y="365"/>
                  </a:lnTo>
                  <a:cubicBezTo>
                    <a:pt x="34055" y="936"/>
                    <a:pt x="29696" y="1529"/>
                    <a:pt x="25450" y="1894"/>
                  </a:cubicBezTo>
                  <a:lnTo>
                    <a:pt x="25450" y="1894"/>
                  </a:lnTo>
                  <a:cubicBezTo>
                    <a:pt x="23282" y="2077"/>
                    <a:pt x="21022" y="2100"/>
                    <a:pt x="18922" y="2100"/>
                  </a:cubicBezTo>
                  <a:lnTo>
                    <a:pt x="18922" y="2100"/>
                  </a:lnTo>
                  <a:cubicBezTo>
                    <a:pt x="12212" y="2077"/>
                    <a:pt x="6254" y="1392"/>
                    <a:pt x="913" y="0"/>
                  </a:cubicBezTo>
                  <a:lnTo>
                    <a:pt x="913" y="0"/>
                  </a:lnTo>
                  <a:lnTo>
                    <a:pt x="0" y="0"/>
                  </a:lnTo>
                  <a:cubicBezTo>
                    <a:pt x="5569" y="1552"/>
                    <a:pt x="11869" y="2305"/>
                    <a:pt x="18945" y="2328"/>
                  </a:cubicBezTo>
                  <a:lnTo>
                    <a:pt x="18945" y="2328"/>
                  </a:lnTo>
                  <a:cubicBezTo>
                    <a:pt x="21068" y="2328"/>
                    <a:pt x="23327" y="2305"/>
                    <a:pt x="25519" y="2123"/>
                  </a:cubicBezTo>
                  <a:lnTo>
                    <a:pt x="25519" y="2123"/>
                  </a:lnTo>
                  <a:cubicBezTo>
                    <a:pt x="29787" y="1758"/>
                    <a:pt x="34147" y="1164"/>
                    <a:pt x="38347" y="571"/>
                  </a:cubicBezTo>
                  <a:lnTo>
                    <a:pt x="38347" y="571"/>
                  </a:lnTo>
                  <a:cubicBezTo>
                    <a:pt x="39807" y="388"/>
                    <a:pt x="41223" y="183"/>
                    <a:pt x="42661" y="0"/>
                  </a:cubicBezTo>
                  <a:lnTo>
                    <a:pt x="4266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4"/>
            <p:cNvSpPr/>
            <p:nvPr/>
          </p:nvSpPr>
          <p:spPr>
            <a:xfrm>
              <a:off x="2554300" y="2022100"/>
              <a:ext cx="4816750" cy="925575"/>
            </a:xfrm>
            <a:custGeom>
              <a:rect b="b" l="l" r="r" t="t"/>
              <a:pathLst>
                <a:path extrusionOk="0" h="37023" w="192670">
                  <a:moveTo>
                    <a:pt x="1" y="0"/>
                  </a:moveTo>
                  <a:cubicBezTo>
                    <a:pt x="24" y="0"/>
                    <a:pt x="47" y="23"/>
                    <a:pt x="69" y="23"/>
                  </a:cubicBezTo>
                  <a:lnTo>
                    <a:pt x="69" y="23"/>
                  </a:lnTo>
                  <a:cubicBezTo>
                    <a:pt x="1987" y="571"/>
                    <a:pt x="3744" y="1415"/>
                    <a:pt x="5662" y="2374"/>
                  </a:cubicBezTo>
                  <a:lnTo>
                    <a:pt x="5662" y="2374"/>
                  </a:lnTo>
                  <a:cubicBezTo>
                    <a:pt x="12623" y="5866"/>
                    <a:pt x="18946" y="11572"/>
                    <a:pt x="26912" y="19652"/>
                  </a:cubicBezTo>
                  <a:lnTo>
                    <a:pt x="26912" y="19652"/>
                  </a:lnTo>
                  <a:lnTo>
                    <a:pt x="27003" y="19767"/>
                  </a:lnTo>
                  <a:cubicBezTo>
                    <a:pt x="28213" y="20999"/>
                    <a:pt x="29354" y="22163"/>
                    <a:pt x="30655" y="23213"/>
                  </a:cubicBezTo>
                  <a:lnTo>
                    <a:pt x="30655" y="23213"/>
                  </a:lnTo>
                  <a:cubicBezTo>
                    <a:pt x="35015" y="26797"/>
                    <a:pt x="39808" y="28417"/>
                    <a:pt x="45012" y="29034"/>
                  </a:cubicBezTo>
                  <a:lnTo>
                    <a:pt x="45012" y="29034"/>
                  </a:lnTo>
                  <a:cubicBezTo>
                    <a:pt x="50856" y="29696"/>
                    <a:pt x="57224" y="29056"/>
                    <a:pt x="64094" y="28372"/>
                  </a:cubicBezTo>
                  <a:lnTo>
                    <a:pt x="64094" y="28372"/>
                  </a:lnTo>
                  <a:lnTo>
                    <a:pt x="64825" y="28303"/>
                  </a:lnTo>
                  <a:cubicBezTo>
                    <a:pt x="66217" y="28166"/>
                    <a:pt x="67632" y="28075"/>
                    <a:pt x="69116" y="27984"/>
                  </a:cubicBezTo>
                  <a:lnTo>
                    <a:pt x="69116" y="27984"/>
                  </a:lnTo>
                  <a:cubicBezTo>
                    <a:pt x="71170" y="27869"/>
                    <a:pt x="73293" y="27733"/>
                    <a:pt x="75347" y="27459"/>
                  </a:cubicBezTo>
                  <a:lnTo>
                    <a:pt x="75347" y="27459"/>
                  </a:lnTo>
                  <a:cubicBezTo>
                    <a:pt x="82514" y="26477"/>
                    <a:pt x="89910" y="25359"/>
                    <a:pt x="97054" y="24286"/>
                  </a:cubicBezTo>
                  <a:lnTo>
                    <a:pt x="97054" y="24286"/>
                  </a:lnTo>
                  <a:cubicBezTo>
                    <a:pt x="109562" y="22414"/>
                    <a:pt x="122482" y="20474"/>
                    <a:pt x="134282" y="19287"/>
                  </a:cubicBezTo>
                  <a:lnTo>
                    <a:pt x="134282" y="19287"/>
                  </a:lnTo>
                  <a:cubicBezTo>
                    <a:pt x="141906" y="18511"/>
                    <a:pt x="148114" y="18557"/>
                    <a:pt x="153821" y="19424"/>
                  </a:cubicBezTo>
                  <a:lnTo>
                    <a:pt x="153821" y="19424"/>
                  </a:lnTo>
                  <a:cubicBezTo>
                    <a:pt x="165781" y="21227"/>
                    <a:pt x="176737" y="27710"/>
                    <a:pt x="186392" y="33416"/>
                  </a:cubicBezTo>
                  <a:lnTo>
                    <a:pt x="186392" y="33416"/>
                  </a:lnTo>
                  <a:cubicBezTo>
                    <a:pt x="188469" y="34626"/>
                    <a:pt x="190569" y="35858"/>
                    <a:pt x="192669" y="37022"/>
                  </a:cubicBezTo>
                  <a:lnTo>
                    <a:pt x="192669" y="37022"/>
                  </a:lnTo>
                  <a:lnTo>
                    <a:pt x="192669" y="36748"/>
                  </a:lnTo>
                  <a:cubicBezTo>
                    <a:pt x="190638" y="35607"/>
                    <a:pt x="188606" y="34420"/>
                    <a:pt x="186598" y="33233"/>
                  </a:cubicBezTo>
                  <a:lnTo>
                    <a:pt x="186598" y="33233"/>
                  </a:lnTo>
                  <a:cubicBezTo>
                    <a:pt x="176897" y="27504"/>
                    <a:pt x="165918" y="21022"/>
                    <a:pt x="153866" y="19196"/>
                  </a:cubicBezTo>
                  <a:lnTo>
                    <a:pt x="153866" y="19196"/>
                  </a:lnTo>
                  <a:cubicBezTo>
                    <a:pt x="148114" y="18329"/>
                    <a:pt x="141860" y="18283"/>
                    <a:pt x="134214" y="19059"/>
                  </a:cubicBezTo>
                  <a:lnTo>
                    <a:pt x="134214" y="19059"/>
                  </a:lnTo>
                  <a:cubicBezTo>
                    <a:pt x="122390" y="20246"/>
                    <a:pt x="109471" y="22186"/>
                    <a:pt x="96963" y="24081"/>
                  </a:cubicBezTo>
                  <a:lnTo>
                    <a:pt x="96963" y="24081"/>
                  </a:lnTo>
                  <a:cubicBezTo>
                    <a:pt x="89819" y="25153"/>
                    <a:pt x="82423" y="26249"/>
                    <a:pt x="75256" y="27230"/>
                  </a:cubicBezTo>
                  <a:lnTo>
                    <a:pt x="75256" y="27230"/>
                  </a:lnTo>
                  <a:cubicBezTo>
                    <a:pt x="73202" y="27504"/>
                    <a:pt x="71102" y="27641"/>
                    <a:pt x="69047" y="27755"/>
                  </a:cubicBezTo>
                  <a:lnTo>
                    <a:pt x="69047" y="27755"/>
                  </a:lnTo>
                  <a:cubicBezTo>
                    <a:pt x="67632" y="27847"/>
                    <a:pt x="66149" y="27938"/>
                    <a:pt x="64756" y="28075"/>
                  </a:cubicBezTo>
                  <a:lnTo>
                    <a:pt x="64756" y="28075"/>
                  </a:lnTo>
                  <a:lnTo>
                    <a:pt x="64026" y="28143"/>
                  </a:lnTo>
                  <a:cubicBezTo>
                    <a:pt x="51130" y="29444"/>
                    <a:pt x="40014" y="30540"/>
                    <a:pt x="30906" y="23076"/>
                  </a:cubicBezTo>
                  <a:lnTo>
                    <a:pt x="30906" y="23076"/>
                  </a:lnTo>
                  <a:cubicBezTo>
                    <a:pt x="29628" y="22026"/>
                    <a:pt x="28487" y="20885"/>
                    <a:pt x="27277" y="19652"/>
                  </a:cubicBezTo>
                  <a:lnTo>
                    <a:pt x="27277" y="19652"/>
                  </a:lnTo>
                  <a:lnTo>
                    <a:pt x="27163" y="19538"/>
                  </a:lnTo>
                  <a:cubicBezTo>
                    <a:pt x="19197" y="11435"/>
                    <a:pt x="12852" y="5706"/>
                    <a:pt x="5844" y="2191"/>
                  </a:cubicBezTo>
                  <a:lnTo>
                    <a:pt x="5844" y="2191"/>
                  </a:lnTo>
                  <a:cubicBezTo>
                    <a:pt x="4109" y="1324"/>
                    <a:pt x="2512" y="548"/>
                    <a:pt x="800" y="0"/>
                  </a:cubicBezTo>
                  <a:lnTo>
                    <a:pt x="80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4"/>
            <p:cNvSpPr/>
            <p:nvPr/>
          </p:nvSpPr>
          <p:spPr>
            <a:xfrm>
              <a:off x="622725" y="1992975"/>
              <a:ext cx="6748325" cy="1002050"/>
            </a:xfrm>
            <a:custGeom>
              <a:rect b="b" l="l" r="r" t="t"/>
              <a:pathLst>
                <a:path extrusionOk="0" h="40082" w="269933">
                  <a:moveTo>
                    <a:pt x="0" y="1165"/>
                  </a:moveTo>
                  <a:cubicBezTo>
                    <a:pt x="7259" y="4338"/>
                    <a:pt x="16115" y="5662"/>
                    <a:pt x="27391" y="5274"/>
                  </a:cubicBezTo>
                  <a:lnTo>
                    <a:pt x="27391" y="5274"/>
                  </a:lnTo>
                  <a:cubicBezTo>
                    <a:pt x="29650" y="5182"/>
                    <a:pt x="31864" y="5091"/>
                    <a:pt x="34033" y="4863"/>
                  </a:cubicBezTo>
                  <a:lnTo>
                    <a:pt x="34033" y="4863"/>
                  </a:lnTo>
                  <a:cubicBezTo>
                    <a:pt x="37434" y="4497"/>
                    <a:pt x="40926" y="3995"/>
                    <a:pt x="44304" y="3516"/>
                  </a:cubicBezTo>
                  <a:lnTo>
                    <a:pt x="44304" y="3516"/>
                  </a:lnTo>
                  <a:cubicBezTo>
                    <a:pt x="56173" y="1850"/>
                    <a:pt x="67358" y="252"/>
                    <a:pt x="75780" y="3448"/>
                  </a:cubicBezTo>
                  <a:lnTo>
                    <a:pt x="75780" y="3448"/>
                  </a:lnTo>
                  <a:cubicBezTo>
                    <a:pt x="77629" y="4155"/>
                    <a:pt x="79227" y="5091"/>
                    <a:pt x="81236" y="6392"/>
                  </a:cubicBezTo>
                  <a:lnTo>
                    <a:pt x="81236" y="6392"/>
                  </a:lnTo>
                  <a:cubicBezTo>
                    <a:pt x="86759" y="9930"/>
                    <a:pt x="91735" y="15499"/>
                    <a:pt x="97008" y="21411"/>
                  </a:cubicBezTo>
                  <a:lnTo>
                    <a:pt x="97008" y="21411"/>
                  </a:lnTo>
                  <a:cubicBezTo>
                    <a:pt x="98286" y="22826"/>
                    <a:pt x="99587" y="24287"/>
                    <a:pt x="100934" y="25771"/>
                  </a:cubicBezTo>
                  <a:lnTo>
                    <a:pt x="100934" y="25771"/>
                  </a:lnTo>
                  <a:cubicBezTo>
                    <a:pt x="102121" y="27072"/>
                    <a:pt x="103308" y="28304"/>
                    <a:pt x="104654" y="29423"/>
                  </a:cubicBezTo>
                  <a:lnTo>
                    <a:pt x="104654" y="29423"/>
                  </a:lnTo>
                  <a:cubicBezTo>
                    <a:pt x="108352" y="32458"/>
                    <a:pt x="112415" y="33942"/>
                    <a:pt x="116843" y="34444"/>
                  </a:cubicBezTo>
                  <a:lnTo>
                    <a:pt x="116843" y="34444"/>
                  </a:lnTo>
                  <a:cubicBezTo>
                    <a:pt x="123440" y="35197"/>
                    <a:pt x="130812" y="33828"/>
                    <a:pt x="138847" y="32344"/>
                  </a:cubicBezTo>
                  <a:lnTo>
                    <a:pt x="138847" y="32344"/>
                  </a:lnTo>
                  <a:lnTo>
                    <a:pt x="140125" y="32093"/>
                  </a:lnTo>
                  <a:cubicBezTo>
                    <a:pt x="141654" y="31819"/>
                    <a:pt x="143275" y="31568"/>
                    <a:pt x="144850" y="31340"/>
                  </a:cubicBezTo>
                  <a:lnTo>
                    <a:pt x="144850" y="31340"/>
                  </a:lnTo>
                  <a:cubicBezTo>
                    <a:pt x="146813" y="31066"/>
                    <a:pt x="148844" y="30769"/>
                    <a:pt x="150807" y="30358"/>
                  </a:cubicBezTo>
                  <a:lnTo>
                    <a:pt x="150807" y="30358"/>
                  </a:lnTo>
                  <a:cubicBezTo>
                    <a:pt x="169387" y="26569"/>
                    <a:pt x="190980" y="22507"/>
                    <a:pt x="210221" y="21023"/>
                  </a:cubicBezTo>
                  <a:lnTo>
                    <a:pt x="210221" y="21023"/>
                  </a:lnTo>
                  <a:cubicBezTo>
                    <a:pt x="217708" y="20429"/>
                    <a:pt x="224213" y="20658"/>
                    <a:pt x="230125" y="21685"/>
                  </a:cubicBezTo>
                  <a:lnTo>
                    <a:pt x="230125" y="21685"/>
                  </a:lnTo>
                  <a:cubicBezTo>
                    <a:pt x="241629" y="23671"/>
                    <a:pt x="252174" y="29559"/>
                    <a:pt x="262856" y="35928"/>
                  </a:cubicBezTo>
                  <a:lnTo>
                    <a:pt x="262856" y="35928"/>
                  </a:lnTo>
                  <a:cubicBezTo>
                    <a:pt x="265185" y="37343"/>
                    <a:pt x="267559" y="38735"/>
                    <a:pt x="269932" y="40082"/>
                  </a:cubicBezTo>
                  <a:lnTo>
                    <a:pt x="269932" y="40082"/>
                  </a:lnTo>
                  <a:lnTo>
                    <a:pt x="269932" y="39785"/>
                  </a:lnTo>
                  <a:cubicBezTo>
                    <a:pt x="267627" y="38461"/>
                    <a:pt x="265344" y="37115"/>
                    <a:pt x="263062" y="35768"/>
                  </a:cubicBezTo>
                  <a:lnTo>
                    <a:pt x="263062" y="35768"/>
                  </a:lnTo>
                  <a:cubicBezTo>
                    <a:pt x="252357" y="29354"/>
                    <a:pt x="241766" y="23465"/>
                    <a:pt x="230171" y="21434"/>
                  </a:cubicBezTo>
                  <a:lnTo>
                    <a:pt x="230171" y="21434"/>
                  </a:lnTo>
                  <a:cubicBezTo>
                    <a:pt x="224236" y="20407"/>
                    <a:pt x="217685" y="20201"/>
                    <a:pt x="210153" y="20772"/>
                  </a:cubicBezTo>
                  <a:lnTo>
                    <a:pt x="210153" y="20772"/>
                  </a:lnTo>
                  <a:cubicBezTo>
                    <a:pt x="190865" y="22278"/>
                    <a:pt x="169273" y="26341"/>
                    <a:pt x="150693" y="30130"/>
                  </a:cubicBezTo>
                  <a:lnTo>
                    <a:pt x="150693" y="30130"/>
                  </a:lnTo>
                  <a:cubicBezTo>
                    <a:pt x="148730" y="30541"/>
                    <a:pt x="146721" y="30838"/>
                    <a:pt x="144758" y="31112"/>
                  </a:cubicBezTo>
                  <a:lnTo>
                    <a:pt x="144758" y="31112"/>
                  </a:lnTo>
                  <a:cubicBezTo>
                    <a:pt x="143183" y="31340"/>
                    <a:pt x="141563" y="31591"/>
                    <a:pt x="140011" y="31865"/>
                  </a:cubicBezTo>
                  <a:lnTo>
                    <a:pt x="140011" y="31865"/>
                  </a:lnTo>
                  <a:lnTo>
                    <a:pt x="138732" y="32116"/>
                  </a:lnTo>
                  <a:cubicBezTo>
                    <a:pt x="125425" y="34581"/>
                    <a:pt x="113944" y="36727"/>
                    <a:pt x="104905" y="29286"/>
                  </a:cubicBezTo>
                  <a:lnTo>
                    <a:pt x="104905" y="29286"/>
                  </a:lnTo>
                  <a:cubicBezTo>
                    <a:pt x="103581" y="28190"/>
                    <a:pt x="102417" y="26935"/>
                    <a:pt x="101230" y="25656"/>
                  </a:cubicBezTo>
                  <a:lnTo>
                    <a:pt x="101230" y="25656"/>
                  </a:lnTo>
                  <a:cubicBezTo>
                    <a:pt x="99884" y="24173"/>
                    <a:pt x="98560" y="22712"/>
                    <a:pt x="97305" y="21297"/>
                  </a:cubicBezTo>
                  <a:lnTo>
                    <a:pt x="97305" y="21297"/>
                  </a:lnTo>
                  <a:cubicBezTo>
                    <a:pt x="92009" y="15385"/>
                    <a:pt x="87010" y="9793"/>
                    <a:pt x="81464" y="6209"/>
                  </a:cubicBezTo>
                  <a:lnTo>
                    <a:pt x="81464" y="6209"/>
                  </a:lnTo>
                  <a:cubicBezTo>
                    <a:pt x="79432" y="4908"/>
                    <a:pt x="77812" y="3950"/>
                    <a:pt x="75940" y="3242"/>
                  </a:cubicBezTo>
                  <a:lnTo>
                    <a:pt x="75940" y="3242"/>
                  </a:lnTo>
                  <a:cubicBezTo>
                    <a:pt x="67381" y="1"/>
                    <a:pt x="56128" y="1599"/>
                    <a:pt x="44213" y="3288"/>
                  </a:cubicBezTo>
                  <a:lnTo>
                    <a:pt x="44213" y="3288"/>
                  </a:lnTo>
                  <a:cubicBezTo>
                    <a:pt x="40835" y="3767"/>
                    <a:pt x="37342" y="4246"/>
                    <a:pt x="33941" y="4634"/>
                  </a:cubicBezTo>
                  <a:lnTo>
                    <a:pt x="33941" y="4634"/>
                  </a:lnTo>
                  <a:cubicBezTo>
                    <a:pt x="31796" y="4863"/>
                    <a:pt x="29582" y="4954"/>
                    <a:pt x="27345" y="5022"/>
                  </a:cubicBezTo>
                  <a:lnTo>
                    <a:pt x="27345" y="5022"/>
                  </a:lnTo>
                  <a:cubicBezTo>
                    <a:pt x="16389" y="5410"/>
                    <a:pt x="7738" y="4155"/>
                    <a:pt x="639" y="1165"/>
                  </a:cubicBezTo>
                  <a:lnTo>
                    <a:pt x="639" y="1165"/>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4"/>
            <p:cNvSpPr/>
            <p:nvPr/>
          </p:nvSpPr>
          <p:spPr>
            <a:xfrm>
              <a:off x="412725" y="2022100"/>
              <a:ext cx="6958325" cy="1020875"/>
            </a:xfrm>
            <a:custGeom>
              <a:rect b="b" l="l" r="r" t="t"/>
              <a:pathLst>
                <a:path extrusionOk="0" h="40835" w="278333">
                  <a:moveTo>
                    <a:pt x="1" y="0"/>
                  </a:moveTo>
                  <a:cubicBezTo>
                    <a:pt x="160" y="91"/>
                    <a:pt x="297" y="183"/>
                    <a:pt x="434" y="274"/>
                  </a:cubicBezTo>
                  <a:lnTo>
                    <a:pt x="434" y="274"/>
                  </a:lnTo>
                  <a:cubicBezTo>
                    <a:pt x="8492" y="5181"/>
                    <a:pt x="18717" y="6916"/>
                    <a:pt x="33622" y="5889"/>
                  </a:cubicBezTo>
                  <a:lnTo>
                    <a:pt x="33622" y="5889"/>
                  </a:lnTo>
                  <a:cubicBezTo>
                    <a:pt x="35996" y="5729"/>
                    <a:pt x="38142" y="5569"/>
                    <a:pt x="40333" y="5273"/>
                  </a:cubicBezTo>
                  <a:lnTo>
                    <a:pt x="40333" y="5273"/>
                  </a:lnTo>
                  <a:cubicBezTo>
                    <a:pt x="42889" y="4930"/>
                    <a:pt x="45514" y="4542"/>
                    <a:pt x="48048" y="4154"/>
                  </a:cubicBezTo>
                  <a:lnTo>
                    <a:pt x="48048" y="4154"/>
                  </a:lnTo>
                  <a:cubicBezTo>
                    <a:pt x="61195" y="2191"/>
                    <a:pt x="73612" y="320"/>
                    <a:pt x="82628" y="4565"/>
                  </a:cubicBezTo>
                  <a:lnTo>
                    <a:pt x="82628" y="4565"/>
                  </a:lnTo>
                  <a:cubicBezTo>
                    <a:pt x="84682" y="5524"/>
                    <a:pt x="86486" y="6870"/>
                    <a:pt x="87946" y="8057"/>
                  </a:cubicBezTo>
                  <a:lnTo>
                    <a:pt x="87946" y="8057"/>
                  </a:lnTo>
                  <a:cubicBezTo>
                    <a:pt x="92101" y="11390"/>
                    <a:pt x="95730" y="16160"/>
                    <a:pt x="99542" y="21227"/>
                  </a:cubicBezTo>
                  <a:lnTo>
                    <a:pt x="99542" y="21227"/>
                  </a:lnTo>
                  <a:cubicBezTo>
                    <a:pt x="101642" y="23966"/>
                    <a:pt x="103787" y="26797"/>
                    <a:pt x="106115" y="29536"/>
                  </a:cubicBezTo>
                  <a:lnTo>
                    <a:pt x="106115" y="29536"/>
                  </a:lnTo>
                  <a:cubicBezTo>
                    <a:pt x="107211" y="30814"/>
                    <a:pt x="108398" y="32138"/>
                    <a:pt x="109790" y="33279"/>
                  </a:cubicBezTo>
                  <a:lnTo>
                    <a:pt x="109790" y="33279"/>
                  </a:lnTo>
                  <a:cubicBezTo>
                    <a:pt x="112986" y="35927"/>
                    <a:pt x="116592" y="37251"/>
                    <a:pt x="120495" y="37707"/>
                  </a:cubicBezTo>
                  <a:lnTo>
                    <a:pt x="120495" y="37707"/>
                  </a:lnTo>
                  <a:cubicBezTo>
                    <a:pt x="127891" y="38552"/>
                    <a:pt x="136336" y="36292"/>
                    <a:pt x="145124" y="33941"/>
                  </a:cubicBezTo>
                  <a:lnTo>
                    <a:pt x="145124" y="33941"/>
                  </a:lnTo>
                  <a:lnTo>
                    <a:pt x="146585" y="33553"/>
                  </a:lnTo>
                  <a:cubicBezTo>
                    <a:pt x="148251" y="33119"/>
                    <a:pt x="150054" y="32708"/>
                    <a:pt x="151789" y="32298"/>
                  </a:cubicBezTo>
                  <a:lnTo>
                    <a:pt x="151789" y="32298"/>
                  </a:lnTo>
                  <a:cubicBezTo>
                    <a:pt x="153638" y="31887"/>
                    <a:pt x="155555" y="31453"/>
                    <a:pt x="157404" y="30951"/>
                  </a:cubicBezTo>
                  <a:lnTo>
                    <a:pt x="157404" y="30951"/>
                  </a:lnTo>
                  <a:cubicBezTo>
                    <a:pt x="179750" y="24902"/>
                    <a:pt x="199905" y="21364"/>
                    <a:pt x="217320" y="20429"/>
                  </a:cubicBezTo>
                  <a:lnTo>
                    <a:pt x="217320" y="20429"/>
                  </a:lnTo>
                  <a:cubicBezTo>
                    <a:pt x="224761" y="20018"/>
                    <a:pt x="231381" y="20406"/>
                    <a:pt x="237566" y="21615"/>
                  </a:cubicBezTo>
                  <a:lnTo>
                    <a:pt x="237566" y="21615"/>
                  </a:lnTo>
                  <a:cubicBezTo>
                    <a:pt x="249550" y="23944"/>
                    <a:pt x="260392" y="30061"/>
                    <a:pt x="270458" y="36132"/>
                  </a:cubicBezTo>
                  <a:lnTo>
                    <a:pt x="270458" y="36132"/>
                  </a:lnTo>
                  <a:cubicBezTo>
                    <a:pt x="273014" y="37684"/>
                    <a:pt x="275639" y="39259"/>
                    <a:pt x="278332" y="40834"/>
                  </a:cubicBezTo>
                  <a:lnTo>
                    <a:pt x="278332" y="40834"/>
                  </a:lnTo>
                  <a:lnTo>
                    <a:pt x="278332" y="40537"/>
                  </a:lnTo>
                  <a:cubicBezTo>
                    <a:pt x="275730" y="39008"/>
                    <a:pt x="273151" y="37456"/>
                    <a:pt x="270686" y="35950"/>
                  </a:cubicBezTo>
                  <a:lnTo>
                    <a:pt x="270686" y="35950"/>
                  </a:lnTo>
                  <a:cubicBezTo>
                    <a:pt x="260574" y="29855"/>
                    <a:pt x="249687" y="23715"/>
                    <a:pt x="237635" y="21364"/>
                  </a:cubicBezTo>
                  <a:lnTo>
                    <a:pt x="237635" y="21364"/>
                  </a:lnTo>
                  <a:cubicBezTo>
                    <a:pt x="231403" y="20155"/>
                    <a:pt x="224739" y="19767"/>
                    <a:pt x="217252" y="20177"/>
                  </a:cubicBezTo>
                  <a:lnTo>
                    <a:pt x="217252" y="20177"/>
                  </a:lnTo>
                  <a:cubicBezTo>
                    <a:pt x="199813" y="21113"/>
                    <a:pt x="179613" y="24674"/>
                    <a:pt x="157244" y="30723"/>
                  </a:cubicBezTo>
                  <a:lnTo>
                    <a:pt x="157244" y="30723"/>
                  </a:lnTo>
                  <a:cubicBezTo>
                    <a:pt x="155418" y="31202"/>
                    <a:pt x="153501" y="31636"/>
                    <a:pt x="151652" y="32069"/>
                  </a:cubicBezTo>
                  <a:lnTo>
                    <a:pt x="151652" y="32069"/>
                  </a:lnTo>
                  <a:cubicBezTo>
                    <a:pt x="149917" y="32457"/>
                    <a:pt x="148114" y="32868"/>
                    <a:pt x="146425" y="33325"/>
                  </a:cubicBezTo>
                  <a:lnTo>
                    <a:pt x="146425" y="33325"/>
                  </a:lnTo>
                  <a:lnTo>
                    <a:pt x="144964" y="33713"/>
                  </a:lnTo>
                  <a:cubicBezTo>
                    <a:pt x="131086" y="37433"/>
                    <a:pt x="119126" y="40629"/>
                    <a:pt x="110041" y="33142"/>
                  </a:cubicBezTo>
                  <a:lnTo>
                    <a:pt x="110041" y="33142"/>
                  </a:lnTo>
                  <a:cubicBezTo>
                    <a:pt x="108695" y="32001"/>
                    <a:pt x="107508" y="30700"/>
                    <a:pt x="106412" y="29422"/>
                  </a:cubicBezTo>
                  <a:lnTo>
                    <a:pt x="106412" y="29422"/>
                  </a:lnTo>
                  <a:cubicBezTo>
                    <a:pt x="104084" y="26705"/>
                    <a:pt x="101938" y="23852"/>
                    <a:pt x="99861" y="21113"/>
                  </a:cubicBezTo>
                  <a:lnTo>
                    <a:pt x="99861" y="21113"/>
                  </a:lnTo>
                  <a:cubicBezTo>
                    <a:pt x="96027" y="16046"/>
                    <a:pt x="92397" y="11276"/>
                    <a:pt x="88220" y="7898"/>
                  </a:cubicBezTo>
                  <a:lnTo>
                    <a:pt x="88220" y="7898"/>
                  </a:lnTo>
                  <a:cubicBezTo>
                    <a:pt x="86714" y="6711"/>
                    <a:pt x="84911" y="5341"/>
                    <a:pt x="82811" y="4360"/>
                  </a:cubicBezTo>
                  <a:lnTo>
                    <a:pt x="82811" y="4360"/>
                  </a:lnTo>
                  <a:cubicBezTo>
                    <a:pt x="73658" y="68"/>
                    <a:pt x="60579" y="2031"/>
                    <a:pt x="47934" y="3926"/>
                  </a:cubicBezTo>
                  <a:lnTo>
                    <a:pt x="47934" y="3926"/>
                  </a:lnTo>
                  <a:cubicBezTo>
                    <a:pt x="45400" y="4291"/>
                    <a:pt x="42798" y="4702"/>
                    <a:pt x="40219" y="5022"/>
                  </a:cubicBezTo>
                  <a:lnTo>
                    <a:pt x="40219" y="5022"/>
                  </a:lnTo>
                  <a:cubicBezTo>
                    <a:pt x="38073" y="5318"/>
                    <a:pt x="35928" y="5478"/>
                    <a:pt x="33554" y="5638"/>
                  </a:cubicBezTo>
                  <a:lnTo>
                    <a:pt x="33554" y="5638"/>
                  </a:lnTo>
                  <a:cubicBezTo>
                    <a:pt x="18763" y="6665"/>
                    <a:pt x="8606" y="4953"/>
                    <a:pt x="662" y="91"/>
                  </a:cubicBezTo>
                  <a:lnTo>
                    <a:pt x="662" y="91"/>
                  </a:lnTo>
                  <a:cubicBezTo>
                    <a:pt x="617" y="68"/>
                    <a:pt x="571" y="23"/>
                    <a:pt x="503" y="0"/>
                  </a:cubicBezTo>
                  <a:lnTo>
                    <a:pt x="503"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4"/>
            <p:cNvSpPr/>
            <p:nvPr/>
          </p:nvSpPr>
          <p:spPr>
            <a:xfrm>
              <a:off x="240400" y="2022100"/>
              <a:ext cx="7130650" cy="1144125"/>
            </a:xfrm>
            <a:custGeom>
              <a:rect b="b" l="l" r="r" t="t"/>
              <a:pathLst>
                <a:path extrusionOk="0" h="45765" w="285226">
                  <a:moveTo>
                    <a:pt x="0" y="0"/>
                  </a:moveTo>
                  <a:cubicBezTo>
                    <a:pt x="1347" y="1164"/>
                    <a:pt x="2739" y="2191"/>
                    <a:pt x="4223" y="3104"/>
                  </a:cubicBezTo>
                  <a:lnTo>
                    <a:pt x="4223" y="3104"/>
                  </a:lnTo>
                  <a:cubicBezTo>
                    <a:pt x="14380" y="9221"/>
                    <a:pt x="27779" y="8765"/>
                    <a:pt x="38324" y="7669"/>
                  </a:cubicBezTo>
                  <a:lnTo>
                    <a:pt x="38324" y="7669"/>
                  </a:lnTo>
                  <a:cubicBezTo>
                    <a:pt x="40629" y="7441"/>
                    <a:pt x="42889" y="7190"/>
                    <a:pt x="45103" y="6848"/>
                  </a:cubicBezTo>
                  <a:lnTo>
                    <a:pt x="45103" y="6848"/>
                  </a:lnTo>
                  <a:cubicBezTo>
                    <a:pt x="46815" y="6596"/>
                    <a:pt x="48527" y="6300"/>
                    <a:pt x="50239" y="6026"/>
                  </a:cubicBezTo>
                  <a:lnTo>
                    <a:pt x="50239" y="6026"/>
                  </a:lnTo>
                  <a:cubicBezTo>
                    <a:pt x="64071" y="3789"/>
                    <a:pt x="78382" y="1461"/>
                    <a:pt x="87969" y="6825"/>
                  </a:cubicBezTo>
                  <a:lnTo>
                    <a:pt x="87969" y="6825"/>
                  </a:lnTo>
                  <a:cubicBezTo>
                    <a:pt x="89681" y="7783"/>
                    <a:pt x="91279" y="9039"/>
                    <a:pt x="93173" y="10888"/>
                  </a:cubicBezTo>
                  <a:lnTo>
                    <a:pt x="93173" y="10888"/>
                  </a:lnTo>
                  <a:cubicBezTo>
                    <a:pt x="96597" y="14266"/>
                    <a:pt x="99427" y="18831"/>
                    <a:pt x="102463" y="23670"/>
                  </a:cubicBezTo>
                  <a:lnTo>
                    <a:pt x="102463" y="23670"/>
                  </a:lnTo>
                  <a:cubicBezTo>
                    <a:pt x="104723" y="27299"/>
                    <a:pt x="107074" y="31065"/>
                    <a:pt x="109790" y="34489"/>
                  </a:cubicBezTo>
                  <a:lnTo>
                    <a:pt x="109790" y="34489"/>
                  </a:lnTo>
                  <a:cubicBezTo>
                    <a:pt x="110703" y="35630"/>
                    <a:pt x="111936" y="37091"/>
                    <a:pt x="113419" y="38323"/>
                  </a:cubicBezTo>
                  <a:lnTo>
                    <a:pt x="113419" y="38323"/>
                  </a:lnTo>
                  <a:cubicBezTo>
                    <a:pt x="116272" y="40697"/>
                    <a:pt x="119514" y="41930"/>
                    <a:pt x="123052" y="42341"/>
                  </a:cubicBezTo>
                  <a:lnTo>
                    <a:pt x="123052" y="42341"/>
                  </a:lnTo>
                  <a:cubicBezTo>
                    <a:pt x="130995" y="43254"/>
                    <a:pt x="140399" y="40012"/>
                    <a:pt x="150168" y="36634"/>
                  </a:cubicBezTo>
                  <a:lnTo>
                    <a:pt x="150168" y="36634"/>
                  </a:lnTo>
                  <a:lnTo>
                    <a:pt x="151515" y="36178"/>
                  </a:lnTo>
                  <a:cubicBezTo>
                    <a:pt x="153386" y="35539"/>
                    <a:pt x="155395" y="34922"/>
                    <a:pt x="157335" y="34329"/>
                  </a:cubicBezTo>
                  <a:lnTo>
                    <a:pt x="157335" y="34329"/>
                  </a:lnTo>
                  <a:cubicBezTo>
                    <a:pt x="159024" y="33804"/>
                    <a:pt x="160782" y="33256"/>
                    <a:pt x="162471" y="32686"/>
                  </a:cubicBezTo>
                  <a:lnTo>
                    <a:pt x="162471" y="32686"/>
                  </a:lnTo>
                  <a:cubicBezTo>
                    <a:pt x="183584" y="25610"/>
                    <a:pt x="204469" y="21570"/>
                    <a:pt x="222889" y="20999"/>
                  </a:cubicBezTo>
                  <a:lnTo>
                    <a:pt x="222889" y="20999"/>
                  </a:lnTo>
                  <a:cubicBezTo>
                    <a:pt x="230330" y="20748"/>
                    <a:pt x="237064" y="21319"/>
                    <a:pt x="243501" y="22688"/>
                  </a:cubicBezTo>
                  <a:lnTo>
                    <a:pt x="243501" y="22688"/>
                  </a:lnTo>
                  <a:cubicBezTo>
                    <a:pt x="255393" y="25267"/>
                    <a:pt x="266417" y="31316"/>
                    <a:pt x="276552" y="37502"/>
                  </a:cubicBezTo>
                  <a:lnTo>
                    <a:pt x="276552" y="37502"/>
                  </a:lnTo>
                  <a:cubicBezTo>
                    <a:pt x="277670" y="38186"/>
                    <a:pt x="278789" y="38871"/>
                    <a:pt x="279930" y="39556"/>
                  </a:cubicBezTo>
                  <a:lnTo>
                    <a:pt x="279930" y="39556"/>
                  </a:lnTo>
                  <a:cubicBezTo>
                    <a:pt x="281687" y="40629"/>
                    <a:pt x="283445" y="41724"/>
                    <a:pt x="285225" y="42797"/>
                  </a:cubicBezTo>
                  <a:lnTo>
                    <a:pt x="285225" y="42797"/>
                  </a:lnTo>
                  <a:lnTo>
                    <a:pt x="285225" y="42478"/>
                  </a:lnTo>
                  <a:cubicBezTo>
                    <a:pt x="283536" y="41450"/>
                    <a:pt x="281824" y="40400"/>
                    <a:pt x="280158" y="39373"/>
                  </a:cubicBezTo>
                  <a:lnTo>
                    <a:pt x="280158" y="39373"/>
                  </a:lnTo>
                  <a:cubicBezTo>
                    <a:pt x="279017" y="38689"/>
                    <a:pt x="277898" y="38004"/>
                    <a:pt x="276780" y="37319"/>
                  </a:cubicBezTo>
                  <a:lnTo>
                    <a:pt x="276780" y="37319"/>
                  </a:lnTo>
                  <a:cubicBezTo>
                    <a:pt x="266623" y="31111"/>
                    <a:pt x="255552" y="25039"/>
                    <a:pt x="243569" y="22460"/>
                  </a:cubicBezTo>
                  <a:lnTo>
                    <a:pt x="243569" y="22460"/>
                  </a:lnTo>
                  <a:cubicBezTo>
                    <a:pt x="237110" y="21068"/>
                    <a:pt x="230330" y="20497"/>
                    <a:pt x="222844" y="20725"/>
                  </a:cubicBezTo>
                  <a:lnTo>
                    <a:pt x="222844" y="20725"/>
                  </a:lnTo>
                  <a:cubicBezTo>
                    <a:pt x="204378" y="21319"/>
                    <a:pt x="183447" y="25359"/>
                    <a:pt x="162288" y="32457"/>
                  </a:cubicBezTo>
                  <a:lnTo>
                    <a:pt x="162288" y="32457"/>
                  </a:lnTo>
                  <a:cubicBezTo>
                    <a:pt x="160622" y="33028"/>
                    <a:pt x="158864" y="33576"/>
                    <a:pt x="157153" y="34101"/>
                  </a:cubicBezTo>
                  <a:lnTo>
                    <a:pt x="157153" y="34101"/>
                  </a:lnTo>
                  <a:cubicBezTo>
                    <a:pt x="155212" y="34694"/>
                    <a:pt x="153204" y="35310"/>
                    <a:pt x="151309" y="35950"/>
                  </a:cubicBezTo>
                  <a:lnTo>
                    <a:pt x="151309" y="35950"/>
                  </a:lnTo>
                  <a:lnTo>
                    <a:pt x="149985" y="36406"/>
                  </a:lnTo>
                  <a:cubicBezTo>
                    <a:pt x="136039" y="41222"/>
                    <a:pt x="122846" y="45764"/>
                    <a:pt x="113693" y="38164"/>
                  </a:cubicBezTo>
                  <a:lnTo>
                    <a:pt x="113693" y="38164"/>
                  </a:lnTo>
                  <a:cubicBezTo>
                    <a:pt x="112232" y="36954"/>
                    <a:pt x="111000" y="35493"/>
                    <a:pt x="110110" y="34375"/>
                  </a:cubicBezTo>
                  <a:lnTo>
                    <a:pt x="110110" y="34375"/>
                  </a:lnTo>
                  <a:cubicBezTo>
                    <a:pt x="107393" y="30974"/>
                    <a:pt x="105065" y="27208"/>
                    <a:pt x="102783" y="23578"/>
                  </a:cubicBezTo>
                  <a:lnTo>
                    <a:pt x="102783" y="23578"/>
                  </a:lnTo>
                  <a:cubicBezTo>
                    <a:pt x="99770" y="18717"/>
                    <a:pt x="96917" y="14152"/>
                    <a:pt x="93470" y="10751"/>
                  </a:cubicBezTo>
                  <a:lnTo>
                    <a:pt x="93470" y="10751"/>
                  </a:lnTo>
                  <a:cubicBezTo>
                    <a:pt x="91553" y="8879"/>
                    <a:pt x="89909" y="7601"/>
                    <a:pt x="88197" y="6642"/>
                  </a:cubicBezTo>
                  <a:lnTo>
                    <a:pt x="88197" y="6642"/>
                  </a:lnTo>
                  <a:cubicBezTo>
                    <a:pt x="78451" y="1164"/>
                    <a:pt x="64048" y="3515"/>
                    <a:pt x="50125" y="5775"/>
                  </a:cubicBezTo>
                  <a:lnTo>
                    <a:pt x="50125" y="5775"/>
                  </a:lnTo>
                  <a:cubicBezTo>
                    <a:pt x="48413" y="6049"/>
                    <a:pt x="46701" y="6345"/>
                    <a:pt x="44989" y="6596"/>
                  </a:cubicBezTo>
                  <a:lnTo>
                    <a:pt x="44989" y="6596"/>
                  </a:lnTo>
                  <a:cubicBezTo>
                    <a:pt x="42798" y="6939"/>
                    <a:pt x="40538" y="7190"/>
                    <a:pt x="38233" y="7418"/>
                  </a:cubicBezTo>
                  <a:lnTo>
                    <a:pt x="38233" y="7418"/>
                  </a:lnTo>
                  <a:cubicBezTo>
                    <a:pt x="27779" y="8491"/>
                    <a:pt x="14494" y="8947"/>
                    <a:pt x="4451" y="2899"/>
                  </a:cubicBezTo>
                  <a:lnTo>
                    <a:pt x="4451" y="2899"/>
                  </a:lnTo>
                  <a:cubicBezTo>
                    <a:pt x="3059" y="2054"/>
                    <a:pt x="1735" y="1096"/>
                    <a:pt x="457" y="0"/>
                  </a:cubicBezTo>
                  <a:lnTo>
                    <a:pt x="457"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4"/>
            <p:cNvSpPr/>
            <p:nvPr/>
          </p:nvSpPr>
          <p:spPr>
            <a:xfrm>
              <a:off x="238125" y="2083725"/>
              <a:ext cx="7132925" cy="1212025"/>
            </a:xfrm>
            <a:custGeom>
              <a:rect b="b" l="l" r="r" t="t"/>
              <a:pathLst>
                <a:path extrusionOk="0" h="48481" w="285317">
                  <a:moveTo>
                    <a:pt x="45422" y="5273"/>
                  </a:moveTo>
                  <a:cubicBezTo>
                    <a:pt x="44601" y="5410"/>
                    <a:pt x="43779" y="5569"/>
                    <a:pt x="42957" y="5706"/>
                  </a:cubicBezTo>
                  <a:lnTo>
                    <a:pt x="42957" y="5706"/>
                  </a:lnTo>
                  <a:cubicBezTo>
                    <a:pt x="40675" y="6117"/>
                    <a:pt x="38324" y="6437"/>
                    <a:pt x="36132" y="6734"/>
                  </a:cubicBezTo>
                  <a:lnTo>
                    <a:pt x="36132" y="6734"/>
                  </a:lnTo>
                  <a:cubicBezTo>
                    <a:pt x="24537" y="8286"/>
                    <a:pt x="11321" y="9107"/>
                    <a:pt x="1438" y="3264"/>
                  </a:cubicBezTo>
                  <a:lnTo>
                    <a:pt x="1438" y="3264"/>
                  </a:lnTo>
                  <a:cubicBezTo>
                    <a:pt x="959" y="2967"/>
                    <a:pt x="479" y="2648"/>
                    <a:pt x="0" y="2328"/>
                  </a:cubicBezTo>
                  <a:lnTo>
                    <a:pt x="0" y="2328"/>
                  </a:lnTo>
                  <a:lnTo>
                    <a:pt x="0" y="2693"/>
                  </a:lnTo>
                  <a:cubicBezTo>
                    <a:pt x="388" y="2945"/>
                    <a:pt x="799" y="3196"/>
                    <a:pt x="1210" y="3447"/>
                  </a:cubicBezTo>
                  <a:lnTo>
                    <a:pt x="1210" y="3447"/>
                  </a:lnTo>
                  <a:cubicBezTo>
                    <a:pt x="11230" y="9381"/>
                    <a:pt x="24537" y="8582"/>
                    <a:pt x="36247" y="6985"/>
                  </a:cubicBezTo>
                  <a:lnTo>
                    <a:pt x="36247" y="6985"/>
                  </a:lnTo>
                  <a:cubicBezTo>
                    <a:pt x="38438" y="6688"/>
                    <a:pt x="40789" y="6368"/>
                    <a:pt x="43094" y="5957"/>
                  </a:cubicBezTo>
                  <a:lnTo>
                    <a:pt x="43094" y="5957"/>
                  </a:lnTo>
                  <a:cubicBezTo>
                    <a:pt x="43916" y="5821"/>
                    <a:pt x="44738" y="5661"/>
                    <a:pt x="45559" y="5524"/>
                  </a:cubicBezTo>
                  <a:lnTo>
                    <a:pt x="45559" y="5524"/>
                  </a:lnTo>
                  <a:cubicBezTo>
                    <a:pt x="60715" y="2808"/>
                    <a:pt x="76396" y="0"/>
                    <a:pt x="86508" y="6642"/>
                  </a:cubicBezTo>
                  <a:lnTo>
                    <a:pt x="86508" y="6642"/>
                  </a:lnTo>
                  <a:cubicBezTo>
                    <a:pt x="88265" y="7783"/>
                    <a:pt x="89863" y="9244"/>
                    <a:pt x="91575" y="11276"/>
                  </a:cubicBezTo>
                  <a:lnTo>
                    <a:pt x="91575" y="11276"/>
                  </a:lnTo>
                  <a:cubicBezTo>
                    <a:pt x="94565" y="14791"/>
                    <a:pt x="96893" y="19401"/>
                    <a:pt x="99359" y="24286"/>
                  </a:cubicBezTo>
                  <a:lnTo>
                    <a:pt x="99359" y="24286"/>
                  </a:lnTo>
                  <a:cubicBezTo>
                    <a:pt x="101550" y="28623"/>
                    <a:pt x="103832" y="33119"/>
                    <a:pt x="106663" y="36954"/>
                  </a:cubicBezTo>
                  <a:lnTo>
                    <a:pt x="106663" y="36954"/>
                  </a:lnTo>
                  <a:cubicBezTo>
                    <a:pt x="107918" y="38643"/>
                    <a:pt x="109059" y="39898"/>
                    <a:pt x="110246" y="40903"/>
                  </a:cubicBezTo>
                  <a:lnTo>
                    <a:pt x="110246" y="40903"/>
                  </a:lnTo>
                  <a:cubicBezTo>
                    <a:pt x="112848" y="43071"/>
                    <a:pt x="115816" y="44212"/>
                    <a:pt x="119034" y="44578"/>
                  </a:cubicBezTo>
                  <a:lnTo>
                    <a:pt x="119034" y="44578"/>
                  </a:lnTo>
                  <a:cubicBezTo>
                    <a:pt x="127548" y="45559"/>
                    <a:pt x="137888" y="41245"/>
                    <a:pt x="148684" y="36749"/>
                  </a:cubicBezTo>
                  <a:lnTo>
                    <a:pt x="148684" y="36749"/>
                  </a:lnTo>
                  <a:lnTo>
                    <a:pt x="149643" y="36338"/>
                  </a:lnTo>
                  <a:cubicBezTo>
                    <a:pt x="151834" y="35425"/>
                    <a:pt x="154162" y="34535"/>
                    <a:pt x="156399" y="33690"/>
                  </a:cubicBezTo>
                  <a:lnTo>
                    <a:pt x="156399" y="33690"/>
                  </a:lnTo>
                  <a:cubicBezTo>
                    <a:pt x="157837" y="33119"/>
                    <a:pt x="159321" y="32549"/>
                    <a:pt x="160759" y="31978"/>
                  </a:cubicBezTo>
                  <a:lnTo>
                    <a:pt x="160759" y="31978"/>
                  </a:lnTo>
                  <a:cubicBezTo>
                    <a:pt x="181461" y="23738"/>
                    <a:pt x="202529" y="19265"/>
                    <a:pt x="221657" y="19082"/>
                  </a:cubicBezTo>
                  <a:lnTo>
                    <a:pt x="221657" y="19082"/>
                  </a:lnTo>
                  <a:cubicBezTo>
                    <a:pt x="229006" y="19013"/>
                    <a:pt x="236059" y="19767"/>
                    <a:pt x="242610" y="21319"/>
                  </a:cubicBezTo>
                  <a:lnTo>
                    <a:pt x="242610" y="21319"/>
                  </a:lnTo>
                  <a:cubicBezTo>
                    <a:pt x="255073" y="24263"/>
                    <a:pt x="266394" y="30586"/>
                    <a:pt x="275844" y="36406"/>
                  </a:cubicBezTo>
                  <a:lnTo>
                    <a:pt x="275844" y="36406"/>
                  </a:lnTo>
                  <a:cubicBezTo>
                    <a:pt x="278537" y="38050"/>
                    <a:pt x="281276" y="39784"/>
                    <a:pt x="283901" y="41428"/>
                  </a:cubicBezTo>
                  <a:lnTo>
                    <a:pt x="283901" y="41428"/>
                  </a:lnTo>
                  <a:cubicBezTo>
                    <a:pt x="284380" y="41724"/>
                    <a:pt x="284837" y="42021"/>
                    <a:pt x="285316" y="42318"/>
                  </a:cubicBezTo>
                  <a:lnTo>
                    <a:pt x="285316" y="42318"/>
                  </a:lnTo>
                  <a:lnTo>
                    <a:pt x="285316" y="41976"/>
                  </a:lnTo>
                  <a:cubicBezTo>
                    <a:pt x="284928" y="41724"/>
                    <a:pt x="284540" y="41496"/>
                    <a:pt x="284152" y="41245"/>
                  </a:cubicBezTo>
                  <a:lnTo>
                    <a:pt x="284152" y="41245"/>
                  </a:lnTo>
                  <a:cubicBezTo>
                    <a:pt x="281505" y="39579"/>
                    <a:pt x="278765" y="37867"/>
                    <a:pt x="276072" y="36201"/>
                  </a:cubicBezTo>
                  <a:lnTo>
                    <a:pt x="276072" y="36201"/>
                  </a:lnTo>
                  <a:cubicBezTo>
                    <a:pt x="266622" y="30380"/>
                    <a:pt x="255233" y="24012"/>
                    <a:pt x="242724" y="21068"/>
                  </a:cubicBezTo>
                  <a:lnTo>
                    <a:pt x="242724" y="21068"/>
                  </a:lnTo>
                  <a:cubicBezTo>
                    <a:pt x="236105" y="19516"/>
                    <a:pt x="229006" y="18762"/>
                    <a:pt x="221634" y="18831"/>
                  </a:cubicBezTo>
                  <a:lnTo>
                    <a:pt x="221634" y="18831"/>
                  </a:lnTo>
                  <a:cubicBezTo>
                    <a:pt x="202415" y="19013"/>
                    <a:pt x="181301" y="23464"/>
                    <a:pt x="160553" y="31750"/>
                  </a:cubicBezTo>
                  <a:lnTo>
                    <a:pt x="160553" y="31750"/>
                  </a:lnTo>
                  <a:cubicBezTo>
                    <a:pt x="159115" y="32321"/>
                    <a:pt x="157632" y="32891"/>
                    <a:pt x="156171" y="33439"/>
                  </a:cubicBezTo>
                  <a:lnTo>
                    <a:pt x="156171" y="33439"/>
                  </a:lnTo>
                  <a:cubicBezTo>
                    <a:pt x="153934" y="34306"/>
                    <a:pt x="151629" y="35196"/>
                    <a:pt x="149414" y="36109"/>
                  </a:cubicBezTo>
                  <a:lnTo>
                    <a:pt x="149414" y="36109"/>
                  </a:lnTo>
                  <a:lnTo>
                    <a:pt x="148456" y="36520"/>
                  </a:lnTo>
                  <a:cubicBezTo>
                    <a:pt x="133733" y="42660"/>
                    <a:pt x="119810" y="48481"/>
                    <a:pt x="110520" y="40743"/>
                  </a:cubicBezTo>
                  <a:lnTo>
                    <a:pt x="110520" y="40743"/>
                  </a:lnTo>
                  <a:cubicBezTo>
                    <a:pt x="109356" y="39762"/>
                    <a:pt x="108238" y="38529"/>
                    <a:pt x="107005" y="36840"/>
                  </a:cubicBezTo>
                  <a:lnTo>
                    <a:pt x="107005" y="36840"/>
                  </a:lnTo>
                  <a:cubicBezTo>
                    <a:pt x="104175" y="33028"/>
                    <a:pt x="101915" y="28554"/>
                    <a:pt x="99724" y="24218"/>
                  </a:cubicBezTo>
                  <a:lnTo>
                    <a:pt x="99724" y="24218"/>
                  </a:lnTo>
                  <a:cubicBezTo>
                    <a:pt x="97236" y="19310"/>
                    <a:pt x="94908" y="14700"/>
                    <a:pt x="91895" y="11139"/>
                  </a:cubicBezTo>
                  <a:lnTo>
                    <a:pt x="91895" y="11139"/>
                  </a:lnTo>
                  <a:cubicBezTo>
                    <a:pt x="90183" y="9107"/>
                    <a:pt x="88539" y="7601"/>
                    <a:pt x="86759" y="6437"/>
                  </a:cubicBezTo>
                  <a:lnTo>
                    <a:pt x="86759" y="6437"/>
                  </a:lnTo>
                  <a:cubicBezTo>
                    <a:pt x="82034" y="3355"/>
                    <a:pt x="76168" y="2283"/>
                    <a:pt x="69731" y="2283"/>
                  </a:cubicBezTo>
                  <a:lnTo>
                    <a:pt x="69731" y="2283"/>
                  </a:lnTo>
                  <a:cubicBezTo>
                    <a:pt x="62108" y="2283"/>
                    <a:pt x="53685" y="3789"/>
                    <a:pt x="45422" y="527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4"/>
            <p:cNvSpPr/>
            <p:nvPr/>
          </p:nvSpPr>
          <p:spPr>
            <a:xfrm>
              <a:off x="238125" y="2106550"/>
              <a:ext cx="7132925" cy="1319300"/>
            </a:xfrm>
            <a:custGeom>
              <a:rect b="b" l="l" r="r" t="t"/>
              <a:pathLst>
                <a:path extrusionOk="0" h="52772" w="285317">
                  <a:moveTo>
                    <a:pt x="40834" y="6368"/>
                  </a:moveTo>
                  <a:cubicBezTo>
                    <a:pt x="38438" y="6848"/>
                    <a:pt x="35996" y="7259"/>
                    <a:pt x="33941" y="7601"/>
                  </a:cubicBezTo>
                  <a:lnTo>
                    <a:pt x="33941" y="7601"/>
                  </a:lnTo>
                  <a:cubicBezTo>
                    <a:pt x="21935" y="9587"/>
                    <a:pt x="9587" y="10728"/>
                    <a:pt x="0" y="6049"/>
                  </a:cubicBezTo>
                  <a:lnTo>
                    <a:pt x="0" y="6049"/>
                  </a:lnTo>
                  <a:lnTo>
                    <a:pt x="0" y="6368"/>
                  </a:lnTo>
                  <a:cubicBezTo>
                    <a:pt x="9769" y="11002"/>
                    <a:pt x="22620" y="9769"/>
                    <a:pt x="34078" y="7852"/>
                  </a:cubicBezTo>
                  <a:lnTo>
                    <a:pt x="34078" y="7852"/>
                  </a:lnTo>
                  <a:cubicBezTo>
                    <a:pt x="36132" y="7510"/>
                    <a:pt x="38575" y="7099"/>
                    <a:pt x="40971" y="6619"/>
                  </a:cubicBezTo>
                  <a:lnTo>
                    <a:pt x="40971" y="6619"/>
                  </a:lnTo>
                  <a:cubicBezTo>
                    <a:pt x="56607" y="3515"/>
                    <a:pt x="74319" y="0"/>
                    <a:pt x="84956" y="7989"/>
                  </a:cubicBezTo>
                  <a:lnTo>
                    <a:pt x="84956" y="7989"/>
                  </a:lnTo>
                  <a:cubicBezTo>
                    <a:pt x="86736" y="9336"/>
                    <a:pt x="88357" y="11025"/>
                    <a:pt x="89909" y="13193"/>
                  </a:cubicBezTo>
                  <a:lnTo>
                    <a:pt x="89909" y="13193"/>
                  </a:lnTo>
                  <a:cubicBezTo>
                    <a:pt x="92579" y="16936"/>
                    <a:pt x="94497" y="21752"/>
                    <a:pt x="96551" y="26820"/>
                  </a:cubicBezTo>
                  <a:lnTo>
                    <a:pt x="96551" y="26820"/>
                  </a:lnTo>
                  <a:cubicBezTo>
                    <a:pt x="98560" y="31750"/>
                    <a:pt x="100614" y="36863"/>
                    <a:pt x="103444" y="40971"/>
                  </a:cubicBezTo>
                  <a:lnTo>
                    <a:pt x="103444" y="40971"/>
                  </a:lnTo>
                  <a:cubicBezTo>
                    <a:pt x="104608" y="42706"/>
                    <a:pt x="105727" y="43984"/>
                    <a:pt x="106982" y="45011"/>
                  </a:cubicBezTo>
                  <a:lnTo>
                    <a:pt x="106982" y="45011"/>
                  </a:lnTo>
                  <a:cubicBezTo>
                    <a:pt x="109402" y="47043"/>
                    <a:pt x="112141" y="48116"/>
                    <a:pt x="115131" y="48458"/>
                  </a:cubicBezTo>
                  <a:lnTo>
                    <a:pt x="115131" y="48458"/>
                  </a:lnTo>
                  <a:cubicBezTo>
                    <a:pt x="124147" y="49508"/>
                    <a:pt x="135468" y="43984"/>
                    <a:pt x="147292" y="38232"/>
                  </a:cubicBezTo>
                  <a:lnTo>
                    <a:pt x="147292" y="38232"/>
                  </a:lnTo>
                  <a:lnTo>
                    <a:pt x="147680" y="38050"/>
                  </a:lnTo>
                  <a:cubicBezTo>
                    <a:pt x="150624" y="36612"/>
                    <a:pt x="153706" y="35219"/>
                    <a:pt x="156673" y="33850"/>
                  </a:cubicBezTo>
                  <a:lnTo>
                    <a:pt x="156673" y="33850"/>
                  </a:lnTo>
                  <a:cubicBezTo>
                    <a:pt x="157426" y="33507"/>
                    <a:pt x="158202" y="33165"/>
                    <a:pt x="158955" y="32823"/>
                  </a:cubicBezTo>
                  <a:lnTo>
                    <a:pt x="158955" y="32823"/>
                  </a:lnTo>
                  <a:cubicBezTo>
                    <a:pt x="179772" y="23236"/>
                    <a:pt x="200429" y="18511"/>
                    <a:pt x="220356" y="18740"/>
                  </a:cubicBezTo>
                  <a:lnTo>
                    <a:pt x="220356" y="18740"/>
                  </a:lnTo>
                  <a:cubicBezTo>
                    <a:pt x="227705" y="18831"/>
                    <a:pt x="234872" y="19767"/>
                    <a:pt x="241652" y="21501"/>
                  </a:cubicBezTo>
                  <a:lnTo>
                    <a:pt x="241652" y="21501"/>
                  </a:lnTo>
                  <a:cubicBezTo>
                    <a:pt x="254753" y="24857"/>
                    <a:pt x="266371" y="31453"/>
                    <a:pt x="275045" y="36863"/>
                  </a:cubicBezTo>
                  <a:lnTo>
                    <a:pt x="275045" y="36863"/>
                  </a:lnTo>
                  <a:cubicBezTo>
                    <a:pt x="278492" y="38985"/>
                    <a:pt x="281915" y="41222"/>
                    <a:pt x="285316" y="43436"/>
                  </a:cubicBezTo>
                  <a:lnTo>
                    <a:pt x="285316" y="43436"/>
                  </a:lnTo>
                  <a:lnTo>
                    <a:pt x="285316" y="43071"/>
                  </a:lnTo>
                  <a:cubicBezTo>
                    <a:pt x="282007" y="40926"/>
                    <a:pt x="278651" y="38734"/>
                    <a:pt x="275296" y="36657"/>
                  </a:cubicBezTo>
                  <a:lnTo>
                    <a:pt x="275296" y="36657"/>
                  </a:lnTo>
                  <a:cubicBezTo>
                    <a:pt x="266600" y="31248"/>
                    <a:pt x="254913" y="24606"/>
                    <a:pt x="241766" y="21250"/>
                  </a:cubicBezTo>
                  <a:lnTo>
                    <a:pt x="241766" y="21250"/>
                  </a:lnTo>
                  <a:cubicBezTo>
                    <a:pt x="234941" y="19493"/>
                    <a:pt x="227728" y="18557"/>
                    <a:pt x="220333" y="18466"/>
                  </a:cubicBezTo>
                  <a:lnTo>
                    <a:pt x="220333" y="18466"/>
                  </a:lnTo>
                  <a:cubicBezTo>
                    <a:pt x="200315" y="18237"/>
                    <a:pt x="179590" y="22985"/>
                    <a:pt x="158704" y="32572"/>
                  </a:cubicBezTo>
                  <a:lnTo>
                    <a:pt x="158704" y="32572"/>
                  </a:lnTo>
                  <a:cubicBezTo>
                    <a:pt x="157951" y="32914"/>
                    <a:pt x="157198" y="33279"/>
                    <a:pt x="156422" y="33622"/>
                  </a:cubicBezTo>
                  <a:lnTo>
                    <a:pt x="156422" y="33622"/>
                  </a:lnTo>
                  <a:cubicBezTo>
                    <a:pt x="153455" y="34968"/>
                    <a:pt x="150396" y="36383"/>
                    <a:pt x="147429" y="37821"/>
                  </a:cubicBezTo>
                  <a:lnTo>
                    <a:pt x="147429" y="37821"/>
                  </a:lnTo>
                  <a:lnTo>
                    <a:pt x="147041" y="38004"/>
                  </a:lnTo>
                  <a:cubicBezTo>
                    <a:pt x="131451" y="45605"/>
                    <a:pt x="116729" y="52772"/>
                    <a:pt x="107279" y="44852"/>
                  </a:cubicBezTo>
                  <a:lnTo>
                    <a:pt x="107279" y="44852"/>
                  </a:lnTo>
                  <a:cubicBezTo>
                    <a:pt x="106069" y="43847"/>
                    <a:pt x="104928" y="42546"/>
                    <a:pt x="103787" y="40880"/>
                  </a:cubicBezTo>
                  <a:lnTo>
                    <a:pt x="103787" y="40880"/>
                  </a:lnTo>
                  <a:cubicBezTo>
                    <a:pt x="100979" y="36794"/>
                    <a:pt x="98925" y="31704"/>
                    <a:pt x="96939" y="26774"/>
                  </a:cubicBezTo>
                  <a:lnTo>
                    <a:pt x="96939" y="26774"/>
                  </a:lnTo>
                  <a:cubicBezTo>
                    <a:pt x="94885" y="21684"/>
                    <a:pt x="92945" y="16868"/>
                    <a:pt x="90251" y="13102"/>
                  </a:cubicBezTo>
                  <a:lnTo>
                    <a:pt x="90251" y="13102"/>
                  </a:lnTo>
                  <a:cubicBezTo>
                    <a:pt x="88699" y="10888"/>
                    <a:pt x="87056" y="9176"/>
                    <a:pt x="85230" y="7806"/>
                  </a:cubicBezTo>
                  <a:lnTo>
                    <a:pt x="85230" y="7806"/>
                  </a:lnTo>
                  <a:cubicBezTo>
                    <a:pt x="80299" y="4109"/>
                    <a:pt x="73908" y="2830"/>
                    <a:pt x="66947" y="2830"/>
                  </a:cubicBezTo>
                  <a:lnTo>
                    <a:pt x="66947" y="2830"/>
                  </a:lnTo>
                  <a:cubicBezTo>
                    <a:pt x="58593" y="2830"/>
                    <a:pt x="49417" y="4656"/>
                    <a:pt x="40834" y="636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4"/>
            <p:cNvSpPr/>
            <p:nvPr/>
          </p:nvSpPr>
          <p:spPr>
            <a:xfrm>
              <a:off x="238125" y="2145925"/>
              <a:ext cx="7132925" cy="1410600"/>
            </a:xfrm>
            <a:custGeom>
              <a:rect b="b" l="l" r="r" t="t"/>
              <a:pathLst>
                <a:path extrusionOk="0" h="56424" w="285317">
                  <a:moveTo>
                    <a:pt x="38712" y="6345"/>
                  </a:moveTo>
                  <a:cubicBezTo>
                    <a:pt x="36543" y="6825"/>
                    <a:pt x="34261" y="7304"/>
                    <a:pt x="31750" y="7806"/>
                  </a:cubicBezTo>
                  <a:lnTo>
                    <a:pt x="31750" y="7806"/>
                  </a:lnTo>
                  <a:cubicBezTo>
                    <a:pt x="20588" y="9997"/>
                    <a:pt x="9176" y="11481"/>
                    <a:pt x="0" y="8491"/>
                  </a:cubicBezTo>
                  <a:lnTo>
                    <a:pt x="0" y="8491"/>
                  </a:lnTo>
                  <a:lnTo>
                    <a:pt x="0" y="8788"/>
                  </a:lnTo>
                  <a:cubicBezTo>
                    <a:pt x="9267" y="11778"/>
                    <a:pt x="20703" y="10271"/>
                    <a:pt x="31887" y="8080"/>
                  </a:cubicBezTo>
                  <a:lnTo>
                    <a:pt x="31887" y="8080"/>
                  </a:lnTo>
                  <a:cubicBezTo>
                    <a:pt x="34421" y="7578"/>
                    <a:pt x="36703" y="7099"/>
                    <a:pt x="38871" y="6619"/>
                  </a:cubicBezTo>
                  <a:lnTo>
                    <a:pt x="38871" y="6619"/>
                  </a:lnTo>
                  <a:cubicBezTo>
                    <a:pt x="56493" y="2762"/>
                    <a:pt x="73155" y="0"/>
                    <a:pt x="83404" y="8674"/>
                  </a:cubicBezTo>
                  <a:lnTo>
                    <a:pt x="83404" y="8674"/>
                  </a:lnTo>
                  <a:cubicBezTo>
                    <a:pt x="85230" y="10226"/>
                    <a:pt x="86805" y="12120"/>
                    <a:pt x="88220" y="14471"/>
                  </a:cubicBezTo>
                  <a:lnTo>
                    <a:pt x="88220" y="14471"/>
                  </a:lnTo>
                  <a:cubicBezTo>
                    <a:pt x="90662" y="18511"/>
                    <a:pt x="92351" y="23807"/>
                    <a:pt x="93972" y="28942"/>
                  </a:cubicBezTo>
                  <a:lnTo>
                    <a:pt x="93972" y="28942"/>
                  </a:lnTo>
                  <a:cubicBezTo>
                    <a:pt x="95684" y="34398"/>
                    <a:pt x="97487" y="40035"/>
                    <a:pt x="100203" y="44349"/>
                  </a:cubicBezTo>
                  <a:lnTo>
                    <a:pt x="100203" y="44349"/>
                  </a:lnTo>
                  <a:cubicBezTo>
                    <a:pt x="101299" y="46061"/>
                    <a:pt x="102440" y="47408"/>
                    <a:pt x="103718" y="48481"/>
                  </a:cubicBezTo>
                  <a:lnTo>
                    <a:pt x="103718" y="48481"/>
                  </a:lnTo>
                  <a:cubicBezTo>
                    <a:pt x="105932" y="50352"/>
                    <a:pt x="108489" y="51357"/>
                    <a:pt x="111296" y="51676"/>
                  </a:cubicBezTo>
                  <a:lnTo>
                    <a:pt x="111296" y="51676"/>
                  </a:lnTo>
                  <a:cubicBezTo>
                    <a:pt x="120951" y="52795"/>
                    <a:pt x="133482" y="45856"/>
                    <a:pt x="145694" y="39122"/>
                  </a:cubicBezTo>
                  <a:lnTo>
                    <a:pt x="145694" y="39122"/>
                  </a:lnTo>
                  <a:cubicBezTo>
                    <a:pt x="149551" y="37000"/>
                    <a:pt x="153386" y="34923"/>
                    <a:pt x="157129" y="32982"/>
                  </a:cubicBezTo>
                  <a:lnTo>
                    <a:pt x="157129" y="32982"/>
                  </a:lnTo>
                  <a:cubicBezTo>
                    <a:pt x="177900" y="22186"/>
                    <a:pt x="198717" y="17073"/>
                    <a:pt x="219032" y="17735"/>
                  </a:cubicBezTo>
                  <a:lnTo>
                    <a:pt x="219032" y="17735"/>
                  </a:lnTo>
                  <a:cubicBezTo>
                    <a:pt x="226450" y="17986"/>
                    <a:pt x="233731" y="19082"/>
                    <a:pt x="240693" y="21022"/>
                  </a:cubicBezTo>
                  <a:lnTo>
                    <a:pt x="240693" y="21022"/>
                  </a:lnTo>
                  <a:cubicBezTo>
                    <a:pt x="251192" y="23898"/>
                    <a:pt x="261852" y="28851"/>
                    <a:pt x="274246" y="36634"/>
                  </a:cubicBezTo>
                  <a:lnTo>
                    <a:pt x="274246" y="36634"/>
                  </a:lnTo>
                  <a:cubicBezTo>
                    <a:pt x="277967" y="38985"/>
                    <a:pt x="281664" y="41451"/>
                    <a:pt x="285316" y="43938"/>
                  </a:cubicBezTo>
                  <a:lnTo>
                    <a:pt x="285316" y="43938"/>
                  </a:lnTo>
                  <a:lnTo>
                    <a:pt x="285316" y="43550"/>
                  </a:lnTo>
                  <a:cubicBezTo>
                    <a:pt x="281756" y="41131"/>
                    <a:pt x="278149" y="38734"/>
                    <a:pt x="274497" y="36452"/>
                  </a:cubicBezTo>
                  <a:lnTo>
                    <a:pt x="274497" y="36452"/>
                  </a:lnTo>
                  <a:cubicBezTo>
                    <a:pt x="262057" y="28623"/>
                    <a:pt x="251352" y="23647"/>
                    <a:pt x="240807" y="20748"/>
                  </a:cubicBezTo>
                  <a:lnTo>
                    <a:pt x="240807" y="20748"/>
                  </a:lnTo>
                  <a:cubicBezTo>
                    <a:pt x="233800" y="18808"/>
                    <a:pt x="226473" y="17712"/>
                    <a:pt x="219009" y="17461"/>
                  </a:cubicBezTo>
                  <a:lnTo>
                    <a:pt x="219009" y="17461"/>
                  </a:lnTo>
                  <a:cubicBezTo>
                    <a:pt x="198603" y="16777"/>
                    <a:pt x="177695" y="21935"/>
                    <a:pt x="156878" y="32754"/>
                  </a:cubicBezTo>
                  <a:lnTo>
                    <a:pt x="156878" y="32754"/>
                  </a:lnTo>
                  <a:cubicBezTo>
                    <a:pt x="153112" y="34694"/>
                    <a:pt x="149278" y="36749"/>
                    <a:pt x="145443" y="38871"/>
                  </a:cubicBezTo>
                  <a:lnTo>
                    <a:pt x="145443" y="38871"/>
                  </a:lnTo>
                  <a:cubicBezTo>
                    <a:pt x="129808" y="47499"/>
                    <a:pt x="113670" y="56424"/>
                    <a:pt x="104015" y="48298"/>
                  </a:cubicBezTo>
                  <a:lnTo>
                    <a:pt x="104015" y="48298"/>
                  </a:lnTo>
                  <a:cubicBezTo>
                    <a:pt x="102782" y="47271"/>
                    <a:pt x="101664" y="45947"/>
                    <a:pt x="100591" y="44258"/>
                  </a:cubicBezTo>
                  <a:lnTo>
                    <a:pt x="100591" y="44258"/>
                  </a:lnTo>
                  <a:cubicBezTo>
                    <a:pt x="97875" y="39967"/>
                    <a:pt x="96095" y="34352"/>
                    <a:pt x="94360" y="28897"/>
                  </a:cubicBezTo>
                  <a:lnTo>
                    <a:pt x="94360" y="28897"/>
                  </a:lnTo>
                  <a:cubicBezTo>
                    <a:pt x="92739" y="23761"/>
                    <a:pt x="91050" y="18443"/>
                    <a:pt x="88608" y="14380"/>
                  </a:cubicBezTo>
                  <a:lnTo>
                    <a:pt x="88608" y="14380"/>
                  </a:lnTo>
                  <a:cubicBezTo>
                    <a:pt x="87170" y="12006"/>
                    <a:pt x="85572" y="10089"/>
                    <a:pt x="83723" y="8514"/>
                  </a:cubicBezTo>
                  <a:lnTo>
                    <a:pt x="83723" y="8514"/>
                  </a:lnTo>
                  <a:cubicBezTo>
                    <a:pt x="78633" y="4200"/>
                    <a:pt x="72014" y="2648"/>
                    <a:pt x="64527" y="2648"/>
                  </a:cubicBezTo>
                  <a:lnTo>
                    <a:pt x="64527" y="2648"/>
                  </a:lnTo>
                  <a:cubicBezTo>
                    <a:pt x="56652" y="2648"/>
                    <a:pt x="47819" y="4360"/>
                    <a:pt x="38712" y="634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4"/>
            <p:cNvSpPr/>
            <p:nvPr/>
          </p:nvSpPr>
          <p:spPr>
            <a:xfrm>
              <a:off x="238125" y="2214950"/>
              <a:ext cx="7132925" cy="1371825"/>
            </a:xfrm>
            <a:custGeom>
              <a:rect b="b" l="l" r="r" t="t"/>
              <a:pathLst>
                <a:path extrusionOk="0" h="54873" w="285317">
                  <a:moveTo>
                    <a:pt x="36498" y="4977"/>
                  </a:moveTo>
                  <a:cubicBezTo>
                    <a:pt x="24149" y="7944"/>
                    <a:pt x="10774" y="11162"/>
                    <a:pt x="0" y="9040"/>
                  </a:cubicBezTo>
                  <a:lnTo>
                    <a:pt x="0" y="9040"/>
                  </a:lnTo>
                  <a:lnTo>
                    <a:pt x="0" y="9724"/>
                  </a:lnTo>
                  <a:cubicBezTo>
                    <a:pt x="2260" y="10135"/>
                    <a:pt x="4679" y="10364"/>
                    <a:pt x="7304" y="10386"/>
                  </a:cubicBezTo>
                  <a:lnTo>
                    <a:pt x="7304" y="10386"/>
                  </a:lnTo>
                  <a:cubicBezTo>
                    <a:pt x="16777" y="10432"/>
                    <a:pt x="27459" y="7876"/>
                    <a:pt x="36863" y="5616"/>
                  </a:cubicBezTo>
                  <a:lnTo>
                    <a:pt x="36863" y="5616"/>
                  </a:lnTo>
                  <a:cubicBezTo>
                    <a:pt x="50124" y="2443"/>
                    <a:pt x="63797" y="1"/>
                    <a:pt x="73931" y="3607"/>
                  </a:cubicBezTo>
                  <a:lnTo>
                    <a:pt x="73931" y="3607"/>
                  </a:lnTo>
                  <a:cubicBezTo>
                    <a:pt x="79478" y="5616"/>
                    <a:pt x="83541" y="9199"/>
                    <a:pt x="86302" y="14586"/>
                  </a:cubicBezTo>
                  <a:lnTo>
                    <a:pt x="86302" y="14586"/>
                  </a:lnTo>
                  <a:cubicBezTo>
                    <a:pt x="88539" y="18946"/>
                    <a:pt x="89909" y="24606"/>
                    <a:pt x="91210" y="30062"/>
                  </a:cubicBezTo>
                  <a:lnTo>
                    <a:pt x="91210" y="30062"/>
                  </a:lnTo>
                  <a:cubicBezTo>
                    <a:pt x="93173" y="38187"/>
                    <a:pt x="95204" y="46610"/>
                    <a:pt x="100249" y="50855"/>
                  </a:cubicBezTo>
                  <a:lnTo>
                    <a:pt x="100249" y="50855"/>
                  </a:lnTo>
                  <a:cubicBezTo>
                    <a:pt x="102280" y="52590"/>
                    <a:pt x="104745" y="53617"/>
                    <a:pt x="107553" y="53937"/>
                  </a:cubicBezTo>
                  <a:lnTo>
                    <a:pt x="107553" y="53937"/>
                  </a:lnTo>
                  <a:cubicBezTo>
                    <a:pt x="107713" y="53960"/>
                    <a:pt x="107850" y="53982"/>
                    <a:pt x="108009" y="53982"/>
                  </a:cubicBezTo>
                  <a:lnTo>
                    <a:pt x="108009" y="53982"/>
                  </a:lnTo>
                  <a:cubicBezTo>
                    <a:pt x="118349" y="54873"/>
                    <a:pt x="132067" y="46427"/>
                    <a:pt x="145352" y="38233"/>
                  </a:cubicBezTo>
                  <a:lnTo>
                    <a:pt x="145352" y="38233"/>
                  </a:lnTo>
                  <a:cubicBezTo>
                    <a:pt x="148707" y="36179"/>
                    <a:pt x="152199" y="34033"/>
                    <a:pt x="155486" y="32116"/>
                  </a:cubicBezTo>
                  <a:lnTo>
                    <a:pt x="155486" y="32116"/>
                  </a:lnTo>
                  <a:cubicBezTo>
                    <a:pt x="183538" y="15910"/>
                    <a:pt x="212641" y="11550"/>
                    <a:pt x="239643" y="19516"/>
                  </a:cubicBezTo>
                  <a:lnTo>
                    <a:pt x="239643" y="19516"/>
                  </a:lnTo>
                  <a:cubicBezTo>
                    <a:pt x="256374" y="24447"/>
                    <a:pt x="271233" y="33440"/>
                    <a:pt x="285316" y="43551"/>
                  </a:cubicBezTo>
                  <a:lnTo>
                    <a:pt x="285316" y="43551"/>
                  </a:lnTo>
                  <a:lnTo>
                    <a:pt x="285316" y="42638"/>
                  </a:lnTo>
                  <a:cubicBezTo>
                    <a:pt x="271347" y="32664"/>
                    <a:pt x="256579" y="23808"/>
                    <a:pt x="239940" y="18900"/>
                  </a:cubicBezTo>
                  <a:lnTo>
                    <a:pt x="239940" y="18900"/>
                  </a:lnTo>
                  <a:cubicBezTo>
                    <a:pt x="226975" y="15088"/>
                    <a:pt x="213554" y="14016"/>
                    <a:pt x="199995" y="15727"/>
                  </a:cubicBezTo>
                  <a:lnTo>
                    <a:pt x="199995" y="15727"/>
                  </a:lnTo>
                  <a:cubicBezTo>
                    <a:pt x="184976" y="17622"/>
                    <a:pt x="169797" y="22963"/>
                    <a:pt x="154847" y="31591"/>
                  </a:cubicBezTo>
                  <a:lnTo>
                    <a:pt x="154847" y="31591"/>
                  </a:lnTo>
                  <a:cubicBezTo>
                    <a:pt x="151537" y="33508"/>
                    <a:pt x="148045" y="35654"/>
                    <a:pt x="144690" y="37731"/>
                  </a:cubicBezTo>
                  <a:lnTo>
                    <a:pt x="144690" y="37731"/>
                  </a:lnTo>
                  <a:cubicBezTo>
                    <a:pt x="131542" y="45811"/>
                    <a:pt x="117961" y="54188"/>
                    <a:pt x="108055" y="53320"/>
                  </a:cubicBezTo>
                  <a:lnTo>
                    <a:pt x="108055" y="53320"/>
                  </a:lnTo>
                  <a:cubicBezTo>
                    <a:pt x="105270" y="53092"/>
                    <a:pt x="102965" y="52156"/>
                    <a:pt x="100956" y="50467"/>
                  </a:cubicBezTo>
                  <a:lnTo>
                    <a:pt x="100956" y="50467"/>
                  </a:lnTo>
                  <a:cubicBezTo>
                    <a:pt x="96095" y="46359"/>
                    <a:pt x="94086" y="38050"/>
                    <a:pt x="92169" y="29993"/>
                  </a:cubicBezTo>
                  <a:lnTo>
                    <a:pt x="92169" y="29993"/>
                  </a:lnTo>
                  <a:cubicBezTo>
                    <a:pt x="90845" y="24515"/>
                    <a:pt x="89475" y="18832"/>
                    <a:pt x="87193" y="14426"/>
                  </a:cubicBezTo>
                  <a:lnTo>
                    <a:pt x="87193" y="14426"/>
                  </a:lnTo>
                  <a:cubicBezTo>
                    <a:pt x="84317" y="8834"/>
                    <a:pt x="80117" y="5114"/>
                    <a:pt x="74296" y="3037"/>
                  </a:cubicBezTo>
                  <a:lnTo>
                    <a:pt x="74296" y="3037"/>
                  </a:lnTo>
                  <a:cubicBezTo>
                    <a:pt x="70576" y="1690"/>
                    <a:pt x="66399" y="1142"/>
                    <a:pt x="61948" y="1142"/>
                  </a:cubicBezTo>
                  <a:lnTo>
                    <a:pt x="61948" y="1142"/>
                  </a:lnTo>
                  <a:cubicBezTo>
                    <a:pt x="53982" y="1142"/>
                    <a:pt x="45148" y="2923"/>
                    <a:pt x="36498" y="49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 name="Google Shape;1264;p34"/>
          <p:cNvGrpSpPr/>
          <p:nvPr/>
        </p:nvGrpSpPr>
        <p:grpSpPr>
          <a:xfrm rot="-2304655">
            <a:off x="5595450" y="149828"/>
            <a:ext cx="790989" cy="779338"/>
            <a:chOff x="325275" y="443025"/>
            <a:chExt cx="1301825" cy="1282650"/>
          </a:xfrm>
        </p:grpSpPr>
        <p:sp>
          <p:nvSpPr>
            <p:cNvPr id="1265" name="Google Shape;1265;p34"/>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4"/>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 name="Google Shape;1267;p34"/>
          <p:cNvGrpSpPr/>
          <p:nvPr/>
        </p:nvGrpSpPr>
        <p:grpSpPr>
          <a:xfrm rot="8251570">
            <a:off x="6159628" y="89620"/>
            <a:ext cx="1101816" cy="1121628"/>
            <a:chOff x="-929037" y="2557788"/>
            <a:chExt cx="955200" cy="972375"/>
          </a:xfrm>
        </p:grpSpPr>
        <p:sp>
          <p:nvSpPr>
            <p:cNvPr id="1268" name="Google Shape;1268;p34"/>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4"/>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4"/>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2_1_1">
    <p:spTree>
      <p:nvGrpSpPr>
        <p:cNvPr id="1271" name="Shape 1271"/>
        <p:cNvGrpSpPr/>
        <p:nvPr/>
      </p:nvGrpSpPr>
      <p:grpSpPr>
        <a:xfrm>
          <a:off x="0" y="0"/>
          <a:ext cx="0" cy="0"/>
          <a:chOff x="0" y="0"/>
          <a:chExt cx="0" cy="0"/>
        </a:xfrm>
      </p:grpSpPr>
      <p:sp>
        <p:nvSpPr>
          <p:cNvPr id="1272" name="Google Shape;1272;p35"/>
          <p:cNvSpPr txBox="1"/>
          <p:nvPr>
            <p:ph type="title"/>
          </p:nvPr>
        </p:nvSpPr>
        <p:spPr>
          <a:xfrm>
            <a:off x="713225" y="539525"/>
            <a:ext cx="7717500" cy="4782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1273" name="Google Shape;1273;p35"/>
          <p:cNvGrpSpPr/>
          <p:nvPr/>
        </p:nvGrpSpPr>
        <p:grpSpPr>
          <a:xfrm rot="8962337">
            <a:off x="6329955" y="4460299"/>
            <a:ext cx="2677853" cy="1559352"/>
            <a:chOff x="3616725" y="1208575"/>
            <a:chExt cx="1144700" cy="666575"/>
          </a:xfrm>
        </p:grpSpPr>
        <p:sp>
          <p:nvSpPr>
            <p:cNvPr id="1274" name="Google Shape;1274;p35"/>
            <p:cNvSpPr/>
            <p:nvPr/>
          </p:nvSpPr>
          <p:spPr>
            <a:xfrm>
              <a:off x="4014200" y="1208575"/>
              <a:ext cx="747225" cy="575850"/>
            </a:xfrm>
            <a:custGeom>
              <a:rect b="b" l="l" r="r" t="t"/>
              <a:pathLst>
                <a:path extrusionOk="0" h="23034" w="29889">
                  <a:moveTo>
                    <a:pt x="36" y="105"/>
                  </a:moveTo>
                  <a:cubicBezTo>
                    <a:pt x="1" y="196"/>
                    <a:pt x="43" y="293"/>
                    <a:pt x="126" y="335"/>
                  </a:cubicBezTo>
                  <a:lnTo>
                    <a:pt x="126" y="335"/>
                  </a:lnTo>
                  <a:cubicBezTo>
                    <a:pt x="2545" y="1350"/>
                    <a:pt x="5208" y="2817"/>
                    <a:pt x="6654" y="5980"/>
                  </a:cubicBezTo>
                  <a:lnTo>
                    <a:pt x="6654" y="5980"/>
                  </a:lnTo>
                  <a:cubicBezTo>
                    <a:pt x="7238" y="7259"/>
                    <a:pt x="7537" y="8656"/>
                    <a:pt x="7829" y="10012"/>
                  </a:cubicBezTo>
                  <a:lnTo>
                    <a:pt x="7829" y="10012"/>
                  </a:lnTo>
                  <a:cubicBezTo>
                    <a:pt x="8107" y="11319"/>
                    <a:pt x="8399" y="12668"/>
                    <a:pt x="8941" y="13912"/>
                  </a:cubicBezTo>
                  <a:lnTo>
                    <a:pt x="8941" y="13912"/>
                  </a:lnTo>
                  <a:cubicBezTo>
                    <a:pt x="9887" y="16088"/>
                    <a:pt x="12098" y="17868"/>
                    <a:pt x="14858" y="18681"/>
                  </a:cubicBezTo>
                  <a:lnTo>
                    <a:pt x="14858" y="18681"/>
                  </a:lnTo>
                  <a:cubicBezTo>
                    <a:pt x="17263" y="19384"/>
                    <a:pt x="19808" y="19404"/>
                    <a:pt x="22276" y="19418"/>
                  </a:cubicBezTo>
                  <a:lnTo>
                    <a:pt x="22276" y="19418"/>
                  </a:lnTo>
                  <a:cubicBezTo>
                    <a:pt x="22971" y="19425"/>
                    <a:pt x="23701" y="19425"/>
                    <a:pt x="24403" y="19446"/>
                  </a:cubicBezTo>
                  <a:lnTo>
                    <a:pt x="24403" y="19446"/>
                  </a:lnTo>
                  <a:cubicBezTo>
                    <a:pt x="25265" y="19474"/>
                    <a:pt x="29555" y="19759"/>
                    <a:pt x="29478" y="22860"/>
                  </a:cubicBezTo>
                  <a:lnTo>
                    <a:pt x="29478" y="22860"/>
                  </a:lnTo>
                  <a:cubicBezTo>
                    <a:pt x="29471" y="22957"/>
                    <a:pt x="29548" y="23034"/>
                    <a:pt x="29645" y="23034"/>
                  </a:cubicBezTo>
                  <a:lnTo>
                    <a:pt x="29645" y="23034"/>
                  </a:lnTo>
                  <a:cubicBezTo>
                    <a:pt x="29645" y="23034"/>
                    <a:pt x="29652" y="23034"/>
                    <a:pt x="29652" y="23034"/>
                  </a:cubicBezTo>
                  <a:lnTo>
                    <a:pt x="29652" y="23034"/>
                  </a:lnTo>
                  <a:cubicBezTo>
                    <a:pt x="29742" y="23034"/>
                    <a:pt x="29819" y="22964"/>
                    <a:pt x="29826" y="22867"/>
                  </a:cubicBezTo>
                  <a:lnTo>
                    <a:pt x="29826" y="22867"/>
                  </a:lnTo>
                  <a:cubicBezTo>
                    <a:pt x="29888" y="20211"/>
                    <a:pt x="27073" y="19182"/>
                    <a:pt x="24417" y="19099"/>
                  </a:cubicBezTo>
                  <a:lnTo>
                    <a:pt x="24417" y="19099"/>
                  </a:lnTo>
                  <a:cubicBezTo>
                    <a:pt x="23701" y="19078"/>
                    <a:pt x="22978" y="19078"/>
                    <a:pt x="22276" y="19071"/>
                  </a:cubicBezTo>
                  <a:lnTo>
                    <a:pt x="22276" y="19071"/>
                  </a:lnTo>
                  <a:cubicBezTo>
                    <a:pt x="19836" y="19057"/>
                    <a:pt x="17312" y="19043"/>
                    <a:pt x="14955" y="18348"/>
                  </a:cubicBezTo>
                  <a:lnTo>
                    <a:pt x="14955" y="18348"/>
                  </a:lnTo>
                  <a:cubicBezTo>
                    <a:pt x="12292" y="17569"/>
                    <a:pt x="10165" y="15859"/>
                    <a:pt x="9261" y="13780"/>
                  </a:cubicBezTo>
                  <a:lnTo>
                    <a:pt x="9261" y="13780"/>
                  </a:lnTo>
                  <a:cubicBezTo>
                    <a:pt x="8733" y="12564"/>
                    <a:pt x="8441" y="11229"/>
                    <a:pt x="8170" y="9936"/>
                  </a:cubicBezTo>
                  <a:lnTo>
                    <a:pt x="8170" y="9936"/>
                  </a:lnTo>
                  <a:cubicBezTo>
                    <a:pt x="7871" y="8566"/>
                    <a:pt x="7565" y="7148"/>
                    <a:pt x="6967" y="5834"/>
                  </a:cubicBezTo>
                  <a:lnTo>
                    <a:pt x="6967" y="5834"/>
                  </a:lnTo>
                  <a:cubicBezTo>
                    <a:pt x="6181" y="4110"/>
                    <a:pt x="4701" y="1885"/>
                    <a:pt x="265" y="15"/>
                  </a:cubicBezTo>
                  <a:lnTo>
                    <a:pt x="265" y="15"/>
                  </a:lnTo>
                  <a:cubicBezTo>
                    <a:pt x="244" y="1"/>
                    <a:pt x="216" y="1"/>
                    <a:pt x="196" y="1"/>
                  </a:cubicBezTo>
                  <a:lnTo>
                    <a:pt x="196" y="1"/>
                  </a:lnTo>
                  <a:cubicBezTo>
                    <a:pt x="126" y="1"/>
                    <a:pt x="63" y="36"/>
                    <a:pt x="36"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5"/>
            <p:cNvSpPr/>
            <p:nvPr/>
          </p:nvSpPr>
          <p:spPr>
            <a:xfrm>
              <a:off x="3996125" y="1212225"/>
              <a:ext cx="758875" cy="568025"/>
            </a:xfrm>
            <a:custGeom>
              <a:rect b="b" l="l" r="r" t="t"/>
              <a:pathLst>
                <a:path extrusionOk="0" h="22721" w="30355">
                  <a:moveTo>
                    <a:pt x="8" y="15"/>
                  </a:moveTo>
                  <a:cubicBezTo>
                    <a:pt x="1" y="29"/>
                    <a:pt x="8" y="50"/>
                    <a:pt x="22" y="50"/>
                  </a:cubicBezTo>
                  <a:lnTo>
                    <a:pt x="22" y="50"/>
                  </a:lnTo>
                  <a:cubicBezTo>
                    <a:pt x="3352" y="1614"/>
                    <a:pt x="5375" y="3505"/>
                    <a:pt x="6578" y="6181"/>
                  </a:cubicBezTo>
                  <a:lnTo>
                    <a:pt x="6578" y="6181"/>
                  </a:lnTo>
                  <a:cubicBezTo>
                    <a:pt x="7134" y="7419"/>
                    <a:pt x="7461" y="8747"/>
                    <a:pt x="7780" y="10033"/>
                  </a:cubicBezTo>
                  <a:lnTo>
                    <a:pt x="7780" y="10033"/>
                  </a:lnTo>
                  <a:cubicBezTo>
                    <a:pt x="7885" y="10436"/>
                    <a:pt x="7989" y="10853"/>
                    <a:pt x="8100" y="11263"/>
                  </a:cubicBezTo>
                  <a:lnTo>
                    <a:pt x="8100" y="11263"/>
                  </a:lnTo>
                  <a:cubicBezTo>
                    <a:pt x="8343" y="12174"/>
                    <a:pt x="8663" y="13245"/>
                    <a:pt x="9164" y="14267"/>
                  </a:cubicBezTo>
                  <a:lnTo>
                    <a:pt x="9164" y="14267"/>
                  </a:lnTo>
                  <a:cubicBezTo>
                    <a:pt x="10214" y="16387"/>
                    <a:pt x="12515" y="18070"/>
                    <a:pt x="15330" y="18779"/>
                  </a:cubicBezTo>
                  <a:lnTo>
                    <a:pt x="15330" y="18779"/>
                  </a:lnTo>
                  <a:cubicBezTo>
                    <a:pt x="17694" y="19377"/>
                    <a:pt x="20197" y="19342"/>
                    <a:pt x="22616" y="19314"/>
                  </a:cubicBezTo>
                  <a:lnTo>
                    <a:pt x="22616" y="19314"/>
                  </a:lnTo>
                  <a:cubicBezTo>
                    <a:pt x="23367" y="19300"/>
                    <a:pt x="24153" y="19293"/>
                    <a:pt x="24911" y="19300"/>
                  </a:cubicBezTo>
                  <a:lnTo>
                    <a:pt x="24911" y="19300"/>
                  </a:lnTo>
                  <a:cubicBezTo>
                    <a:pt x="27462" y="19328"/>
                    <a:pt x="30215" y="20232"/>
                    <a:pt x="30299" y="22693"/>
                  </a:cubicBezTo>
                  <a:lnTo>
                    <a:pt x="30299" y="22693"/>
                  </a:lnTo>
                  <a:cubicBezTo>
                    <a:pt x="30299" y="22707"/>
                    <a:pt x="30306" y="22721"/>
                    <a:pt x="30326" y="22721"/>
                  </a:cubicBezTo>
                  <a:lnTo>
                    <a:pt x="30326" y="22721"/>
                  </a:lnTo>
                  <a:lnTo>
                    <a:pt x="30326" y="22721"/>
                  </a:lnTo>
                  <a:cubicBezTo>
                    <a:pt x="30340" y="22721"/>
                    <a:pt x="30354" y="22707"/>
                    <a:pt x="30354" y="22693"/>
                  </a:cubicBezTo>
                  <a:lnTo>
                    <a:pt x="30354" y="22693"/>
                  </a:lnTo>
                  <a:cubicBezTo>
                    <a:pt x="30271" y="20190"/>
                    <a:pt x="27490" y="19272"/>
                    <a:pt x="24918" y="19245"/>
                  </a:cubicBezTo>
                  <a:lnTo>
                    <a:pt x="24918" y="19245"/>
                  </a:lnTo>
                  <a:cubicBezTo>
                    <a:pt x="24153" y="19231"/>
                    <a:pt x="23367" y="19245"/>
                    <a:pt x="22616" y="19252"/>
                  </a:cubicBezTo>
                  <a:lnTo>
                    <a:pt x="22616" y="19252"/>
                  </a:lnTo>
                  <a:cubicBezTo>
                    <a:pt x="20197" y="19286"/>
                    <a:pt x="17701" y="19314"/>
                    <a:pt x="15344" y="18723"/>
                  </a:cubicBezTo>
                  <a:lnTo>
                    <a:pt x="15344" y="18723"/>
                  </a:lnTo>
                  <a:cubicBezTo>
                    <a:pt x="12550" y="18021"/>
                    <a:pt x="10255" y="16346"/>
                    <a:pt x="9219" y="14239"/>
                  </a:cubicBezTo>
                  <a:lnTo>
                    <a:pt x="9219" y="14239"/>
                  </a:lnTo>
                  <a:cubicBezTo>
                    <a:pt x="8719" y="13224"/>
                    <a:pt x="8399" y="12160"/>
                    <a:pt x="8156" y="11250"/>
                  </a:cubicBezTo>
                  <a:lnTo>
                    <a:pt x="8156" y="11250"/>
                  </a:lnTo>
                  <a:cubicBezTo>
                    <a:pt x="8045" y="10839"/>
                    <a:pt x="7940" y="10422"/>
                    <a:pt x="7843" y="10019"/>
                  </a:cubicBezTo>
                  <a:lnTo>
                    <a:pt x="7843" y="10019"/>
                  </a:lnTo>
                  <a:cubicBezTo>
                    <a:pt x="7516" y="8726"/>
                    <a:pt x="7189" y="7398"/>
                    <a:pt x="6633" y="6161"/>
                  </a:cubicBezTo>
                  <a:lnTo>
                    <a:pt x="6633" y="6161"/>
                  </a:lnTo>
                  <a:cubicBezTo>
                    <a:pt x="5424" y="3470"/>
                    <a:pt x="3394" y="1572"/>
                    <a:pt x="49" y="1"/>
                  </a:cubicBezTo>
                  <a:lnTo>
                    <a:pt x="49"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5"/>
            <p:cNvSpPr/>
            <p:nvPr/>
          </p:nvSpPr>
          <p:spPr>
            <a:xfrm>
              <a:off x="3974050" y="1212050"/>
              <a:ext cx="779725" cy="567500"/>
            </a:xfrm>
            <a:custGeom>
              <a:rect b="b" l="l" r="r" t="t"/>
              <a:pathLst>
                <a:path extrusionOk="0" h="22700" w="31189">
                  <a:moveTo>
                    <a:pt x="8" y="22"/>
                  </a:moveTo>
                  <a:cubicBezTo>
                    <a:pt x="1" y="36"/>
                    <a:pt x="8" y="50"/>
                    <a:pt x="22" y="57"/>
                  </a:cubicBezTo>
                  <a:lnTo>
                    <a:pt x="22" y="57"/>
                  </a:lnTo>
                  <a:cubicBezTo>
                    <a:pt x="3220" y="1711"/>
                    <a:pt x="5292" y="3790"/>
                    <a:pt x="6536" y="6599"/>
                  </a:cubicBezTo>
                  <a:lnTo>
                    <a:pt x="6536" y="6599"/>
                  </a:lnTo>
                  <a:cubicBezTo>
                    <a:pt x="7050" y="7767"/>
                    <a:pt x="7398" y="9011"/>
                    <a:pt x="7732" y="10214"/>
                  </a:cubicBezTo>
                  <a:lnTo>
                    <a:pt x="7732" y="10214"/>
                  </a:lnTo>
                  <a:cubicBezTo>
                    <a:pt x="7878" y="10735"/>
                    <a:pt x="8031" y="11277"/>
                    <a:pt x="8191" y="11806"/>
                  </a:cubicBezTo>
                  <a:lnTo>
                    <a:pt x="8191" y="11806"/>
                  </a:lnTo>
                  <a:cubicBezTo>
                    <a:pt x="8587" y="13078"/>
                    <a:pt x="8962" y="14010"/>
                    <a:pt x="9414" y="14823"/>
                  </a:cubicBezTo>
                  <a:lnTo>
                    <a:pt x="9414" y="14823"/>
                  </a:lnTo>
                  <a:cubicBezTo>
                    <a:pt x="10589" y="16930"/>
                    <a:pt x="13015" y="18556"/>
                    <a:pt x="15921" y="19168"/>
                  </a:cubicBezTo>
                  <a:lnTo>
                    <a:pt x="15921" y="19168"/>
                  </a:lnTo>
                  <a:cubicBezTo>
                    <a:pt x="18250" y="19669"/>
                    <a:pt x="20712" y="19585"/>
                    <a:pt x="23096" y="19509"/>
                  </a:cubicBezTo>
                  <a:lnTo>
                    <a:pt x="23096" y="19509"/>
                  </a:lnTo>
                  <a:cubicBezTo>
                    <a:pt x="23910" y="19481"/>
                    <a:pt x="24751" y="19453"/>
                    <a:pt x="25578" y="19453"/>
                  </a:cubicBezTo>
                  <a:lnTo>
                    <a:pt x="25578" y="19453"/>
                  </a:lnTo>
                  <a:cubicBezTo>
                    <a:pt x="28116" y="19432"/>
                    <a:pt x="30904" y="20267"/>
                    <a:pt x="31126" y="22672"/>
                  </a:cubicBezTo>
                  <a:lnTo>
                    <a:pt x="31126" y="22672"/>
                  </a:lnTo>
                  <a:cubicBezTo>
                    <a:pt x="31133" y="22693"/>
                    <a:pt x="31140" y="22700"/>
                    <a:pt x="31161" y="22700"/>
                  </a:cubicBezTo>
                  <a:lnTo>
                    <a:pt x="31161" y="22700"/>
                  </a:lnTo>
                  <a:cubicBezTo>
                    <a:pt x="31161" y="22700"/>
                    <a:pt x="31161" y="22700"/>
                    <a:pt x="31161" y="22700"/>
                  </a:cubicBezTo>
                  <a:lnTo>
                    <a:pt x="31161" y="22700"/>
                  </a:lnTo>
                  <a:cubicBezTo>
                    <a:pt x="31175" y="22700"/>
                    <a:pt x="31189" y="22686"/>
                    <a:pt x="31189" y="22672"/>
                  </a:cubicBezTo>
                  <a:lnTo>
                    <a:pt x="31189" y="22672"/>
                  </a:lnTo>
                  <a:cubicBezTo>
                    <a:pt x="30959" y="20253"/>
                    <a:pt x="28206" y="19391"/>
                    <a:pt x="25668" y="19391"/>
                  </a:cubicBezTo>
                  <a:lnTo>
                    <a:pt x="25668" y="19391"/>
                  </a:lnTo>
                  <a:cubicBezTo>
                    <a:pt x="25641" y="19391"/>
                    <a:pt x="25606" y="19391"/>
                    <a:pt x="25578" y="19391"/>
                  </a:cubicBezTo>
                  <a:lnTo>
                    <a:pt x="25578" y="19391"/>
                  </a:lnTo>
                  <a:cubicBezTo>
                    <a:pt x="24751" y="19398"/>
                    <a:pt x="23910" y="19425"/>
                    <a:pt x="23089" y="19453"/>
                  </a:cubicBezTo>
                  <a:lnTo>
                    <a:pt x="23089" y="19453"/>
                  </a:lnTo>
                  <a:cubicBezTo>
                    <a:pt x="20712" y="19530"/>
                    <a:pt x="18257" y="19606"/>
                    <a:pt x="15935" y="19113"/>
                  </a:cubicBezTo>
                  <a:lnTo>
                    <a:pt x="15935" y="19113"/>
                  </a:lnTo>
                  <a:cubicBezTo>
                    <a:pt x="13043" y="18501"/>
                    <a:pt x="10631" y="16888"/>
                    <a:pt x="9470" y="14795"/>
                  </a:cubicBezTo>
                  <a:lnTo>
                    <a:pt x="9470" y="14795"/>
                  </a:lnTo>
                  <a:cubicBezTo>
                    <a:pt x="9018" y="13982"/>
                    <a:pt x="8643" y="13057"/>
                    <a:pt x="8246" y="11792"/>
                  </a:cubicBezTo>
                  <a:lnTo>
                    <a:pt x="8246" y="11792"/>
                  </a:lnTo>
                  <a:cubicBezTo>
                    <a:pt x="8086" y="11264"/>
                    <a:pt x="7933" y="10721"/>
                    <a:pt x="7787" y="10200"/>
                  </a:cubicBezTo>
                  <a:lnTo>
                    <a:pt x="7787" y="10200"/>
                  </a:lnTo>
                  <a:cubicBezTo>
                    <a:pt x="7454" y="8990"/>
                    <a:pt x="7106" y="7746"/>
                    <a:pt x="6585" y="6571"/>
                  </a:cubicBezTo>
                  <a:lnTo>
                    <a:pt x="6585" y="6571"/>
                  </a:lnTo>
                  <a:cubicBezTo>
                    <a:pt x="5340" y="3755"/>
                    <a:pt x="3261" y="1669"/>
                    <a:pt x="50" y="8"/>
                  </a:cubicBezTo>
                  <a:lnTo>
                    <a:pt x="50" y="8"/>
                  </a:lnTo>
                  <a:cubicBezTo>
                    <a:pt x="43" y="8"/>
                    <a:pt x="43" y="1"/>
                    <a:pt x="36" y="1"/>
                  </a:cubicBezTo>
                  <a:lnTo>
                    <a:pt x="36" y="1"/>
                  </a:lnTo>
                  <a:cubicBezTo>
                    <a:pt x="29" y="1"/>
                    <a:pt x="15"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5"/>
            <p:cNvSpPr/>
            <p:nvPr/>
          </p:nvSpPr>
          <p:spPr>
            <a:xfrm>
              <a:off x="3951975" y="1212225"/>
              <a:ext cx="800575" cy="566650"/>
            </a:xfrm>
            <a:custGeom>
              <a:rect b="b" l="l" r="r" t="t"/>
              <a:pathLst>
                <a:path extrusionOk="0" h="22666" w="32023">
                  <a:moveTo>
                    <a:pt x="8" y="15"/>
                  </a:moveTo>
                  <a:cubicBezTo>
                    <a:pt x="1" y="29"/>
                    <a:pt x="8" y="43"/>
                    <a:pt x="22" y="50"/>
                  </a:cubicBezTo>
                  <a:lnTo>
                    <a:pt x="22" y="50"/>
                  </a:lnTo>
                  <a:cubicBezTo>
                    <a:pt x="3129" y="1801"/>
                    <a:pt x="5187" y="4012"/>
                    <a:pt x="6487" y="6995"/>
                  </a:cubicBezTo>
                  <a:lnTo>
                    <a:pt x="6487" y="6995"/>
                  </a:lnTo>
                  <a:cubicBezTo>
                    <a:pt x="6967" y="8093"/>
                    <a:pt x="7315" y="9247"/>
                    <a:pt x="7655" y="10360"/>
                  </a:cubicBezTo>
                  <a:lnTo>
                    <a:pt x="7655" y="10360"/>
                  </a:lnTo>
                  <a:cubicBezTo>
                    <a:pt x="7857" y="11013"/>
                    <a:pt x="8059" y="11688"/>
                    <a:pt x="8288" y="12334"/>
                  </a:cubicBezTo>
                  <a:lnTo>
                    <a:pt x="8288" y="12334"/>
                  </a:lnTo>
                  <a:cubicBezTo>
                    <a:pt x="8726" y="13585"/>
                    <a:pt x="9164" y="14545"/>
                    <a:pt x="9672" y="15372"/>
                  </a:cubicBezTo>
                  <a:lnTo>
                    <a:pt x="9672" y="15372"/>
                  </a:lnTo>
                  <a:cubicBezTo>
                    <a:pt x="10979" y="17493"/>
                    <a:pt x="13474" y="19015"/>
                    <a:pt x="16512" y="19550"/>
                  </a:cubicBezTo>
                  <a:lnTo>
                    <a:pt x="16512" y="19550"/>
                  </a:lnTo>
                  <a:cubicBezTo>
                    <a:pt x="18828" y="19954"/>
                    <a:pt x="21261" y="19829"/>
                    <a:pt x="23618" y="19703"/>
                  </a:cubicBezTo>
                  <a:lnTo>
                    <a:pt x="23618" y="19703"/>
                  </a:lnTo>
                  <a:cubicBezTo>
                    <a:pt x="24480" y="19655"/>
                    <a:pt x="25370" y="19606"/>
                    <a:pt x="26246" y="19585"/>
                  </a:cubicBezTo>
                  <a:lnTo>
                    <a:pt x="26246" y="19585"/>
                  </a:lnTo>
                  <a:cubicBezTo>
                    <a:pt x="27010" y="19571"/>
                    <a:pt x="28498" y="19620"/>
                    <a:pt x="29791" y="20162"/>
                  </a:cubicBezTo>
                  <a:lnTo>
                    <a:pt x="29791" y="20162"/>
                  </a:lnTo>
                  <a:cubicBezTo>
                    <a:pt x="31050" y="20684"/>
                    <a:pt x="31780" y="21518"/>
                    <a:pt x="31960" y="22644"/>
                  </a:cubicBezTo>
                  <a:lnTo>
                    <a:pt x="31960" y="22644"/>
                  </a:lnTo>
                  <a:cubicBezTo>
                    <a:pt x="31967" y="22658"/>
                    <a:pt x="31974" y="22665"/>
                    <a:pt x="31995" y="22665"/>
                  </a:cubicBezTo>
                  <a:lnTo>
                    <a:pt x="31995" y="22665"/>
                  </a:lnTo>
                  <a:cubicBezTo>
                    <a:pt x="31995" y="22665"/>
                    <a:pt x="31995" y="22665"/>
                    <a:pt x="31995" y="22665"/>
                  </a:cubicBezTo>
                  <a:lnTo>
                    <a:pt x="31995" y="22665"/>
                  </a:lnTo>
                  <a:cubicBezTo>
                    <a:pt x="32009" y="22665"/>
                    <a:pt x="32023" y="22651"/>
                    <a:pt x="32023" y="22637"/>
                  </a:cubicBezTo>
                  <a:lnTo>
                    <a:pt x="32023" y="22637"/>
                  </a:lnTo>
                  <a:cubicBezTo>
                    <a:pt x="31835" y="21490"/>
                    <a:pt x="31091" y="20642"/>
                    <a:pt x="29812" y="20107"/>
                  </a:cubicBezTo>
                  <a:lnTo>
                    <a:pt x="29812" y="20107"/>
                  </a:lnTo>
                  <a:cubicBezTo>
                    <a:pt x="28512" y="19564"/>
                    <a:pt x="27017" y="19509"/>
                    <a:pt x="26239" y="19530"/>
                  </a:cubicBezTo>
                  <a:lnTo>
                    <a:pt x="26239" y="19530"/>
                  </a:lnTo>
                  <a:cubicBezTo>
                    <a:pt x="25370" y="19550"/>
                    <a:pt x="24480" y="19599"/>
                    <a:pt x="23618" y="19641"/>
                  </a:cubicBezTo>
                  <a:lnTo>
                    <a:pt x="23618" y="19641"/>
                  </a:lnTo>
                  <a:cubicBezTo>
                    <a:pt x="21261" y="19766"/>
                    <a:pt x="18828" y="19898"/>
                    <a:pt x="16519" y="19495"/>
                  </a:cubicBezTo>
                  <a:lnTo>
                    <a:pt x="16519" y="19495"/>
                  </a:lnTo>
                  <a:cubicBezTo>
                    <a:pt x="13502" y="18960"/>
                    <a:pt x="11020" y="17451"/>
                    <a:pt x="9720" y="15337"/>
                  </a:cubicBezTo>
                  <a:lnTo>
                    <a:pt x="9720" y="15337"/>
                  </a:lnTo>
                  <a:cubicBezTo>
                    <a:pt x="9220" y="14524"/>
                    <a:pt x="8782" y="13558"/>
                    <a:pt x="8344" y="12320"/>
                  </a:cubicBezTo>
                  <a:lnTo>
                    <a:pt x="8344" y="12320"/>
                  </a:lnTo>
                  <a:cubicBezTo>
                    <a:pt x="8114" y="11667"/>
                    <a:pt x="7913" y="10999"/>
                    <a:pt x="7711" y="10346"/>
                  </a:cubicBezTo>
                  <a:lnTo>
                    <a:pt x="7711" y="10346"/>
                  </a:lnTo>
                  <a:cubicBezTo>
                    <a:pt x="7370" y="9226"/>
                    <a:pt x="7023" y="8072"/>
                    <a:pt x="6543" y="6974"/>
                  </a:cubicBezTo>
                  <a:lnTo>
                    <a:pt x="6543" y="6974"/>
                  </a:lnTo>
                  <a:cubicBezTo>
                    <a:pt x="5236" y="3978"/>
                    <a:pt x="3171" y="1760"/>
                    <a:pt x="50" y="1"/>
                  </a:cubicBezTo>
                  <a:lnTo>
                    <a:pt x="50"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5"/>
            <p:cNvSpPr/>
            <p:nvPr/>
          </p:nvSpPr>
          <p:spPr>
            <a:xfrm>
              <a:off x="3929925" y="1212225"/>
              <a:ext cx="821425" cy="566125"/>
            </a:xfrm>
            <a:custGeom>
              <a:rect b="b" l="l" r="r" t="t"/>
              <a:pathLst>
                <a:path extrusionOk="0" h="22645" w="32857">
                  <a:moveTo>
                    <a:pt x="7" y="15"/>
                  </a:moveTo>
                  <a:cubicBezTo>
                    <a:pt x="0" y="29"/>
                    <a:pt x="7" y="43"/>
                    <a:pt x="21" y="50"/>
                  </a:cubicBezTo>
                  <a:lnTo>
                    <a:pt x="21" y="50"/>
                  </a:lnTo>
                  <a:cubicBezTo>
                    <a:pt x="2996" y="1864"/>
                    <a:pt x="5096" y="4270"/>
                    <a:pt x="6445" y="7405"/>
                  </a:cubicBezTo>
                  <a:lnTo>
                    <a:pt x="6445" y="7405"/>
                  </a:lnTo>
                  <a:cubicBezTo>
                    <a:pt x="6876" y="8406"/>
                    <a:pt x="7216" y="9456"/>
                    <a:pt x="7543" y="10471"/>
                  </a:cubicBezTo>
                  <a:lnTo>
                    <a:pt x="7543" y="10471"/>
                  </a:lnTo>
                  <a:cubicBezTo>
                    <a:pt x="7807" y="11263"/>
                    <a:pt x="8072" y="12091"/>
                    <a:pt x="8377" y="12869"/>
                  </a:cubicBezTo>
                  <a:lnTo>
                    <a:pt x="8377" y="12869"/>
                  </a:lnTo>
                  <a:cubicBezTo>
                    <a:pt x="8864" y="14114"/>
                    <a:pt x="9351" y="15087"/>
                    <a:pt x="9921" y="15921"/>
                  </a:cubicBezTo>
                  <a:lnTo>
                    <a:pt x="9921" y="15921"/>
                  </a:lnTo>
                  <a:cubicBezTo>
                    <a:pt x="11346" y="18028"/>
                    <a:pt x="13960" y="19495"/>
                    <a:pt x="17096" y="19933"/>
                  </a:cubicBezTo>
                  <a:lnTo>
                    <a:pt x="17096" y="19933"/>
                  </a:lnTo>
                  <a:cubicBezTo>
                    <a:pt x="19376" y="20253"/>
                    <a:pt x="21767" y="20079"/>
                    <a:pt x="24083" y="19905"/>
                  </a:cubicBezTo>
                  <a:lnTo>
                    <a:pt x="24083" y="19905"/>
                  </a:lnTo>
                  <a:cubicBezTo>
                    <a:pt x="25007" y="19836"/>
                    <a:pt x="25967" y="19766"/>
                    <a:pt x="26905" y="19731"/>
                  </a:cubicBezTo>
                  <a:lnTo>
                    <a:pt x="26905" y="19731"/>
                  </a:lnTo>
                  <a:cubicBezTo>
                    <a:pt x="27677" y="19696"/>
                    <a:pt x="29172" y="19724"/>
                    <a:pt x="30492" y="20232"/>
                  </a:cubicBezTo>
                  <a:lnTo>
                    <a:pt x="30492" y="20232"/>
                  </a:lnTo>
                  <a:cubicBezTo>
                    <a:pt x="31772" y="20725"/>
                    <a:pt x="32543" y="21532"/>
                    <a:pt x="32794" y="22623"/>
                  </a:cubicBezTo>
                  <a:lnTo>
                    <a:pt x="32794" y="22623"/>
                  </a:lnTo>
                  <a:cubicBezTo>
                    <a:pt x="32801" y="22630"/>
                    <a:pt x="32808" y="22644"/>
                    <a:pt x="32821" y="22644"/>
                  </a:cubicBezTo>
                  <a:lnTo>
                    <a:pt x="32821" y="22644"/>
                  </a:lnTo>
                  <a:cubicBezTo>
                    <a:pt x="32828" y="22644"/>
                    <a:pt x="32828" y="22644"/>
                    <a:pt x="32828" y="22644"/>
                  </a:cubicBezTo>
                  <a:lnTo>
                    <a:pt x="32828" y="22644"/>
                  </a:lnTo>
                  <a:cubicBezTo>
                    <a:pt x="32849" y="22637"/>
                    <a:pt x="32856" y="22623"/>
                    <a:pt x="32849" y="22609"/>
                  </a:cubicBezTo>
                  <a:lnTo>
                    <a:pt x="32849" y="22609"/>
                  </a:lnTo>
                  <a:cubicBezTo>
                    <a:pt x="32599" y="21497"/>
                    <a:pt x="31806" y="20677"/>
                    <a:pt x="30513" y="20183"/>
                  </a:cubicBezTo>
                  <a:lnTo>
                    <a:pt x="30513" y="20183"/>
                  </a:lnTo>
                  <a:cubicBezTo>
                    <a:pt x="29178" y="19669"/>
                    <a:pt x="27677" y="19641"/>
                    <a:pt x="26905" y="19676"/>
                  </a:cubicBezTo>
                  <a:lnTo>
                    <a:pt x="26905" y="19676"/>
                  </a:lnTo>
                  <a:cubicBezTo>
                    <a:pt x="25967" y="19710"/>
                    <a:pt x="25007" y="19780"/>
                    <a:pt x="24083" y="19849"/>
                  </a:cubicBezTo>
                  <a:lnTo>
                    <a:pt x="24083" y="19849"/>
                  </a:lnTo>
                  <a:cubicBezTo>
                    <a:pt x="21767" y="20016"/>
                    <a:pt x="19376" y="20190"/>
                    <a:pt x="17109" y="19877"/>
                  </a:cubicBezTo>
                  <a:lnTo>
                    <a:pt x="17109" y="19877"/>
                  </a:lnTo>
                  <a:cubicBezTo>
                    <a:pt x="13988" y="19439"/>
                    <a:pt x="11388" y="17986"/>
                    <a:pt x="9970" y="15887"/>
                  </a:cubicBezTo>
                  <a:lnTo>
                    <a:pt x="9970" y="15887"/>
                  </a:lnTo>
                  <a:cubicBezTo>
                    <a:pt x="9406" y="15052"/>
                    <a:pt x="8920" y="14093"/>
                    <a:pt x="8433" y="12849"/>
                  </a:cubicBezTo>
                  <a:lnTo>
                    <a:pt x="8433" y="12849"/>
                  </a:lnTo>
                  <a:cubicBezTo>
                    <a:pt x="8127" y="12070"/>
                    <a:pt x="7863" y="11250"/>
                    <a:pt x="7599" y="10457"/>
                  </a:cubicBezTo>
                  <a:lnTo>
                    <a:pt x="7599" y="10457"/>
                  </a:lnTo>
                  <a:cubicBezTo>
                    <a:pt x="7272" y="9435"/>
                    <a:pt x="6924" y="8392"/>
                    <a:pt x="6493" y="7377"/>
                  </a:cubicBezTo>
                  <a:lnTo>
                    <a:pt x="6493" y="7377"/>
                  </a:lnTo>
                  <a:cubicBezTo>
                    <a:pt x="5145" y="4235"/>
                    <a:pt x="3038" y="1822"/>
                    <a:pt x="49" y="1"/>
                  </a:cubicBezTo>
                  <a:lnTo>
                    <a:pt x="49" y="1"/>
                  </a:lnTo>
                  <a:cubicBezTo>
                    <a:pt x="42" y="1"/>
                    <a:pt x="42" y="1"/>
                    <a:pt x="35" y="1"/>
                  </a:cubicBezTo>
                  <a:lnTo>
                    <a:pt x="35" y="1"/>
                  </a:lnTo>
                  <a:cubicBezTo>
                    <a:pt x="28" y="1"/>
                    <a:pt x="14" y="1"/>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5"/>
            <p:cNvSpPr/>
            <p:nvPr/>
          </p:nvSpPr>
          <p:spPr>
            <a:xfrm>
              <a:off x="3907850" y="1212225"/>
              <a:ext cx="842275" cy="565425"/>
            </a:xfrm>
            <a:custGeom>
              <a:rect b="b" l="l" r="r" t="t"/>
              <a:pathLst>
                <a:path extrusionOk="0" h="22617" w="33691">
                  <a:moveTo>
                    <a:pt x="7" y="8"/>
                  </a:moveTo>
                  <a:cubicBezTo>
                    <a:pt x="0" y="22"/>
                    <a:pt x="7" y="43"/>
                    <a:pt x="21" y="50"/>
                  </a:cubicBezTo>
                  <a:lnTo>
                    <a:pt x="21" y="50"/>
                  </a:lnTo>
                  <a:cubicBezTo>
                    <a:pt x="2899" y="1934"/>
                    <a:pt x="4985" y="4471"/>
                    <a:pt x="6396" y="7808"/>
                  </a:cubicBezTo>
                  <a:lnTo>
                    <a:pt x="6396" y="7808"/>
                  </a:lnTo>
                  <a:cubicBezTo>
                    <a:pt x="6785" y="8726"/>
                    <a:pt x="7112" y="9678"/>
                    <a:pt x="7425" y="10596"/>
                  </a:cubicBezTo>
                  <a:lnTo>
                    <a:pt x="7425" y="10596"/>
                  </a:lnTo>
                  <a:cubicBezTo>
                    <a:pt x="7752" y="11528"/>
                    <a:pt x="8079" y="12494"/>
                    <a:pt x="8475" y="13405"/>
                  </a:cubicBezTo>
                  <a:lnTo>
                    <a:pt x="8475" y="13405"/>
                  </a:lnTo>
                  <a:cubicBezTo>
                    <a:pt x="9003" y="14649"/>
                    <a:pt x="9545" y="15629"/>
                    <a:pt x="10171" y="16471"/>
                  </a:cubicBezTo>
                  <a:lnTo>
                    <a:pt x="10171" y="16471"/>
                  </a:lnTo>
                  <a:cubicBezTo>
                    <a:pt x="11722" y="18570"/>
                    <a:pt x="14461" y="19975"/>
                    <a:pt x="17687" y="20315"/>
                  </a:cubicBezTo>
                  <a:lnTo>
                    <a:pt x="17687" y="20315"/>
                  </a:lnTo>
                  <a:cubicBezTo>
                    <a:pt x="19925" y="20552"/>
                    <a:pt x="22268" y="20336"/>
                    <a:pt x="24534" y="20121"/>
                  </a:cubicBezTo>
                  <a:lnTo>
                    <a:pt x="24534" y="20121"/>
                  </a:lnTo>
                  <a:cubicBezTo>
                    <a:pt x="25529" y="20030"/>
                    <a:pt x="26558" y="19933"/>
                    <a:pt x="27573" y="19877"/>
                  </a:cubicBezTo>
                  <a:lnTo>
                    <a:pt x="27573" y="19877"/>
                  </a:lnTo>
                  <a:cubicBezTo>
                    <a:pt x="28907" y="19801"/>
                    <a:pt x="30194" y="19954"/>
                    <a:pt x="31195" y="20308"/>
                  </a:cubicBezTo>
                  <a:lnTo>
                    <a:pt x="31195" y="20308"/>
                  </a:lnTo>
                  <a:cubicBezTo>
                    <a:pt x="32488" y="20767"/>
                    <a:pt x="33308" y="21539"/>
                    <a:pt x="33628" y="22596"/>
                  </a:cubicBezTo>
                  <a:lnTo>
                    <a:pt x="33628" y="22596"/>
                  </a:lnTo>
                  <a:cubicBezTo>
                    <a:pt x="33635" y="22609"/>
                    <a:pt x="33649" y="22616"/>
                    <a:pt x="33656" y="22616"/>
                  </a:cubicBezTo>
                  <a:lnTo>
                    <a:pt x="33656" y="22616"/>
                  </a:lnTo>
                  <a:cubicBezTo>
                    <a:pt x="33663" y="22616"/>
                    <a:pt x="33663" y="22616"/>
                    <a:pt x="33670" y="22616"/>
                  </a:cubicBezTo>
                  <a:lnTo>
                    <a:pt x="33670" y="22616"/>
                  </a:lnTo>
                  <a:cubicBezTo>
                    <a:pt x="33684" y="22609"/>
                    <a:pt x="33691" y="22596"/>
                    <a:pt x="33684" y="22582"/>
                  </a:cubicBezTo>
                  <a:lnTo>
                    <a:pt x="33684" y="22582"/>
                  </a:lnTo>
                  <a:cubicBezTo>
                    <a:pt x="33357" y="21504"/>
                    <a:pt x="32523" y="20718"/>
                    <a:pt x="31216" y="20253"/>
                  </a:cubicBezTo>
                  <a:lnTo>
                    <a:pt x="31216" y="20253"/>
                  </a:lnTo>
                  <a:cubicBezTo>
                    <a:pt x="30207" y="19898"/>
                    <a:pt x="28914" y="19738"/>
                    <a:pt x="27566" y="19815"/>
                  </a:cubicBezTo>
                  <a:lnTo>
                    <a:pt x="27566" y="19815"/>
                  </a:lnTo>
                  <a:cubicBezTo>
                    <a:pt x="26558" y="19877"/>
                    <a:pt x="25529" y="19968"/>
                    <a:pt x="24528" y="20065"/>
                  </a:cubicBezTo>
                  <a:lnTo>
                    <a:pt x="24528" y="20065"/>
                  </a:lnTo>
                  <a:cubicBezTo>
                    <a:pt x="22268" y="20274"/>
                    <a:pt x="19925" y="20496"/>
                    <a:pt x="17693" y="20260"/>
                  </a:cubicBezTo>
                  <a:lnTo>
                    <a:pt x="17693" y="20260"/>
                  </a:lnTo>
                  <a:cubicBezTo>
                    <a:pt x="14482" y="19919"/>
                    <a:pt x="11756" y="18522"/>
                    <a:pt x="10220" y="16436"/>
                  </a:cubicBezTo>
                  <a:lnTo>
                    <a:pt x="10220" y="16436"/>
                  </a:lnTo>
                  <a:cubicBezTo>
                    <a:pt x="9594" y="15595"/>
                    <a:pt x="9059" y="14621"/>
                    <a:pt x="8524" y="13384"/>
                  </a:cubicBezTo>
                  <a:lnTo>
                    <a:pt x="8524" y="13384"/>
                  </a:lnTo>
                  <a:cubicBezTo>
                    <a:pt x="8134" y="12473"/>
                    <a:pt x="7800" y="11507"/>
                    <a:pt x="7481" y="10575"/>
                  </a:cubicBezTo>
                  <a:lnTo>
                    <a:pt x="7481" y="10575"/>
                  </a:lnTo>
                  <a:cubicBezTo>
                    <a:pt x="7168" y="9657"/>
                    <a:pt x="6841" y="8705"/>
                    <a:pt x="6452" y="7787"/>
                  </a:cubicBezTo>
                  <a:lnTo>
                    <a:pt x="6452" y="7787"/>
                  </a:lnTo>
                  <a:cubicBezTo>
                    <a:pt x="5034" y="4443"/>
                    <a:pt x="2941" y="1892"/>
                    <a:pt x="49" y="1"/>
                  </a:cubicBezTo>
                  <a:lnTo>
                    <a:pt x="49" y="1"/>
                  </a:lnTo>
                  <a:cubicBezTo>
                    <a:pt x="49"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5"/>
            <p:cNvSpPr/>
            <p:nvPr/>
          </p:nvSpPr>
          <p:spPr>
            <a:xfrm>
              <a:off x="3885775" y="1212225"/>
              <a:ext cx="863125" cy="564725"/>
            </a:xfrm>
            <a:custGeom>
              <a:rect b="b" l="l" r="r" t="t"/>
              <a:pathLst>
                <a:path extrusionOk="0" h="22589" w="34525">
                  <a:moveTo>
                    <a:pt x="14" y="8"/>
                  </a:moveTo>
                  <a:cubicBezTo>
                    <a:pt x="0" y="22"/>
                    <a:pt x="7" y="43"/>
                    <a:pt x="21" y="50"/>
                  </a:cubicBezTo>
                  <a:lnTo>
                    <a:pt x="21" y="50"/>
                  </a:lnTo>
                  <a:cubicBezTo>
                    <a:pt x="2837" y="2024"/>
                    <a:pt x="4846" y="4617"/>
                    <a:pt x="6355" y="8218"/>
                  </a:cubicBezTo>
                  <a:lnTo>
                    <a:pt x="6355" y="8218"/>
                  </a:lnTo>
                  <a:cubicBezTo>
                    <a:pt x="6695" y="9039"/>
                    <a:pt x="6994" y="9887"/>
                    <a:pt x="7293" y="10700"/>
                  </a:cubicBezTo>
                  <a:lnTo>
                    <a:pt x="7293" y="10700"/>
                  </a:lnTo>
                  <a:cubicBezTo>
                    <a:pt x="7682" y="11785"/>
                    <a:pt x="8079" y="12897"/>
                    <a:pt x="8565" y="13940"/>
                  </a:cubicBezTo>
                  <a:lnTo>
                    <a:pt x="8565" y="13940"/>
                  </a:lnTo>
                  <a:cubicBezTo>
                    <a:pt x="9135" y="15171"/>
                    <a:pt x="9747" y="16179"/>
                    <a:pt x="10422" y="17027"/>
                  </a:cubicBezTo>
                  <a:lnTo>
                    <a:pt x="10422" y="17027"/>
                  </a:lnTo>
                  <a:cubicBezTo>
                    <a:pt x="12097" y="19113"/>
                    <a:pt x="14961" y="20454"/>
                    <a:pt x="18278" y="20698"/>
                  </a:cubicBezTo>
                  <a:lnTo>
                    <a:pt x="18278" y="20698"/>
                  </a:lnTo>
                  <a:cubicBezTo>
                    <a:pt x="20467" y="20864"/>
                    <a:pt x="22762" y="20600"/>
                    <a:pt x="24979" y="20343"/>
                  </a:cubicBezTo>
                  <a:lnTo>
                    <a:pt x="24979" y="20343"/>
                  </a:lnTo>
                  <a:cubicBezTo>
                    <a:pt x="26050" y="20225"/>
                    <a:pt x="27149" y="20093"/>
                    <a:pt x="28233" y="20016"/>
                  </a:cubicBezTo>
                  <a:lnTo>
                    <a:pt x="28233" y="20016"/>
                  </a:lnTo>
                  <a:cubicBezTo>
                    <a:pt x="32968" y="19676"/>
                    <a:pt x="34198" y="21886"/>
                    <a:pt x="34462" y="22575"/>
                  </a:cubicBezTo>
                  <a:lnTo>
                    <a:pt x="34462" y="22575"/>
                  </a:lnTo>
                  <a:cubicBezTo>
                    <a:pt x="34469" y="22582"/>
                    <a:pt x="34483" y="22589"/>
                    <a:pt x="34490" y="22589"/>
                  </a:cubicBezTo>
                  <a:lnTo>
                    <a:pt x="34490" y="22589"/>
                  </a:lnTo>
                  <a:cubicBezTo>
                    <a:pt x="34497" y="22589"/>
                    <a:pt x="34497" y="22589"/>
                    <a:pt x="34504" y="22589"/>
                  </a:cubicBezTo>
                  <a:lnTo>
                    <a:pt x="34504" y="22589"/>
                  </a:lnTo>
                  <a:cubicBezTo>
                    <a:pt x="34518" y="22582"/>
                    <a:pt x="34525" y="22568"/>
                    <a:pt x="34518" y="22554"/>
                  </a:cubicBezTo>
                  <a:lnTo>
                    <a:pt x="34518" y="22554"/>
                  </a:lnTo>
                  <a:cubicBezTo>
                    <a:pt x="33454" y="19801"/>
                    <a:pt x="29436" y="19870"/>
                    <a:pt x="28233" y="19961"/>
                  </a:cubicBezTo>
                  <a:lnTo>
                    <a:pt x="28233" y="19961"/>
                  </a:lnTo>
                  <a:cubicBezTo>
                    <a:pt x="27149" y="20037"/>
                    <a:pt x="26043" y="20162"/>
                    <a:pt x="24973" y="20287"/>
                  </a:cubicBezTo>
                  <a:lnTo>
                    <a:pt x="24973" y="20287"/>
                  </a:lnTo>
                  <a:cubicBezTo>
                    <a:pt x="22755" y="20538"/>
                    <a:pt x="20467" y="20802"/>
                    <a:pt x="18285" y="20642"/>
                  </a:cubicBezTo>
                  <a:lnTo>
                    <a:pt x="18285" y="20642"/>
                  </a:lnTo>
                  <a:cubicBezTo>
                    <a:pt x="14982" y="20399"/>
                    <a:pt x="12132" y="19064"/>
                    <a:pt x="10470" y="16992"/>
                  </a:cubicBezTo>
                  <a:lnTo>
                    <a:pt x="10470" y="16992"/>
                  </a:lnTo>
                  <a:cubicBezTo>
                    <a:pt x="9796" y="16151"/>
                    <a:pt x="9191" y="15143"/>
                    <a:pt x="8621" y="13919"/>
                  </a:cubicBezTo>
                  <a:lnTo>
                    <a:pt x="8621" y="13919"/>
                  </a:lnTo>
                  <a:cubicBezTo>
                    <a:pt x="8134" y="12876"/>
                    <a:pt x="7731" y="11764"/>
                    <a:pt x="7349" y="10679"/>
                  </a:cubicBezTo>
                  <a:lnTo>
                    <a:pt x="7349" y="10679"/>
                  </a:lnTo>
                  <a:cubicBezTo>
                    <a:pt x="7050" y="9866"/>
                    <a:pt x="6751" y="9018"/>
                    <a:pt x="6403" y="8198"/>
                  </a:cubicBezTo>
                  <a:lnTo>
                    <a:pt x="6403" y="8198"/>
                  </a:lnTo>
                  <a:cubicBezTo>
                    <a:pt x="4895" y="4582"/>
                    <a:pt x="2878" y="1982"/>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5"/>
            <p:cNvSpPr/>
            <p:nvPr/>
          </p:nvSpPr>
          <p:spPr>
            <a:xfrm>
              <a:off x="3863700" y="1212225"/>
              <a:ext cx="884000" cy="564200"/>
            </a:xfrm>
            <a:custGeom>
              <a:rect b="b" l="l" r="r" t="t"/>
              <a:pathLst>
                <a:path extrusionOk="0" h="22568" w="35360">
                  <a:moveTo>
                    <a:pt x="14" y="8"/>
                  </a:moveTo>
                  <a:cubicBezTo>
                    <a:pt x="0" y="22"/>
                    <a:pt x="7" y="43"/>
                    <a:pt x="14" y="50"/>
                  </a:cubicBezTo>
                  <a:lnTo>
                    <a:pt x="14" y="50"/>
                  </a:lnTo>
                  <a:cubicBezTo>
                    <a:pt x="2726" y="2073"/>
                    <a:pt x="4728" y="4798"/>
                    <a:pt x="6306" y="8629"/>
                  </a:cubicBezTo>
                  <a:lnTo>
                    <a:pt x="6306" y="8629"/>
                  </a:lnTo>
                  <a:cubicBezTo>
                    <a:pt x="6605" y="9345"/>
                    <a:pt x="6876" y="10082"/>
                    <a:pt x="7140" y="10791"/>
                  </a:cubicBezTo>
                  <a:lnTo>
                    <a:pt x="7140" y="10791"/>
                  </a:lnTo>
                  <a:cubicBezTo>
                    <a:pt x="7599" y="12021"/>
                    <a:pt x="8072" y="13300"/>
                    <a:pt x="8663" y="14482"/>
                  </a:cubicBezTo>
                  <a:lnTo>
                    <a:pt x="8663" y="14482"/>
                  </a:lnTo>
                  <a:cubicBezTo>
                    <a:pt x="9281" y="15713"/>
                    <a:pt x="9935" y="16728"/>
                    <a:pt x="10679" y="17576"/>
                  </a:cubicBezTo>
                  <a:lnTo>
                    <a:pt x="10679" y="17576"/>
                  </a:lnTo>
                  <a:cubicBezTo>
                    <a:pt x="12500" y="19690"/>
                    <a:pt x="15413" y="20934"/>
                    <a:pt x="18869" y="21080"/>
                  </a:cubicBezTo>
                  <a:lnTo>
                    <a:pt x="18869" y="21080"/>
                  </a:lnTo>
                  <a:cubicBezTo>
                    <a:pt x="21010" y="21177"/>
                    <a:pt x="23255" y="20871"/>
                    <a:pt x="25424" y="20579"/>
                  </a:cubicBezTo>
                  <a:lnTo>
                    <a:pt x="25424" y="20579"/>
                  </a:lnTo>
                  <a:cubicBezTo>
                    <a:pt x="26565" y="20420"/>
                    <a:pt x="27740" y="20260"/>
                    <a:pt x="28901" y="20162"/>
                  </a:cubicBezTo>
                  <a:lnTo>
                    <a:pt x="28901" y="20162"/>
                  </a:lnTo>
                  <a:cubicBezTo>
                    <a:pt x="33593" y="19745"/>
                    <a:pt x="34984" y="21886"/>
                    <a:pt x="35297" y="22547"/>
                  </a:cubicBezTo>
                  <a:lnTo>
                    <a:pt x="35297" y="22547"/>
                  </a:lnTo>
                  <a:cubicBezTo>
                    <a:pt x="35304" y="22561"/>
                    <a:pt x="35318" y="22568"/>
                    <a:pt x="35324" y="22568"/>
                  </a:cubicBezTo>
                  <a:lnTo>
                    <a:pt x="35324" y="22568"/>
                  </a:lnTo>
                  <a:cubicBezTo>
                    <a:pt x="35331" y="22568"/>
                    <a:pt x="35331" y="22561"/>
                    <a:pt x="35338" y="22561"/>
                  </a:cubicBezTo>
                  <a:lnTo>
                    <a:pt x="35338" y="22561"/>
                  </a:lnTo>
                  <a:cubicBezTo>
                    <a:pt x="35352" y="22554"/>
                    <a:pt x="35359" y="22540"/>
                    <a:pt x="35352" y="22526"/>
                  </a:cubicBezTo>
                  <a:lnTo>
                    <a:pt x="35352" y="22526"/>
                  </a:lnTo>
                  <a:cubicBezTo>
                    <a:pt x="34873" y="21518"/>
                    <a:pt x="33955" y="20802"/>
                    <a:pt x="32620" y="20406"/>
                  </a:cubicBezTo>
                  <a:lnTo>
                    <a:pt x="32620" y="20406"/>
                  </a:lnTo>
                  <a:cubicBezTo>
                    <a:pt x="31278" y="20002"/>
                    <a:pt x="29853" y="20016"/>
                    <a:pt x="28894" y="20100"/>
                  </a:cubicBezTo>
                  <a:lnTo>
                    <a:pt x="28894" y="20100"/>
                  </a:lnTo>
                  <a:cubicBezTo>
                    <a:pt x="27733" y="20204"/>
                    <a:pt x="26558" y="20364"/>
                    <a:pt x="25418" y="20517"/>
                  </a:cubicBezTo>
                  <a:lnTo>
                    <a:pt x="25418" y="20517"/>
                  </a:lnTo>
                  <a:cubicBezTo>
                    <a:pt x="23248" y="20816"/>
                    <a:pt x="21003" y="21115"/>
                    <a:pt x="18869" y="21024"/>
                  </a:cubicBezTo>
                  <a:lnTo>
                    <a:pt x="18869" y="21024"/>
                  </a:lnTo>
                  <a:cubicBezTo>
                    <a:pt x="15427" y="20878"/>
                    <a:pt x="12535" y="19641"/>
                    <a:pt x="10721" y="17541"/>
                  </a:cubicBezTo>
                  <a:lnTo>
                    <a:pt x="10721" y="17541"/>
                  </a:lnTo>
                  <a:cubicBezTo>
                    <a:pt x="9984" y="16693"/>
                    <a:pt x="9330" y="15685"/>
                    <a:pt x="8711" y="14455"/>
                  </a:cubicBezTo>
                  <a:lnTo>
                    <a:pt x="8711" y="14455"/>
                  </a:lnTo>
                  <a:cubicBezTo>
                    <a:pt x="8120" y="13273"/>
                    <a:pt x="7648" y="12000"/>
                    <a:pt x="7196" y="10770"/>
                  </a:cubicBezTo>
                  <a:lnTo>
                    <a:pt x="7196" y="10770"/>
                  </a:lnTo>
                  <a:cubicBezTo>
                    <a:pt x="6932" y="10061"/>
                    <a:pt x="6654" y="9324"/>
                    <a:pt x="6362" y="8601"/>
                  </a:cubicBezTo>
                  <a:lnTo>
                    <a:pt x="6362" y="8601"/>
                  </a:lnTo>
                  <a:cubicBezTo>
                    <a:pt x="4776" y="4763"/>
                    <a:pt x="2767" y="2031"/>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5"/>
            <p:cNvSpPr/>
            <p:nvPr/>
          </p:nvSpPr>
          <p:spPr>
            <a:xfrm>
              <a:off x="3841625" y="1212225"/>
              <a:ext cx="904850" cy="563500"/>
            </a:xfrm>
            <a:custGeom>
              <a:rect b="b" l="l" r="r" t="t"/>
              <a:pathLst>
                <a:path extrusionOk="0" h="22540" w="36194">
                  <a:moveTo>
                    <a:pt x="14" y="8"/>
                  </a:moveTo>
                  <a:cubicBezTo>
                    <a:pt x="0" y="22"/>
                    <a:pt x="0" y="43"/>
                    <a:pt x="14" y="50"/>
                  </a:cubicBezTo>
                  <a:lnTo>
                    <a:pt x="14" y="50"/>
                  </a:lnTo>
                  <a:cubicBezTo>
                    <a:pt x="2649" y="2128"/>
                    <a:pt x="4575" y="4902"/>
                    <a:pt x="6264" y="9032"/>
                  </a:cubicBezTo>
                  <a:lnTo>
                    <a:pt x="6264" y="9032"/>
                  </a:lnTo>
                  <a:cubicBezTo>
                    <a:pt x="6508" y="9637"/>
                    <a:pt x="6744" y="10255"/>
                    <a:pt x="6966" y="10853"/>
                  </a:cubicBezTo>
                  <a:lnTo>
                    <a:pt x="6966" y="10853"/>
                  </a:lnTo>
                  <a:cubicBezTo>
                    <a:pt x="7502" y="12251"/>
                    <a:pt x="8051" y="13697"/>
                    <a:pt x="8753" y="15018"/>
                  </a:cubicBezTo>
                  <a:lnTo>
                    <a:pt x="8753" y="15018"/>
                  </a:lnTo>
                  <a:cubicBezTo>
                    <a:pt x="9421" y="16255"/>
                    <a:pt x="10130" y="17270"/>
                    <a:pt x="10929" y="18132"/>
                  </a:cubicBezTo>
                  <a:lnTo>
                    <a:pt x="10929" y="18132"/>
                  </a:lnTo>
                  <a:cubicBezTo>
                    <a:pt x="12883" y="20232"/>
                    <a:pt x="15914" y="21414"/>
                    <a:pt x="19453" y="21469"/>
                  </a:cubicBezTo>
                  <a:lnTo>
                    <a:pt x="19453" y="21469"/>
                  </a:lnTo>
                  <a:cubicBezTo>
                    <a:pt x="21552" y="21497"/>
                    <a:pt x="23742" y="21149"/>
                    <a:pt x="25863" y="20816"/>
                  </a:cubicBezTo>
                  <a:lnTo>
                    <a:pt x="25863" y="20816"/>
                  </a:lnTo>
                  <a:cubicBezTo>
                    <a:pt x="27079" y="20628"/>
                    <a:pt x="28331" y="20433"/>
                    <a:pt x="29561" y="20301"/>
                  </a:cubicBezTo>
                  <a:lnTo>
                    <a:pt x="29561" y="20301"/>
                  </a:lnTo>
                  <a:cubicBezTo>
                    <a:pt x="31070" y="20148"/>
                    <a:pt x="34734" y="20051"/>
                    <a:pt x="36131" y="22526"/>
                  </a:cubicBezTo>
                  <a:lnTo>
                    <a:pt x="36131" y="22526"/>
                  </a:lnTo>
                  <a:cubicBezTo>
                    <a:pt x="36138" y="22533"/>
                    <a:pt x="36152" y="22540"/>
                    <a:pt x="36159" y="22540"/>
                  </a:cubicBezTo>
                  <a:lnTo>
                    <a:pt x="36159" y="22540"/>
                  </a:lnTo>
                  <a:cubicBezTo>
                    <a:pt x="36166" y="22540"/>
                    <a:pt x="36166" y="22540"/>
                    <a:pt x="36173" y="22533"/>
                  </a:cubicBezTo>
                  <a:lnTo>
                    <a:pt x="36173" y="22533"/>
                  </a:lnTo>
                  <a:cubicBezTo>
                    <a:pt x="36187" y="22526"/>
                    <a:pt x="36194" y="22512"/>
                    <a:pt x="36187" y="22498"/>
                  </a:cubicBezTo>
                  <a:lnTo>
                    <a:pt x="36187" y="22498"/>
                  </a:lnTo>
                  <a:cubicBezTo>
                    <a:pt x="34768" y="19995"/>
                    <a:pt x="31077" y="20086"/>
                    <a:pt x="29554" y="20246"/>
                  </a:cubicBezTo>
                  <a:lnTo>
                    <a:pt x="29554" y="20246"/>
                  </a:lnTo>
                  <a:cubicBezTo>
                    <a:pt x="28324" y="20371"/>
                    <a:pt x="27072" y="20572"/>
                    <a:pt x="25856" y="20760"/>
                  </a:cubicBezTo>
                  <a:lnTo>
                    <a:pt x="25856" y="20760"/>
                  </a:lnTo>
                  <a:cubicBezTo>
                    <a:pt x="23735" y="21094"/>
                    <a:pt x="21545" y="21435"/>
                    <a:pt x="19460" y="21407"/>
                  </a:cubicBezTo>
                  <a:lnTo>
                    <a:pt x="19460" y="21407"/>
                  </a:lnTo>
                  <a:cubicBezTo>
                    <a:pt x="15928" y="21358"/>
                    <a:pt x="12918" y="20183"/>
                    <a:pt x="10971" y="18091"/>
                  </a:cubicBezTo>
                  <a:lnTo>
                    <a:pt x="10971" y="18091"/>
                  </a:lnTo>
                  <a:cubicBezTo>
                    <a:pt x="10178" y="17235"/>
                    <a:pt x="9469" y="16220"/>
                    <a:pt x="8809" y="14990"/>
                  </a:cubicBezTo>
                  <a:lnTo>
                    <a:pt x="8809" y="14990"/>
                  </a:lnTo>
                  <a:cubicBezTo>
                    <a:pt x="8100" y="13669"/>
                    <a:pt x="7550" y="12230"/>
                    <a:pt x="7022" y="10839"/>
                  </a:cubicBezTo>
                  <a:lnTo>
                    <a:pt x="7022" y="10839"/>
                  </a:lnTo>
                  <a:cubicBezTo>
                    <a:pt x="6800" y="10235"/>
                    <a:pt x="6563" y="9616"/>
                    <a:pt x="6313" y="9011"/>
                  </a:cubicBezTo>
                  <a:lnTo>
                    <a:pt x="6313" y="9011"/>
                  </a:lnTo>
                  <a:cubicBezTo>
                    <a:pt x="4630" y="4867"/>
                    <a:pt x="2698" y="2093"/>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5"/>
            <p:cNvSpPr/>
            <p:nvPr/>
          </p:nvSpPr>
          <p:spPr>
            <a:xfrm>
              <a:off x="3819550" y="1212225"/>
              <a:ext cx="925700" cy="562825"/>
            </a:xfrm>
            <a:custGeom>
              <a:rect b="b" l="l" r="r" t="t"/>
              <a:pathLst>
                <a:path extrusionOk="0" h="22513" w="37028">
                  <a:moveTo>
                    <a:pt x="14" y="8"/>
                  </a:moveTo>
                  <a:cubicBezTo>
                    <a:pt x="0" y="22"/>
                    <a:pt x="0" y="36"/>
                    <a:pt x="14" y="50"/>
                  </a:cubicBezTo>
                  <a:lnTo>
                    <a:pt x="14" y="50"/>
                  </a:lnTo>
                  <a:cubicBezTo>
                    <a:pt x="2566" y="2177"/>
                    <a:pt x="4422" y="4986"/>
                    <a:pt x="6216" y="9442"/>
                  </a:cubicBezTo>
                  <a:lnTo>
                    <a:pt x="6216" y="9442"/>
                  </a:lnTo>
                  <a:cubicBezTo>
                    <a:pt x="6410" y="9929"/>
                    <a:pt x="6605" y="10422"/>
                    <a:pt x="6786" y="10902"/>
                  </a:cubicBezTo>
                  <a:lnTo>
                    <a:pt x="6786" y="10902"/>
                  </a:lnTo>
                  <a:cubicBezTo>
                    <a:pt x="7391" y="12466"/>
                    <a:pt x="8016" y="14086"/>
                    <a:pt x="8851" y="15553"/>
                  </a:cubicBezTo>
                  <a:lnTo>
                    <a:pt x="8851" y="15553"/>
                  </a:lnTo>
                  <a:cubicBezTo>
                    <a:pt x="9560" y="16797"/>
                    <a:pt x="10317" y="17819"/>
                    <a:pt x="11180" y="18681"/>
                  </a:cubicBezTo>
                  <a:lnTo>
                    <a:pt x="11180" y="18681"/>
                  </a:lnTo>
                  <a:cubicBezTo>
                    <a:pt x="13265" y="20774"/>
                    <a:pt x="16415" y="21907"/>
                    <a:pt x="20044" y="21852"/>
                  </a:cubicBezTo>
                  <a:lnTo>
                    <a:pt x="20044" y="21852"/>
                  </a:lnTo>
                  <a:cubicBezTo>
                    <a:pt x="22095" y="21817"/>
                    <a:pt x="24243" y="21435"/>
                    <a:pt x="26315" y="21066"/>
                  </a:cubicBezTo>
                  <a:lnTo>
                    <a:pt x="26315" y="21066"/>
                  </a:lnTo>
                  <a:cubicBezTo>
                    <a:pt x="27594" y="20837"/>
                    <a:pt x="28922" y="20600"/>
                    <a:pt x="30229" y="20447"/>
                  </a:cubicBezTo>
                  <a:lnTo>
                    <a:pt x="30229" y="20447"/>
                  </a:lnTo>
                  <a:cubicBezTo>
                    <a:pt x="34727" y="19912"/>
                    <a:pt x="36437" y="21706"/>
                    <a:pt x="36965" y="22498"/>
                  </a:cubicBezTo>
                  <a:lnTo>
                    <a:pt x="36965" y="22498"/>
                  </a:lnTo>
                  <a:cubicBezTo>
                    <a:pt x="36972" y="22512"/>
                    <a:pt x="36986" y="22512"/>
                    <a:pt x="36993" y="22512"/>
                  </a:cubicBezTo>
                  <a:lnTo>
                    <a:pt x="36993" y="22512"/>
                  </a:lnTo>
                  <a:cubicBezTo>
                    <a:pt x="37000" y="22512"/>
                    <a:pt x="37000" y="22512"/>
                    <a:pt x="37007" y="22512"/>
                  </a:cubicBezTo>
                  <a:lnTo>
                    <a:pt x="37007" y="22512"/>
                  </a:lnTo>
                  <a:cubicBezTo>
                    <a:pt x="37021" y="22498"/>
                    <a:pt x="37028" y="22484"/>
                    <a:pt x="37014" y="22470"/>
                  </a:cubicBezTo>
                  <a:lnTo>
                    <a:pt x="37014" y="22470"/>
                  </a:lnTo>
                  <a:cubicBezTo>
                    <a:pt x="36388" y="21532"/>
                    <a:pt x="35387" y="20885"/>
                    <a:pt x="34025" y="20552"/>
                  </a:cubicBezTo>
                  <a:lnTo>
                    <a:pt x="34025" y="20552"/>
                  </a:lnTo>
                  <a:cubicBezTo>
                    <a:pt x="32634" y="20211"/>
                    <a:pt x="31188" y="20274"/>
                    <a:pt x="30222" y="20392"/>
                  </a:cubicBezTo>
                  <a:lnTo>
                    <a:pt x="30222" y="20392"/>
                  </a:lnTo>
                  <a:cubicBezTo>
                    <a:pt x="28915" y="20545"/>
                    <a:pt x="27587" y="20781"/>
                    <a:pt x="26301" y="21010"/>
                  </a:cubicBezTo>
                  <a:lnTo>
                    <a:pt x="26301" y="21010"/>
                  </a:lnTo>
                  <a:cubicBezTo>
                    <a:pt x="24236" y="21379"/>
                    <a:pt x="22088" y="21761"/>
                    <a:pt x="20044" y="21789"/>
                  </a:cubicBezTo>
                  <a:lnTo>
                    <a:pt x="20044" y="21789"/>
                  </a:lnTo>
                  <a:cubicBezTo>
                    <a:pt x="16428" y="21845"/>
                    <a:pt x="13293" y="20725"/>
                    <a:pt x="11221" y="18640"/>
                  </a:cubicBezTo>
                  <a:lnTo>
                    <a:pt x="11221" y="18640"/>
                  </a:lnTo>
                  <a:cubicBezTo>
                    <a:pt x="10366" y="17785"/>
                    <a:pt x="9608" y="16763"/>
                    <a:pt x="8899" y="15518"/>
                  </a:cubicBezTo>
                  <a:lnTo>
                    <a:pt x="8899" y="15518"/>
                  </a:lnTo>
                  <a:cubicBezTo>
                    <a:pt x="8072" y="14065"/>
                    <a:pt x="7446" y="12445"/>
                    <a:pt x="6841" y="10881"/>
                  </a:cubicBezTo>
                  <a:lnTo>
                    <a:pt x="6841" y="10881"/>
                  </a:lnTo>
                  <a:cubicBezTo>
                    <a:pt x="6654" y="10401"/>
                    <a:pt x="6466" y="9908"/>
                    <a:pt x="6271" y="9421"/>
                  </a:cubicBezTo>
                  <a:lnTo>
                    <a:pt x="6271" y="9421"/>
                  </a:lnTo>
                  <a:cubicBezTo>
                    <a:pt x="4471" y="4958"/>
                    <a:pt x="2614" y="2142"/>
                    <a:pt x="56" y="8"/>
                  </a:cubicBezTo>
                  <a:lnTo>
                    <a:pt x="56" y="8"/>
                  </a:lnTo>
                  <a:cubicBezTo>
                    <a:pt x="49" y="1"/>
                    <a:pt x="42" y="1"/>
                    <a:pt x="35" y="1"/>
                  </a:cubicBezTo>
                  <a:lnTo>
                    <a:pt x="35" y="1"/>
                  </a:lnTo>
                  <a:cubicBezTo>
                    <a:pt x="28" y="1"/>
                    <a:pt x="14" y="1"/>
                    <a:pt x="14" y="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5"/>
            <p:cNvSpPr/>
            <p:nvPr/>
          </p:nvSpPr>
          <p:spPr>
            <a:xfrm>
              <a:off x="3797475" y="1212225"/>
              <a:ext cx="946400" cy="562300"/>
            </a:xfrm>
            <a:custGeom>
              <a:rect b="b" l="l" r="r" t="t"/>
              <a:pathLst>
                <a:path extrusionOk="0" h="22492" w="37856">
                  <a:moveTo>
                    <a:pt x="14" y="8"/>
                  </a:moveTo>
                  <a:cubicBezTo>
                    <a:pt x="0" y="22"/>
                    <a:pt x="0" y="36"/>
                    <a:pt x="14" y="50"/>
                  </a:cubicBezTo>
                  <a:lnTo>
                    <a:pt x="14" y="50"/>
                  </a:lnTo>
                  <a:cubicBezTo>
                    <a:pt x="3059" y="2726"/>
                    <a:pt x="4777" y="6341"/>
                    <a:pt x="6174" y="9845"/>
                  </a:cubicBezTo>
                  <a:lnTo>
                    <a:pt x="6174" y="9845"/>
                  </a:lnTo>
                  <a:cubicBezTo>
                    <a:pt x="6313" y="10207"/>
                    <a:pt x="6452" y="10568"/>
                    <a:pt x="6591" y="10923"/>
                  </a:cubicBezTo>
                  <a:lnTo>
                    <a:pt x="6591" y="10923"/>
                  </a:lnTo>
                  <a:cubicBezTo>
                    <a:pt x="7272" y="12675"/>
                    <a:pt x="7975" y="14475"/>
                    <a:pt x="8941" y="16088"/>
                  </a:cubicBezTo>
                  <a:lnTo>
                    <a:pt x="8941" y="16088"/>
                  </a:lnTo>
                  <a:cubicBezTo>
                    <a:pt x="9699" y="17340"/>
                    <a:pt x="10512" y="18369"/>
                    <a:pt x="11430" y="19231"/>
                  </a:cubicBezTo>
                  <a:lnTo>
                    <a:pt x="11430" y="19231"/>
                  </a:lnTo>
                  <a:cubicBezTo>
                    <a:pt x="13648" y="21323"/>
                    <a:pt x="16922" y="22387"/>
                    <a:pt x="20635" y="22234"/>
                  </a:cubicBezTo>
                  <a:lnTo>
                    <a:pt x="20635" y="22234"/>
                  </a:lnTo>
                  <a:cubicBezTo>
                    <a:pt x="22644" y="22151"/>
                    <a:pt x="24743" y="21727"/>
                    <a:pt x="26766" y="21323"/>
                  </a:cubicBezTo>
                  <a:lnTo>
                    <a:pt x="26766" y="21323"/>
                  </a:lnTo>
                  <a:cubicBezTo>
                    <a:pt x="28122" y="21052"/>
                    <a:pt x="29520" y="20774"/>
                    <a:pt x="30889" y="20593"/>
                  </a:cubicBezTo>
                  <a:lnTo>
                    <a:pt x="30889" y="20593"/>
                  </a:lnTo>
                  <a:cubicBezTo>
                    <a:pt x="32377" y="20392"/>
                    <a:pt x="36027" y="20183"/>
                    <a:pt x="37800" y="22477"/>
                  </a:cubicBezTo>
                  <a:lnTo>
                    <a:pt x="37800" y="22477"/>
                  </a:lnTo>
                  <a:cubicBezTo>
                    <a:pt x="37807" y="22484"/>
                    <a:pt x="37821" y="22491"/>
                    <a:pt x="37827" y="22491"/>
                  </a:cubicBezTo>
                  <a:lnTo>
                    <a:pt x="37827" y="22491"/>
                  </a:lnTo>
                  <a:cubicBezTo>
                    <a:pt x="37834" y="22491"/>
                    <a:pt x="37841" y="22484"/>
                    <a:pt x="37841" y="22484"/>
                  </a:cubicBezTo>
                  <a:lnTo>
                    <a:pt x="37841" y="22484"/>
                  </a:lnTo>
                  <a:cubicBezTo>
                    <a:pt x="37855" y="22470"/>
                    <a:pt x="37855" y="22457"/>
                    <a:pt x="37848" y="22443"/>
                  </a:cubicBezTo>
                  <a:lnTo>
                    <a:pt x="37848" y="22443"/>
                  </a:lnTo>
                  <a:cubicBezTo>
                    <a:pt x="36055" y="20121"/>
                    <a:pt x="32377" y="20336"/>
                    <a:pt x="30882" y="20531"/>
                  </a:cubicBezTo>
                  <a:lnTo>
                    <a:pt x="30882" y="20531"/>
                  </a:lnTo>
                  <a:cubicBezTo>
                    <a:pt x="29506" y="20718"/>
                    <a:pt x="28108" y="20997"/>
                    <a:pt x="26760" y="21268"/>
                  </a:cubicBezTo>
                  <a:lnTo>
                    <a:pt x="26760" y="21268"/>
                  </a:lnTo>
                  <a:cubicBezTo>
                    <a:pt x="24729" y="21671"/>
                    <a:pt x="22637" y="22088"/>
                    <a:pt x="20635" y="22178"/>
                  </a:cubicBezTo>
                  <a:lnTo>
                    <a:pt x="20635" y="22178"/>
                  </a:lnTo>
                  <a:cubicBezTo>
                    <a:pt x="16936" y="22331"/>
                    <a:pt x="13682" y="21268"/>
                    <a:pt x="11472" y="19189"/>
                  </a:cubicBezTo>
                  <a:lnTo>
                    <a:pt x="11472" y="19189"/>
                  </a:lnTo>
                  <a:cubicBezTo>
                    <a:pt x="10554" y="18327"/>
                    <a:pt x="9747" y="17305"/>
                    <a:pt x="8990" y="16054"/>
                  </a:cubicBezTo>
                  <a:lnTo>
                    <a:pt x="8990" y="16054"/>
                  </a:lnTo>
                  <a:cubicBezTo>
                    <a:pt x="8023" y="14455"/>
                    <a:pt x="7328" y="12647"/>
                    <a:pt x="6647" y="10902"/>
                  </a:cubicBezTo>
                  <a:lnTo>
                    <a:pt x="6647" y="10902"/>
                  </a:lnTo>
                  <a:cubicBezTo>
                    <a:pt x="6508" y="10547"/>
                    <a:pt x="6369" y="10186"/>
                    <a:pt x="6223" y="9824"/>
                  </a:cubicBezTo>
                  <a:lnTo>
                    <a:pt x="6223" y="9824"/>
                  </a:lnTo>
                  <a:cubicBezTo>
                    <a:pt x="4825" y="6313"/>
                    <a:pt x="3108" y="2691"/>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5"/>
            <p:cNvSpPr/>
            <p:nvPr/>
          </p:nvSpPr>
          <p:spPr>
            <a:xfrm>
              <a:off x="3775400" y="1212225"/>
              <a:ext cx="967250" cy="570475"/>
            </a:xfrm>
            <a:custGeom>
              <a:rect b="b" l="l" r="r" t="t"/>
              <a:pathLst>
                <a:path extrusionOk="0" h="22819" w="38690">
                  <a:moveTo>
                    <a:pt x="14" y="8"/>
                  </a:moveTo>
                  <a:cubicBezTo>
                    <a:pt x="1" y="22"/>
                    <a:pt x="1" y="36"/>
                    <a:pt x="14" y="50"/>
                  </a:cubicBezTo>
                  <a:lnTo>
                    <a:pt x="14" y="50"/>
                  </a:lnTo>
                  <a:cubicBezTo>
                    <a:pt x="3046" y="2844"/>
                    <a:pt x="4693" y="6619"/>
                    <a:pt x="6125" y="10255"/>
                  </a:cubicBezTo>
                  <a:lnTo>
                    <a:pt x="6125" y="10255"/>
                  </a:lnTo>
                  <a:cubicBezTo>
                    <a:pt x="6216" y="10478"/>
                    <a:pt x="6299" y="10700"/>
                    <a:pt x="6390" y="10923"/>
                  </a:cubicBezTo>
                  <a:lnTo>
                    <a:pt x="6390" y="10923"/>
                  </a:lnTo>
                  <a:cubicBezTo>
                    <a:pt x="7140" y="12862"/>
                    <a:pt x="7919" y="14865"/>
                    <a:pt x="9038" y="16624"/>
                  </a:cubicBezTo>
                  <a:lnTo>
                    <a:pt x="9038" y="16624"/>
                  </a:lnTo>
                  <a:cubicBezTo>
                    <a:pt x="9838" y="17882"/>
                    <a:pt x="10700" y="18918"/>
                    <a:pt x="11680" y="19787"/>
                  </a:cubicBezTo>
                  <a:lnTo>
                    <a:pt x="11680" y="19787"/>
                  </a:lnTo>
                  <a:cubicBezTo>
                    <a:pt x="13794" y="21657"/>
                    <a:pt x="16735" y="22658"/>
                    <a:pt x="20065" y="22658"/>
                  </a:cubicBezTo>
                  <a:lnTo>
                    <a:pt x="20065" y="22658"/>
                  </a:lnTo>
                  <a:cubicBezTo>
                    <a:pt x="20447" y="22658"/>
                    <a:pt x="20829" y="22644"/>
                    <a:pt x="21226" y="22616"/>
                  </a:cubicBezTo>
                  <a:lnTo>
                    <a:pt x="21226" y="22616"/>
                  </a:lnTo>
                  <a:cubicBezTo>
                    <a:pt x="23193" y="22484"/>
                    <a:pt x="25251" y="22025"/>
                    <a:pt x="27232" y="21587"/>
                  </a:cubicBezTo>
                  <a:lnTo>
                    <a:pt x="27232" y="21587"/>
                  </a:lnTo>
                  <a:cubicBezTo>
                    <a:pt x="28651" y="21268"/>
                    <a:pt x="30118" y="20948"/>
                    <a:pt x="31557" y="20732"/>
                  </a:cubicBezTo>
                  <a:lnTo>
                    <a:pt x="31557" y="20732"/>
                  </a:lnTo>
                  <a:cubicBezTo>
                    <a:pt x="35825" y="20107"/>
                    <a:pt x="37828" y="21539"/>
                    <a:pt x="38641" y="22450"/>
                  </a:cubicBezTo>
                  <a:lnTo>
                    <a:pt x="38641" y="22450"/>
                  </a:lnTo>
                  <a:cubicBezTo>
                    <a:pt x="38648" y="22463"/>
                    <a:pt x="38669" y="22463"/>
                    <a:pt x="38676" y="22457"/>
                  </a:cubicBezTo>
                  <a:lnTo>
                    <a:pt x="38676" y="22457"/>
                  </a:lnTo>
                  <a:cubicBezTo>
                    <a:pt x="38690" y="22443"/>
                    <a:pt x="38690" y="22429"/>
                    <a:pt x="38683" y="22415"/>
                  </a:cubicBezTo>
                  <a:lnTo>
                    <a:pt x="38683" y="22415"/>
                  </a:lnTo>
                  <a:cubicBezTo>
                    <a:pt x="37862" y="21490"/>
                    <a:pt x="35839" y="20044"/>
                    <a:pt x="31550" y="20677"/>
                  </a:cubicBezTo>
                  <a:lnTo>
                    <a:pt x="31550" y="20677"/>
                  </a:lnTo>
                  <a:cubicBezTo>
                    <a:pt x="30104" y="20892"/>
                    <a:pt x="28637" y="21212"/>
                    <a:pt x="27225" y="21532"/>
                  </a:cubicBezTo>
                  <a:lnTo>
                    <a:pt x="27225" y="21532"/>
                  </a:lnTo>
                  <a:cubicBezTo>
                    <a:pt x="25237" y="21970"/>
                    <a:pt x="23186" y="22422"/>
                    <a:pt x="21219" y="22561"/>
                  </a:cubicBezTo>
                  <a:lnTo>
                    <a:pt x="21219" y="22561"/>
                  </a:lnTo>
                  <a:cubicBezTo>
                    <a:pt x="17437" y="22818"/>
                    <a:pt x="14065" y="21817"/>
                    <a:pt x="11722" y="19745"/>
                  </a:cubicBezTo>
                  <a:lnTo>
                    <a:pt x="11722" y="19745"/>
                  </a:lnTo>
                  <a:cubicBezTo>
                    <a:pt x="10749" y="18876"/>
                    <a:pt x="9887" y="17847"/>
                    <a:pt x="9087" y="16589"/>
                  </a:cubicBezTo>
                  <a:lnTo>
                    <a:pt x="9087" y="16589"/>
                  </a:lnTo>
                  <a:cubicBezTo>
                    <a:pt x="7975" y="14837"/>
                    <a:pt x="7196" y="12835"/>
                    <a:pt x="6438" y="10902"/>
                  </a:cubicBezTo>
                  <a:lnTo>
                    <a:pt x="6438" y="10902"/>
                  </a:lnTo>
                  <a:cubicBezTo>
                    <a:pt x="6355" y="10679"/>
                    <a:pt x="6264" y="10457"/>
                    <a:pt x="6181" y="10235"/>
                  </a:cubicBezTo>
                  <a:lnTo>
                    <a:pt x="6181" y="10235"/>
                  </a:lnTo>
                  <a:cubicBezTo>
                    <a:pt x="4749" y="6592"/>
                    <a:pt x="3094" y="2810"/>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5"/>
            <p:cNvSpPr/>
            <p:nvPr/>
          </p:nvSpPr>
          <p:spPr>
            <a:xfrm>
              <a:off x="3753325" y="1212225"/>
              <a:ext cx="988100" cy="582625"/>
            </a:xfrm>
            <a:custGeom>
              <a:rect b="b" l="l" r="r" t="t"/>
              <a:pathLst>
                <a:path extrusionOk="0" h="23305" w="39524">
                  <a:moveTo>
                    <a:pt x="14" y="8"/>
                  </a:moveTo>
                  <a:cubicBezTo>
                    <a:pt x="1" y="15"/>
                    <a:pt x="1" y="36"/>
                    <a:pt x="14" y="50"/>
                  </a:cubicBezTo>
                  <a:lnTo>
                    <a:pt x="14" y="50"/>
                  </a:lnTo>
                  <a:cubicBezTo>
                    <a:pt x="2879" y="2810"/>
                    <a:pt x="4457" y="6487"/>
                    <a:pt x="6084" y="10666"/>
                  </a:cubicBezTo>
                  <a:lnTo>
                    <a:pt x="6084" y="10666"/>
                  </a:lnTo>
                  <a:lnTo>
                    <a:pt x="6153" y="10846"/>
                  </a:lnTo>
                  <a:cubicBezTo>
                    <a:pt x="6988" y="13002"/>
                    <a:pt x="7850" y="15226"/>
                    <a:pt x="9129" y="17159"/>
                  </a:cubicBezTo>
                  <a:lnTo>
                    <a:pt x="9129" y="17159"/>
                  </a:lnTo>
                  <a:cubicBezTo>
                    <a:pt x="9970" y="18410"/>
                    <a:pt x="10909" y="19481"/>
                    <a:pt x="11938" y="20336"/>
                  </a:cubicBezTo>
                  <a:lnTo>
                    <a:pt x="11938" y="20336"/>
                  </a:lnTo>
                  <a:cubicBezTo>
                    <a:pt x="14086" y="22123"/>
                    <a:pt x="16985" y="23075"/>
                    <a:pt x="20218" y="23075"/>
                  </a:cubicBezTo>
                  <a:lnTo>
                    <a:pt x="20218" y="23075"/>
                  </a:lnTo>
                  <a:cubicBezTo>
                    <a:pt x="20739" y="23075"/>
                    <a:pt x="21274" y="23047"/>
                    <a:pt x="21810" y="22999"/>
                  </a:cubicBezTo>
                  <a:lnTo>
                    <a:pt x="21810" y="22999"/>
                  </a:lnTo>
                  <a:cubicBezTo>
                    <a:pt x="23749" y="22818"/>
                    <a:pt x="25765" y="22324"/>
                    <a:pt x="27712" y="21852"/>
                  </a:cubicBezTo>
                  <a:lnTo>
                    <a:pt x="27712" y="21852"/>
                  </a:lnTo>
                  <a:cubicBezTo>
                    <a:pt x="29186" y="21490"/>
                    <a:pt x="30715" y="21122"/>
                    <a:pt x="32217" y="20878"/>
                  </a:cubicBezTo>
                  <a:lnTo>
                    <a:pt x="32217" y="20878"/>
                  </a:lnTo>
                  <a:cubicBezTo>
                    <a:pt x="34039" y="20586"/>
                    <a:pt x="37397" y="20392"/>
                    <a:pt x="39475" y="22429"/>
                  </a:cubicBezTo>
                  <a:lnTo>
                    <a:pt x="39475" y="22429"/>
                  </a:lnTo>
                  <a:cubicBezTo>
                    <a:pt x="39482" y="22443"/>
                    <a:pt x="39503" y="22443"/>
                    <a:pt x="39517" y="22429"/>
                  </a:cubicBezTo>
                  <a:lnTo>
                    <a:pt x="39517" y="22429"/>
                  </a:lnTo>
                  <a:cubicBezTo>
                    <a:pt x="39524" y="22415"/>
                    <a:pt x="39524" y="22401"/>
                    <a:pt x="39517" y="22387"/>
                  </a:cubicBezTo>
                  <a:lnTo>
                    <a:pt x="39517" y="22387"/>
                  </a:lnTo>
                  <a:cubicBezTo>
                    <a:pt x="37424" y="20336"/>
                    <a:pt x="34039" y="20524"/>
                    <a:pt x="32210" y="20823"/>
                  </a:cubicBezTo>
                  <a:lnTo>
                    <a:pt x="32210" y="20823"/>
                  </a:lnTo>
                  <a:cubicBezTo>
                    <a:pt x="30702" y="21066"/>
                    <a:pt x="29179" y="21435"/>
                    <a:pt x="27698" y="21796"/>
                  </a:cubicBezTo>
                  <a:lnTo>
                    <a:pt x="27698" y="21796"/>
                  </a:lnTo>
                  <a:cubicBezTo>
                    <a:pt x="25752" y="22269"/>
                    <a:pt x="23735" y="22762"/>
                    <a:pt x="21810" y="22943"/>
                  </a:cubicBezTo>
                  <a:lnTo>
                    <a:pt x="21810" y="22943"/>
                  </a:lnTo>
                  <a:cubicBezTo>
                    <a:pt x="17951" y="23305"/>
                    <a:pt x="14461" y="22359"/>
                    <a:pt x="11972" y="20294"/>
                  </a:cubicBezTo>
                  <a:lnTo>
                    <a:pt x="11972" y="20294"/>
                  </a:lnTo>
                  <a:cubicBezTo>
                    <a:pt x="10950" y="19439"/>
                    <a:pt x="10012" y="18376"/>
                    <a:pt x="9178" y="17124"/>
                  </a:cubicBezTo>
                  <a:lnTo>
                    <a:pt x="9178" y="17124"/>
                  </a:lnTo>
                  <a:cubicBezTo>
                    <a:pt x="7905" y="15198"/>
                    <a:pt x="7043" y="12981"/>
                    <a:pt x="6209" y="10825"/>
                  </a:cubicBezTo>
                  <a:lnTo>
                    <a:pt x="6209" y="10825"/>
                  </a:lnTo>
                  <a:lnTo>
                    <a:pt x="6132" y="10645"/>
                  </a:lnTo>
                  <a:cubicBezTo>
                    <a:pt x="4506" y="6459"/>
                    <a:pt x="2927" y="2775"/>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5"/>
            <p:cNvSpPr/>
            <p:nvPr/>
          </p:nvSpPr>
          <p:spPr>
            <a:xfrm>
              <a:off x="3731250" y="1212225"/>
              <a:ext cx="1008975" cy="594975"/>
            </a:xfrm>
            <a:custGeom>
              <a:rect b="b" l="l" r="r" t="t"/>
              <a:pathLst>
                <a:path extrusionOk="0" h="23799" w="40359">
                  <a:moveTo>
                    <a:pt x="15" y="8"/>
                  </a:moveTo>
                  <a:cubicBezTo>
                    <a:pt x="1" y="15"/>
                    <a:pt x="1" y="36"/>
                    <a:pt x="15" y="50"/>
                  </a:cubicBezTo>
                  <a:lnTo>
                    <a:pt x="15" y="50"/>
                  </a:lnTo>
                  <a:cubicBezTo>
                    <a:pt x="2921" y="2969"/>
                    <a:pt x="4401" y="6821"/>
                    <a:pt x="5966" y="10888"/>
                  </a:cubicBezTo>
                  <a:lnTo>
                    <a:pt x="5966" y="10888"/>
                  </a:lnTo>
                  <a:lnTo>
                    <a:pt x="6035" y="11069"/>
                  </a:lnTo>
                  <a:cubicBezTo>
                    <a:pt x="7022" y="13641"/>
                    <a:pt x="7884" y="15762"/>
                    <a:pt x="9226" y="17694"/>
                  </a:cubicBezTo>
                  <a:lnTo>
                    <a:pt x="9226" y="17694"/>
                  </a:lnTo>
                  <a:cubicBezTo>
                    <a:pt x="10109" y="18953"/>
                    <a:pt x="11103" y="20030"/>
                    <a:pt x="12188" y="20892"/>
                  </a:cubicBezTo>
                  <a:lnTo>
                    <a:pt x="12188" y="20892"/>
                  </a:lnTo>
                  <a:cubicBezTo>
                    <a:pt x="14385" y="22616"/>
                    <a:pt x="17166" y="23506"/>
                    <a:pt x="20308" y="23506"/>
                  </a:cubicBezTo>
                  <a:lnTo>
                    <a:pt x="20308" y="23506"/>
                  </a:lnTo>
                  <a:cubicBezTo>
                    <a:pt x="20989" y="23506"/>
                    <a:pt x="21692" y="23465"/>
                    <a:pt x="22401" y="23381"/>
                  </a:cubicBezTo>
                  <a:lnTo>
                    <a:pt x="22401" y="23381"/>
                  </a:lnTo>
                  <a:cubicBezTo>
                    <a:pt x="24306" y="23159"/>
                    <a:pt x="26287" y="22630"/>
                    <a:pt x="28199" y="22123"/>
                  </a:cubicBezTo>
                  <a:lnTo>
                    <a:pt x="28199" y="22123"/>
                  </a:lnTo>
                  <a:cubicBezTo>
                    <a:pt x="29735" y="21720"/>
                    <a:pt x="31320" y="21295"/>
                    <a:pt x="32885" y="21017"/>
                  </a:cubicBezTo>
                  <a:lnTo>
                    <a:pt x="32885" y="21017"/>
                  </a:lnTo>
                  <a:cubicBezTo>
                    <a:pt x="35088" y="20635"/>
                    <a:pt x="38168" y="20559"/>
                    <a:pt x="40310" y="22401"/>
                  </a:cubicBezTo>
                  <a:lnTo>
                    <a:pt x="40310" y="22401"/>
                  </a:lnTo>
                  <a:cubicBezTo>
                    <a:pt x="40324" y="22415"/>
                    <a:pt x="40337" y="22415"/>
                    <a:pt x="40351" y="22401"/>
                  </a:cubicBezTo>
                  <a:lnTo>
                    <a:pt x="40351" y="22401"/>
                  </a:lnTo>
                  <a:cubicBezTo>
                    <a:pt x="40358" y="22387"/>
                    <a:pt x="40358" y="22373"/>
                    <a:pt x="40344" y="22359"/>
                  </a:cubicBezTo>
                  <a:lnTo>
                    <a:pt x="40344" y="22359"/>
                  </a:lnTo>
                  <a:cubicBezTo>
                    <a:pt x="38189" y="20503"/>
                    <a:pt x="35095" y="20572"/>
                    <a:pt x="32878" y="20962"/>
                  </a:cubicBezTo>
                  <a:lnTo>
                    <a:pt x="32878" y="20962"/>
                  </a:lnTo>
                  <a:cubicBezTo>
                    <a:pt x="31306" y="21240"/>
                    <a:pt x="29721" y="21657"/>
                    <a:pt x="28185" y="22067"/>
                  </a:cubicBezTo>
                  <a:lnTo>
                    <a:pt x="28185" y="22067"/>
                  </a:lnTo>
                  <a:cubicBezTo>
                    <a:pt x="26273" y="22575"/>
                    <a:pt x="24292" y="23103"/>
                    <a:pt x="22394" y="23326"/>
                  </a:cubicBezTo>
                  <a:lnTo>
                    <a:pt x="22394" y="23326"/>
                  </a:lnTo>
                  <a:cubicBezTo>
                    <a:pt x="18403" y="23798"/>
                    <a:pt x="14885" y="22936"/>
                    <a:pt x="12223" y="20844"/>
                  </a:cubicBezTo>
                  <a:lnTo>
                    <a:pt x="12223" y="20844"/>
                  </a:lnTo>
                  <a:cubicBezTo>
                    <a:pt x="11145" y="19988"/>
                    <a:pt x="10151" y="18918"/>
                    <a:pt x="9275" y="17659"/>
                  </a:cubicBezTo>
                  <a:lnTo>
                    <a:pt x="9275" y="17659"/>
                  </a:lnTo>
                  <a:cubicBezTo>
                    <a:pt x="7933" y="15734"/>
                    <a:pt x="7078" y="13613"/>
                    <a:pt x="6091" y="11048"/>
                  </a:cubicBezTo>
                  <a:lnTo>
                    <a:pt x="6091" y="11048"/>
                  </a:lnTo>
                  <a:lnTo>
                    <a:pt x="6021" y="10867"/>
                  </a:lnTo>
                  <a:cubicBezTo>
                    <a:pt x="4450" y="6793"/>
                    <a:pt x="2969" y="2942"/>
                    <a:pt x="56" y="8"/>
                  </a:cubicBezTo>
                  <a:lnTo>
                    <a:pt x="56" y="8"/>
                  </a:lnTo>
                  <a:cubicBezTo>
                    <a:pt x="49" y="1"/>
                    <a:pt x="42" y="1"/>
                    <a:pt x="35" y="1"/>
                  </a:cubicBezTo>
                  <a:lnTo>
                    <a:pt x="35" y="1"/>
                  </a:lnTo>
                  <a:cubicBezTo>
                    <a:pt x="28"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5"/>
            <p:cNvSpPr/>
            <p:nvPr/>
          </p:nvSpPr>
          <p:spPr>
            <a:xfrm>
              <a:off x="3709175" y="1212225"/>
              <a:ext cx="1029825" cy="607125"/>
            </a:xfrm>
            <a:custGeom>
              <a:rect b="b" l="l" r="r" t="t"/>
              <a:pathLst>
                <a:path extrusionOk="0" h="24285" w="41193">
                  <a:moveTo>
                    <a:pt x="15" y="8"/>
                  </a:moveTo>
                  <a:cubicBezTo>
                    <a:pt x="1" y="15"/>
                    <a:pt x="1" y="36"/>
                    <a:pt x="15" y="50"/>
                  </a:cubicBezTo>
                  <a:lnTo>
                    <a:pt x="15" y="50"/>
                  </a:lnTo>
                  <a:cubicBezTo>
                    <a:pt x="2754" y="2921"/>
                    <a:pt x="4151" y="6619"/>
                    <a:pt x="5632" y="10533"/>
                  </a:cubicBezTo>
                  <a:lnTo>
                    <a:pt x="5632" y="10533"/>
                  </a:lnTo>
                  <a:cubicBezTo>
                    <a:pt x="5750" y="10846"/>
                    <a:pt x="5868" y="11159"/>
                    <a:pt x="5994" y="11479"/>
                  </a:cubicBezTo>
                  <a:lnTo>
                    <a:pt x="5994" y="11479"/>
                  </a:lnTo>
                  <a:cubicBezTo>
                    <a:pt x="6897" y="13864"/>
                    <a:pt x="7836" y="16179"/>
                    <a:pt x="9317" y="18230"/>
                  </a:cubicBezTo>
                  <a:lnTo>
                    <a:pt x="9317" y="18230"/>
                  </a:lnTo>
                  <a:cubicBezTo>
                    <a:pt x="10248" y="19502"/>
                    <a:pt x="11298" y="20579"/>
                    <a:pt x="12438" y="21441"/>
                  </a:cubicBezTo>
                  <a:lnTo>
                    <a:pt x="12438" y="21441"/>
                  </a:lnTo>
                  <a:cubicBezTo>
                    <a:pt x="14663" y="23096"/>
                    <a:pt x="17402" y="23951"/>
                    <a:pt x="20468" y="23951"/>
                  </a:cubicBezTo>
                  <a:lnTo>
                    <a:pt x="20468" y="23951"/>
                  </a:lnTo>
                  <a:cubicBezTo>
                    <a:pt x="21288" y="23951"/>
                    <a:pt x="22130" y="23889"/>
                    <a:pt x="22992" y="23764"/>
                  </a:cubicBezTo>
                  <a:lnTo>
                    <a:pt x="22992" y="23764"/>
                  </a:lnTo>
                  <a:cubicBezTo>
                    <a:pt x="24869" y="23499"/>
                    <a:pt x="26815" y="22943"/>
                    <a:pt x="28699" y="22401"/>
                  </a:cubicBezTo>
                  <a:lnTo>
                    <a:pt x="28699" y="22401"/>
                  </a:lnTo>
                  <a:cubicBezTo>
                    <a:pt x="30285" y="21942"/>
                    <a:pt x="31925" y="21469"/>
                    <a:pt x="33545" y="21163"/>
                  </a:cubicBezTo>
                  <a:lnTo>
                    <a:pt x="33545" y="21163"/>
                  </a:lnTo>
                  <a:cubicBezTo>
                    <a:pt x="36736" y="20566"/>
                    <a:pt x="39288" y="20969"/>
                    <a:pt x="41144" y="22380"/>
                  </a:cubicBezTo>
                  <a:lnTo>
                    <a:pt x="41144" y="22380"/>
                  </a:lnTo>
                  <a:cubicBezTo>
                    <a:pt x="41158" y="22387"/>
                    <a:pt x="41172" y="22387"/>
                    <a:pt x="41186" y="22373"/>
                  </a:cubicBezTo>
                  <a:lnTo>
                    <a:pt x="41186" y="22373"/>
                  </a:lnTo>
                  <a:cubicBezTo>
                    <a:pt x="41193" y="22359"/>
                    <a:pt x="41193" y="22345"/>
                    <a:pt x="41179" y="22331"/>
                  </a:cubicBezTo>
                  <a:lnTo>
                    <a:pt x="41179" y="22331"/>
                  </a:lnTo>
                  <a:cubicBezTo>
                    <a:pt x="39309" y="20913"/>
                    <a:pt x="36743" y="20503"/>
                    <a:pt x="33538" y="21108"/>
                  </a:cubicBezTo>
                  <a:lnTo>
                    <a:pt x="33538" y="21108"/>
                  </a:lnTo>
                  <a:cubicBezTo>
                    <a:pt x="31911" y="21414"/>
                    <a:pt x="30271" y="21886"/>
                    <a:pt x="28679" y="22345"/>
                  </a:cubicBezTo>
                  <a:lnTo>
                    <a:pt x="28679" y="22345"/>
                  </a:lnTo>
                  <a:cubicBezTo>
                    <a:pt x="26802" y="22888"/>
                    <a:pt x="24855" y="23444"/>
                    <a:pt x="22985" y="23708"/>
                  </a:cubicBezTo>
                  <a:lnTo>
                    <a:pt x="22985" y="23708"/>
                  </a:lnTo>
                  <a:cubicBezTo>
                    <a:pt x="18911" y="24285"/>
                    <a:pt x="15275" y="23485"/>
                    <a:pt x="12473" y="21393"/>
                  </a:cubicBezTo>
                  <a:lnTo>
                    <a:pt x="12473" y="21393"/>
                  </a:lnTo>
                  <a:cubicBezTo>
                    <a:pt x="11333" y="20538"/>
                    <a:pt x="10290" y="19460"/>
                    <a:pt x="9365" y="18195"/>
                  </a:cubicBezTo>
                  <a:lnTo>
                    <a:pt x="9365" y="18195"/>
                  </a:lnTo>
                  <a:cubicBezTo>
                    <a:pt x="7891" y="16151"/>
                    <a:pt x="6953" y="13843"/>
                    <a:pt x="6042" y="11458"/>
                  </a:cubicBezTo>
                  <a:lnTo>
                    <a:pt x="6042" y="11458"/>
                  </a:lnTo>
                  <a:cubicBezTo>
                    <a:pt x="5924" y="11145"/>
                    <a:pt x="5806" y="10825"/>
                    <a:pt x="5688" y="10513"/>
                  </a:cubicBezTo>
                  <a:lnTo>
                    <a:pt x="5688" y="10513"/>
                  </a:lnTo>
                  <a:cubicBezTo>
                    <a:pt x="4200" y="6592"/>
                    <a:pt x="2802" y="2886"/>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5"/>
            <p:cNvSpPr/>
            <p:nvPr/>
          </p:nvSpPr>
          <p:spPr>
            <a:xfrm>
              <a:off x="3687100" y="1212225"/>
              <a:ext cx="1050675" cy="619475"/>
            </a:xfrm>
            <a:custGeom>
              <a:rect b="b" l="l" r="r" t="t"/>
              <a:pathLst>
                <a:path extrusionOk="0" h="24779" w="42027">
                  <a:moveTo>
                    <a:pt x="15" y="8"/>
                  </a:moveTo>
                  <a:cubicBezTo>
                    <a:pt x="1" y="15"/>
                    <a:pt x="1" y="36"/>
                    <a:pt x="15" y="50"/>
                  </a:cubicBezTo>
                  <a:lnTo>
                    <a:pt x="15" y="50"/>
                  </a:lnTo>
                  <a:cubicBezTo>
                    <a:pt x="2622" y="2893"/>
                    <a:pt x="3950" y="6494"/>
                    <a:pt x="5354" y="10304"/>
                  </a:cubicBezTo>
                  <a:lnTo>
                    <a:pt x="5354" y="10304"/>
                  </a:lnTo>
                  <a:cubicBezTo>
                    <a:pt x="5549" y="10819"/>
                    <a:pt x="5743" y="11354"/>
                    <a:pt x="5945" y="11882"/>
                  </a:cubicBezTo>
                  <a:lnTo>
                    <a:pt x="5945" y="11882"/>
                  </a:lnTo>
                  <a:cubicBezTo>
                    <a:pt x="6772" y="14086"/>
                    <a:pt x="7794" y="16610"/>
                    <a:pt x="9414" y="18765"/>
                  </a:cubicBezTo>
                  <a:lnTo>
                    <a:pt x="9414" y="18765"/>
                  </a:lnTo>
                  <a:cubicBezTo>
                    <a:pt x="10387" y="20051"/>
                    <a:pt x="11486" y="21136"/>
                    <a:pt x="12689" y="21991"/>
                  </a:cubicBezTo>
                  <a:lnTo>
                    <a:pt x="12689" y="21991"/>
                  </a:lnTo>
                  <a:cubicBezTo>
                    <a:pt x="14934" y="23583"/>
                    <a:pt x="17646" y="24396"/>
                    <a:pt x="20642" y="24396"/>
                  </a:cubicBezTo>
                  <a:lnTo>
                    <a:pt x="20642" y="24396"/>
                  </a:lnTo>
                  <a:cubicBezTo>
                    <a:pt x="21594" y="24396"/>
                    <a:pt x="22575" y="24313"/>
                    <a:pt x="23583" y="24153"/>
                  </a:cubicBezTo>
                  <a:lnTo>
                    <a:pt x="23583" y="24153"/>
                  </a:lnTo>
                  <a:cubicBezTo>
                    <a:pt x="25425" y="23847"/>
                    <a:pt x="27337" y="23256"/>
                    <a:pt x="29179" y="22679"/>
                  </a:cubicBezTo>
                  <a:lnTo>
                    <a:pt x="29179" y="22679"/>
                  </a:lnTo>
                  <a:cubicBezTo>
                    <a:pt x="30827" y="22171"/>
                    <a:pt x="32530" y="21643"/>
                    <a:pt x="34213" y="21309"/>
                  </a:cubicBezTo>
                  <a:lnTo>
                    <a:pt x="34213" y="21309"/>
                  </a:lnTo>
                  <a:cubicBezTo>
                    <a:pt x="37376" y="20663"/>
                    <a:pt x="39990" y="21017"/>
                    <a:pt x="41978" y="22352"/>
                  </a:cubicBezTo>
                  <a:lnTo>
                    <a:pt x="41978" y="22352"/>
                  </a:lnTo>
                  <a:cubicBezTo>
                    <a:pt x="41992" y="22366"/>
                    <a:pt x="42006" y="22359"/>
                    <a:pt x="42020" y="22345"/>
                  </a:cubicBezTo>
                  <a:lnTo>
                    <a:pt x="42020" y="22345"/>
                  </a:lnTo>
                  <a:cubicBezTo>
                    <a:pt x="42027" y="22331"/>
                    <a:pt x="42020" y="22317"/>
                    <a:pt x="42013" y="22304"/>
                  </a:cubicBezTo>
                  <a:lnTo>
                    <a:pt x="42013" y="22304"/>
                  </a:lnTo>
                  <a:cubicBezTo>
                    <a:pt x="40004" y="20962"/>
                    <a:pt x="37376" y="20600"/>
                    <a:pt x="34199" y="21247"/>
                  </a:cubicBezTo>
                  <a:lnTo>
                    <a:pt x="34199" y="21247"/>
                  </a:lnTo>
                  <a:cubicBezTo>
                    <a:pt x="32516" y="21587"/>
                    <a:pt x="30813" y="22116"/>
                    <a:pt x="29165" y="22623"/>
                  </a:cubicBezTo>
                  <a:lnTo>
                    <a:pt x="29165" y="22623"/>
                  </a:lnTo>
                  <a:cubicBezTo>
                    <a:pt x="27316" y="23200"/>
                    <a:pt x="25411" y="23791"/>
                    <a:pt x="23569" y="24090"/>
                  </a:cubicBezTo>
                  <a:lnTo>
                    <a:pt x="23569" y="24090"/>
                  </a:lnTo>
                  <a:cubicBezTo>
                    <a:pt x="19418" y="24779"/>
                    <a:pt x="15671" y="24035"/>
                    <a:pt x="12723" y="21949"/>
                  </a:cubicBezTo>
                  <a:lnTo>
                    <a:pt x="12723" y="21949"/>
                  </a:lnTo>
                  <a:cubicBezTo>
                    <a:pt x="11528" y="21094"/>
                    <a:pt x="10429" y="20009"/>
                    <a:pt x="9456" y="18730"/>
                  </a:cubicBezTo>
                  <a:lnTo>
                    <a:pt x="9456" y="18730"/>
                  </a:lnTo>
                  <a:cubicBezTo>
                    <a:pt x="7843" y="16582"/>
                    <a:pt x="6828" y="14058"/>
                    <a:pt x="6001" y="11861"/>
                  </a:cubicBezTo>
                  <a:lnTo>
                    <a:pt x="6001" y="11861"/>
                  </a:lnTo>
                  <a:cubicBezTo>
                    <a:pt x="5799" y="11340"/>
                    <a:pt x="5604" y="10798"/>
                    <a:pt x="5410" y="10283"/>
                  </a:cubicBezTo>
                  <a:lnTo>
                    <a:pt x="5410" y="10283"/>
                  </a:lnTo>
                  <a:cubicBezTo>
                    <a:pt x="3998" y="6466"/>
                    <a:pt x="2670" y="2858"/>
                    <a:pt x="56" y="8"/>
                  </a:cubicBezTo>
                  <a:lnTo>
                    <a:pt x="56" y="8"/>
                  </a:lnTo>
                  <a:cubicBezTo>
                    <a:pt x="49"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5"/>
            <p:cNvSpPr/>
            <p:nvPr/>
          </p:nvSpPr>
          <p:spPr>
            <a:xfrm>
              <a:off x="3665025" y="1212225"/>
              <a:ext cx="1071550" cy="631650"/>
            </a:xfrm>
            <a:custGeom>
              <a:rect b="b" l="l" r="r" t="t"/>
              <a:pathLst>
                <a:path extrusionOk="0" h="25266" w="42862">
                  <a:moveTo>
                    <a:pt x="15" y="8"/>
                  </a:moveTo>
                  <a:cubicBezTo>
                    <a:pt x="1" y="15"/>
                    <a:pt x="1" y="36"/>
                    <a:pt x="15" y="43"/>
                  </a:cubicBezTo>
                  <a:lnTo>
                    <a:pt x="15" y="43"/>
                  </a:lnTo>
                  <a:cubicBezTo>
                    <a:pt x="2511" y="2879"/>
                    <a:pt x="3783" y="6418"/>
                    <a:pt x="5125" y="10158"/>
                  </a:cubicBezTo>
                  <a:lnTo>
                    <a:pt x="5125" y="10158"/>
                  </a:lnTo>
                  <a:cubicBezTo>
                    <a:pt x="5375" y="10860"/>
                    <a:pt x="5632" y="11583"/>
                    <a:pt x="5903" y="12292"/>
                  </a:cubicBezTo>
                  <a:lnTo>
                    <a:pt x="5903" y="12292"/>
                  </a:lnTo>
                  <a:cubicBezTo>
                    <a:pt x="6786" y="14670"/>
                    <a:pt x="7836" y="17159"/>
                    <a:pt x="9505" y="19300"/>
                  </a:cubicBezTo>
                  <a:lnTo>
                    <a:pt x="9505" y="19300"/>
                  </a:lnTo>
                  <a:cubicBezTo>
                    <a:pt x="10527" y="20593"/>
                    <a:pt x="11681" y="21692"/>
                    <a:pt x="12946" y="22547"/>
                  </a:cubicBezTo>
                  <a:lnTo>
                    <a:pt x="12946" y="22547"/>
                  </a:lnTo>
                  <a:cubicBezTo>
                    <a:pt x="15205" y="24076"/>
                    <a:pt x="17889" y="24855"/>
                    <a:pt x="20823" y="24855"/>
                  </a:cubicBezTo>
                  <a:lnTo>
                    <a:pt x="20823" y="24855"/>
                  </a:lnTo>
                  <a:cubicBezTo>
                    <a:pt x="21907" y="24855"/>
                    <a:pt x="23027" y="24744"/>
                    <a:pt x="24167" y="24535"/>
                  </a:cubicBezTo>
                  <a:lnTo>
                    <a:pt x="24167" y="24535"/>
                  </a:lnTo>
                  <a:cubicBezTo>
                    <a:pt x="25995" y="24195"/>
                    <a:pt x="27886" y="23569"/>
                    <a:pt x="29715" y="22957"/>
                  </a:cubicBezTo>
                  <a:lnTo>
                    <a:pt x="29715" y="22957"/>
                  </a:lnTo>
                  <a:cubicBezTo>
                    <a:pt x="31404" y="22401"/>
                    <a:pt x="33149" y="21817"/>
                    <a:pt x="34880" y="21448"/>
                  </a:cubicBezTo>
                  <a:lnTo>
                    <a:pt x="34880" y="21448"/>
                  </a:lnTo>
                  <a:cubicBezTo>
                    <a:pt x="38071" y="20760"/>
                    <a:pt x="40664" y="21045"/>
                    <a:pt x="42813" y="22331"/>
                  </a:cubicBezTo>
                  <a:lnTo>
                    <a:pt x="42813" y="22331"/>
                  </a:lnTo>
                  <a:cubicBezTo>
                    <a:pt x="42827" y="22338"/>
                    <a:pt x="42847" y="22331"/>
                    <a:pt x="42854" y="22317"/>
                  </a:cubicBezTo>
                  <a:lnTo>
                    <a:pt x="42854" y="22317"/>
                  </a:lnTo>
                  <a:cubicBezTo>
                    <a:pt x="42861" y="22304"/>
                    <a:pt x="42854" y="22290"/>
                    <a:pt x="42840" y="22283"/>
                  </a:cubicBezTo>
                  <a:lnTo>
                    <a:pt x="42840" y="22283"/>
                  </a:lnTo>
                  <a:cubicBezTo>
                    <a:pt x="40678" y="20990"/>
                    <a:pt x="38071" y="20698"/>
                    <a:pt x="34866" y="21393"/>
                  </a:cubicBezTo>
                  <a:lnTo>
                    <a:pt x="34866" y="21393"/>
                  </a:lnTo>
                  <a:cubicBezTo>
                    <a:pt x="33135" y="21761"/>
                    <a:pt x="31383" y="22345"/>
                    <a:pt x="29694" y="22901"/>
                  </a:cubicBezTo>
                  <a:lnTo>
                    <a:pt x="29694" y="22901"/>
                  </a:lnTo>
                  <a:cubicBezTo>
                    <a:pt x="27865" y="23513"/>
                    <a:pt x="25981" y="24139"/>
                    <a:pt x="24160" y="24480"/>
                  </a:cubicBezTo>
                  <a:lnTo>
                    <a:pt x="24160" y="24480"/>
                  </a:lnTo>
                  <a:cubicBezTo>
                    <a:pt x="19933" y="25265"/>
                    <a:pt x="16060" y="24584"/>
                    <a:pt x="12974" y="22498"/>
                  </a:cubicBezTo>
                  <a:lnTo>
                    <a:pt x="12974" y="22498"/>
                  </a:lnTo>
                  <a:cubicBezTo>
                    <a:pt x="11715" y="21643"/>
                    <a:pt x="10568" y="20559"/>
                    <a:pt x="9553" y="19265"/>
                  </a:cubicBezTo>
                  <a:lnTo>
                    <a:pt x="9553" y="19265"/>
                  </a:lnTo>
                  <a:cubicBezTo>
                    <a:pt x="7892" y="17131"/>
                    <a:pt x="6842" y="14642"/>
                    <a:pt x="5952" y="12272"/>
                  </a:cubicBezTo>
                  <a:lnTo>
                    <a:pt x="5952" y="12272"/>
                  </a:lnTo>
                  <a:cubicBezTo>
                    <a:pt x="5688" y="11562"/>
                    <a:pt x="5431" y="10839"/>
                    <a:pt x="5180" y="10137"/>
                  </a:cubicBezTo>
                  <a:lnTo>
                    <a:pt x="5180" y="10137"/>
                  </a:lnTo>
                  <a:cubicBezTo>
                    <a:pt x="3832" y="6390"/>
                    <a:pt x="2566" y="2851"/>
                    <a:pt x="56" y="8"/>
                  </a:cubicBezTo>
                  <a:lnTo>
                    <a:pt x="56"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5"/>
            <p:cNvSpPr/>
            <p:nvPr/>
          </p:nvSpPr>
          <p:spPr>
            <a:xfrm>
              <a:off x="3642950" y="1212225"/>
              <a:ext cx="1092400" cy="643975"/>
            </a:xfrm>
            <a:custGeom>
              <a:rect b="b" l="l" r="r" t="t"/>
              <a:pathLst>
                <a:path extrusionOk="0" h="25759" w="43696">
                  <a:moveTo>
                    <a:pt x="15" y="8"/>
                  </a:moveTo>
                  <a:cubicBezTo>
                    <a:pt x="1" y="15"/>
                    <a:pt x="1" y="36"/>
                    <a:pt x="8" y="43"/>
                  </a:cubicBezTo>
                  <a:lnTo>
                    <a:pt x="8" y="43"/>
                  </a:lnTo>
                  <a:cubicBezTo>
                    <a:pt x="2427" y="2879"/>
                    <a:pt x="3700" y="6536"/>
                    <a:pt x="4923" y="10082"/>
                  </a:cubicBezTo>
                  <a:lnTo>
                    <a:pt x="4923" y="10082"/>
                  </a:lnTo>
                  <a:cubicBezTo>
                    <a:pt x="5222" y="10937"/>
                    <a:pt x="5535" y="11827"/>
                    <a:pt x="5855" y="12703"/>
                  </a:cubicBezTo>
                  <a:lnTo>
                    <a:pt x="5855" y="12703"/>
                  </a:lnTo>
                  <a:cubicBezTo>
                    <a:pt x="6703" y="14983"/>
                    <a:pt x="7808" y="17611"/>
                    <a:pt x="9602" y="19836"/>
                  </a:cubicBezTo>
                  <a:lnTo>
                    <a:pt x="9602" y="19836"/>
                  </a:lnTo>
                  <a:cubicBezTo>
                    <a:pt x="10666" y="21143"/>
                    <a:pt x="11868" y="22241"/>
                    <a:pt x="13196" y="23096"/>
                  </a:cubicBezTo>
                  <a:lnTo>
                    <a:pt x="13196" y="23096"/>
                  </a:lnTo>
                  <a:cubicBezTo>
                    <a:pt x="15484" y="24570"/>
                    <a:pt x="18139" y="25314"/>
                    <a:pt x="21017" y="25314"/>
                  </a:cubicBezTo>
                  <a:lnTo>
                    <a:pt x="21017" y="25314"/>
                  </a:lnTo>
                  <a:cubicBezTo>
                    <a:pt x="22227" y="25314"/>
                    <a:pt x="23479" y="25182"/>
                    <a:pt x="24758" y="24918"/>
                  </a:cubicBezTo>
                  <a:lnTo>
                    <a:pt x="24758" y="24918"/>
                  </a:lnTo>
                  <a:cubicBezTo>
                    <a:pt x="26572" y="24542"/>
                    <a:pt x="28442" y="23875"/>
                    <a:pt x="30250" y="23235"/>
                  </a:cubicBezTo>
                  <a:lnTo>
                    <a:pt x="30250" y="23235"/>
                  </a:lnTo>
                  <a:cubicBezTo>
                    <a:pt x="31981" y="22630"/>
                    <a:pt x="33768" y="21998"/>
                    <a:pt x="35541" y="21594"/>
                  </a:cubicBezTo>
                  <a:lnTo>
                    <a:pt x="35541" y="21594"/>
                  </a:lnTo>
                  <a:cubicBezTo>
                    <a:pt x="38725" y="20871"/>
                    <a:pt x="41374" y="21101"/>
                    <a:pt x="43647" y="22304"/>
                  </a:cubicBezTo>
                  <a:lnTo>
                    <a:pt x="43647" y="22304"/>
                  </a:lnTo>
                  <a:cubicBezTo>
                    <a:pt x="43661" y="22311"/>
                    <a:pt x="43682" y="22304"/>
                    <a:pt x="43689" y="22290"/>
                  </a:cubicBezTo>
                  <a:lnTo>
                    <a:pt x="43689" y="22290"/>
                  </a:lnTo>
                  <a:cubicBezTo>
                    <a:pt x="43696" y="22276"/>
                    <a:pt x="43689" y="22262"/>
                    <a:pt x="43675" y="22255"/>
                  </a:cubicBezTo>
                  <a:lnTo>
                    <a:pt x="43675" y="22255"/>
                  </a:lnTo>
                  <a:cubicBezTo>
                    <a:pt x="41387" y="21045"/>
                    <a:pt x="38725" y="20809"/>
                    <a:pt x="35527" y="21539"/>
                  </a:cubicBezTo>
                  <a:lnTo>
                    <a:pt x="35527" y="21539"/>
                  </a:lnTo>
                  <a:cubicBezTo>
                    <a:pt x="33754" y="21942"/>
                    <a:pt x="31960" y="22575"/>
                    <a:pt x="30229" y="23186"/>
                  </a:cubicBezTo>
                  <a:lnTo>
                    <a:pt x="30229" y="23186"/>
                  </a:lnTo>
                  <a:cubicBezTo>
                    <a:pt x="28422" y="23819"/>
                    <a:pt x="26558" y="24487"/>
                    <a:pt x="24744" y="24862"/>
                  </a:cubicBezTo>
                  <a:lnTo>
                    <a:pt x="24744" y="24862"/>
                  </a:lnTo>
                  <a:cubicBezTo>
                    <a:pt x="20440" y="25759"/>
                    <a:pt x="16457" y="25126"/>
                    <a:pt x="13224" y="23047"/>
                  </a:cubicBezTo>
                  <a:lnTo>
                    <a:pt x="13224" y="23047"/>
                  </a:lnTo>
                  <a:cubicBezTo>
                    <a:pt x="11910" y="22199"/>
                    <a:pt x="10700" y="21101"/>
                    <a:pt x="9644" y="19794"/>
                  </a:cubicBezTo>
                  <a:lnTo>
                    <a:pt x="9644" y="19794"/>
                  </a:lnTo>
                  <a:cubicBezTo>
                    <a:pt x="7857" y="17583"/>
                    <a:pt x="6752" y="14955"/>
                    <a:pt x="5910" y="12682"/>
                  </a:cubicBezTo>
                  <a:lnTo>
                    <a:pt x="5910" y="12682"/>
                  </a:lnTo>
                  <a:cubicBezTo>
                    <a:pt x="5591" y="11813"/>
                    <a:pt x="5278" y="10923"/>
                    <a:pt x="4979" y="10061"/>
                  </a:cubicBezTo>
                  <a:lnTo>
                    <a:pt x="4979" y="10061"/>
                  </a:lnTo>
                  <a:cubicBezTo>
                    <a:pt x="3748" y="6515"/>
                    <a:pt x="2476" y="2851"/>
                    <a:pt x="57" y="8"/>
                  </a:cubicBezTo>
                  <a:lnTo>
                    <a:pt x="57"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5"/>
            <p:cNvSpPr/>
            <p:nvPr/>
          </p:nvSpPr>
          <p:spPr>
            <a:xfrm>
              <a:off x="3616725" y="1208575"/>
              <a:ext cx="1121400" cy="666575"/>
            </a:xfrm>
            <a:custGeom>
              <a:rect b="b" l="l" r="r" t="t"/>
              <a:pathLst>
                <a:path extrusionOk="0" h="26663" w="44856">
                  <a:moveTo>
                    <a:pt x="91" y="36"/>
                  </a:moveTo>
                  <a:cubicBezTo>
                    <a:pt x="14" y="98"/>
                    <a:pt x="0" y="209"/>
                    <a:pt x="63" y="286"/>
                  </a:cubicBezTo>
                  <a:lnTo>
                    <a:pt x="63" y="286"/>
                  </a:lnTo>
                  <a:cubicBezTo>
                    <a:pt x="2392" y="3109"/>
                    <a:pt x="3608" y="6731"/>
                    <a:pt x="4783" y="10241"/>
                  </a:cubicBezTo>
                  <a:lnTo>
                    <a:pt x="4783" y="10241"/>
                  </a:lnTo>
                  <a:cubicBezTo>
                    <a:pt x="6000" y="13871"/>
                    <a:pt x="7258" y="17618"/>
                    <a:pt x="9747" y="20607"/>
                  </a:cubicBezTo>
                  <a:lnTo>
                    <a:pt x="9747" y="20607"/>
                  </a:lnTo>
                  <a:cubicBezTo>
                    <a:pt x="12757" y="24202"/>
                    <a:pt x="16783" y="26079"/>
                    <a:pt x="21371" y="26079"/>
                  </a:cubicBezTo>
                  <a:lnTo>
                    <a:pt x="21371" y="26079"/>
                  </a:lnTo>
                  <a:cubicBezTo>
                    <a:pt x="22720" y="26079"/>
                    <a:pt x="24117" y="25919"/>
                    <a:pt x="25543" y="25585"/>
                  </a:cubicBezTo>
                  <a:lnTo>
                    <a:pt x="25543" y="25585"/>
                  </a:lnTo>
                  <a:cubicBezTo>
                    <a:pt x="27357" y="25175"/>
                    <a:pt x="29220" y="24473"/>
                    <a:pt x="31014" y="23798"/>
                  </a:cubicBezTo>
                  <a:lnTo>
                    <a:pt x="31014" y="23798"/>
                  </a:lnTo>
                  <a:cubicBezTo>
                    <a:pt x="35449" y="22137"/>
                    <a:pt x="40038" y="20420"/>
                    <a:pt x="44585" y="22554"/>
                  </a:cubicBezTo>
                  <a:lnTo>
                    <a:pt x="44585" y="22554"/>
                  </a:lnTo>
                  <a:cubicBezTo>
                    <a:pt x="44675" y="22596"/>
                    <a:pt x="44779" y="22561"/>
                    <a:pt x="44821" y="22470"/>
                  </a:cubicBezTo>
                  <a:lnTo>
                    <a:pt x="44821" y="22470"/>
                  </a:lnTo>
                  <a:cubicBezTo>
                    <a:pt x="44856" y="22387"/>
                    <a:pt x="44821" y="22283"/>
                    <a:pt x="44738" y="22241"/>
                  </a:cubicBezTo>
                  <a:lnTo>
                    <a:pt x="44738" y="22241"/>
                  </a:lnTo>
                  <a:cubicBezTo>
                    <a:pt x="40052" y="20037"/>
                    <a:pt x="35394" y="21789"/>
                    <a:pt x="30896" y="23472"/>
                  </a:cubicBezTo>
                  <a:lnTo>
                    <a:pt x="30896" y="23472"/>
                  </a:lnTo>
                  <a:cubicBezTo>
                    <a:pt x="29109" y="24146"/>
                    <a:pt x="27260" y="24841"/>
                    <a:pt x="25466" y="25251"/>
                  </a:cubicBezTo>
                  <a:lnTo>
                    <a:pt x="25466" y="25251"/>
                  </a:lnTo>
                  <a:cubicBezTo>
                    <a:pt x="19306" y="26663"/>
                    <a:pt x="13814" y="24932"/>
                    <a:pt x="10018" y="20385"/>
                  </a:cubicBezTo>
                  <a:lnTo>
                    <a:pt x="10018" y="20385"/>
                  </a:lnTo>
                  <a:cubicBezTo>
                    <a:pt x="7564" y="17451"/>
                    <a:pt x="6320" y="13725"/>
                    <a:pt x="5110" y="10130"/>
                  </a:cubicBezTo>
                  <a:lnTo>
                    <a:pt x="5110" y="10130"/>
                  </a:lnTo>
                  <a:cubicBezTo>
                    <a:pt x="3928" y="6592"/>
                    <a:pt x="2698" y="2935"/>
                    <a:pt x="334" y="63"/>
                  </a:cubicBezTo>
                  <a:lnTo>
                    <a:pt x="334" y="63"/>
                  </a:lnTo>
                  <a:cubicBezTo>
                    <a:pt x="299" y="22"/>
                    <a:pt x="250" y="1"/>
                    <a:pt x="202" y="1"/>
                  </a:cubicBezTo>
                  <a:lnTo>
                    <a:pt x="202"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 name="Google Shape;1293;p35"/>
          <p:cNvGrpSpPr/>
          <p:nvPr/>
        </p:nvGrpSpPr>
        <p:grpSpPr>
          <a:xfrm>
            <a:off x="-41554" y="-83407"/>
            <a:ext cx="9185693" cy="1265035"/>
            <a:chOff x="2252100" y="529825"/>
            <a:chExt cx="3850475" cy="919825"/>
          </a:xfrm>
        </p:grpSpPr>
        <p:sp>
          <p:nvSpPr>
            <p:cNvPr id="1294" name="Google Shape;1294;p35"/>
            <p:cNvSpPr/>
            <p:nvPr/>
          </p:nvSpPr>
          <p:spPr>
            <a:xfrm>
              <a:off x="3178350" y="548600"/>
              <a:ext cx="2924200" cy="901050"/>
            </a:xfrm>
            <a:custGeom>
              <a:rect b="b" l="l" r="r" t="t"/>
              <a:pathLst>
                <a:path extrusionOk="0" h="36042" w="116968">
                  <a:moveTo>
                    <a:pt x="1" y="1"/>
                  </a:moveTo>
                  <a:cubicBezTo>
                    <a:pt x="4856" y="2527"/>
                    <a:pt x="11238" y="1985"/>
                    <a:pt x="17423" y="1467"/>
                  </a:cubicBezTo>
                  <a:lnTo>
                    <a:pt x="17423" y="1467"/>
                  </a:lnTo>
                  <a:cubicBezTo>
                    <a:pt x="24102" y="900"/>
                    <a:pt x="31002" y="309"/>
                    <a:pt x="35819" y="3660"/>
                  </a:cubicBezTo>
                  <a:lnTo>
                    <a:pt x="35819" y="3660"/>
                  </a:lnTo>
                  <a:cubicBezTo>
                    <a:pt x="38099" y="5250"/>
                    <a:pt x="39540" y="7517"/>
                    <a:pt x="40945" y="9723"/>
                  </a:cubicBezTo>
                  <a:lnTo>
                    <a:pt x="40945" y="9723"/>
                  </a:lnTo>
                  <a:cubicBezTo>
                    <a:pt x="42547" y="12236"/>
                    <a:pt x="44210" y="14848"/>
                    <a:pt x="47093" y="16376"/>
                  </a:cubicBezTo>
                  <a:lnTo>
                    <a:pt x="47093" y="16376"/>
                  </a:lnTo>
                  <a:cubicBezTo>
                    <a:pt x="51357" y="18631"/>
                    <a:pt x="56741" y="17892"/>
                    <a:pt x="61953" y="17165"/>
                  </a:cubicBezTo>
                  <a:lnTo>
                    <a:pt x="61953" y="17165"/>
                  </a:lnTo>
                  <a:cubicBezTo>
                    <a:pt x="64430" y="16820"/>
                    <a:pt x="67005" y="16462"/>
                    <a:pt x="69444" y="16425"/>
                  </a:cubicBezTo>
                  <a:lnTo>
                    <a:pt x="69444" y="16425"/>
                  </a:lnTo>
                  <a:cubicBezTo>
                    <a:pt x="76825" y="16314"/>
                    <a:pt x="83836" y="19370"/>
                    <a:pt x="87754" y="24410"/>
                  </a:cubicBezTo>
                  <a:lnTo>
                    <a:pt x="87754" y="24410"/>
                  </a:lnTo>
                  <a:cubicBezTo>
                    <a:pt x="88395" y="25235"/>
                    <a:pt x="88998" y="26147"/>
                    <a:pt x="89590" y="27022"/>
                  </a:cubicBezTo>
                  <a:lnTo>
                    <a:pt x="89590" y="27022"/>
                  </a:lnTo>
                  <a:cubicBezTo>
                    <a:pt x="91487" y="29893"/>
                    <a:pt x="93459" y="32874"/>
                    <a:pt x="97217" y="33663"/>
                  </a:cubicBezTo>
                  <a:lnTo>
                    <a:pt x="97217" y="33663"/>
                  </a:lnTo>
                  <a:cubicBezTo>
                    <a:pt x="99164" y="34070"/>
                    <a:pt x="101234" y="33774"/>
                    <a:pt x="103242" y="33491"/>
                  </a:cubicBezTo>
                  <a:lnTo>
                    <a:pt x="103242" y="33491"/>
                  </a:lnTo>
                  <a:cubicBezTo>
                    <a:pt x="104166" y="33355"/>
                    <a:pt x="105127" y="33219"/>
                    <a:pt x="106064" y="33146"/>
                  </a:cubicBezTo>
                  <a:lnTo>
                    <a:pt x="106064" y="33146"/>
                  </a:lnTo>
                  <a:cubicBezTo>
                    <a:pt x="110019" y="32874"/>
                    <a:pt x="113986" y="33983"/>
                    <a:pt x="116968" y="36041"/>
                  </a:cubicBezTo>
                  <a:lnTo>
                    <a:pt x="116968" y="36041"/>
                  </a:lnTo>
                  <a:lnTo>
                    <a:pt x="116968" y="35930"/>
                  </a:lnTo>
                  <a:cubicBezTo>
                    <a:pt x="113974" y="33897"/>
                    <a:pt x="110006" y="32788"/>
                    <a:pt x="106039" y="33072"/>
                  </a:cubicBezTo>
                  <a:lnTo>
                    <a:pt x="106039" y="33072"/>
                  </a:lnTo>
                  <a:cubicBezTo>
                    <a:pt x="105103" y="33133"/>
                    <a:pt x="104141" y="33269"/>
                    <a:pt x="103205" y="33404"/>
                  </a:cubicBezTo>
                  <a:lnTo>
                    <a:pt x="103205" y="33404"/>
                  </a:lnTo>
                  <a:cubicBezTo>
                    <a:pt x="101221" y="33688"/>
                    <a:pt x="99164" y="33983"/>
                    <a:pt x="97241" y="33577"/>
                  </a:cubicBezTo>
                  <a:lnTo>
                    <a:pt x="97241" y="33577"/>
                  </a:lnTo>
                  <a:cubicBezTo>
                    <a:pt x="93533" y="32801"/>
                    <a:pt x="91574" y="29856"/>
                    <a:pt x="89688" y="26997"/>
                  </a:cubicBezTo>
                  <a:lnTo>
                    <a:pt x="89688" y="26997"/>
                  </a:lnTo>
                  <a:cubicBezTo>
                    <a:pt x="89109" y="26110"/>
                    <a:pt x="88506" y="25198"/>
                    <a:pt x="87853" y="24373"/>
                  </a:cubicBezTo>
                  <a:lnTo>
                    <a:pt x="87853" y="24373"/>
                  </a:lnTo>
                  <a:cubicBezTo>
                    <a:pt x="85930" y="21908"/>
                    <a:pt x="83195" y="19851"/>
                    <a:pt x="79942" y="18434"/>
                  </a:cubicBezTo>
                  <a:lnTo>
                    <a:pt x="79942" y="18434"/>
                  </a:lnTo>
                  <a:cubicBezTo>
                    <a:pt x="76689" y="17017"/>
                    <a:pt x="73055" y="16290"/>
                    <a:pt x="69432" y="16339"/>
                  </a:cubicBezTo>
                  <a:lnTo>
                    <a:pt x="69432" y="16339"/>
                  </a:lnTo>
                  <a:cubicBezTo>
                    <a:pt x="66980" y="16376"/>
                    <a:pt x="64405" y="16733"/>
                    <a:pt x="61916" y="17078"/>
                  </a:cubicBezTo>
                  <a:lnTo>
                    <a:pt x="61916" y="17078"/>
                  </a:lnTo>
                  <a:cubicBezTo>
                    <a:pt x="56495" y="17842"/>
                    <a:pt x="51381" y="18545"/>
                    <a:pt x="47155" y="16314"/>
                  </a:cubicBezTo>
                  <a:lnTo>
                    <a:pt x="47155" y="16314"/>
                  </a:lnTo>
                  <a:cubicBezTo>
                    <a:pt x="44296" y="14799"/>
                    <a:pt x="42645" y="12199"/>
                    <a:pt x="41056" y="9698"/>
                  </a:cubicBezTo>
                  <a:lnTo>
                    <a:pt x="41056" y="9698"/>
                  </a:lnTo>
                  <a:cubicBezTo>
                    <a:pt x="39639" y="7492"/>
                    <a:pt x="38185" y="5201"/>
                    <a:pt x="35906" y="3611"/>
                  </a:cubicBezTo>
                  <a:lnTo>
                    <a:pt x="35906" y="3611"/>
                  </a:lnTo>
                  <a:cubicBezTo>
                    <a:pt x="31039" y="235"/>
                    <a:pt x="24102" y="814"/>
                    <a:pt x="17399" y="1381"/>
                  </a:cubicBezTo>
                  <a:lnTo>
                    <a:pt x="17399" y="1381"/>
                  </a:lnTo>
                  <a:cubicBezTo>
                    <a:pt x="11287" y="1898"/>
                    <a:pt x="4979" y="2441"/>
                    <a:pt x="186" y="1"/>
                  </a:cubicBezTo>
                  <a:lnTo>
                    <a:pt x="18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5"/>
            <p:cNvSpPr/>
            <p:nvPr/>
          </p:nvSpPr>
          <p:spPr>
            <a:xfrm>
              <a:off x="3235975" y="529825"/>
              <a:ext cx="2866575" cy="875150"/>
            </a:xfrm>
            <a:custGeom>
              <a:rect b="b" l="l" r="r" t="t"/>
              <a:pathLst>
                <a:path extrusionOk="0" h="35006" w="114663">
                  <a:moveTo>
                    <a:pt x="21156" y="752"/>
                  </a:moveTo>
                  <a:cubicBezTo>
                    <a:pt x="19258" y="851"/>
                    <a:pt x="17336" y="1035"/>
                    <a:pt x="15426" y="1220"/>
                  </a:cubicBezTo>
                  <a:lnTo>
                    <a:pt x="15426" y="1220"/>
                  </a:lnTo>
                  <a:cubicBezTo>
                    <a:pt x="12198" y="1516"/>
                    <a:pt x="8859" y="1836"/>
                    <a:pt x="5803" y="1701"/>
                  </a:cubicBezTo>
                  <a:lnTo>
                    <a:pt x="5803" y="1701"/>
                  </a:lnTo>
                  <a:cubicBezTo>
                    <a:pt x="3709" y="1614"/>
                    <a:pt x="1873" y="1294"/>
                    <a:pt x="259" y="752"/>
                  </a:cubicBezTo>
                  <a:lnTo>
                    <a:pt x="259" y="752"/>
                  </a:lnTo>
                  <a:lnTo>
                    <a:pt x="0" y="752"/>
                  </a:lnTo>
                  <a:cubicBezTo>
                    <a:pt x="1676" y="1343"/>
                    <a:pt x="3598" y="1688"/>
                    <a:pt x="5816" y="1787"/>
                  </a:cubicBezTo>
                  <a:lnTo>
                    <a:pt x="5816" y="1787"/>
                  </a:lnTo>
                  <a:cubicBezTo>
                    <a:pt x="8884" y="1923"/>
                    <a:pt x="12223" y="1602"/>
                    <a:pt x="15451" y="1294"/>
                  </a:cubicBezTo>
                  <a:lnTo>
                    <a:pt x="15451" y="1294"/>
                  </a:lnTo>
                  <a:cubicBezTo>
                    <a:pt x="22154" y="653"/>
                    <a:pt x="29091" y="0"/>
                    <a:pt x="33970" y="3352"/>
                  </a:cubicBezTo>
                  <a:lnTo>
                    <a:pt x="33970" y="3352"/>
                  </a:lnTo>
                  <a:cubicBezTo>
                    <a:pt x="36287" y="4929"/>
                    <a:pt x="37765" y="7233"/>
                    <a:pt x="39207" y="9451"/>
                  </a:cubicBezTo>
                  <a:lnTo>
                    <a:pt x="39207" y="9451"/>
                  </a:lnTo>
                  <a:cubicBezTo>
                    <a:pt x="40809" y="11915"/>
                    <a:pt x="42460" y="14466"/>
                    <a:pt x="45244" y="16031"/>
                  </a:cubicBezTo>
                  <a:lnTo>
                    <a:pt x="45244" y="16031"/>
                  </a:lnTo>
                  <a:cubicBezTo>
                    <a:pt x="46784" y="16893"/>
                    <a:pt x="48583" y="17423"/>
                    <a:pt x="50740" y="17645"/>
                  </a:cubicBezTo>
                  <a:lnTo>
                    <a:pt x="50740" y="17645"/>
                  </a:lnTo>
                  <a:cubicBezTo>
                    <a:pt x="53734" y="17953"/>
                    <a:pt x="57036" y="17595"/>
                    <a:pt x="60215" y="17250"/>
                  </a:cubicBezTo>
                  <a:lnTo>
                    <a:pt x="60215" y="17250"/>
                  </a:lnTo>
                  <a:cubicBezTo>
                    <a:pt x="62543" y="17004"/>
                    <a:pt x="64946" y="16745"/>
                    <a:pt x="67250" y="16745"/>
                  </a:cubicBezTo>
                  <a:lnTo>
                    <a:pt x="67250" y="16745"/>
                  </a:lnTo>
                  <a:cubicBezTo>
                    <a:pt x="74495" y="16721"/>
                    <a:pt x="81568" y="19542"/>
                    <a:pt x="85708" y="24113"/>
                  </a:cubicBezTo>
                  <a:lnTo>
                    <a:pt x="85708" y="24113"/>
                  </a:lnTo>
                  <a:cubicBezTo>
                    <a:pt x="86385" y="24865"/>
                    <a:pt x="87038" y="25690"/>
                    <a:pt x="87667" y="26491"/>
                  </a:cubicBezTo>
                  <a:lnTo>
                    <a:pt x="87667" y="26491"/>
                  </a:lnTo>
                  <a:cubicBezTo>
                    <a:pt x="88443" y="27477"/>
                    <a:pt x="89244" y="28500"/>
                    <a:pt x="90131" y="29412"/>
                  </a:cubicBezTo>
                  <a:lnTo>
                    <a:pt x="90131" y="29412"/>
                  </a:lnTo>
                  <a:cubicBezTo>
                    <a:pt x="91881" y="31247"/>
                    <a:pt x="93569" y="32270"/>
                    <a:pt x="95589" y="32726"/>
                  </a:cubicBezTo>
                  <a:lnTo>
                    <a:pt x="95589" y="32726"/>
                  </a:lnTo>
                  <a:cubicBezTo>
                    <a:pt x="97536" y="33157"/>
                    <a:pt x="99594" y="32935"/>
                    <a:pt x="101590" y="32738"/>
                  </a:cubicBezTo>
                  <a:lnTo>
                    <a:pt x="101590" y="32738"/>
                  </a:lnTo>
                  <a:cubicBezTo>
                    <a:pt x="102514" y="32640"/>
                    <a:pt x="103475" y="32541"/>
                    <a:pt x="104412" y="32504"/>
                  </a:cubicBezTo>
                  <a:lnTo>
                    <a:pt x="104412" y="32504"/>
                  </a:lnTo>
                  <a:cubicBezTo>
                    <a:pt x="104757" y="32492"/>
                    <a:pt x="105114" y="32492"/>
                    <a:pt x="105459" y="32504"/>
                  </a:cubicBezTo>
                  <a:lnTo>
                    <a:pt x="105459" y="32504"/>
                  </a:lnTo>
                  <a:cubicBezTo>
                    <a:pt x="108736" y="32578"/>
                    <a:pt x="112002" y="33502"/>
                    <a:pt x="114663" y="35005"/>
                  </a:cubicBezTo>
                  <a:lnTo>
                    <a:pt x="114663" y="35005"/>
                  </a:lnTo>
                  <a:lnTo>
                    <a:pt x="114663" y="34907"/>
                  </a:lnTo>
                  <a:cubicBezTo>
                    <a:pt x="111989" y="33416"/>
                    <a:pt x="108736" y="32504"/>
                    <a:pt x="105459" y="32418"/>
                  </a:cubicBezTo>
                  <a:lnTo>
                    <a:pt x="105459" y="32418"/>
                  </a:lnTo>
                  <a:cubicBezTo>
                    <a:pt x="105102" y="32418"/>
                    <a:pt x="104744" y="32418"/>
                    <a:pt x="104399" y="32430"/>
                  </a:cubicBezTo>
                  <a:lnTo>
                    <a:pt x="104399" y="32430"/>
                  </a:lnTo>
                  <a:cubicBezTo>
                    <a:pt x="103451" y="32467"/>
                    <a:pt x="102489" y="32566"/>
                    <a:pt x="101565" y="32652"/>
                  </a:cubicBezTo>
                  <a:lnTo>
                    <a:pt x="101565" y="32652"/>
                  </a:lnTo>
                  <a:cubicBezTo>
                    <a:pt x="99582" y="32862"/>
                    <a:pt x="97536" y="33071"/>
                    <a:pt x="95614" y="32640"/>
                  </a:cubicBezTo>
                  <a:lnTo>
                    <a:pt x="95614" y="32640"/>
                  </a:lnTo>
                  <a:cubicBezTo>
                    <a:pt x="93618" y="32196"/>
                    <a:pt x="91955" y="31186"/>
                    <a:pt x="90217" y="29375"/>
                  </a:cubicBezTo>
                  <a:lnTo>
                    <a:pt x="90217" y="29375"/>
                  </a:lnTo>
                  <a:cubicBezTo>
                    <a:pt x="89343" y="28463"/>
                    <a:pt x="88542" y="27440"/>
                    <a:pt x="87765" y="26454"/>
                  </a:cubicBezTo>
                  <a:lnTo>
                    <a:pt x="87765" y="26454"/>
                  </a:lnTo>
                  <a:cubicBezTo>
                    <a:pt x="87137" y="25654"/>
                    <a:pt x="86484" y="24828"/>
                    <a:pt x="85794" y="24076"/>
                  </a:cubicBezTo>
                  <a:lnTo>
                    <a:pt x="85794" y="24076"/>
                  </a:lnTo>
                  <a:cubicBezTo>
                    <a:pt x="81642" y="19480"/>
                    <a:pt x="74532" y="16647"/>
                    <a:pt x="67238" y="16659"/>
                  </a:cubicBezTo>
                  <a:lnTo>
                    <a:pt x="67238" y="16659"/>
                  </a:lnTo>
                  <a:cubicBezTo>
                    <a:pt x="64934" y="16671"/>
                    <a:pt x="62519" y="16930"/>
                    <a:pt x="60190" y="17176"/>
                  </a:cubicBezTo>
                  <a:lnTo>
                    <a:pt x="60190" y="17176"/>
                  </a:lnTo>
                  <a:cubicBezTo>
                    <a:pt x="57011" y="17521"/>
                    <a:pt x="53721" y="17866"/>
                    <a:pt x="50752" y="17558"/>
                  </a:cubicBezTo>
                  <a:lnTo>
                    <a:pt x="50752" y="17558"/>
                  </a:lnTo>
                  <a:cubicBezTo>
                    <a:pt x="48620" y="17349"/>
                    <a:pt x="46834" y="16819"/>
                    <a:pt x="45306" y="15969"/>
                  </a:cubicBezTo>
                  <a:lnTo>
                    <a:pt x="45306" y="15969"/>
                  </a:lnTo>
                  <a:cubicBezTo>
                    <a:pt x="42558" y="14416"/>
                    <a:pt x="40907" y="11878"/>
                    <a:pt x="39318" y="9426"/>
                  </a:cubicBezTo>
                  <a:lnTo>
                    <a:pt x="39318" y="9426"/>
                  </a:lnTo>
                  <a:cubicBezTo>
                    <a:pt x="37864" y="7196"/>
                    <a:pt x="36373" y="4892"/>
                    <a:pt x="34056" y="3290"/>
                  </a:cubicBezTo>
                  <a:lnTo>
                    <a:pt x="34056" y="3290"/>
                  </a:lnTo>
                  <a:cubicBezTo>
                    <a:pt x="31629" y="1639"/>
                    <a:pt x="28721" y="949"/>
                    <a:pt x="25592" y="752"/>
                  </a:cubicBezTo>
                  <a:lnTo>
                    <a:pt x="25592" y="752"/>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5"/>
            <p:cNvSpPr/>
            <p:nvPr/>
          </p:nvSpPr>
          <p:spPr>
            <a:xfrm>
              <a:off x="3329925" y="548600"/>
              <a:ext cx="204250" cy="6500"/>
            </a:xfrm>
            <a:custGeom>
              <a:rect b="b" l="l" r="r" t="t"/>
              <a:pathLst>
                <a:path extrusionOk="0" h="260" w="8170">
                  <a:moveTo>
                    <a:pt x="7147" y="1"/>
                  </a:moveTo>
                  <a:cubicBezTo>
                    <a:pt x="5693" y="112"/>
                    <a:pt x="4251" y="173"/>
                    <a:pt x="2871" y="149"/>
                  </a:cubicBezTo>
                  <a:lnTo>
                    <a:pt x="2871" y="149"/>
                  </a:lnTo>
                  <a:cubicBezTo>
                    <a:pt x="2095" y="137"/>
                    <a:pt x="1355" y="87"/>
                    <a:pt x="641" y="1"/>
                  </a:cubicBezTo>
                  <a:lnTo>
                    <a:pt x="641" y="1"/>
                  </a:lnTo>
                  <a:lnTo>
                    <a:pt x="0" y="1"/>
                  </a:lnTo>
                  <a:cubicBezTo>
                    <a:pt x="912" y="137"/>
                    <a:pt x="1861" y="210"/>
                    <a:pt x="2883" y="223"/>
                  </a:cubicBezTo>
                  <a:lnTo>
                    <a:pt x="2883" y="223"/>
                  </a:lnTo>
                  <a:cubicBezTo>
                    <a:pt x="4584" y="260"/>
                    <a:pt x="6370" y="161"/>
                    <a:pt x="8169" y="1"/>
                  </a:cubicBezTo>
                  <a:lnTo>
                    <a:pt x="8169"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5"/>
            <p:cNvSpPr/>
            <p:nvPr/>
          </p:nvSpPr>
          <p:spPr>
            <a:xfrm>
              <a:off x="4018675" y="548600"/>
              <a:ext cx="2083875" cy="815100"/>
            </a:xfrm>
            <a:custGeom>
              <a:rect b="b" l="l" r="r" t="t"/>
              <a:pathLst>
                <a:path extrusionOk="0" h="32604" w="83355">
                  <a:moveTo>
                    <a:pt x="1" y="1"/>
                  </a:moveTo>
                  <a:cubicBezTo>
                    <a:pt x="1110" y="383"/>
                    <a:pt x="2157" y="876"/>
                    <a:pt x="3130" y="1529"/>
                  </a:cubicBezTo>
                  <a:lnTo>
                    <a:pt x="3130" y="1529"/>
                  </a:lnTo>
                  <a:cubicBezTo>
                    <a:pt x="5459" y="3118"/>
                    <a:pt x="6987" y="5435"/>
                    <a:pt x="8466" y="7677"/>
                  </a:cubicBezTo>
                  <a:lnTo>
                    <a:pt x="8466" y="7677"/>
                  </a:lnTo>
                  <a:cubicBezTo>
                    <a:pt x="10055" y="10092"/>
                    <a:pt x="11706" y="12593"/>
                    <a:pt x="14392" y="14195"/>
                  </a:cubicBezTo>
                  <a:lnTo>
                    <a:pt x="14392" y="14195"/>
                  </a:lnTo>
                  <a:cubicBezTo>
                    <a:pt x="15858" y="15058"/>
                    <a:pt x="17608" y="15625"/>
                    <a:pt x="19727" y="15933"/>
                  </a:cubicBezTo>
                  <a:lnTo>
                    <a:pt x="19727" y="15933"/>
                  </a:lnTo>
                  <a:cubicBezTo>
                    <a:pt x="22820" y="16376"/>
                    <a:pt x="26245" y="16117"/>
                    <a:pt x="29547" y="15871"/>
                  </a:cubicBezTo>
                  <a:lnTo>
                    <a:pt x="29547" y="15871"/>
                  </a:lnTo>
                  <a:cubicBezTo>
                    <a:pt x="31691" y="15711"/>
                    <a:pt x="33909" y="15538"/>
                    <a:pt x="36041" y="15563"/>
                  </a:cubicBezTo>
                  <a:lnTo>
                    <a:pt x="36041" y="15563"/>
                  </a:lnTo>
                  <a:cubicBezTo>
                    <a:pt x="43175" y="15625"/>
                    <a:pt x="50297" y="18212"/>
                    <a:pt x="54646" y="22315"/>
                  </a:cubicBezTo>
                  <a:lnTo>
                    <a:pt x="54646" y="22315"/>
                  </a:lnTo>
                  <a:cubicBezTo>
                    <a:pt x="55385" y="23005"/>
                    <a:pt x="56075" y="23744"/>
                    <a:pt x="56802" y="24508"/>
                  </a:cubicBezTo>
                  <a:lnTo>
                    <a:pt x="56802" y="24508"/>
                  </a:lnTo>
                  <a:cubicBezTo>
                    <a:pt x="57616" y="25371"/>
                    <a:pt x="58453" y="26270"/>
                    <a:pt x="59365" y="27096"/>
                  </a:cubicBezTo>
                  <a:lnTo>
                    <a:pt x="59365" y="27096"/>
                  </a:lnTo>
                  <a:cubicBezTo>
                    <a:pt x="60647" y="28266"/>
                    <a:pt x="62433" y="29683"/>
                    <a:pt x="64971" y="30275"/>
                  </a:cubicBezTo>
                  <a:lnTo>
                    <a:pt x="64971" y="30275"/>
                  </a:lnTo>
                  <a:cubicBezTo>
                    <a:pt x="66906" y="30731"/>
                    <a:pt x="68951" y="30607"/>
                    <a:pt x="70935" y="30484"/>
                  </a:cubicBezTo>
                  <a:lnTo>
                    <a:pt x="70935" y="30484"/>
                  </a:lnTo>
                  <a:cubicBezTo>
                    <a:pt x="71859" y="30422"/>
                    <a:pt x="72820" y="30361"/>
                    <a:pt x="73757" y="30373"/>
                  </a:cubicBezTo>
                  <a:lnTo>
                    <a:pt x="73757" y="30373"/>
                  </a:lnTo>
                  <a:cubicBezTo>
                    <a:pt x="74102" y="30373"/>
                    <a:pt x="74447" y="30373"/>
                    <a:pt x="74804" y="30398"/>
                  </a:cubicBezTo>
                  <a:lnTo>
                    <a:pt x="74804" y="30398"/>
                  </a:lnTo>
                  <a:cubicBezTo>
                    <a:pt x="77712" y="30558"/>
                    <a:pt x="80743" y="31371"/>
                    <a:pt x="83355" y="32603"/>
                  </a:cubicBezTo>
                  <a:lnTo>
                    <a:pt x="83355" y="32603"/>
                  </a:lnTo>
                  <a:lnTo>
                    <a:pt x="83355" y="32492"/>
                  </a:lnTo>
                  <a:cubicBezTo>
                    <a:pt x="83219" y="32431"/>
                    <a:pt x="83072" y="32369"/>
                    <a:pt x="82924" y="32295"/>
                  </a:cubicBezTo>
                  <a:lnTo>
                    <a:pt x="82924" y="32295"/>
                  </a:lnTo>
                  <a:cubicBezTo>
                    <a:pt x="80336" y="31149"/>
                    <a:pt x="77527" y="30472"/>
                    <a:pt x="74804" y="30312"/>
                  </a:cubicBezTo>
                  <a:lnTo>
                    <a:pt x="74804" y="30312"/>
                  </a:lnTo>
                  <a:cubicBezTo>
                    <a:pt x="74447" y="30299"/>
                    <a:pt x="74089" y="30287"/>
                    <a:pt x="73744" y="30287"/>
                  </a:cubicBezTo>
                  <a:lnTo>
                    <a:pt x="73744" y="30287"/>
                  </a:lnTo>
                  <a:cubicBezTo>
                    <a:pt x="72808" y="30287"/>
                    <a:pt x="71847" y="30349"/>
                    <a:pt x="70910" y="30398"/>
                  </a:cubicBezTo>
                  <a:lnTo>
                    <a:pt x="70910" y="30398"/>
                  </a:lnTo>
                  <a:cubicBezTo>
                    <a:pt x="68951" y="30521"/>
                    <a:pt x="66918" y="30657"/>
                    <a:pt x="64996" y="30201"/>
                  </a:cubicBezTo>
                  <a:lnTo>
                    <a:pt x="64996" y="30201"/>
                  </a:lnTo>
                  <a:cubicBezTo>
                    <a:pt x="62495" y="29609"/>
                    <a:pt x="60721" y="28217"/>
                    <a:pt x="59451" y="27059"/>
                  </a:cubicBezTo>
                  <a:lnTo>
                    <a:pt x="59451" y="27059"/>
                  </a:lnTo>
                  <a:cubicBezTo>
                    <a:pt x="58552" y="26221"/>
                    <a:pt x="57702" y="25334"/>
                    <a:pt x="56901" y="24471"/>
                  </a:cubicBezTo>
                  <a:lnTo>
                    <a:pt x="56901" y="24471"/>
                  </a:lnTo>
                  <a:cubicBezTo>
                    <a:pt x="56162" y="23695"/>
                    <a:pt x="55472" y="22968"/>
                    <a:pt x="54745" y="22266"/>
                  </a:cubicBezTo>
                  <a:lnTo>
                    <a:pt x="54745" y="22266"/>
                  </a:lnTo>
                  <a:cubicBezTo>
                    <a:pt x="50371" y="18150"/>
                    <a:pt x="43200" y="15551"/>
                    <a:pt x="36041" y="15477"/>
                  </a:cubicBezTo>
                  <a:lnTo>
                    <a:pt x="36041" y="15477"/>
                  </a:lnTo>
                  <a:cubicBezTo>
                    <a:pt x="33897" y="15464"/>
                    <a:pt x="31679" y="15625"/>
                    <a:pt x="29535" y="15785"/>
                  </a:cubicBezTo>
                  <a:lnTo>
                    <a:pt x="29535" y="15785"/>
                  </a:lnTo>
                  <a:cubicBezTo>
                    <a:pt x="26233" y="16031"/>
                    <a:pt x="22820" y="16290"/>
                    <a:pt x="19740" y="15859"/>
                  </a:cubicBezTo>
                  <a:lnTo>
                    <a:pt x="19740" y="15859"/>
                  </a:lnTo>
                  <a:cubicBezTo>
                    <a:pt x="17620" y="15551"/>
                    <a:pt x="15932" y="15008"/>
                    <a:pt x="14466" y="14134"/>
                  </a:cubicBezTo>
                  <a:lnTo>
                    <a:pt x="14466" y="14134"/>
                  </a:lnTo>
                  <a:cubicBezTo>
                    <a:pt x="11792" y="12556"/>
                    <a:pt x="10154" y="10055"/>
                    <a:pt x="8564" y="7640"/>
                  </a:cubicBezTo>
                  <a:lnTo>
                    <a:pt x="8564" y="7640"/>
                  </a:lnTo>
                  <a:cubicBezTo>
                    <a:pt x="7086" y="5398"/>
                    <a:pt x="5558" y="3069"/>
                    <a:pt x="3204" y="1480"/>
                  </a:cubicBezTo>
                  <a:lnTo>
                    <a:pt x="3204" y="1480"/>
                  </a:lnTo>
                  <a:cubicBezTo>
                    <a:pt x="2280" y="863"/>
                    <a:pt x="1295" y="371"/>
                    <a:pt x="260" y="1"/>
                  </a:cubicBezTo>
                  <a:lnTo>
                    <a:pt x="26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5"/>
            <p:cNvSpPr/>
            <p:nvPr/>
          </p:nvSpPr>
          <p:spPr>
            <a:xfrm>
              <a:off x="4089225" y="548600"/>
              <a:ext cx="2013325" cy="775050"/>
            </a:xfrm>
            <a:custGeom>
              <a:rect b="b" l="l" r="r" t="t"/>
              <a:pathLst>
                <a:path extrusionOk="0" h="31002" w="80533">
                  <a:moveTo>
                    <a:pt x="0" y="1"/>
                  </a:moveTo>
                  <a:cubicBezTo>
                    <a:pt x="259" y="149"/>
                    <a:pt x="518" y="309"/>
                    <a:pt x="764" y="469"/>
                  </a:cubicBezTo>
                  <a:lnTo>
                    <a:pt x="764" y="469"/>
                  </a:lnTo>
                  <a:cubicBezTo>
                    <a:pt x="3142" y="2059"/>
                    <a:pt x="4707" y="4400"/>
                    <a:pt x="6223" y="6655"/>
                  </a:cubicBezTo>
                  <a:lnTo>
                    <a:pt x="6223" y="6655"/>
                  </a:lnTo>
                  <a:cubicBezTo>
                    <a:pt x="7800" y="9033"/>
                    <a:pt x="9439" y="11485"/>
                    <a:pt x="12026" y="13099"/>
                  </a:cubicBezTo>
                  <a:lnTo>
                    <a:pt x="12026" y="13099"/>
                  </a:lnTo>
                  <a:cubicBezTo>
                    <a:pt x="13455" y="13986"/>
                    <a:pt x="15094" y="14590"/>
                    <a:pt x="17201" y="14971"/>
                  </a:cubicBezTo>
                  <a:lnTo>
                    <a:pt x="17201" y="14971"/>
                  </a:lnTo>
                  <a:cubicBezTo>
                    <a:pt x="20417" y="15563"/>
                    <a:pt x="24002" y="15403"/>
                    <a:pt x="27452" y="15255"/>
                  </a:cubicBezTo>
                  <a:lnTo>
                    <a:pt x="27452" y="15255"/>
                  </a:lnTo>
                  <a:cubicBezTo>
                    <a:pt x="29399" y="15169"/>
                    <a:pt x="31395" y="15082"/>
                    <a:pt x="33330" y="15132"/>
                  </a:cubicBezTo>
                  <a:lnTo>
                    <a:pt x="33330" y="15132"/>
                  </a:lnTo>
                  <a:cubicBezTo>
                    <a:pt x="40427" y="15280"/>
                    <a:pt x="47438" y="17571"/>
                    <a:pt x="52083" y="21268"/>
                  </a:cubicBezTo>
                  <a:lnTo>
                    <a:pt x="52083" y="21268"/>
                  </a:lnTo>
                  <a:cubicBezTo>
                    <a:pt x="52908" y="21933"/>
                    <a:pt x="53685" y="22611"/>
                    <a:pt x="54523" y="23338"/>
                  </a:cubicBezTo>
                  <a:lnTo>
                    <a:pt x="54523" y="23338"/>
                  </a:lnTo>
                  <a:cubicBezTo>
                    <a:pt x="55336" y="24065"/>
                    <a:pt x="56186" y="24816"/>
                    <a:pt x="57098" y="25543"/>
                  </a:cubicBezTo>
                  <a:lnTo>
                    <a:pt x="57098" y="25543"/>
                  </a:lnTo>
                  <a:cubicBezTo>
                    <a:pt x="58552" y="26701"/>
                    <a:pt x="60388" y="27983"/>
                    <a:pt x="62839" y="28587"/>
                  </a:cubicBezTo>
                  <a:lnTo>
                    <a:pt x="62839" y="28587"/>
                  </a:lnTo>
                  <a:cubicBezTo>
                    <a:pt x="64762" y="29067"/>
                    <a:pt x="66795" y="29018"/>
                    <a:pt x="68754" y="28981"/>
                  </a:cubicBezTo>
                  <a:lnTo>
                    <a:pt x="68754" y="28981"/>
                  </a:lnTo>
                  <a:cubicBezTo>
                    <a:pt x="69678" y="28956"/>
                    <a:pt x="70651" y="28944"/>
                    <a:pt x="71588" y="28981"/>
                  </a:cubicBezTo>
                  <a:lnTo>
                    <a:pt x="71588" y="28981"/>
                  </a:lnTo>
                  <a:cubicBezTo>
                    <a:pt x="71933" y="28993"/>
                    <a:pt x="72290" y="29006"/>
                    <a:pt x="72623" y="29043"/>
                  </a:cubicBezTo>
                  <a:lnTo>
                    <a:pt x="72623" y="29043"/>
                  </a:lnTo>
                  <a:cubicBezTo>
                    <a:pt x="75235" y="29264"/>
                    <a:pt x="78019" y="29979"/>
                    <a:pt x="80533" y="31002"/>
                  </a:cubicBezTo>
                  <a:lnTo>
                    <a:pt x="80533" y="31002"/>
                  </a:lnTo>
                  <a:lnTo>
                    <a:pt x="80533" y="30915"/>
                  </a:lnTo>
                  <a:cubicBezTo>
                    <a:pt x="78019" y="29893"/>
                    <a:pt x="75235" y="29190"/>
                    <a:pt x="72635" y="28956"/>
                  </a:cubicBezTo>
                  <a:lnTo>
                    <a:pt x="72635" y="28956"/>
                  </a:lnTo>
                  <a:cubicBezTo>
                    <a:pt x="72290" y="28932"/>
                    <a:pt x="71933" y="28907"/>
                    <a:pt x="71575" y="28895"/>
                  </a:cubicBezTo>
                  <a:lnTo>
                    <a:pt x="71575" y="28895"/>
                  </a:lnTo>
                  <a:cubicBezTo>
                    <a:pt x="70639" y="28858"/>
                    <a:pt x="69678" y="28882"/>
                    <a:pt x="68741" y="28907"/>
                  </a:cubicBezTo>
                  <a:lnTo>
                    <a:pt x="68741" y="28907"/>
                  </a:lnTo>
                  <a:cubicBezTo>
                    <a:pt x="66795" y="28944"/>
                    <a:pt x="64774" y="28981"/>
                    <a:pt x="62864" y="28513"/>
                  </a:cubicBezTo>
                  <a:lnTo>
                    <a:pt x="62864" y="28513"/>
                  </a:lnTo>
                  <a:cubicBezTo>
                    <a:pt x="60437" y="27909"/>
                    <a:pt x="58626" y="26652"/>
                    <a:pt x="57184" y="25482"/>
                  </a:cubicBezTo>
                  <a:lnTo>
                    <a:pt x="57184" y="25482"/>
                  </a:lnTo>
                  <a:cubicBezTo>
                    <a:pt x="56272" y="24767"/>
                    <a:pt x="55422" y="24015"/>
                    <a:pt x="54609" y="23301"/>
                  </a:cubicBezTo>
                  <a:lnTo>
                    <a:pt x="54609" y="23301"/>
                  </a:lnTo>
                  <a:cubicBezTo>
                    <a:pt x="53771" y="22574"/>
                    <a:pt x="52995" y="21884"/>
                    <a:pt x="52157" y="21218"/>
                  </a:cubicBezTo>
                  <a:lnTo>
                    <a:pt x="52157" y="21218"/>
                  </a:lnTo>
                  <a:cubicBezTo>
                    <a:pt x="47499" y="17510"/>
                    <a:pt x="40452" y="15206"/>
                    <a:pt x="33330" y="15045"/>
                  </a:cubicBezTo>
                  <a:lnTo>
                    <a:pt x="33330" y="15045"/>
                  </a:lnTo>
                  <a:cubicBezTo>
                    <a:pt x="31383" y="15008"/>
                    <a:pt x="29375" y="15095"/>
                    <a:pt x="27440" y="15181"/>
                  </a:cubicBezTo>
                  <a:lnTo>
                    <a:pt x="27440" y="15181"/>
                  </a:lnTo>
                  <a:cubicBezTo>
                    <a:pt x="23990" y="15329"/>
                    <a:pt x="20417" y="15489"/>
                    <a:pt x="17226" y="14898"/>
                  </a:cubicBezTo>
                  <a:lnTo>
                    <a:pt x="17226" y="14898"/>
                  </a:lnTo>
                  <a:cubicBezTo>
                    <a:pt x="15143" y="14516"/>
                    <a:pt x="13517" y="13924"/>
                    <a:pt x="12100" y="13037"/>
                  </a:cubicBezTo>
                  <a:lnTo>
                    <a:pt x="12100" y="13037"/>
                  </a:lnTo>
                  <a:cubicBezTo>
                    <a:pt x="9537" y="11435"/>
                    <a:pt x="7898" y="8996"/>
                    <a:pt x="6321" y="6630"/>
                  </a:cubicBezTo>
                  <a:lnTo>
                    <a:pt x="6321" y="6630"/>
                  </a:lnTo>
                  <a:cubicBezTo>
                    <a:pt x="4806" y="4363"/>
                    <a:pt x="3229" y="2009"/>
                    <a:pt x="838" y="408"/>
                  </a:cubicBezTo>
                  <a:lnTo>
                    <a:pt x="838" y="408"/>
                  </a:lnTo>
                  <a:cubicBezTo>
                    <a:pt x="616" y="272"/>
                    <a:pt x="395" y="137"/>
                    <a:pt x="173" y="1"/>
                  </a:cubicBezTo>
                  <a:lnTo>
                    <a:pt x="17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5"/>
            <p:cNvSpPr/>
            <p:nvPr/>
          </p:nvSpPr>
          <p:spPr>
            <a:xfrm>
              <a:off x="4140675" y="548600"/>
              <a:ext cx="1961875" cy="736850"/>
            </a:xfrm>
            <a:custGeom>
              <a:rect b="b" l="l" r="r" t="t"/>
              <a:pathLst>
                <a:path extrusionOk="0" h="29474" w="78475">
                  <a:moveTo>
                    <a:pt x="0" y="1"/>
                  </a:moveTo>
                  <a:cubicBezTo>
                    <a:pt x="1971" y="1566"/>
                    <a:pt x="3376" y="3636"/>
                    <a:pt x="4744" y="5656"/>
                  </a:cubicBezTo>
                  <a:lnTo>
                    <a:pt x="4744" y="5656"/>
                  </a:lnTo>
                  <a:cubicBezTo>
                    <a:pt x="6321" y="7973"/>
                    <a:pt x="7947" y="10363"/>
                    <a:pt x="10424" y="12002"/>
                  </a:cubicBezTo>
                  <a:lnTo>
                    <a:pt x="10424" y="12002"/>
                  </a:lnTo>
                  <a:cubicBezTo>
                    <a:pt x="11792" y="12901"/>
                    <a:pt x="13381" y="13542"/>
                    <a:pt x="15439" y="14010"/>
                  </a:cubicBezTo>
                  <a:lnTo>
                    <a:pt x="15439" y="14010"/>
                  </a:lnTo>
                  <a:cubicBezTo>
                    <a:pt x="18815" y="14774"/>
                    <a:pt x="22585" y="14737"/>
                    <a:pt x="26232" y="14688"/>
                  </a:cubicBezTo>
                  <a:lnTo>
                    <a:pt x="26232" y="14688"/>
                  </a:lnTo>
                  <a:cubicBezTo>
                    <a:pt x="27920" y="14663"/>
                    <a:pt x="29682" y="14639"/>
                    <a:pt x="31383" y="14700"/>
                  </a:cubicBezTo>
                  <a:lnTo>
                    <a:pt x="31383" y="14700"/>
                  </a:lnTo>
                  <a:cubicBezTo>
                    <a:pt x="38332" y="14935"/>
                    <a:pt x="45404" y="17004"/>
                    <a:pt x="50271" y="20220"/>
                  </a:cubicBezTo>
                  <a:lnTo>
                    <a:pt x="50271" y="20220"/>
                  </a:lnTo>
                  <a:cubicBezTo>
                    <a:pt x="51306" y="20898"/>
                    <a:pt x="52292" y="21613"/>
                    <a:pt x="53327" y="22364"/>
                  </a:cubicBezTo>
                  <a:lnTo>
                    <a:pt x="53327" y="22364"/>
                  </a:lnTo>
                  <a:cubicBezTo>
                    <a:pt x="54054" y="22894"/>
                    <a:pt x="54806" y="23424"/>
                    <a:pt x="55582" y="23978"/>
                  </a:cubicBezTo>
                  <a:lnTo>
                    <a:pt x="55582" y="23978"/>
                  </a:lnTo>
                  <a:cubicBezTo>
                    <a:pt x="57147" y="25050"/>
                    <a:pt x="59007" y="26258"/>
                    <a:pt x="61459" y="26899"/>
                  </a:cubicBezTo>
                  <a:lnTo>
                    <a:pt x="61459" y="26899"/>
                  </a:lnTo>
                  <a:cubicBezTo>
                    <a:pt x="63381" y="27391"/>
                    <a:pt x="65390" y="27441"/>
                    <a:pt x="67336" y="27478"/>
                  </a:cubicBezTo>
                  <a:lnTo>
                    <a:pt x="67336" y="27478"/>
                  </a:lnTo>
                  <a:cubicBezTo>
                    <a:pt x="68273" y="27490"/>
                    <a:pt x="69234" y="27515"/>
                    <a:pt x="70183" y="27589"/>
                  </a:cubicBezTo>
                  <a:lnTo>
                    <a:pt x="70183" y="27589"/>
                  </a:lnTo>
                  <a:cubicBezTo>
                    <a:pt x="70528" y="27613"/>
                    <a:pt x="70885" y="27650"/>
                    <a:pt x="71218" y="27687"/>
                  </a:cubicBezTo>
                  <a:lnTo>
                    <a:pt x="71218" y="27687"/>
                  </a:lnTo>
                  <a:cubicBezTo>
                    <a:pt x="73707" y="27983"/>
                    <a:pt x="76208" y="28636"/>
                    <a:pt x="78475" y="29474"/>
                  </a:cubicBezTo>
                  <a:lnTo>
                    <a:pt x="78475" y="29474"/>
                  </a:lnTo>
                  <a:lnTo>
                    <a:pt x="78475" y="29388"/>
                  </a:lnTo>
                  <a:cubicBezTo>
                    <a:pt x="76208" y="28562"/>
                    <a:pt x="73707" y="27897"/>
                    <a:pt x="71230" y="27601"/>
                  </a:cubicBezTo>
                  <a:lnTo>
                    <a:pt x="71230" y="27601"/>
                  </a:lnTo>
                  <a:cubicBezTo>
                    <a:pt x="70885" y="27564"/>
                    <a:pt x="70540" y="27527"/>
                    <a:pt x="70183" y="27502"/>
                  </a:cubicBezTo>
                  <a:lnTo>
                    <a:pt x="70183" y="27502"/>
                  </a:lnTo>
                  <a:cubicBezTo>
                    <a:pt x="69234" y="27441"/>
                    <a:pt x="68261" y="27416"/>
                    <a:pt x="67324" y="27391"/>
                  </a:cubicBezTo>
                  <a:lnTo>
                    <a:pt x="67324" y="27391"/>
                  </a:lnTo>
                  <a:cubicBezTo>
                    <a:pt x="65390" y="27354"/>
                    <a:pt x="63394" y="27318"/>
                    <a:pt x="61496" y="26825"/>
                  </a:cubicBezTo>
                  <a:lnTo>
                    <a:pt x="61496" y="26825"/>
                  </a:lnTo>
                  <a:cubicBezTo>
                    <a:pt x="59069" y="26196"/>
                    <a:pt x="57208" y="24989"/>
                    <a:pt x="55668" y="23917"/>
                  </a:cubicBezTo>
                  <a:lnTo>
                    <a:pt x="55668" y="23917"/>
                  </a:lnTo>
                  <a:cubicBezTo>
                    <a:pt x="54880" y="23375"/>
                    <a:pt x="54128" y="22833"/>
                    <a:pt x="53401" y="22315"/>
                  </a:cubicBezTo>
                  <a:lnTo>
                    <a:pt x="53401" y="22315"/>
                  </a:lnTo>
                  <a:cubicBezTo>
                    <a:pt x="52366" y="21563"/>
                    <a:pt x="51380" y="20849"/>
                    <a:pt x="50345" y="20171"/>
                  </a:cubicBezTo>
                  <a:lnTo>
                    <a:pt x="50345" y="20171"/>
                  </a:lnTo>
                  <a:cubicBezTo>
                    <a:pt x="45454" y="16931"/>
                    <a:pt x="38357" y="14861"/>
                    <a:pt x="31383" y="14614"/>
                  </a:cubicBezTo>
                  <a:lnTo>
                    <a:pt x="31383" y="14614"/>
                  </a:lnTo>
                  <a:cubicBezTo>
                    <a:pt x="29670" y="14565"/>
                    <a:pt x="27920" y="14577"/>
                    <a:pt x="26220" y="14602"/>
                  </a:cubicBezTo>
                  <a:lnTo>
                    <a:pt x="26220" y="14602"/>
                  </a:lnTo>
                  <a:cubicBezTo>
                    <a:pt x="22585" y="14651"/>
                    <a:pt x="18827" y="14700"/>
                    <a:pt x="15476" y="13936"/>
                  </a:cubicBezTo>
                  <a:lnTo>
                    <a:pt x="15476" y="13936"/>
                  </a:lnTo>
                  <a:cubicBezTo>
                    <a:pt x="13430" y="13468"/>
                    <a:pt x="11853" y="12840"/>
                    <a:pt x="10498" y="11953"/>
                  </a:cubicBezTo>
                  <a:lnTo>
                    <a:pt x="10498" y="11953"/>
                  </a:lnTo>
                  <a:cubicBezTo>
                    <a:pt x="8034" y="10326"/>
                    <a:pt x="6419" y="7936"/>
                    <a:pt x="4855" y="5620"/>
                  </a:cubicBezTo>
                  <a:lnTo>
                    <a:pt x="4855" y="5620"/>
                  </a:lnTo>
                  <a:cubicBezTo>
                    <a:pt x="3487" y="3623"/>
                    <a:pt x="2095" y="1566"/>
                    <a:pt x="136" y="1"/>
                  </a:cubicBezTo>
                  <a:lnTo>
                    <a:pt x="13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5"/>
            <p:cNvSpPr/>
            <p:nvPr/>
          </p:nvSpPr>
          <p:spPr>
            <a:xfrm>
              <a:off x="4182550" y="548600"/>
              <a:ext cx="1920000" cy="699275"/>
            </a:xfrm>
            <a:custGeom>
              <a:rect b="b" l="l" r="r" t="t"/>
              <a:pathLst>
                <a:path extrusionOk="0" h="27971" w="76800">
                  <a:moveTo>
                    <a:pt x="1" y="1"/>
                  </a:moveTo>
                  <a:cubicBezTo>
                    <a:pt x="1418" y="1406"/>
                    <a:pt x="2564" y="3044"/>
                    <a:pt x="3673" y="4658"/>
                  </a:cubicBezTo>
                  <a:lnTo>
                    <a:pt x="3673" y="4658"/>
                  </a:lnTo>
                  <a:cubicBezTo>
                    <a:pt x="5225" y="6926"/>
                    <a:pt x="6839" y="9254"/>
                    <a:pt x="9205" y="10918"/>
                  </a:cubicBezTo>
                  <a:lnTo>
                    <a:pt x="9205" y="10918"/>
                  </a:lnTo>
                  <a:cubicBezTo>
                    <a:pt x="10523" y="11817"/>
                    <a:pt x="12063" y="12507"/>
                    <a:pt x="14059" y="13049"/>
                  </a:cubicBezTo>
                  <a:lnTo>
                    <a:pt x="14059" y="13049"/>
                  </a:lnTo>
                  <a:cubicBezTo>
                    <a:pt x="17633" y="14023"/>
                    <a:pt x="21637" y="14097"/>
                    <a:pt x="25518" y="14158"/>
                  </a:cubicBezTo>
                  <a:lnTo>
                    <a:pt x="25518" y="14158"/>
                  </a:lnTo>
                  <a:cubicBezTo>
                    <a:pt x="26923" y="14183"/>
                    <a:pt x="28389" y="14195"/>
                    <a:pt x="29819" y="14269"/>
                  </a:cubicBezTo>
                  <a:lnTo>
                    <a:pt x="29819" y="14269"/>
                  </a:lnTo>
                  <a:cubicBezTo>
                    <a:pt x="36608" y="14577"/>
                    <a:pt x="43729" y="16413"/>
                    <a:pt x="48855" y="19173"/>
                  </a:cubicBezTo>
                  <a:lnTo>
                    <a:pt x="48855" y="19173"/>
                  </a:lnTo>
                  <a:cubicBezTo>
                    <a:pt x="50753" y="20196"/>
                    <a:pt x="52588" y="21292"/>
                    <a:pt x="54461" y="22414"/>
                  </a:cubicBezTo>
                  <a:lnTo>
                    <a:pt x="54461" y="22414"/>
                  </a:lnTo>
                  <a:cubicBezTo>
                    <a:pt x="56408" y="23572"/>
                    <a:pt x="58207" y="24594"/>
                    <a:pt x="60474" y="25211"/>
                  </a:cubicBezTo>
                  <a:lnTo>
                    <a:pt x="60474" y="25211"/>
                  </a:lnTo>
                  <a:cubicBezTo>
                    <a:pt x="62384" y="25728"/>
                    <a:pt x="64368" y="25851"/>
                    <a:pt x="66290" y="25962"/>
                  </a:cubicBezTo>
                  <a:lnTo>
                    <a:pt x="66290" y="25962"/>
                  </a:lnTo>
                  <a:cubicBezTo>
                    <a:pt x="67226" y="26024"/>
                    <a:pt x="68200" y="26085"/>
                    <a:pt x="69148" y="26196"/>
                  </a:cubicBezTo>
                  <a:lnTo>
                    <a:pt x="69148" y="26196"/>
                  </a:lnTo>
                  <a:cubicBezTo>
                    <a:pt x="69506" y="26233"/>
                    <a:pt x="69863" y="26283"/>
                    <a:pt x="70183" y="26332"/>
                  </a:cubicBezTo>
                  <a:lnTo>
                    <a:pt x="70183" y="26332"/>
                  </a:lnTo>
                  <a:cubicBezTo>
                    <a:pt x="72389" y="26664"/>
                    <a:pt x="74656" y="27256"/>
                    <a:pt x="76800" y="27971"/>
                  </a:cubicBezTo>
                  <a:lnTo>
                    <a:pt x="76800" y="27971"/>
                  </a:lnTo>
                  <a:lnTo>
                    <a:pt x="76800" y="27884"/>
                  </a:lnTo>
                  <a:cubicBezTo>
                    <a:pt x="74656" y="27170"/>
                    <a:pt x="72401" y="26578"/>
                    <a:pt x="70196" y="26246"/>
                  </a:cubicBezTo>
                  <a:lnTo>
                    <a:pt x="70196" y="26246"/>
                  </a:lnTo>
                  <a:cubicBezTo>
                    <a:pt x="69875" y="26196"/>
                    <a:pt x="69518" y="26159"/>
                    <a:pt x="69161" y="26110"/>
                  </a:cubicBezTo>
                  <a:lnTo>
                    <a:pt x="69161" y="26110"/>
                  </a:lnTo>
                  <a:cubicBezTo>
                    <a:pt x="68212" y="26011"/>
                    <a:pt x="67226" y="25950"/>
                    <a:pt x="66290" y="25888"/>
                  </a:cubicBezTo>
                  <a:lnTo>
                    <a:pt x="66290" y="25888"/>
                  </a:lnTo>
                  <a:cubicBezTo>
                    <a:pt x="64380" y="25765"/>
                    <a:pt x="62396" y="25642"/>
                    <a:pt x="60511" y="25137"/>
                  </a:cubicBezTo>
                  <a:lnTo>
                    <a:pt x="60511" y="25137"/>
                  </a:lnTo>
                  <a:cubicBezTo>
                    <a:pt x="58256" y="24521"/>
                    <a:pt x="56470" y="23510"/>
                    <a:pt x="54535" y="22352"/>
                  </a:cubicBezTo>
                  <a:lnTo>
                    <a:pt x="54535" y="22352"/>
                  </a:lnTo>
                  <a:cubicBezTo>
                    <a:pt x="52662" y="21231"/>
                    <a:pt x="50827" y="20134"/>
                    <a:pt x="48917" y="19111"/>
                  </a:cubicBezTo>
                  <a:lnTo>
                    <a:pt x="48917" y="19111"/>
                  </a:lnTo>
                  <a:cubicBezTo>
                    <a:pt x="43779" y="16351"/>
                    <a:pt x="36632" y="14503"/>
                    <a:pt x="29806" y="14183"/>
                  </a:cubicBezTo>
                  <a:lnTo>
                    <a:pt x="29806" y="14183"/>
                  </a:lnTo>
                  <a:cubicBezTo>
                    <a:pt x="28377" y="14121"/>
                    <a:pt x="26923" y="14097"/>
                    <a:pt x="25506" y="14072"/>
                  </a:cubicBezTo>
                  <a:lnTo>
                    <a:pt x="25506" y="14072"/>
                  </a:lnTo>
                  <a:cubicBezTo>
                    <a:pt x="21637" y="14010"/>
                    <a:pt x="17645" y="13949"/>
                    <a:pt x="14096" y="12975"/>
                  </a:cubicBezTo>
                  <a:lnTo>
                    <a:pt x="14096" y="12975"/>
                  </a:lnTo>
                  <a:cubicBezTo>
                    <a:pt x="12113" y="12433"/>
                    <a:pt x="10585" y="11756"/>
                    <a:pt x="9291" y="10856"/>
                  </a:cubicBezTo>
                  <a:lnTo>
                    <a:pt x="9291" y="10856"/>
                  </a:lnTo>
                  <a:cubicBezTo>
                    <a:pt x="6925" y="9217"/>
                    <a:pt x="5324" y="6889"/>
                    <a:pt x="3771" y="4634"/>
                  </a:cubicBezTo>
                  <a:lnTo>
                    <a:pt x="3771" y="4634"/>
                  </a:lnTo>
                  <a:cubicBezTo>
                    <a:pt x="2674" y="3032"/>
                    <a:pt x="1541" y="1393"/>
                    <a:pt x="136" y="1"/>
                  </a:cubicBezTo>
                  <a:lnTo>
                    <a:pt x="13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5"/>
            <p:cNvSpPr/>
            <p:nvPr/>
          </p:nvSpPr>
          <p:spPr>
            <a:xfrm>
              <a:off x="4220125" y="548600"/>
              <a:ext cx="1882425" cy="662625"/>
            </a:xfrm>
            <a:custGeom>
              <a:rect b="b" l="l" r="r" t="t"/>
              <a:pathLst>
                <a:path extrusionOk="0" h="26505" w="75297">
                  <a:moveTo>
                    <a:pt x="1" y="1"/>
                  </a:moveTo>
                  <a:cubicBezTo>
                    <a:pt x="1011" y="1172"/>
                    <a:pt x="1911" y="2441"/>
                    <a:pt x="2773" y="3685"/>
                  </a:cubicBezTo>
                  <a:lnTo>
                    <a:pt x="2773" y="3685"/>
                  </a:lnTo>
                  <a:cubicBezTo>
                    <a:pt x="4313" y="5878"/>
                    <a:pt x="5903" y="8158"/>
                    <a:pt x="8170" y="9821"/>
                  </a:cubicBezTo>
                  <a:lnTo>
                    <a:pt x="8170" y="9821"/>
                  </a:lnTo>
                  <a:cubicBezTo>
                    <a:pt x="9414" y="10745"/>
                    <a:pt x="10905" y="11460"/>
                    <a:pt x="12864" y="12088"/>
                  </a:cubicBezTo>
                  <a:lnTo>
                    <a:pt x="12864" y="12088"/>
                  </a:lnTo>
                  <a:cubicBezTo>
                    <a:pt x="16659" y="13320"/>
                    <a:pt x="20960" y="13505"/>
                    <a:pt x="25124" y="13678"/>
                  </a:cubicBezTo>
                  <a:lnTo>
                    <a:pt x="25124" y="13678"/>
                  </a:lnTo>
                  <a:cubicBezTo>
                    <a:pt x="26209" y="13727"/>
                    <a:pt x="27317" y="13776"/>
                    <a:pt x="28414" y="13838"/>
                  </a:cubicBezTo>
                  <a:lnTo>
                    <a:pt x="28414" y="13838"/>
                  </a:lnTo>
                  <a:cubicBezTo>
                    <a:pt x="35031" y="14232"/>
                    <a:pt x="42202" y="15834"/>
                    <a:pt x="47611" y="18138"/>
                  </a:cubicBezTo>
                  <a:lnTo>
                    <a:pt x="47611" y="18138"/>
                  </a:lnTo>
                  <a:cubicBezTo>
                    <a:pt x="49410" y="18902"/>
                    <a:pt x="51344" y="19740"/>
                    <a:pt x="53500" y="20849"/>
                  </a:cubicBezTo>
                  <a:lnTo>
                    <a:pt x="53500" y="20849"/>
                  </a:lnTo>
                  <a:cubicBezTo>
                    <a:pt x="53685" y="20935"/>
                    <a:pt x="53858" y="21021"/>
                    <a:pt x="54030" y="21120"/>
                  </a:cubicBezTo>
                  <a:lnTo>
                    <a:pt x="54030" y="21120"/>
                  </a:lnTo>
                  <a:cubicBezTo>
                    <a:pt x="55743" y="21995"/>
                    <a:pt x="57517" y="22906"/>
                    <a:pt x="59661" y="23523"/>
                  </a:cubicBezTo>
                  <a:lnTo>
                    <a:pt x="59661" y="23523"/>
                  </a:lnTo>
                  <a:cubicBezTo>
                    <a:pt x="61546" y="24052"/>
                    <a:pt x="63505" y="24262"/>
                    <a:pt x="65403" y="24459"/>
                  </a:cubicBezTo>
                  <a:lnTo>
                    <a:pt x="65403" y="24459"/>
                  </a:lnTo>
                  <a:cubicBezTo>
                    <a:pt x="66352" y="24558"/>
                    <a:pt x="67337" y="24656"/>
                    <a:pt x="68298" y="24804"/>
                  </a:cubicBezTo>
                  <a:lnTo>
                    <a:pt x="68298" y="24804"/>
                  </a:lnTo>
                  <a:cubicBezTo>
                    <a:pt x="68668" y="24853"/>
                    <a:pt x="69001" y="24915"/>
                    <a:pt x="69333" y="24976"/>
                  </a:cubicBezTo>
                  <a:lnTo>
                    <a:pt x="69333" y="24976"/>
                  </a:lnTo>
                  <a:cubicBezTo>
                    <a:pt x="71305" y="25334"/>
                    <a:pt x="73350" y="25888"/>
                    <a:pt x="75297" y="26504"/>
                  </a:cubicBezTo>
                  <a:lnTo>
                    <a:pt x="75297" y="26504"/>
                  </a:lnTo>
                  <a:lnTo>
                    <a:pt x="75297" y="26418"/>
                  </a:lnTo>
                  <a:cubicBezTo>
                    <a:pt x="73350" y="25802"/>
                    <a:pt x="71317" y="25260"/>
                    <a:pt x="69346" y="24890"/>
                  </a:cubicBezTo>
                  <a:lnTo>
                    <a:pt x="69346" y="24890"/>
                  </a:lnTo>
                  <a:cubicBezTo>
                    <a:pt x="69025" y="24829"/>
                    <a:pt x="68680" y="24779"/>
                    <a:pt x="68311" y="24730"/>
                  </a:cubicBezTo>
                  <a:lnTo>
                    <a:pt x="68311" y="24730"/>
                  </a:lnTo>
                  <a:cubicBezTo>
                    <a:pt x="67350" y="24582"/>
                    <a:pt x="66364" y="24471"/>
                    <a:pt x="65415" y="24373"/>
                  </a:cubicBezTo>
                  <a:lnTo>
                    <a:pt x="65415" y="24373"/>
                  </a:lnTo>
                  <a:cubicBezTo>
                    <a:pt x="63518" y="24176"/>
                    <a:pt x="61571" y="23978"/>
                    <a:pt x="59686" y="23449"/>
                  </a:cubicBezTo>
                  <a:lnTo>
                    <a:pt x="59686" y="23449"/>
                  </a:lnTo>
                  <a:cubicBezTo>
                    <a:pt x="57567" y="22845"/>
                    <a:pt x="55805" y="21933"/>
                    <a:pt x="54092" y="21046"/>
                  </a:cubicBezTo>
                  <a:lnTo>
                    <a:pt x="54092" y="21046"/>
                  </a:lnTo>
                  <a:cubicBezTo>
                    <a:pt x="53919" y="20960"/>
                    <a:pt x="53747" y="20873"/>
                    <a:pt x="53562" y="20787"/>
                  </a:cubicBezTo>
                  <a:lnTo>
                    <a:pt x="53562" y="20787"/>
                  </a:lnTo>
                  <a:cubicBezTo>
                    <a:pt x="51406" y="19666"/>
                    <a:pt x="49459" y="18828"/>
                    <a:pt x="47660" y="18064"/>
                  </a:cubicBezTo>
                  <a:lnTo>
                    <a:pt x="47660" y="18064"/>
                  </a:lnTo>
                  <a:cubicBezTo>
                    <a:pt x="42239" y="15760"/>
                    <a:pt x="35043" y="14146"/>
                    <a:pt x="28414" y="13752"/>
                  </a:cubicBezTo>
                  <a:lnTo>
                    <a:pt x="28414" y="13752"/>
                  </a:lnTo>
                  <a:cubicBezTo>
                    <a:pt x="27317" y="13690"/>
                    <a:pt x="26209" y="13641"/>
                    <a:pt x="25124" y="13591"/>
                  </a:cubicBezTo>
                  <a:lnTo>
                    <a:pt x="25124" y="13591"/>
                  </a:lnTo>
                  <a:cubicBezTo>
                    <a:pt x="20972" y="13419"/>
                    <a:pt x="16672" y="13234"/>
                    <a:pt x="12901" y="12014"/>
                  </a:cubicBezTo>
                  <a:lnTo>
                    <a:pt x="12901" y="12014"/>
                  </a:lnTo>
                  <a:cubicBezTo>
                    <a:pt x="10967" y="11398"/>
                    <a:pt x="9488" y="10684"/>
                    <a:pt x="8244" y="9772"/>
                  </a:cubicBezTo>
                  <a:lnTo>
                    <a:pt x="8244" y="9772"/>
                  </a:lnTo>
                  <a:cubicBezTo>
                    <a:pt x="6001" y="8108"/>
                    <a:pt x="4412" y="5841"/>
                    <a:pt x="2884" y="3660"/>
                  </a:cubicBezTo>
                  <a:lnTo>
                    <a:pt x="2884" y="3660"/>
                  </a:lnTo>
                  <a:cubicBezTo>
                    <a:pt x="2022" y="2416"/>
                    <a:pt x="1135" y="1159"/>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5"/>
            <p:cNvSpPr/>
            <p:nvPr/>
          </p:nvSpPr>
          <p:spPr>
            <a:xfrm>
              <a:off x="4255250" y="548600"/>
              <a:ext cx="1847300" cy="625975"/>
            </a:xfrm>
            <a:custGeom>
              <a:rect b="b" l="l" r="r" t="t"/>
              <a:pathLst>
                <a:path extrusionOk="0" h="25039" w="73892">
                  <a:moveTo>
                    <a:pt x="1" y="1"/>
                  </a:moveTo>
                  <a:cubicBezTo>
                    <a:pt x="703" y="888"/>
                    <a:pt x="1356" y="1812"/>
                    <a:pt x="1997" y="2724"/>
                  </a:cubicBezTo>
                  <a:lnTo>
                    <a:pt x="1997" y="2724"/>
                  </a:lnTo>
                  <a:cubicBezTo>
                    <a:pt x="3512" y="4856"/>
                    <a:pt x="5065" y="7061"/>
                    <a:pt x="7221" y="8725"/>
                  </a:cubicBezTo>
                  <a:lnTo>
                    <a:pt x="7221" y="8725"/>
                  </a:lnTo>
                  <a:cubicBezTo>
                    <a:pt x="8416" y="9661"/>
                    <a:pt x="9858" y="10425"/>
                    <a:pt x="11755" y="11127"/>
                  </a:cubicBezTo>
                  <a:lnTo>
                    <a:pt x="11755" y="11127"/>
                  </a:lnTo>
                  <a:cubicBezTo>
                    <a:pt x="15834" y="12655"/>
                    <a:pt x="20503" y="12963"/>
                    <a:pt x="25025" y="13259"/>
                  </a:cubicBezTo>
                  <a:lnTo>
                    <a:pt x="25025" y="13259"/>
                  </a:lnTo>
                  <a:cubicBezTo>
                    <a:pt x="25728" y="13308"/>
                    <a:pt x="26418" y="13357"/>
                    <a:pt x="27120" y="13407"/>
                  </a:cubicBezTo>
                  <a:lnTo>
                    <a:pt x="27120" y="13407"/>
                  </a:lnTo>
                  <a:cubicBezTo>
                    <a:pt x="33576" y="13875"/>
                    <a:pt x="40624" y="15206"/>
                    <a:pt x="46465" y="17091"/>
                  </a:cubicBezTo>
                  <a:lnTo>
                    <a:pt x="46465" y="17091"/>
                  </a:lnTo>
                  <a:cubicBezTo>
                    <a:pt x="46711" y="17165"/>
                    <a:pt x="46957" y="17239"/>
                    <a:pt x="47204" y="17325"/>
                  </a:cubicBezTo>
                  <a:lnTo>
                    <a:pt x="47204" y="17325"/>
                  </a:lnTo>
                  <a:cubicBezTo>
                    <a:pt x="49015" y="17904"/>
                    <a:pt x="50740" y="18446"/>
                    <a:pt x="52650" y="19284"/>
                  </a:cubicBezTo>
                  <a:lnTo>
                    <a:pt x="52650" y="19284"/>
                  </a:lnTo>
                  <a:cubicBezTo>
                    <a:pt x="53106" y="19481"/>
                    <a:pt x="53549" y="19678"/>
                    <a:pt x="54030" y="19900"/>
                  </a:cubicBezTo>
                  <a:lnTo>
                    <a:pt x="54030" y="19900"/>
                  </a:lnTo>
                  <a:cubicBezTo>
                    <a:pt x="55558" y="20578"/>
                    <a:pt x="57123" y="21292"/>
                    <a:pt x="58934" y="21834"/>
                  </a:cubicBezTo>
                  <a:lnTo>
                    <a:pt x="58934" y="21834"/>
                  </a:lnTo>
                  <a:cubicBezTo>
                    <a:pt x="60807" y="22377"/>
                    <a:pt x="62729" y="22660"/>
                    <a:pt x="64589" y="22931"/>
                  </a:cubicBezTo>
                  <a:lnTo>
                    <a:pt x="64589" y="22931"/>
                  </a:lnTo>
                  <a:cubicBezTo>
                    <a:pt x="65563" y="23079"/>
                    <a:pt x="66573" y="23227"/>
                    <a:pt x="67546" y="23412"/>
                  </a:cubicBezTo>
                  <a:lnTo>
                    <a:pt x="67546" y="23412"/>
                  </a:lnTo>
                  <a:cubicBezTo>
                    <a:pt x="67916" y="23473"/>
                    <a:pt x="68249" y="23547"/>
                    <a:pt x="68569" y="23621"/>
                  </a:cubicBezTo>
                  <a:lnTo>
                    <a:pt x="68569" y="23621"/>
                  </a:lnTo>
                  <a:cubicBezTo>
                    <a:pt x="70331" y="24003"/>
                    <a:pt x="72130" y="24508"/>
                    <a:pt x="73892" y="25038"/>
                  </a:cubicBezTo>
                  <a:lnTo>
                    <a:pt x="73892" y="25038"/>
                  </a:lnTo>
                  <a:lnTo>
                    <a:pt x="73892" y="24952"/>
                  </a:lnTo>
                  <a:cubicBezTo>
                    <a:pt x="72142" y="24422"/>
                    <a:pt x="70343" y="23917"/>
                    <a:pt x="68594" y="23535"/>
                  </a:cubicBezTo>
                  <a:lnTo>
                    <a:pt x="68594" y="23535"/>
                  </a:lnTo>
                  <a:cubicBezTo>
                    <a:pt x="68273" y="23473"/>
                    <a:pt x="67928" y="23399"/>
                    <a:pt x="67571" y="23338"/>
                  </a:cubicBezTo>
                  <a:lnTo>
                    <a:pt x="67571" y="23338"/>
                  </a:lnTo>
                  <a:cubicBezTo>
                    <a:pt x="66585" y="23153"/>
                    <a:pt x="65575" y="23005"/>
                    <a:pt x="64614" y="22857"/>
                  </a:cubicBezTo>
                  <a:lnTo>
                    <a:pt x="64614" y="22857"/>
                  </a:lnTo>
                  <a:cubicBezTo>
                    <a:pt x="62753" y="22586"/>
                    <a:pt x="60831" y="22303"/>
                    <a:pt x="58971" y="21761"/>
                  </a:cubicBezTo>
                  <a:lnTo>
                    <a:pt x="58971" y="21761"/>
                  </a:lnTo>
                  <a:cubicBezTo>
                    <a:pt x="57172" y="21218"/>
                    <a:pt x="55607" y="20516"/>
                    <a:pt x="54092" y="19826"/>
                  </a:cubicBezTo>
                  <a:lnTo>
                    <a:pt x="54092" y="19826"/>
                  </a:lnTo>
                  <a:cubicBezTo>
                    <a:pt x="53611" y="19617"/>
                    <a:pt x="53155" y="19407"/>
                    <a:pt x="52699" y="19210"/>
                  </a:cubicBezTo>
                  <a:lnTo>
                    <a:pt x="52699" y="19210"/>
                  </a:lnTo>
                  <a:cubicBezTo>
                    <a:pt x="50789" y="18384"/>
                    <a:pt x="49064" y="17830"/>
                    <a:pt x="47241" y="17251"/>
                  </a:cubicBezTo>
                  <a:lnTo>
                    <a:pt x="47241" y="17251"/>
                  </a:lnTo>
                  <a:cubicBezTo>
                    <a:pt x="46994" y="17177"/>
                    <a:pt x="46748" y="17091"/>
                    <a:pt x="46502" y="17017"/>
                  </a:cubicBezTo>
                  <a:lnTo>
                    <a:pt x="46502" y="17017"/>
                  </a:lnTo>
                  <a:cubicBezTo>
                    <a:pt x="40649" y="15132"/>
                    <a:pt x="33589" y="13789"/>
                    <a:pt x="27120" y="13320"/>
                  </a:cubicBezTo>
                  <a:lnTo>
                    <a:pt x="27120" y="13320"/>
                  </a:lnTo>
                  <a:cubicBezTo>
                    <a:pt x="26430" y="13271"/>
                    <a:pt x="25728" y="13234"/>
                    <a:pt x="25025" y="13185"/>
                  </a:cubicBezTo>
                  <a:lnTo>
                    <a:pt x="25025" y="13185"/>
                  </a:lnTo>
                  <a:cubicBezTo>
                    <a:pt x="20516" y="12889"/>
                    <a:pt x="15858" y="12581"/>
                    <a:pt x="11792" y="11066"/>
                  </a:cubicBezTo>
                  <a:lnTo>
                    <a:pt x="11792" y="11066"/>
                  </a:lnTo>
                  <a:cubicBezTo>
                    <a:pt x="9919" y="10363"/>
                    <a:pt x="8490" y="9599"/>
                    <a:pt x="7295" y="8675"/>
                  </a:cubicBezTo>
                  <a:lnTo>
                    <a:pt x="7295" y="8675"/>
                  </a:lnTo>
                  <a:cubicBezTo>
                    <a:pt x="5163" y="7012"/>
                    <a:pt x="3611" y="4819"/>
                    <a:pt x="2108" y="2699"/>
                  </a:cubicBezTo>
                  <a:lnTo>
                    <a:pt x="2108" y="2699"/>
                  </a:lnTo>
                  <a:cubicBezTo>
                    <a:pt x="1467" y="1788"/>
                    <a:pt x="826" y="876"/>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5"/>
            <p:cNvSpPr/>
            <p:nvPr/>
          </p:nvSpPr>
          <p:spPr>
            <a:xfrm>
              <a:off x="4289125" y="548600"/>
              <a:ext cx="1813425" cy="589300"/>
            </a:xfrm>
            <a:custGeom>
              <a:rect b="b" l="l" r="r" t="t"/>
              <a:pathLst>
                <a:path extrusionOk="0" h="23572" w="72537">
                  <a:moveTo>
                    <a:pt x="1" y="1"/>
                  </a:moveTo>
                  <a:cubicBezTo>
                    <a:pt x="432" y="592"/>
                    <a:pt x="863" y="1184"/>
                    <a:pt x="1295" y="1788"/>
                  </a:cubicBezTo>
                  <a:lnTo>
                    <a:pt x="1295" y="1788"/>
                  </a:lnTo>
                  <a:cubicBezTo>
                    <a:pt x="2773" y="3845"/>
                    <a:pt x="4289" y="5965"/>
                    <a:pt x="6322" y="7640"/>
                  </a:cubicBezTo>
                  <a:lnTo>
                    <a:pt x="6322" y="7640"/>
                  </a:lnTo>
                  <a:cubicBezTo>
                    <a:pt x="7480" y="8589"/>
                    <a:pt x="8872" y="9390"/>
                    <a:pt x="10696" y="10166"/>
                  </a:cubicBezTo>
                  <a:lnTo>
                    <a:pt x="10696" y="10166"/>
                  </a:lnTo>
                  <a:cubicBezTo>
                    <a:pt x="15132" y="12064"/>
                    <a:pt x="20257" y="12495"/>
                    <a:pt x="25223" y="12914"/>
                  </a:cubicBezTo>
                  <a:lnTo>
                    <a:pt x="25223" y="12914"/>
                  </a:lnTo>
                  <a:lnTo>
                    <a:pt x="25876" y="12975"/>
                  </a:lnTo>
                  <a:cubicBezTo>
                    <a:pt x="34070" y="13665"/>
                    <a:pt x="41598" y="15193"/>
                    <a:pt x="45356" y="16043"/>
                  </a:cubicBezTo>
                  <a:lnTo>
                    <a:pt x="45356" y="16043"/>
                  </a:lnTo>
                  <a:cubicBezTo>
                    <a:pt x="45763" y="16130"/>
                    <a:pt x="46157" y="16216"/>
                    <a:pt x="46564" y="16302"/>
                  </a:cubicBezTo>
                  <a:lnTo>
                    <a:pt x="46564" y="16302"/>
                  </a:lnTo>
                  <a:cubicBezTo>
                    <a:pt x="48252" y="16672"/>
                    <a:pt x="50001" y="17054"/>
                    <a:pt x="51849" y="17719"/>
                  </a:cubicBezTo>
                  <a:lnTo>
                    <a:pt x="51849" y="17719"/>
                  </a:lnTo>
                  <a:cubicBezTo>
                    <a:pt x="52613" y="17990"/>
                    <a:pt x="53377" y="18298"/>
                    <a:pt x="54178" y="18631"/>
                  </a:cubicBezTo>
                  <a:lnTo>
                    <a:pt x="54178" y="18631"/>
                  </a:lnTo>
                  <a:cubicBezTo>
                    <a:pt x="55472" y="19148"/>
                    <a:pt x="56803" y="19691"/>
                    <a:pt x="58269" y="20134"/>
                  </a:cubicBezTo>
                  <a:lnTo>
                    <a:pt x="58269" y="20134"/>
                  </a:lnTo>
                  <a:cubicBezTo>
                    <a:pt x="60105" y="20701"/>
                    <a:pt x="61978" y="21058"/>
                    <a:pt x="63801" y="21403"/>
                  </a:cubicBezTo>
                  <a:lnTo>
                    <a:pt x="63801" y="21403"/>
                  </a:lnTo>
                  <a:cubicBezTo>
                    <a:pt x="64799" y="21600"/>
                    <a:pt x="65834" y="21798"/>
                    <a:pt x="66845" y="22019"/>
                  </a:cubicBezTo>
                  <a:lnTo>
                    <a:pt x="66845" y="22019"/>
                  </a:lnTo>
                  <a:cubicBezTo>
                    <a:pt x="67214" y="22106"/>
                    <a:pt x="67547" y="22179"/>
                    <a:pt x="67855" y="22253"/>
                  </a:cubicBezTo>
                  <a:lnTo>
                    <a:pt x="67855" y="22253"/>
                  </a:lnTo>
                  <a:cubicBezTo>
                    <a:pt x="69395" y="22648"/>
                    <a:pt x="70985" y="23104"/>
                    <a:pt x="72537" y="23572"/>
                  </a:cubicBezTo>
                  <a:lnTo>
                    <a:pt x="72537" y="23572"/>
                  </a:lnTo>
                  <a:lnTo>
                    <a:pt x="72537" y="23498"/>
                  </a:lnTo>
                  <a:cubicBezTo>
                    <a:pt x="70985" y="23030"/>
                    <a:pt x="69420" y="22574"/>
                    <a:pt x="67892" y="22179"/>
                  </a:cubicBezTo>
                  <a:lnTo>
                    <a:pt x="67892" y="22179"/>
                  </a:lnTo>
                  <a:cubicBezTo>
                    <a:pt x="67571" y="22106"/>
                    <a:pt x="67239" y="22019"/>
                    <a:pt x="66869" y="21945"/>
                  </a:cubicBezTo>
                  <a:lnTo>
                    <a:pt x="66869" y="21945"/>
                  </a:lnTo>
                  <a:cubicBezTo>
                    <a:pt x="65859" y="21711"/>
                    <a:pt x="64824" y="21514"/>
                    <a:pt x="63826" y="21329"/>
                  </a:cubicBezTo>
                  <a:lnTo>
                    <a:pt x="63826" y="21329"/>
                  </a:lnTo>
                  <a:cubicBezTo>
                    <a:pt x="62002" y="20984"/>
                    <a:pt x="60129" y="20627"/>
                    <a:pt x="58306" y="20073"/>
                  </a:cubicBezTo>
                  <a:lnTo>
                    <a:pt x="58306" y="20073"/>
                  </a:lnTo>
                  <a:cubicBezTo>
                    <a:pt x="56852" y="19617"/>
                    <a:pt x="55521" y="19074"/>
                    <a:pt x="54227" y="18557"/>
                  </a:cubicBezTo>
                  <a:lnTo>
                    <a:pt x="54227" y="18557"/>
                  </a:lnTo>
                  <a:cubicBezTo>
                    <a:pt x="53427" y="18224"/>
                    <a:pt x="52663" y="17916"/>
                    <a:pt x="51886" y="17645"/>
                  </a:cubicBezTo>
                  <a:lnTo>
                    <a:pt x="51886" y="17645"/>
                  </a:lnTo>
                  <a:cubicBezTo>
                    <a:pt x="50038" y="16980"/>
                    <a:pt x="48276" y="16598"/>
                    <a:pt x="46588" y="16228"/>
                  </a:cubicBezTo>
                  <a:lnTo>
                    <a:pt x="46588" y="16228"/>
                  </a:lnTo>
                  <a:cubicBezTo>
                    <a:pt x="46182" y="16142"/>
                    <a:pt x="45787" y="16056"/>
                    <a:pt x="45393" y="15970"/>
                  </a:cubicBezTo>
                  <a:lnTo>
                    <a:pt x="45393" y="15970"/>
                  </a:lnTo>
                  <a:cubicBezTo>
                    <a:pt x="41623" y="15119"/>
                    <a:pt x="34082" y="13591"/>
                    <a:pt x="25876" y="12889"/>
                  </a:cubicBezTo>
                  <a:lnTo>
                    <a:pt x="25876" y="12889"/>
                  </a:lnTo>
                  <a:lnTo>
                    <a:pt x="25223" y="12840"/>
                  </a:lnTo>
                  <a:cubicBezTo>
                    <a:pt x="20282" y="12421"/>
                    <a:pt x="15156" y="11990"/>
                    <a:pt x="10745" y="10105"/>
                  </a:cubicBezTo>
                  <a:lnTo>
                    <a:pt x="10745" y="10105"/>
                  </a:lnTo>
                  <a:cubicBezTo>
                    <a:pt x="8934" y="9328"/>
                    <a:pt x="7554" y="8527"/>
                    <a:pt x="6408" y="7591"/>
                  </a:cubicBezTo>
                  <a:lnTo>
                    <a:pt x="6408" y="7591"/>
                  </a:lnTo>
                  <a:cubicBezTo>
                    <a:pt x="4387" y="5928"/>
                    <a:pt x="2872" y="3808"/>
                    <a:pt x="1393" y="1751"/>
                  </a:cubicBezTo>
                  <a:lnTo>
                    <a:pt x="1393" y="1751"/>
                  </a:lnTo>
                  <a:cubicBezTo>
                    <a:pt x="974" y="1172"/>
                    <a:pt x="555" y="580"/>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5"/>
            <p:cNvSpPr/>
            <p:nvPr/>
          </p:nvSpPr>
          <p:spPr>
            <a:xfrm>
              <a:off x="4322400" y="548600"/>
              <a:ext cx="1780150" cy="552950"/>
            </a:xfrm>
            <a:custGeom>
              <a:rect b="b" l="l" r="r" t="t"/>
              <a:pathLst>
                <a:path extrusionOk="0" h="22118" w="71206">
                  <a:moveTo>
                    <a:pt x="1" y="1"/>
                  </a:moveTo>
                  <a:cubicBezTo>
                    <a:pt x="210" y="297"/>
                    <a:pt x="420" y="580"/>
                    <a:pt x="629" y="876"/>
                  </a:cubicBezTo>
                  <a:lnTo>
                    <a:pt x="629" y="876"/>
                  </a:lnTo>
                  <a:cubicBezTo>
                    <a:pt x="2058" y="2847"/>
                    <a:pt x="3549" y="4893"/>
                    <a:pt x="5447" y="6544"/>
                  </a:cubicBezTo>
                  <a:lnTo>
                    <a:pt x="5447" y="6544"/>
                  </a:lnTo>
                  <a:cubicBezTo>
                    <a:pt x="6568" y="7517"/>
                    <a:pt x="7911" y="8367"/>
                    <a:pt x="9661" y="9217"/>
                  </a:cubicBezTo>
                  <a:lnTo>
                    <a:pt x="9661" y="9217"/>
                  </a:lnTo>
                  <a:cubicBezTo>
                    <a:pt x="14121" y="11374"/>
                    <a:pt x="19086" y="12002"/>
                    <a:pt x="24643" y="12544"/>
                  </a:cubicBezTo>
                  <a:lnTo>
                    <a:pt x="24643" y="12544"/>
                  </a:lnTo>
                  <a:cubicBezTo>
                    <a:pt x="30755" y="13136"/>
                    <a:pt x="37051" y="13998"/>
                    <a:pt x="42103" y="14688"/>
                  </a:cubicBezTo>
                  <a:lnTo>
                    <a:pt x="42103" y="14688"/>
                  </a:lnTo>
                  <a:cubicBezTo>
                    <a:pt x="42854" y="14799"/>
                    <a:pt x="43581" y="14898"/>
                    <a:pt x="44284" y="14996"/>
                  </a:cubicBezTo>
                  <a:lnTo>
                    <a:pt x="44284" y="14996"/>
                  </a:lnTo>
                  <a:cubicBezTo>
                    <a:pt x="44764" y="15058"/>
                    <a:pt x="45245" y="15119"/>
                    <a:pt x="45701" y="15169"/>
                  </a:cubicBezTo>
                  <a:lnTo>
                    <a:pt x="45701" y="15169"/>
                  </a:lnTo>
                  <a:cubicBezTo>
                    <a:pt x="47500" y="15390"/>
                    <a:pt x="49200" y="15600"/>
                    <a:pt x="51061" y="16154"/>
                  </a:cubicBezTo>
                  <a:lnTo>
                    <a:pt x="51061" y="16154"/>
                  </a:lnTo>
                  <a:cubicBezTo>
                    <a:pt x="52169" y="16475"/>
                    <a:pt x="53278" y="16881"/>
                    <a:pt x="54461" y="17325"/>
                  </a:cubicBezTo>
                  <a:lnTo>
                    <a:pt x="54461" y="17325"/>
                  </a:lnTo>
                  <a:cubicBezTo>
                    <a:pt x="55472" y="17707"/>
                    <a:pt x="56519" y="18089"/>
                    <a:pt x="57628" y="18446"/>
                  </a:cubicBezTo>
                  <a:lnTo>
                    <a:pt x="57628" y="18446"/>
                  </a:lnTo>
                  <a:cubicBezTo>
                    <a:pt x="59402" y="19013"/>
                    <a:pt x="61213" y="19444"/>
                    <a:pt x="62975" y="19851"/>
                  </a:cubicBezTo>
                  <a:lnTo>
                    <a:pt x="62975" y="19851"/>
                  </a:lnTo>
                  <a:cubicBezTo>
                    <a:pt x="64023" y="20097"/>
                    <a:pt x="65107" y="20344"/>
                    <a:pt x="66167" y="20627"/>
                  </a:cubicBezTo>
                  <a:lnTo>
                    <a:pt x="66167" y="20627"/>
                  </a:lnTo>
                  <a:cubicBezTo>
                    <a:pt x="66536" y="20726"/>
                    <a:pt x="66869" y="20812"/>
                    <a:pt x="67177" y="20898"/>
                  </a:cubicBezTo>
                  <a:lnTo>
                    <a:pt x="67177" y="20898"/>
                  </a:lnTo>
                  <a:cubicBezTo>
                    <a:pt x="68446" y="21268"/>
                    <a:pt x="69777" y="21674"/>
                    <a:pt x="71058" y="22069"/>
                  </a:cubicBezTo>
                  <a:lnTo>
                    <a:pt x="71058" y="22069"/>
                  </a:lnTo>
                  <a:cubicBezTo>
                    <a:pt x="71107" y="22081"/>
                    <a:pt x="71157" y="22106"/>
                    <a:pt x="71206" y="22118"/>
                  </a:cubicBezTo>
                  <a:lnTo>
                    <a:pt x="71206" y="22118"/>
                  </a:lnTo>
                  <a:lnTo>
                    <a:pt x="71206" y="22032"/>
                  </a:lnTo>
                  <a:cubicBezTo>
                    <a:pt x="71169" y="22019"/>
                    <a:pt x="71132" y="22007"/>
                    <a:pt x="71107" y="21995"/>
                  </a:cubicBezTo>
                  <a:lnTo>
                    <a:pt x="71107" y="21995"/>
                  </a:lnTo>
                  <a:cubicBezTo>
                    <a:pt x="69814" y="21600"/>
                    <a:pt x="68483" y="21194"/>
                    <a:pt x="67214" y="20824"/>
                  </a:cubicBezTo>
                  <a:lnTo>
                    <a:pt x="67214" y="20824"/>
                  </a:lnTo>
                  <a:cubicBezTo>
                    <a:pt x="66894" y="20738"/>
                    <a:pt x="66561" y="20652"/>
                    <a:pt x="66204" y="20553"/>
                  </a:cubicBezTo>
                  <a:lnTo>
                    <a:pt x="66204" y="20553"/>
                  </a:lnTo>
                  <a:cubicBezTo>
                    <a:pt x="65132" y="20270"/>
                    <a:pt x="64047" y="20023"/>
                    <a:pt x="63000" y="19777"/>
                  </a:cubicBezTo>
                  <a:lnTo>
                    <a:pt x="63000" y="19777"/>
                  </a:lnTo>
                  <a:cubicBezTo>
                    <a:pt x="61250" y="19370"/>
                    <a:pt x="59427" y="18939"/>
                    <a:pt x="57665" y="18372"/>
                  </a:cubicBezTo>
                  <a:lnTo>
                    <a:pt x="57665" y="18372"/>
                  </a:lnTo>
                  <a:cubicBezTo>
                    <a:pt x="56556" y="18027"/>
                    <a:pt x="55509" y="17633"/>
                    <a:pt x="54498" y="17251"/>
                  </a:cubicBezTo>
                  <a:lnTo>
                    <a:pt x="54498" y="17251"/>
                  </a:lnTo>
                  <a:cubicBezTo>
                    <a:pt x="53328" y="16820"/>
                    <a:pt x="52206" y="16401"/>
                    <a:pt x="51097" y="16080"/>
                  </a:cubicBezTo>
                  <a:lnTo>
                    <a:pt x="51097" y="16080"/>
                  </a:lnTo>
                  <a:cubicBezTo>
                    <a:pt x="49212" y="15526"/>
                    <a:pt x="47438" y="15304"/>
                    <a:pt x="45713" y="15095"/>
                  </a:cubicBezTo>
                  <a:lnTo>
                    <a:pt x="45713" y="15095"/>
                  </a:lnTo>
                  <a:cubicBezTo>
                    <a:pt x="45245" y="15033"/>
                    <a:pt x="44777" y="14984"/>
                    <a:pt x="44296" y="14910"/>
                  </a:cubicBezTo>
                  <a:lnTo>
                    <a:pt x="44296" y="14910"/>
                  </a:lnTo>
                  <a:cubicBezTo>
                    <a:pt x="43594" y="14824"/>
                    <a:pt x="42867" y="14713"/>
                    <a:pt x="42115" y="14614"/>
                  </a:cubicBezTo>
                  <a:lnTo>
                    <a:pt x="42115" y="14614"/>
                  </a:lnTo>
                  <a:cubicBezTo>
                    <a:pt x="37063" y="13924"/>
                    <a:pt x="30767" y="13062"/>
                    <a:pt x="24656" y="12458"/>
                  </a:cubicBezTo>
                  <a:lnTo>
                    <a:pt x="24656" y="12458"/>
                  </a:lnTo>
                  <a:cubicBezTo>
                    <a:pt x="19111" y="11916"/>
                    <a:pt x="14158" y="11287"/>
                    <a:pt x="9722" y="9143"/>
                  </a:cubicBezTo>
                  <a:lnTo>
                    <a:pt x="9722" y="9143"/>
                  </a:lnTo>
                  <a:cubicBezTo>
                    <a:pt x="7973" y="8306"/>
                    <a:pt x="6654" y="7468"/>
                    <a:pt x="5533" y="6494"/>
                  </a:cubicBezTo>
                  <a:lnTo>
                    <a:pt x="5533" y="6494"/>
                  </a:lnTo>
                  <a:cubicBezTo>
                    <a:pt x="3635" y="4856"/>
                    <a:pt x="2157" y="2810"/>
                    <a:pt x="728" y="839"/>
                  </a:cubicBezTo>
                  <a:lnTo>
                    <a:pt x="728" y="839"/>
                  </a:lnTo>
                  <a:cubicBezTo>
                    <a:pt x="530" y="555"/>
                    <a:pt x="333" y="284"/>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5"/>
            <p:cNvSpPr/>
            <p:nvPr/>
          </p:nvSpPr>
          <p:spPr>
            <a:xfrm>
              <a:off x="4355975" y="548600"/>
              <a:ext cx="1746575" cy="516000"/>
            </a:xfrm>
            <a:custGeom>
              <a:rect b="b" l="l" r="r" t="t"/>
              <a:pathLst>
                <a:path extrusionOk="0" h="20640" w="69863">
                  <a:moveTo>
                    <a:pt x="1" y="1"/>
                  </a:moveTo>
                  <a:cubicBezTo>
                    <a:pt x="1368" y="1886"/>
                    <a:pt x="2798" y="3833"/>
                    <a:pt x="4560" y="5447"/>
                  </a:cubicBezTo>
                  <a:lnTo>
                    <a:pt x="4560" y="5447"/>
                  </a:lnTo>
                  <a:cubicBezTo>
                    <a:pt x="5656" y="6457"/>
                    <a:pt x="6938" y="7345"/>
                    <a:pt x="8613" y="8256"/>
                  </a:cubicBezTo>
                  <a:lnTo>
                    <a:pt x="8613" y="8256"/>
                  </a:lnTo>
                  <a:cubicBezTo>
                    <a:pt x="12864" y="10560"/>
                    <a:pt x="17596" y="11460"/>
                    <a:pt x="23411" y="12113"/>
                  </a:cubicBezTo>
                  <a:lnTo>
                    <a:pt x="23411" y="12113"/>
                  </a:lnTo>
                  <a:cubicBezTo>
                    <a:pt x="30447" y="12889"/>
                    <a:pt x="37704" y="13653"/>
                    <a:pt x="43200" y="13949"/>
                  </a:cubicBezTo>
                  <a:lnTo>
                    <a:pt x="43200" y="13949"/>
                  </a:lnTo>
                  <a:cubicBezTo>
                    <a:pt x="43717" y="13973"/>
                    <a:pt x="44234" y="13986"/>
                    <a:pt x="44740" y="14010"/>
                  </a:cubicBezTo>
                  <a:lnTo>
                    <a:pt x="44740" y="14010"/>
                  </a:lnTo>
                  <a:cubicBezTo>
                    <a:pt x="46600" y="14072"/>
                    <a:pt x="48350" y="14134"/>
                    <a:pt x="50272" y="14590"/>
                  </a:cubicBezTo>
                  <a:lnTo>
                    <a:pt x="50272" y="14590"/>
                  </a:lnTo>
                  <a:cubicBezTo>
                    <a:pt x="51751" y="14922"/>
                    <a:pt x="53241" y="15452"/>
                    <a:pt x="54819" y="16019"/>
                  </a:cubicBezTo>
                  <a:lnTo>
                    <a:pt x="54819" y="16019"/>
                  </a:lnTo>
                  <a:cubicBezTo>
                    <a:pt x="55509" y="16265"/>
                    <a:pt x="56236" y="16512"/>
                    <a:pt x="56963" y="16758"/>
                  </a:cubicBezTo>
                  <a:lnTo>
                    <a:pt x="56963" y="16758"/>
                  </a:lnTo>
                  <a:cubicBezTo>
                    <a:pt x="58638" y="17313"/>
                    <a:pt x="60339" y="17781"/>
                    <a:pt x="61990" y="18237"/>
                  </a:cubicBezTo>
                  <a:lnTo>
                    <a:pt x="61990" y="18237"/>
                  </a:lnTo>
                  <a:cubicBezTo>
                    <a:pt x="63136" y="18557"/>
                    <a:pt x="64318" y="18890"/>
                    <a:pt x="65477" y="19235"/>
                  </a:cubicBezTo>
                  <a:lnTo>
                    <a:pt x="65477" y="19235"/>
                  </a:lnTo>
                  <a:cubicBezTo>
                    <a:pt x="65846" y="19346"/>
                    <a:pt x="66179" y="19444"/>
                    <a:pt x="66475" y="19543"/>
                  </a:cubicBezTo>
                  <a:lnTo>
                    <a:pt x="66475" y="19543"/>
                  </a:lnTo>
                  <a:cubicBezTo>
                    <a:pt x="67066" y="19740"/>
                    <a:pt x="67670" y="19925"/>
                    <a:pt x="68274" y="20122"/>
                  </a:cubicBezTo>
                  <a:lnTo>
                    <a:pt x="68274" y="20122"/>
                  </a:lnTo>
                  <a:cubicBezTo>
                    <a:pt x="68803" y="20294"/>
                    <a:pt x="69333" y="20467"/>
                    <a:pt x="69863" y="20639"/>
                  </a:cubicBezTo>
                  <a:lnTo>
                    <a:pt x="69863" y="20639"/>
                  </a:lnTo>
                  <a:lnTo>
                    <a:pt x="69863" y="20553"/>
                  </a:lnTo>
                  <a:cubicBezTo>
                    <a:pt x="69346" y="20393"/>
                    <a:pt x="68828" y="20220"/>
                    <a:pt x="68311" y="20048"/>
                  </a:cubicBezTo>
                  <a:lnTo>
                    <a:pt x="68311" y="20048"/>
                  </a:lnTo>
                  <a:cubicBezTo>
                    <a:pt x="67707" y="19863"/>
                    <a:pt x="67115" y="19666"/>
                    <a:pt x="66524" y="19469"/>
                  </a:cubicBezTo>
                  <a:lnTo>
                    <a:pt x="66524" y="19469"/>
                  </a:lnTo>
                  <a:cubicBezTo>
                    <a:pt x="66216" y="19383"/>
                    <a:pt x="65883" y="19272"/>
                    <a:pt x="65514" y="19161"/>
                  </a:cubicBezTo>
                  <a:lnTo>
                    <a:pt x="65514" y="19161"/>
                  </a:lnTo>
                  <a:cubicBezTo>
                    <a:pt x="64355" y="18816"/>
                    <a:pt x="63172" y="18483"/>
                    <a:pt x="62027" y="18163"/>
                  </a:cubicBezTo>
                  <a:lnTo>
                    <a:pt x="62027" y="18163"/>
                  </a:lnTo>
                  <a:cubicBezTo>
                    <a:pt x="60376" y="17707"/>
                    <a:pt x="58675" y="17239"/>
                    <a:pt x="57012" y="16684"/>
                  </a:cubicBezTo>
                  <a:lnTo>
                    <a:pt x="57012" y="16684"/>
                  </a:lnTo>
                  <a:cubicBezTo>
                    <a:pt x="56273" y="16438"/>
                    <a:pt x="55558" y="16191"/>
                    <a:pt x="54868" y="15945"/>
                  </a:cubicBezTo>
                  <a:lnTo>
                    <a:pt x="54868" y="15945"/>
                  </a:lnTo>
                  <a:cubicBezTo>
                    <a:pt x="53278" y="15378"/>
                    <a:pt x="51788" y="14848"/>
                    <a:pt x="50297" y="14503"/>
                  </a:cubicBezTo>
                  <a:lnTo>
                    <a:pt x="50297" y="14503"/>
                  </a:lnTo>
                  <a:cubicBezTo>
                    <a:pt x="48362" y="14060"/>
                    <a:pt x="46514" y="13998"/>
                    <a:pt x="44740" y="13924"/>
                  </a:cubicBezTo>
                  <a:lnTo>
                    <a:pt x="44740" y="13924"/>
                  </a:lnTo>
                  <a:cubicBezTo>
                    <a:pt x="44234" y="13912"/>
                    <a:pt x="43717" y="13887"/>
                    <a:pt x="43200" y="13863"/>
                  </a:cubicBezTo>
                  <a:lnTo>
                    <a:pt x="43200" y="13863"/>
                  </a:lnTo>
                  <a:cubicBezTo>
                    <a:pt x="37716" y="13579"/>
                    <a:pt x="30447" y="12815"/>
                    <a:pt x="23424" y="12027"/>
                  </a:cubicBezTo>
                  <a:lnTo>
                    <a:pt x="23424" y="12027"/>
                  </a:lnTo>
                  <a:cubicBezTo>
                    <a:pt x="17633" y="11386"/>
                    <a:pt x="12901" y="10486"/>
                    <a:pt x="8675" y="8195"/>
                  </a:cubicBezTo>
                  <a:lnTo>
                    <a:pt x="8675" y="8195"/>
                  </a:lnTo>
                  <a:cubicBezTo>
                    <a:pt x="7012" y="7283"/>
                    <a:pt x="5730" y="6396"/>
                    <a:pt x="4646" y="5410"/>
                  </a:cubicBezTo>
                  <a:lnTo>
                    <a:pt x="4646" y="5410"/>
                  </a:lnTo>
                  <a:cubicBezTo>
                    <a:pt x="2909" y="3796"/>
                    <a:pt x="1492" y="1874"/>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5"/>
            <p:cNvSpPr/>
            <p:nvPr/>
          </p:nvSpPr>
          <p:spPr>
            <a:xfrm>
              <a:off x="4389875" y="548600"/>
              <a:ext cx="1712675" cy="478725"/>
            </a:xfrm>
            <a:custGeom>
              <a:rect b="b" l="l" r="r" t="t"/>
              <a:pathLst>
                <a:path extrusionOk="0" h="19149" w="68507">
                  <a:moveTo>
                    <a:pt x="0" y="1"/>
                  </a:moveTo>
                  <a:cubicBezTo>
                    <a:pt x="1121" y="1517"/>
                    <a:pt x="2292" y="3032"/>
                    <a:pt x="3659" y="4363"/>
                  </a:cubicBezTo>
                  <a:lnTo>
                    <a:pt x="3659" y="4363"/>
                  </a:lnTo>
                  <a:cubicBezTo>
                    <a:pt x="4731" y="5398"/>
                    <a:pt x="5964" y="6322"/>
                    <a:pt x="7553" y="7295"/>
                  </a:cubicBezTo>
                  <a:lnTo>
                    <a:pt x="7553" y="7295"/>
                  </a:lnTo>
                  <a:cubicBezTo>
                    <a:pt x="12235" y="10141"/>
                    <a:pt x="17570" y="11103"/>
                    <a:pt x="22166" y="11682"/>
                  </a:cubicBezTo>
                  <a:lnTo>
                    <a:pt x="22166" y="11682"/>
                  </a:lnTo>
                  <a:cubicBezTo>
                    <a:pt x="29571" y="12606"/>
                    <a:pt x="36644" y="13037"/>
                    <a:pt x="42102" y="12889"/>
                  </a:cubicBezTo>
                  <a:lnTo>
                    <a:pt x="42102" y="12889"/>
                  </a:lnTo>
                  <a:cubicBezTo>
                    <a:pt x="42644" y="12877"/>
                    <a:pt x="43187" y="12852"/>
                    <a:pt x="43716" y="12840"/>
                  </a:cubicBezTo>
                  <a:lnTo>
                    <a:pt x="43716" y="12840"/>
                  </a:lnTo>
                  <a:cubicBezTo>
                    <a:pt x="45638" y="12754"/>
                    <a:pt x="47462" y="12667"/>
                    <a:pt x="49470" y="13012"/>
                  </a:cubicBezTo>
                  <a:lnTo>
                    <a:pt x="49470" y="13012"/>
                  </a:lnTo>
                  <a:cubicBezTo>
                    <a:pt x="51356" y="13345"/>
                    <a:pt x="53265" y="14010"/>
                    <a:pt x="55274" y="14713"/>
                  </a:cubicBezTo>
                  <a:lnTo>
                    <a:pt x="55274" y="14713"/>
                  </a:lnTo>
                  <a:cubicBezTo>
                    <a:pt x="55607" y="14836"/>
                    <a:pt x="55952" y="14947"/>
                    <a:pt x="56297" y="15070"/>
                  </a:cubicBezTo>
                  <a:lnTo>
                    <a:pt x="56297" y="15070"/>
                  </a:lnTo>
                  <a:cubicBezTo>
                    <a:pt x="57713" y="15551"/>
                    <a:pt x="59167" y="16019"/>
                    <a:pt x="60560" y="16462"/>
                  </a:cubicBezTo>
                  <a:lnTo>
                    <a:pt x="60560" y="16462"/>
                  </a:lnTo>
                  <a:cubicBezTo>
                    <a:pt x="61940" y="16906"/>
                    <a:pt x="63369" y="17362"/>
                    <a:pt x="64774" y="17842"/>
                  </a:cubicBezTo>
                  <a:lnTo>
                    <a:pt x="64774" y="17842"/>
                  </a:lnTo>
                  <a:cubicBezTo>
                    <a:pt x="65106" y="17953"/>
                    <a:pt x="65439" y="18076"/>
                    <a:pt x="65772" y="18187"/>
                  </a:cubicBezTo>
                  <a:lnTo>
                    <a:pt x="65772" y="18187"/>
                  </a:lnTo>
                  <a:cubicBezTo>
                    <a:pt x="66659" y="18508"/>
                    <a:pt x="67571" y="18828"/>
                    <a:pt x="68507" y="19148"/>
                  </a:cubicBezTo>
                  <a:lnTo>
                    <a:pt x="68507" y="19148"/>
                  </a:lnTo>
                  <a:lnTo>
                    <a:pt x="68507" y="19062"/>
                  </a:lnTo>
                  <a:cubicBezTo>
                    <a:pt x="67583" y="18742"/>
                    <a:pt x="66683" y="18421"/>
                    <a:pt x="65809" y="18113"/>
                  </a:cubicBezTo>
                  <a:lnTo>
                    <a:pt x="65809" y="18113"/>
                  </a:lnTo>
                  <a:cubicBezTo>
                    <a:pt x="65476" y="18003"/>
                    <a:pt x="65143" y="17892"/>
                    <a:pt x="64811" y="17768"/>
                  </a:cubicBezTo>
                  <a:lnTo>
                    <a:pt x="64811" y="17768"/>
                  </a:lnTo>
                  <a:cubicBezTo>
                    <a:pt x="63418" y="17288"/>
                    <a:pt x="61989" y="16832"/>
                    <a:pt x="60597" y="16388"/>
                  </a:cubicBezTo>
                  <a:lnTo>
                    <a:pt x="60597" y="16388"/>
                  </a:lnTo>
                  <a:cubicBezTo>
                    <a:pt x="59204" y="15945"/>
                    <a:pt x="57763" y="15489"/>
                    <a:pt x="56333" y="14996"/>
                  </a:cubicBezTo>
                  <a:lnTo>
                    <a:pt x="56333" y="14996"/>
                  </a:lnTo>
                  <a:cubicBezTo>
                    <a:pt x="56001" y="14885"/>
                    <a:pt x="55656" y="14762"/>
                    <a:pt x="55323" y="14639"/>
                  </a:cubicBezTo>
                  <a:lnTo>
                    <a:pt x="55323" y="14639"/>
                  </a:lnTo>
                  <a:cubicBezTo>
                    <a:pt x="53302" y="13936"/>
                    <a:pt x="51393" y="13271"/>
                    <a:pt x="49483" y="12938"/>
                  </a:cubicBezTo>
                  <a:lnTo>
                    <a:pt x="49483" y="12938"/>
                  </a:lnTo>
                  <a:cubicBezTo>
                    <a:pt x="47474" y="12593"/>
                    <a:pt x="45552" y="12680"/>
                    <a:pt x="43692" y="12754"/>
                  </a:cubicBezTo>
                  <a:lnTo>
                    <a:pt x="43692" y="12754"/>
                  </a:lnTo>
                  <a:cubicBezTo>
                    <a:pt x="43174" y="12778"/>
                    <a:pt x="42632" y="12803"/>
                    <a:pt x="42090" y="12815"/>
                  </a:cubicBezTo>
                  <a:lnTo>
                    <a:pt x="42090" y="12815"/>
                  </a:lnTo>
                  <a:cubicBezTo>
                    <a:pt x="36718" y="12951"/>
                    <a:pt x="29460" y="12507"/>
                    <a:pt x="22179" y="11595"/>
                  </a:cubicBezTo>
                  <a:lnTo>
                    <a:pt x="22179" y="11595"/>
                  </a:lnTo>
                  <a:cubicBezTo>
                    <a:pt x="17595" y="11029"/>
                    <a:pt x="12284" y="10068"/>
                    <a:pt x="7627" y="7234"/>
                  </a:cubicBezTo>
                  <a:lnTo>
                    <a:pt x="7627" y="7234"/>
                  </a:lnTo>
                  <a:cubicBezTo>
                    <a:pt x="6050" y="6273"/>
                    <a:pt x="4818" y="5348"/>
                    <a:pt x="3758" y="4313"/>
                  </a:cubicBezTo>
                  <a:lnTo>
                    <a:pt x="3758" y="4313"/>
                  </a:lnTo>
                  <a:cubicBezTo>
                    <a:pt x="2403" y="2995"/>
                    <a:pt x="1232" y="1504"/>
                    <a:pt x="123" y="1"/>
                  </a:cubicBezTo>
                  <a:lnTo>
                    <a:pt x="12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5"/>
            <p:cNvSpPr/>
            <p:nvPr/>
          </p:nvSpPr>
          <p:spPr>
            <a:xfrm>
              <a:off x="4424050" y="548600"/>
              <a:ext cx="1678500" cy="440525"/>
            </a:xfrm>
            <a:custGeom>
              <a:rect b="b" l="l" r="r" t="t"/>
              <a:pathLst>
                <a:path extrusionOk="0" h="17621" w="67140">
                  <a:moveTo>
                    <a:pt x="1" y="1"/>
                  </a:moveTo>
                  <a:cubicBezTo>
                    <a:pt x="863" y="1135"/>
                    <a:pt x="1763" y="2243"/>
                    <a:pt x="2748" y="3266"/>
                  </a:cubicBezTo>
                  <a:lnTo>
                    <a:pt x="2748" y="3266"/>
                  </a:lnTo>
                  <a:cubicBezTo>
                    <a:pt x="3796" y="4338"/>
                    <a:pt x="5016" y="5336"/>
                    <a:pt x="6482" y="6334"/>
                  </a:cubicBezTo>
                  <a:lnTo>
                    <a:pt x="6482" y="6334"/>
                  </a:lnTo>
                  <a:cubicBezTo>
                    <a:pt x="10203" y="8835"/>
                    <a:pt x="14786" y="10400"/>
                    <a:pt x="20910" y="11250"/>
                  </a:cubicBezTo>
                  <a:lnTo>
                    <a:pt x="20910" y="11250"/>
                  </a:lnTo>
                  <a:cubicBezTo>
                    <a:pt x="27822" y="12199"/>
                    <a:pt x="35141" y="12421"/>
                    <a:pt x="40994" y="11842"/>
                  </a:cubicBezTo>
                  <a:lnTo>
                    <a:pt x="40994" y="11842"/>
                  </a:lnTo>
                  <a:cubicBezTo>
                    <a:pt x="41548" y="11793"/>
                    <a:pt x="42103" y="11731"/>
                    <a:pt x="42645" y="11657"/>
                  </a:cubicBezTo>
                  <a:lnTo>
                    <a:pt x="42645" y="11657"/>
                  </a:lnTo>
                  <a:cubicBezTo>
                    <a:pt x="44641" y="11423"/>
                    <a:pt x="46526" y="11201"/>
                    <a:pt x="48584" y="11448"/>
                  </a:cubicBezTo>
                  <a:lnTo>
                    <a:pt x="48584" y="11448"/>
                  </a:lnTo>
                  <a:cubicBezTo>
                    <a:pt x="48609" y="11448"/>
                    <a:pt x="48621" y="11448"/>
                    <a:pt x="48646" y="11448"/>
                  </a:cubicBezTo>
                  <a:lnTo>
                    <a:pt x="48646" y="11448"/>
                  </a:lnTo>
                  <a:cubicBezTo>
                    <a:pt x="50999" y="11731"/>
                    <a:pt x="53340" y="12569"/>
                    <a:pt x="55619" y="13382"/>
                  </a:cubicBezTo>
                  <a:lnTo>
                    <a:pt x="55619" y="13382"/>
                  </a:lnTo>
                  <a:cubicBezTo>
                    <a:pt x="58232" y="14306"/>
                    <a:pt x="61201" y="15366"/>
                    <a:pt x="64060" y="16450"/>
                  </a:cubicBezTo>
                  <a:lnTo>
                    <a:pt x="64060" y="16450"/>
                  </a:lnTo>
                  <a:cubicBezTo>
                    <a:pt x="64392" y="16573"/>
                    <a:pt x="64713" y="16709"/>
                    <a:pt x="65045" y="16832"/>
                  </a:cubicBezTo>
                  <a:lnTo>
                    <a:pt x="65045" y="16832"/>
                  </a:lnTo>
                  <a:cubicBezTo>
                    <a:pt x="65748" y="17103"/>
                    <a:pt x="66450" y="17374"/>
                    <a:pt x="67140" y="17621"/>
                  </a:cubicBezTo>
                  <a:lnTo>
                    <a:pt x="67140" y="17621"/>
                  </a:lnTo>
                  <a:lnTo>
                    <a:pt x="67140" y="17534"/>
                  </a:lnTo>
                  <a:cubicBezTo>
                    <a:pt x="66462" y="17288"/>
                    <a:pt x="65785" y="17029"/>
                    <a:pt x="65095" y="16770"/>
                  </a:cubicBezTo>
                  <a:lnTo>
                    <a:pt x="65095" y="16770"/>
                  </a:lnTo>
                  <a:cubicBezTo>
                    <a:pt x="64762" y="16635"/>
                    <a:pt x="64429" y="16512"/>
                    <a:pt x="64097" y="16376"/>
                  </a:cubicBezTo>
                  <a:lnTo>
                    <a:pt x="64097" y="16376"/>
                  </a:lnTo>
                  <a:cubicBezTo>
                    <a:pt x="61250" y="15292"/>
                    <a:pt x="58281" y="14232"/>
                    <a:pt x="55656" y="13308"/>
                  </a:cubicBezTo>
                  <a:lnTo>
                    <a:pt x="55656" y="13308"/>
                  </a:lnTo>
                  <a:cubicBezTo>
                    <a:pt x="53377" y="12495"/>
                    <a:pt x="51024" y="11657"/>
                    <a:pt x="48658" y="11374"/>
                  </a:cubicBezTo>
                  <a:lnTo>
                    <a:pt x="48658" y="11374"/>
                  </a:lnTo>
                  <a:cubicBezTo>
                    <a:pt x="48633" y="11374"/>
                    <a:pt x="48621" y="11374"/>
                    <a:pt x="48596" y="11361"/>
                  </a:cubicBezTo>
                  <a:lnTo>
                    <a:pt x="48596" y="11361"/>
                  </a:lnTo>
                  <a:cubicBezTo>
                    <a:pt x="46514" y="11127"/>
                    <a:pt x="44530" y="11361"/>
                    <a:pt x="42608" y="11583"/>
                  </a:cubicBezTo>
                  <a:lnTo>
                    <a:pt x="42608" y="11583"/>
                  </a:lnTo>
                  <a:cubicBezTo>
                    <a:pt x="42078" y="11645"/>
                    <a:pt x="41511" y="11719"/>
                    <a:pt x="40957" y="11768"/>
                  </a:cubicBezTo>
                  <a:lnTo>
                    <a:pt x="40957" y="11768"/>
                  </a:lnTo>
                  <a:cubicBezTo>
                    <a:pt x="35129" y="12335"/>
                    <a:pt x="27822" y="12125"/>
                    <a:pt x="20922" y="11164"/>
                  </a:cubicBezTo>
                  <a:lnTo>
                    <a:pt x="20922" y="11164"/>
                  </a:lnTo>
                  <a:cubicBezTo>
                    <a:pt x="14823" y="10326"/>
                    <a:pt x="10252" y="8774"/>
                    <a:pt x="6556" y="6273"/>
                  </a:cubicBezTo>
                  <a:lnTo>
                    <a:pt x="6556" y="6273"/>
                  </a:lnTo>
                  <a:cubicBezTo>
                    <a:pt x="5102" y="5287"/>
                    <a:pt x="3882" y="4289"/>
                    <a:pt x="2847" y="3229"/>
                  </a:cubicBezTo>
                  <a:lnTo>
                    <a:pt x="2847" y="3229"/>
                  </a:lnTo>
                  <a:cubicBezTo>
                    <a:pt x="1874" y="2219"/>
                    <a:pt x="974" y="1122"/>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5"/>
            <p:cNvSpPr/>
            <p:nvPr/>
          </p:nvSpPr>
          <p:spPr>
            <a:xfrm>
              <a:off x="4458875" y="548600"/>
              <a:ext cx="1643675" cy="402025"/>
            </a:xfrm>
            <a:custGeom>
              <a:rect b="b" l="l" r="r" t="t"/>
              <a:pathLst>
                <a:path extrusionOk="0" h="16081" w="65747">
                  <a:moveTo>
                    <a:pt x="0" y="1"/>
                  </a:moveTo>
                  <a:cubicBezTo>
                    <a:pt x="579" y="753"/>
                    <a:pt x="1183" y="1480"/>
                    <a:pt x="1824" y="2170"/>
                  </a:cubicBezTo>
                  <a:lnTo>
                    <a:pt x="1824" y="2170"/>
                  </a:lnTo>
                  <a:cubicBezTo>
                    <a:pt x="2859" y="3303"/>
                    <a:pt x="4017" y="4350"/>
                    <a:pt x="5384" y="5373"/>
                  </a:cubicBezTo>
                  <a:lnTo>
                    <a:pt x="5384" y="5373"/>
                  </a:lnTo>
                  <a:cubicBezTo>
                    <a:pt x="9106" y="8145"/>
                    <a:pt x="13751" y="9932"/>
                    <a:pt x="19616" y="10819"/>
                  </a:cubicBezTo>
                  <a:lnTo>
                    <a:pt x="19616" y="10819"/>
                  </a:lnTo>
                  <a:cubicBezTo>
                    <a:pt x="26306" y="11830"/>
                    <a:pt x="33687" y="11830"/>
                    <a:pt x="39847" y="10795"/>
                  </a:cubicBezTo>
                  <a:lnTo>
                    <a:pt x="39847" y="10795"/>
                  </a:lnTo>
                  <a:cubicBezTo>
                    <a:pt x="40414" y="10708"/>
                    <a:pt x="40969" y="10597"/>
                    <a:pt x="41523" y="10499"/>
                  </a:cubicBezTo>
                  <a:lnTo>
                    <a:pt x="41523" y="10499"/>
                  </a:lnTo>
                  <a:cubicBezTo>
                    <a:pt x="43544" y="10117"/>
                    <a:pt x="45626" y="9735"/>
                    <a:pt x="47807" y="9883"/>
                  </a:cubicBezTo>
                  <a:lnTo>
                    <a:pt x="47807" y="9883"/>
                  </a:lnTo>
                  <a:cubicBezTo>
                    <a:pt x="50062" y="10043"/>
                    <a:pt x="52280" y="10721"/>
                    <a:pt x="54904" y="11694"/>
                  </a:cubicBezTo>
                  <a:lnTo>
                    <a:pt x="54904" y="11694"/>
                  </a:lnTo>
                  <a:cubicBezTo>
                    <a:pt x="57775" y="12741"/>
                    <a:pt x="60646" y="13936"/>
                    <a:pt x="63307" y="15058"/>
                  </a:cubicBezTo>
                  <a:lnTo>
                    <a:pt x="63307" y="15058"/>
                  </a:lnTo>
                  <a:lnTo>
                    <a:pt x="64305" y="15477"/>
                  </a:lnTo>
                  <a:cubicBezTo>
                    <a:pt x="64798" y="15686"/>
                    <a:pt x="65279" y="15883"/>
                    <a:pt x="65747" y="16080"/>
                  </a:cubicBezTo>
                  <a:lnTo>
                    <a:pt x="65747" y="16080"/>
                  </a:lnTo>
                  <a:lnTo>
                    <a:pt x="65747" y="15982"/>
                  </a:lnTo>
                  <a:cubicBezTo>
                    <a:pt x="65266" y="15797"/>
                    <a:pt x="64798" y="15600"/>
                    <a:pt x="64355" y="15415"/>
                  </a:cubicBezTo>
                  <a:lnTo>
                    <a:pt x="64355" y="15415"/>
                  </a:lnTo>
                  <a:lnTo>
                    <a:pt x="63369" y="14996"/>
                  </a:lnTo>
                  <a:cubicBezTo>
                    <a:pt x="60695" y="13863"/>
                    <a:pt x="57824" y="12667"/>
                    <a:pt x="54953" y="11620"/>
                  </a:cubicBezTo>
                  <a:lnTo>
                    <a:pt x="54953" y="11620"/>
                  </a:lnTo>
                  <a:cubicBezTo>
                    <a:pt x="52304" y="10647"/>
                    <a:pt x="50087" y="9969"/>
                    <a:pt x="47807" y="9809"/>
                  </a:cubicBezTo>
                  <a:lnTo>
                    <a:pt x="47807" y="9809"/>
                  </a:lnTo>
                  <a:cubicBezTo>
                    <a:pt x="45614" y="9649"/>
                    <a:pt x="43507" y="10043"/>
                    <a:pt x="41486" y="10425"/>
                  </a:cubicBezTo>
                  <a:lnTo>
                    <a:pt x="41486" y="10425"/>
                  </a:lnTo>
                  <a:cubicBezTo>
                    <a:pt x="40932" y="10523"/>
                    <a:pt x="40377" y="10622"/>
                    <a:pt x="39810" y="10721"/>
                  </a:cubicBezTo>
                  <a:lnTo>
                    <a:pt x="39810" y="10721"/>
                  </a:lnTo>
                  <a:cubicBezTo>
                    <a:pt x="33662" y="11743"/>
                    <a:pt x="26306" y="11756"/>
                    <a:pt x="19640" y="10745"/>
                  </a:cubicBezTo>
                  <a:lnTo>
                    <a:pt x="19640" y="10745"/>
                  </a:lnTo>
                  <a:cubicBezTo>
                    <a:pt x="13800" y="9858"/>
                    <a:pt x="9167" y="8084"/>
                    <a:pt x="5471" y="5311"/>
                  </a:cubicBezTo>
                  <a:lnTo>
                    <a:pt x="5471" y="5311"/>
                  </a:lnTo>
                  <a:cubicBezTo>
                    <a:pt x="4103" y="4301"/>
                    <a:pt x="2945" y="3254"/>
                    <a:pt x="1910" y="2133"/>
                  </a:cubicBezTo>
                  <a:lnTo>
                    <a:pt x="1910" y="2133"/>
                  </a:lnTo>
                  <a:cubicBezTo>
                    <a:pt x="1294" y="1455"/>
                    <a:pt x="690" y="740"/>
                    <a:pt x="123" y="1"/>
                  </a:cubicBezTo>
                  <a:lnTo>
                    <a:pt x="12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5"/>
            <p:cNvSpPr/>
            <p:nvPr/>
          </p:nvSpPr>
          <p:spPr>
            <a:xfrm>
              <a:off x="4493375" y="548600"/>
              <a:ext cx="1609175" cy="361975"/>
            </a:xfrm>
            <a:custGeom>
              <a:rect b="b" l="l" r="r" t="t"/>
              <a:pathLst>
                <a:path extrusionOk="0" h="14479" w="64367">
                  <a:moveTo>
                    <a:pt x="0" y="1"/>
                  </a:moveTo>
                  <a:cubicBezTo>
                    <a:pt x="296" y="371"/>
                    <a:pt x="591" y="728"/>
                    <a:pt x="899" y="1073"/>
                  </a:cubicBezTo>
                  <a:lnTo>
                    <a:pt x="899" y="1073"/>
                  </a:lnTo>
                  <a:cubicBezTo>
                    <a:pt x="1922" y="2268"/>
                    <a:pt x="3080" y="3389"/>
                    <a:pt x="4313" y="4412"/>
                  </a:cubicBezTo>
                  <a:lnTo>
                    <a:pt x="4313" y="4412"/>
                  </a:lnTo>
                  <a:cubicBezTo>
                    <a:pt x="8034" y="7480"/>
                    <a:pt x="12617" y="9439"/>
                    <a:pt x="18347" y="10388"/>
                  </a:cubicBezTo>
                  <a:lnTo>
                    <a:pt x="18347" y="10388"/>
                  </a:lnTo>
                  <a:cubicBezTo>
                    <a:pt x="24865" y="11460"/>
                    <a:pt x="32294" y="11238"/>
                    <a:pt x="38726" y="9747"/>
                  </a:cubicBezTo>
                  <a:lnTo>
                    <a:pt x="38726" y="9747"/>
                  </a:lnTo>
                  <a:cubicBezTo>
                    <a:pt x="39281" y="9624"/>
                    <a:pt x="39847" y="9476"/>
                    <a:pt x="40390" y="9341"/>
                  </a:cubicBezTo>
                  <a:lnTo>
                    <a:pt x="40390" y="9341"/>
                  </a:lnTo>
                  <a:cubicBezTo>
                    <a:pt x="42509" y="8811"/>
                    <a:pt x="44702" y="8269"/>
                    <a:pt x="46969" y="8318"/>
                  </a:cubicBezTo>
                  <a:lnTo>
                    <a:pt x="46969" y="8318"/>
                  </a:lnTo>
                  <a:cubicBezTo>
                    <a:pt x="49618" y="8380"/>
                    <a:pt x="52120" y="9205"/>
                    <a:pt x="54214" y="9994"/>
                  </a:cubicBezTo>
                  <a:lnTo>
                    <a:pt x="54214" y="9994"/>
                  </a:lnTo>
                  <a:cubicBezTo>
                    <a:pt x="56777" y="10967"/>
                    <a:pt x="59340" y="12162"/>
                    <a:pt x="61804" y="13308"/>
                  </a:cubicBezTo>
                  <a:lnTo>
                    <a:pt x="61804" y="13308"/>
                  </a:lnTo>
                  <a:lnTo>
                    <a:pt x="62580" y="13665"/>
                  </a:lnTo>
                  <a:cubicBezTo>
                    <a:pt x="62913" y="13813"/>
                    <a:pt x="63246" y="13973"/>
                    <a:pt x="63566" y="14121"/>
                  </a:cubicBezTo>
                  <a:lnTo>
                    <a:pt x="63566" y="14121"/>
                  </a:lnTo>
                  <a:cubicBezTo>
                    <a:pt x="63837" y="14245"/>
                    <a:pt x="64108" y="14368"/>
                    <a:pt x="64367" y="14479"/>
                  </a:cubicBezTo>
                  <a:lnTo>
                    <a:pt x="64367" y="14479"/>
                  </a:lnTo>
                  <a:lnTo>
                    <a:pt x="64367" y="14392"/>
                  </a:lnTo>
                  <a:cubicBezTo>
                    <a:pt x="64121" y="14281"/>
                    <a:pt x="63874" y="14171"/>
                    <a:pt x="63628" y="14060"/>
                  </a:cubicBezTo>
                  <a:lnTo>
                    <a:pt x="63628" y="14060"/>
                  </a:lnTo>
                  <a:cubicBezTo>
                    <a:pt x="63295" y="13900"/>
                    <a:pt x="62975" y="13752"/>
                    <a:pt x="62642" y="13604"/>
                  </a:cubicBezTo>
                  <a:lnTo>
                    <a:pt x="62642" y="13604"/>
                  </a:lnTo>
                  <a:lnTo>
                    <a:pt x="61866" y="13246"/>
                  </a:lnTo>
                  <a:cubicBezTo>
                    <a:pt x="59389" y="12088"/>
                    <a:pt x="56826" y="10905"/>
                    <a:pt x="54263" y="9932"/>
                  </a:cubicBezTo>
                  <a:lnTo>
                    <a:pt x="54263" y="9932"/>
                  </a:lnTo>
                  <a:cubicBezTo>
                    <a:pt x="52157" y="9131"/>
                    <a:pt x="49631" y="8306"/>
                    <a:pt x="46969" y="8244"/>
                  </a:cubicBezTo>
                  <a:lnTo>
                    <a:pt x="46969" y="8244"/>
                  </a:lnTo>
                  <a:cubicBezTo>
                    <a:pt x="44677" y="8182"/>
                    <a:pt x="42472" y="8737"/>
                    <a:pt x="40340" y="9267"/>
                  </a:cubicBezTo>
                  <a:lnTo>
                    <a:pt x="40340" y="9267"/>
                  </a:lnTo>
                  <a:cubicBezTo>
                    <a:pt x="39798" y="9402"/>
                    <a:pt x="39231" y="9538"/>
                    <a:pt x="38677" y="9673"/>
                  </a:cubicBezTo>
                  <a:lnTo>
                    <a:pt x="38677" y="9673"/>
                  </a:lnTo>
                  <a:cubicBezTo>
                    <a:pt x="32270" y="11152"/>
                    <a:pt x="24865" y="11386"/>
                    <a:pt x="18359" y="10314"/>
                  </a:cubicBezTo>
                  <a:lnTo>
                    <a:pt x="18359" y="10314"/>
                  </a:lnTo>
                  <a:cubicBezTo>
                    <a:pt x="12666" y="9365"/>
                    <a:pt x="8095" y="7418"/>
                    <a:pt x="4399" y="4363"/>
                  </a:cubicBezTo>
                  <a:lnTo>
                    <a:pt x="4399" y="4363"/>
                  </a:lnTo>
                  <a:cubicBezTo>
                    <a:pt x="3167" y="3340"/>
                    <a:pt x="2021" y="2231"/>
                    <a:pt x="998" y="1036"/>
                  </a:cubicBezTo>
                  <a:lnTo>
                    <a:pt x="998" y="1036"/>
                  </a:lnTo>
                  <a:cubicBezTo>
                    <a:pt x="702" y="703"/>
                    <a:pt x="407" y="358"/>
                    <a:pt x="123" y="1"/>
                  </a:cubicBezTo>
                  <a:lnTo>
                    <a:pt x="12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5"/>
            <p:cNvSpPr/>
            <p:nvPr/>
          </p:nvSpPr>
          <p:spPr>
            <a:xfrm>
              <a:off x="4527550" y="548600"/>
              <a:ext cx="1575000" cy="321000"/>
            </a:xfrm>
            <a:custGeom>
              <a:rect b="b" l="l" r="r" t="t"/>
              <a:pathLst>
                <a:path extrusionOk="0" h="12840" w="63000">
                  <a:moveTo>
                    <a:pt x="1" y="1"/>
                  </a:moveTo>
                  <a:cubicBezTo>
                    <a:pt x="1085" y="1332"/>
                    <a:pt x="2145" y="2453"/>
                    <a:pt x="3241" y="3451"/>
                  </a:cubicBezTo>
                  <a:lnTo>
                    <a:pt x="3241" y="3451"/>
                  </a:lnTo>
                  <a:cubicBezTo>
                    <a:pt x="6901" y="6765"/>
                    <a:pt x="11558" y="8959"/>
                    <a:pt x="17090" y="9957"/>
                  </a:cubicBezTo>
                  <a:lnTo>
                    <a:pt x="17090" y="9957"/>
                  </a:lnTo>
                  <a:cubicBezTo>
                    <a:pt x="17879" y="10092"/>
                    <a:pt x="18692" y="10215"/>
                    <a:pt x="19505" y="10314"/>
                  </a:cubicBezTo>
                  <a:lnTo>
                    <a:pt x="19505" y="10314"/>
                  </a:lnTo>
                  <a:cubicBezTo>
                    <a:pt x="25346" y="10979"/>
                    <a:pt x="31679" y="10425"/>
                    <a:pt x="37606" y="8700"/>
                  </a:cubicBezTo>
                  <a:lnTo>
                    <a:pt x="37606" y="8700"/>
                  </a:lnTo>
                  <a:cubicBezTo>
                    <a:pt x="38160" y="8540"/>
                    <a:pt x="38702" y="8367"/>
                    <a:pt x="39244" y="8207"/>
                  </a:cubicBezTo>
                  <a:lnTo>
                    <a:pt x="39244" y="8207"/>
                  </a:lnTo>
                  <a:cubicBezTo>
                    <a:pt x="41475" y="7517"/>
                    <a:pt x="43779" y="6802"/>
                    <a:pt x="46157" y="6753"/>
                  </a:cubicBezTo>
                  <a:lnTo>
                    <a:pt x="46157" y="6753"/>
                  </a:lnTo>
                  <a:cubicBezTo>
                    <a:pt x="48362" y="6704"/>
                    <a:pt x="50703" y="7209"/>
                    <a:pt x="53537" y="8306"/>
                  </a:cubicBezTo>
                  <a:lnTo>
                    <a:pt x="53537" y="8306"/>
                  </a:lnTo>
                  <a:cubicBezTo>
                    <a:pt x="55891" y="9230"/>
                    <a:pt x="58232" y="10425"/>
                    <a:pt x="60499" y="11583"/>
                  </a:cubicBezTo>
                  <a:lnTo>
                    <a:pt x="60499" y="11583"/>
                  </a:lnTo>
                  <a:cubicBezTo>
                    <a:pt x="60955" y="11817"/>
                    <a:pt x="61411" y="12051"/>
                    <a:pt x="61866" y="12273"/>
                  </a:cubicBezTo>
                  <a:lnTo>
                    <a:pt x="61866" y="12273"/>
                  </a:lnTo>
                  <a:cubicBezTo>
                    <a:pt x="62199" y="12433"/>
                    <a:pt x="62519" y="12606"/>
                    <a:pt x="62852" y="12766"/>
                  </a:cubicBezTo>
                  <a:lnTo>
                    <a:pt x="62852" y="12766"/>
                  </a:lnTo>
                  <a:cubicBezTo>
                    <a:pt x="62901" y="12791"/>
                    <a:pt x="62951" y="12815"/>
                    <a:pt x="63000" y="12840"/>
                  </a:cubicBezTo>
                  <a:lnTo>
                    <a:pt x="63000" y="12840"/>
                  </a:lnTo>
                  <a:lnTo>
                    <a:pt x="63000" y="12741"/>
                  </a:lnTo>
                  <a:cubicBezTo>
                    <a:pt x="62975" y="12729"/>
                    <a:pt x="62938" y="12717"/>
                    <a:pt x="62914" y="12704"/>
                  </a:cubicBezTo>
                  <a:lnTo>
                    <a:pt x="62914" y="12704"/>
                  </a:lnTo>
                  <a:cubicBezTo>
                    <a:pt x="62581" y="12544"/>
                    <a:pt x="62261" y="12372"/>
                    <a:pt x="61928" y="12211"/>
                  </a:cubicBezTo>
                  <a:lnTo>
                    <a:pt x="61928" y="12211"/>
                  </a:lnTo>
                  <a:cubicBezTo>
                    <a:pt x="61472" y="11977"/>
                    <a:pt x="61016" y="11756"/>
                    <a:pt x="60560" y="11521"/>
                  </a:cubicBezTo>
                  <a:lnTo>
                    <a:pt x="60560" y="11521"/>
                  </a:lnTo>
                  <a:cubicBezTo>
                    <a:pt x="58293" y="10363"/>
                    <a:pt x="55952" y="9168"/>
                    <a:pt x="53586" y="8244"/>
                  </a:cubicBezTo>
                  <a:lnTo>
                    <a:pt x="53586" y="8244"/>
                  </a:lnTo>
                  <a:cubicBezTo>
                    <a:pt x="50740" y="7123"/>
                    <a:pt x="48375" y="6630"/>
                    <a:pt x="46144" y="6667"/>
                  </a:cubicBezTo>
                  <a:lnTo>
                    <a:pt x="46144" y="6667"/>
                  </a:lnTo>
                  <a:cubicBezTo>
                    <a:pt x="43742" y="6728"/>
                    <a:pt x="41425" y="7443"/>
                    <a:pt x="39183" y="8133"/>
                  </a:cubicBezTo>
                  <a:lnTo>
                    <a:pt x="39183" y="8133"/>
                  </a:lnTo>
                  <a:cubicBezTo>
                    <a:pt x="38653" y="8293"/>
                    <a:pt x="38098" y="8466"/>
                    <a:pt x="37556" y="8626"/>
                  </a:cubicBezTo>
                  <a:lnTo>
                    <a:pt x="37556" y="8626"/>
                  </a:lnTo>
                  <a:cubicBezTo>
                    <a:pt x="30817" y="10585"/>
                    <a:pt x="23559" y="11029"/>
                    <a:pt x="17103" y="9883"/>
                  </a:cubicBezTo>
                  <a:lnTo>
                    <a:pt x="17103" y="9883"/>
                  </a:lnTo>
                  <a:cubicBezTo>
                    <a:pt x="11607" y="8885"/>
                    <a:pt x="6962" y="6716"/>
                    <a:pt x="3327" y="3402"/>
                  </a:cubicBezTo>
                  <a:lnTo>
                    <a:pt x="3327" y="3402"/>
                  </a:lnTo>
                  <a:cubicBezTo>
                    <a:pt x="2243" y="2416"/>
                    <a:pt x="1196" y="1307"/>
                    <a:pt x="136" y="1"/>
                  </a:cubicBezTo>
                  <a:lnTo>
                    <a:pt x="13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5"/>
            <p:cNvSpPr/>
            <p:nvPr/>
          </p:nvSpPr>
          <p:spPr>
            <a:xfrm>
              <a:off x="4555275" y="548600"/>
              <a:ext cx="1547275" cy="290200"/>
            </a:xfrm>
            <a:custGeom>
              <a:rect b="b" l="l" r="r" t="t"/>
              <a:pathLst>
                <a:path extrusionOk="0" h="11608" w="61891">
                  <a:moveTo>
                    <a:pt x="1" y="1"/>
                  </a:moveTo>
                  <a:cubicBezTo>
                    <a:pt x="715" y="900"/>
                    <a:pt x="1467" y="1763"/>
                    <a:pt x="2268" y="2564"/>
                  </a:cubicBezTo>
                  <a:lnTo>
                    <a:pt x="2268" y="2564"/>
                  </a:lnTo>
                  <a:cubicBezTo>
                    <a:pt x="6420" y="6704"/>
                    <a:pt x="12039" y="9291"/>
                    <a:pt x="18520" y="10031"/>
                  </a:cubicBezTo>
                  <a:lnTo>
                    <a:pt x="18520" y="10031"/>
                  </a:lnTo>
                  <a:cubicBezTo>
                    <a:pt x="18544" y="10043"/>
                    <a:pt x="18581" y="10043"/>
                    <a:pt x="18606" y="10043"/>
                  </a:cubicBezTo>
                  <a:lnTo>
                    <a:pt x="18606" y="10043"/>
                  </a:lnTo>
                  <a:cubicBezTo>
                    <a:pt x="24409" y="10696"/>
                    <a:pt x="30718" y="9920"/>
                    <a:pt x="36854" y="7776"/>
                  </a:cubicBezTo>
                  <a:lnTo>
                    <a:pt x="36854" y="7776"/>
                  </a:lnTo>
                  <a:cubicBezTo>
                    <a:pt x="37396" y="7591"/>
                    <a:pt x="37926" y="7394"/>
                    <a:pt x="38456" y="7197"/>
                  </a:cubicBezTo>
                  <a:lnTo>
                    <a:pt x="38456" y="7197"/>
                  </a:lnTo>
                  <a:cubicBezTo>
                    <a:pt x="40784" y="6346"/>
                    <a:pt x="43175" y="5472"/>
                    <a:pt x="45627" y="5324"/>
                  </a:cubicBezTo>
                  <a:lnTo>
                    <a:pt x="45627" y="5324"/>
                  </a:lnTo>
                  <a:cubicBezTo>
                    <a:pt x="50555" y="5016"/>
                    <a:pt x="55188" y="7603"/>
                    <a:pt x="59673" y="10092"/>
                  </a:cubicBezTo>
                  <a:lnTo>
                    <a:pt x="59673" y="10092"/>
                  </a:lnTo>
                  <a:cubicBezTo>
                    <a:pt x="60400" y="10499"/>
                    <a:pt x="61152" y="10905"/>
                    <a:pt x="61891" y="11312"/>
                  </a:cubicBezTo>
                  <a:lnTo>
                    <a:pt x="61891" y="11312"/>
                  </a:lnTo>
                  <a:lnTo>
                    <a:pt x="61891" y="10881"/>
                  </a:lnTo>
                  <a:cubicBezTo>
                    <a:pt x="61250" y="10536"/>
                    <a:pt x="60610" y="10166"/>
                    <a:pt x="59981" y="9821"/>
                  </a:cubicBezTo>
                  <a:lnTo>
                    <a:pt x="59981" y="9821"/>
                  </a:lnTo>
                  <a:cubicBezTo>
                    <a:pt x="55410" y="7283"/>
                    <a:pt x="50679" y="4658"/>
                    <a:pt x="45541" y="4966"/>
                  </a:cubicBezTo>
                  <a:lnTo>
                    <a:pt x="45541" y="4966"/>
                  </a:lnTo>
                  <a:cubicBezTo>
                    <a:pt x="42990" y="5127"/>
                    <a:pt x="40550" y="6014"/>
                    <a:pt x="38185" y="6876"/>
                  </a:cubicBezTo>
                  <a:lnTo>
                    <a:pt x="38185" y="6876"/>
                  </a:lnTo>
                  <a:cubicBezTo>
                    <a:pt x="37655" y="7073"/>
                    <a:pt x="37125" y="7271"/>
                    <a:pt x="36595" y="7455"/>
                  </a:cubicBezTo>
                  <a:lnTo>
                    <a:pt x="36595" y="7455"/>
                  </a:lnTo>
                  <a:cubicBezTo>
                    <a:pt x="26270" y="11053"/>
                    <a:pt x="11928" y="11608"/>
                    <a:pt x="2687" y="2367"/>
                  </a:cubicBezTo>
                  <a:lnTo>
                    <a:pt x="2687" y="2367"/>
                  </a:lnTo>
                  <a:cubicBezTo>
                    <a:pt x="1935" y="1640"/>
                    <a:pt x="1245" y="839"/>
                    <a:pt x="567" y="1"/>
                  </a:cubicBezTo>
                  <a:lnTo>
                    <a:pt x="567"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5"/>
            <p:cNvSpPr/>
            <p:nvPr/>
          </p:nvSpPr>
          <p:spPr>
            <a:xfrm>
              <a:off x="4489975" y="548600"/>
              <a:ext cx="1612575" cy="302825"/>
            </a:xfrm>
            <a:custGeom>
              <a:rect b="b" l="l" r="r" t="t"/>
              <a:pathLst>
                <a:path extrusionOk="0" h="12113" w="64503">
                  <a:moveTo>
                    <a:pt x="0" y="1"/>
                  </a:moveTo>
                  <a:cubicBezTo>
                    <a:pt x="1257" y="1393"/>
                    <a:pt x="2563" y="2736"/>
                    <a:pt x="3968" y="3907"/>
                  </a:cubicBezTo>
                  <a:lnTo>
                    <a:pt x="3968" y="3907"/>
                  </a:lnTo>
                  <a:cubicBezTo>
                    <a:pt x="5668" y="5324"/>
                    <a:pt x="7307" y="6408"/>
                    <a:pt x="9007" y="7258"/>
                  </a:cubicBezTo>
                  <a:lnTo>
                    <a:pt x="9007" y="7258"/>
                  </a:lnTo>
                  <a:cubicBezTo>
                    <a:pt x="12026" y="8737"/>
                    <a:pt x="15452" y="9698"/>
                    <a:pt x="19148" y="10129"/>
                  </a:cubicBezTo>
                  <a:lnTo>
                    <a:pt x="19148" y="10129"/>
                  </a:lnTo>
                  <a:cubicBezTo>
                    <a:pt x="25173" y="10819"/>
                    <a:pt x="31888" y="10105"/>
                    <a:pt x="38665" y="7961"/>
                  </a:cubicBezTo>
                  <a:lnTo>
                    <a:pt x="38665" y="7961"/>
                  </a:lnTo>
                  <a:cubicBezTo>
                    <a:pt x="39096" y="7813"/>
                    <a:pt x="39528" y="7677"/>
                    <a:pt x="39971" y="7529"/>
                  </a:cubicBezTo>
                  <a:lnTo>
                    <a:pt x="39971" y="7529"/>
                  </a:lnTo>
                  <a:cubicBezTo>
                    <a:pt x="42472" y="6716"/>
                    <a:pt x="45060" y="5866"/>
                    <a:pt x="47684" y="5780"/>
                  </a:cubicBezTo>
                  <a:lnTo>
                    <a:pt x="47684" y="5780"/>
                  </a:lnTo>
                  <a:cubicBezTo>
                    <a:pt x="52798" y="5595"/>
                    <a:pt x="57554" y="8244"/>
                    <a:pt x="62150" y="10807"/>
                  </a:cubicBezTo>
                  <a:lnTo>
                    <a:pt x="62150" y="10807"/>
                  </a:lnTo>
                  <a:cubicBezTo>
                    <a:pt x="62926" y="11238"/>
                    <a:pt x="63727" y="11694"/>
                    <a:pt x="64503" y="12113"/>
                  </a:cubicBezTo>
                  <a:lnTo>
                    <a:pt x="64503" y="12113"/>
                  </a:lnTo>
                  <a:lnTo>
                    <a:pt x="64503" y="12002"/>
                  </a:lnTo>
                  <a:cubicBezTo>
                    <a:pt x="63751" y="11595"/>
                    <a:pt x="62975" y="11164"/>
                    <a:pt x="62224" y="10745"/>
                  </a:cubicBezTo>
                  <a:lnTo>
                    <a:pt x="62224" y="10745"/>
                  </a:lnTo>
                  <a:cubicBezTo>
                    <a:pt x="57603" y="8170"/>
                    <a:pt x="52822" y="5509"/>
                    <a:pt x="47672" y="5693"/>
                  </a:cubicBezTo>
                  <a:lnTo>
                    <a:pt x="47672" y="5693"/>
                  </a:lnTo>
                  <a:cubicBezTo>
                    <a:pt x="45011" y="5780"/>
                    <a:pt x="42423" y="6630"/>
                    <a:pt x="39909" y="7455"/>
                  </a:cubicBezTo>
                  <a:lnTo>
                    <a:pt x="39909" y="7455"/>
                  </a:lnTo>
                  <a:cubicBezTo>
                    <a:pt x="39478" y="7591"/>
                    <a:pt x="39035" y="7739"/>
                    <a:pt x="38603" y="7874"/>
                  </a:cubicBezTo>
                  <a:lnTo>
                    <a:pt x="38603" y="7874"/>
                  </a:lnTo>
                  <a:cubicBezTo>
                    <a:pt x="27724" y="11337"/>
                    <a:pt x="16955" y="11078"/>
                    <a:pt x="9069" y="7184"/>
                  </a:cubicBezTo>
                  <a:lnTo>
                    <a:pt x="9069" y="7184"/>
                  </a:lnTo>
                  <a:cubicBezTo>
                    <a:pt x="7381" y="6346"/>
                    <a:pt x="5742" y="5262"/>
                    <a:pt x="4067" y="3858"/>
                  </a:cubicBezTo>
                  <a:lnTo>
                    <a:pt x="4067" y="3858"/>
                  </a:lnTo>
                  <a:cubicBezTo>
                    <a:pt x="2674" y="2699"/>
                    <a:pt x="1380" y="1369"/>
                    <a:pt x="136" y="1"/>
                  </a:cubicBezTo>
                  <a:lnTo>
                    <a:pt x="13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5"/>
            <p:cNvSpPr/>
            <p:nvPr/>
          </p:nvSpPr>
          <p:spPr>
            <a:xfrm>
              <a:off x="4404025" y="548600"/>
              <a:ext cx="1698525" cy="326850"/>
            </a:xfrm>
            <a:custGeom>
              <a:rect b="b" l="l" r="r" t="t"/>
              <a:pathLst>
                <a:path extrusionOk="0" h="13074" w="67941">
                  <a:moveTo>
                    <a:pt x="1" y="1"/>
                  </a:moveTo>
                  <a:cubicBezTo>
                    <a:pt x="2058" y="1960"/>
                    <a:pt x="4079" y="3784"/>
                    <a:pt x="6346" y="5336"/>
                  </a:cubicBezTo>
                  <a:lnTo>
                    <a:pt x="6346" y="5336"/>
                  </a:lnTo>
                  <a:cubicBezTo>
                    <a:pt x="7665" y="6236"/>
                    <a:pt x="9451" y="7381"/>
                    <a:pt x="11460" y="8195"/>
                  </a:cubicBezTo>
                  <a:lnTo>
                    <a:pt x="11460" y="8195"/>
                  </a:lnTo>
                  <a:cubicBezTo>
                    <a:pt x="14121" y="9279"/>
                    <a:pt x="17054" y="10006"/>
                    <a:pt x="20233" y="10376"/>
                  </a:cubicBezTo>
                  <a:lnTo>
                    <a:pt x="20233" y="10376"/>
                  </a:lnTo>
                  <a:cubicBezTo>
                    <a:pt x="22130" y="10585"/>
                    <a:pt x="24114" y="10684"/>
                    <a:pt x="26171" y="10647"/>
                  </a:cubicBezTo>
                  <a:lnTo>
                    <a:pt x="26171" y="10647"/>
                  </a:lnTo>
                  <a:cubicBezTo>
                    <a:pt x="31014" y="10560"/>
                    <a:pt x="36275" y="9735"/>
                    <a:pt x="41388" y="8256"/>
                  </a:cubicBezTo>
                  <a:lnTo>
                    <a:pt x="41388" y="8256"/>
                  </a:lnTo>
                  <a:cubicBezTo>
                    <a:pt x="41709" y="8170"/>
                    <a:pt x="42017" y="8084"/>
                    <a:pt x="42337" y="7985"/>
                  </a:cubicBezTo>
                  <a:lnTo>
                    <a:pt x="42337" y="7985"/>
                  </a:lnTo>
                  <a:cubicBezTo>
                    <a:pt x="45023" y="7209"/>
                    <a:pt x="47796" y="6396"/>
                    <a:pt x="50605" y="6371"/>
                  </a:cubicBezTo>
                  <a:lnTo>
                    <a:pt x="50605" y="6371"/>
                  </a:lnTo>
                  <a:cubicBezTo>
                    <a:pt x="55817" y="6310"/>
                    <a:pt x="60671" y="9020"/>
                    <a:pt x="65366" y="11657"/>
                  </a:cubicBezTo>
                  <a:lnTo>
                    <a:pt x="65366" y="11657"/>
                  </a:lnTo>
                  <a:cubicBezTo>
                    <a:pt x="66093" y="12064"/>
                    <a:pt x="66844" y="12483"/>
                    <a:pt x="67571" y="12877"/>
                  </a:cubicBezTo>
                  <a:lnTo>
                    <a:pt x="67571" y="12877"/>
                  </a:lnTo>
                  <a:cubicBezTo>
                    <a:pt x="67695" y="12951"/>
                    <a:pt x="67818" y="13012"/>
                    <a:pt x="67941" y="13074"/>
                  </a:cubicBezTo>
                  <a:lnTo>
                    <a:pt x="67941" y="13074"/>
                  </a:lnTo>
                  <a:lnTo>
                    <a:pt x="67941" y="12975"/>
                  </a:lnTo>
                  <a:cubicBezTo>
                    <a:pt x="67842" y="12914"/>
                    <a:pt x="67744" y="12865"/>
                    <a:pt x="67645" y="12815"/>
                  </a:cubicBezTo>
                  <a:lnTo>
                    <a:pt x="67645" y="12815"/>
                  </a:lnTo>
                  <a:cubicBezTo>
                    <a:pt x="66918" y="12409"/>
                    <a:pt x="66167" y="11990"/>
                    <a:pt x="65440" y="11583"/>
                  </a:cubicBezTo>
                  <a:lnTo>
                    <a:pt x="65440" y="11583"/>
                  </a:lnTo>
                  <a:cubicBezTo>
                    <a:pt x="60733" y="8946"/>
                    <a:pt x="55854" y="6223"/>
                    <a:pt x="50592" y="6273"/>
                  </a:cubicBezTo>
                  <a:lnTo>
                    <a:pt x="50592" y="6273"/>
                  </a:lnTo>
                  <a:cubicBezTo>
                    <a:pt x="47759" y="6310"/>
                    <a:pt x="44974" y="7123"/>
                    <a:pt x="42276" y="7899"/>
                  </a:cubicBezTo>
                  <a:lnTo>
                    <a:pt x="42276" y="7899"/>
                  </a:lnTo>
                  <a:cubicBezTo>
                    <a:pt x="41955" y="7998"/>
                    <a:pt x="41647" y="8084"/>
                    <a:pt x="41327" y="8182"/>
                  </a:cubicBezTo>
                  <a:lnTo>
                    <a:pt x="41327" y="8182"/>
                  </a:lnTo>
                  <a:cubicBezTo>
                    <a:pt x="30299" y="11349"/>
                    <a:pt x="19432" y="11337"/>
                    <a:pt x="11521" y="8121"/>
                  </a:cubicBezTo>
                  <a:lnTo>
                    <a:pt x="11521" y="8121"/>
                  </a:lnTo>
                  <a:cubicBezTo>
                    <a:pt x="9525" y="7308"/>
                    <a:pt x="7751" y="6174"/>
                    <a:pt x="6433" y="5275"/>
                  </a:cubicBezTo>
                  <a:lnTo>
                    <a:pt x="6433" y="5275"/>
                  </a:lnTo>
                  <a:cubicBezTo>
                    <a:pt x="4190" y="3734"/>
                    <a:pt x="2194" y="1935"/>
                    <a:pt x="149" y="1"/>
                  </a:cubicBezTo>
                  <a:lnTo>
                    <a:pt x="149"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5"/>
            <p:cNvSpPr/>
            <p:nvPr/>
          </p:nvSpPr>
          <p:spPr>
            <a:xfrm>
              <a:off x="4296825" y="548600"/>
              <a:ext cx="1805725" cy="351200"/>
            </a:xfrm>
            <a:custGeom>
              <a:rect b="b" l="l" r="r" t="t"/>
              <a:pathLst>
                <a:path extrusionOk="0" h="14048" w="72229">
                  <a:moveTo>
                    <a:pt x="1" y="1"/>
                  </a:moveTo>
                  <a:cubicBezTo>
                    <a:pt x="3118" y="2539"/>
                    <a:pt x="6162" y="4905"/>
                    <a:pt x="9575" y="6753"/>
                  </a:cubicBezTo>
                  <a:lnTo>
                    <a:pt x="9575" y="6753"/>
                  </a:lnTo>
                  <a:cubicBezTo>
                    <a:pt x="11337" y="7714"/>
                    <a:pt x="12951" y="8564"/>
                    <a:pt x="14774" y="9143"/>
                  </a:cubicBezTo>
                  <a:lnTo>
                    <a:pt x="14774" y="9143"/>
                  </a:lnTo>
                  <a:cubicBezTo>
                    <a:pt x="17066" y="9883"/>
                    <a:pt x="19456" y="10363"/>
                    <a:pt x="21847" y="10634"/>
                  </a:cubicBezTo>
                  <a:lnTo>
                    <a:pt x="21847" y="10634"/>
                  </a:lnTo>
                  <a:cubicBezTo>
                    <a:pt x="30743" y="11669"/>
                    <a:pt x="39750" y="9920"/>
                    <a:pt x="44974" y="8564"/>
                  </a:cubicBezTo>
                  <a:lnTo>
                    <a:pt x="44974" y="8564"/>
                  </a:lnTo>
                  <a:lnTo>
                    <a:pt x="45442" y="8453"/>
                  </a:lnTo>
                  <a:cubicBezTo>
                    <a:pt x="48350" y="7690"/>
                    <a:pt x="51357" y="6913"/>
                    <a:pt x="54375" y="6950"/>
                  </a:cubicBezTo>
                  <a:lnTo>
                    <a:pt x="54375" y="6950"/>
                  </a:lnTo>
                  <a:cubicBezTo>
                    <a:pt x="59710" y="7024"/>
                    <a:pt x="64664" y="9821"/>
                    <a:pt x="69444" y="12507"/>
                  </a:cubicBezTo>
                  <a:lnTo>
                    <a:pt x="69444" y="12507"/>
                  </a:lnTo>
                  <a:cubicBezTo>
                    <a:pt x="70097" y="12877"/>
                    <a:pt x="70775" y="13259"/>
                    <a:pt x="71428" y="13616"/>
                  </a:cubicBezTo>
                  <a:lnTo>
                    <a:pt x="71428" y="13616"/>
                  </a:lnTo>
                  <a:cubicBezTo>
                    <a:pt x="71699" y="13764"/>
                    <a:pt x="71970" y="13912"/>
                    <a:pt x="72229" y="14047"/>
                  </a:cubicBezTo>
                  <a:lnTo>
                    <a:pt x="72229" y="14047"/>
                  </a:lnTo>
                  <a:lnTo>
                    <a:pt x="72229" y="13936"/>
                  </a:lnTo>
                  <a:cubicBezTo>
                    <a:pt x="71995" y="13813"/>
                    <a:pt x="71748" y="13678"/>
                    <a:pt x="71514" y="13542"/>
                  </a:cubicBezTo>
                  <a:lnTo>
                    <a:pt x="71514" y="13542"/>
                  </a:lnTo>
                  <a:cubicBezTo>
                    <a:pt x="70849" y="13185"/>
                    <a:pt x="70184" y="12803"/>
                    <a:pt x="69531" y="12433"/>
                  </a:cubicBezTo>
                  <a:lnTo>
                    <a:pt x="69531" y="12433"/>
                  </a:lnTo>
                  <a:cubicBezTo>
                    <a:pt x="64725" y="9735"/>
                    <a:pt x="59747" y="6938"/>
                    <a:pt x="54375" y="6864"/>
                  </a:cubicBezTo>
                  <a:lnTo>
                    <a:pt x="54375" y="6864"/>
                  </a:lnTo>
                  <a:cubicBezTo>
                    <a:pt x="51320" y="6815"/>
                    <a:pt x="48301" y="7603"/>
                    <a:pt x="45381" y="8355"/>
                  </a:cubicBezTo>
                  <a:lnTo>
                    <a:pt x="45381" y="8355"/>
                  </a:lnTo>
                  <a:lnTo>
                    <a:pt x="44912" y="8478"/>
                  </a:lnTo>
                  <a:cubicBezTo>
                    <a:pt x="38308" y="10191"/>
                    <a:pt x="25629" y="12532"/>
                    <a:pt x="14824" y="9057"/>
                  </a:cubicBezTo>
                  <a:lnTo>
                    <a:pt x="14824" y="9057"/>
                  </a:lnTo>
                  <a:cubicBezTo>
                    <a:pt x="13012" y="8478"/>
                    <a:pt x="11411" y="7640"/>
                    <a:pt x="9649" y="6679"/>
                  </a:cubicBezTo>
                  <a:lnTo>
                    <a:pt x="9649" y="6679"/>
                  </a:lnTo>
                  <a:cubicBezTo>
                    <a:pt x="6285" y="4843"/>
                    <a:pt x="3266" y="2515"/>
                    <a:pt x="173" y="1"/>
                  </a:cubicBezTo>
                  <a:lnTo>
                    <a:pt x="17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5"/>
            <p:cNvSpPr/>
            <p:nvPr/>
          </p:nvSpPr>
          <p:spPr>
            <a:xfrm>
              <a:off x="4169925" y="548600"/>
              <a:ext cx="1932625" cy="375525"/>
            </a:xfrm>
            <a:custGeom>
              <a:rect b="b" l="l" r="r" t="t"/>
              <a:pathLst>
                <a:path extrusionOk="0" h="15021" w="77305">
                  <a:moveTo>
                    <a:pt x="1" y="1"/>
                  </a:moveTo>
                  <a:cubicBezTo>
                    <a:pt x="4868" y="3771"/>
                    <a:pt x="9106" y="6322"/>
                    <a:pt x="13579" y="8182"/>
                  </a:cubicBezTo>
                  <a:lnTo>
                    <a:pt x="13579" y="8182"/>
                  </a:lnTo>
                  <a:cubicBezTo>
                    <a:pt x="13776" y="8256"/>
                    <a:pt x="13961" y="8330"/>
                    <a:pt x="14133" y="8416"/>
                  </a:cubicBezTo>
                  <a:lnTo>
                    <a:pt x="14133" y="8416"/>
                  </a:lnTo>
                  <a:cubicBezTo>
                    <a:pt x="15723" y="9070"/>
                    <a:pt x="17214" y="9698"/>
                    <a:pt x="18865" y="10092"/>
                  </a:cubicBezTo>
                  <a:lnTo>
                    <a:pt x="18865" y="10092"/>
                  </a:lnTo>
                  <a:cubicBezTo>
                    <a:pt x="29091" y="12532"/>
                    <a:pt x="41080" y="10782"/>
                    <a:pt x="49335" y="8872"/>
                  </a:cubicBezTo>
                  <a:lnTo>
                    <a:pt x="49335" y="8872"/>
                  </a:lnTo>
                  <a:cubicBezTo>
                    <a:pt x="52453" y="8158"/>
                    <a:pt x="55669" y="7418"/>
                    <a:pt x="58934" y="7542"/>
                  </a:cubicBezTo>
                  <a:lnTo>
                    <a:pt x="58934" y="7542"/>
                  </a:lnTo>
                  <a:cubicBezTo>
                    <a:pt x="64405" y="7751"/>
                    <a:pt x="69469" y="10622"/>
                    <a:pt x="74360" y="13394"/>
                  </a:cubicBezTo>
                  <a:lnTo>
                    <a:pt x="74360" y="13394"/>
                  </a:lnTo>
                  <a:cubicBezTo>
                    <a:pt x="74939" y="13715"/>
                    <a:pt x="75506" y="14035"/>
                    <a:pt x="76073" y="14355"/>
                  </a:cubicBezTo>
                  <a:lnTo>
                    <a:pt x="76073" y="14355"/>
                  </a:lnTo>
                  <a:cubicBezTo>
                    <a:pt x="76492" y="14590"/>
                    <a:pt x="76898" y="14811"/>
                    <a:pt x="77305" y="15021"/>
                  </a:cubicBezTo>
                  <a:lnTo>
                    <a:pt x="77305" y="15021"/>
                  </a:lnTo>
                  <a:lnTo>
                    <a:pt x="77305" y="14910"/>
                  </a:lnTo>
                  <a:cubicBezTo>
                    <a:pt x="76935" y="14700"/>
                    <a:pt x="76553" y="14491"/>
                    <a:pt x="76159" y="14281"/>
                  </a:cubicBezTo>
                  <a:lnTo>
                    <a:pt x="76159" y="14281"/>
                  </a:lnTo>
                  <a:cubicBezTo>
                    <a:pt x="75592" y="13961"/>
                    <a:pt x="75013" y="13641"/>
                    <a:pt x="74446" y="13308"/>
                  </a:cubicBezTo>
                  <a:lnTo>
                    <a:pt x="74446" y="13308"/>
                  </a:lnTo>
                  <a:cubicBezTo>
                    <a:pt x="69530" y="10536"/>
                    <a:pt x="64441" y="7653"/>
                    <a:pt x="58934" y="7443"/>
                  </a:cubicBezTo>
                  <a:lnTo>
                    <a:pt x="58934" y="7443"/>
                  </a:lnTo>
                  <a:cubicBezTo>
                    <a:pt x="55632" y="7320"/>
                    <a:pt x="52403" y="8059"/>
                    <a:pt x="49286" y="8786"/>
                  </a:cubicBezTo>
                  <a:lnTo>
                    <a:pt x="49286" y="8786"/>
                  </a:lnTo>
                  <a:cubicBezTo>
                    <a:pt x="41043" y="10684"/>
                    <a:pt x="29091" y="12433"/>
                    <a:pt x="18902" y="10006"/>
                  </a:cubicBezTo>
                  <a:lnTo>
                    <a:pt x="18902" y="10006"/>
                  </a:lnTo>
                  <a:cubicBezTo>
                    <a:pt x="17263" y="9612"/>
                    <a:pt x="15772" y="8983"/>
                    <a:pt x="14207" y="8330"/>
                  </a:cubicBezTo>
                  <a:lnTo>
                    <a:pt x="14207" y="8330"/>
                  </a:lnTo>
                  <a:cubicBezTo>
                    <a:pt x="14022" y="8244"/>
                    <a:pt x="13837" y="8170"/>
                    <a:pt x="13653" y="8096"/>
                  </a:cubicBezTo>
                  <a:lnTo>
                    <a:pt x="13653" y="8096"/>
                  </a:lnTo>
                  <a:cubicBezTo>
                    <a:pt x="9217" y="6248"/>
                    <a:pt x="5015" y="3722"/>
                    <a:pt x="185" y="1"/>
                  </a:cubicBezTo>
                  <a:lnTo>
                    <a:pt x="185"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5"/>
            <p:cNvSpPr/>
            <p:nvPr/>
          </p:nvSpPr>
          <p:spPr>
            <a:xfrm>
              <a:off x="4041175" y="548600"/>
              <a:ext cx="2061375" cy="400175"/>
            </a:xfrm>
            <a:custGeom>
              <a:rect b="b" l="l" r="r" t="t"/>
              <a:pathLst>
                <a:path extrusionOk="0" h="16007" w="82455">
                  <a:moveTo>
                    <a:pt x="0" y="1"/>
                  </a:moveTo>
                  <a:cubicBezTo>
                    <a:pt x="419" y="334"/>
                    <a:pt x="826" y="666"/>
                    <a:pt x="1220" y="987"/>
                  </a:cubicBezTo>
                  <a:lnTo>
                    <a:pt x="1220" y="987"/>
                  </a:lnTo>
                  <a:cubicBezTo>
                    <a:pt x="1491" y="1221"/>
                    <a:pt x="1774" y="1443"/>
                    <a:pt x="2046" y="1664"/>
                  </a:cubicBezTo>
                  <a:lnTo>
                    <a:pt x="2046" y="1664"/>
                  </a:lnTo>
                  <a:cubicBezTo>
                    <a:pt x="6407" y="5176"/>
                    <a:pt x="11324" y="8564"/>
                    <a:pt x="17694" y="9612"/>
                  </a:cubicBezTo>
                  <a:lnTo>
                    <a:pt x="17694" y="9612"/>
                  </a:lnTo>
                  <a:cubicBezTo>
                    <a:pt x="18593" y="9760"/>
                    <a:pt x="19468" y="10043"/>
                    <a:pt x="20318" y="10314"/>
                  </a:cubicBezTo>
                  <a:lnTo>
                    <a:pt x="20318" y="10314"/>
                  </a:lnTo>
                  <a:cubicBezTo>
                    <a:pt x="21193" y="10597"/>
                    <a:pt x="22092" y="10893"/>
                    <a:pt x="23041" y="11041"/>
                  </a:cubicBezTo>
                  <a:lnTo>
                    <a:pt x="23041" y="11041"/>
                  </a:lnTo>
                  <a:cubicBezTo>
                    <a:pt x="31186" y="12335"/>
                    <a:pt x="41240" y="11731"/>
                    <a:pt x="53783" y="9180"/>
                  </a:cubicBezTo>
                  <a:lnTo>
                    <a:pt x="53783" y="9180"/>
                  </a:lnTo>
                  <a:cubicBezTo>
                    <a:pt x="57073" y="8515"/>
                    <a:pt x="60301" y="7936"/>
                    <a:pt x="63566" y="8133"/>
                  </a:cubicBezTo>
                  <a:lnTo>
                    <a:pt x="63566" y="8133"/>
                  </a:lnTo>
                  <a:cubicBezTo>
                    <a:pt x="69173" y="8478"/>
                    <a:pt x="74372" y="11435"/>
                    <a:pt x="79387" y="14294"/>
                  </a:cubicBezTo>
                  <a:lnTo>
                    <a:pt x="79387" y="14294"/>
                  </a:lnTo>
                  <a:cubicBezTo>
                    <a:pt x="79855" y="14565"/>
                    <a:pt x="80323" y="14824"/>
                    <a:pt x="80792" y="15095"/>
                  </a:cubicBezTo>
                  <a:lnTo>
                    <a:pt x="80792" y="15095"/>
                  </a:lnTo>
                  <a:cubicBezTo>
                    <a:pt x="81358" y="15415"/>
                    <a:pt x="81913" y="15711"/>
                    <a:pt x="82455" y="16006"/>
                  </a:cubicBezTo>
                  <a:lnTo>
                    <a:pt x="82455" y="16006"/>
                  </a:lnTo>
                  <a:lnTo>
                    <a:pt x="82455" y="15871"/>
                  </a:lnTo>
                  <a:cubicBezTo>
                    <a:pt x="81938" y="15600"/>
                    <a:pt x="81420" y="15316"/>
                    <a:pt x="80878" y="15008"/>
                  </a:cubicBezTo>
                  <a:lnTo>
                    <a:pt x="80878" y="15008"/>
                  </a:lnTo>
                  <a:cubicBezTo>
                    <a:pt x="80422" y="14750"/>
                    <a:pt x="79954" y="14479"/>
                    <a:pt x="79473" y="14220"/>
                  </a:cubicBezTo>
                  <a:lnTo>
                    <a:pt x="79473" y="14220"/>
                  </a:lnTo>
                  <a:cubicBezTo>
                    <a:pt x="74434" y="11349"/>
                    <a:pt x="69234" y="8380"/>
                    <a:pt x="63566" y="8035"/>
                  </a:cubicBezTo>
                  <a:lnTo>
                    <a:pt x="63566" y="8035"/>
                  </a:lnTo>
                  <a:cubicBezTo>
                    <a:pt x="60276" y="7825"/>
                    <a:pt x="57036" y="8416"/>
                    <a:pt x="53722" y="9082"/>
                  </a:cubicBezTo>
                  <a:lnTo>
                    <a:pt x="53722" y="9082"/>
                  </a:lnTo>
                  <a:cubicBezTo>
                    <a:pt x="41215" y="11620"/>
                    <a:pt x="31186" y="12236"/>
                    <a:pt x="23066" y="10942"/>
                  </a:cubicBezTo>
                  <a:lnTo>
                    <a:pt x="23066" y="10942"/>
                  </a:lnTo>
                  <a:cubicBezTo>
                    <a:pt x="22129" y="10795"/>
                    <a:pt x="21230" y="10499"/>
                    <a:pt x="20367" y="10215"/>
                  </a:cubicBezTo>
                  <a:lnTo>
                    <a:pt x="20367" y="10215"/>
                  </a:lnTo>
                  <a:cubicBezTo>
                    <a:pt x="19517" y="9944"/>
                    <a:pt x="18630" y="9661"/>
                    <a:pt x="17706" y="9501"/>
                  </a:cubicBezTo>
                  <a:lnTo>
                    <a:pt x="17706" y="9501"/>
                  </a:lnTo>
                  <a:cubicBezTo>
                    <a:pt x="11398" y="8466"/>
                    <a:pt x="6506" y="5090"/>
                    <a:pt x="2156" y="1603"/>
                  </a:cubicBezTo>
                  <a:lnTo>
                    <a:pt x="2156" y="1603"/>
                  </a:lnTo>
                  <a:cubicBezTo>
                    <a:pt x="1873" y="1381"/>
                    <a:pt x="1602" y="1147"/>
                    <a:pt x="1331" y="925"/>
                  </a:cubicBezTo>
                  <a:lnTo>
                    <a:pt x="1331" y="925"/>
                  </a:lnTo>
                  <a:cubicBezTo>
                    <a:pt x="961" y="617"/>
                    <a:pt x="579" y="309"/>
                    <a:pt x="197" y="1"/>
                  </a:cubicBezTo>
                  <a:lnTo>
                    <a:pt x="197"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5"/>
            <p:cNvSpPr/>
            <p:nvPr/>
          </p:nvSpPr>
          <p:spPr>
            <a:xfrm>
              <a:off x="3902250" y="548600"/>
              <a:ext cx="2200300" cy="424825"/>
            </a:xfrm>
            <a:custGeom>
              <a:rect b="b" l="l" r="r" t="t"/>
              <a:pathLst>
                <a:path extrusionOk="0" h="16993" w="88012">
                  <a:moveTo>
                    <a:pt x="0" y="1"/>
                  </a:moveTo>
                  <a:cubicBezTo>
                    <a:pt x="1294" y="753"/>
                    <a:pt x="2538" y="1615"/>
                    <a:pt x="3746" y="2613"/>
                  </a:cubicBezTo>
                  <a:lnTo>
                    <a:pt x="3746" y="2613"/>
                  </a:lnTo>
                  <a:cubicBezTo>
                    <a:pt x="4066" y="2884"/>
                    <a:pt x="4374" y="3143"/>
                    <a:pt x="4682" y="3402"/>
                  </a:cubicBezTo>
                  <a:lnTo>
                    <a:pt x="4682" y="3402"/>
                  </a:lnTo>
                  <a:cubicBezTo>
                    <a:pt x="5052" y="3734"/>
                    <a:pt x="5446" y="4067"/>
                    <a:pt x="5841" y="4387"/>
                  </a:cubicBezTo>
                  <a:lnTo>
                    <a:pt x="5841" y="4387"/>
                  </a:lnTo>
                  <a:cubicBezTo>
                    <a:pt x="10634" y="8244"/>
                    <a:pt x="15636" y="9796"/>
                    <a:pt x="22179" y="11029"/>
                  </a:cubicBezTo>
                  <a:lnTo>
                    <a:pt x="22179" y="11029"/>
                  </a:lnTo>
                  <a:cubicBezTo>
                    <a:pt x="22684" y="11127"/>
                    <a:pt x="23201" y="11226"/>
                    <a:pt x="23707" y="11337"/>
                  </a:cubicBezTo>
                  <a:lnTo>
                    <a:pt x="23707" y="11337"/>
                  </a:lnTo>
                  <a:cubicBezTo>
                    <a:pt x="24963" y="11608"/>
                    <a:pt x="26282" y="11879"/>
                    <a:pt x="27625" y="11990"/>
                  </a:cubicBezTo>
                  <a:lnTo>
                    <a:pt x="27625" y="11990"/>
                  </a:lnTo>
                  <a:cubicBezTo>
                    <a:pt x="37815" y="12828"/>
                    <a:pt x="49545" y="11090"/>
                    <a:pt x="58625" y="9488"/>
                  </a:cubicBezTo>
                  <a:lnTo>
                    <a:pt x="58625" y="9488"/>
                  </a:lnTo>
                  <a:cubicBezTo>
                    <a:pt x="62334" y="8835"/>
                    <a:pt x="65452" y="8453"/>
                    <a:pt x="68606" y="8725"/>
                  </a:cubicBezTo>
                  <a:lnTo>
                    <a:pt x="68606" y="8725"/>
                  </a:lnTo>
                  <a:cubicBezTo>
                    <a:pt x="74385" y="9217"/>
                    <a:pt x="79720" y="12273"/>
                    <a:pt x="84882" y="15230"/>
                  </a:cubicBezTo>
                  <a:lnTo>
                    <a:pt x="84882" y="15230"/>
                  </a:lnTo>
                  <a:cubicBezTo>
                    <a:pt x="85227" y="15427"/>
                    <a:pt x="85572" y="15637"/>
                    <a:pt x="85917" y="15834"/>
                  </a:cubicBezTo>
                  <a:lnTo>
                    <a:pt x="85917" y="15834"/>
                  </a:lnTo>
                  <a:cubicBezTo>
                    <a:pt x="86583" y="16204"/>
                    <a:pt x="87285" y="16598"/>
                    <a:pt x="88012" y="16992"/>
                  </a:cubicBezTo>
                  <a:lnTo>
                    <a:pt x="88012" y="16992"/>
                  </a:lnTo>
                  <a:lnTo>
                    <a:pt x="88012" y="16857"/>
                  </a:lnTo>
                  <a:cubicBezTo>
                    <a:pt x="87310" y="16475"/>
                    <a:pt x="86644" y="16105"/>
                    <a:pt x="86016" y="15748"/>
                  </a:cubicBezTo>
                  <a:lnTo>
                    <a:pt x="86016" y="15748"/>
                  </a:lnTo>
                  <a:cubicBezTo>
                    <a:pt x="85671" y="15551"/>
                    <a:pt x="85314" y="15353"/>
                    <a:pt x="84969" y="15156"/>
                  </a:cubicBezTo>
                  <a:lnTo>
                    <a:pt x="84969" y="15156"/>
                  </a:lnTo>
                  <a:cubicBezTo>
                    <a:pt x="79794" y="12175"/>
                    <a:pt x="74434" y="9106"/>
                    <a:pt x="68606" y="8614"/>
                  </a:cubicBezTo>
                  <a:lnTo>
                    <a:pt x="68606" y="8614"/>
                  </a:lnTo>
                  <a:cubicBezTo>
                    <a:pt x="65439" y="8343"/>
                    <a:pt x="62297" y="8725"/>
                    <a:pt x="58576" y="9390"/>
                  </a:cubicBezTo>
                  <a:lnTo>
                    <a:pt x="58576" y="9390"/>
                  </a:lnTo>
                  <a:cubicBezTo>
                    <a:pt x="49508" y="10992"/>
                    <a:pt x="37802" y="12717"/>
                    <a:pt x="27625" y="11879"/>
                  </a:cubicBezTo>
                  <a:lnTo>
                    <a:pt x="27625" y="11879"/>
                  </a:lnTo>
                  <a:cubicBezTo>
                    <a:pt x="26294" y="11768"/>
                    <a:pt x="25000" y="11497"/>
                    <a:pt x="23744" y="11226"/>
                  </a:cubicBezTo>
                  <a:lnTo>
                    <a:pt x="23744" y="11226"/>
                  </a:lnTo>
                  <a:cubicBezTo>
                    <a:pt x="23238" y="11127"/>
                    <a:pt x="22709" y="11016"/>
                    <a:pt x="22203" y="10918"/>
                  </a:cubicBezTo>
                  <a:lnTo>
                    <a:pt x="22203" y="10918"/>
                  </a:lnTo>
                  <a:cubicBezTo>
                    <a:pt x="15698" y="9686"/>
                    <a:pt x="10720" y="8158"/>
                    <a:pt x="5964" y="4326"/>
                  </a:cubicBezTo>
                  <a:lnTo>
                    <a:pt x="5964" y="4326"/>
                  </a:lnTo>
                  <a:cubicBezTo>
                    <a:pt x="5570" y="4005"/>
                    <a:pt x="5175" y="3660"/>
                    <a:pt x="4793" y="3340"/>
                  </a:cubicBezTo>
                  <a:lnTo>
                    <a:pt x="4793" y="3340"/>
                  </a:lnTo>
                  <a:cubicBezTo>
                    <a:pt x="4498" y="3081"/>
                    <a:pt x="4177" y="2810"/>
                    <a:pt x="3869" y="2551"/>
                  </a:cubicBezTo>
                  <a:lnTo>
                    <a:pt x="3869" y="2551"/>
                  </a:lnTo>
                  <a:cubicBezTo>
                    <a:pt x="2686" y="1578"/>
                    <a:pt x="1491" y="740"/>
                    <a:pt x="234" y="1"/>
                  </a:cubicBezTo>
                  <a:lnTo>
                    <a:pt x="23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5"/>
            <p:cNvSpPr/>
            <p:nvPr/>
          </p:nvSpPr>
          <p:spPr>
            <a:xfrm>
              <a:off x="3732825" y="548600"/>
              <a:ext cx="2369725" cy="449450"/>
            </a:xfrm>
            <a:custGeom>
              <a:rect b="b" l="l" r="r" t="t"/>
              <a:pathLst>
                <a:path extrusionOk="0" h="17978" w="94789">
                  <a:moveTo>
                    <a:pt x="0" y="1"/>
                  </a:moveTo>
                  <a:cubicBezTo>
                    <a:pt x="2933" y="1245"/>
                    <a:pt x="5902" y="2736"/>
                    <a:pt x="8786" y="5287"/>
                  </a:cubicBezTo>
                  <a:lnTo>
                    <a:pt x="8786" y="5287"/>
                  </a:lnTo>
                  <a:cubicBezTo>
                    <a:pt x="8995" y="5472"/>
                    <a:pt x="9205" y="5656"/>
                    <a:pt x="9402" y="5841"/>
                  </a:cubicBezTo>
                  <a:lnTo>
                    <a:pt x="9402" y="5841"/>
                  </a:lnTo>
                  <a:cubicBezTo>
                    <a:pt x="9870" y="6260"/>
                    <a:pt x="10363" y="6704"/>
                    <a:pt x="10856" y="7110"/>
                  </a:cubicBezTo>
                  <a:lnTo>
                    <a:pt x="10856" y="7110"/>
                  </a:lnTo>
                  <a:cubicBezTo>
                    <a:pt x="15797" y="11115"/>
                    <a:pt x="21267" y="11866"/>
                    <a:pt x="27896" y="12446"/>
                  </a:cubicBezTo>
                  <a:lnTo>
                    <a:pt x="27896" y="12446"/>
                  </a:lnTo>
                  <a:cubicBezTo>
                    <a:pt x="28500" y="12495"/>
                    <a:pt x="29116" y="12569"/>
                    <a:pt x="29720" y="12643"/>
                  </a:cubicBezTo>
                  <a:lnTo>
                    <a:pt x="29720" y="12643"/>
                  </a:lnTo>
                  <a:cubicBezTo>
                    <a:pt x="30927" y="12778"/>
                    <a:pt x="32172" y="12926"/>
                    <a:pt x="33416" y="12938"/>
                  </a:cubicBezTo>
                  <a:lnTo>
                    <a:pt x="33416" y="12938"/>
                  </a:lnTo>
                  <a:cubicBezTo>
                    <a:pt x="43409" y="13012"/>
                    <a:pt x="54436" y="11349"/>
                    <a:pt x="64170" y="9883"/>
                  </a:cubicBezTo>
                  <a:lnTo>
                    <a:pt x="64170" y="9883"/>
                  </a:lnTo>
                  <a:lnTo>
                    <a:pt x="64688" y="9796"/>
                  </a:lnTo>
                  <a:cubicBezTo>
                    <a:pt x="67719" y="9341"/>
                    <a:pt x="71292" y="8934"/>
                    <a:pt x="74865" y="9316"/>
                  </a:cubicBezTo>
                  <a:lnTo>
                    <a:pt x="74865" y="9316"/>
                  </a:lnTo>
                  <a:cubicBezTo>
                    <a:pt x="80841" y="9957"/>
                    <a:pt x="86337" y="13136"/>
                    <a:pt x="91647" y="16216"/>
                  </a:cubicBezTo>
                  <a:lnTo>
                    <a:pt x="91647" y="16216"/>
                  </a:lnTo>
                  <a:lnTo>
                    <a:pt x="92263" y="16561"/>
                  </a:lnTo>
                  <a:cubicBezTo>
                    <a:pt x="93076" y="17029"/>
                    <a:pt x="93914" y="17510"/>
                    <a:pt x="94789" y="17978"/>
                  </a:cubicBezTo>
                  <a:lnTo>
                    <a:pt x="94789" y="17978"/>
                  </a:lnTo>
                  <a:lnTo>
                    <a:pt x="94789" y="17842"/>
                  </a:lnTo>
                  <a:cubicBezTo>
                    <a:pt x="93951" y="17386"/>
                    <a:pt x="93138" y="16931"/>
                    <a:pt x="92362" y="16487"/>
                  </a:cubicBezTo>
                  <a:lnTo>
                    <a:pt x="92362" y="16487"/>
                  </a:lnTo>
                  <a:lnTo>
                    <a:pt x="91746" y="16130"/>
                  </a:lnTo>
                  <a:cubicBezTo>
                    <a:pt x="86410" y="13037"/>
                    <a:pt x="80890" y="9846"/>
                    <a:pt x="74878" y="9205"/>
                  </a:cubicBezTo>
                  <a:lnTo>
                    <a:pt x="74878" y="9205"/>
                  </a:lnTo>
                  <a:cubicBezTo>
                    <a:pt x="71280" y="8811"/>
                    <a:pt x="67682" y="9230"/>
                    <a:pt x="64651" y="9686"/>
                  </a:cubicBezTo>
                  <a:lnTo>
                    <a:pt x="64651" y="9686"/>
                  </a:lnTo>
                  <a:lnTo>
                    <a:pt x="64121" y="9772"/>
                  </a:lnTo>
                  <a:cubicBezTo>
                    <a:pt x="54399" y="11238"/>
                    <a:pt x="43372" y="12889"/>
                    <a:pt x="33404" y="12815"/>
                  </a:cubicBezTo>
                  <a:lnTo>
                    <a:pt x="33404" y="12815"/>
                  </a:lnTo>
                  <a:cubicBezTo>
                    <a:pt x="32172" y="12815"/>
                    <a:pt x="30927" y="12667"/>
                    <a:pt x="29732" y="12532"/>
                  </a:cubicBezTo>
                  <a:lnTo>
                    <a:pt x="29732" y="12532"/>
                  </a:lnTo>
                  <a:cubicBezTo>
                    <a:pt x="29128" y="12458"/>
                    <a:pt x="28512" y="12384"/>
                    <a:pt x="27896" y="12335"/>
                  </a:cubicBezTo>
                  <a:lnTo>
                    <a:pt x="27896" y="12335"/>
                  </a:lnTo>
                  <a:cubicBezTo>
                    <a:pt x="21304" y="11768"/>
                    <a:pt x="15883" y="11004"/>
                    <a:pt x="10979" y="7036"/>
                  </a:cubicBezTo>
                  <a:lnTo>
                    <a:pt x="10979" y="7036"/>
                  </a:lnTo>
                  <a:cubicBezTo>
                    <a:pt x="10486" y="6630"/>
                    <a:pt x="10005" y="6199"/>
                    <a:pt x="9537" y="5780"/>
                  </a:cubicBezTo>
                  <a:lnTo>
                    <a:pt x="9537" y="5780"/>
                  </a:lnTo>
                  <a:cubicBezTo>
                    <a:pt x="9328" y="5595"/>
                    <a:pt x="9118" y="5410"/>
                    <a:pt x="8909" y="5225"/>
                  </a:cubicBezTo>
                  <a:lnTo>
                    <a:pt x="8909" y="5225"/>
                  </a:lnTo>
                  <a:cubicBezTo>
                    <a:pt x="6087" y="2712"/>
                    <a:pt x="3167" y="1233"/>
                    <a:pt x="296" y="1"/>
                  </a:cubicBezTo>
                  <a:lnTo>
                    <a:pt x="29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5"/>
            <p:cNvSpPr/>
            <p:nvPr/>
          </p:nvSpPr>
          <p:spPr>
            <a:xfrm>
              <a:off x="2797950" y="548600"/>
              <a:ext cx="261525" cy="9275"/>
            </a:xfrm>
            <a:custGeom>
              <a:rect b="b" l="l" r="r" t="t"/>
              <a:pathLst>
                <a:path extrusionOk="0" h="371" w="10461">
                  <a:moveTo>
                    <a:pt x="9290" y="1"/>
                  </a:moveTo>
                  <a:cubicBezTo>
                    <a:pt x="8551" y="75"/>
                    <a:pt x="7824" y="137"/>
                    <a:pt x="7097" y="186"/>
                  </a:cubicBezTo>
                  <a:lnTo>
                    <a:pt x="7097" y="186"/>
                  </a:lnTo>
                  <a:cubicBezTo>
                    <a:pt x="5890" y="260"/>
                    <a:pt x="4658" y="223"/>
                    <a:pt x="3598" y="173"/>
                  </a:cubicBezTo>
                  <a:lnTo>
                    <a:pt x="3598" y="173"/>
                  </a:lnTo>
                  <a:cubicBezTo>
                    <a:pt x="2748" y="137"/>
                    <a:pt x="1910" y="87"/>
                    <a:pt x="1097" y="1"/>
                  </a:cubicBezTo>
                  <a:lnTo>
                    <a:pt x="1097" y="1"/>
                  </a:lnTo>
                  <a:lnTo>
                    <a:pt x="0" y="1"/>
                  </a:lnTo>
                  <a:cubicBezTo>
                    <a:pt x="1158" y="149"/>
                    <a:pt x="2366" y="247"/>
                    <a:pt x="3610" y="297"/>
                  </a:cubicBezTo>
                  <a:lnTo>
                    <a:pt x="3610" y="297"/>
                  </a:lnTo>
                  <a:cubicBezTo>
                    <a:pt x="4670" y="334"/>
                    <a:pt x="5914" y="371"/>
                    <a:pt x="7122" y="297"/>
                  </a:cubicBezTo>
                  <a:lnTo>
                    <a:pt x="7122" y="297"/>
                  </a:lnTo>
                  <a:cubicBezTo>
                    <a:pt x="8231" y="235"/>
                    <a:pt x="9352" y="137"/>
                    <a:pt x="10461" y="1"/>
                  </a:cubicBezTo>
                  <a:lnTo>
                    <a:pt x="1046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5"/>
            <p:cNvSpPr/>
            <p:nvPr/>
          </p:nvSpPr>
          <p:spPr>
            <a:xfrm>
              <a:off x="3617925" y="548600"/>
              <a:ext cx="2484625" cy="474400"/>
            </a:xfrm>
            <a:custGeom>
              <a:rect b="b" l="l" r="r" t="t"/>
              <a:pathLst>
                <a:path extrusionOk="0" h="18976" w="99385">
                  <a:moveTo>
                    <a:pt x="1" y="1"/>
                  </a:moveTo>
                  <a:cubicBezTo>
                    <a:pt x="3845" y="1541"/>
                    <a:pt x="7566" y="4079"/>
                    <a:pt x="11644" y="7948"/>
                  </a:cubicBezTo>
                  <a:lnTo>
                    <a:pt x="11644" y="7948"/>
                  </a:lnTo>
                  <a:lnTo>
                    <a:pt x="11977" y="8269"/>
                  </a:lnTo>
                  <a:cubicBezTo>
                    <a:pt x="12556" y="8823"/>
                    <a:pt x="13098" y="9341"/>
                    <a:pt x="13690" y="9821"/>
                  </a:cubicBezTo>
                  <a:lnTo>
                    <a:pt x="13690" y="9821"/>
                  </a:lnTo>
                  <a:cubicBezTo>
                    <a:pt x="18803" y="13986"/>
                    <a:pt x="24939" y="13924"/>
                    <a:pt x="31433" y="13863"/>
                  </a:cubicBezTo>
                  <a:lnTo>
                    <a:pt x="31433" y="13863"/>
                  </a:lnTo>
                  <a:cubicBezTo>
                    <a:pt x="32110" y="13863"/>
                    <a:pt x="32788" y="13875"/>
                    <a:pt x="33515" y="13900"/>
                  </a:cubicBezTo>
                  <a:lnTo>
                    <a:pt x="33515" y="13900"/>
                  </a:lnTo>
                  <a:cubicBezTo>
                    <a:pt x="34661" y="13924"/>
                    <a:pt x="35856" y="13961"/>
                    <a:pt x="37039" y="13875"/>
                  </a:cubicBezTo>
                  <a:lnTo>
                    <a:pt x="37039" y="13875"/>
                  </a:lnTo>
                  <a:cubicBezTo>
                    <a:pt x="44481" y="13394"/>
                    <a:pt x="52256" y="12322"/>
                    <a:pt x="59772" y="11287"/>
                  </a:cubicBezTo>
                  <a:lnTo>
                    <a:pt x="59772" y="11287"/>
                  </a:lnTo>
                  <a:cubicBezTo>
                    <a:pt x="62840" y="10868"/>
                    <a:pt x="65723" y="10462"/>
                    <a:pt x="68582" y="10105"/>
                  </a:cubicBezTo>
                  <a:lnTo>
                    <a:pt x="68582" y="10105"/>
                  </a:lnTo>
                  <a:cubicBezTo>
                    <a:pt x="72783" y="9575"/>
                    <a:pt x="75974" y="9513"/>
                    <a:pt x="78944" y="9907"/>
                  </a:cubicBezTo>
                  <a:lnTo>
                    <a:pt x="78944" y="9907"/>
                  </a:lnTo>
                  <a:cubicBezTo>
                    <a:pt x="85141" y="10708"/>
                    <a:pt x="90822" y="14035"/>
                    <a:pt x="96329" y="17251"/>
                  </a:cubicBezTo>
                  <a:lnTo>
                    <a:pt x="96329" y="17251"/>
                  </a:lnTo>
                  <a:lnTo>
                    <a:pt x="96428" y="17300"/>
                  </a:lnTo>
                  <a:cubicBezTo>
                    <a:pt x="97377" y="17855"/>
                    <a:pt x="98362" y="18421"/>
                    <a:pt x="99385" y="18976"/>
                  </a:cubicBezTo>
                  <a:lnTo>
                    <a:pt x="99385" y="18976"/>
                  </a:lnTo>
                  <a:lnTo>
                    <a:pt x="99385" y="18828"/>
                  </a:lnTo>
                  <a:cubicBezTo>
                    <a:pt x="98399" y="18298"/>
                    <a:pt x="97438" y="17744"/>
                    <a:pt x="96539" y="17214"/>
                  </a:cubicBezTo>
                  <a:lnTo>
                    <a:pt x="96539" y="17214"/>
                  </a:lnTo>
                  <a:lnTo>
                    <a:pt x="96428" y="17152"/>
                  </a:lnTo>
                  <a:cubicBezTo>
                    <a:pt x="90908" y="13936"/>
                    <a:pt x="85203" y="10597"/>
                    <a:pt x="78956" y="9784"/>
                  </a:cubicBezTo>
                  <a:lnTo>
                    <a:pt x="78956" y="9784"/>
                  </a:lnTo>
                  <a:cubicBezTo>
                    <a:pt x="75974" y="9390"/>
                    <a:pt x="72758" y="9464"/>
                    <a:pt x="68532" y="9994"/>
                  </a:cubicBezTo>
                  <a:lnTo>
                    <a:pt x="68532" y="9994"/>
                  </a:lnTo>
                  <a:cubicBezTo>
                    <a:pt x="65686" y="10351"/>
                    <a:pt x="62790" y="10745"/>
                    <a:pt x="59735" y="11164"/>
                  </a:cubicBezTo>
                  <a:lnTo>
                    <a:pt x="59735" y="11164"/>
                  </a:lnTo>
                  <a:cubicBezTo>
                    <a:pt x="52206" y="12211"/>
                    <a:pt x="44432" y="13283"/>
                    <a:pt x="37002" y="13764"/>
                  </a:cubicBezTo>
                  <a:lnTo>
                    <a:pt x="37002" y="13764"/>
                  </a:lnTo>
                  <a:cubicBezTo>
                    <a:pt x="35831" y="13838"/>
                    <a:pt x="34648" y="13801"/>
                    <a:pt x="33502" y="13776"/>
                  </a:cubicBezTo>
                  <a:lnTo>
                    <a:pt x="33502" y="13776"/>
                  </a:lnTo>
                  <a:cubicBezTo>
                    <a:pt x="32812" y="13764"/>
                    <a:pt x="32098" y="13739"/>
                    <a:pt x="31420" y="13752"/>
                  </a:cubicBezTo>
                  <a:lnTo>
                    <a:pt x="31420" y="13752"/>
                  </a:lnTo>
                  <a:cubicBezTo>
                    <a:pt x="24964" y="13813"/>
                    <a:pt x="18865" y="13863"/>
                    <a:pt x="13813" y="9747"/>
                  </a:cubicBezTo>
                  <a:lnTo>
                    <a:pt x="13813" y="9747"/>
                  </a:lnTo>
                  <a:cubicBezTo>
                    <a:pt x="13221" y="9267"/>
                    <a:pt x="12679" y="8749"/>
                    <a:pt x="12113" y="8207"/>
                  </a:cubicBezTo>
                  <a:lnTo>
                    <a:pt x="12113" y="8207"/>
                  </a:lnTo>
                  <a:lnTo>
                    <a:pt x="11780" y="7887"/>
                  </a:lnTo>
                  <a:cubicBezTo>
                    <a:pt x="7775" y="4092"/>
                    <a:pt x="4104" y="1566"/>
                    <a:pt x="321" y="1"/>
                  </a:cubicBezTo>
                  <a:lnTo>
                    <a:pt x="32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5"/>
            <p:cNvSpPr/>
            <p:nvPr/>
          </p:nvSpPr>
          <p:spPr>
            <a:xfrm>
              <a:off x="2602950" y="548600"/>
              <a:ext cx="575750" cy="31450"/>
            </a:xfrm>
            <a:custGeom>
              <a:rect b="b" l="l" r="r" t="t"/>
              <a:pathLst>
                <a:path extrusionOk="0" h="1258" w="23030">
                  <a:moveTo>
                    <a:pt x="22068" y="1"/>
                  </a:moveTo>
                  <a:cubicBezTo>
                    <a:pt x="21600" y="75"/>
                    <a:pt x="21132" y="137"/>
                    <a:pt x="20664" y="198"/>
                  </a:cubicBezTo>
                  <a:lnTo>
                    <a:pt x="20664" y="198"/>
                  </a:lnTo>
                  <a:cubicBezTo>
                    <a:pt x="18384" y="506"/>
                    <a:pt x="16043" y="839"/>
                    <a:pt x="13751" y="1024"/>
                  </a:cubicBezTo>
                  <a:lnTo>
                    <a:pt x="13751" y="1024"/>
                  </a:lnTo>
                  <a:cubicBezTo>
                    <a:pt x="12568" y="1135"/>
                    <a:pt x="11361" y="1135"/>
                    <a:pt x="10215" y="1135"/>
                  </a:cubicBezTo>
                  <a:lnTo>
                    <a:pt x="10215" y="1135"/>
                  </a:lnTo>
                  <a:cubicBezTo>
                    <a:pt x="6593" y="1135"/>
                    <a:pt x="3377" y="753"/>
                    <a:pt x="493" y="1"/>
                  </a:cubicBezTo>
                  <a:lnTo>
                    <a:pt x="493" y="1"/>
                  </a:lnTo>
                  <a:lnTo>
                    <a:pt x="1" y="1"/>
                  </a:lnTo>
                  <a:cubicBezTo>
                    <a:pt x="3019" y="839"/>
                    <a:pt x="6408" y="1258"/>
                    <a:pt x="10227" y="1258"/>
                  </a:cubicBezTo>
                  <a:lnTo>
                    <a:pt x="10227" y="1258"/>
                  </a:lnTo>
                  <a:cubicBezTo>
                    <a:pt x="11373" y="1258"/>
                    <a:pt x="12593" y="1258"/>
                    <a:pt x="13788" y="1147"/>
                  </a:cubicBezTo>
                  <a:lnTo>
                    <a:pt x="13788" y="1147"/>
                  </a:lnTo>
                  <a:cubicBezTo>
                    <a:pt x="16080" y="962"/>
                    <a:pt x="18433" y="629"/>
                    <a:pt x="20713" y="321"/>
                  </a:cubicBezTo>
                  <a:lnTo>
                    <a:pt x="20713" y="321"/>
                  </a:lnTo>
                  <a:cubicBezTo>
                    <a:pt x="21489" y="210"/>
                    <a:pt x="22265" y="112"/>
                    <a:pt x="23029" y="1"/>
                  </a:cubicBezTo>
                  <a:lnTo>
                    <a:pt x="23029"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5"/>
            <p:cNvSpPr/>
            <p:nvPr/>
          </p:nvSpPr>
          <p:spPr>
            <a:xfrm>
              <a:off x="3502425" y="548600"/>
              <a:ext cx="2600125" cy="499675"/>
            </a:xfrm>
            <a:custGeom>
              <a:rect b="b" l="l" r="r" t="t"/>
              <a:pathLst>
                <a:path extrusionOk="0" h="19987" w="104005">
                  <a:moveTo>
                    <a:pt x="0" y="1"/>
                  </a:moveTo>
                  <a:cubicBezTo>
                    <a:pt x="25" y="13"/>
                    <a:pt x="37" y="13"/>
                    <a:pt x="49" y="13"/>
                  </a:cubicBezTo>
                  <a:lnTo>
                    <a:pt x="49" y="13"/>
                  </a:lnTo>
                  <a:cubicBezTo>
                    <a:pt x="1072" y="321"/>
                    <a:pt x="2021" y="777"/>
                    <a:pt x="3056" y="1295"/>
                  </a:cubicBezTo>
                  <a:lnTo>
                    <a:pt x="3056" y="1295"/>
                  </a:lnTo>
                  <a:cubicBezTo>
                    <a:pt x="6814" y="3168"/>
                    <a:pt x="10239" y="6248"/>
                    <a:pt x="14527" y="10622"/>
                  </a:cubicBezTo>
                  <a:lnTo>
                    <a:pt x="14527" y="10622"/>
                  </a:lnTo>
                  <a:lnTo>
                    <a:pt x="14576" y="10684"/>
                  </a:lnTo>
                  <a:cubicBezTo>
                    <a:pt x="15229" y="11349"/>
                    <a:pt x="15858" y="11977"/>
                    <a:pt x="16548" y="12544"/>
                  </a:cubicBezTo>
                  <a:lnTo>
                    <a:pt x="16548" y="12544"/>
                  </a:lnTo>
                  <a:cubicBezTo>
                    <a:pt x="18901" y="14466"/>
                    <a:pt x="21489" y="15353"/>
                    <a:pt x="24298" y="15674"/>
                  </a:cubicBezTo>
                  <a:lnTo>
                    <a:pt x="24298" y="15674"/>
                  </a:lnTo>
                  <a:cubicBezTo>
                    <a:pt x="27452" y="16043"/>
                    <a:pt x="30890" y="15698"/>
                    <a:pt x="34599" y="15329"/>
                  </a:cubicBezTo>
                  <a:lnTo>
                    <a:pt x="34599" y="15329"/>
                  </a:lnTo>
                  <a:lnTo>
                    <a:pt x="34993" y="15292"/>
                  </a:lnTo>
                  <a:cubicBezTo>
                    <a:pt x="35744" y="15218"/>
                    <a:pt x="36508" y="15169"/>
                    <a:pt x="37309" y="15119"/>
                  </a:cubicBezTo>
                  <a:lnTo>
                    <a:pt x="37309" y="15119"/>
                  </a:lnTo>
                  <a:cubicBezTo>
                    <a:pt x="38418" y="15045"/>
                    <a:pt x="39564" y="14971"/>
                    <a:pt x="40685" y="14824"/>
                  </a:cubicBezTo>
                  <a:lnTo>
                    <a:pt x="40685" y="14824"/>
                  </a:lnTo>
                  <a:cubicBezTo>
                    <a:pt x="44554" y="14306"/>
                    <a:pt x="48534" y="13702"/>
                    <a:pt x="52391" y="13123"/>
                  </a:cubicBezTo>
                  <a:lnTo>
                    <a:pt x="52391" y="13123"/>
                  </a:lnTo>
                  <a:cubicBezTo>
                    <a:pt x="59143" y="12113"/>
                    <a:pt x="66117" y="11066"/>
                    <a:pt x="72487" y="10413"/>
                  </a:cubicBezTo>
                  <a:lnTo>
                    <a:pt x="72487" y="10413"/>
                  </a:lnTo>
                  <a:cubicBezTo>
                    <a:pt x="76602" y="9994"/>
                    <a:pt x="79954" y="10018"/>
                    <a:pt x="83034" y="10486"/>
                  </a:cubicBezTo>
                  <a:lnTo>
                    <a:pt x="83034" y="10486"/>
                  </a:lnTo>
                  <a:cubicBezTo>
                    <a:pt x="89490" y="11472"/>
                    <a:pt x="95405" y="14959"/>
                    <a:pt x="100617" y="18039"/>
                  </a:cubicBezTo>
                  <a:lnTo>
                    <a:pt x="100617" y="18039"/>
                  </a:lnTo>
                  <a:cubicBezTo>
                    <a:pt x="101738" y="18705"/>
                    <a:pt x="102871" y="19358"/>
                    <a:pt x="104005" y="19986"/>
                  </a:cubicBezTo>
                  <a:lnTo>
                    <a:pt x="104005" y="19986"/>
                  </a:lnTo>
                  <a:lnTo>
                    <a:pt x="104005" y="19838"/>
                  </a:lnTo>
                  <a:cubicBezTo>
                    <a:pt x="102908" y="19222"/>
                    <a:pt x="101812" y="18594"/>
                    <a:pt x="100728" y="17953"/>
                  </a:cubicBezTo>
                  <a:lnTo>
                    <a:pt x="100728" y="17953"/>
                  </a:lnTo>
                  <a:cubicBezTo>
                    <a:pt x="95491" y="14861"/>
                    <a:pt x="89564" y="11361"/>
                    <a:pt x="83059" y="10363"/>
                  </a:cubicBezTo>
                  <a:lnTo>
                    <a:pt x="83059" y="10363"/>
                  </a:lnTo>
                  <a:cubicBezTo>
                    <a:pt x="79954" y="9895"/>
                    <a:pt x="76590" y="9870"/>
                    <a:pt x="72450" y="10289"/>
                  </a:cubicBezTo>
                  <a:lnTo>
                    <a:pt x="72450" y="10289"/>
                  </a:lnTo>
                  <a:cubicBezTo>
                    <a:pt x="66067" y="10942"/>
                    <a:pt x="59094" y="11990"/>
                    <a:pt x="52341" y="13000"/>
                  </a:cubicBezTo>
                  <a:lnTo>
                    <a:pt x="52341" y="13000"/>
                  </a:lnTo>
                  <a:cubicBezTo>
                    <a:pt x="48485" y="13579"/>
                    <a:pt x="44493" y="14183"/>
                    <a:pt x="40636" y="14700"/>
                  </a:cubicBezTo>
                  <a:lnTo>
                    <a:pt x="40636" y="14700"/>
                  </a:lnTo>
                  <a:cubicBezTo>
                    <a:pt x="39527" y="14848"/>
                    <a:pt x="38381" y="14922"/>
                    <a:pt x="37272" y="14996"/>
                  </a:cubicBezTo>
                  <a:lnTo>
                    <a:pt x="37272" y="14996"/>
                  </a:lnTo>
                  <a:cubicBezTo>
                    <a:pt x="36508" y="15033"/>
                    <a:pt x="35708" y="15082"/>
                    <a:pt x="34956" y="15169"/>
                  </a:cubicBezTo>
                  <a:lnTo>
                    <a:pt x="34956" y="15169"/>
                  </a:lnTo>
                  <a:lnTo>
                    <a:pt x="34562" y="15206"/>
                  </a:lnTo>
                  <a:cubicBezTo>
                    <a:pt x="27612" y="15896"/>
                    <a:pt x="21612" y="16499"/>
                    <a:pt x="16683" y="12470"/>
                  </a:cubicBezTo>
                  <a:lnTo>
                    <a:pt x="16683" y="12470"/>
                  </a:lnTo>
                  <a:cubicBezTo>
                    <a:pt x="15993" y="11903"/>
                    <a:pt x="15377" y="11275"/>
                    <a:pt x="14724" y="10610"/>
                  </a:cubicBezTo>
                  <a:lnTo>
                    <a:pt x="14724" y="10610"/>
                  </a:lnTo>
                  <a:lnTo>
                    <a:pt x="14675" y="10560"/>
                  </a:lnTo>
                  <a:cubicBezTo>
                    <a:pt x="10362" y="6174"/>
                    <a:pt x="6937" y="3081"/>
                    <a:pt x="3154" y="1196"/>
                  </a:cubicBezTo>
                  <a:lnTo>
                    <a:pt x="3154" y="1196"/>
                  </a:lnTo>
                  <a:cubicBezTo>
                    <a:pt x="2218" y="728"/>
                    <a:pt x="1355" y="309"/>
                    <a:pt x="431" y="1"/>
                  </a:cubicBezTo>
                  <a:lnTo>
                    <a:pt x="43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5"/>
            <p:cNvSpPr/>
            <p:nvPr/>
          </p:nvSpPr>
          <p:spPr>
            <a:xfrm>
              <a:off x="2459725" y="533200"/>
              <a:ext cx="3642825" cy="540950"/>
            </a:xfrm>
            <a:custGeom>
              <a:rect b="b" l="l" r="r" t="t"/>
              <a:pathLst>
                <a:path extrusionOk="0" h="21638" w="145713">
                  <a:moveTo>
                    <a:pt x="0" y="617"/>
                  </a:moveTo>
                  <a:cubicBezTo>
                    <a:pt x="3918" y="2342"/>
                    <a:pt x="8699" y="3044"/>
                    <a:pt x="14786" y="2835"/>
                  </a:cubicBezTo>
                  <a:lnTo>
                    <a:pt x="14786" y="2835"/>
                  </a:lnTo>
                  <a:cubicBezTo>
                    <a:pt x="16006" y="2798"/>
                    <a:pt x="17201" y="2749"/>
                    <a:pt x="18371" y="2625"/>
                  </a:cubicBezTo>
                  <a:lnTo>
                    <a:pt x="18371" y="2625"/>
                  </a:lnTo>
                  <a:cubicBezTo>
                    <a:pt x="20220" y="2416"/>
                    <a:pt x="22105" y="2157"/>
                    <a:pt x="23916" y="1898"/>
                  </a:cubicBezTo>
                  <a:lnTo>
                    <a:pt x="23916" y="1898"/>
                  </a:lnTo>
                  <a:cubicBezTo>
                    <a:pt x="30323" y="987"/>
                    <a:pt x="36373" y="136"/>
                    <a:pt x="40920" y="1861"/>
                  </a:cubicBezTo>
                  <a:lnTo>
                    <a:pt x="40920" y="1861"/>
                  </a:lnTo>
                  <a:cubicBezTo>
                    <a:pt x="41905" y="2231"/>
                    <a:pt x="42780" y="2736"/>
                    <a:pt x="43852" y="3439"/>
                  </a:cubicBezTo>
                  <a:lnTo>
                    <a:pt x="43852" y="3439"/>
                  </a:lnTo>
                  <a:cubicBezTo>
                    <a:pt x="46834" y="5361"/>
                    <a:pt x="49520" y="8367"/>
                    <a:pt x="52366" y="11546"/>
                  </a:cubicBezTo>
                  <a:lnTo>
                    <a:pt x="52366" y="11546"/>
                  </a:lnTo>
                  <a:cubicBezTo>
                    <a:pt x="53056" y="12310"/>
                    <a:pt x="53771" y="13111"/>
                    <a:pt x="54498" y="13899"/>
                  </a:cubicBezTo>
                  <a:lnTo>
                    <a:pt x="54498" y="13899"/>
                  </a:lnTo>
                  <a:cubicBezTo>
                    <a:pt x="55138" y="14602"/>
                    <a:pt x="55767" y="15279"/>
                    <a:pt x="56494" y="15871"/>
                  </a:cubicBezTo>
                  <a:lnTo>
                    <a:pt x="56494" y="15871"/>
                  </a:lnTo>
                  <a:cubicBezTo>
                    <a:pt x="58490" y="17522"/>
                    <a:pt x="60695" y="18310"/>
                    <a:pt x="63086" y="18582"/>
                  </a:cubicBezTo>
                  <a:lnTo>
                    <a:pt x="63086" y="18582"/>
                  </a:lnTo>
                  <a:cubicBezTo>
                    <a:pt x="66647" y="19000"/>
                    <a:pt x="70626" y="18261"/>
                    <a:pt x="74951" y="17448"/>
                  </a:cubicBezTo>
                  <a:lnTo>
                    <a:pt x="74951" y="17448"/>
                  </a:lnTo>
                  <a:lnTo>
                    <a:pt x="75654" y="17325"/>
                  </a:lnTo>
                  <a:cubicBezTo>
                    <a:pt x="76479" y="17165"/>
                    <a:pt x="77354" y="17041"/>
                    <a:pt x="78192" y="16918"/>
                  </a:cubicBezTo>
                  <a:lnTo>
                    <a:pt x="78192" y="16918"/>
                  </a:lnTo>
                  <a:cubicBezTo>
                    <a:pt x="79251" y="16758"/>
                    <a:pt x="80348" y="16598"/>
                    <a:pt x="81408" y="16388"/>
                  </a:cubicBezTo>
                  <a:lnTo>
                    <a:pt x="81408" y="16388"/>
                  </a:lnTo>
                  <a:cubicBezTo>
                    <a:pt x="91437" y="14343"/>
                    <a:pt x="103093" y="12137"/>
                    <a:pt x="113493" y="11337"/>
                  </a:cubicBezTo>
                  <a:lnTo>
                    <a:pt x="113493" y="11337"/>
                  </a:lnTo>
                  <a:cubicBezTo>
                    <a:pt x="117522" y="11029"/>
                    <a:pt x="121033" y="11139"/>
                    <a:pt x="124224" y="11694"/>
                  </a:cubicBezTo>
                  <a:lnTo>
                    <a:pt x="124224" y="11694"/>
                  </a:lnTo>
                  <a:cubicBezTo>
                    <a:pt x="130434" y="12778"/>
                    <a:pt x="136127" y="15957"/>
                    <a:pt x="141893" y="19395"/>
                  </a:cubicBezTo>
                  <a:lnTo>
                    <a:pt x="141893" y="19395"/>
                  </a:lnTo>
                  <a:cubicBezTo>
                    <a:pt x="143162" y="20146"/>
                    <a:pt x="144432" y="20898"/>
                    <a:pt x="145713" y="21637"/>
                  </a:cubicBezTo>
                  <a:lnTo>
                    <a:pt x="145713" y="21637"/>
                  </a:lnTo>
                  <a:lnTo>
                    <a:pt x="145713" y="21477"/>
                  </a:lnTo>
                  <a:cubicBezTo>
                    <a:pt x="144469" y="20762"/>
                    <a:pt x="143236" y="20023"/>
                    <a:pt x="142004" y="19296"/>
                  </a:cubicBezTo>
                  <a:lnTo>
                    <a:pt x="142004" y="19296"/>
                  </a:lnTo>
                  <a:cubicBezTo>
                    <a:pt x="136226" y="15846"/>
                    <a:pt x="130508" y="12655"/>
                    <a:pt x="124261" y="11571"/>
                  </a:cubicBezTo>
                  <a:lnTo>
                    <a:pt x="124261" y="11571"/>
                  </a:lnTo>
                  <a:cubicBezTo>
                    <a:pt x="121046" y="11016"/>
                    <a:pt x="117509" y="10893"/>
                    <a:pt x="113456" y="11213"/>
                  </a:cubicBezTo>
                  <a:lnTo>
                    <a:pt x="113456" y="11213"/>
                  </a:lnTo>
                  <a:cubicBezTo>
                    <a:pt x="103044" y="12014"/>
                    <a:pt x="91376" y="14220"/>
                    <a:pt x="81346" y="16265"/>
                  </a:cubicBezTo>
                  <a:lnTo>
                    <a:pt x="81346" y="16265"/>
                  </a:lnTo>
                  <a:cubicBezTo>
                    <a:pt x="80299" y="16475"/>
                    <a:pt x="79202" y="16635"/>
                    <a:pt x="78142" y="16795"/>
                  </a:cubicBezTo>
                  <a:lnTo>
                    <a:pt x="78142" y="16795"/>
                  </a:lnTo>
                  <a:cubicBezTo>
                    <a:pt x="77292" y="16918"/>
                    <a:pt x="76417" y="17041"/>
                    <a:pt x="75592" y="17202"/>
                  </a:cubicBezTo>
                  <a:lnTo>
                    <a:pt x="75592" y="17202"/>
                  </a:lnTo>
                  <a:lnTo>
                    <a:pt x="74890" y="17325"/>
                  </a:lnTo>
                  <a:cubicBezTo>
                    <a:pt x="67719" y="18655"/>
                    <a:pt x="61521" y="19814"/>
                    <a:pt x="56629" y="15797"/>
                  </a:cubicBezTo>
                  <a:lnTo>
                    <a:pt x="56629" y="15797"/>
                  </a:lnTo>
                  <a:cubicBezTo>
                    <a:pt x="55915" y="15206"/>
                    <a:pt x="55286" y="14540"/>
                    <a:pt x="54646" y="13838"/>
                  </a:cubicBezTo>
                  <a:lnTo>
                    <a:pt x="54646" y="13838"/>
                  </a:lnTo>
                  <a:cubicBezTo>
                    <a:pt x="53919" y="13049"/>
                    <a:pt x="53216" y="12248"/>
                    <a:pt x="52526" y="11484"/>
                  </a:cubicBezTo>
                  <a:lnTo>
                    <a:pt x="52526" y="11484"/>
                  </a:lnTo>
                  <a:cubicBezTo>
                    <a:pt x="49668" y="8293"/>
                    <a:pt x="46969" y="5274"/>
                    <a:pt x="43975" y="3352"/>
                  </a:cubicBezTo>
                  <a:lnTo>
                    <a:pt x="43975" y="3352"/>
                  </a:lnTo>
                  <a:cubicBezTo>
                    <a:pt x="42879" y="2638"/>
                    <a:pt x="42004" y="2133"/>
                    <a:pt x="40993" y="1751"/>
                  </a:cubicBezTo>
                  <a:lnTo>
                    <a:pt x="40993" y="1751"/>
                  </a:lnTo>
                  <a:cubicBezTo>
                    <a:pt x="36385" y="1"/>
                    <a:pt x="30298" y="851"/>
                    <a:pt x="23867" y="1763"/>
                  </a:cubicBezTo>
                  <a:lnTo>
                    <a:pt x="23867" y="1763"/>
                  </a:lnTo>
                  <a:cubicBezTo>
                    <a:pt x="22055" y="2022"/>
                    <a:pt x="20170" y="2293"/>
                    <a:pt x="18334" y="2490"/>
                  </a:cubicBezTo>
                  <a:lnTo>
                    <a:pt x="18334" y="2490"/>
                  </a:lnTo>
                  <a:cubicBezTo>
                    <a:pt x="17164" y="2613"/>
                    <a:pt x="15981" y="2662"/>
                    <a:pt x="14761" y="2712"/>
                  </a:cubicBezTo>
                  <a:lnTo>
                    <a:pt x="14761" y="2712"/>
                  </a:lnTo>
                  <a:cubicBezTo>
                    <a:pt x="8847" y="2909"/>
                    <a:pt x="4189" y="2243"/>
                    <a:pt x="345" y="617"/>
                  </a:cubicBezTo>
                  <a:lnTo>
                    <a:pt x="345" y="617"/>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5"/>
            <p:cNvSpPr/>
            <p:nvPr/>
          </p:nvSpPr>
          <p:spPr>
            <a:xfrm>
              <a:off x="2346675" y="548600"/>
              <a:ext cx="3755875" cy="551425"/>
            </a:xfrm>
            <a:custGeom>
              <a:rect b="b" l="l" r="r" t="t"/>
              <a:pathLst>
                <a:path extrusionOk="0" h="22057" w="150235">
                  <a:moveTo>
                    <a:pt x="0" y="1"/>
                  </a:moveTo>
                  <a:cubicBezTo>
                    <a:pt x="74" y="50"/>
                    <a:pt x="148" y="112"/>
                    <a:pt x="234" y="161"/>
                  </a:cubicBezTo>
                  <a:lnTo>
                    <a:pt x="234" y="161"/>
                  </a:lnTo>
                  <a:cubicBezTo>
                    <a:pt x="4571" y="2810"/>
                    <a:pt x="10091" y="3747"/>
                    <a:pt x="18137" y="3180"/>
                  </a:cubicBezTo>
                  <a:lnTo>
                    <a:pt x="18137" y="3180"/>
                  </a:lnTo>
                  <a:cubicBezTo>
                    <a:pt x="19419" y="3094"/>
                    <a:pt x="20577" y="3007"/>
                    <a:pt x="21760" y="2860"/>
                  </a:cubicBezTo>
                  <a:lnTo>
                    <a:pt x="21760" y="2860"/>
                  </a:lnTo>
                  <a:cubicBezTo>
                    <a:pt x="23140" y="2675"/>
                    <a:pt x="24557" y="2453"/>
                    <a:pt x="25924" y="2256"/>
                  </a:cubicBezTo>
                  <a:lnTo>
                    <a:pt x="25924" y="2256"/>
                  </a:lnTo>
                  <a:cubicBezTo>
                    <a:pt x="33022" y="1184"/>
                    <a:pt x="39724" y="186"/>
                    <a:pt x="44591" y="2465"/>
                  </a:cubicBezTo>
                  <a:lnTo>
                    <a:pt x="44591" y="2465"/>
                  </a:lnTo>
                  <a:cubicBezTo>
                    <a:pt x="45713" y="2995"/>
                    <a:pt x="46674" y="3710"/>
                    <a:pt x="47462" y="4350"/>
                  </a:cubicBezTo>
                  <a:lnTo>
                    <a:pt x="47462" y="4350"/>
                  </a:lnTo>
                  <a:cubicBezTo>
                    <a:pt x="49705" y="6162"/>
                    <a:pt x="51664" y="8737"/>
                    <a:pt x="53734" y="11460"/>
                  </a:cubicBezTo>
                  <a:lnTo>
                    <a:pt x="53734" y="11460"/>
                  </a:lnTo>
                  <a:cubicBezTo>
                    <a:pt x="54855" y="12938"/>
                    <a:pt x="56013" y="14479"/>
                    <a:pt x="57270" y="15957"/>
                  </a:cubicBezTo>
                  <a:lnTo>
                    <a:pt x="57270" y="15957"/>
                  </a:lnTo>
                  <a:cubicBezTo>
                    <a:pt x="57861" y="16635"/>
                    <a:pt x="58502" y="17362"/>
                    <a:pt x="59254" y="17978"/>
                  </a:cubicBezTo>
                  <a:lnTo>
                    <a:pt x="59254" y="17978"/>
                  </a:lnTo>
                  <a:cubicBezTo>
                    <a:pt x="60979" y="19407"/>
                    <a:pt x="62926" y="20122"/>
                    <a:pt x="65045" y="20356"/>
                  </a:cubicBezTo>
                  <a:lnTo>
                    <a:pt x="65045" y="20356"/>
                  </a:lnTo>
                  <a:cubicBezTo>
                    <a:pt x="69025" y="20824"/>
                    <a:pt x="73596" y="19604"/>
                    <a:pt x="78327" y="18335"/>
                  </a:cubicBezTo>
                  <a:lnTo>
                    <a:pt x="78327" y="18335"/>
                  </a:lnTo>
                  <a:lnTo>
                    <a:pt x="79116" y="18126"/>
                  </a:lnTo>
                  <a:cubicBezTo>
                    <a:pt x="80028" y="17879"/>
                    <a:pt x="80989" y="17658"/>
                    <a:pt x="81925" y="17448"/>
                  </a:cubicBezTo>
                  <a:lnTo>
                    <a:pt x="81925" y="17448"/>
                  </a:lnTo>
                  <a:cubicBezTo>
                    <a:pt x="82923" y="17214"/>
                    <a:pt x="83958" y="16980"/>
                    <a:pt x="84956" y="16709"/>
                  </a:cubicBezTo>
                  <a:lnTo>
                    <a:pt x="84956" y="16709"/>
                  </a:lnTo>
                  <a:cubicBezTo>
                    <a:pt x="97019" y="13456"/>
                    <a:pt x="107899" y="11534"/>
                    <a:pt x="117300" y="11029"/>
                  </a:cubicBezTo>
                  <a:lnTo>
                    <a:pt x="117300" y="11029"/>
                  </a:lnTo>
                  <a:cubicBezTo>
                    <a:pt x="121317" y="10807"/>
                    <a:pt x="124902" y="11016"/>
                    <a:pt x="128229" y="11669"/>
                  </a:cubicBezTo>
                  <a:lnTo>
                    <a:pt x="128229" y="11669"/>
                  </a:lnTo>
                  <a:cubicBezTo>
                    <a:pt x="134698" y="12926"/>
                    <a:pt x="140550" y="16241"/>
                    <a:pt x="145984" y="19518"/>
                  </a:cubicBezTo>
                  <a:lnTo>
                    <a:pt x="145984" y="19518"/>
                  </a:lnTo>
                  <a:cubicBezTo>
                    <a:pt x="147364" y="20344"/>
                    <a:pt x="148793" y="21206"/>
                    <a:pt x="150235" y="22056"/>
                  </a:cubicBezTo>
                  <a:lnTo>
                    <a:pt x="150235" y="22056"/>
                  </a:lnTo>
                  <a:lnTo>
                    <a:pt x="150235" y="21884"/>
                  </a:lnTo>
                  <a:cubicBezTo>
                    <a:pt x="148830" y="21058"/>
                    <a:pt x="147450" y="20220"/>
                    <a:pt x="146107" y="19419"/>
                  </a:cubicBezTo>
                  <a:lnTo>
                    <a:pt x="146107" y="19419"/>
                  </a:lnTo>
                  <a:cubicBezTo>
                    <a:pt x="140649" y="16130"/>
                    <a:pt x="134784" y="12803"/>
                    <a:pt x="128266" y="11534"/>
                  </a:cubicBezTo>
                  <a:lnTo>
                    <a:pt x="128266" y="11534"/>
                  </a:lnTo>
                  <a:cubicBezTo>
                    <a:pt x="124915" y="10881"/>
                    <a:pt x="121317" y="10671"/>
                    <a:pt x="117263" y="10893"/>
                  </a:cubicBezTo>
                  <a:lnTo>
                    <a:pt x="117263" y="10893"/>
                  </a:lnTo>
                  <a:cubicBezTo>
                    <a:pt x="107849" y="11411"/>
                    <a:pt x="96945" y="13320"/>
                    <a:pt x="84870" y="16586"/>
                  </a:cubicBezTo>
                  <a:lnTo>
                    <a:pt x="84870" y="16586"/>
                  </a:lnTo>
                  <a:cubicBezTo>
                    <a:pt x="83884" y="16857"/>
                    <a:pt x="82849" y="17091"/>
                    <a:pt x="81851" y="17313"/>
                  </a:cubicBezTo>
                  <a:lnTo>
                    <a:pt x="81851" y="17313"/>
                  </a:lnTo>
                  <a:cubicBezTo>
                    <a:pt x="80915" y="17534"/>
                    <a:pt x="79941" y="17756"/>
                    <a:pt x="79030" y="18003"/>
                  </a:cubicBezTo>
                  <a:lnTo>
                    <a:pt x="79030" y="18003"/>
                  </a:lnTo>
                  <a:lnTo>
                    <a:pt x="78241" y="18212"/>
                  </a:lnTo>
                  <a:cubicBezTo>
                    <a:pt x="70762" y="20208"/>
                    <a:pt x="64293" y="21945"/>
                    <a:pt x="59402" y="17892"/>
                  </a:cubicBezTo>
                  <a:lnTo>
                    <a:pt x="59402" y="17892"/>
                  </a:lnTo>
                  <a:cubicBezTo>
                    <a:pt x="58662" y="17288"/>
                    <a:pt x="58022" y="16573"/>
                    <a:pt x="57443" y="15896"/>
                  </a:cubicBezTo>
                  <a:lnTo>
                    <a:pt x="57443" y="15896"/>
                  </a:lnTo>
                  <a:cubicBezTo>
                    <a:pt x="56186" y="14417"/>
                    <a:pt x="55015" y="12889"/>
                    <a:pt x="53894" y="11411"/>
                  </a:cubicBezTo>
                  <a:lnTo>
                    <a:pt x="53894" y="11411"/>
                  </a:lnTo>
                  <a:cubicBezTo>
                    <a:pt x="51824" y="8675"/>
                    <a:pt x="49865" y="6088"/>
                    <a:pt x="47610" y="4276"/>
                  </a:cubicBezTo>
                  <a:lnTo>
                    <a:pt x="47610" y="4276"/>
                  </a:lnTo>
                  <a:cubicBezTo>
                    <a:pt x="46809" y="3623"/>
                    <a:pt x="45823" y="2896"/>
                    <a:pt x="44690" y="2354"/>
                  </a:cubicBezTo>
                  <a:lnTo>
                    <a:pt x="44690" y="2354"/>
                  </a:lnTo>
                  <a:cubicBezTo>
                    <a:pt x="39749" y="38"/>
                    <a:pt x="32701" y="1098"/>
                    <a:pt x="25875" y="2120"/>
                  </a:cubicBezTo>
                  <a:lnTo>
                    <a:pt x="25875" y="2120"/>
                  </a:lnTo>
                  <a:cubicBezTo>
                    <a:pt x="24507" y="2330"/>
                    <a:pt x="23091" y="2539"/>
                    <a:pt x="21711" y="2724"/>
                  </a:cubicBezTo>
                  <a:lnTo>
                    <a:pt x="21711" y="2724"/>
                  </a:lnTo>
                  <a:cubicBezTo>
                    <a:pt x="20540" y="2872"/>
                    <a:pt x="19382" y="2958"/>
                    <a:pt x="18100" y="3057"/>
                  </a:cubicBezTo>
                  <a:lnTo>
                    <a:pt x="18100" y="3057"/>
                  </a:lnTo>
                  <a:cubicBezTo>
                    <a:pt x="10116" y="3599"/>
                    <a:pt x="4645" y="2687"/>
                    <a:pt x="345" y="63"/>
                  </a:cubicBezTo>
                  <a:lnTo>
                    <a:pt x="345" y="63"/>
                  </a:lnTo>
                  <a:cubicBezTo>
                    <a:pt x="321" y="38"/>
                    <a:pt x="296" y="26"/>
                    <a:pt x="271" y="1"/>
                  </a:cubicBezTo>
                  <a:lnTo>
                    <a:pt x="27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5"/>
            <p:cNvSpPr/>
            <p:nvPr/>
          </p:nvSpPr>
          <p:spPr>
            <a:xfrm>
              <a:off x="2253325" y="548600"/>
              <a:ext cx="3849250" cy="617650"/>
            </a:xfrm>
            <a:custGeom>
              <a:rect b="b" l="l" r="r" t="t"/>
              <a:pathLst>
                <a:path extrusionOk="0" h="24706" w="153970">
                  <a:moveTo>
                    <a:pt x="1" y="1"/>
                  </a:moveTo>
                  <a:cubicBezTo>
                    <a:pt x="728" y="642"/>
                    <a:pt x="1492" y="1196"/>
                    <a:pt x="2280" y="1677"/>
                  </a:cubicBezTo>
                  <a:lnTo>
                    <a:pt x="2280" y="1677"/>
                  </a:lnTo>
                  <a:cubicBezTo>
                    <a:pt x="7776" y="4979"/>
                    <a:pt x="15008" y="4732"/>
                    <a:pt x="20688" y="4153"/>
                  </a:cubicBezTo>
                  <a:lnTo>
                    <a:pt x="20688" y="4153"/>
                  </a:lnTo>
                  <a:cubicBezTo>
                    <a:pt x="21945" y="4018"/>
                    <a:pt x="23165" y="3895"/>
                    <a:pt x="24360" y="3710"/>
                  </a:cubicBezTo>
                  <a:lnTo>
                    <a:pt x="24360" y="3710"/>
                  </a:lnTo>
                  <a:cubicBezTo>
                    <a:pt x="25272" y="3562"/>
                    <a:pt x="26196" y="3414"/>
                    <a:pt x="27120" y="3266"/>
                  </a:cubicBezTo>
                  <a:lnTo>
                    <a:pt x="27120" y="3266"/>
                  </a:lnTo>
                  <a:cubicBezTo>
                    <a:pt x="34599" y="2046"/>
                    <a:pt x="42325" y="790"/>
                    <a:pt x="47487" y="3697"/>
                  </a:cubicBezTo>
                  <a:lnTo>
                    <a:pt x="47487" y="3697"/>
                  </a:lnTo>
                  <a:cubicBezTo>
                    <a:pt x="48412" y="4203"/>
                    <a:pt x="49274" y="4880"/>
                    <a:pt x="50297" y="5891"/>
                  </a:cubicBezTo>
                  <a:lnTo>
                    <a:pt x="50297" y="5891"/>
                  </a:lnTo>
                  <a:cubicBezTo>
                    <a:pt x="52145" y="7702"/>
                    <a:pt x="53685" y="10166"/>
                    <a:pt x="55312" y="12778"/>
                  </a:cubicBezTo>
                  <a:lnTo>
                    <a:pt x="55312" y="12778"/>
                  </a:lnTo>
                  <a:cubicBezTo>
                    <a:pt x="56531" y="14737"/>
                    <a:pt x="57801" y="16770"/>
                    <a:pt x="59267" y="18619"/>
                  </a:cubicBezTo>
                  <a:lnTo>
                    <a:pt x="59267" y="18619"/>
                  </a:lnTo>
                  <a:cubicBezTo>
                    <a:pt x="59760" y="19235"/>
                    <a:pt x="60425" y="20036"/>
                    <a:pt x="61226" y="20701"/>
                  </a:cubicBezTo>
                  <a:lnTo>
                    <a:pt x="61226" y="20701"/>
                  </a:lnTo>
                  <a:cubicBezTo>
                    <a:pt x="62778" y="21982"/>
                    <a:pt x="64528" y="22635"/>
                    <a:pt x="66425" y="22857"/>
                  </a:cubicBezTo>
                  <a:lnTo>
                    <a:pt x="66425" y="22857"/>
                  </a:lnTo>
                  <a:cubicBezTo>
                    <a:pt x="70726" y="23350"/>
                    <a:pt x="75790" y="21600"/>
                    <a:pt x="81076" y="19789"/>
                  </a:cubicBezTo>
                  <a:lnTo>
                    <a:pt x="81076" y="19789"/>
                  </a:lnTo>
                  <a:lnTo>
                    <a:pt x="81790" y="19543"/>
                  </a:lnTo>
                  <a:cubicBezTo>
                    <a:pt x="82813" y="19185"/>
                    <a:pt x="83885" y="18865"/>
                    <a:pt x="84932" y="18532"/>
                  </a:cubicBezTo>
                  <a:lnTo>
                    <a:pt x="84932" y="18532"/>
                  </a:lnTo>
                  <a:cubicBezTo>
                    <a:pt x="85856" y="18249"/>
                    <a:pt x="86805" y="17966"/>
                    <a:pt x="87717" y="17658"/>
                  </a:cubicBezTo>
                  <a:lnTo>
                    <a:pt x="87717" y="17658"/>
                  </a:lnTo>
                  <a:cubicBezTo>
                    <a:pt x="99114" y="13838"/>
                    <a:pt x="110388" y="11645"/>
                    <a:pt x="120319" y="11337"/>
                  </a:cubicBezTo>
                  <a:lnTo>
                    <a:pt x="120319" y="11337"/>
                  </a:lnTo>
                  <a:cubicBezTo>
                    <a:pt x="124336" y="11213"/>
                    <a:pt x="127971" y="11509"/>
                    <a:pt x="131445" y="12261"/>
                  </a:cubicBezTo>
                  <a:lnTo>
                    <a:pt x="131445" y="12261"/>
                  </a:lnTo>
                  <a:cubicBezTo>
                    <a:pt x="137865" y="13641"/>
                    <a:pt x="143816" y="16918"/>
                    <a:pt x="149287" y="20257"/>
                  </a:cubicBezTo>
                  <a:lnTo>
                    <a:pt x="149287" y="20257"/>
                  </a:lnTo>
                  <a:cubicBezTo>
                    <a:pt x="149891" y="20615"/>
                    <a:pt x="150507" y="20997"/>
                    <a:pt x="151110" y="21366"/>
                  </a:cubicBezTo>
                  <a:lnTo>
                    <a:pt x="151110" y="21366"/>
                  </a:lnTo>
                  <a:cubicBezTo>
                    <a:pt x="152059" y="21945"/>
                    <a:pt x="153020" y="22524"/>
                    <a:pt x="153969" y="23116"/>
                  </a:cubicBezTo>
                  <a:lnTo>
                    <a:pt x="153969" y="23116"/>
                  </a:lnTo>
                  <a:lnTo>
                    <a:pt x="153969" y="22931"/>
                  </a:lnTo>
                  <a:cubicBezTo>
                    <a:pt x="153057" y="22377"/>
                    <a:pt x="152145" y="21822"/>
                    <a:pt x="151234" y="21268"/>
                  </a:cubicBezTo>
                  <a:lnTo>
                    <a:pt x="151234" y="21268"/>
                  </a:lnTo>
                  <a:cubicBezTo>
                    <a:pt x="150630" y="20886"/>
                    <a:pt x="150014" y="20516"/>
                    <a:pt x="149410" y="20146"/>
                  </a:cubicBezTo>
                  <a:lnTo>
                    <a:pt x="149410" y="20146"/>
                  </a:lnTo>
                  <a:cubicBezTo>
                    <a:pt x="143927" y="16807"/>
                    <a:pt x="137951" y="13518"/>
                    <a:pt x="131482" y="12125"/>
                  </a:cubicBezTo>
                  <a:lnTo>
                    <a:pt x="131482" y="12125"/>
                  </a:lnTo>
                  <a:cubicBezTo>
                    <a:pt x="127996" y="11374"/>
                    <a:pt x="124336" y="11066"/>
                    <a:pt x="120295" y="11201"/>
                  </a:cubicBezTo>
                  <a:lnTo>
                    <a:pt x="120295" y="11201"/>
                  </a:lnTo>
                  <a:cubicBezTo>
                    <a:pt x="110339" y="11509"/>
                    <a:pt x="99028" y="13702"/>
                    <a:pt x="87618" y="17534"/>
                  </a:cubicBezTo>
                  <a:lnTo>
                    <a:pt x="87618" y="17534"/>
                  </a:lnTo>
                  <a:cubicBezTo>
                    <a:pt x="86706" y="17830"/>
                    <a:pt x="85758" y="18126"/>
                    <a:pt x="84834" y="18409"/>
                  </a:cubicBezTo>
                  <a:lnTo>
                    <a:pt x="84834" y="18409"/>
                  </a:lnTo>
                  <a:cubicBezTo>
                    <a:pt x="83786" y="18729"/>
                    <a:pt x="82714" y="19062"/>
                    <a:pt x="81692" y="19419"/>
                  </a:cubicBezTo>
                  <a:lnTo>
                    <a:pt x="81692" y="19419"/>
                  </a:lnTo>
                  <a:lnTo>
                    <a:pt x="80977" y="19666"/>
                  </a:lnTo>
                  <a:cubicBezTo>
                    <a:pt x="73436" y="22253"/>
                    <a:pt x="66315" y="24705"/>
                    <a:pt x="61374" y="20615"/>
                  </a:cubicBezTo>
                  <a:lnTo>
                    <a:pt x="61374" y="20615"/>
                  </a:lnTo>
                  <a:cubicBezTo>
                    <a:pt x="60585" y="19962"/>
                    <a:pt x="59932" y="19173"/>
                    <a:pt x="59439" y="18557"/>
                  </a:cubicBezTo>
                  <a:lnTo>
                    <a:pt x="59439" y="18557"/>
                  </a:lnTo>
                  <a:cubicBezTo>
                    <a:pt x="57985" y="16721"/>
                    <a:pt x="56716" y="14688"/>
                    <a:pt x="55496" y="12729"/>
                  </a:cubicBezTo>
                  <a:lnTo>
                    <a:pt x="55496" y="12729"/>
                  </a:lnTo>
                  <a:cubicBezTo>
                    <a:pt x="53858" y="10117"/>
                    <a:pt x="52317" y="7640"/>
                    <a:pt x="50457" y="5817"/>
                  </a:cubicBezTo>
                  <a:lnTo>
                    <a:pt x="50457" y="5817"/>
                  </a:lnTo>
                  <a:cubicBezTo>
                    <a:pt x="49422" y="4794"/>
                    <a:pt x="48547" y="4116"/>
                    <a:pt x="47611" y="3586"/>
                  </a:cubicBezTo>
                  <a:lnTo>
                    <a:pt x="47611" y="3586"/>
                  </a:lnTo>
                  <a:cubicBezTo>
                    <a:pt x="42362" y="642"/>
                    <a:pt x="34575" y="1898"/>
                    <a:pt x="27059" y="3131"/>
                  </a:cubicBezTo>
                  <a:lnTo>
                    <a:pt x="27059" y="3131"/>
                  </a:lnTo>
                  <a:cubicBezTo>
                    <a:pt x="26135" y="3278"/>
                    <a:pt x="25210" y="3426"/>
                    <a:pt x="24299" y="3574"/>
                  </a:cubicBezTo>
                  <a:lnTo>
                    <a:pt x="24299" y="3574"/>
                  </a:lnTo>
                  <a:cubicBezTo>
                    <a:pt x="23103" y="3759"/>
                    <a:pt x="21896" y="3882"/>
                    <a:pt x="20651" y="4005"/>
                  </a:cubicBezTo>
                  <a:lnTo>
                    <a:pt x="20651" y="4005"/>
                  </a:lnTo>
                  <a:cubicBezTo>
                    <a:pt x="15008" y="4585"/>
                    <a:pt x="7825" y="4843"/>
                    <a:pt x="2403" y="1578"/>
                  </a:cubicBezTo>
                  <a:lnTo>
                    <a:pt x="2403" y="1578"/>
                  </a:lnTo>
                  <a:cubicBezTo>
                    <a:pt x="1652" y="1122"/>
                    <a:pt x="937" y="592"/>
                    <a:pt x="247" y="1"/>
                  </a:cubicBezTo>
                  <a:lnTo>
                    <a:pt x="247"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5"/>
            <p:cNvSpPr/>
            <p:nvPr/>
          </p:nvSpPr>
          <p:spPr>
            <a:xfrm>
              <a:off x="2252100" y="582200"/>
              <a:ext cx="3850450" cy="653975"/>
            </a:xfrm>
            <a:custGeom>
              <a:rect b="b" l="l" r="r" t="t"/>
              <a:pathLst>
                <a:path extrusionOk="0" h="26159" w="154018">
                  <a:moveTo>
                    <a:pt x="24520" y="2834"/>
                  </a:moveTo>
                  <a:cubicBezTo>
                    <a:pt x="24077" y="2920"/>
                    <a:pt x="23633" y="2994"/>
                    <a:pt x="23202" y="3068"/>
                  </a:cubicBezTo>
                  <a:lnTo>
                    <a:pt x="23202" y="3068"/>
                  </a:lnTo>
                  <a:cubicBezTo>
                    <a:pt x="21957" y="3290"/>
                    <a:pt x="20700" y="3462"/>
                    <a:pt x="19518" y="3622"/>
                  </a:cubicBezTo>
                  <a:lnTo>
                    <a:pt x="19518" y="3622"/>
                  </a:lnTo>
                  <a:cubicBezTo>
                    <a:pt x="13246" y="4473"/>
                    <a:pt x="6112" y="4916"/>
                    <a:pt x="777" y="1750"/>
                  </a:cubicBezTo>
                  <a:lnTo>
                    <a:pt x="777" y="1750"/>
                  </a:lnTo>
                  <a:cubicBezTo>
                    <a:pt x="518" y="1589"/>
                    <a:pt x="259" y="1417"/>
                    <a:pt x="1" y="1244"/>
                  </a:cubicBezTo>
                  <a:lnTo>
                    <a:pt x="1" y="1244"/>
                  </a:lnTo>
                  <a:lnTo>
                    <a:pt x="1" y="1442"/>
                  </a:lnTo>
                  <a:cubicBezTo>
                    <a:pt x="222" y="1589"/>
                    <a:pt x="432" y="1725"/>
                    <a:pt x="654" y="1861"/>
                  </a:cubicBezTo>
                  <a:lnTo>
                    <a:pt x="654" y="1861"/>
                  </a:lnTo>
                  <a:cubicBezTo>
                    <a:pt x="6063" y="5064"/>
                    <a:pt x="13246" y="4621"/>
                    <a:pt x="19567" y="3770"/>
                  </a:cubicBezTo>
                  <a:lnTo>
                    <a:pt x="19567" y="3770"/>
                  </a:lnTo>
                  <a:cubicBezTo>
                    <a:pt x="20750" y="3610"/>
                    <a:pt x="22019" y="3438"/>
                    <a:pt x="23263" y="3216"/>
                  </a:cubicBezTo>
                  <a:lnTo>
                    <a:pt x="23263" y="3216"/>
                  </a:lnTo>
                  <a:cubicBezTo>
                    <a:pt x="23707" y="3130"/>
                    <a:pt x="24150" y="3056"/>
                    <a:pt x="24594" y="2969"/>
                  </a:cubicBezTo>
                  <a:lnTo>
                    <a:pt x="24594" y="2969"/>
                  </a:lnTo>
                  <a:cubicBezTo>
                    <a:pt x="32775" y="1516"/>
                    <a:pt x="41240" y="0"/>
                    <a:pt x="46699" y="3573"/>
                  </a:cubicBezTo>
                  <a:lnTo>
                    <a:pt x="46699" y="3573"/>
                  </a:lnTo>
                  <a:cubicBezTo>
                    <a:pt x="47647" y="4189"/>
                    <a:pt x="48510" y="4990"/>
                    <a:pt x="49434" y="6074"/>
                  </a:cubicBezTo>
                  <a:lnTo>
                    <a:pt x="49434" y="6074"/>
                  </a:lnTo>
                  <a:cubicBezTo>
                    <a:pt x="51048" y="7972"/>
                    <a:pt x="52305" y="10461"/>
                    <a:pt x="53636" y="13098"/>
                  </a:cubicBezTo>
                  <a:lnTo>
                    <a:pt x="53636" y="13098"/>
                  </a:lnTo>
                  <a:cubicBezTo>
                    <a:pt x="54818" y="15451"/>
                    <a:pt x="56051" y="17866"/>
                    <a:pt x="57578" y="19936"/>
                  </a:cubicBezTo>
                  <a:lnTo>
                    <a:pt x="57578" y="19936"/>
                  </a:lnTo>
                  <a:cubicBezTo>
                    <a:pt x="58256" y="20860"/>
                    <a:pt x="58872" y="21538"/>
                    <a:pt x="59513" y="22068"/>
                  </a:cubicBezTo>
                  <a:lnTo>
                    <a:pt x="59513" y="22068"/>
                  </a:lnTo>
                  <a:cubicBezTo>
                    <a:pt x="60930" y="23250"/>
                    <a:pt x="62519" y="23854"/>
                    <a:pt x="64269" y="24064"/>
                  </a:cubicBezTo>
                  <a:lnTo>
                    <a:pt x="64269" y="24064"/>
                  </a:lnTo>
                  <a:cubicBezTo>
                    <a:pt x="68853" y="24594"/>
                    <a:pt x="74434" y="22265"/>
                    <a:pt x="80262" y="19825"/>
                  </a:cubicBezTo>
                  <a:lnTo>
                    <a:pt x="80262" y="19825"/>
                  </a:lnTo>
                  <a:lnTo>
                    <a:pt x="80780" y="19616"/>
                  </a:lnTo>
                  <a:cubicBezTo>
                    <a:pt x="81962" y="19123"/>
                    <a:pt x="83219" y="18642"/>
                    <a:pt x="84427" y="18174"/>
                  </a:cubicBezTo>
                  <a:lnTo>
                    <a:pt x="84427" y="18174"/>
                  </a:lnTo>
                  <a:cubicBezTo>
                    <a:pt x="85203" y="17878"/>
                    <a:pt x="86016" y="17558"/>
                    <a:pt x="86780" y="17250"/>
                  </a:cubicBezTo>
                  <a:lnTo>
                    <a:pt x="86780" y="17250"/>
                  </a:lnTo>
                  <a:cubicBezTo>
                    <a:pt x="97956" y="12802"/>
                    <a:pt x="109328" y="10399"/>
                    <a:pt x="119666" y="10301"/>
                  </a:cubicBezTo>
                  <a:lnTo>
                    <a:pt x="119666" y="10301"/>
                  </a:lnTo>
                  <a:cubicBezTo>
                    <a:pt x="123621" y="10264"/>
                    <a:pt x="127428" y="10670"/>
                    <a:pt x="130977" y="11508"/>
                  </a:cubicBezTo>
                  <a:lnTo>
                    <a:pt x="130977" y="11508"/>
                  </a:lnTo>
                  <a:cubicBezTo>
                    <a:pt x="137692" y="13085"/>
                    <a:pt x="143816" y="16511"/>
                    <a:pt x="148905" y="19640"/>
                  </a:cubicBezTo>
                  <a:lnTo>
                    <a:pt x="148905" y="19640"/>
                  </a:lnTo>
                  <a:cubicBezTo>
                    <a:pt x="150359" y="20540"/>
                    <a:pt x="151837" y="21464"/>
                    <a:pt x="153266" y="22363"/>
                  </a:cubicBezTo>
                  <a:lnTo>
                    <a:pt x="153266" y="22363"/>
                  </a:lnTo>
                  <a:cubicBezTo>
                    <a:pt x="153513" y="22524"/>
                    <a:pt x="153772" y="22684"/>
                    <a:pt x="154018" y="22844"/>
                  </a:cubicBezTo>
                  <a:lnTo>
                    <a:pt x="154018" y="22844"/>
                  </a:lnTo>
                  <a:lnTo>
                    <a:pt x="154018" y="22659"/>
                  </a:lnTo>
                  <a:cubicBezTo>
                    <a:pt x="153809" y="22524"/>
                    <a:pt x="153599" y="22388"/>
                    <a:pt x="153390" y="22265"/>
                  </a:cubicBezTo>
                  <a:lnTo>
                    <a:pt x="153390" y="22265"/>
                  </a:lnTo>
                  <a:cubicBezTo>
                    <a:pt x="151960" y="21365"/>
                    <a:pt x="150494" y="20429"/>
                    <a:pt x="149040" y="19542"/>
                  </a:cubicBezTo>
                  <a:lnTo>
                    <a:pt x="149040" y="19542"/>
                  </a:lnTo>
                  <a:cubicBezTo>
                    <a:pt x="143927" y="16387"/>
                    <a:pt x="137791" y="12962"/>
                    <a:pt x="131026" y="11360"/>
                  </a:cubicBezTo>
                  <a:lnTo>
                    <a:pt x="131026" y="11360"/>
                  </a:lnTo>
                  <a:cubicBezTo>
                    <a:pt x="127453" y="10522"/>
                    <a:pt x="123621" y="10116"/>
                    <a:pt x="119641" y="10153"/>
                  </a:cubicBezTo>
                  <a:lnTo>
                    <a:pt x="119641" y="10153"/>
                  </a:lnTo>
                  <a:cubicBezTo>
                    <a:pt x="109279" y="10251"/>
                    <a:pt x="97869" y="12666"/>
                    <a:pt x="86669" y="17127"/>
                  </a:cubicBezTo>
                  <a:lnTo>
                    <a:pt x="86669" y="17127"/>
                  </a:lnTo>
                  <a:cubicBezTo>
                    <a:pt x="85893" y="17435"/>
                    <a:pt x="85092" y="17743"/>
                    <a:pt x="84316" y="18051"/>
                  </a:cubicBezTo>
                  <a:lnTo>
                    <a:pt x="84316" y="18051"/>
                  </a:lnTo>
                  <a:cubicBezTo>
                    <a:pt x="83108" y="18507"/>
                    <a:pt x="81852" y="18987"/>
                    <a:pt x="80656" y="19492"/>
                  </a:cubicBezTo>
                  <a:lnTo>
                    <a:pt x="80656" y="19492"/>
                  </a:lnTo>
                  <a:lnTo>
                    <a:pt x="80139" y="19702"/>
                  </a:lnTo>
                  <a:cubicBezTo>
                    <a:pt x="72192" y="23029"/>
                    <a:pt x="64676" y="26158"/>
                    <a:pt x="59661" y="21981"/>
                  </a:cubicBezTo>
                  <a:lnTo>
                    <a:pt x="59661" y="21981"/>
                  </a:lnTo>
                  <a:cubicBezTo>
                    <a:pt x="59032" y="21452"/>
                    <a:pt x="58429" y="20786"/>
                    <a:pt x="57763" y="19887"/>
                  </a:cubicBezTo>
                  <a:lnTo>
                    <a:pt x="57763" y="19887"/>
                  </a:lnTo>
                  <a:cubicBezTo>
                    <a:pt x="56235" y="17829"/>
                    <a:pt x="55016" y="15402"/>
                    <a:pt x="53833" y="13061"/>
                  </a:cubicBezTo>
                  <a:lnTo>
                    <a:pt x="53833" y="13061"/>
                  </a:lnTo>
                  <a:cubicBezTo>
                    <a:pt x="52490" y="10424"/>
                    <a:pt x="51233" y="7923"/>
                    <a:pt x="49619" y="6013"/>
                  </a:cubicBezTo>
                  <a:lnTo>
                    <a:pt x="49619" y="6013"/>
                  </a:lnTo>
                  <a:cubicBezTo>
                    <a:pt x="48682" y="4904"/>
                    <a:pt x="47795" y="4103"/>
                    <a:pt x="46834" y="3475"/>
                  </a:cubicBezTo>
                  <a:lnTo>
                    <a:pt x="46834" y="3475"/>
                  </a:lnTo>
                  <a:cubicBezTo>
                    <a:pt x="44296" y="1811"/>
                    <a:pt x="41129" y="1220"/>
                    <a:pt x="37642" y="1220"/>
                  </a:cubicBezTo>
                  <a:lnTo>
                    <a:pt x="37642" y="1220"/>
                  </a:lnTo>
                  <a:cubicBezTo>
                    <a:pt x="33539" y="1220"/>
                    <a:pt x="28993" y="2033"/>
                    <a:pt x="24520" y="283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5"/>
            <p:cNvSpPr/>
            <p:nvPr/>
          </p:nvSpPr>
          <p:spPr>
            <a:xfrm>
              <a:off x="2252100" y="594500"/>
              <a:ext cx="3850450" cy="711900"/>
            </a:xfrm>
            <a:custGeom>
              <a:rect b="b" l="l" r="r" t="t"/>
              <a:pathLst>
                <a:path extrusionOk="0" h="28476" w="154018">
                  <a:moveTo>
                    <a:pt x="22056" y="3426"/>
                  </a:moveTo>
                  <a:cubicBezTo>
                    <a:pt x="20750" y="3685"/>
                    <a:pt x="19444" y="3907"/>
                    <a:pt x="18322" y="4092"/>
                  </a:cubicBezTo>
                  <a:lnTo>
                    <a:pt x="18322" y="4092"/>
                  </a:lnTo>
                  <a:cubicBezTo>
                    <a:pt x="11854" y="5164"/>
                    <a:pt x="5176" y="5792"/>
                    <a:pt x="1" y="3254"/>
                  </a:cubicBezTo>
                  <a:lnTo>
                    <a:pt x="1" y="3254"/>
                  </a:lnTo>
                  <a:lnTo>
                    <a:pt x="1" y="3426"/>
                  </a:lnTo>
                  <a:cubicBezTo>
                    <a:pt x="5274" y="5940"/>
                    <a:pt x="12223" y="5262"/>
                    <a:pt x="18396" y="4239"/>
                  </a:cubicBezTo>
                  <a:lnTo>
                    <a:pt x="18396" y="4239"/>
                  </a:lnTo>
                  <a:cubicBezTo>
                    <a:pt x="19505" y="4055"/>
                    <a:pt x="20824" y="3833"/>
                    <a:pt x="22130" y="3574"/>
                  </a:cubicBezTo>
                  <a:lnTo>
                    <a:pt x="22130" y="3574"/>
                  </a:lnTo>
                  <a:cubicBezTo>
                    <a:pt x="30558" y="1898"/>
                    <a:pt x="40119" y="1"/>
                    <a:pt x="45861" y="4301"/>
                  </a:cubicBezTo>
                  <a:lnTo>
                    <a:pt x="45861" y="4301"/>
                  </a:lnTo>
                  <a:cubicBezTo>
                    <a:pt x="46822" y="5028"/>
                    <a:pt x="47697" y="5952"/>
                    <a:pt x="48535" y="7123"/>
                  </a:cubicBezTo>
                  <a:lnTo>
                    <a:pt x="48535" y="7123"/>
                  </a:lnTo>
                  <a:cubicBezTo>
                    <a:pt x="49976" y="9143"/>
                    <a:pt x="51023" y="11731"/>
                    <a:pt x="52120" y="14466"/>
                  </a:cubicBezTo>
                  <a:lnTo>
                    <a:pt x="52120" y="14466"/>
                  </a:lnTo>
                  <a:cubicBezTo>
                    <a:pt x="53204" y="17140"/>
                    <a:pt x="54313" y="19900"/>
                    <a:pt x="55841" y="22118"/>
                  </a:cubicBezTo>
                  <a:lnTo>
                    <a:pt x="55841" y="22118"/>
                  </a:lnTo>
                  <a:cubicBezTo>
                    <a:pt x="56470" y="23042"/>
                    <a:pt x="57086" y="23732"/>
                    <a:pt x="57751" y="24299"/>
                  </a:cubicBezTo>
                  <a:lnTo>
                    <a:pt x="57751" y="24299"/>
                  </a:lnTo>
                  <a:cubicBezTo>
                    <a:pt x="59057" y="25383"/>
                    <a:pt x="60536" y="25962"/>
                    <a:pt x="62162" y="26159"/>
                  </a:cubicBezTo>
                  <a:lnTo>
                    <a:pt x="62162" y="26159"/>
                  </a:lnTo>
                  <a:cubicBezTo>
                    <a:pt x="67029" y="26714"/>
                    <a:pt x="73140" y="23744"/>
                    <a:pt x="79511" y="20639"/>
                  </a:cubicBezTo>
                  <a:lnTo>
                    <a:pt x="79511" y="20639"/>
                  </a:lnTo>
                  <a:lnTo>
                    <a:pt x="79720" y="20541"/>
                  </a:lnTo>
                  <a:cubicBezTo>
                    <a:pt x="81322" y="19764"/>
                    <a:pt x="82973" y="19000"/>
                    <a:pt x="84575" y="18273"/>
                  </a:cubicBezTo>
                  <a:lnTo>
                    <a:pt x="84575" y="18273"/>
                  </a:lnTo>
                  <a:cubicBezTo>
                    <a:pt x="84994" y="18076"/>
                    <a:pt x="85400" y="17892"/>
                    <a:pt x="85807" y="17707"/>
                  </a:cubicBezTo>
                  <a:lnTo>
                    <a:pt x="85807" y="17707"/>
                  </a:lnTo>
                  <a:cubicBezTo>
                    <a:pt x="97044" y="12544"/>
                    <a:pt x="108195" y="9981"/>
                    <a:pt x="118951" y="10117"/>
                  </a:cubicBezTo>
                  <a:lnTo>
                    <a:pt x="118951" y="10117"/>
                  </a:lnTo>
                  <a:cubicBezTo>
                    <a:pt x="122919" y="10166"/>
                    <a:pt x="126788" y="10659"/>
                    <a:pt x="130447" y="11595"/>
                  </a:cubicBezTo>
                  <a:lnTo>
                    <a:pt x="130447" y="11595"/>
                  </a:lnTo>
                  <a:cubicBezTo>
                    <a:pt x="137520" y="13407"/>
                    <a:pt x="143791" y="16980"/>
                    <a:pt x="148473" y="19888"/>
                  </a:cubicBezTo>
                  <a:lnTo>
                    <a:pt x="148473" y="19888"/>
                  </a:lnTo>
                  <a:cubicBezTo>
                    <a:pt x="150334" y="21046"/>
                    <a:pt x="152194" y="22253"/>
                    <a:pt x="154018" y="23448"/>
                  </a:cubicBezTo>
                  <a:lnTo>
                    <a:pt x="154018" y="23448"/>
                  </a:lnTo>
                  <a:lnTo>
                    <a:pt x="154018" y="23251"/>
                  </a:lnTo>
                  <a:cubicBezTo>
                    <a:pt x="152231" y="22081"/>
                    <a:pt x="150420" y="20910"/>
                    <a:pt x="148609" y="19777"/>
                  </a:cubicBezTo>
                  <a:lnTo>
                    <a:pt x="148609" y="19777"/>
                  </a:lnTo>
                  <a:cubicBezTo>
                    <a:pt x="143914" y="16857"/>
                    <a:pt x="137618" y="13271"/>
                    <a:pt x="130509" y="11460"/>
                  </a:cubicBezTo>
                  <a:lnTo>
                    <a:pt x="130509" y="11460"/>
                  </a:lnTo>
                  <a:cubicBezTo>
                    <a:pt x="126825" y="10511"/>
                    <a:pt x="122931" y="10018"/>
                    <a:pt x="118939" y="9969"/>
                  </a:cubicBezTo>
                  <a:lnTo>
                    <a:pt x="118939" y="9969"/>
                  </a:lnTo>
                  <a:cubicBezTo>
                    <a:pt x="108133" y="9833"/>
                    <a:pt x="96945" y="12396"/>
                    <a:pt x="85671" y="17583"/>
                  </a:cubicBezTo>
                  <a:lnTo>
                    <a:pt x="85671" y="17583"/>
                  </a:lnTo>
                  <a:cubicBezTo>
                    <a:pt x="85277" y="17768"/>
                    <a:pt x="84858" y="17953"/>
                    <a:pt x="84451" y="18138"/>
                  </a:cubicBezTo>
                  <a:lnTo>
                    <a:pt x="84451" y="18138"/>
                  </a:lnTo>
                  <a:cubicBezTo>
                    <a:pt x="82850" y="18877"/>
                    <a:pt x="81186" y="19641"/>
                    <a:pt x="79584" y="20417"/>
                  </a:cubicBezTo>
                  <a:lnTo>
                    <a:pt x="79584" y="20417"/>
                  </a:lnTo>
                  <a:lnTo>
                    <a:pt x="79387" y="20516"/>
                  </a:lnTo>
                  <a:cubicBezTo>
                    <a:pt x="70959" y="24607"/>
                    <a:pt x="63012" y="28476"/>
                    <a:pt x="57911" y="24200"/>
                  </a:cubicBezTo>
                  <a:lnTo>
                    <a:pt x="57911" y="24200"/>
                  </a:lnTo>
                  <a:cubicBezTo>
                    <a:pt x="57270" y="23670"/>
                    <a:pt x="56654" y="22968"/>
                    <a:pt x="56026" y="22056"/>
                  </a:cubicBezTo>
                  <a:lnTo>
                    <a:pt x="56026" y="22056"/>
                  </a:lnTo>
                  <a:cubicBezTo>
                    <a:pt x="54523" y="19851"/>
                    <a:pt x="53401" y="17103"/>
                    <a:pt x="52330" y="14442"/>
                  </a:cubicBezTo>
                  <a:lnTo>
                    <a:pt x="52330" y="14442"/>
                  </a:lnTo>
                  <a:cubicBezTo>
                    <a:pt x="51221" y="11694"/>
                    <a:pt x="50173" y="9094"/>
                    <a:pt x="48719" y="7061"/>
                  </a:cubicBezTo>
                  <a:lnTo>
                    <a:pt x="48719" y="7061"/>
                  </a:lnTo>
                  <a:cubicBezTo>
                    <a:pt x="47881" y="5878"/>
                    <a:pt x="46994" y="4942"/>
                    <a:pt x="46021" y="4215"/>
                  </a:cubicBezTo>
                  <a:lnTo>
                    <a:pt x="46021" y="4215"/>
                  </a:lnTo>
                  <a:cubicBezTo>
                    <a:pt x="43360" y="2219"/>
                    <a:pt x="39910" y="1529"/>
                    <a:pt x="36139" y="1529"/>
                  </a:cubicBezTo>
                  <a:lnTo>
                    <a:pt x="36139" y="1529"/>
                  </a:lnTo>
                  <a:cubicBezTo>
                    <a:pt x="31642" y="1516"/>
                    <a:pt x="26676" y="2502"/>
                    <a:pt x="22056" y="342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5"/>
            <p:cNvSpPr/>
            <p:nvPr/>
          </p:nvSpPr>
          <p:spPr>
            <a:xfrm>
              <a:off x="2252100" y="615775"/>
              <a:ext cx="3850450" cy="761475"/>
            </a:xfrm>
            <a:custGeom>
              <a:rect b="b" l="l" r="r" t="t"/>
              <a:pathLst>
                <a:path extrusionOk="0" h="30459" w="154018">
                  <a:moveTo>
                    <a:pt x="20910" y="3425"/>
                  </a:moveTo>
                  <a:cubicBezTo>
                    <a:pt x="19727" y="3684"/>
                    <a:pt x="18507" y="3931"/>
                    <a:pt x="17140" y="4202"/>
                  </a:cubicBezTo>
                  <a:lnTo>
                    <a:pt x="17140" y="4202"/>
                  </a:lnTo>
                  <a:cubicBezTo>
                    <a:pt x="11114" y="5384"/>
                    <a:pt x="4954" y="6198"/>
                    <a:pt x="1" y="4571"/>
                  </a:cubicBezTo>
                  <a:lnTo>
                    <a:pt x="1" y="4571"/>
                  </a:lnTo>
                  <a:lnTo>
                    <a:pt x="1" y="4744"/>
                  </a:lnTo>
                  <a:cubicBezTo>
                    <a:pt x="5003" y="6346"/>
                    <a:pt x="11188" y="5532"/>
                    <a:pt x="17226" y="4349"/>
                  </a:cubicBezTo>
                  <a:lnTo>
                    <a:pt x="17226" y="4349"/>
                  </a:lnTo>
                  <a:cubicBezTo>
                    <a:pt x="18581" y="4078"/>
                    <a:pt x="19813" y="3832"/>
                    <a:pt x="20984" y="3573"/>
                  </a:cubicBezTo>
                  <a:lnTo>
                    <a:pt x="20984" y="3573"/>
                  </a:lnTo>
                  <a:cubicBezTo>
                    <a:pt x="30496" y="1479"/>
                    <a:pt x="39503" y="0"/>
                    <a:pt x="45023" y="4682"/>
                  </a:cubicBezTo>
                  <a:lnTo>
                    <a:pt x="45023" y="4682"/>
                  </a:lnTo>
                  <a:cubicBezTo>
                    <a:pt x="46021" y="5520"/>
                    <a:pt x="46871" y="6543"/>
                    <a:pt x="47635" y="7799"/>
                  </a:cubicBezTo>
                  <a:lnTo>
                    <a:pt x="47635" y="7799"/>
                  </a:lnTo>
                  <a:cubicBezTo>
                    <a:pt x="48941" y="9980"/>
                    <a:pt x="49853" y="12839"/>
                    <a:pt x="50728" y="15611"/>
                  </a:cubicBezTo>
                  <a:lnTo>
                    <a:pt x="50728" y="15611"/>
                  </a:lnTo>
                  <a:cubicBezTo>
                    <a:pt x="51664" y="18556"/>
                    <a:pt x="52625" y="21612"/>
                    <a:pt x="54104" y="23928"/>
                  </a:cubicBezTo>
                  <a:lnTo>
                    <a:pt x="54104" y="23928"/>
                  </a:lnTo>
                  <a:cubicBezTo>
                    <a:pt x="54695" y="24865"/>
                    <a:pt x="55311" y="25592"/>
                    <a:pt x="55989" y="26158"/>
                  </a:cubicBezTo>
                  <a:lnTo>
                    <a:pt x="55989" y="26158"/>
                  </a:lnTo>
                  <a:cubicBezTo>
                    <a:pt x="57196" y="27181"/>
                    <a:pt x="58576" y="27711"/>
                    <a:pt x="60080" y="27896"/>
                  </a:cubicBezTo>
                  <a:lnTo>
                    <a:pt x="60080" y="27896"/>
                  </a:lnTo>
                  <a:cubicBezTo>
                    <a:pt x="65292" y="28487"/>
                    <a:pt x="72056" y="24754"/>
                    <a:pt x="78660" y="21107"/>
                  </a:cubicBezTo>
                  <a:lnTo>
                    <a:pt x="78660" y="21107"/>
                  </a:lnTo>
                  <a:cubicBezTo>
                    <a:pt x="80730" y="19961"/>
                    <a:pt x="82800" y="18852"/>
                    <a:pt x="84821" y="17804"/>
                  </a:cubicBezTo>
                  <a:lnTo>
                    <a:pt x="84821" y="17804"/>
                  </a:lnTo>
                  <a:cubicBezTo>
                    <a:pt x="96034" y="11976"/>
                    <a:pt x="107271" y="9204"/>
                    <a:pt x="118237" y="9574"/>
                  </a:cubicBezTo>
                  <a:lnTo>
                    <a:pt x="118237" y="9574"/>
                  </a:lnTo>
                  <a:cubicBezTo>
                    <a:pt x="122241" y="9709"/>
                    <a:pt x="126172" y="10301"/>
                    <a:pt x="129930" y="11336"/>
                  </a:cubicBezTo>
                  <a:lnTo>
                    <a:pt x="129930" y="11336"/>
                  </a:lnTo>
                  <a:cubicBezTo>
                    <a:pt x="135598" y="12888"/>
                    <a:pt x="141352" y="15574"/>
                    <a:pt x="148042" y="19776"/>
                  </a:cubicBezTo>
                  <a:lnTo>
                    <a:pt x="148042" y="19776"/>
                  </a:lnTo>
                  <a:cubicBezTo>
                    <a:pt x="150051" y="21033"/>
                    <a:pt x="152047" y="22363"/>
                    <a:pt x="154018" y="23719"/>
                  </a:cubicBezTo>
                  <a:lnTo>
                    <a:pt x="154018" y="23719"/>
                  </a:lnTo>
                  <a:lnTo>
                    <a:pt x="154018" y="23509"/>
                  </a:lnTo>
                  <a:cubicBezTo>
                    <a:pt x="152096" y="22191"/>
                    <a:pt x="150149" y="20897"/>
                    <a:pt x="148190" y="19665"/>
                  </a:cubicBezTo>
                  <a:lnTo>
                    <a:pt x="148190" y="19665"/>
                  </a:lnTo>
                  <a:cubicBezTo>
                    <a:pt x="141475" y="15451"/>
                    <a:pt x="135696" y="12753"/>
                    <a:pt x="130004" y="11200"/>
                  </a:cubicBezTo>
                  <a:lnTo>
                    <a:pt x="130004" y="11200"/>
                  </a:lnTo>
                  <a:cubicBezTo>
                    <a:pt x="126221" y="10153"/>
                    <a:pt x="122253" y="9549"/>
                    <a:pt x="118237" y="9414"/>
                  </a:cubicBezTo>
                  <a:lnTo>
                    <a:pt x="118237" y="9414"/>
                  </a:lnTo>
                  <a:cubicBezTo>
                    <a:pt x="107221" y="9056"/>
                    <a:pt x="95935" y="11829"/>
                    <a:pt x="84686" y="17669"/>
                  </a:cubicBezTo>
                  <a:lnTo>
                    <a:pt x="84686" y="17669"/>
                  </a:lnTo>
                  <a:cubicBezTo>
                    <a:pt x="82665" y="18729"/>
                    <a:pt x="80582" y="19837"/>
                    <a:pt x="78512" y="20983"/>
                  </a:cubicBezTo>
                  <a:lnTo>
                    <a:pt x="78512" y="20983"/>
                  </a:lnTo>
                  <a:cubicBezTo>
                    <a:pt x="70085" y="25641"/>
                    <a:pt x="61373" y="30459"/>
                    <a:pt x="56149" y="26072"/>
                  </a:cubicBezTo>
                  <a:lnTo>
                    <a:pt x="56149" y="26072"/>
                  </a:lnTo>
                  <a:cubicBezTo>
                    <a:pt x="55484" y="25505"/>
                    <a:pt x="54880" y="24791"/>
                    <a:pt x="54301" y="23879"/>
                  </a:cubicBezTo>
                  <a:lnTo>
                    <a:pt x="54301" y="23879"/>
                  </a:lnTo>
                  <a:cubicBezTo>
                    <a:pt x="52835" y="21575"/>
                    <a:pt x="51874" y="18531"/>
                    <a:pt x="50937" y="15587"/>
                  </a:cubicBezTo>
                  <a:lnTo>
                    <a:pt x="50937" y="15587"/>
                  </a:lnTo>
                  <a:cubicBezTo>
                    <a:pt x="50062" y="12814"/>
                    <a:pt x="49163" y="9943"/>
                    <a:pt x="47832" y="7750"/>
                  </a:cubicBezTo>
                  <a:lnTo>
                    <a:pt x="47832" y="7750"/>
                  </a:lnTo>
                  <a:cubicBezTo>
                    <a:pt x="47056" y="6469"/>
                    <a:pt x="46193" y="5434"/>
                    <a:pt x="45195" y="4584"/>
                  </a:cubicBezTo>
                  <a:lnTo>
                    <a:pt x="45195" y="4584"/>
                  </a:lnTo>
                  <a:cubicBezTo>
                    <a:pt x="42448" y="2267"/>
                    <a:pt x="38875" y="1429"/>
                    <a:pt x="34833" y="1429"/>
                  </a:cubicBezTo>
                  <a:lnTo>
                    <a:pt x="34833" y="1429"/>
                  </a:lnTo>
                  <a:cubicBezTo>
                    <a:pt x="30582" y="1429"/>
                    <a:pt x="25814" y="2341"/>
                    <a:pt x="20910" y="342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5"/>
            <p:cNvSpPr/>
            <p:nvPr/>
          </p:nvSpPr>
          <p:spPr>
            <a:xfrm>
              <a:off x="2252100" y="652725"/>
              <a:ext cx="3850450" cy="740850"/>
            </a:xfrm>
            <a:custGeom>
              <a:rect b="b" l="l" r="r" t="t"/>
              <a:pathLst>
                <a:path extrusionOk="0" h="29634" w="154018">
                  <a:moveTo>
                    <a:pt x="19702" y="2699"/>
                  </a:moveTo>
                  <a:cubicBezTo>
                    <a:pt x="13049" y="4288"/>
                    <a:pt x="5816" y="6026"/>
                    <a:pt x="1" y="4892"/>
                  </a:cubicBezTo>
                  <a:lnTo>
                    <a:pt x="1" y="4892"/>
                  </a:lnTo>
                  <a:lnTo>
                    <a:pt x="1" y="5250"/>
                  </a:lnTo>
                  <a:cubicBezTo>
                    <a:pt x="1220" y="5484"/>
                    <a:pt x="2526" y="5607"/>
                    <a:pt x="3943" y="5607"/>
                  </a:cubicBezTo>
                  <a:lnTo>
                    <a:pt x="3943" y="5607"/>
                  </a:lnTo>
                  <a:cubicBezTo>
                    <a:pt x="9057" y="5644"/>
                    <a:pt x="14823" y="4251"/>
                    <a:pt x="19912" y="3032"/>
                  </a:cubicBezTo>
                  <a:lnTo>
                    <a:pt x="19912" y="3032"/>
                  </a:lnTo>
                  <a:cubicBezTo>
                    <a:pt x="27071" y="1319"/>
                    <a:pt x="34451" y="1"/>
                    <a:pt x="39910" y="1960"/>
                  </a:cubicBezTo>
                  <a:lnTo>
                    <a:pt x="39910" y="1960"/>
                  </a:lnTo>
                  <a:cubicBezTo>
                    <a:pt x="42904" y="3032"/>
                    <a:pt x="45097" y="4966"/>
                    <a:pt x="46588" y="7886"/>
                  </a:cubicBezTo>
                  <a:lnTo>
                    <a:pt x="46588" y="7886"/>
                  </a:lnTo>
                  <a:cubicBezTo>
                    <a:pt x="47808" y="10240"/>
                    <a:pt x="48535" y="13283"/>
                    <a:pt x="49249" y="16228"/>
                  </a:cubicBezTo>
                  <a:lnTo>
                    <a:pt x="49249" y="16228"/>
                  </a:lnTo>
                  <a:cubicBezTo>
                    <a:pt x="50309" y="20627"/>
                    <a:pt x="51393" y="25161"/>
                    <a:pt x="54116" y="27465"/>
                  </a:cubicBezTo>
                  <a:lnTo>
                    <a:pt x="54116" y="27465"/>
                  </a:lnTo>
                  <a:cubicBezTo>
                    <a:pt x="55213" y="28389"/>
                    <a:pt x="56543" y="28944"/>
                    <a:pt x="58059" y="29128"/>
                  </a:cubicBezTo>
                  <a:lnTo>
                    <a:pt x="58059" y="29128"/>
                  </a:lnTo>
                  <a:cubicBezTo>
                    <a:pt x="58145" y="29128"/>
                    <a:pt x="58231" y="29141"/>
                    <a:pt x="58318" y="29153"/>
                  </a:cubicBezTo>
                  <a:lnTo>
                    <a:pt x="58318" y="29153"/>
                  </a:lnTo>
                  <a:cubicBezTo>
                    <a:pt x="63887" y="29634"/>
                    <a:pt x="71292" y="25062"/>
                    <a:pt x="78463" y="20651"/>
                  </a:cubicBezTo>
                  <a:lnTo>
                    <a:pt x="78463" y="20651"/>
                  </a:lnTo>
                  <a:cubicBezTo>
                    <a:pt x="80274" y="19530"/>
                    <a:pt x="82160" y="18372"/>
                    <a:pt x="83946" y="17337"/>
                  </a:cubicBezTo>
                  <a:lnTo>
                    <a:pt x="83946" y="17337"/>
                  </a:lnTo>
                  <a:cubicBezTo>
                    <a:pt x="99077" y="8589"/>
                    <a:pt x="114787" y="6235"/>
                    <a:pt x="129363" y="10535"/>
                  </a:cubicBezTo>
                  <a:lnTo>
                    <a:pt x="129363" y="10535"/>
                  </a:lnTo>
                  <a:cubicBezTo>
                    <a:pt x="138394" y="13197"/>
                    <a:pt x="146428" y="18064"/>
                    <a:pt x="154018" y="23522"/>
                  </a:cubicBezTo>
                  <a:lnTo>
                    <a:pt x="154018" y="23522"/>
                  </a:lnTo>
                  <a:lnTo>
                    <a:pt x="154018" y="23029"/>
                  </a:lnTo>
                  <a:cubicBezTo>
                    <a:pt x="146490" y="17645"/>
                    <a:pt x="138518" y="12864"/>
                    <a:pt x="129535" y="10215"/>
                  </a:cubicBezTo>
                  <a:lnTo>
                    <a:pt x="129535" y="10215"/>
                  </a:lnTo>
                  <a:cubicBezTo>
                    <a:pt x="122537" y="8145"/>
                    <a:pt x="115280" y="7566"/>
                    <a:pt x="107973" y="8490"/>
                  </a:cubicBezTo>
                  <a:lnTo>
                    <a:pt x="107973" y="8490"/>
                  </a:lnTo>
                  <a:cubicBezTo>
                    <a:pt x="99853" y="9513"/>
                    <a:pt x="91659" y="12396"/>
                    <a:pt x="83601" y="17053"/>
                  </a:cubicBezTo>
                  <a:lnTo>
                    <a:pt x="83601" y="17053"/>
                  </a:lnTo>
                  <a:cubicBezTo>
                    <a:pt x="81802" y="18088"/>
                    <a:pt x="79929" y="19247"/>
                    <a:pt x="78106" y="20368"/>
                  </a:cubicBezTo>
                  <a:lnTo>
                    <a:pt x="78106" y="20368"/>
                  </a:lnTo>
                  <a:cubicBezTo>
                    <a:pt x="71021" y="24742"/>
                    <a:pt x="63690" y="29252"/>
                    <a:pt x="58330" y="28796"/>
                  </a:cubicBezTo>
                  <a:lnTo>
                    <a:pt x="58330" y="28796"/>
                  </a:lnTo>
                  <a:cubicBezTo>
                    <a:pt x="56827" y="28660"/>
                    <a:pt x="55582" y="28155"/>
                    <a:pt x="54498" y="27243"/>
                  </a:cubicBezTo>
                  <a:lnTo>
                    <a:pt x="54498" y="27243"/>
                  </a:lnTo>
                  <a:cubicBezTo>
                    <a:pt x="51874" y="25038"/>
                    <a:pt x="50802" y="20540"/>
                    <a:pt x="49754" y="16203"/>
                  </a:cubicBezTo>
                  <a:lnTo>
                    <a:pt x="49754" y="16203"/>
                  </a:lnTo>
                  <a:cubicBezTo>
                    <a:pt x="49040" y="13234"/>
                    <a:pt x="48300" y="10178"/>
                    <a:pt x="47068" y="7788"/>
                  </a:cubicBezTo>
                  <a:lnTo>
                    <a:pt x="47068" y="7788"/>
                  </a:lnTo>
                  <a:cubicBezTo>
                    <a:pt x="45528" y="4781"/>
                    <a:pt x="43249" y="2761"/>
                    <a:pt x="40107" y="1639"/>
                  </a:cubicBezTo>
                  <a:lnTo>
                    <a:pt x="40107" y="1639"/>
                  </a:lnTo>
                  <a:cubicBezTo>
                    <a:pt x="38098" y="925"/>
                    <a:pt x="35843" y="629"/>
                    <a:pt x="33453" y="629"/>
                  </a:cubicBezTo>
                  <a:lnTo>
                    <a:pt x="33453" y="629"/>
                  </a:lnTo>
                  <a:cubicBezTo>
                    <a:pt x="29141" y="629"/>
                    <a:pt x="24372" y="1578"/>
                    <a:pt x="19702" y="269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35"/>
          <p:cNvGrpSpPr/>
          <p:nvPr/>
        </p:nvGrpSpPr>
        <p:grpSpPr>
          <a:xfrm flipH="1" rot="-9964316">
            <a:off x="6574599" y="4127655"/>
            <a:ext cx="1077745" cy="963838"/>
            <a:chOff x="-906575" y="1425100"/>
            <a:chExt cx="964375" cy="862450"/>
          </a:xfrm>
        </p:grpSpPr>
        <p:sp>
          <p:nvSpPr>
            <p:cNvPr id="1331" name="Google Shape;1331;p35"/>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5"/>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5"/>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 name="Google Shape;1334;p35"/>
          <p:cNvGrpSpPr/>
          <p:nvPr/>
        </p:nvGrpSpPr>
        <p:grpSpPr>
          <a:xfrm flipH="1" rot="3315123">
            <a:off x="7330660" y="4022343"/>
            <a:ext cx="852355" cy="867681"/>
            <a:chOff x="-929037" y="2557788"/>
            <a:chExt cx="955200" cy="972375"/>
          </a:xfrm>
        </p:grpSpPr>
        <p:sp>
          <p:nvSpPr>
            <p:cNvPr id="1335" name="Google Shape;1335;p35"/>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5"/>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5"/>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 name="Google Shape;1338;p35"/>
          <p:cNvGrpSpPr/>
          <p:nvPr/>
        </p:nvGrpSpPr>
        <p:grpSpPr>
          <a:xfrm>
            <a:off x="385275" y="3609325"/>
            <a:ext cx="1293600" cy="1190400"/>
            <a:chOff x="385275" y="3609325"/>
            <a:chExt cx="1293600" cy="1190400"/>
          </a:xfrm>
        </p:grpSpPr>
        <p:cxnSp>
          <p:nvCxnSpPr>
            <p:cNvPr id="1339" name="Google Shape;1339;p35"/>
            <p:cNvCxnSpPr/>
            <p:nvPr/>
          </p:nvCxnSpPr>
          <p:spPr>
            <a:xfrm>
              <a:off x="385275" y="4104625"/>
              <a:ext cx="0" cy="695100"/>
            </a:xfrm>
            <a:prstGeom prst="straightConnector1">
              <a:avLst/>
            </a:prstGeom>
            <a:noFill/>
            <a:ln cap="flat" cmpd="sng" w="9525">
              <a:solidFill>
                <a:schemeClr val="accent2"/>
              </a:solidFill>
              <a:prstDash val="solid"/>
              <a:round/>
              <a:headEnd len="med" w="med" type="none"/>
              <a:tailEnd len="med" w="med" type="none"/>
            </a:ln>
          </p:spPr>
        </p:cxnSp>
        <p:cxnSp>
          <p:nvCxnSpPr>
            <p:cNvPr id="1340" name="Google Shape;1340;p35"/>
            <p:cNvCxnSpPr/>
            <p:nvPr/>
          </p:nvCxnSpPr>
          <p:spPr>
            <a:xfrm>
              <a:off x="385275" y="4799600"/>
              <a:ext cx="1293600" cy="0"/>
            </a:xfrm>
            <a:prstGeom prst="straightConnector1">
              <a:avLst/>
            </a:prstGeom>
            <a:noFill/>
            <a:ln cap="flat" cmpd="sng" w="9525">
              <a:solidFill>
                <a:schemeClr val="accent2"/>
              </a:solidFill>
              <a:prstDash val="solid"/>
              <a:round/>
              <a:headEnd len="med" w="med" type="none"/>
              <a:tailEnd len="med" w="med" type="none"/>
            </a:ln>
          </p:spPr>
        </p:cxnSp>
        <p:cxnSp>
          <p:nvCxnSpPr>
            <p:cNvPr id="1341" name="Google Shape;1341;p35"/>
            <p:cNvCxnSpPr/>
            <p:nvPr/>
          </p:nvCxnSpPr>
          <p:spPr>
            <a:xfrm rot="10800000">
              <a:off x="385275" y="3609325"/>
              <a:ext cx="0" cy="495300"/>
            </a:xfrm>
            <a:prstGeom prst="straightConnector1">
              <a:avLst/>
            </a:prstGeom>
            <a:noFill/>
            <a:ln cap="flat" cmpd="sng" w="9525">
              <a:solidFill>
                <a:schemeClr val="accent2"/>
              </a:solidFill>
              <a:prstDash val="dot"/>
              <a:round/>
              <a:headEnd len="med" w="med" type="none"/>
              <a:tailEnd len="med" w="med" type="none"/>
            </a:ln>
          </p:spPr>
        </p:cxn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_1_1_1_1_1">
    <p:spTree>
      <p:nvGrpSpPr>
        <p:cNvPr id="1342" name="Shape 1342"/>
        <p:cNvGrpSpPr/>
        <p:nvPr/>
      </p:nvGrpSpPr>
      <p:grpSpPr>
        <a:xfrm>
          <a:off x="0" y="0"/>
          <a:ext cx="0" cy="0"/>
          <a:chOff x="0" y="0"/>
          <a:chExt cx="0" cy="0"/>
        </a:xfrm>
      </p:grpSpPr>
      <p:sp>
        <p:nvSpPr>
          <p:cNvPr id="1343" name="Google Shape;1343;p36"/>
          <p:cNvSpPr txBox="1"/>
          <p:nvPr>
            <p:ph type="title"/>
          </p:nvPr>
        </p:nvSpPr>
        <p:spPr>
          <a:xfrm>
            <a:off x="2283100" y="1369276"/>
            <a:ext cx="4591200" cy="655500"/>
          </a:xfrm>
          <a:prstGeom prst="rect">
            <a:avLst/>
          </a:prstGeom>
        </p:spPr>
        <p:txBody>
          <a:bodyPr anchorCtr="0" anchor="ctr" bIns="91425" lIns="91425" spcFirstLastPara="1" rIns="91425" wrap="square" tIns="91425">
            <a:noAutofit/>
          </a:bodyPr>
          <a:lstStyle>
            <a:lvl1pPr lvl="0" algn="ctr">
              <a:spcBef>
                <a:spcPts val="0"/>
              </a:spcBef>
              <a:spcAft>
                <a:spcPts val="0"/>
              </a:spcAft>
              <a:buSzPts val="3000"/>
              <a:buNone/>
              <a:defRPr sz="38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344" name="Google Shape;1344;p36"/>
          <p:cNvSpPr txBox="1"/>
          <p:nvPr>
            <p:ph idx="1" type="subTitle"/>
          </p:nvPr>
        </p:nvSpPr>
        <p:spPr>
          <a:xfrm>
            <a:off x="2389913" y="2108313"/>
            <a:ext cx="4161000" cy="18732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chemeClr val="dk1"/>
              </a:buClr>
              <a:buSzPts val="1800"/>
              <a:buFont typeface="Arial"/>
              <a:buChar char="●"/>
              <a:defRPr sz="1400"/>
            </a:lvl1pPr>
            <a:lvl2pPr lvl="1" algn="ctr">
              <a:lnSpc>
                <a:spcPct val="100000"/>
              </a:lnSpc>
              <a:spcBef>
                <a:spcPts val="0"/>
              </a:spcBef>
              <a:spcAft>
                <a:spcPts val="0"/>
              </a:spcAft>
              <a:buSzPts val="1400"/>
              <a:buFont typeface="Arial"/>
              <a:buChar char="○"/>
              <a:defRPr/>
            </a:lvl2pPr>
            <a:lvl3pPr lvl="2" algn="ctr">
              <a:lnSpc>
                <a:spcPct val="100000"/>
              </a:lnSpc>
              <a:spcBef>
                <a:spcPts val="0"/>
              </a:spcBef>
              <a:spcAft>
                <a:spcPts val="0"/>
              </a:spcAft>
              <a:buSzPts val="1400"/>
              <a:buFont typeface="Arial"/>
              <a:buChar char="■"/>
              <a:defRPr/>
            </a:lvl3pPr>
            <a:lvl4pPr lvl="3" algn="ctr">
              <a:lnSpc>
                <a:spcPct val="100000"/>
              </a:lnSpc>
              <a:spcBef>
                <a:spcPts val="0"/>
              </a:spcBef>
              <a:spcAft>
                <a:spcPts val="0"/>
              </a:spcAft>
              <a:buSzPts val="1400"/>
              <a:buFont typeface="Arial"/>
              <a:buChar char="●"/>
              <a:defRPr/>
            </a:lvl4pPr>
            <a:lvl5pPr lvl="4" algn="ctr">
              <a:lnSpc>
                <a:spcPct val="100000"/>
              </a:lnSpc>
              <a:spcBef>
                <a:spcPts val="0"/>
              </a:spcBef>
              <a:spcAft>
                <a:spcPts val="0"/>
              </a:spcAft>
              <a:buSzPts val="1400"/>
              <a:buFont typeface="Arial"/>
              <a:buChar char="○"/>
              <a:defRPr/>
            </a:lvl5pPr>
            <a:lvl6pPr lvl="5" algn="ctr">
              <a:lnSpc>
                <a:spcPct val="100000"/>
              </a:lnSpc>
              <a:spcBef>
                <a:spcPts val="0"/>
              </a:spcBef>
              <a:spcAft>
                <a:spcPts val="0"/>
              </a:spcAft>
              <a:buSzPts val="1400"/>
              <a:buFont typeface="Arial"/>
              <a:buChar char="■"/>
              <a:defRPr/>
            </a:lvl6pPr>
            <a:lvl7pPr lvl="6" algn="ctr">
              <a:lnSpc>
                <a:spcPct val="100000"/>
              </a:lnSpc>
              <a:spcBef>
                <a:spcPts val="0"/>
              </a:spcBef>
              <a:spcAft>
                <a:spcPts val="0"/>
              </a:spcAft>
              <a:buSzPts val="1400"/>
              <a:buFont typeface="Arial"/>
              <a:buChar char="●"/>
              <a:defRPr/>
            </a:lvl7pPr>
            <a:lvl8pPr lvl="7" algn="ctr">
              <a:lnSpc>
                <a:spcPct val="100000"/>
              </a:lnSpc>
              <a:spcBef>
                <a:spcPts val="0"/>
              </a:spcBef>
              <a:spcAft>
                <a:spcPts val="0"/>
              </a:spcAft>
              <a:buSzPts val="1400"/>
              <a:buFont typeface="Arial"/>
              <a:buChar char="○"/>
              <a:defRPr/>
            </a:lvl8pPr>
            <a:lvl9pPr lvl="8" algn="ctr">
              <a:lnSpc>
                <a:spcPct val="100000"/>
              </a:lnSpc>
              <a:spcBef>
                <a:spcPts val="0"/>
              </a:spcBef>
              <a:spcAft>
                <a:spcPts val="0"/>
              </a:spcAft>
              <a:buSzPts val="1400"/>
              <a:buFont typeface="Arial"/>
              <a:buChar char="■"/>
              <a:defRPr/>
            </a:lvl9pPr>
          </a:lstStyle>
          <a:p/>
        </p:txBody>
      </p:sp>
      <p:grpSp>
        <p:nvGrpSpPr>
          <p:cNvPr id="1345" name="Google Shape;1345;p36"/>
          <p:cNvGrpSpPr/>
          <p:nvPr/>
        </p:nvGrpSpPr>
        <p:grpSpPr>
          <a:xfrm rot="10800000">
            <a:off x="231218" y="597273"/>
            <a:ext cx="1496571" cy="2402595"/>
            <a:chOff x="786500" y="2766475"/>
            <a:chExt cx="993475" cy="1594925"/>
          </a:xfrm>
        </p:grpSpPr>
        <p:sp>
          <p:nvSpPr>
            <p:cNvPr id="1346" name="Google Shape;1346;p36"/>
            <p:cNvSpPr/>
            <p:nvPr/>
          </p:nvSpPr>
          <p:spPr>
            <a:xfrm>
              <a:off x="1066100" y="3698875"/>
              <a:ext cx="462250" cy="327575"/>
            </a:xfrm>
            <a:custGeom>
              <a:rect b="b" l="l" r="r" t="t"/>
              <a:pathLst>
                <a:path extrusionOk="0" fill="none" h="13103" w="18490">
                  <a:moveTo>
                    <a:pt x="18489" y="13103"/>
                  </a:moveTo>
                  <a:cubicBezTo>
                    <a:pt x="17485" y="11824"/>
                    <a:pt x="15453" y="10272"/>
                    <a:pt x="13079" y="10021"/>
                  </a:cubicBezTo>
                  <a:cubicBezTo>
                    <a:pt x="10957" y="9793"/>
                    <a:pt x="10455" y="8994"/>
                    <a:pt x="9405" y="8629"/>
                  </a:cubicBezTo>
                  <a:cubicBezTo>
                    <a:pt x="6985" y="7830"/>
                    <a:pt x="6392" y="8515"/>
                    <a:pt x="5159" y="7305"/>
                  </a:cubicBezTo>
                  <a:cubicBezTo>
                    <a:pt x="4041" y="6255"/>
                    <a:pt x="3607" y="4680"/>
                    <a:pt x="3036" y="3242"/>
                  </a:cubicBezTo>
                  <a:cubicBezTo>
                    <a:pt x="2443" y="1804"/>
                    <a:pt x="1507" y="320"/>
                    <a:pt x="1" y="1"/>
                  </a:cubicBezTo>
                  <a:cubicBezTo>
                    <a:pt x="1827" y="2557"/>
                    <a:pt x="503" y="5479"/>
                    <a:pt x="1895" y="8172"/>
                  </a:cubicBezTo>
                  <a:cubicBezTo>
                    <a:pt x="2306" y="8948"/>
                    <a:pt x="4200" y="9451"/>
                    <a:pt x="4976" y="9839"/>
                  </a:cubicBezTo>
                  <a:cubicBezTo>
                    <a:pt x="6095" y="10409"/>
                    <a:pt x="6825" y="11231"/>
                    <a:pt x="8012" y="11596"/>
                  </a:cubicBezTo>
                  <a:cubicBezTo>
                    <a:pt x="9770" y="12144"/>
                    <a:pt x="12303" y="11391"/>
                    <a:pt x="14426" y="11687"/>
                  </a:cubicBezTo>
                  <a:cubicBezTo>
                    <a:pt x="15750" y="11893"/>
                    <a:pt x="17165" y="12258"/>
                    <a:pt x="18489" y="13103"/>
                  </a:cubicBezTo>
                  <a:close/>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6"/>
            <p:cNvSpPr/>
            <p:nvPr/>
          </p:nvSpPr>
          <p:spPr>
            <a:xfrm>
              <a:off x="1066100" y="3698875"/>
              <a:ext cx="462250" cy="327575"/>
            </a:xfrm>
            <a:custGeom>
              <a:rect b="b" l="l" r="r" t="t"/>
              <a:pathLst>
                <a:path extrusionOk="0" fill="none" h="13103" w="18490">
                  <a:moveTo>
                    <a:pt x="1" y="1"/>
                  </a:moveTo>
                  <a:cubicBezTo>
                    <a:pt x="1" y="1"/>
                    <a:pt x="2854" y="343"/>
                    <a:pt x="4885" y="3311"/>
                  </a:cubicBezTo>
                  <a:cubicBezTo>
                    <a:pt x="7054" y="6483"/>
                    <a:pt x="7533" y="6666"/>
                    <a:pt x="9770" y="7031"/>
                  </a:cubicBezTo>
                  <a:cubicBezTo>
                    <a:pt x="12029" y="7396"/>
                    <a:pt x="12577" y="8355"/>
                    <a:pt x="13399" y="8674"/>
                  </a:cubicBezTo>
                  <a:cubicBezTo>
                    <a:pt x="15545" y="9519"/>
                    <a:pt x="17690" y="10569"/>
                    <a:pt x="18489" y="13103"/>
                  </a:cubicBezTo>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6"/>
            <p:cNvSpPr/>
            <p:nvPr/>
          </p:nvSpPr>
          <p:spPr>
            <a:xfrm>
              <a:off x="1538575" y="3726275"/>
              <a:ext cx="219150" cy="434275"/>
            </a:xfrm>
            <a:custGeom>
              <a:rect b="b" l="l" r="r" t="t"/>
              <a:pathLst>
                <a:path extrusionOk="0" h="17371" w="8766">
                  <a:moveTo>
                    <a:pt x="4109" y="4474"/>
                  </a:moveTo>
                  <a:cubicBezTo>
                    <a:pt x="3699" y="5319"/>
                    <a:pt x="3790" y="6277"/>
                    <a:pt x="3379" y="7282"/>
                  </a:cubicBezTo>
                  <a:lnTo>
                    <a:pt x="3379" y="7282"/>
                  </a:lnTo>
                  <a:cubicBezTo>
                    <a:pt x="3151" y="7875"/>
                    <a:pt x="2534" y="8469"/>
                    <a:pt x="2101" y="9085"/>
                  </a:cubicBezTo>
                  <a:lnTo>
                    <a:pt x="2101" y="9085"/>
                  </a:lnTo>
                  <a:cubicBezTo>
                    <a:pt x="1416" y="10112"/>
                    <a:pt x="2283" y="10842"/>
                    <a:pt x="1758" y="12075"/>
                  </a:cubicBezTo>
                  <a:lnTo>
                    <a:pt x="1758" y="12075"/>
                  </a:lnTo>
                  <a:cubicBezTo>
                    <a:pt x="1507" y="12623"/>
                    <a:pt x="937" y="13148"/>
                    <a:pt x="640" y="14038"/>
                  </a:cubicBezTo>
                  <a:lnTo>
                    <a:pt x="640" y="14038"/>
                  </a:lnTo>
                  <a:cubicBezTo>
                    <a:pt x="1" y="16092"/>
                    <a:pt x="914" y="17370"/>
                    <a:pt x="914" y="17370"/>
                  </a:cubicBezTo>
                  <a:lnTo>
                    <a:pt x="914" y="17370"/>
                  </a:lnTo>
                  <a:cubicBezTo>
                    <a:pt x="1233" y="15362"/>
                    <a:pt x="4634" y="14152"/>
                    <a:pt x="5981" y="12600"/>
                  </a:cubicBezTo>
                  <a:lnTo>
                    <a:pt x="5981" y="12600"/>
                  </a:lnTo>
                  <a:cubicBezTo>
                    <a:pt x="7328" y="11025"/>
                    <a:pt x="6095" y="10637"/>
                    <a:pt x="6712" y="9108"/>
                  </a:cubicBezTo>
                  <a:lnTo>
                    <a:pt x="6712" y="9108"/>
                  </a:lnTo>
                  <a:cubicBezTo>
                    <a:pt x="7305" y="7578"/>
                    <a:pt x="8766" y="6757"/>
                    <a:pt x="8606" y="4474"/>
                  </a:cubicBezTo>
                  <a:lnTo>
                    <a:pt x="8606" y="4474"/>
                  </a:lnTo>
                  <a:cubicBezTo>
                    <a:pt x="8423" y="1644"/>
                    <a:pt x="7488" y="0"/>
                    <a:pt x="7488" y="0"/>
                  </a:cubicBezTo>
                  <a:lnTo>
                    <a:pt x="7488" y="0"/>
                  </a:lnTo>
                  <a:cubicBezTo>
                    <a:pt x="7305" y="1941"/>
                    <a:pt x="4566" y="3538"/>
                    <a:pt x="4109" y="447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6"/>
            <p:cNvSpPr/>
            <p:nvPr/>
          </p:nvSpPr>
          <p:spPr>
            <a:xfrm>
              <a:off x="1556275" y="3726275"/>
              <a:ext cx="201450" cy="434275"/>
            </a:xfrm>
            <a:custGeom>
              <a:rect b="b" l="l" r="r" t="t"/>
              <a:pathLst>
                <a:path extrusionOk="0" h="17371" w="8058">
                  <a:moveTo>
                    <a:pt x="6255" y="3721"/>
                  </a:moveTo>
                  <a:cubicBezTo>
                    <a:pt x="5593" y="5273"/>
                    <a:pt x="5227" y="5090"/>
                    <a:pt x="4908" y="5821"/>
                  </a:cubicBezTo>
                  <a:lnTo>
                    <a:pt x="4908" y="5821"/>
                  </a:lnTo>
                  <a:cubicBezTo>
                    <a:pt x="4588" y="6551"/>
                    <a:pt x="5022" y="7122"/>
                    <a:pt x="4314" y="8012"/>
                  </a:cubicBezTo>
                  <a:lnTo>
                    <a:pt x="4314" y="8012"/>
                  </a:lnTo>
                  <a:cubicBezTo>
                    <a:pt x="3607" y="8902"/>
                    <a:pt x="3150" y="9085"/>
                    <a:pt x="2945" y="10112"/>
                  </a:cubicBezTo>
                  <a:lnTo>
                    <a:pt x="2945" y="10112"/>
                  </a:lnTo>
                  <a:cubicBezTo>
                    <a:pt x="2717" y="11139"/>
                    <a:pt x="3516" y="11778"/>
                    <a:pt x="2192" y="13011"/>
                  </a:cubicBezTo>
                  <a:lnTo>
                    <a:pt x="2192" y="13011"/>
                  </a:lnTo>
                  <a:cubicBezTo>
                    <a:pt x="891" y="14243"/>
                    <a:pt x="0" y="16024"/>
                    <a:pt x="206" y="17370"/>
                  </a:cubicBezTo>
                  <a:lnTo>
                    <a:pt x="206" y="17370"/>
                  </a:lnTo>
                  <a:cubicBezTo>
                    <a:pt x="525" y="15362"/>
                    <a:pt x="3926" y="14152"/>
                    <a:pt x="5273" y="12600"/>
                  </a:cubicBezTo>
                  <a:lnTo>
                    <a:pt x="5273" y="12600"/>
                  </a:lnTo>
                  <a:cubicBezTo>
                    <a:pt x="6620" y="11025"/>
                    <a:pt x="5387" y="10637"/>
                    <a:pt x="6004" y="9108"/>
                  </a:cubicBezTo>
                  <a:lnTo>
                    <a:pt x="6004" y="9108"/>
                  </a:lnTo>
                  <a:cubicBezTo>
                    <a:pt x="6597" y="7578"/>
                    <a:pt x="8058" y="6757"/>
                    <a:pt x="7898" y="4474"/>
                  </a:cubicBezTo>
                  <a:lnTo>
                    <a:pt x="7898" y="4474"/>
                  </a:lnTo>
                  <a:cubicBezTo>
                    <a:pt x="7715" y="1644"/>
                    <a:pt x="6780" y="0"/>
                    <a:pt x="6780" y="0"/>
                  </a:cubicBezTo>
                  <a:lnTo>
                    <a:pt x="6780" y="0"/>
                  </a:lnTo>
                  <a:cubicBezTo>
                    <a:pt x="6780" y="0"/>
                    <a:pt x="6939" y="2169"/>
                    <a:pt x="6255" y="37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6"/>
            <p:cNvSpPr/>
            <p:nvPr/>
          </p:nvSpPr>
          <p:spPr>
            <a:xfrm>
              <a:off x="950825" y="3666350"/>
              <a:ext cx="520450" cy="184925"/>
            </a:xfrm>
            <a:custGeom>
              <a:rect b="b" l="l" r="r" t="t"/>
              <a:pathLst>
                <a:path extrusionOk="0" h="7397" w="20818">
                  <a:moveTo>
                    <a:pt x="4292" y="343"/>
                  </a:moveTo>
                  <a:cubicBezTo>
                    <a:pt x="2877" y="640"/>
                    <a:pt x="1188" y="937"/>
                    <a:pt x="1" y="275"/>
                  </a:cubicBezTo>
                  <a:lnTo>
                    <a:pt x="1" y="275"/>
                  </a:lnTo>
                  <a:cubicBezTo>
                    <a:pt x="1" y="275"/>
                    <a:pt x="937" y="2261"/>
                    <a:pt x="3493" y="4292"/>
                  </a:cubicBezTo>
                  <a:lnTo>
                    <a:pt x="3493" y="4292"/>
                  </a:lnTo>
                  <a:cubicBezTo>
                    <a:pt x="5570" y="5935"/>
                    <a:pt x="7305" y="5091"/>
                    <a:pt x="9154" y="5547"/>
                  </a:cubicBezTo>
                  <a:lnTo>
                    <a:pt x="9154" y="5547"/>
                  </a:lnTo>
                  <a:cubicBezTo>
                    <a:pt x="11025" y="5981"/>
                    <a:pt x="10592" y="7396"/>
                    <a:pt x="12943" y="7145"/>
                  </a:cubicBezTo>
                  <a:lnTo>
                    <a:pt x="12943" y="7145"/>
                  </a:lnTo>
                  <a:cubicBezTo>
                    <a:pt x="15317" y="6917"/>
                    <a:pt x="18718" y="4475"/>
                    <a:pt x="20817" y="5502"/>
                  </a:cubicBezTo>
                  <a:lnTo>
                    <a:pt x="20817" y="5502"/>
                  </a:lnTo>
                  <a:cubicBezTo>
                    <a:pt x="20817" y="5502"/>
                    <a:pt x="20224" y="3767"/>
                    <a:pt x="17850" y="3037"/>
                  </a:cubicBezTo>
                  <a:lnTo>
                    <a:pt x="17850" y="3037"/>
                  </a:lnTo>
                  <a:cubicBezTo>
                    <a:pt x="17234" y="2854"/>
                    <a:pt x="16663" y="2854"/>
                    <a:pt x="16161" y="2854"/>
                  </a:cubicBezTo>
                  <a:lnTo>
                    <a:pt x="16161" y="2854"/>
                  </a:lnTo>
                  <a:cubicBezTo>
                    <a:pt x="15819" y="2854"/>
                    <a:pt x="15522" y="2854"/>
                    <a:pt x="15248" y="2808"/>
                  </a:cubicBezTo>
                  <a:lnTo>
                    <a:pt x="15248" y="2808"/>
                  </a:lnTo>
                  <a:cubicBezTo>
                    <a:pt x="13742" y="2489"/>
                    <a:pt x="13605" y="1165"/>
                    <a:pt x="12167" y="1165"/>
                  </a:cubicBezTo>
                  <a:lnTo>
                    <a:pt x="12167" y="1165"/>
                  </a:lnTo>
                  <a:cubicBezTo>
                    <a:pt x="11870" y="1165"/>
                    <a:pt x="11528" y="1188"/>
                    <a:pt x="11231" y="1211"/>
                  </a:cubicBezTo>
                  <a:lnTo>
                    <a:pt x="11231" y="1211"/>
                  </a:lnTo>
                  <a:cubicBezTo>
                    <a:pt x="10637" y="1233"/>
                    <a:pt x="10090" y="1279"/>
                    <a:pt x="9633" y="1188"/>
                  </a:cubicBezTo>
                  <a:lnTo>
                    <a:pt x="9633" y="1188"/>
                  </a:lnTo>
                  <a:cubicBezTo>
                    <a:pt x="8401" y="891"/>
                    <a:pt x="7533" y="183"/>
                    <a:pt x="6483" y="24"/>
                  </a:cubicBezTo>
                  <a:lnTo>
                    <a:pt x="6483" y="24"/>
                  </a:lnTo>
                  <a:cubicBezTo>
                    <a:pt x="6415" y="1"/>
                    <a:pt x="6323" y="1"/>
                    <a:pt x="6255" y="1"/>
                  </a:cubicBezTo>
                  <a:lnTo>
                    <a:pt x="6255" y="1"/>
                  </a:lnTo>
                  <a:cubicBezTo>
                    <a:pt x="5776" y="1"/>
                    <a:pt x="5068" y="161"/>
                    <a:pt x="4292" y="34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6"/>
            <p:cNvSpPr/>
            <p:nvPr/>
          </p:nvSpPr>
          <p:spPr>
            <a:xfrm>
              <a:off x="950825" y="3673200"/>
              <a:ext cx="520450" cy="178075"/>
            </a:xfrm>
            <a:custGeom>
              <a:rect b="b" l="l" r="r" t="t"/>
              <a:pathLst>
                <a:path extrusionOk="0" h="7123" w="20818">
                  <a:moveTo>
                    <a:pt x="3493" y="4018"/>
                  </a:moveTo>
                  <a:cubicBezTo>
                    <a:pt x="5570" y="5661"/>
                    <a:pt x="7305" y="4817"/>
                    <a:pt x="9154" y="5273"/>
                  </a:cubicBezTo>
                  <a:lnTo>
                    <a:pt x="9154" y="5273"/>
                  </a:lnTo>
                  <a:cubicBezTo>
                    <a:pt x="11025" y="5707"/>
                    <a:pt x="10592" y="7122"/>
                    <a:pt x="12943" y="6871"/>
                  </a:cubicBezTo>
                  <a:lnTo>
                    <a:pt x="12943" y="6871"/>
                  </a:lnTo>
                  <a:cubicBezTo>
                    <a:pt x="15317" y="6643"/>
                    <a:pt x="18718" y="4201"/>
                    <a:pt x="20817" y="5228"/>
                  </a:cubicBezTo>
                  <a:lnTo>
                    <a:pt x="20817" y="5228"/>
                  </a:lnTo>
                  <a:cubicBezTo>
                    <a:pt x="19676" y="4132"/>
                    <a:pt x="17417" y="3790"/>
                    <a:pt x="15385" y="4223"/>
                  </a:cubicBezTo>
                  <a:lnTo>
                    <a:pt x="15385" y="4223"/>
                  </a:lnTo>
                  <a:cubicBezTo>
                    <a:pt x="13354" y="4657"/>
                    <a:pt x="13262" y="3493"/>
                    <a:pt x="12144" y="3014"/>
                  </a:cubicBezTo>
                  <a:lnTo>
                    <a:pt x="12144" y="3014"/>
                  </a:lnTo>
                  <a:cubicBezTo>
                    <a:pt x="11003" y="2534"/>
                    <a:pt x="10546" y="2854"/>
                    <a:pt x="9245" y="2945"/>
                  </a:cubicBezTo>
                  <a:lnTo>
                    <a:pt x="9245" y="2945"/>
                  </a:lnTo>
                  <a:cubicBezTo>
                    <a:pt x="7921" y="3014"/>
                    <a:pt x="7670" y="2260"/>
                    <a:pt x="6757" y="2078"/>
                  </a:cubicBezTo>
                  <a:lnTo>
                    <a:pt x="6757" y="2078"/>
                  </a:lnTo>
                  <a:cubicBezTo>
                    <a:pt x="6369" y="1987"/>
                    <a:pt x="6141" y="2032"/>
                    <a:pt x="5844" y="2055"/>
                  </a:cubicBezTo>
                  <a:lnTo>
                    <a:pt x="5844" y="2055"/>
                  </a:lnTo>
                  <a:cubicBezTo>
                    <a:pt x="5433" y="2123"/>
                    <a:pt x="4954" y="2169"/>
                    <a:pt x="3858" y="1964"/>
                  </a:cubicBezTo>
                  <a:lnTo>
                    <a:pt x="3858" y="1964"/>
                  </a:lnTo>
                  <a:cubicBezTo>
                    <a:pt x="1941" y="1576"/>
                    <a:pt x="1" y="1"/>
                    <a:pt x="1" y="1"/>
                  </a:cubicBezTo>
                  <a:lnTo>
                    <a:pt x="1" y="1"/>
                  </a:lnTo>
                  <a:cubicBezTo>
                    <a:pt x="1" y="1"/>
                    <a:pt x="937" y="1987"/>
                    <a:pt x="3493" y="401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6"/>
            <p:cNvSpPr/>
            <p:nvPr/>
          </p:nvSpPr>
          <p:spPr>
            <a:xfrm>
              <a:off x="1411900" y="3183025"/>
              <a:ext cx="204875" cy="582650"/>
            </a:xfrm>
            <a:custGeom>
              <a:rect b="b" l="l" r="r" t="t"/>
              <a:pathLst>
                <a:path extrusionOk="0" h="23306" w="8195">
                  <a:moveTo>
                    <a:pt x="4543" y="5684"/>
                  </a:moveTo>
                  <a:cubicBezTo>
                    <a:pt x="4406" y="7122"/>
                    <a:pt x="2648" y="8309"/>
                    <a:pt x="2192" y="9633"/>
                  </a:cubicBezTo>
                  <a:lnTo>
                    <a:pt x="2192" y="9633"/>
                  </a:lnTo>
                  <a:cubicBezTo>
                    <a:pt x="1484" y="11733"/>
                    <a:pt x="2694" y="14541"/>
                    <a:pt x="1918" y="16595"/>
                  </a:cubicBezTo>
                  <a:lnTo>
                    <a:pt x="1918" y="16595"/>
                  </a:lnTo>
                  <a:cubicBezTo>
                    <a:pt x="1" y="21662"/>
                    <a:pt x="1461" y="23305"/>
                    <a:pt x="1461" y="23305"/>
                  </a:cubicBezTo>
                  <a:lnTo>
                    <a:pt x="1461" y="23305"/>
                  </a:lnTo>
                  <a:cubicBezTo>
                    <a:pt x="1941" y="22073"/>
                    <a:pt x="5775" y="19402"/>
                    <a:pt x="6141" y="16435"/>
                  </a:cubicBezTo>
                  <a:lnTo>
                    <a:pt x="6141" y="16435"/>
                  </a:lnTo>
                  <a:cubicBezTo>
                    <a:pt x="6529" y="13468"/>
                    <a:pt x="8195" y="13376"/>
                    <a:pt x="8126" y="10044"/>
                  </a:cubicBezTo>
                  <a:lnTo>
                    <a:pt x="8126" y="10044"/>
                  </a:lnTo>
                  <a:cubicBezTo>
                    <a:pt x="8081" y="7602"/>
                    <a:pt x="7305" y="6620"/>
                    <a:pt x="7328" y="5296"/>
                  </a:cubicBezTo>
                  <a:lnTo>
                    <a:pt x="7328" y="5296"/>
                  </a:lnTo>
                  <a:cubicBezTo>
                    <a:pt x="7419" y="2534"/>
                    <a:pt x="6848" y="731"/>
                    <a:pt x="6095" y="1"/>
                  </a:cubicBezTo>
                  <a:lnTo>
                    <a:pt x="6095" y="1"/>
                  </a:lnTo>
                  <a:cubicBezTo>
                    <a:pt x="6095" y="1"/>
                    <a:pt x="6095" y="1"/>
                    <a:pt x="6095" y="1"/>
                  </a:cubicBezTo>
                  <a:lnTo>
                    <a:pt x="6095" y="1"/>
                  </a:lnTo>
                  <a:cubicBezTo>
                    <a:pt x="6095" y="2420"/>
                    <a:pt x="4954" y="1895"/>
                    <a:pt x="4543" y="56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6"/>
            <p:cNvSpPr/>
            <p:nvPr/>
          </p:nvSpPr>
          <p:spPr>
            <a:xfrm>
              <a:off x="1448425" y="3183025"/>
              <a:ext cx="168350" cy="582650"/>
            </a:xfrm>
            <a:custGeom>
              <a:rect b="b" l="l" r="r" t="t"/>
              <a:pathLst>
                <a:path extrusionOk="0" h="23306" w="6734">
                  <a:moveTo>
                    <a:pt x="4702" y="4885"/>
                  </a:moveTo>
                  <a:cubicBezTo>
                    <a:pt x="4223" y="8241"/>
                    <a:pt x="3561" y="8697"/>
                    <a:pt x="3059" y="11071"/>
                  </a:cubicBezTo>
                  <a:lnTo>
                    <a:pt x="3059" y="11071"/>
                  </a:lnTo>
                  <a:cubicBezTo>
                    <a:pt x="2580" y="13422"/>
                    <a:pt x="3242" y="16161"/>
                    <a:pt x="1941" y="18284"/>
                  </a:cubicBezTo>
                  <a:lnTo>
                    <a:pt x="1941" y="18284"/>
                  </a:lnTo>
                  <a:cubicBezTo>
                    <a:pt x="617" y="20407"/>
                    <a:pt x="0" y="21845"/>
                    <a:pt x="0" y="23305"/>
                  </a:cubicBezTo>
                  <a:lnTo>
                    <a:pt x="0" y="23305"/>
                  </a:lnTo>
                  <a:cubicBezTo>
                    <a:pt x="480" y="22073"/>
                    <a:pt x="4314" y="19402"/>
                    <a:pt x="4680" y="16435"/>
                  </a:cubicBezTo>
                  <a:lnTo>
                    <a:pt x="4680" y="16435"/>
                  </a:lnTo>
                  <a:cubicBezTo>
                    <a:pt x="5068" y="13468"/>
                    <a:pt x="6734" y="13376"/>
                    <a:pt x="6665" y="10044"/>
                  </a:cubicBezTo>
                  <a:lnTo>
                    <a:pt x="6665" y="10044"/>
                  </a:lnTo>
                  <a:cubicBezTo>
                    <a:pt x="6620" y="7602"/>
                    <a:pt x="5844" y="6620"/>
                    <a:pt x="5867" y="5296"/>
                  </a:cubicBezTo>
                  <a:lnTo>
                    <a:pt x="5867" y="5296"/>
                  </a:lnTo>
                  <a:cubicBezTo>
                    <a:pt x="5958" y="2534"/>
                    <a:pt x="5387" y="731"/>
                    <a:pt x="4634" y="1"/>
                  </a:cubicBezTo>
                  <a:lnTo>
                    <a:pt x="4634" y="1"/>
                  </a:lnTo>
                  <a:cubicBezTo>
                    <a:pt x="4725" y="115"/>
                    <a:pt x="5182" y="1348"/>
                    <a:pt x="4702" y="488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6"/>
            <p:cNvSpPr/>
            <p:nvPr/>
          </p:nvSpPr>
          <p:spPr>
            <a:xfrm>
              <a:off x="1072375" y="3977350"/>
              <a:ext cx="528425" cy="280775"/>
            </a:xfrm>
            <a:custGeom>
              <a:rect b="b" l="l" r="r" t="t"/>
              <a:pathLst>
                <a:path extrusionOk="0" h="11231" w="21137">
                  <a:moveTo>
                    <a:pt x="1" y="23"/>
                  </a:moveTo>
                  <a:cubicBezTo>
                    <a:pt x="92" y="1051"/>
                    <a:pt x="1165" y="2625"/>
                    <a:pt x="3379" y="4269"/>
                  </a:cubicBezTo>
                  <a:lnTo>
                    <a:pt x="3379" y="4269"/>
                  </a:lnTo>
                  <a:cubicBezTo>
                    <a:pt x="4429" y="5068"/>
                    <a:pt x="4703" y="6278"/>
                    <a:pt x="6597" y="7830"/>
                  </a:cubicBezTo>
                  <a:lnTo>
                    <a:pt x="6597" y="7830"/>
                  </a:lnTo>
                  <a:cubicBezTo>
                    <a:pt x="9176" y="9975"/>
                    <a:pt x="10272" y="8720"/>
                    <a:pt x="12828" y="10272"/>
                  </a:cubicBezTo>
                  <a:lnTo>
                    <a:pt x="12828" y="10272"/>
                  </a:lnTo>
                  <a:cubicBezTo>
                    <a:pt x="14426" y="11231"/>
                    <a:pt x="16777" y="11071"/>
                    <a:pt x="18603" y="10911"/>
                  </a:cubicBezTo>
                  <a:lnTo>
                    <a:pt x="18603" y="10911"/>
                  </a:lnTo>
                  <a:cubicBezTo>
                    <a:pt x="19722" y="10820"/>
                    <a:pt x="20658" y="10728"/>
                    <a:pt x="21137" y="10888"/>
                  </a:cubicBezTo>
                  <a:lnTo>
                    <a:pt x="21137" y="10888"/>
                  </a:lnTo>
                  <a:cubicBezTo>
                    <a:pt x="21137" y="10888"/>
                    <a:pt x="20749" y="8697"/>
                    <a:pt x="15590" y="7054"/>
                  </a:cubicBezTo>
                  <a:lnTo>
                    <a:pt x="15590" y="7054"/>
                  </a:lnTo>
                  <a:cubicBezTo>
                    <a:pt x="13513" y="6392"/>
                    <a:pt x="12052" y="3698"/>
                    <a:pt x="9952" y="2945"/>
                  </a:cubicBezTo>
                  <a:lnTo>
                    <a:pt x="9952" y="2945"/>
                  </a:lnTo>
                  <a:cubicBezTo>
                    <a:pt x="9382" y="2740"/>
                    <a:pt x="8674" y="2740"/>
                    <a:pt x="7944" y="2740"/>
                  </a:cubicBezTo>
                  <a:lnTo>
                    <a:pt x="7944" y="2740"/>
                  </a:lnTo>
                  <a:cubicBezTo>
                    <a:pt x="7031" y="2762"/>
                    <a:pt x="6095" y="2762"/>
                    <a:pt x="5410" y="2329"/>
                  </a:cubicBezTo>
                  <a:lnTo>
                    <a:pt x="5410" y="2329"/>
                  </a:lnTo>
                  <a:cubicBezTo>
                    <a:pt x="2192" y="297"/>
                    <a:pt x="1895" y="1507"/>
                    <a:pt x="1" y="1"/>
                  </a:cubicBezTo>
                  <a:lnTo>
                    <a:pt x="1" y="1"/>
                  </a:lnTo>
                  <a:cubicBezTo>
                    <a:pt x="1" y="1"/>
                    <a:pt x="1" y="1"/>
                    <a:pt x="1" y="2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6"/>
            <p:cNvSpPr/>
            <p:nvPr/>
          </p:nvSpPr>
          <p:spPr>
            <a:xfrm>
              <a:off x="1072375" y="3977925"/>
              <a:ext cx="528425" cy="280200"/>
            </a:xfrm>
            <a:custGeom>
              <a:rect b="b" l="l" r="r" t="t"/>
              <a:pathLst>
                <a:path extrusionOk="0" h="11208" w="21137">
                  <a:moveTo>
                    <a:pt x="3379" y="4246"/>
                  </a:moveTo>
                  <a:cubicBezTo>
                    <a:pt x="4429" y="5045"/>
                    <a:pt x="4703" y="6255"/>
                    <a:pt x="6597" y="7807"/>
                  </a:cubicBezTo>
                  <a:lnTo>
                    <a:pt x="6597" y="7807"/>
                  </a:lnTo>
                  <a:cubicBezTo>
                    <a:pt x="9176" y="9952"/>
                    <a:pt x="10272" y="8697"/>
                    <a:pt x="12828" y="10249"/>
                  </a:cubicBezTo>
                  <a:lnTo>
                    <a:pt x="12828" y="10249"/>
                  </a:lnTo>
                  <a:cubicBezTo>
                    <a:pt x="14426" y="11208"/>
                    <a:pt x="16777" y="11048"/>
                    <a:pt x="18603" y="10888"/>
                  </a:cubicBezTo>
                  <a:lnTo>
                    <a:pt x="18603" y="10888"/>
                  </a:lnTo>
                  <a:cubicBezTo>
                    <a:pt x="19722" y="10797"/>
                    <a:pt x="20658" y="10705"/>
                    <a:pt x="21137" y="10865"/>
                  </a:cubicBezTo>
                  <a:lnTo>
                    <a:pt x="21137" y="10865"/>
                  </a:lnTo>
                  <a:cubicBezTo>
                    <a:pt x="19973" y="9952"/>
                    <a:pt x="18489" y="9541"/>
                    <a:pt x="16001" y="9245"/>
                  </a:cubicBezTo>
                  <a:lnTo>
                    <a:pt x="16001" y="9245"/>
                  </a:lnTo>
                  <a:cubicBezTo>
                    <a:pt x="13513" y="8948"/>
                    <a:pt x="11778" y="6734"/>
                    <a:pt x="9633" y="5638"/>
                  </a:cubicBezTo>
                  <a:lnTo>
                    <a:pt x="9633" y="5638"/>
                  </a:lnTo>
                  <a:cubicBezTo>
                    <a:pt x="7487" y="4543"/>
                    <a:pt x="6711" y="4794"/>
                    <a:pt x="3767" y="3059"/>
                  </a:cubicBezTo>
                  <a:lnTo>
                    <a:pt x="3767" y="3059"/>
                  </a:lnTo>
                  <a:cubicBezTo>
                    <a:pt x="708" y="1256"/>
                    <a:pt x="46" y="115"/>
                    <a:pt x="1" y="0"/>
                  </a:cubicBezTo>
                  <a:lnTo>
                    <a:pt x="1" y="0"/>
                  </a:lnTo>
                  <a:cubicBezTo>
                    <a:pt x="92" y="1028"/>
                    <a:pt x="1165" y="2602"/>
                    <a:pt x="3379" y="424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6"/>
            <p:cNvSpPr/>
            <p:nvPr/>
          </p:nvSpPr>
          <p:spPr>
            <a:xfrm>
              <a:off x="1499200" y="3289175"/>
              <a:ext cx="280775" cy="624850"/>
            </a:xfrm>
            <a:custGeom>
              <a:rect b="b" l="l" r="r" t="t"/>
              <a:pathLst>
                <a:path extrusionOk="0" h="24994" w="11231">
                  <a:moveTo>
                    <a:pt x="8264" y="0"/>
                  </a:moveTo>
                  <a:cubicBezTo>
                    <a:pt x="8218" y="1712"/>
                    <a:pt x="7670" y="4063"/>
                    <a:pt x="7054" y="6323"/>
                  </a:cubicBezTo>
                  <a:cubicBezTo>
                    <a:pt x="6689" y="7647"/>
                    <a:pt x="6917" y="9541"/>
                    <a:pt x="5342" y="10888"/>
                  </a:cubicBezTo>
                  <a:cubicBezTo>
                    <a:pt x="4178" y="11869"/>
                    <a:pt x="3470" y="12212"/>
                    <a:pt x="2694" y="13787"/>
                  </a:cubicBezTo>
                  <a:cubicBezTo>
                    <a:pt x="2283" y="14608"/>
                    <a:pt x="2078" y="16161"/>
                    <a:pt x="1781" y="17005"/>
                  </a:cubicBezTo>
                  <a:cubicBezTo>
                    <a:pt x="868" y="19584"/>
                    <a:pt x="1" y="22301"/>
                    <a:pt x="389" y="24994"/>
                  </a:cubicBezTo>
                  <a:cubicBezTo>
                    <a:pt x="1279" y="22803"/>
                    <a:pt x="4269" y="21114"/>
                    <a:pt x="6187" y="19721"/>
                  </a:cubicBezTo>
                  <a:cubicBezTo>
                    <a:pt x="8515" y="17987"/>
                    <a:pt x="8469" y="15202"/>
                    <a:pt x="9976" y="12714"/>
                  </a:cubicBezTo>
                  <a:cubicBezTo>
                    <a:pt x="11003" y="11071"/>
                    <a:pt x="11231" y="7692"/>
                    <a:pt x="10546" y="5821"/>
                  </a:cubicBezTo>
                  <a:cubicBezTo>
                    <a:pt x="10044" y="4428"/>
                    <a:pt x="9633" y="1598"/>
                    <a:pt x="8264" y="0"/>
                  </a:cubicBezTo>
                  <a:close/>
                </a:path>
              </a:pathLst>
            </a:custGeom>
            <a:solidFill>
              <a:srgbClr val="FFFFFF"/>
            </a:solid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6"/>
            <p:cNvSpPr/>
            <p:nvPr/>
          </p:nvSpPr>
          <p:spPr>
            <a:xfrm>
              <a:off x="1508900" y="3292025"/>
              <a:ext cx="228300" cy="622000"/>
            </a:xfrm>
            <a:custGeom>
              <a:rect b="b" l="l" r="r" t="t"/>
              <a:pathLst>
                <a:path extrusionOk="0" fill="none" h="24880" w="9132">
                  <a:moveTo>
                    <a:pt x="7921" y="0"/>
                  </a:moveTo>
                  <a:cubicBezTo>
                    <a:pt x="7921" y="0"/>
                    <a:pt x="9131" y="3516"/>
                    <a:pt x="8378" y="8058"/>
                  </a:cubicBezTo>
                  <a:cubicBezTo>
                    <a:pt x="7647" y="12349"/>
                    <a:pt x="5411" y="12098"/>
                    <a:pt x="3904" y="16777"/>
                  </a:cubicBezTo>
                  <a:cubicBezTo>
                    <a:pt x="3082" y="19288"/>
                    <a:pt x="960" y="19630"/>
                    <a:pt x="1" y="24880"/>
                  </a:cubicBezTo>
                </a:path>
              </a:pathLst>
            </a:custGeom>
            <a:noFill/>
            <a:ln cap="rnd"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6"/>
            <p:cNvSpPr/>
            <p:nvPr/>
          </p:nvSpPr>
          <p:spPr>
            <a:xfrm>
              <a:off x="786500" y="3468800"/>
              <a:ext cx="586050" cy="181600"/>
            </a:xfrm>
            <a:custGeom>
              <a:rect b="b" l="l" r="r" t="t"/>
              <a:pathLst>
                <a:path extrusionOk="0" h="7264" w="23442">
                  <a:moveTo>
                    <a:pt x="12300" y="0"/>
                  </a:moveTo>
                  <a:cubicBezTo>
                    <a:pt x="10354" y="0"/>
                    <a:pt x="9658" y="736"/>
                    <a:pt x="7327" y="1055"/>
                  </a:cubicBezTo>
                  <a:cubicBezTo>
                    <a:pt x="6126" y="1215"/>
                    <a:pt x="4930" y="1288"/>
                    <a:pt x="3807" y="1288"/>
                  </a:cubicBezTo>
                  <a:cubicBezTo>
                    <a:pt x="2369" y="1288"/>
                    <a:pt x="1051" y="1169"/>
                    <a:pt x="0" y="964"/>
                  </a:cubicBezTo>
                  <a:lnTo>
                    <a:pt x="0" y="964"/>
                  </a:lnTo>
                  <a:cubicBezTo>
                    <a:pt x="0" y="964"/>
                    <a:pt x="982" y="3110"/>
                    <a:pt x="5181" y="4844"/>
                  </a:cubicBezTo>
                  <a:cubicBezTo>
                    <a:pt x="6291" y="5303"/>
                    <a:pt x="7237" y="5452"/>
                    <a:pt x="8084" y="5452"/>
                  </a:cubicBezTo>
                  <a:cubicBezTo>
                    <a:pt x="9663" y="5452"/>
                    <a:pt x="10900" y="4934"/>
                    <a:pt x="12220" y="4934"/>
                  </a:cubicBezTo>
                  <a:cubicBezTo>
                    <a:pt x="12872" y="4934"/>
                    <a:pt x="13545" y="5060"/>
                    <a:pt x="14289" y="5438"/>
                  </a:cubicBezTo>
                  <a:cubicBezTo>
                    <a:pt x="15208" y="5908"/>
                    <a:pt x="16122" y="6022"/>
                    <a:pt x="17032" y="6022"/>
                  </a:cubicBezTo>
                  <a:cubicBezTo>
                    <a:pt x="17894" y="6022"/>
                    <a:pt x="18754" y="5919"/>
                    <a:pt x="19613" y="5919"/>
                  </a:cubicBezTo>
                  <a:cubicBezTo>
                    <a:pt x="20887" y="5919"/>
                    <a:pt x="22160" y="6145"/>
                    <a:pt x="23442" y="7264"/>
                  </a:cubicBezTo>
                  <a:cubicBezTo>
                    <a:pt x="23442" y="7264"/>
                    <a:pt x="21775" y="3452"/>
                    <a:pt x="18831" y="2653"/>
                  </a:cubicBezTo>
                  <a:cubicBezTo>
                    <a:pt x="16320" y="1945"/>
                    <a:pt x="14837" y="211"/>
                    <a:pt x="13239" y="51"/>
                  </a:cubicBezTo>
                  <a:cubicBezTo>
                    <a:pt x="12893" y="16"/>
                    <a:pt x="12583" y="0"/>
                    <a:pt x="1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6"/>
            <p:cNvSpPr/>
            <p:nvPr/>
          </p:nvSpPr>
          <p:spPr>
            <a:xfrm>
              <a:off x="786500" y="3463225"/>
              <a:ext cx="586050" cy="187175"/>
            </a:xfrm>
            <a:custGeom>
              <a:rect b="b" l="l" r="r" t="t"/>
              <a:pathLst>
                <a:path extrusionOk="0" fill="none" h="7487" w="23442">
                  <a:moveTo>
                    <a:pt x="23442" y="7487"/>
                  </a:moveTo>
                  <a:cubicBezTo>
                    <a:pt x="23442" y="7487"/>
                    <a:pt x="21775" y="3675"/>
                    <a:pt x="18831" y="2876"/>
                  </a:cubicBezTo>
                  <a:cubicBezTo>
                    <a:pt x="16320" y="2168"/>
                    <a:pt x="14837" y="434"/>
                    <a:pt x="13239" y="274"/>
                  </a:cubicBezTo>
                  <a:cubicBezTo>
                    <a:pt x="10523" y="0"/>
                    <a:pt x="9998" y="913"/>
                    <a:pt x="7327" y="1278"/>
                  </a:cubicBezTo>
                  <a:cubicBezTo>
                    <a:pt x="4588" y="1643"/>
                    <a:pt x="1872" y="1552"/>
                    <a:pt x="0" y="1187"/>
                  </a:cubicBezTo>
                  <a:cubicBezTo>
                    <a:pt x="0" y="1187"/>
                    <a:pt x="982" y="3333"/>
                    <a:pt x="5181" y="5067"/>
                  </a:cubicBezTo>
                  <a:cubicBezTo>
                    <a:pt x="9381" y="6802"/>
                    <a:pt x="11230" y="4109"/>
                    <a:pt x="14289" y="5661"/>
                  </a:cubicBezTo>
                  <a:cubicBezTo>
                    <a:pt x="17370" y="7236"/>
                    <a:pt x="20383" y="4816"/>
                    <a:pt x="23442" y="7487"/>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6"/>
            <p:cNvSpPr/>
            <p:nvPr/>
          </p:nvSpPr>
          <p:spPr>
            <a:xfrm>
              <a:off x="786500" y="3492875"/>
              <a:ext cx="586050" cy="157525"/>
            </a:xfrm>
            <a:custGeom>
              <a:rect b="b" l="l" r="r" t="t"/>
              <a:pathLst>
                <a:path extrusionOk="0" fill="none" h="6301" w="23442">
                  <a:moveTo>
                    <a:pt x="0" y="1"/>
                  </a:moveTo>
                  <a:cubicBezTo>
                    <a:pt x="0" y="1"/>
                    <a:pt x="502" y="435"/>
                    <a:pt x="3424" y="1393"/>
                  </a:cubicBezTo>
                  <a:cubicBezTo>
                    <a:pt x="6346" y="2352"/>
                    <a:pt x="8993" y="1119"/>
                    <a:pt x="11253" y="1553"/>
                  </a:cubicBezTo>
                  <a:cubicBezTo>
                    <a:pt x="13513" y="1987"/>
                    <a:pt x="13262" y="2786"/>
                    <a:pt x="15430" y="3014"/>
                  </a:cubicBezTo>
                  <a:cubicBezTo>
                    <a:pt x="17598" y="3265"/>
                    <a:pt x="20999" y="3105"/>
                    <a:pt x="23442" y="6301"/>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6"/>
            <p:cNvSpPr/>
            <p:nvPr/>
          </p:nvSpPr>
          <p:spPr>
            <a:xfrm>
              <a:off x="1221325" y="2918250"/>
              <a:ext cx="206575" cy="624875"/>
            </a:xfrm>
            <a:custGeom>
              <a:rect b="b" l="l" r="r" t="t"/>
              <a:pathLst>
                <a:path extrusionOk="0" h="24995" w="8263">
                  <a:moveTo>
                    <a:pt x="6414" y="1"/>
                  </a:moveTo>
                  <a:cubicBezTo>
                    <a:pt x="6072" y="1941"/>
                    <a:pt x="5090" y="4566"/>
                    <a:pt x="3698" y="7054"/>
                  </a:cubicBezTo>
                  <a:cubicBezTo>
                    <a:pt x="2328" y="9473"/>
                    <a:pt x="1255" y="9610"/>
                    <a:pt x="479" y="12327"/>
                  </a:cubicBezTo>
                  <a:cubicBezTo>
                    <a:pt x="0" y="13901"/>
                    <a:pt x="1096" y="15979"/>
                    <a:pt x="799" y="18672"/>
                  </a:cubicBezTo>
                  <a:cubicBezTo>
                    <a:pt x="457" y="21799"/>
                    <a:pt x="2511" y="24995"/>
                    <a:pt x="2511" y="24995"/>
                  </a:cubicBezTo>
                  <a:cubicBezTo>
                    <a:pt x="2716" y="21434"/>
                    <a:pt x="5547" y="18923"/>
                    <a:pt x="5227" y="15385"/>
                  </a:cubicBezTo>
                  <a:cubicBezTo>
                    <a:pt x="5022" y="13217"/>
                    <a:pt x="6482" y="12418"/>
                    <a:pt x="7121" y="10478"/>
                  </a:cubicBezTo>
                  <a:cubicBezTo>
                    <a:pt x="7487" y="9382"/>
                    <a:pt x="7190" y="8309"/>
                    <a:pt x="7464" y="6552"/>
                  </a:cubicBezTo>
                  <a:cubicBezTo>
                    <a:pt x="8263" y="1713"/>
                    <a:pt x="6414" y="1"/>
                    <a:pt x="6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6"/>
            <p:cNvSpPr/>
            <p:nvPr/>
          </p:nvSpPr>
          <p:spPr>
            <a:xfrm>
              <a:off x="1221325" y="2918250"/>
              <a:ext cx="206575" cy="624875"/>
            </a:xfrm>
            <a:custGeom>
              <a:rect b="b" l="l" r="r" t="t"/>
              <a:pathLst>
                <a:path extrusionOk="0" fill="none" h="24995" w="8263">
                  <a:moveTo>
                    <a:pt x="2511" y="24995"/>
                  </a:moveTo>
                  <a:cubicBezTo>
                    <a:pt x="2511" y="24995"/>
                    <a:pt x="457" y="21799"/>
                    <a:pt x="799" y="18672"/>
                  </a:cubicBezTo>
                  <a:cubicBezTo>
                    <a:pt x="1096" y="15979"/>
                    <a:pt x="0" y="13901"/>
                    <a:pt x="479" y="12327"/>
                  </a:cubicBezTo>
                  <a:cubicBezTo>
                    <a:pt x="1255" y="9610"/>
                    <a:pt x="2328" y="9473"/>
                    <a:pt x="3698" y="7054"/>
                  </a:cubicBezTo>
                  <a:cubicBezTo>
                    <a:pt x="5090" y="4566"/>
                    <a:pt x="6072" y="1941"/>
                    <a:pt x="6414" y="1"/>
                  </a:cubicBezTo>
                  <a:cubicBezTo>
                    <a:pt x="6414" y="1"/>
                    <a:pt x="8263" y="1713"/>
                    <a:pt x="7464" y="6552"/>
                  </a:cubicBezTo>
                  <a:cubicBezTo>
                    <a:pt x="7190" y="8309"/>
                    <a:pt x="7487" y="9382"/>
                    <a:pt x="7121" y="10478"/>
                  </a:cubicBezTo>
                  <a:cubicBezTo>
                    <a:pt x="6482" y="12418"/>
                    <a:pt x="5022" y="13217"/>
                    <a:pt x="5227" y="15385"/>
                  </a:cubicBezTo>
                  <a:cubicBezTo>
                    <a:pt x="5547" y="18923"/>
                    <a:pt x="2716" y="21434"/>
                    <a:pt x="2511" y="24995"/>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6"/>
            <p:cNvSpPr/>
            <p:nvPr/>
          </p:nvSpPr>
          <p:spPr>
            <a:xfrm>
              <a:off x="1253850" y="2918250"/>
              <a:ext cx="140400" cy="624875"/>
            </a:xfrm>
            <a:custGeom>
              <a:rect b="b" l="l" r="r" t="t"/>
              <a:pathLst>
                <a:path extrusionOk="0" fill="none" h="24995" w="5616">
                  <a:moveTo>
                    <a:pt x="5113" y="1"/>
                  </a:moveTo>
                  <a:cubicBezTo>
                    <a:pt x="5113" y="1"/>
                    <a:pt x="5615" y="1233"/>
                    <a:pt x="5296" y="3767"/>
                  </a:cubicBezTo>
                  <a:cubicBezTo>
                    <a:pt x="4862" y="6894"/>
                    <a:pt x="2739" y="9040"/>
                    <a:pt x="2283" y="11368"/>
                  </a:cubicBezTo>
                  <a:cubicBezTo>
                    <a:pt x="1826" y="13696"/>
                    <a:pt x="2693" y="13765"/>
                    <a:pt x="2077" y="15933"/>
                  </a:cubicBezTo>
                  <a:cubicBezTo>
                    <a:pt x="1484" y="18079"/>
                    <a:pt x="0" y="21343"/>
                    <a:pt x="1210" y="24995"/>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6"/>
            <p:cNvSpPr/>
            <p:nvPr/>
          </p:nvSpPr>
          <p:spPr>
            <a:xfrm>
              <a:off x="854400" y="2766475"/>
              <a:ext cx="357800" cy="686500"/>
            </a:xfrm>
            <a:custGeom>
              <a:rect b="b" l="l" r="r" t="t"/>
              <a:pathLst>
                <a:path extrusionOk="0" fill="none" h="27460" w="14312">
                  <a:moveTo>
                    <a:pt x="14312" y="27459"/>
                  </a:moveTo>
                  <a:cubicBezTo>
                    <a:pt x="11869" y="27254"/>
                    <a:pt x="10797" y="24994"/>
                    <a:pt x="8628" y="23830"/>
                  </a:cubicBezTo>
                  <a:cubicBezTo>
                    <a:pt x="4931" y="21867"/>
                    <a:pt x="4885" y="21114"/>
                    <a:pt x="4269" y="18740"/>
                  </a:cubicBezTo>
                  <a:cubicBezTo>
                    <a:pt x="3538" y="15932"/>
                    <a:pt x="1324" y="15316"/>
                    <a:pt x="1233" y="13741"/>
                  </a:cubicBezTo>
                  <a:cubicBezTo>
                    <a:pt x="1073" y="11139"/>
                    <a:pt x="2443" y="9176"/>
                    <a:pt x="1963" y="6597"/>
                  </a:cubicBezTo>
                  <a:cubicBezTo>
                    <a:pt x="1530" y="4200"/>
                    <a:pt x="0" y="2055"/>
                    <a:pt x="685" y="0"/>
                  </a:cubicBezTo>
                  <a:cubicBezTo>
                    <a:pt x="1507" y="1210"/>
                    <a:pt x="3652" y="959"/>
                    <a:pt x="4999" y="4314"/>
                  </a:cubicBezTo>
                  <a:cubicBezTo>
                    <a:pt x="5547" y="5707"/>
                    <a:pt x="7624" y="7715"/>
                    <a:pt x="8377" y="9016"/>
                  </a:cubicBezTo>
                  <a:cubicBezTo>
                    <a:pt x="8925" y="9975"/>
                    <a:pt x="9130" y="10591"/>
                    <a:pt x="9016" y="12166"/>
                  </a:cubicBezTo>
                  <a:cubicBezTo>
                    <a:pt x="8879" y="13924"/>
                    <a:pt x="8309" y="15750"/>
                    <a:pt x="8925" y="17416"/>
                  </a:cubicBezTo>
                  <a:cubicBezTo>
                    <a:pt x="9747" y="19653"/>
                    <a:pt x="11755" y="19356"/>
                    <a:pt x="13376" y="22940"/>
                  </a:cubicBezTo>
                  <a:cubicBezTo>
                    <a:pt x="14084" y="24469"/>
                    <a:pt x="14312" y="25930"/>
                    <a:pt x="14312" y="27459"/>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6"/>
            <p:cNvSpPr/>
            <p:nvPr/>
          </p:nvSpPr>
          <p:spPr>
            <a:xfrm>
              <a:off x="868100" y="2774450"/>
              <a:ext cx="801175" cy="1586950"/>
            </a:xfrm>
            <a:custGeom>
              <a:rect b="b" l="l" r="r" t="t"/>
              <a:pathLst>
                <a:path extrusionOk="0" h="63478" w="32047">
                  <a:moveTo>
                    <a:pt x="0" y="92"/>
                  </a:moveTo>
                  <a:cubicBezTo>
                    <a:pt x="320" y="1439"/>
                    <a:pt x="1119" y="2329"/>
                    <a:pt x="1872" y="3151"/>
                  </a:cubicBezTo>
                  <a:lnTo>
                    <a:pt x="1872" y="3151"/>
                  </a:lnTo>
                  <a:cubicBezTo>
                    <a:pt x="2488" y="3836"/>
                    <a:pt x="3082" y="4498"/>
                    <a:pt x="3310" y="5342"/>
                  </a:cubicBezTo>
                  <a:lnTo>
                    <a:pt x="3310" y="5342"/>
                  </a:lnTo>
                  <a:cubicBezTo>
                    <a:pt x="3926" y="7465"/>
                    <a:pt x="3561" y="9656"/>
                    <a:pt x="3310" y="11140"/>
                  </a:cubicBezTo>
                  <a:lnTo>
                    <a:pt x="3310" y="11140"/>
                  </a:lnTo>
                  <a:cubicBezTo>
                    <a:pt x="2853" y="13810"/>
                    <a:pt x="5136" y="16116"/>
                    <a:pt x="7327" y="18352"/>
                  </a:cubicBezTo>
                  <a:lnTo>
                    <a:pt x="7327" y="18352"/>
                  </a:lnTo>
                  <a:cubicBezTo>
                    <a:pt x="8651" y="19722"/>
                    <a:pt x="10020" y="21114"/>
                    <a:pt x="10774" y="22575"/>
                  </a:cubicBezTo>
                  <a:lnTo>
                    <a:pt x="10774" y="22575"/>
                  </a:lnTo>
                  <a:cubicBezTo>
                    <a:pt x="11527" y="24036"/>
                    <a:pt x="13079" y="26729"/>
                    <a:pt x="14152" y="28122"/>
                  </a:cubicBezTo>
                  <a:lnTo>
                    <a:pt x="14152" y="28122"/>
                  </a:lnTo>
                  <a:cubicBezTo>
                    <a:pt x="15179" y="29446"/>
                    <a:pt x="16297" y="30769"/>
                    <a:pt x="17370" y="32048"/>
                  </a:cubicBezTo>
                  <a:lnTo>
                    <a:pt x="17370" y="32048"/>
                  </a:lnTo>
                  <a:cubicBezTo>
                    <a:pt x="19630" y="34673"/>
                    <a:pt x="21912" y="37366"/>
                    <a:pt x="23510" y="40424"/>
                  </a:cubicBezTo>
                  <a:lnTo>
                    <a:pt x="23510" y="40424"/>
                  </a:lnTo>
                  <a:cubicBezTo>
                    <a:pt x="23556" y="40539"/>
                    <a:pt x="23602" y="40584"/>
                    <a:pt x="23647" y="40698"/>
                  </a:cubicBezTo>
                  <a:lnTo>
                    <a:pt x="23647" y="40698"/>
                  </a:lnTo>
                  <a:cubicBezTo>
                    <a:pt x="23510" y="40676"/>
                    <a:pt x="23191" y="40607"/>
                    <a:pt x="23168" y="40630"/>
                  </a:cubicBezTo>
                  <a:lnTo>
                    <a:pt x="23168" y="40630"/>
                  </a:lnTo>
                  <a:cubicBezTo>
                    <a:pt x="23145" y="40630"/>
                    <a:pt x="23077" y="40790"/>
                    <a:pt x="23077" y="40790"/>
                  </a:cubicBezTo>
                  <a:lnTo>
                    <a:pt x="23077" y="40790"/>
                  </a:lnTo>
                  <a:lnTo>
                    <a:pt x="23579" y="41041"/>
                  </a:lnTo>
                  <a:cubicBezTo>
                    <a:pt x="23784" y="41155"/>
                    <a:pt x="23967" y="41337"/>
                    <a:pt x="24058" y="41543"/>
                  </a:cubicBezTo>
                  <a:lnTo>
                    <a:pt x="24058" y="41543"/>
                  </a:lnTo>
                  <a:cubicBezTo>
                    <a:pt x="24195" y="41885"/>
                    <a:pt x="24355" y="42228"/>
                    <a:pt x="24469" y="42570"/>
                  </a:cubicBezTo>
                  <a:lnTo>
                    <a:pt x="24469" y="42570"/>
                  </a:lnTo>
                  <a:cubicBezTo>
                    <a:pt x="25313" y="44784"/>
                    <a:pt x="25724" y="47158"/>
                    <a:pt x="26112" y="49486"/>
                  </a:cubicBezTo>
                  <a:lnTo>
                    <a:pt x="26112" y="49486"/>
                  </a:lnTo>
                  <a:cubicBezTo>
                    <a:pt x="26249" y="50308"/>
                    <a:pt x="26409" y="51152"/>
                    <a:pt x="26569" y="52020"/>
                  </a:cubicBezTo>
                  <a:lnTo>
                    <a:pt x="26569" y="52020"/>
                  </a:lnTo>
                  <a:cubicBezTo>
                    <a:pt x="26455" y="51928"/>
                    <a:pt x="25998" y="51654"/>
                    <a:pt x="25930" y="51654"/>
                  </a:cubicBezTo>
                  <a:lnTo>
                    <a:pt x="25930" y="51654"/>
                  </a:lnTo>
                  <a:cubicBezTo>
                    <a:pt x="25884" y="51654"/>
                    <a:pt x="25816" y="51814"/>
                    <a:pt x="25861" y="51883"/>
                  </a:cubicBezTo>
                  <a:lnTo>
                    <a:pt x="25861" y="51883"/>
                  </a:lnTo>
                  <a:cubicBezTo>
                    <a:pt x="26021" y="52134"/>
                    <a:pt x="26614" y="52796"/>
                    <a:pt x="26751" y="52933"/>
                  </a:cubicBezTo>
                  <a:lnTo>
                    <a:pt x="26751" y="52933"/>
                  </a:lnTo>
                  <a:cubicBezTo>
                    <a:pt x="27048" y="54302"/>
                    <a:pt x="27436" y="55649"/>
                    <a:pt x="27961" y="56950"/>
                  </a:cubicBezTo>
                  <a:lnTo>
                    <a:pt x="27961" y="56950"/>
                  </a:lnTo>
                  <a:cubicBezTo>
                    <a:pt x="28623" y="58548"/>
                    <a:pt x="29536" y="60054"/>
                    <a:pt x="30403" y="61515"/>
                  </a:cubicBezTo>
                  <a:lnTo>
                    <a:pt x="30403" y="61515"/>
                  </a:lnTo>
                  <a:cubicBezTo>
                    <a:pt x="30791" y="62154"/>
                    <a:pt x="31180" y="62816"/>
                    <a:pt x="31568" y="63478"/>
                  </a:cubicBezTo>
                  <a:lnTo>
                    <a:pt x="31568" y="63478"/>
                  </a:lnTo>
                  <a:lnTo>
                    <a:pt x="32047" y="63478"/>
                  </a:lnTo>
                  <a:cubicBezTo>
                    <a:pt x="31636" y="62725"/>
                    <a:pt x="31202" y="61994"/>
                    <a:pt x="30769" y="61287"/>
                  </a:cubicBezTo>
                  <a:lnTo>
                    <a:pt x="30769" y="61287"/>
                  </a:lnTo>
                  <a:cubicBezTo>
                    <a:pt x="29901" y="59849"/>
                    <a:pt x="29011" y="58365"/>
                    <a:pt x="28349" y="56790"/>
                  </a:cubicBezTo>
                  <a:lnTo>
                    <a:pt x="28349" y="56790"/>
                  </a:lnTo>
                  <a:cubicBezTo>
                    <a:pt x="27391" y="54439"/>
                    <a:pt x="26957" y="51883"/>
                    <a:pt x="26523" y="49395"/>
                  </a:cubicBezTo>
                  <a:lnTo>
                    <a:pt x="26523" y="49395"/>
                  </a:lnTo>
                  <a:cubicBezTo>
                    <a:pt x="26135" y="47067"/>
                    <a:pt x="25724" y="44670"/>
                    <a:pt x="24880" y="42410"/>
                  </a:cubicBezTo>
                  <a:lnTo>
                    <a:pt x="24880" y="42410"/>
                  </a:lnTo>
                  <a:cubicBezTo>
                    <a:pt x="24241" y="40744"/>
                    <a:pt x="23396" y="39215"/>
                    <a:pt x="22415" y="37731"/>
                  </a:cubicBezTo>
                  <a:lnTo>
                    <a:pt x="22415" y="37731"/>
                  </a:lnTo>
                  <a:lnTo>
                    <a:pt x="22415" y="37731"/>
                  </a:lnTo>
                  <a:cubicBezTo>
                    <a:pt x="22346" y="37548"/>
                    <a:pt x="22323" y="36613"/>
                    <a:pt x="22300" y="36407"/>
                  </a:cubicBezTo>
                  <a:lnTo>
                    <a:pt x="22300" y="36407"/>
                  </a:lnTo>
                  <a:cubicBezTo>
                    <a:pt x="22278" y="36225"/>
                    <a:pt x="22164" y="36179"/>
                    <a:pt x="22072" y="36247"/>
                  </a:cubicBezTo>
                  <a:lnTo>
                    <a:pt x="22072" y="36247"/>
                  </a:lnTo>
                  <a:cubicBezTo>
                    <a:pt x="22027" y="36293"/>
                    <a:pt x="21981" y="36772"/>
                    <a:pt x="21958" y="37092"/>
                  </a:cubicBezTo>
                  <a:lnTo>
                    <a:pt x="21958" y="37092"/>
                  </a:lnTo>
                  <a:cubicBezTo>
                    <a:pt x="20657" y="35220"/>
                    <a:pt x="19173" y="33463"/>
                    <a:pt x="17713" y="31751"/>
                  </a:cubicBezTo>
                  <a:lnTo>
                    <a:pt x="17713" y="31751"/>
                  </a:lnTo>
                  <a:cubicBezTo>
                    <a:pt x="16617" y="30495"/>
                    <a:pt x="15499" y="29194"/>
                    <a:pt x="14494" y="27848"/>
                  </a:cubicBezTo>
                  <a:lnTo>
                    <a:pt x="14494" y="27848"/>
                  </a:lnTo>
                  <a:cubicBezTo>
                    <a:pt x="13924" y="27117"/>
                    <a:pt x="13239" y="26045"/>
                    <a:pt x="12600" y="24972"/>
                  </a:cubicBezTo>
                  <a:lnTo>
                    <a:pt x="12600" y="24972"/>
                  </a:lnTo>
                  <a:cubicBezTo>
                    <a:pt x="12371" y="24584"/>
                    <a:pt x="12280" y="24150"/>
                    <a:pt x="12280" y="23716"/>
                  </a:cubicBezTo>
                  <a:lnTo>
                    <a:pt x="12280" y="23716"/>
                  </a:lnTo>
                  <a:cubicBezTo>
                    <a:pt x="12303" y="23465"/>
                    <a:pt x="12303" y="23214"/>
                    <a:pt x="12303" y="23077"/>
                  </a:cubicBezTo>
                  <a:lnTo>
                    <a:pt x="12303" y="23077"/>
                  </a:lnTo>
                  <a:cubicBezTo>
                    <a:pt x="12280" y="23009"/>
                    <a:pt x="12143" y="22917"/>
                    <a:pt x="12098" y="22963"/>
                  </a:cubicBezTo>
                  <a:lnTo>
                    <a:pt x="12098" y="22963"/>
                  </a:lnTo>
                  <a:cubicBezTo>
                    <a:pt x="12052" y="22986"/>
                    <a:pt x="11869" y="23465"/>
                    <a:pt x="11824" y="23625"/>
                  </a:cubicBezTo>
                  <a:lnTo>
                    <a:pt x="11824" y="23625"/>
                  </a:lnTo>
                  <a:cubicBezTo>
                    <a:pt x="11573" y="23169"/>
                    <a:pt x="11344" y="22735"/>
                    <a:pt x="11162" y="22393"/>
                  </a:cubicBezTo>
                  <a:lnTo>
                    <a:pt x="11162" y="22393"/>
                  </a:lnTo>
                  <a:cubicBezTo>
                    <a:pt x="10386" y="20863"/>
                    <a:pt x="8993" y="19448"/>
                    <a:pt x="7624" y="18056"/>
                  </a:cubicBezTo>
                  <a:lnTo>
                    <a:pt x="7624" y="18056"/>
                  </a:lnTo>
                  <a:cubicBezTo>
                    <a:pt x="5410" y="15796"/>
                    <a:pt x="3333" y="13673"/>
                    <a:pt x="3743" y="11185"/>
                  </a:cubicBezTo>
                  <a:lnTo>
                    <a:pt x="3743" y="11185"/>
                  </a:lnTo>
                  <a:cubicBezTo>
                    <a:pt x="3995" y="9702"/>
                    <a:pt x="4360" y="7442"/>
                    <a:pt x="3721" y="5228"/>
                  </a:cubicBezTo>
                  <a:lnTo>
                    <a:pt x="3721" y="5228"/>
                  </a:lnTo>
                  <a:cubicBezTo>
                    <a:pt x="3447" y="4269"/>
                    <a:pt x="2830" y="3584"/>
                    <a:pt x="2191" y="2877"/>
                  </a:cubicBezTo>
                  <a:lnTo>
                    <a:pt x="2191" y="2877"/>
                  </a:lnTo>
                  <a:cubicBezTo>
                    <a:pt x="1461" y="2055"/>
                    <a:pt x="685" y="1233"/>
                    <a:pt x="388" y="1"/>
                  </a:cubicBezTo>
                  <a:lnTo>
                    <a:pt x="38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 name="Google Shape;1366;p36"/>
          <p:cNvGrpSpPr/>
          <p:nvPr/>
        </p:nvGrpSpPr>
        <p:grpSpPr>
          <a:xfrm rot="6869696">
            <a:off x="162050" y="55618"/>
            <a:ext cx="950793" cy="967760"/>
            <a:chOff x="-929037" y="2557788"/>
            <a:chExt cx="955200" cy="972375"/>
          </a:xfrm>
        </p:grpSpPr>
        <p:sp>
          <p:nvSpPr>
            <p:cNvPr id="1367" name="Google Shape;1367;p36"/>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6"/>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6"/>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 name="Google Shape;1370;p36"/>
          <p:cNvGrpSpPr/>
          <p:nvPr/>
        </p:nvGrpSpPr>
        <p:grpSpPr>
          <a:xfrm rot="5234499">
            <a:off x="868398" y="55623"/>
            <a:ext cx="950761" cy="967759"/>
            <a:chOff x="-929037" y="2557788"/>
            <a:chExt cx="955200" cy="972375"/>
          </a:xfrm>
        </p:grpSpPr>
        <p:sp>
          <p:nvSpPr>
            <p:cNvPr id="1371" name="Google Shape;1371;p36"/>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6"/>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6"/>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 name="Google Shape;1374;p36"/>
          <p:cNvGrpSpPr/>
          <p:nvPr/>
        </p:nvGrpSpPr>
        <p:grpSpPr>
          <a:xfrm>
            <a:off x="-2271824" y="3108303"/>
            <a:ext cx="4272465" cy="2615804"/>
            <a:chOff x="547475" y="1055975"/>
            <a:chExt cx="2585925" cy="1583225"/>
          </a:xfrm>
        </p:grpSpPr>
        <p:sp>
          <p:nvSpPr>
            <p:cNvPr id="1375" name="Google Shape;1375;p36"/>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6"/>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6"/>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6"/>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6"/>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6"/>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6"/>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6"/>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6"/>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6"/>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6"/>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6"/>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6"/>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6"/>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6"/>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6"/>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6"/>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6"/>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6"/>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 name="Google Shape;1394;p36"/>
          <p:cNvGrpSpPr/>
          <p:nvPr/>
        </p:nvGrpSpPr>
        <p:grpSpPr>
          <a:xfrm>
            <a:off x="7418827" y="2315519"/>
            <a:ext cx="1496571" cy="2402595"/>
            <a:chOff x="786500" y="2766475"/>
            <a:chExt cx="993475" cy="1594925"/>
          </a:xfrm>
        </p:grpSpPr>
        <p:sp>
          <p:nvSpPr>
            <p:cNvPr id="1395" name="Google Shape;1395;p36"/>
            <p:cNvSpPr/>
            <p:nvPr/>
          </p:nvSpPr>
          <p:spPr>
            <a:xfrm>
              <a:off x="1066100" y="3698875"/>
              <a:ext cx="462250" cy="327575"/>
            </a:xfrm>
            <a:custGeom>
              <a:rect b="b" l="l" r="r" t="t"/>
              <a:pathLst>
                <a:path extrusionOk="0" fill="none" h="13103" w="18490">
                  <a:moveTo>
                    <a:pt x="18489" y="13103"/>
                  </a:moveTo>
                  <a:cubicBezTo>
                    <a:pt x="17485" y="11824"/>
                    <a:pt x="15453" y="10272"/>
                    <a:pt x="13079" y="10021"/>
                  </a:cubicBezTo>
                  <a:cubicBezTo>
                    <a:pt x="10957" y="9793"/>
                    <a:pt x="10455" y="8994"/>
                    <a:pt x="9405" y="8629"/>
                  </a:cubicBezTo>
                  <a:cubicBezTo>
                    <a:pt x="6985" y="7830"/>
                    <a:pt x="6392" y="8515"/>
                    <a:pt x="5159" y="7305"/>
                  </a:cubicBezTo>
                  <a:cubicBezTo>
                    <a:pt x="4041" y="6255"/>
                    <a:pt x="3607" y="4680"/>
                    <a:pt x="3036" y="3242"/>
                  </a:cubicBezTo>
                  <a:cubicBezTo>
                    <a:pt x="2443" y="1804"/>
                    <a:pt x="1507" y="320"/>
                    <a:pt x="1" y="1"/>
                  </a:cubicBezTo>
                  <a:cubicBezTo>
                    <a:pt x="1827" y="2557"/>
                    <a:pt x="503" y="5479"/>
                    <a:pt x="1895" y="8172"/>
                  </a:cubicBezTo>
                  <a:cubicBezTo>
                    <a:pt x="2306" y="8948"/>
                    <a:pt x="4200" y="9451"/>
                    <a:pt x="4976" y="9839"/>
                  </a:cubicBezTo>
                  <a:cubicBezTo>
                    <a:pt x="6095" y="10409"/>
                    <a:pt x="6825" y="11231"/>
                    <a:pt x="8012" y="11596"/>
                  </a:cubicBezTo>
                  <a:cubicBezTo>
                    <a:pt x="9770" y="12144"/>
                    <a:pt x="12303" y="11391"/>
                    <a:pt x="14426" y="11687"/>
                  </a:cubicBezTo>
                  <a:cubicBezTo>
                    <a:pt x="15750" y="11893"/>
                    <a:pt x="17165" y="12258"/>
                    <a:pt x="18489" y="13103"/>
                  </a:cubicBezTo>
                  <a:close/>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6"/>
            <p:cNvSpPr/>
            <p:nvPr/>
          </p:nvSpPr>
          <p:spPr>
            <a:xfrm>
              <a:off x="1066100" y="3698875"/>
              <a:ext cx="462250" cy="327575"/>
            </a:xfrm>
            <a:custGeom>
              <a:rect b="b" l="l" r="r" t="t"/>
              <a:pathLst>
                <a:path extrusionOk="0" fill="none" h="13103" w="18490">
                  <a:moveTo>
                    <a:pt x="1" y="1"/>
                  </a:moveTo>
                  <a:cubicBezTo>
                    <a:pt x="1" y="1"/>
                    <a:pt x="2854" y="343"/>
                    <a:pt x="4885" y="3311"/>
                  </a:cubicBezTo>
                  <a:cubicBezTo>
                    <a:pt x="7054" y="6483"/>
                    <a:pt x="7533" y="6666"/>
                    <a:pt x="9770" y="7031"/>
                  </a:cubicBezTo>
                  <a:cubicBezTo>
                    <a:pt x="12029" y="7396"/>
                    <a:pt x="12577" y="8355"/>
                    <a:pt x="13399" y="8674"/>
                  </a:cubicBezTo>
                  <a:cubicBezTo>
                    <a:pt x="15545" y="9519"/>
                    <a:pt x="17690" y="10569"/>
                    <a:pt x="18489" y="13103"/>
                  </a:cubicBezTo>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6"/>
            <p:cNvSpPr/>
            <p:nvPr/>
          </p:nvSpPr>
          <p:spPr>
            <a:xfrm>
              <a:off x="1538575" y="3726275"/>
              <a:ext cx="219150" cy="434275"/>
            </a:xfrm>
            <a:custGeom>
              <a:rect b="b" l="l" r="r" t="t"/>
              <a:pathLst>
                <a:path extrusionOk="0" h="17371" w="8766">
                  <a:moveTo>
                    <a:pt x="4109" y="4474"/>
                  </a:moveTo>
                  <a:cubicBezTo>
                    <a:pt x="3699" y="5319"/>
                    <a:pt x="3790" y="6277"/>
                    <a:pt x="3379" y="7282"/>
                  </a:cubicBezTo>
                  <a:lnTo>
                    <a:pt x="3379" y="7282"/>
                  </a:lnTo>
                  <a:cubicBezTo>
                    <a:pt x="3151" y="7875"/>
                    <a:pt x="2534" y="8469"/>
                    <a:pt x="2101" y="9085"/>
                  </a:cubicBezTo>
                  <a:lnTo>
                    <a:pt x="2101" y="9085"/>
                  </a:lnTo>
                  <a:cubicBezTo>
                    <a:pt x="1416" y="10112"/>
                    <a:pt x="2283" y="10842"/>
                    <a:pt x="1758" y="12075"/>
                  </a:cubicBezTo>
                  <a:lnTo>
                    <a:pt x="1758" y="12075"/>
                  </a:lnTo>
                  <a:cubicBezTo>
                    <a:pt x="1507" y="12623"/>
                    <a:pt x="937" y="13148"/>
                    <a:pt x="640" y="14038"/>
                  </a:cubicBezTo>
                  <a:lnTo>
                    <a:pt x="640" y="14038"/>
                  </a:lnTo>
                  <a:cubicBezTo>
                    <a:pt x="1" y="16092"/>
                    <a:pt x="914" y="17370"/>
                    <a:pt x="914" y="17370"/>
                  </a:cubicBezTo>
                  <a:lnTo>
                    <a:pt x="914" y="17370"/>
                  </a:lnTo>
                  <a:cubicBezTo>
                    <a:pt x="1233" y="15362"/>
                    <a:pt x="4634" y="14152"/>
                    <a:pt x="5981" y="12600"/>
                  </a:cubicBezTo>
                  <a:lnTo>
                    <a:pt x="5981" y="12600"/>
                  </a:lnTo>
                  <a:cubicBezTo>
                    <a:pt x="7328" y="11025"/>
                    <a:pt x="6095" y="10637"/>
                    <a:pt x="6712" y="9108"/>
                  </a:cubicBezTo>
                  <a:lnTo>
                    <a:pt x="6712" y="9108"/>
                  </a:lnTo>
                  <a:cubicBezTo>
                    <a:pt x="7305" y="7578"/>
                    <a:pt x="8766" y="6757"/>
                    <a:pt x="8606" y="4474"/>
                  </a:cubicBezTo>
                  <a:lnTo>
                    <a:pt x="8606" y="4474"/>
                  </a:lnTo>
                  <a:cubicBezTo>
                    <a:pt x="8423" y="1644"/>
                    <a:pt x="7488" y="0"/>
                    <a:pt x="7488" y="0"/>
                  </a:cubicBezTo>
                  <a:lnTo>
                    <a:pt x="7488" y="0"/>
                  </a:lnTo>
                  <a:cubicBezTo>
                    <a:pt x="7305" y="1941"/>
                    <a:pt x="4566" y="3538"/>
                    <a:pt x="4109" y="447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6"/>
            <p:cNvSpPr/>
            <p:nvPr/>
          </p:nvSpPr>
          <p:spPr>
            <a:xfrm>
              <a:off x="1556275" y="3726275"/>
              <a:ext cx="201450" cy="434275"/>
            </a:xfrm>
            <a:custGeom>
              <a:rect b="b" l="l" r="r" t="t"/>
              <a:pathLst>
                <a:path extrusionOk="0" h="17371" w="8058">
                  <a:moveTo>
                    <a:pt x="6255" y="3721"/>
                  </a:moveTo>
                  <a:cubicBezTo>
                    <a:pt x="5593" y="5273"/>
                    <a:pt x="5227" y="5090"/>
                    <a:pt x="4908" y="5821"/>
                  </a:cubicBezTo>
                  <a:lnTo>
                    <a:pt x="4908" y="5821"/>
                  </a:lnTo>
                  <a:cubicBezTo>
                    <a:pt x="4588" y="6551"/>
                    <a:pt x="5022" y="7122"/>
                    <a:pt x="4314" y="8012"/>
                  </a:cubicBezTo>
                  <a:lnTo>
                    <a:pt x="4314" y="8012"/>
                  </a:lnTo>
                  <a:cubicBezTo>
                    <a:pt x="3607" y="8902"/>
                    <a:pt x="3150" y="9085"/>
                    <a:pt x="2945" y="10112"/>
                  </a:cubicBezTo>
                  <a:lnTo>
                    <a:pt x="2945" y="10112"/>
                  </a:lnTo>
                  <a:cubicBezTo>
                    <a:pt x="2717" y="11139"/>
                    <a:pt x="3516" y="11778"/>
                    <a:pt x="2192" y="13011"/>
                  </a:cubicBezTo>
                  <a:lnTo>
                    <a:pt x="2192" y="13011"/>
                  </a:lnTo>
                  <a:cubicBezTo>
                    <a:pt x="891" y="14243"/>
                    <a:pt x="0" y="16024"/>
                    <a:pt x="206" y="17370"/>
                  </a:cubicBezTo>
                  <a:lnTo>
                    <a:pt x="206" y="17370"/>
                  </a:lnTo>
                  <a:cubicBezTo>
                    <a:pt x="525" y="15362"/>
                    <a:pt x="3926" y="14152"/>
                    <a:pt x="5273" y="12600"/>
                  </a:cubicBezTo>
                  <a:lnTo>
                    <a:pt x="5273" y="12600"/>
                  </a:lnTo>
                  <a:cubicBezTo>
                    <a:pt x="6620" y="11025"/>
                    <a:pt x="5387" y="10637"/>
                    <a:pt x="6004" y="9108"/>
                  </a:cubicBezTo>
                  <a:lnTo>
                    <a:pt x="6004" y="9108"/>
                  </a:lnTo>
                  <a:cubicBezTo>
                    <a:pt x="6597" y="7578"/>
                    <a:pt x="8058" y="6757"/>
                    <a:pt x="7898" y="4474"/>
                  </a:cubicBezTo>
                  <a:lnTo>
                    <a:pt x="7898" y="4474"/>
                  </a:lnTo>
                  <a:cubicBezTo>
                    <a:pt x="7715" y="1644"/>
                    <a:pt x="6780" y="0"/>
                    <a:pt x="6780" y="0"/>
                  </a:cubicBezTo>
                  <a:lnTo>
                    <a:pt x="6780" y="0"/>
                  </a:lnTo>
                  <a:cubicBezTo>
                    <a:pt x="6780" y="0"/>
                    <a:pt x="6939" y="2169"/>
                    <a:pt x="6255" y="37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6"/>
            <p:cNvSpPr/>
            <p:nvPr/>
          </p:nvSpPr>
          <p:spPr>
            <a:xfrm>
              <a:off x="950825" y="3666350"/>
              <a:ext cx="520450" cy="184925"/>
            </a:xfrm>
            <a:custGeom>
              <a:rect b="b" l="l" r="r" t="t"/>
              <a:pathLst>
                <a:path extrusionOk="0" h="7397" w="20818">
                  <a:moveTo>
                    <a:pt x="4292" y="343"/>
                  </a:moveTo>
                  <a:cubicBezTo>
                    <a:pt x="2877" y="640"/>
                    <a:pt x="1188" y="937"/>
                    <a:pt x="1" y="275"/>
                  </a:cubicBezTo>
                  <a:lnTo>
                    <a:pt x="1" y="275"/>
                  </a:lnTo>
                  <a:cubicBezTo>
                    <a:pt x="1" y="275"/>
                    <a:pt x="937" y="2261"/>
                    <a:pt x="3493" y="4292"/>
                  </a:cubicBezTo>
                  <a:lnTo>
                    <a:pt x="3493" y="4292"/>
                  </a:lnTo>
                  <a:cubicBezTo>
                    <a:pt x="5570" y="5935"/>
                    <a:pt x="7305" y="5091"/>
                    <a:pt x="9154" y="5547"/>
                  </a:cubicBezTo>
                  <a:lnTo>
                    <a:pt x="9154" y="5547"/>
                  </a:lnTo>
                  <a:cubicBezTo>
                    <a:pt x="11025" y="5981"/>
                    <a:pt x="10592" y="7396"/>
                    <a:pt x="12943" y="7145"/>
                  </a:cubicBezTo>
                  <a:lnTo>
                    <a:pt x="12943" y="7145"/>
                  </a:lnTo>
                  <a:cubicBezTo>
                    <a:pt x="15317" y="6917"/>
                    <a:pt x="18718" y="4475"/>
                    <a:pt x="20817" y="5502"/>
                  </a:cubicBezTo>
                  <a:lnTo>
                    <a:pt x="20817" y="5502"/>
                  </a:lnTo>
                  <a:cubicBezTo>
                    <a:pt x="20817" y="5502"/>
                    <a:pt x="20224" y="3767"/>
                    <a:pt x="17850" y="3037"/>
                  </a:cubicBezTo>
                  <a:lnTo>
                    <a:pt x="17850" y="3037"/>
                  </a:lnTo>
                  <a:cubicBezTo>
                    <a:pt x="17234" y="2854"/>
                    <a:pt x="16663" y="2854"/>
                    <a:pt x="16161" y="2854"/>
                  </a:cubicBezTo>
                  <a:lnTo>
                    <a:pt x="16161" y="2854"/>
                  </a:lnTo>
                  <a:cubicBezTo>
                    <a:pt x="15819" y="2854"/>
                    <a:pt x="15522" y="2854"/>
                    <a:pt x="15248" y="2808"/>
                  </a:cubicBezTo>
                  <a:lnTo>
                    <a:pt x="15248" y="2808"/>
                  </a:lnTo>
                  <a:cubicBezTo>
                    <a:pt x="13742" y="2489"/>
                    <a:pt x="13605" y="1165"/>
                    <a:pt x="12167" y="1165"/>
                  </a:cubicBezTo>
                  <a:lnTo>
                    <a:pt x="12167" y="1165"/>
                  </a:lnTo>
                  <a:cubicBezTo>
                    <a:pt x="11870" y="1165"/>
                    <a:pt x="11528" y="1188"/>
                    <a:pt x="11231" y="1211"/>
                  </a:cubicBezTo>
                  <a:lnTo>
                    <a:pt x="11231" y="1211"/>
                  </a:lnTo>
                  <a:cubicBezTo>
                    <a:pt x="10637" y="1233"/>
                    <a:pt x="10090" y="1279"/>
                    <a:pt x="9633" y="1188"/>
                  </a:cubicBezTo>
                  <a:lnTo>
                    <a:pt x="9633" y="1188"/>
                  </a:lnTo>
                  <a:cubicBezTo>
                    <a:pt x="8401" y="891"/>
                    <a:pt x="7533" y="183"/>
                    <a:pt x="6483" y="24"/>
                  </a:cubicBezTo>
                  <a:lnTo>
                    <a:pt x="6483" y="24"/>
                  </a:lnTo>
                  <a:cubicBezTo>
                    <a:pt x="6415" y="1"/>
                    <a:pt x="6323" y="1"/>
                    <a:pt x="6255" y="1"/>
                  </a:cubicBezTo>
                  <a:lnTo>
                    <a:pt x="6255" y="1"/>
                  </a:lnTo>
                  <a:cubicBezTo>
                    <a:pt x="5776" y="1"/>
                    <a:pt x="5068" y="161"/>
                    <a:pt x="4292" y="34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6"/>
            <p:cNvSpPr/>
            <p:nvPr/>
          </p:nvSpPr>
          <p:spPr>
            <a:xfrm>
              <a:off x="950825" y="3673200"/>
              <a:ext cx="520450" cy="178075"/>
            </a:xfrm>
            <a:custGeom>
              <a:rect b="b" l="l" r="r" t="t"/>
              <a:pathLst>
                <a:path extrusionOk="0" h="7123" w="20818">
                  <a:moveTo>
                    <a:pt x="3493" y="4018"/>
                  </a:moveTo>
                  <a:cubicBezTo>
                    <a:pt x="5570" y="5661"/>
                    <a:pt x="7305" y="4817"/>
                    <a:pt x="9154" y="5273"/>
                  </a:cubicBezTo>
                  <a:lnTo>
                    <a:pt x="9154" y="5273"/>
                  </a:lnTo>
                  <a:cubicBezTo>
                    <a:pt x="11025" y="5707"/>
                    <a:pt x="10592" y="7122"/>
                    <a:pt x="12943" y="6871"/>
                  </a:cubicBezTo>
                  <a:lnTo>
                    <a:pt x="12943" y="6871"/>
                  </a:lnTo>
                  <a:cubicBezTo>
                    <a:pt x="15317" y="6643"/>
                    <a:pt x="18718" y="4201"/>
                    <a:pt x="20817" y="5228"/>
                  </a:cubicBezTo>
                  <a:lnTo>
                    <a:pt x="20817" y="5228"/>
                  </a:lnTo>
                  <a:cubicBezTo>
                    <a:pt x="19676" y="4132"/>
                    <a:pt x="17417" y="3790"/>
                    <a:pt x="15385" y="4223"/>
                  </a:cubicBezTo>
                  <a:lnTo>
                    <a:pt x="15385" y="4223"/>
                  </a:lnTo>
                  <a:cubicBezTo>
                    <a:pt x="13354" y="4657"/>
                    <a:pt x="13262" y="3493"/>
                    <a:pt x="12144" y="3014"/>
                  </a:cubicBezTo>
                  <a:lnTo>
                    <a:pt x="12144" y="3014"/>
                  </a:lnTo>
                  <a:cubicBezTo>
                    <a:pt x="11003" y="2534"/>
                    <a:pt x="10546" y="2854"/>
                    <a:pt x="9245" y="2945"/>
                  </a:cubicBezTo>
                  <a:lnTo>
                    <a:pt x="9245" y="2945"/>
                  </a:lnTo>
                  <a:cubicBezTo>
                    <a:pt x="7921" y="3014"/>
                    <a:pt x="7670" y="2260"/>
                    <a:pt x="6757" y="2078"/>
                  </a:cubicBezTo>
                  <a:lnTo>
                    <a:pt x="6757" y="2078"/>
                  </a:lnTo>
                  <a:cubicBezTo>
                    <a:pt x="6369" y="1987"/>
                    <a:pt x="6141" y="2032"/>
                    <a:pt x="5844" y="2055"/>
                  </a:cubicBezTo>
                  <a:lnTo>
                    <a:pt x="5844" y="2055"/>
                  </a:lnTo>
                  <a:cubicBezTo>
                    <a:pt x="5433" y="2123"/>
                    <a:pt x="4954" y="2169"/>
                    <a:pt x="3858" y="1964"/>
                  </a:cubicBezTo>
                  <a:lnTo>
                    <a:pt x="3858" y="1964"/>
                  </a:lnTo>
                  <a:cubicBezTo>
                    <a:pt x="1941" y="1576"/>
                    <a:pt x="1" y="1"/>
                    <a:pt x="1" y="1"/>
                  </a:cubicBezTo>
                  <a:lnTo>
                    <a:pt x="1" y="1"/>
                  </a:lnTo>
                  <a:cubicBezTo>
                    <a:pt x="1" y="1"/>
                    <a:pt x="937" y="1987"/>
                    <a:pt x="3493" y="401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6"/>
            <p:cNvSpPr/>
            <p:nvPr/>
          </p:nvSpPr>
          <p:spPr>
            <a:xfrm>
              <a:off x="1411900" y="3183025"/>
              <a:ext cx="204875" cy="582650"/>
            </a:xfrm>
            <a:custGeom>
              <a:rect b="b" l="l" r="r" t="t"/>
              <a:pathLst>
                <a:path extrusionOk="0" h="23306" w="8195">
                  <a:moveTo>
                    <a:pt x="4543" y="5684"/>
                  </a:moveTo>
                  <a:cubicBezTo>
                    <a:pt x="4406" y="7122"/>
                    <a:pt x="2648" y="8309"/>
                    <a:pt x="2192" y="9633"/>
                  </a:cubicBezTo>
                  <a:lnTo>
                    <a:pt x="2192" y="9633"/>
                  </a:lnTo>
                  <a:cubicBezTo>
                    <a:pt x="1484" y="11733"/>
                    <a:pt x="2694" y="14541"/>
                    <a:pt x="1918" y="16595"/>
                  </a:cubicBezTo>
                  <a:lnTo>
                    <a:pt x="1918" y="16595"/>
                  </a:lnTo>
                  <a:cubicBezTo>
                    <a:pt x="1" y="21662"/>
                    <a:pt x="1461" y="23305"/>
                    <a:pt x="1461" y="23305"/>
                  </a:cubicBezTo>
                  <a:lnTo>
                    <a:pt x="1461" y="23305"/>
                  </a:lnTo>
                  <a:cubicBezTo>
                    <a:pt x="1941" y="22073"/>
                    <a:pt x="5775" y="19402"/>
                    <a:pt x="6141" y="16435"/>
                  </a:cubicBezTo>
                  <a:lnTo>
                    <a:pt x="6141" y="16435"/>
                  </a:lnTo>
                  <a:cubicBezTo>
                    <a:pt x="6529" y="13468"/>
                    <a:pt x="8195" y="13376"/>
                    <a:pt x="8126" y="10044"/>
                  </a:cubicBezTo>
                  <a:lnTo>
                    <a:pt x="8126" y="10044"/>
                  </a:lnTo>
                  <a:cubicBezTo>
                    <a:pt x="8081" y="7602"/>
                    <a:pt x="7305" y="6620"/>
                    <a:pt x="7328" y="5296"/>
                  </a:cubicBezTo>
                  <a:lnTo>
                    <a:pt x="7328" y="5296"/>
                  </a:lnTo>
                  <a:cubicBezTo>
                    <a:pt x="7419" y="2534"/>
                    <a:pt x="6848" y="731"/>
                    <a:pt x="6095" y="1"/>
                  </a:cubicBezTo>
                  <a:lnTo>
                    <a:pt x="6095" y="1"/>
                  </a:lnTo>
                  <a:cubicBezTo>
                    <a:pt x="6095" y="1"/>
                    <a:pt x="6095" y="1"/>
                    <a:pt x="6095" y="1"/>
                  </a:cubicBezTo>
                  <a:lnTo>
                    <a:pt x="6095" y="1"/>
                  </a:lnTo>
                  <a:cubicBezTo>
                    <a:pt x="6095" y="2420"/>
                    <a:pt x="4954" y="1895"/>
                    <a:pt x="4543" y="56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6"/>
            <p:cNvSpPr/>
            <p:nvPr/>
          </p:nvSpPr>
          <p:spPr>
            <a:xfrm>
              <a:off x="1448425" y="3183025"/>
              <a:ext cx="168350" cy="582650"/>
            </a:xfrm>
            <a:custGeom>
              <a:rect b="b" l="l" r="r" t="t"/>
              <a:pathLst>
                <a:path extrusionOk="0" h="23306" w="6734">
                  <a:moveTo>
                    <a:pt x="4702" y="4885"/>
                  </a:moveTo>
                  <a:cubicBezTo>
                    <a:pt x="4223" y="8241"/>
                    <a:pt x="3561" y="8697"/>
                    <a:pt x="3059" y="11071"/>
                  </a:cubicBezTo>
                  <a:lnTo>
                    <a:pt x="3059" y="11071"/>
                  </a:lnTo>
                  <a:cubicBezTo>
                    <a:pt x="2580" y="13422"/>
                    <a:pt x="3242" y="16161"/>
                    <a:pt x="1941" y="18284"/>
                  </a:cubicBezTo>
                  <a:lnTo>
                    <a:pt x="1941" y="18284"/>
                  </a:lnTo>
                  <a:cubicBezTo>
                    <a:pt x="617" y="20407"/>
                    <a:pt x="0" y="21845"/>
                    <a:pt x="0" y="23305"/>
                  </a:cubicBezTo>
                  <a:lnTo>
                    <a:pt x="0" y="23305"/>
                  </a:lnTo>
                  <a:cubicBezTo>
                    <a:pt x="480" y="22073"/>
                    <a:pt x="4314" y="19402"/>
                    <a:pt x="4680" y="16435"/>
                  </a:cubicBezTo>
                  <a:lnTo>
                    <a:pt x="4680" y="16435"/>
                  </a:lnTo>
                  <a:cubicBezTo>
                    <a:pt x="5068" y="13468"/>
                    <a:pt x="6734" y="13376"/>
                    <a:pt x="6665" y="10044"/>
                  </a:cubicBezTo>
                  <a:lnTo>
                    <a:pt x="6665" y="10044"/>
                  </a:lnTo>
                  <a:cubicBezTo>
                    <a:pt x="6620" y="7602"/>
                    <a:pt x="5844" y="6620"/>
                    <a:pt x="5867" y="5296"/>
                  </a:cubicBezTo>
                  <a:lnTo>
                    <a:pt x="5867" y="5296"/>
                  </a:lnTo>
                  <a:cubicBezTo>
                    <a:pt x="5958" y="2534"/>
                    <a:pt x="5387" y="731"/>
                    <a:pt x="4634" y="1"/>
                  </a:cubicBezTo>
                  <a:lnTo>
                    <a:pt x="4634" y="1"/>
                  </a:lnTo>
                  <a:cubicBezTo>
                    <a:pt x="4725" y="115"/>
                    <a:pt x="5182" y="1348"/>
                    <a:pt x="4702" y="488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6"/>
            <p:cNvSpPr/>
            <p:nvPr/>
          </p:nvSpPr>
          <p:spPr>
            <a:xfrm>
              <a:off x="1072375" y="3977350"/>
              <a:ext cx="528425" cy="280775"/>
            </a:xfrm>
            <a:custGeom>
              <a:rect b="b" l="l" r="r" t="t"/>
              <a:pathLst>
                <a:path extrusionOk="0" h="11231" w="21137">
                  <a:moveTo>
                    <a:pt x="1" y="23"/>
                  </a:moveTo>
                  <a:cubicBezTo>
                    <a:pt x="92" y="1051"/>
                    <a:pt x="1165" y="2625"/>
                    <a:pt x="3379" y="4269"/>
                  </a:cubicBezTo>
                  <a:lnTo>
                    <a:pt x="3379" y="4269"/>
                  </a:lnTo>
                  <a:cubicBezTo>
                    <a:pt x="4429" y="5068"/>
                    <a:pt x="4703" y="6278"/>
                    <a:pt x="6597" y="7830"/>
                  </a:cubicBezTo>
                  <a:lnTo>
                    <a:pt x="6597" y="7830"/>
                  </a:lnTo>
                  <a:cubicBezTo>
                    <a:pt x="9176" y="9975"/>
                    <a:pt x="10272" y="8720"/>
                    <a:pt x="12828" y="10272"/>
                  </a:cubicBezTo>
                  <a:lnTo>
                    <a:pt x="12828" y="10272"/>
                  </a:lnTo>
                  <a:cubicBezTo>
                    <a:pt x="14426" y="11231"/>
                    <a:pt x="16777" y="11071"/>
                    <a:pt x="18603" y="10911"/>
                  </a:cubicBezTo>
                  <a:lnTo>
                    <a:pt x="18603" y="10911"/>
                  </a:lnTo>
                  <a:cubicBezTo>
                    <a:pt x="19722" y="10820"/>
                    <a:pt x="20658" y="10728"/>
                    <a:pt x="21137" y="10888"/>
                  </a:cubicBezTo>
                  <a:lnTo>
                    <a:pt x="21137" y="10888"/>
                  </a:lnTo>
                  <a:cubicBezTo>
                    <a:pt x="21137" y="10888"/>
                    <a:pt x="20749" y="8697"/>
                    <a:pt x="15590" y="7054"/>
                  </a:cubicBezTo>
                  <a:lnTo>
                    <a:pt x="15590" y="7054"/>
                  </a:lnTo>
                  <a:cubicBezTo>
                    <a:pt x="13513" y="6392"/>
                    <a:pt x="12052" y="3698"/>
                    <a:pt x="9952" y="2945"/>
                  </a:cubicBezTo>
                  <a:lnTo>
                    <a:pt x="9952" y="2945"/>
                  </a:lnTo>
                  <a:cubicBezTo>
                    <a:pt x="9382" y="2740"/>
                    <a:pt x="8674" y="2740"/>
                    <a:pt x="7944" y="2740"/>
                  </a:cubicBezTo>
                  <a:lnTo>
                    <a:pt x="7944" y="2740"/>
                  </a:lnTo>
                  <a:cubicBezTo>
                    <a:pt x="7031" y="2762"/>
                    <a:pt x="6095" y="2762"/>
                    <a:pt x="5410" y="2329"/>
                  </a:cubicBezTo>
                  <a:lnTo>
                    <a:pt x="5410" y="2329"/>
                  </a:lnTo>
                  <a:cubicBezTo>
                    <a:pt x="2192" y="297"/>
                    <a:pt x="1895" y="1507"/>
                    <a:pt x="1" y="1"/>
                  </a:cubicBezTo>
                  <a:lnTo>
                    <a:pt x="1" y="1"/>
                  </a:lnTo>
                  <a:cubicBezTo>
                    <a:pt x="1" y="1"/>
                    <a:pt x="1" y="1"/>
                    <a:pt x="1" y="2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6"/>
            <p:cNvSpPr/>
            <p:nvPr/>
          </p:nvSpPr>
          <p:spPr>
            <a:xfrm>
              <a:off x="1072375" y="3977925"/>
              <a:ext cx="528425" cy="280200"/>
            </a:xfrm>
            <a:custGeom>
              <a:rect b="b" l="l" r="r" t="t"/>
              <a:pathLst>
                <a:path extrusionOk="0" h="11208" w="21137">
                  <a:moveTo>
                    <a:pt x="3379" y="4246"/>
                  </a:moveTo>
                  <a:cubicBezTo>
                    <a:pt x="4429" y="5045"/>
                    <a:pt x="4703" y="6255"/>
                    <a:pt x="6597" y="7807"/>
                  </a:cubicBezTo>
                  <a:lnTo>
                    <a:pt x="6597" y="7807"/>
                  </a:lnTo>
                  <a:cubicBezTo>
                    <a:pt x="9176" y="9952"/>
                    <a:pt x="10272" y="8697"/>
                    <a:pt x="12828" y="10249"/>
                  </a:cubicBezTo>
                  <a:lnTo>
                    <a:pt x="12828" y="10249"/>
                  </a:lnTo>
                  <a:cubicBezTo>
                    <a:pt x="14426" y="11208"/>
                    <a:pt x="16777" y="11048"/>
                    <a:pt x="18603" y="10888"/>
                  </a:cubicBezTo>
                  <a:lnTo>
                    <a:pt x="18603" y="10888"/>
                  </a:lnTo>
                  <a:cubicBezTo>
                    <a:pt x="19722" y="10797"/>
                    <a:pt x="20658" y="10705"/>
                    <a:pt x="21137" y="10865"/>
                  </a:cubicBezTo>
                  <a:lnTo>
                    <a:pt x="21137" y="10865"/>
                  </a:lnTo>
                  <a:cubicBezTo>
                    <a:pt x="19973" y="9952"/>
                    <a:pt x="18489" y="9541"/>
                    <a:pt x="16001" y="9245"/>
                  </a:cubicBezTo>
                  <a:lnTo>
                    <a:pt x="16001" y="9245"/>
                  </a:lnTo>
                  <a:cubicBezTo>
                    <a:pt x="13513" y="8948"/>
                    <a:pt x="11778" y="6734"/>
                    <a:pt x="9633" y="5638"/>
                  </a:cubicBezTo>
                  <a:lnTo>
                    <a:pt x="9633" y="5638"/>
                  </a:lnTo>
                  <a:cubicBezTo>
                    <a:pt x="7487" y="4543"/>
                    <a:pt x="6711" y="4794"/>
                    <a:pt x="3767" y="3059"/>
                  </a:cubicBezTo>
                  <a:lnTo>
                    <a:pt x="3767" y="3059"/>
                  </a:lnTo>
                  <a:cubicBezTo>
                    <a:pt x="708" y="1256"/>
                    <a:pt x="46" y="115"/>
                    <a:pt x="1" y="0"/>
                  </a:cubicBezTo>
                  <a:lnTo>
                    <a:pt x="1" y="0"/>
                  </a:lnTo>
                  <a:cubicBezTo>
                    <a:pt x="92" y="1028"/>
                    <a:pt x="1165" y="2602"/>
                    <a:pt x="3379" y="424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6"/>
            <p:cNvSpPr/>
            <p:nvPr/>
          </p:nvSpPr>
          <p:spPr>
            <a:xfrm>
              <a:off x="1499200" y="3289175"/>
              <a:ext cx="280775" cy="624850"/>
            </a:xfrm>
            <a:custGeom>
              <a:rect b="b" l="l" r="r" t="t"/>
              <a:pathLst>
                <a:path extrusionOk="0" h="24994" w="11231">
                  <a:moveTo>
                    <a:pt x="8264" y="0"/>
                  </a:moveTo>
                  <a:cubicBezTo>
                    <a:pt x="8218" y="1712"/>
                    <a:pt x="7670" y="4063"/>
                    <a:pt x="7054" y="6323"/>
                  </a:cubicBezTo>
                  <a:cubicBezTo>
                    <a:pt x="6689" y="7647"/>
                    <a:pt x="6917" y="9541"/>
                    <a:pt x="5342" y="10888"/>
                  </a:cubicBezTo>
                  <a:cubicBezTo>
                    <a:pt x="4178" y="11869"/>
                    <a:pt x="3470" y="12212"/>
                    <a:pt x="2694" y="13787"/>
                  </a:cubicBezTo>
                  <a:cubicBezTo>
                    <a:pt x="2283" y="14608"/>
                    <a:pt x="2078" y="16161"/>
                    <a:pt x="1781" y="17005"/>
                  </a:cubicBezTo>
                  <a:cubicBezTo>
                    <a:pt x="868" y="19584"/>
                    <a:pt x="1" y="22301"/>
                    <a:pt x="389" y="24994"/>
                  </a:cubicBezTo>
                  <a:cubicBezTo>
                    <a:pt x="1279" y="22803"/>
                    <a:pt x="4269" y="21114"/>
                    <a:pt x="6187" y="19721"/>
                  </a:cubicBezTo>
                  <a:cubicBezTo>
                    <a:pt x="8515" y="17987"/>
                    <a:pt x="8469" y="15202"/>
                    <a:pt x="9976" y="12714"/>
                  </a:cubicBezTo>
                  <a:cubicBezTo>
                    <a:pt x="11003" y="11071"/>
                    <a:pt x="11231" y="7692"/>
                    <a:pt x="10546" y="5821"/>
                  </a:cubicBezTo>
                  <a:cubicBezTo>
                    <a:pt x="10044" y="4428"/>
                    <a:pt x="9633" y="1598"/>
                    <a:pt x="8264" y="0"/>
                  </a:cubicBezTo>
                  <a:close/>
                </a:path>
              </a:pathLst>
            </a:custGeom>
            <a:solidFill>
              <a:srgbClr val="FFFFFF"/>
            </a:solid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6"/>
            <p:cNvSpPr/>
            <p:nvPr/>
          </p:nvSpPr>
          <p:spPr>
            <a:xfrm>
              <a:off x="1508900" y="3292025"/>
              <a:ext cx="228300" cy="622000"/>
            </a:xfrm>
            <a:custGeom>
              <a:rect b="b" l="l" r="r" t="t"/>
              <a:pathLst>
                <a:path extrusionOk="0" fill="none" h="24880" w="9132">
                  <a:moveTo>
                    <a:pt x="7921" y="0"/>
                  </a:moveTo>
                  <a:cubicBezTo>
                    <a:pt x="7921" y="0"/>
                    <a:pt x="9131" y="3516"/>
                    <a:pt x="8378" y="8058"/>
                  </a:cubicBezTo>
                  <a:cubicBezTo>
                    <a:pt x="7647" y="12349"/>
                    <a:pt x="5411" y="12098"/>
                    <a:pt x="3904" y="16777"/>
                  </a:cubicBezTo>
                  <a:cubicBezTo>
                    <a:pt x="3082" y="19288"/>
                    <a:pt x="960" y="19630"/>
                    <a:pt x="1" y="24880"/>
                  </a:cubicBezTo>
                </a:path>
              </a:pathLst>
            </a:custGeom>
            <a:noFill/>
            <a:ln cap="rnd"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6"/>
            <p:cNvSpPr/>
            <p:nvPr/>
          </p:nvSpPr>
          <p:spPr>
            <a:xfrm>
              <a:off x="786500" y="3468800"/>
              <a:ext cx="586050" cy="181600"/>
            </a:xfrm>
            <a:custGeom>
              <a:rect b="b" l="l" r="r" t="t"/>
              <a:pathLst>
                <a:path extrusionOk="0" h="7264" w="23442">
                  <a:moveTo>
                    <a:pt x="12300" y="0"/>
                  </a:moveTo>
                  <a:cubicBezTo>
                    <a:pt x="10354" y="0"/>
                    <a:pt x="9658" y="736"/>
                    <a:pt x="7327" y="1055"/>
                  </a:cubicBezTo>
                  <a:cubicBezTo>
                    <a:pt x="6126" y="1215"/>
                    <a:pt x="4930" y="1288"/>
                    <a:pt x="3807" y="1288"/>
                  </a:cubicBezTo>
                  <a:cubicBezTo>
                    <a:pt x="2369" y="1288"/>
                    <a:pt x="1051" y="1169"/>
                    <a:pt x="0" y="964"/>
                  </a:cubicBezTo>
                  <a:lnTo>
                    <a:pt x="0" y="964"/>
                  </a:lnTo>
                  <a:cubicBezTo>
                    <a:pt x="0" y="964"/>
                    <a:pt x="982" y="3110"/>
                    <a:pt x="5181" y="4844"/>
                  </a:cubicBezTo>
                  <a:cubicBezTo>
                    <a:pt x="6291" y="5303"/>
                    <a:pt x="7237" y="5452"/>
                    <a:pt x="8084" y="5452"/>
                  </a:cubicBezTo>
                  <a:cubicBezTo>
                    <a:pt x="9663" y="5452"/>
                    <a:pt x="10900" y="4934"/>
                    <a:pt x="12220" y="4934"/>
                  </a:cubicBezTo>
                  <a:cubicBezTo>
                    <a:pt x="12872" y="4934"/>
                    <a:pt x="13545" y="5060"/>
                    <a:pt x="14289" y="5438"/>
                  </a:cubicBezTo>
                  <a:cubicBezTo>
                    <a:pt x="15208" y="5908"/>
                    <a:pt x="16122" y="6022"/>
                    <a:pt x="17032" y="6022"/>
                  </a:cubicBezTo>
                  <a:cubicBezTo>
                    <a:pt x="17894" y="6022"/>
                    <a:pt x="18754" y="5919"/>
                    <a:pt x="19613" y="5919"/>
                  </a:cubicBezTo>
                  <a:cubicBezTo>
                    <a:pt x="20887" y="5919"/>
                    <a:pt x="22160" y="6145"/>
                    <a:pt x="23442" y="7264"/>
                  </a:cubicBezTo>
                  <a:cubicBezTo>
                    <a:pt x="23442" y="7264"/>
                    <a:pt x="21775" y="3452"/>
                    <a:pt x="18831" y="2653"/>
                  </a:cubicBezTo>
                  <a:cubicBezTo>
                    <a:pt x="16320" y="1945"/>
                    <a:pt x="14837" y="211"/>
                    <a:pt x="13239" y="51"/>
                  </a:cubicBezTo>
                  <a:cubicBezTo>
                    <a:pt x="12893" y="16"/>
                    <a:pt x="12583" y="0"/>
                    <a:pt x="1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6"/>
            <p:cNvSpPr/>
            <p:nvPr/>
          </p:nvSpPr>
          <p:spPr>
            <a:xfrm>
              <a:off x="786500" y="3463225"/>
              <a:ext cx="586050" cy="187175"/>
            </a:xfrm>
            <a:custGeom>
              <a:rect b="b" l="l" r="r" t="t"/>
              <a:pathLst>
                <a:path extrusionOk="0" fill="none" h="7487" w="23442">
                  <a:moveTo>
                    <a:pt x="23442" y="7487"/>
                  </a:moveTo>
                  <a:cubicBezTo>
                    <a:pt x="23442" y="7487"/>
                    <a:pt x="21775" y="3675"/>
                    <a:pt x="18831" y="2876"/>
                  </a:cubicBezTo>
                  <a:cubicBezTo>
                    <a:pt x="16320" y="2168"/>
                    <a:pt x="14837" y="434"/>
                    <a:pt x="13239" y="274"/>
                  </a:cubicBezTo>
                  <a:cubicBezTo>
                    <a:pt x="10523" y="0"/>
                    <a:pt x="9998" y="913"/>
                    <a:pt x="7327" y="1278"/>
                  </a:cubicBezTo>
                  <a:cubicBezTo>
                    <a:pt x="4588" y="1643"/>
                    <a:pt x="1872" y="1552"/>
                    <a:pt x="0" y="1187"/>
                  </a:cubicBezTo>
                  <a:cubicBezTo>
                    <a:pt x="0" y="1187"/>
                    <a:pt x="982" y="3333"/>
                    <a:pt x="5181" y="5067"/>
                  </a:cubicBezTo>
                  <a:cubicBezTo>
                    <a:pt x="9381" y="6802"/>
                    <a:pt x="11230" y="4109"/>
                    <a:pt x="14289" y="5661"/>
                  </a:cubicBezTo>
                  <a:cubicBezTo>
                    <a:pt x="17370" y="7236"/>
                    <a:pt x="20383" y="4816"/>
                    <a:pt x="23442" y="7487"/>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6"/>
            <p:cNvSpPr/>
            <p:nvPr/>
          </p:nvSpPr>
          <p:spPr>
            <a:xfrm>
              <a:off x="786500" y="3492875"/>
              <a:ext cx="586050" cy="157525"/>
            </a:xfrm>
            <a:custGeom>
              <a:rect b="b" l="l" r="r" t="t"/>
              <a:pathLst>
                <a:path extrusionOk="0" fill="none" h="6301" w="23442">
                  <a:moveTo>
                    <a:pt x="0" y="1"/>
                  </a:moveTo>
                  <a:cubicBezTo>
                    <a:pt x="0" y="1"/>
                    <a:pt x="502" y="435"/>
                    <a:pt x="3424" y="1393"/>
                  </a:cubicBezTo>
                  <a:cubicBezTo>
                    <a:pt x="6346" y="2352"/>
                    <a:pt x="8993" y="1119"/>
                    <a:pt x="11253" y="1553"/>
                  </a:cubicBezTo>
                  <a:cubicBezTo>
                    <a:pt x="13513" y="1987"/>
                    <a:pt x="13262" y="2786"/>
                    <a:pt x="15430" y="3014"/>
                  </a:cubicBezTo>
                  <a:cubicBezTo>
                    <a:pt x="17598" y="3265"/>
                    <a:pt x="20999" y="3105"/>
                    <a:pt x="23442" y="6301"/>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6"/>
            <p:cNvSpPr/>
            <p:nvPr/>
          </p:nvSpPr>
          <p:spPr>
            <a:xfrm>
              <a:off x="1221325" y="2918250"/>
              <a:ext cx="206575" cy="624875"/>
            </a:xfrm>
            <a:custGeom>
              <a:rect b="b" l="l" r="r" t="t"/>
              <a:pathLst>
                <a:path extrusionOk="0" h="24995" w="8263">
                  <a:moveTo>
                    <a:pt x="6414" y="1"/>
                  </a:moveTo>
                  <a:cubicBezTo>
                    <a:pt x="6072" y="1941"/>
                    <a:pt x="5090" y="4566"/>
                    <a:pt x="3698" y="7054"/>
                  </a:cubicBezTo>
                  <a:cubicBezTo>
                    <a:pt x="2328" y="9473"/>
                    <a:pt x="1255" y="9610"/>
                    <a:pt x="479" y="12327"/>
                  </a:cubicBezTo>
                  <a:cubicBezTo>
                    <a:pt x="0" y="13901"/>
                    <a:pt x="1096" y="15979"/>
                    <a:pt x="799" y="18672"/>
                  </a:cubicBezTo>
                  <a:cubicBezTo>
                    <a:pt x="457" y="21799"/>
                    <a:pt x="2511" y="24995"/>
                    <a:pt x="2511" y="24995"/>
                  </a:cubicBezTo>
                  <a:cubicBezTo>
                    <a:pt x="2716" y="21434"/>
                    <a:pt x="5547" y="18923"/>
                    <a:pt x="5227" y="15385"/>
                  </a:cubicBezTo>
                  <a:cubicBezTo>
                    <a:pt x="5022" y="13217"/>
                    <a:pt x="6482" y="12418"/>
                    <a:pt x="7121" y="10478"/>
                  </a:cubicBezTo>
                  <a:cubicBezTo>
                    <a:pt x="7487" y="9382"/>
                    <a:pt x="7190" y="8309"/>
                    <a:pt x="7464" y="6552"/>
                  </a:cubicBezTo>
                  <a:cubicBezTo>
                    <a:pt x="8263" y="1713"/>
                    <a:pt x="6414" y="1"/>
                    <a:pt x="6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6"/>
            <p:cNvSpPr/>
            <p:nvPr/>
          </p:nvSpPr>
          <p:spPr>
            <a:xfrm>
              <a:off x="1221325" y="2918250"/>
              <a:ext cx="206575" cy="624875"/>
            </a:xfrm>
            <a:custGeom>
              <a:rect b="b" l="l" r="r" t="t"/>
              <a:pathLst>
                <a:path extrusionOk="0" fill="none" h="24995" w="8263">
                  <a:moveTo>
                    <a:pt x="2511" y="24995"/>
                  </a:moveTo>
                  <a:cubicBezTo>
                    <a:pt x="2511" y="24995"/>
                    <a:pt x="457" y="21799"/>
                    <a:pt x="799" y="18672"/>
                  </a:cubicBezTo>
                  <a:cubicBezTo>
                    <a:pt x="1096" y="15979"/>
                    <a:pt x="0" y="13901"/>
                    <a:pt x="479" y="12327"/>
                  </a:cubicBezTo>
                  <a:cubicBezTo>
                    <a:pt x="1255" y="9610"/>
                    <a:pt x="2328" y="9473"/>
                    <a:pt x="3698" y="7054"/>
                  </a:cubicBezTo>
                  <a:cubicBezTo>
                    <a:pt x="5090" y="4566"/>
                    <a:pt x="6072" y="1941"/>
                    <a:pt x="6414" y="1"/>
                  </a:cubicBezTo>
                  <a:cubicBezTo>
                    <a:pt x="6414" y="1"/>
                    <a:pt x="8263" y="1713"/>
                    <a:pt x="7464" y="6552"/>
                  </a:cubicBezTo>
                  <a:cubicBezTo>
                    <a:pt x="7190" y="8309"/>
                    <a:pt x="7487" y="9382"/>
                    <a:pt x="7121" y="10478"/>
                  </a:cubicBezTo>
                  <a:cubicBezTo>
                    <a:pt x="6482" y="12418"/>
                    <a:pt x="5022" y="13217"/>
                    <a:pt x="5227" y="15385"/>
                  </a:cubicBezTo>
                  <a:cubicBezTo>
                    <a:pt x="5547" y="18923"/>
                    <a:pt x="2716" y="21434"/>
                    <a:pt x="2511" y="24995"/>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6"/>
            <p:cNvSpPr/>
            <p:nvPr/>
          </p:nvSpPr>
          <p:spPr>
            <a:xfrm>
              <a:off x="1253850" y="2918250"/>
              <a:ext cx="140400" cy="624875"/>
            </a:xfrm>
            <a:custGeom>
              <a:rect b="b" l="l" r="r" t="t"/>
              <a:pathLst>
                <a:path extrusionOk="0" fill="none" h="24995" w="5616">
                  <a:moveTo>
                    <a:pt x="5113" y="1"/>
                  </a:moveTo>
                  <a:cubicBezTo>
                    <a:pt x="5113" y="1"/>
                    <a:pt x="5615" y="1233"/>
                    <a:pt x="5296" y="3767"/>
                  </a:cubicBezTo>
                  <a:cubicBezTo>
                    <a:pt x="4862" y="6894"/>
                    <a:pt x="2739" y="9040"/>
                    <a:pt x="2283" y="11368"/>
                  </a:cubicBezTo>
                  <a:cubicBezTo>
                    <a:pt x="1826" y="13696"/>
                    <a:pt x="2693" y="13765"/>
                    <a:pt x="2077" y="15933"/>
                  </a:cubicBezTo>
                  <a:cubicBezTo>
                    <a:pt x="1484" y="18079"/>
                    <a:pt x="0" y="21343"/>
                    <a:pt x="1210" y="24995"/>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6"/>
            <p:cNvSpPr/>
            <p:nvPr/>
          </p:nvSpPr>
          <p:spPr>
            <a:xfrm>
              <a:off x="854400" y="2766475"/>
              <a:ext cx="357800" cy="686500"/>
            </a:xfrm>
            <a:custGeom>
              <a:rect b="b" l="l" r="r" t="t"/>
              <a:pathLst>
                <a:path extrusionOk="0" fill="none" h="27460" w="14312">
                  <a:moveTo>
                    <a:pt x="14312" y="27459"/>
                  </a:moveTo>
                  <a:cubicBezTo>
                    <a:pt x="11869" y="27254"/>
                    <a:pt x="10797" y="24994"/>
                    <a:pt x="8628" y="23830"/>
                  </a:cubicBezTo>
                  <a:cubicBezTo>
                    <a:pt x="4931" y="21867"/>
                    <a:pt x="4885" y="21114"/>
                    <a:pt x="4269" y="18740"/>
                  </a:cubicBezTo>
                  <a:cubicBezTo>
                    <a:pt x="3538" y="15932"/>
                    <a:pt x="1324" y="15316"/>
                    <a:pt x="1233" y="13741"/>
                  </a:cubicBezTo>
                  <a:cubicBezTo>
                    <a:pt x="1073" y="11139"/>
                    <a:pt x="2443" y="9176"/>
                    <a:pt x="1963" y="6597"/>
                  </a:cubicBezTo>
                  <a:cubicBezTo>
                    <a:pt x="1530" y="4200"/>
                    <a:pt x="0" y="2055"/>
                    <a:pt x="685" y="0"/>
                  </a:cubicBezTo>
                  <a:cubicBezTo>
                    <a:pt x="1507" y="1210"/>
                    <a:pt x="3652" y="959"/>
                    <a:pt x="4999" y="4314"/>
                  </a:cubicBezTo>
                  <a:cubicBezTo>
                    <a:pt x="5547" y="5707"/>
                    <a:pt x="7624" y="7715"/>
                    <a:pt x="8377" y="9016"/>
                  </a:cubicBezTo>
                  <a:cubicBezTo>
                    <a:pt x="8925" y="9975"/>
                    <a:pt x="9130" y="10591"/>
                    <a:pt x="9016" y="12166"/>
                  </a:cubicBezTo>
                  <a:cubicBezTo>
                    <a:pt x="8879" y="13924"/>
                    <a:pt x="8309" y="15750"/>
                    <a:pt x="8925" y="17416"/>
                  </a:cubicBezTo>
                  <a:cubicBezTo>
                    <a:pt x="9747" y="19653"/>
                    <a:pt x="11755" y="19356"/>
                    <a:pt x="13376" y="22940"/>
                  </a:cubicBezTo>
                  <a:cubicBezTo>
                    <a:pt x="14084" y="24469"/>
                    <a:pt x="14312" y="25930"/>
                    <a:pt x="14312" y="27459"/>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6"/>
            <p:cNvSpPr/>
            <p:nvPr/>
          </p:nvSpPr>
          <p:spPr>
            <a:xfrm>
              <a:off x="868100" y="2774450"/>
              <a:ext cx="801175" cy="1586950"/>
            </a:xfrm>
            <a:custGeom>
              <a:rect b="b" l="l" r="r" t="t"/>
              <a:pathLst>
                <a:path extrusionOk="0" h="63478" w="32047">
                  <a:moveTo>
                    <a:pt x="0" y="92"/>
                  </a:moveTo>
                  <a:cubicBezTo>
                    <a:pt x="320" y="1439"/>
                    <a:pt x="1119" y="2329"/>
                    <a:pt x="1872" y="3151"/>
                  </a:cubicBezTo>
                  <a:lnTo>
                    <a:pt x="1872" y="3151"/>
                  </a:lnTo>
                  <a:cubicBezTo>
                    <a:pt x="2488" y="3836"/>
                    <a:pt x="3082" y="4498"/>
                    <a:pt x="3310" y="5342"/>
                  </a:cubicBezTo>
                  <a:lnTo>
                    <a:pt x="3310" y="5342"/>
                  </a:lnTo>
                  <a:cubicBezTo>
                    <a:pt x="3926" y="7465"/>
                    <a:pt x="3561" y="9656"/>
                    <a:pt x="3310" y="11140"/>
                  </a:cubicBezTo>
                  <a:lnTo>
                    <a:pt x="3310" y="11140"/>
                  </a:lnTo>
                  <a:cubicBezTo>
                    <a:pt x="2853" y="13810"/>
                    <a:pt x="5136" y="16116"/>
                    <a:pt x="7327" y="18352"/>
                  </a:cubicBezTo>
                  <a:lnTo>
                    <a:pt x="7327" y="18352"/>
                  </a:lnTo>
                  <a:cubicBezTo>
                    <a:pt x="8651" y="19722"/>
                    <a:pt x="10020" y="21114"/>
                    <a:pt x="10774" y="22575"/>
                  </a:cubicBezTo>
                  <a:lnTo>
                    <a:pt x="10774" y="22575"/>
                  </a:lnTo>
                  <a:cubicBezTo>
                    <a:pt x="11527" y="24036"/>
                    <a:pt x="13079" y="26729"/>
                    <a:pt x="14152" y="28122"/>
                  </a:cubicBezTo>
                  <a:lnTo>
                    <a:pt x="14152" y="28122"/>
                  </a:lnTo>
                  <a:cubicBezTo>
                    <a:pt x="15179" y="29446"/>
                    <a:pt x="16297" y="30769"/>
                    <a:pt x="17370" y="32048"/>
                  </a:cubicBezTo>
                  <a:lnTo>
                    <a:pt x="17370" y="32048"/>
                  </a:lnTo>
                  <a:cubicBezTo>
                    <a:pt x="19630" y="34673"/>
                    <a:pt x="21912" y="37366"/>
                    <a:pt x="23510" y="40424"/>
                  </a:cubicBezTo>
                  <a:lnTo>
                    <a:pt x="23510" y="40424"/>
                  </a:lnTo>
                  <a:cubicBezTo>
                    <a:pt x="23556" y="40539"/>
                    <a:pt x="23602" y="40584"/>
                    <a:pt x="23647" y="40698"/>
                  </a:cubicBezTo>
                  <a:lnTo>
                    <a:pt x="23647" y="40698"/>
                  </a:lnTo>
                  <a:cubicBezTo>
                    <a:pt x="23510" y="40676"/>
                    <a:pt x="23191" y="40607"/>
                    <a:pt x="23168" y="40630"/>
                  </a:cubicBezTo>
                  <a:lnTo>
                    <a:pt x="23168" y="40630"/>
                  </a:lnTo>
                  <a:cubicBezTo>
                    <a:pt x="23145" y="40630"/>
                    <a:pt x="23077" y="40790"/>
                    <a:pt x="23077" y="40790"/>
                  </a:cubicBezTo>
                  <a:lnTo>
                    <a:pt x="23077" y="40790"/>
                  </a:lnTo>
                  <a:lnTo>
                    <a:pt x="23579" y="41041"/>
                  </a:lnTo>
                  <a:cubicBezTo>
                    <a:pt x="23784" y="41155"/>
                    <a:pt x="23967" y="41337"/>
                    <a:pt x="24058" y="41543"/>
                  </a:cubicBezTo>
                  <a:lnTo>
                    <a:pt x="24058" y="41543"/>
                  </a:lnTo>
                  <a:cubicBezTo>
                    <a:pt x="24195" y="41885"/>
                    <a:pt x="24355" y="42228"/>
                    <a:pt x="24469" y="42570"/>
                  </a:cubicBezTo>
                  <a:lnTo>
                    <a:pt x="24469" y="42570"/>
                  </a:lnTo>
                  <a:cubicBezTo>
                    <a:pt x="25313" y="44784"/>
                    <a:pt x="25724" y="47158"/>
                    <a:pt x="26112" y="49486"/>
                  </a:cubicBezTo>
                  <a:lnTo>
                    <a:pt x="26112" y="49486"/>
                  </a:lnTo>
                  <a:cubicBezTo>
                    <a:pt x="26249" y="50308"/>
                    <a:pt x="26409" y="51152"/>
                    <a:pt x="26569" y="52020"/>
                  </a:cubicBezTo>
                  <a:lnTo>
                    <a:pt x="26569" y="52020"/>
                  </a:lnTo>
                  <a:cubicBezTo>
                    <a:pt x="26455" y="51928"/>
                    <a:pt x="25998" y="51654"/>
                    <a:pt x="25930" y="51654"/>
                  </a:cubicBezTo>
                  <a:lnTo>
                    <a:pt x="25930" y="51654"/>
                  </a:lnTo>
                  <a:cubicBezTo>
                    <a:pt x="25884" y="51654"/>
                    <a:pt x="25816" y="51814"/>
                    <a:pt x="25861" y="51883"/>
                  </a:cubicBezTo>
                  <a:lnTo>
                    <a:pt x="25861" y="51883"/>
                  </a:lnTo>
                  <a:cubicBezTo>
                    <a:pt x="26021" y="52134"/>
                    <a:pt x="26614" y="52796"/>
                    <a:pt x="26751" y="52933"/>
                  </a:cubicBezTo>
                  <a:lnTo>
                    <a:pt x="26751" y="52933"/>
                  </a:lnTo>
                  <a:cubicBezTo>
                    <a:pt x="27048" y="54302"/>
                    <a:pt x="27436" y="55649"/>
                    <a:pt x="27961" y="56950"/>
                  </a:cubicBezTo>
                  <a:lnTo>
                    <a:pt x="27961" y="56950"/>
                  </a:lnTo>
                  <a:cubicBezTo>
                    <a:pt x="28623" y="58548"/>
                    <a:pt x="29536" y="60054"/>
                    <a:pt x="30403" y="61515"/>
                  </a:cubicBezTo>
                  <a:lnTo>
                    <a:pt x="30403" y="61515"/>
                  </a:lnTo>
                  <a:cubicBezTo>
                    <a:pt x="30791" y="62154"/>
                    <a:pt x="31180" y="62816"/>
                    <a:pt x="31568" y="63478"/>
                  </a:cubicBezTo>
                  <a:lnTo>
                    <a:pt x="31568" y="63478"/>
                  </a:lnTo>
                  <a:lnTo>
                    <a:pt x="32047" y="63478"/>
                  </a:lnTo>
                  <a:cubicBezTo>
                    <a:pt x="31636" y="62725"/>
                    <a:pt x="31202" y="61994"/>
                    <a:pt x="30769" y="61287"/>
                  </a:cubicBezTo>
                  <a:lnTo>
                    <a:pt x="30769" y="61287"/>
                  </a:lnTo>
                  <a:cubicBezTo>
                    <a:pt x="29901" y="59849"/>
                    <a:pt x="29011" y="58365"/>
                    <a:pt x="28349" y="56790"/>
                  </a:cubicBezTo>
                  <a:lnTo>
                    <a:pt x="28349" y="56790"/>
                  </a:lnTo>
                  <a:cubicBezTo>
                    <a:pt x="27391" y="54439"/>
                    <a:pt x="26957" y="51883"/>
                    <a:pt x="26523" y="49395"/>
                  </a:cubicBezTo>
                  <a:lnTo>
                    <a:pt x="26523" y="49395"/>
                  </a:lnTo>
                  <a:cubicBezTo>
                    <a:pt x="26135" y="47067"/>
                    <a:pt x="25724" y="44670"/>
                    <a:pt x="24880" y="42410"/>
                  </a:cubicBezTo>
                  <a:lnTo>
                    <a:pt x="24880" y="42410"/>
                  </a:lnTo>
                  <a:cubicBezTo>
                    <a:pt x="24241" y="40744"/>
                    <a:pt x="23396" y="39215"/>
                    <a:pt x="22415" y="37731"/>
                  </a:cubicBezTo>
                  <a:lnTo>
                    <a:pt x="22415" y="37731"/>
                  </a:lnTo>
                  <a:lnTo>
                    <a:pt x="22415" y="37731"/>
                  </a:lnTo>
                  <a:cubicBezTo>
                    <a:pt x="22346" y="37548"/>
                    <a:pt x="22323" y="36613"/>
                    <a:pt x="22300" y="36407"/>
                  </a:cubicBezTo>
                  <a:lnTo>
                    <a:pt x="22300" y="36407"/>
                  </a:lnTo>
                  <a:cubicBezTo>
                    <a:pt x="22278" y="36225"/>
                    <a:pt x="22164" y="36179"/>
                    <a:pt x="22072" y="36247"/>
                  </a:cubicBezTo>
                  <a:lnTo>
                    <a:pt x="22072" y="36247"/>
                  </a:lnTo>
                  <a:cubicBezTo>
                    <a:pt x="22027" y="36293"/>
                    <a:pt x="21981" y="36772"/>
                    <a:pt x="21958" y="37092"/>
                  </a:cubicBezTo>
                  <a:lnTo>
                    <a:pt x="21958" y="37092"/>
                  </a:lnTo>
                  <a:cubicBezTo>
                    <a:pt x="20657" y="35220"/>
                    <a:pt x="19173" y="33463"/>
                    <a:pt x="17713" y="31751"/>
                  </a:cubicBezTo>
                  <a:lnTo>
                    <a:pt x="17713" y="31751"/>
                  </a:lnTo>
                  <a:cubicBezTo>
                    <a:pt x="16617" y="30495"/>
                    <a:pt x="15499" y="29194"/>
                    <a:pt x="14494" y="27848"/>
                  </a:cubicBezTo>
                  <a:lnTo>
                    <a:pt x="14494" y="27848"/>
                  </a:lnTo>
                  <a:cubicBezTo>
                    <a:pt x="13924" y="27117"/>
                    <a:pt x="13239" y="26045"/>
                    <a:pt x="12600" y="24972"/>
                  </a:cubicBezTo>
                  <a:lnTo>
                    <a:pt x="12600" y="24972"/>
                  </a:lnTo>
                  <a:cubicBezTo>
                    <a:pt x="12371" y="24584"/>
                    <a:pt x="12280" y="24150"/>
                    <a:pt x="12280" y="23716"/>
                  </a:cubicBezTo>
                  <a:lnTo>
                    <a:pt x="12280" y="23716"/>
                  </a:lnTo>
                  <a:cubicBezTo>
                    <a:pt x="12303" y="23465"/>
                    <a:pt x="12303" y="23214"/>
                    <a:pt x="12303" y="23077"/>
                  </a:cubicBezTo>
                  <a:lnTo>
                    <a:pt x="12303" y="23077"/>
                  </a:lnTo>
                  <a:cubicBezTo>
                    <a:pt x="12280" y="23009"/>
                    <a:pt x="12143" y="22917"/>
                    <a:pt x="12098" y="22963"/>
                  </a:cubicBezTo>
                  <a:lnTo>
                    <a:pt x="12098" y="22963"/>
                  </a:lnTo>
                  <a:cubicBezTo>
                    <a:pt x="12052" y="22986"/>
                    <a:pt x="11869" y="23465"/>
                    <a:pt x="11824" y="23625"/>
                  </a:cubicBezTo>
                  <a:lnTo>
                    <a:pt x="11824" y="23625"/>
                  </a:lnTo>
                  <a:cubicBezTo>
                    <a:pt x="11573" y="23169"/>
                    <a:pt x="11344" y="22735"/>
                    <a:pt x="11162" y="22393"/>
                  </a:cubicBezTo>
                  <a:lnTo>
                    <a:pt x="11162" y="22393"/>
                  </a:lnTo>
                  <a:cubicBezTo>
                    <a:pt x="10386" y="20863"/>
                    <a:pt x="8993" y="19448"/>
                    <a:pt x="7624" y="18056"/>
                  </a:cubicBezTo>
                  <a:lnTo>
                    <a:pt x="7624" y="18056"/>
                  </a:lnTo>
                  <a:cubicBezTo>
                    <a:pt x="5410" y="15796"/>
                    <a:pt x="3333" y="13673"/>
                    <a:pt x="3743" y="11185"/>
                  </a:cubicBezTo>
                  <a:lnTo>
                    <a:pt x="3743" y="11185"/>
                  </a:lnTo>
                  <a:cubicBezTo>
                    <a:pt x="3995" y="9702"/>
                    <a:pt x="4360" y="7442"/>
                    <a:pt x="3721" y="5228"/>
                  </a:cubicBezTo>
                  <a:lnTo>
                    <a:pt x="3721" y="5228"/>
                  </a:lnTo>
                  <a:cubicBezTo>
                    <a:pt x="3447" y="4269"/>
                    <a:pt x="2830" y="3584"/>
                    <a:pt x="2191" y="2877"/>
                  </a:cubicBezTo>
                  <a:lnTo>
                    <a:pt x="2191" y="2877"/>
                  </a:lnTo>
                  <a:cubicBezTo>
                    <a:pt x="1461" y="2055"/>
                    <a:pt x="685" y="1233"/>
                    <a:pt x="388" y="1"/>
                  </a:cubicBezTo>
                  <a:lnTo>
                    <a:pt x="38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 name="Google Shape;1415;p36"/>
          <p:cNvGrpSpPr/>
          <p:nvPr/>
        </p:nvGrpSpPr>
        <p:grpSpPr>
          <a:xfrm rot="6140521">
            <a:off x="8235049" y="3590079"/>
            <a:ext cx="805349" cy="720232"/>
            <a:chOff x="-906575" y="1425100"/>
            <a:chExt cx="964375" cy="862450"/>
          </a:xfrm>
        </p:grpSpPr>
        <p:sp>
          <p:nvSpPr>
            <p:cNvPr id="1416" name="Google Shape;1416;p36"/>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6"/>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6"/>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 name="Google Shape;1419;p36"/>
          <p:cNvGrpSpPr/>
          <p:nvPr/>
        </p:nvGrpSpPr>
        <p:grpSpPr>
          <a:xfrm rot="842758">
            <a:off x="6771925" y="3868085"/>
            <a:ext cx="1772266" cy="1258667"/>
            <a:chOff x="7371729" y="3740281"/>
            <a:chExt cx="1772269" cy="1258669"/>
          </a:xfrm>
        </p:grpSpPr>
        <p:sp>
          <p:nvSpPr>
            <p:cNvPr id="1420" name="Google Shape;1420;p36"/>
            <p:cNvSpPr/>
            <p:nvPr/>
          </p:nvSpPr>
          <p:spPr>
            <a:xfrm rot="10800000">
              <a:off x="7371729" y="37405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6"/>
            <p:cNvSpPr/>
            <p:nvPr/>
          </p:nvSpPr>
          <p:spPr>
            <a:xfrm rot="10800000">
              <a:off x="7371781" y="37402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 name="Google Shape;1422;p36"/>
          <p:cNvGrpSpPr/>
          <p:nvPr/>
        </p:nvGrpSpPr>
        <p:grpSpPr>
          <a:xfrm rot="-3779412">
            <a:off x="7805679" y="3978946"/>
            <a:ext cx="1133680" cy="1153978"/>
            <a:chOff x="-929037" y="2557788"/>
            <a:chExt cx="955200" cy="972375"/>
          </a:xfrm>
        </p:grpSpPr>
        <p:sp>
          <p:nvSpPr>
            <p:cNvPr id="1423" name="Google Shape;1423;p36"/>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6"/>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6"/>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 name="Google Shape;1426;p36"/>
          <p:cNvGrpSpPr/>
          <p:nvPr/>
        </p:nvGrpSpPr>
        <p:grpSpPr>
          <a:xfrm>
            <a:off x="4956676" y="-192797"/>
            <a:ext cx="4272465" cy="2615804"/>
            <a:chOff x="547475" y="1055975"/>
            <a:chExt cx="2585925" cy="1583225"/>
          </a:xfrm>
        </p:grpSpPr>
        <p:sp>
          <p:nvSpPr>
            <p:cNvPr id="1427" name="Google Shape;1427;p36"/>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6"/>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6"/>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6"/>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6"/>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6"/>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6"/>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6"/>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6"/>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6"/>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6"/>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6"/>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6"/>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6"/>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6"/>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6"/>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6"/>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6"/>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6"/>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36"/>
          <p:cNvGrpSpPr/>
          <p:nvPr/>
        </p:nvGrpSpPr>
        <p:grpSpPr>
          <a:xfrm rot="3525584">
            <a:off x="8404730" y="2745824"/>
            <a:ext cx="805338" cy="720221"/>
            <a:chOff x="-906575" y="1425100"/>
            <a:chExt cx="964375" cy="862450"/>
          </a:xfrm>
        </p:grpSpPr>
        <p:sp>
          <p:nvSpPr>
            <p:cNvPr id="1447" name="Google Shape;1447;p36"/>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6"/>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6"/>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 name="Google Shape;1450;p36"/>
          <p:cNvGrpSpPr/>
          <p:nvPr/>
        </p:nvGrpSpPr>
        <p:grpSpPr>
          <a:xfrm rot="-5400000">
            <a:off x="8146826" y="1927000"/>
            <a:ext cx="1133727" cy="1154015"/>
            <a:chOff x="-929037" y="2557788"/>
            <a:chExt cx="955200" cy="972375"/>
          </a:xfrm>
        </p:grpSpPr>
        <p:sp>
          <p:nvSpPr>
            <p:cNvPr id="1451" name="Google Shape;1451;p36"/>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6"/>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6"/>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1">
    <p:bg>
      <p:bgPr>
        <a:solidFill>
          <a:schemeClr val="dk1"/>
        </a:solidFill>
      </p:bgPr>
    </p:bg>
    <p:spTree>
      <p:nvGrpSpPr>
        <p:cNvPr id="1454" name="Shape 1454"/>
        <p:cNvGrpSpPr/>
        <p:nvPr/>
      </p:nvGrpSpPr>
      <p:grpSpPr>
        <a:xfrm>
          <a:off x="0" y="0"/>
          <a:ext cx="0" cy="0"/>
          <a:chOff x="0" y="0"/>
          <a:chExt cx="0" cy="0"/>
        </a:xfrm>
      </p:grpSpPr>
      <p:grpSp>
        <p:nvGrpSpPr>
          <p:cNvPr id="1455" name="Google Shape;1455;p37"/>
          <p:cNvGrpSpPr/>
          <p:nvPr/>
        </p:nvGrpSpPr>
        <p:grpSpPr>
          <a:xfrm flipH="1" rot="6668548">
            <a:off x="-733281" y="931995"/>
            <a:ext cx="5614171" cy="2929725"/>
            <a:chOff x="1896625" y="1838350"/>
            <a:chExt cx="3850475" cy="2009350"/>
          </a:xfrm>
        </p:grpSpPr>
        <p:sp>
          <p:nvSpPr>
            <p:cNvPr id="1456" name="Google Shape;1456;p37"/>
            <p:cNvSpPr/>
            <p:nvPr/>
          </p:nvSpPr>
          <p:spPr>
            <a:xfrm>
              <a:off x="1896625" y="2675600"/>
              <a:ext cx="3850475" cy="752250"/>
            </a:xfrm>
            <a:custGeom>
              <a:rect b="b" l="l" r="r" t="t"/>
              <a:pathLst>
                <a:path extrusionOk="0" h="30090" w="154019">
                  <a:moveTo>
                    <a:pt x="1" y="678"/>
                  </a:moveTo>
                  <a:cubicBezTo>
                    <a:pt x="4707" y="2575"/>
                    <a:pt x="9094" y="5249"/>
                    <a:pt x="13345" y="7849"/>
                  </a:cubicBezTo>
                  <a:lnTo>
                    <a:pt x="13345" y="7849"/>
                  </a:lnTo>
                  <a:cubicBezTo>
                    <a:pt x="14983" y="8847"/>
                    <a:pt x="16671" y="9870"/>
                    <a:pt x="18347" y="10843"/>
                  </a:cubicBezTo>
                  <a:lnTo>
                    <a:pt x="18347" y="10843"/>
                  </a:lnTo>
                  <a:cubicBezTo>
                    <a:pt x="23966" y="14096"/>
                    <a:pt x="32443" y="18347"/>
                    <a:pt x="41068" y="17681"/>
                  </a:cubicBezTo>
                  <a:lnTo>
                    <a:pt x="41068" y="17681"/>
                  </a:lnTo>
                  <a:cubicBezTo>
                    <a:pt x="46243" y="17287"/>
                    <a:pt x="50851" y="15168"/>
                    <a:pt x="55324" y="13135"/>
                  </a:cubicBezTo>
                  <a:lnTo>
                    <a:pt x="55324" y="13135"/>
                  </a:lnTo>
                  <a:cubicBezTo>
                    <a:pt x="60339" y="10831"/>
                    <a:pt x="65526" y="8453"/>
                    <a:pt x="71366" y="8674"/>
                  </a:cubicBezTo>
                  <a:lnTo>
                    <a:pt x="71366" y="8674"/>
                  </a:lnTo>
                  <a:cubicBezTo>
                    <a:pt x="76480" y="8859"/>
                    <a:pt x="82012" y="11040"/>
                    <a:pt x="88283" y="15353"/>
                  </a:cubicBezTo>
                  <a:lnTo>
                    <a:pt x="88283" y="15353"/>
                  </a:lnTo>
                  <a:cubicBezTo>
                    <a:pt x="89935" y="16474"/>
                    <a:pt x="91561" y="17694"/>
                    <a:pt x="93150" y="18864"/>
                  </a:cubicBezTo>
                  <a:lnTo>
                    <a:pt x="93150" y="18864"/>
                  </a:lnTo>
                  <a:cubicBezTo>
                    <a:pt x="96428" y="21292"/>
                    <a:pt x="99816" y="23817"/>
                    <a:pt x="103562" y="25764"/>
                  </a:cubicBezTo>
                  <a:lnTo>
                    <a:pt x="103562" y="25764"/>
                  </a:lnTo>
                  <a:cubicBezTo>
                    <a:pt x="110092" y="29177"/>
                    <a:pt x="116709" y="30089"/>
                    <a:pt x="121736" y="28302"/>
                  </a:cubicBezTo>
                  <a:lnTo>
                    <a:pt x="121736" y="28302"/>
                  </a:lnTo>
                  <a:cubicBezTo>
                    <a:pt x="124496" y="27317"/>
                    <a:pt x="126726" y="25542"/>
                    <a:pt x="128882" y="23842"/>
                  </a:cubicBezTo>
                  <a:lnTo>
                    <a:pt x="128882" y="23842"/>
                  </a:lnTo>
                  <a:cubicBezTo>
                    <a:pt x="131421" y="21834"/>
                    <a:pt x="133811" y="19936"/>
                    <a:pt x="137002" y="19160"/>
                  </a:cubicBezTo>
                  <a:lnTo>
                    <a:pt x="137002" y="19160"/>
                  </a:lnTo>
                  <a:cubicBezTo>
                    <a:pt x="141512" y="18063"/>
                    <a:pt x="146514" y="19554"/>
                    <a:pt x="151344" y="20996"/>
                  </a:cubicBezTo>
                  <a:lnTo>
                    <a:pt x="151344" y="20996"/>
                  </a:lnTo>
                  <a:cubicBezTo>
                    <a:pt x="152232" y="21267"/>
                    <a:pt x="153119" y="21526"/>
                    <a:pt x="154018" y="21784"/>
                  </a:cubicBezTo>
                  <a:lnTo>
                    <a:pt x="154018" y="21784"/>
                  </a:lnTo>
                  <a:lnTo>
                    <a:pt x="154018" y="21131"/>
                  </a:lnTo>
                  <a:cubicBezTo>
                    <a:pt x="153193" y="20897"/>
                    <a:pt x="152367" y="20651"/>
                    <a:pt x="151529" y="20404"/>
                  </a:cubicBezTo>
                  <a:lnTo>
                    <a:pt x="151529" y="20404"/>
                  </a:lnTo>
                  <a:cubicBezTo>
                    <a:pt x="146588" y="18926"/>
                    <a:pt x="141475" y="17410"/>
                    <a:pt x="136756" y="18544"/>
                  </a:cubicBezTo>
                  <a:lnTo>
                    <a:pt x="136756" y="18544"/>
                  </a:lnTo>
                  <a:cubicBezTo>
                    <a:pt x="133404" y="19357"/>
                    <a:pt x="130842" y="21390"/>
                    <a:pt x="128365" y="23349"/>
                  </a:cubicBezTo>
                  <a:lnTo>
                    <a:pt x="128365" y="23349"/>
                  </a:lnTo>
                  <a:cubicBezTo>
                    <a:pt x="126258" y="25025"/>
                    <a:pt x="124065" y="26762"/>
                    <a:pt x="121416" y="27711"/>
                  </a:cubicBezTo>
                  <a:lnTo>
                    <a:pt x="121416" y="27711"/>
                  </a:lnTo>
                  <a:cubicBezTo>
                    <a:pt x="116598" y="29436"/>
                    <a:pt x="110216" y="28524"/>
                    <a:pt x="103895" y="25234"/>
                  </a:cubicBezTo>
                  <a:lnTo>
                    <a:pt x="103895" y="25234"/>
                  </a:lnTo>
                  <a:cubicBezTo>
                    <a:pt x="100211" y="23312"/>
                    <a:pt x="96835" y="20811"/>
                    <a:pt x="93582" y="18396"/>
                  </a:cubicBezTo>
                  <a:lnTo>
                    <a:pt x="93582" y="18396"/>
                  </a:lnTo>
                  <a:cubicBezTo>
                    <a:pt x="92005" y="17226"/>
                    <a:pt x="90366" y="16006"/>
                    <a:pt x="88702" y="14860"/>
                  </a:cubicBezTo>
                  <a:lnTo>
                    <a:pt x="88702" y="14860"/>
                  </a:lnTo>
                  <a:cubicBezTo>
                    <a:pt x="82295" y="10461"/>
                    <a:pt x="76615" y="8231"/>
                    <a:pt x="71329" y="8034"/>
                  </a:cubicBezTo>
                  <a:lnTo>
                    <a:pt x="71329" y="8034"/>
                  </a:lnTo>
                  <a:cubicBezTo>
                    <a:pt x="65304" y="7812"/>
                    <a:pt x="60030" y="10227"/>
                    <a:pt x="54942" y="12568"/>
                  </a:cubicBezTo>
                  <a:lnTo>
                    <a:pt x="54942" y="12568"/>
                  </a:lnTo>
                  <a:cubicBezTo>
                    <a:pt x="50531" y="14576"/>
                    <a:pt x="45972" y="16671"/>
                    <a:pt x="40945" y="17053"/>
                  </a:cubicBezTo>
                  <a:lnTo>
                    <a:pt x="40945" y="17053"/>
                  </a:lnTo>
                  <a:cubicBezTo>
                    <a:pt x="34550" y="17546"/>
                    <a:pt x="27490" y="15402"/>
                    <a:pt x="18705" y="10326"/>
                  </a:cubicBezTo>
                  <a:lnTo>
                    <a:pt x="18705" y="10326"/>
                  </a:lnTo>
                  <a:cubicBezTo>
                    <a:pt x="17041" y="9364"/>
                    <a:pt x="15353" y="8329"/>
                    <a:pt x="13727" y="7344"/>
                  </a:cubicBezTo>
                  <a:lnTo>
                    <a:pt x="13727" y="7344"/>
                  </a:lnTo>
                  <a:cubicBezTo>
                    <a:pt x="9365" y="4682"/>
                    <a:pt x="4868" y="193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7"/>
            <p:cNvSpPr/>
            <p:nvPr/>
          </p:nvSpPr>
          <p:spPr>
            <a:xfrm>
              <a:off x="1896625" y="2626000"/>
              <a:ext cx="3850475" cy="779975"/>
            </a:xfrm>
            <a:custGeom>
              <a:rect b="b" l="l" r="r" t="t"/>
              <a:pathLst>
                <a:path extrusionOk="0" h="31199" w="154019">
                  <a:moveTo>
                    <a:pt x="1" y="111"/>
                  </a:moveTo>
                  <a:cubicBezTo>
                    <a:pt x="4338" y="1762"/>
                    <a:pt x="8231" y="4067"/>
                    <a:pt x="11213" y="5952"/>
                  </a:cubicBezTo>
                  <a:lnTo>
                    <a:pt x="11213" y="5952"/>
                  </a:lnTo>
                  <a:cubicBezTo>
                    <a:pt x="12568" y="6814"/>
                    <a:pt x="13924" y="7701"/>
                    <a:pt x="15230" y="8552"/>
                  </a:cubicBezTo>
                  <a:lnTo>
                    <a:pt x="15230" y="8552"/>
                  </a:lnTo>
                  <a:cubicBezTo>
                    <a:pt x="16548" y="9426"/>
                    <a:pt x="17916" y="10326"/>
                    <a:pt x="19284" y="11188"/>
                  </a:cubicBezTo>
                  <a:lnTo>
                    <a:pt x="19284" y="11188"/>
                  </a:lnTo>
                  <a:cubicBezTo>
                    <a:pt x="21477" y="12568"/>
                    <a:pt x="23473" y="13714"/>
                    <a:pt x="25383" y="14675"/>
                  </a:cubicBezTo>
                  <a:lnTo>
                    <a:pt x="25383" y="14675"/>
                  </a:lnTo>
                  <a:cubicBezTo>
                    <a:pt x="31346" y="17669"/>
                    <a:pt x="36632" y="18975"/>
                    <a:pt x="41524" y="18667"/>
                  </a:cubicBezTo>
                  <a:lnTo>
                    <a:pt x="41524" y="18667"/>
                  </a:lnTo>
                  <a:cubicBezTo>
                    <a:pt x="46699" y="18335"/>
                    <a:pt x="51319" y="16166"/>
                    <a:pt x="55780" y="14072"/>
                  </a:cubicBezTo>
                  <a:lnTo>
                    <a:pt x="55780" y="14072"/>
                  </a:lnTo>
                  <a:cubicBezTo>
                    <a:pt x="57160" y="13418"/>
                    <a:pt x="58589" y="12753"/>
                    <a:pt x="60006" y="12149"/>
                  </a:cubicBezTo>
                  <a:lnTo>
                    <a:pt x="60006" y="12149"/>
                  </a:lnTo>
                  <a:cubicBezTo>
                    <a:pt x="63099" y="10843"/>
                    <a:pt x="67239" y="9352"/>
                    <a:pt x="71908" y="9451"/>
                  </a:cubicBezTo>
                  <a:lnTo>
                    <a:pt x="71908" y="9451"/>
                  </a:lnTo>
                  <a:cubicBezTo>
                    <a:pt x="74915" y="9525"/>
                    <a:pt x="78118" y="10264"/>
                    <a:pt x="81408" y="11657"/>
                  </a:cubicBezTo>
                  <a:lnTo>
                    <a:pt x="81408" y="11657"/>
                  </a:lnTo>
                  <a:cubicBezTo>
                    <a:pt x="83897" y="12704"/>
                    <a:pt x="86435" y="14096"/>
                    <a:pt x="89158" y="15920"/>
                  </a:cubicBezTo>
                  <a:lnTo>
                    <a:pt x="89158" y="15920"/>
                  </a:lnTo>
                  <a:cubicBezTo>
                    <a:pt x="91253" y="17324"/>
                    <a:pt x="93298" y="18865"/>
                    <a:pt x="95282" y="20355"/>
                  </a:cubicBezTo>
                  <a:lnTo>
                    <a:pt x="95282" y="20355"/>
                  </a:lnTo>
                  <a:cubicBezTo>
                    <a:pt x="96835" y="21526"/>
                    <a:pt x="98461" y="22733"/>
                    <a:pt x="100075" y="23867"/>
                  </a:cubicBezTo>
                  <a:lnTo>
                    <a:pt x="100075" y="23867"/>
                  </a:lnTo>
                  <a:cubicBezTo>
                    <a:pt x="101566" y="24914"/>
                    <a:pt x="102921" y="25789"/>
                    <a:pt x="104215" y="26541"/>
                  </a:cubicBezTo>
                  <a:lnTo>
                    <a:pt x="104215" y="26541"/>
                  </a:lnTo>
                  <a:cubicBezTo>
                    <a:pt x="110018" y="29892"/>
                    <a:pt x="116007" y="31198"/>
                    <a:pt x="120639" y="30126"/>
                  </a:cubicBezTo>
                  <a:lnTo>
                    <a:pt x="120639" y="30126"/>
                  </a:lnTo>
                  <a:cubicBezTo>
                    <a:pt x="120837" y="30077"/>
                    <a:pt x="121034" y="30028"/>
                    <a:pt x="121231" y="29966"/>
                  </a:cubicBezTo>
                  <a:lnTo>
                    <a:pt x="121231" y="29966"/>
                  </a:lnTo>
                  <a:cubicBezTo>
                    <a:pt x="123843" y="29227"/>
                    <a:pt x="126049" y="27748"/>
                    <a:pt x="128168" y="26307"/>
                  </a:cubicBezTo>
                  <a:lnTo>
                    <a:pt x="128168" y="26307"/>
                  </a:lnTo>
                  <a:cubicBezTo>
                    <a:pt x="130632" y="24631"/>
                    <a:pt x="133183" y="22906"/>
                    <a:pt x="136448" y="22278"/>
                  </a:cubicBezTo>
                  <a:lnTo>
                    <a:pt x="136448" y="22278"/>
                  </a:lnTo>
                  <a:cubicBezTo>
                    <a:pt x="137926" y="21994"/>
                    <a:pt x="139504" y="21933"/>
                    <a:pt x="141290" y="22105"/>
                  </a:cubicBezTo>
                  <a:lnTo>
                    <a:pt x="141290" y="22105"/>
                  </a:lnTo>
                  <a:cubicBezTo>
                    <a:pt x="144370" y="22388"/>
                    <a:pt x="147586" y="23325"/>
                    <a:pt x="150691" y="24224"/>
                  </a:cubicBezTo>
                  <a:lnTo>
                    <a:pt x="150691" y="24224"/>
                  </a:lnTo>
                  <a:cubicBezTo>
                    <a:pt x="151800" y="24545"/>
                    <a:pt x="152909" y="24865"/>
                    <a:pt x="154018" y="25161"/>
                  </a:cubicBezTo>
                  <a:lnTo>
                    <a:pt x="154018" y="25161"/>
                  </a:lnTo>
                  <a:lnTo>
                    <a:pt x="154018" y="25062"/>
                  </a:lnTo>
                  <a:cubicBezTo>
                    <a:pt x="152922" y="24766"/>
                    <a:pt x="151813" y="24446"/>
                    <a:pt x="150728" y="24126"/>
                  </a:cubicBezTo>
                  <a:lnTo>
                    <a:pt x="150728" y="24126"/>
                  </a:lnTo>
                  <a:cubicBezTo>
                    <a:pt x="147611" y="23226"/>
                    <a:pt x="144383" y="22290"/>
                    <a:pt x="141302" y="21994"/>
                  </a:cubicBezTo>
                  <a:lnTo>
                    <a:pt x="141302" y="21994"/>
                  </a:lnTo>
                  <a:cubicBezTo>
                    <a:pt x="139504" y="21834"/>
                    <a:pt x="137902" y="21883"/>
                    <a:pt x="136411" y="22179"/>
                  </a:cubicBezTo>
                  <a:lnTo>
                    <a:pt x="136411" y="22179"/>
                  </a:lnTo>
                  <a:cubicBezTo>
                    <a:pt x="133121" y="22807"/>
                    <a:pt x="130558" y="24545"/>
                    <a:pt x="128094" y="26220"/>
                  </a:cubicBezTo>
                  <a:lnTo>
                    <a:pt x="128094" y="26220"/>
                  </a:lnTo>
                  <a:cubicBezTo>
                    <a:pt x="125975" y="27650"/>
                    <a:pt x="123781" y="29141"/>
                    <a:pt x="121194" y="29868"/>
                  </a:cubicBezTo>
                  <a:lnTo>
                    <a:pt x="121194" y="29868"/>
                  </a:lnTo>
                  <a:cubicBezTo>
                    <a:pt x="120997" y="29929"/>
                    <a:pt x="120800" y="29978"/>
                    <a:pt x="120602" y="30028"/>
                  </a:cubicBezTo>
                  <a:lnTo>
                    <a:pt x="120602" y="30028"/>
                  </a:lnTo>
                  <a:cubicBezTo>
                    <a:pt x="115994" y="31087"/>
                    <a:pt x="110043" y="29794"/>
                    <a:pt x="104264" y="26455"/>
                  </a:cubicBezTo>
                  <a:lnTo>
                    <a:pt x="104264" y="26455"/>
                  </a:lnTo>
                  <a:cubicBezTo>
                    <a:pt x="102983" y="25715"/>
                    <a:pt x="101640" y="24840"/>
                    <a:pt x="100137" y="23793"/>
                  </a:cubicBezTo>
                  <a:lnTo>
                    <a:pt x="100137" y="23793"/>
                  </a:lnTo>
                  <a:cubicBezTo>
                    <a:pt x="98523" y="22660"/>
                    <a:pt x="96908" y="21452"/>
                    <a:pt x="95356" y="20281"/>
                  </a:cubicBezTo>
                  <a:lnTo>
                    <a:pt x="95356" y="20281"/>
                  </a:lnTo>
                  <a:cubicBezTo>
                    <a:pt x="93372" y="18791"/>
                    <a:pt x="91315" y="17250"/>
                    <a:pt x="89220" y="15846"/>
                  </a:cubicBezTo>
                  <a:lnTo>
                    <a:pt x="89220" y="15846"/>
                  </a:lnTo>
                  <a:cubicBezTo>
                    <a:pt x="86485" y="14010"/>
                    <a:pt x="83946" y="12605"/>
                    <a:pt x="81457" y="11558"/>
                  </a:cubicBezTo>
                  <a:lnTo>
                    <a:pt x="81457" y="11558"/>
                  </a:lnTo>
                  <a:cubicBezTo>
                    <a:pt x="78143" y="10166"/>
                    <a:pt x="74927" y="9426"/>
                    <a:pt x="71896" y="9352"/>
                  </a:cubicBezTo>
                  <a:lnTo>
                    <a:pt x="71896" y="9352"/>
                  </a:lnTo>
                  <a:cubicBezTo>
                    <a:pt x="67214" y="9242"/>
                    <a:pt x="63049" y="10745"/>
                    <a:pt x="59944" y="12063"/>
                  </a:cubicBezTo>
                  <a:lnTo>
                    <a:pt x="59944" y="12063"/>
                  </a:lnTo>
                  <a:cubicBezTo>
                    <a:pt x="58527" y="12667"/>
                    <a:pt x="57098" y="13332"/>
                    <a:pt x="55718" y="13985"/>
                  </a:cubicBezTo>
                  <a:lnTo>
                    <a:pt x="55718" y="13985"/>
                  </a:lnTo>
                  <a:cubicBezTo>
                    <a:pt x="51258" y="16068"/>
                    <a:pt x="46662" y="18236"/>
                    <a:pt x="41511" y="18556"/>
                  </a:cubicBezTo>
                  <a:lnTo>
                    <a:pt x="41511" y="18556"/>
                  </a:lnTo>
                  <a:cubicBezTo>
                    <a:pt x="36632" y="18865"/>
                    <a:pt x="31371" y="17571"/>
                    <a:pt x="25432" y="14589"/>
                  </a:cubicBezTo>
                  <a:lnTo>
                    <a:pt x="25432" y="14589"/>
                  </a:lnTo>
                  <a:cubicBezTo>
                    <a:pt x="23522" y="13628"/>
                    <a:pt x="21526" y="12494"/>
                    <a:pt x="19345" y="11102"/>
                  </a:cubicBezTo>
                  <a:lnTo>
                    <a:pt x="19345" y="11102"/>
                  </a:lnTo>
                  <a:cubicBezTo>
                    <a:pt x="17990" y="10252"/>
                    <a:pt x="16610" y="9352"/>
                    <a:pt x="15291" y="8478"/>
                  </a:cubicBezTo>
                  <a:lnTo>
                    <a:pt x="15291" y="8478"/>
                  </a:lnTo>
                  <a:cubicBezTo>
                    <a:pt x="13985" y="7615"/>
                    <a:pt x="12630" y="6728"/>
                    <a:pt x="11287" y="5878"/>
                  </a:cubicBezTo>
                  <a:lnTo>
                    <a:pt x="11287" y="5878"/>
                  </a:lnTo>
                  <a:cubicBezTo>
                    <a:pt x="8281" y="3980"/>
                    <a:pt x="4375" y="166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7"/>
            <p:cNvSpPr/>
            <p:nvPr/>
          </p:nvSpPr>
          <p:spPr>
            <a:xfrm>
              <a:off x="1896625" y="2569625"/>
              <a:ext cx="3850475" cy="823725"/>
            </a:xfrm>
            <a:custGeom>
              <a:rect b="b" l="l" r="r" t="t"/>
              <a:pathLst>
                <a:path extrusionOk="0" h="32949" w="154019">
                  <a:moveTo>
                    <a:pt x="1" y="99"/>
                  </a:moveTo>
                  <a:cubicBezTo>
                    <a:pt x="3808" y="1467"/>
                    <a:pt x="7702" y="3512"/>
                    <a:pt x="12199" y="6531"/>
                  </a:cubicBezTo>
                  <a:lnTo>
                    <a:pt x="12199" y="6531"/>
                  </a:lnTo>
                  <a:cubicBezTo>
                    <a:pt x="13764" y="7566"/>
                    <a:pt x="15304" y="8663"/>
                    <a:pt x="16795" y="9722"/>
                  </a:cubicBezTo>
                  <a:lnTo>
                    <a:pt x="16795" y="9722"/>
                  </a:lnTo>
                  <a:cubicBezTo>
                    <a:pt x="17867" y="10474"/>
                    <a:pt x="18976" y="11262"/>
                    <a:pt x="20060" y="12014"/>
                  </a:cubicBezTo>
                  <a:lnTo>
                    <a:pt x="20060" y="12014"/>
                  </a:lnTo>
                  <a:cubicBezTo>
                    <a:pt x="22204" y="13493"/>
                    <a:pt x="24151" y="14700"/>
                    <a:pt x="25974" y="15723"/>
                  </a:cubicBezTo>
                  <a:lnTo>
                    <a:pt x="25974" y="15723"/>
                  </a:lnTo>
                  <a:cubicBezTo>
                    <a:pt x="28796" y="17275"/>
                    <a:pt x="31469" y="18421"/>
                    <a:pt x="34032" y="19160"/>
                  </a:cubicBezTo>
                  <a:lnTo>
                    <a:pt x="34032" y="19160"/>
                  </a:lnTo>
                  <a:cubicBezTo>
                    <a:pt x="36817" y="19974"/>
                    <a:pt x="39466" y="20306"/>
                    <a:pt x="42029" y="20183"/>
                  </a:cubicBezTo>
                  <a:lnTo>
                    <a:pt x="42029" y="20183"/>
                  </a:lnTo>
                  <a:cubicBezTo>
                    <a:pt x="47266" y="19912"/>
                    <a:pt x="51898" y="17682"/>
                    <a:pt x="56383" y="15526"/>
                  </a:cubicBezTo>
                  <a:lnTo>
                    <a:pt x="56383" y="15526"/>
                  </a:lnTo>
                  <a:cubicBezTo>
                    <a:pt x="57751" y="14873"/>
                    <a:pt x="59156" y="14195"/>
                    <a:pt x="60548" y="13591"/>
                  </a:cubicBezTo>
                  <a:lnTo>
                    <a:pt x="60548" y="13591"/>
                  </a:lnTo>
                  <a:cubicBezTo>
                    <a:pt x="65107" y="11607"/>
                    <a:pt x="68779" y="10745"/>
                    <a:pt x="72450" y="10770"/>
                  </a:cubicBezTo>
                  <a:lnTo>
                    <a:pt x="72450" y="10770"/>
                  </a:lnTo>
                  <a:cubicBezTo>
                    <a:pt x="75494" y="10794"/>
                    <a:pt x="78710" y="11484"/>
                    <a:pt x="82012" y="12803"/>
                  </a:cubicBezTo>
                  <a:lnTo>
                    <a:pt x="82012" y="12803"/>
                  </a:lnTo>
                  <a:cubicBezTo>
                    <a:pt x="84525" y="13801"/>
                    <a:pt x="87162" y="15205"/>
                    <a:pt x="89848" y="16967"/>
                  </a:cubicBezTo>
                  <a:lnTo>
                    <a:pt x="89848" y="16967"/>
                  </a:lnTo>
                  <a:cubicBezTo>
                    <a:pt x="92497" y="18705"/>
                    <a:pt x="95036" y="20651"/>
                    <a:pt x="97488" y="22536"/>
                  </a:cubicBezTo>
                  <a:lnTo>
                    <a:pt x="97488" y="22536"/>
                  </a:lnTo>
                  <a:cubicBezTo>
                    <a:pt x="98547" y="23350"/>
                    <a:pt x="99656" y="24200"/>
                    <a:pt x="100740" y="25013"/>
                  </a:cubicBezTo>
                  <a:lnTo>
                    <a:pt x="100740" y="25013"/>
                  </a:lnTo>
                  <a:cubicBezTo>
                    <a:pt x="102256" y="26134"/>
                    <a:pt x="103525" y="27021"/>
                    <a:pt x="104720" y="27798"/>
                  </a:cubicBezTo>
                  <a:lnTo>
                    <a:pt x="104720" y="27798"/>
                  </a:lnTo>
                  <a:cubicBezTo>
                    <a:pt x="110289" y="31359"/>
                    <a:pt x="115809" y="32948"/>
                    <a:pt x="120282" y="32258"/>
                  </a:cubicBezTo>
                  <a:lnTo>
                    <a:pt x="120282" y="32258"/>
                  </a:lnTo>
                  <a:cubicBezTo>
                    <a:pt x="120479" y="32221"/>
                    <a:pt x="120676" y="32184"/>
                    <a:pt x="120861" y="32147"/>
                  </a:cubicBezTo>
                  <a:lnTo>
                    <a:pt x="120861" y="32147"/>
                  </a:lnTo>
                  <a:cubicBezTo>
                    <a:pt x="123387" y="31642"/>
                    <a:pt x="125482" y="30459"/>
                    <a:pt x="127700" y="29215"/>
                  </a:cubicBezTo>
                  <a:lnTo>
                    <a:pt x="127700" y="29215"/>
                  </a:lnTo>
                  <a:cubicBezTo>
                    <a:pt x="130176" y="27822"/>
                    <a:pt x="132739" y="26381"/>
                    <a:pt x="135992" y="25913"/>
                  </a:cubicBezTo>
                  <a:lnTo>
                    <a:pt x="135992" y="25913"/>
                  </a:lnTo>
                  <a:cubicBezTo>
                    <a:pt x="137470" y="25703"/>
                    <a:pt x="139048" y="25703"/>
                    <a:pt x="140847" y="25900"/>
                  </a:cubicBezTo>
                  <a:lnTo>
                    <a:pt x="140847" y="25900"/>
                  </a:lnTo>
                  <a:cubicBezTo>
                    <a:pt x="143804" y="26245"/>
                    <a:pt x="146921" y="27120"/>
                    <a:pt x="149927" y="27970"/>
                  </a:cubicBezTo>
                  <a:lnTo>
                    <a:pt x="149927" y="27970"/>
                  </a:lnTo>
                  <a:cubicBezTo>
                    <a:pt x="151283" y="28352"/>
                    <a:pt x="152650" y="28734"/>
                    <a:pt x="154018" y="29067"/>
                  </a:cubicBezTo>
                  <a:lnTo>
                    <a:pt x="154018" y="29067"/>
                  </a:lnTo>
                  <a:lnTo>
                    <a:pt x="154018" y="28968"/>
                  </a:lnTo>
                  <a:cubicBezTo>
                    <a:pt x="152663" y="28636"/>
                    <a:pt x="151295" y="28254"/>
                    <a:pt x="149952" y="27872"/>
                  </a:cubicBezTo>
                  <a:lnTo>
                    <a:pt x="149952" y="27872"/>
                  </a:lnTo>
                  <a:cubicBezTo>
                    <a:pt x="146933" y="27021"/>
                    <a:pt x="143828" y="26147"/>
                    <a:pt x="140847" y="25802"/>
                  </a:cubicBezTo>
                  <a:lnTo>
                    <a:pt x="140847" y="25802"/>
                  </a:lnTo>
                  <a:cubicBezTo>
                    <a:pt x="139048" y="25592"/>
                    <a:pt x="137446" y="25605"/>
                    <a:pt x="135967" y="25814"/>
                  </a:cubicBezTo>
                  <a:lnTo>
                    <a:pt x="135967" y="25814"/>
                  </a:lnTo>
                  <a:cubicBezTo>
                    <a:pt x="132690" y="26282"/>
                    <a:pt x="130115" y="27736"/>
                    <a:pt x="127638" y="29128"/>
                  </a:cubicBezTo>
                  <a:lnTo>
                    <a:pt x="127638" y="29128"/>
                  </a:lnTo>
                  <a:cubicBezTo>
                    <a:pt x="125420" y="30373"/>
                    <a:pt x="123338" y="31556"/>
                    <a:pt x="120824" y="32061"/>
                  </a:cubicBezTo>
                  <a:lnTo>
                    <a:pt x="120824" y="32061"/>
                  </a:lnTo>
                  <a:cubicBezTo>
                    <a:pt x="120639" y="32098"/>
                    <a:pt x="120455" y="32123"/>
                    <a:pt x="120257" y="32160"/>
                  </a:cubicBezTo>
                  <a:lnTo>
                    <a:pt x="120257" y="32160"/>
                  </a:lnTo>
                  <a:cubicBezTo>
                    <a:pt x="115809" y="32837"/>
                    <a:pt x="110314" y="31260"/>
                    <a:pt x="104782" y="27724"/>
                  </a:cubicBezTo>
                  <a:lnTo>
                    <a:pt x="104782" y="27724"/>
                  </a:lnTo>
                  <a:cubicBezTo>
                    <a:pt x="103587" y="26948"/>
                    <a:pt x="102318" y="26060"/>
                    <a:pt x="100802" y="24939"/>
                  </a:cubicBezTo>
                  <a:lnTo>
                    <a:pt x="100802" y="24939"/>
                  </a:lnTo>
                  <a:cubicBezTo>
                    <a:pt x="99718" y="24126"/>
                    <a:pt x="98621" y="23288"/>
                    <a:pt x="97549" y="22463"/>
                  </a:cubicBezTo>
                  <a:lnTo>
                    <a:pt x="97549" y="22463"/>
                  </a:lnTo>
                  <a:cubicBezTo>
                    <a:pt x="95097" y="20577"/>
                    <a:pt x="92559" y="18631"/>
                    <a:pt x="89910" y="16893"/>
                  </a:cubicBezTo>
                  <a:lnTo>
                    <a:pt x="89910" y="16893"/>
                  </a:lnTo>
                  <a:cubicBezTo>
                    <a:pt x="87211" y="15119"/>
                    <a:pt x="84575" y="13714"/>
                    <a:pt x="82049" y="12716"/>
                  </a:cubicBezTo>
                  <a:lnTo>
                    <a:pt x="82049" y="12716"/>
                  </a:lnTo>
                  <a:cubicBezTo>
                    <a:pt x="78734" y="11386"/>
                    <a:pt x="75494" y="10696"/>
                    <a:pt x="72450" y="10671"/>
                  </a:cubicBezTo>
                  <a:lnTo>
                    <a:pt x="72450" y="10671"/>
                  </a:lnTo>
                  <a:cubicBezTo>
                    <a:pt x="68742" y="10646"/>
                    <a:pt x="65058" y="11509"/>
                    <a:pt x="60486" y="13493"/>
                  </a:cubicBezTo>
                  <a:lnTo>
                    <a:pt x="60486" y="13493"/>
                  </a:lnTo>
                  <a:cubicBezTo>
                    <a:pt x="59094" y="14109"/>
                    <a:pt x="57689" y="14786"/>
                    <a:pt x="56334" y="15439"/>
                  </a:cubicBezTo>
                  <a:lnTo>
                    <a:pt x="56334" y="15439"/>
                  </a:lnTo>
                  <a:cubicBezTo>
                    <a:pt x="51849" y="17583"/>
                    <a:pt x="47229" y="19813"/>
                    <a:pt x="42017" y="20085"/>
                  </a:cubicBezTo>
                  <a:lnTo>
                    <a:pt x="42017" y="20085"/>
                  </a:lnTo>
                  <a:cubicBezTo>
                    <a:pt x="37125" y="20331"/>
                    <a:pt x="31901" y="18877"/>
                    <a:pt x="26036" y="15637"/>
                  </a:cubicBezTo>
                  <a:lnTo>
                    <a:pt x="26036" y="15637"/>
                  </a:lnTo>
                  <a:cubicBezTo>
                    <a:pt x="24200" y="14626"/>
                    <a:pt x="22265" y="13419"/>
                    <a:pt x="20134" y="11940"/>
                  </a:cubicBezTo>
                  <a:lnTo>
                    <a:pt x="20134" y="11940"/>
                  </a:lnTo>
                  <a:cubicBezTo>
                    <a:pt x="19037" y="11188"/>
                    <a:pt x="17928" y="10400"/>
                    <a:pt x="16869" y="9648"/>
                  </a:cubicBezTo>
                  <a:lnTo>
                    <a:pt x="16869" y="9648"/>
                  </a:lnTo>
                  <a:cubicBezTo>
                    <a:pt x="15365" y="8589"/>
                    <a:pt x="13825" y="7492"/>
                    <a:pt x="12260" y="6445"/>
                  </a:cubicBezTo>
                  <a:lnTo>
                    <a:pt x="12260" y="6445"/>
                  </a:lnTo>
                  <a:cubicBezTo>
                    <a:pt x="7738" y="3426"/>
                    <a:pt x="3833" y="1368"/>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7"/>
            <p:cNvSpPr/>
            <p:nvPr/>
          </p:nvSpPr>
          <p:spPr>
            <a:xfrm>
              <a:off x="1896625" y="2513575"/>
              <a:ext cx="3850475" cy="868675"/>
            </a:xfrm>
            <a:custGeom>
              <a:rect b="b" l="l" r="r" t="t"/>
              <a:pathLst>
                <a:path extrusionOk="0" h="34747" w="154019">
                  <a:moveTo>
                    <a:pt x="1" y="99"/>
                  </a:moveTo>
                  <a:cubicBezTo>
                    <a:pt x="161" y="148"/>
                    <a:pt x="333" y="210"/>
                    <a:pt x="494" y="271"/>
                  </a:cubicBezTo>
                  <a:lnTo>
                    <a:pt x="494" y="271"/>
                  </a:lnTo>
                  <a:cubicBezTo>
                    <a:pt x="4547" y="1676"/>
                    <a:pt x="8700" y="3906"/>
                    <a:pt x="13185" y="7085"/>
                  </a:cubicBezTo>
                  <a:lnTo>
                    <a:pt x="13185" y="7085"/>
                  </a:lnTo>
                  <a:cubicBezTo>
                    <a:pt x="14922" y="8305"/>
                    <a:pt x="16610" y="9599"/>
                    <a:pt x="18236" y="10843"/>
                  </a:cubicBezTo>
                  <a:lnTo>
                    <a:pt x="18236" y="10843"/>
                  </a:lnTo>
                  <a:cubicBezTo>
                    <a:pt x="19086" y="11496"/>
                    <a:pt x="19974" y="12174"/>
                    <a:pt x="20848" y="12827"/>
                  </a:cubicBezTo>
                  <a:lnTo>
                    <a:pt x="20848" y="12827"/>
                  </a:lnTo>
                  <a:cubicBezTo>
                    <a:pt x="22980" y="14429"/>
                    <a:pt x="24804" y="15673"/>
                    <a:pt x="26578" y="16757"/>
                  </a:cubicBezTo>
                  <a:lnTo>
                    <a:pt x="26578" y="16757"/>
                  </a:lnTo>
                  <a:cubicBezTo>
                    <a:pt x="29646" y="18605"/>
                    <a:pt x="32541" y="19924"/>
                    <a:pt x="35326" y="20737"/>
                  </a:cubicBezTo>
                  <a:lnTo>
                    <a:pt x="35326" y="20737"/>
                  </a:lnTo>
                  <a:cubicBezTo>
                    <a:pt x="37815" y="21464"/>
                    <a:pt x="40205" y="21772"/>
                    <a:pt x="42546" y="21686"/>
                  </a:cubicBezTo>
                  <a:lnTo>
                    <a:pt x="42546" y="21686"/>
                  </a:lnTo>
                  <a:cubicBezTo>
                    <a:pt x="47832" y="21476"/>
                    <a:pt x="52490" y="19185"/>
                    <a:pt x="56999" y="16967"/>
                  </a:cubicBezTo>
                  <a:lnTo>
                    <a:pt x="56999" y="16967"/>
                  </a:lnTo>
                  <a:cubicBezTo>
                    <a:pt x="58330" y="16301"/>
                    <a:pt x="59722" y="15624"/>
                    <a:pt x="61090" y="15008"/>
                  </a:cubicBezTo>
                  <a:lnTo>
                    <a:pt x="61090" y="15008"/>
                  </a:lnTo>
                  <a:cubicBezTo>
                    <a:pt x="65612" y="12999"/>
                    <a:pt x="69284" y="12100"/>
                    <a:pt x="73005" y="12075"/>
                  </a:cubicBezTo>
                  <a:lnTo>
                    <a:pt x="73005" y="12075"/>
                  </a:lnTo>
                  <a:cubicBezTo>
                    <a:pt x="76061" y="12063"/>
                    <a:pt x="79301" y="12691"/>
                    <a:pt x="82616" y="13948"/>
                  </a:cubicBezTo>
                  <a:lnTo>
                    <a:pt x="82616" y="13948"/>
                  </a:lnTo>
                  <a:cubicBezTo>
                    <a:pt x="85178" y="14909"/>
                    <a:pt x="87852" y="16277"/>
                    <a:pt x="90551" y="18002"/>
                  </a:cubicBezTo>
                  <a:lnTo>
                    <a:pt x="90551" y="18002"/>
                  </a:lnTo>
                  <a:cubicBezTo>
                    <a:pt x="93890" y="20146"/>
                    <a:pt x="97007" y="22635"/>
                    <a:pt x="100026" y="25037"/>
                  </a:cubicBezTo>
                  <a:lnTo>
                    <a:pt x="100026" y="25037"/>
                  </a:lnTo>
                  <a:cubicBezTo>
                    <a:pt x="100482" y="25407"/>
                    <a:pt x="100950" y="25777"/>
                    <a:pt x="101406" y="26134"/>
                  </a:cubicBezTo>
                  <a:lnTo>
                    <a:pt x="101406" y="26134"/>
                  </a:lnTo>
                  <a:cubicBezTo>
                    <a:pt x="102527" y="27021"/>
                    <a:pt x="103858" y="28068"/>
                    <a:pt x="105238" y="29042"/>
                  </a:cubicBezTo>
                  <a:lnTo>
                    <a:pt x="105238" y="29042"/>
                  </a:lnTo>
                  <a:cubicBezTo>
                    <a:pt x="108946" y="31678"/>
                    <a:pt x="114516" y="34747"/>
                    <a:pt x="119937" y="34377"/>
                  </a:cubicBezTo>
                  <a:lnTo>
                    <a:pt x="119937" y="34377"/>
                  </a:lnTo>
                  <a:cubicBezTo>
                    <a:pt x="120122" y="34365"/>
                    <a:pt x="120307" y="34340"/>
                    <a:pt x="120492" y="34328"/>
                  </a:cubicBezTo>
                  <a:lnTo>
                    <a:pt x="120492" y="34328"/>
                  </a:lnTo>
                  <a:cubicBezTo>
                    <a:pt x="122956" y="34044"/>
                    <a:pt x="125063" y="33095"/>
                    <a:pt x="127293" y="32097"/>
                  </a:cubicBezTo>
                  <a:lnTo>
                    <a:pt x="127293" y="32097"/>
                  </a:lnTo>
                  <a:cubicBezTo>
                    <a:pt x="129757" y="30988"/>
                    <a:pt x="132320" y="29843"/>
                    <a:pt x="135536" y="29547"/>
                  </a:cubicBezTo>
                  <a:lnTo>
                    <a:pt x="135536" y="29547"/>
                  </a:lnTo>
                  <a:cubicBezTo>
                    <a:pt x="137002" y="29399"/>
                    <a:pt x="138592" y="29448"/>
                    <a:pt x="140391" y="29695"/>
                  </a:cubicBezTo>
                  <a:lnTo>
                    <a:pt x="140391" y="29695"/>
                  </a:lnTo>
                  <a:cubicBezTo>
                    <a:pt x="143237" y="30077"/>
                    <a:pt x="146206" y="30890"/>
                    <a:pt x="149077" y="31678"/>
                  </a:cubicBezTo>
                  <a:lnTo>
                    <a:pt x="149077" y="31678"/>
                  </a:lnTo>
                  <a:cubicBezTo>
                    <a:pt x="150716" y="32122"/>
                    <a:pt x="152367" y="32578"/>
                    <a:pt x="154018" y="32960"/>
                  </a:cubicBezTo>
                  <a:lnTo>
                    <a:pt x="154018" y="32960"/>
                  </a:lnTo>
                  <a:lnTo>
                    <a:pt x="154018" y="32861"/>
                  </a:lnTo>
                  <a:cubicBezTo>
                    <a:pt x="152379" y="32479"/>
                    <a:pt x="150728" y="32036"/>
                    <a:pt x="149102" y="31592"/>
                  </a:cubicBezTo>
                  <a:lnTo>
                    <a:pt x="149102" y="31592"/>
                  </a:lnTo>
                  <a:cubicBezTo>
                    <a:pt x="146231" y="30804"/>
                    <a:pt x="143249" y="29978"/>
                    <a:pt x="140403" y="29596"/>
                  </a:cubicBezTo>
                  <a:lnTo>
                    <a:pt x="140403" y="29596"/>
                  </a:lnTo>
                  <a:cubicBezTo>
                    <a:pt x="138592" y="29350"/>
                    <a:pt x="136990" y="29300"/>
                    <a:pt x="135524" y="29448"/>
                  </a:cubicBezTo>
                  <a:lnTo>
                    <a:pt x="135524" y="29448"/>
                  </a:lnTo>
                  <a:cubicBezTo>
                    <a:pt x="132271" y="29744"/>
                    <a:pt x="129720" y="30902"/>
                    <a:pt x="127244" y="32011"/>
                  </a:cubicBezTo>
                  <a:lnTo>
                    <a:pt x="127244" y="32011"/>
                  </a:lnTo>
                  <a:cubicBezTo>
                    <a:pt x="125014" y="33009"/>
                    <a:pt x="122919" y="33946"/>
                    <a:pt x="120467" y="34229"/>
                  </a:cubicBezTo>
                  <a:lnTo>
                    <a:pt x="120467" y="34229"/>
                  </a:lnTo>
                  <a:cubicBezTo>
                    <a:pt x="120282" y="34254"/>
                    <a:pt x="120097" y="34266"/>
                    <a:pt x="119925" y="34278"/>
                  </a:cubicBezTo>
                  <a:lnTo>
                    <a:pt x="119925" y="34278"/>
                  </a:lnTo>
                  <a:cubicBezTo>
                    <a:pt x="114540" y="34648"/>
                    <a:pt x="108996" y="31592"/>
                    <a:pt x="105299" y="28968"/>
                  </a:cubicBezTo>
                  <a:lnTo>
                    <a:pt x="105299" y="28968"/>
                  </a:lnTo>
                  <a:cubicBezTo>
                    <a:pt x="103919" y="27994"/>
                    <a:pt x="102589" y="26959"/>
                    <a:pt x="101467" y="26060"/>
                  </a:cubicBezTo>
                  <a:lnTo>
                    <a:pt x="101467" y="26060"/>
                  </a:lnTo>
                  <a:cubicBezTo>
                    <a:pt x="101011" y="25703"/>
                    <a:pt x="100556" y="25333"/>
                    <a:pt x="100100" y="24976"/>
                  </a:cubicBezTo>
                  <a:lnTo>
                    <a:pt x="100100" y="24976"/>
                  </a:lnTo>
                  <a:cubicBezTo>
                    <a:pt x="97069" y="22561"/>
                    <a:pt x="93951" y="20072"/>
                    <a:pt x="90612" y="17928"/>
                  </a:cubicBezTo>
                  <a:lnTo>
                    <a:pt x="90612" y="17928"/>
                  </a:lnTo>
                  <a:cubicBezTo>
                    <a:pt x="87901" y="16203"/>
                    <a:pt x="85228" y="14823"/>
                    <a:pt x="82653" y="13849"/>
                  </a:cubicBezTo>
                  <a:lnTo>
                    <a:pt x="82653" y="13849"/>
                  </a:lnTo>
                  <a:cubicBezTo>
                    <a:pt x="79326" y="12593"/>
                    <a:pt x="76073" y="11964"/>
                    <a:pt x="72993" y="11989"/>
                  </a:cubicBezTo>
                  <a:lnTo>
                    <a:pt x="72993" y="11989"/>
                  </a:lnTo>
                  <a:cubicBezTo>
                    <a:pt x="69259" y="12001"/>
                    <a:pt x="65563" y="12913"/>
                    <a:pt x="61029" y="14921"/>
                  </a:cubicBezTo>
                  <a:lnTo>
                    <a:pt x="61029" y="14921"/>
                  </a:lnTo>
                  <a:cubicBezTo>
                    <a:pt x="59661" y="15537"/>
                    <a:pt x="58269" y="16215"/>
                    <a:pt x="56938" y="16880"/>
                  </a:cubicBezTo>
                  <a:lnTo>
                    <a:pt x="56938" y="16880"/>
                  </a:lnTo>
                  <a:cubicBezTo>
                    <a:pt x="52441" y="19098"/>
                    <a:pt x="47795" y="21378"/>
                    <a:pt x="42534" y="21587"/>
                  </a:cubicBezTo>
                  <a:lnTo>
                    <a:pt x="42534" y="21587"/>
                  </a:lnTo>
                  <a:cubicBezTo>
                    <a:pt x="37606" y="21772"/>
                    <a:pt x="32406" y="20170"/>
                    <a:pt x="26640" y="16671"/>
                  </a:cubicBezTo>
                  <a:lnTo>
                    <a:pt x="26640" y="16671"/>
                  </a:lnTo>
                  <a:cubicBezTo>
                    <a:pt x="24853" y="15599"/>
                    <a:pt x="23042" y="14355"/>
                    <a:pt x="20910" y="12753"/>
                  </a:cubicBezTo>
                  <a:lnTo>
                    <a:pt x="20910" y="12753"/>
                  </a:lnTo>
                  <a:cubicBezTo>
                    <a:pt x="20035" y="12112"/>
                    <a:pt x="19160" y="11434"/>
                    <a:pt x="18310" y="10781"/>
                  </a:cubicBezTo>
                  <a:lnTo>
                    <a:pt x="18310" y="10781"/>
                  </a:lnTo>
                  <a:cubicBezTo>
                    <a:pt x="16671" y="9525"/>
                    <a:pt x="14983" y="8231"/>
                    <a:pt x="13246" y="7011"/>
                  </a:cubicBezTo>
                  <a:lnTo>
                    <a:pt x="13246" y="7011"/>
                  </a:lnTo>
                  <a:cubicBezTo>
                    <a:pt x="8749" y="3832"/>
                    <a:pt x="4597" y="1602"/>
                    <a:pt x="530" y="173"/>
                  </a:cubicBezTo>
                  <a:lnTo>
                    <a:pt x="530" y="173"/>
                  </a:lnTo>
                  <a:cubicBezTo>
                    <a:pt x="358" y="123"/>
                    <a:pt x="173"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7"/>
            <p:cNvSpPr/>
            <p:nvPr/>
          </p:nvSpPr>
          <p:spPr>
            <a:xfrm>
              <a:off x="1896625" y="2458125"/>
              <a:ext cx="3850475" cy="920125"/>
            </a:xfrm>
            <a:custGeom>
              <a:rect b="b" l="l" r="r" t="t"/>
              <a:pathLst>
                <a:path extrusionOk="0" h="36805" w="154019">
                  <a:moveTo>
                    <a:pt x="1" y="99"/>
                  </a:moveTo>
                  <a:cubicBezTo>
                    <a:pt x="494" y="247"/>
                    <a:pt x="986" y="407"/>
                    <a:pt x="1479" y="579"/>
                  </a:cubicBezTo>
                  <a:lnTo>
                    <a:pt x="1479" y="579"/>
                  </a:lnTo>
                  <a:cubicBezTo>
                    <a:pt x="5668" y="2070"/>
                    <a:pt x="9808" y="4362"/>
                    <a:pt x="14170" y="7615"/>
                  </a:cubicBezTo>
                  <a:lnTo>
                    <a:pt x="14170" y="7615"/>
                  </a:lnTo>
                  <a:cubicBezTo>
                    <a:pt x="16043" y="9007"/>
                    <a:pt x="17830" y="10498"/>
                    <a:pt x="19567" y="11927"/>
                  </a:cubicBezTo>
                  <a:lnTo>
                    <a:pt x="19567" y="11927"/>
                  </a:lnTo>
                  <a:cubicBezTo>
                    <a:pt x="20245" y="12482"/>
                    <a:pt x="20947" y="13061"/>
                    <a:pt x="21625" y="13615"/>
                  </a:cubicBezTo>
                  <a:lnTo>
                    <a:pt x="21625" y="13615"/>
                  </a:lnTo>
                  <a:cubicBezTo>
                    <a:pt x="23719" y="15316"/>
                    <a:pt x="25481" y="16634"/>
                    <a:pt x="27182" y="17755"/>
                  </a:cubicBezTo>
                  <a:lnTo>
                    <a:pt x="27182" y="17755"/>
                  </a:lnTo>
                  <a:cubicBezTo>
                    <a:pt x="30434" y="19912"/>
                    <a:pt x="33515" y="21403"/>
                    <a:pt x="36497" y="22277"/>
                  </a:cubicBezTo>
                  <a:lnTo>
                    <a:pt x="36497" y="22277"/>
                  </a:lnTo>
                  <a:cubicBezTo>
                    <a:pt x="38739" y="22918"/>
                    <a:pt x="40908" y="23214"/>
                    <a:pt x="43052" y="23165"/>
                  </a:cubicBezTo>
                  <a:lnTo>
                    <a:pt x="43052" y="23165"/>
                  </a:lnTo>
                  <a:cubicBezTo>
                    <a:pt x="48399" y="23017"/>
                    <a:pt x="53069" y="20663"/>
                    <a:pt x="57591" y="18384"/>
                  </a:cubicBezTo>
                  <a:lnTo>
                    <a:pt x="57591" y="18384"/>
                  </a:lnTo>
                  <a:cubicBezTo>
                    <a:pt x="58909" y="17718"/>
                    <a:pt x="60277" y="17028"/>
                    <a:pt x="61632" y="16412"/>
                  </a:cubicBezTo>
                  <a:lnTo>
                    <a:pt x="61632" y="16412"/>
                  </a:lnTo>
                  <a:cubicBezTo>
                    <a:pt x="66056" y="14404"/>
                    <a:pt x="69838" y="13431"/>
                    <a:pt x="73559" y="13357"/>
                  </a:cubicBezTo>
                  <a:lnTo>
                    <a:pt x="73559" y="13357"/>
                  </a:lnTo>
                  <a:cubicBezTo>
                    <a:pt x="76640" y="13307"/>
                    <a:pt x="79893" y="13874"/>
                    <a:pt x="83219" y="15057"/>
                  </a:cubicBezTo>
                  <a:lnTo>
                    <a:pt x="83219" y="15057"/>
                  </a:lnTo>
                  <a:cubicBezTo>
                    <a:pt x="85844" y="15993"/>
                    <a:pt x="88542" y="17324"/>
                    <a:pt x="91241" y="19012"/>
                  </a:cubicBezTo>
                  <a:lnTo>
                    <a:pt x="91241" y="19012"/>
                  </a:lnTo>
                  <a:cubicBezTo>
                    <a:pt x="95134" y="21452"/>
                    <a:pt x="98720" y="24409"/>
                    <a:pt x="102071" y="27231"/>
                  </a:cubicBezTo>
                  <a:lnTo>
                    <a:pt x="102071" y="27231"/>
                  </a:lnTo>
                  <a:cubicBezTo>
                    <a:pt x="103266" y="28241"/>
                    <a:pt x="104498" y="29288"/>
                    <a:pt x="105743" y="30262"/>
                  </a:cubicBezTo>
                  <a:lnTo>
                    <a:pt x="105743" y="30262"/>
                  </a:lnTo>
                  <a:cubicBezTo>
                    <a:pt x="110856" y="34291"/>
                    <a:pt x="115514" y="36373"/>
                    <a:pt x="119592" y="36472"/>
                  </a:cubicBezTo>
                  <a:lnTo>
                    <a:pt x="119592" y="36472"/>
                  </a:lnTo>
                  <a:cubicBezTo>
                    <a:pt x="119765" y="36472"/>
                    <a:pt x="119949" y="36472"/>
                    <a:pt x="120122" y="36472"/>
                  </a:cubicBezTo>
                  <a:lnTo>
                    <a:pt x="120122" y="36472"/>
                  </a:lnTo>
                  <a:cubicBezTo>
                    <a:pt x="122549" y="36422"/>
                    <a:pt x="124706" y="35708"/>
                    <a:pt x="126985" y="34944"/>
                  </a:cubicBezTo>
                  <a:lnTo>
                    <a:pt x="126985" y="34944"/>
                  </a:lnTo>
                  <a:cubicBezTo>
                    <a:pt x="129425" y="34131"/>
                    <a:pt x="131938" y="33293"/>
                    <a:pt x="135092" y="33145"/>
                  </a:cubicBezTo>
                  <a:lnTo>
                    <a:pt x="135092" y="33145"/>
                  </a:lnTo>
                  <a:cubicBezTo>
                    <a:pt x="136559" y="33083"/>
                    <a:pt x="138148" y="33182"/>
                    <a:pt x="139947" y="33453"/>
                  </a:cubicBezTo>
                  <a:lnTo>
                    <a:pt x="139947" y="33453"/>
                  </a:lnTo>
                  <a:cubicBezTo>
                    <a:pt x="142633" y="33872"/>
                    <a:pt x="145442" y="34623"/>
                    <a:pt x="148153" y="35350"/>
                  </a:cubicBezTo>
                  <a:lnTo>
                    <a:pt x="148153" y="35350"/>
                  </a:lnTo>
                  <a:cubicBezTo>
                    <a:pt x="150100" y="35868"/>
                    <a:pt x="152059" y="36398"/>
                    <a:pt x="154018" y="36804"/>
                  </a:cubicBezTo>
                  <a:lnTo>
                    <a:pt x="154018" y="36804"/>
                  </a:lnTo>
                  <a:lnTo>
                    <a:pt x="154018" y="36718"/>
                  </a:lnTo>
                  <a:cubicBezTo>
                    <a:pt x="152071" y="36299"/>
                    <a:pt x="150112" y="35782"/>
                    <a:pt x="148178" y="35264"/>
                  </a:cubicBezTo>
                  <a:lnTo>
                    <a:pt x="148178" y="35264"/>
                  </a:lnTo>
                  <a:cubicBezTo>
                    <a:pt x="145455" y="34537"/>
                    <a:pt x="142645" y="33786"/>
                    <a:pt x="139959" y="33367"/>
                  </a:cubicBezTo>
                  <a:lnTo>
                    <a:pt x="139959" y="33367"/>
                  </a:lnTo>
                  <a:cubicBezTo>
                    <a:pt x="138148" y="33083"/>
                    <a:pt x="136559" y="32985"/>
                    <a:pt x="135068" y="33059"/>
                  </a:cubicBezTo>
                  <a:lnTo>
                    <a:pt x="135068" y="33059"/>
                  </a:lnTo>
                  <a:cubicBezTo>
                    <a:pt x="131914" y="33194"/>
                    <a:pt x="129388" y="34044"/>
                    <a:pt x="126948" y="34858"/>
                  </a:cubicBezTo>
                  <a:lnTo>
                    <a:pt x="126948" y="34858"/>
                  </a:lnTo>
                  <a:cubicBezTo>
                    <a:pt x="124669" y="35609"/>
                    <a:pt x="122525" y="36324"/>
                    <a:pt x="120110" y="36373"/>
                  </a:cubicBezTo>
                  <a:lnTo>
                    <a:pt x="120110" y="36373"/>
                  </a:lnTo>
                  <a:cubicBezTo>
                    <a:pt x="119937" y="36373"/>
                    <a:pt x="119752" y="36373"/>
                    <a:pt x="119580" y="36373"/>
                  </a:cubicBezTo>
                  <a:lnTo>
                    <a:pt x="119580" y="36373"/>
                  </a:lnTo>
                  <a:cubicBezTo>
                    <a:pt x="115538" y="36275"/>
                    <a:pt x="110906" y="34205"/>
                    <a:pt x="105804" y="30200"/>
                  </a:cubicBezTo>
                  <a:lnTo>
                    <a:pt x="105804" y="30200"/>
                  </a:lnTo>
                  <a:cubicBezTo>
                    <a:pt x="104560" y="29214"/>
                    <a:pt x="103328" y="28179"/>
                    <a:pt x="102133" y="27169"/>
                  </a:cubicBezTo>
                  <a:lnTo>
                    <a:pt x="102133" y="27169"/>
                  </a:lnTo>
                  <a:cubicBezTo>
                    <a:pt x="98781" y="24347"/>
                    <a:pt x="95196" y="21390"/>
                    <a:pt x="91302" y="18951"/>
                  </a:cubicBezTo>
                  <a:lnTo>
                    <a:pt x="91302" y="18951"/>
                  </a:lnTo>
                  <a:cubicBezTo>
                    <a:pt x="88591" y="17238"/>
                    <a:pt x="85881" y="15907"/>
                    <a:pt x="83256" y="14971"/>
                  </a:cubicBezTo>
                  <a:lnTo>
                    <a:pt x="83256" y="14971"/>
                  </a:lnTo>
                  <a:cubicBezTo>
                    <a:pt x="79917" y="13788"/>
                    <a:pt x="76652" y="13209"/>
                    <a:pt x="73547" y="13270"/>
                  </a:cubicBezTo>
                  <a:lnTo>
                    <a:pt x="73547" y="13270"/>
                  </a:lnTo>
                  <a:cubicBezTo>
                    <a:pt x="69814" y="13332"/>
                    <a:pt x="66006" y="14305"/>
                    <a:pt x="61571" y="16326"/>
                  </a:cubicBezTo>
                  <a:lnTo>
                    <a:pt x="61571" y="16326"/>
                  </a:lnTo>
                  <a:cubicBezTo>
                    <a:pt x="60228" y="16942"/>
                    <a:pt x="58860" y="17632"/>
                    <a:pt x="57542" y="18298"/>
                  </a:cubicBezTo>
                  <a:lnTo>
                    <a:pt x="57542" y="18298"/>
                  </a:lnTo>
                  <a:cubicBezTo>
                    <a:pt x="53020" y="20577"/>
                    <a:pt x="48350" y="22930"/>
                    <a:pt x="43039" y="23066"/>
                  </a:cubicBezTo>
                  <a:lnTo>
                    <a:pt x="43039" y="23066"/>
                  </a:lnTo>
                  <a:cubicBezTo>
                    <a:pt x="38074" y="23202"/>
                    <a:pt x="32911" y="21440"/>
                    <a:pt x="27243" y="17694"/>
                  </a:cubicBezTo>
                  <a:lnTo>
                    <a:pt x="27243" y="17694"/>
                  </a:lnTo>
                  <a:cubicBezTo>
                    <a:pt x="25543" y="16560"/>
                    <a:pt x="23781" y="15254"/>
                    <a:pt x="21699" y="13554"/>
                  </a:cubicBezTo>
                  <a:lnTo>
                    <a:pt x="21699" y="13554"/>
                  </a:lnTo>
                  <a:cubicBezTo>
                    <a:pt x="21009" y="12999"/>
                    <a:pt x="20306" y="12420"/>
                    <a:pt x="19641" y="11866"/>
                  </a:cubicBezTo>
                  <a:lnTo>
                    <a:pt x="19641" y="11866"/>
                  </a:lnTo>
                  <a:cubicBezTo>
                    <a:pt x="17904" y="10424"/>
                    <a:pt x="16105" y="8946"/>
                    <a:pt x="14232" y="7541"/>
                  </a:cubicBezTo>
                  <a:lnTo>
                    <a:pt x="14232" y="7541"/>
                  </a:lnTo>
                  <a:cubicBezTo>
                    <a:pt x="9870" y="4288"/>
                    <a:pt x="5705" y="1984"/>
                    <a:pt x="1504" y="493"/>
                  </a:cubicBezTo>
                  <a:lnTo>
                    <a:pt x="1504" y="493"/>
                  </a:lnTo>
                  <a:cubicBezTo>
                    <a:pt x="1011" y="321"/>
                    <a:pt x="506" y="160"/>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7"/>
            <p:cNvSpPr/>
            <p:nvPr/>
          </p:nvSpPr>
          <p:spPr>
            <a:xfrm>
              <a:off x="1896625" y="2403300"/>
              <a:ext cx="3850475" cy="1015600"/>
            </a:xfrm>
            <a:custGeom>
              <a:rect b="b" l="l" r="r" t="t"/>
              <a:pathLst>
                <a:path extrusionOk="0" h="40624" w="154019">
                  <a:moveTo>
                    <a:pt x="1" y="99"/>
                  </a:moveTo>
                  <a:cubicBezTo>
                    <a:pt x="826" y="320"/>
                    <a:pt x="1652" y="579"/>
                    <a:pt x="2453" y="863"/>
                  </a:cubicBezTo>
                  <a:lnTo>
                    <a:pt x="2453" y="863"/>
                  </a:lnTo>
                  <a:cubicBezTo>
                    <a:pt x="6703" y="2403"/>
                    <a:pt x="10979" y="4842"/>
                    <a:pt x="15144" y="8120"/>
                  </a:cubicBezTo>
                  <a:lnTo>
                    <a:pt x="15144" y="8120"/>
                  </a:lnTo>
                  <a:cubicBezTo>
                    <a:pt x="17140" y="9685"/>
                    <a:pt x="19000" y="11348"/>
                    <a:pt x="20799" y="12950"/>
                  </a:cubicBezTo>
                  <a:lnTo>
                    <a:pt x="20799" y="12950"/>
                  </a:lnTo>
                  <a:cubicBezTo>
                    <a:pt x="21341" y="13430"/>
                    <a:pt x="21871" y="13911"/>
                    <a:pt x="22413" y="14379"/>
                  </a:cubicBezTo>
                  <a:lnTo>
                    <a:pt x="22413" y="14379"/>
                  </a:lnTo>
                  <a:cubicBezTo>
                    <a:pt x="24483" y="16215"/>
                    <a:pt x="26134" y="17558"/>
                    <a:pt x="27785" y="18741"/>
                  </a:cubicBezTo>
                  <a:lnTo>
                    <a:pt x="27785" y="18741"/>
                  </a:lnTo>
                  <a:cubicBezTo>
                    <a:pt x="31149" y="21168"/>
                    <a:pt x="34427" y="22844"/>
                    <a:pt x="37618" y="23768"/>
                  </a:cubicBezTo>
                  <a:lnTo>
                    <a:pt x="37618" y="23768"/>
                  </a:lnTo>
                  <a:cubicBezTo>
                    <a:pt x="39639" y="24360"/>
                    <a:pt x="41622" y="24643"/>
                    <a:pt x="43557" y="24618"/>
                  </a:cubicBezTo>
                  <a:lnTo>
                    <a:pt x="43557" y="24618"/>
                  </a:lnTo>
                  <a:cubicBezTo>
                    <a:pt x="48954" y="24532"/>
                    <a:pt x="53648" y="22117"/>
                    <a:pt x="58195" y="19776"/>
                  </a:cubicBezTo>
                  <a:lnTo>
                    <a:pt x="58195" y="19776"/>
                  </a:lnTo>
                  <a:cubicBezTo>
                    <a:pt x="59488" y="19098"/>
                    <a:pt x="60844" y="18408"/>
                    <a:pt x="62174" y="17792"/>
                  </a:cubicBezTo>
                  <a:lnTo>
                    <a:pt x="62174" y="17792"/>
                  </a:lnTo>
                  <a:cubicBezTo>
                    <a:pt x="66549" y="15747"/>
                    <a:pt x="70344" y="14736"/>
                    <a:pt x="74102" y="14613"/>
                  </a:cubicBezTo>
                  <a:lnTo>
                    <a:pt x="74102" y="14613"/>
                  </a:lnTo>
                  <a:cubicBezTo>
                    <a:pt x="77219" y="14515"/>
                    <a:pt x="80496" y="15032"/>
                    <a:pt x="83823" y="16153"/>
                  </a:cubicBezTo>
                  <a:lnTo>
                    <a:pt x="83823" y="16153"/>
                  </a:lnTo>
                  <a:cubicBezTo>
                    <a:pt x="86497" y="17041"/>
                    <a:pt x="89232" y="18334"/>
                    <a:pt x="91943" y="20010"/>
                  </a:cubicBezTo>
                  <a:lnTo>
                    <a:pt x="91943" y="20010"/>
                  </a:lnTo>
                  <a:cubicBezTo>
                    <a:pt x="96231" y="22635"/>
                    <a:pt x="99964" y="25826"/>
                    <a:pt x="102736" y="28315"/>
                  </a:cubicBezTo>
                  <a:lnTo>
                    <a:pt x="102736" y="28315"/>
                  </a:lnTo>
                  <a:cubicBezTo>
                    <a:pt x="103094" y="28635"/>
                    <a:pt x="103463" y="28968"/>
                    <a:pt x="103821" y="29288"/>
                  </a:cubicBezTo>
                  <a:lnTo>
                    <a:pt x="103821" y="29288"/>
                  </a:lnTo>
                  <a:cubicBezTo>
                    <a:pt x="104659" y="30052"/>
                    <a:pt x="105447" y="30754"/>
                    <a:pt x="106248" y="31469"/>
                  </a:cubicBezTo>
                  <a:lnTo>
                    <a:pt x="106248" y="31469"/>
                  </a:lnTo>
                  <a:cubicBezTo>
                    <a:pt x="111177" y="35744"/>
                    <a:pt x="115427" y="38061"/>
                    <a:pt x="119235" y="38541"/>
                  </a:cubicBezTo>
                  <a:lnTo>
                    <a:pt x="119235" y="38541"/>
                  </a:lnTo>
                  <a:cubicBezTo>
                    <a:pt x="119407" y="38554"/>
                    <a:pt x="119580" y="38578"/>
                    <a:pt x="119752" y="38591"/>
                  </a:cubicBezTo>
                  <a:lnTo>
                    <a:pt x="119752" y="38591"/>
                  </a:lnTo>
                  <a:cubicBezTo>
                    <a:pt x="122180" y="38788"/>
                    <a:pt x="124422" y="38295"/>
                    <a:pt x="126800" y="37778"/>
                  </a:cubicBezTo>
                  <a:lnTo>
                    <a:pt x="126800" y="37778"/>
                  </a:lnTo>
                  <a:cubicBezTo>
                    <a:pt x="129166" y="37248"/>
                    <a:pt x="131618" y="36706"/>
                    <a:pt x="134637" y="36718"/>
                  </a:cubicBezTo>
                  <a:lnTo>
                    <a:pt x="134637" y="36718"/>
                  </a:lnTo>
                  <a:cubicBezTo>
                    <a:pt x="136103" y="36730"/>
                    <a:pt x="137692" y="36890"/>
                    <a:pt x="139491" y="37198"/>
                  </a:cubicBezTo>
                  <a:lnTo>
                    <a:pt x="139491" y="37198"/>
                  </a:lnTo>
                  <a:cubicBezTo>
                    <a:pt x="141992" y="37630"/>
                    <a:pt x="144592" y="38320"/>
                    <a:pt x="147118" y="38973"/>
                  </a:cubicBezTo>
                  <a:lnTo>
                    <a:pt x="147118" y="38973"/>
                  </a:lnTo>
                  <a:cubicBezTo>
                    <a:pt x="149410" y="39576"/>
                    <a:pt x="151714" y="40180"/>
                    <a:pt x="154018" y="40624"/>
                  </a:cubicBezTo>
                  <a:lnTo>
                    <a:pt x="154018" y="40624"/>
                  </a:lnTo>
                  <a:lnTo>
                    <a:pt x="154018" y="40538"/>
                  </a:lnTo>
                  <a:cubicBezTo>
                    <a:pt x="151726" y="40094"/>
                    <a:pt x="149422" y="39490"/>
                    <a:pt x="147143" y="38886"/>
                  </a:cubicBezTo>
                  <a:lnTo>
                    <a:pt x="147143" y="38886"/>
                  </a:lnTo>
                  <a:cubicBezTo>
                    <a:pt x="144617" y="38233"/>
                    <a:pt x="142005" y="37543"/>
                    <a:pt x="139504" y="37112"/>
                  </a:cubicBezTo>
                  <a:lnTo>
                    <a:pt x="139504" y="37112"/>
                  </a:lnTo>
                  <a:cubicBezTo>
                    <a:pt x="137705" y="36792"/>
                    <a:pt x="136103" y="36644"/>
                    <a:pt x="134624" y="36632"/>
                  </a:cubicBezTo>
                  <a:lnTo>
                    <a:pt x="134624" y="36632"/>
                  </a:lnTo>
                  <a:cubicBezTo>
                    <a:pt x="131593" y="36619"/>
                    <a:pt x="129141" y="37161"/>
                    <a:pt x="126763" y="37691"/>
                  </a:cubicBezTo>
                  <a:lnTo>
                    <a:pt x="126763" y="37691"/>
                  </a:lnTo>
                  <a:cubicBezTo>
                    <a:pt x="124397" y="38209"/>
                    <a:pt x="122167" y="38702"/>
                    <a:pt x="119752" y="38504"/>
                  </a:cubicBezTo>
                  <a:lnTo>
                    <a:pt x="119752" y="38504"/>
                  </a:lnTo>
                  <a:cubicBezTo>
                    <a:pt x="119580" y="38492"/>
                    <a:pt x="119420" y="38468"/>
                    <a:pt x="119247" y="38443"/>
                  </a:cubicBezTo>
                  <a:lnTo>
                    <a:pt x="119247" y="38443"/>
                  </a:lnTo>
                  <a:cubicBezTo>
                    <a:pt x="115452" y="37975"/>
                    <a:pt x="111226" y="35671"/>
                    <a:pt x="106322" y="31407"/>
                  </a:cubicBezTo>
                  <a:lnTo>
                    <a:pt x="106322" y="31407"/>
                  </a:lnTo>
                  <a:cubicBezTo>
                    <a:pt x="105521" y="30705"/>
                    <a:pt x="104733" y="29990"/>
                    <a:pt x="103895" y="29239"/>
                  </a:cubicBezTo>
                  <a:lnTo>
                    <a:pt x="103895" y="29239"/>
                  </a:lnTo>
                  <a:cubicBezTo>
                    <a:pt x="103525" y="28906"/>
                    <a:pt x="103168" y="28586"/>
                    <a:pt x="102798" y="28253"/>
                  </a:cubicBezTo>
                  <a:lnTo>
                    <a:pt x="102798" y="28253"/>
                  </a:lnTo>
                  <a:cubicBezTo>
                    <a:pt x="100026" y="25764"/>
                    <a:pt x="96292" y="22573"/>
                    <a:pt x="91992" y="19936"/>
                  </a:cubicBezTo>
                  <a:lnTo>
                    <a:pt x="91992" y="19936"/>
                  </a:lnTo>
                  <a:cubicBezTo>
                    <a:pt x="89269" y="18260"/>
                    <a:pt x="86534" y="16967"/>
                    <a:pt x="83860" y="16067"/>
                  </a:cubicBezTo>
                  <a:lnTo>
                    <a:pt x="83860" y="16067"/>
                  </a:lnTo>
                  <a:cubicBezTo>
                    <a:pt x="80509" y="14946"/>
                    <a:pt x="77219" y="14428"/>
                    <a:pt x="74089" y="14527"/>
                  </a:cubicBezTo>
                  <a:lnTo>
                    <a:pt x="74089" y="14527"/>
                  </a:lnTo>
                  <a:cubicBezTo>
                    <a:pt x="70319" y="14650"/>
                    <a:pt x="66512" y="15661"/>
                    <a:pt x="62113" y="17706"/>
                  </a:cubicBezTo>
                  <a:lnTo>
                    <a:pt x="62113" y="17706"/>
                  </a:lnTo>
                  <a:cubicBezTo>
                    <a:pt x="60782" y="18334"/>
                    <a:pt x="59439" y="19024"/>
                    <a:pt x="58133" y="19690"/>
                  </a:cubicBezTo>
                  <a:lnTo>
                    <a:pt x="58133" y="19690"/>
                  </a:lnTo>
                  <a:cubicBezTo>
                    <a:pt x="53599" y="22031"/>
                    <a:pt x="48917" y="24446"/>
                    <a:pt x="43544" y="24532"/>
                  </a:cubicBezTo>
                  <a:lnTo>
                    <a:pt x="43544" y="24532"/>
                  </a:lnTo>
                  <a:cubicBezTo>
                    <a:pt x="38604" y="24594"/>
                    <a:pt x="33318" y="22622"/>
                    <a:pt x="27847" y="18679"/>
                  </a:cubicBezTo>
                  <a:lnTo>
                    <a:pt x="27847" y="18679"/>
                  </a:lnTo>
                  <a:cubicBezTo>
                    <a:pt x="26196" y="17496"/>
                    <a:pt x="24545" y="16153"/>
                    <a:pt x="22487" y="14330"/>
                  </a:cubicBezTo>
                  <a:lnTo>
                    <a:pt x="22487" y="14330"/>
                  </a:lnTo>
                  <a:cubicBezTo>
                    <a:pt x="21945" y="13849"/>
                    <a:pt x="21415" y="13369"/>
                    <a:pt x="20873" y="12901"/>
                  </a:cubicBezTo>
                  <a:lnTo>
                    <a:pt x="20873" y="12901"/>
                  </a:lnTo>
                  <a:cubicBezTo>
                    <a:pt x="19074" y="11287"/>
                    <a:pt x="17201" y="9623"/>
                    <a:pt x="15218" y="8058"/>
                  </a:cubicBezTo>
                  <a:lnTo>
                    <a:pt x="15218" y="8058"/>
                  </a:lnTo>
                  <a:cubicBezTo>
                    <a:pt x="11028" y="4768"/>
                    <a:pt x="6753" y="2329"/>
                    <a:pt x="2490" y="789"/>
                  </a:cubicBezTo>
                  <a:lnTo>
                    <a:pt x="2490" y="789"/>
                  </a:lnTo>
                  <a:cubicBezTo>
                    <a:pt x="1676" y="493"/>
                    <a:pt x="839" y="23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7"/>
            <p:cNvSpPr/>
            <p:nvPr/>
          </p:nvSpPr>
          <p:spPr>
            <a:xfrm>
              <a:off x="1896625" y="2349075"/>
              <a:ext cx="3850475" cy="1110175"/>
            </a:xfrm>
            <a:custGeom>
              <a:rect b="b" l="l" r="r" t="t"/>
              <a:pathLst>
                <a:path extrusionOk="0" h="44407" w="154019">
                  <a:moveTo>
                    <a:pt x="1" y="87"/>
                  </a:moveTo>
                  <a:cubicBezTo>
                    <a:pt x="1159" y="370"/>
                    <a:pt x="2317" y="728"/>
                    <a:pt x="3438" y="1134"/>
                  </a:cubicBezTo>
                  <a:lnTo>
                    <a:pt x="3438" y="1134"/>
                  </a:lnTo>
                  <a:cubicBezTo>
                    <a:pt x="7800" y="2736"/>
                    <a:pt x="12076" y="5249"/>
                    <a:pt x="16129" y="8601"/>
                  </a:cubicBezTo>
                  <a:lnTo>
                    <a:pt x="16129" y="8601"/>
                  </a:lnTo>
                  <a:cubicBezTo>
                    <a:pt x="18212" y="10326"/>
                    <a:pt x="20121" y="12162"/>
                    <a:pt x="21970" y="13948"/>
                  </a:cubicBezTo>
                  <a:lnTo>
                    <a:pt x="21970" y="13948"/>
                  </a:lnTo>
                  <a:cubicBezTo>
                    <a:pt x="22376" y="14343"/>
                    <a:pt x="22783" y="14737"/>
                    <a:pt x="23190" y="15119"/>
                  </a:cubicBezTo>
                  <a:lnTo>
                    <a:pt x="23190" y="15119"/>
                  </a:lnTo>
                  <a:cubicBezTo>
                    <a:pt x="24557" y="16425"/>
                    <a:pt x="26381" y="18125"/>
                    <a:pt x="28389" y="19702"/>
                  </a:cubicBezTo>
                  <a:lnTo>
                    <a:pt x="28389" y="19702"/>
                  </a:lnTo>
                  <a:cubicBezTo>
                    <a:pt x="31851" y="22425"/>
                    <a:pt x="35277" y="24274"/>
                    <a:pt x="38628" y="25247"/>
                  </a:cubicBezTo>
                  <a:lnTo>
                    <a:pt x="38628" y="25247"/>
                  </a:lnTo>
                  <a:cubicBezTo>
                    <a:pt x="40464" y="25777"/>
                    <a:pt x="42288" y="26048"/>
                    <a:pt x="44074" y="26048"/>
                  </a:cubicBezTo>
                  <a:lnTo>
                    <a:pt x="44074" y="26048"/>
                  </a:lnTo>
                  <a:cubicBezTo>
                    <a:pt x="49520" y="26023"/>
                    <a:pt x="54227" y="23547"/>
                    <a:pt x="58786" y="21144"/>
                  </a:cubicBezTo>
                  <a:lnTo>
                    <a:pt x="58786" y="21144"/>
                  </a:lnTo>
                  <a:cubicBezTo>
                    <a:pt x="60067" y="20466"/>
                    <a:pt x="61398" y="19764"/>
                    <a:pt x="62717" y="19136"/>
                  </a:cubicBezTo>
                  <a:lnTo>
                    <a:pt x="62717" y="19136"/>
                  </a:lnTo>
                  <a:cubicBezTo>
                    <a:pt x="67054" y="17066"/>
                    <a:pt x="70849" y="16031"/>
                    <a:pt x="74656" y="15846"/>
                  </a:cubicBezTo>
                  <a:lnTo>
                    <a:pt x="74656" y="15846"/>
                  </a:lnTo>
                  <a:cubicBezTo>
                    <a:pt x="77798" y="15698"/>
                    <a:pt x="81088" y="16166"/>
                    <a:pt x="84427" y="17214"/>
                  </a:cubicBezTo>
                  <a:lnTo>
                    <a:pt x="84427" y="17214"/>
                  </a:lnTo>
                  <a:cubicBezTo>
                    <a:pt x="87150" y="18064"/>
                    <a:pt x="89910" y="19333"/>
                    <a:pt x="92633" y="20972"/>
                  </a:cubicBezTo>
                  <a:lnTo>
                    <a:pt x="92633" y="20972"/>
                  </a:lnTo>
                  <a:cubicBezTo>
                    <a:pt x="96181" y="23091"/>
                    <a:pt x="99705" y="25839"/>
                    <a:pt x="103389" y="29362"/>
                  </a:cubicBezTo>
                  <a:lnTo>
                    <a:pt x="103389" y="29362"/>
                  </a:lnTo>
                  <a:cubicBezTo>
                    <a:pt x="104129" y="30052"/>
                    <a:pt x="104831" y="30755"/>
                    <a:pt x="105521" y="31420"/>
                  </a:cubicBezTo>
                  <a:lnTo>
                    <a:pt x="105521" y="31420"/>
                  </a:lnTo>
                  <a:cubicBezTo>
                    <a:pt x="105940" y="31827"/>
                    <a:pt x="106347" y="32233"/>
                    <a:pt x="106766" y="32640"/>
                  </a:cubicBezTo>
                  <a:lnTo>
                    <a:pt x="106766" y="32640"/>
                  </a:lnTo>
                  <a:cubicBezTo>
                    <a:pt x="109858" y="35622"/>
                    <a:pt x="113924" y="39158"/>
                    <a:pt x="118249" y="40415"/>
                  </a:cubicBezTo>
                  <a:lnTo>
                    <a:pt x="118249" y="40415"/>
                  </a:lnTo>
                  <a:cubicBezTo>
                    <a:pt x="118459" y="40476"/>
                    <a:pt x="118668" y="40526"/>
                    <a:pt x="118890" y="40575"/>
                  </a:cubicBezTo>
                  <a:lnTo>
                    <a:pt x="118890" y="40575"/>
                  </a:lnTo>
                  <a:cubicBezTo>
                    <a:pt x="119050" y="40624"/>
                    <a:pt x="119210" y="40649"/>
                    <a:pt x="119370" y="40686"/>
                  </a:cubicBezTo>
                  <a:lnTo>
                    <a:pt x="119370" y="40686"/>
                  </a:lnTo>
                  <a:cubicBezTo>
                    <a:pt x="121872" y="41166"/>
                    <a:pt x="124151" y="40920"/>
                    <a:pt x="126800" y="40624"/>
                  </a:cubicBezTo>
                  <a:lnTo>
                    <a:pt x="126800" y="40624"/>
                  </a:lnTo>
                  <a:cubicBezTo>
                    <a:pt x="128944" y="40390"/>
                    <a:pt x="131371" y="40131"/>
                    <a:pt x="134181" y="40279"/>
                  </a:cubicBezTo>
                  <a:lnTo>
                    <a:pt x="134181" y="40279"/>
                  </a:lnTo>
                  <a:cubicBezTo>
                    <a:pt x="135647" y="40353"/>
                    <a:pt x="137236" y="40563"/>
                    <a:pt x="139048" y="40908"/>
                  </a:cubicBezTo>
                  <a:lnTo>
                    <a:pt x="139048" y="40908"/>
                  </a:lnTo>
                  <a:cubicBezTo>
                    <a:pt x="141302" y="41351"/>
                    <a:pt x="143656" y="41955"/>
                    <a:pt x="145935" y="42546"/>
                  </a:cubicBezTo>
                  <a:lnTo>
                    <a:pt x="145935" y="42546"/>
                  </a:lnTo>
                  <a:cubicBezTo>
                    <a:pt x="148609" y="43236"/>
                    <a:pt x="151320" y="43926"/>
                    <a:pt x="154018" y="44407"/>
                  </a:cubicBezTo>
                  <a:lnTo>
                    <a:pt x="154018" y="44407"/>
                  </a:lnTo>
                  <a:lnTo>
                    <a:pt x="154018" y="44321"/>
                  </a:lnTo>
                  <a:cubicBezTo>
                    <a:pt x="151332" y="43840"/>
                    <a:pt x="148621" y="43150"/>
                    <a:pt x="145960" y="42460"/>
                  </a:cubicBezTo>
                  <a:lnTo>
                    <a:pt x="145960" y="42460"/>
                  </a:lnTo>
                  <a:cubicBezTo>
                    <a:pt x="143668" y="41869"/>
                    <a:pt x="141315" y="41265"/>
                    <a:pt x="139060" y="40834"/>
                  </a:cubicBezTo>
                  <a:lnTo>
                    <a:pt x="139060" y="40834"/>
                  </a:lnTo>
                  <a:cubicBezTo>
                    <a:pt x="137236" y="40476"/>
                    <a:pt x="135647" y="40267"/>
                    <a:pt x="134181" y="40193"/>
                  </a:cubicBezTo>
                  <a:lnTo>
                    <a:pt x="134181" y="40193"/>
                  </a:lnTo>
                  <a:cubicBezTo>
                    <a:pt x="131359" y="40045"/>
                    <a:pt x="128932" y="40304"/>
                    <a:pt x="126776" y="40550"/>
                  </a:cubicBezTo>
                  <a:lnTo>
                    <a:pt x="126776" y="40550"/>
                  </a:lnTo>
                  <a:cubicBezTo>
                    <a:pt x="124139" y="40834"/>
                    <a:pt x="121859" y="41080"/>
                    <a:pt x="119383" y="40600"/>
                  </a:cubicBezTo>
                  <a:lnTo>
                    <a:pt x="119383" y="40600"/>
                  </a:lnTo>
                  <a:cubicBezTo>
                    <a:pt x="119222" y="40575"/>
                    <a:pt x="119062" y="40538"/>
                    <a:pt x="118902" y="40501"/>
                  </a:cubicBezTo>
                  <a:lnTo>
                    <a:pt x="118902" y="40501"/>
                  </a:lnTo>
                  <a:cubicBezTo>
                    <a:pt x="114380" y="39429"/>
                    <a:pt x="110068" y="35708"/>
                    <a:pt x="106839" y="32578"/>
                  </a:cubicBezTo>
                  <a:lnTo>
                    <a:pt x="106839" y="32578"/>
                  </a:lnTo>
                  <a:cubicBezTo>
                    <a:pt x="106421" y="32184"/>
                    <a:pt x="106014" y="31777"/>
                    <a:pt x="105595" y="31371"/>
                  </a:cubicBezTo>
                  <a:lnTo>
                    <a:pt x="105595" y="31371"/>
                  </a:lnTo>
                  <a:cubicBezTo>
                    <a:pt x="104905" y="30693"/>
                    <a:pt x="104190" y="30003"/>
                    <a:pt x="103463" y="29313"/>
                  </a:cubicBezTo>
                  <a:lnTo>
                    <a:pt x="103463" y="29313"/>
                  </a:lnTo>
                  <a:cubicBezTo>
                    <a:pt x="99767" y="25777"/>
                    <a:pt x="96243" y="23029"/>
                    <a:pt x="92682" y="20898"/>
                  </a:cubicBezTo>
                  <a:lnTo>
                    <a:pt x="92682" y="20898"/>
                  </a:lnTo>
                  <a:cubicBezTo>
                    <a:pt x="89959" y="19259"/>
                    <a:pt x="87187" y="17990"/>
                    <a:pt x="84452" y="17140"/>
                  </a:cubicBezTo>
                  <a:lnTo>
                    <a:pt x="84452" y="17140"/>
                  </a:lnTo>
                  <a:cubicBezTo>
                    <a:pt x="81100" y="16080"/>
                    <a:pt x="77798" y="15612"/>
                    <a:pt x="74644" y="15760"/>
                  </a:cubicBezTo>
                  <a:lnTo>
                    <a:pt x="74644" y="15760"/>
                  </a:lnTo>
                  <a:cubicBezTo>
                    <a:pt x="70824" y="15944"/>
                    <a:pt x="67017" y="16992"/>
                    <a:pt x="62655" y="19062"/>
                  </a:cubicBezTo>
                  <a:lnTo>
                    <a:pt x="62655" y="19062"/>
                  </a:lnTo>
                  <a:cubicBezTo>
                    <a:pt x="61337" y="19690"/>
                    <a:pt x="60018" y="20392"/>
                    <a:pt x="58724" y="21070"/>
                  </a:cubicBezTo>
                  <a:lnTo>
                    <a:pt x="58724" y="21070"/>
                  </a:lnTo>
                  <a:cubicBezTo>
                    <a:pt x="54178" y="23460"/>
                    <a:pt x="49483" y="25937"/>
                    <a:pt x="44062" y="25962"/>
                  </a:cubicBezTo>
                  <a:lnTo>
                    <a:pt x="44062" y="25962"/>
                  </a:lnTo>
                  <a:cubicBezTo>
                    <a:pt x="39059" y="25962"/>
                    <a:pt x="33811" y="23842"/>
                    <a:pt x="28451" y="19641"/>
                  </a:cubicBezTo>
                  <a:lnTo>
                    <a:pt x="28451" y="19641"/>
                  </a:lnTo>
                  <a:cubicBezTo>
                    <a:pt x="26442" y="18076"/>
                    <a:pt x="24631" y="16376"/>
                    <a:pt x="23263" y="15070"/>
                  </a:cubicBezTo>
                  <a:lnTo>
                    <a:pt x="23263" y="15070"/>
                  </a:lnTo>
                  <a:cubicBezTo>
                    <a:pt x="22857" y="14675"/>
                    <a:pt x="22450" y="14281"/>
                    <a:pt x="22031" y="13887"/>
                  </a:cubicBezTo>
                  <a:lnTo>
                    <a:pt x="22031" y="13887"/>
                  </a:lnTo>
                  <a:cubicBezTo>
                    <a:pt x="20183" y="12112"/>
                    <a:pt x="18273" y="10264"/>
                    <a:pt x="16191" y="8539"/>
                  </a:cubicBezTo>
                  <a:lnTo>
                    <a:pt x="16191" y="8539"/>
                  </a:lnTo>
                  <a:cubicBezTo>
                    <a:pt x="12125" y="5176"/>
                    <a:pt x="7849" y="2662"/>
                    <a:pt x="3463" y="1060"/>
                  </a:cubicBezTo>
                  <a:lnTo>
                    <a:pt x="3463" y="1060"/>
                  </a:lnTo>
                  <a:cubicBezTo>
                    <a:pt x="2329" y="641"/>
                    <a:pt x="1171" y="28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7"/>
            <p:cNvSpPr/>
            <p:nvPr/>
          </p:nvSpPr>
          <p:spPr>
            <a:xfrm>
              <a:off x="1896625" y="2295475"/>
              <a:ext cx="3850475" cy="1203825"/>
            </a:xfrm>
            <a:custGeom>
              <a:rect b="b" l="l" r="r" t="t"/>
              <a:pathLst>
                <a:path extrusionOk="0" h="48153" w="154019">
                  <a:moveTo>
                    <a:pt x="1" y="87"/>
                  </a:moveTo>
                  <a:cubicBezTo>
                    <a:pt x="1492" y="407"/>
                    <a:pt x="2982" y="838"/>
                    <a:pt x="4412" y="1368"/>
                  </a:cubicBezTo>
                  <a:lnTo>
                    <a:pt x="4412" y="1368"/>
                  </a:lnTo>
                  <a:cubicBezTo>
                    <a:pt x="8897" y="3032"/>
                    <a:pt x="13160" y="5619"/>
                    <a:pt x="17115" y="9057"/>
                  </a:cubicBezTo>
                  <a:lnTo>
                    <a:pt x="17115" y="9057"/>
                  </a:lnTo>
                  <a:cubicBezTo>
                    <a:pt x="19259" y="10930"/>
                    <a:pt x="21181" y="12938"/>
                    <a:pt x="23054" y="14873"/>
                  </a:cubicBezTo>
                  <a:lnTo>
                    <a:pt x="23054" y="14873"/>
                  </a:lnTo>
                  <a:cubicBezTo>
                    <a:pt x="23362" y="15205"/>
                    <a:pt x="23670" y="15526"/>
                    <a:pt x="23978" y="15846"/>
                  </a:cubicBezTo>
                  <a:lnTo>
                    <a:pt x="23978" y="15846"/>
                  </a:lnTo>
                  <a:cubicBezTo>
                    <a:pt x="25395" y="17312"/>
                    <a:pt x="27095" y="19025"/>
                    <a:pt x="28993" y="20639"/>
                  </a:cubicBezTo>
                  <a:lnTo>
                    <a:pt x="28993" y="20639"/>
                  </a:lnTo>
                  <a:cubicBezTo>
                    <a:pt x="32529" y="23658"/>
                    <a:pt x="36065" y="25678"/>
                    <a:pt x="39565" y="26689"/>
                  </a:cubicBezTo>
                  <a:lnTo>
                    <a:pt x="39565" y="26689"/>
                  </a:lnTo>
                  <a:cubicBezTo>
                    <a:pt x="41240" y="27182"/>
                    <a:pt x="42916" y="27440"/>
                    <a:pt x="44579" y="27453"/>
                  </a:cubicBezTo>
                  <a:lnTo>
                    <a:pt x="44579" y="27453"/>
                  </a:lnTo>
                  <a:cubicBezTo>
                    <a:pt x="50075" y="27490"/>
                    <a:pt x="54806" y="24951"/>
                    <a:pt x="59377" y="22487"/>
                  </a:cubicBezTo>
                  <a:lnTo>
                    <a:pt x="59377" y="22487"/>
                  </a:lnTo>
                  <a:cubicBezTo>
                    <a:pt x="60647" y="21809"/>
                    <a:pt x="61953" y="21095"/>
                    <a:pt x="63259" y="20466"/>
                  </a:cubicBezTo>
                  <a:lnTo>
                    <a:pt x="63259" y="20466"/>
                  </a:lnTo>
                  <a:cubicBezTo>
                    <a:pt x="67497" y="18396"/>
                    <a:pt x="71403" y="17288"/>
                    <a:pt x="75210" y="17053"/>
                  </a:cubicBezTo>
                  <a:lnTo>
                    <a:pt x="75210" y="17053"/>
                  </a:lnTo>
                  <a:cubicBezTo>
                    <a:pt x="78340" y="16869"/>
                    <a:pt x="81605" y="17263"/>
                    <a:pt x="84907" y="18224"/>
                  </a:cubicBezTo>
                  <a:lnTo>
                    <a:pt x="84907" y="18224"/>
                  </a:lnTo>
                  <a:cubicBezTo>
                    <a:pt x="84957" y="18236"/>
                    <a:pt x="84994" y="18249"/>
                    <a:pt x="85031" y="18261"/>
                  </a:cubicBezTo>
                  <a:lnTo>
                    <a:pt x="85031" y="18261"/>
                  </a:lnTo>
                  <a:cubicBezTo>
                    <a:pt x="87803" y="19074"/>
                    <a:pt x="90600" y="20294"/>
                    <a:pt x="93335" y="21908"/>
                  </a:cubicBezTo>
                  <a:lnTo>
                    <a:pt x="93335" y="21908"/>
                  </a:lnTo>
                  <a:cubicBezTo>
                    <a:pt x="97044" y="24089"/>
                    <a:pt x="100654" y="26935"/>
                    <a:pt x="104055" y="30385"/>
                  </a:cubicBezTo>
                  <a:lnTo>
                    <a:pt x="104055" y="30385"/>
                  </a:lnTo>
                  <a:cubicBezTo>
                    <a:pt x="105102" y="31445"/>
                    <a:pt x="106088" y="32504"/>
                    <a:pt x="107037" y="33527"/>
                  </a:cubicBezTo>
                  <a:lnTo>
                    <a:pt x="107037" y="33527"/>
                  </a:lnTo>
                  <a:lnTo>
                    <a:pt x="107271" y="33786"/>
                  </a:lnTo>
                  <a:cubicBezTo>
                    <a:pt x="110524" y="37261"/>
                    <a:pt x="114331" y="41092"/>
                    <a:pt x="118532" y="42596"/>
                  </a:cubicBezTo>
                  <a:lnTo>
                    <a:pt x="118532" y="42596"/>
                  </a:lnTo>
                  <a:cubicBezTo>
                    <a:pt x="118693" y="42657"/>
                    <a:pt x="118853" y="42707"/>
                    <a:pt x="119001" y="42756"/>
                  </a:cubicBezTo>
                  <a:lnTo>
                    <a:pt x="119001" y="42756"/>
                  </a:lnTo>
                  <a:cubicBezTo>
                    <a:pt x="121625" y="43581"/>
                    <a:pt x="124151" y="43581"/>
                    <a:pt x="127084" y="43569"/>
                  </a:cubicBezTo>
                  <a:lnTo>
                    <a:pt x="127084" y="43569"/>
                  </a:lnTo>
                  <a:cubicBezTo>
                    <a:pt x="129030" y="43557"/>
                    <a:pt x="131236" y="43544"/>
                    <a:pt x="133737" y="43803"/>
                  </a:cubicBezTo>
                  <a:lnTo>
                    <a:pt x="133737" y="43803"/>
                  </a:lnTo>
                  <a:cubicBezTo>
                    <a:pt x="135179" y="43951"/>
                    <a:pt x="136768" y="44210"/>
                    <a:pt x="138592" y="44604"/>
                  </a:cubicBezTo>
                  <a:lnTo>
                    <a:pt x="138592" y="44604"/>
                  </a:lnTo>
                  <a:cubicBezTo>
                    <a:pt x="140539" y="45023"/>
                    <a:pt x="142572" y="45541"/>
                    <a:pt x="144531" y="46033"/>
                  </a:cubicBezTo>
                  <a:lnTo>
                    <a:pt x="144531" y="46033"/>
                  </a:lnTo>
                  <a:cubicBezTo>
                    <a:pt x="147673" y="46834"/>
                    <a:pt x="150852" y="47647"/>
                    <a:pt x="154018" y="48153"/>
                  </a:cubicBezTo>
                  <a:lnTo>
                    <a:pt x="154018" y="48153"/>
                  </a:lnTo>
                  <a:lnTo>
                    <a:pt x="154018" y="48066"/>
                  </a:lnTo>
                  <a:cubicBezTo>
                    <a:pt x="150864" y="47561"/>
                    <a:pt x="147685" y="46760"/>
                    <a:pt x="144555" y="45959"/>
                  </a:cubicBezTo>
                  <a:lnTo>
                    <a:pt x="144555" y="45959"/>
                  </a:lnTo>
                  <a:cubicBezTo>
                    <a:pt x="142584" y="45454"/>
                    <a:pt x="140563" y="44937"/>
                    <a:pt x="138616" y="44518"/>
                  </a:cubicBezTo>
                  <a:lnTo>
                    <a:pt x="138616" y="44518"/>
                  </a:lnTo>
                  <a:cubicBezTo>
                    <a:pt x="136780" y="44136"/>
                    <a:pt x="135179" y="43877"/>
                    <a:pt x="133737" y="43729"/>
                  </a:cubicBezTo>
                  <a:lnTo>
                    <a:pt x="133737" y="43729"/>
                  </a:lnTo>
                  <a:cubicBezTo>
                    <a:pt x="131236" y="43471"/>
                    <a:pt x="129030" y="43471"/>
                    <a:pt x="127071" y="43483"/>
                  </a:cubicBezTo>
                  <a:lnTo>
                    <a:pt x="127071" y="43483"/>
                  </a:lnTo>
                  <a:cubicBezTo>
                    <a:pt x="124151" y="43495"/>
                    <a:pt x="121625" y="43495"/>
                    <a:pt x="119025" y="42682"/>
                  </a:cubicBezTo>
                  <a:lnTo>
                    <a:pt x="119025" y="42682"/>
                  </a:lnTo>
                  <a:cubicBezTo>
                    <a:pt x="118877" y="42633"/>
                    <a:pt x="118717" y="42583"/>
                    <a:pt x="118569" y="42522"/>
                  </a:cubicBezTo>
                  <a:lnTo>
                    <a:pt x="118569" y="42522"/>
                  </a:lnTo>
                  <a:cubicBezTo>
                    <a:pt x="114380" y="41019"/>
                    <a:pt x="110585" y="37199"/>
                    <a:pt x="107345" y="33737"/>
                  </a:cubicBezTo>
                  <a:lnTo>
                    <a:pt x="107345" y="33737"/>
                  </a:lnTo>
                  <a:lnTo>
                    <a:pt x="107098" y="33478"/>
                  </a:lnTo>
                  <a:cubicBezTo>
                    <a:pt x="106149" y="32455"/>
                    <a:pt x="105176" y="31396"/>
                    <a:pt x="104129" y="30336"/>
                  </a:cubicBezTo>
                  <a:lnTo>
                    <a:pt x="104129" y="30336"/>
                  </a:lnTo>
                  <a:cubicBezTo>
                    <a:pt x="100716" y="26886"/>
                    <a:pt x="97106" y="24027"/>
                    <a:pt x="93372" y="21834"/>
                  </a:cubicBezTo>
                  <a:lnTo>
                    <a:pt x="93372" y="21834"/>
                  </a:lnTo>
                  <a:cubicBezTo>
                    <a:pt x="90637" y="20232"/>
                    <a:pt x="87840" y="19000"/>
                    <a:pt x="85055" y="18175"/>
                  </a:cubicBezTo>
                  <a:lnTo>
                    <a:pt x="85055" y="18175"/>
                  </a:lnTo>
                  <a:cubicBezTo>
                    <a:pt x="85018" y="18162"/>
                    <a:pt x="84969" y="18150"/>
                    <a:pt x="84932" y="18138"/>
                  </a:cubicBezTo>
                  <a:lnTo>
                    <a:pt x="84932" y="18138"/>
                  </a:lnTo>
                  <a:cubicBezTo>
                    <a:pt x="81618" y="17177"/>
                    <a:pt x="78340" y="16782"/>
                    <a:pt x="75186" y="16980"/>
                  </a:cubicBezTo>
                  <a:lnTo>
                    <a:pt x="75186" y="16980"/>
                  </a:lnTo>
                  <a:cubicBezTo>
                    <a:pt x="71379" y="17201"/>
                    <a:pt x="67460" y="18323"/>
                    <a:pt x="63197" y="20393"/>
                  </a:cubicBezTo>
                  <a:lnTo>
                    <a:pt x="63197" y="20393"/>
                  </a:lnTo>
                  <a:cubicBezTo>
                    <a:pt x="61903" y="21021"/>
                    <a:pt x="60585" y="21736"/>
                    <a:pt x="59316" y="22413"/>
                  </a:cubicBezTo>
                  <a:lnTo>
                    <a:pt x="59316" y="22413"/>
                  </a:lnTo>
                  <a:cubicBezTo>
                    <a:pt x="54757" y="24878"/>
                    <a:pt x="50038" y="27416"/>
                    <a:pt x="44567" y="27366"/>
                  </a:cubicBezTo>
                  <a:lnTo>
                    <a:pt x="44567" y="27366"/>
                  </a:lnTo>
                  <a:cubicBezTo>
                    <a:pt x="39503" y="27317"/>
                    <a:pt x="34279" y="25038"/>
                    <a:pt x="29055" y="20590"/>
                  </a:cubicBezTo>
                  <a:lnTo>
                    <a:pt x="29055" y="20590"/>
                  </a:lnTo>
                  <a:cubicBezTo>
                    <a:pt x="27169" y="18976"/>
                    <a:pt x="25469" y="17263"/>
                    <a:pt x="24052" y="15797"/>
                  </a:cubicBezTo>
                  <a:lnTo>
                    <a:pt x="24052" y="15797"/>
                  </a:lnTo>
                  <a:cubicBezTo>
                    <a:pt x="23744" y="15476"/>
                    <a:pt x="23436" y="15156"/>
                    <a:pt x="23128" y="14823"/>
                  </a:cubicBezTo>
                  <a:lnTo>
                    <a:pt x="23128" y="14823"/>
                  </a:lnTo>
                  <a:cubicBezTo>
                    <a:pt x="21255" y="12889"/>
                    <a:pt x="19321" y="10880"/>
                    <a:pt x="17177" y="9008"/>
                  </a:cubicBezTo>
                  <a:lnTo>
                    <a:pt x="17177" y="9008"/>
                  </a:lnTo>
                  <a:cubicBezTo>
                    <a:pt x="13222" y="5558"/>
                    <a:pt x="8934" y="2970"/>
                    <a:pt x="4449" y="1294"/>
                  </a:cubicBezTo>
                  <a:lnTo>
                    <a:pt x="4449" y="1294"/>
                  </a:lnTo>
                  <a:cubicBezTo>
                    <a:pt x="2995" y="765"/>
                    <a:pt x="1504" y="321"/>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7"/>
            <p:cNvSpPr/>
            <p:nvPr/>
          </p:nvSpPr>
          <p:spPr>
            <a:xfrm>
              <a:off x="1896625" y="2242500"/>
              <a:ext cx="3850475" cy="1296550"/>
            </a:xfrm>
            <a:custGeom>
              <a:rect b="b" l="l" r="r" t="t"/>
              <a:pathLst>
                <a:path extrusionOk="0" h="51862" w="154019">
                  <a:moveTo>
                    <a:pt x="1" y="87"/>
                  </a:moveTo>
                  <a:cubicBezTo>
                    <a:pt x="124" y="99"/>
                    <a:pt x="247" y="124"/>
                    <a:pt x="370" y="148"/>
                  </a:cubicBezTo>
                  <a:lnTo>
                    <a:pt x="370" y="148"/>
                  </a:lnTo>
                  <a:cubicBezTo>
                    <a:pt x="2071" y="481"/>
                    <a:pt x="3759" y="974"/>
                    <a:pt x="5397" y="1590"/>
                  </a:cubicBezTo>
                  <a:lnTo>
                    <a:pt x="5397" y="1590"/>
                  </a:lnTo>
                  <a:cubicBezTo>
                    <a:pt x="9907" y="3290"/>
                    <a:pt x="14306" y="6025"/>
                    <a:pt x="18101" y="9500"/>
                  </a:cubicBezTo>
                  <a:lnTo>
                    <a:pt x="18101" y="9500"/>
                  </a:lnTo>
                  <a:cubicBezTo>
                    <a:pt x="20294" y="11509"/>
                    <a:pt x="22228" y="13677"/>
                    <a:pt x="24089" y="15784"/>
                  </a:cubicBezTo>
                  <a:lnTo>
                    <a:pt x="24089" y="15784"/>
                  </a:lnTo>
                  <a:cubicBezTo>
                    <a:pt x="24311" y="16030"/>
                    <a:pt x="24545" y="16277"/>
                    <a:pt x="24767" y="16536"/>
                  </a:cubicBezTo>
                  <a:lnTo>
                    <a:pt x="24767" y="16536"/>
                  </a:lnTo>
                  <a:cubicBezTo>
                    <a:pt x="26221" y="18162"/>
                    <a:pt x="27810" y="19899"/>
                    <a:pt x="29597" y="21550"/>
                  </a:cubicBezTo>
                  <a:lnTo>
                    <a:pt x="29597" y="21550"/>
                  </a:lnTo>
                  <a:cubicBezTo>
                    <a:pt x="31888" y="23670"/>
                    <a:pt x="34254" y="25358"/>
                    <a:pt x="36632" y="26565"/>
                  </a:cubicBezTo>
                  <a:lnTo>
                    <a:pt x="36632" y="26565"/>
                  </a:lnTo>
                  <a:cubicBezTo>
                    <a:pt x="37914" y="27218"/>
                    <a:pt x="39195" y="27736"/>
                    <a:pt x="40489" y="28105"/>
                  </a:cubicBezTo>
                  <a:lnTo>
                    <a:pt x="40489" y="28105"/>
                  </a:lnTo>
                  <a:cubicBezTo>
                    <a:pt x="42029" y="28561"/>
                    <a:pt x="43569" y="28795"/>
                    <a:pt x="45085" y="28832"/>
                  </a:cubicBezTo>
                  <a:lnTo>
                    <a:pt x="45085" y="28832"/>
                  </a:lnTo>
                  <a:cubicBezTo>
                    <a:pt x="50629" y="28943"/>
                    <a:pt x="55373" y="26331"/>
                    <a:pt x="59957" y="23805"/>
                  </a:cubicBezTo>
                  <a:lnTo>
                    <a:pt x="59957" y="23805"/>
                  </a:lnTo>
                  <a:cubicBezTo>
                    <a:pt x="61213" y="23115"/>
                    <a:pt x="62507" y="22401"/>
                    <a:pt x="63789" y="21760"/>
                  </a:cubicBezTo>
                  <a:lnTo>
                    <a:pt x="63789" y="21760"/>
                  </a:lnTo>
                  <a:cubicBezTo>
                    <a:pt x="67990" y="19678"/>
                    <a:pt x="71908" y="18519"/>
                    <a:pt x="75753" y="18236"/>
                  </a:cubicBezTo>
                  <a:lnTo>
                    <a:pt x="75753" y="18236"/>
                  </a:lnTo>
                  <a:cubicBezTo>
                    <a:pt x="78956" y="18002"/>
                    <a:pt x="82283" y="18347"/>
                    <a:pt x="85634" y="19271"/>
                  </a:cubicBezTo>
                  <a:lnTo>
                    <a:pt x="85634" y="19271"/>
                  </a:lnTo>
                  <a:cubicBezTo>
                    <a:pt x="88456" y="20047"/>
                    <a:pt x="91278" y="21242"/>
                    <a:pt x="94025" y="22820"/>
                  </a:cubicBezTo>
                  <a:lnTo>
                    <a:pt x="94025" y="22820"/>
                  </a:lnTo>
                  <a:cubicBezTo>
                    <a:pt x="97857" y="25025"/>
                    <a:pt x="101566" y="27982"/>
                    <a:pt x="104720" y="31395"/>
                  </a:cubicBezTo>
                  <a:lnTo>
                    <a:pt x="104720" y="31395"/>
                  </a:lnTo>
                  <a:cubicBezTo>
                    <a:pt x="105829" y="32578"/>
                    <a:pt x="106852" y="33786"/>
                    <a:pt x="107788" y="34907"/>
                  </a:cubicBezTo>
                  <a:lnTo>
                    <a:pt x="107788" y="34907"/>
                  </a:lnTo>
                  <a:cubicBezTo>
                    <a:pt x="110992" y="38726"/>
                    <a:pt x="114294" y="42669"/>
                    <a:pt x="118187" y="44591"/>
                  </a:cubicBezTo>
                  <a:lnTo>
                    <a:pt x="118187" y="44591"/>
                  </a:lnTo>
                  <a:cubicBezTo>
                    <a:pt x="118335" y="44665"/>
                    <a:pt x="118483" y="44727"/>
                    <a:pt x="118631" y="44801"/>
                  </a:cubicBezTo>
                  <a:lnTo>
                    <a:pt x="118631" y="44801"/>
                  </a:lnTo>
                  <a:cubicBezTo>
                    <a:pt x="121453" y="46070"/>
                    <a:pt x="124385" y="46353"/>
                    <a:pt x="127786" y="46674"/>
                  </a:cubicBezTo>
                  <a:lnTo>
                    <a:pt x="127786" y="46674"/>
                  </a:lnTo>
                  <a:cubicBezTo>
                    <a:pt x="129499" y="46834"/>
                    <a:pt x="131273" y="47006"/>
                    <a:pt x="133281" y="47315"/>
                  </a:cubicBezTo>
                  <a:lnTo>
                    <a:pt x="133281" y="47315"/>
                  </a:lnTo>
                  <a:cubicBezTo>
                    <a:pt x="134698" y="47524"/>
                    <a:pt x="136300" y="47844"/>
                    <a:pt x="138148" y="48263"/>
                  </a:cubicBezTo>
                  <a:lnTo>
                    <a:pt x="138148" y="48263"/>
                  </a:lnTo>
                  <a:cubicBezTo>
                    <a:pt x="139676" y="48621"/>
                    <a:pt x="141265" y="49027"/>
                    <a:pt x="142806" y="49421"/>
                  </a:cubicBezTo>
                  <a:lnTo>
                    <a:pt x="142806" y="49421"/>
                  </a:lnTo>
                  <a:cubicBezTo>
                    <a:pt x="146514" y="50370"/>
                    <a:pt x="150285" y="51331"/>
                    <a:pt x="154018" y="51861"/>
                  </a:cubicBezTo>
                  <a:lnTo>
                    <a:pt x="154018" y="51861"/>
                  </a:lnTo>
                  <a:lnTo>
                    <a:pt x="154018" y="51775"/>
                  </a:lnTo>
                  <a:cubicBezTo>
                    <a:pt x="150297" y="51257"/>
                    <a:pt x="146527" y="50296"/>
                    <a:pt x="142818" y="49348"/>
                  </a:cubicBezTo>
                  <a:lnTo>
                    <a:pt x="142818" y="49348"/>
                  </a:lnTo>
                  <a:cubicBezTo>
                    <a:pt x="141290" y="48953"/>
                    <a:pt x="139701" y="48547"/>
                    <a:pt x="138160" y="48189"/>
                  </a:cubicBezTo>
                  <a:lnTo>
                    <a:pt x="138160" y="48189"/>
                  </a:lnTo>
                  <a:cubicBezTo>
                    <a:pt x="136312" y="47758"/>
                    <a:pt x="134710" y="47450"/>
                    <a:pt x="133294" y="47228"/>
                  </a:cubicBezTo>
                  <a:lnTo>
                    <a:pt x="133294" y="47228"/>
                  </a:lnTo>
                  <a:cubicBezTo>
                    <a:pt x="131273" y="46933"/>
                    <a:pt x="129425" y="46748"/>
                    <a:pt x="127786" y="46600"/>
                  </a:cubicBezTo>
                  <a:lnTo>
                    <a:pt x="127786" y="46600"/>
                  </a:lnTo>
                  <a:cubicBezTo>
                    <a:pt x="124397" y="46280"/>
                    <a:pt x="121465" y="45996"/>
                    <a:pt x="118668" y="44727"/>
                  </a:cubicBezTo>
                  <a:lnTo>
                    <a:pt x="118668" y="44727"/>
                  </a:lnTo>
                  <a:cubicBezTo>
                    <a:pt x="118520" y="44665"/>
                    <a:pt x="118372" y="44591"/>
                    <a:pt x="118224" y="44518"/>
                  </a:cubicBezTo>
                  <a:lnTo>
                    <a:pt x="118224" y="44518"/>
                  </a:lnTo>
                  <a:cubicBezTo>
                    <a:pt x="114356" y="42608"/>
                    <a:pt x="111053" y="38677"/>
                    <a:pt x="107862" y="34870"/>
                  </a:cubicBezTo>
                  <a:lnTo>
                    <a:pt x="107862" y="34870"/>
                  </a:lnTo>
                  <a:cubicBezTo>
                    <a:pt x="106913" y="33736"/>
                    <a:pt x="105891" y="32529"/>
                    <a:pt x="104794" y="31346"/>
                  </a:cubicBezTo>
                  <a:lnTo>
                    <a:pt x="104794" y="31346"/>
                  </a:lnTo>
                  <a:cubicBezTo>
                    <a:pt x="101628" y="27933"/>
                    <a:pt x="97919" y="24963"/>
                    <a:pt x="94075" y="22746"/>
                  </a:cubicBezTo>
                  <a:lnTo>
                    <a:pt x="94075" y="22746"/>
                  </a:lnTo>
                  <a:cubicBezTo>
                    <a:pt x="91315" y="21168"/>
                    <a:pt x="88481" y="19973"/>
                    <a:pt x="85659" y="19197"/>
                  </a:cubicBezTo>
                  <a:lnTo>
                    <a:pt x="85659" y="19197"/>
                  </a:lnTo>
                  <a:cubicBezTo>
                    <a:pt x="82295" y="18273"/>
                    <a:pt x="78956" y="17916"/>
                    <a:pt x="75740" y="18162"/>
                  </a:cubicBezTo>
                  <a:lnTo>
                    <a:pt x="75740" y="18162"/>
                  </a:lnTo>
                  <a:cubicBezTo>
                    <a:pt x="71884" y="18445"/>
                    <a:pt x="67953" y="19604"/>
                    <a:pt x="63739" y="21698"/>
                  </a:cubicBezTo>
                  <a:lnTo>
                    <a:pt x="63739" y="21698"/>
                  </a:lnTo>
                  <a:cubicBezTo>
                    <a:pt x="62458" y="22339"/>
                    <a:pt x="61164" y="23054"/>
                    <a:pt x="59907" y="23744"/>
                  </a:cubicBezTo>
                  <a:lnTo>
                    <a:pt x="59907" y="23744"/>
                  </a:lnTo>
                  <a:cubicBezTo>
                    <a:pt x="55336" y="26257"/>
                    <a:pt x="50605" y="28857"/>
                    <a:pt x="45085" y="28758"/>
                  </a:cubicBezTo>
                  <a:lnTo>
                    <a:pt x="45085" y="28758"/>
                  </a:lnTo>
                  <a:cubicBezTo>
                    <a:pt x="38690" y="28611"/>
                    <a:pt x="33158" y="24729"/>
                    <a:pt x="29658" y="21501"/>
                  </a:cubicBezTo>
                  <a:lnTo>
                    <a:pt x="29658" y="21501"/>
                  </a:lnTo>
                  <a:cubicBezTo>
                    <a:pt x="27872" y="19850"/>
                    <a:pt x="26282" y="18113"/>
                    <a:pt x="24828" y="16486"/>
                  </a:cubicBezTo>
                  <a:lnTo>
                    <a:pt x="24828" y="16486"/>
                  </a:lnTo>
                  <a:cubicBezTo>
                    <a:pt x="24606" y="16240"/>
                    <a:pt x="24385" y="15981"/>
                    <a:pt x="24163" y="15735"/>
                  </a:cubicBezTo>
                  <a:lnTo>
                    <a:pt x="24163" y="15735"/>
                  </a:lnTo>
                  <a:cubicBezTo>
                    <a:pt x="22290" y="13628"/>
                    <a:pt x="20356" y="11459"/>
                    <a:pt x="18162" y="9439"/>
                  </a:cubicBezTo>
                  <a:lnTo>
                    <a:pt x="18162" y="9439"/>
                  </a:lnTo>
                  <a:cubicBezTo>
                    <a:pt x="14355" y="5964"/>
                    <a:pt x="9956" y="3216"/>
                    <a:pt x="5422" y="1516"/>
                  </a:cubicBezTo>
                  <a:lnTo>
                    <a:pt x="5422" y="1516"/>
                  </a:lnTo>
                  <a:cubicBezTo>
                    <a:pt x="3783" y="900"/>
                    <a:pt x="2083" y="407"/>
                    <a:pt x="383" y="74"/>
                  </a:cubicBezTo>
                  <a:lnTo>
                    <a:pt x="383" y="74"/>
                  </a:lnTo>
                  <a:cubicBezTo>
                    <a:pt x="247" y="50"/>
                    <a:pt x="124"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7"/>
            <p:cNvSpPr/>
            <p:nvPr/>
          </p:nvSpPr>
          <p:spPr>
            <a:xfrm>
              <a:off x="1896625" y="2190125"/>
              <a:ext cx="3850475" cy="1388350"/>
            </a:xfrm>
            <a:custGeom>
              <a:rect b="b" l="l" r="r" t="t"/>
              <a:pathLst>
                <a:path extrusionOk="0" h="55534" w="154019">
                  <a:moveTo>
                    <a:pt x="1" y="75"/>
                  </a:moveTo>
                  <a:cubicBezTo>
                    <a:pt x="432" y="136"/>
                    <a:pt x="863" y="222"/>
                    <a:pt x="1307" y="309"/>
                  </a:cubicBezTo>
                  <a:lnTo>
                    <a:pt x="1307" y="309"/>
                  </a:lnTo>
                  <a:cubicBezTo>
                    <a:pt x="3019" y="654"/>
                    <a:pt x="4732" y="1147"/>
                    <a:pt x="6383" y="1775"/>
                  </a:cubicBezTo>
                  <a:lnTo>
                    <a:pt x="6383" y="1775"/>
                  </a:lnTo>
                  <a:cubicBezTo>
                    <a:pt x="10991" y="3537"/>
                    <a:pt x="15378" y="6346"/>
                    <a:pt x="19086" y="9907"/>
                  </a:cubicBezTo>
                  <a:lnTo>
                    <a:pt x="19086" y="9907"/>
                  </a:lnTo>
                  <a:cubicBezTo>
                    <a:pt x="21317" y="12051"/>
                    <a:pt x="23226" y="14380"/>
                    <a:pt x="25087" y="16635"/>
                  </a:cubicBezTo>
                  <a:lnTo>
                    <a:pt x="25087" y="16635"/>
                  </a:lnTo>
                  <a:lnTo>
                    <a:pt x="25543" y="17201"/>
                  </a:lnTo>
                  <a:cubicBezTo>
                    <a:pt x="26972" y="18926"/>
                    <a:pt x="28512" y="20750"/>
                    <a:pt x="30200" y="22438"/>
                  </a:cubicBezTo>
                  <a:lnTo>
                    <a:pt x="30200" y="22438"/>
                  </a:lnTo>
                  <a:cubicBezTo>
                    <a:pt x="32849" y="25087"/>
                    <a:pt x="36718" y="28155"/>
                    <a:pt x="41364" y="29498"/>
                  </a:cubicBezTo>
                  <a:lnTo>
                    <a:pt x="41364" y="29498"/>
                  </a:lnTo>
                  <a:cubicBezTo>
                    <a:pt x="42707" y="29892"/>
                    <a:pt x="44124" y="30139"/>
                    <a:pt x="45602" y="30188"/>
                  </a:cubicBezTo>
                  <a:lnTo>
                    <a:pt x="45602" y="30188"/>
                  </a:lnTo>
                  <a:cubicBezTo>
                    <a:pt x="51196" y="30361"/>
                    <a:pt x="55952" y="27687"/>
                    <a:pt x="60548" y="25099"/>
                  </a:cubicBezTo>
                  <a:lnTo>
                    <a:pt x="60548" y="25099"/>
                  </a:lnTo>
                  <a:cubicBezTo>
                    <a:pt x="61780" y="24409"/>
                    <a:pt x="63062" y="23695"/>
                    <a:pt x="64331" y="23042"/>
                  </a:cubicBezTo>
                  <a:lnTo>
                    <a:pt x="64331" y="23042"/>
                  </a:lnTo>
                  <a:cubicBezTo>
                    <a:pt x="68495" y="20935"/>
                    <a:pt x="72401" y="19740"/>
                    <a:pt x="76307" y="19395"/>
                  </a:cubicBezTo>
                  <a:lnTo>
                    <a:pt x="76307" y="19395"/>
                  </a:lnTo>
                  <a:cubicBezTo>
                    <a:pt x="79535" y="19111"/>
                    <a:pt x="82887" y="19407"/>
                    <a:pt x="86238" y="20269"/>
                  </a:cubicBezTo>
                  <a:lnTo>
                    <a:pt x="86238" y="20269"/>
                  </a:lnTo>
                  <a:cubicBezTo>
                    <a:pt x="89109" y="20996"/>
                    <a:pt x="91955" y="22155"/>
                    <a:pt x="94728" y="23707"/>
                  </a:cubicBezTo>
                  <a:lnTo>
                    <a:pt x="94728" y="23707"/>
                  </a:lnTo>
                  <a:cubicBezTo>
                    <a:pt x="98707" y="25937"/>
                    <a:pt x="102391" y="28944"/>
                    <a:pt x="105386" y="32369"/>
                  </a:cubicBezTo>
                  <a:lnTo>
                    <a:pt x="105386" y="32369"/>
                  </a:lnTo>
                  <a:cubicBezTo>
                    <a:pt x="106556" y="33700"/>
                    <a:pt x="107554" y="35018"/>
                    <a:pt x="108293" y="36004"/>
                  </a:cubicBezTo>
                  <a:lnTo>
                    <a:pt x="108293" y="36004"/>
                  </a:lnTo>
                  <a:cubicBezTo>
                    <a:pt x="108626" y="36447"/>
                    <a:pt x="108946" y="36866"/>
                    <a:pt x="109254" y="37298"/>
                  </a:cubicBezTo>
                  <a:lnTo>
                    <a:pt x="109254" y="37298"/>
                  </a:lnTo>
                  <a:cubicBezTo>
                    <a:pt x="112014" y="40994"/>
                    <a:pt x="114614" y="44481"/>
                    <a:pt x="117842" y="46563"/>
                  </a:cubicBezTo>
                  <a:lnTo>
                    <a:pt x="117842" y="46563"/>
                  </a:lnTo>
                  <a:cubicBezTo>
                    <a:pt x="117978" y="46650"/>
                    <a:pt x="118114" y="46736"/>
                    <a:pt x="118261" y="46822"/>
                  </a:cubicBezTo>
                  <a:lnTo>
                    <a:pt x="118261" y="46822"/>
                  </a:lnTo>
                  <a:cubicBezTo>
                    <a:pt x="121391" y="48695"/>
                    <a:pt x="124792" y="49311"/>
                    <a:pt x="129092" y="50087"/>
                  </a:cubicBezTo>
                  <a:lnTo>
                    <a:pt x="129092" y="50087"/>
                  </a:lnTo>
                  <a:cubicBezTo>
                    <a:pt x="130275" y="50297"/>
                    <a:pt x="131507" y="50518"/>
                    <a:pt x="132825" y="50789"/>
                  </a:cubicBezTo>
                  <a:lnTo>
                    <a:pt x="132825" y="50789"/>
                  </a:lnTo>
                  <a:cubicBezTo>
                    <a:pt x="134205" y="51061"/>
                    <a:pt x="135758" y="51418"/>
                    <a:pt x="137705" y="51911"/>
                  </a:cubicBezTo>
                  <a:lnTo>
                    <a:pt x="137705" y="51911"/>
                  </a:lnTo>
                  <a:cubicBezTo>
                    <a:pt x="138641" y="52145"/>
                    <a:pt x="139614" y="52404"/>
                    <a:pt x="140563" y="52650"/>
                  </a:cubicBezTo>
                  <a:lnTo>
                    <a:pt x="140563" y="52650"/>
                  </a:lnTo>
                  <a:cubicBezTo>
                    <a:pt x="145011" y="53808"/>
                    <a:pt x="149545" y="54979"/>
                    <a:pt x="154018" y="55533"/>
                  </a:cubicBezTo>
                  <a:lnTo>
                    <a:pt x="154018" y="55533"/>
                  </a:lnTo>
                  <a:lnTo>
                    <a:pt x="154018" y="55459"/>
                  </a:lnTo>
                  <a:cubicBezTo>
                    <a:pt x="149558" y="54905"/>
                    <a:pt x="145023" y="53734"/>
                    <a:pt x="140575" y="52576"/>
                  </a:cubicBezTo>
                  <a:lnTo>
                    <a:pt x="140575" y="52576"/>
                  </a:lnTo>
                  <a:cubicBezTo>
                    <a:pt x="139639" y="52330"/>
                    <a:pt x="138666" y="52071"/>
                    <a:pt x="137717" y="51837"/>
                  </a:cubicBezTo>
                  <a:lnTo>
                    <a:pt x="137717" y="51837"/>
                  </a:lnTo>
                  <a:cubicBezTo>
                    <a:pt x="135770" y="51344"/>
                    <a:pt x="134218" y="50987"/>
                    <a:pt x="132838" y="50716"/>
                  </a:cubicBezTo>
                  <a:lnTo>
                    <a:pt x="132838" y="50716"/>
                  </a:lnTo>
                  <a:cubicBezTo>
                    <a:pt x="131519" y="50445"/>
                    <a:pt x="130287" y="50223"/>
                    <a:pt x="129104" y="50013"/>
                  </a:cubicBezTo>
                  <a:lnTo>
                    <a:pt x="129104" y="50013"/>
                  </a:lnTo>
                  <a:cubicBezTo>
                    <a:pt x="124804" y="49237"/>
                    <a:pt x="121416" y="48621"/>
                    <a:pt x="118298" y="46760"/>
                  </a:cubicBezTo>
                  <a:lnTo>
                    <a:pt x="118298" y="46760"/>
                  </a:lnTo>
                  <a:cubicBezTo>
                    <a:pt x="118163" y="46674"/>
                    <a:pt x="118027" y="46588"/>
                    <a:pt x="117892" y="46502"/>
                  </a:cubicBezTo>
                  <a:lnTo>
                    <a:pt x="117892" y="46502"/>
                  </a:lnTo>
                  <a:cubicBezTo>
                    <a:pt x="114676" y="44432"/>
                    <a:pt x="112088" y="40945"/>
                    <a:pt x="109328" y="37261"/>
                  </a:cubicBezTo>
                  <a:lnTo>
                    <a:pt x="109328" y="37261"/>
                  </a:lnTo>
                  <a:cubicBezTo>
                    <a:pt x="109020" y="36829"/>
                    <a:pt x="108700" y="36398"/>
                    <a:pt x="108367" y="35967"/>
                  </a:cubicBezTo>
                  <a:lnTo>
                    <a:pt x="108367" y="35967"/>
                  </a:lnTo>
                  <a:cubicBezTo>
                    <a:pt x="107628" y="34981"/>
                    <a:pt x="106618" y="33663"/>
                    <a:pt x="105459" y="32332"/>
                  </a:cubicBezTo>
                  <a:lnTo>
                    <a:pt x="105459" y="32332"/>
                  </a:lnTo>
                  <a:cubicBezTo>
                    <a:pt x="102453" y="28894"/>
                    <a:pt x="98757" y="25888"/>
                    <a:pt x="94765" y="23645"/>
                  </a:cubicBezTo>
                  <a:lnTo>
                    <a:pt x="94765" y="23645"/>
                  </a:lnTo>
                  <a:cubicBezTo>
                    <a:pt x="91992" y="22081"/>
                    <a:pt x="89134" y="20922"/>
                    <a:pt x="86263" y="20195"/>
                  </a:cubicBezTo>
                  <a:lnTo>
                    <a:pt x="86263" y="20195"/>
                  </a:lnTo>
                  <a:cubicBezTo>
                    <a:pt x="82887" y="19333"/>
                    <a:pt x="79535" y="19037"/>
                    <a:pt x="76282" y="19321"/>
                  </a:cubicBezTo>
                  <a:lnTo>
                    <a:pt x="76282" y="19321"/>
                  </a:lnTo>
                  <a:cubicBezTo>
                    <a:pt x="72377" y="19666"/>
                    <a:pt x="68458" y="20861"/>
                    <a:pt x="64281" y="22980"/>
                  </a:cubicBezTo>
                  <a:lnTo>
                    <a:pt x="64281" y="22980"/>
                  </a:lnTo>
                  <a:cubicBezTo>
                    <a:pt x="63012" y="23621"/>
                    <a:pt x="61731" y="24348"/>
                    <a:pt x="60499" y="25038"/>
                  </a:cubicBezTo>
                  <a:lnTo>
                    <a:pt x="60499" y="25038"/>
                  </a:lnTo>
                  <a:cubicBezTo>
                    <a:pt x="55903" y="27613"/>
                    <a:pt x="51159" y="30287"/>
                    <a:pt x="45590" y="30114"/>
                  </a:cubicBezTo>
                  <a:lnTo>
                    <a:pt x="45590" y="30114"/>
                  </a:lnTo>
                  <a:cubicBezTo>
                    <a:pt x="39096" y="29892"/>
                    <a:pt x="33675" y="25802"/>
                    <a:pt x="30262" y="22389"/>
                  </a:cubicBezTo>
                  <a:lnTo>
                    <a:pt x="30262" y="22389"/>
                  </a:lnTo>
                  <a:cubicBezTo>
                    <a:pt x="28574" y="20713"/>
                    <a:pt x="27034" y="18889"/>
                    <a:pt x="25617" y="17164"/>
                  </a:cubicBezTo>
                  <a:lnTo>
                    <a:pt x="25617" y="17164"/>
                  </a:lnTo>
                  <a:lnTo>
                    <a:pt x="25149" y="16598"/>
                  </a:lnTo>
                  <a:cubicBezTo>
                    <a:pt x="23300" y="14343"/>
                    <a:pt x="21378" y="12002"/>
                    <a:pt x="19148" y="9858"/>
                  </a:cubicBezTo>
                  <a:lnTo>
                    <a:pt x="19148" y="9858"/>
                  </a:lnTo>
                  <a:cubicBezTo>
                    <a:pt x="15439" y="6297"/>
                    <a:pt x="11028" y="3475"/>
                    <a:pt x="6408" y="1713"/>
                  </a:cubicBezTo>
                  <a:lnTo>
                    <a:pt x="6408" y="1713"/>
                  </a:lnTo>
                  <a:cubicBezTo>
                    <a:pt x="4757" y="1073"/>
                    <a:pt x="3044" y="580"/>
                    <a:pt x="1319" y="235"/>
                  </a:cubicBezTo>
                  <a:lnTo>
                    <a:pt x="1319" y="235"/>
                  </a:lnTo>
                  <a:cubicBezTo>
                    <a:pt x="875" y="149"/>
                    <a:pt x="444" y="62"/>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7"/>
            <p:cNvSpPr/>
            <p:nvPr/>
          </p:nvSpPr>
          <p:spPr>
            <a:xfrm>
              <a:off x="1896625" y="2138075"/>
              <a:ext cx="3850475" cy="1479200"/>
            </a:xfrm>
            <a:custGeom>
              <a:rect b="b" l="l" r="r" t="t"/>
              <a:pathLst>
                <a:path extrusionOk="0" h="59168" w="154019">
                  <a:moveTo>
                    <a:pt x="1" y="74"/>
                  </a:moveTo>
                  <a:cubicBezTo>
                    <a:pt x="740" y="173"/>
                    <a:pt x="1492" y="296"/>
                    <a:pt x="2243" y="444"/>
                  </a:cubicBezTo>
                  <a:lnTo>
                    <a:pt x="2243" y="444"/>
                  </a:lnTo>
                  <a:cubicBezTo>
                    <a:pt x="3968" y="801"/>
                    <a:pt x="5693" y="1306"/>
                    <a:pt x="7357" y="1959"/>
                  </a:cubicBezTo>
                  <a:lnTo>
                    <a:pt x="7357" y="1959"/>
                  </a:lnTo>
                  <a:cubicBezTo>
                    <a:pt x="12063" y="3771"/>
                    <a:pt x="16462" y="6666"/>
                    <a:pt x="20060" y="10301"/>
                  </a:cubicBezTo>
                  <a:lnTo>
                    <a:pt x="20060" y="10301"/>
                  </a:lnTo>
                  <a:cubicBezTo>
                    <a:pt x="22315" y="12581"/>
                    <a:pt x="24212" y="15057"/>
                    <a:pt x="26036" y="17460"/>
                  </a:cubicBezTo>
                  <a:lnTo>
                    <a:pt x="26036" y="17460"/>
                  </a:lnTo>
                  <a:lnTo>
                    <a:pt x="26331" y="17854"/>
                  </a:lnTo>
                  <a:cubicBezTo>
                    <a:pt x="27625" y="19554"/>
                    <a:pt x="29141" y="21514"/>
                    <a:pt x="30804" y="23312"/>
                  </a:cubicBezTo>
                  <a:lnTo>
                    <a:pt x="30804" y="23312"/>
                  </a:lnTo>
                  <a:cubicBezTo>
                    <a:pt x="33441" y="26159"/>
                    <a:pt x="37347" y="29473"/>
                    <a:pt x="42164" y="30878"/>
                  </a:cubicBezTo>
                  <a:lnTo>
                    <a:pt x="42164" y="30878"/>
                  </a:lnTo>
                  <a:cubicBezTo>
                    <a:pt x="43421" y="31235"/>
                    <a:pt x="44740" y="31469"/>
                    <a:pt x="46107" y="31531"/>
                  </a:cubicBezTo>
                  <a:lnTo>
                    <a:pt x="46107" y="31531"/>
                  </a:lnTo>
                  <a:cubicBezTo>
                    <a:pt x="51751" y="31765"/>
                    <a:pt x="56519" y="29030"/>
                    <a:pt x="61127" y="26393"/>
                  </a:cubicBezTo>
                  <a:lnTo>
                    <a:pt x="61127" y="26393"/>
                  </a:lnTo>
                  <a:cubicBezTo>
                    <a:pt x="62359" y="25690"/>
                    <a:pt x="63616" y="24964"/>
                    <a:pt x="64873" y="24310"/>
                  </a:cubicBezTo>
                  <a:lnTo>
                    <a:pt x="64873" y="24310"/>
                  </a:lnTo>
                  <a:cubicBezTo>
                    <a:pt x="68988" y="22179"/>
                    <a:pt x="72906" y="20947"/>
                    <a:pt x="76849" y="20540"/>
                  </a:cubicBezTo>
                  <a:lnTo>
                    <a:pt x="76849" y="20540"/>
                  </a:lnTo>
                  <a:cubicBezTo>
                    <a:pt x="80127" y="20207"/>
                    <a:pt x="83478" y="20442"/>
                    <a:pt x="86842" y="21242"/>
                  </a:cubicBezTo>
                  <a:lnTo>
                    <a:pt x="86842" y="21242"/>
                  </a:lnTo>
                  <a:cubicBezTo>
                    <a:pt x="89750" y="21932"/>
                    <a:pt x="92633" y="23054"/>
                    <a:pt x="95418" y="24582"/>
                  </a:cubicBezTo>
                  <a:lnTo>
                    <a:pt x="95418" y="24582"/>
                  </a:lnTo>
                  <a:cubicBezTo>
                    <a:pt x="99533" y="26836"/>
                    <a:pt x="103205" y="29867"/>
                    <a:pt x="106051" y="33342"/>
                  </a:cubicBezTo>
                  <a:lnTo>
                    <a:pt x="106051" y="33342"/>
                  </a:lnTo>
                  <a:cubicBezTo>
                    <a:pt x="106950" y="34439"/>
                    <a:pt x="107838" y="35622"/>
                    <a:pt x="108811" y="37100"/>
                  </a:cubicBezTo>
                  <a:lnTo>
                    <a:pt x="108811" y="37100"/>
                  </a:lnTo>
                  <a:cubicBezTo>
                    <a:pt x="109415" y="38000"/>
                    <a:pt x="109994" y="38899"/>
                    <a:pt x="110561" y="39762"/>
                  </a:cubicBezTo>
                  <a:lnTo>
                    <a:pt x="110561" y="39762"/>
                  </a:lnTo>
                  <a:cubicBezTo>
                    <a:pt x="112741" y="43138"/>
                    <a:pt x="114799" y="46317"/>
                    <a:pt x="117497" y="48510"/>
                  </a:cubicBezTo>
                  <a:lnTo>
                    <a:pt x="117497" y="48510"/>
                  </a:lnTo>
                  <a:cubicBezTo>
                    <a:pt x="117621" y="48621"/>
                    <a:pt x="117756" y="48719"/>
                    <a:pt x="117892" y="48830"/>
                  </a:cubicBezTo>
                  <a:lnTo>
                    <a:pt x="117892" y="48830"/>
                  </a:lnTo>
                  <a:cubicBezTo>
                    <a:pt x="121440" y="51541"/>
                    <a:pt x="125556" y="52563"/>
                    <a:pt x="131273" y="53980"/>
                  </a:cubicBezTo>
                  <a:lnTo>
                    <a:pt x="131273" y="53980"/>
                  </a:lnTo>
                  <a:cubicBezTo>
                    <a:pt x="131630" y="54067"/>
                    <a:pt x="132000" y="54165"/>
                    <a:pt x="132382" y="54251"/>
                  </a:cubicBezTo>
                  <a:lnTo>
                    <a:pt x="132382" y="54251"/>
                  </a:lnTo>
                  <a:cubicBezTo>
                    <a:pt x="133910" y="54633"/>
                    <a:pt x="135487" y="55065"/>
                    <a:pt x="137249" y="55533"/>
                  </a:cubicBezTo>
                  <a:lnTo>
                    <a:pt x="137249" y="55533"/>
                  </a:lnTo>
                  <a:lnTo>
                    <a:pt x="137421" y="55582"/>
                  </a:lnTo>
                  <a:cubicBezTo>
                    <a:pt x="142682" y="57011"/>
                    <a:pt x="148387" y="58564"/>
                    <a:pt x="154018" y="59168"/>
                  </a:cubicBezTo>
                  <a:lnTo>
                    <a:pt x="154018" y="59168"/>
                  </a:lnTo>
                  <a:lnTo>
                    <a:pt x="154018" y="59094"/>
                  </a:lnTo>
                  <a:cubicBezTo>
                    <a:pt x="148387" y="58502"/>
                    <a:pt x="142695" y="56950"/>
                    <a:pt x="137434" y="55521"/>
                  </a:cubicBezTo>
                  <a:lnTo>
                    <a:pt x="137434" y="55521"/>
                  </a:lnTo>
                  <a:lnTo>
                    <a:pt x="137273" y="55471"/>
                  </a:lnTo>
                  <a:cubicBezTo>
                    <a:pt x="135511" y="54991"/>
                    <a:pt x="133934" y="54572"/>
                    <a:pt x="132394" y="54190"/>
                  </a:cubicBezTo>
                  <a:lnTo>
                    <a:pt x="132394" y="54190"/>
                  </a:lnTo>
                  <a:cubicBezTo>
                    <a:pt x="132024" y="54091"/>
                    <a:pt x="131642" y="54005"/>
                    <a:pt x="131285" y="53906"/>
                  </a:cubicBezTo>
                  <a:lnTo>
                    <a:pt x="131285" y="53906"/>
                  </a:lnTo>
                  <a:cubicBezTo>
                    <a:pt x="125593" y="52490"/>
                    <a:pt x="121477" y="51467"/>
                    <a:pt x="117941" y="48768"/>
                  </a:cubicBezTo>
                  <a:lnTo>
                    <a:pt x="117941" y="48768"/>
                  </a:lnTo>
                  <a:cubicBezTo>
                    <a:pt x="117806" y="48670"/>
                    <a:pt x="117670" y="48571"/>
                    <a:pt x="117547" y="48460"/>
                  </a:cubicBezTo>
                  <a:lnTo>
                    <a:pt x="117547" y="48460"/>
                  </a:lnTo>
                  <a:cubicBezTo>
                    <a:pt x="114861" y="46280"/>
                    <a:pt x="112803" y="43101"/>
                    <a:pt x="110634" y="39737"/>
                  </a:cubicBezTo>
                  <a:lnTo>
                    <a:pt x="110634" y="39737"/>
                  </a:lnTo>
                  <a:cubicBezTo>
                    <a:pt x="110068" y="38862"/>
                    <a:pt x="109489" y="37963"/>
                    <a:pt x="108885" y="37063"/>
                  </a:cubicBezTo>
                  <a:lnTo>
                    <a:pt x="108885" y="37063"/>
                  </a:lnTo>
                  <a:cubicBezTo>
                    <a:pt x="107899" y="35597"/>
                    <a:pt x="107024" y="34402"/>
                    <a:pt x="106125" y="33293"/>
                  </a:cubicBezTo>
                  <a:lnTo>
                    <a:pt x="106125" y="33293"/>
                  </a:lnTo>
                  <a:cubicBezTo>
                    <a:pt x="103266" y="29818"/>
                    <a:pt x="99582" y="26787"/>
                    <a:pt x="95455" y="24520"/>
                  </a:cubicBezTo>
                  <a:lnTo>
                    <a:pt x="95455" y="24520"/>
                  </a:lnTo>
                  <a:cubicBezTo>
                    <a:pt x="92670" y="22992"/>
                    <a:pt x="89774" y="21859"/>
                    <a:pt x="86866" y="21169"/>
                  </a:cubicBezTo>
                  <a:lnTo>
                    <a:pt x="86866" y="21169"/>
                  </a:lnTo>
                  <a:cubicBezTo>
                    <a:pt x="83490" y="20380"/>
                    <a:pt x="80114" y="20134"/>
                    <a:pt x="76837" y="20466"/>
                  </a:cubicBezTo>
                  <a:lnTo>
                    <a:pt x="76837" y="20466"/>
                  </a:lnTo>
                  <a:cubicBezTo>
                    <a:pt x="72882" y="20873"/>
                    <a:pt x="68951" y="22105"/>
                    <a:pt x="64824" y="24249"/>
                  </a:cubicBezTo>
                  <a:lnTo>
                    <a:pt x="64824" y="24249"/>
                  </a:lnTo>
                  <a:cubicBezTo>
                    <a:pt x="63567" y="24902"/>
                    <a:pt x="62310" y="25629"/>
                    <a:pt x="61078" y="26331"/>
                  </a:cubicBezTo>
                  <a:lnTo>
                    <a:pt x="61078" y="26331"/>
                  </a:lnTo>
                  <a:cubicBezTo>
                    <a:pt x="56482" y="28968"/>
                    <a:pt x="51726" y="31691"/>
                    <a:pt x="46107" y="31457"/>
                  </a:cubicBezTo>
                  <a:lnTo>
                    <a:pt x="46107" y="31457"/>
                  </a:lnTo>
                  <a:cubicBezTo>
                    <a:pt x="39503" y="31174"/>
                    <a:pt x="34180" y="26849"/>
                    <a:pt x="30866" y="23276"/>
                  </a:cubicBezTo>
                  <a:lnTo>
                    <a:pt x="30866" y="23276"/>
                  </a:lnTo>
                  <a:cubicBezTo>
                    <a:pt x="29202" y="21477"/>
                    <a:pt x="27687" y="19517"/>
                    <a:pt x="26405" y="17817"/>
                  </a:cubicBezTo>
                  <a:lnTo>
                    <a:pt x="26405" y="17817"/>
                  </a:lnTo>
                  <a:lnTo>
                    <a:pt x="26097" y="17423"/>
                  </a:lnTo>
                  <a:cubicBezTo>
                    <a:pt x="24274" y="15020"/>
                    <a:pt x="22389" y="12531"/>
                    <a:pt x="20121" y="10252"/>
                  </a:cubicBezTo>
                  <a:lnTo>
                    <a:pt x="20121" y="10252"/>
                  </a:lnTo>
                  <a:cubicBezTo>
                    <a:pt x="16511" y="6605"/>
                    <a:pt x="12100" y="3721"/>
                    <a:pt x="7381" y="1886"/>
                  </a:cubicBezTo>
                  <a:lnTo>
                    <a:pt x="7381" y="1886"/>
                  </a:lnTo>
                  <a:cubicBezTo>
                    <a:pt x="5718" y="1245"/>
                    <a:pt x="3993" y="740"/>
                    <a:pt x="2255" y="382"/>
                  </a:cubicBezTo>
                  <a:lnTo>
                    <a:pt x="2255" y="382"/>
                  </a:lnTo>
                  <a:cubicBezTo>
                    <a:pt x="1504" y="222"/>
                    <a:pt x="752" y="9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7"/>
            <p:cNvSpPr/>
            <p:nvPr/>
          </p:nvSpPr>
          <p:spPr>
            <a:xfrm>
              <a:off x="1896625" y="2086950"/>
              <a:ext cx="3850475" cy="1569450"/>
            </a:xfrm>
            <a:custGeom>
              <a:rect b="b" l="l" r="r" t="t"/>
              <a:pathLst>
                <a:path extrusionOk="0" h="62778" w="154019">
                  <a:moveTo>
                    <a:pt x="1" y="74"/>
                  </a:moveTo>
                  <a:cubicBezTo>
                    <a:pt x="1060" y="173"/>
                    <a:pt x="2120" y="333"/>
                    <a:pt x="3180" y="554"/>
                  </a:cubicBezTo>
                  <a:lnTo>
                    <a:pt x="3180" y="554"/>
                  </a:lnTo>
                  <a:cubicBezTo>
                    <a:pt x="4929" y="924"/>
                    <a:pt x="6667" y="1442"/>
                    <a:pt x="8342" y="2095"/>
                  </a:cubicBezTo>
                  <a:lnTo>
                    <a:pt x="8342" y="2095"/>
                  </a:lnTo>
                  <a:cubicBezTo>
                    <a:pt x="13135" y="3980"/>
                    <a:pt x="17522" y="6937"/>
                    <a:pt x="21046" y="10658"/>
                  </a:cubicBezTo>
                  <a:lnTo>
                    <a:pt x="21046" y="10658"/>
                  </a:lnTo>
                  <a:cubicBezTo>
                    <a:pt x="23313" y="13061"/>
                    <a:pt x="25161" y="15697"/>
                    <a:pt x="26948" y="18236"/>
                  </a:cubicBezTo>
                  <a:lnTo>
                    <a:pt x="26948" y="18236"/>
                  </a:lnTo>
                  <a:lnTo>
                    <a:pt x="27120" y="18470"/>
                  </a:lnTo>
                  <a:cubicBezTo>
                    <a:pt x="28488" y="20417"/>
                    <a:pt x="29843" y="22326"/>
                    <a:pt x="31408" y="24150"/>
                  </a:cubicBezTo>
                  <a:lnTo>
                    <a:pt x="31408" y="24150"/>
                  </a:lnTo>
                  <a:cubicBezTo>
                    <a:pt x="33478" y="26565"/>
                    <a:pt x="35720" y="28536"/>
                    <a:pt x="38074" y="29990"/>
                  </a:cubicBezTo>
                  <a:lnTo>
                    <a:pt x="38074" y="29990"/>
                  </a:lnTo>
                  <a:cubicBezTo>
                    <a:pt x="39688" y="30988"/>
                    <a:pt x="41327" y="31728"/>
                    <a:pt x="42978" y="32208"/>
                  </a:cubicBezTo>
                  <a:lnTo>
                    <a:pt x="42978" y="32208"/>
                  </a:lnTo>
                  <a:cubicBezTo>
                    <a:pt x="44185" y="32565"/>
                    <a:pt x="45405" y="32775"/>
                    <a:pt x="46612" y="32837"/>
                  </a:cubicBezTo>
                  <a:lnTo>
                    <a:pt x="46612" y="32837"/>
                  </a:lnTo>
                  <a:cubicBezTo>
                    <a:pt x="52305" y="33145"/>
                    <a:pt x="57086" y="30348"/>
                    <a:pt x="61706" y="27637"/>
                  </a:cubicBezTo>
                  <a:lnTo>
                    <a:pt x="61706" y="27637"/>
                  </a:lnTo>
                  <a:cubicBezTo>
                    <a:pt x="62926" y="26922"/>
                    <a:pt x="64170" y="26195"/>
                    <a:pt x="65415" y="25530"/>
                  </a:cubicBezTo>
                  <a:lnTo>
                    <a:pt x="65415" y="25530"/>
                  </a:lnTo>
                  <a:cubicBezTo>
                    <a:pt x="69432" y="23411"/>
                    <a:pt x="73461" y="22105"/>
                    <a:pt x="77404" y="21649"/>
                  </a:cubicBezTo>
                  <a:lnTo>
                    <a:pt x="77404" y="21649"/>
                  </a:lnTo>
                  <a:cubicBezTo>
                    <a:pt x="80706" y="21267"/>
                    <a:pt x="84082" y="21452"/>
                    <a:pt x="87446" y="22191"/>
                  </a:cubicBezTo>
                  <a:lnTo>
                    <a:pt x="87446" y="22191"/>
                  </a:lnTo>
                  <a:cubicBezTo>
                    <a:pt x="90403" y="22832"/>
                    <a:pt x="93311" y="23916"/>
                    <a:pt x="96108" y="25419"/>
                  </a:cubicBezTo>
                  <a:lnTo>
                    <a:pt x="96108" y="25419"/>
                  </a:lnTo>
                  <a:cubicBezTo>
                    <a:pt x="100346" y="27686"/>
                    <a:pt x="104018" y="30754"/>
                    <a:pt x="106716" y="34266"/>
                  </a:cubicBezTo>
                  <a:lnTo>
                    <a:pt x="106716" y="34266"/>
                  </a:lnTo>
                  <a:cubicBezTo>
                    <a:pt x="107616" y="35424"/>
                    <a:pt x="108441" y="36656"/>
                    <a:pt x="109328" y="38147"/>
                  </a:cubicBezTo>
                  <a:lnTo>
                    <a:pt x="109328" y="38147"/>
                  </a:lnTo>
                  <a:cubicBezTo>
                    <a:pt x="110092" y="39441"/>
                    <a:pt x="110795" y="40722"/>
                    <a:pt x="111485" y="41967"/>
                  </a:cubicBezTo>
                  <a:lnTo>
                    <a:pt x="111485" y="41967"/>
                  </a:lnTo>
                  <a:cubicBezTo>
                    <a:pt x="113222" y="45133"/>
                    <a:pt x="114861" y="48140"/>
                    <a:pt x="117152" y="50432"/>
                  </a:cubicBezTo>
                  <a:lnTo>
                    <a:pt x="117152" y="50432"/>
                  </a:lnTo>
                  <a:cubicBezTo>
                    <a:pt x="117276" y="50555"/>
                    <a:pt x="117399" y="50678"/>
                    <a:pt x="117522" y="50801"/>
                  </a:cubicBezTo>
                  <a:lnTo>
                    <a:pt x="117522" y="50801"/>
                  </a:lnTo>
                  <a:cubicBezTo>
                    <a:pt x="121206" y="54288"/>
                    <a:pt x="126221" y="55976"/>
                    <a:pt x="131926" y="57689"/>
                  </a:cubicBezTo>
                  <a:lnTo>
                    <a:pt x="131926" y="57689"/>
                  </a:lnTo>
                  <a:lnTo>
                    <a:pt x="132628" y="57898"/>
                  </a:lnTo>
                  <a:cubicBezTo>
                    <a:pt x="133922" y="58280"/>
                    <a:pt x="135253" y="58675"/>
                    <a:pt x="136596" y="59069"/>
                  </a:cubicBezTo>
                  <a:lnTo>
                    <a:pt x="136596" y="59069"/>
                  </a:lnTo>
                  <a:cubicBezTo>
                    <a:pt x="136731" y="59106"/>
                    <a:pt x="136867" y="59155"/>
                    <a:pt x="137002" y="59192"/>
                  </a:cubicBezTo>
                  <a:lnTo>
                    <a:pt x="137002" y="59192"/>
                  </a:lnTo>
                  <a:cubicBezTo>
                    <a:pt x="142572" y="60806"/>
                    <a:pt x="148350" y="62272"/>
                    <a:pt x="154018" y="62778"/>
                  </a:cubicBezTo>
                  <a:lnTo>
                    <a:pt x="154018" y="62778"/>
                  </a:lnTo>
                  <a:lnTo>
                    <a:pt x="154018" y="62704"/>
                  </a:lnTo>
                  <a:cubicBezTo>
                    <a:pt x="148350" y="62198"/>
                    <a:pt x="142584" y="60745"/>
                    <a:pt x="137027" y="59130"/>
                  </a:cubicBezTo>
                  <a:lnTo>
                    <a:pt x="137027" y="59130"/>
                  </a:lnTo>
                  <a:cubicBezTo>
                    <a:pt x="136953" y="59106"/>
                    <a:pt x="136891" y="59081"/>
                    <a:pt x="136817" y="59069"/>
                  </a:cubicBezTo>
                  <a:lnTo>
                    <a:pt x="136817" y="59069"/>
                  </a:lnTo>
                  <a:cubicBezTo>
                    <a:pt x="135400" y="58650"/>
                    <a:pt x="134008" y="58231"/>
                    <a:pt x="132653" y="57837"/>
                  </a:cubicBezTo>
                  <a:lnTo>
                    <a:pt x="132653" y="57837"/>
                  </a:lnTo>
                  <a:lnTo>
                    <a:pt x="131950" y="57615"/>
                  </a:lnTo>
                  <a:cubicBezTo>
                    <a:pt x="126061" y="55853"/>
                    <a:pt x="121256" y="54239"/>
                    <a:pt x="117571" y="50752"/>
                  </a:cubicBezTo>
                  <a:lnTo>
                    <a:pt x="117571" y="50752"/>
                  </a:lnTo>
                  <a:cubicBezTo>
                    <a:pt x="117448" y="50641"/>
                    <a:pt x="117325" y="50518"/>
                    <a:pt x="117202" y="50395"/>
                  </a:cubicBezTo>
                  <a:lnTo>
                    <a:pt x="117202" y="50395"/>
                  </a:lnTo>
                  <a:cubicBezTo>
                    <a:pt x="114935" y="48103"/>
                    <a:pt x="113284" y="45109"/>
                    <a:pt x="111546" y="41942"/>
                  </a:cubicBezTo>
                  <a:lnTo>
                    <a:pt x="111546" y="41942"/>
                  </a:lnTo>
                  <a:cubicBezTo>
                    <a:pt x="110869" y="40698"/>
                    <a:pt x="110166" y="39416"/>
                    <a:pt x="109390" y="38122"/>
                  </a:cubicBezTo>
                  <a:lnTo>
                    <a:pt x="109390" y="38122"/>
                  </a:lnTo>
                  <a:cubicBezTo>
                    <a:pt x="108503" y="36619"/>
                    <a:pt x="107677" y="35387"/>
                    <a:pt x="106790" y="34229"/>
                  </a:cubicBezTo>
                  <a:lnTo>
                    <a:pt x="106790" y="34229"/>
                  </a:lnTo>
                  <a:cubicBezTo>
                    <a:pt x="104067" y="30705"/>
                    <a:pt x="100395" y="27637"/>
                    <a:pt x="96145" y="25357"/>
                  </a:cubicBezTo>
                  <a:lnTo>
                    <a:pt x="96145" y="25357"/>
                  </a:lnTo>
                  <a:cubicBezTo>
                    <a:pt x="93348" y="23854"/>
                    <a:pt x="90415" y="22758"/>
                    <a:pt x="87458" y="22117"/>
                  </a:cubicBezTo>
                  <a:lnTo>
                    <a:pt x="87458" y="22117"/>
                  </a:lnTo>
                  <a:cubicBezTo>
                    <a:pt x="84082" y="21378"/>
                    <a:pt x="80693" y="21205"/>
                    <a:pt x="77391" y="21587"/>
                  </a:cubicBezTo>
                  <a:lnTo>
                    <a:pt x="77391" y="21587"/>
                  </a:lnTo>
                  <a:cubicBezTo>
                    <a:pt x="73436" y="22031"/>
                    <a:pt x="69395" y="23349"/>
                    <a:pt x="65366" y="25468"/>
                  </a:cubicBezTo>
                  <a:lnTo>
                    <a:pt x="65366" y="25468"/>
                  </a:lnTo>
                  <a:cubicBezTo>
                    <a:pt x="64134" y="26134"/>
                    <a:pt x="62877" y="26873"/>
                    <a:pt x="61657" y="27575"/>
                  </a:cubicBezTo>
                  <a:lnTo>
                    <a:pt x="61657" y="27575"/>
                  </a:lnTo>
                  <a:cubicBezTo>
                    <a:pt x="57049" y="30274"/>
                    <a:pt x="52280" y="33071"/>
                    <a:pt x="46612" y="32775"/>
                  </a:cubicBezTo>
                  <a:lnTo>
                    <a:pt x="46612" y="32775"/>
                  </a:lnTo>
                  <a:cubicBezTo>
                    <a:pt x="39552" y="32381"/>
                    <a:pt x="34094" y="27181"/>
                    <a:pt x="31469" y="24113"/>
                  </a:cubicBezTo>
                  <a:lnTo>
                    <a:pt x="31469" y="24113"/>
                  </a:lnTo>
                  <a:cubicBezTo>
                    <a:pt x="29905" y="22289"/>
                    <a:pt x="28549" y="20392"/>
                    <a:pt x="27182" y="18445"/>
                  </a:cubicBezTo>
                  <a:lnTo>
                    <a:pt x="27182" y="18445"/>
                  </a:lnTo>
                  <a:lnTo>
                    <a:pt x="27021" y="18211"/>
                  </a:lnTo>
                  <a:cubicBezTo>
                    <a:pt x="25235" y="15661"/>
                    <a:pt x="23387" y="13024"/>
                    <a:pt x="21107" y="10621"/>
                  </a:cubicBezTo>
                  <a:lnTo>
                    <a:pt x="21107" y="10621"/>
                  </a:lnTo>
                  <a:cubicBezTo>
                    <a:pt x="17583" y="6888"/>
                    <a:pt x="13172" y="3918"/>
                    <a:pt x="8367" y="2033"/>
                  </a:cubicBezTo>
                  <a:lnTo>
                    <a:pt x="8367" y="2033"/>
                  </a:lnTo>
                  <a:cubicBezTo>
                    <a:pt x="6679" y="1368"/>
                    <a:pt x="4942" y="850"/>
                    <a:pt x="3192" y="493"/>
                  </a:cubicBezTo>
                  <a:lnTo>
                    <a:pt x="3192" y="493"/>
                  </a:lnTo>
                  <a:cubicBezTo>
                    <a:pt x="2132" y="271"/>
                    <a:pt x="1060" y="111"/>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7"/>
            <p:cNvSpPr/>
            <p:nvPr/>
          </p:nvSpPr>
          <p:spPr>
            <a:xfrm>
              <a:off x="1896625" y="2036100"/>
              <a:ext cx="3850475" cy="1658800"/>
            </a:xfrm>
            <a:custGeom>
              <a:rect b="b" l="l" r="r" t="t"/>
              <a:pathLst>
                <a:path extrusionOk="0" h="66352" w="154019">
                  <a:moveTo>
                    <a:pt x="1" y="75"/>
                  </a:moveTo>
                  <a:cubicBezTo>
                    <a:pt x="1368" y="173"/>
                    <a:pt x="2748" y="358"/>
                    <a:pt x="4116" y="654"/>
                  </a:cubicBezTo>
                  <a:lnTo>
                    <a:pt x="4116" y="654"/>
                  </a:lnTo>
                  <a:cubicBezTo>
                    <a:pt x="5878" y="1024"/>
                    <a:pt x="7628" y="1553"/>
                    <a:pt x="9316" y="2219"/>
                  </a:cubicBezTo>
                  <a:lnTo>
                    <a:pt x="9316" y="2219"/>
                  </a:lnTo>
                  <a:cubicBezTo>
                    <a:pt x="14195" y="4166"/>
                    <a:pt x="18594" y="7197"/>
                    <a:pt x="22031" y="11004"/>
                  </a:cubicBezTo>
                  <a:lnTo>
                    <a:pt x="22031" y="11004"/>
                  </a:lnTo>
                  <a:cubicBezTo>
                    <a:pt x="24311" y="13530"/>
                    <a:pt x="26110" y="16302"/>
                    <a:pt x="27847" y="18988"/>
                  </a:cubicBezTo>
                  <a:lnTo>
                    <a:pt x="27847" y="18988"/>
                  </a:lnTo>
                  <a:lnTo>
                    <a:pt x="27896" y="19075"/>
                  </a:lnTo>
                  <a:cubicBezTo>
                    <a:pt x="29276" y="21206"/>
                    <a:pt x="30533" y="23128"/>
                    <a:pt x="32012" y="24976"/>
                  </a:cubicBezTo>
                  <a:lnTo>
                    <a:pt x="32012" y="24976"/>
                  </a:lnTo>
                  <a:cubicBezTo>
                    <a:pt x="34562" y="28192"/>
                    <a:pt x="39922" y="33663"/>
                    <a:pt x="47130" y="34131"/>
                  </a:cubicBezTo>
                  <a:lnTo>
                    <a:pt x="47130" y="34131"/>
                  </a:lnTo>
                  <a:cubicBezTo>
                    <a:pt x="52859" y="34501"/>
                    <a:pt x="57652" y="31642"/>
                    <a:pt x="62285" y="28870"/>
                  </a:cubicBezTo>
                  <a:lnTo>
                    <a:pt x="62285" y="28870"/>
                  </a:lnTo>
                  <a:cubicBezTo>
                    <a:pt x="63480" y="28155"/>
                    <a:pt x="64725" y="27416"/>
                    <a:pt x="65957" y="26751"/>
                  </a:cubicBezTo>
                  <a:lnTo>
                    <a:pt x="65957" y="26751"/>
                  </a:lnTo>
                  <a:cubicBezTo>
                    <a:pt x="69925" y="24607"/>
                    <a:pt x="73954" y="23264"/>
                    <a:pt x="77958" y="22746"/>
                  </a:cubicBezTo>
                  <a:lnTo>
                    <a:pt x="77958" y="22746"/>
                  </a:lnTo>
                  <a:cubicBezTo>
                    <a:pt x="81285" y="22315"/>
                    <a:pt x="84686" y="22438"/>
                    <a:pt x="88049" y="23116"/>
                  </a:cubicBezTo>
                  <a:lnTo>
                    <a:pt x="88049" y="23116"/>
                  </a:lnTo>
                  <a:cubicBezTo>
                    <a:pt x="91006" y="23707"/>
                    <a:pt x="94038" y="24792"/>
                    <a:pt x="96810" y="26246"/>
                  </a:cubicBezTo>
                  <a:lnTo>
                    <a:pt x="96810" y="26246"/>
                  </a:lnTo>
                  <a:cubicBezTo>
                    <a:pt x="101147" y="28525"/>
                    <a:pt x="104806" y="31618"/>
                    <a:pt x="107382" y="35179"/>
                  </a:cubicBezTo>
                  <a:lnTo>
                    <a:pt x="107382" y="35179"/>
                  </a:lnTo>
                  <a:cubicBezTo>
                    <a:pt x="108244" y="36374"/>
                    <a:pt x="109045" y="37680"/>
                    <a:pt x="109834" y="39183"/>
                  </a:cubicBezTo>
                  <a:lnTo>
                    <a:pt x="109834" y="39183"/>
                  </a:lnTo>
                  <a:cubicBezTo>
                    <a:pt x="110684" y="40797"/>
                    <a:pt x="111411" y="42399"/>
                    <a:pt x="112125" y="43964"/>
                  </a:cubicBezTo>
                  <a:lnTo>
                    <a:pt x="112125" y="43964"/>
                  </a:lnTo>
                  <a:cubicBezTo>
                    <a:pt x="113518" y="47032"/>
                    <a:pt x="114836" y="49940"/>
                    <a:pt x="116807" y="52342"/>
                  </a:cubicBezTo>
                  <a:lnTo>
                    <a:pt x="116807" y="52342"/>
                  </a:lnTo>
                  <a:cubicBezTo>
                    <a:pt x="116918" y="52490"/>
                    <a:pt x="117029" y="52626"/>
                    <a:pt x="117152" y="52761"/>
                  </a:cubicBezTo>
                  <a:lnTo>
                    <a:pt x="117152" y="52761"/>
                  </a:lnTo>
                  <a:cubicBezTo>
                    <a:pt x="120824" y="56987"/>
                    <a:pt x="126209" y="59267"/>
                    <a:pt x="131482" y="61103"/>
                  </a:cubicBezTo>
                  <a:lnTo>
                    <a:pt x="131482" y="61103"/>
                  </a:lnTo>
                  <a:cubicBezTo>
                    <a:pt x="133220" y="61707"/>
                    <a:pt x="134809" y="62236"/>
                    <a:pt x="136349" y="62717"/>
                  </a:cubicBezTo>
                  <a:lnTo>
                    <a:pt x="136349" y="62717"/>
                  </a:lnTo>
                  <a:cubicBezTo>
                    <a:pt x="137052" y="62926"/>
                    <a:pt x="137729" y="63136"/>
                    <a:pt x="138407" y="63333"/>
                  </a:cubicBezTo>
                  <a:lnTo>
                    <a:pt x="138407" y="63333"/>
                  </a:lnTo>
                  <a:cubicBezTo>
                    <a:pt x="144149" y="64996"/>
                    <a:pt x="149324" y="65994"/>
                    <a:pt x="154018" y="66352"/>
                  </a:cubicBezTo>
                  <a:lnTo>
                    <a:pt x="154018" y="66352"/>
                  </a:lnTo>
                  <a:lnTo>
                    <a:pt x="154018" y="66290"/>
                  </a:lnTo>
                  <a:cubicBezTo>
                    <a:pt x="148769" y="65896"/>
                    <a:pt x="142941" y="64688"/>
                    <a:pt x="136374" y="62655"/>
                  </a:cubicBezTo>
                  <a:lnTo>
                    <a:pt x="136374" y="62655"/>
                  </a:lnTo>
                  <a:cubicBezTo>
                    <a:pt x="134834" y="62175"/>
                    <a:pt x="133244" y="61645"/>
                    <a:pt x="131495" y="61041"/>
                  </a:cubicBezTo>
                  <a:lnTo>
                    <a:pt x="131495" y="61041"/>
                  </a:lnTo>
                  <a:cubicBezTo>
                    <a:pt x="126246" y="59218"/>
                    <a:pt x="120874" y="56938"/>
                    <a:pt x="117214" y="52724"/>
                  </a:cubicBezTo>
                  <a:lnTo>
                    <a:pt x="117214" y="52724"/>
                  </a:lnTo>
                  <a:cubicBezTo>
                    <a:pt x="117091" y="52589"/>
                    <a:pt x="116980" y="52453"/>
                    <a:pt x="116857" y="52305"/>
                  </a:cubicBezTo>
                  <a:lnTo>
                    <a:pt x="116857" y="52305"/>
                  </a:lnTo>
                  <a:cubicBezTo>
                    <a:pt x="114898" y="49903"/>
                    <a:pt x="113579" y="47007"/>
                    <a:pt x="112187" y="43939"/>
                  </a:cubicBezTo>
                  <a:lnTo>
                    <a:pt x="112187" y="43939"/>
                  </a:lnTo>
                  <a:cubicBezTo>
                    <a:pt x="111485" y="42387"/>
                    <a:pt x="110745" y="40773"/>
                    <a:pt x="109908" y="39158"/>
                  </a:cubicBezTo>
                  <a:lnTo>
                    <a:pt x="109908" y="39158"/>
                  </a:lnTo>
                  <a:cubicBezTo>
                    <a:pt x="109119" y="37655"/>
                    <a:pt x="108306" y="36337"/>
                    <a:pt x="107456" y="35154"/>
                  </a:cubicBezTo>
                  <a:lnTo>
                    <a:pt x="107456" y="35154"/>
                  </a:lnTo>
                  <a:cubicBezTo>
                    <a:pt x="104856" y="31568"/>
                    <a:pt x="101196" y="28476"/>
                    <a:pt x="96847" y="26184"/>
                  </a:cubicBezTo>
                  <a:lnTo>
                    <a:pt x="96847" y="26184"/>
                  </a:lnTo>
                  <a:cubicBezTo>
                    <a:pt x="94062" y="24730"/>
                    <a:pt x="91019" y="23646"/>
                    <a:pt x="88062" y="23054"/>
                  </a:cubicBezTo>
                  <a:lnTo>
                    <a:pt x="88062" y="23054"/>
                  </a:lnTo>
                  <a:cubicBezTo>
                    <a:pt x="84686" y="22377"/>
                    <a:pt x="81285" y="22253"/>
                    <a:pt x="77933" y="22685"/>
                  </a:cubicBezTo>
                  <a:lnTo>
                    <a:pt x="77933" y="22685"/>
                  </a:lnTo>
                  <a:cubicBezTo>
                    <a:pt x="73929" y="23202"/>
                    <a:pt x="69888" y="24545"/>
                    <a:pt x="65908" y="26689"/>
                  </a:cubicBezTo>
                  <a:lnTo>
                    <a:pt x="65908" y="26689"/>
                  </a:lnTo>
                  <a:cubicBezTo>
                    <a:pt x="64688" y="27355"/>
                    <a:pt x="63444" y="28106"/>
                    <a:pt x="62236" y="28821"/>
                  </a:cubicBezTo>
                  <a:lnTo>
                    <a:pt x="62236" y="28821"/>
                  </a:lnTo>
                  <a:cubicBezTo>
                    <a:pt x="57616" y="31581"/>
                    <a:pt x="52835" y="34427"/>
                    <a:pt x="47118" y="34070"/>
                  </a:cubicBezTo>
                  <a:lnTo>
                    <a:pt x="47118" y="34070"/>
                  </a:lnTo>
                  <a:cubicBezTo>
                    <a:pt x="39947" y="33601"/>
                    <a:pt x="34611" y="28155"/>
                    <a:pt x="32073" y="24940"/>
                  </a:cubicBezTo>
                  <a:lnTo>
                    <a:pt x="32073" y="24940"/>
                  </a:lnTo>
                  <a:cubicBezTo>
                    <a:pt x="30607" y="23091"/>
                    <a:pt x="29338" y="21181"/>
                    <a:pt x="27970" y="19050"/>
                  </a:cubicBezTo>
                  <a:lnTo>
                    <a:pt x="27970" y="19050"/>
                  </a:lnTo>
                  <a:lnTo>
                    <a:pt x="27909" y="18964"/>
                  </a:lnTo>
                  <a:cubicBezTo>
                    <a:pt x="26171" y="16278"/>
                    <a:pt x="24372" y="13493"/>
                    <a:pt x="22093" y="10967"/>
                  </a:cubicBezTo>
                  <a:lnTo>
                    <a:pt x="22093" y="10967"/>
                  </a:lnTo>
                  <a:cubicBezTo>
                    <a:pt x="18643" y="7160"/>
                    <a:pt x="14232" y="4104"/>
                    <a:pt x="9340" y="2170"/>
                  </a:cubicBezTo>
                  <a:lnTo>
                    <a:pt x="9340" y="2170"/>
                  </a:lnTo>
                  <a:cubicBezTo>
                    <a:pt x="7640" y="1492"/>
                    <a:pt x="5890" y="962"/>
                    <a:pt x="4128" y="592"/>
                  </a:cubicBezTo>
                  <a:lnTo>
                    <a:pt x="4128" y="592"/>
                  </a:lnTo>
                  <a:cubicBezTo>
                    <a:pt x="2748" y="297"/>
                    <a:pt x="1368" y="10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7"/>
            <p:cNvSpPr/>
            <p:nvPr/>
          </p:nvSpPr>
          <p:spPr>
            <a:xfrm>
              <a:off x="1896625" y="1986200"/>
              <a:ext cx="3850475" cy="1747200"/>
            </a:xfrm>
            <a:custGeom>
              <a:rect b="b" l="l" r="r" t="t"/>
              <a:pathLst>
                <a:path extrusionOk="0" h="69888" w="154019">
                  <a:moveTo>
                    <a:pt x="1" y="63"/>
                  </a:moveTo>
                  <a:cubicBezTo>
                    <a:pt x="1676" y="136"/>
                    <a:pt x="3377" y="346"/>
                    <a:pt x="5052" y="703"/>
                  </a:cubicBezTo>
                  <a:lnTo>
                    <a:pt x="5052" y="703"/>
                  </a:lnTo>
                  <a:cubicBezTo>
                    <a:pt x="6827" y="1085"/>
                    <a:pt x="8589" y="1627"/>
                    <a:pt x="10301" y="2317"/>
                  </a:cubicBezTo>
                  <a:lnTo>
                    <a:pt x="10301" y="2317"/>
                  </a:lnTo>
                  <a:cubicBezTo>
                    <a:pt x="15267" y="4313"/>
                    <a:pt x="19653" y="7431"/>
                    <a:pt x="23017" y="11312"/>
                  </a:cubicBezTo>
                  <a:lnTo>
                    <a:pt x="23017" y="11312"/>
                  </a:lnTo>
                  <a:cubicBezTo>
                    <a:pt x="25284" y="13949"/>
                    <a:pt x="27009" y="16844"/>
                    <a:pt x="28685" y="19654"/>
                  </a:cubicBezTo>
                  <a:lnTo>
                    <a:pt x="28685" y="19654"/>
                  </a:lnTo>
                  <a:cubicBezTo>
                    <a:pt x="29831" y="21563"/>
                    <a:pt x="31124" y="23744"/>
                    <a:pt x="32615" y="25765"/>
                  </a:cubicBezTo>
                  <a:lnTo>
                    <a:pt x="32615" y="25765"/>
                  </a:lnTo>
                  <a:cubicBezTo>
                    <a:pt x="34501" y="28340"/>
                    <a:pt x="36718" y="30546"/>
                    <a:pt x="39047" y="32160"/>
                  </a:cubicBezTo>
                  <a:lnTo>
                    <a:pt x="39047" y="32160"/>
                  </a:lnTo>
                  <a:cubicBezTo>
                    <a:pt x="41819" y="34082"/>
                    <a:pt x="44703" y="35166"/>
                    <a:pt x="47635" y="35388"/>
                  </a:cubicBezTo>
                  <a:lnTo>
                    <a:pt x="47635" y="35388"/>
                  </a:lnTo>
                  <a:cubicBezTo>
                    <a:pt x="53414" y="35819"/>
                    <a:pt x="58219" y="32899"/>
                    <a:pt x="62864" y="30077"/>
                  </a:cubicBezTo>
                  <a:lnTo>
                    <a:pt x="62864" y="30077"/>
                  </a:lnTo>
                  <a:cubicBezTo>
                    <a:pt x="64047" y="29351"/>
                    <a:pt x="65279" y="28599"/>
                    <a:pt x="66499" y="27934"/>
                  </a:cubicBezTo>
                  <a:lnTo>
                    <a:pt x="66499" y="27934"/>
                  </a:lnTo>
                  <a:cubicBezTo>
                    <a:pt x="70417" y="25765"/>
                    <a:pt x="74447" y="24385"/>
                    <a:pt x="78500" y="23806"/>
                  </a:cubicBezTo>
                  <a:lnTo>
                    <a:pt x="78500" y="23806"/>
                  </a:lnTo>
                  <a:cubicBezTo>
                    <a:pt x="81876" y="23325"/>
                    <a:pt x="85289" y="23399"/>
                    <a:pt x="88653" y="24003"/>
                  </a:cubicBezTo>
                  <a:lnTo>
                    <a:pt x="88653" y="24003"/>
                  </a:lnTo>
                  <a:cubicBezTo>
                    <a:pt x="91647" y="24557"/>
                    <a:pt x="94715" y="25592"/>
                    <a:pt x="97500" y="27034"/>
                  </a:cubicBezTo>
                  <a:lnTo>
                    <a:pt x="97500" y="27034"/>
                  </a:lnTo>
                  <a:cubicBezTo>
                    <a:pt x="101874" y="29289"/>
                    <a:pt x="105620" y="32492"/>
                    <a:pt x="108047" y="36066"/>
                  </a:cubicBezTo>
                  <a:lnTo>
                    <a:pt x="108047" y="36066"/>
                  </a:lnTo>
                  <a:cubicBezTo>
                    <a:pt x="108885" y="37298"/>
                    <a:pt x="109636" y="38641"/>
                    <a:pt x="110351" y="40193"/>
                  </a:cubicBezTo>
                  <a:lnTo>
                    <a:pt x="110351" y="40193"/>
                  </a:lnTo>
                  <a:cubicBezTo>
                    <a:pt x="111201" y="42042"/>
                    <a:pt x="111891" y="43927"/>
                    <a:pt x="112557" y="45750"/>
                  </a:cubicBezTo>
                  <a:lnTo>
                    <a:pt x="112557" y="45750"/>
                  </a:lnTo>
                  <a:cubicBezTo>
                    <a:pt x="113678" y="48794"/>
                    <a:pt x="114737" y="51677"/>
                    <a:pt x="116462" y="54215"/>
                  </a:cubicBezTo>
                  <a:lnTo>
                    <a:pt x="116462" y="54215"/>
                  </a:lnTo>
                  <a:cubicBezTo>
                    <a:pt x="116561" y="54363"/>
                    <a:pt x="116672" y="54523"/>
                    <a:pt x="116783" y="54683"/>
                  </a:cubicBezTo>
                  <a:lnTo>
                    <a:pt x="116783" y="54683"/>
                  </a:lnTo>
                  <a:cubicBezTo>
                    <a:pt x="118311" y="56790"/>
                    <a:pt x="120270" y="58626"/>
                    <a:pt x="122771" y="60290"/>
                  </a:cubicBezTo>
                  <a:lnTo>
                    <a:pt x="122771" y="60290"/>
                  </a:lnTo>
                  <a:cubicBezTo>
                    <a:pt x="125014" y="61793"/>
                    <a:pt x="127712" y="63160"/>
                    <a:pt x="131026" y="64479"/>
                  </a:cubicBezTo>
                  <a:lnTo>
                    <a:pt x="131026" y="64479"/>
                  </a:lnTo>
                  <a:cubicBezTo>
                    <a:pt x="132690" y="65144"/>
                    <a:pt x="134329" y="65736"/>
                    <a:pt x="135906" y="66253"/>
                  </a:cubicBezTo>
                  <a:lnTo>
                    <a:pt x="135906" y="66253"/>
                  </a:lnTo>
                  <a:cubicBezTo>
                    <a:pt x="136867" y="66573"/>
                    <a:pt x="137815" y="66869"/>
                    <a:pt x="138777" y="67140"/>
                  </a:cubicBezTo>
                  <a:lnTo>
                    <a:pt x="138777" y="67140"/>
                  </a:lnTo>
                  <a:cubicBezTo>
                    <a:pt x="144038" y="68680"/>
                    <a:pt x="149176" y="69592"/>
                    <a:pt x="154018" y="69888"/>
                  </a:cubicBezTo>
                  <a:lnTo>
                    <a:pt x="154018" y="69888"/>
                  </a:lnTo>
                  <a:lnTo>
                    <a:pt x="154018" y="69826"/>
                  </a:lnTo>
                  <a:cubicBezTo>
                    <a:pt x="148313" y="69481"/>
                    <a:pt x="142190" y="68261"/>
                    <a:pt x="135918" y="66191"/>
                  </a:cubicBezTo>
                  <a:lnTo>
                    <a:pt x="135918" y="66191"/>
                  </a:lnTo>
                  <a:cubicBezTo>
                    <a:pt x="134353" y="65686"/>
                    <a:pt x="132714" y="65083"/>
                    <a:pt x="131051" y="64430"/>
                  </a:cubicBezTo>
                  <a:lnTo>
                    <a:pt x="131051" y="64430"/>
                  </a:lnTo>
                  <a:cubicBezTo>
                    <a:pt x="124114" y="61657"/>
                    <a:pt x="119740" y="58651"/>
                    <a:pt x="116844" y="54646"/>
                  </a:cubicBezTo>
                  <a:lnTo>
                    <a:pt x="116844" y="54646"/>
                  </a:lnTo>
                  <a:cubicBezTo>
                    <a:pt x="116734" y="54498"/>
                    <a:pt x="116623" y="54338"/>
                    <a:pt x="116524" y="54190"/>
                  </a:cubicBezTo>
                  <a:lnTo>
                    <a:pt x="116524" y="54190"/>
                  </a:lnTo>
                  <a:cubicBezTo>
                    <a:pt x="114799" y="51652"/>
                    <a:pt x="113752" y="48781"/>
                    <a:pt x="112631" y="45726"/>
                  </a:cubicBezTo>
                  <a:lnTo>
                    <a:pt x="112631" y="45726"/>
                  </a:lnTo>
                  <a:cubicBezTo>
                    <a:pt x="111965" y="43914"/>
                    <a:pt x="111275" y="42029"/>
                    <a:pt x="110413" y="40169"/>
                  </a:cubicBezTo>
                  <a:lnTo>
                    <a:pt x="110413" y="40169"/>
                  </a:lnTo>
                  <a:cubicBezTo>
                    <a:pt x="109710" y="38616"/>
                    <a:pt x="108946" y="37273"/>
                    <a:pt x="108109" y="36029"/>
                  </a:cubicBezTo>
                  <a:lnTo>
                    <a:pt x="108109" y="36029"/>
                  </a:lnTo>
                  <a:cubicBezTo>
                    <a:pt x="105681" y="32455"/>
                    <a:pt x="101923" y="29240"/>
                    <a:pt x="97537" y="26985"/>
                  </a:cubicBezTo>
                  <a:lnTo>
                    <a:pt x="97537" y="26985"/>
                  </a:lnTo>
                  <a:cubicBezTo>
                    <a:pt x="94740" y="25543"/>
                    <a:pt x="91660" y="24496"/>
                    <a:pt x="88665" y="23941"/>
                  </a:cubicBezTo>
                  <a:lnTo>
                    <a:pt x="88665" y="23941"/>
                  </a:lnTo>
                  <a:cubicBezTo>
                    <a:pt x="85289" y="23338"/>
                    <a:pt x="81864" y="23264"/>
                    <a:pt x="78488" y="23744"/>
                  </a:cubicBezTo>
                  <a:lnTo>
                    <a:pt x="78488" y="23744"/>
                  </a:lnTo>
                  <a:cubicBezTo>
                    <a:pt x="74422" y="24323"/>
                    <a:pt x="70380" y="25716"/>
                    <a:pt x="66450" y="27872"/>
                  </a:cubicBezTo>
                  <a:lnTo>
                    <a:pt x="66450" y="27872"/>
                  </a:lnTo>
                  <a:cubicBezTo>
                    <a:pt x="65242" y="28550"/>
                    <a:pt x="64010" y="29301"/>
                    <a:pt x="62815" y="30016"/>
                  </a:cubicBezTo>
                  <a:lnTo>
                    <a:pt x="62815" y="30016"/>
                  </a:lnTo>
                  <a:cubicBezTo>
                    <a:pt x="58182" y="32837"/>
                    <a:pt x="53389" y="35758"/>
                    <a:pt x="47635" y="35326"/>
                  </a:cubicBezTo>
                  <a:lnTo>
                    <a:pt x="47635" y="35326"/>
                  </a:lnTo>
                  <a:cubicBezTo>
                    <a:pt x="40341" y="34772"/>
                    <a:pt x="35129" y="29079"/>
                    <a:pt x="32665" y="25740"/>
                  </a:cubicBezTo>
                  <a:lnTo>
                    <a:pt x="32665" y="25740"/>
                  </a:lnTo>
                  <a:cubicBezTo>
                    <a:pt x="31186" y="23707"/>
                    <a:pt x="29892" y="21539"/>
                    <a:pt x="28746" y="19629"/>
                  </a:cubicBezTo>
                  <a:lnTo>
                    <a:pt x="28746" y="19629"/>
                  </a:lnTo>
                  <a:cubicBezTo>
                    <a:pt x="27071" y="16820"/>
                    <a:pt x="25346" y="13924"/>
                    <a:pt x="23066" y="11287"/>
                  </a:cubicBezTo>
                  <a:lnTo>
                    <a:pt x="23066" y="11287"/>
                  </a:lnTo>
                  <a:cubicBezTo>
                    <a:pt x="19703" y="7381"/>
                    <a:pt x="15304" y="4264"/>
                    <a:pt x="10326" y="2256"/>
                  </a:cubicBezTo>
                  <a:lnTo>
                    <a:pt x="10326" y="2256"/>
                  </a:lnTo>
                  <a:cubicBezTo>
                    <a:pt x="8613" y="1566"/>
                    <a:pt x="6839" y="1024"/>
                    <a:pt x="5065" y="654"/>
                  </a:cubicBezTo>
                  <a:lnTo>
                    <a:pt x="5065" y="654"/>
                  </a:lnTo>
                  <a:cubicBezTo>
                    <a:pt x="3401" y="297"/>
                    <a:pt x="1701" y="7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7"/>
            <p:cNvSpPr/>
            <p:nvPr/>
          </p:nvSpPr>
          <p:spPr>
            <a:xfrm>
              <a:off x="1896625" y="1936300"/>
              <a:ext cx="3850475" cy="1835300"/>
            </a:xfrm>
            <a:custGeom>
              <a:rect b="b" l="l" r="r" t="t"/>
              <a:pathLst>
                <a:path extrusionOk="0" h="73412" w="154019">
                  <a:moveTo>
                    <a:pt x="1" y="62"/>
                  </a:moveTo>
                  <a:cubicBezTo>
                    <a:pt x="1997" y="112"/>
                    <a:pt x="4005" y="334"/>
                    <a:pt x="5989" y="765"/>
                  </a:cubicBezTo>
                  <a:lnTo>
                    <a:pt x="5989" y="765"/>
                  </a:lnTo>
                  <a:cubicBezTo>
                    <a:pt x="7775" y="1159"/>
                    <a:pt x="9562" y="1701"/>
                    <a:pt x="11275" y="2404"/>
                  </a:cubicBezTo>
                  <a:lnTo>
                    <a:pt x="11275" y="2404"/>
                  </a:lnTo>
                  <a:cubicBezTo>
                    <a:pt x="16253" y="4437"/>
                    <a:pt x="20775" y="7702"/>
                    <a:pt x="24003" y="11632"/>
                  </a:cubicBezTo>
                  <a:lnTo>
                    <a:pt x="24003" y="11632"/>
                  </a:lnTo>
                  <a:cubicBezTo>
                    <a:pt x="26258" y="14368"/>
                    <a:pt x="27896" y="17349"/>
                    <a:pt x="29473" y="20220"/>
                  </a:cubicBezTo>
                  <a:lnTo>
                    <a:pt x="29473" y="20220"/>
                  </a:lnTo>
                  <a:lnTo>
                    <a:pt x="29486" y="20233"/>
                  </a:lnTo>
                  <a:cubicBezTo>
                    <a:pt x="30632" y="22340"/>
                    <a:pt x="31827" y="24508"/>
                    <a:pt x="33219" y="26553"/>
                  </a:cubicBezTo>
                  <a:lnTo>
                    <a:pt x="33219" y="26553"/>
                  </a:lnTo>
                  <a:cubicBezTo>
                    <a:pt x="35030" y="29215"/>
                    <a:pt x="37211" y="31519"/>
                    <a:pt x="39528" y="33219"/>
                  </a:cubicBezTo>
                  <a:lnTo>
                    <a:pt x="39528" y="33219"/>
                  </a:lnTo>
                  <a:cubicBezTo>
                    <a:pt x="42288" y="35240"/>
                    <a:pt x="45183" y="36398"/>
                    <a:pt x="48140" y="36645"/>
                  </a:cubicBezTo>
                  <a:lnTo>
                    <a:pt x="48140" y="36645"/>
                  </a:lnTo>
                  <a:cubicBezTo>
                    <a:pt x="53968" y="37150"/>
                    <a:pt x="58786" y="34156"/>
                    <a:pt x="63431" y="31273"/>
                  </a:cubicBezTo>
                  <a:lnTo>
                    <a:pt x="63431" y="31273"/>
                  </a:lnTo>
                  <a:cubicBezTo>
                    <a:pt x="64614" y="30546"/>
                    <a:pt x="65834" y="29782"/>
                    <a:pt x="67041" y="29104"/>
                  </a:cubicBezTo>
                  <a:lnTo>
                    <a:pt x="67041" y="29104"/>
                  </a:lnTo>
                  <a:cubicBezTo>
                    <a:pt x="70898" y="26935"/>
                    <a:pt x="74952" y="25506"/>
                    <a:pt x="79055" y="24865"/>
                  </a:cubicBezTo>
                  <a:lnTo>
                    <a:pt x="79055" y="24865"/>
                  </a:lnTo>
                  <a:cubicBezTo>
                    <a:pt x="82455" y="24336"/>
                    <a:pt x="85893" y="24348"/>
                    <a:pt x="89257" y="24902"/>
                  </a:cubicBezTo>
                  <a:lnTo>
                    <a:pt x="89257" y="24902"/>
                  </a:lnTo>
                  <a:cubicBezTo>
                    <a:pt x="92288" y="25395"/>
                    <a:pt x="95381" y="26406"/>
                    <a:pt x="98202" y="27823"/>
                  </a:cubicBezTo>
                  <a:lnTo>
                    <a:pt x="98202" y="27823"/>
                  </a:lnTo>
                  <a:cubicBezTo>
                    <a:pt x="102663" y="30065"/>
                    <a:pt x="106408" y="33306"/>
                    <a:pt x="108712" y="36940"/>
                  </a:cubicBezTo>
                  <a:lnTo>
                    <a:pt x="108712" y="36940"/>
                  </a:lnTo>
                  <a:cubicBezTo>
                    <a:pt x="109526" y="38210"/>
                    <a:pt x="110228" y="39602"/>
                    <a:pt x="110869" y="41191"/>
                  </a:cubicBezTo>
                  <a:lnTo>
                    <a:pt x="110869" y="41191"/>
                  </a:lnTo>
                  <a:cubicBezTo>
                    <a:pt x="111682" y="43249"/>
                    <a:pt x="112286" y="45356"/>
                    <a:pt x="112877" y="47389"/>
                  </a:cubicBezTo>
                  <a:lnTo>
                    <a:pt x="112877" y="47389"/>
                  </a:lnTo>
                  <a:cubicBezTo>
                    <a:pt x="113752" y="50482"/>
                    <a:pt x="114590" y="53389"/>
                    <a:pt x="116117" y="56088"/>
                  </a:cubicBezTo>
                  <a:lnTo>
                    <a:pt x="116117" y="56088"/>
                  </a:lnTo>
                  <a:cubicBezTo>
                    <a:pt x="116216" y="56260"/>
                    <a:pt x="116315" y="56433"/>
                    <a:pt x="116413" y="56605"/>
                  </a:cubicBezTo>
                  <a:lnTo>
                    <a:pt x="116413" y="56605"/>
                  </a:lnTo>
                  <a:cubicBezTo>
                    <a:pt x="117842" y="58934"/>
                    <a:pt x="119814" y="61103"/>
                    <a:pt x="122278" y="63012"/>
                  </a:cubicBezTo>
                  <a:lnTo>
                    <a:pt x="122278" y="63012"/>
                  </a:lnTo>
                  <a:cubicBezTo>
                    <a:pt x="124570" y="64799"/>
                    <a:pt x="127355" y="66426"/>
                    <a:pt x="130583" y="67867"/>
                  </a:cubicBezTo>
                  <a:lnTo>
                    <a:pt x="130583" y="67867"/>
                  </a:lnTo>
                  <a:cubicBezTo>
                    <a:pt x="132185" y="68582"/>
                    <a:pt x="133836" y="69235"/>
                    <a:pt x="135450" y="69802"/>
                  </a:cubicBezTo>
                  <a:lnTo>
                    <a:pt x="135450" y="69802"/>
                  </a:lnTo>
                  <a:cubicBezTo>
                    <a:pt x="136571" y="70184"/>
                    <a:pt x="137680" y="70541"/>
                    <a:pt x="138814" y="70874"/>
                  </a:cubicBezTo>
                  <a:lnTo>
                    <a:pt x="138814" y="70874"/>
                  </a:lnTo>
                  <a:cubicBezTo>
                    <a:pt x="142029" y="71798"/>
                    <a:pt x="145307" y="72500"/>
                    <a:pt x="148597" y="72931"/>
                  </a:cubicBezTo>
                  <a:lnTo>
                    <a:pt x="148597" y="72931"/>
                  </a:lnTo>
                  <a:cubicBezTo>
                    <a:pt x="150420" y="73178"/>
                    <a:pt x="152232" y="73338"/>
                    <a:pt x="154018" y="73412"/>
                  </a:cubicBezTo>
                  <a:lnTo>
                    <a:pt x="154018" y="73412"/>
                  </a:lnTo>
                  <a:lnTo>
                    <a:pt x="154018" y="73362"/>
                  </a:lnTo>
                  <a:cubicBezTo>
                    <a:pt x="147857" y="73091"/>
                    <a:pt x="141574" y="71872"/>
                    <a:pt x="135474" y="69740"/>
                  </a:cubicBezTo>
                  <a:lnTo>
                    <a:pt x="135474" y="69740"/>
                  </a:lnTo>
                  <a:cubicBezTo>
                    <a:pt x="133848" y="69173"/>
                    <a:pt x="132209" y="68532"/>
                    <a:pt x="130607" y="67818"/>
                  </a:cubicBezTo>
                  <a:lnTo>
                    <a:pt x="130607" y="67818"/>
                  </a:lnTo>
                  <a:cubicBezTo>
                    <a:pt x="123855" y="64799"/>
                    <a:pt x="119235" y="61115"/>
                    <a:pt x="116475" y="56581"/>
                  </a:cubicBezTo>
                  <a:lnTo>
                    <a:pt x="116475" y="56581"/>
                  </a:lnTo>
                  <a:cubicBezTo>
                    <a:pt x="116376" y="56408"/>
                    <a:pt x="116265" y="56236"/>
                    <a:pt x="116179" y="56063"/>
                  </a:cubicBezTo>
                  <a:lnTo>
                    <a:pt x="116179" y="56063"/>
                  </a:lnTo>
                  <a:cubicBezTo>
                    <a:pt x="114651" y="53377"/>
                    <a:pt x="113826" y="50469"/>
                    <a:pt x="112939" y="47377"/>
                  </a:cubicBezTo>
                  <a:lnTo>
                    <a:pt x="112939" y="47377"/>
                  </a:lnTo>
                  <a:cubicBezTo>
                    <a:pt x="112359" y="45344"/>
                    <a:pt x="111756" y="43237"/>
                    <a:pt x="110930" y="41179"/>
                  </a:cubicBezTo>
                  <a:lnTo>
                    <a:pt x="110930" y="41179"/>
                  </a:lnTo>
                  <a:cubicBezTo>
                    <a:pt x="110289" y="39590"/>
                    <a:pt x="109587" y="38197"/>
                    <a:pt x="108774" y="36916"/>
                  </a:cubicBezTo>
                  <a:lnTo>
                    <a:pt x="108774" y="36916"/>
                  </a:lnTo>
                  <a:cubicBezTo>
                    <a:pt x="106458" y="33269"/>
                    <a:pt x="102712" y="30028"/>
                    <a:pt x="98227" y="27773"/>
                  </a:cubicBezTo>
                  <a:lnTo>
                    <a:pt x="98227" y="27773"/>
                  </a:lnTo>
                  <a:cubicBezTo>
                    <a:pt x="95405" y="26356"/>
                    <a:pt x="92313" y="25346"/>
                    <a:pt x="89269" y="24841"/>
                  </a:cubicBezTo>
                  <a:lnTo>
                    <a:pt x="89269" y="24841"/>
                  </a:lnTo>
                  <a:cubicBezTo>
                    <a:pt x="85893" y="24286"/>
                    <a:pt x="82443" y="24274"/>
                    <a:pt x="79030" y="24804"/>
                  </a:cubicBezTo>
                  <a:lnTo>
                    <a:pt x="79030" y="24804"/>
                  </a:lnTo>
                  <a:cubicBezTo>
                    <a:pt x="74915" y="25445"/>
                    <a:pt x="70873" y="26874"/>
                    <a:pt x="66992" y="29055"/>
                  </a:cubicBezTo>
                  <a:lnTo>
                    <a:pt x="66992" y="29055"/>
                  </a:lnTo>
                  <a:cubicBezTo>
                    <a:pt x="65785" y="29732"/>
                    <a:pt x="64565" y="30496"/>
                    <a:pt x="63394" y="31223"/>
                  </a:cubicBezTo>
                  <a:lnTo>
                    <a:pt x="63394" y="31223"/>
                  </a:lnTo>
                  <a:cubicBezTo>
                    <a:pt x="58749" y="34106"/>
                    <a:pt x="53944" y="37088"/>
                    <a:pt x="48140" y="36595"/>
                  </a:cubicBezTo>
                  <a:lnTo>
                    <a:pt x="48140" y="36595"/>
                  </a:lnTo>
                  <a:cubicBezTo>
                    <a:pt x="40452" y="35930"/>
                    <a:pt x="35178" y="29338"/>
                    <a:pt x="33268" y="26529"/>
                  </a:cubicBezTo>
                  <a:lnTo>
                    <a:pt x="33268" y="26529"/>
                  </a:lnTo>
                  <a:cubicBezTo>
                    <a:pt x="31888" y="24483"/>
                    <a:pt x="30693" y="22315"/>
                    <a:pt x="29547" y="20220"/>
                  </a:cubicBezTo>
                  <a:lnTo>
                    <a:pt x="29547" y="20220"/>
                  </a:lnTo>
                  <a:lnTo>
                    <a:pt x="29535" y="20196"/>
                  </a:lnTo>
                  <a:cubicBezTo>
                    <a:pt x="28032" y="17460"/>
                    <a:pt x="26319" y="14343"/>
                    <a:pt x="24052" y="11595"/>
                  </a:cubicBezTo>
                  <a:lnTo>
                    <a:pt x="24052" y="11595"/>
                  </a:lnTo>
                  <a:cubicBezTo>
                    <a:pt x="20811" y="7665"/>
                    <a:pt x="16290" y="4387"/>
                    <a:pt x="11299" y="2354"/>
                  </a:cubicBezTo>
                  <a:lnTo>
                    <a:pt x="11299" y="2354"/>
                  </a:lnTo>
                  <a:cubicBezTo>
                    <a:pt x="9574" y="1652"/>
                    <a:pt x="7788" y="1097"/>
                    <a:pt x="6001" y="703"/>
                  </a:cubicBezTo>
                  <a:lnTo>
                    <a:pt x="6001" y="703"/>
                  </a:lnTo>
                  <a:cubicBezTo>
                    <a:pt x="4030" y="284"/>
                    <a:pt x="2009"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7"/>
            <p:cNvSpPr/>
            <p:nvPr/>
          </p:nvSpPr>
          <p:spPr>
            <a:xfrm>
              <a:off x="1896625" y="1887325"/>
              <a:ext cx="3850475" cy="1922475"/>
            </a:xfrm>
            <a:custGeom>
              <a:rect b="b" l="l" r="r" t="t"/>
              <a:pathLst>
                <a:path extrusionOk="0" h="76899" w="154019">
                  <a:moveTo>
                    <a:pt x="1" y="1"/>
                  </a:moveTo>
                  <a:lnTo>
                    <a:pt x="1" y="62"/>
                  </a:lnTo>
                  <a:cubicBezTo>
                    <a:pt x="2305" y="50"/>
                    <a:pt x="4646" y="284"/>
                    <a:pt x="6925" y="789"/>
                  </a:cubicBezTo>
                  <a:lnTo>
                    <a:pt x="6925" y="789"/>
                  </a:lnTo>
                  <a:cubicBezTo>
                    <a:pt x="8724" y="1184"/>
                    <a:pt x="10523" y="1750"/>
                    <a:pt x="12260" y="2465"/>
                  </a:cubicBezTo>
                  <a:lnTo>
                    <a:pt x="12260" y="2465"/>
                  </a:lnTo>
                  <a:cubicBezTo>
                    <a:pt x="17312" y="4547"/>
                    <a:pt x="21834" y="7899"/>
                    <a:pt x="24988" y="11903"/>
                  </a:cubicBezTo>
                  <a:lnTo>
                    <a:pt x="24988" y="11903"/>
                  </a:lnTo>
                  <a:cubicBezTo>
                    <a:pt x="27231" y="14749"/>
                    <a:pt x="28833" y="17941"/>
                    <a:pt x="30262" y="20750"/>
                  </a:cubicBezTo>
                  <a:lnTo>
                    <a:pt x="30262" y="20750"/>
                  </a:lnTo>
                  <a:lnTo>
                    <a:pt x="30361" y="20947"/>
                  </a:lnTo>
                  <a:cubicBezTo>
                    <a:pt x="31420" y="23066"/>
                    <a:pt x="32529" y="25247"/>
                    <a:pt x="33823" y="27305"/>
                  </a:cubicBezTo>
                  <a:lnTo>
                    <a:pt x="33823" y="27305"/>
                  </a:lnTo>
                  <a:cubicBezTo>
                    <a:pt x="35659" y="30225"/>
                    <a:pt x="40784" y="37113"/>
                    <a:pt x="48658" y="37864"/>
                  </a:cubicBezTo>
                  <a:lnTo>
                    <a:pt x="48658" y="37864"/>
                  </a:lnTo>
                  <a:cubicBezTo>
                    <a:pt x="54523" y="38431"/>
                    <a:pt x="59353" y="35388"/>
                    <a:pt x="64010" y="32431"/>
                  </a:cubicBezTo>
                  <a:lnTo>
                    <a:pt x="64010" y="32431"/>
                  </a:lnTo>
                  <a:cubicBezTo>
                    <a:pt x="65181" y="31691"/>
                    <a:pt x="66388" y="30927"/>
                    <a:pt x="67584" y="30250"/>
                  </a:cubicBezTo>
                  <a:lnTo>
                    <a:pt x="67584" y="30250"/>
                  </a:lnTo>
                  <a:cubicBezTo>
                    <a:pt x="71391" y="28057"/>
                    <a:pt x="75432" y="26590"/>
                    <a:pt x="79597" y="25888"/>
                  </a:cubicBezTo>
                  <a:lnTo>
                    <a:pt x="79597" y="25888"/>
                  </a:lnTo>
                  <a:cubicBezTo>
                    <a:pt x="83035" y="25309"/>
                    <a:pt x="86497" y="25260"/>
                    <a:pt x="89861" y="25752"/>
                  </a:cubicBezTo>
                  <a:lnTo>
                    <a:pt x="89861" y="25752"/>
                  </a:lnTo>
                  <a:cubicBezTo>
                    <a:pt x="92941" y="26208"/>
                    <a:pt x="96058" y="27182"/>
                    <a:pt x="98892" y="28574"/>
                  </a:cubicBezTo>
                  <a:lnTo>
                    <a:pt x="98892" y="28574"/>
                  </a:lnTo>
                  <a:cubicBezTo>
                    <a:pt x="103451" y="30817"/>
                    <a:pt x="107184" y="34082"/>
                    <a:pt x="109390" y="37778"/>
                  </a:cubicBezTo>
                  <a:lnTo>
                    <a:pt x="109390" y="37778"/>
                  </a:lnTo>
                  <a:cubicBezTo>
                    <a:pt x="110166" y="39097"/>
                    <a:pt x="110819" y="40526"/>
                    <a:pt x="111374" y="42152"/>
                  </a:cubicBezTo>
                  <a:lnTo>
                    <a:pt x="111374" y="42152"/>
                  </a:lnTo>
                  <a:cubicBezTo>
                    <a:pt x="112138" y="44370"/>
                    <a:pt x="112618" y="46662"/>
                    <a:pt x="113099" y="48892"/>
                  </a:cubicBezTo>
                  <a:lnTo>
                    <a:pt x="113099" y="48892"/>
                  </a:lnTo>
                  <a:cubicBezTo>
                    <a:pt x="113739" y="51911"/>
                    <a:pt x="114405" y="55053"/>
                    <a:pt x="115772" y="57924"/>
                  </a:cubicBezTo>
                  <a:lnTo>
                    <a:pt x="115772" y="57924"/>
                  </a:lnTo>
                  <a:cubicBezTo>
                    <a:pt x="115859" y="58108"/>
                    <a:pt x="115957" y="58306"/>
                    <a:pt x="116056" y="58490"/>
                  </a:cubicBezTo>
                  <a:lnTo>
                    <a:pt x="116056" y="58490"/>
                  </a:lnTo>
                  <a:cubicBezTo>
                    <a:pt x="118631" y="63530"/>
                    <a:pt x="123510" y="67929"/>
                    <a:pt x="130127" y="71206"/>
                  </a:cubicBezTo>
                  <a:lnTo>
                    <a:pt x="130127" y="71206"/>
                  </a:lnTo>
                  <a:cubicBezTo>
                    <a:pt x="131716" y="71995"/>
                    <a:pt x="133355" y="72697"/>
                    <a:pt x="135006" y="73301"/>
                  </a:cubicBezTo>
                  <a:lnTo>
                    <a:pt x="135006" y="73301"/>
                  </a:lnTo>
                  <a:cubicBezTo>
                    <a:pt x="136214" y="73744"/>
                    <a:pt x="137434" y="74151"/>
                    <a:pt x="138678" y="74508"/>
                  </a:cubicBezTo>
                  <a:lnTo>
                    <a:pt x="138678" y="74508"/>
                  </a:lnTo>
                  <a:cubicBezTo>
                    <a:pt x="143533" y="75925"/>
                    <a:pt x="148720" y="76726"/>
                    <a:pt x="154018" y="76899"/>
                  </a:cubicBezTo>
                  <a:lnTo>
                    <a:pt x="154018" y="76899"/>
                  </a:lnTo>
                  <a:lnTo>
                    <a:pt x="154018" y="76837"/>
                  </a:lnTo>
                  <a:cubicBezTo>
                    <a:pt x="147365" y="76628"/>
                    <a:pt x="140908" y="75420"/>
                    <a:pt x="135031" y="73251"/>
                  </a:cubicBezTo>
                  <a:lnTo>
                    <a:pt x="135031" y="73251"/>
                  </a:lnTo>
                  <a:cubicBezTo>
                    <a:pt x="133380" y="72648"/>
                    <a:pt x="131741" y="71945"/>
                    <a:pt x="130152" y="71157"/>
                  </a:cubicBezTo>
                  <a:lnTo>
                    <a:pt x="130152" y="71157"/>
                  </a:lnTo>
                  <a:cubicBezTo>
                    <a:pt x="123547" y="67879"/>
                    <a:pt x="118693" y="63493"/>
                    <a:pt x="116105" y="58466"/>
                  </a:cubicBezTo>
                  <a:lnTo>
                    <a:pt x="116105" y="58466"/>
                  </a:lnTo>
                  <a:cubicBezTo>
                    <a:pt x="116019" y="58281"/>
                    <a:pt x="115920" y="58096"/>
                    <a:pt x="115834" y="57899"/>
                  </a:cubicBezTo>
                  <a:lnTo>
                    <a:pt x="115834" y="57899"/>
                  </a:lnTo>
                  <a:cubicBezTo>
                    <a:pt x="114466" y="55040"/>
                    <a:pt x="113801" y="51911"/>
                    <a:pt x="113160" y="48880"/>
                  </a:cubicBezTo>
                  <a:lnTo>
                    <a:pt x="113160" y="48880"/>
                  </a:lnTo>
                  <a:cubicBezTo>
                    <a:pt x="112692" y="46662"/>
                    <a:pt x="112199" y="44358"/>
                    <a:pt x="111435" y="42140"/>
                  </a:cubicBezTo>
                  <a:lnTo>
                    <a:pt x="111435" y="42140"/>
                  </a:lnTo>
                  <a:cubicBezTo>
                    <a:pt x="110881" y="40514"/>
                    <a:pt x="110228" y="39072"/>
                    <a:pt x="109439" y="37766"/>
                  </a:cubicBezTo>
                  <a:lnTo>
                    <a:pt x="109439" y="37766"/>
                  </a:lnTo>
                  <a:cubicBezTo>
                    <a:pt x="107234" y="34057"/>
                    <a:pt x="103488" y="30780"/>
                    <a:pt x="98917" y="28525"/>
                  </a:cubicBezTo>
                  <a:lnTo>
                    <a:pt x="98917" y="28525"/>
                  </a:lnTo>
                  <a:cubicBezTo>
                    <a:pt x="96083" y="27132"/>
                    <a:pt x="92953" y="26159"/>
                    <a:pt x="89873" y="25703"/>
                  </a:cubicBezTo>
                  <a:lnTo>
                    <a:pt x="89873" y="25703"/>
                  </a:lnTo>
                  <a:cubicBezTo>
                    <a:pt x="86485" y="25210"/>
                    <a:pt x="83035" y="25247"/>
                    <a:pt x="79585" y="25839"/>
                  </a:cubicBezTo>
                  <a:lnTo>
                    <a:pt x="79585" y="25839"/>
                  </a:lnTo>
                  <a:cubicBezTo>
                    <a:pt x="75408" y="26541"/>
                    <a:pt x="71366" y="28007"/>
                    <a:pt x="67534" y="30201"/>
                  </a:cubicBezTo>
                  <a:lnTo>
                    <a:pt x="67534" y="30201"/>
                  </a:lnTo>
                  <a:cubicBezTo>
                    <a:pt x="66339" y="30891"/>
                    <a:pt x="65132" y="31654"/>
                    <a:pt x="63961" y="32394"/>
                  </a:cubicBezTo>
                  <a:lnTo>
                    <a:pt x="63961" y="32394"/>
                  </a:lnTo>
                  <a:cubicBezTo>
                    <a:pt x="59316" y="35326"/>
                    <a:pt x="54511" y="38370"/>
                    <a:pt x="48658" y="37815"/>
                  </a:cubicBezTo>
                  <a:lnTo>
                    <a:pt x="48658" y="37815"/>
                  </a:lnTo>
                  <a:cubicBezTo>
                    <a:pt x="40821" y="37064"/>
                    <a:pt x="35708" y="30201"/>
                    <a:pt x="33872" y="27280"/>
                  </a:cubicBezTo>
                  <a:lnTo>
                    <a:pt x="33872" y="27280"/>
                  </a:lnTo>
                  <a:cubicBezTo>
                    <a:pt x="32578" y="25223"/>
                    <a:pt x="31482" y="23042"/>
                    <a:pt x="30422" y="20935"/>
                  </a:cubicBezTo>
                  <a:lnTo>
                    <a:pt x="30422" y="20935"/>
                  </a:lnTo>
                  <a:lnTo>
                    <a:pt x="30311" y="20738"/>
                  </a:lnTo>
                  <a:cubicBezTo>
                    <a:pt x="28894" y="17916"/>
                    <a:pt x="27280" y="14725"/>
                    <a:pt x="25038" y="11879"/>
                  </a:cubicBezTo>
                  <a:lnTo>
                    <a:pt x="25038" y="11879"/>
                  </a:lnTo>
                  <a:cubicBezTo>
                    <a:pt x="21871" y="7862"/>
                    <a:pt x="17349" y="4498"/>
                    <a:pt x="12285" y="2416"/>
                  </a:cubicBezTo>
                  <a:lnTo>
                    <a:pt x="12285" y="2416"/>
                  </a:lnTo>
                  <a:cubicBezTo>
                    <a:pt x="10548" y="1701"/>
                    <a:pt x="8749" y="1134"/>
                    <a:pt x="6938" y="728"/>
                  </a:cubicBezTo>
                  <a:lnTo>
                    <a:pt x="6938" y="728"/>
                  </a:lnTo>
                  <a:cubicBezTo>
                    <a:pt x="4720" y="247"/>
                    <a:pt x="2416" y="1"/>
                    <a:pt x="136" y="1"/>
                  </a:cubicBezTo>
                  <a:lnTo>
                    <a:pt x="136" y="1"/>
                  </a:lnTo>
                  <a:cubicBezTo>
                    <a:pt x="87" y="1"/>
                    <a:pt x="50"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7"/>
            <p:cNvSpPr/>
            <p:nvPr/>
          </p:nvSpPr>
          <p:spPr>
            <a:xfrm>
              <a:off x="1896625" y="1838350"/>
              <a:ext cx="3850475" cy="2009350"/>
            </a:xfrm>
            <a:custGeom>
              <a:rect b="b" l="l" r="r" t="t"/>
              <a:pathLst>
                <a:path extrusionOk="0" h="80374" w="154019">
                  <a:moveTo>
                    <a:pt x="1" y="13"/>
                  </a:moveTo>
                  <a:lnTo>
                    <a:pt x="1" y="75"/>
                  </a:lnTo>
                  <a:cubicBezTo>
                    <a:pt x="2625" y="1"/>
                    <a:pt x="5287" y="235"/>
                    <a:pt x="7862" y="802"/>
                  </a:cubicBezTo>
                  <a:lnTo>
                    <a:pt x="7862" y="802"/>
                  </a:lnTo>
                  <a:cubicBezTo>
                    <a:pt x="15045" y="2403"/>
                    <a:pt x="21810" y="6654"/>
                    <a:pt x="25962" y="12174"/>
                  </a:cubicBezTo>
                  <a:lnTo>
                    <a:pt x="25962" y="12174"/>
                  </a:lnTo>
                  <a:cubicBezTo>
                    <a:pt x="28204" y="15144"/>
                    <a:pt x="29732" y="18458"/>
                    <a:pt x="31211" y="21662"/>
                  </a:cubicBezTo>
                  <a:lnTo>
                    <a:pt x="31211" y="21662"/>
                  </a:lnTo>
                  <a:cubicBezTo>
                    <a:pt x="32196" y="23781"/>
                    <a:pt x="33219" y="25974"/>
                    <a:pt x="34427" y="28056"/>
                  </a:cubicBezTo>
                  <a:lnTo>
                    <a:pt x="34427" y="28056"/>
                  </a:lnTo>
                  <a:cubicBezTo>
                    <a:pt x="36078" y="30903"/>
                    <a:pt x="38185" y="33404"/>
                    <a:pt x="40489" y="35277"/>
                  </a:cubicBezTo>
                  <a:lnTo>
                    <a:pt x="40489" y="35277"/>
                  </a:lnTo>
                  <a:cubicBezTo>
                    <a:pt x="43224" y="37482"/>
                    <a:pt x="46132" y="38776"/>
                    <a:pt x="49163" y="39096"/>
                  </a:cubicBezTo>
                  <a:lnTo>
                    <a:pt x="49163" y="39096"/>
                  </a:lnTo>
                  <a:cubicBezTo>
                    <a:pt x="55077" y="39713"/>
                    <a:pt x="59907" y="36608"/>
                    <a:pt x="64577" y="33601"/>
                  </a:cubicBezTo>
                  <a:lnTo>
                    <a:pt x="64577" y="33601"/>
                  </a:lnTo>
                  <a:cubicBezTo>
                    <a:pt x="65735" y="32850"/>
                    <a:pt x="66930" y="32086"/>
                    <a:pt x="68113" y="31396"/>
                  </a:cubicBezTo>
                  <a:lnTo>
                    <a:pt x="68113" y="31396"/>
                  </a:lnTo>
                  <a:cubicBezTo>
                    <a:pt x="75050" y="27342"/>
                    <a:pt x="82985" y="25641"/>
                    <a:pt x="90464" y="26615"/>
                  </a:cubicBezTo>
                  <a:lnTo>
                    <a:pt x="90464" y="26615"/>
                  </a:lnTo>
                  <a:cubicBezTo>
                    <a:pt x="98905" y="27711"/>
                    <a:pt x="106593" y="32418"/>
                    <a:pt x="110055" y="38628"/>
                  </a:cubicBezTo>
                  <a:lnTo>
                    <a:pt x="110055" y="38628"/>
                  </a:lnTo>
                  <a:cubicBezTo>
                    <a:pt x="112101" y="42312"/>
                    <a:pt x="112692" y="46366"/>
                    <a:pt x="113271" y="50284"/>
                  </a:cubicBezTo>
                  <a:lnTo>
                    <a:pt x="113271" y="50284"/>
                  </a:lnTo>
                  <a:cubicBezTo>
                    <a:pt x="113727" y="53439"/>
                    <a:pt x="114208" y="56679"/>
                    <a:pt x="115427" y="59759"/>
                  </a:cubicBezTo>
                  <a:lnTo>
                    <a:pt x="115427" y="59759"/>
                  </a:lnTo>
                  <a:cubicBezTo>
                    <a:pt x="118274" y="66906"/>
                    <a:pt x="125420" y="73276"/>
                    <a:pt x="134563" y="76812"/>
                  </a:cubicBezTo>
                  <a:lnTo>
                    <a:pt x="134563" y="76812"/>
                  </a:lnTo>
                  <a:cubicBezTo>
                    <a:pt x="135807" y="77293"/>
                    <a:pt x="137101" y="77724"/>
                    <a:pt x="138432" y="78118"/>
                  </a:cubicBezTo>
                  <a:lnTo>
                    <a:pt x="138432" y="78118"/>
                  </a:lnTo>
                  <a:cubicBezTo>
                    <a:pt x="143163" y="79486"/>
                    <a:pt x="148387" y="80238"/>
                    <a:pt x="154018" y="80373"/>
                  </a:cubicBezTo>
                  <a:lnTo>
                    <a:pt x="154018" y="80373"/>
                  </a:lnTo>
                  <a:lnTo>
                    <a:pt x="154018" y="80312"/>
                  </a:lnTo>
                  <a:cubicBezTo>
                    <a:pt x="146810" y="80164"/>
                    <a:pt x="140292" y="78968"/>
                    <a:pt x="134575" y="76763"/>
                  </a:cubicBezTo>
                  <a:lnTo>
                    <a:pt x="134575" y="76763"/>
                  </a:lnTo>
                  <a:cubicBezTo>
                    <a:pt x="125457" y="73239"/>
                    <a:pt x="118323" y="66869"/>
                    <a:pt x="115489" y="59735"/>
                  </a:cubicBezTo>
                  <a:lnTo>
                    <a:pt x="115489" y="59735"/>
                  </a:lnTo>
                  <a:cubicBezTo>
                    <a:pt x="114269" y="56679"/>
                    <a:pt x="113789" y="53426"/>
                    <a:pt x="113333" y="50284"/>
                  </a:cubicBezTo>
                  <a:lnTo>
                    <a:pt x="113333" y="50284"/>
                  </a:lnTo>
                  <a:cubicBezTo>
                    <a:pt x="112754" y="46354"/>
                    <a:pt x="112162" y="42300"/>
                    <a:pt x="110105" y="38604"/>
                  </a:cubicBezTo>
                  <a:lnTo>
                    <a:pt x="110105" y="38604"/>
                  </a:lnTo>
                  <a:cubicBezTo>
                    <a:pt x="106630" y="32381"/>
                    <a:pt x="98929" y="27662"/>
                    <a:pt x="90464" y="26566"/>
                  </a:cubicBezTo>
                  <a:lnTo>
                    <a:pt x="90464" y="26566"/>
                  </a:lnTo>
                  <a:cubicBezTo>
                    <a:pt x="82973" y="25592"/>
                    <a:pt x="75026" y="27293"/>
                    <a:pt x="68076" y="31346"/>
                  </a:cubicBezTo>
                  <a:lnTo>
                    <a:pt x="68076" y="31346"/>
                  </a:lnTo>
                  <a:cubicBezTo>
                    <a:pt x="66894" y="32036"/>
                    <a:pt x="65698" y="32813"/>
                    <a:pt x="64540" y="33552"/>
                  </a:cubicBezTo>
                  <a:lnTo>
                    <a:pt x="64540" y="33552"/>
                  </a:lnTo>
                  <a:cubicBezTo>
                    <a:pt x="59883" y="36558"/>
                    <a:pt x="55065" y="39663"/>
                    <a:pt x="49163" y="39035"/>
                  </a:cubicBezTo>
                  <a:lnTo>
                    <a:pt x="49163" y="39035"/>
                  </a:lnTo>
                  <a:cubicBezTo>
                    <a:pt x="43631" y="38456"/>
                    <a:pt x="38148" y="34340"/>
                    <a:pt x="34476" y="28044"/>
                  </a:cubicBezTo>
                  <a:lnTo>
                    <a:pt x="34476" y="28044"/>
                  </a:lnTo>
                  <a:cubicBezTo>
                    <a:pt x="33268" y="25962"/>
                    <a:pt x="32258" y="23769"/>
                    <a:pt x="31272" y="21649"/>
                  </a:cubicBezTo>
                  <a:lnTo>
                    <a:pt x="31272" y="21649"/>
                  </a:lnTo>
                  <a:cubicBezTo>
                    <a:pt x="29781" y="18433"/>
                    <a:pt x="28254" y="15119"/>
                    <a:pt x="26011" y="12150"/>
                  </a:cubicBezTo>
                  <a:lnTo>
                    <a:pt x="26011" y="12150"/>
                  </a:lnTo>
                  <a:cubicBezTo>
                    <a:pt x="23953" y="9414"/>
                    <a:pt x="21218" y="6938"/>
                    <a:pt x="18088" y="4966"/>
                  </a:cubicBezTo>
                  <a:lnTo>
                    <a:pt x="18088" y="4966"/>
                  </a:lnTo>
                  <a:cubicBezTo>
                    <a:pt x="14959" y="3007"/>
                    <a:pt x="11435" y="1553"/>
                    <a:pt x="7874" y="752"/>
                  </a:cubicBezTo>
                  <a:lnTo>
                    <a:pt x="7874" y="752"/>
                  </a:lnTo>
                  <a:cubicBezTo>
                    <a:pt x="5619" y="259"/>
                    <a:pt x="3278" y="1"/>
                    <a:pt x="949" y="1"/>
                  </a:cubicBezTo>
                  <a:lnTo>
                    <a:pt x="949" y="1"/>
                  </a:lnTo>
                  <a:cubicBezTo>
                    <a:pt x="629" y="1"/>
                    <a:pt x="321" y="13"/>
                    <a:pt x="1"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7"/>
            <p:cNvSpPr/>
            <p:nvPr/>
          </p:nvSpPr>
          <p:spPr>
            <a:xfrm>
              <a:off x="1896625" y="1858375"/>
              <a:ext cx="3850475" cy="1938500"/>
            </a:xfrm>
            <a:custGeom>
              <a:rect b="b" l="l" r="r" t="t"/>
              <a:pathLst>
                <a:path extrusionOk="0" h="77540" w="154019">
                  <a:moveTo>
                    <a:pt x="1" y="1"/>
                  </a:moveTo>
                  <a:lnTo>
                    <a:pt x="1" y="38"/>
                  </a:lnTo>
                  <a:cubicBezTo>
                    <a:pt x="2218" y="25"/>
                    <a:pt x="4461" y="235"/>
                    <a:pt x="6667" y="703"/>
                  </a:cubicBezTo>
                  <a:lnTo>
                    <a:pt x="6667" y="703"/>
                  </a:lnTo>
                  <a:cubicBezTo>
                    <a:pt x="13591" y="2157"/>
                    <a:pt x="19887" y="5976"/>
                    <a:pt x="23953" y="11176"/>
                  </a:cubicBezTo>
                  <a:lnTo>
                    <a:pt x="23953" y="11176"/>
                  </a:lnTo>
                  <a:cubicBezTo>
                    <a:pt x="25666" y="13357"/>
                    <a:pt x="26775" y="15858"/>
                    <a:pt x="27835" y="18273"/>
                  </a:cubicBezTo>
                  <a:lnTo>
                    <a:pt x="27835" y="18273"/>
                  </a:lnTo>
                  <a:cubicBezTo>
                    <a:pt x="28993" y="20885"/>
                    <a:pt x="30188" y="23596"/>
                    <a:pt x="32159" y="25900"/>
                  </a:cubicBezTo>
                  <a:lnTo>
                    <a:pt x="32159" y="25900"/>
                  </a:lnTo>
                  <a:cubicBezTo>
                    <a:pt x="32578" y="26381"/>
                    <a:pt x="33133" y="26800"/>
                    <a:pt x="33724" y="27255"/>
                  </a:cubicBezTo>
                  <a:lnTo>
                    <a:pt x="33724" y="27255"/>
                  </a:lnTo>
                  <a:cubicBezTo>
                    <a:pt x="34119" y="27564"/>
                    <a:pt x="34538" y="27884"/>
                    <a:pt x="34944" y="28241"/>
                  </a:cubicBezTo>
                  <a:lnTo>
                    <a:pt x="34944" y="28241"/>
                  </a:lnTo>
                  <a:cubicBezTo>
                    <a:pt x="36299" y="29449"/>
                    <a:pt x="37618" y="30915"/>
                    <a:pt x="38887" y="32332"/>
                  </a:cubicBezTo>
                  <a:lnTo>
                    <a:pt x="38887" y="32332"/>
                  </a:lnTo>
                  <a:cubicBezTo>
                    <a:pt x="39047" y="32504"/>
                    <a:pt x="39195" y="32665"/>
                    <a:pt x="39343" y="32837"/>
                  </a:cubicBezTo>
                  <a:lnTo>
                    <a:pt x="39343" y="32837"/>
                  </a:lnTo>
                  <a:cubicBezTo>
                    <a:pt x="40920" y="34562"/>
                    <a:pt x="42300" y="35954"/>
                    <a:pt x="43963" y="37076"/>
                  </a:cubicBezTo>
                  <a:lnTo>
                    <a:pt x="43963" y="37076"/>
                  </a:lnTo>
                  <a:cubicBezTo>
                    <a:pt x="45824" y="38332"/>
                    <a:pt x="48029" y="39084"/>
                    <a:pt x="50161" y="39183"/>
                  </a:cubicBezTo>
                  <a:lnTo>
                    <a:pt x="50161" y="39183"/>
                  </a:lnTo>
                  <a:cubicBezTo>
                    <a:pt x="55718" y="39454"/>
                    <a:pt x="60228" y="36805"/>
                    <a:pt x="64023" y="34303"/>
                  </a:cubicBezTo>
                  <a:lnTo>
                    <a:pt x="64023" y="34303"/>
                  </a:lnTo>
                  <a:cubicBezTo>
                    <a:pt x="64454" y="34020"/>
                    <a:pt x="64873" y="33737"/>
                    <a:pt x="65292" y="33465"/>
                  </a:cubicBezTo>
                  <a:lnTo>
                    <a:pt x="65292" y="33465"/>
                  </a:lnTo>
                  <a:cubicBezTo>
                    <a:pt x="66462" y="32677"/>
                    <a:pt x="67670" y="31876"/>
                    <a:pt x="68865" y="31149"/>
                  </a:cubicBezTo>
                  <a:lnTo>
                    <a:pt x="68865" y="31149"/>
                  </a:lnTo>
                  <a:cubicBezTo>
                    <a:pt x="75617" y="27046"/>
                    <a:pt x="83417" y="25149"/>
                    <a:pt x="90834" y="25777"/>
                  </a:cubicBezTo>
                  <a:lnTo>
                    <a:pt x="90834" y="25777"/>
                  </a:lnTo>
                  <a:cubicBezTo>
                    <a:pt x="98128" y="26405"/>
                    <a:pt x="104942" y="29634"/>
                    <a:pt x="109045" y="34402"/>
                  </a:cubicBezTo>
                  <a:lnTo>
                    <a:pt x="109045" y="34402"/>
                  </a:lnTo>
                  <a:cubicBezTo>
                    <a:pt x="109686" y="35153"/>
                    <a:pt x="110265" y="35930"/>
                    <a:pt x="110758" y="36743"/>
                  </a:cubicBezTo>
                  <a:lnTo>
                    <a:pt x="110758" y="36743"/>
                  </a:lnTo>
                  <a:cubicBezTo>
                    <a:pt x="113013" y="40427"/>
                    <a:pt x="113752" y="44592"/>
                    <a:pt x="114479" y="48621"/>
                  </a:cubicBezTo>
                  <a:lnTo>
                    <a:pt x="114479" y="48621"/>
                  </a:lnTo>
                  <a:cubicBezTo>
                    <a:pt x="114713" y="49988"/>
                    <a:pt x="114972" y="51393"/>
                    <a:pt x="115280" y="52773"/>
                  </a:cubicBezTo>
                  <a:lnTo>
                    <a:pt x="115280" y="52773"/>
                  </a:lnTo>
                  <a:cubicBezTo>
                    <a:pt x="115711" y="54757"/>
                    <a:pt x="116216" y="56371"/>
                    <a:pt x="116832" y="57862"/>
                  </a:cubicBezTo>
                  <a:lnTo>
                    <a:pt x="116832" y="57862"/>
                  </a:lnTo>
                  <a:cubicBezTo>
                    <a:pt x="118101" y="60868"/>
                    <a:pt x="120048" y="63665"/>
                    <a:pt x="122623" y="66166"/>
                  </a:cubicBezTo>
                  <a:lnTo>
                    <a:pt x="122623" y="66166"/>
                  </a:lnTo>
                  <a:cubicBezTo>
                    <a:pt x="126270" y="69690"/>
                    <a:pt x="131063" y="72537"/>
                    <a:pt x="136509" y="74397"/>
                  </a:cubicBezTo>
                  <a:lnTo>
                    <a:pt x="136509" y="74397"/>
                  </a:lnTo>
                  <a:cubicBezTo>
                    <a:pt x="137249" y="74656"/>
                    <a:pt x="138000" y="74890"/>
                    <a:pt x="138777" y="75124"/>
                  </a:cubicBezTo>
                  <a:lnTo>
                    <a:pt x="138777" y="75124"/>
                  </a:lnTo>
                  <a:cubicBezTo>
                    <a:pt x="139750" y="75408"/>
                    <a:pt x="140736" y="75654"/>
                    <a:pt x="141734" y="75888"/>
                  </a:cubicBezTo>
                  <a:lnTo>
                    <a:pt x="141734" y="75888"/>
                  </a:lnTo>
                  <a:cubicBezTo>
                    <a:pt x="145861" y="76837"/>
                    <a:pt x="150112" y="77317"/>
                    <a:pt x="154018" y="77539"/>
                  </a:cubicBezTo>
                  <a:lnTo>
                    <a:pt x="154018" y="77539"/>
                  </a:lnTo>
                  <a:lnTo>
                    <a:pt x="154018" y="77490"/>
                  </a:lnTo>
                  <a:cubicBezTo>
                    <a:pt x="150112" y="77256"/>
                    <a:pt x="145861" y="76788"/>
                    <a:pt x="141746" y="75839"/>
                  </a:cubicBezTo>
                  <a:lnTo>
                    <a:pt x="141746" y="75839"/>
                  </a:lnTo>
                  <a:cubicBezTo>
                    <a:pt x="139935" y="75420"/>
                    <a:pt x="138185" y="74927"/>
                    <a:pt x="136522" y="74348"/>
                  </a:cubicBezTo>
                  <a:lnTo>
                    <a:pt x="136522" y="74348"/>
                  </a:lnTo>
                  <a:cubicBezTo>
                    <a:pt x="131100" y="72487"/>
                    <a:pt x="126307" y="69653"/>
                    <a:pt x="122672" y="66129"/>
                  </a:cubicBezTo>
                  <a:lnTo>
                    <a:pt x="122672" y="66129"/>
                  </a:lnTo>
                  <a:cubicBezTo>
                    <a:pt x="120097" y="63641"/>
                    <a:pt x="118151" y="60856"/>
                    <a:pt x="116894" y="57850"/>
                  </a:cubicBezTo>
                  <a:lnTo>
                    <a:pt x="116894" y="57850"/>
                  </a:lnTo>
                  <a:cubicBezTo>
                    <a:pt x="116265" y="56359"/>
                    <a:pt x="115772" y="54745"/>
                    <a:pt x="115329" y="52773"/>
                  </a:cubicBezTo>
                  <a:lnTo>
                    <a:pt x="115329" y="52773"/>
                  </a:lnTo>
                  <a:cubicBezTo>
                    <a:pt x="115021" y="51393"/>
                    <a:pt x="114774" y="49988"/>
                    <a:pt x="114528" y="48621"/>
                  </a:cubicBezTo>
                  <a:lnTo>
                    <a:pt x="114528" y="48621"/>
                  </a:lnTo>
                  <a:cubicBezTo>
                    <a:pt x="113813" y="44579"/>
                    <a:pt x="113074" y="40402"/>
                    <a:pt x="110807" y="36718"/>
                  </a:cubicBezTo>
                  <a:lnTo>
                    <a:pt x="110807" y="36718"/>
                  </a:lnTo>
                  <a:cubicBezTo>
                    <a:pt x="110314" y="35905"/>
                    <a:pt x="109735" y="35117"/>
                    <a:pt x="109094" y="34377"/>
                  </a:cubicBezTo>
                  <a:lnTo>
                    <a:pt x="109094" y="34377"/>
                  </a:lnTo>
                  <a:cubicBezTo>
                    <a:pt x="104979" y="29597"/>
                    <a:pt x="98153" y="26356"/>
                    <a:pt x="90834" y="25728"/>
                  </a:cubicBezTo>
                  <a:lnTo>
                    <a:pt x="90834" y="25728"/>
                  </a:lnTo>
                  <a:cubicBezTo>
                    <a:pt x="83404" y="25087"/>
                    <a:pt x="75592" y="26997"/>
                    <a:pt x="68828" y="31112"/>
                  </a:cubicBezTo>
                  <a:lnTo>
                    <a:pt x="68828" y="31112"/>
                  </a:lnTo>
                  <a:cubicBezTo>
                    <a:pt x="67633" y="31839"/>
                    <a:pt x="66425" y="32640"/>
                    <a:pt x="65255" y="33416"/>
                  </a:cubicBezTo>
                  <a:lnTo>
                    <a:pt x="65255" y="33416"/>
                  </a:lnTo>
                  <a:cubicBezTo>
                    <a:pt x="64836" y="33700"/>
                    <a:pt x="64405" y="33983"/>
                    <a:pt x="63986" y="34254"/>
                  </a:cubicBezTo>
                  <a:lnTo>
                    <a:pt x="63986" y="34254"/>
                  </a:lnTo>
                  <a:cubicBezTo>
                    <a:pt x="60203" y="36755"/>
                    <a:pt x="55693" y="39392"/>
                    <a:pt x="50149" y="39133"/>
                  </a:cubicBezTo>
                  <a:lnTo>
                    <a:pt x="50149" y="39133"/>
                  </a:lnTo>
                  <a:cubicBezTo>
                    <a:pt x="48042" y="39022"/>
                    <a:pt x="45849" y="38283"/>
                    <a:pt x="44000" y="37026"/>
                  </a:cubicBezTo>
                  <a:lnTo>
                    <a:pt x="44000" y="37026"/>
                  </a:lnTo>
                  <a:cubicBezTo>
                    <a:pt x="42337" y="35917"/>
                    <a:pt x="40957" y="34537"/>
                    <a:pt x="39392" y="32800"/>
                  </a:cubicBezTo>
                  <a:lnTo>
                    <a:pt x="39392" y="32800"/>
                  </a:lnTo>
                  <a:cubicBezTo>
                    <a:pt x="39244" y="32640"/>
                    <a:pt x="39084" y="32467"/>
                    <a:pt x="38936" y="32295"/>
                  </a:cubicBezTo>
                  <a:lnTo>
                    <a:pt x="38936" y="32295"/>
                  </a:lnTo>
                  <a:cubicBezTo>
                    <a:pt x="37667" y="30878"/>
                    <a:pt x="36349" y="29412"/>
                    <a:pt x="34993" y="28217"/>
                  </a:cubicBezTo>
                  <a:lnTo>
                    <a:pt x="34993" y="28217"/>
                  </a:lnTo>
                  <a:cubicBezTo>
                    <a:pt x="34574" y="27847"/>
                    <a:pt x="34156" y="27527"/>
                    <a:pt x="33761" y="27219"/>
                  </a:cubicBezTo>
                  <a:lnTo>
                    <a:pt x="33761" y="27219"/>
                  </a:lnTo>
                  <a:cubicBezTo>
                    <a:pt x="33170" y="26763"/>
                    <a:pt x="32615" y="26344"/>
                    <a:pt x="32209" y="25863"/>
                  </a:cubicBezTo>
                  <a:lnTo>
                    <a:pt x="32209" y="25863"/>
                  </a:lnTo>
                  <a:cubicBezTo>
                    <a:pt x="30250" y="23571"/>
                    <a:pt x="29055" y="20861"/>
                    <a:pt x="27896" y="18249"/>
                  </a:cubicBezTo>
                  <a:lnTo>
                    <a:pt x="27896" y="18249"/>
                  </a:lnTo>
                  <a:cubicBezTo>
                    <a:pt x="26824" y="15834"/>
                    <a:pt x="25715" y="13332"/>
                    <a:pt x="24003" y="11139"/>
                  </a:cubicBezTo>
                  <a:lnTo>
                    <a:pt x="24003" y="11139"/>
                  </a:lnTo>
                  <a:cubicBezTo>
                    <a:pt x="22019" y="8613"/>
                    <a:pt x="19395" y="6321"/>
                    <a:pt x="16413" y="4510"/>
                  </a:cubicBezTo>
                  <a:lnTo>
                    <a:pt x="16413" y="4510"/>
                  </a:lnTo>
                  <a:cubicBezTo>
                    <a:pt x="13431" y="2699"/>
                    <a:pt x="10067" y="1368"/>
                    <a:pt x="6679" y="654"/>
                  </a:cubicBezTo>
                  <a:lnTo>
                    <a:pt x="6679" y="654"/>
                  </a:lnTo>
                  <a:cubicBezTo>
                    <a:pt x="4609" y="222"/>
                    <a:pt x="2465" y="1"/>
                    <a:pt x="321" y="1"/>
                  </a:cubicBezTo>
                  <a:lnTo>
                    <a:pt x="321" y="1"/>
                  </a:lnTo>
                  <a:cubicBezTo>
                    <a:pt x="222" y="1"/>
                    <a:pt x="112"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7"/>
            <p:cNvSpPr/>
            <p:nvPr/>
          </p:nvSpPr>
          <p:spPr>
            <a:xfrm>
              <a:off x="1896625" y="1878100"/>
              <a:ext cx="3850475" cy="1866100"/>
            </a:xfrm>
            <a:custGeom>
              <a:rect b="b" l="l" r="r" t="t"/>
              <a:pathLst>
                <a:path extrusionOk="0" h="74644" w="154019">
                  <a:moveTo>
                    <a:pt x="1" y="49"/>
                  </a:moveTo>
                  <a:cubicBezTo>
                    <a:pt x="1824" y="62"/>
                    <a:pt x="3660" y="247"/>
                    <a:pt x="5471" y="616"/>
                  </a:cubicBezTo>
                  <a:lnTo>
                    <a:pt x="5471" y="616"/>
                  </a:lnTo>
                  <a:cubicBezTo>
                    <a:pt x="12026" y="1910"/>
                    <a:pt x="18027" y="5397"/>
                    <a:pt x="21945" y="10178"/>
                  </a:cubicBezTo>
                  <a:lnTo>
                    <a:pt x="21945" y="10178"/>
                  </a:lnTo>
                  <a:cubicBezTo>
                    <a:pt x="24003" y="12703"/>
                    <a:pt x="25457" y="15537"/>
                    <a:pt x="26861" y="18273"/>
                  </a:cubicBezTo>
                  <a:lnTo>
                    <a:pt x="26861" y="18273"/>
                  </a:lnTo>
                  <a:cubicBezTo>
                    <a:pt x="27798" y="20084"/>
                    <a:pt x="28759" y="21957"/>
                    <a:pt x="29892" y="23731"/>
                  </a:cubicBezTo>
                  <a:lnTo>
                    <a:pt x="29892" y="23731"/>
                  </a:lnTo>
                  <a:lnTo>
                    <a:pt x="29905" y="23743"/>
                  </a:lnTo>
                  <a:lnTo>
                    <a:pt x="30028" y="23805"/>
                  </a:lnTo>
                  <a:cubicBezTo>
                    <a:pt x="31100" y="24261"/>
                    <a:pt x="32320" y="24778"/>
                    <a:pt x="33626" y="25653"/>
                  </a:cubicBezTo>
                  <a:lnTo>
                    <a:pt x="33626" y="25653"/>
                  </a:lnTo>
                  <a:cubicBezTo>
                    <a:pt x="35782" y="27095"/>
                    <a:pt x="37716" y="29424"/>
                    <a:pt x="38973" y="31062"/>
                  </a:cubicBezTo>
                  <a:lnTo>
                    <a:pt x="38973" y="31062"/>
                  </a:lnTo>
                  <a:cubicBezTo>
                    <a:pt x="39133" y="31272"/>
                    <a:pt x="39294" y="31481"/>
                    <a:pt x="39454" y="31678"/>
                  </a:cubicBezTo>
                  <a:lnTo>
                    <a:pt x="39454" y="31678"/>
                  </a:lnTo>
                  <a:cubicBezTo>
                    <a:pt x="40821" y="33465"/>
                    <a:pt x="42128" y="35141"/>
                    <a:pt x="43852" y="36570"/>
                  </a:cubicBezTo>
                  <a:lnTo>
                    <a:pt x="43852" y="36570"/>
                  </a:lnTo>
                  <a:cubicBezTo>
                    <a:pt x="45910" y="38258"/>
                    <a:pt x="48633" y="39268"/>
                    <a:pt x="51147" y="39281"/>
                  </a:cubicBezTo>
                  <a:lnTo>
                    <a:pt x="51147" y="39281"/>
                  </a:lnTo>
                  <a:cubicBezTo>
                    <a:pt x="56519" y="39318"/>
                    <a:pt x="60905" y="36829"/>
                    <a:pt x="64836" y="34143"/>
                  </a:cubicBezTo>
                  <a:lnTo>
                    <a:pt x="64836" y="34143"/>
                  </a:lnTo>
                  <a:cubicBezTo>
                    <a:pt x="65218" y="33884"/>
                    <a:pt x="65600" y="33613"/>
                    <a:pt x="65982" y="33354"/>
                  </a:cubicBezTo>
                  <a:lnTo>
                    <a:pt x="65982" y="33354"/>
                  </a:lnTo>
                  <a:cubicBezTo>
                    <a:pt x="67165" y="32529"/>
                    <a:pt x="68397" y="31691"/>
                    <a:pt x="69604" y="30927"/>
                  </a:cubicBezTo>
                  <a:lnTo>
                    <a:pt x="69604" y="30927"/>
                  </a:lnTo>
                  <a:cubicBezTo>
                    <a:pt x="76184" y="26775"/>
                    <a:pt x="83860" y="24655"/>
                    <a:pt x="91204" y="24963"/>
                  </a:cubicBezTo>
                  <a:lnTo>
                    <a:pt x="91204" y="24963"/>
                  </a:lnTo>
                  <a:cubicBezTo>
                    <a:pt x="98633" y="25271"/>
                    <a:pt x="105349" y="28056"/>
                    <a:pt x="109636" y="32603"/>
                  </a:cubicBezTo>
                  <a:lnTo>
                    <a:pt x="109636" y="32603"/>
                  </a:lnTo>
                  <a:cubicBezTo>
                    <a:pt x="110314" y="33305"/>
                    <a:pt x="110930" y="34069"/>
                    <a:pt x="111460" y="34870"/>
                  </a:cubicBezTo>
                  <a:lnTo>
                    <a:pt x="111460" y="34870"/>
                  </a:lnTo>
                  <a:cubicBezTo>
                    <a:pt x="113924" y="38541"/>
                    <a:pt x="114824" y="42842"/>
                    <a:pt x="115699" y="46982"/>
                  </a:cubicBezTo>
                  <a:lnTo>
                    <a:pt x="115699" y="46982"/>
                  </a:lnTo>
                  <a:cubicBezTo>
                    <a:pt x="115957" y="48263"/>
                    <a:pt x="116241" y="49581"/>
                    <a:pt x="116561" y="50875"/>
                  </a:cubicBezTo>
                  <a:lnTo>
                    <a:pt x="116561" y="50875"/>
                  </a:lnTo>
                  <a:cubicBezTo>
                    <a:pt x="117054" y="52871"/>
                    <a:pt x="117584" y="54485"/>
                    <a:pt x="118249" y="55989"/>
                  </a:cubicBezTo>
                  <a:lnTo>
                    <a:pt x="118249" y="55989"/>
                  </a:lnTo>
                  <a:cubicBezTo>
                    <a:pt x="119604" y="59057"/>
                    <a:pt x="121625" y="61841"/>
                    <a:pt x="124262" y="64256"/>
                  </a:cubicBezTo>
                  <a:lnTo>
                    <a:pt x="124262" y="64256"/>
                  </a:lnTo>
                  <a:cubicBezTo>
                    <a:pt x="127946" y="67645"/>
                    <a:pt x="132862" y="70318"/>
                    <a:pt x="138456" y="72006"/>
                  </a:cubicBezTo>
                  <a:lnTo>
                    <a:pt x="138456" y="72006"/>
                  </a:lnTo>
                  <a:cubicBezTo>
                    <a:pt x="138629" y="72056"/>
                    <a:pt x="138801" y="72105"/>
                    <a:pt x="138974" y="72154"/>
                  </a:cubicBezTo>
                  <a:lnTo>
                    <a:pt x="138974" y="72154"/>
                  </a:lnTo>
                  <a:cubicBezTo>
                    <a:pt x="140477" y="72598"/>
                    <a:pt x="142079" y="72980"/>
                    <a:pt x="143742" y="73312"/>
                  </a:cubicBezTo>
                  <a:lnTo>
                    <a:pt x="143742" y="73312"/>
                  </a:lnTo>
                  <a:cubicBezTo>
                    <a:pt x="147069" y="73965"/>
                    <a:pt x="150556" y="74372"/>
                    <a:pt x="154018" y="74643"/>
                  </a:cubicBezTo>
                  <a:lnTo>
                    <a:pt x="154018" y="74643"/>
                  </a:lnTo>
                  <a:lnTo>
                    <a:pt x="154018" y="74594"/>
                  </a:lnTo>
                  <a:cubicBezTo>
                    <a:pt x="150556" y="74323"/>
                    <a:pt x="147069" y="73916"/>
                    <a:pt x="143742" y="73263"/>
                  </a:cubicBezTo>
                  <a:lnTo>
                    <a:pt x="143742" y="73263"/>
                  </a:lnTo>
                  <a:cubicBezTo>
                    <a:pt x="141894" y="72894"/>
                    <a:pt x="140120" y="72462"/>
                    <a:pt x="138469" y="71957"/>
                  </a:cubicBezTo>
                  <a:lnTo>
                    <a:pt x="138469" y="71957"/>
                  </a:lnTo>
                  <a:cubicBezTo>
                    <a:pt x="132887" y="70281"/>
                    <a:pt x="127983" y="67608"/>
                    <a:pt x="124299" y="64232"/>
                  </a:cubicBezTo>
                  <a:lnTo>
                    <a:pt x="124299" y="64232"/>
                  </a:lnTo>
                  <a:cubicBezTo>
                    <a:pt x="121674" y="61817"/>
                    <a:pt x="119654" y="59044"/>
                    <a:pt x="118298" y="55976"/>
                  </a:cubicBezTo>
                  <a:lnTo>
                    <a:pt x="118298" y="55976"/>
                  </a:lnTo>
                  <a:cubicBezTo>
                    <a:pt x="117645" y="54473"/>
                    <a:pt x="117103" y="52859"/>
                    <a:pt x="116610" y="50863"/>
                  </a:cubicBezTo>
                  <a:lnTo>
                    <a:pt x="116610" y="50863"/>
                  </a:lnTo>
                  <a:cubicBezTo>
                    <a:pt x="116302" y="49581"/>
                    <a:pt x="116019" y="48263"/>
                    <a:pt x="115760" y="46982"/>
                  </a:cubicBezTo>
                  <a:lnTo>
                    <a:pt x="115760" y="46982"/>
                  </a:lnTo>
                  <a:cubicBezTo>
                    <a:pt x="114885" y="42829"/>
                    <a:pt x="113986" y="38529"/>
                    <a:pt x="111509" y="34845"/>
                  </a:cubicBezTo>
                  <a:lnTo>
                    <a:pt x="111509" y="34845"/>
                  </a:lnTo>
                  <a:cubicBezTo>
                    <a:pt x="110979" y="34044"/>
                    <a:pt x="110363" y="33280"/>
                    <a:pt x="109686" y="32566"/>
                  </a:cubicBezTo>
                  <a:lnTo>
                    <a:pt x="109686" y="32566"/>
                  </a:lnTo>
                  <a:cubicBezTo>
                    <a:pt x="107480" y="30237"/>
                    <a:pt x="104659" y="28364"/>
                    <a:pt x="101307" y="27033"/>
                  </a:cubicBezTo>
                  <a:lnTo>
                    <a:pt x="101307" y="27033"/>
                  </a:lnTo>
                  <a:cubicBezTo>
                    <a:pt x="98190" y="25789"/>
                    <a:pt x="94703" y="25062"/>
                    <a:pt x="91204" y="24914"/>
                  </a:cubicBezTo>
                  <a:lnTo>
                    <a:pt x="91204" y="24914"/>
                  </a:lnTo>
                  <a:cubicBezTo>
                    <a:pt x="83848" y="24606"/>
                    <a:pt x="76159" y="26725"/>
                    <a:pt x="69567" y="30878"/>
                  </a:cubicBezTo>
                  <a:lnTo>
                    <a:pt x="69567" y="30878"/>
                  </a:lnTo>
                  <a:cubicBezTo>
                    <a:pt x="68347" y="31641"/>
                    <a:pt x="67128" y="32492"/>
                    <a:pt x="65945" y="33305"/>
                  </a:cubicBezTo>
                  <a:lnTo>
                    <a:pt x="65945" y="33305"/>
                  </a:lnTo>
                  <a:cubicBezTo>
                    <a:pt x="65563" y="33576"/>
                    <a:pt x="65181" y="33835"/>
                    <a:pt x="64799" y="34106"/>
                  </a:cubicBezTo>
                  <a:lnTo>
                    <a:pt x="64799" y="34106"/>
                  </a:lnTo>
                  <a:cubicBezTo>
                    <a:pt x="60868" y="36779"/>
                    <a:pt x="56494" y="39268"/>
                    <a:pt x="51147" y="39231"/>
                  </a:cubicBezTo>
                  <a:lnTo>
                    <a:pt x="51147" y="39231"/>
                  </a:lnTo>
                  <a:cubicBezTo>
                    <a:pt x="48646" y="39219"/>
                    <a:pt x="45935" y="38209"/>
                    <a:pt x="43902" y="36533"/>
                  </a:cubicBezTo>
                  <a:lnTo>
                    <a:pt x="43902" y="36533"/>
                  </a:lnTo>
                  <a:cubicBezTo>
                    <a:pt x="42164" y="35116"/>
                    <a:pt x="40871" y="33428"/>
                    <a:pt x="39503" y="31654"/>
                  </a:cubicBezTo>
                  <a:lnTo>
                    <a:pt x="39503" y="31654"/>
                  </a:lnTo>
                  <a:cubicBezTo>
                    <a:pt x="39343" y="31444"/>
                    <a:pt x="39183" y="31247"/>
                    <a:pt x="39023" y="31038"/>
                  </a:cubicBezTo>
                  <a:lnTo>
                    <a:pt x="39023" y="31038"/>
                  </a:lnTo>
                  <a:cubicBezTo>
                    <a:pt x="37753" y="29399"/>
                    <a:pt x="35831" y="27058"/>
                    <a:pt x="33650" y="25616"/>
                  </a:cubicBezTo>
                  <a:lnTo>
                    <a:pt x="33650" y="25616"/>
                  </a:lnTo>
                  <a:cubicBezTo>
                    <a:pt x="32344" y="24741"/>
                    <a:pt x="31124" y="24212"/>
                    <a:pt x="30053" y="23756"/>
                  </a:cubicBezTo>
                  <a:lnTo>
                    <a:pt x="30053" y="23756"/>
                  </a:lnTo>
                  <a:lnTo>
                    <a:pt x="29942" y="23706"/>
                  </a:lnTo>
                  <a:cubicBezTo>
                    <a:pt x="28808" y="21932"/>
                    <a:pt x="27847" y="20059"/>
                    <a:pt x="26923" y="18248"/>
                  </a:cubicBezTo>
                  <a:lnTo>
                    <a:pt x="26923" y="18248"/>
                  </a:lnTo>
                  <a:cubicBezTo>
                    <a:pt x="25518" y="15513"/>
                    <a:pt x="24052" y="12679"/>
                    <a:pt x="21994" y="10153"/>
                  </a:cubicBezTo>
                  <a:lnTo>
                    <a:pt x="21994" y="10153"/>
                  </a:lnTo>
                  <a:cubicBezTo>
                    <a:pt x="20085" y="7824"/>
                    <a:pt x="17571" y="5717"/>
                    <a:pt x="14737" y="4066"/>
                  </a:cubicBezTo>
                  <a:lnTo>
                    <a:pt x="14737" y="4066"/>
                  </a:lnTo>
                  <a:cubicBezTo>
                    <a:pt x="11891" y="2403"/>
                    <a:pt x="8700" y="1195"/>
                    <a:pt x="5484" y="555"/>
                  </a:cubicBezTo>
                  <a:lnTo>
                    <a:pt x="5484" y="555"/>
                  </a:lnTo>
                  <a:cubicBezTo>
                    <a:pt x="3697" y="210"/>
                    <a:pt x="1849"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7"/>
            <p:cNvSpPr/>
            <p:nvPr/>
          </p:nvSpPr>
          <p:spPr>
            <a:xfrm>
              <a:off x="1896625" y="1898125"/>
              <a:ext cx="3850475" cy="1792775"/>
            </a:xfrm>
            <a:custGeom>
              <a:rect b="b" l="l" r="r" t="t"/>
              <a:pathLst>
                <a:path extrusionOk="0" h="71711" w="154019">
                  <a:moveTo>
                    <a:pt x="1" y="49"/>
                  </a:moveTo>
                  <a:cubicBezTo>
                    <a:pt x="1430" y="99"/>
                    <a:pt x="2859" y="246"/>
                    <a:pt x="4276" y="505"/>
                  </a:cubicBezTo>
                  <a:lnTo>
                    <a:pt x="4276" y="505"/>
                  </a:lnTo>
                  <a:cubicBezTo>
                    <a:pt x="10462" y="1639"/>
                    <a:pt x="16166" y="4793"/>
                    <a:pt x="19937" y="9179"/>
                  </a:cubicBezTo>
                  <a:lnTo>
                    <a:pt x="19937" y="9179"/>
                  </a:lnTo>
                  <a:cubicBezTo>
                    <a:pt x="21908" y="11484"/>
                    <a:pt x="23325" y="14071"/>
                    <a:pt x="24693" y="16572"/>
                  </a:cubicBezTo>
                  <a:lnTo>
                    <a:pt x="24693" y="16572"/>
                  </a:lnTo>
                  <a:cubicBezTo>
                    <a:pt x="25592" y="18236"/>
                    <a:pt x="26529" y="19948"/>
                    <a:pt x="27625" y="21575"/>
                  </a:cubicBezTo>
                  <a:lnTo>
                    <a:pt x="27625" y="21575"/>
                  </a:lnTo>
                  <a:lnTo>
                    <a:pt x="27638" y="21575"/>
                  </a:lnTo>
                  <a:lnTo>
                    <a:pt x="27650" y="21587"/>
                  </a:lnTo>
                  <a:cubicBezTo>
                    <a:pt x="29005" y="21809"/>
                    <a:pt x="30582" y="22129"/>
                    <a:pt x="32295" y="23041"/>
                  </a:cubicBezTo>
                  <a:lnTo>
                    <a:pt x="32295" y="23041"/>
                  </a:lnTo>
                  <a:cubicBezTo>
                    <a:pt x="34414" y="24175"/>
                    <a:pt x="36534" y="26269"/>
                    <a:pt x="38604" y="29276"/>
                  </a:cubicBezTo>
                  <a:lnTo>
                    <a:pt x="38604" y="29276"/>
                  </a:lnTo>
                  <a:cubicBezTo>
                    <a:pt x="38961" y="29793"/>
                    <a:pt x="39306" y="30311"/>
                    <a:pt x="39639" y="30804"/>
                  </a:cubicBezTo>
                  <a:lnTo>
                    <a:pt x="39639" y="30804"/>
                  </a:lnTo>
                  <a:cubicBezTo>
                    <a:pt x="40895" y="32701"/>
                    <a:pt x="42091" y="34475"/>
                    <a:pt x="43754" y="36052"/>
                  </a:cubicBezTo>
                  <a:lnTo>
                    <a:pt x="43754" y="36052"/>
                  </a:lnTo>
                  <a:cubicBezTo>
                    <a:pt x="46009" y="38184"/>
                    <a:pt x="49225" y="39465"/>
                    <a:pt x="52145" y="39379"/>
                  </a:cubicBezTo>
                  <a:lnTo>
                    <a:pt x="52145" y="39379"/>
                  </a:lnTo>
                  <a:cubicBezTo>
                    <a:pt x="57529" y="39219"/>
                    <a:pt x="61817" y="36693"/>
                    <a:pt x="65649" y="33970"/>
                  </a:cubicBezTo>
                  <a:lnTo>
                    <a:pt x="65649" y="33970"/>
                  </a:lnTo>
                  <a:cubicBezTo>
                    <a:pt x="65994" y="33724"/>
                    <a:pt x="66339" y="33477"/>
                    <a:pt x="66684" y="33231"/>
                  </a:cubicBezTo>
                  <a:lnTo>
                    <a:pt x="66684" y="33231"/>
                  </a:lnTo>
                  <a:cubicBezTo>
                    <a:pt x="67879" y="32381"/>
                    <a:pt x="69111" y="31494"/>
                    <a:pt x="70344" y="30693"/>
                  </a:cubicBezTo>
                  <a:lnTo>
                    <a:pt x="70344" y="30693"/>
                  </a:lnTo>
                  <a:cubicBezTo>
                    <a:pt x="76763" y="26491"/>
                    <a:pt x="84304" y="24162"/>
                    <a:pt x="91573" y="24125"/>
                  </a:cubicBezTo>
                  <a:lnTo>
                    <a:pt x="91573" y="24125"/>
                  </a:lnTo>
                  <a:cubicBezTo>
                    <a:pt x="99040" y="24101"/>
                    <a:pt x="105841" y="26528"/>
                    <a:pt x="110240" y="30779"/>
                  </a:cubicBezTo>
                  <a:lnTo>
                    <a:pt x="110240" y="30779"/>
                  </a:lnTo>
                  <a:cubicBezTo>
                    <a:pt x="110943" y="31457"/>
                    <a:pt x="111596" y="32196"/>
                    <a:pt x="112162" y="32984"/>
                  </a:cubicBezTo>
                  <a:lnTo>
                    <a:pt x="112162" y="32984"/>
                  </a:lnTo>
                  <a:cubicBezTo>
                    <a:pt x="114848" y="36656"/>
                    <a:pt x="115908" y="41067"/>
                    <a:pt x="116931" y="45343"/>
                  </a:cubicBezTo>
                  <a:lnTo>
                    <a:pt x="116931" y="45343"/>
                  </a:lnTo>
                  <a:cubicBezTo>
                    <a:pt x="117226" y="46538"/>
                    <a:pt x="117522" y="47770"/>
                    <a:pt x="117842" y="48965"/>
                  </a:cubicBezTo>
                  <a:lnTo>
                    <a:pt x="117842" y="48965"/>
                  </a:lnTo>
                  <a:cubicBezTo>
                    <a:pt x="118385" y="50961"/>
                    <a:pt x="118964" y="52600"/>
                    <a:pt x="119654" y="54091"/>
                  </a:cubicBezTo>
                  <a:lnTo>
                    <a:pt x="119654" y="54091"/>
                  </a:lnTo>
                  <a:cubicBezTo>
                    <a:pt x="121095" y="57196"/>
                    <a:pt x="123252" y="60042"/>
                    <a:pt x="125888" y="62346"/>
                  </a:cubicBezTo>
                  <a:lnTo>
                    <a:pt x="125888" y="62346"/>
                  </a:lnTo>
                  <a:cubicBezTo>
                    <a:pt x="129400" y="65390"/>
                    <a:pt x="133823" y="67706"/>
                    <a:pt x="139085" y="69234"/>
                  </a:cubicBezTo>
                  <a:lnTo>
                    <a:pt x="139085" y="69234"/>
                  </a:lnTo>
                  <a:cubicBezTo>
                    <a:pt x="139516" y="69357"/>
                    <a:pt x="139959" y="69480"/>
                    <a:pt x="140403" y="69591"/>
                  </a:cubicBezTo>
                  <a:lnTo>
                    <a:pt x="140403" y="69591"/>
                  </a:lnTo>
                  <a:cubicBezTo>
                    <a:pt x="142079" y="70035"/>
                    <a:pt x="143828" y="70404"/>
                    <a:pt x="145738" y="70725"/>
                  </a:cubicBezTo>
                  <a:lnTo>
                    <a:pt x="145738" y="70725"/>
                  </a:lnTo>
                  <a:cubicBezTo>
                    <a:pt x="148437" y="71168"/>
                    <a:pt x="151221" y="71464"/>
                    <a:pt x="154018" y="71711"/>
                  </a:cubicBezTo>
                  <a:lnTo>
                    <a:pt x="154018" y="71711"/>
                  </a:lnTo>
                  <a:lnTo>
                    <a:pt x="154018" y="71661"/>
                  </a:lnTo>
                  <a:cubicBezTo>
                    <a:pt x="151221" y="71415"/>
                    <a:pt x="148437" y="71119"/>
                    <a:pt x="145738" y="70676"/>
                  </a:cubicBezTo>
                  <a:lnTo>
                    <a:pt x="145738" y="70676"/>
                  </a:lnTo>
                  <a:cubicBezTo>
                    <a:pt x="143828" y="70355"/>
                    <a:pt x="142091" y="69986"/>
                    <a:pt x="140415" y="69542"/>
                  </a:cubicBezTo>
                  <a:lnTo>
                    <a:pt x="140415" y="69542"/>
                  </a:lnTo>
                  <a:cubicBezTo>
                    <a:pt x="134587" y="68039"/>
                    <a:pt x="129720" y="65599"/>
                    <a:pt x="125925" y="62309"/>
                  </a:cubicBezTo>
                  <a:lnTo>
                    <a:pt x="125925" y="62309"/>
                  </a:lnTo>
                  <a:cubicBezTo>
                    <a:pt x="123289" y="60018"/>
                    <a:pt x="121145" y="57171"/>
                    <a:pt x="119715" y="54079"/>
                  </a:cubicBezTo>
                  <a:lnTo>
                    <a:pt x="119715" y="54079"/>
                  </a:lnTo>
                  <a:cubicBezTo>
                    <a:pt x="119013" y="52588"/>
                    <a:pt x="118446" y="50949"/>
                    <a:pt x="117904" y="48953"/>
                  </a:cubicBezTo>
                  <a:lnTo>
                    <a:pt x="117904" y="48953"/>
                  </a:lnTo>
                  <a:cubicBezTo>
                    <a:pt x="117571" y="47758"/>
                    <a:pt x="117276" y="46526"/>
                    <a:pt x="116992" y="45343"/>
                  </a:cubicBezTo>
                  <a:lnTo>
                    <a:pt x="116992" y="45343"/>
                  </a:lnTo>
                  <a:cubicBezTo>
                    <a:pt x="115970" y="41067"/>
                    <a:pt x="114910" y="36644"/>
                    <a:pt x="112212" y="32947"/>
                  </a:cubicBezTo>
                  <a:lnTo>
                    <a:pt x="112212" y="32947"/>
                  </a:lnTo>
                  <a:cubicBezTo>
                    <a:pt x="111645" y="32171"/>
                    <a:pt x="110992" y="31432"/>
                    <a:pt x="110277" y="30742"/>
                  </a:cubicBezTo>
                  <a:lnTo>
                    <a:pt x="110277" y="30742"/>
                  </a:lnTo>
                  <a:cubicBezTo>
                    <a:pt x="107973" y="28512"/>
                    <a:pt x="105078" y="26811"/>
                    <a:pt x="101677" y="25653"/>
                  </a:cubicBezTo>
                  <a:lnTo>
                    <a:pt x="101677" y="25653"/>
                  </a:lnTo>
                  <a:cubicBezTo>
                    <a:pt x="98572" y="24606"/>
                    <a:pt x="95073" y="24064"/>
                    <a:pt x="91561" y="24076"/>
                  </a:cubicBezTo>
                  <a:lnTo>
                    <a:pt x="91561" y="24076"/>
                  </a:lnTo>
                  <a:cubicBezTo>
                    <a:pt x="84279" y="24101"/>
                    <a:pt x="76738" y="26442"/>
                    <a:pt x="70307" y="30643"/>
                  </a:cubicBezTo>
                  <a:lnTo>
                    <a:pt x="70307" y="30643"/>
                  </a:lnTo>
                  <a:cubicBezTo>
                    <a:pt x="69074" y="31444"/>
                    <a:pt x="67842" y="32331"/>
                    <a:pt x="66635" y="33194"/>
                  </a:cubicBezTo>
                  <a:lnTo>
                    <a:pt x="66635" y="33194"/>
                  </a:lnTo>
                  <a:cubicBezTo>
                    <a:pt x="66302" y="33440"/>
                    <a:pt x="65957" y="33687"/>
                    <a:pt x="65612" y="33933"/>
                  </a:cubicBezTo>
                  <a:lnTo>
                    <a:pt x="65612" y="33933"/>
                  </a:lnTo>
                  <a:cubicBezTo>
                    <a:pt x="61780" y="36644"/>
                    <a:pt x="57505" y="39170"/>
                    <a:pt x="52132" y="39330"/>
                  </a:cubicBezTo>
                  <a:lnTo>
                    <a:pt x="52132" y="39330"/>
                  </a:lnTo>
                  <a:cubicBezTo>
                    <a:pt x="49237" y="39404"/>
                    <a:pt x="46046" y="38135"/>
                    <a:pt x="43791" y="36015"/>
                  </a:cubicBezTo>
                  <a:lnTo>
                    <a:pt x="43791" y="36015"/>
                  </a:lnTo>
                  <a:cubicBezTo>
                    <a:pt x="42140" y="34451"/>
                    <a:pt x="40945" y="32664"/>
                    <a:pt x="39688" y="30779"/>
                  </a:cubicBezTo>
                  <a:lnTo>
                    <a:pt x="39688" y="30779"/>
                  </a:lnTo>
                  <a:cubicBezTo>
                    <a:pt x="39355" y="30286"/>
                    <a:pt x="39010" y="29769"/>
                    <a:pt x="38653" y="29251"/>
                  </a:cubicBezTo>
                  <a:lnTo>
                    <a:pt x="38653" y="29251"/>
                  </a:lnTo>
                  <a:cubicBezTo>
                    <a:pt x="36583" y="26232"/>
                    <a:pt x="34451" y="24125"/>
                    <a:pt x="32320" y="23004"/>
                  </a:cubicBezTo>
                  <a:lnTo>
                    <a:pt x="32320" y="23004"/>
                  </a:lnTo>
                  <a:cubicBezTo>
                    <a:pt x="30607" y="22092"/>
                    <a:pt x="29030" y="21760"/>
                    <a:pt x="27675" y="21538"/>
                  </a:cubicBezTo>
                  <a:lnTo>
                    <a:pt x="27675" y="21538"/>
                  </a:lnTo>
                  <a:cubicBezTo>
                    <a:pt x="26578" y="19911"/>
                    <a:pt x="25654" y="18211"/>
                    <a:pt x="24742" y="16548"/>
                  </a:cubicBezTo>
                  <a:lnTo>
                    <a:pt x="24742" y="16548"/>
                  </a:lnTo>
                  <a:cubicBezTo>
                    <a:pt x="23374" y="14046"/>
                    <a:pt x="21957" y="11459"/>
                    <a:pt x="19974" y="9142"/>
                  </a:cubicBezTo>
                  <a:lnTo>
                    <a:pt x="19974" y="9142"/>
                  </a:lnTo>
                  <a:cubicBezTo>
                    <a:pt x="18150" y="7011"/>
                    <a:pt x="15760" y="5101"/>
                    <a:pt x="13074" y="3598"/>
                  </a:cubicBezTo>
                  <a:lnTo>
                    <a:pt x="13074" y="3598"/>
                  </a:lnTo>
                  <a:cubicBezTo>
                    <a:pt x="10363" y="2095"/>
                    <a:pt x="7332" y="1010"/>
                    <a:pt x="4288" y="456"/>
                  </a:cubicBezTo>
                  <a:lnTo>
                    <a:pt x="4288" y="456"/>
                  </a:lnTo>
                  <a:cubicBezTo>
                    <a:pt x="2872" y="197"/>
                    <a:pt x="1430" y="4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7"/>
            <p:cNvSpPr/>
            <p:nvPr/>
          </p:nvSpPr>
          <p:spPr>
            <a:xfrm>
              <a:off x="1896625" y="1918450"/>
              <a:ext cx="3850475" cy="1719475"/>
            </a:xfrm>
            <a:custGeom>
              <a:rect b="b" l="l" r="r" t="t"/>
              <a:pathLst>
                <a:path extrusionOk="0" h="68779" w="154019">
                  <a:moveTo>
                    <a:pt x="1" y="62"/>
                  </a:moveTo>
                  <a:cubicBezTo>
                    <a:pt x="1036" y="111"/>
                    <a:pt x="2071" y="222"/>
                    <a:pt x="3093" y="395"/>
                  </a:cubicBezTo>
                  <a:lnTo>
                    <a:pt x="3093" y="395"/>
                  </a:lnTo>
                  <a:cubicBezTo>
                    <a:pt x="8909" y="1356"/>
                    <a:pt x="14306" y="4189"/>
                    <a:pt x="17916" y="8157"/>
                  </a:cubicBezTo>
                  <a:lnTo>
                    <a:pt x="17916" y="8157"/>
                  </a:lnTo>
                  <a:cubicBezTo>
                    <a:pt x="19813" y="10239"/>
                    <a:pt x="21193" y="12593"/>
                    <a:pt x="22512" y="14860"/>
                  </a:cubicBezTo>
                  <a:lnTo>
                    <a:pt x="22512" y="14860"/>
                  </a:lnTo>
                  <a:cubicBezTo>
                    <a:pt x="23399" y="16363"/>
                    <a:pt x="24311" y="17916"/>
                    <a:pt x="25358" y="19394"/>
                  </a:cubicBezTo>
                  <a:lnTo>
                    <a:pt x="25358" y="19394"/>
                  </a:lnTo>
                  <a:lnTo>
                    <a:pt x="25370" y="19406"/>
                  </a:lnTo>
                  <a:lnTo>
                    <a:pt x="25395" y="19406"/>
                  </a:lnTo>
                  <a:cubicBezTo>
                    <a:pt x="26997" y="19394"/>
                    <a:pt x="28919" y="19517"/>
                    <a:pt x="30964" y="20429"/>
                  </a:cubicBezTo>
                  <a:lnTo>
                    <a:pt x="30964" y="20429"/>
                  </a:lnTo>
                  <a:cubicBezTo>
                    <a:pt x="34205" y="21858"/>
                    <a:pt x="36706" y="25062"/>
                    <a:pt x="38234" y="27489"/>
                  </a:cubicBezTo>
                  <a:lnTo>
                    <a:pt x="38234" y="27489"/>
                  </a:lnTo>
                  <a:cubicBezTo>
                    <a:pt x="38702" y="28241"/>
                    <a:pt x="39158" y="28992"/>
                    <a:pt x="39589" y="29732"/>
                  </a:cubicBezTo>
                  <a:lnTo>
                    <a:pt x="39589" y="29732"/>
                  </a:lnTo>
                  <a:cubicBezTo>
                    <a:pt x="40809" y="31802"/>
                    <a:pt x="41967" y="33761"/>
                    <a:pt x="43655" y="35523"/>
                  </a:cubicBezTo>
                  <a:lnTo>
                    <a:pt x="43655" y="35523"/>
                  </a:lnTo>
                  <a:cubicBezTo>
                    <a:pt x="46107" y="38098"/>
                    <a:pt x="49828" y="39650"/>
                    <a:pt x="53131" y="39453"/>
                  </a:cubicBezTo>
                  <a:lnTo>
                    <a:pt x="53131" y="39453"/>
                  </a:lnTo>
                  <a:cubicBezTo>
                    <a:pt x="58478" y="39145"/>
                    <a:pt x="62704" y="36545"/>
                    <a:pt x="66462" y="33785"/>
                  </a:cubicBezTo>
                  <a:lnTo>
                    <a:pt x="66462" y="33785"/>
                  </a:lnTo>
                  <a:cubicBezTo>
                    <a:pt x="66758" y="33576"/>
                    <a:pt x="67041" y="33354"/>
                    <a:pt x="67337" y="33132"/>
                  </a:cubicBezTo>
                  <a:lnTo>
                    <a:pt x="67337" y="33132"/>
                  </a:lnTo>
                  <a:cubicBezTo>
                    <a:pt x="68557" y="32233"/>
                    <a:pt x="69826" y="31297"/>
                    <a:pt x="71083" y="30434"/>
                  </a:cubicBezTo>
                  <a:lnTo>
                    <a:pt x="71083" y="30434"/>
                  </a:lnTo>
                  <a:cubicBezTo>
                    <a:pt x="77342" y="26196"/>
                    <a:pt x="84747" y="23657"/>
                    <a:pt x="91931" y="23288"/>
                  </a:cubicBezTo>
                  <a:lnTo>
                    <a:pt x="91931" y="23288"/>
                  </a:lnTo>
                  <a:cubicBezTo>
                    <a:pt x="99558" y="22906"/>
                    <a:pt x="106273" y="24914"/>
                    <a:pt x="110832" y="28943"/>
                  </a:cubicBezTo>
                  <a:lnTo>
                    <a:pt x="110832" y="28943"/>
                  </a:lnTo>
                  <a:cubicBezTo>
                    <a:pt x="111571" y="29596"/>
                    <a:pt x="112261" y="30311"/>
                    <a:pt x="112865" y="31075"/>
                  </a:cubicBezTo>
                  <a:lnTo>
                    <a:pt x="112865" y="31075"/>
                  </a:lnTo>
                  <a:cubicBezTo>
                    <a:pt x="115785" y="34747"/>
                    <a:pt x="117017" y="39305"/>
                    <a:pt x="118200" y="43704"/>
                  </a:cubicBezTo>
                  <a:lnTo>
                    <a:pt x="118200" y="43704"/>
                  </a:lnTo>
                  <a:cubicBezTo>
                    <a:pt x="118496" y="44801"/>
                    <a:pt x="118804" y="45934"/>
                    <a:pt x="119124" y="47043"/>
                  </a:cubicBezTo>
                  <a:lnTo>
                    <a:pt x="119124" y="47043"/>
                  </a:lnTo>
                  <a:cubicBezTo>
                    <a:pt x="119728" y="49052"/>
                    <a:pt x="120344" y="50690"/>
                    <a:pt x="121071" y="52194"/>
                  </a:cubicBezTo>
                  <a:lnTo>
                    <a:pt x="121071" y="52194"/>
                  </a:lnTo>
                  <a:cubicBezTo>
                    <a:pt x="122599" y="55348"/>
                    <a:pt x="124829" y="58194"/>
                    <a:pt x="127527" y="60424"/>
                  </a:cubicBezTo>
                  <a:lnTo>
                    <a:pt x="127527" y="60424"/>
                  </a:lnTo>
                  <a:cubicBezTo>
                    <a:pt x="130694" y="63036"/>
                    <a:pt x="134674" y="65057"/>
                    <a:pt x="139393" y="66425"/>
                  </a:cubicBezTo>
                  <a:lnTo>
                    <a:pt x="139393" y="66425"/>
                  </a:lnTo>
                  <a:cubicBezTo>
                    <a:pt x="140341" y="66696"/>
                    <a:pt x="141339" y="66955"/>
                    <a:pt x="142350" y="67176"/>
                  </a:cubicBezTo>
                  <a:lnTo>
                    <a:pt x="142350" y="67176"/>
                  </a:lnTo>
                  <a:cubicBezTo>
                    <a:pt x="144062" y="67558"/>
                    <a:pt x="145812" y="67866"/>
                    <a:pt x="147734" y="68125"/>
                  </a:cubicBezTo>
                  <a:lnTo>
                    <a:pt x="147734" y="68125"/>
                  </a:lnTo>
                  <a:cubicBezTo>
                    <a:pt x="149780" y="68396"/>
                    <a:pt x="151899" y="68606"/>
                    <a:pt x="154018" y="68778"/>
                  </a:cubicBezTo>
                  <a:lnTo>
                    <a:pt x="154018" y="68778"/>
                  </a:lnTo>
                  <a:lnTo>
                    <a:pt x="154018" y="68729"/>
                  </a:lnTo>
                  <a:cubicBezTo>
                    <a:pt x="151899" y="68544"/>
                    <a:pt x="149780" y="68335"/>
                    <a:pt x="147734" y="68064"/>
                  </a:cubicBezTo>
                  <a:lnTo>
                    <a:pt x="147734" y="68064"/>
                  </a:lnTo>
                  <a:cubicBezTo>
                    <a:pt x="145824" y="67805"/>
                    <a:pt x="144062" y="67497"/>
                    <a:pt x="142362" y="67127"/>
                  </a:cubicBezTo>
                  <a:lnTo>
                    <a:pt x="142362" y="67127"/>
                  </a:lnTo>
                  <a:cubicBezTo>
                    <a:pt x="136349" y="65796"/>
                    <a:pt x="131371" y="63529"/>
                    <a:pt x="127564" y="60387"/>
                  </a:cubicBezTo>
                  <a:lnTo>
                    <a:pt x="127564" y="60387"/>
                  </a:lnTo>
                  <a:cubicBezTo>
                    <a:pt x="124878" y="58157"/>
                    <a:pt x="122648" y="55323"/>
                    <a:pt x="121120" y="52181"/>
                  </a:cubicBezTo>
                  <a:lnTo>
                    <a:pt x="121120" y="52181"/>
                  </a:lnTo>
                  <a:cubicBezTo>
                    <a:pt x="120393" y="50678"/>
                    <a:pt x="119777" y="49039"/>
                    <a:pt x="119186" y="47031"/>
                  </a:cubicBezTo>
                  <a:lnTo>
                    <a:pt x="119186" y="47031"/>
                  </a:lnTo>
                  <a:cubicBezTo>
                    <a:pt x="118853" y="45922"/>
                    <a:pt x="118557" y="44789"/>
                    <a:pt x="118261" y="43692"/>
                  </a:cubicBezTo>
                  <a:lnTo>
                    <a:pt x="118261" y="43692"/>
                  </a:lnTo>
                  <a:cubicBezTo>
                    <a:pt x="117066" y="39293"/>
                    <a:pt x="115846" y="34734"/>
                    <a:pt x="112914" y="31050"/>
                  </a:cubicBezTo>
                  <a:lnTo>
                    <a:pt x="112914" y="31050"/>
                  </a:lnTo>
                  <a:cubicBezTo>
                    <a:pt x="112310" y="30286"/>
                    <a:pt x="111620" y="29559"/>
                    <a:pt x="110869" y="28906"/>
                  </a:cubicBezTo>
                  <a:lnTo>
                    <a:pt x="110869" y="28906"/>
                  </a:lnTo>
                  <a:cubicBezTo>
                    <a:pt x="108552" y="26861"/>
                    <a:pt x="105694" y="25321"/>
                    <a:pt x="102367" y="24360"/>
                  </a:cubicBezTo>
                  <a:lnTo>
                    <a:pt x="102367" y="24360"/>
                  </a:lnTo>
                  <a:cubicBezTo>
                    <a:pt x="102256" y="24335"/>
                    <a:pt x="102145" y="24298"/>
                    <a:pt x="102034" y="24273"/>
                  </a:cubicBezTo>
                  <a:lnTo>
                    <a:pt x="102034" y="24273"/>
                  </a:lnTo>
                  <a:cubicBezTo>
                    <a:pt x="98905" y="23399"/>
                    <a:pt x="95504" y="23054"/>
                    <a:pt x="91931" y="23238"/>
                  </a:cubicBezTo>
                  <a:lnTo>
                    <a:pt x="91931" y="23238"/>
                  </a:lnTo>
                  <a:cubicBezTo>
                    <a:pt x="84723" y="23596"/>
                    <a:pt x="77305" y="26146"/>
                    <a:pt x="71046" y="30397"/>
                  </a:cubicBezTo>
                  <a:lnTo>
                    <a:pt x="71046" y="30397"/>
                  </a:lnTo>
                  <a:cubicBezTo>
                    <a:pt x="69789" y="31247"/>
                    <a:pt x="68520" y="32184"/>
                    <a:pt x="67300" y="33095"/>
                  </a:cubicBezTo>
                  <a:lnTo>
                    <a:pt x="67300" y="33095"/>
                  </a:lnTo>
                  <a:cubicBezTo>
                    <a:pt x="67004" y="33317"/>
                    <a:pt x="66709" y="33527"/>
                    <a:pt x="66413" y="33749"/>
                  </a:cubicBezTo>
                  <a:lnTo>
                    <a:pt x="66413" y="33749"/>
                  </a:lnTo>
                  <a:cubicBezTo>
                    <a:pt x="62667" y="36509"/>
                    <a:pt x="58453" y="39096"/>
                    <a:pt x="53131" y="39404"/>
                  </a:cubicBezTo>
                  <a:lnTo>
                    <a:pt x="53131" y="39404"/>
                  </a:lnTo>
                  <a:cubicBezTo>
                    <a:pt x="49841" y="39589"/>
                    <a:pt x="46144" y="38061"/>
                    <a:pt x="43692" y="35498"/>
                  </a:cubicBezTo>
                  <a:lnTo>
                    <a:pt x="43692" y="35498"/>
                  </a:lnTo>
                  <a:cubicBezTo>
                    <a:pt x="42017" y="33736"/>
                    <a:pt x="40858" y="31777"/>
                    <a:pt x="39639" y="29707"/>
                  </a:cubicBezTo>
                  <a:lnTo>
                    <a:pt x="39639" y="29707"/>
                  </a:lnTo>
                  <a:cubicBezTo>
                    <a:pt x="39207" y="28980"/>
                    <a:pt x="38751" y="28216"/>
                    <a:pt x="38283" y="27465"/>
                  </a:cubicBezTo>
                  <a:lnTo>
                    <a:pt x="38283" y="27465"/>
                  </a:lnTo>
                  <a:cubicBezTo>
                    <a:pt x="36755" y="25025"/>
                    <a:pt x="34254" y="21821"/>
                    <a:pt x="30989" y="20380"/>
                  </a:cubicBezTo>
                  <a:lnTo>
                    <a:pt x="30989" y="20380"/>
                  </a:lnTo>
                  <a:cubicBezTo>
                    <a:pt x="28931" y="19468"/>
                    <a:pt x="27009" y="19345"/>
                    <a:pt x="25407" y="19357"/>
                  </a:cubicBezTo>
                  <a:lnTo>
                    <a:pt x="25407" y="19357"/>
                  </a:lnTo>
                  <a:cubicBezTo>
                    <a:pt x="24348" y="17891"/>
                    <a:pt x="23448" y="16338"/>
                    <a:pt x="22573" y="14835"/>
                  </a:cubicBezTo>
                  <a:lnTo>
                    <a:pt x="22573" y="14835"/>
                  </a:lnTo>
                  <a:cubicBezTo>
                    <a:pt x="21243" y="12568"/>
                    <a:pt x="19863" y="10215"/>
                    <a:pt x="17965" y="8132"/>
                  </a:cubicBezTo>
                  <a:lnTo>
                    <a:pt x="17965" y="8132"/>
                  </a:lnTo>
                  <a:cubicBezTo>
                    <a:pt x="14343" y="4153"/>
                    <a:pt x="8921" y="1306"/>
                    <a:pt x="3093" y="333"/>
                  </a:cubicBezTo>
                  <a:lnTo>
                    <a:pt x="3093" y="333"/>
                  </a:lnTo>
                  <a:cubicBezTo>
                    <a:pt x="2071" y="173"/>
                    <a:pt x="1036"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7"/>
            <p:cNvSpPr/>
            <p:nvPr/>
          </p:nvSpPr>
          <p:spPr>
            <a:xfrm>
              <a:off x="1896625" y="1939075"/>
              <a:ext cx="3850475" cy="1647100"/>
            </a:xfrm>
            <a:custGeom>
              <a:rect b="b" l="l" r="r" t="t"/>
              <a:pathLst>
                <a:path extrusionOk="0" h="65884" w="154019">
                  <a:moveTo>
                    <a:pt x="1" y="50"/>
                  </a:moveTo>
                  <a:cubicBezTo>
                    <a:pt x="629" y="99"/>
                    <a:pt x="1270" y="173"/>
                    <a:pt x="1898" y="260"/>
                  </a:cubicBezTo>
                  <a:lnTo>
                    <a:pt x="1898" y="260"/>
                  </a:lnTo>
                  <a:cubicBezTo>
                    <a:pt x="7344" y="1073"/>
                    <a:pt x="12458" y="3574"/>
                    <a:pt x="15908" y="7135"/>
                  </a:cubicBezTo>
                  <a:lnTo>
                    <a:pt x="15908" y="7135"/>
                  </a:lnTo>
                  <a:cubicBezTo>
                    <a:pt x="17719" y="8995"/>
                    <a:pt x="19050" y="11102"/>
                    <a:pt x="20343" y="13135"/>
                  </a:cubicBezTo>
                  <a:lnTo>
                    <a:pt x="20343" y="13135"/>
                  </a:lnTo>
                  <a:cubicBezTo>
                    <a:pt x="21193" y="14491"/>
                    <a:pt x="22081" y="15883"/>
                    <a:pt x="23103" y="17201"/>
                  </a:cubicBezTo>
                  <a:lnTo>
                    <a:pt x="23103" y="17201"/>
                  </a:lnTo>
                  <a:lnTo>
                    <a:pt x="23116" y="17214"/>
                  </a:lnTo>
                  <a:lnTo>
                    <a:pt x="23128" y="17214"/>
                  </a:lnTo>
                  <a:cubicBezTo>
                    <a:pt x="24865" y="16992"/>
                    <a:pt x="27169" y="16856"/>
                    <a:pt x="29634" y="17793"/>
                  </a:cubicBezTo>
                  <a:lnTo>
                    <a:pt x="29634" y="17793"/>
                  </a:lnTo>
                  <a:cubicBezTo>
                    <a:pt x="33687" y="19333"/>
                    <a:pt x="36521" y="23399"/>
                    <a:pt x="37864" y="25679"/>
                  </a:cubicBezTo>
                  <a:lnTo>
                    <a:pt x="37864" y="25679"/>
                  </a:lnTo>
                  <a:cubicBezTo>
                    <a:pt x="38419" y="26640"/>
                    <a:pt x="38949" y="27625"/>
                    <a:pt x="39454" y="28574"/>
                  </a:cubicBezTo>
                  <a:lnTo>
                    <a:pt x="39454" y="28574"/>
                  </a:lnTo>
                  <a:cubicBezTo>
                    <a:pt x="40661" y="30854"/>
                    <a:pt x="41819" y="33022"/>
                    <a:pt x="43544" y="34994"/>
                  </a:cubicBezTo>
                  <a:lnTo>
                    <a:pt x="43544" y="34994"/>
                  </a:lnTo>
                  <a:cubicBezTo>
                    <a:pt x="44789" y="36398"/>
                    <a:pt x="46477" y="37630"/>
                    <a:pt x="48276" y="38431"/>
                  </a:cubicBezTo>
                  <a:lnTo>
                    <a:pt x="48276" y="38431"/>
                  </a:lnTo>
                  <a:cubicBezTo>
                    <a:pt x="48855" y="38690"/>
                    <a:pt x="49434" y="38912"/>
                    <a:pt x="50026" y="39072"/>
                  </a:cubicBezTo>
                  <a:lnTo>
                    <a:pt x="50026" y="39072"/>
                  </a:lnTo>
                  <a:cubicBezTo>
                    <a:pt x="51406" y="39479"/>
                    <a:pt x="52798" y="39639"/>
                    <a:pt x="54129" y="39528"/>
                  </a:cubicBezTo>
                  <a:lnTo>
                    <a:pt x="54129" y="39528"/>
                  </a:lnTo>
                  <a:cubicBezTo>
                    <a:pt x="59414" y="39084"/>
                    <a:pt x="63567" y="36410"/>
                    <a:pt x="67275" y="33589"/>
                  </a:cubicBezTo>
                  <a:lnTo>
                    <a:pt x="67275" y="33589"/>
                  </a:lnTo>
                  <a:cubicBezTo>
                    <a:pt x="67510" y="33404"/>
                    <a:pt x="67756" y="33219"/>
                    <a:pt x="67990" y="33034"/>
                  </a:cubicBezTo>
                  <a:lnTo>
                    <a:pt x="67990" y="33034"/>
                  </a:lnTo>
                  <a:cubicBezTo>
                    <a:pt x="69247" y="32073"/>
                    <a:pt x="70541" y="31088"/>
                    <a:pt x="71822" y="30176"/>
                  </a:cubicBezTo>
                  <a:lnTo>
                    <a:pt x="71822" y="30176"/>
                  </a:lnTo>
                  <a:cubicBezTo>
                    <a:pt x="77921" y="25888"/>
                    <a:pt x="85191" y="23128"/>
                    <a:pt x="92300" y="22426"/>
                  </a:cubicBezTo>
                  <a:lnTo>
                    <a:pt x="92300" y="22426"/>
                  </a:lnTo>
                  <a:cubicBezTo>
                    <a:pt x="99976" y="21674"/>
                    <a:pt x="106766" y="23325"/>
                    <a:pt x="111423" y="27096"/>
                  </a:cubicBezTo>
                  <a:lnTo>
                    <a:pt x="111423" y="27096"/>
                  </a:lnTo>
                  <a:cubicBezTo>
                    <a:pt x="112199" y="27724"/>
                    <a:pt x="112926" y="28426"/>
                    <a:pt x="113579" y="29166"/>
                  </a:cubicBezTo>
                  <a:lnTo>
                    <a:pt x="113579" y="29166"/>
                  </a:lnTo>
                  <a:cubicBezTo>
                    <a:pt x="116721" y="32825"/>
                    <a:pt x="118126" y="37519"/>
                    <a:pt x="119481" y="42054"/>
                  </a:cubicBezTo>
                  <a:lnTo>
                    <a:pt x="119481" y="42054"/>
                  </a:lnTo>
                  <a:cubicBezTo>
                    <a:pt x="119777" y="43052"/>
                    <a:pt x="120085" y="44099"/>
                    <a:pt x="120405" y="45097"/>
                  </a:cubicBezTo>
                  <a:lnTo>
                    <a:pt x="120405" y="45097"/>
                  </a:lnTo>
                  <a:cubicBezTo>
                    <a:pt x="121058" y="47130"/>
                    <a:pt x="121711" y="48769"/>
                    <a:pt x="122475" y="50284"/>
                  </a:cubicBezTo>
                  <a:lnTo>
                    <a:pt x="122475" y="50284"/>
                  </a:lnTo>
                  <a:cubicBezTo>
                    <a:pt x="124126" y="53537"/>
                    <a:pt x="126369" y="56297"/>
                    <a:pt x="129154" y="58478"/>
                  </a:cubicBezTo>
                  <a:lnTo>
                    <a:pt x="129154" y="58478"/>
                  </a:lnTo>
                  <a:cubicBezTo>
                    <a:pt x="133072" y="61558"/>
                    <a:pt x="138025" y="63604"/>
                    <a:pt x="144297" y="64750"/>
                  </a:cubicBezTo>
                  <a:lnTo>
                    <a:pt x="144297" y="64750"/>
                  </a:lnTo>
                  <a:cubicBezTo>
                    <a:pt x="145997" y="65058"/>
                    <a:pt x="147771" y="65304"/>
                    <a:pt x="149730" y="65514"/>
                  </a:cubicBezTo>
                  <a:lnTo>
                    <a:pt x="149730" y="65514"/>
                  </a:lnTo>
                  <a:cubicBezTo>
                    <a:pt x="151123" y="65649"/>
                    <a:pt x="152564" y="65772"/>
                    <a:pt x="154018" y="65883"/>
                  </a:cubicBezTo>
                  <a:lnTo>
                    <a:pt x="154018" y="65883"/>
                  </a:lnTo>
                  <a:lnTo>
                    <a:pt x="154018" y="65822"/>
                  </a:lnTo>
                  <a:cubicBezTo>
                    <a:pt x="152564" y="65711"/>
                    <a:pt x="151123" y="65600"/>
                    <a:pt x="149730" y="65452"/>
                  </a:cubicBezTo>
                  <a:lnTo>
                    <a:pt x="149730" y="65452"/>
                  </a:lnTo>
                  <a:cubicBezTo>
                    <a:pt x="147783" y="65255"/>
                    <a:pt x="146009" y="65008"/>
                    <a:pt x="144309" y="64688"/>
                  </a:cubicBezTo>
                  <a:lnTo>
                    <a:pt x="144309" y="64688"/>
                  </a:lnTo>
                  <a:cubicBezTo>
                    <a:pt x="138050" y="63555"/>
                    <a:pt x="133109" y="61509"/>
                    <a:pt x="129190" y="58441"/>
                  </a:cubicBezTo>
                  <a:lnTo>
                    <a:pt x="129190" y="58441"/>
                  </a:lnTo>
                  <a:cubicBezTo>
                    <a:pt x="126418" y="56260"/>
                    <a:pt x="124176" y="53513"/>
                    <a:pt x="122525" y="50260"/>
                  </a:cubicBezTo>
                  <a:lnTo>
                    <a:pt x="122525" y="50260"/>
                  </a:lnTo>
                  <a:cubicBezTo>
                    <a:pt x="121773" y="48757"/>
                    <a:pt x="121120" y="47118"/>
                    <a:pt x="120467" y="45097"/>
                  </a:cubicBezTo>
                  <a:lnTo>
                    <a:pt x="120467" y="45097"/>
                  </a:lnTo>
                  <a:cubicBezTo>
                    <a:pt x="120147" y="44087"/>
                    <a:pt x="119839" y="43052"/>
                    <a:pt x="119531" y="42041"/>
                  </a:cubicBezTo>
                  <a:lnTo>
                    <a:pt x="119531" y="42041"/>
                  </a:lnTo>
                  <a:cubicBezTo>
                    <a:pt x="118187" y="37507"/>
                    <a:pt x="116783" y="32813"/>
                    <a:pt x="113616" y="29141"/>
                  </a:cubicBezTo>
                  <a:lnTo>
                    <a:pt x="113616" y="29141"/>
                  </a:lnTo>
                  <a:cubicBezTo>
                    <a:pt x="112976" y="28389"/>
                    <a:pt x="112249" y="27687"/>
                    <a:pt x="111460" y="27059"/>
                  </a:cubicBezTo>
                  <a:lnTo>
                    <a:pt x="111460" y="27059"/>
                  </a:lnTo>
                  <a:cubicBezTo>
                    <a:pt x="108971" y="25050"/>
                    <a:pt x="105928" y="23633"/>
                    <a:pt x="102404" y="22869"/>
                  </a:cubicBezTo>
                  <a:lnTo>
                    <a:pt x="102404" y="22869"/>
                  </a:lnTo>
                  <a:cubicBezTo>
                    <a:pt x="99286" y="22192"/>
                    <a:pt x="95886" y="22019"/>
                    <a:pt x="92288" y="22376"/>
                  </a:cubicBezTo>
                  <a:lnTo>
                    <a:pt x="92288" y="22376"/>
                  </a:lnTo>
                  <a:cubicBezTo>
                    <a:pt x="85166" y="23079"/>
                    <a:pt x="77884" y="25839"/>
                    <a:pt x="71785" y="30139"/>
                  </a:cubicBezTo>
                  <a:lnTo>
                    <a:pt x="71785" y="30139"/>
                  </a:lnTo>
                  <a:cubicBezTo>
                    <a:pt x="70491" y="31038"/>
                    <a:pt x="69198" y="32036"/>
                    <a:pt x="67953" y="32997"/>
                  </a:cubicBezTo>
                  <a:lnTo>
                    <a:pt x="67953" y="32997"/>
                  </a:lnTo>
                  <a:cubicBezTo>
                    <a:pt x="67707" y="33182"/>
                    <a:pt x="67473" y="33367"/>
                    <a:pt x="67226" y="33552"/>
                  </a:cubicBezTo>
                  <a:lnTo>
                    <a:pt x="67226" y="33552"/>
                  </a:lnTo>
                  <a:cubicBezTo>
                    <a:pt x="63530" y="36374"/>
                    <a:pt x="59390" y="39035"/>
                    <a:pt x="54116" y="39466"/>
                  </a:cubicBezTo>
                  <a:lnTo>
                    <a:pt x="54116" y="39466"/>
                  </a:lnTo>
                  <a:cubicBezTo>
                    <a:pt x="50407" y="39774"/>
                    <a:pt x="46280" y="38012"/>
                    <a:pt x="43594" y="34957"/>
                  </a:cubicBezTo>
                  <a:lnTo>
                    <a:pt x="43594" y="34957"/>
                  </a:lnTo>
                  <a:cubicBezTo>
                    <a:pt x="41869" y="32997"/>
                    <a:pt x="40723" y="30829"/>
                    <a:pt x="39503" y="28549"/>
                  </a:cubicBezTo>
                  <a:lnTo>
                    <a:pt x="39503" y="28549"/>
                  </a:lnTo>
                  <a:cubicBezTo>
                    <a:pt x="38998" y="27601"/>
                    <a:pt x="38480" y="26627"/>
                    <a:pt x="37914" y="25654"/>
                  </a:cubicBezTo>
                  <a:lnTo>
                    <a:pt x="37914" y="25654"/>
                  </a:lnTo>
                  <a:cubicBezTo>
                    <a:pt x="36571" y="23362"/>
                    <a:pt x="33724" y="19284"/>
                    <a:pt x="29658" y="17744"/>
                  </a:cubicBezTo>
                  <a:lnTo>
                    <a:pt x="29658" y="17744"/>
                  </a:lnTo>
                  <a:cubicBezTo>
                    <a:pt x="27194" y="16807"/>
                    <a:pt x="24878" y="16930"/>
                    <a:pt x="23140" y="17152"/>
                  </a:cubicBezTo>
                  <a:lnTo>
                    <a:pt x="23140" y="17152"/>
                  </a:lnTo>
                  <a:cubicBezTo>
                    <a:pt x="22130" y="15846"/>
                    <a:pt x="21243" y="14454"/>
                    <a:pt x="20393" y="13123"/>
                  </a:cubicBezTo>
                  <a:lnTo>
                    <a:pt x="20393" y="13123"/>
                  </a:lnTo>
                  <a:cubicBezTo>
                    <a:pt x="19099" y="11078"/>
                    <a:pt x="17768" y="8971"/>
                    <a:pt x="15957" y="7098"/>
                  </a:cubicBezTo>
                  <a:lnTo>
                    <a:pt x="15957" y="7098"/>
                  </a:lnTo>
                  <a:cubicBezTo>
                    <a:pt x="12482" y="3537"/>
                    <a:pt x="7369" y="1023"/>
                    <a:pt x="1898" y="210"/>
                  </a:cubicBezTo>
                  <a:lnTo>
                    <a:pt x="1898" y="210"/>
                  </a:lnTo>
                  <a:cubicBezTo>
                    <a:pt x="1270" y="112"/>
                    <a:pt x="641"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7"/>
            <p:cNvSpPr/>
            <p:nvPr/>
          </p:nvSpPr>
          <p:spPr>
            <a:xfrm>
              <a:off x="1896625" y="1959725"/>
              <a:ext cx="3850475" cy="1575925"/>
            </a:xfrm>
            <a:custGeom>
              <a:rect b="b" l="l" r="r" t="t"/>
              <a:pathLst>
                <a:path extrusionOk="0" h="63037" w="154019">
                  <a:moveTo>
                    <a:pt x="1" y="62"/>
                  </a:moveTo>
                  <a:cubicBezTo>
                    <a:pt x="235" y="74"/>
                    <a:pt x="469" y="99"/>
                    <a:pt x="703" y="136"/>
                  </a:cubicBezTo>
                  <a:lnTo>
                    <a:pt x="703" y="136"/>
                  </a:lnTo>
                  <a:cubicBezTo>
                    <a:pt x="5779" y="777"/>
                    <a:pt x="10597" y="2957"/>
                    <a:pt x="13899" y="6099"/>
                  </a:cubicBezTo>
                  <a:lnTo>
                    <a:pt x="13899" y="6099"/>
                  </a:lnTo>
                  <a:cubicBezTo>
                    <a:pt x="15624" y="7750"/>
                    <a:pt x="16918" y="9611"/>
                    <a:pt x="18175" y="11422"/>
                  </a:cubicBezTo>
                  <a:lnTo>
                    <a:pt x="18175" y="11422"/>
                  </a:lnTo>
                  <a:cubicBezTo>
                    <a:pt x="19000" y="12605"/>
                    <a:pt x="19850" y="13837"/>
                    <a:pt x="20836" y="15008"/>
                  </a:cubicBezTo>
                  <a:lnTo>
                    <a:pt x="20836" y="15008"/>
                  </a:lnTo>
                  <a:lnTo>
                    <a:pt x="20848" y="15020"/>
                  </a:lnTo>
                  <a:lnTo>
                    <a:pt x="20873" y="15020"/>
                  </a:lnTo>
                  <a:cubicBezTo>
                    <a:pt x="22832" y="14589"/>
                    <a:pt x="25457" y="14207"/>
                    <a:pt x="28315" y="15156"/>
                  </a:cubicBezTo>
                  <a:lnTo>
                    <a:pt x="28315" y="15156"/>
                  </a:lnTo>
                  <a:cubicBezTo>
                    <a:pt x="32985" y="16708"/>
                    <a:pt x="36065" y="21279"/>
                    <a:pt x="37482" y="23879"/>
                  </a:cubicBezTo>
                  <a:lnTo>
                    <a:pt x="37482" y="23879"/>
                  </a:lnTo>
                  <a:cubicBezTo>
                    <a:pt x="38123" y="25037"/>
                    <a:pt x="38702" y="26220"/>
                    <a:pt x="39257" y="27366"/>
                  </a:cubicBezTo>
                  <a:lnTo>
                    <a:pt x="39257" y="27366"/>
                  </a:lnTo>
                  <a:cubicBezTo>
                    <a:pt x="40489" y="29880"/>
                    <a:pt x="41635" y="32258"/>
                    <a:pt x="43446" y="34451"/>
                  </a:cubicBezTo>
                  <a:lnTo>
                    <a:pt x="43446" y="34451"/>
                  </a:lnTo>
                  <a:cubicBezTo>
                    <a:pt x="45294" y="36693"/>
                    <a:pt x="47894" y="38357"/>
                    <a:pt x="50592" y="39133"/>
                  </a:cubicBezTo>
                  <a:lnTo>
                    <a:pt x="50592" y="39133"/>
                  </a:lnTo>
                  <a:cubicBezTo>
                    <a:pt x="52108" y="39577"/>
                    <a:pt x="53648" y="39749"/>
                    <a:pt x="55114" y="39589"/>
                  </a:cubicBezTo>
                  <a:lnTo>
                    <a:pt x="55114" y="39589"/>
                  </a:lnTo>
                  <a:cubicBezTo>
                    <a:pt x="60314" y="39047"/>
                    <a:pt x="64417" y="36287"/>
                    <a:pt x="68076" y="33391"/>
                  </a:cubicBezTo>
                  <a:lnTo>
                    <a:pt x="68076" y="33391"/>
                  </a:lnTo>
                  <a:lnTo>
                    <a:pt x="68594" y="32985"/>
                  </a:lnTo>
                  <a:cubicBezTo>
                    <a:pt x="69900" y="31950"/>
                    <a:pt x="71231" y="30890"/>
                    <a:pt x="72574" y="29917"/>
                  </a:cubicBezTo>
                  <a:lnTo>
                    <a:pt x="72574" y="29917"/>
                  </a:lnTo>
                  <a:cubicBezTo>
                    <a:pt x="78500" y="25580"/>
                    <a:pt x="85647" y="22610"/>
                    <a:pt x="92670" y="21575"/>
                  </a:cubicBezTo>
                  <a:lnTo>
                    <a:pt x="92670" y="21575"/>
                  </a:lnTo>
                  <a:cubicBezTo>
                    <a:pt x="98141" y="20762"/>
                    <a:pt x="105928" y="20750"/>
                    <a:pt x="112027" y="25259"/>
                  </a:cubicBezTo>
                  <a:lnTo>
                    <a:pt x="112027" y="25259"/>
                  </a:lnTo>
                  <a:cubicBezTo>
                    <a:pt x="112828" y="25851"/>
                    <a:pt x="113592" y="26528"/>
                    <a:pt x="114282" y="27255"/>
                  </a:cubicBezTo>
                  <a:lnTo>
                    <a:pt x="114282" y="27255"/>
                  </a:lnTo>
                  <a:cubicBezTo>
                    <a:pt x="117682" y="30902"/>
                    <a:pt x="119247" y="35732"/>
                    <a:pt x="120775" y="40402"/>
                  </a:cubicBezTo>
                  <a:lnTo>
                    <a:pt x="120775" y="40402"/>
                  </a:lnTo>
                  <a:cubicBezTo>
                    <a:pt x="121071" y="41314"/>
                    <a:pt x="121379" y="42250"/>
                    <a:pt x="121699" y="43162"/>
                  </a:cubicBezTo>
                  <a:lnTo>
                    <a:pt x="121699" y="43162"/>
                  </a:lnTo>
                  <a:cubicBezTo>
                    <a:pt x="122401" y="45207"/>
                    <a:pt x="123091" y="46859"/>
                    <a:pt x="123880" y="48362"/>
                  </a:cubicBezTo>
                  <a:lnTo>
                    <a:pt x="123880" y="48362"/>
                  </a:lnTo>
                  <a:cubicBezTo>
                    <a:pt x="125630" y="51676"/>
                    <a:pt x="127958" y="54424"/>
                    <a:pt x="130792" y="56543"/>
                  </a:cubicBezTo>
                  <a:lnTo>
                    <a:pt x="130792" y="56543"/>
                  </a:lnTo>
                  <a:cubicBezTo>
                    <a:pt x="134747" y="59500"/>
                    <a:pt x="139812" y="61385"/>
                    <a:pt x="146243" y="62310"/>
                  </a:cubicBezTo>
                  <a:lnTo>
                    <a:pt x="146243" y="62310"/>
                  </a:lnTo>
                  <a:cubicBezTo>
                    <a:pt x="147944" y="62556"/>
                    <a:pt x="149730" y="62741"/>
                    <a:pt x="151726" y="62889"/>
                  </a:cubicBezTo>
                  <a:lnTo>
                    <a:pt x="151726" y="62889"/>
                  </a:lnTo>
                  <a:cubicBezTo>
                    <a:pt x="152478" y="62950"/>
                    <a:pt x="153242" y="63000"/>
                    <a:pt x="154018" y="63037"/>
                  </a:cubicBezTo>
                  <a:lnTo>
                    <a:pt x="154018" y="63037"/>
                  </a:lnTo>
                  <a:lnTo>
                    <a:pt x="154018" y="62987"/>
                  </a:lnTo>
                  <a:cubicBezTo>
                    <a:pt x="153242" y="62938"/>
                    <a:pt x="152478" y="62889"/>
                    <a:pt x="151726" y="62839"/>
                  </a:cubicBezTo>
                  <a:lnTo>
                    <a:pt x="151726" y="62839"/>
                  </a:lnTo>
                  <a:cubicBezTo>
                    <a:pt x="149730" y="62692"/>
                    <a:pt x="147944" y="62507"/>
                    <a:pt x="146256" y="62260"/>
                  </a:cubicBezTo>
                  <a:lnTo>
                    <a:pt x="146256" y="62260"/>
                  </a:lnTo>
                  <a:cubicBezTo>
                    <a:pt x="139824" y="61336"/>
                    <a:pt x="134784" y="59451"/>
                    <a:pt x="130829" y="56506"/>
                  </a:cubicBezTo>
                  <a:lnTo>
                    <a:pt x="130829" y="56506"/>
                  </a:lnTo>
                  <a:cubicBezTo>
                    <a:pt x="127995" y="54399"/>
                    <a:pt x="125679" y="51652"/>
                    <a:pt x="123942" y="48349"/>
                  </a:cubicBezTo>
                  <a:lnTo>
                    <a:pt x="123942" y="48349"/>
                  </a:lnTo>
                  <a:cubicBezTo>
                    <a:pt x="123153" y="46846"/>
                    <a:pt x="122451" y="45195"/>
                    <a:pt x="121748" y="43150"/>
                  </a:cubicBezTo>
                  <a:lnTo>
                    <a:pt x="121748" y="43150"/>
                  </a:lnTo>
                  <a:cubicBezTo>
                    <a:pt x="121440" y="42238"/>
                    <a:pt x="121132" y="41302"/>
                    <a:pt x="120837" y="40390"/>
                  </a:cubicBezTo>
                  <a:lnTo>
                    <a:pt x="120837" y="40390"/>
                  </a:lnTo>
                  <a:cubicBezTo>
                    <a:pt x="119309" y="35720"/>
                    <a:pt x="117732" y="30878"/>
                    <a:pt x="114319" y="27231"/>
                  </a:cubicBezTo>
                  <a:lnTo>
                    <a:pt x="114319" y="27231"/>
                  </a:lnTo>
                  <a:cubicBezTo>
                    <a:pt x="113641" y="26491"/>
                    <a:pt x="112877" y="25814"/>
                    <a:pt x="112064" y="25210"/>
                  </a:cubicBezTo>
                  <a:lnTo>
                    <a:pt x="112064" y="25210"/>
                  </a:lnTo>
                  <a:cubicBezTo>
                    <a:pt x="105952" y="20688"/>
                    <a:pt x="98128" y="20713"/>
                    <a:pt x="92658" y="21526"/>
                  </a:cubicBezTo>
                  <a:lnTo>
                    <a:pt x="92658" y="21526"/>
                  </a:lnTo>
                  <a:cubicBezTo>
                    <a:pt x="85622" y="22561"/>
                    <a:pt x="78476" y="25530"/>
                    <a:pt x="72524" y="29867"/>
                  </a:cubicBezTo>
                  <a:lnTo>
                    <a:pt x="72524" y="29867"/>
                  </a:lnTo>
                  <a:cubicBezTo>
                    <a:pt x="71194" y="30853"/>
                    <a:pt x="69851" y="31913"/>
                    <a:pt x="68557" y="32948"/>
                  </a:cubicBezTo>
                  <a:lnTo>
                    <a:pt x="68557" y="32948"/>
                  </a:lnTo>
                  <a:lnTo>
                    <a:pt x="68039" y="33354"/>
                  </a:lnTo>
                  <a:cubicBezTo>
                    <a:pt x="64380" y="36250"/>
                    <a:pt x="60289" y="38998"/>
                    <a:pt x="55102" y="39540"/>
                  </a:cubicBezTo>
                  <a:lnTo>
                    <a:pt x="55102" y="39540"/>
                  </a:lnTo>
                  <a:cubicBezTo>
                    <a:pt x="51036" y="39971"/>
                    <a:pt x="46366" y="37913"/>
                    <a:pt x="43495" y="34426"/>
                  </a:cubicBezTo>
                  <a:lnTo>
                    <a:pt x="43495" y="34426"/>
                  </a:lnTo>
                  <a:cubicBezTo>
                    <a:pt x="41696" y="32233"/>
                    <a:pt x="40538" y="29867"/>
                    <a:pt x="39318" y="27354"/>
                  </a:cubicBezTo>
                  <a:lnTo>
                    <a:pt x="39318" y="27354"/>
                  </a:lnTo>
                  <a:cubicBezTo>
                    <a:pt x="38764" y="26196"/>
                    <a:pt x="38185" y="25013"/>
                    <a:pt x="37544" y="23855"/>
                  </a:cubicBezTo>
                  <a:lnTo>
                    <a:pt x="37544" y="23855"/>
                  </a:lnTo>
                  <a:cubicBezTo>
                    <a:pt x="36460" y="21871"/>
                    <a:pt x="35129" y="20072"/>
                    <a:pt x="33712" y="18630"/>
                  </a:cubicBezTo>
                  <a:lnTo>
                    <a:pt x="33712" y="18630"/>
                  </a:lnTo>
                  <a:cubicBezTo>
                    <a:pt x="32024" y="16918"/>
                    <a:pt x="30200" y="15735"/>
                    <a:pt x="28328" y="15106"/>
                  </a:cubicBezTo>
                  <a:lnTo>
                    <a:pt x="28328" y="15106"/>
                  </a:lnTo>
                  <a:cubicBezTo>
                    <a:pt x="25457" y="14158"/>
                    <a:pt x="22845" y="14527"/>
                    <a:pt x="20873" y="14958"/>
                  </a:cubicBezTo>
                  <a:lnTo>
                    <a:pt x="20873" y="14958"/>
                  </a:lnTo>
                  <a:cubicBezTo>
                    <a:pt x="19900" y="13800"/>
                    <a:pt x="19050" y="12580"/>
                    <a:pt x="18224" y="11398"/>
                  </a:cubicBezTo>
                  <a:lnTo>
                    <a:pt x="18224" y="11398"/>
                  </a:lnTo>
                  <a:cubicBezTo>
                    <a:pt x="16967" y="9586"/>
                    <a:pt x="15673" y="7726"/>
                    <a:pt x="13936" y="6075"/>
                  </a:cubicBezTo>
                  <a:lnTo>
                    <a:pt x="13936" y="6075"/>
                  </a:lnTo>
                  <a:cubicBezTo>
                    <a:pt x="10622" y="2908"/>
                    <a:pt x="5804" y="727"/>
                    <a:pt x="703" y="74"/>
                  </a:cubicBezTo>
                  <a:lnTo>
                    <a:pt x="703" y="74"/>
                  </a:lnTo>
                  <a:cubicBezTo>
                    <a:pt x="469" y="50"/>
                    <a:pt x="235"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7"/>
            <p:cNvSpPr/>
            <p:nvPr/>
          </p:nvSpPr>
          <p:spPr>
            <a:xfrm>
              <a:off x="1896625" y="1980675"/>
              <a:ext cx="3850475" cy="1506925"/>
            </a:xfrm>
            <a:custGeom>
              <a:rect b="b" l="l" r="r" t="t"/>
              <a:pathLst>
                <a:path extrusionOk="0" h="60277" w="154019">
                  <a:moveTo>
                    <a:pt x="1" y="49"/>
                  </a:moveTo>
                  <a:cubicBezTo>
                    <a:pt x="4535" y="616"/>
                    <a:pt x="8835" y="2427"/>
                    <a:pt x="11878" y="5064"/>
                  </a:cubicBezTo>
                  <a:lnTo>
                    <a:pt x="11878" y="5064"/>
                  </a:lnTo>
                  <a:cubicBezTo>
                    <a:pt x="13530" y="6494"/>
                    <a:pt x="14786" y="8120"/>
                    <a:pt x="16006" y="9685"/>
                  </a:cubicBezTo>
                  <a:lnTo>
                    <a:pt x="16006" y="9685"/>
                  </a:lnTo>
                  <a:cubicBezTo>
                    <a:pt x="16807" y="10720"/>
                    <a:pt x="17633" y="11792"/>
                    <a:pt x="18569" y="12802"/>
                  </a:cubicBezTo>
                  <a:lnTo>
                    <a:pt x="18569" y="12802"/>
                  </a:lnTo>
                  <a:lnTo>
                    <a:pt x="18581" y="12814"/>
                  </a:lnTo>
                  <a:lnTo>
                    <a:pt x="18606" y="12814"/>
                  </a:lnTo>
                  <a:cubicBezTo>
                    <a:pt x="20627" y="12223"/>
                    <a:pt x="23695" y="11545"/>
                    <a:pt x="26985" y="12506"/>
                  </a:cubicBezTo>
                  <a:lnTo>
                    <a:pt x="26985" y="12506"/>
                  </a:lnTo>
                  <a:cubicBezTo>
                    <a:pt x="32480" y="14133"/>
                    <a:pt x="35905" y="19727"/>
                    <a:pt x="37113" y="22055"/>
                  </a:cubicBezTo>
                  <a:lnTo>
                    <a:pt x="37113" y="22055"/>
                  </a:lnTo>
                  <a:cubicBezTo>
                    <a:pt x="37827" y="23398"/>
                    <a:pt x="38443" y="24791"/>
                    <a:pt x="39047" y="26122"/>
                  </a:cubicBezTo>
                  <a:lnTo>
                    <a:pt x="39047" y="26122"/>
                  </a:lnTo>
                  <a:cubicBezTo>
                    <a:pt x="40292" y="28882"/>
                    <a:pt x="41450" y="31481"/>
                    <a:pt x="43335" y="33896"/>
                  </a:cubicBezTo>
                  <a:lnTo>
                    <a:pt x="43335" y="33896"/>
                  </a:lnTo>
                  <a:cubicBezTo>
                    <a:pt x="44777" y="35732"/>
                    <a:pt x="46785" y="37322"/>
                    <a:pt x="48978" y="38369"/>
                  </a:cubicBezTo>
                  <a:lnTo>
                    <a:pt x="48978" y="38369"/>
                  </a:lnTo>
                  <a:cubicBezTo>
                    <a:pt x="49717" y="38714"/>
                    <a:pt x="50457" y="38997"/>
                    <a:pt x="51208" y="39207"/>
                  </a:cubicBezTo>
                  <a:lnTo>
                    <a:pt x="51208" y="39207"/>
                  </a:lnTo>
                  <a:cubicBezTo>
                    <a:pt x="52872" y="39700"/>
                    <a:pt x="54535" y="39848"/>
                    <a:pt x="56112" y="39650"/>
                  </a:cubicBezTo>
                  <a:lnTo>
                    <a:pt x="56112" y="39650"/>
                  </a:lnTo>
                  <a:cubicBezTo>
                    <a:pt x="60930" y="39034"/>
                    <a:pt x="64700" y="36619"/>
                    <a:pt x="68890" y="33194"/>
                  </a:cubicBezTo>
                  <a:lnTo>
                    <a:pt x="68890" y="33194"/>
                  </a:lnTo>
                  <a:lnTo>
                    <a:pt x="69173" y="32960"/>
                  </a:lnTo>
                  <a:cubicBezTo>
                    <a:pt x="70516" y="31851"/>
                    <a:pt x="71908" y="30693"/>
                    <a:pt x="73313" y="29633"/>
                  </a:cubicBezTo>
                  <a:lnTo>
                    <a:pt x="73313" y="29633"/>
                  </a:lnTo>
                  <a:cubicBezTo>
                    <a:pt x="79092" y="25259"/>
                    <a:pt x="86103" y="22080"/>
                    <a:pt x="93040" y="20700"/>
                  </a:cubicBezTo>
                  <a:lnTo>
                    <a:pt x="93040" y="20700"/>
                  </a:lnTo>
                  <a:cubicBezTo>
                    <a:pt x="101036" y="19111"/>
                    <a:pt x="107628" y="20022"/>
                    <a:pt x="112618" y="23398"/>
                  </a:cubicBezTo>
                  <a:lnTo>
                    <a:pt x="112618" y="23398"/>
                  </a:lnTo>
                  <a:cubicBezTo>
                    <a:pt x="113468" y="23965"/>
                    <a:pt x="114257" y="24618"/>
                    <a:pt x="114984" y="25333"/>
                  </a:cubicBezTo>
                  <a:lnTo>
                    <a:pt x="114984" y="25333"/>
                  </a:lnTo>
                  <a:cubicBezTo>
                    <a:pt x="118631" y="28968"/>
                    <a:pt x="120393" y="33933"/>
                    <a:pt x="122093" y="38751"/>
                  </a:cubicBezTo>
                  <a:lnTo>
                    <a:pt x="122093" y="38751"/>
                  </a:lnTo>
                  <a:cubicBezTo>
                    <a:pt x="122377" y="39564"/>
                    <a:pt x="122672" y="40402"/>
                    <a:pt x="122981" y="41215"/>
                  </a:cubicBezTo>
                  <a:lnTo>
                    <a:pt x="122981" y="41215"/>
                  </a:lnTo>
                  <a:cubicBezTo>
                    <a:pt x="123732" y="43273"/>
                    <a:pt x="124471" y="44936"/>
                    <a:pt x="125297" y="46439"/>
                  </a:cubicBezTo>
                  <a:lnTo>
                    <a:pt x="125297" y="46439"/>
                  </a:lnTo>
                  <a:cubicBezTo>
                    <a:pt x="127145" y="49803"/>
                    <a:pt x="129535" y="52539"/>
                    <a:pt x="132419" y="54584"/>
                  </a:cubicBezTo>
                  <a:lnTo>
                    <a:pt x="132419" y="54584"/>
                  </a:lnTo>
                  <a:cubicBezTo>
                    <a:pt x="134612" y="56149"/>
                    <a:pt x="137076" y="57332"/>
                    <a:pt x="139935" y="58231"/>
                  </a:cubicBezTo>
                  <a:lnTo>
                    <a:pt x="139935" y="58231"/>
                  </a:lnTo>
                  <a:cubicBezTo>
                    <a:pt x="142387" y="58995"/>
                    <a:pt x="145085" y="59537"/>
                    <a:pt x="148202" y="59870"/>
                  </a:cubicBezTo>
                  <a:lnTo>
                    <a:pt x="148202" y="59870"/>
                  </a:lnTo>
                  <a:cubicBezTo>
                    <a:pt x="149866" y="60042"/>
                    <a:pt x="151677" y="60178"/>
                    <a:pt x="153722" y="60264"/>
                  </a:cubicBezTo>
                  <a:lnTo>
                    <a:pt x="153722" y="60264"/>
                  </a:lnTo>
                  <a:cubicBezTo>
                    <a:pt x="153821" y="60276"/>
                    <a:pt x="153920" y="60276"/>
                    <a:pt x="154018" y="60276"/>
                  </a:cubicBezTo>
                  <a:lnTo>
                    <a:pt x="154018" y="60276"/>
                  </a:lnTo>
                  <a:lnTo>
                    <a:pt x="154018" y="60227"/>
                  </a:lnTo>
                  <a:cubicBezTo>
                    <a:pt x="153920" y="60227"/>
                    <a:pt x="153821" y="60215"/>
                    <a:pt x="153722" y="60215"/>
                  </a:cubicBezTo>
                  <a:lnTo>
                    <a:pt x="153722" y="60215"/>
                  </a:lnTo>
                  <a:cubicBezTo>
                    <a:pt x="151677" y="60129"/>
                    <a:pt x="149866" y="59993"/>
                    <a:pt x="148202" y="59808"/>
                  </a:cubicBezTo>
                  <a:lnTo>
                    <a:pt x="148202" y="59808"/>
                  </a:lnTo>
                  <a:cubicBezTo>
                    <a:pt x="141524" y="59094"/>
                    <a:pt x="136509" y="57430"/>
                    <a:pt x="132456" y="54547"/>
                  </a:cubicBezTo>
                  <a:lnTo>
                    <a:pt x="132456" y="54547"/>
                  </a:lnTo>
                  <a:cubicBezTo>
                    <a:pt x="129585" y="52514"/>
                    <a:pt x="127194" y="49779"/>
                    <a:pt x="125346" y="46415"/>
                  </a:cubicBezTo>
                  <a:lnTo>
                    <a:pt x="125346" y="46415"/>
                  </a:lnTo>
                  <a:cubicBezTo>
                    <a:pt x="124521" y="44912"/>
                    <a:pt x="123794" y="43261"/>
                    <a:pt x="123030" y="41203"/>
                  </a:cubicBezTo>
                  <a:lnTo>
                    <a:pt x="123030" y="41203"/>
                  </a:lnTo>
                  <a:cubicBezTo>
                    <a:pt x="122734" y="40390"/>
                    <a:pt x="122438" y="39552"/>
                    <a:pt x="122155" y="38739"/>
                  </a:cubicBezTo>
                  <a:lnTo>
                    <a:pt x="122155" y="38739"/>
                  </a:lnTo>
                  <a:cubicBezTo>
                    <a:pt x="120442" y="33921"/>
                    <a:pt x="118680" y="28943"/>
                    <a:pt x="115033" y="25296"/>
                  </a:cubicBezTo>
                  <a:lnTo>
                    <a:pt x="115033" y="25296"/>
                  </a:lnTo>
                  <a:cubicBezTo>
                    <a:pt x="114294" y="24581"/>
                    <a:pt x="113505" y="23928"/>
                    <a:pt x="112655" y="23362"/>
                  </a:cubicBezTo>
                  <a:lnTo>
                    <a:pt x="112655" y="23362"/>
                  </a:lnTo>
                  <a:cubicBezTo>
                    <a:pt x="109969" y="21538"/>
                    <a:pt x="106766" y="20429"/>
                    <a:pt x="103131" y="20047"/>
                  </a:cubicBezTo>
                  <a:lnTo>
                    <a:pt x="103131" y="20047"/>
                  </a:lnTo>
                  <a:cubicBezTo>
                    <a:pt x="100063" y="19727"/>
                    <a:pt x="96662" y="19936"/>
                    <a:pt x="93015" y="20651"/>
                  </a:cubicBezTo>
                  <a:lnTo>
                    <a:pt x="93015" y="20651"/>
                  </a:lnTo>
                  <a:cubicBezTo>
                    <a:pt x="89516" y="21353"/>
                    <a:pt x="86029" y="22487"/>
                    <a:pt x="82653" y="24015"/>
                  </a:cubicBezTo>
                  <a:lnTo>
                    <a:pt x="82653" y="24015"/>
                  </a:lnTo>
                  <a:cubicBezTo>
                    <a:pt x="79313" y="25530"/>
                    <a:pt x="76159" y="27415"/>
                    <a:pt x="73264" y="29596"/>
                  </a:cubicBezTo>
                  <a:lnTo>
                    <a:pt x="73264" y="29596"/>
                  </a:lnTo>
                  <a:cubicBezTo>
                    <a:pt x="71871" y="30656"/>
                    <a:pt x="70479" y="31802"/>
                    <a:pt x="69124" y="32923"/>
                  </a:cubicBezTo>
                  <a:lnTo>
                    <a:pt x="69124" y="32923"/>
                  </a:lnTo>
                  <a:lnTo>
                    <a:pt x="68853" y="33145"/>
                  </a:lnTo>
                  <a:cubicBezTo>
                    <a:pt x="64663" y="36582"/>
                    <a:pt x="60893" y="38985"/>
                    <a:pt x="56100" y="39589"/>
                  </a:cubicBezTo>
                  <a:lnTo>
                    <a:pt x="56100" y="39589"/>
                  </a:lnTo>
                  <a:cubicBezTo>
                    <a:pt x="51689" y="40156"/>
                    <a:pt x="46452" y="37802"/>
                    <a:pt x="43384" y="33872"/>
                  </a:cubicBezTo>
                  <a:lnTo>
                    <a:pt x="43384" y="33872"/>
                  </a:lnTo>
                  <a:cubicBezTo>
                    <a:pt x="41511" y="31457"/>
                    <a:pt x="40341" y="28857"/>
                    <a:pt x="39109" y="26109"/>
                  </a:cubicBezTo>
                  <a:lnTo>
                    <a:pt x="39109" y="26109"/>
                  </a:lnTo>
                  <a:cubicBezTo>
                    <a:pt x="38505" y="24766"/>
                    <a:pt x="37877" y="23386"/>
                    <a:pt x="37174" y="22031"/>
                  </a:cubicBezTo>
                  <a:lnTo>
                    <a:pt x="37174" y="22031"/>
                  </a:lnTo>
                  <a:cubicBezTo>
                    <a:pt x="35954" y="19702"/>
                    <a:pt x="32529" y="14096"/>
                    <a:pt x="26997" y="12457"/>
                  </a:cubicBezTo>
                  <a:lnTo>
                    <a:pt x="26997" y="12457"/>
                  </a:lnTo>
                  <a:cubicBezTo>
                    <a:pt x="26972" y="12457"/>
                    <a:pt x="26960" y="12457"/>
                    <a:pt x="26948" y="12445"/>
                  </a:cubicBezTo>
                  <a:lnTo>
                    <a:pt x="26948" y="12445"/>
                  </a:lnTo>
                  <a:cubicBezTo>
                    <a:pt x="23670" y="11496"/>
                    <a:pt x="20627" y="12161"/>
                    <a:pt x="18606" y="12753"/>
                  </a:cubicBezTo>
                  <a:lnTo>
                    <a:pt x="18606" y="12753"/>
                  </a:lnTo>
                  <a:cubicBezTo>
                    <a:pt x="17670" y="11755"/>
                    <a:pt x="16844" y="10683"/>
                    <a:pt x="16055" y="9660"/>
                  </a:cubicBezTo>
                  <a:lnTo>
                    <a:pt x="16055" y="9660"/>
                  </a:lnTo>
                  <a:cubicBezTo>
                    <a:pt x="14836" y="8083"/>
                    <a:pt x="13579" y="6457"/>
                    <a:pt x="11928" y="5027"/>
                  </a:cubicBezTo>
                  <a:lnTo>
                    <a:pt x="11928" y="5027"/>
                  </a:lnTo>
                  <a:cubicBezTo>
                    <a:pt x="8872" y="2378"/>
                    <a:pt x="4547" y="55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7"/>
            <p:cNvSpPr/>
            <p:nvPr/>
          </p:nvSpPr>
          <p:spPr>
            <a:xfrm>
              <a:off x="1896625" y="2001300"/>
              <a:ext cx="3850475" cy="1440400"/>
            </a:xfrm>
            <a:custGeom>
              <a:rect b="b" l="l" r="r" t="t"/>
              <a:pathLst>
                <a:path extrusionOk="0" h="57616" w="154019">
                  <a:moveTo>
                    <a:pt x="1" y="50"/>
                  </a:moveTo>
                  <a:cubicBezTo>
                    <a:pt x="3734" y="604"/>
                    <a:pt x="7258" y="2021"/>
                    <a:pt x="9870" y="4042"/>
                  </a:cubicBezTo>
                  <a:lnTo>
                    <a:pt x="9870" y="4042"/>
                  </a:lnTo>
                  <a:cubicBezTo>
                    <a:pt x="11435" y="5250"/>
                    <a:pt x="12655" y="6630"/>
                    <a:pt x="13838" y="7973"/>
                  </a:cubicBezTo>
                  <a:lnTo>
                    <a:pt x="13838" y="7973"/>
                  </a:lnTo>
                  <a:cubicBezTo>
                    <a:pt x="14614" y="8847"/>
                    <a:pt x="15415" y="9759"/>
                    <a:pt x="16302" y="10609"/>
                  </a:cubicBezTo>
                  <a:lnTo>
                    <a:pt x="16302" y="10609"/>
                  </a:lnTo>
                  <a:lnTo>
                    <a:pt x="16314" y="10634"/>
                  </a:lnTo>
                  <a:lnTo>
                    <a:pt x="16339" y="10622"/>
                  </a:lnTo>
                  <a:cubicBezTo>
                    <a:pt x="18581" y="9833"/>
                    <a:pt x="21970" y="8897"/>
                    <a:pt x="25654" y="9882"/>
                  </a:cubicBezTo>
                  <a:lnTo>
                    <a:pt x="25654" y="9882"/>
                  </a:lnTo>
                  <a:cubicBezTo>
                    <a:pt x="25740" y="9907"/>
                    <a:pt x="25839" y="9932"/>
                    <a:pt x="25925" y="9956"/>
                  </a:cubicBezTo>
                  <a:lnTo>
                    <a:pt x="25925" y="9956"/>
                  </a:lnTo>
                  <a:cubicBezTo>
                    <a:pt x="31913" y="11694"/>
                    <a:pt x="35486" y="17719"/>
                    <a:pt x="36743" y="20245"/>
                  </a:cubicBezTo>
                  <a:lnTo>
                    <a:pt x="36743" y="20245"/>
                  </a:lnTo>
                  <a:cubicBezTo>
                    <a:pt x="37519" y="21785"/>
                    <a:pt x="38172" y="23362"/>
                    <a:pt x="38813" y="24878"/>
                  </a:cubicBezTo>
                  <a:lnTo>
                    <a:pt x="38813" y="24878"/>
                  </a:lnTo>
                  <a:cubicBezTo>
                    <a:pt x="40021" y="27748"/>
                    <a:pt x="41265" y="30718"/>
                    <a:pt x="43236" y="33355"/>
                  </a:cubicBezTo>
                  <a:lnTo>
                    <a:pt x="43236" y="33355"/>
                  </a:lnTo>
                  <a:cubicBezTo>
                    <a:pt x="44764" y="35412"/>
                    <a:pt x="46933" y="37174"/>
                    <a:pt x="49336" y="38345"/>
                  </a:cubicBezTo>
                  <a:lnTo>
                    <a:pt x="49336" y="38345"/>
                  </a:lnTo>
                  <a:cubicBezTo>
                    <a:pt x="50149" y="38739"/>
                    <a:pt x="50974" y="39047"/>
                    <a:pt x="51800" y="39294"/>
                  </a:cubicBezTo>
                  <a:lnTo>
                    <a:pt x="51800" y="39294"/>
                  </a:lnTo>
                  <a:cubicBezTo>
                    <a:pt x="53599" y="39811"/>
                    <a:pt x="55398" y="39959"/>
                    <a:pt x="57110" y="39713"/>
                  </a:cubicBezTo>
                  <a:lnTo>
                    <a:pt x="57110" y="39713"/>
                  </a:lnTo>
                  <a:cubicBezTo>
                    <a:pt x="62335" y="38949"/>
                    <a:pt x="66351" y="35844"/>
                    <a:pt x="69703" y="32997"/>
                  </a:cubicBezTo>
                  <a:lnTo>
                    <a:pt x="69703" y="32997"/>
                  </a:lnTo>
                  <a:cubicBezTo>
                    <a:pt x="71120" y="31790"/>
                    <a:pt x="72586" y="30533"/>
                    <a:pt x="74052" y="29375"/>
                  </a:cubicBezTo>
                  <a:lnTo>
                    <a:pt x="74052" y="29375"/>
                  </a:lnTo>
                  <a:cubicBezTo>
                    <a:pt x="79769" y="24890"/>
                    <a:pt x="86460" y="21588"/>
                    <a:pt x="93409" y="19850"/>
                  </a:cubicBezTo>
                  <a:lnTo>
                    <a:pt x="93409" y="19850"/>
                  </a:lnTo>
                  <a:cubicBezTo>
                    <a:pt x="101455" y="17830"/>
                    <a:pt x="108121" y="18397"/>
                    <a:pt x="113210" y="21551"/>
                  </a:cubicBezTo>
                  <a:lnTo>
                    <a:pt x="113210" y="21551"/>
                  </a:lnTo>
                  <a:cubicBezTo>
                    <a:pt x="114097" y="22093"/>
                    <a:pt x="114922" y="22721"/>
                    <a:pt x="115686" y="23424"/>
                  </a:cubicBezTo>
                  <a:lnTo>
                    <a:pt x="115686" y="23424"/>
                  </a:lnTo>
                  <a:cubicBezTo>
                    <a:pt x="119592" y="27034"/>
                    <a:pt x="121539" y="32147"/>
                    <a:pt x="123424" y="37100"/>
                  </a:cubicBezTo>
                  <a:lnTo>
                    <a:pt x="123424" y="37100"/>
                  </a:lnTo>
                  <a:cubicBezTo>
                    <a:pt x="123695" y="37815"/>
                    <a:pt x="123979" y="38554"/>
                    <a:pt x="124262" y="39281"/>
                  </a:cubicBezTo>
                  <a:lnTo>
                    <a:pt x="124262" y="39281"/>
                  </a:lnTo>
                  <a:cubicBezTo>
                    <a:pt x="125075" y="41351"/>
                    <a:pt x="125851" y="43015"/>
                    <a:pt x="126702" y="44530"/>
                  </a:cubicBezTo>
                  <a:lnTo>
                    <a:pt x="126702" y="44530"/>
                  </a:lnTo>
                  <a:cubicBezTo>
                    <a:pt x="128648" y="47943"/>
                    <a:pt x="131113" y="50666"/>
                    <a:pt x="134045" y="52650"/>
                  </a:cubicBezTo>
                  <a:lnTo>
                    <a:pt x="134045" y="52650"/>
                  </a:lnTo>
                  <a:cubicBezTo>
                    <a:pt x="138173" y="55422"/>
                    <a:pt x="143286" y="56950"/>
                    <a:pt x="150149" y="57431"/>
                  </a:cubicBezTo>
                  <a:lnTo>
                    <a:pt x="150149" y="57431"/>
                  </a:lnTo>
                  <a:cubicBezTo>
                    <a:pt x="151344" y="57517"/>
                    <a:pt x="152613" y="57579"/>
                    <a:pt x="154018" y="57616"/>
                  </a:cubicBezTo>
                  <a:lnTo>
                    <a:pt x="154018" y="57616"/>
                  </a:lnTo>
                  <a:lnTo>
                    <a:pt x="154018" y="57566"/>
                  </a:lnTo>
                  <a:cubicBezTo>
                    <a:pt x="152613" y="57529"/>
                    <a:pt x="151344" y="57468"/>
                    <a:pt x="150149" y="57381"/>
                  </a:cubicBezTo>
                  <a:lnTo>
                    <a:pt x="150149" y="57381"/>
                  </a:lnTo>
                  <a:cubicBezTo>
                    <a:pt x="143298" y="56901"/>
                    <a:pt x="138197" y="55385"/>
                    <a:pt x="134082" y="52613"/>
                  </a:cubicBezTo>
                  <a:lnTo>
                    <a:pt x="134082" y="52613"/>
                  </a:lnTo>
                  <a:cubicBezTo>
                    <a:pt x="131162" y="50642"/>
                    <a:pt x="128698" y="47906"/>
                    <a:pt x="126763" y="44506"/>
                  </a:cubicBezTo>
                  <a:lnTo>
                    <a:pt x="126763" y="44506"/>
                  </a:lnTo>
                  <a:cubicBezTo>
                    <a:pt x="125901" y="43002"/>
                    <a:pt x="125124" y="41339"/>
                    <a:pt x="124324" y="39269"/>
                  </a:cubicBezTo>
                  <a:lnTo>
                    <a:pt x="124324" y="39269"/>
                  </a:lnTo>
                  <a:cubicBezTo>
                    <a:pt x="124040" y="38542"/>
                    <a:pt x="123757" y="37803"/>
                    <a:pt x="123486" y="37088"/>
                  </a:cubicBezTo>
                  <a:lnTo>
                    <a:pt x="123486" y="37088"/>
                  </a:lnTo>
                  <a:cubicBezTo>
                    <a:pt x="121601" y="32123"/>
                    <a:pt x="119641" y="26997"/>
                    <a:pt x="115736" y="23387"/>
                  </a:cubicBezTo>
                  <a:lnTo>
                    <a:pt x="115736" y="23387"/>
                  </a:lnTo>
                  <a:cubicBezTo>
                    <a:pt x="114959" y="22684"/>
                    <a:pt x="114134" y="22056"/>
                    <a:pt x="113247" y="21514"/>
                  </a:cubicBezTo>
                  <a:lnTo>
                    <a:pt x="113247" y="21514"/>
                  </a:lnTo>
                  <a:cubicBezTo>
                    <a:pt x="108133" y="18347"/>
                    <a:pt x="101455" y="17768"/>
                    <a:pt x="93385" y="19801"/>
                  </a:cubicBezTo>
                  <a:lnTo>
                    <a:pt x="93385" y="19801"/>
                  </a:lnTo>
                  <a:cubicBezTo>
                    <a:pt x="86435" y="21551"/>
                    <a:pt x="79732" y="24841"/>
                    <a:pt x="74015" y="29338"/>
                  </a:cubicBezTo>
                  <a:lnTo>
                    <a:pt x="74015" y="29338"/>
                  </a:lnTo>
                  <a:cubicBezTo>
                    <a:pt x="72537" y="30496"/>
                    <a:pt x="71070" y="31741"/>
                    <a:pt x="69654" y="32948"/>
                  </a:cubicBezTo>
                  <a:lnTo>
                    <a:pt x="69654" y="32948"/>
                  </a:lnTo>
                  <a:cubicBezTo>
                    <a:pt x="66314" y="35794"/>
                    <a:pt x="62310" y="38899"/>
                    <a:pt x="57086" y="39663"/>
                  </a:cubicBezTo>
                  <a:lnTo>
                    <a:pt x="57086" y="39663"/>
                  </a:lnTo>
                  <a:cubicBezTo>
                    <a:pt x="51467" y="40476"/>
                    <a:pt x="45996" y="36953"/>
                    <a:pt x="43286" y="33330"/>
                  </a:cubicBezTo>
                  <a:lnTo>
                    <a:pt x="43286" y="33330"/>
                  </a:lnTo>
                  <a:cubicBezTo>
                    <a:pt x="41314" y="30693"/>
                    <a:pt x="40131" y="27859"/>
                    <a:pt x="38875" y="24865"/>
                  </a:cubicBezTo>
                  <a:lnTo>
                    <a:pt x="38875" y="24865"/>
                  </a:lnTo>
                  <a:cubicBezTo>
                    <a:pt x="38234" y="23337"/>
                    <a:pt x="37569" y="21760"/>
                    <a:pt x="36805" y="20232"/>
                  </a:cubicBezTo>
                  <a:lnTo>
                    <a:pt x="36805" y="20232"/>
                  </a:lnTo>
                  <a:cubicBezTo>
                    <a:pt x="35597" y="17805"/>
                    <a:pt x="34045" y="15612"/>
                    <a:pt x="32307" y="13875"/>
                  </a:cubicBezTo>
                  <a:lnTo>
                    <a:pt x="32307" y="13875"/>
                  </a:lnTo>
                  <a:cubicBezTo>
                    <a:pt x="30250" y="11817"/>
                    <a:pt x="28020" y="10449"/>
                    <a:pt x="25666" y="9833"/>
                  </a:cubicBezTo>
                  <a:lnTo>
                    <a:pt x="25666" y="9833"/>
                  </a:lnTo>
                  <a:cubicBezTo>
                    <a:pt x="21982" y="8847"/>
                    <a:pt x="18581" y="9772"/>
                    <a:pt x="16326" y="10560"/>
                  </a:cubicBezTo>
                  <a:lnTo>
                    <a:pt x="16326" y="10560"/>
                  </a:lnTo>
                  <a:cubicBezTo>
                    <a:pt x="15439" y="9710"/>
                    <a:pt x="14651" y="8810"/>
                    <a:pt x="13875" y="7936"/>
                  </a:cubicBezTo>
                  <a:lnTo>
                    <a:pt x="13875" y="7936"/>
                  </a:lnTo>
                  <a:cubicBezTo>
                    <a:pt x="12704" y="6593"/>
                    <a:pt x="11472" y="5213"/>
                    <a:pt x="9907" y="4005"/>
                  </a:cubicBezTo>
                  <a:lnTo>
                    <a:pt x="9907" y="4005"/>
                  </a:lnTo>
                  <a:cubicBezTo>
                    <a:pt x="7283" y="1972"/>
                    <a:pt x="3746" y="55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7"/>
            <p:cNvSpPr/>
            <p:nvPr/>
          </p:nvSpPr>
          <p:spPr>
            <a:xfrm>
              <a:off x="1896625" y="2021625"/>
              <a:ext cx="3850475" cy="1376650"/>
            </a:xfrm>
            <a:custGeom>
              <a:rect b="b" l="l" r="r" t="t"/>
              <a:pathLst>
                <a:path extrusionOk="0" h="55066" w="154019">
                  <a:moveTo>
                    <a:pt x="1" y="50"/>
                  </a:moveTo>
                  <a:cubicBezTo>
                    <a:pt x="2933" y="543"/>
                    <a:pt x="5705" y="1578"/>
                    <a:pt x="7862" y="3020"/>
                  </a:cubicBezTo>
                  <a:lnTo>
                    <a:pt x="7862" y="3020"/>
                  </a:lnTo>
                  <a:cubicBezTo>
                    <a:pt x="9340" y="4018"/>
                    <a:pt x="10523" y="5164"/>
                    <a:pt x="11669" y="6260"/>
                  </a:cubicBezTo>
                  <a:lnTo>
                    <a:pt x="11669" y="6260"/>
                  </a:lnTo>
                  <a:cubicBezTo>
                    <a:pt x="12421" y="6987"/>
                    <a:pt x="13185" y="7726"/>
                    <a:pt x="14047" y="8441"/>
                  </a:cubicBezTo>
                  <a:lnTo>
                    <a:pt x="14047" y="8441"/>
                  </a:lnTo>
                  <a:lnTo>
                    <a:pt x="14059" y="8453"/>
                  </a:lnTo>
                  <a:lnTo>
                    <a:pt x="14072" y="8441"/>
                  </a:lnTo>
                  <a:cubicBezTo>
                    <a:pt x="16524" y="7468"/>
                    <a:pt x="20257" y="6272"/>
                    <a:pt x="24323" y="7258"/>
                  </a:cubicBezTo>
                  <a:lnTo>
                    <a:pt x="24323" y="7258"/>
                  </a:lnTo>
                  <a:cubicBezTo>
                    <a:pt x="24496" y="7295"/>
                    <a:pt x="24680" y="7344"/>
                    <a:pt x="24853" y="7406"/>
                  </a:cubicBezTo>
                  <a:lnTo>
                    <a:pt x="24853" y="7406"/>
                  </a:lnTo>
                  <a:cubicBezTo>
                    <a:pt x="29387" y="8712"/>
                    <a:pt x="33663" y="12803"/>
                    <a:pt x="36373" y="18458"/>
                  </a:cubicBezTo>
                  <a:lnTo>
                    <a:pt x="36373" y="18458"/>
                  </a:lnTo>
                  <a:cubicBezTo>
                    <a:pt x="37199" y="20171"/>
                    <a:pt x="37901" y="21933"/>
                    <a:pt x="38579" y="23646"/>
                  </a:cubicBezTo>
                  <a:lnTo>
                    <a:pt x="38579" y="23646"/>
                  </a:lnTo>
                  <a:cubicBezTo>
                    <a:pt x="39799" y="26751"/>
                    <a:pt x="41068" y="29954"/>
                    <a:pt x="43138" y="32837"/>
                  </a:cubicBezTo>
                  <a:lnTo>
                    <a:pt x="43138" y="32837"/>
                  </a:lnTo>
                  <a:cubicBezTo>
                    <a:pt x="44764" y="35092"/>
                    <a:pt x="47093" y="37051"/>
                    <a:pt x="49693" y="38333"/>
                  </a:cubicBezTo>
                  <a:lnTo>
                    <a:pt x="49693" y="38333"/>
                  </a:lnTo>
                  <a:cubicBezTo>
                    <a:pt x="50580" y="38776"/>
                    <a:pt x="51479" y="39121"/>
                    <a:pt x="52379" y="39392"/>
                  </a:cubicBezTo>
                  <a:lnTo>
                    <a:pt x="52379" y="39392"/>
                  </a:lnTo>
                  <a:cubicBezTo>
                    <a:pt x="54326" y="39947"/>
                    <a:pt x="56272" y="40095"/>
                    <a:pt x="58096" y="39787"/>
                  </a:cubicBezTo>
                  <a:lnTo>
                    <a:pt x="58096" y="39787"/>
                  </a:lnTo>
                  <a:cubicBezTo>
                    <a:pt x="63209" y="38949"/>
                    <a:pt x="67029" y="35881"/>
                    <a:pt x="70516" y="32813"/>
                  </a:cubicBezTo>
                  <a:lnTo>
                    <a:pt x="70516" y="32813"/>
                  </a:lnTo>
                  <a:cubicBezTo>
                    <a:pt x="71945" y="31531"/>
                    <a:pt x="73350" y="30299"/>
                    <a:pt x="74792" y="29129"/>
                  </a:cubicBezTo>
                  <a:lnTo>
                    <a:pt x="74792" y="29129"/>
                  </a:lnTo>
                  <a:cubicBezTo>
                    <a:pt x="80361" y="24594"/>
                    <a:pt x="86928" y="21095"/>
                    <a:pt x="93766" y="19000"/>
                  </a:cubicBezTo>
                  <a:lnTo>
                    <a:pt x="93766" y="19000"/>
                  </a:lnTo>
                  <a:cubicBezTo>
                    <a:pt x="101985" y="16499"/>
                    <a:pt x="108528" y="16733"/>
                    <a:pt x="113813" y="19715"/>
                  </a:cubicBezTo>
                  <a:lnTo>
                    <a:pt x="113813" y="19715"/>
                  </a:lnTo>
                  <a:cubicBezTo>
                    <a:pt x="114725" y="20233"/>
                    <a:pt x="115588" y="20836"/>
                    <a:pt x="116389" y="21526"/>
                  </a:cubicBezTo>
                  <a:lnTo>
                    <a:pt x="116389" y="21526"/>
                  </a:lnTo>
                  <a:cubicBezTo>
                    <a:pt x="120566" y="25100"/>
                    <a:pt x="122697" y="30361"/>
                    <a:pt x="124767" y="35462"/>
                  </a:cubicBezTo>
                  <a:lnTo>
                    <a:pt x="124767" y="35462"/>
                  </a:lnTo>
                  <a:cubicBezTo>
                    <a:pt x="125026" y="36078"/>
                    <a:pt x="125285" y="36731"/>
                    <a:pt x="125543" y="37359"/>
                  </a:cubicBezTo>
                  <a:lnTo>
                    <a:pt x="125543" y="37359"/>
                  </a:lnTo>
                  <a:cubicBezTo>
                    <a:pt x="126406" y="39442"/>
                    <a:pt x="127231" y="41117"/>
                    <a:pt x="128119" y="42621"/>
                  </a:cubicBezTo>
                  <a:lnTo>
                    <a:pt x="128119" y="42621"/>
                  </a:lnTo>
                  <a:cubicBezTo>
                    <a:pt x="130152" y="46083"/>
                    <a:pt x="132702" y="48806"/>
                    <a:pt x="135684" y="50728"/>
                  </a:cubicBezTo>
                  <a:lnTo>
                    <a:pt x="135684" y="50728"/>
                  </a:lnTo>
                  <a:cubicBezTo>
                    <a:pt x="137988" y="52207"/>
                    <a:pt x="140563" y="53266"/>
                    <a:pt x="143557" y="53969"/>
                  </a:cubicBezTo>
                  <a:lnTo>
                    <a:pt x="143557" y="53969"/>
                  </a:lnTo>
                  <a:cubicBezTo>
                    <a:pt x="146046" y="54560"/>
                    <a:pt x="148831" y="54893"/>
                    <a:pt x="152096" y="55016"/>
                  </a:cubicBezTo>
                  <a:lnTo>
                    <a:pt x="152096" y="55016"/>
                  </a:lnTo>
                  <a:cubicBezTo>
                    <a:pt x="152712" y="55041"/>
                    <a:pt x="153340" y="55053"/>
                    <a:pt x="154018" y="55065"/>
                  </a:cubicBezTo>
                  <a:lnTo>
                    <a:pt x="154018" y="55065"/>
                  </a:lnTo>
                  <a:lnTo>
                    <a:pt x="154018" y="55004"/>
                  </a:lnTo>
                  <a:cubicBezTo>
                    <a:pt x="153340" y="55004"/>
                    <a:pt x="152700" y="54979"/>
                    <a:pt x="152096" y="54967"/>
                  </a:cubicBezTo>
                  <a:lnTo>
                    <a:pt x="152096" y="54967"/>
                  </a:lnTo>
                  <a:cubicBezTo>
                    <a:pt x="147685" y="54806"/>
                    <a:pt x="141179" y="54190"/>
                    <a:pt x="135709" y="50679"/>
                  </a:cubicBezTo>
                  <a:lnTo>
                    <a:pt x="135709" y="50679"/>
                  </a:lnTo>
                  <a:cubicBezTo>
                    <a:pt x="132739" y="48769"/>
                    <a:pt x="130201" y="46058"/>
                    <a:pt x="128168" y="42608"/>
                  </a:cubicBezTo>
                  <a:lnTo>
                    <a:pt x="128168" y="42608"/>
                  </a:lnTo>
                  <a:cubicBezTo>
                    <a:pt x="127281" y="41093"/>
                    <a:pt x="126467" y="39429"/>
                    <a:pt x="125605" y="37347"/>
                  </a:cubicBezTo>
                  <a:lnTo>
                    <a:pt x="125605" y="37347"/>
                  </a:lnTo>
                  <a:cubicBezTo>
                    <a:pt x="125346" y="36719"/>
                    <a:pt x="125075" y="36066"/>
                    <a:pt x="124829" y="35437"/>
                  </a:cubicBezTo>
                  <a:lnTo>
                    <a:pt x="124829" y="35437"/>
                  </a:lnTo>
                  <a:cubicBezTo>
                    <a:pt x="122759" y="30348"/>
                    <a:pt x="120615" y="25075"/>
                    <a:pt x="116438" y="21489"/>
                  </a:cubicBezTo>
                  <a:lnTo>
                    <a:pt x="116438" y="21489"/>
                  </a:lnTo>
                  <a:cubicBezTo>
                    <a:pt x="115625" y="20799"/>
                    <a:pt x="114750" y="20196"/>
                    <a:pt x="113838" y="19678"/>
                  </a:cubicBezTo>
                  <a:lnTo>
                    <a:pt x="113838" y="19678"/>
                  </a:lnTo>
                  <a:cubicBezTo>
                    <a:pt x="110955" y="18052"/>
                    <a:pt x="107603" y="17226"/>
                    <a:pt x="103870" y="17251"/>
                  </a:cubicBezTo>
                  <a:lnTo>
                    <a:pt x="103870" y="17251"/>
                  </a:lnTo>
                  <a:cubicBezTo>
                    <a:pt x="100777" y="17263"/>
                    <a:pt x="97475" y="17818"/>
                    <a:pt x="93742" y="18951"/>
                  </a:cubicBezTo>
                  <a:lnTo>
                    <a:pt x="93742" y="18951"/>
                  </a:lnTo>
                  <a:cubicBezTo>
                    <a:pt x="86891" y="21046"/>
                    <a:pt x="80324" y="24545"/>
                    <a:pt x="74755" y="29079"/>
                  </a:cubicBezTo>
                  <a:lnTo>
                    <a:pt x="74755" y="29079"/>
                  </a:lnTo>
                  <a:cubicBezTo>
                    <a:pt x="73313" y="30262"/>
                    <a:pt x="71908" y="31494"/>
                    <a:pt x="70467" y="32776"/>
                  </a:cubicBezTo>
                  <a:lnTo>
                    <a:pt x="70467" y="32776"/>
                  </a:lnTo>
                  <a:cubicBezTo>
                    <a:pt x="66992" y="35832"/>
                    <a:pt x="63172" y="38900"/>
                    <a:pt x="58084" y="39737"/>
                  </a:cubicBezTo>
                  <a:lnTo>
                    <a:pt x="58084" y="39737"/>
                  </a:lnTo>
                  <a:cubicBezTo>
                    <a:pt x="52268" y="40698"/>
                    <a:pt x="46181" y="36977"/>
                    <a:pt x="43187" y="32813"/>
                  </a:cubicBezTo>
                  <a:lnTo>
                    <a:pt x="43187" y="32813"/>
                  </a:lnTo>
                  <a:cubicBezTo>
                    <a:pt x="41129" y="29942"/>
                    <a:pt x="39860" y="26726"/>
                    <a:pt x="38628" y="23621"/>
                  </a:cubicBezTo>
                  <a:lnTo>
                    <a:pt x="38628" y="23621"/>
                  </a:lnTo>
                  <a:cubicBezTo>
                    <a:pt x="37963" y="21921"/>
                    <a:pt x="37261" y="20146"/>
                    <a:pt x="36435" y="18434"/>
                  </a:cubicBezTo>
                  <a:lnTo>
                    <a:pt x="36435" y="18434"/>
                  </a:lnTo>
                  <a:cubicBezTo>
                    <a:pt x="35166" y="15797"/>
                    <a:pt x="33490" y="13407"/>
                    <a:pt x="31605" y="11509"/>
                  </a:cubicBezTo>
                  <a:lnTo>
                    <a:pt x="31605" y="11509"/>
                  </a:lnTo>
                  <a:cubicBezTo>
                    <a:pt x="29375" y="9279"/>
                    <a:pt x="26923" y="7837"/>
                    <a:pt x="24335" y="7209"/>
                  </a:cubicBezTo>
                  <a:lnTo>
                    <a:pt x="24335" y="7209"/>
                  </a:lnTo>
                  <a:cubicBezTo>
                    <a:pt x="20257" y="6223"/>
                    <a:pt x="16524" y="7406"/>
                    <a:pt x="14059" y="8392"/>
                  </a:cubicBezTo>
                  <a:lnTo>
                    <a:pt x="14059" y="8392"/>
                  </a:lnTo>
                  <a:cubicBezTo>
                    <a:pt x="13222" y="7689"/>
                    <a:pt x="12458" y="6950"/>
                    <a:pt x="11718" y="6236"/>
                  </a:cubicBezTo>
                  <a:lnTo>
                    <a:pt x="11718" y="6236"/>
                  </a:lnTo>
                  <a:cubicBezTo>
                    <a:pt x="10572" y="5127"/>
                    <a:pt x="9377" y="3981"/>
                    <a:pt x="7899" y="2983"/>
                  </a:cubicBezTo>
                  <a:lnTo>
                    <a:pt x="7899" y="2983"/>
                  </a:lnTo>
                  <a:cubicBezTo>
                    <a:pt x="5730" y="1529"/>
                    <a:pt x="2945" y="49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7"/>
            <p:cNvSpPr/>
            <p:nvPr/>
          </p:nvSpPr>
          <p:spPr>
            <a:xfrm>
              <a:off x="1896625" y="2040725"/>
              <a:ext cx="3850475" cy="1315950"/>
            </a:xfrm>
            <a:custGeom>
              <a:rect b="b" l="l" r="r" t="t"/>
              <a:pathLst>
                <a:path extrusionOk="0" h="52638" w="154019">
                  <a:moveTo>
                    <a:pt x="1" y="62"/>
                  </a:moveTo>
                  <a:cubicBezTo>
                    <a:pt x="2157" y="457"/>
                    <a:pt x="4178" y="1134"/>
                    <a:pt x="5853" y="2058"/>
                  </a:cubicBezTo>
                  <a:lnTo>
                    <a:pt x="5853" y="2058"/>
                  </a:lnTo>
                  <a:cubicBezTo>
                    <a:pt x="7258" y="2835"/>
                    <a:pt x="8404" y="3734"/>
                    <a:pt x="9525" y="4609"/>
                  </a:cubicBezTo>
                  <a:lnTo>
                    <a:pt x="9525" y="4609"/>
                  </a:lnTo>
                  <a:cubicBezTo>
                    <a:pt x="10227" y="5176"/>
                    <a:pt x="10967" y="5755"/>
                    <a:pt x="11780" y="6309"/>
                  </a:cubicBezTo>
                  <a:lnTo>
                    <a:pt x="11780" y="6309"/>
                  </a:lnTo>
                  <a:lnTo>
                    <a:pt x="11792" y="6322"/>
                  </a:lnTo>
                  <a:lnTo>
                    <a:pt x="11817" y="6309"/>
                  </a:lnTo>
                  <a:cubicBezTo>
                    <a:pt x="16043" y="4449"/>
                    <a:pt x="19604" y="3931"/>
                    <a:pt x="22992" y="4683"/>
                  </a:cubicBezTo>
                  <a:lnTo>
                    <a:pt x="22992" y="4683"/>
                  </a:lnTo>
                  <a:cubicBezTo>
                    <a:pt x="23263" y="4745"/>
                    <a:pt x="23535" y="4818"/>
                    <a:pt x="23806" y="4892"/>
                  </a:cubicBezTo>
                  <a:lnTo>
                    <a:pt x="23806" y="4892"/>
                  </a:lnTo>
                  <a:cubicBezTo>
                    <a:pt x="28673" y="6309"/>
                    <a:pt x="33194" y="10659"/>
                    <a:pt x="36004" y="16709"/>
                  </a:cubicBezTo>
                  <a:lnTo>
                    <a:pt x="36004" y="16709"/>
                  </a:lnTo>
                  <a:cubicBezTo>
                    <a:pt x="36891" y="18594"/>
                    <a:pt x="37618" y="20553"/>
                    <a:pt x="38320" y="22438"/>
                  </a:cubicBezTo>
                  <a:lnTo>
                    <a:pt x="38320" y="22438"/>
                  </a:lnTo>
                  <a:cubicBezTo>
                    <a:pt x="39577" y="25790"/>
                    <a:pt x="40871" y="29252"/>
                    <a:pt x="43027" y="32357"/>
                  </a:cubicBezTo>
                  <a:lnTo>
                    <a:pt x="43027" y="32357"/>
                  </a:lnTo>
                  <a:cubicBezTo>
                    <a:pt x="45208" y="35474"/>
                    <a:pt x="48880" y="38345"/>
                    <a:pt x="52970" y="39540"/>
                  </a:cubicBezTo>
                  <a:lnTo>
                    <a:pt x="52970" y="39540"/>
                  </a:lnTo>
                  <a:cubicBezTo>
                    <a:pt x="54954" y="40119"/>
                    <a:pt x="57036" y="40292"/>
                    <a:pt x="59094" y="39922"/>
                  </a:cubicBezTo>
                  <a:lnTo>
                    <a:pt x="59094" y="39922"/>
                  </a:lnTo>
                  <a:cubicBezTo>
                    <a:pt x="64084" y="39010"/>
                    <a:pt x="67719" y="35967"/>
                    <a:pt x="71329" y="32677"/>
                  </a:cubicBezTo>
                  <a:lnTo>
                    <a:pt x="71329" y="32677"/>
                  </a:lnTo>
                  <a:cubicBezTo>
                    <a:pt x="72869" y="31248"/>
                    <a:pt x="74175" y="30065"/>
                    <a:pt x="75531" y="28919"/>
                  </a:cubicBezTo>
                  <a:lnTo>
                    <a:pt x="75531" y="28919"/>
                  </a:lnTo>
                  <a:cubicBezTo>
                    <a:pt x="80965" y="24336"/>
                    <a:pt x="87396" y="20639"/>
                    <a:pt x="94136" y="18212"/>
                  </a:cubicBezTo>
                  <a:lnTo>
                    <a:pt x="94136" y="18212"/>
                  </a:lnTo>
                  <a:cubicBezTo>
                    <a:pt x="102379" y="15242"/>
                    <a:pt x="109008" y="15156"/>
                    <a:pt x="114405" y="17941"/>
                  </a:cubicBezTo>
                  <a:lnTo>
                    <a:pt x="114405" y="17941"/>
                  </a:lnTo>
                  <a:cubicBezTo>
                    <a:pt x="115354" y="18421"/>
                    <a:pt x="116253" y="19000"/>
                    <a:pt x="117103" y="19678"/>
                  </a:cubicBezTo>
                  <a:lnTo>
                    <a:pt x="117103" y="19678"/>
                  </a:lnTo>
                  <a:cubicBezTo>
                    <a:pt x="121527" y="23214"/>
                    <a:pt x="123868" y="28623"/>
                    <a:pt x="126122" y="33860"/>
                  </a:cubicBezTo>
                  <a:lnTo>
                    <a:pt x="126122" y="33860"/>
                  </a:lnTo>
                  <a:cubicBezTo>
                    <a:pt x="126357" y="34402"/>
                    <a:pt x="126591" y="34944"/>
                    <a:pt x="126837" y="35474"/>
                  </a:cubicBezTo>
                  <a:lnTo>
                    <a:pt x="126837" y="35474"/>
                  </a:lnTo>
                  <a:cubicBezTo>
                    <a:pt x="127749" y="37581"/>
                    <a:pt x="128611" y="39257"/>
                    <a:pt x="129523" y="40772"/>
                  </a:cubicBezTo>
                  <a:lnTo>
                    <a:pt x="129523" y="40772"/>
                  </a:lnTo>
                  <a:cubicBezTo>
                    <a:pt x="131667" y="44272"/>
                    <a:pt x="134279" y="46995"/>
                    <a:pt x="137310" y="48843"/>
                  </a:cubicBezTo>
                  <a:lnTo>
                    <a:pt x="137310" y="48843"/>
                  </a:lnTo>
                  <a:cubicBezTo>
                    <a:pt x="142806" y="52194"/>
                    <a:pt x="149114" y="52638"/>
                    <a:pt x="154018" y="52638"/>
                  </a:cubicBezTo>
                  <a:lnTo>
                    <a:pt x="154018" y="52638"/>
                  </a:lnTo>
                  <a:lnTo>
                    <a:pt x="154018" y="52589"/>
                  </a:lnTo>
                  <a:cubicBezTo>
                    <a:pt x="149127" y="52589"/>
                    <a:pt x="142818" y="52145"/>
                    <a:pt x="137347" y="48806"/>
                  </a:cubicBezTo>
                  <a:lnTo>
                    <a:pt x="137347" y="48806"/>
                  </a:lnTo>
                  <a:cubicBezTo>
                    <a:pt x="134329" y="46958"/>
                    <a:pt x="131716" y="44247"/>
                    <a:pt x="129572" y="40748"/>
                  </a:cubicBezTo>
                  <a:lnTo>
                    <a:pt x="129572" y="40748"/>
                  </a:lnTo>
                  <a:cubicBezTo>
                    <a:pt x="128661" y="39244"/>
                    <a:pt x="127811" y="37569"/>
                    <a:pt x="126886" y="35462"/>
                  </a:cubicBezTo>
                  <a:lnTo>
                    <a:pt x="126886" y="35462"/>
                  </a:lnTo>
                  <a:cubicBezTo>
                    <a:pt x="126652" y="34932"/>
                    <a:pt x="126418" y="34390"/>
                    <a:pt x="126184" y="33848"/>
                  </a:cubicBezTo>
                  <a:lnTo>
                    <a:pt x="126184" y="33848"/>
                  </a:lnTo>
                  <a:cubicBezTo>
                    <a:pt x="123917" y="28599"/>
                    <a:pt x="121576" y="23190"/>
                    <a:pt x="117140" y="19641"/>
                  </a:cubicBezTo>
                  <a:lnTo>
                    <a:pt x="117140" y="19641"/>
                  </a:lnTo>
                  <a:cubicBezTo>
                    <a:pt x="116290" y="18963"/>
                    <a:pt x="115378" y="18384"/>
                    <a:pt x="114429" y="17891"/>
                  </a:cubicBezTo>
                  <a:lnTo>
                    <a:pt x="114429" y="17891"/>
                  </a:lnTo>
                  <a:cubicBezTo>
                    <a:pt x="109020" y="15095"/>
                    <a:pt x="102367" y="15193"/>
                    <a:pt x="94111" y="18163"/>
                  </a:cubicBezTo>
                  <a:lnTo>
                    <a:pt x="94111" y="18163"/>
                  </a:lnTo>
                  <a:cubicBezTo>
                    <a:pt x="87372" y="20590"/>
                    <a:pt x="80928" y="24299"/>
                    <a:pt x="75494" y="28882"/>
                  </a:cubicBezTo>
                  <a:lnTo>
                    <a:pt x="75494" y="28882"/>
                  </a:lnTo>
                  <a:cubicBezTo>
                    <a:pt x="74138" y="30028"/>
                    <a:pt x="72832" y="31211"/>
                    <a:pt x="71280" y="32640"/>
                  </a:cubicBezTo>
                  <a:lnTo>
                    <a:pt x="71280" y="32640"/>
                  </a:lnTo>
                  <a:cubicBezTo>
                    <a:pt x="67682" y="35930"/>
                    <a:pt x="64047" y="38961"/>
                    <a:pt x="59069" y="39873"/>
                  </a:cubicBezTo>
                  <a:lnTo>
                    <a:pt x="59069" y="39873"/>
                  </a:lnTo>
                  <a:cubicBezTo>
                    <a:pt x="52810" y="41019"/>
                    <a:pt x="46292" y="36940"/>
                    <a:pt x="43089" y="32332"/>
                  </a:cubicBezTo>
                  <a:lnTo>
                    <a:pt x="43089" y="32332"/>
                  </a:lnTo>
                  <a:cubicBezTo>
                    <a:pt x="40932" y="29227"/>
                    <a:pt x="39639" y="25777"/>
                    <a:pt x="38382" y="22426"/>
                  </a:cubicBezTo>
                  <a:lnTo>
                    <a:pt x="38382" y="22426"/>
                  </a:lnTo>
                  <a:cubicBezTo>
                    <a:pt x="37679" y="20541"/>
                    <a:pt x="36940" y="18581"/>
                    <a:pt x="36065" y="16696"/>
                  </a:cubicBezTo>
                  <a:lnTo>
                    <a:pt x="36065" y="16696"/>
                  </a:lnTo>
                  <a:cubicBezTo>
                    <a:pt x="34722" y="13825"/>
                    <a:pt x="32948" y="11238"/>
                    <a:pt x="30903" y="9205"/>
                  </a:cubicBezTo>
                  <a:lnTo>
                    <a:pt x="30903" y="9205"/>
                  </a:lnTo>
                  <a:cubicBezTo>
                    <a:pt x="28488" y="6802"/>
                    <a:pt x="25826" y="5262"/>
                    <a:pt x="23005" y="4634"/>
                  </a:cubicBezTo>
                  <a:lnTo>
                    <a:pt x="23005" y="4634"/>
                  </a:lnTo>
                  <a:cubicBezTo>
                    <a:pt x="19604" y="3882"/>
                    <a:pt x="16043" y="4400"/>
                    <a:pt x="11792" y="6260"/>
                  </a:cubicBezTo>
                  <a:lnTo>
                    <a:pt x="11792" y="6260"/>
                  </a:lnTo>
                  <a:cubicBezTo>
                    <a:pt x="10991" y="5706"/>
                    <a:pt x="10264" y="5139"/>
                    <a:pt x="9562" y="4572"/>
                  </a:cubicBezTo>
                  <a:lnTo>
                    <a:pt x="9562" y="4572"/>
                  </a:lnTo>
                  <a:cubicBezTo>
                    <a:pt x="8441" y="3697"/>
                    <a:pt x="7295" y="2785"/>
                    <a:pt x="5878" y="2009"/>
                  </a:cubicBezTo>
                  <a:lnTo>
                    <a:pt x="5878" y="2009"/>
                  </a:lnTo>
                  <a:cubicBezTo>
                    <a:pt x="4202" y="1085"/>
                    <a:pt x="2157" y="39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7"/>
            <p:cNvSpPr/>
            <p:nvPr/>
          </p:nvSpPr>
          <p:spPr>
            <a:xfrm>
              <a:off x="1896625" y="2057975"/>
              <a:ext cx="3850475" cy="1260200"/>
            </a:xfrm>
            <a:custGeom>
              <a:rect b="b" l="l" r="r" t="t"/>
              <a:pathLst>
                <a:path extrusionOk="0" h="50408" w="154019">
                  <a:moveTo>
                    <a:pt x="1" y="50"/>
                  </a:moveTo>
                  <a:cubicBezTo>
                    <a:pt x="1368" y="309"/>
                    <a:pt x="2674" y="678"/>
                    <a:pt x="3845" y="1171"/>
                  </a:cubicBezTo>
                  <a:lnTo>
                    <a:pt x="3845" y="1171"/>
                  </a:lnTo>
                  <a:cubicBezTo>
                    <a:pt x="5176" y="1726"/>
                    <a:pt x="6248" y="2367"/>
                    <a:pt x="7381" y="3044"/>
                  </a:cubicBezTo>
                  <a:lnTo>
                    <a:pt x="7381" y="3044"/>
                  </a:lnTo>
                  <a:cubicBezTo>
                    <a:pt x="8059" y="3438"/>
                    <a:pt x="8761" y="3857"/>
                    <a:pt x="9513" y="4252"/>
                  </a:cubicBezTo>
                  <a:lnTo>
                    <a:pt x="9513" y="4252"/>
                  </a:lnTo>
                  <a:lnTo>
                    <a:pt x="9537" y="4264"/>
                  </a:lnTo>
                  <a:lnTo>
                    <a:pt x="9550" y="4252"/>
                  </a:lnTo>
                  <a:cubicBezTo>
                    <a:pt x="14121" y="2095"/>
                    <a:pt x="17978" y="1430"/>
                    <a:pt x="21662" y="2194"/>
                  </a:cubicBezTo>
                  <a:lnTo>
                    <a:pt x="21662" y="2194"/>
                  </a:lnTo>
                  <a:cubicBezTo>
                    <a:pt x="27293" y="3340"/>
                    <a:pt x="32517" y="8145"/>
                    <a:pt x="35634" y="15045"/>
                  </a:cubicBezTo>
                  <a:lnTo>
                    <a:pt x="35634" y="15045"/>
                  </a:lnTo>
                  <a:cubicBezTo>
                    <a:pt x="36571" y="17103"/>
                    <a:pt x="37334" y="19247"/>
                    <a:pt x="38074" y="21305"/>
                  </a:cubicBezTo>
                  <a:lnTo>
                    <a:pt x="38074" y="21305"/>
                  </a:lnTo>
                  <a:cubicBezTo>
                    <a:pt x="39355" y="24902"/>
                    <a:pt x="40674" y="28611"/>
                    <a:pt x="42928" y="31950"/>
                  </a:cubicBezTo>
                  <a:lnTo>
                    <a:pt x="42928" y="31950"/>
                  </a:lnTo>
                  <a:cubicBezTo>
                    <a:pt x="44752" y="34649"/>
                    <a:pt x="47401" y="36965"/>
                    <a:pt x="50407" y="38505"/>
                  </a:cubicBezTo>
                  <a:lnTo>
                    <a:pt x="50407" y="38505"/>
                  </a:lnTo>
                  <a:cubicBezTo>
                    <a:pt x="51455" y="39035"/>
                    <a:pt x="52514" y="39454"/>
                    <a:pt x="53562" y="39762"/>
                  </a:cubicBezTo>
                  <a:lnTo>
                    <a:pt x="53562" y="39762"/>
                  </a:lnTo>
                  <a:cubicBezTo>
                    <a:pt x="55792" y="40415"/>
                    <a:pt x="58010" y="40538"/>
                    <a:pt x="60080" y="40119"/>
                  </a:cubicBezTo>
                  <a:lnTo>
                    <a:pt x="60080" y="40119"/>
                  </a:lnTo>
                  <a:cubicBezTo>
                    <a:pt x="64947" y="39146"/>
                    <a:pt x="68421" y="36139"/>
                    <a:pt x="72130" y="32616"/>
                  </a:cubicBezTo>
                  <a:lnTo>
                    <a:pt x="72130" y="32616"/>
                  </a:lnTo>
                  <a:cubicBezTo>
                    <a:pt x="73338" y="31470"/>
                    <a:pt x="74779" y="30114"/>
                    <a:pt x="76282" y="28796"/>
                  </a:cubicBezTo>
                  <a:lnTo>
                    <a:pt x="76282" y="28796"/>
                  </a:lnTo>
                  <a:cubicBezTo>
                    <a:pt x="81581" y="24163"/>
                    <a:pt x="87889" y="20257"/>
                    <a:pt x="94506" y="17485"/>
                  </a:cubicBezTo>
                  <a:lnTo>
                    <a:pt x="94506" y="17485"/>
                  </a:lnTo>
                  <a:cubicBezTo>
                    <a:pt x="102773" y="14047"/>
                    <a:pt x="109476" y="13628"/>
                    <a:pt x="114996" y="16228"/>
                  </a:cubicBezTo>
                  <a:lnTo>
                    <a:pt x="114996" y="16228"/>
                  </a:lnTo>
                  <a:cubicBezTo>
                    <a:pt x="115982" y="16684"/>
                    <a:pt x="116931" y="17251"/>
                    <a:pt x="117806" y="17891"/>
                  </a:cubicBezTo>
                  <a:lnTo>
                    <a:pt x="117806" y="17891"/>
                  </a:lnTo>
                  <a:cubicBezTo>
                    <a:pt x="122512" y="21403"/>
                    <a:pt x="125038" y="26948"/>
                    <a:pt x="127490" y="32320"/>
                  </a:cubicBezTo>
                  <a:lnTo>
                    <a:pt x="127490" y="32320"/>
                  </a:lnTo>
                  <a:cubicBezTo>
                    <a:pt x="127700" y="32776"/>
                    <a:pt x="127909" y="33232"/>
                    <a:pt x="128119" y="33675"/>
                  </a:cubicBezTo>
                  <a:lnTo>
                    <a:pt x="128119" y="33675"/>
                  </a:lnTo>
                  <a:cubicBezTo>
                    <a:pt x="129092" y="35794"/>
                    <a:pt x="129991" y="37483"/>
                    <a:pt x="130940" y="38986"/>
                  </a:cubicBezTo>
                  <a:lnTo>
                    <a:pt x="130940" y="38986"/>
                  </a:lnTo>
                  <a:cubicBezTo>
                    <a:pt x="133170" y="42547"/>
                    <a:pt x="135869" y="45245"/>
                    <a:pt x="138949" y="47044"/>
                  </a:cubicBezTo>
                  <a:lnTo>
                    <a:pt x="138949" y="47044"/>
                  </a:lnTo>
                  <a:cubicBezTo>
                    <a:pt x="143816" y="49866"/>
                    <a:pt x="149361" y="50408"/>
                    <a:pt x="154018" y="50383"/>
                  </a:cubicBezTo>
                  <a:lnTo>
                    <a:pt x="154018" y="50383"/>
                  </a:lnTo>
                  <a:lnTo>
                    <a:pt x="154018" y="50334"/>
                  </a:lnTo>
                  <a:cubicBezTo>
                    <a:pt x="149361" y="50346"/>
                    <a:pt x="143828" y="49816"/>
                    <a:pt x="138974" y="46995"/>
                  </a:cubicBezTo>
                  <a:lnTo>
                    <a:pt x="138974" y="46995"/>
                  </a:lnTo>
                  <a:cubicBezTo>
                    <a:pt x="135906" y="45208"/>
                    <a:pt x="133220" y="42510"/>
                    <a:pt x="130989" y="38973"/>
                  </a:cubicBezTo>
                  <a:lnTo>
                    <a:pt x="130989" y="38973"/>
                  </a:lnTo>
                  <a:cubicBezTo>
                    <a:pt x="130041" y="37470"/>
                    <a:pt x="129141" y="35782"/>
                    <a:pt x="128168" y="33663"/>
                  </a:cubicBezTo>
                  <a:lnTo>
                    <a:pt x="128168" y="33663"/>
                  </a:lnTo>
                  <a:cubicBezTo>
                    <a:pt x="127971" y="33219"/>
                    <a:pt x="127761" y="32763"/>
                    <a:pt x="127552" y="32308"/>
                  </a:cubicBezTo>
                  <a:lnTo>
                    <a:pt x="127552" y="32308"/>
                  </a:lnTo>
                  <a:cubicBezTo>
                    <a:pt x="125100" y="26935"/>
                    <a:pt x="122562" y="21366"/>
                    <a:pt x="117842" y="17855"/>
                  </a:cubicBezTo>
                  <a:lnTo>
                    <a:pt x="117842" y="17855"/>
                  </a:lnTo>
                  <a:cubicBezTo>
                    <a:pt x="116955" y="17201"/>
                    <a:pt x="116007" y="16647"/>
                    <a:pt x="115021" y="16179"/>
                  </a:cubicBezTo>
                  <a:lnTo>
                    <a:pt x="115021" y="16179"/>
                  </a:lnTo>
                  <a:cubicBezTo>
                    <a:pt x="111941" y="14737"/>
                    <a:pt x="108429" y="14207"/>
                    <a:pt x="104597" y="14626"/>
                  </a:cubicBezTo>
                  <a:lnTo>
                    <a:pt x="104597" y="14626"/>
                  </a:lnTo>
                  <a:cubicBezTo>
                    <a:pt x="101529" y="14959"/>
                    <a:pt x="98215" y="15883"/>
                    <a:pt x="94481" y="17448"/>
                  </a:cubicBezTo>
                  <a:lnTo>
                    <a:pt x="94481" y="17448"/>
                  </a:lnTo>
                  <a:cubicBezTo>
                    <a:pt x="87852" y="20208"/>
                    <a:pt x="81544" y="24114"/>
                    <a:pt x="76233" y="28759"/>
                  </a:cubicBezTo>
                  <a:lnTo>
                    <a:pt x="76233" y="28759"/>
                  </a:lnTo>
                  <a:cubicBezTo>
                    <a:pt x="74730" y="30077"/>
                    <a:pt x="73288" y="31433"/>
                    <a:pt x="72093" y="32579"/>
                  </a:cubicBezTo>
                  <a:lnTo>
                    <a:pt x="72093" y="32579"/>
                  </a:lnTo>
                  <a:cubicBezTo>
                    <a:pt x="68384" y="36103"/>
                    <a:pt x="64922" y="39097"/>
                    <a:pt x="60067" y="40070"/>
                  </a:cubicBezTo>
                  <a:lnTo>
                    <a:pt x="60067" y="40070"/>
                  </a:lnTo>
                  <a:cubicBezTo>
                    <a:pt x="53365" y="41413"/>
                    <a:pt x="46403" y="36990"/>
                    <a:pt x="42978" y="31926"/>
                  </a:cubicBezTo>
                  <a:lnTo>
                    <a:pt x="42978" y="31926"/>
                  </a:lnTo>
                  <a:cubicBezTo>
                    <a:pt x="40723" y="28599"/>
                    <a:pt x="39404" y="24890"/>
                    <a:pt x="38123" y="21292"/>
                  </a:cubicBezTo>
                  <a:lnTo>
                    <a:pt x="38123" y="21292"/>
                  </a:lnTo>
                  <a:cubicBezTo>
                    <a:pt x="37396" y="19235"/>
                    <a:pt x="36632" y="17091"/>
                    <a:pt x="35696" y="15021"/>
                  </a:cubicBezTo>
                  <a:lnTo>
                    <a:pt x="35696" y="15021"/>
                  </a:lnTo>
                  <a:cubicBezTo>
                    <a:pt x="34291" y="11940"/>
                    <a:pt x="32394" y="9156"/>
                    <a:pt x="30200" y="6962"/>
                  </a:cubicBezTo>
                  <a:lnTo>
                    <a:pt x="30200" y="6962"/>
                  </a:lnTo>
                  <a:cubicBezTo>
                    <a:pt x="27601" y="4387"/>
                    <a:pt x="24730" y="2761"/>
                    <a:pt x="21674" y="2132"/>
                  </a:cubicBezTo>
                  <a:lnTo>
                    <a:pt x="21674" y="2132"/>
                  </a:lnTo>
                  <a:cubicBezTo>
                    <a:pt x="19641" y="1726"/>
                    <a:pt x="17485" y="1750"/>
                    <a:pt x="15255" y="2206"/>
                  </a:cubicBezTo>
                  <a:lnTo>
                    <a:pt x="15255" y="2206"/>
                  </a:lnTo>
                  <a:cubicBezTo>
                    <a:pt x="13456" y="2576"/>
                    <a:pt x="11583" y="3229"/>
                    <a:pt x="9525" y="4202"/>
                  </a:cubicBezTo>
                  <a:lnTo>
                    <a:pt x="9525" y="4202"/>
                  </a:lnTo>
                  <a:cubicBezTo>
                    <a:pt x="8786" y="3808"/>
                    <a:pt x="8083" y="3402"/>
                    <a:pt x="7418" y="2995"/>
                  </a:cubicBezTo>
                  <a:lnTo>
                    <a:pt x="7418" y="2995"/>
                  </a:lnTo>
                  <a:cubicBezTo>
                    <a:pt x="6334" y="2354"/>
                    <a:pt x="5200" y="1677"/>
                    <a:pt x="3870" y="1122"/>
                  </a:cubicBezTo>
                  <a:lnTo>
                    <a:pt x="3870" y="1122"/>
                  </a:lnTo>
                  <a:cubicBezTo>
                    <a:pt x="2687" y="629"/>
                    <a:pt x="1381" y="247"/>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7"/>
            <p:cNvSpPr/>
            <p:nvPr/>
          </p:nvSpPr>
          <p:spPr>
            <a:xfrm>
              <a:off x="1896625" y="2048750"/>
              <a:ext cx="3850475" cy="1231550"/>
            </a:xfrm>
            <a:custGeom>
              <a:rect b="b" l="l" r="r" t="t"/>
              <a:pathLst>
                <a:path extrusionOk="0" h="49262" w="154019">
                  <a:moveTo>
                    <a:pt x="13431" y="900"/>
                  </a:moveTo>
                  <a:cubicBezTo>
                    <a:pt x="11484" y="1343"/>
                    <a:pt x="9463" y="2095"/>
                    <a:pt x="7258" y="3204"/>
                  </a:cubicBezTo>
                  <a:lnTo>
                    <a:pt x="7258" y="3204"/>
                  </a:lnTo>
                  <a:cubicBezTo>
                    <a:pt x="6580" y="2970"/>
                    <a:pt x="5940" y="2723"/>
                    <a:pt x="5323" y="2477"/>
                  </a:cubicBezTo>
                  <a:lnTo>
                    <a:pt x="5323" y="2477"/>
                  </a:lnTo>
                  <a:cubicBezTo>
                    <a:pt x="4202" y="2046"/>
                    <a:pt x="3130" y="1627"/>
                    <a:pt x="1849" y="1282"/>
                  </a:cubicBezTo>
                  <a:lnTo>
                    <a:pt x="1849" y="1282"/>
                  </a:lnTo>
                  <a:cubicBezTo>
                    <a:pt x="1257" y="1121"/>
                    <a:pt x="641" y="998"/>
                    <a:pt x="1" y="887"/>
                  </a:cubicBezTo>
                  <a:lnTo>
                    <a:pt x="1" y="887"/>
                  </a:lnTo>
                  <a:lnTo>
                    <a:pt x="1" y="949"/>
                  </a:lnTo>
                  <a:cubicBezTo>
                    <a:pt x="629" y="1047"/>
                    <a:pt x="1245" y="1183"/>
                    <a:pt x="1837" y="1331"/>
                  </a:cubicBezTo>
                  <a:lnTo>
                    <a:pt x="1837" y="1331"/>
                  </a:lnTo>
                  <a:cubicBezTo>
                    <a:pt x="3118" y="1676"/>
                    <a:pt x="4178" y="2095"/>
                    <a:pt x="5299" y="2526"/>
                  </a:cubicBezTo>
                  <a:lnTo>
                    <a:pt x="5299" y="2526"/>
                  </a:lnTo>
                  <a:cubicBezTo>
                    <a:pt x="5927" y="2772"/>
                    <a:pt x="6568" y="3019"/>
                    <a:pt x="7258" y="3253"/>
                  </a:cubicBezTo>
                  <a:lnTo>
                    <a:pt x="7258" y="3253"/>
                  </a:lnTo>
                  <a:lnTo>
                    <a:pt x="7270" y="3265"/>
                  </a:lnTo>
                  <a:lnTo>
                    <a:pt x="7283" y="3253"/>
                  </a:lnTo>
                  <a:cubicBezTo>
                    <a:pt x="12137" y="826"/>
                    <a:pt x="16400" y="0"/>
                    <a:pt x="20331" y="752"/>
                  </a:cubicBezTo>
                  <a:lnTo>
                    <a:pt x="20331" y="752"/>
                  </a:lnTo>
                  <a:cubicBezTo>
                    <a:pt x="26418" y="1898"/>
                    <a:pt x="31999" y="7011"/>
                    <a:pt x="35264" y="14429"/>
                  </a:cubicBezTo>
                  <a:lnTo>
                    <a:pt x="35264" y="14429"/>
                  </a:lnTo>
                  <a:cubicBezTo>
                    <a:pt x="36250" y="16671"/>
                    <a:pt x="37051" y="18987"/>
                    <a:pt x="37815" y="21230"/>
                  </a:cubicBezTo>
                  <a:lnTo>
                    <a:pt x="37815" y="21230"/>
                  </a:lnTo>
                  <a:cubicBezTo>
                    <a:pt x="39121" y="25062"/>
                    <a:pt x="40476" y="29029"/>
                    <a:pt x="42830" y="32615"/>
                  </a:cubicBezTo>
                  <a:lnTo>
                    <a:pt x="42830" y="32615"/>
                  </a:lnTo>
                  <a:cubicBezTo>
                    <a:pt x="44715" y="35473"/>
                    <a:pt x="47611" y="38049"/>
                    <a:pt x="50765" y="39687"/>
                  </a:cubicBezTo>
                  <a:lnTo>
                    <a:pt x="50765" y="39687"/>
                  </a:lnTo>
                  <a:cubicBezTo>
                    <a:pt x="51886" y="40267"/>
                    <a:pt x="53020" y="40722"/>
                    <a:pt x="54153" y="41055"/>
                  </a:cubicBezTo>
                  <a:lnTo>
                    <a:pt x="54153" y="41055"/>
                  </a:lnTo>
                  <a:cubicBezTo>
                    <a:pt x="56531" y="41745"/>
                    <a:pt x="58872" y="41856"/>
                    <a:pt x="61078" y="41388"/>
                  </a:cubicBezTo>
                  <a:lnTo>
                    <a:pt x="61078" y="41388"/>
                  </a:lnTo>
                  <a:cubicBezTo>
                    <a:pt x="63308" y="40895"/>
                    <a:pt x="65452" y="39897"/>
                    <a:pt x="67608" y="38344"/>
                  </a:cubicBezTo>
                  <a:lnTo>
                    <a:pt x="67608" y="38344"/>
                  </a:lnTo>
                  <a:cubicBezTo>
                    <a:pt x="69493" y="36977"/>
                    <a:pt x="71144" y="35400"/>
                    <a:pt x="72943" y="33613"/>
                  </a:cubicBezTo>
                  <a:lnTo>
                    <a:pt x="72943" y="33613"/>
                  </a:lnTo>
                  <a:cubicBezTo>
                    <a:pt x="74520" y="32060"/>
                    <a:pt x="75814" y="30828"/>
                    <a:pt x="77022" y="29732"/>
                  </a:cubicBezTo>
                  <a:lnTo>
                    <a:pt x="77022" y="29732"/>
                  </a:lnTo>
                  <a:cubicBezTo>
                    <a:pt x="82209" y="25037"/>
                    <a:pt x="88382" y="20922"/>
                    <a:pt x="94875" y="17829"/>
                  </a:cubicBezTo>
                  <a:lnTo>
                    <a:pt x="94875" y="17829"/>
                  </a:lnTo>
                  <a:cubicBezTo>
                    <a:pt x="103266" y="13837"/>
                    <a:pt x="109846" y="13122"/>
                    <a:pt x="115600" y="15574"/>
                  </a:cubicBezTo>
                  <a:lnTo>
                    <a:pt x="115600" y="15574"/>
                  </a:lnTo>
                  <a:cubicBezTo>
                    <a:pt x="116610" y="16006"/>
                    <a:pt x="117596" y="16548"/>
                    <a:pt x="118508" y="17176"/>
                  </a:cubicBezTo>
                  <a:lnTo>
                    <a:pt x="118508" y="17176"/>
                  </a:lnTo>
                  <a:cubicBezTo>
                    <a:pt x="123486" y="20639"/>
                    <a:pt x="126221" y="26331"/>
                    <a:pt x="128870" y="31839"/>
                  </a:cubicBezTo>
                  <a:lnTo>
                    <a:pt x="128870" y="31839"/>
                  </a:lnTo>
                  <a:cubicBezTo>
                    <a:pt x="129043" y="32208"/>
                    <a:pt x="129227" y="32578"/>
                    <a:pt x="129400" y="32935"/>
                  </a:cubicBezTo>
                  <a:lnTo>
                    <a:pt x="129400" y="32935"/>
                  </a:lnTo>
                  <a:cubicBezTo>
                    <a:pt x="130435" y="35067"/>
                    <a:pt x="131371" y="36767"/>
                    <a:pt x="132345" y="38270"/>
                  </a:cubicBezTo>
                  <a:lnTo>
                    <a:pt x="132345" y="38270"/>
                  </a:lnTo>
                  <a:cubicBezTo>
                    <a:pt x="134710" y="41918"/>
                    <a:pt x="137409" y="44542"/>
                    <a:pt x="140575" y="46292"/>
                  </a:cubicBezTo>
                  <a:lnTo>
                    <a:pt x="140575" y="46292"/>
                  </a:lnTo>
                  <a:cubicBezTo>
                    <a:pt x="143052" y="47672"/>
                    <a:pt x="145812" y="48534"/>
                    <a:pt x="149003" y="48953"/>
                  </a:cubicBezTo>
                  <a:lnTo>
                    <a:pt x="149003" y="48953"/>
                  </a:lnTo>
                  <a:cubicBezTo>
                    <a:pt x="150556" y="49163"/>
                    <a:pt x="152195" y="49261"/>
                    <a:pt x="154018" y="49249"/>
                  </a:cubicBezTo>
                  <a:lnTo>
                    <a:pt x="154018" y="49249"/>
                  </a:lnTo>
                  <a:lnTo>
                    <a:pt x="154018" y="49200"/>
                  </a:lnTo>
                  <a:cubicBezTo>
                    <a:pt x="149718" y="49212"/>
                    <a:pt x="144900" y="48633"/>
                    <a:pt x="140612" y="46255"/>
                  </a:cubicBezTo>
                  <a:lnTo>
                    <a:pt x="140612" y="46255"/>
                  </a:lnTo>
                  <a:cubicBezTo>
                    <a:pt x="137446" y="44505"/>
                    <a:pt x="134760" y="41881"/>
                    <a:pt x="132394" y="38246"/>
                  </a:cubicBezTo>
                  <a:lnTo>
                    <a:pt x="132394" y="38246"/>
                  </a:lnTo>
                  <a:cubicBezTo>
                    <a:pt x="131421" y="36743"/>
                    <a:pt x="130484" y="35055"/>
                    <a:pt x="129449" y="32923"/>
                  </a:cubicBezTo>
                  <a:lnTo>
                    <a:pt x="129449" y="32923"/>
                  </a:lnTo>
                  <a:cubicBezTo>
                    <a:pt x="129277" y="32553"/>
                    <a:pt x="129104" y="32196"/>
                    <a:pt x="128932" y="31826"/>
                  </a:cubicBezTo>
                  <a:lnTo>
                    <a:pt x="128932" y="31826"/>
                  </a:lnTo>
                  <a:cubicBezTo>
                    <a:pt x="126270" y="26306"/>
                    <a:pt x="123535" y="20602"/>
                    <a:pt x="118545" y="17139"/>
                  </a:cubicBezTo>
                  <a:lnTo>
                    <a:pt x="118545" y="17139"/>
                  </a:lnTo>
                  <a:cubicBezTo>
                    <a:pt x="117621" y="16499"/>
                    <a:pt x="116635" y="15956"/>
                    <a:pt x="115625" y="15525"/>
                  </a:cubicBezTo>
                  <a:lnTo>
                    <a:pt x="115625" y="15525"/>
                  </a:lnTo>
                  <a:cubicBezTo>
                    <a:pt x="112433" y="14170"/>
                    <a:pt x="108848" y="13788"/>
                    <a:pt x="104954" y="14416"/>
                  </a:cubicBezTo>
                  <a:lnTo>
                    <a:pt x="104954" y="14416"/>
                  </a:lnTo>
                  <a:cubicBezTo>
                    <a:pt x="101886" y="14909"/>
                    <a:pt x="98572" y="16006"/>
                    <a:pt x="94838" y="17780"/>
                  </a:cubicBezTo>
                  <a:lnTo>
                    <a:pt x="94838" y="17780"/>
                  </a:lnTo>
                  <a:cubicBezTo>
                    <a:pt x="88345" y="20873"/>
                    <a:pt x="82160" y="24988"/>
                    <a:pt x="76972" y="29695"/>
                  </a:cubicBezTo>
                  <a:lnTo>
                    <a:pt x="76972" y="29695"/>
                  </a:lnTo>
                  <a:cubicBezTo>
                    <a:pt x="75765" y="30791"/>
                    <a:pt x="74471" y="32023"/>
                    <a:pt x="72894" y="33576"/>
                  </a:cubicBezTo>
                  <a:lnTo>
                    <a:pt x="72894" y="33576"/>
                  </a:lnTo>
                  <a:cubicBezTo>
                    <a:pt x="69740" y="36693"/>
                    <a:pt x="66167" y="40217"/>
                    <a:pt x="61053" y="41326"/>
                  </a:cubicBezTo>
                  <a:lnTo>
                    <a:pt x="61053" y="41326"/>
                  </a:lnTo>
                  <a:cubicBezTo>
                    <a:pt x="54005" y="42866"/>
                    <a:pt x="46428" y="37975"/>
                    <a:pt x="42879" y="32590"/>
                  </a:cubicBezTo>
                  <a:lnTo>
                    <a:pt x="42879" y="32590"/>
                  </a:lnTo>
                  <a:cubicBezTo>
                    <a:pt x="40526" y="29017"/>
                    <a:pt x="39170" y="25050"/>
                    <a:pt x="37864" y="21218"/>
                  </a:cubicBezTo>
                  <a:lnTo>
                    <a:pt x="37864" y="21218"/>
                  </a:lnTo>
                  <a:cubicBezTo>
                    <a:pt x="37100" y="18975"/>
                    <a:pt x="36312" y="16659"/>
                    <a:pt x="35326" y="14416"/>
                  </a:cubicBezTo>
                  <a:lnTo>
                    <a:pt x="35326" y="14416"/>
                  </a:lnTo>
                  <a:cubicBezTo>
                    <a:pt x="33860" y="11102"/>
                    <a:pt x="31851" y="8120"/>
                    <a:pt x="29498" y="5779"/>
                  </a:cubicBezTo>
                  <a:lnTo>
                    <a:pt x="29498" y="5779"/>
                  </a:lnTo>
                  <a:cubicBezTo>
                    <a:pt x="26713" y="3031"/>
                    <a:pt x="23645" y="1319"/>
                    <a:pt x="20343" y="702"/>
                  </a:cubicBezTo>
                  <a:lnTo>
                    <a:pt x="20343" y="702"/>
                  </a:lnTo>
                  <a:cubicBezTo>
                    <a:pt x="19395" y="518"/>
                    <a:pt x="18433" y="431"/>
                    <a:pt x="17448" y="431"/>
                  </a:cubicBezTo>
                  <a:lnTo>
                    <a:pt x="17448" y="431"/>
                  </a:lnTo>
                  <a:cubicBezTo>
                    <a:pt x="16142" y="431"/>
                    <a:pt x="14799" y="592"/>
                    <a:pt x="13431" y="90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7"/>
            <p:cNvSpPr/>
            <p:nvPr/>
          </p:nvSpPr>
          <p:spPr>
            <a:xfrm>
              <a:off x="1896625" y="2003450"/>
              <a:ext cx="3850475" cy="1240500"/>
            </a:xfrm>
            <a:custGeom>
              <a:rect b="b" l="l" r="r" t="t"/>
              <a:pathLst>
                <a:path extrusionOk="0" h="49620" w="154019">
                  <a:moveTo>
                    <a:pt x="11607" y="1036"/>
                  </a:moveTo>
                  <a:cubicBezTo>
                    <a:pt x="9513" y="1553"/>
                    <a:pt x="7357" y="2404"/>
                    <a:pt x="4991" y="3648"/>
                  </a:cubicBezTo>
                  <a:lnTo>
                    <a:pt x="4991" y="3648"/>
                  </a:lnTo>
                  <a:cubicBezTo>
                    <a:pt x="4436" y="3562"/>
                    <a:pt x="3907" y="3476"/>
                    <a:pt x="3389" y="3389"/>
                  </a:cubicBezTo>
                  <a:lnTo>
                    <a:pt x="3389" y="3389"/>
                  </a:lnTo>
                  <a:cubicBezTo>
                    <a:pt x="2280" y="3204"/>
                    <a:pt x="1220" y="3032"/>
                    <a:pt x="1" y="2909"/>
                  </a:cubicBezTo>
                  <a:lnTo>
                    <a:pt x="1" y="2909"/>
                  </a:lnTo>
                  <a:lnTo>
                    <a:pt x="1" y="2958"/>
                  </a:lnTo>
                  <a:cubicBezTo>
                    <a:pt x="1220" y="3081"/>
                    <a:pt x="2268" y="3254"/>
                    <a:pt x="3389" y="3439"/>
                  </a:cubicBezTo>
                  <a:lnTo>
                    <a:pt x="3389" y="3439"/>
                  </a:lnTo>
                  <a:cubicBezTo>
                    <a:pt x="3907" y="3525"/>
                    <a:pt x="4436" y="3623"/>
                    <a:pt x="4991" y="3710"/>
                  </a:cubicBezTo>
                  <a:lnTo>
                    <a:pt x="4991" y="3710"/>
                  </a:lnTo>
                  <a:lnTo>
                    <a:pt x="5003" y="3710"/>
                  </a:lnTo>
                  <a:lnTo>
                    <a:pt x="5015" y="3697"/>
                  </a:lnTo>
                  <a:cubicBezTo>
                    <a:pt x="10203" y="974"/>
                    <a:pt x="14774" y="1"/>
                    <a:pt x="19000" y="753"/>
                  </a:cubicBezTo>
                  <a:lnTo>
                    <a:pt x="19000" y="753"/>
                  </a:lnTo>
                  <a:cubicBezTo>
                    <a:pt x="28685" y="2465"/>
                    <a:pt x="33613" y="12285"/>
                    <a:pt x="34895" y="15255"/>
                  </a:cubicBezTo>
                  <a:lnTo>
                    <a:pt x="34895" y="15255"/>
                  </a:lnTo>
                  <a:cubicBezTo>
                    <a:pt x="35930" y="17670"/>
                    <a:pt x="36755" y="20171"/>
                    <a:pt x="37544" y="22598"/>
                  </a:cubicBezTo>
                  <a:lnTo>
                    <a:pt x="37544" y="22598"/>
                  </a:lnTo>
                  <a:cubicBezTo>
                    <a:pt x="38887" y="26677"/>
                    <a:pt x="40267" y="30891"/>
                    <a:pt x="42731" y="34710"/>
                  </a:cubicBezTo>
                  <a:lnTo>
                    <a:pt x="42731" y="34710"/>
                  </a:lnTo>
                  <a:cubicBezTo>
                    <a:pt x="44703" y="37791"/>
                    <a:pt x="47771" y="40563"/>
                    <a:pt x="51122" y="42325"/>
                  </a:cubicBezTo>
                  <a:lnTo>
                    <a:pt x="51122" y="42325"/>
                  </a:lnTo>
                  <a:cubicBezTo>
                    <a:pt x="52145" y="42855"/>
                    <a:pt x="53377" y="43397"/>
                    <a:pt x="54745" y="43791"/>
                  </a:cubicBezTo>
                  <a:lnTo>
                    <a:pt x="54745" y="43791"/>
                  </a:lnTo>
                  <a:cubicBezTo>
                    <a:pt x="56913" y="44420"/>
                    <a:pt x="59427" y="44703"/>
                    <a:pt x="62064" y="44087"/>
                  </a:cubicBezTo>
                  <a:lnTo>
                    <a:pt x="62064" y="44087"/>
                  </a:lnTo>
                  <a:cubicBezTo>
                    <a:pt x="67054" y="42916"/>
                    <a:pt x="70467" y="39429"/>
                    <a:pt x="73757" y="36053"/>
                  </a:cubicBezTo>
                  <a:lnTo>
                    <a:pt x="73757" y="36053"/>
                  </a:lnTo>
                  <a:cubicBezTo>
                    <a:pt x="75223" y="34550"/>
                    <a:pt x="76529" y="33256"/>
                    <a:pt x="77761" y="32098"/>
                  </a:cubicBezTo>
                  <a:lnTo>
                    <a:pt x="77761" y="32098"/>
                  </a:lnTo>
                  <a:cubicBezTo>
                    <a:pt x="82911" y="27268"/>
                    <a:pt x="88789" y="23067"/>
                    <a:pt x="95245" y="19604"/>
                  </a:cubicBezTo>
                  <a:lnTo>
                    <a:pt x="95245" y="19604"/>
                  </a:lnTo>
                  <a:cubicBezTo>
                    <a:pt x="103624" y="15107"/>
                    <a:pt x="110289" y="14084"/>
                    <a:pt x="116191" y="16364"/>
                  </a:cubicBezTo>
                  <a:lnTo>
                    <a:pt x="116191" y="16364"/>
                  </a:lnTo>
                  <a:cubicBezTo>
                    <a:pt x="117239" y="16770"/>
                    <a:pt x="118261" y="17288"/>
                    <a:pt x="119210" y="17904"/>
                  </a:cubicBezTo>
                  <a:lnTo>
                    <a:pt x="119210" y="17904"/>
                  </a:lnTo>
                  <a:cubicBezTo>
                    <a:pt x="124471" y="21305"/>
                    <a:pt x="127404" y="27145"/>
                    <a:pt x="130250" y="32788"/>
                  </a:cubicBezTo>
                  <a:lnTo>
                    <a:pt x="130250" y="32788"/>
                  </a:lnTo>
                  <a:cubicBezTo>
                    <a:pt x="130398" y="33072"/>
                    <a:pt x="130546" y="33355"/>
                    <a:pt x="130681" y="33638"/>
                  </a:cubicBezTo>
                  <a:lnTo>
                    <a:pt x="130681" y="33638"/>
                  </a:lnTo>
                  <a:cubicBezTo>
                    <a:pt x="131778" y="35795"/>
                    <a:pt x="132751" y="37495"/>
                    <a:pt x="133749" y="38998"/>
                  </a:cubicBezTo>
                  <a:lnTo>
                    <a:pt x="133749" y="38998"/>
                  </a:lnTo>
                  <a:cubicBezTo>
                    <a:pt x="136226" y="42682"/>
                    <a:pt x="138986" y="45294"/>
                    <a:pt x="142214" y="46995"/>
                  </a:cubicBezTo>
                  <a:lnTo>
                    <a:pt x="142214" y="46995"/>
                  </a:lnTo>
                  <a:cubicBezTo>
                    <a:pt x="145997" y="48991"/>
                    <a:pt x="150088" y="49595"/>
                    <a:pt x="154018" y="49619"/>
                  </a:cubicBezTo>
                  <a:lnTo>
                    <a:pt x="154018" y="49619"/>
                  </a:lnTo>
                  <a:lnTo>
                    <a:pt x="154018" y="49570"/>
                  </a:lnTo>
                  <a:cubicBezTo>
                    <a:pt x="150088" y="49545"/>
                    <a:pt x="146009" y="48942"/>
                    <a:pt x="142239" y="46945"/>
                  </a:cubicBezTo>
                  <a:lnTo>
                    <a:pt x="142239" y="46945"/>
                  </a:lnTo>
                  <a:cubicBezTo>
                    <a:pt x="139023" y="45257"/>
                    <a:pt x="136263" y="42645"/>
                    <a:pt x="133811" y="38974"/>
                  </a:cubicBezTo>
                  <a:lnTo>
                    <a:pt x="133811" y="38974"/>
                  </a:lnTo>
                  <a:cubicBezTo>
                    <a:pt x="132801" y="37470"/>
                    <a:pt x="131827" y="35770"/>
                    <a:pt x="130743" y="33614"/>
                  </a:cubicBezTo>
                  <a:lnTo>
                    <a:pt x="130743" y="33614"/>
                  </a:lnTo>
                  <a:cubicBezTo>
                    <a:pt x="130595" y="33343"/>
                    <a:pt x="130460" y="33059"/>
                    <a:pt x="130312" y="32776"/>
                  </a:cubicBezTo>
                  <a:lnTo>
                    <a:pt x="130312" y="32776"/>
                  </a:lnTo>
                  <a:cubicBezTo>
                    <a:pt x="128907" y="30004"/>
                    <a:pt x="127466" y="27133"/>
                    <a:pt x="125704" y="24521"/>
                  </a:cubicBezTo>
                  <a:lnTo>
                    <a:pt x="125704" y="24521"/>
                  </a:lnTo>
                  <a:cubicBezTo>
                    <a:pt x="123720" y="21563"/>
                    <a:pt x="121601" y="19395"/>
                    <a:pt x="119247" y="17867"/>
                  </a:cubicBezTo>
                  <a:lnTo>
                    <a:pt x="119247" y="17867"/>
                  </a:lnTo>
                  <a:cubicBezTo>
                    <a:pt x="118286" y="17251"/>
                    <a:pt x="117263" y="16721"/>
                    <a:pt x="116216" y="16327"/>
                  </a:cubicBezTo>
                  <a:lnTo>
                    <a:pt x="116216" y="16327"/>
                  </a:lnTo>
                  <a:cubicBezTo>
                    <a:pt x="112926" y="15045"/>
                    <a:pt x="109267" y="14824"/>
                    <a:pt x="105324" y="15637"/>
                  </a:cubicBezTo>
                  <a:lnTo>
                    <a:pt x="105324" y="15637"/>
                  </a:lnTo>
                  <a:cubicBezTo>
                    <a:pt x="102231" y="16290"/>
                    <a:pt x="98929" y="17571"/>
                    <a:pt x="95208" y="19567"/>
                  </a:cubicBezTo>
                  <a:lnTo>
                    <a:pt x="95208" y="19567"/>
                  </a:lnTo>
                  <a:cubicBezTo>
                    <a:pt x="88752" y="23030"/>
                    <a:pt x="82862" y="27231"/>
                    <a:pt x="77712" y="32061"/>
                  </a:cubicBezTo>
                  <a:lnTo>
                    <a:pt x="77712" y="32061"/>
                  </a:lnTo>
                  <a:cubicBezTo>
                    <a:pt x="76480" y="33219"/>
                    <a:pt x="75173" y="34513"/>
                    <a:pt x="73707" y="36016"/>
                  </a:cubicBezTo>
                  <a:lnTo>
                    <a:pt x="73707" y="36016"/>
                  </a:lnTo>
                  <a:cubicBezTo>
                    <a:pt x="70417" y="39392"/>
                    <a:pt x="67017" y="42867"/>
                    <a:pt x="62051" y="44038"/>
                  </a:cubicBezTo>
                  <a:lnTo>
                    <a:pt x="62051" y="44038"/>
                  </a:lnTo>
                  <a:cubicBezTo>
                    <a:pt x="54572" y="45787"/>
                    <a:pt x="46539" y="40526"/>
                    <a:pt x="42781" y="34686"/>
                  </a:cubicBezTo>
                  <a:lnTo>
                    <a:pt x="42781" y="34686"/>
                  </a:lnTo>
                  <a:cubicBezTo>
                    <a:pt x="40329" y="30878"/>
                    <a:pt x="38949" y="26664"/>
                    <a:pt x="37606" y="22586"/>
                  </a:cubicBezTo>
                  <a:lnTo>
                    <a:pt x="37606" y="22586"/>
                  </a:lnTo>
                  <a:cubicBezTo>
                    <a:pt x="36817" y="20159"/>
                    <a:pt x="35991" y="17657"/>
                    <a:pt x="34956" y="15242"/>
                  </a:cubicBezTo>
                  <a:lnTo>
                    <a:pt x="34956" y="15242"/>
                  </a:lnTo>
                  <a:cubicBezTo>
                    <a:pt x="33884" y="12778"/>
                    <a:pt x="31962" y="9193"/>
                    <a:pt x="28783" y="6051"/>
                  </a:cubicBezTo>
                  <a:lnTo>
                    <a:pt x="28783" y="6051"/>
                  </a:lnTo>
                  <a:cubicBezTo>
                    <a:pt x="25839" y="3131"/>
                    <a:pt x="22549" y="1332"/>
                    <a:pt x="19013" y="703"/>
                  </a:cubicBezTo>
                  <a:lnTo>
                    <a:pt x="19013" y="703"/>
                  </a:lnTo>
                  <a:cubicBezTo>
                    <a:pt x="18088" y="543"/>
                    <a:pt x="17140" y="457"/>
                    <a:pt x="16179" y="457"/>
                  </a:cubicBezTo>
                  <a:lnTo>
                    <a:pt x="16179" y="457"/>
                  </a:lnTo>
                  <a:cubicBezTo>
                    <a:pt x="14688" y="457"/>
                    <a:pt x="13160" y="654"/>
                    <a:pt x="11607" y="10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7"/>
            <p:cNvSpPr/>
            <p:nvPr/>
          </p:nvSpPr>
          <p:spPr>
            <a:xfrm>
              <a:off x="1896625" y="1958500"/>
              <a:ext cx="3850475" cy="1250325"/>
            </a:xfrm>
            <a:custGeom>
              <a:rect b="b" l="l" r="r" t="t"/>
              <a:pathLst>
                <a:path extrusionOk="0" h="50013" w="154019">
                  <a:moveTo>
                    <a:pt x="2724" y="4078"/>
                  </a:moveTo>
                  <a:cubicBezTo>
                    <a:pt x="1775" y="4152"/>
                    <a:pt x="888" y="4202"/>
                    <a:pt x="1" y="4276"/>
                  </a:cubicBezTo>
                  <a:lnTo>
                    <a:pt x="1" y="4276"/>
                  </a:lnTo>
                  <a:lnTo>
                    <a:pt x="1" y="4337"/>
                  </a:lnTo>
                  <a:cubicBezTo>
                    <a:pt x="900" y="4263"/>
                    <a:pt x="1787" y="4202"/>
                    <a:pt x="2736" y="4140"/>
                  </a:cubicBezTo>
                  <a:lnTo>
                    <a:pt x="2736" y="4140"/>
                  </a:lnTo>
                  <a:lnTo>
                    <a:pt x="2748" y="4128"/>
                  </a:lnTo>
                  <a:cubicBezTo>
                    <a:pt x="8281" y="1109"/>
                    <a:pt x="13160" y="0"/>
                    <a:pt x="17670" y="739"/>
                  </a:cubicBezTo>
                  <a:lnTo>
                    <a:pt x="17670" y="739"/>
                  </a:lnTo>
                  <a:cubicBezTo>
                    <a:pt x="28032" y="2452"/>
                    <a:pt x="33194" y="12913"/>
                    <a:pt x="34525" y="16079"/>
                  </a:cubicBezTo>
                  <a:lnTo>
                    <a:pt x="34525" y="16079"/>
                  </a:lnTo>
                  <a:cubicBezTo>
                    <a:pt x="35609" y="18655"/>
                    <a:pt x="36460" y="21353"/>
                    <a:pt x="37285" y="23940"/>
                  </a:cubicBezTo>
                  <a:lnTo>
                    <a:pt x="37285" y="23940"/>
                  </a:lnTo>
                  <a:cubicBezTo>
                    <a:pt x="38653" y="28265"/>
                    <a:pt x="40070" y="32738"/>
                    <a:pt x="42620" y="36792"/>
                  </a:cubicBezTo>
                  <a:lnTo>
                    <a:pt x="42620" y="36792"/>
                  </a:lnTo>
                  <a:cubicBezTo>
                    <a:pt x="44703" y="40094"/>
                    <a:pt x="47931" y="43063"/>
                    <a:pt x="51492" y="44936"/>
                  </a:cubicBezTo>
                  <a:lnTo>
                    <a:pt x="51492" y="44936"/>
                  </a:lnTo>
                  <a:cubicBezTo>
                    <a:pt x="52761" y="45614"/>
                    <a:pt x="54030" y="46131"/>
                    <a:pt x="55311" y="46501"/>
                  </a:cubicBezTo>
                  <a:lnTo>
                    <a:pt x="55311" y="46501"/>
                  </a:lnTo>
                  <a:cubicBezTo>
                    <a:pt x="55940" y="46686"/>
                    <a:pt x="56568" y="46834"/>
                    <a:pt x="57197" y="46945"/>
                  </a:cubicBezTo>
                  <a:lnTo>
                    <a:pt x="57197" y="46945"/>
                  </a:lnTo>
                  <a:cubicBezTo>
                    <a:pt x="59242" y="47302"/>
                    <a:pt x="61213" y="47240"/>
                    <a:pt x="63062" y="46772"/>
                  </a:cubicBezTo>
                  <a:lnTo>
                    <a:pt x="63062" y="46772"/>
                  </a:lnTo>
                  <a:cubicBezTo>
                    <a:pt x="67916" y="45565"/>
                    <a:pt x="71218" y="42053"/>
                    <a:pt x="74397" y="38665"/>
                  </a:cubicBezTo>
                  <a:lnTo>
                    <a:pt x="74397" y="38665"/>
                  </a:lnTo>
                  <a:lnTo>
                    <a:pt x="74570" y="38480"/>
                  </a:lnTo>
                  <a:cubicBezTo>
                    <a:pt x="75962" y="37001"/>
                    <a:pt x="77243" y="35695"/>
                    <a:pt x="78500" y="34463"/>
                  </a:cubicBezTo>
                  <a:lnTo>
                    <a:pt x="78500" y="34463"/>
                  </a:lnTo>
                  <a:cubicBezTo>
                    <a:pt x="83564" y="29547"/>
                    <a:pt x="89318" y="25148"/>
                    <a:pt x="95602" y="21378"/>
                  </a:cubicBezTo>
                  <a:lnTo>
                    <a:pt x="95602" y="21378"/>
                  </a:lnTo>
                  <a:cubicBezTo>
                    <a:pt x="100876" y="18223"/>
                    <a:pt x="108799" y="14354"/>
                    <a:pt x="116795" y="17151"/>
                  </a:cubicBezTo>
                  <a:lnTo>
                    <a:pt x="116795" y="17151"/>
                  </a:lnTo>
                  <a:cubicBezTo>
                    <a:pt x="117879" y="17521"/>
                    <a:pt x="118927" y="18014"/>
                    <a:pt x="119925" y="18618"/>
                  </a:cubicBezTo>
                  <a:lnTo>
                    <a:pt x="119925" y="18618"/>
                  </a:lnTo>
                  <a:cubicBezTo>
                    <a:pt x="125445" y="21957"/>
                    <a:pt x="128735" y="28204"/>
                    <a:pt x="131642" y="33711"/>
                  </a:cubicBezTo>
                  <a:lnTo>
                    <a:pt x="131642" y="33711"/>
                  </a:lnTo>
                  <a:lnTo>
                    <a:pt x="131963" y="34327"/>
                  </a:lnTo>
                  <a:cubicBezTo>
                    <a:pt x="133109" y="36496"/>
                    <a:pt x="134131" y="38209"/>
                    <a:pt x="135166" y="39700"/>
                  </a:cubicBezTo>
                  <a:lnTo>
                    <a:pt x="135166" y="39700"/>
                  </a:lnTo>
                  <a:cubicBezTo>
                    <a:pt x="137729" y="43421"/>
                    <a:pt x="140575" y="46033"/>
                    <a:pt x="143841" y="47684"/>
                  </a:cubicBezTo>
                  <a:lnTo>
                    <a:pt x="143841" y="47684"/>
                  </a:lnTo>
                  <a:cubicBezTo>
                    <a:pt x="147093" y="49310"/>
                    <a:pt x="150580" y="49926"/>
                    <a:pt x="154018" y="50013"/>
                  </a:cubicBezTo>
                  <a:lnTo>
                    <a:pt x="154018" y="50013"/>
                  </a:lnTo>
                  <a:lnTo>
                    <a:pt x="154018" y="49951"/>
                  </a:lnTo>
                  <a:cubicBezTo>
                    <a:pt x="150593" y="49865"/>
                    <a:pt x="147118" y="49261"/>
                    <a:pt x="143865" y="47635"/>
                  </a:cubicBezTo>
                  <a:lnTo>
                    <a:pt x="143865" y="47635"/>
                  </a:lnTo>
                  <a:cubicBezTo>
                    <a:pt x="140612" y="45996"/>
                    <a:pt x="137779" y="43396"/>
                    <a:pt x="135216" y="39675"/>
                  </a:cubicBezTo>
                  <a:lnTo>
                    <a:pt x="135216" y="39675"/>
                  </a:lnTo>
                  <a:cubicBezTo>
                    <a:pt x="134181" y="38184"/>
                    <a:pt x="133170" y="36471"/>
                    <a:pt x="132024" y="34303"/>
                  </a:cubicBezTo>
                  <a:lnTo>
                    <a:pt x="132024" y="34303"/>
                  </a:lnTo>
                  <a:lnTo>
                    <a:pt x="131704" y="33699"/>
                  </a:lnTo>
                  <a:cubicBezTo>
                    <a:pt x="128796" y="28179"/>
                    <a:pt x="125494" y="21920"/>
                    <a:pt x="119949" y="18581"/>
                  </a:cubicBezTo>
                  <a:lnTo>
                    <a:pt x="119949" y="18581"/>
                  </a:lnTo>
                  <a:cubicBezTo>
                    <a:pt x="118951" y="17977"/>
                    <a:pt x="117892" y="17472"/>
                    <a:pt x="116807" y="17102"/>
                  </a:cubicBezTo>
                  <a:lnTo>
                    <a:pt x="116807" y="17102"/>
                  </a:lnTo>
                  <a:cubicBezTo>
                    <a:pt x="113419" y="15907"/>
                    <a:pt x="109673" y="15833"/>
                    <a:pt x="105681" y="16856"/>
                  </a:cubicBezTo>
                  <a:lnTo>
                    <a:pt x="105681" y="16856"/>
                  </a:lnTo>
                  <a:cubicBezTo>
                    <a:pt x="102576" y="17657"/>
                    <a:pt x="99274" y="19110"/>
                    <a:pt x="95565" y="21328"/>
                  </a:cubicBezTo>
                  <a:lnTo>
                    <a:pt x="95565" y="21328"/>
                  </a:lnTo>
                  <a:cubicBezTo>
                    <a:pt x="89269" y="25099"/>
                    <a:pt x="83515" y="29510"/>
                    <a:pt x="78451" y="34426"/>
                  </a:cubicBezTo>
                  <a:lnTo>
                    <a:pt x="78451" y="34426"/>
                  </a:lnTo>
                  <a:cubicBezTo>
                    <a:pt x="77194" y="35658"/>
                    <a:pt x="75913" y="36964"/>
                    <a:pt x="74520" y="38443"/>
                  </a:cubicBezTo>
                  <a:lnTo>
                    <a:pt x="74520" y="38443"/>
                  </a:lnTo>
                  <a:lnTo>
                    <a:pt x="74348" y="38628"/>
                  </a:lnTo>
                  <a:cubicBezTo>
                    <a:pt x="71169" y="42016"/>
                    <a:pt x="67879" y="45515"/>
                    <a:pt x="63037" y="46723"/>
                  </a:cubicBezTo>
                  <a:lnTo>
                    <a:pt x="63037" y="46723"/>
                  </a:lnTo>
                  <a:cubicBezTo>
                    <a:pt x="55139" y="48706"/>
                    <a:pt x="46649" y="43076"/>
                    <a:pt x="42670" y="36779"/>
                  </a:cubicBezTo>
                  <a:lnTo>
                    <a:pt x="42670" y="36779"/>
                  </a:lnTo>
                  <a:cubicBezTo>
                    <a:pt x="40119" y="32726"/>
                    <a:pt x="38714" y="28253"/>
                    <a:pt x="37347" y="23940"/>
                  </a:cubicBezTo>
                  <a:lnTo>
                    <a:pt x="37347" y="23940"/>
                  </a:lnTo>
                  <a:cubicBezTo>
                    <a:pt x="36521" y="21341"/>
                    <a:pt x="35671" y="18642"/>
                    <a:pt x="34574" y="16067"/>
                  </a:cubicBezTo>
                  <a:lnTo>
                    <a:pt x="34574" y="16067"/>
                  </a:lnTo>
                  <a:cubicBezTo>
                    <a:pt x="33478" y="13443"/>
                    <a:pt x="31457" y="9623"/>
                    <a:pt x="28081" y="6296"/>
                  </a:cubicBezTo>
                  <a:lnTo>
                    <a:pt x="28081" y="6296"/>
                  </a:lnTo>
                  <a:cubicBezTo>
                    <a:pt x="24951" y="3204"/>
                    <a:pt x="21452" y="1318"/>
                    <a:pt x="17682" y="690"/>
                  </a:cubicBezTo>
                  <a:lnTo>
                    <a:pt x="17682" y="690"/>
                  </a:lnTo>
                  <a:cubicBezTo>
                    <a:pt x="16770" y="542"/>
                    <a:pt x="15846" y="468"/>
                    <a:pt x="14897" y="468"/>
                  </a:cubicBezTo>
                  <a:lnTo>
                    <a:pt x="14897" y="468"/>
                  </a:lnTo>
                  <a:cubicBezTo>
                    <a:pt x="11152" y="468"/>
                    <a:pt x="7147" y="1663"/>
                    <a:pt x="2724" y="40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7"/>
            <p:cNvSpPr/>
            <p:nvPr/>
          </p:nvSpPr>
          <p:spPr>
            <a:xfrm>
              <a:off x="1896625" y="1911350"/>
              <a:ext cx="3850475" cy="1291000"/>
            </a:xfrm>
            <a:custGeom>
              <a:rect b="b" l="l" r="r" t="t"/>
              <a:pathLst>
                <a:path extrusionOk="0" h="51640" w="154019">
                  <a:moveTo>
                    <a:pt x="1861" y="3993"/>
                  </a:moveTo>
                  <a:cubicBezTo>
                    <a:pt x="1393" y="4202"/>
                    <a:pt x="925" y="4400"/>
                    <a:pt x="457" y="4609"/>
                  </a:cubicBezTo>
                  <a:lnTo>
                    <a:pt x="457" y="4609"/>
                  </a:lnTo>
                  <a:cubicBezTo>
                    <a:pt x="296" y="4671"/>
                    <a:pt x="149" y="4732"/>
                    <a:pt x="1" y="4782"/>
                  </a:cubicBezTo>
                  <a:lnTo>
                    <a:pt x="1" y="4782"/>
                  </a:lnTo>
                  <a:lnTo>
                    <a:pt x="1" y="4843"/>
                  </a:lnTo>
                  <a:cubicBezTo>
                    <a:pt x="161" y="4782"/>
                    <a:pt x="321" y="4720"/>
                    <a:pt x="481" y="4658"/>
                  </a:cubicBezTo>
                  <a:lnTo>
                    <a:pt x="481" y="4658"/>
                  </a:lnTo>
                  <a:cubicBezTo>
                    <a:pt x="949" y="4449"/>
                    <a:pt x="1430" y="4239"/>
                    <a:pt x="1886" y="4042"/>
                  </a:cubicBezTo>
                  <a:lnTo>
                    <a:pt x="1886" y="4042"/>
                  </a:lnTo>
                  <a:cubicBezTo>
                    <a:pt x="6420" y="2059"/>
                    <a:pt x="11115" y="1"/>
                    <a:pt x="16339" y="826"/>
                  </a:cubicBezTo>
                  <a:lnTo>
                    <a:pt x="16339" y="826"/>
                  </a:lnTo>
                  <a:cubicBezTo>
                    <a:pt x="25099" y="2182"/>
                    <a:pt x="31285" y="10067"/>
                    <a:pt x="34156" y="16980"/>
                  </a:cubicBezTo>
                  <a:lnTo>
                    <a:pt x="34156" y="16980"/>
                  </a:lnTo>
                  <a:cubicBezTo>
                    <a:pt x="35289" y="19740"/>
                    <a:pt x="36176" y="22611"/>
                    <a:pt x="37014" y="25383"/>
                  </a:cubicBezTo>
                  <a:lnTo>
                    <a:pt x="37014" y="25383"/>
                  </a:lnTo>
                  <a:cubicBezTo>
                    <a:pt x="38419" y="29954"/>
                    <a:pt x="39860" y="34673"/>
                    <a:pt x="42522" y="38973"/>
                  </a:cubicBezTo>
                  <a:lnTo>
                    <a:pt x="42522" y="38973"/>
                  </a:lnTo>
                  <a:cubicBezTo>
                    <a:pt x="44690" y="42473"/>
                    <a:pt x="48103" y="45639"/>
                    <a:pt x="51861" y="47660"/>
                  </a:cubicBezTo>
                  <a:lnTo>
                    <a:pt x="51861" y="47660"/>
                  </a:lnTo>
                  <a:cubicBezTo>
                    <a:pt x="53192" y="48375"/>
                    <a:pt x="54547" y="48929"/>
                    <a:pt x="55903" y="49323"/>
                  </a:cubicBezTo>
                  <a:lnTo>
                    <a:pt x="55903" y="49323"/>
                  </a:lnTo>
                  <a:cubicBezTo>
                    <a:pt x="56568" y="49521"/>
                    <a:pt x="57221" y="49668"/>
                    <a:pt x="57874" y="49779"/>
                  </a:cubicBezTo>
                  <a:lnTo>
                    <a:pt x="57874" y="49779"/>
                  </a:lnTo>
                  <a:cubicBezTo>
                    <a:pt x="60030" y="50149"/>
                    <a:pt x="62113" y="50075"/>
                    <a:pt x="64047" y="49557"/>
                  </a:cubicBezTo>
                  <a:lnTo>
                    <a:pt x="64047" y="49557"/>
                  </a:lnTo>
                  <a:cubicBezTo>
                    <a:pt x="68791" y="48288"/>
                    <a:pt x="71945" y="44789"/>
                    <a:pt x="75001" y="41413"/>
                  </a:cubicBezTo>
                  <a:lnTo>
                    <a:pt x="75001" y="41413"/>
                  </a:lnTo>
                  <a:lnTo>
                    <a:pt x="75383" y="40994"/>
                  </a:lnTo>
                  <a:cubicBezTo>
                    <a:pt x="76677" y="39565"/>
                    <a:pt x="77970" y="38197"/>
                    <a:pt x="79240" y="36916"/>
                  </a:cubicBezTo>
                  <a:lnTo>
                    <a:pt x="79240" y="36916"/>
                  </a:lnTo>
                  <a:cubicBezTo>
                    <a:pt x="84230" y="31889"/>
                    <a:pt x="89861" y="27280"/>
                    <a:pt x="95972" y="23227"/>
                  </a:cubicBezTo>
                  <a:lnTo>
                    <a:pt x="95972" y="23227"/>
                  </a:lnTo>
                  <a:cubicBezTo>
                    <a:pt x="104314" y="17694"/>
                    <a:pt x="111115" y="16043"/>
                    <a:pt x="117387" y="18015"/>
                  </a:cubicBezTo>
                  <a:lnTo>
                    <a:pt x="117387" y="18015"/>
                  </a:lnTo>
                  <a:cubicBezTo>
                    <a:pt x="118508" y="18360"/>
                    <a:pt x="119592" y="18840"/>
                    <a:pt x="120627" y="19419"/>
                  </a:cubicBezTo>
                  <a:lnTo>
                    <a:pt x="120627" y="19419"/>
                  </a:lnTo>
                  <a:cubicBezTo>
                    <a:pt x="126431" y="22697"/>
                    <a:pt x="129942" y="29079"/>
                    <a:pt x="133035" y="34710"/>
                  </a:cubicBezTo>
                  <a:lnTo>
                    <a:pt x="133035" y="34710"/>
                  </a:lnTo>
                  <a:lnTo>
                    <a:pt x="133257" y="35104"/>
                  </a:lnTo>
                  <a:cubicBezTo>
                    <a:pt x="134008" y="36484"/>
                    <a:pt x="135179" y="38542"/>
                    <a:pt x="136571" y="40501"/>
                  </a:cubicBezTo>
                  <a:lnTo>
                    <a:pt x="136571" y="40501"/>
                  </a:lnTo>
                  <a:cubicBezTo>
                    <a:pt x="139245" y="44259"/>
                    <a:pt x="142153" y="46859"/>
                    <a:pt x="145479" y="48449"/>
                  </a:cubicBezTo>
                  <a:lnTo>
                    <a:pt x="145479" y="48449"/>
                  </a:lnTo>
                  <a:cubicBezTo>
                    <a:pt x="148005" y="49668"/>
                    <a:pt x="150802" y="50334"/>
                    <a:pt x="154018" y="50494"/>
                  </a:cubicBezTo>
                  <a:lnTo>
                    <a:pt x="154018" y="50494"/>
                  </a:lnTo>
                  <a:lnTo>
                    <a:pt x="154018" y="50445"/>
                  </a:lnTo>
                  <a:cubicBezTo>
                    <a:pt x="151123" y="50284"/>
                    <a:pt x="148227" y="49718"/>
                    <a:pt x="145504" y="48412"/>
                  </a:cubicBezTo>
                  <a:lnTo>
                    <a:pt x="145504" y="48412"/>
                  </a:lnTo>
                  <a:cubicBezTo>
                    <a:pt x="142190" y="46822"/>
                    <a:pt x="139282" y="44222"/>
                    <a:pt x="136620" y="40477"/>
                  </a:cubicBezTo>
                  <a:lnTo>
                    <a:pt x="136620" y="40477"/>
                  </a:lnTo>
                  <a:cubicBezTo>
                    <a:pt x="135240" y="38518"/>
                    <a:pt x="134070" y="36460"/>
                    <a:pt x="133306" y="35080"/>
                  </a:cubicBezTo>
                  <a:lnTo>
                    <a:pt x="133306" y="35080"/>
                  </a:lnTo>
                  <a:lnTo>
                    <a:pt x="133096" y="34686"/>
                  </a:lnTo>
                  <a:cubicBezTo>
                    <a:pt x="129991" y="29055"/>
                    <a:pt x="126480" y="22660"/>
                    <a:pt x="120652" y="19370"/>
                  </a:cubicBezTo>
                  <a:lnTo>
                    <a:pt x="120652" y="19370"/>
                  </a:lnTo>
                  <a:cubicBezTo>
                    <a:pt x="119617" y="18791"/>
                    <a:pt x="118520" y="18323"/>
                    <a:pt x="117399" y="17965"/>
                  </a:cubicBezTo>
                  <a:lnTo>
                    <a:pt x="117399" y="17965"/>
                  </a:lnTo>
                  <a:cubicBezTo>
                    <a:pt x="113900" y="16869"/>
                    <a:pt x="110080" y="16930"/>
                    <a:pt x="106039" y="18150"/>
                  </a:cubicBezTo>
                  <a:lnTo>
                    <a:pt x="106039" y="18150"/>
                  </a:lnTo>
                  <a:cubicBezTo>
                    <a:pt x="102909" y="19111"/>
                    <a:pt x="99607" y="20750"/>
                    <a:pt x="95935" y="23190"/>
                  </a:cubicBezTo>
                  <a:lnTo>
                    <a:pt x="95935" y="23190"/>
                  </a:lnTo>
                  <a:cubicBezTo>
                    <a:pt x="89824" y="27243"/>
                    <a:pt x="84193" y="31852"/>
                    <a:pt x="79203" y="36879"/>
                  </a:cubicBezTo>
                  <a:lnTo>
                    <a:pt x="79203" y="36879"/>
                  </a:lnTo>
                  <a:cubicBezTo>
                    <a:pt x="77921" y="38160"/>
                    <a:pt x="76627" y="39540"/>
                    <a:pt x="75334" y="40957"/>
                  </a:cubicBezTo>
                  <a:lnTo>
                    <a:pt x="75334" y="40957"/>
                  </a:lnTo>
                  <a:lnTo>
                    <a:pt x="74952" y="41376"/>
                  </a:lnTo>
                  <a:cubicBezTo>
                    <a:pt x="71908" y="44752"/>
                    <a:pt x="68754" y="48251"/>
                    <a:pt x="64035" y="49508"/>
                  </a:cubicBezTo>
                  <a:lnTo>
                    <a:pt x="64035" y="49508"/>
                  </a:lnTo>
                  <a:cubicBezTo>
                    <a:pt x="56026" y="51640"/>
                    <a:pt x="46834" y="45812"/>
                    <a:pt x="42571" y="38949"/>
                  </a:cubicBezTo>
                  <a:lnTo>
                    <a:pt x="42571" y="38949"/>
                  </a:lnTo>
                  <a:cubicBezTo>
                    <a:pt x="39922" y="34661"/>
                    <a:pt x="38468" y="29942"/>
                    <a:pt x="37076" y="25371"/>
                  </a:cubicBezTo>
                  <a:lnTo>
                    <a:pt x="37076" y="25371"/>
                  </a:lnTo>
                  <a:cubicBezTo>
                    <a:pt x="36226" y="22598"/>
                    <a:pt x="35351" y="19727"/>
                    <a:pt x="34205" y="16967"/>
                  </a:cubicBezTo>
                  <a:lnTo>
                    <a:pt x="34205" y="16967"/>
                  </a:lnTo>
                  <a:cubicBezTo>
                    <a:pt x="33059" y="14195"/>
                    <a:pt x="30940" y="10154"/>
                    <a:pt x="27379" y="6630"/>
                  </a:cubicBezTo>
                  <a:lnTo>
                    <a:pt x="27379" y="6630"/>
                  </a:lnTo>
                  <a:cubicBezTo>
                    <a:pt x="24064" y="3365"/>
                    <a:pt x="20356" y="1393"/>
                    <a:pt x="16351" y="765"/>
                  </a:cubicBezTo>
                  <a:lnTo>
                    <a:pt x="16351" y="765"/>
                  </a:lnTo>
                  <a:cubicBezTo>
                    <a:pt x="15538" y="642"/>
                    <a:pt x="14737" y="580"/>
                    <a:pt x="13948" y="580"/>
                  </a:cubicBezTo>
                  <a:lnTo>
                    <a:pt x="13948" y="580"/>
                  </a:lnTo>
                  <a:cubicBezTo>
                    <a:pt x="9648" y="580"/>
                    <a:pt x="5693" y="2317"/>
                    <a:pt x="1861" y="399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7"/>
            <p:cNvSpPr/>
            <p:nvPr/>
          </p:nvSpPr>
          <p:spPr>
            <a:xfrm>
              <a:off x="1896625" y="1874400"/>
              <a:ext cx="3850475" cy="1351050"/>
            </a:xfrm>
            <a:custGeom>
              <a:rect b="b" l="l" r="r" t="t"/>
              <a:pathLst>
                <a:path extrusionOk="0" h="54042" w="154019">
                  <a:moveTo>
                    <a:pt x="1" y="3487"/>
                  </a:moveTo>
                  <a:lnTo>
                    <a:pt x="1" y="3992"/>
                  </a:lnTo>
                  <a:cubicBezTo>
                    <a:pt x="5484" y="1085"/>
                    <a:pt x="10412" y="0"/>
                    <a:pt x="14996" y="678"/>
                  </a:cubicBezTo>
                  <a:lnTo>
                    <a:pt x="14996" y="678"/>
                  </a:lnTo>
                  <a:cubicBezTo>
                    <a:pt x="24188" y="2021"/>
                    <a:pt x="30632" y="10264"/>
                    <a:pt x="33589" y="17534"/>
                  </a:cubicBezTo>
                  <a:lnTo>
                    <a:pt x="33589" y="17534"/>
                  </a:lnTo>
                  <a:cubicBezTo>
                    <a:pt x="34772" y="20441"/>
                    <a:pt x="35671" y="23485"/>
                    <a:pt x="36546" y="26430"/>
                  </a:cubicBezTo>
                  <a:lnTo>
                    <a:pt x="36546" y="26430"/>
                  </a:lnTo>
                  <a:cubicBezTo>
                    <a:pt x="37975" y="31260"/>
                    <a:pt x="39454" y="36262"/>
                    <a:pt x="42238" y="40809"/>
                  </a:cubicBezTo>
                  <a:lnTo>
                    <a:pt x="42238" y="40809"/>
                  </a:lnTo>
                  <a:cubicBezTo>
                    <a:pt x="45269" y="45787"/>
                    <a:pt x="50654" y="50235"/>
                    <a:pt x="56445" y="51910"/>
                  </a:cubicBezTo>
                  <a:lnTo>
                    <a:pt x="56445" y="51910"/>
                  </a:lnTo>
                  <a:cubicBezTo>
                    <a:pt x="59316" y="52748"/>
                    <a:pt x="62285" y="52908"/>
                    <a:pt x="65119" y="52107"/>
                  </a:cubicBezTo>
                  <a:lnTo>
                    <a:pt x="65119" y="52107"/>
                  </a:lnTo>
                  <a:cubicBezTo>
                    <a:pt x="69814" y="50777"/>
                    <a:pt x="72869" y="47253"/>
                    <a:pt x="75814" y="43852"/>
                  </a:cubicBezTo>
                  <a:lnTo>
                    <a:pt x="75814" y="43852"/>
                  </a:lnTo>
                  <a:lnTo>
                    <a:pt x="76369" y="43224"/>
                  </a:lnTo>
                  <a:cubicBezTo>
                    <a:pt x="82258" y="36459"/>
                    <a:pt x="89023" y="30274"/>
                    <a:pt x="96490" y="24828"/>
                  </a:cubicBezTo>
                  <a:lnTo>
                    <a:pt x="96490" y="24828"/>
                  </a:lnTo>
                  <a:cubicBezTo>
                    <a:pt x="104609" y="18889"/>
                    <a:pt x="111633" y="16868"/>
                    <a:pt x="117929" y="18643"/>
                  </a:cubicBezTo>
                  <a:lnTo>
                    <a:pt x="117929" y="18643"/>
                  </a:lnTo>
                  <a:cubicBezTo>
                    <a:pt x="117978" y="18655"/>
                    <a:pt x="118015" y="18667"/>
                    <a:pt x="118064" y="18680"/>
                  </a:cubicBezTo>
                  <a:lnTo>
                    <a:pt x="118064" y="18680"/>
                  </a:lnTo>
                  <a:cubicBezTo>
                    <a:pt x="126036" y="20996"/>
                    <a:pt x="130398" y="28623"/>
                    <a:pt x="134242" y="35363"/>
                  </a:cubicBezTo>
                  <a:lnTo>
                    <a:pt x="134242" y="35363"/>
                  </a:lnTo>
                  <a:lnTo>
                    <a:pt x="134353" y="35535"/>
                  </a:lnTo>
                  <a:cubicBezTo>
                    <a:pt x="137434" y="40920"/>
                    <a:pt x="141093" y="46279"/>
                    <a:pt x="147020" y="48978"/>
                  </a:cubicBezTo>
                  <a:lnTo>
                    <a:pt x="147020" y="48978"/>
                  </a:lnTo>
                  <a:cubicBezTo>
                    <a:pt x="149287" y="50013"/>
                    <a:pt x="151640" y="50567"/>
                    <a:pt x="154018" y="50777"/>
                  </a:cubicBezTo>
                  <a:lnTo>
                    <a:pt x="154018" y="50777"/>
                  </a:lnTo>
                  <a:lnTo>
                    <a:pt x="154018" y="50358"/>
                  </a:lnTo>
                  <a:cubicBezTo>
                    <a:pt x="151689" y="50148"/>
                    <a:pt x="149410" y="49619"/>
                    <a:pt x="147217" y="48608"/>
                  </a:cubicBezTo>
                  <a:lnTo>
                    <a:pt x="147217" y="48608"/>
                  </a:lnTo>
                  <a:cubicBezTo>
                    <a:pt x="141426" y="45971"/>
                    <a:pt x="137815" y="40686"/>
                    <a:pt x="134772" y="35375"/>
                  </a:cubicBezTo>
                  <a:lnTo>
                    <a:pt x="134772" y="35375"/>
                  </a:lnTo>
                  <a:lnTo>
                    <a:pt x="134674" y="35202"/>
                  </a:lnTo>
                  <a:cubicBezTo>
                    <a:pt x="130755" y="28352"/>
                    <a:pt x="126307" y="20589"/>
                    <a:pt x="118040" y="18248"/>
                  </a:cubicBezTo>
                  <a:lnTo>
                    <a:pt x="118040" y="18248"/>
                  </a:lnTo>
                  <a:cubicBezTo>
                    <a:pt x="111571" y="16425"/>
                    <a:pt x="104412" y="18458"/>
                    <a:pt x="96157" y="24495"/>
                  </a:cubicBezTo>
                  <a:lnTo>
                    <a:pt x="96157" y="24495"/>
                  </a:lnTo>
                  <a:cubicBezTo>
                    <a:pt x="88665" y="29954"/>
                    <a:pt x="81876" y="36164"/>
                    <a:pt x="75974" y="42953"/>
                  </a:cubicBezTo>
                  <a:lnTo>
                    <a:pt x="75974" y="42953"/>
                  </a:lnTo>
                  <a:lnTo>
                    <a:pt x="75420" y="43581"/>
                  </a:lnTo>
                  <a:cubicBezTo>
                    <a:pt x="72512" y="46945"/>
                    <a:pt x="69506" y="50407"/>
                    <a:pt x="64934" y="51701"/>
                  </a:cubicBezTo>
                  <a:lnTo>
                    <a:pt x="64934" y="51701"/>
                  </a:lnTo>
                  <a:cubicBezTo>
                    <a:pt x="56642" y="54042"/>
                    <a:pt x="47093" y="47918"/>
                    <a:pt x="42657" y="40636"/>
                  </a:cubicBezTo>
                  <a:lnTo>
                    <a:pt x="42657" y="40636"/>
                  </a:lnTo>
                  <a:cubicBezTo>
                    <a:pt x="39910" y="36139"/>
                    <a:pt x="38431" y="31173"/>
                    <a:pt x="37014" y="26368"/>
                  </a:cubicBezTo>
                  <a:lnTo>
                    <a:pt x="37014" y="26368"/>
                  </a:lnTo>
                  <a:cubicBezTo>
                    <a:pt x="36139" y="23411"/>
                    <a:pt x="35228" y="20355"/>
                    <a:pt x="34032" y="17423"/>
                  </a:cubicBezTo>
                  <a:lnTo>
                    <a:pt x="34032" y="17423"/>
                  </a:lnTo>
                  <a:cubicBezTo>
                    <a:pt x="31026" y="10030"/>
                    <a:pt x="24459" y="1639"/>
                    <a:pt x="15033" y="259"/>
                  </a:cubicBezTo>
                  <a:lnTo>
                    <a:pt x="15033" y="259"/>
                  </a:lnTo>
                  <a:cubicBezTo>
                    <a:pt x="14133" y="123"/>
                    <a:pt x="13222" y="62"/>
                    <a:pt x="12285" y="62"/>
                  </a:cubicBezTo>
                  <a:lnTo>
                    <a:pt x="12285" y="62"/>
                  </a:lnTo>
                  <a:cubicBezTo>
                    <a:pt x="8465" y="62"/>
                    <a:pt x="4399" y="1195"/>
                    <a:pt x="1" y="348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 name="Google Shape;1489;p37"/>
          <p:cNvGrpSpPr/>
          <p:nvPr/>
        </p:nvGrpSpPr>
        <p:grpSpPr>
          <a:xfrm flipH="1" rot="-538580">
            <a:off x="3128318" y="-132091"/>
            <a:ext cx="3318038" cy="2031459"/>
            <a:chOff x="547475" y="1055975"/>
            <a:chExt cx="2585925" cy="1583225"/>
          </a:xfrm>
        </p:grpSpPr>
        <p:sp>
          <p:nvSpPr>
            <p:cNvPr id="1490" name="Google Shape;1490;p37"/>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7"/>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7"/>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7"/>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7"/>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7"/>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7"/>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7"/>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7"/>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7"/>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7"/>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7"/>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7"/>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7"/>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7"/>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7"/>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7"/>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7"/>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7"/>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9" name="Google Shape;1509;p37"/>
          <p:cNvSpPr/>
          <p:nvPr/>
        </p:nvSpPr>
        <p:spPr>
          <a:xfrm>
            <a:off x="2403725" y="869625"/>
            <a:ext cx="6027000" cy="3360300"/>
          </a:xfrm>
          <a:prstGeom prst="rect">
            <a:avLst/>
          </a:prstGeom>
          <a:solidFill>
            <a:schemeClr val="accent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7"/>
          <p:cNvSpPr txBox="1"/>
          <p:nvPr>
            <p:ph type="title"/>
          </p:nvPr>
        </p:nvSpPr>
        <p:spPr>
          <a:xfrm>
            <a:off x="2403725" y="2254725"/>
            <a:ext cx="5562900" cy="831900"/>
          </a:xfrm>
          <a:prstGeom prst="rect">
            <a:avLst/>
          </a:prstGeom>
        </p:spPr>
        <p:txBody>
          <a:bodyPr anchorCtr="0" anchor="ctr" bIns="91425" lIns="91425" spcFirstLastPara="1" rIns="91425" wrap="square" tIns="91425">
            <a:noAutofit/>
          </a:bodyPr>
          <a:lstStyle>
            <a:lvl1pPr lvl="0" algn="r">
              <a:spcBef>
                <a:spcPts val="0"/>
              </a:spcBef>
              <a:spcAft>
                <a:spcPts val="0"/>
              </a:spcAft>
              <a:buSzPts val="4500"/>
              <a:buNone/>
              <a:defRPr sz="5300">
                <a:solidFill>
                  <a:schemeClr val="lt1"/>
                </a:solidFill>
              </a:defRPr>
            </a:lvl1pPr>
            <a:lvl2pPr lvl="1" algn="ctr">
              <a:spcBef>
                <a:spcPts val="0"/>
              </a:spcBef>
              <a:spcAft>
                <a:spcPts val="0"/>
              </a:spcAft>
              <a:buSzPts val="4500"/>
              <a:buNone/>
              <a:defRPr sz="4500"/>
            </a:lvl2pPr>
            <a:lvl3pPr lvl="2" algn="ctr">
              <a:spcBef>
                <a:spcPts val="0"/>
              </a:spcBef>
              <a:spcAft>
                <a:spcPts val="0"/>
              </a:spcAft>
              <a:buSzPts val="4500"/>
              <a:buNone/>
              <a:defRPr sz="4500"/>
            </a:lvl3pPr>
            <a:lvl4pPr lvl="3" algn="ctr">
              <a:spcBef>
                <a:spcPts val="0"/>
              </a:spcBef>
              <a:spcAft>
                <a:spcPts val="0"/>
              </a:spcAft>
              <a:buSzPts val="4500"/>
              <a:buNone/>
              <a:defRPr sz="4500"/>
            </a:lvl4pPr>
            <a:lvl5pPr lvl="4" algn="ctr">
              <a:spcBef>
                <a:spcPts val="0"/>
              </a:spcBef>
              <a:spcAft>
                <a:spcPts val="0"/>
              </a:spcAft>
              <a:buSzPts val="4500"/>
              <a:buNone/>
              <a:defRPr sz="4500"/>
            </a:lvl5pPr>
            <a:lvl6pPr lvl="5" algn="ctr">
              <a:spcBef>
                <a:spcPts val="0"/>
              </a:spcBef>
              <a:spcAft>
                <a:spcPts val="0"/>
              </a:spcAft>
              <a:buSzPts val="4500"/>
              <a:buNone/>
              <a:defRPr sz="4500"/>
            </a:lvl6pPr>
            <a:lvl7pPr lvl="6" algn="ctr">
              <a:spcBef>
                <a:spcPts val="0"/>
              </a:spcBef>
              <a:spcAft>
                <a:spcPts val="0"/>
              </a:spcAft>
              <a:buSzPts val="4500"/>
              <a:buNone/>
              <a:defRPr sz="4500"/>
            </a:lvl7pPr>
            <a:lvl8pPr lvl="7" algn="ctr">
              <a:spcBef>
                <a:spcPts val="0"/>
              </a:spcBef>
              <a:spcAft>
                <a:spcPts val="0"/>
              </a:spcAft>
              <a:buSzPts val="4500"/>
              <a:buNone/>
              <a:defRPr sz="4500"/>
            </a:lvl8pPr>
            <a:lvl9pPr lvl="8" algn="ctr">
              <a:spcBef>
                <a:spcPts val="0"/>
              </a:spcBef>
              <a:spcAft>
                <a:spcPts val="0"/>
              </a:spcAft>
              <a:buSzPts val="4500"/>
              <a:buNone/>
              <a:defRPr sz="4500"/>
            </a:lvl9pPr>
          </a:lstStyle>
          <a:p/>
        </p:txBody>
      </p:sp>
      <p:sp>
        <p:nvSpPr>
          <p:cNvPr id="1511" name="Google Shape;1511;p37"/>
          <p:cNvSpPr txBox="1"/>
          <p:nvPr>
            <p:ph idx="1" type="subTitle"/>
          </p:nvPr>
        </p:nvSpPr>
        <p:spPr>
          <a:xfrm>
            <a:off x="2389275" y="3266050"/>
            <a:ext cx="5562900" cy="5565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600"/>
              <a:buNone/>
              <a:defRPr sz="1600">
                <a:solidFill>
                  <a:schemeClr val="lt1"/>
                </a:solidFill>
              </a:defRPr>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
        <p:nvSpPr>
          <p:cNvPr id="1512" name="Google Shape;1512;p37"/>
          <p:cNvSpPr txBox="1"/>
          <p:nvPr>
            <p:ph hasCustomPrompt="1" idx="2" type="title"/>
          </p:nvPr>
        </p:nvSpPr>
        <p:spPr>
          <a:xfrm>
            <a:off x="6164500" y="1209500"/>
            <a:ext cx="1802100" cy="1209000"/>
          </a:xfrm>
          <a:prstGeom prst="rect">
            <a:avLst/>
          </a:prstGeom>
        </p:spPr>
        <p:txBody>
          <a:bodyPr anchorCtr="0" anchor="b" bIns="91425" lIns="91425" spcFirstLastPara="1" rIns="91425" wrap="square" tIns="91425">
            <a:noAutofit/>
          </a:bodyPr>
          <a:lstStyle>
            <a:lvl1pPr lvl="0" algn="r">
              <a:spcBef>
                <a:spcPts val="0"/>
              </a:spcBef>
              <a:spcAft>
                <a:spcPts val="0"/>
              </a:spcAft>
              <a:buSzPts val="6000"/>
              <a:buNone/>
              <a:defRPr sz="10000">
                <a:solidFill>
                  <a:schemeClr val="lt1"/>
                </a:solidFill>
              </a:defRPr>
            </a:lvl1pPr>
            <a:lvl2pPr lvl="1" algn="ctr">
              <a:spcBef>
                <a:spcPts val="0"/>
              </a:spcBef>
              <a:spcAft>
                <a:spcPts val="0"/>
              </a:spcAft>
              <a:buClr>
                <a:schemeClr val="dk2"/>
              </a:buClr>
              <a:buSzPts val="6000"/>
              <a:buNone/>
              <a:defRPr sz="6000">
                <a:solidFill>
                  <a:schemeClr val="dk2"/>
                </a:solidFill>
              </a:defRPr>
            </a:lvl2pPr>
            <a:lvl3pPr lvl="2" algn="ctr">
              <a:spcBef>
                <a:spcPts val="0"/>
              </a:spcBef>
              <a:spcAft>
                <a:spcPts val="0"/>
              </a:spcAft>
              <a:buClr>
                <a:schemeClr val="dk2"/>
              </a:buClr>
              <a:buSzPts val="6000"/>
              <a:buNone/>
              <a:defRPr sz="6000">
                <a:solidFill>
                  <a:schemeClr val="dk2"/>
                </a:solidFill>
              </a:defRPr>
            </a:lvl3pPr>
            <a:lvl4pPr lvl="3" algn="ctr">
              <a:spcBef>
                <a:spcPts val="0"/>
              </a:spcBef>
              <a:spcAft>
                <a:spcPts val="0"/>
              </a:spcAft>
              <a:buClr>
                <a:schemeClr val="dk2"/>
              </a:buClr>
              <a:buSzPts val="6000"/>
              <a:buNone/>
              <a:defRPr sz="6000">
                <a:solidFill>
                  <a:schemeClr val="dk2"/>
                </a:solidFill>
              </a:defRPr>
            </a:lvl4pPr>
            <a:lvl5pPr lvl="4" algn="ctr">
              <a:spcBef>
                <a:spcPts val="0"/>
              </a:spcBef>
              <a:spcAft>
                <a:spcPts val="0"/>
              </a:spcAft>
              <a:buClr>
                <a:schemeClr val="dk2"/>
              </a:buClr>
              <a:buSzPts val="6000"/>
              <a:buNone/>
              <a:defRPr sz="6000">
                <a:solidFill>
                  <a:schemeClr val="dk2"/>
                </a:solidFill>
              </a:defRPr>
            </a:lvl5pPr>
            <a:lvl6pPr lvl="5" algn="ctr">
              <a:spcBef>
                <a:spcPts val="0"/>
              </a:spcBef>
              <a:spcAft>
                <a:spcPts val="0"/>
              </a:spcAft>
              <a:buClr>
                <a:schemeClr val="dk2"/>
              </a:buClr>
              <a:buSzPts val="6000"/>
              <a:buNone/>
              <a:defRPr sz="6000">
                <a:solidFill>
                  <a:schemeClr val="dk2"/>
                </a:solidFill>
              </a:defRPr>
            </a:lvl6pPr>
            <a:lvl7pPr lvl="6" algn="ctr">
              <a:spcBef>
                <a:spcPts val="0"/>
              </a:spcBef>
              <a:spcAft>
                <a:spcPts val="0"/>
              </a:spcAft>
              <a:buClr>
                <a:schemeClr val="dk2"/>
              </a:buClr>
              <a:buSzPts val="6000"/>
              <a:buNone/>
              <a:defRPr sz="6000">
                <a:solidFill>
                  <a:schemeClr val="dk2"/>
                </a:solidFill>
              </a:defRPr>
            </a:lvl7pPr>
            <a:lvl8pPr lvl="7" algn="ctr">
              <a:spcBef>
                <a:spcPts val="0"/>
              </a:spcBef>
              <a:spcAft>
                <a:spcPts val="0"/>
              </a:spcAft>
              <a:buClr>
                <a:schemeClr val="dk2"/>
              </a:buClr>
              <a:buSzPts val="6000"/>
              <a:buNone/>
              <a:defRPr sz="6000">
                <a:solidFill>
                  <a:schemeClr val="dk2"/>
                </a:solidFill>
              </a:defRPr>
            </a:lvl8pPr>
            <a:lvl9pPr lvl="8" algn="ctr">
              <a:spcBef>
                <a:spcPts val="0"/>
              </a:spcBef>
              <a:spcAft>
                <a:spcPts val="0"/>
              </a:spcAft>
              <a:buClr>
                <a:schemeClr val="dk2"/>
              </a:buClr>
              <a:buSzPts val="6000"/>
              <a:buNone/>
              <a:defRPr sz="6000">
                <a:solidFill>
                  <a:schemeClr val="dk2"/>
                </a:solidFill>
              </a:defRPr>
            </a:lvl9pPr>
          </a:lstStyle>
          <a:p>
            <a:r>
              <a:t>xx%</a:t>
            </a:r>
          </a:p>
        </p:txBody>
      </p:sp>
      <p:grpSp>
        <p:nvGrpSpPr>
          <p:cNvPr id="1513" name="Google Shape;1513;p37"/>
          <p:cNvGrpSpPr/>
          <p:nvPr/>
        </p:nvGrpSpPr>
        <p:grpSpPr>
          <a:xfrm rot="-8675487">
            <a:off x="495282" y="2879221"/>
            <a:ext cx="1047477" cy="1032048"/>
            <a:chOff x="1305167" y="708331"/>
            <a:chExt cx="1301825" cy="1282650"/>
          </a:xfrm>
        </p:grpSpPr>
        <p:sp>
          <p:nvSpPr>
            <p:cNvPr id="1514" name="Google Shape;1514;p37"/>
            <p:cNvSpPr/>
            <p:nvPr/>
          </p:nvSpPr>
          <p:spPr>
            <a:xfrm rot="10800000">
              <a:off x="1312128" y="721735"/>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7"/>
            <p:cNvSpPr/>
            <p:nvPr/>
          </p:nvSpPr>
          <p:spPr>
            <a:xfrm rot="10800000">
              <a:off x="1305167" y="708331"/>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_1_1_1_2">
    <p:spTree>
      <p:nvGrpSpPr>
        <p:cNvPr id="1516" name="Shape 1516"/>
        <p:cNvGrpSpPr/>
        <p:nvPr/>
      </p:nvGrpSpPr>
      <p:grpSpPr>
        <a:xfrm>
          <a:off x="0" y="0"/>
          <a:ext cx="0" cy="0"/>
          <a:chOff x="0" y="0"/>
          <a:chExt cx="0" cy="0"/>
        </a:xfrm>
      </p:grpSpPr>
      <p:sp>
        <p:nvSpPr>
          <p:cNvPr id="1517" name="Google Shape;1517;p38"/>
          <p:cNvSpPr/>
          <p:nvPr/>
        </p:nvSpPr>
        <p:spPr>
          <a:xfrm>
            <a:off x="1718100" y="1404300"/>
            <a:ext cx="5707800" cy="2334900"/>
          </a:xfrm>
          <a:prstGeom prst="rect">
            <a:avLst/>
          </a:prstGeom>
          <a:solidFill>
            <a:schemeClr val="l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8"/>
          <p:cNvSpPr txBox="1"/>
          <p:nvPr>
            <p:ph type="title"/>
          </p:nvPr>
        </p:nvSpPr>
        <p:spPr>
          <a:xfrm>
            <a:off x="2462550" y="1495000"/>
            <a:ext cx="4218900" cy="1400700"/>
          </a:xfrm>
          <a:prstGeom prst="rect">
            <a:avLst/>
          </a:prstGeom>
        </p:spPr>
        <p:txBody>
          <a:bodyPr anchorCtr="0" anchor="t" bIns="91425" lIns="91425" spcFirstLastPara="1" rIns="91425" wrap="square" tIns="91425">
            <a:noAutofit/>
          </a:bodyPr>
          <a:lstStyle>
            <a:lvl1pPr lvl="0" algn="ctr">
              <a:spcBef>
                <a:spcPts val="0"/>
              </a:spcBef>
              <a:spcAft>
                <a:spcPts val="0"/>
              </a:spcAft>
              <a:buSzPts val="8300"/>
              <a:buNone/>
              <a:defRPr sz="8300"/>
            </a:lvl1pPr>
            <a:lvl2pPr lvl="1">
              <a:spcBef>
                <a:spcPts val="0"/>
              </a:spcBef>
              <a:spcAft>
                <a:spcPts val="0"/>
              </a:spcAft>
              <a:buSzPts val="8300"/>
              <a:buNone/>
              <a:defRPr sz="8300"/>
            </a:lvl2pPr>
            <a:lvl3pPr lvl="2">
              <a:spcBef>
                <a:spcPts val="0"/>
              </a:spcBef>
              <a:spcAft>
                <a:spcPts val="0"/>
              </a:spcAft>
              <a:buSzPts val="8300"/>
              <a:buNone/>
              <a:defRPr sz="8300"/>
            </a:lvl3pPr>
            <a:lvl4pPr lvl="3">
              <a:spcBef>
                <a:spcPts val="0"/>
              </a:spcBef>
              <a:spcAft>
                <a:spcPts val="0"/>
              </a:spcAft>
              <a:buSzPts val="8300"/>
              <a:buNone/>
              <a:defRPr sz="8300"/>
            </a:lvl4pPr>
            <a:lvl5pPr lvl="4">
              <a:spcBef>
                <a:spcPts val="0"/>
              </a:spcBef>
              <a:spcAft>
                <a:spcPts val="0"/>
              </a:spcAft>
              <a:buSzPts val="8300"/>
              <a:buNone/>
              <a:defRPr sz="8300"/>
            </a:lvl5pPr>
            <a:lvl6pPr lvl="5">
              <a:spcBef>
                <a:spcPts val="0"/>
              </a:spcBef>
              <a:spcAft>
                <a:spcPts val="0"/>
              </a:spcAft>
              <a:buSzPts val="8300"/>
              <a:buNone/>
              <a:defRPr sz="8300"/>
            </a:lvl6pPr>
            <a:lvl7pPr lvl="6">
              <a:spcBef>
                <a:spcPts val="0"/>
              </a:spcBef>
              <a:spcAft>
                <a:spcPts val="0"/>
              </a:spcAft>
              <a:buSzPts val="8300"/>
              <a:buNone/>
              <a:defRPr sz="8300"/>
            </a:lvl7pPr>
            <a:lvl8pPr lvl="7">
              <a:spcBef>
                <a:spcPts val="0"/>
              </a:spcBef>
              <a:spcAft>
                <a:spcPts val="0"/>
              </a:spcAft>
              <a:buSzPts val="8300"/>
              <a:buNone/>
              <a:defRPr sz="8300"/>
            </a:lvl8pPr>
            <a:lvl9pPr lvl="8">
              <a:spcBef>
                <a:spcPts val="0"/>
              </a:spcBef>
              <a:spcAft>
                <a:spcPts val="0"/>
              </a:spcAft>
              <a:buSzPts val="8300"/>
              <a:buNone/>
              <a:defRPr sz="8300"/>
            </a:lvl9pPr>
          </a:lstStyle>
          <a:p/>
        </p:txBody>
      </p:sp>
      <p:sp>
        <p:nvSpPr>
          <p:cNvPr id="1519" name="Google Shape;1519;p38"/>
          <p:cNvSpPr txBox="1"/>
          <p:nvPr>
            <p:ph idx="1" type="subTitle"/>
          </p:nvPr>
        </p:nvSpPr>
        <p:spPr>
          <a:xfrm>
            <a:off x="2607000" y="2865000"/>
            <a:ext cx="3930000" cy="5994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700"/>
              <a:buNone/>
              <a:defRPr sz="1600"/>
            </a:lvl1pPr>
            <a:lvl2pPr lvl="1" algn="ctr">
              <a:lnSpc>
                <a:spcPct val="100000"/>
              </a:lnSpc>
              <a:spcBef>
                <a:spcPts val="0"/>
              </a:spcBef>
              <a:spcAft>
                <a:spcPts val="0"/>
              </a:spcAft>
              <a:buSzPts val="1700"/>
              <a:buNone/>
              <a:defRPr sz="1700"/>
            </a:lvl2pPr>
            <a:lvl3pPr lvl="2" algn="ctr">
              <a:lnSpc>
                <a:spcPct val="100000"/>
              </a:lnSpc>
              <a:spcBef>
                <a:spcPts val="0"/>
              </a:spcBef>
              <a:spcAft>
                <a:spcPts val="0"/>
              </a:spcAft>
              <a:buSzPts val="1700"/>
              <a:buNone/>
              <a:defRPr sz="1700"/>
            </a:lvl3pPr>
            <a:lvl4pPr lvl="3" algn="ctr">
              <a:lnSpc>
                <a:spcPct val="100000"/>
              </a:lnSpc>
              <a:spcBef>
                <a:spcPts val="0"/>
              </a:spcBef>
              <a:spcAft>
                <a:spcPts val="0"/>
              </a:spcAft>
              <a:buSzPts val="1700"/>
              <a:buNone/>
              <a:defRPr sz="1700"/>
            </a:lvl4pPr>
            <a:lvl5pPr lvl="4" algn="ctr">
              <a:lnSpc>
                <a:spcPct val="100000"/>
              </a:lnSpc>
              <a:spcBef>
                <a:spcPts val="0"/>
              </a:spcBef>
              <a:spcAft>
                <a:spcPts val="0"/>
              </a:spcAft>
              <a:buSzPts val="1700"/>
              <a:buNone/>
              <a:defRPr sz="1700"/>
            </a:lvl5pPr>
            <a:lvl6pPr lvl="5" algn="ctr">
              <a:lnSpc>
                <a:spcPct val="100000"/>
              </a:lnSpc>
              <a:spcBef>
                <a:spcPts val="0"/>
              </a:spcBef>
              <a:spcAft>
                <a:spcPts val="0"/>
              </a:spcAft>
              <a:buSzPts val="1700"/>
              <a:buNone/>
              <a:defRPr sz="1700"/>
            </a:lvl6pPr>
            <a:lvl7pPr lvl="6" algn="ctr">
              <a:lnSpc>
                <a:spcPct val="100000"/>
              </a:lnSpc>
              <a:spcBef>
                <a:spcPts val="0"/>
              </a:spcBef>
              <a:spcAft>
                <a:spcPts val="0"/>
              </a:spcAft>
              <a:buSzPts val="1700"/>
              <a:buNone/>
              <a:defRPr sz="1700"/>
            </a:lvl7pPr>
            <a:lvl8pPr lvl="7" algn="ctr">
              <a:lnSpc>
                <a:spcPct val="100000"/>
              </a:lnSpc>
              <a:spcBef>
                <a:spcPts val="0"/>
              </a:spcBef>
              <a:spcAft>
                <a:spcPts val="0"/>
              </a:spcAft>
              <a:buSzPts val="1700"/>
              <a:buNone/>
              <a:defRPr sz="1700"/>
            </a:lvl8pPr>
            <a:lvl9pPr lvl="8" algn="ctr">
              <a:lnSpc>
                <a:spcPct val="100000"/>
              </a:lnSpc>
              <a:spcBef>
                <a:spcPts val="0"/>
              </a:spcBef>
              <a:spcAft>
                <a:spcPts val="0"/>
              </a:spcAft>
              <a:buSzPts val="1700"/>
              <a:buNone/>
              <a:defRPr sz="1700"/>
            </a:lvl9pPr>
          </a:lstStyle>
          <a:p/>
        </p:txBody>
      </p:sp>
      <p:grpSp>
        <p:nvGrpSpPr>
          <p:cNvPr id="1520" name="Google Shape;1520;p38"/>
          <p:cNvGrpSpPr/>
          <p:nvPr/>
        </p:nvGrpSpPr>
        <p:grpSpPr>
          <a:xfrm rot="5400000">
            <a:off x="-2180750" y="1976230"/>
            <a:ext cx="5549654" cy="1422210"/>
            <a:chOff x="2014000" y="4030650"/>
            <a:chExt cx="3850450" cy="817550"/>
          </a:xfrm>
        </p:grpSpPr>
        <p:sp>
          <p:nvSpPr>
            <p:cNvPr id="1521" name="Google Shape;1521;p38"/>
            <p:cNvSpPr/>
            <p:nvPr/>
          </p:nvSpPr>
          <p:spPr>
            <a:xfrm>
              <a:off x="3407225" y="4695075"/>
              <a:ext cx="1119425" cy="135550"/>
            </a:xfrm>
            <a:custGeom>
              <a:rect b="b" l="l" r="r" t="t"/>
              <a:pathLst>
                <a:path extrusionOk="0" h="5422" w="44777">
                  <a:moveTo>
                    <a:pt x="13222" y="1898"/>
                  </a:moveTo>
                  <a:cubicBezTo>
                    <a:pt x="11201" y="2403"/>
                    <a:pt x="9180" y="2970"/>
                    <a:pt x="7221" y="3512"/>
                  </a:cubicBezTo>
                  <a:lnTo>
                    <a:pt x="7221" y="3512"/>
                  </a:lnTo>
                  <a:cubicBezTo>
                    <a:pt x="4868" y="4177"/>
                    <a:pt x="2465" y="4843"/>
                    <a:pt x="1" y="5422"/>
                  </a:cubicBezTo>
                  <a:lnTo>
                    <a:pt x="1" y="5422"/>
                  </a:lnTo>
                  <a:lnTo>
                    <a:pt x="2182" y="5422"/>
                  </a:lnTo>
                  <a:cubicBezTo>
                    <a:pt x="3993" y="4966"/>
                    <a:pt x="5780" y="4461"/>
                    <a:pt x="7529" y="3968"/>
                  </a:cubicBezTo>
                  <a:lnTo>
                    <a:pt x="7529" y="3968"/>
                  </a:lnTo>
                  <a:cubicBezTo>
                    <a:pt x="9488" y="3426"/>
                    <a:pt x="11497" y="2859"/>
                    <a:pt x="13505" y="2354"/>
                  </a:cubicBezTo>
                  <a:lnTo>
                    <a:pt x="13505" y="2354"/>
                  </a:lnTo>
                  <a:cubicBezTo>
                    <a:pt x="21157" y="456"/>
                    <a:pt x="27428" y="25"/>
                    <a:pt x="32689" y="1011"/>
                  </a:cubicBezTo>
                  <a:lnTo>
                    <a:pt x="32689" y="1011"/>
                  </a:lnTo>
                  <a:cubicBezTo>
                    <a:pt x="36891" y="1812"/>
                    <a:pt x="40390" y="3500"/>
                    <a:pt x="43643" y="5422"/>
                  </a:cubicBezTo>
                  <a:lnTo>
                    <a:pt x="43643" y="5422"/>
                  </a:lnTo>
                  <a:lnTo>
                    <a:pt x="44777" y="5422"/>
                  </a:lnTo>
                  <a:cubicBezTo>
                    <a:pt x="41290" y="3302"/>
                    <a:pt x="37532" y="1405"/>
                    <a:pt x="32911" y="542"/>
                  </a:cubicBezTo>
                  <a:lnTo>
                    <a:pt x="32911" y="542"/>
                  </a:lnTo>
                  <a:cubicBezTo>
                    <a:pt x="31026" y="185"/>
                    <a:pt x="29018" y="0"/>
                    <a:pt x="26861" y="0"/>
                  </a:cubicBezTo>
                  <a:lnTo>
                    <a:pt x="26861" y="0"/>
                  </a:lnTo>
                  <a:cubicBezTo>
                    <a:pt x="22832" y="0"/>
                    <a:pt x="18323" y="629"/>
                    <a:pt x="13222" y="18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8"/>
            <p:cNvSpPr/>
            <p:nvPr/>
          </p:nvSpPr>
          <p:spPr>
            <a:xfrm>
              <a:off x="2014000" y="4498850"/>
              <a:ext cx="850800" cy="331775"/>
            </a:xfrm>
            <a:custGeom>
              <a:rect b="b" l="l" r="r" t="t"/>
              <a:pathLst>
                <a:path extrusionOk="0" h="13271" w="34032">
                  <a:moveTo>
                    <a:pt x="3352" y="13"/>
                  </a:moveTo>
                  <a:cubicBezTo>
                    <a:pt x="2218" y="13"/>
                    <a:pt x="1097" y="25"/>
                    <a:pt x="0" y="13"/>
                  </a:cubicBezTo>
                  <a:lnTo>
                    <a:pt x="0" y="13"/>
                  </a:lnTo>
                  <a:lnTo>
                    <a:pt x="0" y="506"/>
                  </a:lnTo>
                  <a:cubicBezTo>
                    <a:pt x="1121" y="518"/>
                    <a:pt x="2243" y="506"/>
                    <a:pt x="3352" y="506"/>
                  </a:cubicBezTo>
                  <a:lnTo>
                    <a:pt x="3352" y="506"/>
                  </a:lnTo>
                  <a:cubicBezTo>
                    <a:pt x="8699" y="481"/>
                    <a:pt x="14231" y="444"/>
                    <a:pt x="18507" y="2292"/>
                  </a:cubicBezTo>
                  <a:lnTo>
                    <a:pt x="18507" y="2292"/>
                  </a:lnTo>
                  <a:cubicBezTo>
                    <a:pt x="21526" y="3586"/>
                    <a:pt x="23411" y="5570"/>
                    <a:pt x="25407" y="7677"/>
                  </a:cubicBezTo>
                  <a:lnTo>
                    <a:pt x="25407" y="7677"/>
                  </a:lnTo>
                  <a:cubicBezTo>
                    <a:pt x="27107" y="9463"/>
                    <a:pt x="28857" y="11312"/>
                    <a:pt x="31370" y="12679"/>
                  </a:cubicBezTo>
                  <a:lnTo>
                    <a:pt x="31370" y="12679"/>
                  </a:lnTo>
                  <a:cubicBezTo>
                    <a:pt x="31765" y="12889"/>
                    <a:pt x="32171" y="13086"/>
                    <a:pt x="32590" y="13271"/>
                  </a:cubicBezTo>
                  <a:lnTo>
                    <a:pt x="32590" y="13271"/>
                  </a:lnTo>
                  <a:lnTo>
                    <a:pt x="34032" y="13271"/>
                  </a:lnTo>
                  <a:cubicBezTo>
                    <a:pt x="33268" y="12987"/>
                    <a:pt x="32541" y="12667"/>
                    <a:pt x="31876" y="12297"/>
                  </a:cubicBezTo>
                  <a:lnTo>
                    <a:pt x="31876" y="12297"/>
                  </a:lnTo>
                  <a:cubicBezTo>
                    <a:pt x="29448" y="10991"/>
                    <a:pt x="27736" y="9168"/>
                    <a:pt x="26072" y="7418"/>
                  </a:cubicBezTo>
                  <a:lnTo>
                    <a:pt x="26072" y="7418"/>
                  </a:lnTo>
                  <a:cubicBezTo>
                    <a:pt x="24125" y="5360"/>
                    <a:pt x="22105" y="3241"/>
                    <a:pt x="18938" y="1873"/>
                  </a:cubicBezTo>
                  <a:lnTo>
                    <a:pt x="18938" y="1873"/>
                  </a:lnTo>
                  <a:cubicBezTo>
                    <a:pt x="15008" y="185"/>
                    <a:pt x="10165" y="1"/>
                    <a:pt x="5335" y="1"/>
                  </a:cubicBezTo>
                  <a:lnTo>
                    <a:pt x="5335" y="1"/>
                  </a:lnTo>
                  <a:cubicBezTo>
                    <a:pt x="4670" y="1"/>
                    <a:pt x="4005" y="1"/>
                    <a:pt x="3352"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8"/>
            <p:cNvSpPr/>
            <p:nvPr/>
          </p:nvSpPr>
          <p:spPr>
            <a:xfrm>
              <a:off x="3316350" y="4675350"/>
              <a:ext cx="1220175" cy="155275"/>
            </a:xfrm>
            <a:custGeom>
              <a:rect b="b" l="l" r="r" t="t"/>
              <a:pathLst>
                <a:path extrusionOk="0" h="6211" w="48807">
                  <a:moveTo>
                    <a:pt x="25790" y="247"/>
                  </a:moveTo>
                  <a:cubicBezTo>
                    <a:pt x="22943" y="494"/>
                    <a:pt x="19949" y="1011"/>
                    <a:pt x="16623" y="1800"/>
                  </a:cubicBezTo>
                  <a:lnTo>
                    <a:pt x="16623" y="1800"/>
                  </a:lnTo>
                  <a:cubicBezTo>
                    <a:pt x="14072" y="2416"/>
                    <a:pt x="11546" y="3130"/>
                    <a:pt x="9082" y="3833"/>
                  </a:cubicBezTo>
                  <a:lnTo>
                    <a:pt x="9082" y="3833"/>
                  </a:lnTo>
                  <a:cubicBezTo>
                    <a:pt x="7160" y="4387"/>
                    <a:pt x="5151" y="4954"/>
                    <a:pt x="3180" y="5459"/>
                  </a:cubicBezTo>
                  <a:lnTo>
                    <a:pt x="3180" y="5459"/>
                  </a:lnTo>
                  <a:cubicBezTo>
                    <a:pt x="2059" y="5743"/>
                    <a:pt x="999" y="6001"/>
                    <a:pt x="1" y="6211"/>
                  </a:cubicBezTo>
                  <a:lnTo>
                    <a:pt x="1" y="6211"/>
                  </a:lnTo>
                  <a:lnTo>
                    <a:pt x="395" y="6211"/>
                  </a:lnTo>
                  <a:cubicBezTo>
                    <a:pt x="1282" y="6014"/>
                    <a:pt x="2231" y="5792"/>
                    <a:pt x="3229" y="5533"/>
                  </a:cubicBezTo>
                  <a:lnTo>
                    <a:pt x="3229" y="5533"/>
                  </a:lnTo>
                  <a:cubicBezTo>
                    <a:pt x="5201" y="5028"/>
                    <a:pt x="7209" y="4461"/>
                    <a:pt x="9143" y="3907"/>
                  </a:cubicBezTo>
                  <a:lnTo>
                    <a:pt x="9143" y="3907"/>
                  </a:lnTo>
                  <a:cubicBezTo>
                    <a:pt x="11595" y="3204"/>
                    <a:pt x="14121" y="2490"/>
                    <a:pt x="16672" y="1874"/>
                  </a:cubicBezTo>
                  <a:lnTo>
                    <a:pt x="16672" y="1874"/>
                  </a:lnTo>
                  <a:cubicBezTo>
                    <a:pt x="19974" y="1085"/>
                    <a:pt x="22968" y="580"/>
                    <a:pt x="25802" y="333"/>
                  </a:cubicBezTo>
                  <a:lnTo>
                    <a:pt x="25802" y="333"/>
                  </a:lnTo>
                  <a:cubicBezTo>
                    <a:pt x="29572" y="1"/>
                    <a:pt x="33047" y="149"/>
                    <a:pt x="36127" y="765"/>
                  </a:cubicBezTo>
                  <a:lnTo>
                    <a:pt x="36127" y="765"/>
                  </a:lnTo>
                  <a:cubicBezTo>
                    <a:pt x="40908" y="1726"/>
                    <a:pt x="44703" y="3783"/>
                    <a:pt x="47463" y="5471"/>
                  </a:cubicBezTo>
                  <a:lnTo>
                    <a:pt x="47463" y="5471"/>
                  </a:lnTo>
                  <a:cubicBezTo>
                    <a:pt x="47857" y="5718"/>
                    <a:pt x="48239" y="5964"/>
                    <a:pt x="48634" y="6211"/>
                  </a:cubicBezTo>
                  <a:lnTo>
                    <a:pt x="48634" y="6211"/>
                  </a:lnTo>
                  <a:lnTo>
                    <a:pt x="48806" y="6211"/>
                  </a:lnTo>
                  <a:cubicBezTo>
                    <a:pt x="48387" y="5940"/>
                    <a:pt x="47968" y="5681"/>
                    <a:pt x="47549" y="5422"/>
                  </a:cubicBezTo>
                  <a:lnTo>
                    <a:pt x="47549" y="5422"/>
                  </a:lnTo>
                  <a:cubicBezTo>
                    <a:pt x="44777" y="3722"/>
                    <a:pt x="40970" y="1652"/>
                    <a:pt x="36164" y="691"/>
                  </a:cubicBezTo>
                  <a:lnTo>
                    <a:pt x="36164" y="691"/>
                  </a:lnTo>
                  <a:cubicBezTo>
                    <a:pt x="34144" y="284"/>
                    <a:pt x="31950" y="75"/>
                    <a:pt x="29609" y="75"/>
                  </a:cubicBezTo>
                  <a:lnTo>
                    <a:pt x="29609" y="75"/>
                  </a:lnTo>
                  <a:cubicBezTo>
                    <a:pt x="28377" y="75"/>
                    <a:pt x="27096" y="136"/>
                    <a:pt x="25790" y="247"/>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8"/>
            <p:cNvSpPr/>
            <p:nvPr/>
          </p:nvSpPr>
          <p:spPr>
            <a:xfrm>
              <a:off x="2014000" y="4536425"/>
              <a:ext cx="852050" cy="294200"/>
            </a:xfrm>
            <a:custGeom>
              <a:rect b="b" l="l" r="r" t="t"/>
              <a:pathLst>
                <a:path extrusionOk="0" h="11768" w="34082">
                  <a:moveTo>
                    <a:pt x="0" y="75"/>
                  </a:moveTo>
                  <a:cubicBezTo>
                    <a:pt x="1220" y="99"/>
                    <a:pt x="2440" y="99"/>
                    <a:pt x="3647" y="99"/>
                  </a:cubicBezTo>
                  <a:lnTo>
                    <a:pt x="3647" y="99"/>
                  </a:lnTo>
                  <a:cubicBezTo>
                    <a:pt x="7085" y="99"/>
                    <a:pt x="10646" y="99"/>
                    <a:pt x="13849" y="568"/>
                  </a:cubicBezTo>
                  <a:lnTo>
                    <a:pt x="13849" y="568"/>
                  </a:lnTo>
                  <a:cubicBezTo>
                    <a:pt x="15722" y="826"/>
                    <a:pt x="17324" y="1233"/>
                    <a:pt x="18741" y="1775"/>
                  </a:cubicBezTo>
                  <a:lnTo>
                    <a:pt x="18741" y="1775"/>
                  </a:lnTo>
                  <a:cubicBezTo>
                    <a:pt x="21883" y="2983"/>
                    <a:pt x="23978" y="4868"/>
                    <a:pt x="25998" y="6704"/>
                  </a:cubicBezTo>
                  <a:lnTo>
                    <a:pt x="25998" y="6704"/>
                  </a:lnTo>
                  <a:cubicBezTo>
                    <a:pt x="27736" y="8281"/>
                    <a:pt x="29534" y="9907"/>
                    <a:pt x="31986" y="11053"/>
                  </a:cubicBezTo>
                  <a:lnTo>
                    <a:pt x="31986" y="11053"/>
                  </a:lnTo>
                  <a:cubicBezTo>
                    <a:pt x="32171" y="11139"/>
                    <a:pt x="32356" y="11213"/>
                    <a:pt x="32553" y="11300"/>
                  </a:cubicBezTo>
                  <a:lnTo>
                    <a:pt x="32553" y="11300"/>
                  </a:lnTo>
                  <a:cubicBezTo>
                    <a:pt x="32948" y="11472"/>
                    <a:pt x="33366" y="11620"/>
                    <a:pt x="33798" y="11768"/>
                  </a:cubicBezTo>
                  <a:lnTo>
                    <a:pt x="33798" y="11768"/>
                  </a:lnTo>
                  <a:lnTo>
                    <a:pt x="34081" y="11768"/>
                  </a:lnTo>
                  <a:cubicBezTo>
                    <a:pt x="33576" y="11608"/>
                    <a:pt x="33083" y="11423"/>
                    <a:pt x="32615" y="11226"/>
                  </a:cubicBezTo>
                  <a:lnTo>
                    <a:pt x="32615" y="11226"/>
                  </a:lnTo>
                  <a:cubicBezTo>
                    <a:pt x="32430" y="11152"/>
                    <a:pt x="32245" y="11065"/>
                    <a:pt x="32060" y="10979"/>
                  </a:cubicBezTo>
                  <a:lnTo>
                    <a:pt x="32060" y="10979"/>
                  </a:lnTo>
                  <a:cubicBezTo>
                    <a:pt x="29633" y="9846"/>
                    <a:pt x="27834" y="8219"/>
                    <a:pt x="26097" y="6654"/>
                  </a:cubicBezTo>
                  <a:lnTo>
                    <a:pt x="26097" y="6654"/>
                  </a:lnTo>
                  <a:cubicBezTo>
                    <a:pt x="24064" y="4818"/>
                    <a:pt x="21969" y="2921"/>
                    <a:pt x="18803" y="1701"/>
                  </a:cubicBezTo>
                  <a:lnTo>
                    <a:pt x="18803" y="1701"/>
                  </a:lnTo>
                  <a:cubicBezTo>
                    <a:pt x="17373" y="1159"/>
                    <a:pt x="15759" y="752"/>
                    <a:pt x="13874" y="481"/>
                  </a:cubicBezTo>
                  <a:lnTo>
                    <a:pt x="13874" y="481"/>
                  </a:lnTo>
                  <a:cubicBezTo>
                    <a:pt x="10658" y="25"/>
                    <a:pt x="7097" y="25"/>
                    <a:pt x="3660" y="13"/>
                  </a:cubicBezTo>
                  <a:lnTo>
                    <a:pt x="3660" y="13"/>
                  </a:lnTo>
                  <a:cubicBezTo>
                    <a:pt x="2440" y="13"/>
                    <a:pt x="1220" y="13"/>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8"/>
            <p:cNvSpPr/>
            <p:nvPr/>
          </p:nvSpPr>
          <p:spPr>
            <a:xfrm>
              <a:off x="3200225" y="4652250"/>
              <a:ext cx="1356300" cy="178375"/>
            </a:xfrm>
            <a:custGeom>
              <a:rect b="b" l="l" r="r" t="t"/>
              <a:pathLst>
                <a:path extrusionOk="0" h="7135" w="54252">
                  <a:moveTo>
                    <a:pt x="30139" y="198"/>
                  </a:moveTo>
                  <a:cubicBezTo>
                    <a:pt x="27293" y="407"/>
                    <a:pt x="24188" y="900"/>
                    <a:pt x="20923" y="1652"/>
                  </a:cubicBezTo>
                  <a:lnTo>
                    <a:pt x="20923" y="1652"/>
                  </a:lnTo>
                  <a:cubicBezTo>
                    <a:pt x="17719" y="2391"/>
                    <a:pt x="14565" y="3315"/>
                    <a:pt x="11509" y="4215"/>
                  </a:cubicBezTo>
                  <a:lnTo>
                    <a:pt x="11509" y="4215"/>
                  </a:lnTo>
                  <a:cubicBezTo>
                    <a:pt x="10178" y="4609"/>
                    <a:pt x="8811" y="5003"/>
                    <a:pt x="7468" y="5385"/>
                  </a:cubicBezTo>
                  <a:lnTo>
                    <a:pt x="7468" y="5385"/>
                  </a:lnTo>
                  <a:cubicBezTo>
                    <a:pt x="5595" y="5915"/>
                    <a:pt x="4055" y="6309"/>
                    <a:pt x="2613" y="6630"/>
                  </a:cubicBezTo>
                  <a:lnTo>
                    <a:pt x="2613" y="6630"/>
                  </a:lnTo>
                  <a:cubicBezTo>
                    <a:pt x="1726" y="6827"/>
                    <a:pt x="851" y="6987"/>
                    <a:pt x="1" y="7135"/>
                  </a:cubicBezTo>
                  <a:lnTo>
                    <a:pt x="1" y="7135"/>
                  </a:lnTo>
                  <a:lnTo>
                    <a:pt x="457" y="7135"/>
                  </a:lnTo>
                  <a:cubicBezTo>
                    <a:pt x="1184" y="7012"/>
                    <a:pt x="1911" y="6864"/>
                    <a:pt x="2650" y="6703"/>
                  </a:cubicBezTo>
                  <a:lnTo>
                    <a:pt x="2650" y="6703"/>
                  </a:lnTo>
                  <a:cubicBezTo>
                    <a:pt x="4092" y="6383"/>
                    <a:pt x="5644" y="5977"/>
                    <a:pt x="7517" y="5459"/>
                  </a:cubicBezTo>
                  <a:lnTo>
                    <a:pt x="7517" y="5459"/>
                  </a:lnTo>
                  <a:cubicBezTo>
                    <a:pt x="8860" y="5077"/>
                    <a:pt x="10240" y="4670"/>
                    <a:pt x="11558" y="4288"/>
                  </a:cubicBezTo>
                  <a:lnTo>
                    <a:pt x="11558" y="4288"/>
                  </a:lnTo>
                  <a:cubicBezTo>
                    <a:pt x="14602" y="3389"/>
                    <a:pt x="17756" y="2465"/>
                    <a:pt x="20959" y="1726"/>
                  </a:cubicBezTo>
                  <a:lnTo>
                    <a:pt x="20959" y="1726"/>
                  </a:lnTo>
                  <a:cubicBezTo>
                    <a:pt x="24212" y="974"/>
                    <a:pt x="27305" y="481"/>
                    <a:pt x="30164" y="272"/>
                  </a:cubicBezTo>
                  <a:lnTo>
                    <a:pt x="30164" y="272"/>
                  </a:lnTo>
                  <a:cubicBezTo>
                    <a:pt x="33909" y="1"/>
                    <a:pt x="37384" y="198"/>
                    <a:pt x="40489" y="851"/>
                  </a:cubicBezTo>
                  <a:lnTo>
                    <a:pt x="40489" y="851"/>
                  </a:lnTo>
                  <a:cubicBezTo>
                    <a:pt x="44247" y="1639"/>
                    <a:pt x="47734" y="3118"/>
                    <a:pt x="51788" y="5656"/>
                  </a:cubicBezTo>
                  <a:lnTo>
                    <a:pt x="51788" y="5656"/>
                  </a:lnTo>
                  <a:cubicBezTo>
                    <a:pt x="52564" y="6137"/>
                    <a:pt x="53328" y="6630"/>
                    <a:pt x="54079" y="7135"/>
                  </a:cubicBezTo>
                  <a:lnTo>
                    <a:pt x="54079" y="7135"/>
                  </a:lnTo>
                  <a:lnTo>
                    <a:pt x="54252" y="7135"/>
                  </a:lnTo>
                  <a:cubicBezTo>
                    <a:pt x="53463" y="6617"/>
                    <a:pt x="52675" y="6100"/>
                    <a:pt x="51874" y="5595"/>
                  </a:cubicBezTo>
                  <a:lnTo>
                    <a:pt x="51874" y="5595"/>
                  </a:lnTo>
                  <a:cubicBezTo>
                    <a:pt x="47808" y="3056"/>
                    <a:pt x="44309" y="1578"/>
                    <a:pt x="40526" y="777"/>
                  </a:cubicBezTo>
                  <a:lnTo>
                    <a:pt x="40526" y="777"/>
                  </a:lnTo>
                  <a:cubicBezTo>
                    <a:pt x="38333" y="309"/>
                    <a:pt x="35942" y="75"/>
                    <a:pt x="33404" y="75"/>
                  </a:cubicBezTo>
                  <a:lnTo>
                    <a:pt x="33404" y="75"/>
                  </a:lnTo>
                  <a:cubicBezTo>
                    <a:pt x="32344" y="75"/>
                    <a:pt x="31260" y="112"/>
                    <a:pt x="30139" y="1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8"/>
            <p:cNvSpPr/>
            <p:nvPr/>
          </p:nvSpPr>
          <p:spPr>
            <a:xfrm>
              <a:off x="2014000" y="4568475"/>
              <a:ext cx="873900" cy="262150"/>
            </a:xfrm>
            <a:custGeom>
              <a:rect b="b" l="l" r="r" t="t"/>
              <a:pathLst>
                <a:path extrusionOk="0" h="10486" w="34956">
                  <a:moveTo>
                    <a:pt x="0" y="74"/>
                  </a:moveTo>
                  <a:cubicBezTo>
                    <a:pt x="1331" y="111"/>
                    <a:pt x="2674" y="111"/>
                    <a:pt x="4005" y="123"/>
                  </a:cubicBezTo>
                  <a:lnTo>
                    <a:pt x="4005" y="123"/>
                  </a:lnTo>
                  <a:cubicBezTo>
                    <a:pt x="7319" y="148"/>
                    <a:pt x="10744" y="173"/>
                    <a:pt x="13862" y="567"/>
                  </a:cubicBezTo>
                  <a:lnTo>
                    <a:pt x="13862" y="567"/>
                  </a:lnTo>
                  <a:cubicBezTo>
                    <a:pt x="15747" y="801"/>
                    <a:pt x="17361" y="1158"/>
                    <a:pt x="18803" y="1651"/>
                  </a:cubicBezTo>
                  <a:lnTo>
                    <a:pt x="18803" y="1651"/>
                  </a:lnTo>
                  <a:cubicBezTo>
                    <a:pt x="21981" y="2736"/>
                    <a:pt x="24162" y="4411"/>
                    <a:pt x="26282" y="6025"/>
                  </a:cubicBezTo>
                  <a:lnTo>
                    <a:pt x="26282" y="6025"/>
                  </a:lnTo>
                  <a:cubicBezTo>
                    <a:pt x="28167" y="7479"/>
                    <a:pt x="29953" y="8847"/>
                    <a:pt x="32381" y="9796"/>
                  </a:cubicBezTo>
                  <a:lnTo>
                    <a:pt x="32381" y="9796"/>
                  </a:lnTo>
                  <a:cubicBezTo>
                    <a:pt x="32566" y="9870"/>
                    <a:pt x="32750" y="9931"/>
                    <a:pt x="32935" y="10005"/>
                  </a:cubicBezTo>
                  <a:lnTo>
                    <a:pt x="32935" y="10005"/>
                  </a:lnTo>
                  <a:cubicBezTo>
                    <a:pt x="33465" y="10190"/>
                    <a:pt x="34019" y="10350"/>
                    <a:pt x="34599" y="10486"/>
                  </a:cubicBezTo>
                  <a:lnTo>
                    <a:pt x="34599" y="10486"/>
                  </a:lnTo>
                  <a:lnTo>
                    <a:pt x="34956" y="10486"/>
                  </a:lnTo>
                  <a:cubicBezTo>
                    <a:pt x="34278" y="10326"/>
                    <a:pt x="33613" y="10153"/>
                    <a:pt x="32997" y="9931"/>
                  </a:cubicBezTo>
                  <a:lnTo>
                    <a:pt x="32997" y="9931"/>
                  </a:lnTo>
                  <a:cubicBezTo>
                    <a:pt x="32812" y="9870"/>
                    <a:pt x="32627" y="9796"/>
                    <a:pt x="32442" y="9722"/>
                  </a:cubicBezTo>
                  <a:lnTo>
                    <a:pt x="32442" y="9722"/>
                  </a:lnTo>
                  <a:cubicBezTo>
                    <a:pt x="30040" y="8785"/>
                    <a:pt x="28253" y="7418"/>
                    <a:pt x="26368" y="5976"/>
                  </a:cubicBezTo>
                  <a:lnTo>
                    <a:pt x="26368" y="5976"/>
                  </a:lnTo>
                  <a:cubicBezTo>
                    <a:pt x="24249" y="4350"/>
                    <a:pt x="22055" y="2674"/>
                    <a:pt x="18852" y="1590"/>
                  </a:cubicBezTo>
                  <a:lnTo>
                    <a:pt x="18852" y="1590"/>
                  </a:lnTo>
                  <a:cubicBezTo>
                    <a:pt x="17410" y="1097"/>
                    <a:pt x="15784" y="727"/>
                    <a:pt x="13886" y="493"/>
                  </a:cubicBezTo>
                  <a:lnTo>
                    <a:pt x="13886" y="493"/>
                  </a:lnTo>
                  <a:cubicBezTo>
                    <a:pt x="10757" y="86"/>
                    <a:pt x="7331" y="62"/>
                    <a:pt x="4017" y="49"/>
                  </a:cubicBezTo>
                  <a:lnTo>
                    <a:pt x="4017" y="49"/>
                  </a:lnTo>
                  <a:cubicBezTo>
                    <a:pt x="2674" y="37"/>
                    <a:pt x="1331" y="25"/>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8"/>
            <p:cNvSpPr/>
            <p:nvPr/>
          </p:nvSpPr>
          <p:spPr>
            <a:xfrm>
              <a:off x="3068700" y="4629150"/>
              <a:ext cx="1506000" cy="201475"/>
            </a:xfrm>
            <a:custGeom>
              <a:rect b="b" l="l" r="r" t="t"/>
              <a:pathLst>
                <a:path extrusionOk="0" h="8059" w="60240">
                  <a:moveTo>
                    <a:pt x="35117" y="148"/>
                  </a:moveTo>
                  <a:cubicBezTo>
                    <a:pt x="32209" y="321"/>
                    <a:pt x="29091" y="777"/>
                    <a:pt x="25826" y="1504"/>
                  </a:cubicBezTo>
                  <a:lnTo>
                    <a:pt x="25826" y="1504"/>
                  </a:lnTo>
                  <a:cubicBezTo>
                    <a:pt x="21797" y="2391"/>
                    <a:pt x="17879" y="3611"/>
                    <a:pt x="14096" y="4781"/>
                  </a:cubicBezTo>
                  <a:lnTo>
                    <a:pt x="14096" y="4781"/>
                  </a:lnTo>
                  <a:cubicBezTo>
                    <a:pt x="13529" y="4954"/>
                    <a:pt x="12950" y="5126"/>
                    <a:pt x="12384" y="5311"/>
                  </a:cubicBezTo>
                  <a:lnTo>
                    <a:pt x="12384" y="5311"/>
                  </a:lnTo>
                  <a:cubicBezTo>
                    <a:pt x="10979" y="5742"/>
                    <a:pt x="9316" y="6235"/>
                    <a:pt x="7640" y="6679"/>
                  </a:cubicBezTo>
                  <a:lnTo>
                    <a:pt x="7640" y="6679"/>
                  </a:lnTo>
                  <a:cubicBezTo>
                    <a:pt x="5447" y="7258"/>
                    <a:pt x="2773" y="7812"/>
                    <a:pt x="1" y="8059"/>
                  </a:cubicBezTo>
                  <a:lnTo>
                    <a:pt x="1" y="8059"/>
                  </a:lnTo>
                  <a:lnTo>
                    <a:pt x="764" y="8059"/>
                  </a:lnTo>
                  <a:cubicBezTo>
                    <a:pt x="3278" y="7775"/>
                    <a:pt x="5668" y="7270"/>
                    <a:pt x="7677" y="6753"/>
                  </a:cubicBezTo>
                  <a:lnTo>
                    <a:pt x="7677" y="6753"/>
                  </a:lnTo>
                  <a:cubicBezTo>
                    <a:pt x="9365" y="6309"/>
                    <a:pt x="11028" y="5804"/>
                    <a:pt x="12433" y="5373"/>
                  </a:cubicBezTo>
                  <a:lnTo>
                    <a:pt x="12433" y="5373"/>
                  </a:lnTo>
                  <a:cubicBezTo>
                    <a:pt x="13000" y="5200"/>
                    <a:pt x="13579" y="5015"/>
                    <a:pt x="14158" y="4843"/>
                  </a:cubicBezTo>
                  <a:lnTo>
                    <a:pt x="14158" y="4843"/>
                  </a:lnTo>
                  <a:cubicBezTo>
                    <a:pt x="17928" y="3672"/>
                    <a:pt x="21834" y="2465"/>
                    <a:pt x="25863" y="1565"/>
                  </a:cubicBezTo>
                  <a:lnTo>
                    <a:pt x="25863" y="1565"/>
                  </a:lnTo>
                  <a:cubicBezTo>
                    <a:pt x="29116" y="838"/>
                    <a:pt x="32233" y="395"/>
                    <a:pt x="35129" y="222"/>
                  </a:cubicBezTo>
                  <a:lnTo>
                    <a:pt x="35129" y="222"/>
                  </a:lnTo>
                  <a:cubicBezTo>
                    <a:pt x="38875" y="1"/>
                    <a:pt x="42349" y="235"/>
                    <a:pt x="45467" y="937"/>
                  </a:cubicBezTo>
                  <a:lnTo>
                    <a:pt x="45467" y="937"/>
                  </a:lnTo>
                  <a:cubicBezTo>
                    <a:pt x="49249" y="1775"/>
                    <a:pt x="52724" y="3290"/>
                    <a:pt x="56741" y="5829"/>
                  </a:cubicBezTo>
                  <a:lnTo>
                    <a:pt x="56741" y="5829"/>
                  </a:lnTo>
                  <a:cubicBezTo>
                    <a:pt x="57874" y="6543"/>
                    <a:pt x="58995" y="7307"/>
                    <a:pt x="60080" y="8059"/>
                  </a:cubicBezTo>
                  <a:lnTo>
                    <a:pt x="60080" y="8059"/>
                  </a:lnTo>
                  <a:lnTo>
                    <a:pt x="60240" y="8059"/>
                  </a:lnTo>
                  <a:cubicBezTo>
                    <a:pt x="59131" y="7295"/>
                    <a:pt x="57985" y="6506"/>
                    <a:pt x="56827" y="5779"/>
                  </a:cubicBezTo>
                  <a:lnTo>
                    <a:pt x="56827" y="5779"/>
                  </a:lnTo>
                  <a:cubicBezTo>
                    <a:pt x="52798" y="3229"/>
                    <a:pt x="49311" y="1713"/>
                    <a:pt x="45503" y="863"/>
                  </a:cubicBezTo>
                  <a:lnTo>
                    <a:pt x="45503" y="863"/>
                  </a:lnTo>
                  <a:cubicBezTo>
                    <a:pt x="43125" y="333"/>
                    <a:pt x="40538" y="62"/>
                    <a:pt x="37778" y="62"/>
                  </a:cubicBezTo>
                  <a:lnTo>
                    <a:pt x="37778" y="62"/>
                  </a:lnTo>
                  <a:cubicBezTo>
                    <a:pt x="36903" y="62"/>
                    <a:pt x="36016" y="99"/>
                    <a:pt x="35117" y="14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8"/>
            <p:cNvSpPr/>
            <p:nvPr/>
          </p:nvSpPr>
          <p:spPr>
            <a:xfrm>
              <a:off x="2014000" y="4600500"/>
              <a:ext cx="911175" cy="230125"/>
            </a:xfrm>
            <a:custGeom>
              <a:rect b="b" l="l" r="r" t="t"/>
              <a:pathLst>
                <a:path extrusionOk="0" h="9205" w="36447">
                  <a:moveTo>
                    <a:pt x="0" y="75"/>
                  </a:moveTo>
                  <a:cubicBezTo>
                    <a:pt x="1479" y="124"/>
                    <a:pt x="2957" y="136"/>
                    <a:pt x="4436" y="161"/>
                  </a:cubicBezTo>
                  <a:lnTo>
                    <a:pt x="4436" y="161"/>
                  </a:lnTo>
                  <a:cubicBezTo>
                    <a:pt x="7590" y="198"/>
                    <a:pt x="10868" y="235"/>
                    <a:pt x="13862" y="567"/>
                  </a:cubicBezTo>
                  <a:lnTo>
                    <a:pt x="13862" y="567"/>
                  </a:lnTo>
                  <a:cubicBezTo>
                    <a:pt x="15771" y="789"/>
                    <a:pt x="17398" y="1097"/>
                    <a:pt x="18852" y="1528"/>
                  </a:cubicBezTo>
                  <a:lnTo>
                    <a:pt x="18852" y="1528"/>
                  </a:lnTo>
                  <a:cubicBezTo>
                    <a:pt x="22055" y="2477"/>
                    <a:pt x="24310" y="3931"/>
                    <a:pt x="26503" y="5323"/>
                  </a:cubicBezTo>
                  <a:lnTo>
                    <a:pt x="26503" y="5323"/>
                  </a:lnTo>
                  <a:cubicBezTo>
                    <a:pt x="28487" y="6580"/>
                    <a:pt x="30348" y="7775"/>
                    <a:pt x="32787" y="8539"/>
                  </a:cubicBezTo>
                  <a:lnTo>
                    <a:pt x="32787" y="8539"/>
                  </a:lnTo>
                  <a:cubicBezTo>
                    <a:pt x="32960" y="8601"/>
                    <a:pt x="33145" y="8650"/>
                    <a:pt x="33329" y="8700"/>
                  </a:cubicBezTo>
                  <a:lnTo>
                    <a:pt x="33329" y="8700"/>
                  </a:lnTo>
                  <a:cubicBezTo>
                    <a:pt x="34143" y="8921"/>
                    <a:pt x="34968" y="9094"/>
                    <a:pt x="35818" y="9205"/>
                  </a:cubicBezTo>
                  <a:lnTo>
                    <a:pt x="35818" y="9205"/>
                  </a:lnTo>
                  <a:lnTo>
                    <a:pt x="36447" y="9205"/>
                  </a:lnTo>
                  <a:cubicBezTo>
                    <a:pt x="35399" y="9094"/>
                    <a:pt x="34364" y="8909"/>
                    <a:pt x="33379" y="8638"/>
                  </a:cubicBezTo>
                  <a:lnTo>
                    <a:pt x="33379" y="8638"/>
                  </a:lnTo>
                  <a:cubicBezTo>
                    <a:pt x="33194" y="8589"/>
                    <a:pt x="33009" y="8527"/>
                    <a:pt x="32837" y="8478"/>
                  </a:cubicBezTo>
                  <a:lnTo>
                    <a:pt x="32837" y="8478"/>
                  </a:lnTo>
                  <a:cubicBezTo>
                    <a:pt x="30422" y="7714"/>
                    <a:pt x="28561" y="6531"/>
                    <a:pt x="26590" y="5274"/>
                  </a:cubicBezTo>
                  <a:lnTo>
                    <a:pt x="26590" y="5274"/>
                  </a:lnTo>
                  <a:cubicBezTo>
                    <a:pt x="24384" y="3870"/>
                    <a:pt x="22117" y="2416"/>
                    <a:pt x="18901" y="1467"/>
                  </a:cubicBezTo>
                  <a:lnTo>
                    <a:pt x="18901" y="1467"/>
                  </a:lnTo>
                  <a:cubicBezTo>
                    <a:pt x="17435" y="1023"/>
                    <a:pt x="15796" y="715"/>
                    <a:pt x="13886" y="493"/>
                  </a:cubicBezTo>
                  <a:lnTo>
                    <a:pt x="13886" y="493"/>
                  </a:lnTo>
                  <a:cubicBezTo>
                    <a:pt x="10880" y="161"/>
                    <a:pt x="7602" y="124"/>
                    <a:pt x="4436" y="87"/>
                  </a:cubicBezTo>
                  <a:lnTo>
                    <a:pt x="4436" y="87"/>
                  </a:lnTo>
                  <a:cubicBezTo>
                    <a:pt x="2957" y="62"/>
                    <a:pt x="1479" y="50"/>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8"/>
            <p:cNvSpPr/>
            <p:nvPr/>
          </p:nvSpPr>
          <p:spPr>
            <a:xfrm>
              <a:off x="5826225" y="4821675"/>
              <a:ext cx="38225" cy="8950"/>
            </a:xfrm>
            <a:custGeom>
              <a:rect b="b" l="l" r="r" t="t"/>
              <a:pathLst>
                <a:path extrusionOk="0" h="358" w="1529">
                  <a:moveTo>
                    <a:pt x="1" y="358"/>
                  </a:moveTo>
                  <a:lnTo>
                    <a:pt x="321" y="358"/>
                  </a:lnTo>
                  <a:cubicBezTo>
                    <a:pt x="715" y="259"/>
                    <a:pt x="1122" y="173"/>
                    <a:pt x="1529" y="74"/>
                  </a:cubicBezTo>
                  <a:lnTo>
                    <a:pt x="1529" y="74"/>
                  </a:lnTo>
                  <a:lnTo>
                    <a:pt x="1529" y="0"/>
                  </a:lnTo>
                  <a:cubicBezTo>
                    <a:pt x="1023" y="111"/>
                    <a:pt x="506" y="235"/>
                    <a:pt x="1" y="35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8"/>
            <p:cNvSpPr/>
            <p:nvPr/>
          </p:nvSpPr>
          <p:spPr>
            <a:xfrm>
              <a:off x="2014000" y="4606050"/>
              <a:ext cx="2578275" cy="232275"/>
            </a:xfrm>
            <a:custGeom>
              <a:rect b="b" l="l" r="r" t="t"/>
              <a:pathLst>
                <a:path extrusionOk="0" h="9291" w="103131">
                  <a:moveTo>
                    <a:pt x="77009" y="99"/>
                  </a:moveTo>
                  <a:cubicBezTo>
                    <a:pt x="74064" y="222"/>
                    <a:pt x="70922" y="641"/>
                    <a:pt x="67657" y="1343"/>
                  </a:cubicBezTo>
                  <a:lnTo>
                    <a:pt x="67657" y="1343"/>
                  </a:lnTo>
                  <a:cubicBezTo>
                    <a:pt x="62987" y="2354"/>
                    <a:pt x="58453" y="3820"/>
                    <a:pt x="54214" y="5237"/>
                  </a:cubicBezTo>
                  <a:lnTo>
                    <a:pt x="54214" y="5237"/>
                  </a:lnTo>
                  <a:cubicBezTo>
                    <a:pt x="52711" y="5742"/>
                    <a:pt x="51146" y="6260"/>
                    <a:pt x="49594" y="6728"/>
                  </a:cubicBezTo>
                  <a:lnTo>
                    <a:pt x="49594" y="6728"/>
                  </a:lnTo>
                  <a:cubicBezTo>
                    <a:pt x="43224" y="8662"/>
                    <a:pt x="37901" y="9217"/>
                    <a:pt x="33761" y="8391"/>
                  </a:cubicBezTo>
                  <a:lnTo>
                    <a:pt x="33761" y="8391"/>
                  </a:lnTo>
                  <a:cubicBezTo>
                    <a:pt x="33576" y="8354"/>
                    <a:pt x="33403" y="8317"/>
                    <a:pt x="33219" y="8280"/>
                  </a:cubicBezTo>
                  <a:lnTo>
                    <a:pt x="33219" y="8280"/>
                  </a:lnTo>
                  <a:cubicBezTo>
                    <a:pt x="30779" y="7701"/>
                    <a:pt x="28795" y="6679"/>
                    <a:pt x="26701" y="5594"/>
                  </a:cubicBezTo>
                  <a:lnTo>
                    <a:pt x="26701" y="5594"/>
                  </a:lnTo>
                  <a:cubicBezTo>
                    <a:pt x="24458" y="4424"/>
                    <a:pt x="22129" y="3216"/>
                    <a:pt x="18950" y="2403"/>
                  </a:cubicBezTo>
                  <a:lnTo>
                    <a:pt x="18950" y="2403"/>
                  </a:lnTo>
                  <a:cubicBezTo>
                    <a:pt x="17460" y="2021"/>
                    <a:pt x="15808" y="1750"/>
                    <a:pt x="13886" y="1553"/>
                  </a:cubicBezTo>
                  <a:lnTo>
                    <a:pt x="13886" y="1553"/>
                  </a:lnTo>
                  <a:cubicBezTo>
                    <a:pt x="11028" y="1282"/>
                    <a:pt x="7935" y="1233"/>
                    <a:pt x="4953" y="1183"/>
                  </a:cubicBezTo>
                  <a:lnTo>
                    <a:pt x="4953" y="1183"/>
                  </a:lnTo>
                  <a:cubicBezTo>
                    <a:pt x="3302" y="1159"/>
                    <a:pt x="1651" y="1122"/>
                    <a:pt x="0" y="1060"/>
                  </a:cubicBezTo>
                  <a:lnTo>
                    <a:pt x="0" y="1060"/>
                  </a:lnTo>
                  <a:lnTo>
                    <a:pt x="0" y="1134"/>
                  </a:lnTo>
                  <a:cubicBezTo>
                    <a:pt x="1639" y="1196"/>
                    <a:pt x="3302" y="1233"/>
                    <a:pt x="4953" y="1257"/>
                  </a:cubicBezTo>
                  <a:lnTo>
                    <a:pt x="4953" y="1257"/>
                  </a:lnTo>
                  <a:cubicBezTo>
                    <a:pt x="7935" y="1306"/>
                    <a:pt x="11015" y="1356"/>
                    <a:pt x="13874" y="1627"/>
                  </a:cubicBezTo>
                  <a:lnTo>
                    <a:pt x="13874" y="1627"/>
                  </a:lnTo>
                  <a:cubicBezTo>
                    <a:pt x="15771" y="1824"/>
                    <a:pt x="17423" y="2095"/>
                    <a:pt x="18913" y="2477"/>
                  </a:cubicBezTo>
                  <a:lnTo>
                    <a:pt x="18913" y="2477"/>
                  </a:lnTo>
                  <a:cubicBezTo>
                    <a:pt x="22068" y="3278"/>
                    <a:pt x="24396" y="4485"/>
                    <a:pt x="26639" y="5644"/>
                  </a:cubicBezTo>
                  <a:lnTo>
                    <a:pt x="26639" y="5644"/>
                  </a:lnTo>
                  <a:cubicBezTo>
                    <a:pt x="28734" y="6740"/>
                    <a:pt x="30717" y="7775"/>
                    <a:pt x="33182" y="8342"/>
                  </a:cubicBezTo>
                  <a:lnTo>
                    <a:pt x="33182" y="8342"/>
                  </a:lnTo>
                  <a:cubicBezTo>
                    <a:pt x="33354" y="8391"/>
                    <a:pt x="33539" y="8428"/>
                    <a:pt x="33724" y="8465"/>
                  </a:cubicBezTo>
                  <a:lnTo>
                    <a:pt x="33724" y="8465"/>
                  </a:lnTo>
                  <a:cubicBezTo>
                    <a:pt x="37901" y="9291"/>
                    <a:pt x="43248" y="8736"/>
                    <a:pt x="49643" y="6802"/>
                  </a:cubicBezTo>
                  <a:lnTo>
                    <a:pt x="49643" y="6802"/>
                  </a:lnTo>
                  <a:cubicBezTo>
                    <a:pt x="51196" y="6321"/>
                    <a:pt x="52760" y="5804"/>
                    <a:pt x="54276" y="5299"/>
                  </a:cubicBezTo>
                  <a:lnTo>
                    <a:pt x="54276" y="5299"/>
                  </a:lnTo>
                  <a:cubicBezTo>
                    <a:pt x="58502" y="3882"/>
                    <a:pt x="63024" y="2415"/>
                    <a:pt x="67694" y="1417"/>
                  </a:cubicBezTo>
                  <a:lnTo>
                    <a:pt x="67694" y="1417"/>
                  </a:lnTo>
                  <a:cubicBezTo>
                    <a:pt x="70947" y="715"/>
                    <a:pt x="74076" y="296"/>
                    <a:pt x="77021" y="161"/>
                  </a:cubicBezTo>
                  <a:lnTo>
                    <a:pt x="77021" y="161"/>
                  </a:lnTo>
                  <a:cubicBezTo>
                    <a:pt x="80755" y="0"/>
                    <a:pt x="84241" y="284"/>
                    <a:pt x="87359" y="1023"/>
                  </a:cubicBezTo>
                  <a:lnTo>
                    <a:pt x="87359" y="1023"/>
                  </a:lnTo>
                  <a:cubicBezTo>
                    <a:pt x="91129" y="1898"/>
                    <a:pt x="94702" y="3487"/>
                    <a:pt x="98621" y="6013"/>
                  </a:cubicBezTo>
                  <a:lnTo>
                    <a:pt x="98621" y="6013"/>
                  </a:lnTo>
                  <a:cubicBezTo>
                    <a:pt x="99816" y="6777"/>
                    <a:pt x="100999" y="7615"/>
                    <a:pt x="102157" y="8416"/>
                  </a:cubicBezTo>
                  <a:lnTo>
                    <a:pt x="102157" y="8416"/>
                  </a:lnTo>
                  <a:cubicBezTo>
                    <a:pt x="102428" y="8601"/>
                    <a:pt x="102699" y="8798"/>
                    <a:pt x="102970" y="8983"/>
                  </a:cubicBezTo>
                  <a:lnTo>
                    <a:pt x="102970" y="8983"/>
                  </a:lnTo>
                  <a:lnTo>
                    <a:pt x="103130" y="8983"/>
                  </a:lnTo>
                  <a:cubicBezTo>
                    <a:pt x="102834" y="8773"/>
                    <a:pt x="102526" y="8564"/>
                    <a:pt x="102231" y="8367"/>
                  </a:cubicBezTo>
                  <a:lnTo>
                    <a:pt x="102231" y="8367"/>
                  </a:lnTo>
                  <a:cubicBezTo>
                    <a:pt x="101085" y="7566"/>
                    <a:pt x="99902" y="6728"/>
                    <a:pt x="98694" y="5952"/>
                  </a:cubicBezTo>
                  <a:lnTo>
                    <a:pt x="98694" y="5952"/>
                  </a:lnTo>
                  <a:cubicBezTo>
                    <a:pt x="94776" y="3426"/>
                    <a:pt x="91191" y="1836"/>
                    <a:pt x="87408" y="949"/>
                  </a:cubicBezTo>
                  <a:lnTo>
                    <a:pt x="87408" y="949"/>
                  </a:lnTo>
                  <a:cubicBezTo>
                    <a:pt x="84845" y="345"/>
                    <a:pt x="82048" y="50"/>
                    <a:pt x="79067" y="50"/>
                  </a:cubicBezTo>
                  <a:lnTo>
                    <a:pt x="79067" y="50"/>
                  </a:lnTo>
                  <a:cubicBezTo>
                    <a:pt x="78389" y="50"/>
                    <a:pt x="77711" y="62"/>
                    <a:pt x="77009" y="9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8"/>
            <p:cNvSpPr/>
            <p:nvPr/>
          </p:nvSpPr>
          <p:spPr>
            <a:xfrm>
              <a:off x="5682075" y="4779175"/>
              <a:ext cx="182375" cy="51450"/>
            </a:xfrm>
            <a:custGeom>
              <a:rect b="b" l="l" r="r" t="t"/>
              <a:pathLst>
                <a:path extrusionOk="0" h="2058" w="7295">
                  <a:moveTo>
                    <a:pt x="2255" y="1331"/>
                  </a:moveTo>
                  <a:cubicBezTo>
                    <a:pt x="1491" y="1565"/>
                    <a:pt x="752" y="1811"/>
                    <a:pt x="0" y="2058"/>
                  </a:cubicBezTo>
                  <a:lnTo>
                    <a:pt x="0" y="2058"/>
                  </a:lnTo>
                  <a:lnTo>
                    <a:pt x="234" y="2058"/>
                  </a:lnTo>
                  <a:cubicBezTo>
                    <a:pt x="924" y="1836"/>
                    <a:pt x="1602" y="1614"/>
                    <a:pt x="2304" y="1392"/>
                  </a:cubicBezTo>
                  <a:lnTo>
                    <a:pt x="2304" y="1392"/>
                  </a:lnTo>
                  <a:cubicBezTo>
                    <a:pt x="3980" y="887"/>
                    <a:pt x="5643" y="444"/>
                    <a:pt x="7295" y="74"/>
                  </a:cubicBezTo>
                  <a:lnTo>
                    <a:pt x="7295" y="74"/>
                  </a:lnTo>
                  <a:lnTo>
                    <a:pt x="7295" y="0"/>
                  </a:lnTo>
                  <a:cubicBezTo>
                    <a:pt x="5631" y="382"/>
                    <a:pt x="3955" y="826"/>
                    <a:pt x="2255" y="133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8"/>
            <p:cNvSpPr/>
            <p:nvPr/>
          </p:nvSpPr>
          <p:spPr>
            <a:xfrm>
              <a:off x="2014000" y="4582950"/>
              <a:ext cx="2594900" cy="247675"/>
            </a:xfrm>
            <a:custGeom>
              <a:rect b="b" l="l" r="r" t="t"/>
              <a:pathLst>
                <a:path extrusionOk="0" h="9907" w="103796">
                  <a:moveTo>
                    <a:pt x="76725" y="37"/>
                  </a:moveTo>
                  <a:cubicBezTo>
                    <a:pt x="73731" y="136"/>
                    <a:pt x="70565" y="518"/>
                    <a:pt x="67312" y="1195"/>
                  </a:cubicBezTo>
                  <a:lnTo>
                    <a:pt x="67312" y="1195"/>
                  </a:lnTo>
                  <a:cubicBezTo>
                    <a:pt x="62162" y="2255"/>
                    <a:pt x="57418" y="3869"/>
                    <a:pt x="53869" y="5151"/>
                  </a:cubicBezTo>
                  <a:lnTo>
                    <a:pt x="53869" y="5151"/>
                  </a:lnTo>
                  <a:cubicBezTo>
                    <a:pt x="53401" y="5323"/>
                    <a:pt x="52933" y="5496"/>
                    <a:pt x="52465" y="5668"/>
                  </a:cubicBezTo>
                  <a:lnTo>
                    <a:pt x="52465" y="5668"/>
                  </a:lnTo>
                  <a:cubicBezTo>
                    <a:pt x="51393" y="6050"/>
                    <a:pt x="50382" y="6420"/>
                    <a:pt x="49360" y="6789"/>
                  </a:cubicBezTo>
                  <a:lnTo>
                    <a:pt x="49360" y="6789"/>
                  </a:lnTo>
                  <a:cubicBezTo>
                    <a:pt x="43113" y="8958"/>
                    <a:pt x="38135" y="9784"/>
                    <a:pt x="34143" y="9303"/>
                  </a:cubicBezTo>
                  <a:lnTo>
                    <a:pt x="34143" y="9303"/>
                  </a:lnTo>
                  <a:cubicBezTo>
                    <a:pt x="33958" y="9278"/>
                    <a:pt x="33785" y="9254"/>
                    <a:pt x="33613" y="9229"/>
                  </a:cubicBezTo>
                  <a:lnTo>
                    <a:pt x="33613" y="9229"/>
                  </a:lnTo>
                  <a:cubicBezTo>
                    <a:pt x="31087" y="8847"/>
                    <a:pt x="28955" y="7972"/>
                    <a:pt x="26701" y="7048"/>
                  </a:cubicBezTo>
                  <a:lnTo>
                    <a:pt x="26701" y="7048"/>
                  </a:lnTo>
                  <a:cubicBezTo>
                    <a:pt x="24433" y="6112"/>
                    <a:pt x="22092" y="5151"/>
                    <a:pt x="19000" y="4498"/>
                  </a:cubicBezTo>
                  <a:lnTo>
                    <a:pt x="19000" y="4498"/>
                  </a:lnTo>
                  <a:cubicBezTo>
                    <a:pt x="17496" y="4165"/>
                    <a:pt x="15821" y="3931"/>
                    <a:pt x="13886" y="3771"/>
                  </a:cubicBezTo>
                  <a:lnTo>
                    <a:pt x="13886" y="3771"/>
                  </a:lnTo>
                  <a:cubicBezTo>
                    <a:pt x="11213" y="3549"/>
                    <a:pt x="8354" y="3487"/>
                    <a:pt x="5594" y="3438"/>
                  </a:cubicBezTo>
                  <a:lnTo>
                    <a:pt x="5594" y="3438"/>
                  </a:lnTo>
                  <a:cubicBezTo>
                    <a:pt x="3733" y="3401"/>
                    <a:pt x="1861" y="3352"/>
                    <a:pt x="0" y="3265"/>
                  </a:cubicBezTo>
                  <a:lnTo>
                    <a:pt x="0" y="3265"/>
                  </a:lnTo>
                  <a:lnTo>
                    <a:pt x="0" y="3339"/>
                  </a:lnTo>
                  <a:cubicBezTo>
                    <a:pt x="1848" y="3426"/>
                    <a:pt x="3733" y="3463"/>
                    <a:pt x="5582" y="3500"/>
                  </a:cubicBezTo>
                  <a:lnTo>
                    <a:pt x="5582" y="3500"/>
                  </a:lnTo>
                  <a:cubicBezTo>
                    <a:pt x="8354" y="3561"/>
                    <a:pt x="11213" y="3623"/>
                    <a:pt x="13874" y="3832"/>
                  </a:cubicBezTo>
                  <a:lnTo>
                    <a:pt x="13874" y="3832"/>
                  </a:lnTo>
                  <a:cubicBezTo>
                    <a:pt x="15796" y="4005"/>
                    <a:pt x="17472" y="4239"/>
                    <a:pt x="18963" y="4559"/>
                  </a:cubicBezTo>
                  <a:lnTo>
                    <a:pt x="18963" y="4559"/>
                  </a:lnTo>
                  <a:cubicBezTo>
                    <a:pt x="22043" y="5225"/>
                    <a:pt x="24384" y="6173"/>
                    <a:pt x="26639" y="7110"/>
                  </a:cubicBezTo>
                  <a:lnTo>
                    <a:pt x="26639" y="7110"/>
                  </a:lnTo>
                  <a:cubicBezTo>
                    <a:pt x="28906" y="8034"/>
                    <a:pt x="31038" y="8909"/>
                    <a:pt x="33588" y="9303"/>
                  </a:cubicBezTo>
                  <a:lnTo>
                    <a:pt x="33588" y="9303"/>
                  </a:lnTo>
                  <a:cubicBezTo>
                    <a:pt x="33761" y="9328"/>
                    <a:pt x="33933" y="9352"/>
                    <a:pt x="34118" y="9377"/>
                  </a:cubicBezTo>
                  <a:lnTo>
                    <a:pt x="34118" y="9377"/>
                  </a:lnTo>
                  <a:cubicBezTo>
                    <a:pt x="38135" y="9857"/>
                    <a:pt x="43137" y="9032"/>
                    <a:pt x="49409" y="6851"/>
                  </a:cubicBezTo>
                  <a:lnTo>
                    <a:pt x="49409" y="6851"/>
                  </a:lnTo>
                  <a:cubicBezTo>
                    <a:pt x="50432" y="6481"/>
                    <a:pt x="51454" y="6112"/>
                    <a:pt x="52526" y="5730"/>
                  </a:cubicBezTo>
                  <a:lnTo>
                    <a:pt x="52526" y="5730"/>
                  </a:lnTo>
                  <a:cubicBezTo>
                    <a:pt x="52982" y="5557"/>
                    <a:pt x="53450" y="5385"/>
                    <a:pt x="53919" y="5212"/>
                  </a:cubicBezTo>
                  <a:lnTo>
                    <a:pt x="53919" y="5212"/>
                  </a:lnTo>
                  <a:cubicBezTo>
                    <a:pt x="57467" y="3931"/>
                    <a:pt x="62199" y="2317"/>
                    <a:pt x="67337" y="1257"/>
                  </a:cubicBezTo>
                  <a:lnTo>
                    <a:pt x="67337" y="1257"/>
                  </a:lnTo>
                  <a:cubicBezTo>
                    <a:pt x="70589" y="592"/>
                    <a:pt x="73744" y="197"/>
                    <a:pt x="76725" y="111"/>
                  </a:cubicBezTo>
                  <a:lnTo>
                    <a:pt x="76725" y="111"/>
                  </a:lnTo>
                  <a:cubicBezTo>
                    <a:pt x="80459" y="0"/>
                    <a:pt x="83933" y="333"/>
                    <a:pt x="87075" y="1109"/>
                  </a:cubicBezTo>
                  <a:lnTo>
                    <a:pt x="87075" y="1109"/>
                  </a:lnTo>
                  <a:cubicBezTo>
                    <a:pt x="90870" y="2033"/>
                    <a:pt x="94444" y="3647"/>
                    <a:pt x="98313" y="6186"/>
                  </a:cubicBezTo>
                  <a:lnTo>
                    <a:pt x="98313" y="6186"/>
                  </a:lnTo>
                  <a:cubicBezTo>
                    <a:pt x="99483" y="6962"/>
                    <a:pt x="100654" y="7787"/>
                    <a:pt x="101775" y="8588"/>
                  </a:cubicBezTo>
                  <a:lnTo>
                    <a:pt x="101775" y="8588"/>
                  </a:lnTo>
                  <a:cubicBezTo>
                    <a:pt x="102391" y="9032"/>
                    <a:pt x="103019" y="9475"/>
                    <a:pt x="103648" y="9907"/>
                  </a:cubicBezTo>
                  <a:lnTo>
                    <a:pt x="103648" y="9907"/>
                  </a:lnTo>
                  <a:lnTo>
                    <a:pt x="103796" y="9907"/>
                  </a:lnTo>
                  <a:cubicBezTo>
                    <a:pt x="103143" y="9451"/>
                    <a:pt x="102502" y="8995"/>
                    <a:pt x="101861" y="8539"/>
                  </a:cubicBezTo>
                  <a:lnTo>
                    <a:pt x="101861" y="8539"/>
                  </a:lnTo>
                  <a:cubicBezTo>
                    <a:pt x="100728" y="7738"/>
                    <a:pt x="99557" y="6913"/>
                    <a:pt x="98386" y="6136"/>
                  </a:cubicBezTo>
                  <a:lnTo>
                    <a:pt x="98386" y="6136"/>
                  </a:lnTo>
                  <a:cubicBezTo>
                    <a:pt x="94505" y="3598"/>
                    <a:pt x="90932" y="1972"/>
                    <a:pt x="87112" y="1035"/>
                  </a:cubicBezTo>
                  <a:lnTo>
                    <a:pt x="87112" y="1035"/>
                  </a:lnTo>
                  <a:cubicBezTo>
                    <a:pt x="84365" y="358"/>
                    <a:pt x="81358" y="25"/>
                    <a:pt x="78142" y="25"/>
                  </a:cubicBezTo>
                  <a:lnTo>
                    <a:pt x="78142" y="25"/>
                  </a:lnTo>
                  <a:cubicBezTo>
                    <a:pt x="77674" y="25"/>
                    <a:pt x="77206" y="25"/>
                    <a:pt x="76725" y="3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8"/>
            <p:cNvSpPr/>
            <p:nvPr/>
          </p:nvSpPr>
          <p:spPr>
            <a:xfrm>
              <a:off x="5573650" y="4736350"/>
              <a:ext cx="290800" cy="94275"/>
            </a:xfrm>
            <a:custGeom>
              <a:rect b="b" l="l" r="r" t="t"/>
              <a:pathLst>
                <a:path extrusionOk="0" h="3771" w="11632">
                  <a:moveTo>
                    <a:pt x="6087" y="1541"/>
                  </a:moveTo>
                  <a:cubicBezTo>
                    <a:pt x="3980" y="2231"/>
                    <a:pt x="1959" y="2994"/>
                    <a:pt x="0" y="3771"/>
                  </a:cubicBezTo>
                  <a:lnTo>
                    <a:pt x="0" y="3771"/>
                  </a:lnTo>
                  <a:lnTo>
                    <a:pt x="210" y="3771"/>
                  </a:lnTo>
                  <a:cubicBezTo>
                    <a:pt x="2119" y="3019"/>
                    <a:pt x="4079" y="2268"/>
                    <a:pt x="6136" y="1602"/>
                  </a:cubicBezTo>
                  <a:lnTo>
                    <a:pt x="6136" y="1602"/>
                  </a:lnTo>
                  <a:cubicBezTo>
                    <a:pt x="7972" y="998"/>
                    <a:pt x="9808" y="493"/>
                    <a:pt x="11632" y="74"/>
                  </a:cubicBezTo>
                  <a:lnTo>
                    <a:pt x="11632" y="74"/>
                  </a:lnTo>
                  <a:lnTo>
                    <a:pt x="11632" y="0"/>
                  </a:lnTo>
                  <a:cubicBezTo>
                    <a:pt x="9783" y="419"/>
                    <a:pt x="7935" y="937"/>
                    <a:pt x="6087" y="154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8"/>
            <p:cNvSpPr/>
            <p:nvPr/>
          </p:nvSpPr>
          <p:spPr>
            <a:xfrm>
              <a:off x="2014000" y="4559525"/>
              <a:ext cx="2611225" cy="271100"/>
            </a:xfrm>
            <a:custGeom>
              <a:rect b="b" l="l" r="r" t="t"/>
              <a:pathLst>
                <a:path extrusionOk="0" h="10844" w="104449">
                  <a:moveTo>
                    <a:pt x="76430" y="1"/>
                  </a:moveTo>
                  <a:cubicBezTo>
                    <a:pt x="73399" y="50"/>
                    <a:pt x="70220" y="407"/>
                    <a:pt x="66955" y="1048"/>
                  </a:cubicBezTo>
                  <a:lnTo>
                    <a:pt x="66955" y="1048"/>
                  </a:lnTo>
                  <a:cubicBezTo>
                    <a:pt x="62704" y="1898"/>
                    <a:pt x="58317" y="3217"/>
                    <a:pt x="53512" y="5090"/>
                  </a:cubicBezTo>
                  <a:lnTo>
                    <a:pt x="53512" y="5090"/>
                  </a:lnTo>
                  <a:cubicBezTo>
                    <a:pt x="52563" y="5459"/>
                    <a:pt x="51639" y="5841"/>
                    <a:pt x="50740" y="6199"/>
                  </a:cubicBezTo>
                  <a:lnTo>
                    <a:pt x="50740" y="6199"/>
                  </a:lnTo>
                  <a:cubicBezTo>
                    <a:pt x="50197" y="6420"/>
                    <a:pt x="49655" y="6642"/>
                    <a:pt x="49126" y="6852"/>
                  </a:cubicBezTo>
                  <a:lnTo>
                    <a:pt x="49126" y="6852"/>
                  </a:lnTo>
                  <a:cubicBezTo>
                    <a:pt x="44912" y="8515"/>
                    <a:pt x="39441" y="10412"/>
                    <a:pt x="34512" y="10228"/>
                  </a:cubicBezTo>
                  <a:lnTo>
                    <a:pt x="34512" y="10228"/>
                  </a:lnTo>
                  <a:cubicBezTo>
                    <a:pt x="34340" y="10215"/>
                    <a:pt x="34167" y="10203"/>
                    <a:pt x="33995" y="10191"/>
                  </a:cubicBezTo>
                  <a:lnTo>
                    <a:pt x="33995" y="10191"/>
                  </a:lnTo>
                  <a:cubicBezTo>
                    <a:pt x="31333" y="10018"/>
                    <a:pt x="29079" y="9316"/>
                    <a:pt x="26479" y="8503"/>
                  </a:cubicBezTo>
                  <a:lnTo>
                    <a:pt x="26479" y="8503"/>
                  </a:lnTo>
                  <a:cubicBezTo>
                    <a:pt x="24360" y="7850"/>
                    <a:pt x="21969" y="7098"/>
                    <a:pt x="19049" y="6593"/>
                  </a:cubicBezTo>
                  <a:lnTo>
                    <a:pt x="19049" y="6593"/>
                  </a:lnTo>
                  <a:cubicBezTo>
                    <a:pt x="17533" y="6322"/>
                    <a:pt x="15845" y="6125"/>
                    <a:pt x="13886" y="5989"/>
                  </a:cubicBezTo>
                  <a:lnTo>
                    <a:pt x="13886" y="5989"/>
                  </a:lnTo>
                  <a:cubicBezTo>
                    <a:pt x="11459" y="5829"/>
                    <a:pt x="8884" y="5767"/>
                    <a:pt x="6395" y="5706"/>
                  </a:cubicBezTo>
                  <a:lnTo>
                    <a:pt x="6395" y="5706"/>
                  </a:lnTo>
                  <a:cubicBezTo>
                    <a:pt x="4263" y="5656"/>
                    <a:pt x="2119" y="5607"/>
                    <a:pt x="0" y="5496"/>
                  </a:cubicBezTo>
                  <a:lnTo>
                    <a:pt x="0" y="5496"/>
                  </a:lnTo>
                  <a:lnTo>
                    <a:pt x="0" y="5558"/>
                  </a:lnTo>
                  <a:cubicBezTo>
                    <a:pt x="2119" y="5681"/>
                    <a:pt x="4263" y="5730"/>
                    <a:pt x="6383" y="5780"/>
                  </a:cubicBezTo>
                  <a:lnTo>
                    <a:pt x="6383" y="5780"/>
                  </a:lnTo>
                  <a:cubicBezTo>
                    <a:pt x="8884" y="5829"/>
                    <a:pt x="11459" y="5891"/>
                    <a:pt x="13874" y="6063"/>
                  </a:cubicBezTo>
                  <a:lnTo>
                    <a:pt x="13874" y="6063"/>
                  </a:lnTo>
                  <a:cubicBezTo>
                    <a:pt x="15833" y="6199"/>
                    <a:pt x="17509" y="6396"/>
                    <a:pt x="19024" y="6654"/>
                  </a:cubicBezTo>
                  <a:lnTo>
                    <a:pt x="19024" y="6654"/>
                  </a:lnTo>
                  <a:cubicBezTo>
                    <a:pt x="21932" y="7172"/>
                    <a:pt x="24323" y="7911"/>
                    <a:pt x="26442" y="8564"/>
                  </a:cubicBezTo>
                  <a:lnTo>
                    <a:pt x="26442" y="8564"/>
                  </a:lnTo>
                  <a:cubicBezTo>
                    <a:pt x="29042" y="9377"/>
                    <a:pt x="31296" y="10080"/>
                    <a:pt x="33983" y="10265"/>
                  </a:cubicBezTo>
                  <a:lnTo>
                    <a:pt x="33983" y="10265"/>
                  </a:lnTo>
                  <a:cubicBezTo>
                    <a:pt x="34155" y="10277"/>
                    <a:pt x="34340" y="10289"/>
                    <a:pt x="34512" y="10289"/>
                  </a:cubicBezTo>
                  <a:lnTo>
                    <a:pt x="34512" y="10289"/>
                  </a:lnTo>
                  <a:cubicBezTo>
                    <a:pt x="34746" y="10302"/>
                    <a:pt x="34981" y="10302"/>
                    <a:pt x="35215" y="10302"/>
                  </a:cubicBezTo>
                  <a:lnTo>
                    <a:pt x="35215" y="10302"/>
                  </a:lnTo>
                  <a:cubicBezTo>
                    <a:pt x="39983" y="10302"/>
                    <a:pt x="45158" y="8503"/>
                    <a:pt x="49175" y="6913"/>
                  </a:cubicBezTo>
                  <a:lnTo>
                    <a:pt x="49175" y="6913"/>
                  </a:lnTo>
                  <a:cubicBezTo>
                    <a:pt x="49717" y="6691"/>
                    <a:pt x="50259" y="6470"/>
                    <a:pt x="50801" y="6260"/>
                  </a:cubicBezTo>
                  <a:lnTo>
                    <a:pt x="50801" y="6260"/>
                  </a:lnTo>
                  <a:cubicBezTo>
                    <a:pt x="51701" y="5891"/>
                    <a:pt x="52625" y="5521"/>
                    <a:pt x="53574" y="5151"/>
                  </a:cubicBezTo>
                  <a:lnTo>
                    <a:pt x="53574" y="5151"/>
                  </a:lnTo>
                  <a:cubicBezTo>
                    <a:pt x="58367" y="3278"/>
                    <a:pt x="62753" y="1960"/>
                    <a:pt x="66979" y="1122"/>
                  </a:cubicBezTo>
                  <a:lnTo>
                    <a:pt x="66979" y="1122"/>
                  </a:lnTo>
                  <a:cubicBezTo>
                    <a:pt x="70232" y="469"/>
                    <a:pt x="73411" y="124"/>
                    <a:pt x="76430" y="75"/>
                  </a:cubicBezTo>
                  <a:lnTo>
                    <a:pt x="76430" y="75"/>
                  </a:lnTo>
                  <a:cubicBezTo>
                    <a:pt x="80151" y="13"/>
                    <a:pt x="83638" y="383"/>
                    <a:pt x="86792" y="1196"/>
                  </a:cubicBezTo>
                  <a:lnTo>
                    <a:pt x="86792" y="1196"/>
                  </a:lnTo>
                  <a:cubicBezTo>
                    <a:pt x="90612" y="2182"/>
                    <a:pt x="94173" y="3833"/>
                    <a:pt x="97992" y="6371"/>
                  </a:cubicBezTo>
                  <a:lnTo>
                    <a:pt x="97992" y="6371"/>
                  </a:lnTo>
                  <a:cubicBezTo>
                    <a:pt x="99150" y="7147"/>
                    <a:pt x="100296" y="7985"/>
                    <a:pt x="101405" y="8786"/>
                  </a:cubicBezTo>
                  <a:lnTo>
                    <a:pt x="101405" y="8786"/>
                  </a:lnTo>
                  <a:cubicBezTo>
                    <a:pt x="102366" y="9476"/>
                    <a:pt x="103327" y="10166"/>
                    <a:pt x="104313" y="10844"/>
                  </a:cubicBezTo>
                  <a:lnTo>
                    <a:pt x="104313" y="10844"/>
                  </a:lnTo>
                  <a:lnTo>
                    <a:pt x="104449" y="10844"/>
                  </a:lnTo>
                  <a:cubicBezTo>
                    <a:pt x="103438" y="10154"/>
                    <a:pt x="102465" y="9439"/>
                    <a:pt x="101491" y="8737"/>
                  </a:cubicBezTo>
                  <a:lnTo>
                    <a:pt x="101491" y="8737"/>
                  </a:lnTo>
                  <a:cubicBezTo>
                    <a:pt x="100383" y="7936"/>
                    <a:pt x="99224" y="7098"/>
                    <a:pt x="98066" y="6334"/>
                  </a:cubicBezTo>
                  <a:lnTo>
                    <a:pt x="98066" y="6334"/>
                  </a:lnTo>
                  <a:cubicBezTo>
                    <a:pt x="94246" y="3771"/>
                    <a:pt x="90673" y="2120"/>
                    <a:pt x="86829" y="1134"/>
                  </a:cubicBezTo>
                  <a:lnTo>
                    <a:pt x="86829" y="1134"/>
                  </a:lnTo>
                  <a:cubicBezTo>
                    <a:pt x="83884" y="383"/>
                    <a:pt x="80656" y="1"/>
                    <a:pt x="77218" y="1"/>
                  </a:cubicBezTo>
                  <a:lnTo>
                    <a:pt x="77218" y="1"/>
                  </a:lnTo>
                  <a:cubicBezTo>
                    <a:pt x="76960" y="1"/>
                    <a:pt x="76688" y="1"/>
                    <a:pt x="76430"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8"/>
            <p:cNvSpPr/>
            <p:nvPr/>
          </p:nvSpPr>
          <p:spPr>
            <a:xfrm>
              <a:off x="2014000" y="4535200"/>
              <a:ext cx="2628175" cy="295425"/>
            </a:xfrm>
            <a:custGeom>
              <a:rect b="b" l="l" r="r" t="t"/>
              <a:pathLst>
                <a:path extrusionOk="0" h="11817" w="105127">
                  <a:moveTo>
                    <a:pt x="76146" y="0"/>
                  </a:moveTo>
                  <a:cubicBezTo>
                    <a:pt x="73078" y="13"/>
                    <a:pt x="69862" y="333"/>
                    <a:pt x="66597" y="949"/>
                  </a:cubicBezTo>
                  <a:lnTo>
                    <a:pt x="66597" y="949"/>
                  </a:lnTo>
                  <a:cubicBezTo>
                    <a:pt x="62174" y="1799"/>
                    <a:pt x="57652" y="3179"/>
                    <a:pt x="53167" y="5065"/>
                  </a:cubicBezTo>
                  <a:lnTo>
                    <a:pt x="53167" y="5065"/>
                  </a:lnTo>
                  <a:cubicBezTo>
                    <a:pt x="51787" y="5644"/>
                    <a:pt x="50481" y="6235"/>
                    <a:pt x="49212" y="6802"/>
                  </a:cubicBezTo>
                  <a:lnTo>
                    <a:pt x="49212" y="6802"/>
                  </a:lnTo>
                  <a:lnTo>
                    <a:pt x="48891" y="6950"/>
                  </a:lnTo>
                  <a:cubicBezTo>
                    <a:pt x="44591" y="8884"/>
                    <a:pt x="39601" y="10967"/>
                    <a:pt x="34894" y="11176"/>
                  </a:cubicBezTo>
                  <a:lnTo>
                    <a:pt x="34894" y="11176"/>
                  </a:lnTo>
                  <a:cubicBezTo>
                    <a:pt x="34722" y="11188"/>
                    <a:pt x="34549" y="11188"/>
                    <a:pt x="34389" y="11201"/>
                  </a:cubicBezTo>
                  <a:lnTo>
                    <a:pt x="34389" y="11201"/>
                  </a:lnTo>
                  <a:cubicBezTo>
                    <a:pt x="31494" y="11250"/>
                    <a:pt x="28918" y="10683"/>
                    <a:pt x="25949" y="10018"/>
                  </a:cubicBezTo>
                  <a:lnTo>
                    <a:pt x="25949" y="10018"/>
                  </a:lnTo>
                  <a:cubicBezTo>
                    <a:pt x="23965" y="9587"/>
                    <a:pt x="21710" y="9081"/>
                    <a:pt x="19098" y="8724"/>
                  </a:cubicBezTo>
                  <a:lnTo>
                    <a:pt x="19098" y="8724"/>
                  </a:lnTo>
                  <a:cubicBezTo>
                    <a:pt x="17570" y="8515"/>
                    <a:pt x="15870" y="8367"/>
                    <a:pt x="13899" y="8256"/>
                  </a:cubicBezTo>
                  <a:lnTo>
                    <a:pt x="13899" y="8256"/>
                  </a:lnTo>
                  <a:cubicBezTo>
                    <a:pt x="11792" y="8133"/>
                    <a:pt x="9574" y="8083"/>
                    <a:pt x="7430" y="8034"/>
                  </a:cubicBezTo>
                  <a:lnTo>
                    <a:pt x="7430" y="8034"/>
                  </a:lnTo>
                  <a:cubicBezTo>
                    <a:pt x="4953" y="7972"/>
                    <a:pt x="2464" y="7899"/>
                    <a:pt x="0" y="7751"/>
                  </a:cubicBezTo>
                  <a:lnTo>
                    <a:pt x="0" y="7751"/>
                  </a:lnTo>
                  <a:lnTo>
                    <a:pt x="0" y="7825"/>
                  </a:lnTo>
                  <a:cubicBezTo>
                    <a:pt x="2452" y="7972"/>
                    <a:pt x="4953" y="8034"/>
                    <a:pt x="7430" y="8096"/>
                  </a:cubicBezTo>
                  <a:lnTo>
                    <a:pt x="7430" y="8096"/>
                  </a:lnTo>
                  <a:cubicBezTo>
                    <a:pt x="9562" y="8145"/>
                    <a:pt x="11779" y="8207"/>
                    <a:pt x="13886" y="8317"/>
                  </a:cubicBezTo>
                  <a:lnTo>
                    <a:pt x="13886" y="8317"/>
                  </a:lnTo>
                  <a:cubicBezTo>
                    <a:pt x="15858" y="8428"/>
                    <a:pt x="17558" y="8576"/>
                    <a:pt x="19074" y="8786"/>
                  </a:cubicBezTo>
                  <a:lnTo>
                    <a:pt x="19074" y="8786"/>
                  </a:lnTo>
                  <a:cubicBezTo>
                    <a:pt x="21686" y="9143"/>
                    <a:pt x="23928" y="9648"/>
                    <a:pt x="25912" y="10079"/>
                  </a:cubicBezTo>
                  <a:lnTo>
                    <a:pt x="25912" y="10079"/>
                  </a:lnTo>
                  <a:cubicBezTo>
                    <a:pt x="28906" y="10745"/>
                    <a:pt x="31481" y="11312"/>
                    <a:pt x="34389" y="11262"/>
                  </a:cubicBezTo>
                  <a:lnTo>
                    <a:pt x="34389" y="11262"/>
                  </a:lnTo>
                  <a:cubicBezTo>
                    <a:pt x="34549" y="11262"/>
                    <a:pt x="34734" y="11250"/>
                    <a:pt x="34907" y="11250"/>
                  </a:cubicBezTo>
                  <a:lnTo>
                    <a:pt x="34907" y="11250"/>
                  </a:lnTo>
                  <a:cubicBezTo>
                    <a:pt x="39626" y="11028"/>
                    <a:pt x="44628" y="8946"/>
                    <a:pt x="48953" y="6999"/>
                  </a:cubicBezTo>
                  <a:lnTo>
                    <a:pt x="48953" y="6999"/>
                  </a:lnTo>
                  <a:lnTo>
                    <a:pt x="49273" y="6864"/>
                  </a:lnTo>
                  <a:cubicBezTo>
                    <a:pt x="50542" y="6284"/>
                    <a:pt x="51849" y="5693"/>
                    <a:pt x="53216" y="5126"/>
                  </a:cubicBezTo>
                  <a:lnTo>
                    <a:pt x="53216" y="5126"/>
                  </a:lnTo>
                  <a:cubicBezTo>
                    <a:pt x="57701" y="3241"/>
                    <a:pt x="62211" y="1861"/>
                    <a:pt x="66622" y="1011"/>
                  </a:cubicBezTo>
                  <a:lnTo>
                    <a:pt x="66622" y="1011"/>
                  </a:lnTo>
                  <a:cubicBezTo>
                    <a:pt x="69887" y="395"/>
                    <a:pt x="73091" y="74"/>
                    <a:pt x="76146" y="62"/>
                  </a:cubicBezTo>
                  <a:lnTo>
                    <a:pt x="76146" y="62"/>
                  </a:lnTo>
                  <a:cubicBezTo>
                    <a:pt x="76183" y="62"/>
                    <a:pt x="76233" y="62"/>
                    <a:pt x="76282" y="62"/>
                  </a:cubicBezTo>
                  <a:lnTo>
                    <a:pt x="76282" y="62"/>
                  </a:lnTo>
                  <a:cubicBezTo>
                    <a:pt x="79929" y="62"/>
                    <a:pt x="83367" y="493"/>
                    <a:pt x="86509" y="1331"/>
                  </a:cubicBezTo>
                  <a:lnTo>
                    <a:pt x="86509" y="1331"/>
                  </a:lnTo>
                  <a:cubicBezTo>
                    <a:pt x="90316" y="2354"/>
                    <a:pt x="93963" y="4079"/>
                    <a:pt x="97684" y="6605"/>
                  </a:cubicBezTo>
                  <a:lnTo>
                    <a:pt x="97684" y="6605"/>
                  </a:lnTo>
                  <a:cubicBezTo>
                    <a:pt x="98818" y="7381"/>
                    <a:pt x="99951" y="8207"/>
                    <a:pt x="101036" y="9007"/>
                  </a:cubicBezTo>
                  <a:lnTo>
                    <a:pt x="101036" y="9007"/>
                  </a:lnTo>
                  <a:cubicBezTo>
                    <a:pt x="102329" y="9956"/>
                    <a:pt x="103623" y="10917"/>
                    <a:pt x="104991" y="11817"/>
                  </a:cubicBezTo>
                  <a:lnTo>
                    <a:pt x="104991" y="11817"/>
                  </a:lnTo>
                  <a:lnTo>
                    <a:pt x="105126" y="11817"/>
                  </a:lnTo>
                  <a:cubicBezTo>
                    <a:pt x="103746" y="10905"/>
                    <a:pt x="102428" y="9932"/>
                    <a:pt x="101122" y="8970"/>
                  </a:cubicBezTo>
                  <a:lnTo>
                    <a:pt x="101122" y="8970"/>
                  </a:lnTo>
                  <a:cubicBezTo>
                    <a:pt x="100025" y="8170"/>
                    <a:pt x="98892" y="7332"/>
                    <a:pt x="97758" y="6555"/>
                  </a:cubicBezTo>
                  <a:lnTo>
                    <a:pt x="97758" y="6555"/>
                  </a:lnTo>
                  <a:cubicBezTo>
                    <a:pt x="94025" y="4030"/>
                    <a:pt x="90365" y="2305"/>
                    <a:pt x="86546" y="1270"/>
                  </a:cubicBezTo>
                  <a:lnTo>
                    <a:pt x="86546" y="1270"/>
                  </a:lnTo>
                  <a:cubicBezTo>
                    <a:pt x="83391" y="432"/>
                    <a:pt x="79941" y="0"/>
                    <a:pt x="76282" y="0"/>
                  </a:cubicBezTo>
                  <a:lnTo>
                    <a:pt x="76282" y="0"/>
                  </a:lnTo>
                  <a:lnTo>
                    <a:pt x="76146" y="0"/>
                  </a:ln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8"/>
            <p:cNvSpPr/>
            <p:nvPr/>
          </p:nvSpPr>
          <p:spPr>
            <a:xfrm>
              <a:off x="5484625" y="4693525"/>
              <a:ext cx="379825" cy="137100"/>
            </a:xfrm>
            <a:custGeom>
              <a:rect b="b" l="l" r="r" t="t"/>
              <a:pathLst>
                <a:path extrusionOk="0" h="5484" w="15193">
                  <a:moveTo>
                    <a:pt x="9143" y="1750"/>
                  </a:moveTo>
                  <a:cubicBezTo>
                    <a:pt x="6407" y="2699"/>
                    <a:pt x="3857" y="3808"/>
                    <a:pt x="1380" y="4880"/>
                  </a:cubicBezTo>
                  <a:lnTo>
                    <a:pt x="1380" y="4880"/>
                  </a:lnTo>
                  <a:cubicBezTo>
                    <a:pt x="974" y="5065"/>
                    <a:pt x="567" y="5237"/>
                    <a:pt x="160" y="5410"/>
                  </a:cubicBezTo>
                  <a:lnTo>
                    <a:pt x="160" y="5410"/>
                  </a:lnTo>
                  <a:cubicBezTo>
                    <a:pt x="99" y="5434"/>
                    <a:pt x="50" y="5459"/>
                    <a:pt x="0" y="5484"/>
                  </a:cubicBezTo>
                  <a:lnTo>
                    <a:pt x="0" y="5484"/>
                  </a:lnTo>
                  <a:lnTo>
                    <a:pt x="173" y="5484"/>
                  </a:lnTo>
                  <a:cubicBezTo>
                    <a:pt x="185" y="5484"/>
                    <a:pt x="197" y="5471"/>
                    <a:pt x="210" y="5471"/>
                  </a:cubicBezTo>
                  <a:lnTo>
                    <a:pt x="210" y="5471"/>
                  </a:lnTo>
                  <a:cubicBezTo>
                    <a:pt x="616" y="5287"/>
                    <a:pt x="1023" y="5114"/>
                    <a:pt x="1442" y="4942"/>
                  </a:cubicBezTo>
                  <a:lnTo>
                    <a:pt x="1442" y="4942"/>
                  </a:lnTo>
                  <a:cubicBezTo>
                    <a:pt x="3906" y="3870"/>
                    <a:pt x="6457" y="2761"/>
                    <a:pt x="9192" y="1800"/>
                  </a:cubicBezTo>
                  <a:lnTo>
                    <a:pt x="9192" y="1800"/>
                  </a:lnTo>
                  <a:cubicBezTo>
                    <a:pt x="11176" y="1110"/>
                    <a:pt x="13184" y="531"/>
                    <a:pt x="15193" y="62"/>
                  </a:cubicBezTo>
                  <a:lnTo>
                    <a:pt x="15193" y="62"/>
                  </a:lnTo>
                  <a:lnTo>
                    <a:pt x="15193" y="1"/>
                  </a:lnTo>
                  <a:cubicBezTo>
                    <a:pt x="13160" y="469"/>
                    <a:pt x="11151" y="1048"/>
                    <a:pt x="9143" y="17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8"/>
            <p:cNvSpPr/>
            <p:nvPr/>
          </p:nvSpPr>
          <p:spPr>
            <a:xfrm>
              <a:off x="5406375" y="4650400"/>
              <a:ext cx="458075" cy="180225"/>
            </a:xfrm>
            <a:custGeom>
              <a:rect b="b" l="l" r="r" t="t"/>
              <a:pathLst>
                <a:path extrusionOk="0" h="7209" w="18323">
                  <a:moveTo>
                    <a:pt x="11755" y="1972"/>
                  </a:moveTo>
                  <a:cubicBezTo>
                    <a:pt x="8934" y="3019"/>
                    <a:pt x="6322" y="4252"/>
                    <a:pt x="3808" y="5447"/>
                  </a:cubicBezTo>
                  <a:lnTo>
                    <a:pt x="3808" y="5447"/>
                  </a:lnTo>
                  <a:cubicBezTo>
                    <a:pt x="3500" y="5595"/>
                    <a:pt x="3204" y="5730"/>
                    <a:pt x="2908" y="5878"/>
                  </a:cubicBezTo>
                  <a:lnTo>
                    <a:pt x="2908" y="5878"/>
                  </a:lnTo>
                  <a:cubicBezTo>
                    <a:pt x="1972" y="6309"/>
                    <a:pt x="1011" y="6765"/>
                    <a:pt x="1" y="7209"/>
                  </a:cubicBezTo>
                  <a:lnTo>
                    <a:pt x="1" y="7209"/>
                  </a:lnTo>
                  <a:lnTo>
                    <a:pt x="173" y="7209"/>
                  </a:lnTo>
                  <a:cubicBezTo>
                    <a:pt x="1134" y="6777"/>
                    <a:pt x="2071" y="6346"/>
                    <a:pt x="2958" y="5927"/>
                  </a:cubicBezTo>
                  <a:lnTo>
                    <a:pt x="2958" y="5927"/>
                  </a:lnTo>
                  <a:cubicBezTo>
                    <a:pt x="3266" y="5779"/>
                    <a:pt x="3562" y="5644"/>
                    <a:pt x="3870" y="5496"/>
                  </a:cubicBezTo>
                  <a:lnTo>
                    <a:pt x="3870" y="5496"/>
                  </a:lnTo>
                  <a:cubicBezTo>
                    <a:pt x="6383" y="4301"/>
                    <a:pt x="8983" y="3069"/>
                    <a:pt x="11805" y="2021"/>
                  </a:cubicBezTo>
                  <a:lnTo>
                    <a:pt x="11805" y="2021"/>
                  </a:lnTo>
                  <a:cubicBezTo>
                    <a:pt x="13924" y="1233"/>
                    <a:pt x="16105" y="580"/>
                    <a:pt x="18323" y="75"/>
                  </a:cubicBezTo>
                  <a:lnTo>
                    <a:pt x="18323" y="75"/>
                  </a:lnTo>
                  <a:lnTo>
                    <a:pt x="18323" y="1"/>
                  </a:lnTo>
                  <a:cubicBezTo>
                    <a:pt x="16092" y="518"/>
                    <a:pt x="13887" y="1171"/>
                    <a:pt x="11755" y="197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8"/>
            <p:cNvSpPr/>
            <p:nvPr/>
          </p:nvSpPr>
          <p:spPr>
            <a:xfrm>
              <a:off x="2014000" y="4510875"/>
              <a:ext cx="2645725" cy="319750"/>
            </a:xfrm>
            <a:custGeom>
              <a:rect b="b" l="l" r="r" t="t"/>
              <a:pathLst>
                <a:path extrusionOk="0" h="12790" w="105829">
                  <a:moveTo>
                    <a:pt x="66240" y="850"/>
                  </a:moveTo>
                  <a:cubicBezTo>
                    <a:pt x="61681" y="1688"/>
                    <a:pt x="57036" y="3130"/>
                    <a:pt x="52810" y="5040"/>
                  </a:cubicBezTo>
                  <a:lnTo>
                    <a:pt x="52810" y="5040"/>
                  </a:lnTo>
                  <a:cubicBezTo>
                    <a:pt x="51343" y="5705"/>
                    <a:pt x="49951" y="6395"/>
                    <a:pt x="48657" y="7048"/>
                  </a:cubicBezTo>
                  <a:lnTo>
                    <a:pt x="48657" y="7048"/>
                  </a:lnTo>
                  <a:cubicBezTo>
                    <a:pt x="44296" y="9253"/>
                    <a:pt x="39786" y="11533"/>
                    <a:pt x="35276" y="12137"/>
                  </a:cubicBezTo>
                  <a:lnTo>
                    <a:pt x="35276" y="12137"/>
                  </a:lnTo>
                  <a:cubicBezTo>
                    <a:pt x="35104" y="12161"/>
                    <a:pt x="34944" y="12186"/>
                    <a:pt x="34771" y="12198"/>
                  </a:cubicBezTo>
                  <a:lnTo>
                    <a:pt x="34771" y="12198"/>
                  </a:lnTo>
                  <a:cubicBezTo>
                    <a:pt x="31543" y="12543"/>
                    <a:pt x="28475" y="12112"/>
                    <a:pt x="24939" y="11595"/>
                  </a:cubicBezTo>
                  <a:lnTo>
                    <a:pt x="24939" y="11595"/>
                  </a:lnTo>
                  <a:cubicBezTo>
                    <a:pt x="23226" y="11348"/>
                    <a:pt x="21279" y="11077"/>
                    <a:pt x="19148" y="10855"/>
                  </a:cubicBezTo>
                  <a:lnTo>
                    <a:pt x="19148" y="10855"/>
                  </a:lnTo>
                  <a:cubicBezTo>
                    <a:pt x="17632" y="10707"/>
                    <a:pt x="15919" y="10597"/>
                    <a:pt x="13899" y="10510"/>
                  </a:cubicBezTo>
                  <a:lnTo>
                    <a:pt x="13899" y="10510"/>
                  </a:lnTo>
                  <a:cubicBezTo>
                    <a:pt x="12235" y="10449"/>
                    <a:pt x="10498" y="10399"/>
                    <a:pt x="8810" y="10362"/>
                  </a:cubicBezTo>
                  <a:lnTo>
                    <a:pt x="8810" y="10362"/>
                  </a:lnTo>
                  <a:cubicBezTo>
                    <a:pt x="5877" y="10288"/>
                    <a:pt x="2908" y="10215"/>
                    <a:pt x="0" y="10017"/>
                  </a:cubicBezTo>
                  <a:lnTo>
                    <a:pt x="0" y="10017"/>
                  </a:lnTo>
                  <a:lnTo>
                    <a:pt x="0" y="10079"/>
                  </a:lnTo>
                  <a:cubicBezTo>
                    <a:pt x="2908" y="10276"/>
                    <a:pt x="5877" y="10350"/>
                    <a:pt x="8810" y="10424"/>
                  </a:cubicBezTo>
                  <a:lnTo>
                    <a:pt x="8810" y="10424"/>
                  </a:lnTo>
                  <a:cubicBezTo>
                    <a:pt x="10486" y="10461"/>
                    <a:pt x="12223" y="10510"/>
                    <a:pt x="13886" y="10572"/>
                  </a:cubicBezTo>
                  <a:lnTo>
                    <a:pt x="13886" y="10572"/>
                  </a:lnTo>
                  <a:cubicBezTo>
                    <a:pt x="15907" y="10658"/>
                    <a:pt x="17620" y="10769"/>
                    <a:pt x="19135" y="10917"/>
                  </a:cubicBezTo>
                  <a:lnTo>
                    <a:pt x="19135" y="10917"/>
                  </a:lnTo>
                  <a:cubicBezTo>
                    <a:pt x="21267" y="11139"/>
                    <a:pt x="23115" y="11397"/>
                    <a:pt x="24914" y="11656"/>
                  </a:cubicBezTo>
                  <a:lnTo>
                    <a:pt x="24914" y="11656"/>
                  </a:lnTo>
                  <a:cubicBezTo>
                    <a:pt x="28463" y="12174"/>
                    <a:pt x="31543" y="12605"/>
                    <a:pt x="34783" y="12260"/>
                  </a:cubicBezTo>
                  <a:lnTo>
                    <a:pt x="34783" y="12260"/>
                  </a:lnTo>
                  <a:cubicBezTo>
                    <a:pt x="34956" y="12248"/>
                    <a:pt x="35128" y="12223"/>
                    <a:pt x="35301" y="12198"/>
                  </a:cubicBezTo>
                  <a:lnTo>
                    <a:pt x="35301" y="12198"/>
                  </a:lnTo>
                  <a:cubicBezTo>
                    <a:pt x="39823" y="11595"/>
                    <a:pt x="44345" y="9315"/>
                    <a:pt x="48719" y="7097"/>
                  </a:cubicBezTo>
                  <a:lnTo>
                    <a:pt x="48719" y="7097"/>
                  </a:lnTo>
                  <a:cubicBezTo>
                    <a:pt x="50000" y="6444"/>
                    <a:pt x="51393" y="5754"/>
                    <a:pt x="52871" y="5089"/>
                  </a:cubicBezTo>
                  <a:lnTo>
                    <a:pt x="52871" y="5089"/>
                  </a:lnTo>
                  <a:cubicBezTo>
                    <a:pt x="57085" y="3191"/>
                    <a:pt x="61718" y="1737"/>
                    <a:pt x="66277" y="912"/>
                  </a:cubicBezTo>
                  <a:lnTo>
                    <a:pt x="66277" y="912"/>
                  </a:lnTo>
                  <a:cubicBezTo>
                    <a:pt x="69530" y="308"/>
                    <a:pt x="72758" y="25"/>
                    <a:pt x="75851" y="62"/>
                  </a:cubicBezTo>
                  <a:lnTo>
                    <a:pt x="75851" y="62"/>
                  </a:lnTo>
                  <a:cubicBezTo>
                    <a:pt x="79535" y="99"/>
                    <a:pt x="83022" y="579"/>
                    <a:pt x="86225" y="1466"/>
                  </a:cubicBezTo>
                  <a:lnTo>
                    <a:pt x="86225" y="1466"/>
                  </a:lnTo>
                  <a:cubicBezTo>
                    <a:pt x="90057" y="2538"/>
                    <a:pt x="93704" y="4300"/>
                    <a:pt x="97376" y="6826"/>
                  </a:cubicBezTo>
                  <a:lnTo>
                    <a:pt x="97376" y="6826"/>
                  </a:lnTo>
                  <a:cubicBezTo>
                    <a:pt x="98497" y="7602"/>
                    <a:pt x="99606" y="8440"/>
                    <a:pt x="100678" y="9241"/>
                  </a:cubicBezTo>
                  <a:lnTo>
                    <a:pt x="100678" y="9241"/>
                  </a:lnTo>
                  <a:cubicBezTo>
                    <a:pt x="102292" y="10461"/>
                    <a:pt x="103931" y="11681"/>
                    <a:pt x="105693" y="12790"/>
                  </a:cubicBezTo>
                  <a:lnTo>
                    <a:pt x="105693" y="12790"/>
                  </a:lnTo>
                  <a:lnTo>
                    <a:pt x="105829" y="12790"/>
                  </a:lnTo>
                  <a:cubicBezTo>
                    <a:pt x="104042" y="11668"/>
                    <a:pt x="102391" y="10436"/>
                    <a:pt x="100752" y="9204"/>
                  </a:cubicBezTo>
                  <a:lnTo>
                    <a:pt x="100752" y="9204"/>
                  </a:lnTo>
                  <a:cubicBezTo>
                    <a:pt x="99680" y="8403"/>
                    <a:pt x="98559" y="7565"/>
                    <a:pt x="97438" y="6789"/>
                  </a:cubicBezTo>
                  <a:lnTo>
                    <a:pt x="97438" y="6789"/>
                  </a:lnTo>
                  <a:cubicBezTo>
                    <a:pt x="93766" y="4251"/>
                    <a:pt x="90106" y="2489"/>
                    <a:pt x="86262" y="1417"/>
                  </a:cubicBezTo>
                  <a:lnTo>
                    <a:pt x="86262" y="1417"/>
                  </a:lnTo>
                  <a:cubicBezTo>
                    <a:pt x="83059" y="518"/>
                    <a:pt x="79547" y="37"/>
                    <a:pt x="75851" y="0"/>
                  </a:cubicBezTo>
                  <a:lnTo>
                    <a:pt x="75851" y="0"/>
                  </a:lnTo>
                  <a:cubicBezTo>
                    <a:pt x="75678" y="0"/>
                    <a:pt x="75506" y="0"/>
                    <a:pt x="75321" y="0"/>
                  </a:cubicBezTo>
                  <a:lnTo>
                    <a:pt x="75321" y="0"/>
                  </a:lnTo>
                  <a:cubicBezTo>
                    <a:pt x="72388" y="0"/>
                    <a:pt x="69333" y="283"/>
                    <a:pt x="66240" y="8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8"/>
            <p:cNvSpPr/>
            <p:nvPr/>
          </p:nvSpPr>
          <p:spPr>
            <a:xfrm>
              <a:off x="2014000" y="4485925"/>
              <a:ext cx="2664825" cy="350550"/>
            </a:xfrm>
            <a:custGeom>
              <a:rect b="b" l="l" r="r" t="t"/>
              <a:pathLst>
                <a:path extrusionOk="0" h="14022" w="106593">
                  <a:moveTo>
                    <a:pt x="65895" y="764"/>
                  </a:moveTo>
                  <a:cubicBezTo>
                    <a:pt x="61164" y="1602"/>
                    <a:pt x="56518" y="3068"/>
                    <a:pt x="52465" y="5040"/>
                  </a:cubicBezTo>
                  <a:lnTo>
                    <a:pt x="52465" y="5040"/>
                  </a:lnTo>
                  <a:cubicBezTo>
                    <a:pt x="50887" y="5803"/>
                    <a:pt x="49483" y="6580"/>
                    <a:pt x="48423" y="7183"/>
                  </a:cubicBezTo>
                  <a:lnTo>
                    <a:pt x="48423" y="7183"/>
                  </a:lnTo>
                  <a:cubicBezTo>
                    <a:pt x="47967" y="7442"/>
                    <a:pt x="47524" y="7701"/>
                    <a:pt x="47080" y="7947"/>
                  </a:cubicBezTo>
                  <a:lnTo>
                    <a:pt x="47080" y="7947"/>
                  </a:lnTo>
                  <a:cubicBezTo>
                    <a:pt x="43199" y="10165"/>
                    <a:pt x="39527" y="12248"/>
                    <a:pt x="35658" y="13122"/>
                  </a:cubicBezTo>
                  <a:lnTo>
                    <a:pt x="35658" y="13122"/>
                  </a:lnTo>
                  <a:cubicBezTo>
                    <a:pt x="35486" y="13159"/>
                    <a:pt x="35326" y="13196"/>
                    <a:pt x="35165" y="13221"/>
                  </a:cubicBezTo>
                  <a:lnTo>
                    <a:pt x="35165" y="13221"/>
                  </a:lnTo>
                  <a:cubicBezTo>
                    <a:pt x="31444" y="13960"/>
                    <a:pt x="27809" y="13677"/>
                    <a:pt x="23214" y="13320"/>
                  </a:cubicBezTo>
                  <a:lnTo>
                    <a:pt x="23214" y="13320"/>
                  </a:lnTo>
                  <a:cubicBezTo>
                    <a:pt x="21932" y="13221"/>
                    <a:pt x="20614" y="13110"/>
                    <a:pt x="19197" y="13024"/>
                  </a:cubicBezTo>
                  <a:lnTo>
                    <a:pt x="19197" y="13024"/>
                  </a:lnTo>
                  <a:cubicBezTo>
                    <a:pt x="17706" y="12925"/>
                    <a:pt x="16030" y="12851"/>
                    <a:pt x="13899" y="12790"/>
                  </a:cubicBezTo>
                  <a:lnTo>
                    <a:pt x="13899" y="12790"/>
                  </a:lnTo>
                  <a:cubicBezTo>
                    <a:pt x="12864" y="12765"/>
                    <a:pt x="11804" y="12740"/>
                    <a:pt x="10769" y="12728"/>
                  </a:cubicBezTo>
                  <a:lnTo>
                    <a:pt x="10769" y="12728"/>
                  </a:lnTo>
                  <a:cubicBezTo>
                    <a:pt x="7183" y="12642"/>
                    <a:pt x="3549" y="12568"/>
                    <a:pt x="0" y="12297"/>
                  </a:cubicBezTo>
                  <a:lnTo>
                    <a:pt x="0" y="12297"/>
                  </a:lnTo>
                  <a:lnTo>
                    <a:pt x="0" y="12358"/>
                  </a:lnTo>
                  <a:cubicBezTo>
                    <a:pt x="3549" y="12630"/>
                    <a:pt x="7183" y="12703"/>
                    <a:pt x="10769" y="12777"/>
                  </a:cubicBezTo>
                  <a:lnTo>
                    <a:pt x="10769" y="12777"/>
                  </a:lnTo>
                  <a:cubicBezTo>
                    <a:pt x="11792" y="12802"/>
                    <a:pt x="12864" y="12827"/>
                    <a:pt x="13899" y="12851"/>
                  </a:cubicBezTo>
                  <a:lnTo>
                    <a:pt x="13899" y="12851"/>
                  </a:lnTo>
                  <a:cubicBezTo>
                    <a:pt x="16018" y="12913"/>
                    <a:pt x="17706" y="12987"/>
                    <a:pt x="19185" y="13085"/>
                  </a:cubicBezTo>
                  <a:lnTo>
                    <a:pt x="19185" y="13085"/>
                  </a:lnTo>
                  <a:cubicBezTo>
                    <a:pt x="20614" y="13172"/>
                    <a:pt x="21920" y="13270"/>
                    <a:pt x="23201" y="13369"/>
                  </a:cubicBezTo>
                  <a:lnTo>
                    <a:pt x="23201" y="13369"/>
                  </a:lnTo>
                  <a:cubicBezTo>
                    <a:pt x="27809" y="13738"/>
                    <a:pt x="31444" y="14022"/>
                    <a:pt x="35190" y="13283"/>
                  </a:cubicBezTo>
                  <a:lnTo>
                    <a:pt x="35190" y="13283"/>
                  </a:lnTo>
                  <a:cubicBezTo>
                    <a:pt x="35350" y="13246"/>
                    <a:pt x="35523" y="13221"/>
                    <a:pt x="35683" y="13184"/>
                  </a:cubicBezTo>
                  <a:lnTo>
                    <a:pt x="35683" y="13184"/>
                  </a:lnTo>
                  <a:cubicBezTo>
                    <a:pt x="39576" y="12309"/>
                    <a:pt x="43248" y="10215"/>
                    <a:pt x="47142" y="7997"/>
                  </a:cubicBezTo>
                  <a:lnTo>
                    <a:pt x="47142" y="7997"/>
                  </a:lnTo>
                  <a:cubicBezTo>
                    <a:pt x="47585" y="7738"/>
                    <a:pt x="48029" y="7479"/>
                    <a:pt x="48485" y="7220"/>
                  </a:cubicBezTo>
                  <a:lnTo>
                    <a:pt x="48485" y="7220"/>
                  </a:lnTo>
                  <a:cubicBezTo>
                    <a:pt x="49544" y="6629"/>
                    <a:pt x="50949" y="5853"/>
                    <a:pt x="52514" y="5089"/>
                  </a:cubicBezTo>
                  <a:lnTo>
                    <a:pt x="52514" y="5089"/>
                  </a:lnTo>
                  <a:cubicBezTo>
                    <a:pt x="56568" y="3130"/>
                    <a:pt x="61200" y="1651"/>
                    <a:pt x="65920" y="826"/>
                  </a:cubicBezTo>
                  <a:lnTo>
                    <a:pt x="65920" y="826"/>
                  </a:lnTo>
                  <a:cubicBezTo>
                    <a:pt x="69185" y="259"/>
                    <a:pt x="72438" y="0"/>
                    <a:pt x="75555" y="74"/>
                  </a:cubicBezTo>
                  <a:lnTo>
                    <a:pt x="75555" y="74"/>
                  </a:lnTo>
                  <a:cubicBezTo>
                    <a:pt x="79227" y="173"/>
                    <a:pt x="82726" y="690"/>
                    <a:pt x="85930" y="1626"/>
                  </a:cubicBezTo>
                  <a:lnTo>
                    <a:pt x="85930" y="1626"/>
                  </a:lnTo>
                  <a:cubicBezTo>
                    <a:pt x="89811" y="2760"/>
                    <a:pt x="93446" y="4534"/>
                    <a:pt x="97056" y="7085"/>
                  </a:cubicBezTo>
                  <a:lnTo>
                    <a:pt x="97056" y="7085"/>
                  </a:lnTo>
                  <a:cubicBezTo>
                    <a:pt x="98165" y="7861"/>
                    <a:pt x="99261" y="8699"/>
                    <a:pt x="100321" y="9500"/>
                  </a:cubicBezTo>
                  <a:lnTo>
                    <a:pt x="100321" y="9500"/>
                  </a:lnTo>
                  <a:cubicBezTo>
                    <a:pt x="102268" y="10991"/>
                    <a:pt x="104251" y="12506"/>
                    <a:pt x="106457" y="13788"/>
                  </a:cubicBezTo>
                  <a:lnTo>
                    <a:pt x="106457" y="13788"/>
                  </a:lnTo>
                  <a:lnTo>
                    <a:pt x="106593" y="13788"/>
                  </a:lnTo>
                  <a:cubicBezTo>
                    <a:pt x="104362" y="12494"/>
                    <a:pt x="102354" y="10966"/>
                    <a:pt x="100383" y="9463"/>
                  </a:cubicBezTo>
                  <a:lnTo>
                    <a:pt x="100383" y="9463"/>
                  </a:lnTo>
                  <a:cubicBezTo>
                    <a:pt x="99323" y="8650"/>
                    <a:pt x="98239" y="7824"/>
                    <a:pt x="97130" y="7036"/>
                  </a:cubicBezTo>
                  <a:lnTo>
                    <a:pt x="97130" y="7036"/>
                  </a:lnTo>
                  <a:cubicBezTo>
                    <a:pt x="93507" y="4497"/>
                    <a:pt x="89860" y="2711"/>
                    <a:pt x="85966" y="1577"/>
                  </a:cubicBezTo>
                  <a:lnTo>
                    <a:pt x="85966" y="1577"/>
                  </a:lnTo>
                  <a:cubicBezTo>
                    <a:pt x="82751" y="628"/>
                    <a:pt x="79251" y="111"/>
                    <a:pt x="75567" y="25"/>
                  </a:cubicBezTo>
                  <a:lnTo>
                    <a:pt x="75567" y="25"/>
                  </a:lnTo>
                  <a:cubicBezTo>
                    <a:pt x="75198" y="12"/>
                    <a:pt x="74828" y="12"/>
                    <a:pt x="74458" y="12"/>
                  </a:cubicBezTo>
                  <a:lnTo>
                    <a:pt x="74458" y="12"/>
                  </a:lnTo>
                  <a:cubicBezTo>
                    <a:pt x="71661" y="12"/>
                    <a:pt x="68790" y="259"/>
                    <a:pt x="65895" y="7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8"/>
            <p:cNvSpPr/>
            <p:nvPr/>
          </p:nvSpPr>
          <p:spPr>
            <a:xfrm>
              <a:off x="5334925" y="4607275"/>
              <a:ext cx="529525" cy="223350"/>
            </a:xfrm>
            <a:custGeom>
              <a:rect b="b" l="l" r="r" t="t"/>
              <a:pathLst>
                <a:path extrusionOk="0" h="8934" w="21181">
                  <a:moveTo>
                    <a:pt x="14108" y="2182"/>
                  </a:moveTo>
                  <a:cubicBezTo>
                    <a:pt x="11200" y="3340"/>
                    <a:pt x="8563" y="4695"/>
                    <a:pt x="6013" y="6014"/>
                  </a:cubicBezTo>
                  <a:lnTo>
                    <a:pt x="6013" y="6014"/>
                  </a:lnTo>
                  <a:lnTo>
                    <a:pt x="5385" y="6334"/>
                  </a:lnTo>
                  <a:cubicBezTo>
                    <a:pt x="3697" y="7209"/>
                    <a:pt x="1885" y="8108"/>
                    <a:pt x="0" y="8934"/>
                  </a:cubicBezTo>
                  <a:lnTo>
                    <a:pt x="0" y="8934"/>
                  </a:lnTo>
                  <a:lnTo>
                    <a:pt x="173" y="8934"/>
                  </a:lnTo>
                  <a:cubicBezTo>
                    <a:pt x="2008" y="8121"/>
                    <a:pt x="3783" y="7233"/>
                    <a:pt x="5434" y="6383"/>
                  </a:cubicBezTo>
                  <a:lnTo>
                    <a:pt x="5434" y="6383"/>
                  </a:lnTo>
                  <a:lnTo>
                    <a:pt x="6075" y="6051"/>
                  </a:lnTo>
                  <a:cubicBezTo>
                    <a:pt x="8625" y="4744"/>
                    <a:pt x="11262" y="3377"/>
                    <a:pt x="14157" y="2231"/>
                  </a:cubicBezTo>
                  <a:lnTo>
                    <a:pt x="14157" y="2231"/>
                  </a:lnTo>
                  <a:cubicBezTo>
                    <a:pt x="16412" y="1344"/>
                    <a:pt x="18766" y="617"/>
                    <a:pt x="21181" y="62"/>
                  </a:cubicBezTo>
                  <a:lnTo>
                    <a:pt x="21181" y="62"/>
                  </a:lnTo>
                  <a:lnTo>
                    <a:pt x="21181" y="1"/>
                  </a:lnTo>
                  <a:cubicBezTo>
                    <a:pt x="18753" y="555"/>
                    <a:pt x="16375" y="1294"/>
                    <a:pt x="14108" y="218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8"/>
            <p:cNvSpPr/>
            <p:nvPr/>
          </p:nvSpPr>
          <p:spPr>
            <a:xfrm>
              <a:off x="5266850" y="4563850"/>
              <a:ext cx="597600" cy="266775"/>
            </a:xfrm>
            <a:custGeom>
              <a:rect b="b" l="l" r="r" t="t"/>
              <a:pathLst>
                <a:path extrusionOk="0" h="10671" w="23904">
                  <a:moveTo>
                    <a:pt x="16326" y="2415"/>
                  </a:moveTo>
                  <a:cubicBezTo>
                    <a:pt x="13356" y="3660"/>
                    <a:pt x="10707" y="5138"/>
                    <a:pt x="8132" y="6580"/>
                  </a:cubicBezTo>
                  <a:lnTo>
                    <a:pt x="8132" y="6580"/>
                  </a:lnTo>
                  <a:lnTo>
                    <a:pt x="7726" y="6814"/>
                  </a:lnTo>
                  <a:cubicBezTo>
                    <a:pt x="5914" y="7824"/>
                    <a:pt x="3795" y="8983"/>
                    <a:pt x="1577" y="9993"/>
                  </a:cubicBezTo>
                  <a:lnTo>
                    <a:pt x="1577" y="9993"/>
                  </a:lnTo>
                  <a:cubicBezTo>
                    <a:pt x="1084" y="10215"/>
                    <a:pt x="555" y="10449"/>
                    <a:pt x="0" y="10671"/>
                  </a:cubicBezTo>
                  <a:lnTo>
                    <a:pt x="0" y="10671"/>
                  </a:lnTo>
                  <a:lnTo>
                    <a:pt x="160" y="10671"/>
                  </a:lnTo>
                  <a:cubicBezTo>
                    <a:pt x="678" y="10461"/>
                    <a:pt x="1171" y="10252"/>
                    <a:pt x="1626" y="10042"/>
                  </a:cubicBezTo>
                  <a:lnTo>
                    <a:pt x="1626" y="10042"/>
                  </a:lnTo>
                  <a:cubicBezTo>
                    <a:pt x="3857" y="9032"/>
                    <a:pt x="5976" y="7861"/>
                    <a:pt x="7775" y="6851"/>
                  </a:cubicBezTo>
                  <a:lnTo>
                    <a:pt x="7775" y="6851"/>
                  </a:lnTo>
                  <a:lnTo>
                    <a:pt x="8194" y="6617"/>
                  </a:lnTo>
                  <a:cubicBezTo>
                    <a:pt x="10757" y="5188"/>
                    <a:pt x="13406" y="3709"/>
                    <a:pt x="16375" y="2465"/>
                  </a:cubicBezTo>
                  <a:lnTo>
                    <a:pt x="16375" y="2465"/>
                  </a:lnTo>
                  <a:cubicBezTo>
                    <a:pt x="18753" y="1467"/>
                    <a:pt x="21291" y="666"/>
                    <a:pt x="23904" y="62"/>
                  </a:cubicBezTo>
                  <a:lnTo>
                    <a:pt x="23904" y="62"/>
                  </a:lnTo>
                  <a:lnTo>
                    <a:pt x="23904" y="0"/>
                  </a:lnTo>
                  <a:cubicBezTo>
                    <a:pt x="21279" y="604"/>
                    <a:pt x="18729" y="1417"/>
                    <a:pt x="16326" y="241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8"/>
            <p:cNvSpPr/>
            <p:nvPr/>
          </p:nvSpPr>
          <p:spPr>
            <a:xfrm>
              <a:off x="2846600" y="4460350"/>
              <a:ext cx="1853775" cy="370275"/>
            </a:xfrm>
            <a:custGeom>
              <a:rect b="b" l="l" r="r" t="t"/>
              <a:pathLst>
                <a:path extrusionOk="0" h="14811" w="74151">
                  <a:moveTo>
                    <a:pt x="32234" y="715"/>
                  </a:moveTo>
                  <a:cubicBezTo>
                    <a:pt x="27367" y="1528"/>
                    <a:pt x="22721" y="3031"/>
                    <a:pt x="18803" y="5064"/>
                  </a:cubicBezTo>
                  <a:lnTo>
                    <a:pt x="18803" y="5064"/>
                  </a:lnTo>
                  <a:cubicBezTo>
                    <a:pt x="17571" y="5705"/>
                    <a:pt x="16327" y="6420"/>
                    <a:pt x="14897" y="7332"/>
                  </a:cubicBezTo>
                  <a:lnTo>
                    <a:pt x="14897" y="7332"/>
                  </a:lnTo>
                  <a:cubicBezTo>
                    <a:pt x="14010" y="7886"/>
                    <a:pt x="13160" y="8441"/>
                    <a:pt x="12335" y="8983"/>
                  </a:cubicBezTo>
                  <a:lnTo>
                    <a:pt x="12335" y="8983"/>
                  </a:lnTo>
                  <a:cubicBezTo>
                    <a:pt x="9131" y="11077"/>
                    <a:pt x="6100" y="13049"/>
                    <a:pt x="2736" y="14133"/>
                  </a:cubicBezTo>
                  <a:lnTo>
                    <a:pt x="2736" y="14133"/>
                  </a:lnTo>
                  <a:cubicBezTo>
                    <a:pt x="2576" y="14182"/>
                    <a:pt x="2416" y="14232"/>
                    <a:pt x="2243" y="14281"/>
                  </a:cubicBezTo>
                  <a:lnTo>
                    <a:pt x="2243" y="14281"/>
                  </a:lnTo>
                  <a:cubicBezTo>
                    <a:pt x="1504" y="14490"/>
                    <a:pt x="752" y="14663"/>
                    <a:pt x="1" y="14811"/>
                  </a:cubicBezTo>
                  <a:lnTo>
                    <a:pt x="1" y="14811"/>
                  </a:lnTo>
                  <a:lnTo>
                    <a:pt x="309" y="14811"/>
                  </a:lnTo>
                  <a:cubicBezTo>
                    <a:pt x="974" y="14675"/>
                    <a:pt x="1627" y="14527"/>
                    <a:pt x="2280" y="14330"/>
                  </a:cubicBezTo>
                  <a:lnTo>
                    <a:pt x="2280" y="14330"/>
                  </a:lnTo>
                  <a:cubicBezTo>
                    <a:pt x="2453" y="14281"/>
                    <a:pt x="2613" y="14232"/>
                    <a:pt x="2773" y="14182"/>
                  </a:cubicBezTo>
                  <a:lnTo>
                    <a:pt x="2773" y="14182"/>
                  </a:lnTo>
                  <a:cubicBezTo>
                    <a:pt x="6162" y="13098"/>
                    <a:pt x="9193" y="11127"/>
                    <a:pt x="12396" y="9020"/>
                  </a:cubicBezTo>
                  <a:lnTo>
                    <a:pt x="12396" y="9020"/>
                  </a:lnTo>
                  <a:cubicBezTo>
                    <a:pt x="13222" y="8490"/>
                    <a:pt x="14072" y="7923"/>
                    <a:pt x="14959" y="7369"/>
                  </a:cubicBezTo>
                  <a:lnTo>
                    <a:pt x="14959" y="7369"/>
                  </a:lnTo>
                  <a:cubicBezTo>
                    <a:pt x="16388" y="6469"/>
                    <a:pt x="17620" y="5742"/>
                    <a:pt x="18865" y="5101"/>
                  </a:cubicBezTo>
                  <a:lnTo>
                    <a:pt x="18865" y="5101"/>
                  </a:lnTo>
                  <a:cubicBezTo>
                    <a:pt x="22771" y="3081"/>
                    <a:pt x="27404" y="1590"/>
                    <a:pt x="32258" y="777"/>
                  </a:cubicBezTo>
                  <a:lnTo>
                    <a:pt x="32258" y="777"/>
                  </a:lnTo>
                  <a:cubicBezTo>
                    <a:pt x="35536" y="222"/>
                    <a:pt x="38801" y="0"/>
                    <a:pt x="41968" y="124"/>
                  </a:cubicBezTo>
                  <a:lnTo>
                    <a:pt x="41968" y="124"/>
                  </a:lnTo>
                  <a:cubicBezTo>
                    <a:pt x="45615" y="259"/>
                    <a:pt x="49114" y="826"/>
                    <a:pt x="52342" y="1812"/>
                  </a:cubicBezTo>
                  <a:lnTo>
                    <a:pt x="52342" y="1812"/>
                  </a:lnTo>
                  <a:cubicBezTo>
                    <a:pt x="56248" y="2994"/>
                    <a:pt x="59883" y="4806"/>
                    <a:pt x="63444" y="7356"/>
                  </a:cubicBezTo>
                  <a:lnTo>
                    <a:pt x="63444" y="7356"/>
                  </a:lnTo>
                  <a:cubicBezTo>
                    <a:pt x="64528" y="8133"/>
                    <a:pt x="65612" y="8970"/>
                    <a:pt x="66647" y="9784"/>
                  </a:cubicBezTo>
                  <a:lnTo>
                    <a:pt x="66647" y="9784"/>
                  </a:lnTo>
                  <a:cubicBezTo>
                    <a:pt x="68951" y="11570"/>
                    <a:pt x="71292" y="13394"/>
                    <a:pt x="74003" y="14811"/>
                  </a:cubicBezTo>
                  <a:lnTo>
                    <a:pt x="74003" y="14811"/>
                  </a:lnTo>
                  <a:lnTo>
                    <a:pt x="74151" y="14811"/>
                  </a:lnTo>
                  <a:cubicBezTo>
                    <a:pt x="71403" y="13394"/>
                    <a:pt x="69038" y="11546"/>
                    <a:pt x="66721" y="9747"/>
                  </a:cubicBezTo>
                  <a:lnTo>
                    <a:pt x="66721" y="9747"/>
                  </a:lnTo>
                  <a:cubicBezTo>
                    <a:pt x="65674" y="8933"/>
                    <a:pt x="64602" y="8096"/>
                    <a:pt x="63505" y="7319"/>
                  </a:cubicBezTo>
                  <a:lnTo>
                    <a:pt x="63505" y="7319"/>
                  </a:lnTo>
                  <a:cubicBezTo>
                    <a:pt x="59944" y="4769"/>
                    <a:pt x="56297" y="2945"/>
                    <a:pt x="52379" y="1762"/>
                  </a:cubicBezTo>
                  <a:lnTo>
                    <a:pt x="52379" y="1762"/>
                  </a:lnTo>
                  <a:cubicBezTo>
                    <a:pt x="49139" y="777"/>
                    <a:pt x="45639" y="210"/>
                    <a:pt x="41968" y="62"/>
                  </a:cubicBezTo>
                  <a:lnTo>
                    <a:pt x="41968" y="62"/>
                  </a:lnTo>
                  <a:cubicBezTo>
                    <a:pt x="41401" y="50"/>
                    <a:pt x="40834" y="37"/>
                    <a:pt x="40267" y="37"/>
                  </a:cubicBezTo>
                  <a:lnTo>
                    <a:pt x="40267" y="37"/>
                  </a:lnTo>
                  <a:cubicBezTo>
                    <a:pt x="37630" y="37"/>
                    <a:pt x="34932" y="259"/>
                    <a:pt x="32234" y="7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8"/>
            <p:cNvSpPr/>
            <p:nvPr/>
          </p:nvSpPr>
          <p:spPr>
            <a:xfrm>
              <a:off x="2014000" y="4825375"/>
              <a:ext cx="76100" cy="5250"/>
            </a:xfrm>
            <a:custGeom>
              <a:rect b="b" l="l" r="r" t="t"/>
              <a:pathLst>
                <a:path extrusionOk="0" h="210" w="3044">
                  <a:moveTo>
                    <a:pt x="0" y="62"/>
                  </a:moveTo>
                  <a:cubicBezTo>
                    <a:pt x="690" y="123"/>
                    <a:pt x="1380" y="160"/>
                    <a:pt x="2070" y="210"/>
                  </a:cubicBezTo>
                  <a:lnTo>
                    <a:pt x="2070" y="210"/>
                  </a:lnTo>
                  <a:lnTo>
                    <a:pt x="3043" y="210"/>
                  </a:lnTo>
                  <a:cubicBezTo>
                    <a:pt x="2021" y="148"/>
                    <a:pt x="1010" y="87"/>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8"/>
            <p:cNvSpPr/>
            <p:nvPr/>
          </p:nvSpPr>
          <p:spPr>
            <a:xfrm>
              <a:off x="2876175" y="4434775"/>
              <a:ext cx="1850075" cy="395850"/>
            </a:xfrm>
            <a:custGeom>
              <a:rect b="b" l="l" r="r" t="t"/>
              <a:pathLst>
                <a:path extrusionOk="0" h="15834" w="74003">
                  <a:moveTo>
                    <a:pt x="30693" y="666"/>
                  </a:moveTo>
                  <a:cubicBezTo>
                    <a:pt x="25715" y="1467"/>
                    <a:pt x="21070" y="2995"/>
                    <a:pt x="17275" y="5089"/>
                  </a:cubicBezTo>
                  <a:lnTo>
                    <a:pt x="17275" y="5089"/>
                  </a:lnTo>
                  <a:cubicBezTo>
                    <a:pt x="16031" y="5767"/>
                    <a:pt x="14823" y="6531"/>
                    <a:pt x="13480" y="7480"/>
                  </a:cubicBezTo>
                  <a:lnTo>
                    <a:pt x="13480" y="7480"/>
                  </a:lnTo>
                  <a:cubicBezTo>
                    <a:pt x="12322" y="8305"/>
                    <a:pt x="11225" y="9131"/>
                    <a:pt x="10166" y="9932"/>
                  </a:cubicBezTo>
                  <a:lnTo>
                    <a:pt x="10166" y="9932"/>
                  </a:lnTo>
                  <a:cubicBezTo>
                    <a:pt x="7467" y="11965"/>
                    <a:pt x="4917" y="13887"/>
                    <a:pt x="1935" y="15144"/>
                  </a:cubicBezTo>
                  <a:lnTo>
                    <a:pt x="1935" y="15144"/>
                  </a:lnTo>
                  <a:cubicBezTo>
                    <a:pt x="1775" y="15205"/>
                    <a:pt x="1615" y="15267"/>
                    <a:pt x="1455" y="15329"/>
                  </a:cubicBezTo>
                  <a:lnTo>
                    <a:pt x="1455" y="15329"/>
                  </a:lnTo>
                  <a:cubicBezTo>
                    <a:pt x="974" y="15513"/>
                    <a:pt x="494" y="15686"/>
                    <a:pt x="1" y="15834"/>
                  </a:cubicBezTo>
                  <a:lnTo>
                    <a:pt x="1" y="15834"/>
                  </a:lnTo>
                  <a:lnTo>
                    <a:pt x="186" y="15834"/>
                  </a:lnTo>
                  <a:cubicBezTo>
                    <a:pt x="629" y="15698"/>
                    <a:pt x="1073" y="15550"/>
                    <a:pt x="1492" y="15378"/>
                  </a:cubicBezTo>
                  <a:lnTo>
                    <a:pt x="1492" y="15378"/>
                  </a:lnTo>
                  <a:cubicBezTo>
                    <a:pt x="1652" y="15316"/>
                    <a:pt x="1812" y="15255"/>
                    <a:pt x="1984" y="15181"/>
                  </a:cubicBezTo>
                  <a:lnTo>
                    <a:pt x="1984" y="15181"/>
                  </a:lnTo>
                  <a:cubicBezTo>
                    <a:pt x="4979" y="13936"/>
                    <a:pt x="7529" y="12002"/>
                    <a:pt x="10227" y="9969"/>
                  </a:cubicBezTo>
                  <a:lnTo>
                    <a:pt x="10227" y="9969"/>
                  </a:lnTo>
                  <a:cubicBezTo>
                    <a:pt x="11287" y="9168"/>
                    <a:pt x="12384" y="8342"/>
                    <a:pt x="13542" y="7517"/>
                  </a:cubicBezTo>
                  <a:lnTo>
                    <a:pt x="13542" y="7517"/>
                  </a:lnTo>
                  <a:cubicBezTo>
                    <a:pt x="14885" y="6568"/>
                    <a:pt x="16080" y="5816"/>
                    <a:pt x="17325" y="5126"/>
                  </a:cubicBezTo>
                  <a:lnTo>
                    <a:pt x="17325" y="5126"/>
                  </a:lnTo>
                  <a:cubicBezTo>
                    <a:pt x="21120" y="3044"/>
                    <a:pt x="25740" y="1516"/>
                    <a:pt x="30718" y="715"/>
                  </a:cubicBezTo>
                  <a:lnTo>
                    <a:pt x="30718" y="715"/>
                  </a:lnTo>
                  <a:cubicBezTo>
                    <a:pt x="34008" y="186"/>
                    <a:pt x="37298" y="1"/>
                    <a:pt x="40489" y="173"/>
                  </a:cubicBezTo>
                  <a:lnTo>
                    <a:pt x="40489" y="173"/>
                  </a:lnTo>
                  <a:cubicBezTo>
                    <a:pt x="44136" y="358"/>
                    <a:pt x="47623" y="974"/>
                    <a:pt x="50876" y="1997"/>
                  </a:cubicBezTo>
                  <a:lnTo>
                    <a:pt x="50876" y="1997"/>
                  </a:lnTo>
                  <a:cubicBezTo>
                    <a:pt x="54757" y="3217"/>
                    <a:pt x="58490" y="5114"/>
                    <a:pt x="61953" y="7640"/>
                  </a:cubicBezTo>
                  <a:lnTo>
                    <a:pt x="61953" y="7640"/>
                  </a:lnTo>
                  <a:cubicBezTo>
                    <a:pt x="63025" y="8416"/>
                    <a:pt x="64084" y="9254"/>
                    <a:pt x="65107" y="10067"/>
                  </a:cubicBezTo>
                  <a:lnTo>
                    <a:pt x="65107" y="10067"/>
                  </a:lnTo>
                  <a:cubicBezTo>
                    <a:pt x="67781" y="12187"/>
                    <a:pt x="70516" y="14343"/>
                    <a:pt x="73855" y="15834"/>
                  </a:cubicBezTo>
                  <a:lnTo>
                    <a:pt x="73855" y="15834"/>
                  </a:lnTo>
                  <a:lnTo>
                    <a:pt x="74003" y="15834"/>
                  </a:lnTo>
                  <a:cubicBezTo>
                    <a:pt x="70627" y="14343"/>
                    <a:pt x="67867" y="12162"/>
                    <a:pt x="65181" y="10030"/>
                  </a:cubicBezTo>
                  <a:lnTo>
                    <a:pt x="65181" y="10030"/>
                  </a:lnTo>
                  <a:cubicBezTo>
                    <a:pt x="64146" y="9217"/>
                    <a:pt x="63086" y="8379"/>
                    <a:pt x="62014" y="7603"/>
                  </a:cubicBezTo>
                  <a:lnTo>
                    <a:pt x="62014" y="7603"/>
                  </a:lnTo>
                  <a:cubicBezTo>
                    <a:pt x="58540" y="5077"/>
                    <a:pt x="54806" y="3180"/>
                    <a:pt x="50913" y="1948"/>
                  </a:cubicBezTo>
                  <a:lnTo>
                    <a:pt x="50913" y="1948"/>
                  </a:lnTo>
                  <a:cubicBezTo>
                    <a:pt x="47648" y="913"/>
                    <a:pt x="44148" y="296"/>
                    <a:pt x="40489" y="112"/>
                  </a:cubicBezTo>
                  <a:lnTo>
                    <a:pt x="40489" y="112"/>
                  </a:lnTo>
                  <a:cubicBezTo>
                    <a:pt x="39737" y="75"/>
                    <a:pt x="38973" y="50"/>
                    <a:pt x="38209" y="50"/>
                  </a:cubicBezTo>
                  <a:lnTo>
                    <a:pt x="38209" y="50"/>
                  </a:lnTo>
                  <a:cubicBezTo>
                    <a:pt x="35733" y="50"/>
                    <a:pt x="33219" y="259"/>
                    <a:pt x="30693" y="66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8"/>
            <p:cNvSpPr/>
            <p:nvPr/>
          </p:nvSpPr>
          <p:spPr>
            <a:xfrm>
              <a:off x="5196925" y="4520425"/>
              <a:ext cx="667525" cy="310200"/>
            </a:xfrm>
            <a:custGeom>
              <a:rect b="b" l="l" r="r" t="t"/>
              <a:pathLst>
                <a:path extrusionOk="0" h="12408" w="26701">
                  <a:moveTo>
                    <a:pt x="18605" y="2649"/>
                  </a:moveTo>
                  <a:cubicBezTo>
                    <a:pt x="15587" y="3980"/>
                    <a:pt x="12938" y="5594"/>
                    <a:pt x="10375" y="7146"/>
                  </a:cubicBezTo>
                  <a:lnTo>
                    <a:pt x="10375" y="7146"/>
                  </a:lnTo>
                  <a:lnTo>
                    <a:pt x="10141" y="7282"/>
                  </a:lnTo>
                  <a:cubicBezTo>
                    <a:pt x="8182" y="8477"/>
                    <a:pt x="6235" y="9623"/>
                    <a:pt x="4115" y="10670"/>
                  </a:cubicBezTo>
                  <a:lnTo>
                    <a:pt x="4115" y="10670"/>
                  </a:lnTo>
                  <a:cubicBezTo>
                    <a:pt x="3031" y="11213"/>
                    <a:pt x="1627" y="11829"/>
                    <a:pt x="0" y="12408"/>
                  </a:cubicBezTo>
                  <a:lnTo>
                    <a:pt x="0" y="12408"/>
                  </a:lnTo>
                  <a:lnTo>
                    <a:pt x="197" y="12408"/>
                  </a:lnTo>
                  <a:cubicBezTo>
                    <a:pt x="1516" y="11927"/>
                    <a:pt x="2846" y="11373"/>
                    <a:pt x="4165" y="10720"/>
                  </a:cubicBezTo>
                  <a:lnTo>
                    <a:pt x="4165" y="10720"/>
                  </a:lnTo>
                  <a:cubicBezTo>
                    <a:pt x="6296" y="9660"/>
                    <a:pt x="8231" y="8514"/>
                    <a:pt x="10190" y="7319"/>
                  </a:cubicBezTo>
                  <a:lnTo>
                    <a:pt x="10190" y="7319"/>
                  </a:lnTo>
                  <a:lnTo>
                    <a:pt x="10424" y="7183"/>
                  </a:lnTo>
                  <a:cubicBezTo>
                    <a:pt x="12999" y="5631"/>
                    <a:pt x="15648" y="4029"/>
                    <a:pt x="18655" y="2698"/>
                  </a:cubicBezTo>
                  <a:lnTo>
                    <a:pt x="18655" y="2698"/>
                  </a:lnTo>
                  <a:cubicBezTo>
                    <a:pt x="21181" y="1577"/>
                    <a:pt x="23879" y="702"/>
                    <a:pt x="26701" y="62"/>
                  </a:cubicBezTo>
                  <a:lnTo>
                    <a:pt x="26701" y="62"/>
                  </a:lnTo>
                  <a:lnTo>
                    <a:pt x="26701" y="0"/>
                  </a:lnTo>
                  <a:cubicBezTo>
                    <a:pt x="23867" y="641"/>
                    <a:pt x="21144" y="1528"/>
                    <a:pt x="18605" y="264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8"/>
            <p:cNvSpPr/>
            <p:nvPr/>
          </p:nvSpPr>
          <p:spPr>
            <a:xfrm>
              <a:off x="2896200" y="4409225"/>
              <a:ext cx="1863650" cy="421400"/>
            </a:xfrm>
            <a:custGeom>
              <a:rect b="b" l="l" r="r" t="t"/>
              <a:pathLst>
                <a:path extrusionOk="0" h="16856" w="74546">
                  <a:moveTo>
                    <a:pt x="29547" y="604"/>
                  </a:moveTo>
                  <a:cubicBezTo>
                    <a:pt x="24446" y="1392"/>
                    <a:pt x="19801" y="2945"/>
                    <a:pt x="16117" y="5113"/>
                  </a:cubicBezTo>
                  <a:lnTo>
                    <a:pt x="16117" y="5113"/>
                  </a:lnTo>
                  <a:cubicBezTo>
                    <a:pt x="14897" y="5828"/>
                    <a:pt x="13690" y="6654"/>
                    <a:pt x="12445" y="7639"/>
                  </a:cubicBezTo>
                  <a:lnTo>
                    <a:pt x="12445" y="7639"/>
                  </a:lnTo>
                  <a:cubicBezTo>
                    <a:pt x="11114" y="8674"/>
                    <a:pt x="9895" y="9746"/>
                    <a:pt x="8724" y="10781"/>
                  </a:cubicBezTo>
                  <a:lnTo>
                    <a:pt x="8724" y="10781"/>
                  </a:lnTo>
                  <a:cubicBezTo>
                    <a:pt x="6408" y="12814"/>
                    <a:pt x="4214" y="14749"/>
                    <a:pt x="1516" y="16153"/>
                  </a:cubicBezTo>
                  <a:lnTo>
                    <a:pt x="1516" y="16153"/>
                  </a:lnTo>
                  <a:cubicBezTo>
                    <a:pt x="1356" y="16227"/>
                    <a:pt x="1196" y="16314"/>
                    <a:pt x="1048" y="16388"/>
                  </a:cubicBezTo>
                  <a:lnTo>
                    <a:pt x="1048" y="16388"/>
                  </a:lnTo>
                  <a:cubicBezTo>
                    <a:pt x="703" y="16548"/>
                    <a:pt x="358" y="16708"/>
                    <a:pt x="1" y="16856"/>
                  </a:cubicBezTo>
                  <a:lnTo>
                    <a:pt x="1" y="16856"/>
                  </a:lnTo>
                  <a:lnTo>
                    <a:pt x="148" y="16856"/>
                  </a:lnTo>
                  <a:cubicBezTo>
                    <a:pt x="469" y="16720"/>
                    <a:pt x="777" y="16572"/>
                    <a:pt x="1097" y="16424"/>
                  </a:cubicBezTo>
                  <a:lnTo>
                    <a:pt x="1097" y="16424"/>
                  </a:lnTo>
                  <a:cubicBezTo>
                    <a:pt x="1245" y="16351"/>
                    <a:pt x="1405" y="16264"/>
                    <a:pt x="1565" y="16190"/>
                  </a:cubicBezTo>
                  <a:lnTo>
                    <a:pt x="1565" y="16190"/>
                  </a:lnTo>
                  <a:cubicBezTo>
                    <a:pt x="4276" y="14786"/>
                    <a:pt x="6469" y="12851"/>
                    <a:pt x="8786" y="10806"/>
                  </a:cubicBezTo>
                  <a:lnTo>
                    <a:pt x="8786" y="10806"/>
                  </a:lnTo>
                  <a:cubicBezTo>
                    <a:pt x="9969" y="9783"/>
                    <a:pt x="11176" y="8711"/>
                    <a:pt x="12507" y="7664"/>
                  </a:cubicBezTo>
                  <a:lnTo>
                    <a:pt x="12507" y="7664"/>
                  </a:lnTo>
                  <a:cubicBezTo>
                    <a:pt x="13751" y="6691"/>
                    <a:pt x="14959" y="5865"/>
                    <a:pt x="16179" y="5150"/>
                  </a:cubicBezTo>
                  <a:lnTo>
                    <a:pt x="16179" y="5150"/>
                  </a:lnTo>
                  <a:cubicBezTo>
                    <a:pt x="19850" y="2994"/>
                    <a:pt x="24471" y="1442"/>
                    <a:pt x="29560" y="665"/>
                  </a:cubicBezTo>
                  <a:lnTo>
                    <a:pt x="29560" y="665"/>
                  </a:lnTo>
                  <a:cubicBezTo>
                    <a:pt x="32812" y="160"/>
                    <a:pt x="36213" y="0"/>
                    <a:pt x="39392" y="210"/>
                  </a:cubicBezTo>
                  <a:lnTo>
                    <a:pt x="39392" y="210"/>
                  </a:lnTo>
                  <a:cubicBezTo>
                    <a:pt x="43027" y="444"/>
                    <a:pt x="46514" y="1109"/>
                    <a:pt x="49791" y="2181"/>
                  </a:cubicBezTo>
                  <a:lnTo>
                    <a:pt x="49791" y="2181"/>
                  </a:lnTo>
                  <a:cubicBezTo>
                    <a:pt x="53710" y="3462"/>
                    <a:pt x="57431" y="5384"/>
                    <a:pt x="60844" y="7910"/>
                  </a:cubicBezTo>
                  <a:lnTo>
                    <a:pt x="60844" y="7910"/>
                  </a:lnTo>
                  <a:cubicBezTo>
                    <a:pt x="61891" y="8687"/>
                    <a:pt x="62938" y="9537"/>
                    <a:pt x="63961" y="10350"/>
                  </a:cubicBezTo>
                  <a:lnTo>
                    <a:pt x="63961" y="10350"/>
                  </a:lnTo>
                  <a:cubicBezTo>
                    <a:pt x="67054" y="12839"/>
                    <a:pt x="70233" y="15402"/>
                    <a:pt x="74373" y="16856"/>
                  </a:cubicBezTo>
                  <a:lnTo>
                    <a:pt x="74373" y="16856"/>
                  </a:lnTo>
                  <a:lnTo>
                    <a:pt x="74545" y="16856"/>
                  </a:lnTo>
                  <a:cubicBezTo>
                    <a:pt x="70356" y="15414"/>
                    <a:pt x="67140" y="12839"/>
                    <a:pt x="64023" y="10325"/>
                  </a:cubicBezTo>
                  <a:lnTo>
                    <a:pt x="64023" y="10325"/>
                  </a:lnTo>
                  <a:cubicBezTo>
                    <a:pt x="63012" y="9500"/>
                    <a:pt x="61953" y="8662"/>
                    <a:pt x="60893" y="7873"/>
                  </a:cubicBezTo>
                  <a:lnTo>
                    <a:pt x="60893" y="7873"/>
                  </a:lnTo>
                  <a:cubicBezTo>
                    <a:pt x="57480" y="5348"/>
                    <a:pt x="53759" y="3413"/>
                    <a:pt x="49828" y="2132"/>
                  </a:cubicBezTo>
                  <a:lnTo>
                    <a:pt x="49828" y="2132"/>
                  </a:lnTo>
                  <a:cubicBezTo>
                    <a:pt x="46551" y="1060"/>
                    <a:pt x="43039" y="394"/>
                    <a:pt x="39404" y="160"/>
                  </a:cubicBezTo>
                  <a:lnTo>
                    <a:pt x="39404" y="160"/>
                  </a:lnTo>
                  <a:cubicBezTo>
                    <a:pt x="38480" y="99"/>
                    <a:pt x="37556" y="74"/>
                    <a:pt x="36607" y="74"/>
                  </a:cubicBezTo>
                  <a:lnTo>
                    <a:pt x="36607" y="74"/>
                  </a:lnTo>
                  <a:cubicBezTo>
                    <a:pt x="34266" y="74"/>
                    <a:pt x="31864" y="246"/>
                    <a:pt x="29547"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8"/>
            <p:cNvSpPr/>
            <p:nvPr/>
          </p:nvSpPr>
          <p:spPr>
            <a:xfrm>
              <a:off x="5122975" y="4476975"/>
              <a:ext cx="741475" cy="353650"/>
            </a:xfrm>
            <a:custGeom>
              <a:rect b="b" l="l" r="r" t="t"/>
              <a:pathLst>
                <a:path extrusionOk="0" h="14146" w="29659">
                  <a:moveTo>
                    <a:pt x="21058" y="2884"/>
                  </a:moveTo>
                  <a:cubicBezTo>
                    <a:pt x="18003" y="4301"/>
                    <a:pt x="15353" y="6038"/>
                    <a:pt x="12803" y="7702"/>
                  </a:cubicBezTo>
                  <a:lnTo>
                    <a:pt x="12803" y="7702"/>
                  </a:lnTo>
                  <a:lnTo>
                    <a:pt x="12717" y="7763"/>
                  </a:lnTo>
                  <a:cubicBezTo>
                    <a:pt x="10684" y="9082"/>
                    <a:pt x="8848" y="10264"/>
                    <a:pt x="6815" y="11361"/>
                  </a:cubicBezTo>
                  <a:lnTo>
                    <a:pt x="6815" y="11361"/>
                  </a:lnTo>
                  <a:cubicBezTo>
                    <a:pt x="5188" y="12224"/>
                    <a:pt x="2810" y="13333"/>
                    <a:pt x="1" y="14146"/>
                  </a:cubicBezTo>
                  <a:lnTo>
                    <a:pt x="1" y="14146"/>
                  </a:lnTo>
                  <a:lnTo>
                    <a:pt x="186" y="14146"/>
                  </a:lnTo>
                  <a:cubicBezTo>
                    <a:pt x="2946" y="13333"/>
                    <a:pt x="5262" y="12248"/>
                    <a:pt x="6864" y="11398"/>
                  </a:cubicBezTo>
                  <a:lnTo>
                    <a:pt x="6864" y="11398"/>
                  </a:lnTo>
                  <a:cubicBezTo>
                    <a:pt x="8897" y="10301"/>
                    <a:pt x="10745" y="9119"/>
                    <a:pt x="12766" y="7800"/>
                  </a:cubicBezTo>
                  <a:lnTo>
                    <a:pt x="12766" y="7800"/>
                  </a:lnTo>
                  <a:lnTo>
                    <a:pt x="12852" y="7739"/>
                  </a:lnTo>
                  <a:cubicBezTo>
                    <a:pt x="15415" y="6075"/>
                    <a:pt x="18052" y="4350"/>
                    <a:pt x="21108" y="2921"/>
                  </a:cubicBezTo>
                  <a:lnTo>
                    <a:pt x="21108" y="2921"/>
                  </a:lnTo>
                  <a:cubicBezTo>
                    <a:pt x="23744" y="1689"/>
                    <a:pt x="26628" y="728"/>
                    <a:pt x="29659" y="50"/>
                  </a:cubicBezTo>
                  <a:lnTo>
                    <a:pt x="29659" y="50"/>
                  </a:lnTo>
                  <a:lnTo>
                    <a:pt x="29659" y="1"/>
                  </a:lnTo>
                  <a:cubicBezTo>
                    <a:pt x="26615" y="678"/>
                    <a:pt x="23720" y="1639"/>
                    <a:pt x="21058" y="28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8"/>
            <p:cNvSpPr/>
            <p:nvPr/>
          </p:nvSpPr>
          <p:spPr>
            <a:xfrm>
              <a:off x="5033050" y="4433250"/>
              <a:ext cx="831400" cy="397375"/>
            </a:xfrm>
            <a:custGeom>
              <a:rect b="b" l="l" r="r" t="t"/>
              <a:pathLst>
                <a:path extrusionOk="0" h="15895" w="33256">
                  <a:moveTo>
                    <a:pt x="24150" y="3117"/>
                  </a:moveTo>
                  <a:cubicBezTo>
                    <a:pt x="21057" y="4633"/>
                    <a:pt x="18445" y="6469"/>
                    <a:pt x="15932" y="8243"/>
                  </a:cubicBezTo>
                  <a:lnTo>
                    <a:pt x="15932" y="8243"/>
                  </a:lnTo>
                  <a:cubicBezTo>
                    <a:pt x="14207" y="9451"/>
                    <a:pt x="12248" y="10831"/>
                    <a:pt x="10141" y="12050"/>
                  </a:cubicBezTo>
                  <a:lnTo>
                    <a:pt x="10141" y="12050"/>
                  </a:lnTo>
                  <a:cubicBezTo>
                    <a:pt x="7935" y="13332"/>
                    <a:pt x="4300" y="15094"/>
                    <a:pt x="0" y="15895"/>
                  </a:cubicBezTo>
                  <a:lnTo>
                    <a:pt x="0" y="15895"/>
                  </a:lnTo>
                  <a:lnTo>
                    <a:pt x="222" y="15895"/>
                  </a:lnTo>
                  <a:cubicBezTo>
                    <a:pt x="739" y="15796"/>
                    <a:pt x="1257" y="15685"/>
                    <a:pt x="1774" y="15550"/>
                  </a:cubicBezTo>
                  <a:lnTo>
                    <a:pt x="1774" y="15550"/>
                  </a:lnTo>
                  <a:cubicBezTo>
                    <a:pt x="4608" y="14835"/>
                    <a:pt x="7528" y="13640"/>
                    <a:pt x="10202" y="12087"/>
                  </a:cubicBezTo>
                  <a:lnTo>
                    <a:pt x="10202" y="12087"/>
                  </a:lnTo>
                  <a:cubicBezTo>
                    <a:pt x="12309" y="10868"/>
                    <a:pt x="14256" y="9488"/>
                    <a:pt x="15981" y="8280"/>
                  </a:cubicBezTo>
                  <a:lnTo>
                    <a:pt x="15981" y="8280"/>
                  </a:lnTo>
                  <a:cubicBezTo>
                    <a:pt x="18507" y="6506"/>
                    <a:pt x="21107" y="4670"/>
                    <a:pt x="24199" y="3167"/>
                  </a:cubicBezTo>
                  <a:lnTo>
                    <a:pt x="24199" y="3167"/>
                  </a:lnTo>
                  <a:cubicBezTo>
                    <a:pt x="26947" y="1811"/>
                    <a:pt x="30015" y="764"/>
                    <a:pt x="33256" y="49"/>
                  </a:cubicBezTo>
                  <a:lnTo>
                    <a:pt x="33256" y="49"/>
                  </a:lnTo>
                  <a:lnTo>
                    <a:pt x="33256" y="0"/>
                  </a:lnTo>
                  <a:cubicBezTo>
                    <a:pt x="30003" y="715"/>
                    <a:pt x="26922" y="1762"/>
                    <a:pt x="24150" y="311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8"/>
            <p:cNvSpPr/>
            <p:nvPr/>
          </p:nvSpPr>
          <p:spPr>
            <a:xfrm>
              <a:off x="2912525" y="4383650"/>
              <a:ext cx="1899975" cy="446975"/>
            </a:xfrm>
            <a:custGeom>
              <a:rect b="b" l="l" r="r" t="t"/>
              <a:pathLst>
                <a:path extrusionOk="0" h="17879" w="75999">
                  <a:moveTo>
                    <a:pt x="28537" y="555"/>
                  </a:moveTo>
                  <a:cubicBezTo>
                    <a:pt x="23411" y="1306"/>
                    <a:pt x="18643" y="2933"/>
                    <a:pt x="15119" y="5126"/>
                  </a:cubicBezTo>
                  <a:lnTo>
                    <a:pt x="15119" y="5126"/>
                  </a:lnTo>
                  <a:cubicBezTo>
                    <a:pt x="13899" y="5890"/>
                    <a:pt x="12741" y="6752"/>
                    <a:pt x="11558" y="7787"/>
                  </a:cubicBezTo>
                  <a:lnTo>
                    <a:pt x="11558" y="7787"/>
                  </a:lnTo>
                  <a:cubicBezTo>
                    <a:pt x="10141" y="9020"/>
                    <a:pt x="8897" y="10301"/>
                    <a:pt x="7677" y="11546"/>
                  </a:cubicBezTo>
                  <a:lnTo>
                    <a:pt x="7677" y="11546"/>
                  </a:lnTo>
                  <a:cubicBezTo>
                    <a:pt x="5656" y="13628"/>
                    <a:pt x="3734" y="15599"/>
                    <a:pt x="1245" y="17152"/>
                  </a:cubicBezTo>
                  <a:lnTo>
                    <a:pt x="1245" y="17152"/>
                  </a:lnTo>
                  <a:cubicBezTo>
                    <a:pt x="1097" y="17250"/>
                    <a:pt x="937" y="17349"/>
                    <a:pt x="777" y="17435"/>
                  </a:cubicBezTo>
                  <a:lnTo>
                    <a:pt x="777" y="17435"/>
                  </a:lnTo>
                  <a:cubicBezTo>
                    <a:pt x="530" y="17583"/>
                    <a:pt x="259" y="17731"/>
                    <a:pt x="1" y="17879"/>
                  </a:cubicBezTo>
                  <a:lnTo>
                    <a:pt x="1" y="17879"/>
                  </a:lnTo>
                  <a:lnTo>
                    <a:pt x="112" y="17879"/>
                  </a:lnTo>
                  <a:cubicBezTo>
                    <a:pt x="358" y="17743"/>
                    <a:pt x="604" y="17608"/>
                    <a:pt x="838" y="17472"/>
                  </a:cubicBezTo>
                  <a:lnTo>
                    <a:pt x="838" y="17472"/>
                  </a:lnTo>
                  <a:cubicBezTo>
                    <a:pt x="999" y="17386"/>
                    <a:pt x="1147" y="17287"/>
                    <a:pt x="1307" y="17189"/>
                  </a:cubicBezTo>
                  <a:lnTo>
                    <a:pt x="1307" y="17189"/>
                  </a:lnTo>
                  <a:cubicBezTo>
                    <a:pt x="3796" y="15636"/>
                    <a:pt x="5718" y="13665"/>
                    <a:pt x="7751" y="11570"/>
                  </a:cubicBezTo>
                  <a:lnTo>
                    <a:pt x="7751" y="11570"/>
                  </a:lnTo>
                  <a:cubicBezTo>
                    <a:pt x="8958" y="10338"/>
                    <a:pt x="10203" y="9044"/>
                    <a:pt x="11620" y="7812"/>
                  </a:cubicBezTo>
                  <a:lnTo>
                    <a:pt x="11620" y="7812"/>
                  </a:lnTo>
                  <a:cubicBezTo>
                    <a:pt x="12803" y="6789"/>
                    <a:pt x="13961" y="5927"/>
                    <a:pt x="15168" y="5163"/>
                  </a:cubicBezTo>
                  <a:lnTo>
                    <a:pt x="15168" y="5163"/>
                  </a:lnTo>
                  <a:cubicBezTo>
                    <a:pt x="18692" y="2970"/>
                    <a:pt x="23436" y="1356"/>
                    <a:pt x="28549" y="604"/>
                  </a:cubicBezTo>
                  <a:lnTo>
                    <a:pt x="28549" y="604"/>
                  </a:lnTo>
                  <a:cubicBezTo>
                    <a:pt x="31814" y="124"/>
                    <a:pt x="35240" y="0"/>
                    <a:pt x="38443" y="259"/>
                  </a:cubicBezTo>
                  <a:lnTo>
                    <a:pt x="38443" y="259"/>
                  </a:lnTo>
                  <a:cubicBezTo>
                    <a:pt x="42066" y="543"/>
                    <a:pt x="45565" y="1245"/>
                    <a:pt x="48855" y="2366"/>
                  </a:cubicBezTo>
                  <a:lnTo>
                    <a:pt x="48855" y="2366"/>
                  </a:lnTo>
                  <a:cubicBezTo>
                    <a:pt x="52810" y="3709"/>
                    <a:pt x="56519" y="5668"/>
                    <a:pt x="59870" y="8182"/>
                  </a:cubicBezTo>
                  <a:lnTo>
                    <a:pt x="59870" y="8182"/>
                  </a:lnTo>
                  <a:cubicBezTo>
                    <a:pt x="60918" y="8970"/>
                    <a:pt x="61953" y="9821"/>
                    <a:pt x="62951" y="10634"/>
                  </a:cubicBezTo>
                  <a:lnTo>
                    <a:pt x="62951" y="10634"/>
                  </a:lnTo>
                  <a:cubicBezTo>
                    <a:pt x="66598" y="13628"/>
                    <a:pt x="70356" y="16708"/>
                    <a:pt x="75753" y="17879"/>
                  </a:cubicBezTo>
                  <a:lnTo>
                    <a:pt x="75753" y="17879"/>
                  </a:lnTo>
                  <a:lnTo>
                    <a:pt x="75999" y="17879"/>
                  </a:lnTo>
                  <a:cubicBezTo>
                    <a:pt x="70516" y="16745"/>
                    <a:pt x="66696" y="13628"/>
                    <a:pt x="63012" y="10609"/>
                  </a:cubicBezTo>
                  <a:lnTo>
                    <a:pt x="63012" y="10609"/>
                  </a:lnTo>
                  <a:cubicBezTo>
                    <a:pt x="62014" y="9784"/>
                    <a:pt x="60979" y="8946"/>
                    <a:pt x="59932" y="8157"/>
                  </a:cubicBezTo>
                  <a:lnTo>
                    <a:pt x="59932" y="8157"/>
                  </a:lnTo>
                  <a:cubicBezTo>
                    <a:pt x="56568" y="5631"/>
                    <a:pt x="52847" y="3660"/>
                    <a:pt x="48880" y="2317"/>
                  </a:cubicBezTo>
                  <a:lnTo>
                    <a:pt x="48880" y="2317"/>
                  </a:lnTo>
                  <a:cubicBezTo>
                    <a:pt x="45590" y="1196"/>
                    <a:pt x="42078" y="493"/>
                    <a:pt x="38456" y="210"/>
                  </a:cubicBezTo>
                  <a:lnTo>
                    <a:pt x="38456" y="210"/>
                  </a:lnTo>
                  <a:cubicBezTo>
                    <a:pt x="37371" y="124"/>
                    <a:pt x="36250" y="74"/>
                    <a:pt x="35117" y="74"/>
                  </a:cubicBezTo>
                  <a:lnTo>
                    <a:pt x="35117" y="74"/>
                  </a:lnTo>
                  <a:cubicBezTo>
                    <a:pt x="32923" y="74"/>
                    <a:pt x="30693" y="234"/>
                    <a:pt x="28537" y="55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8"/>
            <p:cNvSpPr/>
            <p:nvPr/>
          </p:nvSpPr>
          <p:spPr>
            <a:xfrm>
              <a:off x="2926400" y="4358075"/>
              <a:ext cx="2938050" cy="490125"/>
            </a:xfrm>
            <a:custGeom>
              <a:rect b="b" l="l" r="r" t="t"/>
              <a:pathLst>
                <a:path extrusionOk="0" h="19605" w="117522">
                  <a:moveTo>
                    <a:pt x="27625" y="506"/>
                  </a:moveTo>
                  <a:cubicBezTo>
                    <a:pt x="22400" y="1233"/>
                    <a:pt x="17644" y="2884"/>
                    <a:pt x="14207" y="5151"/>
                  </a:cubicBezTo>
                  <a:lnTo>
                    <a:pt x="14207" y="5151"/>
                  </a:lnTo>
                  <a:cubicBezTo>
                    <a:pt x="13011" y="5952"/>
                    <a:pt x="11890" y="6864"/>
                    <a:pt x="10781" y="7936"/>
                  </a:cubicBezTo>
                  <a:lnTo>
                    <a:pt x="10781" y="7936"/>
                  </a:lnTo>
                  <a:cubicBezTo>
                    <a:pt x="9340" y="9328"/>
                    <a:pt x="8108" y="10807"/>
                    <a:pt x="6912" y="12236"/>
                  </a:cubicBezTo>
                  <a:lnTo>
                    <a:pt x="6912" y="12236"/>
                  </a:lnTo>
                  <a:cubicBezTo>
                    <a:pt x="5113" y="14404"/>
                    <a:pt x="3413" y="16450"/>
                    <a:pt x="1084" y="18162"/>
                  </a:cubicBezTo>
                  <a:lnTo>
                    <a:pt x="1084" y="18162"/>
                  </a:lnTo>
                  <a:cubicBezTo>
                    <a:pt x="937" y="18273"/>
                    <a:pt x="776" y="18384"/>
                    <a:pt x="616" y="18495"/>
                  </a:cubicBezTo>
                  <a:lnTo>
                    <a:pt x="616" y="18495"/>
                  </a:lnTo>
                  <a:cubicBezTo>
                    <a:pt x="419" y="18631"/>
                    <a:pt x="210" y="18766"/>
                    <a:pt x="0" y="18902"/>
                  </a:cubicBezTo>
                  <a:lnTo>
                    <a:pt x="0" y="18902"/>
                  </a:lnTo>
                  <a:lnTo>
                    <a:pt x="99" y="18902"/>
                  </a:lnTo>
                  <a:cubicBezTo>
                    <a:pt x="296" y="18779"/>
                    <a:pt x="493" y="18655"/>
                    <a:pt x="678" y="18520"/>
                  </a:cubicBezTo>
                  <a:lnTo>
                    <a:pt x="678" y="18520"/>
                  </a:lnTo>
                  <a:cubicBezTo>
                    <a:pt x="826" y="18409"/>
                    <a:pt x="986" y="18310"/>
                    <a:pt x="1134" y="18199"/>
                  </a:cubicBezTo>
                  <a:lnTo>
                    <a:pt x="1134" y="18199"/>
                  </a:lnTo>
                  <a:cubicBezTo>
                    <a:pt x="3475" y="16474"/>
                    <a:pt x="5175" y="14429"/>
                    <a:pt x="6974" y="12260"/>
                  </a:cubicBezTo>
                  <a:lnTo>
                    <a:pt x="6974" y="12260"/>
                  </a:lnTo>
                  <a:cubicBezTo>
                    <a:pt x="8169" y="10831"/>
                    <a:pt x="9401" y="9353"/>
                    <a:pt x="10843" y="7960"/>
                  </a:cubicBezTo>
                  <a:lnTo>
                    <a:pt x="10843" y="7960"/>
                  </a:lnTo>
                  <a:cubicBezTo>
                    <a:pt x="11940" y="6888"/>
                    <a:pt x="13061" y="5977"/>
                    <a:pt x="14268" y="5188"/>
                  </a:cubicBezTo>
                  <a:lnTo>
                    <a:pt x="14268" y="5188"/>
                  </a:lnTo>
                  <a:cubicBezTo>
                    <a:pt x="17681" y="2921"/>
                    <a:pt x="22437" y="1270"/>
                    <a:pt x="27637" y="543"/>
                  </a:cubicBezTo>
                  <a:lnTo>
                    <a:pt x="27637" y="543"/>
                  </a:lnTo>
                  <a:cubicBezTo>
                    <a:pt x="30927" y="87"/>
                    <a:pt x="34364" y="1"/>
                    <a:pt x="37605" y="296"/>
                  </a:cubicBezTo>
                  <a:lnTo>
                    <a:pt x="37605" y="296"/>
                  </a:lnTo>
                  <a:cubicBezTo>
                    <a:pt x="41203" y="629"/>
                    <a:pt x="44702" y="1381"/>
                    <a:pt x="48004" y="2551"/>
                  </a:cubicBezTo>
                  <a:lnTo>
                    <a:pt x="48004" y="2551"/>
                  </a:lnTo>
                  <a:cubicBezTo>
                    <a:pt x="52009" y="3944"/>
                    <a:pt x="55705" y="5940"/>
                    <a:pt x="59007" y="8465"/>
                  </a:cubicBezTo>
                  <a:lnTo>
                    <a:pt x="59007" y="8465"/>
                  </a:lnTo>
                  <a:cubicBezTo>
                    <a:pt x="60042" y="9254"/>
                    <a:pt x="61053" y="10104"/>
                    <a:pt x="62038" y="10930"/>
                  </a:cubicBezTo>
                  <a:lnTo>
                    <a:pt x="62038" y="10930"/>
                  </a:lnTo>
                  <a:cubicBezTo>
                    <a:pt x="65932" y="14170"/>
                    <a:pt x="69961" y="17522"/>
                    <a:pt x="76048" y="18446"/>
                  </a:cubicBezTo>
                  <a:lnTo>
                    <a:pt x="76048" y="18446"/>
                  </a:lnTo>
                  <a:cubicBezTo>
                    <a:pt x="79140" y="18902"/>
                    <a:pt x="82430" y="18668"/>
                    <a:pt x="85819" y="17731"/>
                  </a:cubicBezTo>
                  <a:lnTo>
                    <a:pt x="85819" y="17731"/>
                  </a:lnTo>
                  <a:cubicBezTo>
                    <a:pt x="88677" y="16955"/>
                    <a:pt x="91573" y="15674"/>
                    <a:pt x="94197" y="14035"/>
                  </a:cubicBezTo>
                  <a:lnTo>
                    <a:pt x="94197" y="14035"/>
                  </a:lnTo>
                  <a:cubicBezTo>
                    <a:pt x="96218" y="12778"/>
                    <a:pt x="98066" y="11386"/>
                    <a:pt x="99853" y="10030"/>
                  </a:cubicBezTo>
                  <a:lnTo>
                    <a:pt x="99853" y="10030"/>
                  </a:lnTo>
                  <a:lnTo>
                    <a:pt x="99865" y="10018"/>
                  </a:lnTo>
                  <a:cubicBezTo>
                    <a:pt x="102317" y="8170"/>
                    <a:pt x="104843" y="6260"/>
                    <a:pt x="107948" y="4658"/>
                  </a:cubicBezTo>
                  <a:lnTo>
                    <a:pt x="107948" y="4658"/>
                  </a:lnTo>
                  <a:cubicBezTo>
                    <a:pt x="110769" y="3204"/>
                    <a:pt x="114047" y="2071"/>
                    <a:pt x="117522" y="1319"/>
                  </a:cubicBezTo>
                  <a:lnTo>
                    <a:pt x="117522" y="1319"/>
                  </a:lnTo>
                  <a:lnTo>
                    <a:pt x="117522" y="1282"/>
                  </a:lnTo>
                  <a:cubicBezTo>
                    <a:pt x="114035" y="2021"/>
                    <a:pt x="110745" y="3167"/>
                    <a:pt x="107911" y="4621"/>
                  </a:cubicBezTo>
                  <a:lnTo>
                    <a:pt x="107911" y="4621"/>
                  </a:lnTo>
                  <a:cubicBezTo>
                    <a:pt x="104794" y="6223"/>
                    <a:pt x="102144" y="8219"/>
                    <a:pt x="99816" y="9993"/>
                  </a:cubicBezTo>
                  <a:lnTo>
                    <a:pt x="99816" y="9993"/>
                  </a:lnTo>
                  <a:lnTo>
                    <a:pt x="99791" y="10006"/>
                  </a:lnTo>
                  <a:cubicBezTo>
                    <a:pt x="98004" y="11349"/>
                    <a:pt x="96156" y="12753"/>
                    <a:pt x="94148" y="13998"/>
                  </a:cubicBezTo>
                  <a:lnTo>
                    <a:pt x="94148" y="13998"/>
                  </a:lnTo>
                  <a:cubicBezTo>
                    <a:pt x="91388" y="15723"/>
                    <a:pt x="84094" y="19604"/>
                    <a:pt x="76060" y="18397"/>
                  </a:cubicBezTo>
                  <a:lnTo>
                    <a:pt x="76060" y="18397"/>
                  </a:lnTo>
                  <a:cubicBezTo>
                    <a:pt x="70010" y="17485"/>
                    <a:pt x="65981" y="14133"/>
                    <a:pt x="62100" y="10893"/>
                  </a:cubicBezTo>
                  <a:lnTo>
                    <a:pt x="62100" y="10893"/>
                  </a:lnTo>
                  <a:cubicBezTo>
                    <a:pt x="61114" y="10067"/>
                    <a:pt x="60092" y="9217"/>
                    <a:pt x="59069" y="8429"/>
                  </a:cubicBezTo>
                  <a:lnTo>
                    <a:pt x="59069" y="8429"/>
                  </a:lnTo>
                  <a:cubicBezTo>
                    <a:pt x="55754" y="5903"/>
                    <a:pt x="52046" y="3907"/>
                    <a:pt x="48041" y="2502"/>
                  </a:cubicBezTo>
                  <a:lnTo>
                    <a:pt x="48041" y="2502"/>
                  </a:lnTo>
                  <a:cubicBezTo>
                    <a:pt x="44727" y="1344"/>
                    <a:pt x="41215" y="580"/>
                    <a:pt x="37617" y="259"/>
                  </a:cubicBezTo>
                  <a:lnTo>
                    <a:pt x="37617" y="259"/>
                  </a:lnTo>
                  <a:cubicBezTo>
                    <a:pt x="36348" y="136"/>
                    <a:pt x="35054" y="87"/>
                    <a:pt x="33748" y="87"/>
                  </a:cubicBezTo>
                  <a:lnTo>
                    <a:pt x="33748" y="87"/>
                  </a:lnTo>
                  <a:cubicBezTo>
                    <a:pt x="31703" y="87"/>
                    <a:pt x="29633" y="222"/>
                    <a:pt x="27625" y="5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8"/>
            <p:cNvSpPr/>
            <p:nvPr/>
          </p:nvSpPr>
          <p:spPr>
            <a:xfrm>
              <a:off x="2939325" y="4332525"/>
              <a:ext cx="2925125" cy="499025"/>
            </a:xfrm>
            <a:custGeom>
              <a:rect b="b" l="l" r="r" t="t"/>
              <a:pathLst>
                <a:path extrusionOk="0" h="19961" w="117005">
                  <a:moveTo>
                    <a:pt x="26750" y="444"/>
                  </a:moveTo>
                  <a:cubicBezTo>
                    <a:pt x="21440" y="1146"/>
                    <a:pt x="16684" y="2834"/>
                    <a:pt x="13345" y="5175"/>
                  </a:cubicBezTo>
                  <a:lnTo>
                    <a:pt x="13345" y="5175"/>
                  </a:lnTo>
                  <a:cubicBezTo>
                    <a:pt x="12162" y="6013"/>
                    <a:pt x="11078" y="6962"/>
                    <a:pt x="10030" y="8083"/>
                  </a:cubicBezTo>
                  <a:lnTo>
                    <a:pt x="10030" y="8083"/>
                  </a:lnTo>
                  <a:cubicBezTo>
                    <a:pt x="8601" y="9611"/>
                    <a:pt x="7430" y="11262"/>
                    <a:pt x="6309" y="12864"/>
                  </a:cubicBezTo>
                  <a:lnTo>
                    <a:pt x="6309" y="12864"/>
                  </a:lnTo>
                  <a:cubicBezTo>
                    <a:pt x="4757" y="15032"/>
                    <a:pt x="3167" y="17287"/>
                    <a:pt x="949" y="19172"/>
                  </a:cubicBezTo>
                  <a:lnTo>
                    <a:pt x="949" y="19172"/>
                  </a:lnTo>
                  <a:cubicBezTo>
                    <a:pt x="801" y="19295"/>
                    <a:pt x="654" y="19419"/>
                    <a:pt x="493" y="19542"/>
                  </a:cubicBezTo>
                  <a:lnTo>
                    <a:pt x="493" y="19542"/>
                  </a:lnTo>
                  <a:cubicBezTo>
                    <a:pt x="333" y="19677"/>
                    <a:pt x="173" y="19801"/>
                    <a:pt x="1" y="19924"/>
                  </a:cubicBezTo>
                  <a:lnTo>
                    <a:pt x="1" y="19924"/>
                  </a:lnTo>
                  <a:lnTo>
                    <a:pt x="99" y="19924"/>
                  </a:lnTo>
                  <a:cubicBezTo>
                    <a:pt x="247" y="19813"/>
                    <a:pt x="407" y="19690"/>
                    <a:pt x="555" y="19566"/>
                  </a:cubicBezTo>
                  <a:lnTo>
                    <a:pt x="555" y="19566"/>
                  </a:lnTo>
                  <a:cubicBezTo>
                    <a:pt x="703" y="19443"/>
                    <a:pt x="851" y="19320"/>
                    <a:pt x="999" y="19197"/>
                  </a:cubicBezTo>
                  <a:lnTo>
                    <a:pt x="999" y="19197"/>
                  </a:lnTo>
                  <a:cubicBezTo>
                    <a:pt x="3229" y="17299"/>
                    <a:pt x="4818" y="15057"/>
                    <a:pt x="6371" y="12876"/>
                  </a:cubicBezTo>
                  <a:lnTo>
                    <a:pt x="6371" y="12876"/>
                  </a:lnTo>
                  <a:cubicBezTo>
                    <a:pt x="7492" y="11286"/>
                    <a:pt x="8663" y="9635"/>
                    <a:pt x="10092" y="8107"/>
                  </a:cubicBezTo>
                  <a:lnTo>
                    <a:pt x="10092" y="8107"/>
                  </a:lnTo>
                  <a:cubicBezTo>
                    <a:pt x="11127" y="6986"/>
                    <a:pt x="12211" y="6038"/>
                    <a:pt x="13394" y="5212"/>
                  </a:cubicBezTo>
                  <a:lnTo>
                    <a:pt x="13394" y="5212"/>
                  </a:lnTo>
                  <a:cubicBezTo>
                    <a:pt x="16721" y="2871"/>
                    <a:pt x="21477" y="1195"/>
                    <a:pt x="26775" y="493"/>
                  </a:cubicBezTo>
                  <a:lnTo>
                    <a:pt x="26775" y="493"/>
                  </a:lnTo>
                  <a:cubicBezTo>
                    <a:pt x="30065" y="62"/>
                    <a:pt x="33527" y="0"/>
                    <a:pt x="36792" y="345"/>
                  </a:cubicBezTo>
                  <a:lnTo>
                    <a:pt x="36792" y="345"/>
                  </a:lnTo>
                  <a:cubicBezTo>
                    <a:pt x="40365" y="715"/>
                    <a:pt x="43877" y="1516"/>
                    <a:pt x="47204" y="2723"/>
                  </a:cubicBezTo>
                  <a:lnTo>
                    <a:pt x="47204" y="2723"/>
                  </a:lnTo>
                  <a:cubicBezTo>
                    <a:pt x="51245" y="4189"/>
                    <a:pt x="54929" y="6222"/>
                    <a:pt x="58182" y="8736"/>
                  </a:cubicBezTo>
                  <a:lnTo>
                    <a:pt x="58182" y="8736"/>
                  </a:lnTo>
                  <a:cubicBezTo>
                    <a:pt x="59193" y="9524"/>
                    <a:pt x="60203" y="10387"/>
                    <a:pt x="61176" y="11212"/>
                  </a:cubicBezTo>
                  <a:lnTo>
                    <a:pt x="61176" y="11212"/>
                  </a:lnTo>
                  <a:cubicBezTo>
                    <a:pt x="65058" y="14502"/>
                    <a:pt x="69074" y="17903"/>
                    <a:pt x="75223" y="18790"/>
                  </a:cubicBezTo>
                  <a:lnTo>
                    <a:pt x="75223" y="18790"/>
                  </a:lnTo>
                  <a:cubicBezTo>
                    <a:pt x="83453" y="19961"/>
                    <a:pt x="90698" y="15833"/>
                    <a:pt x="93421" y="13997"/>
                  </a:cubicBezTo>
                  <a:lnTo>
                    <a:pt x="93421" y="13997"/>
                  </a:lnTo>
                  <a:cubicBezTo>
                    <a:pt x="95344" y="12703"/>
                    <a:pt x="97106" y="11286"/>
                    <a:pt x="98806" y="9906"/>
                  </a:cubicBezTo>
                  <a:lnTo>
                    <a:pt x="98806" y="9906"/>
                  </a:lnTo>
                  <a:lnTo>
                    <a:pt x="98966" y="9771"/>
                  </a:lnTo>
                  <a:cubicBezTo>
                    <a:pt x="101233" y="7935"/>
                    <a:pt x="103808" y="5853"/>
                    <a:pt x="106926" y="4177"/>
                  </a:cubicBezTo>
                  <a:lnTo>
                    <a:pt x="106926" y="4177"/>
                  </a:lnTo>
                  <a:cubicBezTo>
                    <a:pt x="109858" y="2600"/>
                    <a:pt x="113308" y="1380"/>
                    <a:pt x="117005" y="604"/>
                  </a:cubicBezTo>
                  <a:lnTo>
                    <a:pt x="117005" y="604"/>
                  </a:lnTo>
                  <a:lnTo>
                    <a:pt x="117005" y="554"/>
                  </a:lnTo>
                  <a:cubicBezTo>
                    <a:pt x="113296" y="1331"/>
                    <a:pt x="109821" y="2551"/>
                    <a:pt x="106876" y="4140"/>
                  </a:cubicBezTo>
                  <a:lnTo>
                    <a:pt x="106876" y="4140"/>
                  </a:lnTo>
                  <a:cubicBezTo>
                    <a:pt x="103759" y="5828"/>
                    <a:pt x="101184" y="7910"/>
                    <a:pt x="98917" y="9746"/>
                  </a:cubicBezTo>
                  <a:lnTo>
                    <a:pt x="98917" y="9746"/>
                  </a:lnTo>
                  <a:lnTo>
                    <a:pt x="98757" y="9882"/>
                  </a:lnTo>
                  <a:cubicBezTo>
                    <a:pt x="97056" y="11249"/>
                    <a:pt x="95294" y="12679"/>
                    <a:pt x="93372" y="13972"/>
                  </a:cubicBezTo>
                  <a:lnTo>
                    <a:pt x="93372" y="13972"/>
                  </a:lnTo>
                  <a:cubicBezTo>
                    <a:pt x="90649" y="15796"/>
                    <a:pt x="83441" y="19911"/>
                    <a:pt x="75235" y="18741"/>
                  </a:cubicBezTo>
                  <a:lnTo>
                    <a:pt x="75235" y="18741"/>
                  </a:lnTo>
                  <a:cubicBezTo>
                    <a:pt x="69124" y="17866"/>
                    <a:pt x="65107" y="14465"/>
                    <a:pt x="61226" y="11188"/>
                  </a:cubicBezTo>
                  <a:lnTo>
                    <a:pt x="61226" y="11188"/>
                  </a:lnTo>
                  <a:cubicBezTo>
                    <a:pt x="60252" y="10362"/>
                    <a:pt x="59254" y="9500"/>
                    <a:pt x="58232" y="8711"/>
                  </a:cubicBezTo>
                  <a:lnTo>
                    <a:pt x="58232" y="8711"/>
                  </a:lnTo>
                  <a:cubicBezTo>
                    <a:pt x="54979" y="6185"/>
                    <a:pt x="51282" y="4152"/>
                    <a:pt x="47241" y="2686"/>
                  </a:cubicBezTo>
                  <a:lnTo>
                    <a:pt x="47241" y="2686"/>
                  </a:lnTo>
                  <a:cubicBezTo>
                    <a:pt x="43902" y="1479"/>
                    <a:pt x="40390" y="678"/>
                    <a:pt x="36805" y="296"/>
                  </a:cubicBezTo>
                  <a:lnTo>
                    <a:pt x="36805" y="296"/>
                  </a:lnTo>
                  <a:cubicBezTo>
                    <a:pt x="35375" y="148"/>
                    <a:pt x="33909" y="74"/>
                    <a:pt x="32443" y="74"/>
                  </a:cubicBezTo>
                  <a:lnTo>
                    <a:pt x="32443" y="74"/>
                  </a:lnTo>
                  <a:cubicBezTo>
                    <a:pt x="30533" y="74"/>
                    <a:pt x="28623" y="197"/>
                    <a:pt x="26750" y="4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8"/>
            <p:cNvSpPr/>
            <p:nvPr/>
          </p:nvSpPr>
          <p:spPr>
            <a:xfrm>
              <a:off x="2951650" y="4289700"/>
              <a:ext cx="2912800" cy="540925"/>
            </a:xfrm>
            <a:custGeom>
              <a:rect b="b" l="l" r="r" t="t"/>
              <a:pathLst>
                <a:path extrusionOk="0" h="21637" w="116512">
                  <a:moveTo>
                    <a:pt x="116056" y="616"/>
                  </a:moveTo>
                  <a:cubicBezTo>
                    <a:pt x="112298" y="1417"/>
                    <a:pt x="108774" y="2711"/>
                    <a:pt x="105878" y="4350"/>
                  </a:cubicBezTo>
                  <a:lnTo>
                    <a:pt x="105878" y="4350"/>
                  </a:lnTo>
                  <a:cubicBezTo>
                    <a:pt x="102736" y="6124"/>
                    <a:pt x="100198" y="8317"/>
                    <a:pt x="97758" y="10449"/>
                  </a:cubicBezTo>
                  <a:lnTo>
                    <a:pt x="97758" y="10449"/>
                  </a:lnTo>
                  <a:cubicBezTo>
                    <a:pt x="96132" y="11854"/>
                    <a:pt x="94456" y="13307"/>
                    <a:pt x="92620" y="14626"/>
                  </a:cubicBezTo>
                  <a:lnTo>
                    <a:pt x="92620" y="14626"/>
                  </a:lnTo>
                  <a:cubicBezTo>
                    <a:pt x="87039" y="18630"/>
                    <a:pt x="80250" y="20565"/>
                    <a:pt x="74446" y="19776"/>
                  </a:cubicBezTo>
                  <a:lnTo>
                    <a:pt x="74446" y="19776"/>
                  </a:lnTo>
                  <a:cubicBezTo>
                    <a:pt x="68249" y="18938"/>
                    <a:pt x="64257" y="15501"/>
                    <a:pt x="60388" y="12162"/>
                  </a:cubicBezTo>
                  <a:lnTo>
                    <a:pt x="60388" y="12162"/>
                  </a:lnTo>
                  <a:cubicBezTo>
                    <a:pt x="59427" y="11336"/>
                    <a:pt x="58428" y="10474"/>
                    <a:pt x="57430" y="9685"/>
                  </a:cubicBezTo>
                  <a:lnTo>
                    <a:pt x="57430" y="9685"/>
                  </a:lnTo>
                  <a:cubicBezTo>
                    <a:pt x="51541" y="5027"/>
                    <a:pt x="43939" y="1959"/>
                    <a:pt x="36016" y="1035"/>
                  </a:cubicBezTo>
                  <a:lnTo>
                    <a:pt x="36016" y="1035"/>
                  </a:lnTo>
                  <a:cubicBezTo>
                    <a:pt x="27083" y="0"/>
                    <a:pt x="17854" y="1898"/>
                    <a:pt x="12494" y="5890"/>
                  </a:cubicBezTo>
                  <a:lnTo>
                    <a:pt x="12494" y="5890"/>
                  </a:lnTo>
                  <a:cubicBezTo>
                    <a:pt x="9328" y="8256"/>
                    <a:pt x="7529" y="11237"/>
                    <a:pt x="5804" y="14108"/>
                  </a:cubicBezTo>
                  <a:lnTo>
                    <a:pt x="5804" y="14108"/>
                  </a:lnTo>
                  <a:cubicBezTo>
                    <a:pt x="4411" y="16412"/>
                    <a:pt x="2982" y="18790"/>
                    <a:pt x="838" y="20873"/>
                  </a:cubicBezTo>
                  <a:lnTo>
                    <a:pt x="838" y="20873"/>
                  </a:lnTo>
                  <a:cubicBezTo>
                    <a:pt x="567" y="21132"/>
                    <a:pt x="296" y="21390"/>
                    <a:pt x="0" y="21637"/>
                  </a:cubicBezTo>
                  <a:lnTo>
                    <a:pt x="0" y="21637"/>
                  </a:lnTo>
                  <a:lnTo>
                    <a:pt x="74" y="21637"/>
                  </a:lnTo>
                  <a:cubicBezTo>
                    <a:pt x="358" y="21390"/>
                    <a:pt x="641" y="21144"/>
                    <a:pt x="900" y="20897"/>
                  </a:cubicBezTo>
                  <a:lnTo>
                    <a:pt x="900" y="20897"/>
                  </a:lnTo>
                  <a:cubicBezTo>
                    <a:pt x="3031" y="18815"/>
                    <a:pt x="4473" y="16437"/>
                    <a:pt x="5853" y="14133"/>
                  </a:cubicBezTo>
                  <a:lnTo>
                    <a:pt x="5853" y="14133"/>
                  </a:lnTo>
                  <a:cubicBezTo>
                    <a:pt x="7590" y="11250"/>
                    <a:pt x="9377" y="8280"/>
                    <a:pt x="12544" y="5915"/>
                  </a:cubicBezTo>
                  <a:lnTo>
                    <a:pt x="12544" y="5915"/>
                  </a:lnTo>
                  <a:cubicBezTo>
                    <a:pt x="17891" y="1935"/>
                    <a:pt x="27095" y="37"/>
                    <a:pt x="36004" y="1072"/>
                  </a:cubicBezTo>
                  <a:lnTo>
                    <a:pt x="36004" y="1072"/>
                  </a:lnTo>
                  <a:cubicBezTo>
                    <a:pt x="43914" y="1996"/>
                    <a:pt x="51504" y="5064"/>
                    <a:pt x="57369" y="9710"/>
                  </a:cubicBezTo>
                  <a:lnTo>
                    <a:pt x="57369" y="9710"/>
                  </a:lnTo>
                  <a:cubicBezTo>
                    <a:pt x="58379" y="10498"/>
                    <a:pt x="59377" y="11361"/>
                    <a:pt x="60338" y="12186"/>
                  </a:cubicBezTo>
                  <a:lnTo>
                    <a:pt x="60338" y="12186"/>
                  </a:lnTo>
                  <a:cubicBezTo>
                    <a:pt x="64207" y="15525"/>
                    <a:pt x="68212" y="18975"/>
                    <a:pt x="74434" y="19813"/>
                  </a:cubicBezTo>
                  <a:lnTo>
                    <a:pt x="74434" y="19813"/>
                  </a:lnTo>
                  <a:cubicBezTo>
                    <a:pt x="77601" y="20244"/>
                    <a:pt x="80952" y="19912"/>
                    <a:pt x="84377" y="18827"/>
                  </a:cubicBezTo>
                  <a:lnTo>
                    <a:pt x="84377" y="18827"/>
                  </a:lnTo>
                  <a:cubicBezTo>
                    <a:pt x="87273" y="17903"/>
                    <a:pt x="90144" y="16462"/>
                    <a:pt x="92670" y="14650"/>
                  </a:cubicBezTo>
                  <a:lnTo>
                    <a:pt x="92670" y="14650"/>
                  </a:lnTo>
                  <a:cubicBezTo>
                    <a:pt x="94506" y="13332"/>
                    <a:pt x="96181" y="11878"/>
                    <a:pt x="97808" y="10474"/>
                  </a:cubicBezTo>
                  <a:lnTo>
                    <a:pt x="97808" y="10474"/>
                  </a:lnTo>
                  <a:cubicBezTo>
                    <a:pt x="100247" y="8342"/>
                    <a:pt x="102786" y="6149"/>
                    <a:pt x="105927" y="4374"/>
                  </a:cubicBezTo>
                  <a:lnTo>
                    <a:pt x="105927" y="4374"/>
                  </a:lnTo>
                  <a:cubicBezTo>
                    <a:pt x="108959" y="2662"/>
                    <a:pt x="112606" y="1368"/>
                    <a:pt x="116512" y="579"/>
                  </a:cubicBezTo>
                  <a:lnTo>
                    <a:pt x="116512" y="579"/>
                  </a:lnTo>
                  <a:lnTo>
                    <a:pt x="116512" y="518"/>
                  </a:lnTo>
                  <a:cubicBezTo>
                    <a:pt x="116351" y="555"/>
                    <a:pt x="116204" y="579"/>
                    <a:pt x="116056" y="61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8"/>
            <p:cNvSpPr/>
            <p:nvPr/>
          </p:nvSpPr>
          <p:spPr>
            <a:xfrm>
              <a:off x="2885425" y="4285375"/>
              <a:ext cx="2979025" cy="545250"/>
            </a:xfrm>
            <a:custGeom>
              <a:rect b="b" l="l" r="r" t="t"/>
              <a:pathLst>
                <a:path extrusionOk="0" h="21810" w="119161">
                  <a:moveTo>
                    <a:pt x="17189" y="3660"/>
                  </a:moveTo>
                  <a:cubicBezTo>
                    <a:pt x="16314" y="4092"/>
                    <a:pt x="15488" y="4560"/>
                    <a:pt x="14749" y="5077"/>
                  </a:cubicBezTo>
                  <a:lnTo>
                    <a:pt x="14749" y="5077"/>
                  </a:lnTo>
                  <a:cubicBezTo>
                    <a:pt x="11373" y="7394"/>
                    <a:pt x="9389" y="10425"/>
                    <a:pt x="7479" y="13357"/>
                  </a:cubicBezTo>
                  <a:lnTo>
                    <a:pt x="7479" y="13357"/>
                  </a:lnTo>
                  <a:cubicBezTo>
                    <a:pt x="6826" y="14343"/>
                    <a:pt x="6161" y="15366"/>
                    <a:pt x="5446" y="16351"/>
                  </a:cubicBezTo>
                  <a:lnTo>
                    <a:pt x="5446" y="16351"/>
                  </a:lnTo>
                  <a:cubicBezTo>
                    <a:pt x="4424" y="17768"/>
                    <a:pt x="3450" y="18890"/>
                    <a:pt x="2378" y="19900"/>
                  </a:cubicBezTo>
                  <a:lnTo>
                    <a:pt x="2378" y="19900"/>
                  </a:lnTo>
                  <a:cubicBezTo>
                    <a:pt x="1651" y="20565"/>
                    <a:pt x="851" y="21206"/>
                    <a:pt x="0" y="21810"/>
                  </a:cubicBezTo>
                  <a:lnTo>
                    <a:pt x="0" y="21810"/>
                  </a:lnTo>
                  <a:lnTo>
                    <a:pt x="87" y="21810"/>
                  </a:lnTo>
                  <a:cubicBezTo>
                    <a:pt x="924" y="21218"/>
                    <a:pt x="1713" y="20590"/>
                    <a:pt x="2428" y="19912"/>
                  </a:cubicBezTo>
                  <a:lnTo>
                    <a:pt x="2428" y="19912"/>
                  </a:lnTo>
                  <a:cubicBezTo>
                    <a:pt x="3500" y="18914"/>
                    <a:pt x="4485" y="17793"/>
                    <a:pt x="5508" y="16376"/>
                  </a:cubicBezTo>
                  <a:lnTo>
                    <a:pt x="5508" y="16376"/>
                  </a:lnTo>
                  <a:cubicBezTo>
                    <a:pt x="6223" y="15390"/>
                    <a:pt x="6888" y="14368"/>
                    <a:pt x="7541" y="13370"/>
                  </a:cubicBezTo>
                  <a:lnTo>
                    <a:pt x="7541" y="13370"/>
                  </a:lnTo>
                  <a:cubicBezTo>
                    <a:pt x="9451" y="10449"/>
                    <a:pt x="11422" y="7418"/>
                    <a:pt x="14798" y="5102"/>
                  </a:cubicBezTo>
                  <a:lnTo>
                    <a:pt x="14798" y="5102"/>
                  </a:lnTo>
                  <a:cubicBezTo>
                    <a:pt x="15538" y="4597"/>
                    <a:pt x="16351" y="4116"/>
                    <a:pt x="17226" y="3697"/>
                  </a:cubicBezTo>
                  <a:lnTo>
                    <a:pt x="17226" y="3697"/>
                  </a:lnTo>
                  <a:cubicBezTo>
                    <a:pt x="22795" y="962"/>
                    <a:pt x="30681" y="1"/>
                    <a:pt x="38295" y="1147"/>
                  </a:cubicBezTo>
                  <a:lnTo>
                    <a:pt x="38295" y="1147"/>
                  </a:lnTo>
                  <a:cubicBezTo>
                    <a:pt x="46033" y="2305"/>
                    <a:pt x="53414" y="5496"/>
                    <a:pt x="59106" y="10141"/>
                  </a:cubicBezTo>
                  <a:lnTo>
                    <a:pt x="59106" y="10141"/>
                  </a:lnTo>
                  <a:cubicBezTo>
                    <a:pt x="60104" y="10967"/>
                    <a:pt x="61102" y="11854"/>
                    <a:pt x="62063" y="12704"/>
                  </a:cubicBezTo>
                  <a:lnTo>
                    <a:pt x="62063" y="12704"/>
                  </a:lnTo>
                  <a:cubicBezTo>
                    <a:pt x="62408" y="13012"/>
                    <a:pt x="62753" y="13320"/>
                    <a:pt x="63111" y="13628"/>
                  </a:cubicBezTo>
                  <a:lnTo>
                    <a:pt x="63111" y="13628"/>
                  </a:lnTo>
                  <a:cubicBezTo>
                    <a:pt x="66240" y="16388"/>
                    <a:pt x="70072" y="19419"/>
                    <a:pt x="75802" y="20454"/>
                  </a:cubicBezTo>
                  <a:lnTo>
                    <a:pt x="75802" y="20454"/>
                  </a:lnTo>
                  <a:cubicBezTo>
                    <a:pt x="78007" y="20849"/>
                    <a:pt x="80459" y="20762"/>
                    <a:pt x="82726" y="20220"/>
                  </a:cubicBezTo>
                  <a:lnTo>
                    <a:pt x="82726" y="20220"/>
                  </a:lnTo>
                  <a:cubicBezTo>
                    <a:pt x="84747" y="19727"/>
                    <a:pt x="86570" y="18976"/>
                    <a:pt x="88677" y="18002"/>
                  </a:cubicBezTo>
                  <a:lnTo>
                    <a:pt x="88677" y="18002"/>
                  </a:lnTo>
                  <a:cubicBezTo>
                    <a:pt x="88875" y="17904"/>
                    <a:pt x="89072" y="17805"/>
                    <a:pt x="89281" y="17719"/>
                  </a:cubicBezTo>
                  <a:lnTo>
                    <a:pt x="89281" y="17719"/>
                  </a:lnTo>
                  <a:cubicBezTo>
                    <a:pt x="90994" y="16918"/>
                    <a:pt x="92768" y="16080"/>
                    <a:pt x="94493" y="15464"/>
                  </a:cubicBezTo>
                  <a:lnTo>
                    <a:pt x="94493" y="15464"/>
                  </a:lnTo>
                  <a:cubicBezTo>
                    <a:pt x="95011" y="15279"/>
                    <a:pt x="95528" y="15132"/>
                    <a:pt x="96033" y="14984"/>
                  </a:cubicBezTo>
                  <a:lnTo>
                    <a:pt x="96033" y="14984"/>
                  </a:lnTo>
                  <a:cubicBezTo>
                    <a:pt x="96760" y="14762"/>
                    <a:pt x="97463" y="14565"/>
                    <a:pt x="98017" y="14281"/>
                  </a:cubicBezTo>
                  <a:lnTo>
                    <a:pt x="98017" y="14281"/>
                  </a:lnTo>
                  <a:cubicBezTo>
                    <a:pt x="100703" y="12963"/>
                    <a:pt x="102712" y="11152"/>
                    <a:pt x="104646" y="9414"/>
                  </a:cubicBezTo>
                  <a:lnTo>
                    <a:pt x="104646" y="9414"/>
                  </a:lnTo>
                  <a:cubicBezTo>
                    <a:pt x="106445" y="7800"/>
                    <a:pt x="108305" y="6137"/>
                    <a:pt x="110683" y="4843"/>
                  </a:cubicBezTo>
                  <a:lnTo>
                    <a:pt x="110683" y="4843"/>
                  </a:lnTo>
                  <a:cubicBezTo>
                    <a:pt x="113197" y="3475"/>
                    <a:pt x="116080" y="2428"/>
                    <a:pt x="119161" y="1701"/>
                  </a:cubicBezTo>
                  <a:lnTo>
                    <a:pt x="119161" y="1701"/>
                  </a:lnTo>
                  <a:lnTo>
                    <a:pt x="119161" y="1677"/>
                  </a:lnTo>
                  <a:cubicBezTo>
                    <a:pt x="116031" y="2404"/>
                    <a:pt x="113098" y="3475"/>
                    <a:pt x="110634" y="4806"/>
                  </a:cubicBezTo>
                  <a:lnTo>
                    <a:pt x="110634" y="4806"/>
                  </a:lnTo>
                  <a:cubicBezTo>
                    <a:pt x="108256" y="6100"/>
                    <a:pt x="106396" y="7776"/>
                    <a:pt x="104597" y="9390"/>
                  </a:cubicBezTo>
                  <a:lnTo>
                    <a:pt x="104597" y="9390"/>
                  </a:lnTo>
                  <a:cubicBezTo>
                    <a:pt x="102662" y="11127"/>
                    <a:pt x="100654" y="12926"/>
                    <a:pt x="97980" y="14257"/>
                  </a:cubicBezTo>
                  <a:lnTo>
                    <a:pt x="97980" y="14257"/>
                  </a:lnTo>
                  <a:cubicBezTo>
                    <a:pt x="97426" y="14528"/>
                    <a:pt x="96736" y="14725"/>
                    <a:pt x="96009" y="14947"/>
                  </a:cubicBezTo>
                  <a:lnTo>
                    <a:pt x="96009" y="14947"/>
                  </a:lnTo>
                  <a:cubicBezTo>
                    <a:pt x="95503" y="15095"/>
                    <a:pt x="94986" y="15242"/>
                    <a:pt x="94456" y="15427"/>
                  </a:cubicBezTo>
                  <a:lnTo>
                    <a:pt x="94456" y="15427"/>
                  </a:lnTo>
                  <a:cubicBezTo>
                    <a:pt x="92731" y="16043"/>
                    <a:pt x="90957" y="16881"/>
                    <a:pt x="89244" y="17682"/>
                  </a:cubicBezTo>
                  <a:lnTo>
                    <a:pt x="89244" y="17682"/>
                  </a:lnTo>
                  <a:cubicBezTo>
                    <a:pt x="89035" y="17781"/>
                    <a:pt x="88838" y="17867"/>
                    <a:pt x="88640" y="17965"/>
                  </a:cubicBezTo>
                  <a:lnTo>
                    <a:pt x="88640" y="17965"/>
                  </a:lnTo>
                  <a:cubicBezTo>
                    <a:pt x="86534" y="18939"/>
                    <a:pt x="84722" y="19690"/>
                    <a:pt x="82714" y="20183"/>
                  </a:cubicBezTo>
                  <a:lnTo>
                    <a:pt x="82714" y="20183"/>
                  </a:lnTo>
                  <a:cubicBezTo>
                    <a:pt x="80447" y="20725"/>
                    <a:pt x="78007" y="20799"/>
                    <a:pt x="75826" y="20417"/>
                  </a:cubicBezTo>
                  <a:lnTo>
                    <a:pt x="75826" y="20417"/>
                  </a:lnTo>
                  <a:cubicBezTo>
                    <a:pt x="70109" y="19382"/>
                    <a:pt x="66289" y="16364"/>
                    <a:pt x="63160" y="13604"/>
                  </a:cubicBezTo>
                  <a:lnTo>
                    <a:pt x="63160" y="13604"/>
                  </a:lnTo>
                  <a:cubicBezTo>
                    <a:pt x="62815" y="13296"/>
                    <a:pt x="62457" y="12988"/>
                    <a:pt x="62112" y="12680"/>
                  </a:cubicBezTo>
                  <a:lnTo>
                    <a:pt x="62112" y="12680"/>
                  </a:lnTo>
                  <a:cubicBezTo>
                    <a:pt x="61151" y="11829"/>
                    <a:pt x="60153" y="10942"/>
                    <a:pt x="59155" y="10117"/>
                  </a:cubicBezTo>
                  <a:lnTo>
                    <a:pt x="59155" y="10117"/>
                  </a:lnTo>
                  <a:cubicBezTo>
                    <a:pt x="53463" y="5472"/>
                    <a:pt x="46058" y="2268"/>
                    <a:pt x="38308" y="1110"/>
                  </a:cubicBezTo>
                  <a:lnTo>
                    <a:pt x="38308" y="1110"/>
                  </a:lnTo>
                  <a:cubicBezTo>
                    <a:pt x="36188" y="789"/>
                    <a:pt x="34032" y="629"/>
                    <a:pt x="31925" y="629"/>
                  </a:cubicBezTo>
                  <a:lnTo>
                    <a:pt x="31925" y="629"/>
                  </a:lnTo>
                  <a:cubicBezTo>
                    <a:pt x="26454" y="629"/>
                    <a:pt x="21218" y="1677"/>
                    <a:pt x="17189" y="366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8"/>
            <p:cNvSpPr/>
            <p:nvPr/>
          </p:nvSpPr>
          <p:spPr>
            <a:xfrm>
              <a:off x="2808400" y="4275825"/>
              <a:ext cx="3056050" cy="554800"/>
            </a:xfrm>
            <a:custGeom>
              <a:rect b="b" l="l" r="r" t="t"/>
              <a:pathLst>
                <a:path extrusionOk="0" h="22192" w="122242">
                  <a:moveTo>
                    <a:pt x="30114" y="752"/>
                  </a:moveTo>
                  <a:cubicBezTo>
                    <a:pt x="26295" y="1036"/>
                    <a:pt x="22882" y="1837"/>
                    <a:pt x="19962" y="3131"/>
                  </a:cubicBezTo>
                  <a:lnTo>
                    <a:pt x="19962" y="3131"/>
                  </a:lnTo>
                  <a:cubicBezTo>
                    <a:pt x="19062" y="3525"/>
                    <a:pt x="18212" y="3981"/>
                    <a:pt x="17436" y="4461"/>
                  </a:cubicBezTo>
                  <a:lnTo>
                    <a:pt x="17436" y="4461"/>
                  </a:lnTo>
                  <a:cubicBezTo>
                    <a:pt x="13838" y="6741"/>
                    <a:pt x="11657" y="9833"/>
                    <a:pt x="9562" y="12815"/>
                  </a:cubicBezTo>
                  <a:lnTo>
                    <a:pt x="9562" y="12815"/>
                  </a:lnTo>
                  <a:cubicBezTo>
                    <a:pt x="8922" y="13739"/>
                    <a:pt x="8244" y="14688"/>
                    <a:pt x="7542" y="15600"/>
                  </a:cubicBezTo>
                  <a:lnTo>
                    <a:pt x="7542" y="15600"/>
                  </a:lnTo>
                  <a:cubicBezTo>
                    <a:pt x="6470" y="17017"/>
                    <a:pt x="5447" y="18138"/>
                    <a:pt x="4338" y="19124"/>
                  </a:cubicBezTo>
                  <a:lnTo>
                    <a:pt x="4338" y="19124"/>
                  </a:lnTo>
                  <a:cubicBezTo>
                    <a:pt x="3069" y="20270"/>
                    <a:pt x="1627" y="21292"/>
                    <a:pt x="1" y="22192"/>
                  </a:cubicBezTo>
                  <a:lnTo>
                    <a:pt x="1" y="22192"/>
                  </a:lnTo>
                  <a:lnTo>
                    <a:pt x="100" y="22192"/>
                  </a:lnTo>
                  <a:cubicBezTo>
                    <a:pt x="1701" y="21292"/>
                    <a:pt x="3131" y="20282"/>
                    <a:pt x="4387" y="19148"/>
                  </a:cubicBezTo>
                  <a:lnTo>
                    <a:pt x="4387" y="19148"/>
                  </a:lnTo>
                  <a:cubicBezTo>
                    <a:pt x="5496" y="18150"/>
                    <a:pt x="6519" y="17029"/>
                    <a:pt x="7603" y="15612"/>
                  </a:cubicBezTo>
                  <a:lnTo>
                    <a:pt x="7603" y="15612"/>
                  </a:lnTo>
                  <a:cubicBezTo>
                    <a:pt x="8306" y="14700"/>
                    <a:pt x="8971" y="13752"/>
                    <a:pt x="9624" y="12827"/>
                  </a:cubicBezTo>
                  <a:lnTo>
                    <a:pt x="9624" y="12827"/>
                  </a:lnTo>
                  <a:cubicBezTo>
                    <a:pt x="11719" y="9846"/>
                    <a:pt x="13887" y="6765"/>
                    <a:pt x="17473" y="4498"/>
                  </a:cubicBezTo>
                  <a:lnTo>
                    <a:pt x="17473" y="4498"/>
                  </a:lnTo>
                  <a:cubicBezTo>
                    <a:pt x="18249" y="4005"/>
                    <a:pt x="19099" y="3562"/>
                    <a:pt x="19999" y="3167"/>
                  </a:cubicBezTo>
                  <a:lnTo>
                    <a:pt x="19999" y="3167"/>
                  </a:lnTo>
                  <a:cubicBezTo>
                    <a:pt x="25691" y="642"/>
                    <a:pt x="33343" y="1"/>
                    <a:pt x="41007" y="1418"/>
                  </a:cubicBezTo>
                  <a:lnTo>
                    <a:pt x="41007" y="1418"/>
                  </a:lnTo>
                  <a:cubicBezTo>
                    <a:pt x="48572" y="2822"/>
                    <a:pt x="55768" y="6149"/>
                    <a:pt x="61263" y="10794"/>
                  </a:cubicBezTo>
                  <a:lnTo>
                    <a:pt x="61263" y="10794"/>
                  </a:lnTo>
                  <a:cubicBezTo>
                    <a:pt x="62273" y="11645"/>
                    <a:pt x="63271" y="12569"/>
                    <a:pt x="64232" y="13456"/>
                  </a:cubicBezTo>
                  <a:lnTo>
                    <a:pt x="64232" y="13456"/>
                  </a:lnTo>
                  <a:cubicBezTo>
                    <a:pt x="64553" y="13739"/>
                    <a:pt x="64861" y="14035"/>
                    <a:pt x="65181" y="14318"/>
                  </a:cubicBezTo>
                  <a:lnTo>
                    <a:pt x="65181" y="14318"/>
                  </a:lnTo>
                  <a:cubicBezTo>
                    <a:pt x="68397" y="17251"/>
                    <a:pt x="72130" y="20122"/>
                    <a:pt x="77613" y="21292"/>
                  </a:cubicBezTo>
                  <a:lnTo>
                    <a:pt x="77613" y="21292"/>
                  </a:lnTo>
                  <a:cubicBezTo>
                    <a:pt x="80176" y="21847"/>
                    <a:pt x="83244" y="21674"/>
                    <a:pt x="85832" y="20836"/>
                  </a:cubicBezTo>
                  <a:lnTo>
                    <a:pt x="85832" y="20836"/>
                  </a:lnTo>
                  <a:cubicBezTo>
                    <a:pt x="88013" y="20134"/>
                    <a:pt x="89836" y="19136"/>
                    <a:pt x="91746" y="18076"/>
                  </a:cubicBezTo>
                  <a:lnTo>
                    <a:pt x="91746" y="18076"/>
                  </a:lnTo>
                  <a:cubicBezTo>
                    <a:pt x="91968" y="17953"/>
                    <a:pt x="92190" y="17830"/>
                    <a:pt x="92424" y="17707"/>
                  </a:cubicBezTo>
                  <a:lnTo>
                    <a:pt x="92424" y="17707"/>
                  </a:lnTo>
                  <a:cubicBezTo>
                    <a:pt x="94186" y="16746"/>
                    <a:pt x="96823" y="15378"/>
                    <a:pt x="99447" y="14762"/>
                  </a:cubicBezTo>
                  <a:lnTo>
                    <a:pt x="99447" y="14762"/>
                  </a:lnTo>
                  <a:cubicBezTo>
                    <a:pt x="101036" y="14380"/>
                    <a:pt x="102429" y="14257"/>
                    <a:pt x="103649" y="14146"/>
                  </a:cubicBezTo>
                  <a:lnTo>
                    <a:pt x="103649" y="14146"/>
                  </a:lnTo>
                  <a:lnTo>
                    <a:pt x="103796" y="14134"/>
                  </a:lnTo>
                  <a:lnTo>
                    <a:pt x="103809" y="14121"/>
                  </a:lnTo>
                  <a:cubicBezTo>
                    <a:pt x="105484" y="13012"/>
                    <a:pt x="107012" y="11792"/>
                    <a:pt x="108491" y="10610"/>
                  </a:cubicBezTo>
                  <a:lnTo>
                    <a:pt x="108491" y="10610"/>
                  </a:lnTo>
                  <a:cubicBezTo>
                    <a:pt x="110721" y="8835"/>
                    <a:pt x="113037" y="6987"/>
                    <a:pt x="115871" y="5521"/>
                  </a:cubicBezTo>
                  <a:lnTo>
                    <a:pt x="115871" y="5521"/>
                  </a:lnTo>
                  <a:cubicBezTo>
                    <a:pt x="117794" y="4523"/>
                    <a:pt x="119950" y="3710"/>
                    <a:pt x="122242" y="3094"/>
                  </a:cubicBezTo>
                  <a:lnTo>
                    <a:pt x="122242" y="3094"/>
                  </a:lnTo>
                  <a:lnTo>
                    <a:pt x="122242" y="3057"/>
                  </a:lnTo>
                  <a:cubicBezTo>
                    <a:pt x="119901" y="3685"/>
                    <a:pt x="117732" y="4498"/>
                    <a:pt x="115834" y="5484"/>
                  </a:cubicBezTo>
                  <a:lnTo>
                    <a:pt x="115834" y="5484"/>
                  </a:lnTo>
                  <a:cubicBezTo>
                    <a:pt x="112988" y="6962"/>
                    <a:pt x="110672" y="8811"/>
                    <a:pt x="108442" y="10585"/>
                  </a:cubicBezTo>
                  <a:lnTo>
                    <a:pt x="108442" y="10585"/>
                  </a:lnTo>
                  <a:cubicBezTo>
                    <a:pt x="106963" y="11768"/>
                    <a:pt x="105435" y="12988"/>
                    <a:pt x="103772" y="14097"/>
                  </a:cubicBezTo>
                  <a:lnTo>
                    <a:pt x="103772" y="14097"/>
                  </a:lnTo>
                  <a:lnTo>
                    <a:pt x="103636" y="14109"/>
                  </a:lnTo>
                  <a:cubicBezTo>
                    <a:pt x="102416" y="14220"/>
                    <a:pt x="101024" y="14343"/>
                    <a:pt x="99435" y="14725"/>
                  </a:cubicBezTo>
                  <a:lnTo>
                    <a:pt x="99435" y="14725"/>
                  </a:lnTo>
                  <a:cubicBezTo>
                    <a:pt x="96798" y="15341"/>
                    <a:pt x="94149" y="16709"/>
                    <a:pt x="92374" y="17682"/>
                  </a:cubicBezTo>
                  <a:lnTo>
                    <a:pt x="92374" y="17682"/>
                  </a:lnTo>
                  <a:cubicBezTo>
                    <a:pt x="92153" y="17805"/>
                    <a:pt x="91931" y="17929"/>
                    <a:pt x="91709" y="18052"/>
                  </a:cubicBezTo>
                  <a:lnTo>
                    <a:pt x="91709" y="18052"/>
                  </a:lnTo>
                  <a:cubicBezTo>
                    <a:pt x="89787" y="19099"/>
                    <a:pt x="87976" y="20097"/>
                    <a:pt x="85807" y="20799"/>
                  </a:cubicBezTo>
                  <a:lnTo>
                    <a:pt x="85807" y="20799"/>
                  </a:lnTo>
                  <a:cubicBezTo>
                    <a:pt x="83232" y="21637"/>
                    <a:pt x="80176" y="21797"/>
                    <a:pt x="77638" y="21255"/>
                  </a:cubicBezTo>
                  <a:lnTo>
                    <a:pt x="77638" y="21255"/>
                  </a:lnTo>
                  <a:cubicBezTo>
                    <a:pt x="72167" y="20085"/>
                    <a:pt x="68446" y="17226"/>
                    <a:pt x="65230" y="14294"/>
                  </a:cubicBezTo>
                  <a:lnTo>
                    <a:pt x="65230" y="14294"/>
                  </a:lnTo>
                  <a:cubicBezTo>
                    <a:pt x="64910" y="14010"/>
                    <a:pt x="64602" y="13715"/>
                    <a:pt x="64294" y="13431"/>
                  </a:cubicBezTo>
                  <a:lnTo>
                    <a:pt x="64294" y="13431"/>
                  </a:lnTo>
                  <a:cubicBezTo>
                    <a:pt x="63321" y="12544"/>
                    <a:pt x="62323" y="11620"/>
                    <a:pt x="61312" y="10770"/>
                  </a:cubicBezTo>
                  <a:lnTo>
                    <a:pt x="61312" y="10770"/>
                  </a:lnTo>
                  <a:cubicBezTo>
                    <a:pt x="55805" y="6112"/>
                    <a:pt x="48609" y="2786"/>
                    <a:pt x="41031" y="1381"/>
                  </a:cubicBezTo>
                  <a:lnTo>
                    <a:pt x="41031" y="1381"/>
                  </a:lnTo>
                  <a:cubicBezTo>
                    <a:pt x="38407" y="900"/>
                    <a:pt x="35696" y="654"/>
                    <a:pt x="33059" y="654"/>
                  </a:cubicBezTo>
                  <a:lnTo>
                    <a:pt x="33059" y="654"/>
                  </a:lnTo>
                  <a:cubicBezTo>
                    <a:pt x="32061" y="654"/>
                    <a:pt x="31076" y="691"/>
                    <a:pt x="30114" y="75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8"/>
            <p:cNvSpPr/>
            <p:nvPr/>
          </p:nvSpPr>
          <p:spPr>
            <a:xfrm>
              <a:off x="2716300" y="4266600"/>
              <a:ext cx="3148150" cy="571125"/>
            </a:xfrm>
            <a:custGeom>
              <a:rect b="b" l="l" r="r" t="t"/>
              <a:pathLst>
                <a:path extrusionOk="0" h="22845" w="125926">
                  <a:moveTo>
                    <a:pt x="33589" y="604"/>
                  </a:moveTo>
                  <a:cubicBezTo>
                    <a:pt x="29782" y="727"/>
                    <a:pt x="26332" y="1393"/>
                    <a:pt x="23338" y="2588"/>
                  </a:cubicBezTo>
                  <a:lnTo>
                    <a:pt x="23338" y="2588"/>
                  </a:lnTo>
                  <a:cubicBezTo>
                    <a:pt x="22414" y="2957"/>
                    <a:pt x="21526" y="3376"/>
                    <a:pt x="20713" y="3845"/>
                  </a:cubicBezTo>
                  <a:lnTo>
                    <a:pt x="20713" y="3845"/>
                  </a:lnTo>
                  <a:cubicBezTo>
                    <a:pt x="16894" y="6062"/>
                    <a:pt x="14528" y="9217"/>
                    <a:pt x="12224" y="12260"/>
                  </a:cubicBezTo>
                  <a:lnTo>
                    <a:pt x="12224" y="12260"/>
                  </a:lnTo>
                  <a:cubicBezTo>
                    <a:pt x="11595" y="13110"/>
                    <a:pt x="10930" y="13985"/>
                    <a:pt x="10252" y="14835"/>
                  </a:cubicBezTo>
                  <a:lnTo>
                    <a:pt x="10252" y="14835"/>
                  </a:lnTo>
                  <a:cubicBezTo>
                    <a:pt x="9106" y="16240"/>
                    <a:pt x="8047" y="17361"/>
                    <a:pt x="6901" y="18347"/>
                  </a:cubicBezTo>
                  <a:lnTo>
                    <a:pt x="6901" y="18347"/>
                  </a:lnTo>
                  <a:cubicBezTo>
                    <a:pt x="4979" y="20010"/>
                    <a:pt x="2625" y="21452"/>
                    <a:pt x="1" y="22561"/>
                  </a:cubicBezTo>
                  <a:lnTo>
                    <a:pt x="1" y="22561"/>
                  </a:lnTo>
                  <a:lnTo>
                    <a:pt x="112" y="22561"/>
                  </a:lnTo>
                  <a:cubicBezTo>
                    <a:pt x="2712" y="21452"/>
                    <a:pt x="5053" y="20023"/>
                    <a:pt x="6962" y="18371"/>
                  </a:cubicBezTo>
                  <a:lnTo>
                    <a:pt x="6962" y="18371"/>
                  </a:lnTo>
                  <a:cubicBezTo>
                    <a:pt x="8108" y="17386"/>
                    <a:pt x="9168" y="16264"/>
                    <a:pt x="10302" y="14848"/>
                  </a:cubicBezTo>
                  <a:lnTo>
                    <a:pt x="10302" y="14848"/>
                  </a:lnTo>
                  <a:cubicBezTo>
                    <a:pt x="10992" y="14010"/>
                    <a:pt x="11645" y="13135"/>
                    <a:pt x="12285" y="12285"/>
                  </a:cubicBezTo>
                  <a:lnTo>
                    <a:pt x="12285" y="12285"/>
                  </a:lnTo>
                  <a:cubicBezTo>
                    <a:pt x="14577" y="9241"/>
                    <a:pt x="16955" y="6087"/>
                    <a:pt x="20762" y="3881"/>
                  </a:cubicBezTo>
                  <a:lnTo>
                    <a:pt x="20762" y="3881"/>
                  </a:lnTo>
                  <a:cubicBezTo>
                    <a:pt x="21576" y="3413"/>
                    <a:pt x="22450" y="2982"/>
                    <a:pt x="23375" y="2625"/>
                  </a:cubicBezTo>
                  <a:lnTo>
                    <a:pt x="23375" y="2625"/>
                  </a:lnTo>
                  <a:cubicBezTo>
                    <a:pt x="29092" y="345"/>
                    <a:pt x="36731" y="0"/>
                    <a:pt x="44333" y="1688"/>
                  </a:cubicBezTo>
                  <a:lnTo>
                    <a:pt x="44333" y="1688"/>
                  </a:lnTo>
                  <a:cubicBezTo>
                    <a:pt x="51714" y="3327"/>
                    <a:pt x="58712" y="6789"/>
                    <a:pt x="64023" y="11422"/>
                  </a:cubicBezTo>
                  <a:lnTo>
                    <a:pt x="64023" y="11422"/>
                  </a:lnTo>
                  <a:cubicBezTo>
                    <a:pt x="65046" y="12322"/>
                    <a:pt x="66044" y="13270"/>
                    <a:pt x="67017" y="14194"/>
                  </a:cubicBezTo>
                  <a:lnTo>
                    <a:pt x="67017" y="14194"/>
                  </a:lnTo>
                  <a:cubicBezTo>
                    <a:pt x="67288" y="14453"/>
                    <a:pt x="67571" y="14724"/>
                    <a:pt x="67855" y="14983"/>
                  </a:cubicBezTo>
                  <a:lnTo>
                    <a:pt x="67855" y="14983"/>
                  </a:lnTo>
                  <a:cubicBezTo>
                    <a:pt x="70960" y="17916"/>
                    <a:pt x="74582" y="20811"/>
                    <a:pt x="80028" y="22129"/>
                  </a:cubicBezTo>
                  <a:lnTo>
                    <a:pt x="80028" y="22129"/>
                  </a:lnTo>
                  <a:cubicBezTo>
                    <a:pt x="82973" y="22844"/>
                    <a:pt x="86620" y="22585"/>
                    <a:pt x="89540" y="21452"/>
                  </a:cubicBezTo>
                  <a:lnTo>
                    <a:pt x="89540" y="21452"/>
                  </a:lnTo>
                  <a:cubicBezTo>
                    <a:pt x="91697" y="20614"/>
                    <a:pt x="93434" y="19517"/>
                    <a:pt x="95270" y="18347"/>
                  </a:cubicBezTo>
                  <a:lnTo>
                    <a:pt x="95270" y="18347"/>
                  </a:lnTo>
                  <a:cubicBezTo>
                    <a:pt x="95763" y="18039"/>
                    <a:pt x="96256" y="17731"/>
                    <a:pt x="96773" y="17410"/>
                  </a:cubicBezTo>
                  <a:lnTo>
                    <a:pt x="96773" y="17410"/>
                  </a:lnTo>
                  <a:cubicBezTo>
                    <a:pt x="99755" y="15562"/>
                    <a:pt x="102527" y="14429"/>
                    <a:pt x="105016" y="14047"/>
                  </a:cubicBezTo>
                  <a:lnTo>
                    <a:pt x="105016" y="14047"/>
                  </a:lnTo>
                  <a:cubicBezTo>
                    <a:pt x="107025" y="13726"/>
                    <a:pt x="108737" y="13837"/>
                    <a:pt x="110179" y="13960"/>
                  </a:cubicBezTo>
                  <a:lnTo>
                    <a:pt x="110179" y="13960"/>
                  </a:lnTo>
                  <a:lnTo>
                    <a:pt x="110191" y="13960"/>
                  </a:lnTo>
                  <a:lnTo>
                    <a:pt x="110203" y="13948"/>
                  </a:lnTo>
                  <a:cubicBezTo>
                    <a:pt x="111793" y="12950"/>
                    <a:pt x="113247" y="11853"/>
                    <a:pt x="114651" y="10781"/>
                  </a:cubicBezTo>
                  <a:lnTo>
                    <a:pt x="114651" y="10781"/>
                  </a:lnTo>
                  <a:cubicBezTo>
                    <a:pt x="116783" y="9167"/>
                    <a:pt x="118976" y="7504"/>
                    <a:pt x="121662" y="6173"/>
                  </a:cubicBezTo>
                  <a:lnTo>
                    <a:pt x="121662" y="6173"/>
                  </a:lnTo>
                  <a:cubicBezTo>
                    <a:pt x="122981" y="5533"/>
                    <a:pt x="124410" y="4966"/>
                    <a:pt x="125926" y="4510"/>
                  </a:cubicBezTo>
                  <a:lnTo>
                    <a:pt x="125926" y="4510"/>
                  </a:lnTo>
                  <a:lnTo>
                    <a:pt x="125926" y="4473"/>
                  </a:lnTo>
                  <a:cubicBezTo>
                    <a:pt x="124385" y="4941"/>
                    <a:pt x="122931" y="5496"/>
                    <a:pt x="121625" y="6149"/>
                  </a:cubicBezTo>
                  <a:lnTo>
                    <a:pt x="121625" y="6149"/>
                  </a:lnTo>
                  <a:cubicBezTo>
                    <a:pt x="118927" y="7467"/>
                    <a:pt x="116734" y="9143"/>
                    <a:pt x="114602" y="10757"/>
                  </a:cubicBezTo>
                  <a:lnTo>
                    <a:pt x="114602" y="10757"/>
                  </a:lnTo>
                  <a:cubicBezTo>
                    <a:pt x="113198" y="11816"/>
                    <a:pt x="111756" y="12913"/>
                    <a:pt x="110166" y="13911"/>
                  </a:cubicBezTo>
                  <a:lnTo>
                    <a:pt x="110166" y="13911"/>
                  </a:lnTo>
                  <a:cubicBezTo>
                    <a:pt x="108725" y="13788"/>
                    <a:pt x="107012" y="13689"/>
                    <a:pt x="105004" y="13997"/>
                  </a:cubicBezTo>
                  <a:lnTo>
                    <a:pt x="105004" y="13997"/>
                  </a:lnTo>
                  <a:cubicBezTo>
                    <a:pt x="102503" y="14392"/>
                    <a:pt x="99718" y="15538"/>
                    <a:pt x="96724" y="17386"/>
                  </a:cubicBezTo>
                  <a:lnTo>
                    <a:pt x="96724" y="17386"/>
                  </a:lnTo>
                  <a:cubicBezTo>
                    <a:pt x="96219" y="17694"/>
                    <a:pt x="95713" y="18014"/>
                    <a:pt x="95221" y="18322"/>
                  </a:cubicBezTo>
                  <a:lnTo>
                    <a:pt x="95221" y="18322"/>
                  </a:lnTo>
                  <a:cubicBezTo>
                    <a:pt x="93385" y="19480"/>
                    <a:pt x="91660" y="20589"/>
                    <a:pt x="89504" y="21415"/>
                  </a:cubicBezTo>
                  <a:lnTo>
                    <a:pt x="89504" y="21415"/>
                  </a:lnTo>
                  <a:cubicBezTo>
                    <a:pt x="86596" y="22536"/>
                    <a:pt x="82973" y="22795"/>
                    <a:pt x="80053" y="22093"/>
                  </a:cubicBezTo>
                  <a:lnTo>
                    <a:pt x="80053" y="22093"/>
                  </a:lnTo>
                  <a:cubicBezTo>
                    <a:pt x="74632" y="20774"/>
                    <a:pt x="71009" y="17891"/>
                    <a:pt x="67904" y="14958"/>
                  </a:cubicBezTo>
                  <a:lnTo>
                    <a:pt x="67904" y="14958"/>
                  </a:lnTo>
                  <a:cubicBezTo>
                    <a:pt x="67621" y="14700"/>
                    <a:pt x="67350" y="14429"/>
                    <a:pt x="67066" y="14170"/>
                  </a:cubicBezTo>
                  <a:lnTo>
                    <a:pt x="67066" y="14170"/>
                  </a:lnTo>
                  <a:cubicBezTo>
                    <a:pt x="66093" y="13246"/>
                    <a:pt x="65095" y="12297"/>
                    <a:pt x="64084" y="11398"/>
                  </a:cubicBezTo>
                  <a:lnTo>
                    <a:pt x="64084" y="11398"/>
                  </a:lnTo>
                  <a:cubicBezTo>
                    <a:pt x="58762" y="6752"/>
                    <a:pt x="51751" y="3290"/>
                    <a:pt x="44346" y="1651"/>
                  </a:cubicBezTo>
                  <a:lnTo>
                    <a:pt x="44346" y="1651"/>
                  </a:lnTo>
                  <a:cubicBezTo>
                    <a:pt x="41191" y="949"/>
                    <a:pt x="37926" y="592"/>
                    <a:pt x="34833" y="592"/>
                  </a:cubicBezTo>
                  <a:lnTo>
                    <a:pt x="34833" y="592"/>
                  </a:lnTo>
                  <a:cubicBezTo>
                    <a:pt x="34415" y="592"/>
                    <a:pt x="33996" y="592"/>
                    <a:pt x="33589"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8"/>
            <p:cNvSpPr/>
            <p:nvPr/>
          </p:nvSpPr>
          <p:spPr>
            <a:xfrm>
              <a:off x="2593700" y="4256425"/>
              <a:ext cx="2092825" cy="574200"/>
            </a:xfrm>
            <a:custGeom>
              <a:rect b="b" l="l" r="r" t="t"/>
              <a:pathLst>
                <a:path extrusionOk="0" h="22968" w="83713">
                  <a:moveTo>
                    <a:pt x="27934" y="2083"/>
                  </a:moveTo>
                  <a:cubicBezTo>
                    <a:pt x="26985" y="2416"/>
                    <a:pt x="26073" y="2810"/>
                    <a:pt x="25223" y="3266"/>
                  </a:cubicBezTo>
                  <a:lnTo>
                    <a:pt x="25223" y="3266"/>
                  </a:lnTo>
                  <a:cubicBezTo>
                    <a:pt x="21169" y="5434"/>
                    <a:pt x="18582" y="8650"/>
                    <a:pt x="16093" y="11755"/>
                  </a:cubicBezTo>
                  <a:lnTo>
                    <a:pt x="16093" y="11755"/>
                  </a:lnTo>
                  <a:cubicBezTo>
                    <a:pt x="15464" y="12531"/>
                    <a:pt x="14824" y="13332"/>
                    <a:pt x="14171" y="14096"/>
                  </a:cubicBezTo>
                  <a:lnTo>
                    <a:pt x="14171" y="14096"/>
                  </a:lnTo>
                  <a:cubicBezTo>
                    <a:pt x="12975" y="15513"/>
                    <a:pt x="11866" y="16622"/>
                    <a:pt x="10696" y="17608"/>
                  </a:cubicBezTo>
                  <a:lnTo>
                    <a:pt x="10696" y="17608"/>
                  </a:lnTo>
                  <a:cubicBezTo>
                    <a:pt x="8219" y="19678"/>
                    <a:pt x="5114" y="21354"/>
                    <a:pt x="1738" y="22463"/>
                  </a:cubicBezTo>
                  <a:lnTo>
                    <a:pt x="1738" y="22463"/>
                  </a:lnTo>
                  <a:cubicBezTo>
                    <a:pt x="1172" y="22635"/>
                    <a:pt x="592" y="22808"/>
                    <a:pt x="1" y="22968"/>
                  </a:cubicBezTo>
                  <a:lnTo>
                    <a:pt x="1" y="22968"/>
                  </a:lnTo>
                  <a:lnTo>
                    <a:pt x="173" y="22968"/>
                  </a:lnTo>
                  <a:cubicBezTo>
                    <a:pt x="716" y="22820"/>
                    <a:pt x="1245" y="22660"/>
                    <a:pt x="1763" y="22500"/>
                  </a:cubicBezTo>
                  <a:lnTo>
                    <a:pt x="1763" y="22500"/>
                  </a:lnTo>
                  <a:cubicBezTo>
                    <a:pt x="5164" y="21391"/>
                    <a:pt x="8269" y="19703"/>
                    <a:pt x="10745" y="17633"/>
                  </a:cubicBezTo>
                  <a:lnTo>
                    <a:pt x="10745" y="17633"/>
                  </a:lnTo>
                  <a:cubicBezTo>
                    <a:pt x="11928" y="16647"/>
                    <a:pt x="13025" y="15526"/>
                    <a:pt x="14232" y="14121"/>
                  </a:cubicBezTo>
                  <a:lnTo>
                    <a:pt x="14232" y="14121"/>
                  </a:lnTo>
                  <a:cubicBezTo>
                    <a:pt x="14885" y="13345"/>
                    <a:pt x="15526" y="12544"/>
                    <a:pt x="16142" y="11768"/>
                  </a:cubicBezTo>
                  <a:lnTo>
                    <a:pt x="16142" y="11768"/>
                  </a:lnTo>
                  <a:cubicBezTo>
                    <a:pt x="18643" y="8663"/>
                    <a:pt x="21218" y="5459"/>
                    <a:pt x="25260" y="3290"/>
                  </a:cubicBezTo>
                  <a:lnTo>
                    <a:pt x="25260" y="3290"/>
                  </a:lnTo>
                  <a:cubicBezTo>
                    <a:pt x="26110" y="2847"/>
                    <a:pt x="27022" y="2453"/>
                    <a:pt x="27971" y="2120"/>
                  </a:cubicBezTo>
                  <a:lnTo>
                    <a:pt x="27971" y="2120"/>
                  </a:lnTo>
                  <a:cubicBezTo>
                    <a:pt x="33786" y="38"/>
                    <a:pt x="41216" y="1"/>
                    <a:pt x="48868" y="1984"/>
                  </a:cubicBezTo>
                  <a:lnTo>
                    <a:pt x="48868" y="1984"/>
                  </a:lnTo>
                  <a:cubicBezTo>
                    <a:pt x="56076" y="3870"/>
                    <a:pt x="62877" y="7455"/>
                    <a:pt x="68015" y="12100"/>
                  </a:cubicBezTo>
                  <a:lnTo>
                    <a:pt x="68015" y="12100"/>
                  </a:lnTo>
                  <a:cubicBezTo>
                    <a:pt x="69038" y="13037"/>
                    <a:pt x="70060" y="14035"/>
                    <a:pt x="71034" y="14996"/>
                  </a:cubicBezTo>
                  <a:lnTo>
                    <a:pt x="71034" y="14996"/>
                  </a:lnTo>
                  <a:cubicBezTo>
                    <a:pt x="71268" y="15230"/>
                    <a:pt x="71514" y="15464"/>
                    <a:pt x="71748" y="15698"/>
                  </a:cubicBezTo>
                  <a:lnTo>
                    <a:pt x="71748" y="15698"/>
                  </a:lnTo>
                  <a:cubicBezTo>
                    <a:pt x="74743" y="18631"/>
                    <a:pt x="78254" y="21538"/>
                    <a:pt x="83552" y="22968"/>
                  </a:cubicBezTo>
                  <a:lnTo>
                    <a:pt x="83552" y="22968"/>
                  </a:lnTo>
                  <a:lnTo>
                    <a:pt x="83713" y="22968"/>
                  </a:lnTo>
                  <a:cubicBezTo>
                    <a:pt x="83700" y="22968"/>
                    <a:pt x="83688" y="22968"/>
                    <a:pt x="83688" y="22955"/>
                  </a:cubicBezTo>
                  <a:lnTo>
                    <a:pt x="83688" y="22955"/>
                  </a:lnTo>
                  <a:cubicBezTo>
                    <a:pt x="78340" y="21538"/>
                    <a:pt x="74816" y="18618"/>
                    <a:pt x="71798" y="15673"/>
                  </a:cubicBezTo>
                  <a:lnTo>
                    <a:pt x="71798" y="15673"/>
                  </a:lnTo>
                  <a:cubicBezTo>
                    <a:pt x="71564" y="15439"/>
                    <a:pt x="71330" y="15205"/>
                    <a:pt x="71095" y="14983"/>
                  </a:cubicBezTo>
                  <a:lnTo>
                    <a:pt x="71095" y="14983"/>
                  </a:lnTo>
                  <a:cubicBezTo>
                    <a:pt x="70110" y="14010"/>
                    <a:pt x="69099" y="13012"/>
                    <a:pt x="68064" y="12076"/>
                  </a:cubicBezTo>
                  <a:lnTo>
                    <a:pt x="68064" y="12076"/>
                  </a:lnTo>
                  <a:cubicBezTo>
                    <a:pt x="62926" y="7430"/>
                    <a:pt x="56113" y="3833"/>
                    <a:pt x="48892" y="1947"/>
                  </a:cubicBezTo>
                  <a:lnTo>
                    <a:pt x="48892" y="1947"/>
                  </a:lnTo>
                  <a:cubicBezTo>
                    <a:pt x="45294" y="1011"/>
                    <a:pt x="41734" y="530"/>
                    <a:pt x="38284" y="493"/>
                  </a:cubicBezTo>
                  <a:lnTo>
                    <a:pt x="38284" y="493"/>
                  </a:lnTo>
                  <a:cubicBezTo>
                    <a:pt x="38173" y="493"/>
                    <a:pt x="38049" y="493"/>
                    <a:pt x="37926" y="493"/>
                  </a:cubicBezTo>
                  <a:lnTo>
                    <a:pt x="37926" y="493"/>
                  </a:lnTo>
                  <a:cubicBezTo>
                    <a:pt x="34254" y="493"/>
                    <a:pt x="30903" y="1023"/>
                    <a:pt x="27934" y="208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8"/>
            <p:cNvSpPr/>
            <p:nvPr/>
          </p:nvSpPr>
          <p:spPr>
            <a:xfrm>
              <a:off x="4885175" y="4405525"/>
              <a:ext cx="979275" cy="425100"/>
            </a:xfrm>
            <a:custGeom>
              <a:rect b="b" l="l" r="r" t="t"/>
              <a:pathLst>
                <a:path extrusionOk="0" h="17004" w="39171">
                  <a:moveTo>
                    <a:pt x="36977" y="875"/>
                  </a:moveTo>
                  <a:cubicBezTo>
                    <a:pt x="34439" y="2058"/>
                    <a:pt x="32345" y="3549"/>
                    <a:pt x="30324" y="4990"/>
                  </a:cubicBezTo>
                  <a:lnTo>
                    <a:pt x="30324" y="4990"/>
                  </a:lnTo>
                  <a:cubicBezTo>
                    <a:pt x="28993" y="5939"/>
                    <a:pt x="27625" y="6925"/>
                    <a:pt x="26122" y="7812"/>
                  </a:cubicBezTo>
                  <a:lnTo>
                    <a:pt x="26122" y="7812"/>
                  </a:lnTo>
                  <a:cubicBezTo>
                    <a:pt x="24483" y="7455"/>
                    <a:pt x="22487" y="7110"/>
                    <a:pt x="20134" y="7356"/>
                  </a:cubicBezTo>
                  <a:lnTo>
                    <a:pt x="20134" y="7356"/>
                  </a:lnTo>
                  <a:cubicBezTo>
                    <a:pt x="16388" y="7738"/>
                    <a:pt x="12901" y="9636"/>
                    <a:pt x="10634" y="11163"/>
                  </a:cubicBezTo>
                  <a:lnTo>
                    <a:pt x="10634" y="11163"/>
                  </a:lnTo>
                  <a:cubicBezTo>
                    <a:pt x="9932" y="11632"/>
                    <a:pt x="9254" y="12112"/>
                    <a:pt x="8589" y="12580"/>
                  </a:cubicBezTo>
                  <a:lnTo>
                    <a:pt x="8589" y="12580"/>
                  </a:lnTo>
                  <a:cubicBezTo>
                    <a:pt x="6741" y="13886"/>
                    <a:pt x="4991" y="15131"/>
                    <a:pt x="2773" y="16104"/>
                  </a:cubicBezTo>
                  <a:lnTo>
                    <a:pt x="2773" y="16104"/>
                  </a:lnTo>
                  <a:cubicBezTo>
                    <a:pt x="1911" y="16486"/>
                    <a:pt x="974" y="16782"/>
                    <a:pt x="1" y="17004"/>
                  </a:cubicBezTo>
                  <a:lnTo>
                    <a:pt x="1" y="17004"/>
                  </a:lnTo>
                  <a:lnTo>
                    <a:pt x="198" y="17004"/>
                  </a:lnTo>
                  <a:cubicBezTo>
                    <a:pt x="1110" y="16782"/>
                    <a:pt x="1997" y="16499"/>
                    <a:pt x="2810" y="16141"/>
                  </a:cubicBezTo>
                  <a:lnTo>
                    <a:pt x="2810" y="16141"/>
                  </a:lnTo>
                  <a:cubicBezTo>
                    <a:pt x="5040" y="15156"/>
                    <a:pt x="6790" y="13923"/>
                    <a:pt x="8638" y="12605"/>
                  </a:cubicBezTo>
                  <a:lnTo>
                    <a:pt x="8638" y="12605"/>
                  </a:lnTo>
                  <a:cubicBezTo>
                    <a:pt x="9303" y="12137"/>
                    <a:pt x="9981" y="11656"/>
                    <a:pt x="10683" y="11188"/>
                  </a:cubicBezTo>
                  <a:lnTo>
                    <a:pt x="10683" y="11188"/>
                  </a:lnTo>
                  <a:cubicBezTo>
                    <a:pt x="12938" y="9672"/>
                    <a:pt x="16413" y="7775"/>
                    <a:pt x="20146" y="7393"/>
                  </a:cubicBezTo>
                  <a:lnTo>
                    <a:pt x="20146" y="7393"/>
                  </a:lnTo>
                  <a:cubicBezTo>
                    <a:pt x="22500" y="7159"/>
                    <a:pt x="24483" y="7492"/>
                    <a:pt x="26122" y="7861"/>
                  </a:cubicBezTo>
                  <a:lnTo>
                    <a:pt x="26122" y="7861"/>
                  </a:lnTo>
                  <a:lnTo>
                    <a:pt x="26135" y="7861"/>
                  </a:lnTo>
                  <a:lnTo>
                    <a:pt x="26147" y="7849"/>
                  </a:lnTo>
                  <a:cubicBezTo>
                    <a:pt x="27662" y="6962"/>
                    <a:pt x="29042" y="5976"/>
                    <a:pt x="30373" y="5015"/>
                  </a:cubicBezTo>
                  <a:lnTo>
                    <a:pt x="30373" y="5015"/>
                  </a:lnTo>
                  <a:cubicBezTo>
                    <a:pt x="32394" y="3573"/>
                    <a:pt x="34476" y="2083"/>
                    <a:pt x="37014" y="912"/>
                  </a:cubicBezTo>
                  <a:lnTo>
                    <a:pt x="37014" y="912"/>
                  </a:lnTo>
                  <a:cubicBezTo>
                    <a:pt x="37704" y="592"/>
                    <a:pt x="38419" y="308"/>
                    <a:pt x="39171" y="37"/>
                  </a:cubicBezTo>
                  <a:lnTo>
                    <a:pt x="39171" y="37"/>
                  </a:lnTo>
                  <a:lnTo>
                    <a:pt x="39171" y="0"/>
                  </a:lnTo>
                  <a:cubicBezTo>
                    <a:pt x="38407" y="259"/>
                    <a:pt x="37680" y="555"/>
                    <a:pt x="36977" y="8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8"/>
            <p:cNvSpPr/>
            <p:nvPr/>
          </p:nvSpPr>
          <p:spPr>
            <a:xfrm>
              <a:off x="4914750" y="4434175"/>
              <a:ext cx="949700" cy="396450"/>
            </a:xfrm>
            <a:custGeom>
              <a:rect b="b" l="l" r="r" t="t"/>
              <a:pathLst>
                <a:path extrusionOk="0" h="15858" w="37988">
                  <a:moveTo>
                    <a:pt x="37901" y="25"/>
                  </a:moveTo>
                  <a:cubicBezTo>
                    <a:pt x="35511" y="1047"/>
                    <a:pt x="33540" y="2366"/>
                    <a:pt x="31617" y="3647"/>
                  </a:cubicBezTo>
                  <a:lnTo>
                    <a:pt x="31617" y="3647"/>
                  </a:lnTo>
                  <a:cubicBezTo>
                    <a:pt x="30361" y="4485"/>
                    <a:pt x="29067" y="5348"/>
                    <a:pt x="27650" y="6124"/>
                  </a:cubicBezTo>
                  <a:lnTo>
                    <a:pt x="27650" y="6124"/>
                  </a:lnTo>
                  <a:cubicBezTo>
                    <a:pt x="25937" y="5569"/>
                    <a:pt x="23621" y="4953"/>
                    <a:pt x="20836" y="5126"/>
                  </a:cubicBezTo>
                  <a:lnTo>
                    <a:pt x="20836" y="5126"/>
                  </a:lnTo>
                  <a:cubicBezTo>
                    <a:pt x="16240" y="5397"/>
                    <a:pt x="12150" y="7886"/>
                    <a:pt x="10117" y="9340"/>
                  </a:cubicBezTo>
                  <a:lnTo>
                    <a:pt x="10117" y="9340"/>
                  </a:lnTo>
                  <a:cubicBezTo>
                    <a:pt x="9254" y="9956"/>
                    <a:pt x="8441" y="10596"/>
                    <a:pt x="7652" y="11200"/>
                  </a:cubicBezTo>
                  <a:lnTo>
                    <a:pt x="7652" y="11200"/>
                  </a:lnTo>
                  <a:cubicBezTo>
                    <a:pt x="5742" y="12679"/>
                    <a:pt x="3944" y="14083"/>
                    <a:pt x="1602" y="15205"/>
                  </a:cubicBezTo>
                  <a:lnTo>
                    <a:pt x="1602" y="15205"/>
                  </a:lnTo>
                  <a:cubicBezTo>
                    <a:pt x="1097" y="15451"/>
                    <a:pt x="555" y="15661"/>
                    <a:pt x="1" y="15858"/>
                  </a:cubicBezTo>
                  <a:lnTo>
                    <a:pt x="1" y="15858"/>
                  </a:lnTo>
                  <a:lnTo>
                    <a:pt x="124" y="15858"/>
                  </a:lnTo>
                  <a:cubicBezTo>
                    <a:pt x="654" y="15673"/>
                    <a:pt x="1171" y="15463"/>
                    <a:pt x="1652" y="15229"/>
                  </a:cubicBezTo>
                  <a:lnTo>
                    <a:pt x="1652" y="15229"/>
                  </a:lnTo>
                  <a:cubicBezTo>
                    <a:pt x="3993" y="14108"/>
                    <a:pt x="5792" y="12716"/>
                    <a:pt x="7702" y="11225"/>
                  </a:cubicBezTo>
                  <a:lnTo>
                    <a:pt x="7702" y="11225"/>
                  </a:lnTo>
                  <a:cubicBezTo>
                    <a:pt x="8490" y="10621"/>
                    <a:pt x="9303" y="9980"/>
                    <a:pt x="10166" y="9377"/>
                  </a:cubicBezTo>
                  <a:lnTo>
                    <a:pt x="10166" y="9377"/>
                  </a:lnTo>
                  <a:cubicBezTo>
                    <a:pt x="12187" y="7923"/>
                    <a:pt x="16265" y="5434"/>
                    <a:pt x="20836" y="5163"/>
                  </a:cubicBezTo>
                  <a:lnTo>
                    <a:pt x="20836" y="5163"/>
                  </a:lnTo>
                  <a:cubicBezTo>
                    <a:pt x="23621" y="4990"/>
                    <a:pt x="25937" y="5606"/>
                    <a:pt x="27638" y="6173"/>
                  </a:cubicBezTo>
                  <a:lnTo>
                    <a:pt x="27638" y="6173"/>
                  </a:lnTo>
                  <a:lnTo>
                    <a:pt x="27662" y="6173"/>
                  </a:lnTo>
                  <a:lnTo>
                    <a:pt x="27675" y="6161"/>
                  </a:lnTo>
                  <a:cubicBezTo>
                    <a:pt x="29092" y="5385"/>
                    <a:pt x="30410" y="4510"/>
                    <a:pt x="31667" y="3672"/>
                  </a:cubicBezTo>
                  <a:lnTo>
                    <a:pt x="31667" y="3672"/>
                  </a:lnTo>
                  <a:cubicBezTo>
                    <a:pt x="33577" y="2403"/>
                    <a:pt x="35560" y="1084"/>
                    <a:pt x="37938" y="62"/>
                  </a:cubicBezTo>
                  <a:lnTo>
                    <a:pt x="37938" y="62"/>
                  </a:lnTo>
                  <a:cubicBezTo>
                    <a:pt x="37951" y="49"/>
                    <a:pt x="37975" y="49"/>
                    <a:pt x="37988" y="49"/>
                  </a:cubicBezTo>
                  <a:lnTo>
                    <a:pt x="37988" y="49"/>
                  </a:lnTo>
                  <a:lnTo>
                    <a:pt x="37988" y="0"/>
                  </a:lnTo>
                  <a:cubicBezTo>
                    <a:pt x="37963" y="0"/>
                    <a:pt x="37926" y="12"/>
                    <a:pt x="37901" y="2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8"/>
            <p:cNvSpPr/>
            <p:nvPr/>
          </p:nvSpPr>
          <p:spPr>
            <a:xfrm>
              <a:off x="2014000" y="4240400"/>
              <a:ext cx="2605075" cy="596700"/>
            </a:xfrm>
            <a:custGeom>
              <a:rect b="b" l="l" r="r" t="t"/>
              <a:pathLst>
                <a:path extrusionOk="0" h="23868" w="104203">
                  <a:moveTo>
                    <a:pt x="50814" y="1812"/>
                  </a:moveTo>
                  <a:cubicBezTo>
                    <a:pt x="49840" y="2108"/>
                    <a:pt x="48891" y="2490"/>
                    <a:pt x="48017" y="2921"/>
                  </a:cubicBezTo>
                  <a:lnTo>
                    <a:pt x="48017" y="2921"/>
                  </a:lnTo>
                  <a:cubicBezTo>
                    <a:pt x="43716" y="5028"/>
                    <a:pt x="40919" y="8306"/>
                    <a:pt x="38221" y="11472"/>
                  </a:cubicBezTo>
                  <a:lnTo>
                    <a:pt x="38221" y="11472"/>
                  </a:lnTo>
                  <a:cubicBezTo>
                    <a:pt x="37617" y="12174"/>
                    <a:pt x="37001" y="12901"/>
                    <a:pt x="36373" y="13604"/>
                  </a:cubicBezTo>
                  <a:lnTo>
                    <a:pt x="36373" y="13604"/>
                  </a:lnTo>
                  <a:cubicBezTo>
                    <a:pt x="35128" y="15008"/>
                    <a:pt x="33983" y="16117"/>
                    <a:pt x="32763" y="17103"/>
                  </a:cubicBezTo>
                  <a:lnTo>
                    <a:pt x="32763" y="17103"/>
                  </a:lnTo>
                  <a:cubicBezTo>
                    <a:pt x="30138" y="19222"/>
                    <a:pt x="27046" y="20836"/>
                    <a:pt x="23583" y="21884"/>
                  </a:cubicBezTo>
                  <a:lnTo>
                    <a:pt x="23583" y="21884"/>
                  </a:lnTo>
                  <a:cubicBezTo>
                    <a:pt x="18704" y="23362"/>
                    <a:pt x="13073" y="23831"/>
                    <a:pt x="6370" y="23301"/>
                  </a:cubicBezTo>
                  <a:lnTo>
                    <a:pt x="6370" y="23301"/>
                  </a:lnTo>
                  <a:cubicBezTo>
                    <a:pt x="4547" y="23165"/>
                    <a:pt x="2662" y="22956"/>
                    <a:pt x="616" y="22685"/>
                  </a:cubicBezTo>
                  <a:lnTo>
                    <a:pt x="616" y="22685"/>
                  </a:lnTo>
                  <a:cubicBezTo>
                    <a:pt x="419" y="22648"/>
                    <a:pt x="210" y="22623"/>
                    <a:pt x="0" y="22586"/>
                  </a:cubicBezTo>
                  <a:lnTo>
                    <a:pt x="0" y="22586"/>
                  </a:lnTo>
                  <a:lnTo>
                    <a:pt x="0" y="22635"/>
                  </a:lnTo>
                  <a:cubicBezTo>
                    <a:pt x="197" y="22660"/>
                    <a:pt x="407" y="22697"/>
                    <a:pt x="604" y="22722"/>
                  </a:cubicBezTo>
                  <a:lnTo>
                    <a:pt x="604" y="22722"/>
                  </a:lnTo>
                  <a:cubicBezTo>
                    <a:pt x="2649" y="23005"/>
                    <a:pt x="4534" y="23202"/>
                    <a:pt x="6358" y="23350"/>
                  </a:cubicBezTo>
                  <a:lnTo>
                    <a:pt x="6358" y="23350"/>
                  </a:lnTo>
                  <a:cubicBezTo>
                    <a:pt x="13073" y="23867"/>
                    <a:pt x="18716" y="23399"/>
                    <a:pt x="23620" y="21921"/>
                  </a:cubicBezTo>
                  <a:lnTo>
                    <a:pt x="23620" y="21921"/>
                  </a:lnTo>
                  <a:cubicBezTo>
                    <a:pt x="27083" y="20861"/>
                    <a:pt x="30188" y="19259"/>
                    <a:pt x="32812" y="17128"/>
                  </a:cubicBezTo>
                  <a:lnTo>
                    <a:pt x="32812" y="17128"/>
                  </a:lnTo>
                  <a:cubicBezTo>
                    <a:pt x="34032" y="16142"/>
                    <a:pt x="35178" y="15033"/>
                    <a:pt x="36434" y="13628"/>
                  </a:cubicBezTo>
                  <a:lnTo>
                    <a:pt x="36434" y="13628"/>
                  </a:lnTo>
                  <a:cubicBezTo>
                    <a:pt x="37051" y="12926"/>
                    <a:pt x="37679" y="12199"/>
                    <a:pt x="38270" y="11497"/>
                  </a:cubicBezTo>
                  <a:lnTo>
                    <a:pt x="38270" y="11497"/>
                  </a:lnTo>
                  <a:cubicBezTo>
                    <a:pt x="40981" y="8330"/>
                    <a:pt x="43766" y="5053"/>
                    <a:pt x="48054" y="2946"/>
                  </a:cubicBezTo>
                  <a:lnTo>
                    <a:pt x="48054" y="2946"/>
                  </a:lnTo>
                  <a:cubicBezTo>
                    <a:pt x="48928" y="2527"/>
                    <a:pt x="49877" y="2145"/>
                    <a:pt x="50851" y="1849"/>
                  </a:cubicBezTo>
                  <a:lnTo>
                    <a:pt x="50851" y="1849"/>
                  </a:lnTo>
                  <a:cubicBezTo>
                    <a:pt x="56691" y="1"/>
                    <a:pt x="64096" y="235"/>
                    <a:pt x="71686" y="2527"/>
                  </a:cubicBezTo>
                  <a:lnTo>
                    <a:pt x="71686" y="2527"/>
                  </a:lnTo>
                  <a:cubicBezTo>
                    <a:pt x="78722" y="4646"/>
                    <a:pt x="85326" y="8367"/>
                    <a:pt x="90279" y="13012"/>
                  </a:cubicBezTo>
                  <a:lnTo>
                    <a:pt x="90279" y="13012"/>
                  </a:lnTo>
                  <a:cubicBezTo>
                    <a:pt x="91326" y="13986"/>
                    <a:pt x="92349" y="15045"/>
                    <a:pt x="93347" y="16056"/>
                  </a:cubicBezTo>
                  <a:lnTo>
                    <a:pt x="93347" y="16056"/>
                  </a:lnTo>
                  <a:cubicBezTo>
                    <a:pt x="93544" y="16253"/>
                    <a:pt x="93729" y="16438"/>
                    <a:pt x="93926" y="16635"/>
                  </a:cubicBezTo>
                  <a:lnTo>
                    <a:pt x="93926" y="16635"/>
                  </a:lnTo>
                  <a:cubicBezTo>
                    <a:pt x="96575" y="19333"/>
                    <a:pt x="99643" y="22007"/>
                    <a:pt x="104067" y="23609"/>
                  </a:cubicBezTo>
                  <a:lnTo>
                    <a:pt x="104067" y="23609"/>
                  </a:lnTo>
                  <a:lnTo>
                    <a:pt x="104202" y="23609"/>
                  </a:lnTo>
                  <a:cubicBezTo>
                    <a:pt x="99742" y="22007"/>
                    <a:pt x="96649" y="19321"/>
                    <a:pt x="93975" y="16610"/>
                  </a:cubicBezTo>
                  <a:lnTo>
                    <a:pt x="93975" y="16610"/>
                  </a:lnTo>
                  <a:cubicBezTo>
                    <a:pt x="93791" y="16425"/>
                    <a:pt x="93593" y="16228"/>
                    <a:pt x="93409" y="16031"/>
                  </a:cubicBezTo>
                  <a:lnTo>
                    <a:pt x="93409" y="16031"/>
                  </a:lnTo>
                  <a:cubicBezTo>
                    <a:pt x="92411" y="15021"/>
                    <a:pt x="91376" y="13973"/>
                    <a:pt x="90328" y="12988"/>
                  </a:cubicBezTo>
                  <a:lnTo>
                    <a:pt x="90328" y="12988"/>
                  </a:lnTo>
                  <a:cubicBezTo>
                    <a:pt x="85375" y="8343"/>
                    <a:pt x="78758" y="4609"/>
                    <a:pt x="71711" y="2490"/>
                  </a:cubicBezTo>
                  <a:lnTo>
                    <a:pt x="71711" y="2490"/>
                  </a:lnTo>
                  <a:cubicBezTo>
                    <a:pt x="68150" y="1418"/>
                    <a:pt x="64638" y="777"/>
                    <a:pt x="61274" y="605"/>
                  </a:cubicBezTo>
                  <a:lnTo>
                    <a:pt x="61274" y="605"/>
                  </a:lnTo>
                  <a:cubicBezTo>
                    <a:pt x="60646" y="580"/>
                    <a:pt x="60030" y="568"/>
                    <a:pt x="59426" y="568"/>
                  </a:cubicBezTo>
                  <a:lnTo>
                    <a:pt x="59426" y="568"/>
                  </a:lnTo>
                  <a:cubicBezTo>
                    <a:pt x="56321" y="568"/>
                    <a:pt x="53438" y="974"/>
                    <a:pt x="50814" y="181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8"/>
            <p:cNvSpPr/>
            <p:nvPr/>
          </p:nvSpPr>
          <p:spPr>
            <a:xfrm>
              <a:off x="4933550" y="4464975"/>
              <a:ext cx="930900" cy="365650"/>
            </a:xfrm>
            <a:custGeom>
              <a:rect b="b" l="l" r="r" t="t"/>
              <a:pathLst>
                <a:path extrusionOk="0" h="14626" w="37236">
                  <a:moveTo>
                    <a:pt x="33342" y="2206"/>
                  </a:moveTo>
                  <a:cubicBezTo>
                    <a:pt x="32159" y="2933"/>
                    <a:pt x="30939" y="3684"/>
                    <a:pt x="29609" y="4350"/>
                  </a:cubicBezTo>
                  <a:lnTo>
                    <a:pt x="29609" y="4350"/>
                  </a:lnTo>
                  <a:cubicBezTo>
                    <a:pt x="27723" y="3573"/>
                    <a:pt x="25161" y="2711"/>
                    <a:pt x="21969" y="2797"/>
                  </a:cubicBezTo>
                  <a:lnTo>
                    <a:pt x="21969" y="2797"/>
                  </a:lnTo>
                  <a:cubicBezTo>
                    <a:pt x="19875" y="2859"/>
                    <a:pt x="17682" y="3364"/>
                    <a:pt x="15451" y="4300"/>
                  </a:cubicBezTo>
                  <a:lnTo>
                    <a:pt x="15451" y="4300"/>
                  </a:lnTo>
                  <a:cubicBezTo>
                    <a:pt x="13591" y="5089"/>
                    <a:pt x="11706" y="6173"/>
                    <a:pt x="10030" y="7442"/>
                  </a:cubicBezTo>
                  <a:lnTo>
                    <a:pt x="10030" y="7442"/>
                  </a:lnTo>
                  <a:cubicBezTo>
                    <a:pt x="9032" y="8194"/>
                    <a:pt x="8095" y="8970"/>
                    <a:pt x="7196" y="9722"/>
                  </a:cubicBezTo>
                  <a:lnTo>
                    <a:pt x="7196" y="9722"/>
                  </a:lnTo>
                  <a:cubicBezTo>
                    <a:pt x="5212" y="11373"/>
                    <a:pt x="3352" y="12938"/>
                    <a:pt x="875" y="14207"/>
                  </a:cubicBezTo>
                  <a:lnTo>
                    <a:pt x="875" y="14207"/>
                  </a:lnTo>
                  <a:cubicBezTo>
                    <a:pt x="592" y="14355"/>
                    <a:pt x="296" y="14490"/>
                    <a:pt x="0" y="14626"/>
                  </a:cubicBezTo>
                  <a:lnTo>
                    <a:pt x="0" y="14626"/>
                  </a:lnTo>
                  <a:lnTo>
                    <a:pt x="111" y="14626"/>
                  </a:lnTo>
                  <a:cubicBezTo>
                    <a:pt x="382" y="14503"/>
                    <a:pt x="653" y="14379"/>
                    <a:pt x="912" y="14244"/>
                  </a:cubicBezTo>
                  <a:lnTo>
                    <a:pt x="912" y="14244"/>
                  </a:lnTo>
                  <a:cubicBezTo>
                    <a:pt x="3389" y="12962"/>
                    <a:pt x="5262" y="11410"/>
                    <a:pt x="7245" y="9746"/>
                  </a:cubicBezTo>
                  <a:lnTo>
                    <a:pt x="7245" y="9746"/>
                  </a:lnTo>
                  <a:cubicBezTo>
                    <a:pt x="8145" y="8995"/>
                    <a:pt x="9081" y="8219"/>
                    <a:pt x="10079" y="7467"/>
                  </a:cubicBezTo>
                  <a:lnTo>
                    <a:pt x="10079" y="7467"/>
                  </a:lnTo>
                  <a:cubicBezTo>
                    <a:pt x="12272" y="5804"/>
                    <a:pt x="16757" y="2994"/>
                    <a:pt x="21969" y="2846"/>
                  </a:cubicBezTo>
                  <a:lnTo>
                    <a:pt x="21969" y="2846"/>
                  </a:lnTo>
                  <a:cubicBezTo>
                    <a:pt x="25161" y="2748"/>
                    <a:pt x="27723" y="3623"/>
                    <a:pt x="29596" y="4399"/>
                  </a:cubicBezTo>
                  <a:lnTo>
                    <a:pt x="29596" y="4399"/>
                  </a:lnTo>
                  <a:lnTo>
                    <a:pt x="29609" y="4399"/>
                  </a:lnTo>
                  <a:lnTo>
                    <a:pt x="29633" y="4387"/>
                  </a:lnTo>
                  <a:cubicBezTo>
                    <a:pt x="30964" y="3721"/>
                    <a:pt x="32196" y="2970"/>
                    <a:pt x="33391" y="2230"/>
                  </a:cubicBezTo>
                  <a:lnTo>
                    <a:pt x="33391" y="2230"/>
                  </a:lnTo>
                  <a:cubicBezTo>
                    <a:pt x="34611" y="1491"/>
                    <a:pt x="35856" y="727"/>
                    <a:pt x="37236" y="50"/>
                  </a:cubicBezTo>
                  <a:lnTo>
                    <a:pt x="37236" y="50"/>
                  </a:lnTo>
                  <a:lnTo>
                    <a:pt x="37236" y="0"/>
                  </a:lnTo>
                  <a:cubicBezTo>
                    <a:pt x="35843" y="690"/>
                    <a:pt x="34574" y="1454"/>
                    <a:pt x="33342" y="22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8"/>
            <p:cNvSpPr/>
            <p:nvPr/>
          </p:nvSpPr>
          <p:spPr>
            <a:xfrm>
              <a:off x="2014000" y="4211150"/>
              <a:ext cx="2546850" cy="619475"/>
            </a:xfrm>
            <a:custGeom>
              <a:rect b="b" l="l" r="r" t="t"/>
              <a:pathLst>
                <a:path extrusionOk="0" h="24779" w="101874">
                  <a:moveTo>
                    <a:pt x="50506" y="2058"/>
                  </a:moveTo>
                  <a:cubicBezTo>
                    <a:pt x="49507" y="2341"/>
                    <a:pt x="48534" y="2686"/>
                    <a:pt x="47610" y="3093"/>
                  </a:cubicBezTo>
                  <a:lnTo>
                    <a:pt x="47610" y="3093"/>
                  </a:lnTo>
                  <a:cubicBezTo>
                    <a:pt x="43076" y="5138"/>
                    <a:pt x="40057" y="8490"/>
                    <a:pt x="37137" y="11730"/>
                  </a:cubicBezTo>
                  <a:lnTo>
                    <a:pt x="37137" y="11730"/>
                  </a:lnTo>
                  <a:cubicBezTo>
                    <a:pt x="36570" y="12359"/>
                    <a:pt x="35979" y="13012"/>
                    <a:pt x="35399" y="13640"/>
                  </a:cubicBezTo>
                  <a:lnTo>
                    <a:pt x="35399" y="13640"/>
                  </a:lnTo>
                  <a:cubicBezTo>
                    <a:pt x="34081" y="15045"/>
                    <a:pt x="32898" y="16154"/>
                    <a:pt x="31641" y="17127"/>
                  </a:cubicBezTo>
                  <a:lnTo>
                    <a:pt x="31641" y="17127"/>
                  </a:lnTo>
                  <a:cubicBezTo>
                    <a:pt x="28906" y="19271"/>
                    <a:pt x="25752" y="20848"/>
                    <a:pt x="22253" y="21834"/>
                  </a:cubicBezTo>
                  <a:lnTo>
                    <a:pt x="22253" y="21834"/>
                  </a:lnTo>
                  <a:cubicBezTo>
                    <a:pt x="17361" y="23214"/>
                    <a:pt x="11668" y="23534"/>
                    <a:pt x="4855" y="22807"/>
                  </a:cubicBezTo>
                  <a:lnTo>
                    <a:pt x="4855" y="22807"/>
                  </a:lnTo>
                  <a:cubicBezTo>
                    <a:pt x="3315" y="22647"/>
                    <a:pt x="1725" y="22438"/>
                    <a:pt x="0" y="22179"/>
                  </a:cubicBezTo>
                  <a:lnTo>
                    <a:pt x="0" y="22179"/>
                  </a:lnTo>
                  <a:lnTo>
                    <a:pt x="0" y="22216"/>
                  </a:lnTo>
                  <a:cubicBezTo>
                    <a:pt x="1713" y="22487"/>
                    <a:pt x="3315" y="22684"/>
                    <a:pt x="4842" y="22857"/>
                  </a:cubicBezTo>
                  <a:lnTo>
                    <a:pt x="4842" y="22857"/>
                  </a:lnTo>
                  <a:cubicBezTo>
                    <a:pt x="11668" y="23571"/>
                    <a:pt x="17373" y="23251"/>
                    <a:pt x="22277" y="21871"/>
                  </a:cubicBezTo>
                  <a:lnTo>
                    <a:pt x="22277" y="21871"/>
                  </a:lnTo>
                  <a:cubicBezTo>
                    <a:pt x="25776" y="20885"/>
                    <a:pt x="28955" y="19296"/>
                    <a:pt x="31691" y="17152"/>
                  </a:cubicBezTo>
                  <a:lnTo>
                    <a:pt x="31691" y="17152"/>
                  </a:lnTo>
                  <a:cubicBezTo>
                    <a:pt x="32948" y="16178"/>
                    <a:pt x="34143" y="15069"/>
                    <a:pt x="35449" y="13652"/>
                  </a:cubicBezTo>
                  <a:lnTo>
                    <a:pt x="35449" y="13652"/>
                  </a:lnTo>
                  <a:cubicBezTo>
                    <a:pt x="36040" y="13024"/>
                    <a:pt x="36619" y="12383"/>
                    <a:pt x="37186" y="11755"/>
                  </a:cubicBezTo>
                  <a:lnTo>
                    <a:pt x="37186" y="11755"/>
                  </a:lnTo>
                  <a:cubicBezTo>
                    <a:pt x="40106" y="8514"/>
                    <a:pt x="43125" y="5163"/>
                    <a:pt x="47647" y="3130"/>
                  </a:cubicBezTo>
                  <a:lnTo>
                    <a:pt x="47647" y="3130"/>
                  </a:lnTo>
                  <a:cubicBezTo>
                    <a:pt x="48571" y="2723"/>
                    <a:pt x="49532" y="2378"/>
                    <a:pt x="50530" y="2095"/>
                  </a:cubicBezTo>
                  <a:lnTo>
                    <a:pt x="50530" y="2095"/>
                  </a:lnTo>
                  <a:cubicBezTo>
                    <a:pt x="58059" y="0"/>
                    <a:pt x="65994" y="1750"/>
                    <a:pt x="71329" y="3586"/>
                  </a:cubicBezTo>
                  <a:lnTo>
                    <a:pt x="71329" y="3586"/>
                  </a:lnTo>
                  <a:cubicBezTo>
                    <a:pt x="78179" y="5952"/>
                    <a:pt x="84574" y="9808"/>
                    <a:pt x="89355" y="14441"/>
                  </a:cubicBezTo>
                  <a:lnTo>
                    <a:pt x="89355" y="14441"/>
                  </a:lnTo>
                  <a:cubicBezTo>
                    <a:pt x="90439" y="15488"/>
                    <a:pt x="91486" y="16597"/>
                    <a:pt x="92509" y="17682"/>
                  </a:cubicBezTo>
                  <a:lnTo>
                    <a:pt x="92509" y="17682"/>
                  </a:lnTo>
                  <a:lnTo>
                    <a:pt x="92916" y="18113"/>
                  </a:lnTo>
                  <a:cubicBezTo>
                    <a:pt x="95294" y="20602"/>
                    <a:pt x="98004" y="23103"/>
                    <a:pt x="101763" y="24779"/>
                  </a:cubicBezTo>
                  <a:lnTo>
                    <a:pt x="101763" y="24779"/>
                  </a:lnTo>
                  <a:lnTo>
                    <a:pt x="101873" y="24779"/>
                  </a:lnTo>
                  <a:cubicBezTo>
                    <a:pt x="98091" y="23103"/>
                    <a:pt x="95355" y="20602"/>
                    <a:pt x="92965" y="18088"/>
                  </a:cubicBezTo>
                  <a:lnTo>
                    <a:pt x="92965" y="18088"/>
                  </a:lnTo>
                  <a:lnTo>
                    <a:pt x="92558" y="17657"/>
                  </a:lnTo>
                  <a:cubicBezTo>
                    <a:pt x="91536" y="16585"/>
                    <a:pt x="90488" y="15464"/>
                    <a:pt x="89416" y="14416"/>
                  </a:cubicBezTo>
                  <a:lnTo>
                    <a:pt x="89416" y="14416"/>
                  </a:lnTo>
                  <a:cubicBezTo>
                    <a:pt x="84623" y="9771"/>
                    <a:pt x="78216" y="5915"/>
                    <a:pt x="71353" y="3549"/>
                  </a:cubicBezTo>
                  <a:lnTo>
                    <a:pt x="71353" y="3549"/>
                  </a:lnTo>
                  <a:cubicBezTo>
                    <a:pt x="67743" y="2304"/>
                    <a:pt x="62938" y="1109"/>
                    <a:pt x="57874" y="1109"/>
                  </a:cubicBezTo>
                  <a:lnTo>
                    <a:pt x="57874" y="1109"/>
                  </a:lnTo>
                  <a:cubicBezTo>
                    <a:pt x="55446" y="1109"/>
                    <a:pt x="52957" y="1380"/>
                    <a:pt x="50506" y="205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8"/>
            <p:cNvSpPr/>
            <p:nvPr/>
          </p:nvSpPr>
          <p:spPr>
            <a:xfrm>
              <a:off x="4947725" y="4495775"/>
              <a:ext cx="916725" cy="334850"/>
            </a:xfrm>
            <a:custGeom>
              <a:rect b="b" l="l" r="r" t="t"/>
              <a:pathLst>
                <a:path extrusionOk="0" h="13394" w="36669">
                  <a:moveTo>
                    <a:pt x="35252" y="777"/>
                  </a:moveTo>
                  <a:cubicBezTo>
                    <a:pt x="34143" y="1380"/>
                    <a:pt x="32997" y="2009"/>
                    <a:pt x="31752" y="2576"/>
                  </a:cubicBezTo>
                  <a:lnTo>
                    <a:pt x="31752" y="2576"/>
                  </a:lnTo>
                  <a:cubicBezTo>
                    <a:pt x="29867" y="1676"/>
                    <a:pt x="26947" y="481"/>
                    <a:pt x="23349" y="481"/>
                  </a:cubicBezTo>
                  <a:lnTo>
                    <a:pt x="23349" y="481"/>
                  </a:lnTo>
                  <a:cubicBezTo>
                    <a:pt x="23324" y="481"/>
                    <a:pt x="23300" y="481"/>
                    <a:pt x="23288" y="481"/>
                  </a:cubicBezTo>
                  <a:lnTo>
                    <a:pt x="23288" y="481"/>
                  </a:lnTo>
                  <a:cubicBezTo>
                    <a:pt x="17176" y="506"/>
                    <a:pt x="12038" y="4029"/>
                    <a:pt x="10116" y="5545"/>
                  </a:cubicBezTo>
                  <a:lnTo>
                    <a:pt x="10116" y="5545"/>
                  </a:lnTo>
                  <a:cubicBezTo>
                    <a:pt x="9007" y="6420"/>
                    <a:pt x="7972" y="7344"/>
                    <a:pt x="6962" y="8231"/>
                  </a:cubicBezTo>
                  <a:lnTo>
                    <a:pt x="6962" y="8231"/>
                  </a:lnTo>
                  <a:cubicBezTo>
                    <a:pt x="4904" y="10067"/>
                    <a:pt x="2945" y="11792"/>
                    <a:pt x="333" y="13221"/>
                  </a:cubicBezTo>
                  <a:lnTo>
                    <a:pt x="333" y="13221"/>
                  </a:lnTo>
                  <a:cubicBezTo>
                    <a:pt x="222" y="13283"/>
                    <a:pt x="111" y="13332"/>
                    <a:pt x="0" y="13394"/>
                  </a:cubicBezTo>
                  <a:lnTo>
                    <a:pt x="0" y="13394"/>
                  </a:lnTo>
                  <a:lnTo>
                    <a:pt x="99" y="13394"/>
                  </a:lnTo>
                  <a:cubicBezTo>
                    <a:pt x="197" y="13344"/>
                    <a:pt x="283" y="13307"/>
                    <a:pt x="370" y="13258"/>
                  </a:cubicBezTo>
                  <a:lnTo>
                    <a:pt x="370" y="13258"/>
                  </a:lnTo>
                  <a:cubicBezTo>
                    <a:pt x="2994" y="11829"/>
                    <a:pt x="4953" y="10092"/>
                    <a:pt x="7011" y="8256"/>
                  </a:cubicBezTo>
                  <a:lnTo>
                    <a:pt x="7011" y="8256"/>
                  </a:lnTo>
                  <a:cubicBezTo>
                    <a:pt x="8021" y="7369"/>
                    <a:pt x="9056" y="6444"/>
                    <a:pt x="10165" y="5570"/>
                  </a:cubicBezTo>
                  <a:lnTo>
                    <a:pt x="10165" y="5570"/>
                  </a:lnTo>
                  <a:cubicBezTo>
                    <a:pt x="12087" y="4066"/>
                    <a:pt x="17201" y="542"/>
                    <a:pt x="23288" y="518"/>
                  </a:cubicBezTo>
                  <a:lnTo>
                    <a:pt x="23288" y="518"/>
                  </a:lnTo>
                  <a:cubicBezTo>
                    <a:pt x="26922" y="506"/>
                    <a:pt x="29843" y="1713"/>
                    <a:pt x="31728" y="2612"/>
                  </a:cubicBezTo>
                  <a:lnTo>
                    <a:pt x="31728" y="2612"/>
                  </a:lnTo>
                  <a:lnTo>
                    <a:pt x="31752" y="2625"/>
                  </a:lnTo>
                  <a:lnTo>
                    <a:pt x="31765" y="2625"/>
                  </a:lnTo>
                  <a:cubicBezTo>
                    <a:pt x="33021" y="2046"/>
                    <a:pt x="34180" y="1417"/>
                    <a:pt x="35301" y="801"/>
                  </a:cubicBezTo>
                  <a:lnTo>
                    <a:pt x="35301" y="801"/>
                  </a:lnTo>
                  <a:cubicBezTo>
                    <a:pt x="35744" y="555"/>
                    <a:pt x="36200" y="308"/>
                    <a:pt x="36669" y="62"/>
                  </a:cubicBezTo>
                  <a:lnTo>
                    <a:pt x="36669" y="62"/>
                  </a:lnTo>
                  <a:lnTo>
                    <a:pt x="36669" y="0"/>
                  </a:lnTo>
                  <a:cubicBezTo>
                    <a:pt x="36188" y="259"/>
                    <a:pt x="35720" y="518"/>
                    <a:pt x="35252" y="7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8"/>
            <p:cNvSpPr/>
            <p:nvPr/>
          </p:nvSpPr>
          <p:spPr>
            <a:xfrm>
              <a:off x="2014000" y="4204050"/>
              <a:ext cx="2493875" cy="626575"/>
            </a:xfrm>
            <a:custGeom>
              <a:rect b="b" l="l" r="r" t="t"/>
              <a:pathLst>
                <a:path extrusionOk="0" h="25063" w="99755">
                  <a:moveTo>
                    <a:pt x="50210" y="1430"/>
                  </a:moveTo>
                  <a:cubicBezTo>
                    <a:pt x="49175" y="1677"/>
                    <a:pt x="48164" y="2009"/>
                    <a:pt x="47216" y="2391"/>
                  </a:cubicBezTo>
                  <a:lnTo>
                    <a:pt x="47216" y="2391"/>
                  </a:lnTo>
                  <a:cubicBezTo>
                    <a:pt x="42423" y="4363"/>
                    <a:pt x="39182" y="7788"/>
                    <a:pt x="36028" y="11090"/>
                  </a:cubicBezTo>
                  <a:lnTo>
                    <a:pt x="36028" y="11090"/>
                  </a:lnTo>
                  <a:cubicBezTo>
                    <a:pt x="35498" y="11645"/>
                    <a:pt x="34956" y="12224"/>
                    <a:pt x="34414" y="12778"/>
                  </a:cubicBezTo>
                  <a:lnTo>
                    <a:pt x="34414" y="12778"/>
                  </a:lnTo>
                  <a:cubicBezTo>
                    <a:pt x="33046" y="14183"/>
                    <a:pt x="31814" y="15292"/>
                    <a:pt x="30533" y="16265"/>
                  </a:cubicBezTo>
                  <a:lnTo>
                    <a:pt x="30533" y="16265"/>
                  </a:lnTo>
                  <a:cubicBezTo>
                    <a:pt x="27674" y="18421"/>
                    <a:pt x="24446" y="19986"/>
                    <a:pt x="20922" y="20910"/>
                  </a:cubicBezTo>
                  <a:lnTo>
                    <a:pt x="20922" y="20910"/>
                  </a:lnTo>
                  <a:cubicBezTo>
                    <a:pt x="15944" y="22204"/>
                    <a:pt x="10350" y="22364"/>
                    <a:pt x="3339" y="21428"/>
                  </a:cubicBezTo>
                  <a:lnTo>
                    <a:pt x="3339" y="21428"/>
                  </a:lnTo>
                  <a:cubicBezTo>
                    <a:pt x="2280" y="21292"/>
                    <a:pt x="1171" y="21120"/>
                    <a:pt x="0" y="20923"/>
                  </a:cubicBezTo>
                  <a:lnTo>
                    <a:pt x="0" y="20923"/>
                  </a:lnTo>
                  <a:lnTo>
                    <a:pt x="0" y="20972"/>
                  </a:lnTo>
                  <a:cubicBezTo>
                    <a:pt x="1171" y="21169"/>
                    <a:pt x="2267" y="21329"/>
                    <a:pt x="3327" y="21477"/>
                  </a:cubicBezTo>
                  <a:lnTo>
                    <a:pt x="3327" y="21477"/>
                  </a:lnTo>
                  <a:cubicBezTo>
                    <a:pt x="6592" y="21908"/>
                    <a:pt x="9500" y="22106"/>
                    <a:pt x="12223" y="22056"/>
                  </a:cubicBezTo>
                  <a:lnTo>
                    <a:pt x="12223" y="22056"/>
                  </a:lnTo>
                  <a:cubicBezTo>
                    <a:pt x="15402" y="22007"/>
                    <a:pt x="18248" y="21650"/>
                    <a:pt x="20946" y="20947"/>
                  </a:cubicBezTo>
                  <a:lnTo>
                    <a:pt x="20946" y="20947"/>
                  </a:lnTo>
                  <a:cubicBezTo>
                    <a:pt x="24470" y="20023"/>
                    <a:pt x="27723" y="18446"/>
                    <a:pt x="30582" y="16290"/>
                  </a:cubicBezTo>
                  <a:lnTo>
                    <a:pt x="30582" y="16290"/>
                  </a:lnTo>
                  <a:cubicBezTo>
                    <a:pt x="31863" y="15316"/>
                    <a:pt x="33095" y="14208"/>
                    <a:pt x="34463" y="12803"/>
                  </a:cubicBezTo>
                  <a:lnTo>
                    <a:pt x="34463" y="12803"/>
                  </a:lnTo>
                  <a:cubicBezTo>
                    <a:pt x="35005" y="12248"/>
                    <a:pt x="35560" y="11669"/>
                    <a:pt x="36089" y="11115"/>
                  </a:cubicBezTo>
                  <a:lnTo>
                    <a:pt x="36089" y="11115"/>
                  </a:lnTo>
                  <a:cubicBezTo>
                    <a:pt x="39231" y="7813"/>
                    <a:pt x="42472" y="4400"/>
                    <a:pt x="47253" y="2428"/>
                  </a:cubicBezTo>
                  <a:lnTo>
                    <a:pt x="47253" y="2428"/>
                  </a:lnTo>
                  <a:cubicBezTo>
                    <a:pt x="48201" y="2046"/>
                    <a:pt x="49199" y="1714"/>
                    <a:pt x="50222" y="1467"/>
                  </a:cubicBezTo>
                  <a:lnTo>
                    <a:pt x="50222" y="1467"/>
                  </a:lnTo>
                  <a:cubicBezTo>
                    <a:pt x="56297" y="1"/>
                    <a:pt x="63270" y="765"/>
                    <a:pt x="70959" y="3771"/>
                  </a:cubicBezTo>
                  <a:lnTo>
                    <a:pt x="70959" y="3771"/>
                  </a:lnTo>
                  <a:cubicBezTo>
                    <a:pt x="77625" y="6371"/>
                    <a:pt x="83835" y="10351"/>
                    <a:pt x="88443" y="14996"/>
                  </a:cubicBezTo>
                  <a:lnTo>
                    <a:pt x="88443" y="14996"/>
                  </a:lnTo>
                  <a:cubicBezTo>
                    <a:pt x="89552" y="16117"/>
                    <a:pt x="90636" y="17313"/>
                    <a:pt x="91684" y="18458"/>
                  </a:cubicBezTo>
                  <a:lnTo>
                    <a:pt x="91684" y="18458"/>
                  </a:lnTo>
                  <a:lnTo>
                    <a:pt x="91905" y="18693"/>
                  </a:lnTo>
                  <a:cubicBezTo>
                    <a:pt x="94320" y="21342"/>
                    <a:pt x="96674" y="23498"/>
                    <a:pt x="99656" y="25063"/>
                  </a:cubicBezTo>
                  <a:lnTo>
                    <a:pt x="99656" y="25063"/>
                  </a:lnTo>
                  <a:lnTo>
                    <a:pt x="99754" y="25063"/>
                  </a:lnTo>
                  <a:cubicBezTo>
                    <a:pt x="96760" y="23498"/>
                    <a:pt x="94394" y="21329"/>
                    <a:pt x="91955" y="18668"/>
                  </a:cubicBezTo>
                  <a:lnTo>
                    <a:pt x="91955" y="18668"/>
                  </a:lnTo>
                  <a:lnTo>
                    <a:pt x="91745" y="18434"/>
                  </a:lnTo>
                  <a:cubicBezTo>
                    <a:pt x="90698" y="17288"/>
                    <a:pt x="89601" y="16093"/>
                    <a:pt x="88492" y="14971"/>
                  </a:cubicBezTo>
                  <a:lnTo>
                    <a:pt x="88492" y="14971"/>
                  </a:lnTo>
                  <a:cubicBezTo>
                    <a:pt x="86188" y="12655"/>
                    <a:pt x="83527" y="10523"/>
                    <a:pt x="80570" y="8614"/>
                  </a:cubicBezTo>
                  <a:lnTo>
                    <a:pt x="80570" y="8614"/>
                  </a:lnTo>
                  <a:cubicBezTo>
                    <a:pt x="77576" y="6692"/>
                    <a:pt x="74360" y="5040"/>
                    <a:pt x="70996" y="3734"/>
                  </a:cubicBezTo>
                  <a:lnTo>
                    <a:pt x="70996" y="3734"/>
                  </a:lnTo>
                  <a:cubicBezTo>
                    <a:pt x="67497" y="2367"/>
                    <a:pt x="64096" y="1455"/>
                    <a:pt x="60868" y="1011"/>
                  </a:cubicBezTo>
                  <a:lnTo>
                    <a:pt x="60868" y="1011"/>
                  </a:lnTo>
                  <a:cubicBezTo>
                    <a:pt x="59365" y="814"/>
                    <a:pt x="57898" y="716"/>
                    <a:pt x="56481" y="716"/>
                  </a:cubicBezTo>
                  <a:lnTo>
                    <a:pt x="56481" y="716"/>
                  </a:lnTo>
                  <a:cubicBezTo>
                    <a:pt x="54288" y="716"/>
                    <a:pt x="52181" y="950"/>
                    <a:pt x="50210" y="143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8"/>
            <p:cNvSpPr/>
            <p:nvPr/>
          </p:nvSpPr>
          <p:spPr>
            <a:xfrm>
              <a:off x="4959425" y="4480675"/>
              <a:ext cx="905025" cy="349950"/>
            </a:xfrm>
            <a:custGeom>
              <a:rect b="b" l="l" r="r" t="t"/>
              <a:pathLst>
                <a:path extrusionOk="0" h="13998" w="36201">
                  <a:moveTo>
                    <a:pt x="16745" y="1615"/>
                  </a:moveTo>
                  <a:cubicBezTo>
                    <a:pt x="14478" y="2563"/>
                    <a:pt x="12260" y="3894"/>
                    <a:pt x="10313" y="5484"/>
                  </a:cubicBezTo>
                  <a:lnTo>
                    <a:pt x="10313" y="5484"/>
                  </a:lnTo>
                  <a:cubicBezTo>
                    <a:pt x="9081" y="6482"/>
                    <a:pt x="7948" y="7541"/>
                    <a:pt x="6851" y="8564"/>
                  </a:cubicBezTo>
                  <a:lnTo>
                    <a:pt x="6851" y="8564"/>
                  </a:lnTo>
                  <a:cubicBezTo>
                    <a:pt x="4732" y="10560"/>
                    <a:pt x="2711" y="12433"/>
                    <a:pt x="0" y="13998"/>
                  </a:cubicBezTo>
                  <a:lnTo>
                    <a:pt x="0" y="13998"/>
                  </a:lnTo>
                  <a:lnTo>
                    <a:pt x="99" y="13998"/>
                  </a:lnTo>
                  <a:cubicBezTo>
                    <a:pt x="2797" y="12433"/>
                    <a:pt x="4880" y="10486"/>
                    <a:pt x="6900" y="8589"/>
                  </a:cubicBezTo>
                  <a:lnTo>
                    <a:pt x="6900" y="8589"/>
                  </a:lnTo>
                  <a:cubicBezTo>
                    <a:pt x="7997" y="7566"/>
                    <a:pt x="9130" y="6506"/>
                    <a:pt x="10363" y="5508"/>
                  </a:cubicBezTo>
                  <a:lnTo>
                    <a:pt x="10363" y="5508"/>
                  </a:lnTo>
                  <a:cubicBezTo>
                    <a:pt x="12396" y="3845"/>
                    <a:pt x="17780" y="38"/>
                    <a:pt x="24397" y="38"/>
                  </a:cubicBezTo>
                  <a:lnTo>
                    <a:pt x="24397" y="38"/>
                  </a:lnTo>
                  <a:cubicBezTo>
                    <a:pt x="24495" y="38"/>
                    <a:pt x="24594" y="38"/>
                    <a:pt x="24705" y="38"/>
                  </a:cubicBezTo>
                  <a:lnTo>
                    <a:pt x="24705" y="38"/>
                  </a:lnTo>
                  <a:cubicBezTo>
                    <a:pt x="28734" y="112"/>
                    <a:pt x="31925" y="1578"/>
                    <a:pt x="33970" y="2674"/>
                  </a:cubicBezTo>
                  <a:lnTo>
                    <a:pt x="33970" y="2674"/>
                  </a:lnTo>
                  <a:lnTo>
                    <a:pt x="33983" y="2687"/>
                  </a:lnTo>
                  <a:lnTo>
                    <a:pt x="34007" y="2687"/>
                  </a:lnTo>
                  <a:cubicBezTo>
                    <a:pt x="34771" y="2379"/>
                    <a:pt x="35498" y="2058"/>
                    <a:pt x="36201" y="1726"/>
                  </a:cubicBezTo>
                  <a:lnTo>
                    <a:pt x="36201" y="1726"/>
                  </a:lnTo>
                  <a:lnTo>
                    <a:pt x="36201" y="1676"/>
                  </a:lnTo>
                  <a:cubicBezTo>
                    <a:pt x="35486" y="2009"/>
                    <a:pt x="34759" y="2329"/>
                    <a:pt x="33995" y="2637"/>
                  </a:cubicBezTo>
                  <a:lnTo>
                    <a:pt x="33995" y="2637"/>
                  </a:lnTo>
                  <a:cubicBezTo>
                    <a:pt x="31937" y="1541"/>
                    <a:pt x="28746" y="62"/>
                    <a:pt x="24705" y="1"/>
                  </a:cubicBezTo>
                  <a:lnTo>
                    <a:pt x="24705" y="1"/>
                  </a:lnTo>
                  <a:cubicBezTo>
                    <a:pt x="24606" y="1"/>
                    <a:pt x="24495" y="1"/>
                    <a:pt x="24397" y="1"/>
                  </a:cubicBezTo>
                  <a:lnTo>
                    <a:pt x="24397" y="1"/>
                  </a:lnTo>
                  <a:cubicBezTo>
                    <a:pt x="21908" y="1"/>
                    <a:pt x="19345" y="543"/>
                    <a:pt x="16745" y="16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8"/>
            <p:cNvSpPr/>
            <p:nvPr/>
          </p:nvSpPr>
          <p:spPr>
            <a:xfrm>
              <a:off x="2014000" y="4185900"/>
              <a:ext cx="2446125" cy="644725"/>
            </a:xfrm>
            <a:custGeom>
              <a:rect b="b" l="l" r="r" t="t"/>
              <a:pathLst>
                <a:path extrusionOk="0" h="25789" w="97845">
                  <a:moveTo>
                    <a:pt x="49902" y="1244"/>
                  </a:moveTo>
                  <a:cubicBezTo>
                    <a:pt x="48842" y="1466"/>
                    <a:pt x="47807" y="1762"/>
                    <a:pt x="46821" y="2132"/>
                  </a:cubicBezTo>
                  <a:lnTo>
                    <a:pt x="46821" y="2132"/>
                  </a:lnTo>
                  <a:cubicBezTo>
                    <a:pt x="41770" y="4029"/>
                    <a:pt x="38295" y="7516"/>
                    <a:pt x="34919" y="10892"/>
                  </a:cubicBezTo>
                  <a:lnTo>
                    <a:pt x="34919" y="10892"/>
                  </a:lnTo>
                  <a:cubicBezTo>
                    <a:pt x="34426" y="11373"/>
                    <a:pt x="33933" y="11878"/>
                    <a:pt x="33428" y="12371"/>
                  </a:cubicBezTo>
                  <a:lnTo>
                    <a:pt x="33428" y="12371"/>
                  </a:lnTo>
                  <a:cubicBezTo>
                    <a:pt x="31999" y="13775"/>
                    <a:pt x="30730" y="14872"/>
                    <a:pt x="29411" y="15845"/>
                  </a:cubicBezTo>
                  <a:lnTo>
                    <a:pt x="29411" y="15845"/>
                  </a:lnTo>
                  <a:cubicBezTo>
                    <a:pt x="26442" y="18014"/>
                    <a:pt x="23140" y="19554"/>
                    <a:pt x="19579" y="20417"/>
                  </a:cubicBezTo>
                  <a:lnTo>
                    <a:pt x="19579" y="20417"/>
                  </a:lnTo>
                  <a:cubicBezTo>
                    <a:pt x="14589" y="21624"/>
                    <a:pt x="8945" y="21649"/>
                    <a:pt x="1824" y="20491"/>
                  </a:cubicBezTo>
                  <a:lnTo>
                    <a:pt x="1824" y="20491"/>
                  </a:lnTo>
                  <a:cubicBezTo>
                    <a:pt x="1232" y="20392"/>
                    <a:pt x="628" y="20293"/>
                    <a:pt x="0" y="20182"/>
                  </a:cubicBezTo>
                  <a:lnTo>
                    <a:pt x="0" y="20182"/>
                  </a:lnTo>
                  <a:lnTo>
                    <a:pt x="0" y="20219"/>
                  </a:lnTo>
                  <a:cubicBezTo>
                    <a:pt x="616" y="20330"/>
                    <a:pt x="1220" y="20441"/>
                    <a:pt x="1811" y="20540"/>
                  </a:cubicBezTo>
                  <a:lnTo>
                    <a:pt x="1811" y="20540"/>
                  </a:lnTo>
                  <a:cubicBezTo>
                    <a:pt x="8945" y="21686"/>
                    <a:pt x="14589" y="21661"/>
                    <a:pt x="19603" y="20454"/>
                  </a:cubicBezTo>
                  <a:lnTo>
                    <a:pt x="19603" y="20454"/>
                  </a:lnTo>
                  <a:cubicBezTo>
                    <a:pt x="23164" y="19591"/>
                    <a:pt x="26491" y="18051"/>
                    <a:pt x="29461" y="15870"/>
                  </a:cubicBezTo>
                  <a:lnTo>
                    <a:pt x="29461" y="15870"/>
                  </a:lnTo>
                  <a:cubicBezTo>
                    <a:pt x="30779" y="14909"/>
                    <a:pt x="32060" y="13800"/>
                    <a:pt x="33477" y="12395"/>
                  </a:cubicBezTo>
                  <a:lnTo>
                    <a:pt x="33477" y="12395"/>
                  </a:lnTo>
                  <a:cubicBezTo>
                    <a:pt x="33983" y="11903"/>
                    <a:pt x="34488" y="11397"/>
                    <a:pt x="34981" y="10917"/>
                  </a:cubicBezTo>
                  <a:lnTo>
                    <a:pt x="34981" y="10917"/>
                  </a:lnTo>
                  <a:cubicBezTo>
                    <a:pt x="38344" y="7541"/>
                    <a:pt x="41819" y="4054"/>
                    <a:pt x="46846" y="2169"/>
                  </a:cubicBezTo>
                  <a:lnTo>
                    <a:pt x="46846" y="2169"/>
                  </a:lnTo>
                  <a:cubicBezTo>
                    <a:pt x="47832" y="1799"/>
                    <a:pt x="48867" y="1503"/>
                    <a:pt x="49914" y="1281"/>
                  </a:cubicBezTo>
                  <a:lnTo>
                    <a:pt x="49914" y="1281"/>
                  </a:lnTo>
                  <a:cubicBezTo>
                    <a:pt x="56025" y="0"/>
                    <a:pt x="62987" y="1047"/>
                    <a:pt x="70589" y="4386"/>
                  </a:cubicBezTo>
                  <a:lnTo>
                    <a:pt x="70589" y="4386"/>
                  </a:lnTo>
                  <a:cubicBezTo>
                    <a:pt x="77157" y="7270"/>
                    <a:pt x="83009" y="11274"/>
                    <a:pt x="87519" y="15981"/>
                  </a:cubicBezTo>
                  <a:lnTo>
                    <a:pt x="87519" y="15981"/>
                  </a:lnTo>
                  <a:cubicBezTo>
                    <a:pt x="88677" y="17201"/>
                    <a:pt x="89798" y="18482"/>
                    <a:pt x="90895" y="19727"/>
                  </a:cubicBezTo>
                  <a:lnTo>
                    <a:pt x="90895" y="19727"/>
                  </a:lnTo>
                  <a:cubicBezTo>
                    <a:pt x="92719" y="21797"/>
                    <a:pt x="94850" y="24039"/>
                    <a:pt x="97746" y="25789"/>
                  </a:cubicBezTo>
                  <a:lnTo>
                    <a:pt x="97746" y="25789"/>
                  </a:lnTo>
                  <a:lnTo>
                    <a:pt x="97844" y="25789"/>
                  </a:lnTo>
                  <a:cubicBezTo>
                    <a:pt x="94924" y="24039"/>
                    <a:pt x="92780" y="21784"/>
                    <a:pt x="90944" y="19702"/>
                  </a:cubicBezTo>
                  <a:lnTo>
                    <a:pt x="90944" y="19702"/>
                  </a:lnTo>
                  <a:cubicBezTo>
                    <a:pt x="89860" y="18457"/>
                    <a:pt x="88739" y="17176"/>
                    <a:pt x="87581" y="15969"/>
                  </a:cubicBezTo>
                  <a:lnTo>
                    <a:pt x="87581" y="15969"/>
                  </a:lnTo>
                  <a:cubicBezTo>
                    <a:pt x="83059" y="11249"/>
                    <a:pt x="77194" y="7233"/>
                    <a:pt x="70626" y="4349"/>
                  </a:cubicBezTo>
                  <a:lnTo>
                    <a:pt x="70626" y="4349"/>
                  </a:lnTo>
                  <a:cubicBezTo>
                    <a:pt x="65106" y="1934"/>
                    <a:pt x="59931" y="715"/>
                    <a:pt x="55163" y="715"/>
                  </a:cubicBezTo>
                  <a:lnTo>
                    <a:pt x="55163" y="715"/>
                  </a:lnTo>
                  <a:cubicBezTo>
                    <a:pt x="53352" y="715"/>
                    <a:pt x="51590" y="887"/>
                    <a:pt x="49902" y="12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8"/>
            <p:cNvSpPr/>
            <p:nvPr/>
          </p:nvSpPr>
          <p:spPr>
            <a:xfrm>
              <a:off x="4969900" y="4453275"/>
              <a:ext cx="894550" cy="377350"/>
            </a:xfrm>
            <a:custGeom>
              <a:rect b="b" l="l" r="r" t="t"/>
              <a:pathLst>
                <a:path extrusionOk="0" h="15094" w="35782">
                  <a:moveTo>
                    <a:pt x="17497" y="1688"/>
                  </a:moveTo>
                  <a:cubicBezTo>
                    <a:pt x="15032" y="2711"/>
                    <a:pt x="12630" y="4165"/>
                    <a:pt x="10560" y="5914"/>
                  </a:cubicBezTo>
                  <a:lnTo>
                    <a:pt x="10560" y="5914"/>
                  </a:lnTo>
                  <a:cubicBezTo>
                    <a:pt x="9217" y="7036"/>
                    <a:pt x="7984" y="8231"/>
                    <a:pt x="6802" y="9389"/>
                  </a:cubicBezTo>
                  <a:lnTo>
                    <a:pt x="6802" y="9389"/>
                  </a:lnTo>
                  <a:cubicBezTo>
                    <a:pt x="4781" y="11373"/>
                    <a:pt x="2686" y="13418"/>
                    <a:pt x="0" y="15094"/>
                  </a:cubicBezTo>
                  <a:lnTo>
                    <a:pt x="0" y="15094"/>
                  </a:lnTo>
                  <a:lnTo>
                    <a:pt x="86" y="15094"/>
                  </a:lnTo>
                  <a:cubicBezTo>
                    <a:pt x="2760" y="13418"/>
                    <a:pt x="4843" y="11385"/>
                    <a:pt x="6863" y="9414"/>
                  </a:cubicBezTo>
                  <a:lnTo>
                    <a:pt x="6863" y="9414"/>
                  </a:lnTo>
                  <a:cubicBezTo>
                    <a:pt x="8046" y="8255"/>
                    <a:pt x="9266" y="7060"/>
                    <a:pt x="10609" y="5939"/>
                  </a:cubicBezTo>
                  <a:lnTo>
                    <a:pt x="10609" y="5939"/>
                  </a:lnTo>
                  <a:cubicBezTo>
                    <a:pt x="15032" y="2218"/>
                    <a:pt x="20577" y="37"/>
                    <a:pt x="25579" y="37"/>
                  </a:cubicBezTo>
                  <a:lnTo>
                    <a:pt x="25579" y="37"/>
                  </a:lnTo>
                  <a:cubicBezTo>
                    <a:pt x="25777" y="37"/>
                    <a:pt x="25974" y="37"/>
                    <a:pt x="26159" y="49"/>
                  </a:cubicBezTo>
                  <a:lnTo>
                    <a:pt x="26159" y="49"/>
                  </a:lnTo>
                  <a:cubicBezTo>
                    <a:pt x="30286" y="185"/>
                    <a:pt x="33564" y="1700"/>
                    <a:pt x="35782" y="2957"/>
                  </a:cubicBezTo>
                  <a:lnTo>
                    <a:pt x="35782" y="2957"/>
                  </a:lnTo>
                  <a:lnTo>
                    <a:pt x="35782" y="2908"/>
                  </a:lnTo>
                  <a:cubicBezTo>
                    <a:pt x="33551" y="1651"/>
                    <a:pt x="30286" y="148"/>
                    <a:pt x="26171" y="12"/>
                  </a:cubicBezTo>
                  <a:lnTo>
                    <a:pt x="26171" y="12"/>
                  </a:lnTo>
                  <a:cubicBezTo>
                    <a:pt x="25961" y="0"/>
                    <a:pt x="25752" y="0"/>
                    <a:pt x="25542" y="0"/>
                  </a:cubicBezTo>
                  <a:lnTo>
                    <a:pt x="25542" y="0"/>
                  </a:lnTo>
                  <a:cubicBezTo>
                    <a:pt x="22918" y="0"/>
                    <a:pt x="20207" y="567"/>
                    <a:pt x="17497" y="16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8"/>
            <p:cNvSpPr/>
            <p:nvPr/>
          </p:nvSpPr>
          <p:spPr>
            <a:xfrm>
              <a:off x="2014000" y="4167400"/>
              <a:ext cx="2400225" cy="663225"/>
            </a:xfrm>
            <a:custGeom>
              <a:rect b="b" l="l" r="r" t="t"/>
              <a:pathLst>
                <a:path extrusionOk="0" h="26529" w="96009">
                  <a:moveTo>
                    <a:pt x="49594" y="1073"/>
                  </a:moveTo>
                  <a:cubicBezTo>
                    <a:pt x="48509" y="1258"/>
                    <a:pt x="47437" y="1529"/>
                    <a:pt x="46415" y="1886"/>
                  </a:cubicBezTo>
                  <a:lnTo>
                    <a:pt x="46415" y="1886"/>
                  </a:lnTo>
                  <a:cubicBezTo>
                    <a:pt x="41117" y="3697"/>
                    <a:pt x="37396" y="7258"/>
                    <a:pt x="33798" y="10696"/>
                  </a:cubicBezTo>
                  <a:lnTo>
                    <a:pt x="33798" y="10696"/>
                  </a:lnTo>
                  <a:cubicBezTo>
                    <a:pt x="33354" y="11115"/>
                    <a:pt x="32898" y="11558"/>
                    <a:pt x="32442" y="11977"/>
                  </a:cubicBezTo>
                  <a:lnTo>
                    <a:pt x="32442" y="11977"/>
                  </a:lnTo>
                  <a:cubicBezTo>
                    <a:pt x="30964" y="13382"/>
                    <a:pt x="29645" y="14478"/>
                    <a:pt x="28290" y="15427"/>
                  </a:cubicBezTo>
                  <a:lnTo>
                    <a:pt x="28290" y="15427"/>
                  </a:lnTo>
                  <a:cubicBezTo>
                    <a:pt x="25210" y="17620"/>
                    <a:pt x="21834" y="19136"/>
                    <a:pt x="18248" y="19937"/>
                  </a:cubicBezTo>
                  <a:lnTo>
                    <a:pt x="18248" y="19937"/>
                  </a:lnTo>
                  <a:cubicBezTo>
                    <a:pt x="11644" y="21403"/>
                    <a:pt x="4855" y="20430"/>
                    <a:pt x="320" y="19567"/>
                  </a:cubicBezTo>
                  <a:lnTo>
                    <a:pt x="320" y="19567"/>
                  </a:lnTo>
                  <a:cubicBezTo>
                    <a:pt x="210" y="19555"/>
                    <a:pt x="99" y="19530"/>
                    <a:pt x="0" y="19506"/>
                  </a:cubicBezTo>
                  <a:lnTo>
                    <a:pt x="0" y="19506"/>
                  </a:lnTo>
                  <a:lnTo>
                    <a:pt x="0" y="19555"/>
                  </a:lnTo>
                  <a:cubicBezTo>
                    <a:pt x="99" y="19567"/>
                    <a:pt x="197" y="19592"/>
                    <a:pt x="296" y="19604"/>
                  </a:cubicBezTo>
                  <a:lnTo>
                    <a:pt x="296" y="19604"/>
                  </a:lnTo>
                  <a:cubicBezTo>
                    <a:pt x="3647" y="20245"/>
                    <a:pt x="6592" y="20602"/>
                    <a:pt x="9290" y="20713"/>
                  </a:cubicBezTo>
                  <a:lnTo>
                    <a:pt x="9290" y="20713"/>
                  </a:lnTo>
                  <a:cubicBezTo>
                    <a:pt x="12556" y="20836"/>
                    <a:pt x="15488" y="20590"/>
                    <a:pt x="18273" y="19974"/>
                  </a:cubicBezTo>
                  <a:lnTo>
                    <a:pt x="18273" y="19974"/>
                  </a:lnTo>
                  <a:cubicBezTo>
                    <a:pt x="21858" y="19173"/>
                    <a:pt x="25259" y="17657"/>
                    <a:pt x="28339" y="15464"/>
                  </a:cubicBezTo>
                  <a:lnTo>
                    <a:pt x="28339" y="15464"/>
                  </a:lnTo>
                  <a:cubicBezTo>
                    <a:pt x="29695" y="14503"/>
                    <a:pt x="31013" y="13406"/>
                    <a:pt x="32504" y="12002"/>
                  </a:cubicBezTo>
                  <a:lnTo>
                    <a:pt x="32504" y="12002"/>
                  </a:lnTo>
                  <a:cubicBezTo>
                    <a:pt x="32948" y="11571"/>
                    <a:pt x="33403" y="11139"/>
                    <a:pt x="33847" y="10720"/>
                  </a:cubicBezTo>
                  <a:lnTo>
                    <a:pt x="33847" y="10720"/>
                  </a:lnTo>
                  <a:cubicBezTo>
                    <a:pt x="37445" y="7283"/>
                    <a:pt x="41166" y="3734"/>
                    <a:pt x="46452" y="1923"/>
                  </a:cubicBezTo>
                  <a:lnTo>
                    <a:pt x="46452" y="1923"/>
                  </a:lnTo>
                  <a:cubicBezTo>
                    <a:pt x="47462" y="1578"/>
                    <a:pt x="48534" y="1307"/>
                    <a:pt x="49606" y="1110"/>
                  </a:cubicBezTo>
                  <a:lnTo>
                    <a:pt x="49606" y="1110"/>
                  </a:lnTo>
                  <a:cubicBezTo>
                    <a:pt x="55853" y="1"/>
                    <a:pt x="62605" y="1282"/>
                    <a:pt x="70232" y="5028"/>
                  </a:cubicBezTo>
                  <a:lnTo>
                    <a:pt x="70232" y="5028"/>
                  </a:lnTo>
                  <a:cubicBezTo>
                    <a:pt x="76590" y="8145"/>
                    <a:pt x="82245" y="12285"/>
                    <a:pt x="86595" y="16992"/>
                  </a:cubicBezTo>
                  <a:lnTo>
                    <a:pt x="86595" y="16992"/>
                  </a:lnTo>
                  <a:cubicBezTo>
                    <a:pt x="87716" y="18212"/>
                    <a:pt x="88788" y="19469"/>
                    <a:pt x="89885" y="20762"/>
                  </a:cubicBezTo>
                  <a:lnTo>
                    <a:pt x="89885" y="20762"/>
                  </a:lnTo>
                  <a:cubicBezTo>
                    <a:pt x="91597" y="22795"/>
                    <a:pt x="93470" y="24841"/>
                    <a:pt x="95922" y="26529"/>
                  </a:cubicBezTo>
                  <a:lnTo>
                    <a:pt x="95922" y="26529"/>
                  </a:lnTo>
                  <a:lnTo>
                    <a:pt x="96008" y="26529"/>
                  </a:lnTo>
                  <a:cubicBezTo>
                    <a:pt x="93544" y="24841"/>
                    <a:pt x="91659" y="22783"/>
                    <a:pt x="89934" y="20750"/>
                  </a:cubicBezTo>
                  <a:lnTo>
                    <a:pt x="89934" y="20750"/>
                  </a:lnTo>
                  <a:cubicBezTo>
                    <a:pt x="88850" y="19456"/>
                    <a:pt x="87778" y="18187"/>
                    <a:pt x="86656" y="16967"/>
                  </a:cubicBezTo>
                  <a:lnTo>
                    <a:pt x="86656" y="16967"/>
                  </a:lnTo>
                  <a:cubicBezTo>
                    <a:pt x="82307" y="12261"/>
                    <a:pt x="76639" y="8108"/>
                    <a:pt x="70269" y="4991"/>
                  </a:cubicBezTo>
                  <a:lnTo>
                    <a:pt x="70269" y="4991"/>
                  </a:lnTo>
                  <a:cubicBezTo>
                    <a:pt x="66807" y="3291"/>
                    <a:pt x="63603" y="2132"/>
                    <a:pt x="60461" y="1430"/>
                  </a:cubicBezTo>
                  <a:lnTo>
                    <a:pt x="60461" y="1430"/>
                  </a:lnTo>
                  <a:cubicBezTo>
                    <a:pt x="58243" y="937"/>
                    <a:pt x="56087" y="691"/>
                    <a:pt x="53980" y="691"/>
                  </a:cubicBezTo>
                  <a:lnTo>
                    <a:pt x="53980" y="691"/>
                  </a:lnTo>
                  <a:cubicBezTo>
                    <a:pt x="52477" y="691"/>
                    <a:pt x="51011" y="814"/>
                    <a:pt x="49594" y="107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8"/>
            <p:cNvSpPr/>
            <p:nvPr/>
          </p:nvSpPr>
          <p:spPr>
            <a:xfrm>
              <a:off x="4979125" y="4425550"/>
              <a:ext cx="885325" cy="405075"/>
            </a:xfrm>
            <a:custGeom>
              <a:rect b="b" l="l" r="r" t="t"/>
              <a:pathLst>
                <a:path extrusionOk="0" h="16203" w="35413">
                  <a:moveTo>
                    <a:pt x="18298" y="1762"/>
                  </a:moveTo>
                  <a:cubicBezTo>
                    <a:pt x="15624" y="2871"/>
                    <a:pt x="13049" y="4460"/>
                    <a:pt x="10856" y="6358"/>
                  </a:cubicBezTo>
                  <a:lnTo>
                    <a:pt x="10856" y="6358"/>
                  </a:lnTo>
                  <a:cubicBezTo>
                    <a:pt x="9402" y="7602"/>
                    <a:pt x="8084" y="8933"/>
                    <a:pt x="6815" y="10227"/>
                  </a:cubicBezTo>
                  <a:lnTo>
                    <a:pt x="6815" y="10227"/>
                  </a:lnTo>
                  <a:cubicBezTo>
                    <a:pt x="4782" y="12285"/>
                    <a:pt x="2675" y="14416"/>
                    <a:pt x="1" y="16203"/>
                  </a:cubicBezTo>
                  <a:lnTo>
                    <a:pt x="1" y="16203"/>
                  </a:lnTo>
                  <a:lnTo>
                    <a:pt x="87" y="16203"/>
                  </a:lnTo>
                  <a:cubicBezTo>
                    <a:pt x="2749" y="14416"/>
                    <a:pt x="4843" y="12297"/>
                    <a:pt x="6876" y="10251"/>
                  </a:cubicBezTo>
                  <a:lnTo>
                    <a:pt x="6876" y="10251"/>
                  </a:lnTo>
                  <a:cubicBezTo>
                    <a:pt x="8145" y="8958"/>
                    <a:pt x="9451" y="7627"/>
                    <a:pt x="10905" y="6383"/>
                  </a:cubicBezTo>
                  <a:lnTo>
                    <a:pt x="10905" y="6383"/>
                  </a:lnTo>
                  <a:cubicBezTo>
                    <a:pt x="15538" y="2378"/>
                    <a:pt x="21415" y="49"/>
                    <a:pt x="26788" y="49"/>
                  </a:cubicBezTo>
                  <a:lnTo>
                    <a:pt x="26788" y="49"/>
                  </a:lnTo>
                  <a:cubicBezTo>
                    <a:pt x="27083" y="49"/>
                    <a:pt x="27379" y="49"/>
                    <a:pt x="27675" y="74"/>
                  </a:cubicBezTo>
                  <a:lnTo>
                    <a:pt x="27675" y="74"/>
                  </a:lnTo>
                  <a:cubicBezTo>
                    <a:pt x="30299" y="197"/>
                    <a:pt x="32813" y="838"/>
                    <a:pt x="35413" y="2058"/>
                  </a:cubicBezTo>
                  <a:lnTo>
                    <a:pt x="35413" y="2058"/>
                  </a:lnTo>
                  <a:lnTo>
                    <a:pt x="35413" y="2008"/>
                  </a:lnTo>
                  <a:cubicBezTo>
                    <a:pt x="32813" y="801"/>
                    <a:pt x="30299" y="160"/>
                    <a:pt x="27687" y="25"/>
                  </a:cubicBezTo>
                  <a:lnTo>
                    <a:pt x="27687" y="25"/>
                  </a:lnTo>
                  <a:cubicBezTo>
                    <a:pt x="27367" y="12"/>
                    <a:pt x="27059" y="0"/>
                    <a:pt x="26738" y="0"/>
                  </a:cubicBezTo>
                  <a:lnTo>
                    <a:pt x="26738" y="0"/>
                  </a:lnTo>
                  <a:cubicBezTo>
                    <a:pt x="23978" y="0"/>
                    <a:pt x="21144" y="592"/>
                    <a:pt x="18298" y="176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8"/>
            <p:cNvSpPr/>
            <p:nvPr/>
          </p:nvSpPr>
          <p:spPr>
            <a:xfrm>
              <a:off x="2014000" y="4149225"/>
              <a:ext cx="2356800" cy="681400"/>
            </a:xfrm>
            <a:custGeom>
              <a:rect b="b" l="l" r="r" t="t"/>
              <a:pathLst>
                <a:path extrusionOk="0" h="27256" w="94272">
                  <a:moveTo>
                    <a:pt x="49286" y="888"/>
                  </a:moveTo>
                  <a:cubicBezTo>
                    <a:pt x="48177" y="1048"/>
                    <a:pt x="47080" y="1295"/>
                    <a:pt x="46021" y="1615"/>
                  </a:cubicBezTo>
                  <a:lnTo>
                    <a:pt x="46021" y="1615"/>
                  </a:lnTo>
                  <a:cubicBezTo>
                    <a:pt x="40451" y="3352"/>
                    <a:pt x="36496" y="6975"/>
                    <a:pt x="32652" y="10486"/>
                  </a:cubicBezTo>
                  <a:lnTo>
                    <a:pt x="32652" y="10486"/>
                  </a:lnTo>
                  <a:cubicBezTo>
                    <a:pt x="32258" y="10844"/>
                    <a:pt x="31863" y="11213"/>
                    <a:pt x="31469" y="11571"/>
                  </a:cubicBezTo>
                  <a:lnTo>
                    <a:pt x="31469" y="11571"/>
                  </a:lnTo>
                  <a:cubicBezTo>
                    <a:pt x="29916" y="12963"/>
                    <a:pt x="28549" y="14060"/>
                    <a:pt x="27181" y="15008"/>
                  </a:cubicBezTo>
                  <a:lnTo>
                    <a:pt x="27181" y="15008"/>
                  </a:lnTo>
                  <a:cubicBezTo>
                    <a:pt x="23978" y="17214"/>
                    <a:pt x="20528" y="18705"/>
                    <a:pt x="16917" y="19444"/>
                  </a:cubicBezTo>
                  <a:lnTo>
                    <a:pt x="16917" y="19444"/>
                  </a:lnTo>
                  <a:cubicBezTo>
                    <a:pt x="10868" y="20688"/>
                    <a:pt x="4818" y="19875"/>
                    <a:pt x="0" y="18889"/>
                  </a:cubicBezTo>
                  <a:lnTo>
                    <a:pt x="0" y="18889"/>
                  </a:lnTo>
                  <a:lnTo>
                    <a:pt x="0" y="18926"/>
                  </a:lnTo>
                  <a:cubicBezTo>
                    <a:pt x="4818" y="19912"/>
                    <a:pt x="10868" y="20725"/>
                    <a:pt x="16930" y="19493"/>
                  </a:cubicBezTo>
                  <a:lnTo>
                    <a:pt x="16930" y="19493"/>
                  </a:lnTo>
                  <a:cubicBezTo>
                    <a:pt x="20565" y="18742"/>
                    <a:pt x="24027" y="17251"/>
                    <a:pt x="27230" y="15045"/>
                  </a:cubicBezTo>
                  <a:lnTo>
                    <a:pt x="27230" y="15045"/>
                  </a:lnTo>
                  <a:cubicBezTo>
                    <a:pt x="28598" y="14084"/>
                    <a:pt x="29966" y="13000"/>
                    <a:pt x="31518" y="11595"/>
                  </a:cubicBezTo>
                  <a:lnTo>
                    <a:pt x="31518" y="11595"/>
                  </a:lnTo>
                  <a:cubicBezTo>
                    <a:pt x="31913" y="11226"/>
                    <a:pt x="32307" y="10868"/>
                    <a:pt x="32713" y="10499"/>
                  </a:cubicBezTo>
                  <a:lnTo>
                    <a:pt x="32713" y="10499"/>
                  </a:lnTo>
                  <a:cubicBezTo>
                    <a:pt x="36533" y="6999"/>
                    <a:pt x="40501" y="3377"/>
                    <a:pt x="46045" y="1652"/>
                  </a:cubicBezTo>
                  <a:lnTo>
                    <a:pt x="46045" y="1652"/>
                  </a:lnTo>
                  <a:cubicBezTo>
                    <a:pt x="47105" y="1331"/>
                    <a:pt x="48189" y="1085"/>
                    <a:pt x="49298" y="925"/>
                  </a:cubicBezTo>
                  <a:lnTo>
                    <a:pt x="49298" y="925"/>
                  </a:lnTo>
                  <a:cubicBezTo>
                    <a:pt x="55607" y="1"/>
                    <a:pt x="62334" y="1541"/>
                    <a:pt x="69862" y="5644"/>
                  </a:cubicBezTo>
                  <a:lnTo>
                    <a:pt x="69862" y="5644"/>
                  </a:lnTo>
                  <a:cubicBezTo>
                    <a:pt x="76011" y="8995"/>
                    <a:pt x="81482" y="13271"/>
                    <a:pt x="85683" y="17978"/>
                  </a:cubicBezTo>
                  <a:lnTo>
                    <a:pt x="85683" y="17978"/>
                  </a:lnTo>
                  <a:cubicBezTo>
                    <a:pt x="86730" y="19161"/>
                    <a:pt x="87716" y="20356"/>
                    <a:pt x="88874" y="21797"/>
                  </a:cubicBezTo>
                  <a:lnTo>
                    <a:pt x="88874" y="21797"/>
                  </a:lnTo>
                  <a:cubicBezTo>
                    <a:pt x="90476" y="23756"/>
                    <a:pt x="92115" y="25654"/>
                    <a:pt x="94185" y="27256"/>
                  </a:cubicBezTo>
                  <a:lnTo>
                    <a:pt x="94185" y="27256"/>
                  </a:lnTo>
                  <a:lnTo>
                    <a:pt x="94271" y="27256"/>
                  </a:lnTo>
                  <a:cubicBezTo>
                    <a:pt x="92189" y="25654"/>
                    <a:pt x="90538" y="23744"/>
                    <a:pt x="88924" y="21773"/>
                  </a:cubicBezTo>
                  <a:lnTo>
                    <a:pt x="88924" y="21773"/>
                  </a:lnTo>
                  <a:cubicBezTo>
                    <a:pt x="87765" y="20343"/>
                    <a:pt x="86780" y="19148"/>
                    <a:pt x="85732" y="17965"/>
                  </a:cubicBezTo>
                  <a:lnTo>
                    <a:pt x="85732" y="17965"/>
                  </a:lnTo>
                  <a:cubicBezTo>
                    <a:pt x="81543" y="13246"/>
                    <a:pt x="76060" y="8971"/>
                    <a:pt x="69899" y="5619"/>
                  </a:cubicBezTo>
                  <a:lnTo>
                    <a:pt x="69899" y="5619"/>
                  </a:lnTo>
                  <a:cubicBezTo>
                    <a:pt x="63776" y="2268"/>
                    <a:pt x="58182" y="617"/>
                    <a:pt x="52896" y="617"/>
                  </a:cubicBezTo>
                  <a:lnTo>
                    <a:pt x="52896" y="617"/>
                  </a:lnTo>
                  <a:cubicBezTo>
                    <a:pt x="51676" y="617"/>
                    <a:pt x="50469" y="715"/>
                    <a:pt x="49286" y="88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8"/>
            <p:cNvSpPr/>
            <p:nvPr/>
          </p:nvSpPr>
          <p:spPr>
            <a:xfrm>
              <a:off x="4988075" y="4390725"/>
              <a:ext cx="876375" cy="439900"/>
            </a:xfrm>
            <a:custGeom>
              <a:rect b="b" l="l" r="r" t="t"/>
              <a:pathLst>
                <a:path extrusionOk="0" h="17596" w="35055">
                  <a:moveTo>
                    <a:pt x="19111" y="2132"/>
                  </a:moveTo>
                  <a:cubicBezTo>
                    <a:pt x="16240" y="3315"/>
                    <a:pt x="13492" y="5028"/>
                    <a:pt x="11163" y="7073"/>
                  </a:cubicBezTo>
                  <a:lnTo>
                    <a:pt x="11163" y="7073"/>
                  </a:lnTo>
                  <a:cubicBezTo>
                    <a:pt x="9599" y="8453"/>
                    <a:pt x="8206" y="9919"/>
                    <a:pt x="6851" y="11336"/>
                  </a:cubicBezTo>
                  <a:lnTo>
                    <a:pt x="6851" y="11336"/>
                  </a:lnTo>
                  <a:cubicBezTo>
                    <a:pt x="4793" y="13493"/>
                    <a:pt x="2674" y="15698"/>
                    <a:pt x="0" y="17596"/>
                  </a:cubicBezTo>
                  <a:lnTo>
                    <a:pt x="0" y="17596"/>
                  </a:lnTo>
                  <a:lnTo>
                    <a:pt x="86" y="17596"/>
                  </a:lnTo>
                  <a:cubicBezTo>
                    <a:pt x="2748" y="15711"/>
                    <a:pt x="4855" y="13505"/>
                    <a:pt x="6900" y="11361"/>
                  </a:cubicBezTo>
                  <a:lnTo>
                    <a:pt x="6900" y="11361"/>
                  </a:lnTo>
                  <a:cubicBezTo>
                    <a:pt x="8256" y="9944"/>
                    <a:pt x="9660" y="8478"/>
                    <a:pt x="11213" y="7098"/>
                  </a:cubicBezTo>
                  <a:lnTo>
                    <a:pt x="11213" y="7098"/>
                  </a:lnTo>
                  <a:cubicBezTo>
                    <a:pt x="16412" y="2514"/>
                    <a:pt x="23140" y="1"/>
                    <a:pt x="29202" y="370"/>
                  </a:cubicBezTo>
                  <a:lnTo>
                    <a:pt x="29202" y="370"/>
                  </a:lnTo>
                  <a:cubicBezTo>
                    <a:pt x="31198" y="494"/>
                    <a:pt x="33120" y="900"/>
                    <a:pt x="35055" y="1603"/>
                  </a:cubicBezTo>
                  <a:lnTo>
                    <a:pt x="35055" y="1603"/>
                  </a:lnTo>
                  <a:lnTo>
                    <a:pt x="35055" y="1566"/>
                  </a:lnTo>
                  <a:cubicBezTo>
                    <a:pt x="33132" y="863"/>
                    <a:pt x="31173" y="457"/>
                    <a:pt x="29214" y="333"/>
                  </a:cubicBezTo>
                  <a:lnTo>
                    <a:pt x="29214" y="333"/>
                  </a:lnTo>
                  <a:cubicBezTo>
                    <a:pt x="28795" y="309"/>
                    <a:pt x="28376" y="296"/>
                    <a:pt x="27957" y="296"/>
                  </a:cubicBezTo>
                  <a:lnTo>
                    <a:pt x="27957" y="296"/>
                  </a:lnTo>
                  <a:cubicBezTo>
                    <a:pt x="25050" y="296"/>
                    <a:pt x="22080" y="913"/>
                    <a:pt x="19111" y="213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8"/>
            <p:cNvSpPr/>
            <p:nvPr/>
          </p:nvSpPr>
          <p:spPr>
            <a:xfrm>
              <a:off x="2014000" y="4130450"/>
              <a:ext cx="2315525" cy="700175"/>
            </a:xfrm>
            <a:custGeom>
              <a:rect b="b" l="l" r="r" t="t"/>
              <a:pathLst>
                <a:path extrusionOk="0" h="28007" w="92621">
                  <a:moveTo>
                    <a:pt x="48978" y="727"/>
                  </a:moveTo>
                  <a:cubicBezTo>
                    <a:pt x="47844" y="850"/>
                    <a:pt x="46711" y="1072"/>
                    <a:pt x="45626" y="1380"/>
                  </a:cubicBezTo>
                  <a:lnTo>
                    <a:pt x="45626" y="1380"/>
                  </a:lnTo>
                  <a:cubicBezTo>
                    <a:pt x="39798" y="3019"/>
                    <a:pt x="35584" y="6715"/>
                    <a:pt x="31506" y="10276"/>
                  </a:cubicBezTo>
                  <a:lnTo>
                    <a:pt x="31506" y="10276"/>
                  </a:lnTo>
                  <a:cubicBezTo>
                    <a:pt x="31161" y="10584"/>
                    <a:pt x="30828" y="10880"/>
                    <a:pt x="30483" y="11176"/>
                  </a:cubicBezTo>
                  <a:lnTo>
                    <a:pt x="30483" y="11176"/>
                  </a:lnTo>
                  <a:cubicBezTo>
                    <a:pt x="28869" y="12580"/>
                    <a:pt x="27464" y="13677"/>
                    <a:pt x="26060" y="14613"/>
                  </a:cubicBezTo>
                  <a:lnTo>
                    <a:pt x="26060" y="14613"/>
                  </a:lnTo>
                  <a:cubicBezTo>
                    <a:pt x="22758" y="16831"/>
                    <a:pt x="19221" y="18297"/>
                    <a:pt x="15574" y="18987"/>
                  </a:cubicBezTo>
                  <a:lnTo>
                    <a:pt x="15574" y="18987"/>
                  </a:lnTo>
                  <a:cubicBezTo>
                    <a:pt x="10091" y="20010"/>
                    <a:pt x="4596" y="19320"/>
                    <a:pt x="0" y="18347"/>
                  </a:cubicBezTo>
                  <a:lnTo>
                    <a:pt x="0" y="18347"/>
                  </a:lnTo>
                  <a:lnTo>
                    <a:pt x="0" y="18384"/>
                  </a:lnTo>
                  <a:cubicBezTo>
                    <a:pt x="4596" y="19357"/>
                    <a:pt x="10104" y="20047"/>
                    <a:pt x="15599" y="19024"/>
                  </a:cubicBezTo>
                  <a:lnTo>
                    <a:pt x="15599" y="19024"/>
                  </a:lnTo>
                  <a:cubicBezTo>
                    <a:pt x="19258" y="18334"/>
                    <a:pt x="22795" y="16868"/>
                    <a:pt x="26109" y="14638"/>
                  </a:cubicBezTo>
                  <a:lnTo>
                    <a:pt x="26109" y="14638"/>
                  </a:lnTo>
                  <a:cubicBezTo>
                    <a:pt x="27514" y="13702"/>
                    <a:pt x="28918" y="12605"/>
                    <a:pt x="30533" y="11200"/>
                  </a:cubicBezTo>
                  <a:lnTo>
                    <a:pt x="30533" y="11200"/>
                  </a:lnTo>
                  <a:cubicBezTo>
                    <a:pt x="30878" y="10905"/>
                    <a:pt x="31223" y="10609"/>
                    <a:pt x="31555" y="10301"/>
                  </a:cubicBezTo>
                  <a:lnTo>
                    <a:pt x="31555" y="10301"/>
                  </a:lnTo>
                  <a:cubicBezTo>
                    <a:pt x="35634" y="6740"/>
                    <a:pt x="39835" y="3056"/>
                    <a:pt x="45651" y="1417"/>
                  </a:cubicBezTo>
                  <a:lnTo>
                    <a:pt x="45651" y="1417"/>
                  </a:lnTo>
                  <a:cubicBezTo>
                    <a:pt x="46735" y="1121"/>
                    <a:pt x="47856" y="900"/>
                    <a:pt x="48990" y="764"/>
                  </a:cubicBezTo>
                  <a:lnTo>
                    <a:pt x="48990" y="764"/>
                  </a:lnTo>
                  <a:cubicBezTo>
                    <a:pt x="55385" y="0"/>
                    <a:pt x="62088" y="1811"/>
                    <a:pt x="69493" y="6284"/>
                  </a:cubicBezTo>
                  <a:lnTo>
                    <a:pt x="69493" y="6284"/>
                  </a:lnTo>
                  <a:cubicBezTo>
                    <a:pt x="75432" y="9882"/>
                    <a:pt x="80718" y="14268"/>
                    <a:pt x="84759" y="19000"/>
                  </a:cubicBezTo>
                  <a:lnTo>
                    <a:pt x="84759" y="19000"/>
                  </a:lnTo>
                  <a:cubicBezTo>
                    <a:pt x="85905" y="20343"/>
                    <a:pt x="86977" y="21698"/>
                    <a:pt x="87864" y="22844"/>
                  </a:cubicBezTo>
                  <a:lnTo>
                    <a:pt x="87864" y="22844"/>
                  </a:lnTo>
                  <a:cubicBezTo>
                    <a:pt x="89343" y="24742"/>
                    <a:pt x="90784" y="26504"/>
                    <a:pt x="92534" y="28007"/>
                  </a:cubicBezTo>
                  <a:lnTo>
                    <a:pt x="92534" y="28007"/>
                  </a:lnTo>
                  <a:lnTo>
                    <a:pt x="92620" y="28007"/>
                  </a:lnTo>
                  <a:cubicBezTo>
                    <a:pt x="90858" y="26491"/>
                    <a:pt x="89404" y="24729"/>
                    <a:pt x="87913" y="22832"/>
                  </a:cubicBezTo>
                  <a:lnTo>
                    <a:pt x="87913" y="22832"/>
                  </a:lnTo>
                  <a:cubicBezTo>
                    <a:pt x="87026" y="21674"/>
                    <a:pt x="85966" y="20330"/>
                    <a:pt x="84821" y="18975"/>
                  </a:cubicBezTo>
                  <a:lnTo>
                    <a:pt x="84821" y="18975"/>
                  </a:lnTo>
                  <a:cubicBezTo>
                    <a:pt x="80767" y="14244"/>
                    <a:pt x="75481" y="9845"/>
                    <a:pt x="69542" y="6259"/>
                  </a:cubicBezTo>
                  <a:lnTo>
                    <a:pt x="69542" y="6259"/>
                  </a:lnTo>
                  <a:cubicBezTo>
                    <a:pt x="66191" y="4239"/>
                    <a:pt x="63086" y="2797"/>
                    <a:pt x="60055" y="1861"/>
                  </a:cubicBezTo>
                  <a:lnTo>
                    <a:pt x="60055" y="1861"/>
                  </a:lnTo>
                  <a:cubicBezTo>
                    <a:pt x="57270" y="986"/>
                    <a:pt x="54510" y="555"/>
                    <a:pt x="51824" y="555"/>
                  </a:cubicBezTo>
                  <a:lnTo>
                    <a:pt x="51824" y="555"/>
                  </a:lnTo>
                  <a:cubicBezTo>
                    <a:pt x="50875" y="555"/>
                    <a:pt x="49914" y="616"/>
                    <a:pt x="48978" y="72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8"/>
            <p:cNvSpPr/>
            <p:nvPr/>
          </p:nvSpPr>
          <p:spPr>
            <a:xfrm>
              <a:off x="4996075" y="4361150"/>
              <a:ext cx="868375" cy="469475"/>
            </a:xfrm>
            <a:custGeom>
              <a:rect b="b" l="l" r="r" t="t"/>
              <a:pathLst>
                <a:path extrusionOk="0" h="18779" w="34735">
                  <a:moveTo>
                    <a:pt x="19961" y="2280"/>
                  </a:moveTo>
                  <a:cubicBezTo>
                    <a:pt x="16881" y="3549"/>
                    <a:pt x="13961" y="5385"/>
                    <a:pt x="11509" y="7591"/>
                  </a:cubicBezTo>
                  <a:lnTo>
                    <a:pt x="11509" y="7591"/>
                  </a:lnTo>
                  <a:cubicBezTo>
                    <a:pt x="9845" y="9082"/>
                    <a:pt x="8354" y="10684"/>
                    <a:pt x="6913" y="12236"/>
                  </a:cubicBezTo>
                  <a:lnTo>
                    <a:pt x="6913" y="12236"/>
                  </a:lnTo>
                  <a:cubicBezTo>
                    <a:pt x="4843" y="14479"/>
                    <a:pt x="2699" y="16783"/>
                    <a:pt x="1" y="18779"/>
                  </a:cubicBezTo>
                  <a:lnTo>
                    <a:pt x="1" y="18779"/>
                  </a:lnTo>
                  <a:lnTo>
                    <a:pt x="87" y="18779"/>
                  </a:lnTo>
                  <a:cubicBezTo>
                    <a:pt x="2773" y="16783"/>
                    <a:pt x="4904" y="14491"/>
                    <a:pt x="6974" y="12261"/>
                  </a:cubicBezTo>
                  <a:lnTo>
                    <a:pt x="6974" y="12261"/>
                  </a:lnTo>
                  <a:cubicBezTo>
                    <a:pt x="8416" y="10708"/>
                    <a:pt x="9895" y="9106"/>
                    <a:pt x="11558" y="7616"/>
                  </a:cubicBezTo>
                  <a:lnTo>
                    <a:pt x="11558" y="7616"/>
                  </a:lnTo>
                  <a:cubicBezTo>
                    <a:pt x="17053" y="2675"/>
                    <a:pt x="24237" y="1"/>
                    <a:pt x="30767" y="469"/>
                  </a:cubicBezTo>
                  <a:lnTo>
                    <a:pt x="30767" y="469"/>
                  </a:lnTo>
                  <a:cubicBezTo>
                    <a:pt x="32098" y="568"/>
                    <a:pt x="33416" y="789"/>
                    <a:pt x="34735" y="1134"/>
                  </a:cubicBezTo>
                  <a:lnTo>
                    <a:pt x="34735" y="1134"/>
                  </a:lnTo>
                  <a:lnTo>
                    <a:pt x="34735" y="1098"/>
                  </a:lnTo>
                  <a:cubicBezTo>
                    <a:pt x="33416" y="753"/>
                    <a:pt x="32098" y="518"/>
                    <a:pt x="30779" y="432"/>
                  </a:cubicBezTo>
                  <a:lnTo>
                    <a:pt x="30779" y="432"/>
                  </a:lnTo>
                  <a:cubicBezTo>
                    <a:pt x="30262" y="395"/>
                    <a:pt x="29744" y="371"/>
                    <a:pt x="29215" y="371"/>
                  </a:cubicBezTo>
                  <a:lnTo>
                    <a:pt x="29215" y="371"/>
                  </a:lnTo>
                  <a:cubicBezTo>
                    <a:pt x="26171" y="371"/>
                    <a:pt x="23066" y="1011"/>
                    <a:pt x="19961" y="228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8"/>
            <p:cNvSpPr/>
            <p:nvPr/>
          </p:nvSpPr>
          <p:spPr>
            <a:xfrm>
              <a:off x="2014000" y="4111650"/>
              <a:ext cx="2275775" cy="718975"/>
            </a:xfrm>
            <a:custGeom>
              <a:rect b="b" l="l" r="r" t="t"/>
              <a:pathLst>
                <a:path extrusionOk="0" h="28759" w="91031">
                  <a:moveTo>
                    <a:pt x="48670" y="567"/>
                  </a:moveTo>
                  <a:cubicBezTo>
                    <a:pt x="47511" y="666"/>
                    <a:pt x="46353" y="863"/>
                    <a:pt x="45220" y="1146"/>
                  </a:cubicBezTo>
                  <a:lnTo>
                    <a:pt x="45220" y="1146"/>
                  </a:lnTo>
                  <a:cubicBezTo>
                    <a:pt x="39133" y="2687"/>
                    <a:pt x="34673" y="6445"/>
                    <a:pt x="30360" y="10079"/>
                  </a:cubicBezTo>
                  <a:lnTo>
                    <a:pt x="30360" y="10079"/>
                  </a:lnTo>
                  <a:cubicBezTo>
                    <a:pt x="30064" y="10314"/>
                    <a:pt x="29781" y="10560"/>
                    <a:pt x="29498" y="10794"/>
                  </a:cubicBezTo>
                  <a:lnTo>
                    <a:pt x="29498" y="10794"/>
                  </a:lnTo>
                  <a:cubicBezTo>
                    <a:pt x="27822" y="12199"/>
                    <a:pt x="26380" y="13283"/>
                    <a:pt x="24951" y="14219"/>
                  </a:cubicBezTo>
                  <a:lnTo>
                    <a:pt x="24951" y="14219"/>
                  </a:lnTo>
                  <a:cubicBezTo>
                    <a:pt x="21476" y="16474"/>
                    <a:pt x="17977" y="17879"/>
                    <a:pt x="14244" y="18520"/>
                  </a:cubicBezTo>
                  <a:lnTo>
                    <a:pt x="14244" y="18520"/>
                  </a:lnTo>
                  <a:cubicBezTo>
                    <a:pt x="9278" y="19370"/>
                    <a:pt x="4313" y="18778"/>
                    <a:pt x="0" y="17854"/>
                  </a:cubicBezTo>
                  <a:lnTo>
                    <a:pt x="0" y="17854"/>
                  </a:lnTo>
                  <a:lnTo>
                    <a:pt x="0" y="17891"/>
                  </a:lnTo>
                  <a:cubicBezTo>
                    <a:pt x="1737" y="18273"/>
                    <a:pt x="3352" y="18544"/>
                    <a:pt x="4892" y="18717"/>
                  </a:cubicBezTo>
                  <a:lnTo>
                    <a:pt x="4892" y="18717"/>
                  </a:lnTo>
                  <a:cubicBezTo>
                    <a:pt x="8280" y="19111"/>
                    <a:pt x="11336" y="19062"/>
                    <a:pt x="14256" y="18557"/>
                  </a:cubicBezTo>
                  <a:lnTo>
                    <a:pt x="14256" y="18557"/>
                  </a:lnTo>
                  <a:cubicBezTo>
                    <a:pt x="18002" y="17916"/>
                    <a:pt x="21513" y="16511"/>
                    <a:pt x="24988" y="14244"/>
                  </a:cubicBezTo>
                  <a:lnTo>
                    <a:pt x="24988" y="14244"/>
                  </a:lnTo>
                  <a:cubicBezTo>
                    <a:pt x="26429" y="13320"/>
                    <a:pt x="27871" y="12223"/>
                    <a:pt x="29547" y="10819"/>
                  </a:cubicBezTo>
                  <a:lnTo>
                    <a:pt x="29547" y="10819"/>
                  </a:lnTo>
                  <a:cubicBezTo>
                    <a:pt x="29830" y="10585"/>
                    <a:pt x="30126" y="10338"/>
                    <a:pt x="30409" y="10104"/>
                  </a:cubicBezTo>
                  <a:lnTo>
                    <a:pt x="30409" y="10104"/>
                  </a:lnTo>
                  <a:cubicBezTo>
                    <a:pt x="34709" y="6469"/>
                    <a:pt x="39170" y="2724"/>
                    <a:pt x="45244" y="1183"/>
                  </a:cubicBezTo>
                  <a:lnTo>
                    <a:pt x="45244" y="1183"/>
                  </a:lnTo>
                  <a:cubicBezTo>
                    <a:pt x="46366" y="900"/>
                    <a:pt x="47524" y="703"/>
                    <a:pt x="48682" y="604"/>
                  </a:cubicBezTo>
                  <a:lnTo>
                    <a:pt x="48682" y="604"/>
                  </a:lnTo>
                  <a:cubicBezTo>
                    <a:pt x="55262" y="1"/>
                    <a:pt x="61755" y="2009"/>
                    <a:pt x="69135" y="6938"/>
                  </a:cubicBezTo>
                  <a:lnTo>
                    <a:pt x="69135" y="6938"/>
                  </a:lnTo>
                  <a:cubicBezTo>
                    <a:pt x="74840" y="10745"/>
                    <a:pt x="79929" y="15267"/>
                    <a:pt x="83835" y="20023"/>
                  </a:cubicBezTo>
                  <a:lnTo>
                    <a:pt x="83835" y="20023"/>
                  </a:lnTo>
                  <a:cubicBezTo>
                    <a:pt x="84747" y="21132"/>
                    <a:pt x="85708" y="22364"/>
                    <a:pt x="86854" y="23904"/>
                  </a:cubicBezTo>
                  <a:lnTo>
                    <a:pt x="86854" y="23904"/>
                  </a:lnTo>
                  <a:cubicBezTo>
                    <a:pt x="88172" y="25666"/>
                    <a:pt x="89380" y="27243"/>
                    <a:pt x="90907" y="28709"/>
                  </a:cubicBezTo>
                  <a:lnTo>
                    <a:pt x="90907" y="28709"/>
                  </a:lnTo>
                  <a:cubicBezTo>
                    <a:pt x="90920" y="28722"/>
                    <a:pt x="90944" y="28734"/>
                    <a:pt x="90969" y="28759"/>
                  </a:cubicBezTo>
                  <a:lnTo>
                    <a:pt x="90969" y="28759"/>
                  </a:lnTo>
                  <a:lnTo>
                    <a:pt x="91031" y="28759"/>
                  </a:lnTo>
                  <a:cubicBezTo>
                    <a:pt x="89392" y="27206"/>
                    <a:pt x="88110" y="25481"/>
                    <a:pt x="86915" y="23879"/>
                  </a:cubicBezTo>
                  <a:lnTo>
                    <a:pt x="86915" y="23879"/>
                  </a:lnTo>
                  <a:cubicBezTo>
                    <a:pt x="85769" y="22339"/>
                    <a:pt x="84808" y="21107"/>
                    <a:pt x="83896" y="19998"/>
                  </a:cubicBezTo>
                  <a:lnTo>
                    <a:pt x="83896" y="19998"/>
                  </a:lnTo>
                  <a:cubicBezTo>
                    <a:pt x="79991" y="15254"/>
                    <a:pt x="74902" y="10720"/>
                    <a:pt x="69185" y="6913"/>
                  </a:cubicBezTo>
                  <a:lnTo>
                    <a:pt x="69185" y="6913"/>
                  </a:lnTo>
                  <a:cubicBezTo>
                    <a:pt x="65895" y="4720"/>
                    <a:pt x="62852" y="3143"/>
                    <a:pt x="59857" y="2083"/>
                  </a:cubicBezTo>
                  <a:lnTo>
                    <a:pt x="59857" y="2083"/>
                  </a:lnTo>
                  <a:cubicBezTo>
                    <a:pt x="56826" y="999"/>
                    <a:pt x="53808" y="469"/>
                    <a:pt x="50851" y="469"/>
                  </a:cubicBezTo>
                  <a:lnTo>
                    <a:pt x="50851" y="469"/>
                  </a:lnTo>
                  <a:cubicBezTo>
                    <a:pt x="50124" y="469"/>
                    <a:pt x="49397" y="493"/>
                    <a:pt x="48670" y="5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8"/>
            <p:cNvSpPr/>
            <p:nvPr/>
          </p:nvSpPr>
          <p:spPr>
            <a:xfrm>
              <a:off x="5004075" y="4324500"/>
              <a:ext cx="860375" cy="506125"/>
            </a:xfrm>
            <a:custGeom>
              <a:rect b="b" l="l" r="r" t="t"/>
              <a:pathLst>
                <a:path extrusionOk="0" h="20245" w="34415">
                  <a:moveTo>
                    <a:pt x="20812" y="2724"/>
                  </a:moveTo>
                  <a:cubicBezTo>
                    <a:pt x="16672" y="4424"/>
                    <a:pt x="13653" y="6740"/>
                    <a:pt x="11854" y="8392"/>
                  </a:cubicBezTo>
                  <a:lnTo>
                    <a:pt x="11854" y="8392"/>
                  </a:lnTo>
                  <a:cubicBezTo>
                    <a:pt x="10080" y="10006"/>
                    <a:pt x="8515" y="11743"/>
                    <a:pt x="6999" y="13419"/>
                  </a:cubicBezTo>
                  <a:lnTo>
                    <a:pt x="6999" y="13419"/>
                  </a:lnTo>
                  <a:cubicBezTo>
                    <a:pt x="4892" y="15747"/>
                    <a:pt x="2724" y="18150"/>
                    <a:pt x="1" y="20245"/>
                  </a:cubicBezTo>
                  <a:lnTo>
                    <a:pt x="1" y="20245"/>
                  </a:lnTo>
                  <a:lnTo>
                    <a:pt x="87" y="20245"/>
                  </a:lnTo>
                  <a:cubicBezTo>
                    <a:pt x="2798" y="18150"/>
                    <a:pt x="4954" y="15760"/>
                    <a:pt x="7049" y="13443"/>
                  </a:cubicBezTo>
                  <a:lnTo>
                    <a:pt x="7049" y="13443"/>
                  </a:lnTo>
                  <a:cubicBezTo>
                    <a:pt x="8564" y="11768"/>
                    <a:pt x="10141" y="10030"/>
                    <a:pt x="11903" y="8416"/>
                  </a:cubicBezTo>
                  <a:lnTo>
                    <a:pt x="11903" y="8416"/>
                  </a:lnTo>
                  <a:cubicBezTo>
                    <a:pt x="14072" y="6420"/>
                    <a:pt x="21970" y="1"/>
                    <a:pt x="32332" y="851"/>
                  </a:cubicBezTo>
                  <a:lnTo>
                    <a:pt x="32332" y="851"/>
                  </a:lnTo>
                  <a:cubicBezTo>
                    <a:pt x="33022" y="900"/>
                    <a:pt x="33725" y="999"/>
                    <a:pt x="34415" y="1122"/>
                  </a:cubicBezTo>
                  <a:lnTo>
                    <a:pt x="34415" y="1122"/>
                  </a:lnTo>
                  <a:lnTo>
                    <a:pt x="34415" y="1073"/>
                  </a:lnTo>
                  <a:cubicBezTo>
                    <a:pt x="33725" y="949"/>
                    <a:pt x="33035" y="863"/>
                    <a:pt x="32332" y="802"/>
                  </a:cubicBezTo>
                  <a:lnTo>
                    <a:pt x="32332" y="802"/>
                  </a:lnTo>
                  <a:cubicBezTo>
                    <a:pt x="31729" y="752"/>
                    <a:pt x="31112" y="728"/>
                    <a:pt x="30496" y="728"/>
                  </a:cubicBezTo>
                  <a:lnTo>
                    <a:pt x="30496" y="728"/>
                  </a:lnTo>
                  <a:cubicBezTo>
                    <a:pt x="27293" y="728"/>
                    <a:pt x="24052" y="1393"/>
                    <a:pt x="20812" y="272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8"/>
            <p:cNvSpPr/>
            <p:nvPr/>
          </p:nvSpPr>
          <p:spPr>
            <a:xfrm>
              <a:off x="2014000" y="4092850"/>
              <a:ext cx="2237900" cy="737775"/>
            </a:xfrm>
            <a:custGeom>
              <a:rect b="b" l="l" r="r" t="t"/>
              <a:pathLst>
                <a:path extrusionOk="0" h="29511" w="89516">
                  <a:moveTo>
                    <a:pt x="48362" y="395"/>
                  </a:moveTo>
                  <a:cubicBezTo>
                    <a:pt x="47179" y="482"/>
                    <a:pt x="45984" y="642"/>
                    <a:pt x="44825" y="913"/>
                  </a:cubicBezTo>
                  <a:lnTo>
                    <a:pt x="44825" y="913"/>
                  </a:lnTo>
                  <a:cubicBezTo>
                    <a:pt x="41979" y="1553"/>
                    <a:pt x="39194" y="2749"/>
                    <a:pt x="36299" y="4572"/>
                  </a:cubicBezTo>
                  <a:lnTo>
                    <a:pt x="36299" y="4572"/>
                  </a:lnTo>
                  <a:cubicBezTo>
                    <a:pt x="33748" y="6174"/>
                    <a:pt x="31432" y="8047"/>
                    <a:pt x="29202" y="9858"/>
                  </a:cubicBezTo>
                  <a:lnTo>
                    <a:pt x="29202" y="9858"/>
                  </a:lnTo>
                  <a:cubicBezTo>
                    <a:pt x="28968" y="10043"/>
                    <a:pt x="28746" y="10228"/>
                    <a:pt x="28512" y="10413"/>
                  </a:cubicBezTo>
                  <a:lnTo>
                    <a:pt x="28512" y="10413"/>
                  </a:lnTo>
                  <a:cubicBezTo>
                    <a:pt x="26774" y="11817"/>
                    <a:pt x="25296" y="12901"/>
                    <a:pt x="23830" y="13826"/>
                  </a:cubicBezTo>
                  <a:lnTo>
                    <a:pt x="23830" y="13826"/>
                  </a:lnTo>
                  <a:cubicBezTo>
                    <a:pt x="20244" y="16093"/>
                    <a:pt x="16671" y="17473"/>
                    <a:pt x="12913" y="18052"/>
                  </a:cubicBezTo>
                  <a:lnTo>
                    <a:pt x="12913" y="18052"/>
                  </a:lnTo>
                  <a:cubicBezTo>
                    <a:pt x="8428" y="18754"/>
                    <a:pt x="4042" y="18286"/>
                    <a:pt x="0" y="17411"/>
                  </a:cubicBezTo>
                  <a:lnTo>
                    <a:pt x="0" y="17411"/>
                  </a:lnTo>
                  <a:lnTo>
                    <a:pt x="0" y="17448"/>
                  </a:lnTo>
                  <a:cubicBezTo>
                    <a:pt x="4054" y="18323"/>
                    <a:pt x="8440" y="18791"/>
                    <a:pt x="12925" y="18101"/>
                  </a:cubicBezTo>
                  <a:lnTo>
                    <a:pt x="12925" y="18101"/>
                  </a:lnTo>
                  <a:cubicBezTo>
                    <a:pt x="16696" y="17510"/>
                    <a:pt x="20281" y="16130"/>
                    <a:pt x="23879" y="13850"/>
                  </a:cubicBezTo>
                  <a:lnTo>
                    <a:pt x="23879" y="13850"/>
                  </a:lnTo>
                  <a:cubicBezTo>
                    <a:pt x="25333" y="12926"/>
                    <a:pt x="26824" y="11842"/>
                    <a:pt x="28561" y="10437"/>
                  </a:cubicBezTo>
                  <a:lnTo>
                    <a:pt x="28561" y="10437"/>
                  </a:lnTo>
                  <a:cubicBezTo>
                    <a:pt x="28795" y="10252"/>
                    <a:pt x="29017" y="10068"/>
                    <a:pt x="29251" y="9883"/>
                  </a:cubicBezTo>
                  <a:lnTo>
                    <a:pt x="29251" y="9883"/>
                  </a:lnTo>
                  <a:cubicBezTo>
                    <a:pt x="33798" y="6199"/>
                    <a:pt x="38504" y="2379"/>
                    <a:pt x="44850" y="950"/>
                  </a:cubicBezTo>
                  <a:lnTo>
                    <a:pt x="44850" y="950"/>
                  </a:lnTo>
                  <a:cubicBezTo>
                    <a:pt x="45996" y="691"/>
                    <a:pt x="47191" y="518"/>
                    <a:pt x="48374" y="445"/>
                  </a:cubicBezTo>
                  <a:lnTo>
                    <a:pt x="48374" y="445"/>
                  </a:lnTo>
                  <a:cubicBezTo>
                    <a:pt x="55064" y="1"/>
                    <a:pt x="61545" y="2268"/>
                    <a:pt x="68766" y="7579"/>
                  </a:cubicBezTo>
                  <a:lnTo>
                    <a:pt x="68766" y="7579"/>
                  </a:lnTo>
                  <a:cubicBezTo>
                    <a:pt x="74323" y="11669"/>
                    <a:pt x="79091" y="16191"/>
                    <a:pt x="82923" y="21034"/>
                  </a:cubicBezTo>
                  <a:lnTo>
                    <a:pt x="82923" y="21034"/>
                  </a:lnTo>
                  <a:cubicBezTo>
                    <a:pt x="83835" y="22192"/>
                    <a:pt x="84796" y="23473"/>
                    <a:pt x="85843" y="24952"/>
                  </a:cubicBezTo>
                  <a:lnTo>
                    <a:pt x="85843" y="24952"/>
                  </a:lnTo>
                  <a:cubicBezTo>
                    <a:pt x="86952" y="26504"/>
                    <a:pt x="88073" y="28069"/>
                    <a:pt x="89441" y="29511"/>
                  </a:cubicBezTo>
                  <a:lnTo>
                    <a:pt x="89441" y="29511"/>
                  </a:lnTo>
                  <a:lnTo>
                    <a:pt x="89515" y="29511"/>
                  </a:lnTo>
                  <a:cubicBezTo>
                    <a:pt x="88135" y="28069"/>
                    <a:pt x="87014" y="26492"/>
                    <a:pt x="85905" y="24939"/>
                  </a:cubicBezTo>
                  <a:lnTo>
                    <a:pt x="85905" y="24939"/>
                  </a:lnTo>
                  <a:cubicBezTo>
                    <a:pt x="84845" y="23461"/>
                    <a:pt x="83896" y="22179"/>
                    <a:pt x="82972" y="21021"/>
                  </a:cubicBezTo>
                  <a:lnTo>
                    <a:pt x="82972" y="21021"/>
                  </a:lnTo>
                  <a:cubicBezTo>
                    <a:pt x="79140" y="16167"/>
                    <a:pt x="74372" y="11645"/>
                    <a:pt x="68815" y="7554"/>
                  </a:cubicBezTo>
                  <a:lnTo>
                    <a:pt x="68815" y="7554"/>
                  </a:lnTo>
                  <a:cubicBezTo>
                    <a:pt x="65612" y="5201"/>
                    <a:pt x="62617" y="3488"/>
                    <a:pt x="59660" y="2305"/>
                  </a:cubicBezTo>
                  <a:lnTo>
                    <a:pt x="59660" y="2305"/>
                  </a:lnTo>
                  <a:cubicBezTo>
                    <a:pt x="56407" y="999"/>
                    <a:pt x="53130" y="346"/>
                    <a:pt x="49902" y="346"/>
                  </a:cubicBezTo>
                  <a:lnTo>
                    <a:pt x="49902" y="346"/>
                  </a:lnTo>
                  <a:cubicBezTo>
                    <a:pt x="49397" y="346"/>
                    <a:pt x="48879" y="371"/>
                    <a:pt x="48362" y="39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8"/>
            <p:cNvSpPr/>
            <p:nvPr/>
          </p:nvSpPr>
          <p:spPr>
            <a:xfrm>
              <a:off x="5011475" y="4293700"/>
              <a:ext cx="852975" cy="536925"/>
            </a:xfrm>
            <a:custGeom>
              <a:rect b="b" l="l" r="r" t="t"/>
              <a:pathLst>
                <a:path extrusionOk="0" h="21477" w="34119">
                  <a:moveTo>
                    <a:pt x="21686" y="2921"/>
                  </a:moveTo>
                  <a:cubicBezTo>
                    <a:pt x="17288" y="4720"/>
                    <a:pt x="14109" y="7196"/>
                    <a:pt x="12211" y="8958"/>
                  </a:cubicBezTo>
                  <a:lnTo>
                    <a:pt x="12211" y="8958"/>
                  </a:lnTo>
                  <a:cubicBezTo>
                    <a:pt x="10351" y="10695"/>
                    <a:pt x="8700" y="12556"/>
                    <a:pt x="7098" y="14367"/>
                  </a:cubicBezTo>
                  <a:lnTo>
                    <a:pt x="7098" y="14367"/>
                  </a:lnTo>
                  <a:cubicBezTo>
                    <a:pt x="4966" y="16795"/>
                    <a:pt x="2761" y="19284"/>
                    <a:pt x="1" y="21477"/>
                  </a:cubicBezTo>
                  <a:lnTo>
                    <a:pt x="1" y="21477"/>
                  </a:lnTo>
                  <a:lnTo>
                    <a:pt x="87" y="21477"/>
                  </a:lnTo>
                  <a:cubicBezTo>
                    <a:pt x="2835" y="19284"/>
                    <a:pt x="5028" y="16807"/>
                    <a:pt x="7159" y="14392"/>
                  </a:cubicBezTo>
                  <a:lnTo>
                    <a:pt x="7159" y="14392"/>
                  </a:lnTo>
                  <a:cubicBezTo>
                    <a:pt x="8749" y="12581"/>
                    <a:pt x="10400" y="10708"/>
                    <a:pt x="12273" y="8983"/>
                  </a:cubicBezTo>
                  <a:lnTo>
                    <a:pt x="12273" y="8983"/>
                  </a:lnTo>
                  <a:cubicBezTo>
                    <a:pt x="14552" y="6851"/>
                    <a:pt x="22869" y="1"/>
                    <a:pt x="33921" y="986"/>
                  </a:cubicBezTo>
                  <a:lnTo>
                    <a:pt x="33921" y="986"/>
                  </a:lnTo>
                  <a:cubicBezTo>
                    <a:pt x="33983" y="999"/>
                    <a:pt x="34045" y="1011"/>
                    <a:pt x="34119" y="1011"/>
                  </a:cubicBezTo>
                  <a:lnTo>
                    <a:pt x="34119" y="1011"/>
                  </a:lnTo>
                  <a:lnTo>
                    <a:pt x="34119" y="974"/>
                  </a:lnTo>
                  <a:cubicBezTo>
                    <a:pt x="34057" y="962"/>
                    <a:pt x="33995" y="949"/>
                    <a:pt x="33921" y="949"/>
                  </a:cubicBezTo>
                  <a:lnTo>
                    <a:pt x="33921" y="949"/>
                  </a:lnTo>
                  <a:cubicBezTo>
                    <a:pt x="33219" y="888"/>
                    <a:pt x="32504" y="851"/>
                    <a:pt x="31790" y="851"/>
                  </a:cubicBezTo>
                  <a:lnTo>
                    <a:pt x="31790" y="851"/>
                  </a:lnTo>
                  <a:cubicBezTo>
                    <a:pt x="28451" y="851"/>
                    <a:pt x="25062" y="1553"/>
                    <a:pt x="21686" y="29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8"/>
            <p:cNvSpPr/>
            <p:nvPr/>
          </p:nvSpPr>
          <p:spPr>
            <a:xfrm>
              <a:off x="2014000" y="4071925"/>
              <a:ext cx="2201225" cy="758700"/>
            </a:xfrm>
            <a:custGeom>
              <a:rect b="b" l="l" r="r" t="t"/>
              <a:pathLst>
                <a:path extrusionOk="0" h="30348" w="88049">
                  <a:moveTo>
                    <a:pt x="48066" y="320"/>
                  </a:moveTo>
                  <a:cubicBezTo>
                    <a:pt x="46846" y="370"/>
                    <a:pt x="45614" y="518"/>
                    <a:pt x="44431" y="752"/>
                  </a:cubicBezTo>
                  <a:lnTo>
                    <a:pt x="44431" y="752"/>
                  </a:lnTo>
                  <a:cubicBezTo>
                    <a:pt x="37802" y="2082"/>
                    <a:pt x="32615" y="6136"/>
                    <a:pt x="28044" y="9709"/>
                  </a:cubicBezTo>
                  <a:lnTo>
                    <a:pt x="28044" y="9709"/>
                  </a:lnTo>
                  <a:lnTo>
                    <a:pt x="27538" y="10116"/>
                  </a:lnTo>
                  <a:cubicBezTo>
                    <a:pt x="25727" y="11521"/>
                    <a:pt x="24199" y="12593"/>
                    <a:pt x="22708" y="13517"/>
                  </a:cubicBezTo>
                  <a:lnTo>
                    <a:pt x="22708" y="13517"/>
                  </a:lnTo>
                  <a:cubicBezTo>
                    <a:pt x="19012" y="15784"/>
                    <a:pt x="15377" y="17152"/>
                    <a:pt x="11570" y="17681"/>
                  </a:cubicBezTo>
                  <a:lnTo>
                    <a:pt x="11570" y="17681"/>
                  </a:lnTo>
                  <a:cubicBezTo>
                    <a:pt x="7590" y="18236"/>
                    <a:pt x="3672" y="17854"/>
                    <a:pt x="0" y="17078"/>
                  </a:cubicBezTo>
                  <a:lnTo>
                    <a:pt x="0" y="17078"/>
                  </a:lnTo>
                  <a:lnTo>
                    <a:pt x="0" y="17127"/>
                  </a:lnTo>
                  <a:cubicBezTo>
                    <a:pt x="3672" y="17903"/>
                    <a:pt x="7602" y="18273"/>
                    <a:pt x="11582" y="17718"/>
                  </a:cubicBezTo>
                  <a:lnTo>
                    <a:pt x="11582" y="17718"/>
                  </a:lnTo>
                  <a:cubicBezTo>
                    <a:pt x="15402" y="17188"/>
                    <a:pt x="19049" y="15821"/>
                    <a:pt x="22758" y="13541"/>
                  </a:cubicBezTo>
                  <a:lnTo>
                    <a:pt x="22758" y="13541"/>
                  </a:lnTo>
                  <a:cubicBezTo>
                    <a:pt x="24249" y="12630"/>
                    <a:pt x="25776" y="11545"/>
                    <a:pt x="27588" y="10141"/>
                  </a:cubicBezTo>
                  <a:lnTo>
                    <a:pt x="27588" y="10141"/>
                  </a:lnTo>
                  <a:lnTo>
                    <a:pt x="28093" y="9746"/>
                  </a:lnTo>
                  <a:cubicBezTo>
                    <a:pt x="32664" y="6173"/>
                    <a:pt x="37839" y="2119"/>
                    <a:pt x="44443" y="801"/>
                  </a:cubicBezTo>
                  <a:lnTo>
                    <a:pt x="44443" y="801"/>
                  </a:lnTo>
                  <a:cubicBezTo>
                    <a:pt x="45639" y="555"/>
                    <a:pt x="46846" y="419"/>
                    <a:pt x="48066" y="370"/>
                  </a:cubicBezTo>
                  <a:lnTo>
                    <a:pt x="48066" y="370"/>
                  </a:lnTo>
                  <a:cubicBezTo>
                    <a:pt x="57024" y="0"/>
                    <a:pt x="63960" y="4732"/>
                    <a:pt x="68408" y="8317"/>
                  </a:cubicBezTo>
                  <a:lnTo>
                    <a:pt x="68408" y="8317"/>
                  </a:lnTo>
                  <a:cubicBezTo>
                    <a:pt x="73707" y="12605"/>
                    <a:pt x="78290" y="17250"/>
                    <a:pt x="81999" y="22142"/>
                  </a:cubicBezTo>
                  <a:lnTo>
                    <a:pt x="81999" y="22142"/>
                  </a:lnTo>
                  <a:cubicBezTo>
                    <a:pt x="82923" y="23361"/>
                    <a:pt x="83847" y="24655"/>
                    <a:pt x="84833" y="26085"/>
                  </a:cubicBezTo>
                  <a:lnTo>
                    <a:pt x="84833" y="26085"/>
                  </a:lnTo>
                  <a:lnTo>
                    <a:pt x="84956" y="26269"/>
                  </a:lnTo>
                  <a:cubicBezTo>
                    <a:pt x="85893" y="27649"/>
                    <a:pt x="86841" y="29042"/>
                    <a:pt x="87975" y="30348"/>
                  </a:cubicBezTo>
                  <a:lnTo>
                    <a:pt x="87975" y="30348"/>
                  </a:lnTo>
                  <a:lnTo>
                    <a:pt x="88049" y="30348"/>
                  </a:lnTo>
                  <a:cubicBezTo>
                    <a:pt x="86915" y="29042"/>
                    <a:pt x="85954" y="27637"/>
                    <a:pt x="85005" y="26245"/>
                  </a:cubicBezTo>
                  <a:lnTo>
                    <a:pt x="85005" y="26245"/>
                  </a:lnTo>
                  <a:lnTo>
                    <a:pt x="84895" y="26072"/>
                  </a:lnTo>
                  <a:cubicBezTo>
                    <a:pt x="83909" y="24631"/>
                    <a:pt x="82985" y="23337"/>
                    <a:pt x="82061" y="22117"/>
                  </a:cubicBezTo>
                  <a:lnTo>
                    <a:pt x="82061" y="22117"/>
                  </a:lnTo>
                  <a:cubicBezTo>
                    <a:pt x="78340" y="17225"/>
                    <a:pt x="73768" y="12580"/>
                    <a:pt x="68458" y="8292"/>
                  </a:cubicBezTo>
                  <a:lnTo>
                    <a:pt x="68458" y="8292"/>
                  </a:lnTo>
                  <a:cubicBezTo>
                    <a:pt x="65340" y="5767"/>
                    <a:pt x="62396" y="3918"/>
                    <a:pt x="59463" y="2612"/>
                  </a:cubicBezTo>
                  <a:lnTo>
                    <a:pt x="59463" y="2612"/>
                  </a:lnTo>
                  <a:cubicBezTo>
                    <a:pt x="56013" y="1084"/>
                    <a:pt x="52502" y="308"/>
                    <a:pt x="49015" y="308"/>
                  </a:cubicBezTo>
                  <a:lnTo>
                    <a:pt x="49015" y="308"/>
                  </a:lnTo>
                  <a:cubicBezTo>
                    <a:pt x="48694" y="308"/>
                    <a:pt x="48374" y="308"/>
                    <a:pt x="48066" y="32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8"/>
            <p:cNvSpPr/>
            <p:nvPr/>
          </p:nvSpPr>
          <p:spPr>
            <a:xfrm>
              <a:off x="5018875" y="4282600"/>
              <a:ext cx="845575" cy="548025"/>
            </a:xfrm>
            <a:custGeom>
              <a:rect b="b" l="l" r="r" t="t"/>
              <a:pathLst>
                <a:path extrusionOk="0" h="21921" w="33823">
                  <a:moveTo>
                    <a:pt x="22561" y="2342"/>
                  </a:moveTo>
                  <a:cubicBezTo>
                    <a:pt x="17903" y="4240"/>
                    <a:pt x="14564" y="6864"/>
                    <a:pt x="12580" y="8737"/>
                  </a:cubicBezTo>
                  <a:lnTo>
                    <a:pt x="12580" y="8737"/>
                  </a:lnTo>
                  <a:cubicBezTo>
                    <a:pt x="10621" y="10585"/>
                    <a:pt x="8884" y="12593"/>
                    <a:pt x="7208" y="14528"/>
                  </a:cubicBezTo>
                  <a:lnTo>
                    <a:pt x="7208" y="14528"/>
                  </a:lnTo>
                  <a:cubicBezTo>
                    <a:pt x="5027" y="17041"/>
                    <a:pt x="2797" y="19617"/>
                    <a:pt x="0" y="21921"/>
                  </a:cubicBezTo>
                  <a:lnTo>
                    <a:pt x="0" y="21921"/>
                  </a:lnTo>
                  <a:lnTo>
                    <a:pt x="87" y="21921"/>
                  </a:lnTo>
                  <a:cubicBezTo>
                    <a:pt x="2859" y="19629"/>
                    <a:pt x="5089" y="17054"/>
                    <a:pt x="7270" y="14540"/>
                  </a:cubicBezTo>
                  <a:lnTo>
                    <a:pt x="7270" y="14540"/>
                  </a:lnTo>
                  <a:cubicBezTo>
                    <a:pt x="8933" y="12606"/>
                    <a:pt x="10671" y="10610"/>
                    <a:pt x="12642" y="8749"/>
                  </a:cubicBezTo>
                  <a:lnTo>
                    <a:pt x="12642" y="8749"/>
                  </a:lnTo>
                  <a:cubicBezTo>
                    <a:pt x="17275" y="4375"/>
                    <a:pt x="25148" y="1"/>
                    <a:pt x="33823" y="247"/>
                  </a:cubicBezTo>
                  <a:lnTo>
                    <a:pt x="33823" y="247"/>
                  </a:lnTo>
                  <a:lnTo>
                    <a:pt x="33823" y="198"/>
                  </a:lnTo>
                  <a:cubicBezTo>
                    <a:pt x="33576" y="198"/>
                    <a:pt x="33330" y="186"/>
                    <a:pt x="33096" y="186"/>
                  </a:cubicBezTo>
                  <a:lnTo>
                    <a:pt x="33096" y="186"/>
                  </a:lnTo>
                  <a:cubicBezTo>
                    <a:pt x="29609" y="186"/>
                    <a:pt x="26072" y="913"/>
                    <a:pt x="22561" y="234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8"/>
            <p:cNvSpPr/>
            <p:nvPr/>
          </p:nvSpPr>
          <p:spPr>
            <a:xfrm>
              <a:off x="2014000" y="4055275"/>
              <a:ext cx="2165500" cy="775350"/>
            </a:xfrm>
            <a:custGeom>
              <a:rect b="b" l="l" r="r" t="t"/>
              <a:pathLst>
                <a:path extrusionOk="0" h="31014" w="86620">
                  <a:moveTo>
                    <a:pt x="47758" y="75"/>
                  </a:moveTo>
                  <a:cubicBezTo>
                    <a:pt x="46513" y="99"/>
                    <a:pt x="45257" y="223"/>
                    <a:pt x="44024" y="432"/>
                  </a:cubicBezTo>
                  <a:lnTo>
                    <a:pt x="44024" y="432"/>
                  </a:lnTo>
                  <a:cubicBezTo>
                    <a:pt x="37137" y="1652"/>
                    <a:pt x="31691" y="5767"/>
                    <a:pt x="26885" y="9390"/>
                  </a:cubicBezTo>
                  <a:lnTo>
                    <a:pt x="26885" y="9390"/>
                  </a:lnTo>
                  <a:lnTo>
                    <a:pt x="26553" y="9636"/>
                  </a:lnTo>
                  <a:cubicBezTo>
                    <a:pt x="25370" y="10523"/>
                    <a:pt x="23583" y="11842"/>
                    <a:pt x="21600" y="13037"/>
                  </a:cubicBezTo>
                  <a:lnTo>
                    <a:pt x="21600" y="13037"/>
                  </a:lnTo>
                  <a:cubicBezTo>
                    <a:pt x="17792" y="15316"/>
                    <a:pt x="14071" y="16647"/>
                    <a:pt x="10239" y="17128"/>
                  </a:cubicBezTo>
                  <a:lnTo>
                    <a:pt x="10239" y="17128"/>
                  </a:lnTo>
                  <a:cubicBezTo>
                    <a:pt x="6740" y="17559"/>
                    <a:pt x="3290" y="17263"/>
                    <a:pt x="0" y="16610"/>
                  </a:cubicBezTo>
                  <a:lnTo>
                    <a:pt x="0" y="16610"/>
                  </a:lnTo>
                  <a:lnTo>
                    <a:pt x="0" y="16659"/>
                  </a:lnTo>
                  <a:cubicBezTo>
                    <a:pt x="160" y="16684"/>
                    <a:pt x="333" y="16721"/>
                    <a:pt x="505" y="16758"/>
                  </a:cubicBezTo>
                  <a:lnTo>
                    <a:pt x="505" y="16758"/>
                  </a:lnTo>
                  <a:cubicBezTo>
                    <a:pt x="3992" y="17411"/>
                    <a:pt x="7183" y="17546"/>
                    <a:pt x="10252" y="17164"/>
                  </a:cubicBezTo>
                  <a:lnTo>
                    <a:pt x="10252" y="17164"/>
                  </a:lnTo>
                  <a:cubicBezTo>
                    <a:pt x="14096" y="16696"/>
                    <a:pt x="17817" y="15353"/>
                    <a:pt x="21636" y="13061"/>
                  </a:cubicBezTo>
                  <a:lnTo>
                    <a:pt x="21636" y="13061"/>
                  </a:lnTo>
                  <a:cubicBezTo>
                    <a:pt x="23633" y="11866"/>
                    <a:pt x="25419" y="10548"/>
                    <a:pt x="26602" y="9661"/>
                  </a:cubicBezTo>
                  <a:lnTo>
                    <a:pt x="26602" y="9661"/>
                  </a:lnTo>
                  <a:lnTo>
                    <a:pt x="26935" y="9414"/>
                  </a:lnTo>
                  <a:cubicBezTo>
                    <a:pt x="31728" y="5792"/>
                    <a:pt x="37174" y="1689"/>
                    <a:pt x="44049" y="469"/>
                  </a:cubicBezTo>
                  <a:lnTo>
                    <a:pt x="44049" y="469"/>
                  </a:lnTo>
                  <a:cubicBezTo>
                    <a:pt x="45269" y="260"/>
                    <a:pt x="46513" y="136"/>
                    <a:pt x="47758" y="124"/>
                  </a:cubicBezTo>
                  <a:lnTo>
                    <a:pt x="47758" y="124"/>
                  </a:lnTo>
                  <a:cubicBezTo>
                    <a:pt x="54719" y="1"/>
                    <a:pt x="61164" y="2785"/>
                    <a:pt x="68039" y="8872"/>
                  </a:cubicBezTo>
                  <a:lnTo>
                    <a:pt x="68039" y="8872"/>
                  </a:lnTo>
                  <a:cubicBezTo>
                    <a:pt x="73078" y="13345"/>
                    <a:pt x="77465" y="18113"/>
                    <a:pt x="81075" y="23066"/>
                  </a:cubicBezTo>
                  <a:lnTo>
                    <a:pt x="81075" y="23066"/>
                  </a:lnTo>
                  <a:cubicBezTo>
                    <a:pt x="81999" y="24336"/>
                    <a:pt x="82923" y="25679"/>
                    <a:pt x="83823" y="27059"/>
                  </a:cubicBezTo>
                  <a:lnTo>
                    <a:pt x="83823" y="27059"/>
                  </a:lnTo>
                  <a:lnTo>
                    <a:pt x="84081" y="27453"/>
                  </a:lnTo>
                  <a:cubicBezTo>
                    <a:pt x="84858" y="28648"/>
                    <a:pt x="85646" y="29856"/>
                    <a:pt x="86546" y="31014"/>
                  </a:cubicBezTo>
                  <a:lnTo>
                    <a:pt x="86546" y="31014"/>
                  </a:lnTo>
                  <a:lnTo>
                    <a:pt x="86620" y="31014"/>
                  </a:lnTo>
                  <a:cubicBezTo>
                    <a:pt x="85708" y="29856"/>
                    <a:pt x="84919" y="28636"/>
                    <a:pt x="84143" y="27441"/>
                  </a:cubicBezTo>
                  <a:lnTo>
                    <a:pt x="84143" y="27441"/>
                  </a:lnTo>
                  <a:lnTo>
                    <a:pt x="83884" y="27046"/>
                  </a:lnTo>
                  <a:cubicBezTo>
                    <a:pt x="82985" y="25666"/>
                    <a:pt x="82061" y="24323"/>
                    <a:pt x="81137" y="23054"/>
                  </a:cubicBezTo>
                  <a:lnTo>
                    <a:pt x="81137" y="23054"/>
                  </a:lnTo>
                  <a:cubicBezTo>
                    <a:pt x="77526" y="18101"/>
                    <a:pt x="73140" y="13320"/>
                    <a:pt x="68088" y="8848"/>
                  </a:cubicBezTo>
                  <a:lnTo>
                    <a:pt x="68088" y="8848"/>
                  </a:lnTo>
                  <a:cubicBezTo>
                    <a:pt x="65069" y="6174"/>
                    <a:pt x="62186" y="4178"/>
                    <a:pt x="59266" y="2748"/>
                  </a:cubicBezTo>
                  <a:lnTo>
                    <a:pt x="59266" y="2748"/>
                  </a:lnTo>
                  <a:cubicBezTo>
                    <a:pt x="55644" y="974"/>
                    <a:pt x="51898" y="75"/>
                    <a:pt x="48140" y="75"/>
                  </a:cubicBezTo>
                  <a:lnTo>
                    <a:pt x="48140" y="75"/>
                  </a:lnTo>
                  <a:cubicBezTo>
                    <a:pt x="48017" y="75"/>
                    <a:pt x="47881" y="75"/>
                    <a:pt x="47758" y="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8"/>
            <p:cNvSpPr/>
            <p:nvPr/>
          </p:nvSpPr>
          <p:spPr>
            <a:xfrm>
              <a:off x="5018875" y="4256425"/>
              <a:ext cx="845575" cy="574200"/>
            </a:xfrm>
            <a:custGeom>
              <a:rect b="b" l="l" r="r" t="t"/>
              <a:pathLst>
                <a:path extrusionOk="0" h="22968" w="33823">
                  <a:moveTo>
                    <a:pt x="13061" y="9032"/>
                  </a:moveTo>
                  <a:cubicBezTo>
                    <a:pt x="10991" y="11016"/>
                    <a:pt x="9167" y="13148"/>
                    <a:pt x="7418" y="15218"/>
                  </a:cubicBezTo>
                  <a:lnTo>
                    <a:pt x="7418" y="15218"/>
                  </a:lnTo>
                  <a:cubicBezTo>
                    <a:pt x="5175" y="17854"/>
                    <a:pt x="2871" y="20553"/>
                    <a:pt x="0" y="22968"/>
                  </a:cubicBezTo>
                  <a:lnTo>
                    <a:pt x="0" y="22968"/>
                  </a:lnTo>
                  <a:lnTo>
                    <a:pt x="653" y="22968"/>
                  </a:lnTo>
                  <a:cubicBezTo>
                    <a:pt x="3438" y="20590"/>
                    <a:pt x="5680" y="17953"/>
                    <a:pt x="7874" y="15378"/>
                  </a:cubicBezTo>
                  <a:lnTo>
                    <a:pt x="7874" y="15378"/>
                  </a:lnTo>
                  <a:cubicBezTo>
                    <a:pt x="9623" y="13308"/>
                    <a:pt x="11435" y="11176"/>
                    <a:pt x="13492" y="9217"/>
                  </a:cubicBezTo>
                  <a:lnTo>
                    <a:pt x="13492" y="9217"/>
                  </a:lnTo>
                  <a:cubicBezTo>
                    <a:pt x="18002" y="4917"/>
                    <a:pt x="25456" y="629"/>
                    <a:pt x="33823" y="333"/>
                  </a:cubicBezTo>
                  <a:lnTo>
                    <a:pt x="33823" y="333"/>
                  </a:lnTo>
                  <a:lnTo>
                    <a:pt x="33823" y="1"/>
                  </a:lnTo>
                  <a:cubicBezTo>
                    <a:pt x="25259" y="296"/>
                    <a:pt x="17645" y="4658"/>
                    <a:pt x="13061" y="903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8"/>
            <p:cNvSpPr/>
            <p:nvPr/>
          </p:nvSpPr>
          <p:spPr>
            <a:xfrm>
              <a:off x="2014000" y="4030650"/>
              <a:ext cx="2137150" cy="799975"/>
            </a:xfrm>
            <a:custGeom>
              <a:rect b="b" l="l" r="r" t="t"/>
              <a:pathLst>
                <a:path extrusionOk="0" h="31999" w="85486">
                  <a:moveTo>
                    <a:pt x="25555" y="9278"/>
                  </a:moveTo>
                  <a:lnTo>
                    <a:pt x="25394" y="9389"/>
                  </a:lnTo>
                  <a:cubicBezTo>
                    <a:pt x="20749" y="12777"/>
                    <a:pt x="15525" y="16018"/>
                    <a:pt x="8859" y="16757"/>
                  </a:cubicBezTo>
                  <a:lnTo>
                    <a:pt x="8859" y="16757"/>
                  </a:lnTo>
                  <a:cubicBezTo>
                    <a:pt x="5828" y="17090"/>
                    <a:pt x="2883" y="16880"/>
                    <a:pt x="0" y="16338"/>
                  </a:cubicBezTo>
                  <a:lnTo>
                    <a:pt x="0" y="16338"/>
                  </a:lnTo>
                  <a:lnTo>
                    <a:pt x="0" y="16683"/>
                  </a:lnTo>
                  <a:cubicBezTo>
                    <a:pt x="2896" y="17213"/>
                    <a:pt x="5877" y="17423"/>
                    <a:pt x="8945" y="17078"/>
                  </a:cubicBezTo>
                  <a:lnTo>
                    <a:pt x="8945" y="17078"/>
                  </a:lnTo>
                  <a:cubicBezTo>
                    <a:pt x="15771" y="16326"/>
                    <a:pt x="21070" y="13048"/>
                    <a:pt x="25789" y="9611"/>
                  </a:cubicBezTo>
                  <a:lnTo>
                    <a:pt x="25789" y="9611"/>
                  </a:lnTo>
                  <a:lnTo>
                    <a:pt x="25949" y="9500"/>
                  </a:lnTo>
                  <a:cubicBezTo>
                    <a:pt x="31839" y="5200"/>
                    <a:pt x="38504" y="333"/>
                    <a:pt x="47302" y="333"/>
                  </a:cubicBezTo>
                  <a:lnTo>
                    <a:pt x="47302" y="333"/>
                  </a:lnTo>
                  <a:cubicBezTo>
                    <a:pt x="47351" y="333"/>
                    <a:pt x="47401" y="333"/>
                    <a:pt x="47450" y="333"/>
                  </a:cubicBezTo>
                  <a:lnTo>
                    <a:pt x="47450" y="333"/>
                  </a:lnTo>
                  <a:cubicBezTo>
                    <a:pt x="54387" y="370"/>
                    <a:pt x="60942" y="3487"/>
                    <a:pt x="67484" y="9833"/>
                  </a:cubicBezTo>
                  <a:lnTo>
                    <a:pt x="67484" y="9833"/>
                  </a:lnTo>
                  <a:cubicBezTo>
                    <a:pt x="73497" y="15661"/>
                    <a:pt x="78574" y="21907"/>
                    <a:pt x="82603" y="28401"/>
                  </a:cubicBezTo>
                  <a:lnTo>
                    <a:pt x="82603" y="28401"/>
                  </a:lnTo>
                  <a:lnTo>
                    <a:pt x="82972" y="29005"/>
                  </a:lnTo>
                  <a:cubicBezTo>
                    <a:pt x="83588" y="30003"/>
                    <a:pt x="84217" y="31013"/>
                    <a:pt x="84907" y="31999"/>
                  </a:cubicBezTo>
                  <a:lnTo>
                    <a:pt x="84907" y="31999"/>
                  </a:lnTo>
                  <a:lnTo>
                    <a:pt x="85486" y="31999"/>
                  </a:lnTo>
                  <a:cubicBezTo>
                    <a:pt x="84747" y="30976"/>
                    <a:pt x="84094" y="29929"/>
                    <a:pt x="83453" y="28881"/>
                  </a:cubicBezTo>
                  <a:lnTo>
                    <a:pt x="83453" y="28881"/>
                  </a:lnTo>
                  <a:lnTo>
                    <a:pt x="83083" y="28278"/>
                  </a:lnTo>
                  <a:cubicBezTo>
                    <a:pt x="79042" y="21772"/>
                    <a:pt x="73941" y="15500"/>
                    <a:pt x="67916" y="9648"/>
                  </a:cubicBezTo>
                  <a:lnTo>
                    <a:pt x="67916" y="9648"/>
                  </a:lnTo>
                  <a:cubicBezTo>
                    <a:pt x="61274" y="3204"/>
                    <a:pt x="54572" y="49"/>
                    <a:pt x="47450" y="0"/>
                  </a:cubicBezTo>
                  <a:lnTo>
                    <a:pt x="47450" y="0"/>
                  </a:lnTo>
                  <a:cubicBezTo>
                    <a:pt x="47401" y="0"/>
                    <a:pt x="47364" y="0"/>
                    <a:pt x="47314" y="0"/>
                  </a:cubicBezTo>
                  <a:lnTo>
                    <a:pt x="47314" y="0"/>
                  </a:lnTo>
                  <a:cubicBezTo>
                    <a:pt x="38283" y="0"/>
                    <a:pt x="31518" y="4929"/>
                    <a:pt x="25555" y="92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 name="Google Shape;1582;p38"/>
          <p:cNvGrpSpPr/>
          <p:nvPr/>
        </p:nvGrpSpPr>
        <p:grpSpPr>
          <a:xfrm rot="-5400000">
            <a:off x="5655950" y="1860655"/>
            <a:ext cx="5549654" cy="1422210"/>
            <a:chOff x="2014000" y="4030650"/>
            <a:chExt cx="3850450" cy="817550"/>
          </a:xfrm>
        </p:grpSpPr>
        <p:sp>
          <p:nvSpPr>
            <p:cNvPr id="1583" name="Google Shape;1583;p38"/>
            <p:cNvSpPr/>
            <p:nvPr/>
          </p:nvSpPr>
          <p:spPr>
            <a:xfrm>
              <a:off x="3407225" y="4695075"/>
              <a:ext cx="1119425" cy="135550"/>
            </a:xfrm>
            <a:custGeom>
              <a:rect b="b" l="l" r="r" t="t"/>
              <a:pathLst>
                <a:path extrusionOk="0" h="5422" w="44777">
                  <a:moveTo>
                    <a:pt x="13222" y="1898"/>
                  </a:moveTo>
                  <a:cubicBezTo>
                    <a:pt x="11201" y="2403"/>
                    <a:pt x="9180" y="2970"/>
                    <a:pt x="7221" y="3512"/>
                  </a:cubicBezTo>
                  <a:lnTo>
                    <a:pt x="7221" y="3512"/>
                  </a:lnTo>
                  <a:cubicBezTo>
                    <a:pt x="4868" y="4177"/>
                    <a:pt x="2465" y="4843"/>
                    <a:pt x="1" y="5422"/>
                  </a:cubicBezTo>
                  <a:lnTo>
                    <a:pt x="1" y="5422"/>
                  </a:lnTo>
                  <a:lnTo>
                    <a:pt x="2182" y="5422"/>
                  </a:lnTo>
                  <a:cubicBezTo>
                    <a:pt x="3993" y="4966"/>
                    <a:pt x="5780" y="4461"/>
                    <a:pt x="7529" y="3968"/>
                  </a:cubicBezTo>
                  <a:lnTo>
                    <a:pt x="7529" y="3968"/>
                  </a:lnTo>
                  <a:cubicBezTo>
                    <a:pt x="9488" y="3426"/>
                    <a:pt x="11497" y="2859"/>
                    <a:pt x="13505" y="2354"/>
                  </a:cubicBezTo>
                  <a:lnTo>
                    <a:pt x="13505" y="2354"/>
                  </a:lnTo>
                  <a:cubicBezTo>
                    <a:pt x="21157" y="456"/>
                    <a:pt x="27428" y="25"/>
                    <a:pt x="32689" y="1011"/>
                  </a:cubicBezTo>
                  <a:lnTo>
                    <a:pt x="32689" y="1011"/>
                  </a:lnTo>
                  <a:cubicBezTo>
                    <a:pt x="36891" y="1812"/>
                    <a:pt x="40390" y="3500"/>
                    <a:pt x="43643" y="5422"/>
                  </a:cubicBezTo>
                  <a:lnTo>
                    <a:pt x="43643" y="5422"/>
                  </a:lnTo>
                  <a:lnTo>
                    <a:pt x="44777" y="5422"/>
                  </a:lnTo>
                  <a:cubicBezTo>
                    <a:pt x="41290" y="3302"/>
                    <a:pt x="37532" y="1405"/>
                    <a:pt x="32911" y="542"/>
                  </a:cubicBezTo>
                  <a:lnTo>
                    <a:pt x="32911" y="542"/>
                  </a:lnTo>
                  <a:cubicBezTo>
                    <a:pt x="31026" y="185"/>
                    <a:pt x="29018" y="0"/>
                    <a:pt x="26861" y="0"/>
                  </a:cubicBezTo>
                  <a:lnTo>
                    <a:pt x="26861" y="0"/>
                  </a:lnTo>
                  <a:cubicBezTo>
                    <a:pt x="22832" y="0"/>
                    <a:pt x="18323" y="629"/>
                    <a:pt x="13222" y="18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8"/>
            <p:cNvSpPr/>
            <p:nvPr/>
          </p:nvSpPr>
          <p:spPr>
            <a:xfrm>
              <a:off x="2014000" y="4498850"/>
              <a:ext cx="850800" cy="331775"/>
            </a:xfrm>
            <a:custGeom>
              <a:rect b="b" l="l" r="r" t="t"/>
              <a:pathLst>
                <a:path extrusionOk="0" h="13271" w="34032">
                  <a:moveTo>
                    <a:pt x="3352" y="13"/>
                  </a:moveTo>
                  <a:cubicBezTo>
                    <a:pt x="2218" y="13"/>
                    <a:pt x="1097" y="25"/>
                    <a:pt x="0" y="13"/>
                  </a:cubicBezTo>
                  <a:lnTo>
                    <a:pt x="0" y="13"/>
                  </a:lnTo>
                  <a:lnTo>
                    <a:pt x="0" y="506"/>
                  </a:lnTo>
                  <a:cubicBezTo>
                    <a:pt x="1121" y="518"/>
                    <a:pt x="2243" y="506"/>
                    <a:pt x="3352" y="506"/>
                  </a:cubicBezTo>
                  <a:lnTo>
                    <a:pt x="3352" y="506"/>
                  </a:lnTo>
                  <a:cubicBezTo>
                    <a:pt x="8699" y="481"/>
                    <a:pt x="14231" y="444"/>
                    <a:pt x="18507" y="2292"/>
                  </a:cubicBezTo>
                  <a:lnTo>
                    <a:pt x="18507" y="2292"/>
                  </a:lnTo>
                  <a:cubicBezTo>
                    <a:pt x="21526" y="3586"/>
                    <a:pt x="23411" y="5570"/>
                    <a:pt x="25407" y="7677"/>
                  </a:cubicBezTo>
                  <a:lnTo>
                    <a:pt x="25407" y="7677"/>
                  </a:lnTo>
                  <a:cubicBezTo>
                    <a:pt x="27107" y="9463"/>
                    <a:pt x="28857" y="11312"/>
                    <a:pt x="31370" y="12679"/>
                  </a:cubicBezTo>
                  <a:lnTo>
                    <a:pt x="31370" y="12679"/>
                  </a:lnTo>
                  <a:cubicBezTo>
                    <a:pt x="31765" y="12889"/>
                    <a:pt x="32171" y="13086"/>
                    <a:pt x="32590" y="13271"/>
                  </a:cubicBezTo>
                  <a:lnTo>
                    <a:pt x="32590" y="13271"/>
                  </a:lnTo>
                  <a:lnTo>
                    <a:pt x="34032" y="13271"/>
                  </a:lnTo>
                  <a:cubicBezTo>
                    <a:pt x="33268" y="12987"/>
                    <a:pt x="32541" y="12667"/>
                    <a:pt x="31876" y="12297"/>
                  </a:cubicBezTo>
                  <a:lnTo>
                    <a:pt x="31876" y="12297"/>
                  </a:lnTo>
                  <a:cubicBezTo>
                    <a:pt x="29448" y="10991"/>
                    <a:pt x="27736" y="9168"/>
                    <a:pt x="26072" y="7418"/>
                  </a:cubicBezTo>
                  <a:lnTo>
                    <a:pt x="26072" y="7418"/>
                  </a:lnTo>
                  <a:cubicBezTo>
                    <a:pt x="24125" y="5360"/>
                    <a:pt x="22105" y="3241"/>
                    <a:pt x="18938" y="1873"/>
                  </a:cubicBezTo>
                  <a:lnTo>
                    <a:pt x="18938" y="1873"/>
                  </a:lnTo>
                  <a:cubicBezTo>
                    <a:pt x="15008" y="185"/>
                    <a:pt x="10165" y="1"/>
                    <a:pt x="5335" y="1"/>
                  </a:cubicBezTo>
                  <a:lnTo>
                    <a:pt x="5335" y="1"/>
                  </a:lnTo>
                  <a:cubicBezTo>
                    <a:pt x="4670" y="1"/>
                    <a:pt x="4005" y="1"/>
                    <a:pt x="3352"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8"/>
            <p:cNvSpPr/>
            <p:nvPr/>
          </p:nvSpPr>
          <p:spPr>
            <a:xfrm>
              <a:off x="3316350" y="4675350"/>
              <a:ext cx="1220175" cy="155275"/>
            </a:xfrm>
            <a:custGeom>
              <a:rect b="b" l="l" r="r" t="t"/>
              <a:pathLst>
                <a:path extrusionOk="0" h="6211" w="48807">
                  <a:moveTo>
                    <a:pt x="25790" y="247"/>
                  </a:moveTo>
                  <a:cubicBezTo>
                    <a:pt x="22943" y="494"/>
                    <a:pt x="19949" y="1011"/>
                    <a:pt x="16623" y="1800"/>
                  </a:cubicBezTo>
                  <a:lnTo>
                    <a:pt x="16623" y="1800"/>
                  </a:lnTo>
                  <a:cubicBezTo>
                    <a:pt x="14072" y="2416"/>
                    <a:pt x="11546" y="3130"/>
                    <a:pt x="9082" y="3833"/>
                  </a:cubicBezTo>
                  <a:lnTo>
                    <a:pt x="9082" y="3833"/>
                  </a:lnTo>
                  <a:cubicBezTo>
                    <a:pt x="7160" y="4387"/>
                    <a:pt x="5151" y="4954"/>
                    <a:pt x="3180" y="5459"/>
                  </a:cubicBezTo>
                  <a:lnTo>
                    <a:pt x="3180" y="5459"/>
                  </a:lnTo>
                  <a:cubicBezTo>
                    <a:pt x="2059" y="5743"/>
                    <a:pt x="999" y="6001"/>
                    <a:pt x="1" y="6211"/>
                  </a:cubicBezTo>
                  <a:lnTo>
                    <a:pt x="1" y="6211"/>
                  </a:lnTo>
                  <a:lnTo>
                    <a:pt x="395" y="6211"/>
                  </a:lnTo>
                  <a:cubicBezTo>
                    <a:pt x="1282" y="6014"/>
                    <a:pt x="2231" y="5792"/>
                    <a:pt x="3229" y="5533"/>
                  </a:cubicBezTo>
                  <a:lnTo>
                    <a:pt x="3229" y="5533"/>
                  </a:lnTo>
                  <a:cubicBezTo>
                    <a:pt x="5201" y="5028"/>
                    <a:pt x="7209" y="4461"/>
                    <a:pt x="9143" y="3907"/>
                  </a:cubicBezTo>
                  <a:lnTo>
                    <a:pt x="9143" y="3907"/>
                  </a:lnTo>
                  <a:cubicBezTo>
                    <a:pt x="11595" y="3204"/>
                    <a:pt x="14121" y="2490"/>
                    <a:pt x="16672" y="1874"/>
                  </a:cubicBezTo>
                  <a:lnTo>
                    <a:pt x="16672" y="1874"/>
                  </a:lnTo>
                  <a:cubicBezTo>
                    <a:pt x="19974" y="1085"/>
                    <a:pt x="22968" y="580"/>
                    <a:pt x="25802" y="333"/>
                  </a:cubicBezTo>
                  <a:lnTo>
                    <a:pt x="25802" y="333"/>
                  </a:lnTo>
                  <a:cubicBezTo>
                    <a:pt x="29572" y="1"/>
                    <a:pt x="33047" y="149"/>
                    <a:pt x="36127" y="765"/>
                  </a:cubicBezTo>
                  <a:lnTo>
                    <a:pt x="36127" y="765"/>
                  </a:lnTo>
                  <a:cubicBezTo>
                    <a:pt x="40908" y="1726"/>
                    <a:pt x="44703" y="3783"/>
                    <a:pt x="47463" y="5471"/>
                  </a:cubicBezTo>
                  <a:lnTo>
                    <a:pt x="47463" y="5471"/>
                  </a:lnTo>
                  <a:cubicBezTo>
                    <a:pt x="47857" y="5718"/>
                    <a:pt x="48239" y="5964"/>
                    <a:pt x="48634" y="6211"/>
                  </a:cubicBezTo>
                  <a:lnTo>
                    <a:pt x="48634" y="6211"/>
                  </a:lnTo>
                  <a:lnTo>
                    <a:pt x="48806" y="6211"/>
                  </a:lnTo>
                  <a:cubicBezTo>
                    <a:pt x="48387" y="5940"/>
                    <a:pt x="47968" y="5681"/>
                    <a:pt x="47549" y="5422"/>
                  </a:cubicBezTo>
                  <a:lnTo>
                    <a:pt x="47549" y="5422"/>
                  </a:lnTo>
                  <a:cubicBezTo>
                    <a:pt x="44777" y="3722"/>
                    <a:pt x="40970" y="1652"/>
                    <a:pt x="36164" y="691"/>
                  </a:cubicBezTo>
                  <a:lnTo>
                    <a:pt x="36164" y="691"/>
                  </a:lnTo>
                  <a:cubicBezTo>
                    <a:pt x="34144" y="284"/>
                    <a:pt x="31950" y="75"/>
                    <a:pt x="29609" y="75"/>
                  </a:cubicBezTo>
                  <a:lnTo>
                    <a:pt x="29609" y="75"/>
                  </a:lnTo>
                  <a:cubicBezTo>
                    <a:pt x="28377" y="75"/>
                    <a:pt x="27096" y="136"/>
                    <a:pt x="25790" y="247"/>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8"/>
            <p:cNvSpPr/>
            <p:nvPr/>
          </p:nvSpPr>
          <p:spPr>
            <a:xfrm>
              <a:off x="2014000" y="4536425"/>
              <a:ext cx="852050" cy="294200"/>
            </a:xfrm>
            <a:custGeom>
              <a:rect b="b" l="l" r="r" t="t"/>
              <a:pathLst>
                <a:path extrusionOk="0" h="11768" w="34082">
                  <a:moveTo>
                    <a:pt x="0" y="75"/>
                  </a:moveTo>
                  <a:cubicBezTo>
                    <a:pt x="1220" y="99"/>
                    <a:pt x="2440" y="99"/>
                    <a:pt x="3647" y="99"/>
                  </a:cubicBezTo>
                  <a:lnTo>
                    <a:pt x="3647" y="99"/>
                  </a:lnTo>
                  <a:cubicBezTo>
                    <a:pt x="7085" y="99"/>
                    <a:pt x="10646" y="99"/>
                    <a:pt x="13849" y="568"/>
                  </a:cubicBezTo>
                  <a:lnTo>
                    <a:pt x="13849" y="568"/>
                  </a:lnTo>
                  <a:cubicBezTo>
                    <a:pt x="15722" y="826"/>
                    <a:pt x="17324" y="1233"/>
                    <a:pt x="18741" y="1775"/>
                  </a:cubicBezTo>
                  <a:lnTo>
                    <a:pt x="18741" y="1775"/>
                  </a:lnTo>
                  <a:cubicBezTo>
                    <a:pt x="21883" y="2983"/>
                    <a:pt x="23978" y="4868"/>
                    <a:pt x="25998" y="6704"/>
                  </a:cubicBezTo>
                  <a:lnTo>
                    <a:pt x="25998" y="6704"/>
                  </a:lnTo>
                  <a:cubicBezTo>
                    <a:pt x="27736" y="8281"/>
                    <a:pt x="29534" y="9907"/>
                    <a:pt x="31986" y="11053"/>
                  </a:cubicBezTo>
                  <a:lnTo>
                    <a:pt x="31986" y="11053"/>
                  </a:lnTo>
                  <a:cubicBezTo>
                    <a:pt x="32171" y="11139"/>
                    <a:pt x="32356" y="11213"/>
                    <a:pt x="32553" y="11300"/>
                  </a:cubicBezTo>
                  <a:lnTo>
                    <a:pt x="32553" y="11300"/>
                  </a:lnTo>
                  <a:cubicBezTo>
                    <a:pt x="32948" y="11472"/>
                    <a:pt x="33366" y="11620"/>
                    <a:pt x="33798" y="11768"/>
                  </a:cubicBezTo>
                  <a:lnTo>
                    <a:pt x="33798" y="11768"/>
                  </a:lnTo>
                  <a:lnTo>
                    <a:pt x="34081" y="11768"/>
                  </a:lnTo>
                  <a:cubicBezTo>
                    <a:pt x="33576" y="11608"/>
                    <a:pt x="33083" y="11423"/>
                    <a:pt x="32615" y="11226"/>
                  </a:cubicBezTo>
                  <a:lnTo>
                    <a:pt x="32615" y="11226"/>
                  </a:lnTo>
                  <a:cubicBezTo>
                    <a:pt x="32430" y="11152"/>
                    <a:pt x="32245" y="11065"/>
                    <a:pt x="32060" y="10979"/>
                  </a:cubicBezTo>
                  <a:lnTo>
                    <a:pt x="32060" y="10979"/>
                  </a:lnTo>
                  <a:cubicBezTo>
                    <a:pt x="29633" y="9846"/>
                    <a:pt x="27834" y="8219"/>
                    <a:pt x="26097" y="6654"/>
                  </a:cubicBezTo>
                  <a:lnTo>
                    <a:pt x="26097" y="6654"/>
                  </a:lnTo>
                  <a:cubicBezTo>
                    <a:pt x="24064" y="4818"/>
                    <a:pt x="21969" y="2921"/>
                    <a:pt x="18803" y="1701"/>
                  </a:cubicBezTo>
                  <a:lnTo>
                    <a:pt x="18803" y="1701"/>
                  </a:lnTo>
                  <a:cubicBezTo>
                    <a:pt x="17373" y="1159"/>
                    <a:pt x="15759" y="752"/>
                    <a:pt x="13874" y="481"/>
                  </a:cubicBezTo>
                  <a:lnTo>
                    <a:pt x="13874" y="481"/>
                  </a:lnTo>
                  <a:cubicBezTo>
                    <a:pt x="10658" y="25"/>
                    <a:pt x="7097" y="25"/>
                    <a:pt x="3660" y="13"/>
                  </a:cubicBezTo>
                  <a:lnTo>
                    <a:pt x="3660" y="13"/>
                  </a:lnTo>
                  <a:cubicBezTo>
                    <a:pt x="2440" y="13"/>
                    <a:pt x="1220" y="13"/>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8"/>
            <p:cNvSpPr/>
            <p:nvPr/>
          </p:nvSpPr>
          <p:spPr>
            <a:xfrm>
              <a:off x="3200225" y="4652250"/>
              <a:ext cx="1356300" cy="178375"/>
            </a:xfrm>
            <a:custGeom>
              <a:rect b="b" l="l" r="r" t="t"/>
              <a:pathLst>
                <a:path extrusionOk="0" h="7135" w="54252">
                  <a:moveTo>
                    <a:pt x="30139" y="198"/>
                  </a:moveTo>
                  <a:cubicBezTo>
                    <a:pt x="27293" y="407"/>
                    <a:pt x="24188" y="900"/>
                    <a:pt x="20923" y="1652"/>
                  </a:cubicBezTo>
                  <a:lnTo>
                    <a:pt x="20923" y="1652"/>
                  </a:lnTo>
                  <a:cubicBezTo>
                    <a:pt x="17719" y="2391"/>
                    <a:pt x="14565" y="3315"/>
                    <a:pt x="11509" y="4215"/>
                  </a:cubicBezTo>
                  <a:lnTo>
                    <a:pt x="11509" y="4215"/>
                  </a:lnTo>
                  <a:cubicBezTo>
                    <a:pt x="10178" y="4609"/>
                    <a:pt x="8811" y="5003"/>
                    <a:pt x="7468" y="5385"/>
                  </a:cubicBezTo>
                  <a:lnTo>
                    <a:pt x="7468" y="5385"/>
                  </a:lnTo>
                  <a:cubicBezTo>
                    <a:pt x="5595" y="5915"/>
                    <a:pt x="4055" y="6309"/>
                    <a:pt x="2613" y="6630"/>
                  </a:cubicBezTo>
                  <a:lnTo>
                    <a:pt x="2613" y="6630"/>
                  </a:lnTo>
                  <a:cubicBezTo>
                    <a:pt x="1726" y="6827"/>
                    <a:pt x="851" y="6987"/>
                    <a:pt x="1" y="7135"/>
                  </a:cubicBezTo>
                  <a:lnTo>
                    <a:pt x="1" y="7135"/>
                  </a:lnTo>
                  <a:lnTo>
                    <a:pt x="457" y="7135"/>
                  </a:lnTo>
                  <a:cubicBezTo>
                    <a:pt x="1184" y="7012"/>
                    <a:pt x="1911" y="6864"/>
                    <a:pt x="2650" y="6703"/>
                  </a:cubicBezTo>
                  <a:lnTo>
                    <a:pt x="2650" y="6703"/>
                  </a:lnTo>
                  <a:cubicBezTo>
                    <a:pt x="4092" y="6383"/>
                    <a:pt x="5644" y="5977"/>
                    <a:pt x="7517" y="5459"/>
                  </a:cubicBezTo>
                  <a:lnTo>
                    <a:pt x="7517" y="5459"/>
                  </a:lnTo>
                  <a:cubicBezTo>
                    <a:pt x="8860" y="5077"/>
                    <a:pt x="10240" y="4670"/>
                    <a:pt x="11558" y="4288"/>
                  </a:cubicBezTo>
                  <a:lnTo>
                    <a:pt x="11558" y="4288"/>
                  </a:lnTo>
                  <a:cubicBezTo>
                    <a:pt x="14602" y="3389"/>
                    <a:pt x="17756" y="2465"/>
                    <a:pt x="20959" y="1726"/>
                  </a:cubicBezTo>
                  <a:lnTo>
                    <a:pt x="20959" y="1726"/>
                  </a:lnTo>
                  <a:cubicBezTo>
                    <a:pt x="24212" y="974"/>
                    <a:pt x="27305" y="481"/>
                    <a:pt x="30164" y="272"/>
                  </a:cubicBezTo>
                  <a:lnTo>
                    <a:pt x="30164" y="272"/>
                  </a:lnTo>
                  <a:cubicBezTo>
                    <a:pt x="33909" y="1"/>
                    <a:pt x="37384" y="198"/>
                    <a:pt x="40489" y="851"/>
                  </a:cubicBezTo>
                  <a:lnTo>
                    <a:pt x="40489" y="851"/>
                  </a:lnTo>
                  <a:cubicBezTo>
                    <a:pt x="44247" y="1639"/>
                    <a:pt x="47734" y="3118"/>
                    <a:pt x="51788" y="5656"/>
                  </a:cubicBezTo>
                  <a:lnTo>
                    <a:pt x="51788" y="5656"/>
                  </a:lnTo>
                  <a:cubicBezTo>
                    <a:pt x="52564" y="6137"/>
                    <a:pt x="53328" y="6630"/>
                    <a:pt x="54079" y="7135"/>
                  </a:cubicBezTo>
                  <a:lnTo>
                    <a:pt x="54079" y="7135"/>
                  </a:lnTo>
                  <a:lnTo>
                    <a:pt x="54252" y="7135"/>
                  </a:lnTo>
                  <a:cubicBezTo>
                    <a:pt x="53463" y="6617"/>
                    <a:pt x="52675" y="6100"/>
                    <a:pt x="51874" y="5595"/>
                  </a:cubicBezTo>
                  <a:lnTo>
                    <a:pt x="51874" y="5595"/>
                  </a:lnTo>
                  <a:cubicBezTo>
                    <a:pt x="47808" y="3056"/>
                    <a:pt x="44309" y="1578"/>
                    <a:pt x="40526" y="777"/>
                  </a:cubicBezTo>
                  <a:lnTo>
                    <a:pt x="40526" y="777"/>
                  </a:lnTo>
                  <a:cubicBezTo>
                    <a:pt x="38333" y="309"/>
                    <a:pt x="35942" y="75"/>
                    <a:pt x="33404" y="75"/>
                  </a:cubicBezTo>
                  <a:lnTo>
                    <a:pt x="33404" y="75"/>
                  </a:lnTo>
                  <a:cubicBezTo>
                    <a:pt x="32344" y="75"/>
                    <a:pt x="31260" y="112"/>
                    <a:pt x="30139" y="1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8"/>
            <p:cNvSpPr/>
            <p:nvPr/>
          </p:nvSpPr>
          <p:spPr>
            <a:xfrm>
              <a:off x="2014000" y="4568475"/>
              <a:ext cx="873900" cy="262150"/>
            </a:xfrm>
            <a:custGeom>
              <a:rect b="b" l="l" r="r" t="t"/>
              <a:pathLst>
                <a:path extrusionOk="0" h="10486" w="34956">
                  <a:moveTo>
                    <a:pt x="0" y="74"/>
                  </a:moveTo>
                  <a:cubicBezTo>
                    <a:pt x="1331" y="111"/>
                    <a:pt x="2674" y="111"/>
                    <a:pt x="4005" y="123"/>
                  </a:cubicBezTo>
                  <a:lnTo>
                    <a:pt x="4005" y="123"/>
                  </a:lnTo>
                  <a:cubicBezTo>
                    <a:pt x="7319" y="148"/>
                    <a:pt x="10744" y="173"/>
                    <a:pt x="13862" y="567"/>
                  </a:cubicBezTo>
                  <a:lnTo>
                    <a:pt x="13862" y="567"/>
                  </a:lnTo>
                  <a:cubicBezTo>
                    <a:pt x="15747" y="801"/>
                    <a:pt x="17361" y="1158"/>
                    <a:pt x="18803" y="1651"/>
                  </a:cubicBezTo>
                  <a:lnTo>
                    <a:pt x="18803" y="1651"/>
                  </a:lnTo>
                  <a:cubicBezTo>
                    <a:pt x="21981" y="2736"/>
                    <a:pt x="24162" y="4411"/>
                    <a:pt x="26282" y="6025"/>
                  </a:cubicBezTo>
                  <a:lnTo>
                    <a:pt x="26282" y="6025"/>
                  </a:lnTo>
                  <a:cubicBezTo>
                    <a:pt x="28167" y="7479"/>
                    <a:pt x="29953" y="8847"/>
                    <a:pt x="32381" y="9796"/>
                  </a:cubicBezTo>
                  <a:lnTo>
                    <a:pt x="32381" y="9796"/>
                  </a:lnTo>
                  <a:cubicBezTo>
                    <a:pt x="32566" y="9870"/>
                    <a:pt x="32750" y="9931"/>
                    <a:pt x="32935" y="10005"/>
                  </a:cubicBezTo>
                  <a:lnTo>
                    <a:pt x="32935" y="10005"/>
                  </a:lnTo>
                  <a:cubicBezTo>
                    <a:pt x="33465" y="10190"/>
                    <a:pt x="34019" y="10350"/>
                    <a:pt x="34599" y="10486"/>
                  </a:cubicBezTo>
                  <a:lnTo>
                    <a:pt x="34599" y="10486"/>
                  </a:lnTo>
                  <a:lnTo>
                    <a:pt x="34956" y="10486"/>
                  </a:lnTo>
                  <a:cubicBezTo>
                    <a:pt x="34278" y="10326"/>
                    <a:pt x="33613" y="10153"/>
                    <a:pt x="32997" y="9931"/>
                  </a:cubicBezTo>
                  <a:lnTo>
                    <a:pt x="32997" y="9931"/>
                  </a:lnTo>
                  <a:cubicBezTo>
                    <a:pt x="32812" y="9870"/>
                    <a:pt x="32627" y="9796"/>
                    <a:pt x="32442" y="9722"/>
                  </a:cubicBezTo>
                  <a:lnTo>
                    <a:pt x="32442" y="9722"/>
                  </a:lnTo>
                  <a:cubicBezTo>
                    <a:pt x="30040" y="8785"/>
                    <a:pt x="28253" y="7418"/>
                    <a:pt x="26368" y="5976"/>
                  </a:cubicBezTo>
                  <a:lnTo>
                    <a:pt x="26368" y="5976"/>
                  </a:lnTo>
                  <a:cubicBezTo>
                    <a:pt x="24249" y="4350"/>
                    <a:pt x="22055" y="2674"/>
                    <a:pt x="18852" y="1590"/>
                  </a:cubicBezTo>
                  <a:lnTo>
                    <a:pt x="18852" y="1590"/>
                  </a:lnTo>
                  <a:cubicBezTo>
                    <a:pt x="17410" y="1097"/>
                    <a:pt x="15784" y="727"/>
                    <a:pt x="13886" y="493"/>
                  </a:cubicBezTo>
                  <a:lnTo>
                    <a:pt x="13886" y="493"/>
                  </a:lnTo>
                  <a:cubicBezTo>
                    <a:pt x="10757" y="86"/>
                    <a:pt x="7331" y="62"/>
                    <a:pt x="4017" y="49"/>
                  </a:cubicBezTo>
                  <a:lnTo>
                    <a:pt x="4017" y="49"/>
                  </a:lnTo>
                  <a:cubicBezTo>
                    <a:pt x="2674" y="37"/>
                    <a:pt x="1331" y="25"/>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8"/>
            <p:cNvSpPr/>
            <p:nvPr/>
          </p:nvSpPr>
          <p:spPr>
            <a:xfrm>
              <a:off x="3068700" y="4629150"/>
              <a:ext cx="1506000" cy="201475"/>
            </a:xfrm>
            <a:custGeom>
              <a:rect b="b" l="l" r="r" t="t"/>
              <a:pathLst>
                <a:path extrusionOk="0" h="8059" w="60240">
                  <a:moveTo>
                    <a:pt x="35117" y="148"/>
                  </a:moveTo>
                  <a:cubicBezTo>
                    <a:pt x="32209" y="321"/>
                    <a:pt x="29091" y="777"/>
                    <a:pt x="25826" y="1504"/>
                  </a:cubicBezTo>
                  <a:lnTo>
                    <a:pt x="25826" y="1504"/>
                  </a:lnTo>
                  <a:cubicBezTo>
                    <a:pt x="21797" y="2391"/>
                    <a:pt x="17879" y="3611"/>
                    <a:pt x="14096" y="4781"/>
                  </a:cubicBezTo>
                  <a:lnTo>
                    <a:pt x="14096" y="4781"/>
                  </a:lnTo>
                  <a:cubicBezTo>
                    <a:pt x="13529" y="4954"/>
                    <a:pt x="12950" y="5126"/>
                    <a:pt x="12384" y="5311"/>
                  </a:cubicBezTo>
                  <a:lnTo>
                    <a:pt x="12384" y="5311"/>
                  </a:lnTo>
                  <a:cubicBezTo>
                    <a:pt x="10979" y="5742"/>
                    <a:pt x="9316" y="6235"/>
                    <a:pt x="7640" y="6679"/>
                  </a:cubicBezTo>
                  <a:lnTo>
                    <a:pt x="7640" y="6679"/>
                  </a:lnTo>
                  <a:cubicBezTo>
                    <a:pt x="5447" y="7258"/>
                    <a:pt x="2773" y="7812"/>
                    <a:pt x="1" y="8059"/>
                  </a:cubicBezTo>
                  <a:lnTo>
                    <a:pt x="1" y="8059"/>
                  </a:lnTo>
                  <a:lnTo>
                    <a:pt x="764" y="8059"/>
                  </a:lnTo>
                  <a:cubicBezTo>
                    <a:pt x="3278" y="7775"/>
                    <a:pt x="5668" y="7270"/>
                    <a:pt x="7677" y="6753"/>
                  </a:cubicBezTo>
                  <a:lnTo>
                    <a:pt x="7677" y="6753"/>
                  </a:lnTo>
                  <a:cubicBezTo>
                    <a:pt x="9365" y="6309"/>
                    <a:pt x="11028" y="5804"/>
                    <a:pt x="12433" y="5373"/>
                  </a:cubicBezTo>
                  <a:lnTo>
                    <a:pt x="12433" y="5373"/>
                  </a:lnTo>
                  <a:cubicBezTo>
                    <a:pt x="13000" y="5200"/>
                    <a:pt x="13579" y="5015"/>
                    <a:pt x="14158" y="4843"/>
                  </a:cubicBezTo>
                  <a:lnTo>
                    <a:pt x="14158" y="4843"/>
                  </a:lnTo>
                  <a:cubicBezTo>
                    <a:pt x="17928" y="3672"/>
                    <a:pt x="21834" y="2465"/>
                    <a:pt x="25863" y="1565"/>
                  </a:cubicBezTo>
                  <a:lnTo>
                    <a:pt x="25863" y="1565"/>
                  </a:lnTo>
                  <a:cubicBezTo>
                    <a:pt x="29116" y="838"/>
                    <a:pt x="32233" y="395"/>
                    <a:pt x="35129" y="222"/>
                  </a:cubicBezTo>
                  <a:lnTo>
                    <a:pt x="35129" y="222"/>
                  </a:lnTo>
                  <a:cubicBezTo>
                    <a:pt x="38875" y="1"/>
                    <a:pt x="42349" y="235"/>
                    <a:pt x="45467" y="937"/>
                  </a:cubicBezTo>
                  <a:lnTo>
                    <a:pt x="45467" y="937"/>
                  </a:lnTo>
                  <a:cubicBezTo>
                    <a:pt x="49249" y="1775"/>
                    <a:pt x="52724" y="3290"/>
                    <a:pt x="56741" y="5829"/>
                  </a:cubicBezTo>
                  <a:lnTo>
                    <a:pt x="56741" y="5829"/>
                  </a:lnTo>
                  <a:cubicBezTo>
                    <a:pt x="57874" y="6543"/>
                    <a:pt x="58995" y="7307"/>
                    <a:pt x="60080" y="8059"/>
                  </a:cubicBezTo>
                  <a:lnTo>
                    <a:pt x="60080" y="8059"/>
                  </a:lnTo>
                  <a:lnTo>
                    <a:pt x="60240" y="8059"/>
                  </a:lnTo>
                  <a:cubicBezTo>
                    <a:pt x="59131" y="7295"/>
                    <a:pt x="57985" y="6506"/>
                    <a:pt x="56827" y="5779"/>
                  </a:cubicBezTo>
                  <a:lnTo>
                    <a:pt x="56827" y="5779"/>
                  </a:lnTo>
                  <a:cubicBezTo>
                    <a:pt x="52798" y="3229"/>
                    <a:pt x="49311" y="1713"/>
                    <a:pt x="45503" y="863"/>
                  </a:cubicBezTo>
                  <a:lnTo>
                    <a:pt x="45503" y="863"/>
                  </a:lnTo>
                  <a:cubicBezTo>
                    <a:pt x="43125" y="333"/>
                    <a:pt x="40538" y="62"/>
                    <a:pt x="37778" y="62"/>
                  </a:cubicBezTo>
                  <a:lnTo>
                    <a:pt x="37778" y="62"/>
                  </a:lnTo>
                  <a:cubicBezTo>
                    <a:pt x="36903" y="62"/>
                    <a:pt x="36016" y="99"/>
                    <a:pt x="35117" y="14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8"/>
            <p:cNvSpPr/>
            <p:nvPr/>
          </p:nvSpPr>
          <p:spPr>
            <a:xfrm>
              <a:off x="2014000" y="4600500"/>
              <a:ext cx="911175" cy="230125"/>
            </a:xfrm>
            <a:custGeom>
              <a:rect b="b" l="l" r="r" t="t"/>
              <a:pathLst>
                <a:path extrusionOk="0" h="9205" w="36447">
                  <a:moveTo>
                    <a:pt x="0" y="75"/>
                  </a:moveTo>
                  <a:cubicBezTo>
                    <a:pt x="1479" y="124"/>
                    <a:pt x="2957" y="136"/>
                    <a:pt x="4436" y="161"/>
                  </a:cubicBezTo>
                  <a:lnTo>
                    <a:pt x="4436" y="161"/>
                  </a:lnTo>
                  <a:cubicBezTo>
                    <a:pt x="7590" y="198"/>
                    <a:pt x="10868" y="235"/>
                    <a:pt x="13862" y="567"/>
                  </a:cubicBezTo>
                  <a:lnTo>
                    <a:pt x="13862" y="567"/>
                  </a:lnTo>
                  <a:cubicBezTo>
                    <a:pt x="15771" y="789"/>
                    <a:pt x="17398" y="1097"/>
                    <a:pt x="18852" y="1528"/>
                  </a:cubicBezTo>
                  <a:lnTo>
                    <a:pt x="18852" y="1528"/>
                  </a:lnTo>
                  <a:cubicBezTo>
                    <a:pt x="22055" y="2477"/>
                    <a:pt x="24310" y="3931"/>
                    <a:pt x="26503" y="5323"/>
                  </a:cubicBezTo>
                  <a:lnTo>
                    <a:pt x="26503" y="5323"/>
                  </a:lnTo>
                  <a:cubicBezTo>
                    <a:pt x="28487" y="6580"/>
                    <a:pt x="30348" y="7775"/>
                    <a:pt x="32787" y="8539"/>
                  </a:cubicBezTo>
                  <a:lnTo>
                    <a:pt x="32787" y="8539"/>
                  </a:lnTo>
                  <a:cubicBezTo>
                    <a:pt x="32960" y="8601"/>
                    <a:pt x="33145" y="8650"/>
                    <a:pt x="33329" y="8700"/>
                  </a:cubicBezTo>
                  <a:lnTo>
                    <a:pt x="33329" y="8700"/>
                  </a:lnTo>
                  <a:cubicBezTo>
                    <a:pt x="34143" y="8921"/>
                    <a:pt x="34968" y="9094"/>
                    <a:pt x="35818" y="9205"/>
                  </a:cubicBezTo>
                  <a:lnTo>
                    <a:pt x="35818" y="9205"/>
                  </a:lnTo>
                  <a:lnTo>
                    <a:pt x="36447" y="9205"/>
                  </a:lnTo>
                  <a:cubicBezTo>
                    <a:pt x="35399" y="9094"/>
                    <a:pt x="34364" y="8909"/>
                    <a:pt x="33379" y="8638"/>
                  </a:cubicBezTo>
                  <a:lnTo>
                    <a:pt x="33379" y="8638"/>
                  </a:lnTo>
                  <a:cubicBezTo>
                    <a:pt x="33194" y="8589"/>
                    <a:pt x="33009" y="8527"/>
                    <a:pt x="32837" y="8478"/>
                  </a:cubicBezTo>
                  <a:lnTo>
                    <a:pt x="32837" y="8478"/>
                  </a:lnTo>
                  <a:cubicBezTo>
                    <a:pt x="30422" y="7714"/>
                    <a:pt x="28561" y="6531"/>
                    <a:pt x="26590" y="5274"/>
                  </a:cubicBezTo>
                  <a:lnTo>
                    <a:pt x="26590" y="5274"/>
                  </a:lnTo>
                  <a:cubicBezTo>
                    <a:pt x="24384" y="3870"/>
                    <a:pt x="22117" y="2416"/>
                    <a:pt x="18901" y="1467"/>
                  </a:cubicBezTo>
                  <a:lnTo>
                    <a:pt x="18901" y="1467"/>
                  </a:lnTo>
                  <a:cubicBezTo>
                    <a:pt x="17435" y="1023"/>
                    <a:pt x="15796" y="715"/>
                    <a:pt x="13886" y="493"/>
                  </a:cubicBezTo>
                  <a:lnTo>
                    <a:pt x="13886" y="493"/>
                  </a:lnTo>
                  <a:cubicBezTo>
                    <a:pt x="10880" y="161"/>
                    <a:pt x="7602" y="124"/>
                    <a:pt x="4436" y="87"/>
                  </a:cubicBezTo>
                  <a:lnTo>
                    <a:pt x="4436" y="87"/>
                  </a:lnTo>
                  <a:cubicBezTo>
                    <a:pt x="2957" y="62"/>
                    <a:pt x="1479" y="50"/>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8"/>
            <p:cNvSpPr/>
            <p:nvPr/>
          </p:nvSpPr>
          <p:spPr>
            <a:xfrm>
              <a:off x="5826225" y="4821675"/>
              <a:ext cx="38225" cy="8950"/>
            </a:xfrm>
            <a:custGeom>
              <a:rect b="b" l="l" r="r" t="t"/>
              <a:pathLst>
                <a:path extrusionOk="0" h="358" w="1529">
                  <a:moveTo>
                    <a:pt x="1" y="358"/>
                  </a:moveTo>
                  <a:lnTo>
                    <a:pt x="321" y="358"/>
                  </a:lnTo>
                  <a:cubicBezTo>
                    <a:pt x="715" y="259"/>
                    <a:pt x="1122" y="173"/>
                    <a:pt x="1529" y="74"/>
                  </a:cubicBezTo>
                  <a:lnTo>
                    <a:pt x="1529" y="74"/>
                  </a:lnTo>
                  <a:lnTo>
                    <a:pt x="1529" y="0"/>
                  </a:lnTo>
                  <a:cubicBezTo>
                    <a:pt x="1023" y="111"/>
                    <a:pt x="506" y="235"/>
                    <a:pt x="1" y="35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8"/>
            <p:cNvSpPr/>
            <p:nvPr/>
          </p:nvSpPr>
          <p:spPr>
            <a:xfrm>
              <a:off x="2014000" y="4606050"/>
              <a:ext cx="2578275" cy="232275"/>
            </a:xfrm>
            <a:custGeom>
              <a:rect b="b" l="l" r="r" t="t"/>
              <a:pathLst>
                <a:path extrusionOk="0" h="9291" w="103131">
                  <a:moveTo>
                    <a:pt x="77009" y="99"/>
                  </a:moveTo>
                  <a:cubicBezTo>
                    <a:pt x="74064" y="222"/>
                    <a:pt x="70922" y="641"/>
                    <a:pt x="67657" y="1343"/>
                  </a:cubicBezTo>
                  <a:lnTo>
                    <a:pt x="67657" y="1343"/>
                  </a:lnTo>
                  <a:cubicBezTo>
                    <a:pt x="62987" y="2354"/>
                    <a:pt x="58453" y="3820"/>
                    <a:pt x="54214" y="5237"/>
                  </a:cubicBezTo>
                  <a:lnTo>
                    <a:pt x="54214" y="5237"/>
                  </a:lnTo>
                  <a:cubicBezTo>
                    <a:pt x="52711" y="5742"/>
                    <a:pt x="51146" y="6260"/>
                    <a:pt x="49594" y="6728"/>
                  </a:cubicBezTo>
                  <a:lnTo>
                    <a:pt x="49594" y="6728"/>
                  </a:lnTo>
                  <a:cubicBezTo>
                    <a:pt x="43224" y="8662"/>
                    <a:pt x="37901" y="9217"/>
                    <a:pt x="33761" y="8391"/>
                  </a:cubicBezTo>
                  <a:lnTo>
                    <a:pt x="33761" y="8391"/>
                  </a:lnTo>
                  <a:cubicBezTo>
                    <a:pt x="33576" y="8354"/>
                    <a:pt x="33403" y="8317"/>
                    <a:pt x="33219" y="8280"/>
                  </a:cubicBezTo>
                  <a:lnTo>
                    <a:pt x="33219" y="8280"/>
                  </a:lnTo>
                  <a:cubicBezTo>
                    <a:pt x="30779" y="7701"/>
                    <a:pt x="28795" y="6679"/>
                    <a:pt x="26701" y="5594"/>
                  </a:cubicBezTo>
                  <a:lnTo>
                    <a:pt x="26701" y="5594"/>
                  </a:lnTo>
                  <a:cubicBezTo>
                    <a:pt x="24458" y="4424"/>
                    <a:pt x="22129" y="3216"/>
                    <a:pt x="18950" y="2403"/>
                  </a:cubicBezTo>
                  <a:lnTo>
                    <a:pt x="18950" y="2403"/>
                  </a:lnTo>
                  <a:cubicBezTo>
                    <a:pt x="17460" y="2021"/>
                    <a:pt x="15808" y="1750"/>
                    <a:pt x="13886" y="1553"/>
                  </a:cubicBezTo>
                  <a:lnTo>
                    <a:pt x="13886" y="1553"/>
                  </a:lnTo>
                  <a:cubicBezTo>
                    <a:pt x="11028" y="1282"/>
                    <a:pt x="7935" y="1233"/>
                    <a:pt x="4953" y="1183"/>
                  </a:cubicBezTo>
                  <a:lnTo>
                    <a:pt x="4953" y="1183"/>
                  </a:lnTo>
                  <a:cubicBezTo>
                    <a:pt x="3302" y="1159"/>
                    <a:pt x="1651" y="1122"/>
                    <a:pt x="0" y="1060"/>
                  </a:cubicBezTo>
                  <a:lnTo>
                    <a:pt x="0" y="1060"/>
                  </a:lnTo>
                  <a:lnTo>
                    <a:pt x="0" y="1134"/>
                  </a:lnTo>
                  <a:cubicBezTo>
                    <a:pt x="1639" y="1196"/>
                    <a:pt x="3302" y="1233"/>
                    <a:pt x="4953" y="1257"/>
                  </a:cubicBezTo>
                  <a:lnTo>
                    <a:pt x="4953" y="1257"/>
                  </a:lnTo>
                  <a:cubicBezTo>
                    <a:pt x="7935" y="1306"/>
                    <a:pt x="11015" y="1356"/>
                    <a:pt x="13874" y="1627"/>
                  </a:cubicBezTo>
                  <a:lnTo>
                    <a:pt x="13874" y="1627"/>
                  </a:lnTo>
                  <a:cubicBezTo>
                    <a:pt x="15771" y="1824"/>
                    <a:pt x="17423" y="2095"/>
                    <a:pt x="18913" y="2477"/>
                  </a:cubicBezTo>
                  <a:lnTo>
                    <a:pt x="18913" y="2477"/>
                  </a:lnTo>
                  <a:cubicBezTo>
                    <a:pt x="22068" y="3278"/>
                    <a:pt x="24396" y="4485"/>
                    <a:pt x="26639" y="5644"/>
                  </a:cubicBezTo>
                  <a:lnTo>
                    <a:pt x="26639" y="5644"/>
                  </a:lnTo>
                  <a:cubicBezTo>
                    <a:pt x="28734" y="6740"/>
                    <a:pt x="30717" y="7775"/>
                    <a:pt x="33182" y="8342"/>
                  </a:cubicBezTo>
                  <a:lnTo>
                    <a:pt x="33182" y="8342"/>
                  </a:lnTo>
                  <a:cubicBezTo>
                    <a:pt x="33354" y="8391"/>
                    <a:pt x="33539" y="8428"/>
                    <a:pt x="33724" y="8465"/>
                  </a:cubicBezTo>
                  <a:lnTo>
                    <a:pt x="33724" y="8465"/>
                  </a:lnTo>
                  <a:cubicBezTo>
                    <a:pt x="37901" y="9291"/>
                    <a:pt x="43248" y="8736"/>
                    <a:pt x="49643" y="6802"/>
                  </a:cubicBezTo>
                  <a:lnTo>
                    <a:pt x="49643" y="6802"/>
                  </a:lnTo>
                  <a:cubicBezTo>
                    <a:pt x="51196" y="6321"/>
                    <a:pt x="52760" y="5804"/>
                    <a:pt x="54276" y="5299"/>
                  </a:cubicBezTo>
                  <a:lnTo>
                    <a:pt x="54276" y="5299"/>
                  </a:lnTo>
                  <a:cubicBezTo>
                    <a:pt x="58502" y="3882"/>
                    <a:pt x="63024" y="2415"/>
                    <a:pt x="67694" y="1417"/>
                  </a:cubicBezTo>
                  <a:lnTo>
                    <a:pt x="67694" y="1417"/>
                  </a:lnTo>
                  <a:cubicBezTo>
                    <a:pt x="70947" y="715"/>
                    <a:pt x="74076" y="296"/>
                    <a:pt x="77021" y="161"/>
                  </a:cubicBezTo>
                  <a:lnTo>
                    <a:pt x="77021" y="161"/>
                  </a:lnTo>
                  <a:cubicBezTo>
                    <a:pt x="80755" y="0"/>
                    <a:pt x="84241" y="284"/>
                    <a:pt x="87359" y="1023"/>
                  </a:cubicBezTo>
                  <a:lnTo>
                    <a:pt x="87359" y="1023"/>
                  </a:lnTo>
                  <a:cubicBezTo>
                    <a:pt x="91129" y="1898"/>
                    <a:pt x="94702" y="3487"/>
                    <a:pt x="98621" y="6013"/>
                  </a:cubicBezTo>
                  <a:lnTo>
                    <a:pt x="98621" y="6013"/>
                  </a:lnTo>
                  <a:cubicBezTo>
                    <a:pt x="99816" y="6777"/>
                    <a:pt x="100999" y="7615"/>
                    <a:pt x="102157" y="8416"/>
                  </a:cubicBezTo>
                  <a:lnTo>
                    <a:pt x="102157" y="8416"/>
                  </a:lnTo>
                  <a:cubicBezTo>
                    <a:pt x="102428" y="8601"/>
                    <a:pt x="102699" y="8798"/>
                    <a:pt x="102970" y="8983"/>
                  </a:cubicBezTo>
                  <a:lnTo>
                    <a:pt x="102970" y="8983"/>
                  </a:lnTo>
                  <a:lnTo>
                    <a:pt x="103130" y="8983"/>
                  </a:lnTo>
                  <a:cubicBezTo>
                    <a:pt x="102834" y="8773"/>
                    <a:pt x="102526" y="8564"/>
                    <a:pt x="102231" y="8367"/>
                  </a:cubicBezTo>
                  <a:lnTo>
                    <a:pt x="102231" y="8367"/>
                  </a:lnTo>
                  <a:cubicBezTo>
                    <a:pt x="101085" y="7566"/>
                    <a:pt x="99902" y="6728"/>
                    <a:pt x="98694" y="5952"/>
                  </a:cubicBezTo>
                  <a:lnTo>
                    <a:pt x="98694" y="5952"/>
                  </a:lnTo>
                  <a:cubicBezTo>
                    <a:pt x="94776" y="3426"/>
                    <a:pt x="91191" y="1836"/>
                    <a:pt x="87408" y="949"/>
                  </a:cubicBezTo>
                  <a:lnTo>
                    <a:pt x="87408" y="949"/>
                  </a:lnTo>
                  <a:cubicBezTo>
                    <a:pt x="84845" y="345"/>
                    <a:pt x="82048" y="50"/>
                    <a:pt x="79067" y="50"/>
                  </a:cubicBezTo>
                  <a:lnTo>
                    <a:pt x="79067" y="50"/>
                  </a:lnTo>
                  <a:cubicBezTo>
                    <a:pt x="78389" y="50"/>
                    <a:pt x="77711" y="62"/>
                    <a:pt x="77009" y="9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8"/>
            <p:cNvSpPr/>
            <p:nvPr/>
          </p:nvSpPr>
          <p:spPr>
            <a:xfrm>
              <a:off x="5682075" y="4779175"/>
              <a:ext cx="182375" cy="51450"/>
            </a:xfrm>
            <a:custGeom>
              <a:rect b="b" l="l" r="r" t="t"/>
              <a:pathLst>
                <a:path extrusionOk="0" h="2058" w="7295">
                  <a:moveTo>
                    <a:pt x="2255" y="1331"/>
                  </a:moveTo>
                  <a:cubicBezTo>
                    <a:pt x="1491" y="1565"/>
                    <a:pt x="752" y="1811"/>
                    <a:pt x="0" y="2058"/>
                  </a:cubicBezTo>
                  <a:lnTo>
                    <a:pt x="0" y="2058"/>
                  </a:lnTo>
                  <a:lnTo>
                    <a:pt x="234" y="2058"/>
                  </a:lnTo>
                  <a:cubicBezTo>
                    <a:pt x="924" y="1836"/>
                    <a:pt x="1602" y="1614"/>
                    <a:pt x="2304" y="1392"/>
                  </a:cubicBezTo>
                  <a:lnTo>
                    <a:pt x="2304" y="1392"/>
                  </a:lnTo>
                  <a:cubicBezTo>
                    <a:pt x="3980" y="887"/>
                    <a:pt x="5643" y="444"/>
                    <a:pt x="7295" y="74"/>
                  </a:cubicBezTo>
                  <a:lnTo>
                    <a:pt x="7295" y="74"/>
                  </a:lnTo>
                  <a:lnTo>
                    <a:pt x="7295" y="0"/>
                  </a:lnTo>
                  <a:cubicBezTo>
                    <a:pt x="5631" y="382"/>
                    <a:pt x="3955" y="826"/>
                    <a:pt x="2255" y="133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8"/>
            <p:cNvSpPr/>
            <p:nvPr/>
          </p:nvSpPr>
          <p:spPr>
            <a:xfrm>
              <a:off x="2014000" y="4582950"/>
              <a:ext cx="2594900" cy="247675"/>
            </a:xfrm>
            <a:custGeom>
              <a:rect b="b" l="l" r="r" t="t"/>
              <a:pathLst>
                <a:path extrusionOk="0" h="9907" w="103796">
                  <a:moveTo>
                    <a:pt x="76725" y="37"/>
                  </a:moveTo>
                  <a:cubicBezTo>
                    <a:pt x="73731" y="136"/>
                    <a:pt x="70565" y="518"/>
                    <a:pt x="67312" y="1195"/>
                  </a:cubicBezTo>
                  <a:lnTo>
                    <a:pt x="67312" y="1195"/>
                  </a:lnTo>
                  <a:cubicBezTo>
                    <a:pt x="62162" y="2255"/>
                    <a:pt x="57418" y="3869"/>
                    <a:pt x="53869" y="5151"/>
                  </a:cubicBezTo>
                  <a:lnTo>
                    <a:pt x="53869" y="5151"/>
                  </a:lnTo>
                  <a:cubicBezTo>
                    <a:pt x="53401" y="5323"/>
                    <a:pt x="52933" y="5496"/>
                    <a:pt x="52465" y="5668"/>
                  </a:cubicBezTo>
                  <a:lnTo>
                    <a:pt x="52465" y="5668"/>
                  </a:lnTo>
                  <a:cubicBezTo>
                    <a:pt x="51393" y="6050"/>
                    <a:pt x="50382" y="6420"/>
                    <a:pt x="49360" y="6789"/>
                  </a:cubicBezTo>
                  <a:lnTo>
                    <a:pt x="49360" y="6789"/>
                  </a:lnTo>
                  <a:cubicBezTo>
                    <a:pt x="43113" y="8958"/>
                    <a:pt x="38135" y="9784"/>
                    <a:pt x="34143" y="9303"/>
                  </a:cubicBezTo>
                  <a:lnTo>
                    <a:pt x="34143" y="9303"/>
                  </a:lnTo>
                  <a:cubicBezTo>
                    <a:pt x="33958" y="9278"/>
                    <a:pt x="33785" y="9254"/>
                    <a:pt x="33613" y="9229"/>
                  </a:cubicBezTo>
                  <a:lnTo>
                    <a:pt x="33613" y="9229"/>
                  </a:lnTo>
                  <a:cubicBezTo>
                    <a:pt x="31087" y="8847"/>
                    <a:pt x="28955" y="7972"/>
                    <a:pt x="26701" y="7048"/>
                  </a:cubicBezTo>
                  <a:lnTo>
                    <a:pt x="26701" y="7048"/>
                  </a:lnTo>
                  <a:cubicBezTo>
                    <a:pt x="24433" y="6112"/>
                    <a:pt x="22092" y="5151"/>
                    <a:pt x="19000" y="4498"/>
                  </a:cubicBezTo>
                  <a:lnTo>
                    <a:pt x="19000" y="4498"/>
                  </a:lnTo>
                  <a:cubicBezTo>
                    <a:pt x="17496" y="4165"/>
                    <a:pt x="15821" y="3931"/>
                    <a:pt x="13886" y="3771"/>
                  </a:cubicBezTo>
                  <a:lnTo>
                    <a:pt x="13886" y="3771"/>
                  </a:lnTo>
                  <a:cubicBezTo>
                    <a:pt x="11213" y="3549"/>
                    <a:pt x="8354" y="3487"/>
                    <a:pt x="5594" y="3438"/>
                  </a:cubicBezTo>
                  <a:lnTo>
                    <a:pt x="5594" y="3438"/>
                  </a:lnTo>
                  <a:cubicBezTo>
                    <a:pt x="3733" y="3401"/>
                    <a:pt x="1861" y="3352"/>
                    <a:pt x="0" y="3265"/>
                  </a:cubicBezTo>
                  <a:lnTo>
                    <a:pt x="0" y="3265"/>
                  </a:lnTo>
                  <a:lnTo>
                    <a:pt x="0" y="3339"/>
                  </a:lnTo>
                  <a:cubicBezTo>
                    <a:pt x="1848" y="3426"/>
                    <a:pt x="3733" y="3463"/>
                    <a:pt x="5582" y="3500"/>
                  </a:cubicBezTo>
                  <a:lnTo>
                    <a:pt x="5582" y="3500"/>
                  </a:lnTo>
                  <a:cubicBezTo>
                    <a:pt x="8354" y="3561"/>
                    <a:pt x="11213" y="3623"/>
                    <a:pt x="13874" y="3832"/>
                  </a:cubicBezTo>
                  <a:lnTo>
                    <a:pt x="13874" y="3832"/>
                  </a:lnTo>
                  <a:cubicBezTo>
                    <a:pt x="15796" y="4005"/>
                    <a:pt x="17472" y="4239"/>
                    <a:pt x="18963" y="4559"/>
                  </a:cubicBezTo>
                  <a:lnTo>
                    <a:pt x="18963" y="4559"/>
                  </a:lnTo>
                  <a:cubicBezTo>
                    <a:pt x="22043" y="5225"/>
                    <a:pt x="24384" y="6173"/>
                    <a:pt x="26639" y="7110"/>
                  </a:cubicBezTo>
                  <a:lnTo>
                    <a:pt x="26639" y="7110"/>
                  </a:lnTo>
                  <a:cubicBezTo>
                    <a:pt x="28906" y="8034"/>
                    <a:pt x="31038" y="8909"/>
                    <a:pt x="33588" y="9303"/>
                  </a:cubicBezTo>
                  <a:lnTo>
                    <a:pt x="33588" y="9303"/>
                  </a:lnTo>
                  <a:cubicBezTo>
                    <a:pt x="33761" y="9328"/>
                    <a:pt x="33933" y="9352"/>
                    <a:pt x="34118" y="9377"/>
                  </a:cubicBezTo>
                  <a:lnTo>
                    <a:pt x="34118" y="9377"/>
                  </a:lnTo>
                  <a:cubicBezTo>
                    <a:pt x="38135" y="9857"/>
                    <a:pt x="43137" y="9032"/>
                    <a:pt x="49409" y="6851"/>
                  </a:cubicBezTo>
                  <a:lnTo>
                    <a:pt x="49409" y="6851"/>
                  </a:lnTo>
                  <a:cubicBezTo>
                    <a:pt x="50432" y="6481"/>
                    <a:pt x="51454" y="6112"/>
                    <a:pt x="52526" y="5730"/>
                  </a:cubicBezTo>
                  <a:lnTo>
                    <a:pt x="52526" y="5730"/>
                  </a:lnTo>
                  <a:cubicBezTo>
                    <a:pt x="52982" y="5557"/>
                    <a:pt x="53450" y="5385"/>
                    <a:pt x="53919" y="5212"/>
                  </a:cubicBezTo>
                  <a:lnTo>
                    <a:pt x="53919" y="5212"/>
                  </a:lnTo>
                  <a:cubicBezTo>
                    <a:pt x="57467" y="3931"/>
                    <a:pt x="62199" y="2317"/>
                    <a:pt x="67337" y="1257"/>
                  </a:cubicBezTo>
                  <a:lnTo>
                    <a:pt x="67337" y="1257"/>
                  </a:lnTo>
                  <a:cubicBezTo>
                    <a:pt x="70589" y="592"/>
                    <a:pt x="73744" y="197"/>
                    <a:pt x="76725" y="111"/>
                  </a:cubicBezTo>
                  <a:lnTo>
                    <a:pt x="76725" y="111"/>
                  </a:lnTo>
                  <a:cubicBezTo>
                    <a:pt x="80459" y="0"/>
                    <a:pt x="83933" y="333"/>
                    <a:pt x="87075" y="1109"/>
                  </a:cubicBezTo>
                  <a:lnTo>
                    <a:pt x="87075" y="1109"/>
                  </a:lnTo>
                  <a:cubicBezTo>
                    <a:pt x="90870" y="2033"/>
                    <a:pt x="94444" y="3647"/>
                    <a:pt x="98313" y="6186"/>
                  </a:cubicBezTo>
                  <a:lnTo>
                    <a:pt x="98313" y="6186"/>
                  </a:lnTo>
                  <a:cubicBezTo>
                    <a:pt x="99483" y="6962"/>
                    <a:pt x="100654" y="7787"/>
                    <a:pt x="101775" y="8588"/>
                  </a:cubicBezTo>
                  <a:lnTo>
                    <a:pt x="101775" y="8588"/>
                  </a:lnTo>
                  <a:cubicBezTo>
                    <a:pt x="102391" y="9032"/>
                    <a:pt x="103019" y="9475"/>
                    <a:pt x="103648" y="9907"/>
                  </a:cubicBezTo>
                  <a:lnTo>
                    <a:pt x="103648" y="9907"/>
                  </a:lnTo>
                  <a:lnTo>
                    <a:pt x="103796" y="9907"/>
                  </a:lnTo>
                  <a:cubicBezTo>
                    <a:pt x="103143" y="9451"/>
                    <a:pt x="102502" y="8995"/>
                    <a:pt x="101861" y="8539"/>
                  </a:cubicBezTo>
                  <a:lnTo>
                    <a:pt x="101861" y="8539"/>
                  </a:lnTo>
                  <a:cubicBezTo>
                    <a:pt x="100728" y="7738"/>
                    <a:pt x="99557" y="6913"/>
                    <a:pt x="98386" y="6136"/>
                  </a:cubicBezTo>
                  <a:lnTo>
                    <a:pt x="98386" y="6136"/>
                  </a:lnTo>
                  <a:cubicBezTo>
                    <a:pt x="94505" y="3598"/>
                    <a:pt x="90932" y="1972"/>
                    <a:pt x="87112" y="1035"/>
                  </a:cubicBezTo>
                  <a:lnTo>
                    <a:pt x="87112" y="1035"/>
                  </a:lnTo>
                  <a:cubicBezTo>
                    <a:pt x="84365" y="358"/>
                    <a:pt x="81358" y="25"/>
                    <a:pt x="78142" y="25"/>
                  </a:cubicBezTo>
                  <a:lnTo>
                    <a:pt x="78142" y="25"/>
                  </a:lnTo>
                  <a:cubicBezTo>
                    <a:pt x="77674" y="25"/>
                    <a:pt x="77206" y="25"/>
                    <a:pt x="76725" y="3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8"/>
            <p:cNvSpPr/>
            <p:nvPr/>
          </p:nvSpPr>
          <p:spPr>
            <a:xfrm>
              <a:off x="5573650" y="4736350"/>
              <a:ext cx="290800" cy="94275"/>
            </a:xfrm>
            <a:custGeom>
              <a:rect b="b" l="l" r="r" t="t"/>
              <a:pathLst>
                <a:path extrusionOk="0" h="3771" w="11632">
                  <a:moveTo>
                    <a:pt x="6087" y="1541"/>
                  </a:moveTo>
                  <a:cubicBezTo>
                    <a:pt x="3980" y="2231"/>
                    <a:pt x="1959" y="2994"/>
                    <a:pt x="0" y="3771"/>
                  </a:cubicBezTo>
                  <a:lnTo>
                    <a:pt x="0" y="3771"/>
                  </a:lnTo>
                  <a:lnTo>
                    <a:pt x="210" y="3771"/>
                  </a:lnTo>
                  <a:cubicBezTo>
                    <a:pt x="2119" y="3019"/>
                    <a:pt x="4079" y="2268"/>
                    <a:pt x="6136" y="1602"/>
                  </a:cubicBezTo>
                  <a:lnTo>
                    <a:pt x="6136" y="1602"/>
                  </a:lnTo>
                  <a:cubicBezTo>
                    <a:pt x="7972" y="998"/>
                    <a:pt x="9808" y="493"/>
                    <a:pt x="11632" y="74"/>
                  </a:cubicBezTo>
                  <a:lnTo>
                    <a:pt x="11632" y="74"/>
                  </a:lnTo>
                  <a:lnTo>
                    <a:pt x="11632" y="0"/>
                  </a:lnTo>
                  <a:cubicBezTo>
                    <a:pt x="9783" y="419"/>
                    <a:pt x="7935" y="937"/>
                    <a:pt x="6087" y="154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8"/>
            <p:cNvSpPr/>
            <p:nvPr/>
          </p:nvSpPr>
          <p:spPr>
            <a:xfrm>
              <a:off x="2014000" y="4559525"/>
              <a:ext cx="2611225" cy="271100"/>
            </a:xfrm>
            <a:custGeom>
              <a:rect b="b" l="l" r="r" t="t"/>
              <a:pathLst>
                <a:path extrusionOk="0" h="10844" w="104449">
                  <a:moveTo>
                    <a:pt x="76430" y="1"/>
                  </a:moveTo>
                  <a:cubicBezTo>
                    <a:pt x="73399" y="50"/>
                    <a:pt x="70220" y="407"/>
                    <a:pt x="66955" y="1048"/>
                  </a:cubicBezTo>
                  <a:lnTo>
                    <a:pt x="66955" y="1048"/>
                  </a:lnTo>
                  <a:cubicBezTo>
                    <a:pt x="62704" y="1898"/>
                    <a:pt x="58317" y="3217"/>
                    <a:pt x="53512" y="5090"/>
                  </a:cubicBezTo>
                  <a:lnTo>
                    <a:pt x="53512" y="5090"/>
                  </a:lnTo>
                  <a:cubicBezTo>
                    <a:pt x="52563" y="5459"/>
                    <a:pt x="51639" y="5841"/>
                    <a:pt x="50740" y="6199"/>
                  </a:cubicBezTo>
                  <a:lnTo>
                    <a:pt x="50740" y="6199"/>
                  </a:lnTo>
                  <a:cubicBezTo>
                    <a:pt x="50197" y="6420"/>
                    <a:pt x="49655" y="6642"/>
                    <a:pt x="49126" y="6852"/>
                  </a:cubicBezTo>
                  <a:lnTo>
                    <a:pt x="49126" y="6852"/>
                  </a:lnTo>
                  <a:cubicBezTo>
                    <a:pt x="44912" y="8515"/>
                    <a:pt x="39441" y="10412"/>
                    <a:pt x="34512" y="10228"/>
                  </a:cubicBezTo>
                  <a:lnTo>
                    <a:pt x="34512" y="10228"/>
                  </a:lnTo>
                  <a:cubicBezTo>
                    <a:pt x="34340" y="10215"/>
                    <a:pt x="34167" y="10203"/>
                    <a:pt x="33995" y="10191"/>
                  </a:cubicBezTo>
                  <a:lnTo>
                    <a:pt x="33995" y="10191"/>
                  </a:lnTo>
                  <a:cubicBezTo>
                    <a:pt x="31333" y="10018"/>
                    <a:pt x="29079" y="9316"/>
                    <a:pt x="26479" y="8503"/>
                  </a:cubicBezTo>
                  <a:lnTo>
                    <a:pt x="26479" y="8503"/>
                  </a:lnTo>
                  <a:cubicBezTo>
                    <a:pt x="24360" y="7850"/>
                    <a:pt x="21969" y="7098"/>
                    <a:pt x="19049" y="6593"/>
                  </a:cubicBezTo>
                  <a:lnTo>
                    <a:pt x="19049" y="6593"/>
                  </a:lnTo>
                  <a:cubicBezTo>
                    <a:pt x="17533" y="6322"/>
                    <a:pt x="15845" y="6125"/>
                    <a:pt x="13886" y="5989"/>
                  </a:cubicBezTo>
                  <a:lnTo>
                    <a:pt x="13886" y="5989"/>
                  </a:lnTo>
                  <a:cubicBezTo>
                    <a:pt x="11459" y="5829"/>
                    <a:pt x="8884" y="5767"/>
                    <a:pt x="6395" y="5706"/>
                  </a:cubicBezTo>
                  <a:lnTo>
                    <a:pt x="6395" y="5706"/>
                  </a:lnTo>
                  <a:cubicBezTo>
                    <a:pt x="4263" y="5656"/>
                    <a:pt x="2119" y="5607"/>
                    <a:pt x="0" y="5496"/>
                  </a:cubicBezTo>
                  <a:lnTo>
                    <a:pt x="0" y="5496"/>
                  </a:lnTo>
                  <a:lnTo>
                    <a:pt x="0" y="5558"/>
                  </a:lnTo>
                  <a:cubicBezTo>
                    <a:pt x="2119" y="5681"/>
                    <a:pt x="4263" y="5730"/>
                    <a:pt x="6383" y="5780"/>
                  </a:cubicBezTo>
                  <a:lnTo>
                    <a:pt x="6383" y="5780"/>
                  </a:lnTo>
                  <a:cubicBezTo>
                    <a:pt x="8884" y="5829"/>
                    <a:pt x="11459" y="5891"/>
                    <a:pt x="13874" y="6063"/>
                  </a:cubicBezTo>
                  <a:lnTo>
                    <a:pt x="13874" y="6063"/>
                  </a:lnTo>
                  <a:cubicBezTo>
                    <a:pt x="15833" y="6199"/>
                    <a:pt x="17509" y="6396"/>
                    <a:pt x="19024" y="6654"/>
                  </a:cubicBezTo>
                  <a:lnTo>
                    <a:pt x="19024" y="6654"/>
                  </a:lnTo>
                  <a:cubicBezTo>
                    <a:pt x="21932" y="7172"/>
                    <a:pt x="24323" y="7911"/>
                    <a:pt x="26442" y="8564"/>
                  </a:cubicBezTo>
                  <a:lnTo>
                    <a:pt x="26442" y="8564"/>
                  </a:lnTo>
                  <a:cubicBezTo>
                    <a:pt x="29042" y="9377"/>
                    <a:pt x="31296" y="10080"/>
                    <a:pt x="33983" y="10265"/>
                  </a:cubicBezTo>
                  <a:lnTo>
                    <a:pt x="33983" y="10265"/>
                  </a:lnTo>
                  <a:cubicBezTo>
                    <a:pt x="34155" y="10277"/>
                    <a:pt x="34340" y="10289"/>
                    <a:pt x="34512" y="10289"/>
                  </a:cubicBezTo>
                  <a:lnTo>
                    <a:pt x="34512" y="10289"/>
                  </a:lnTo>
                  <a:cubicBezTo>
                    <a:pt x="34746" y="10302"/>
                    <a:pt x="34981" y="10302"/>
                    <a:pt x="35215" y="10302"/>
                  </a:cubicBezTo>
                  <a:lnTo>
                    <a:pt x="35215" y="10302"/>
                  </a:lnTo>
                  <a:cubicBezTo>
                    <a:pt x="39983" y="10302"/>
                    <a:pt x="45158" y="8503"/>
                    <a:pt x="49175" y="6913"/>
                  </a:cubicBezTo>
                  <a:lnTo>
                    <a:pt x="49175" y="6913"/>
                  </a:lnTo>
                  <a:cubicBezTo>
                    <a:pt x="49717" y="6691"/>
                    <a:pt x="50259" y="6470"/>
                    <a:pt x="50801" y="6260"/>
                  </a:cubicBezTo>
                  <a:lnTo>
                    <a:pt x="50801" y="6260"/>
                  </a:lnTo>
                  <a:cubicBezTo>
                    <a:pt x="51701" y="5891"/>
                    <a:pt x="52625" y="5521"/>
                    <a:pt x="53574" y="5151"/>
                  </a:cubicBezTo>
                  <a:lnTo>
                    <a:pt x="53574" y="5151"/>
                  </a:lnTo>
                  <a:cubicBezTo>
                    <a:pt x="58367" y="3278"/>
                    <a:pt x="62753" y="1960"/>
                    <a:pt x="66979" y="1122"/>
                  </a:cubicBezTo>
                  <a:lnTo>
                    <a:pt x="66979" y="1122"/>
                  </a:lnTo>
                  <a:cubicBezTo>
                    <a:pt x="70232" y="469"/>
                    <a:pt x="73411" y="124"/>
                    <a:pt x="76430" y="75"/>
                  </a:cubicBezTo>
                  <a:lnTo>
                    <a:pt x="76430" y="75"/>
                  </a:lnTo>
                  <a:cubicBezTo>
                    <a:pt x="80151" y="13"/>
                    <a:pt x="83638" y="383"/>
                    <a:pt x="86792" y="1196"/>
                  </a:cubicBezTo>
                  <a:lnTo>
                    <a:pt x="86792" y="1196"/>
                  </a:lnTo>
                  <a:cubicBezTo>
                    <a:pt x="90612" y="2182"/>
                    <a:pt x="94173" y="3833"/>
                    <a:pt x="97992" y="6371"/>
                  </a:cubicBezTo>
                  <a:lnTo>
                    <a:pt x="97992" y="6371"/>
                  </a:lnTo>
                  <a:cubicBezTo>
                    <a:pt x="99150" y="7147"/>
                    <a:pt x="100296" y="7985"/>
                    <a:pt x="101405" y="8786"/>
                  </a:cubicBezTo>
                  <a:lnTo>
                    <a:pt x="101405" y="8786"/>
                  </a:lnTo>
                  <a:cubicBezTo>
                    <a:pt x="102366" y="9476"/>
                    <a:pt x="103327" y="10166"/>
                    <a:pt x="104313" y="10844"/>
                  </a:cubicBezTo>
                  <a:lnTo>
                    <a:pt x="104313" y="10844"/>
                  </a:lnTo>
                  <a:lnTo>
                    <a:pt x="104449" y="10844"/>
                  </a:lnTo>
                  <a:cubicBezTo>
                    <a:pt x="103438" y="10154"/>
                    <a:pt x="102465" y="9439"/>
                    <a:pt x="101491" y="8737"/>
                  </a:cubicBezTo>
                  <a:lnTo>
                    <a:pt x="101491" y="8737"/>
                  </a:lnTo>
                  <a:cubicBezTo>
                    <a:pt x="100383" y="7936"/>
                    <a:pt x="99224" y="7098"/>
                    <a:pt x="98066" y="6334"/>
                  </a:cubicBezTo>
                  <a:lnTo>
                    <a:pt x="98066" y="6334"/>
                  </a:lnTo>
                  <a:cubicBezTo>
                    <a:pt x="94246" y="3771"/>
                    <a:pt x="90673" y="2120"/>
                    <a:pt x="86829" y="1134"/>
                  </a:cubicBezTo>
                  <a:lnTo>
                    <a:pt x="86829" y="1134"/>
                  </a:lnTo>
                  <a:cubicBezTo>
                    <a:pt x="83884" y="383"/>
                    <a:pt x="80656" y="1"/>
                    <a:pt x="77218" y="1"/>
                  </a:cubicBezTo>
                  <a:lnTo>
                    <a:pt x="77218" y="1"/>
                  </a:lnTo>
                  <a:cubicBezTo>
                    <a:pt x="76960" y="1"/>
                    <a:pt x="76688" y="1"/>
                    <a:pt x="76430"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8"/>
            <p:cNvSpPr/>
            <p:nvPr/>
          </p:nvSpPr>
          <p:spPr>
            <a:xfrm>
              <a:off x="2014000" y="4535200"/>
              <a:ext cx="2628175" cy="295425"/>
            </a:xfrm>
            <a:custGeom>
              <a:rect b="b" l="l" r="r" t="t"/>
              <a:pathLst>
                <a:path extrusionOk="0" h="11817" w="105127">
                  <a:moveTo>
                    <a:pt x="76146" y="0"/>
                  </a:moveTo>
                  <a:cubicBezTo>
                    <a:pt x="73078" y="13"/>
                    <a:pt x="69862" y="333"/>
                    <a:pt x="66597" y="949"/>
                  </a:cubicBezTo>
                  <a:lnTo>
                    <a:pt x="66597" y="949"/>
                  </a:lnTo>
                  <a:cubicBezTo>
                    <a:pt x="62174" y="1799"/>
                    <a:pt x="57652" y="3179"/>
                    <a:pt x="53167" y="5065"/>
                  </a:cubicBezTo>
                  <a:lnTo>
                    <a:pt x="53167" y="5065"/>
                  </a:lnTo>
                  <a:cubicBezTo>
                    <a:pt x="51787" y="5644"/>
                    <a:pt x="50481" y="6235"/>
                    <a:pt x="49212" y="6802"/>
                  </a:cubicBezTo>
                  <a:lnTo>
                    <a:pt x="49212" y="6802"/>
                  </a:lnTo>
                  <a:lnTo>
                    <a:pt x="48891" y="6950"/>
                  </a:lnTo>
                  <a:cubicBezTo>
                    <a:pt x="44591" y="8884"/>
                    <a:pt x="39601" y="10967"/>
                    <a:pt x="34894" y="11176"/>
                  </a:cubicBezTo>
                  <a:lnTo>
                    <a:pt x="34894" y="11176"/>
                  </a:lnTo>
                  <a:cubicBezTo>
                    <a:pt x="34722" y="11188"/>
                    <a:pt x="34549" y="11188"/>
                    <a:pt x="34389" y="11201"/>
                  </a:cubicBezTo>
                  <a:lnTo>
                    <a:pt x="34389" y="11201"/>
                  </a:lnTo>
                  <a:cubicBezTo>
                    <a:pt x="31494" y="11250"/>
                    <a:pt x="28918" y="10683"/>
                    <a:pt x="25949" y="10018"/>
                  </a:cubicBezTo>
                  <a:lnTo>
                    <a:pt x="25949" y="10018"/>
                  </a:lnTo>
                  <a:cubicBezTo>
                    <a:pt x="23965" y="9587"/>
                    <a:pt x="21710" y="9081"/>
                    <a:pt x="19098" y="8724"/>
                  </a:cubicBezTo>
                  <a:lnTo>
                    <a:pt x="19098" y="8724"/>
                  </a:lnTo>
                  <a:cubicBezTo>
                    <a:pt x="17570" y="8515"/>
                    <a:pt x="15870" y="8367"/>
                    <a:pt x="13899" y="8256"/>
                  </a:cubicBezTo>
                  <a:lnTo>
                    <a:pt x="13899" y="8256"/>
                  </a:lnTo>
                  <a:cubicBezTo>
                    <a:pt x="11792" y="8133"/>
                    <a:pt x="9574" y="8083"/>
                    <a:pt x="7430" y="8034"/>
                  </a:cubicBezTo>
                  <a:lnTo>
                    <a:pt x="7430" y="8034"/>
                  </a:lnTo>
                  <a:cubicBezTo>
                    <a:pt x="4953" y="7972"/>
                    <a:pt x="2464" y="7899"/>
                    <a:pt x="0" y="7751"/>
                  </a:cubicBezTo>
                  <a:lnTo>
                    <a:pt x="0" y="7751"/>
                  </a:lnTo>
                  <a:lnTo>
                    <a:pt x="0" y="7825"/>
                  </a:lnTo>
                  <a:cubicBezTo>
                    <a:pt x="2452" y="7972"/>
                    <a:pt x="4953" y="8034"/>
                    <a:pt x="7430" y="8096"/>
                  </a:cubicBezTo>
                  <a:lnTo>
                    <a:pt x="7430" y="8096"/>
                  </a:lnTo>
                  <a:cubicBezTo>
                    <a:pt x="9562" y="8145"/>
                    <a:pt x="11779" y="8207"/>
                    <a:pt x="13886" y="8317"/>
                  </a:cubicBezTo>
                  <a:lnTo>
                    <a:pt x="13886" y="8317"/>
                  </a:lnTo>
                  <a:cubicBezTo>
                    <a:pt x="15858" y="8428"/>
                    <a:pt x="17558" y="8576"/>
                    <a:pt x="19074" y="8786"/>
                  </a:cubicBezTo>
                  <a:lnTo>
                    <a:pt x="19074" y="8786"/>
                  </a:lnTo>
                  <a:cubicBezTo>
                    <a:pt x="21686" y="9143"/>
                    <a:pt x="23928" y="9648"/>
                    <a:pt x="25912" y="10079"/>
                  </a:cubicBezTo>
                  <a:lnTo>
                    <a:pt x="25912" y="10079"/>
                  </a:lnTo>
                  <a:cubicBezTo>
                    <a:pt x="28906" y="10745"/>
                    <a:pt x="31481" y="11312"/>
                    <a:pt x="34389" y="11262"/>
                  </a:cubicBezTo>
                  <a:lnTo>
                    <a:pt x="34389" y="11262"/>
                  </a:lnTo>
                  <a:cubicBezTo>
                    <a:pt x="34549" y="11262"/>
                    <a:pt x="34734" y="11250"/>
                    <a:pt x="34907" y="11250"/>
                  </a:cubicBezTo>
                  <a:lnTo>
                    <a:pt x="34907" y="11250"/>
                  </a:lnTo>
                  <a:cubicBezTo>
                    <a:pt x="39626" y="11028"/>
                    <a:pt x="44628" y="8946"/>
                    <a:pt x="48953" y="6999"/>
                  </a:cubicBezTo>
                  <a:lnTo>
                    <a:pt x="48953" y="6999"/>
                  </a:lnTo>
                  <a:lnTo>
                    <a:pt x="49273" y="6864"/>
                  </a:lnTo>
                  <a:cubicBezTo>
                    <a:pt x="50542" y="6284"/>
                    <a:pt x="51849" y="5693"/>
                    <a:pt x="53216" y="5126"/>
                  </a:cubicBezTo>
                  <a:lnTo>
                    <a:pt x="53216" y="5126"/>
                  </a:lnTo>
                  <a:cubicBezTo>
                    <a:pt x="57701" y="3241"/>
                    <a:pt x="62211" y="1861"/>
                    <a:pt x="66622" y="1011"/>
                  </a:cubicBezTo>
                  <a:lnTo>
                    <a:pt x="66622" y="1011"/>
                  </a:lnTo>
                  <a:cubicBezTo>
                    <a:pt x="69887" y="395"/>
                    <a:pt x="73091" y="74"/>
                    <a:pt x="76146" y="62"/>
                  </a:cubicBezTo>
                  <a:lnTo>
                    <a:pt x="76146" y="62"/>
                  </a:lnTo>
                  <a:cubicBezTo>
                    <a:pt x="76183" y="62"/>
                    <a:pt x="76233" y="62"/>
                    <a:pt x="76282" y="62"/>
                  </a:cubicBezTo>
                  <a:lnTo>
                    <a:pt x="76282" y="62"/>
                  </a:lnTo>
                  <a:cubicBezTo>
                    <a:pt x="79929" y="62"/>
                    <a:pt x="83367" y="493"/>
                    <a:pt x="86509" y="1331"/>
                  </a:cubicBezTo>
                  <a:lnTo>
                    <a:pt x="86509" y="1331"/>
                  </a:lnTo>
                  <a:cubicBezTo>
                    <a:pt x="90316" y="2354"/>
                    <a:pt x="93963" y="4079"/>
                    <a:pt x="97684" y="6605"/>
                  </a:cubicBezTo>
                  <a:lnTo>
                    <a:pt x="97684" y="6605"/>
                  </a:lnTo>
                  <a:cubicBezTo>
                    <a:pt x="98818" y="7381"/>
                    <a:pt x="99951" y="8207"/>
                    <a:pt x="101036" y="9007"/>
                  </a:cubicBezTo>
                  <a:lnTo>
                    <a:pt x="101036" y="9007"/>
                  </a:lnTo>
                  <a:cubicBezTo>
                    <a:pt x="102329" y="9956"/>
                    <a:pt x="103623" y="10917"/>
                    <a:pt x="104991" y="11817"/>
                  </a:cubicBezTo>
                  <a:lnTo>
                    <a:pt x="104991" y="11817"/>
                  </a:lnTo>
                  <a:lnTo>
                    <a:pt x="105126" y="11817"/>
                  </a:lnTo>
                  <a:cubicBezTo>
                    <a:pt x="103746" y="10905"/>
                    <a:pt x="102428" y="9932"/>
                    <a:pt x="101122" y="8970"/>
                  </a:cubicBezTo>
                  <a:lnTo>
                    <a:pt x="101122" y="8970"/>
                  </a:lnTo>
                  <a:cubicBezTo>
                    <a:pt x="100025" y="8170"/>
                    <a:pt x="98892" y="7332"/>
                    <a:pt x="97758" y="6555"/>
                  </a:cubicBezTo>
                  <a:lnTo>
                    <a:pt x="97758" y="6555"/>
                  </a:lnTo>
                  <a:cubicBezTo>
                    <a:pt x="94025" y="4030"/>
                    <a:pt x="90365" y="2305"/>
                    <a:pt x="86546" y="1270"/>
                  </a:cubicBezTo>
                  <a:lnTo>
                    <a:pt x="86546" y="1270"/>
                  </a:lnTo>
                  <a:cubicBezTo>
                    <a:pt x="83391" y="432"/>
                    <a:pt x="79941" y="0"/>
                    <a:pt x="76282" y="0"/>
                  </a:cubicBezTo>
                  <a:lnTo>
                    <a:pt x="76282" y="0"/>
                  </a:lnTo>
                  <a:lnTo>
                    <a:pt x="76146" y="0"/>
                  </a:ln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8"/>
            <p:cNvSpPr/>
            <p:nvPr/>
          </p:nvSpPr>
          <p:spPr>
            <a:xfrm>
              <a:off x="5484625" y="4693525"/>
              <a:ext cx="379825" cy="137100"/>
            </a:xfrm>
            <a:custGeom>
              <a:rect b="b" l="l" r="r" t="t"/>
              <a:pathLst>
                <a:path extrusionOk="0" h="5484" w="15193">
                  <a:moveTo>
                    <a:pt x="9143" y="1750"/>
                  </a:moveTo>
                  <a:cubicBezTo>
                    <a:pt x="6407" y="2699"/>
                    <a:pt x="3857" y="3808"/>
                    <a:pt x="1380" y="4880"/>
                  </a:cubicBezTo>
                  <a:lnTo>
                    <a:pt x="1380" y="4880"/>
                  </a:lnTo>
                  <a:cubicBezTo>
                    <a:pt x="974" y="5065"/>
                    <a:pt x="567" y="5237"/>
                    <a:pt x="160" y="5410"/>
                  </a:cubicBezTo>
                  <a:lnTo>
                    <a:pt x="160" y="5410"/>
                  </a:lnTo>
                  <a:cubicBezTo>
                    <a:pt x="99" y="5434"/>
                    <a:pt x="50" y="5459"/>
                    <a:pt x="0" y="5484"/>
                  </a:cubicBezTo>
                  <a:lnTo>
                    <a:pt x="0" y="5484"/>
                  </a:lnTo>
                  <a:lnTo>
                    <a:pt x="173" y="5484"/>
                  </a:lnTo>
                  <a:cubicBezTo>
                    <a:pt x="185" y="5484"/>
                    <a:pt x="197" y="5471"/>
                    <a:pt x="210" y="5471"/>
                  </a:cubicBezTo>
                  <a:lnTo>
                    <a:pt x="210" y="5471"/>
                  </a:lnTo>
                  <a:cubicBezTo>
                    <a:pt x="616" y="5287"/>
                    <a:pt x="1023" y="5114"/>
                    <a:pt x="1442" y="4942"/>
                  </a:cubicBezTo>
                  <a:lnTo>
                    <a:pt x="1442" y="4942"/>
                  </a:lnTo>
                  <a:cubicBezTo>
                    <a:pt x="3906" y="3870"/>
                    <a:pt x="6457" y="2761"/>
                    <a:pt x="9192" y="1800"/>
                  </a:cubicBezTo>
                  <a:lnTo>
                    <a:pt x="9192" y="1800"/>
                  </a:lnTo>
                  <a:cubicBezTo>
                    <a:pt x="11176" y="1110"/>
                    <a:pt x="13184" y="531"/>
                    <a:pt x="15193" y="62"/>
                  </a:cubicBezTo>
                  <a:lnTo>
                    <a:pt x="15193" y="62"/>
                  </a:lnTo>
                  <a:lnTo>
                    <a:pt x="15193" y="1"/>
                  </a:lnTo>
                  <a:cubicBezTo>
                    <a:pt x="13160" y="469"/>
                    <a:pt x="11151" y="1048"/>
                    <a:pt x="9143" y="17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8"/>
            <p:cNvSpPr/>
            <p:nvPr/>
          </p:nvSpPr>
          <p:spPr>
            <a:xfrm>
              <a:off x="5406375" y="4650400"/>
              <a:ext cx="458075" cy="180225"/>
            </a:xfrm>
            <a:custGeom>
              <a:rect b="b" l="l" r="r" t="t"/>
              <a:pathLst>
                <a:path extrusionOk="0" h="7209" w="18323">
                  <a:moveTo>
                    <a:pt x="11755" y="1972"/>
                  </a:moveTo>
                  <a:cubicBezTo>
                    <a:pt x="8934" y="3019"/>
                    <a:pt x="6322" y="4252"/>
                    <a:pt x="3808" y="5447"/>
                  </a:cubicBezTo>
                  <a:lnTo>
                    <a:pt x="3808" y="5447"/>
                  </a:lnTo>
                  <a:cubicBezTo>
                    <a:pt x="3500" y="5595"/>
                    <a:pt x="3204" y="5730"/>
                    <a:pt x="2908" y="5878"/>
                  </a:cubicBezTo>
                  <a:lnTo>
                    <a:pt x="2908" y="5878"/>
                  </a:lnTo>
                  <a:cubicBezTo>
                    <a:pt x="1972" y="6309"/>
                    <a:pt x="1011" y="6765"/>
                    <a:pt x="1" y="7209"/>
                  </a:cubicBezTo>
                  <a:lnTo>
                    <a:pt x="1" y="7209"/>
                  </a:lnTo>
                  <a:lnTo>
                    <a:pt x="173" y="7209"/>
                  </a:lnTo>
                  <a:cubicBezTo>
                    <a:pt x="1134" y="6777"/>
                    <a:pt x="2071" y="6346"/>
                    <a:pt x="2958" y="5927"/>
                  </a:cubicBezTo>
                  <a:lnTo>
                    <a:pt x="2958" y="5927"/>
                  </a:lnTo>
                  <a:cubicBezTo>
                    <a:pt x="3266" y="5779"/>
                    <a:pt x="3562" y="5644"/>
                    <a:pt x="3870" y="5496"/>
                  </a:cubicBezTo>
                  <a:lnTo>
                    <a:pt x="3870" y="5496"/>
                  </a:lnTo>
                  <a:cubicBezTo>
                    <a:pt x="6383" y="4301"/>
                    <a:pt x="8983" y="3069"/>
                    <a:pt x="11805" y="2021"/>
                  </a:cubicBezTo>
                  <a:lnTo>
                    <a:pt x="11805" y="2021"/>
                  </a:lnTo>
                  <a:cubicBezTo>
                    <a:pt x="13924" y="1233"/>
                    <a:pt x="16105" y="580"/>
                    <a:pt x="18323" y="75"/>
                  </a:cubicBezTo>
                  <a:lnTo>
                    <a:pt x="18323" y="75"/>
                  </a:lnTo>
                  <a:lnTo>
                    <a:pt x="18323" y="1"/>
                  </a:lnTo>
                  <a:cubicBezTo>
                    <a:pt x="16092" y="518"/>
                    <a:pt x="13887" y="1171"/>
                    <a:pt x="11755" y="197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8"/>
            <p:cNvSpPr/>
            <p:nvPr/>
          </p:nvSpPr>
          <p:spPr>
            <a:xfrm>
              <a:off x="2014000" y="4510875"/>
              <a:ext cx="2645725" cy="319750"/>
            </a:xfrm>
            <a:custGeom>
              <a:rect b="b" l="l" r="r" t="t"/>
              <a:pathLst>
                <a:path extrusionOk="0" h="12790" w="105829">
                  <a:moveTo>
                    <a:pt x="66240" y="850"/>
                  </a:moveTo>
                  <a:cubicBezTo>
                    <a:pt x="61681" y="1688"/>
                    <a:pt x="57036" y="3130"/>
                    <a:pt x="52810" y="5040"/>
                  </a:cubicBezTo>
                  <a:lnTo>
                    <a:pt x="52810" y="5040"/>
                  </a:lnTo>
                  <a:cubicBezTo>
                    <a:pt x="51343" y="5705"/>
                    <a:pt x="49951" y="6395"/>
                    <a:pt x="48657" y="7048"/>
                  </a:cubicBezTo>
                  <a:lnTo>
                    <a:pt x="48657" y="7048"/>
                  </a:lnTo>
                  <a:cubicBezTo>
                    <a:pt x="44296" y="9253"/>
                    <a:pt x="39786" y="11533"/>
                    <a:pt x="35276" y="12137"/>
                  </a:cubicBezTo>
                  <a:lnTo>
                    <a:pt x="35276" y="12137"/>
                  </a:lnTo>
                  <a:cubicBezTo>
                    <a:pt x="35104" y="12161"/>
                    <a:pt x="34944" y="12186"/>
                    <a:pt x="34771" y="12198"/>
                  </a:cubicBezTo>
                  <a:lnTo>
                    <a:pt x="34771" y="12198"/>
                  </a:lnTo>
                  <a:cubicBezTo>
                    <a:pt x="31543" y="12543"/>
                    <a:pt x="28475" y="12112"/>
                    <a:pt x="24939" y="11595"/>
                  </a:cubicBezTo>
                  <a:lnTo>
                    <a:pt x="24939" y="11595"/>
                  </a:lnTo>
                  <a:cubicBezTo>
                    <a:pt x="23226" y="11348"/>
                    <a:pt x="21279" y="11077"/>
                    <a:pt x="19148" y="10855"/>
                  </a:cubicBezTo>
                  <a:lnTo>
                    <a:pt x="19148" y="10855"/>
                  </a:lnTo>
                  <a:cubicBezTo>
                    <a:pt x="17632" y="10707"/>
                    <a:pt x="15919" y="10597"/>
                    <a:pt x="13899" y="10510"/>
                  </a:cubicBezTo>
                  <a:lnTo>
                    <a:pt x="13899" y="10510"/>
                  </a:lnTo>
                  <a:cubicBezTo>
                    <a:pt x="12235" y="10449"/>
                    <a:pt x="10498" y="10399"/>
                    <a:pt x="8810" y="10362"/>
                  </a:cubicBezTo>
                  <a:lnTo>
                    <a:pt x="8810" y="10362"/>
                  </a:lnTo>
                  <a:cubicBezTo>
                    <a:pt x="5877" y="10288"/>
                    <a:pt x="2908" y="10215"/>
                    <a:pt x="0" y="10017"/>
                  </a:cubicBezTo>
                  <a:lnTo>
                    <a:pt x="0" y="10017"/>
                  </a:lnTo>
                  <a:lnTo>
                    <a:pt x="0" y="10079"/>
                  </a:lnTo>
                  <a:cubicBezTo>
                    <a:pt x="2908" y="10276"/>
                    <a:pt x="5877" y="10350"/>
                    <a:pt x="8810" y="10424"/>
                  </a:cubicBezTo>
                  <a:lnTo>
                    <a:pt x="8810" y="10424"/>
                  </a:lnTo>
                  <a:cubicBezTo>
                    <a:pt x="10486" y="10461"/>
                    <a:pt x="12223" y="10510"/>
                    <a:pt x="13886" y="10572"/>
                  </a:cubicBezTo>
                  <a:lnTo>
                    <a:pt x="13886" y="10572"/>
                  </a:lnTo>
                  <a:cubicBezTo>
                    <a:pt x="15907" y="10658"/>
                    <a:pt x="17620" y="10769"/>
                    <a:pt x="19135" y="10917"/>
                  </a:cubicBezTo>
                  <a:lnTo>
                    <a:pt x="19135" y="10917"/>
                  </a:lnTo>
                  <a:cubicBezTo>
                    <a:pt x="21267" y="11139"/>
                    <a:pt x="23115" y="11397"/>
                    <a:pt x="24914" y="11656"/>
                  </a:cubicBezTo>
                  <a:lnTo>
                    <a:pt x="24914" y="11656"/>
                  </a:lnTo>
                  <a:cubicBezTo>
                    <a:pt x="28463" y="12174"/>
                    <a:pt x="31543" y="12605"/>
                    <a:pt x="34783" y="12260"/>
                  </a:cubicBezTo>
                  <a:lnTo>
                    <a:pt x="34783" y="12260"/>
                  </a:lnTo>
                  <a:cubicBezTo>
                    <a:pt x="34956" y="12248"/>
                    <a:pt x="35128" y="12223"/>
                    <a:pt x="35301" y="12198"/>
                  </a:cubicBezTo>
                  <a:lnTo>
                    <a:pt x="35301" y="12198"/>
                  </a:lnTo>
                  <a:cubicBezTo>
                    <a:pt x="39823" y="11595"/>
                    <a:pt x="44345" y="9315"/>
                    <a:pt x="48719" y="7097"/>
                  </a:cubicBezTo>
                  <a:lnTo>
                    <a:pt x="48719" y="7097"/>
                  </a:lnTo>
                  <a:cubicBezTo>
                    <a:pt x="50000" y="6444"/>
                    <a:pt x="51393" y="5754"/>
                    <a:pt x="52871" y="5089"/>
                  </a:cubicBezTo>
                  <a:lnTo>
                    <a:pt x="52871" y="5089"/>
                  </a:lnTo>
                  <a:cubicBezTo>
                    <a:pt x="57085" y="3191"/>
                    <a:pt x="61718" y="1737"/>
                    <a:pt x="66277" y="912"/>
                  </a:cubicBezTo>
                  <a:lnTo>
                    <a:pt x="66277" y="912"/>
                  </a:lnTo>
                  <a:cubicBezTo>
                    <a:pt x="69530" y="308"/>
                    <a:pt x="72758" y="25"/>
                    <a:pt x="75851" y="62"/>
                  </a:cubicBezTo>
                  <a:lnTo>
                    <a:pt x="75851" y="62"/>
                  </a:lnTo>
                  <a:cubicBezTo>
                    <a:pt x="79535" y="99"/>
                    <a:pt x="83022" y="579"/>
                    <a:pt x="86225" y="1466"/>
                  </a:cubicBezTo>
                  <a:lnTo>
                    <a:pt x="86225" y="1466"/>
                  </a:lnTo>
                  <a:cubicBezTo>
                    <a:pt x="90057" y="2538"/>
                    <a:pt x="93704" y="4300"/>
                    <a:pt x="97376" y="6826"/>
                  </a:cubicBezTo>
                  <a:lnTo>
                    <a:pt x="97376" y="6826"/>
                  </a:lnTo>
                  <a:cubicBezTo>
                    <a:pt x="98497" y="7602"/>
                    <a:pt x="99606" y="8440"/>
                    <a:pt x="100678" y="9241"/>
                  </a:cubicBezTo>
                  <a:lnTo>
                    <a:pt x="100678" y="9241"/>
                  </a:lnTo>
                  <a:cubicBezTo>
                    <a:pt x="102292" y="10461"/>
                    <a:pt x="103931" y="11681"/>
                    <a:pt x="105693" y="12790"/>
                  </a:cubicBezTo>
                  <a:lnTo>
                    <a:pt x="105693" y="12790"/>
                  </a:lnTo>
                  <a:lnTo>
                    <a:pt x="105829" y="12790"/>
                  </a:lnTo>
                  <a:cubicBezTo>
                    <a:pt x="104042" y="11668"/>
                    <a:pt x="102391" y="10436"/>
                    <a:pt x="100752" y="9204"/>
                  </a:cubicBezTo>
                  <a:lnTo>
                    <a:pt x="100752" y="9204"/>
                  </a:lnTo>
                  <a:cubicBezTo>
                    <a:pt x="99680" y="8403"/>
                    <a:pt x="98559" y="7565"/>
                    <a:pt x="97438" y="6789"/>
                  </a:cubicBezTo>
                  <a:lnTo>
                    <a:pt x="97438" y="6789"/>
                  </a:lnTo>
                  <a:cubicBezTo>
                    <a:pt x="93766" y="4251"/>
                    <a:pt x="90106" y="2489"/>
                    <a:pt x="86262" y="1417"/>
                  </a:cubicBezTo>
                  <a:lnTo>
                    <a:pt x="86262" y="1417"/>
                  </a:lnTo>
                  <a:cubicBezTo>
                    <a:pt x="83059" y="518"/>
                    <a:pt x="79547" y="37"/>
                    <a:pt x="75851" y="0"/>
                  </a:cubicBezTo>
                  <a:lnTo>
                    <a:pt x="75851" y="0"/>
                  </a:lnTo>
                  <a:cubicBezTo>
                    <a:pt x="75678" y="0"/>
                    <a:pt x="75506" y="0"/>
                    <a:pt x="75321" y="0"/>
                  </a:cubicBezTo>
                  <a:lnTo>
                    <a:pt x="75321" y="0"/>
                  </a:lnTo>
                  <a:cubicBezTo>
                    <a:pt x="72388" y="0"/>
                    <a:pt x="69333" y="283"/>
                    <a:pt x="66240" y="8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8"/>
            <p:cNvSpPr/>
            <p:nvPr/>
          </p:nvSpPr>
          <p:spPr>
            <a:xfrm>
              <a:off x="2014000" y="4485925"/>
              <a:ext cx="2664825" cy="350550"/>
            </a:xfrm>
            <a:custGeom>
              <a:rect b="b" l="l" r="r" t="t"/>
              <a:pathLst>
                <a:path extrusionOk="0" h="14022" w="106593">
                  <a:moveTo>
                    <a:pt x="65895" y="764"/>
                  </a:moveTo>
                  <a:cubicBezTo>
                    <a:pt x="61164" y="1602"/>
                    <a:pt x="56518" y="3068"/>
                    <a:pt x="52465" y="5040"/>
                  </a:cubicBezTo>
                  <a:lnTo>
                    <a:pt x="52465" y="5040"/>
                  </a:lnTo>
                  <a:cubicBezTo>
                    <a:pt x="50887" y="5803"/>
                    <a:pt x="49483" y="6580"/>
                    <a:pt x="48423" y="7183"/>
                  </a:cubicBezTo>
                  <a:lnTo>
                    <a:pt x="48423" y="7183"/>
                  </a:lnTo>
                  <a:cubicBezTo>
                    <a:pt x="47967" y="7442"/>
                    <a:pt x="47524" y="7701"/>
                    <a:pt x="47080" y="7947"/>
                  </a:cubicBezTo>
                  <a:lnTo>
                    <a:pt x="47080" y="7947"/>
                  </a:lnTo>
                  <a:cubicBezTo>
                    <a:pt x="43199" y="10165"/>
                    <a:pt x="39527" y="12248"/>
                    <a:pt x="35658" y="13122"/>
                  </a:cubicBezTo>
                  <a:lnTo>
                    <a:pt x="35658" y="13122"/>
                  </a:lnTo>
                  <a:cubicBezTo>
                    <a:pt x="35486" y="13159"/>
                    <a:pt x="35326" y="13196"/>
                    <a:pt x="35165" y="13221"/>
                  </a:cubicBezTo>
                  <a:lnTo>
                    <a:pt x="35165" y="13221"/>
                  </a:lnTo>
                  <a:cubicBezTo>
                    <a:pt x="31444" y="13960"/>
                    <a:pt x="27809" y="13677"/>
                    <a:pt x="23214" y="13320"/>
                  </a:cubicBezTo>
                  <a:lnTo>
                    <a:pt x="23214" y="13320"/>
                  </a:lnTo>
                  <a:cubicBezTo>
                    <a:pt x="21932" y="13221"/>
                    <a:pt x="20614" y="13110"/>
                    <a:pt x="19197" y="13024"/>
                  </a:cubicBezTo>
                  <a:lnTo>
                    <a:pt x="19197" y="13024"/>
                  </a:lnTo>
                  <a:cubicBezTo>
                    <a:pt x="17706" y="12925"/>
                    <a:pt x="16030" y="12851"/>
                    <a:pt x="13899" y="12790"/>
                  </a:cubicBezTo>
                  <a:lnTo>
                    <a:pt x="13899" y="12790"/>
                  </a:lnTo>
                  <a:cubicBezTo>
                    <a:pt x="12864" y="12765"/>
                    <a:pt x="11804" y="12740"/>
                    <a:pt x="10769" y="12728"/>
                  </a:cubicBezTo>
                  <a:lnTo>
                    <a:pt x="10769" y="12728"/>
                  </a:lnTo>
                  <a:cubicBezTo>
                    <a:pt x="7183" y="12642"/>
                    <a:pt x="3549" y="12568"/>
                    <a:pt x="0" y="12297"/>
                  </a:cubicBezTo>
                  <a:lnTo>
                    <a:pt x="0" y="12297"/>
                  </a:lnTo>
                  <a:lnTo>
                    <a:pt x="0" y="12358"/>
                  </a:lnTo>
                  <a:cubicBezTo>
                    <a:pt x="3549" y="12630"/>
                    <a:pt x="7183" y="12703"/>
                    <a:pt x="10769" y="12777"/>
                  </a:cubicBezTo>
                  <a:lnTo>
                    <a:pt x="10769" y="12777"/>
                  </a:lnTo>
                  <a:cubicBezTo>
                    <a:pt x="11792" y="12802"/>
                    <a:pt x="12864" y="12827"/>
                    <a:pt x="13899" y="12851"/>
                  </a:cubicBezTo>
                  <a:lnTo>
                    <a:pt x="13899" y="12851"/>
                  </a:lnTo>
                  <a:cubicBezTo>
                    <a:pt x="16018" y="12913"/>
                    <a:pt x="17706" y="12987"/>
                    <a:pt x="19185" y="13085"/>
                  </a:cubicBezTo>
                  <a:lnTo>
                    <a:pt x="19185" y="13085"/>
                  </a:lnTo>
                  <a:cubicBezTo>
                    <a:pt x="20614" y="13172"/>
                    <a:pt x="21920" y="13270"/>
                    <a:pt x="23201" y="13369"/>
                  </a:cubicBezTo>
                  <a:lnTo>
                    <a:pt x="23201" y="13369"/>
                  </a:lnTo>
                  <a:cubicBezTo>
                    <a:pt x="27809" y="13738"/>
                    <a:pt x="31444" y="14022"/>
                    <a:pt x="35190" y="13283"/>
                  </a:cubicBezTo>
                  <a:lnTo>
                    <a:pt x="35190" y="13283"/>
                  </a:lnTo>
                  <a:cubicBezTo>
                    <a:pt x="35350" y="13246"/>
                    <a:pt x="35523" y="13221"/>
                    <a:pt x="35683" y="13184"/>
                  </a:cubicBezTo>
                  <a:lnTo>
                    <a:pt x="35683" y="13184"/>
                  </a:lnTo>
                  <a:cubicBezTo>
                    <a:pt x="39576" y="12309"/>
                    <a:pt x="43248" y="10215"/>
                    <a:pt x="47142" y="7997"/>
                  </a:cubicBezTo>
                  <a:lnTo>
                    <a:pt x="47142" y="7997"/>
                  </a:lnTo>
                  <a:cubicBezTo>
                    <a:pt x="47585" y="7738"/>
                    <a:pt x="48029" y="7479"/>
                    <a:pt x="48485" y="7220"/>
                  </a:cubicBezTo>
                  <a:lnTo>
                    <a:pt x="48485" y="7220"/>
                  </a:lnTo>
                  <a:cubicBezTo>
                    <a:pt x="49544" y="6629"/>
                    <a:pt x="50949" y="5853"/>
                    <a:pt x="52514" y="5089"/>
                  </a:cubicBezTo>
                  <a:lnTo>
                    <a:pt x="52514" y="5089"/>
                  </a:lnTo>
                  <a:cubicBezTo>
                    <a:pt x="56568" y="3130"/>
                    <a:pt x="61200" y="1651"/>
                    <a:pt x="65920" y="826"/>
                  </a:cubicBezTo>
                  <a:lnTo>
                    <a:pt x="65920" y="826"/>
                  </a:lnTo>
                  <a:cubicBezTo>
                    <a:pt x="69185" y="259"/>
                    <a:pt x="72438" y="0"/>
                    <a:pt x="75555" y="74"/>
                  </a:cubicBezTo>
                  <a:lnTo>
                    <a:pt x="75555" y="74"/>
                  </a:lnTo>
                  <a:cubicBezTo>
                    <a:pt x="79227" y="173"/>
                    <a:pt x="82726" y="690"/>
                    <a:pt x="85930" y="1626"/>
                  </a:cubicBezTo>
                  <a:lnTo>
                    <a:pt x="85930" y="1626"/>
                  </a:lnTo>
                  <a:cubicBezTo>
                    <a:pt x="89811" y="2760"/>
                    <a:pt x="93446" y="4534"/>
                    <a:pt x="97056" y="7085"/>
                  </a:cubicBezTo>
                  <a:lnTo>
                    <a:pt x="97056" y="7085"/>
                  </a:lnTo>
                  <a:cubicBezTo>
                    <a:pt x="98165" y="7861"/>
                    <a:pt x="99261" y="8699"/>
                    <a:pt x="100321" y="9500"/>
                  </a:cubicBezTo>
                  <a:lnTo>
                    <a:pt x="100321" y="9500"/>
                  </a:lnTo>
                  <a:cubicBezTo>
                    <a:pt x="102268" y="10991"/>
                    <a:pt x="104251" y="12506"/>
                    <a:pt x="106457" y="13788"/>
                  </a:cubicBezTo>
                  <a:lnTo>
                    <a:pt x="106457" y="13788"/>
                  </a:lnTo>
                  <a:lnTo>
                    <a:pt x="106593" y="13788"/>
                  </a:lnTo>
                  <a:cubicBezTo>
                    <a:pt x="104362" y="12494"/>
                    <a:pt x="102354" y="10966"/>
                    <a:pt x="100383" y="9463"/>
                  </a:cubicBezTo>
                  <a:lnTo>
                    <a:pt x="100383" y="9463"/>
                  </a:lnTo>
                  <a:cubicBezTo>
                    <a:pt x="99323" y="8650"/>
                    <a:pt x="98239" y="7824"/>
                    <a:pt x="97130" y="7036"/>
                  </a:cubicBezTo>
                  <a:lnTo>
                    <a:pt x="97130" y="7036"/>
                  </a:lnTo>
                  <a:cubicBezTo>
                    <a:pt x="93507" y="4497"/>
                    <a:pt x="89860" y="2711"/>
                    <a:pt x="85966" y="1577"/>
                  </a:cubicBezTo>
                  <a:lnTo>
                    <a:pt x="85966" y="1577"/>
                  </a:lnTo>
                  <a:cubicBezTo>
                    <a:pt x="82751" y="628"/>
                    <a:pt x="79251" y="111"/>
                    <a:pt x="75567" y="25"/>
                  </a:cubicBezTo>
                  <a:lnTo>
                    <a:pt x="75567" y="25"/>
                  </a:lnTo>
                  <a:cubicBezTo>
                    <a:pt x="75198" y="12"/>
                    <a:pt x="74828" y="12"/>
                    <a:pt x="74458" y="12"/>
                  </a:cubicBezTo>
                  <a:lnTo>
                    <a:pt x="74458" y="12"/>
                  </a:lnTo>
                  <a:cubicBezTo>
                    <a:pt x="71661" y="12"/>
                    <a:pt x="68790" y="259"/>
                    <a:pt x="65895" y="7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8"/>
            <p:cNvSpPr/>
            <p:nvPr/>
          </p:nvSpPr>
          <p:spPr>
            <a:xfrm>
              <a:off x="5334925" y="4607275"/>
              <a:ext cx="529525" cy="223350"/>
            </a:xfrm>
            <a:custGeom>
              <a:rect b="b" l="l" r="r" t="t"/>
              <a:pathLst>
                <a:path extrusionOk="0" h="8934" w="21181">
                  <a:moveTo>
                    <a:pt x="14108" y="2182"/>
                  </a:moveTo>
                  <a:cubicBezTo>
                    <a:pt x="11200" y="3340"/>
                    <a:pt x="8563" y="4695"/>
                    <a:pt x="6013" y="6014"/>
                  </a:cubicBezTo>
                  <a:lnTo>
                    <a:pt x="6013" y="6014"/>
                  </a:lnTo>
                  <a:lnTo>
                    <a:pt x="5385" y="6334"/>
                  </a:lnTo>
                  <a:cubicBezTo>
                    <a:pt x="3697" y="7209"/>
                    <a:pt x="1885" y="8108"/>
                    <a:pt x="0" y="8934"/>
                  </a:cubicBezTo>
                  <a:lnTo>
                    <a:pt x="0" y="8934"/>
                  </a:lnTo>
                  <a:lnTo>
                    <a:pt x="173" y="8934"/>
                  </a:lnTo>
                  <a:cubicBezTo>
                    <a:pt x="2008" y="8121"/>
                    <a:pt x="3783" y="7233"/>
                    <a:pt x="5434" y="6383"/>
                  </a:cubicBezTo>
                  <a:lnTo>
                    <a:pt x="5434" y="6383"/>
                  </a:lnTo>
                  <a:lnTo>
                    <a:pt x="6075" y="6051"/>
                  </a:lnTo>
                  <a:cubicBezTo>
                    <a:pt x="8625" y="4744"/>
                    <a:pt x="11262" y="3377"/>
                    <a:pt x="14157" y="2231"/>
                  </a:cubicBezTo>
                  <a:lnTo>
                    <a:pt x="14157" y="2231"/>
                  </a:lnTo>
                  <a:cubicBezTo>
                    <a:pt x="16412" y="1344"/>
                    <a:pt x="18766" y="617"/>
                    <a:pt x="21181" y="62"/>
                  </a:cubicBezTo>
                  <a:lnTo>
                    <a:pt x="21181" y="62"/>
                  </a:lnTo>
                  <a:lnTo>
                    <a:pt x="21181" y="1"/>
                  </a:lnTo>
                  <a:cubicBezTo>
                    <a:pt x="18753" y="555"/>
                    <a:pt x="16375" y="1294"/>
                    <a:pt x="14108" y="218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8"/>
            <p:cNvSpPr/>
            <p:nvPr/>
          </p:nvSpPr>
          <p:spPr>
            <a:xfrm>
              <a:off x="5266850" y="4563850"/>
              <a:ext cx="597600" cy="266775"/>
            </a:xfrm>
            <a:custGeom>
              <a:rect b="b" l="l" r="r" t="t"/>
              <a:pathLst>
                <a:path extrusionOk="0" h="10671" w="23904">
                  <a:moveTo>
                    <a:pt x="16326" y="2415"/>
                  </a:moveTo>
                  <a:cubicBezTo>
                    <a:pt x="13356" y="3660"/>
                    <a:pt x="10707" y="5138"/>
                    <a:pt x="8132" y="6580"/>
                  </a:cubicBezTo>
                  <a:lnTo>
                    <a:pt x="8132" y="6580"/>
                  </a:lnTo>
                  <a:lnTo>
                    <a:pt x="7726" y="6814"/>
                  </a:lnTo>
                  <a:cubicBezTo>
                    <a:pt x="5914" y="7824"/>
                    <a:pt x="3795" y="8983"/>
                    <a:pt x="1577" y="9993"/>
                  </a:cubicBezTo>
                  <a:lnTo>
                    <a:pt x="1577" y="9993"/>
                  </a:lnTo>
                  <a:cubicBezTo>
                    <a:pt x="1084" y="10215"/>
                    <a:pt x="555" y="10449"/>
                    <a:pt x="0" y="10671"/>
                  </a:cubicBezTo>
                  <a:lnTo>
                    <a:pt x="0" y="10671"/>
                  </a:lnTo>
                  <a:lnTo>
                    <a:pt x="160" y="10671"/>
                  </a:lnTo>
                  <a:cubicBezTo>
                    <a:pt x="678" y="10461"/>
                    <a:pt x="1171" y="10252"/>
                    <a:pt x="1626" y="10042"/>
                  </a:cubicBezTo>
                  <a:lnTo>
                    <a:pt x="1626" y="10042"/>
                  </a:lnTo>
                  <a:cubicBezTo>
                    <a:pt x="3857" y="9032"/>
                    <a:pt x="5976" y="7861"/>
                    <a:pt x="7775" y="6851"/>
                  </a:cubicBezTo>
                  <a:lnTo>
                    <a:pt x="7775" y="6851"/>
                  </a:lnTo>
                  <a:lnTo>
                    <a:pt x="8194" y="6617"/>
                  </a:lnTo>
                  <a:cubicBezTo>
                    <a:pt x="10757" y="5188"/>
                    <a:pt x="13406" y="3709"/>
                    <a:pt x="16375" y="2465"/>
                  </a:cubicBezTo>
                  <a:lnTo>
                    <a:pt x="16375" y="2465"/>
                  </a:lnTo>
                  <a:cubicBezTo>
                    <a:pt x="18753" y="1467"/>
                    <a:pt x="21291" y="666"/>
                    <a:pt x="23904" y="62"/>
                  </a:cubicBezTo>
                  <a:lnTo>
                    <a:pt x="23904" y="62"/>
                  </a:lnTo>
                  <a:lnTo>
                    <a:pt x="23904" y="0"/>
                  </a:lnTo>
                  <a:cubicBezTo>
                    <a:pt x="21279" y="604"/>
                    <a:pt x="18729" y="1417"/>
                    <a:pt x="16326" y="241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8"/>
            <p:cNvSpPr/>
            <p:nvPr/>
          </p:nvSpPr>
          <p:spPr>
            <a:xfrm>
              <a:off x="2846600" y="4460350"/>
              <a:ext cx="1853775" cy="370275"/>
            </a:xfrm>
            <a:custGeom>
              <a:rect b="b" l="l" r="r" t="t"/>
              <a:pathLst>
                <a:path extrusionOk="0" h="14811" w="74151">
                  <a:moveTo>
                    <a:pt x="32234" y="715"/>
                  </a:moveTo>
                  <a:cubicBezTo>
                    <a:pt x="27367" y="1528"/>
                    <a:pt x="22721" y="3031"/>
                    <a:pt x="18803" y="5064"/>
                  </a:cubicBezTo>
                  <a:lnTo>
                    <a:pt x="18803" y="5064"/>
                  </a:lnTo>
                  <a:cubicBezTo>
                    <a:pt x="17571" y="5705"/>
                    <a:pt x="16327" y="6420"/>
                    <a:pt x="14897" y="7332"/>
                  </a:cubicBezTo>
                  <a:lnTo>
                    <a:pt x="14897" y="7332"/>
                  </a:lnTo>
                  <a:cubicBezTo>
                    <a:pt x="14010" y="7886"/>
                    <a:pt x="13160" y="8441"/>
                    <a:pt x="12335" y="8983"/>
                  </a:cubicBezTo>
                  <a:lnTo>
                    <a:pt x="12335" y="8983"/>
                  </a:lnTo>
                  <a:cubicBezTo>
                    <a:pt x="9131" y="11077"/>
                    <a:pt x="6100" y="13049"/>
                    <a:pt x="2736" y="14133"/>
                  </a:cubicBezTo>
                  <a:lnTo>
                    <a:pt x="2736" y="14133"/>
                  </a:lnTo>
                  <a:cubicBezTo>
                    <a:pt x="2576" y="14182"/>
                    <a:pt x="2416" y="14232"/>
                    <a:pt x="2243" y="14281"/>
                  </a:cubicBezTo>
                  <a:lnTo>
                    <a:pt x="2243" y="14281"/>
                  </a:lnTo>
                  <a:cubicBezTo>
                    <a:pt x="1504" y="14490"/>
                    <a:pt x="752" y="14663"/>
                    <a:pt x="1" y="14811"/>
                  </a:cubicBezTo>
                  <a:lnTo>
                    <a:pt x="1" y="14811"/>
                  </a:lnTo>
                  <a:lnTo>
                    <a:pt x="309" y="14811"/>
                  </a:lnTo>
                  <a:cubicBezTo>
                    <a:pt x="974" y="14675"/>
                    <a:pt x="1627" y="14527"/>
                    <a:pt x="2280" y="14330"/>
                  </a:cubicBezTo>
                  <a:lnTo>
                    <a:pt x="2280" y="14330"/>
                  </a:lnTo>
                  <a:cubicBezTo>
                    <a:pt x="2453" y="14281"/>
                    <a:pt x="2613" y="14232"/>
                    <a:pt x="2773" y="14182"/>
                  </a:cubicBezTo>
                  <a:lnTo>
                    <a:pt x="2773" y="14182"/>
                  </a:lnTo>
                  <a:cubicBezTo>
                    <a:pt x="6162" y="13098"/>
                    <a:pt x="9193" y="11127"/>
                    <a:pt x="12396" y="9020"/>
                  </a:cubicBezTo>
                  <a:lnTo>
                    <a:pt x="12396" y="9020"/>
                  </a:lnTo>
                  <a:cubicBezTo>
                    <a:pt x="13222" y="8490"/>
                    <a:pt x="14072" y="7923"/>
                    <a:pt x="14959" y="7369"/>
                  </a:cubicBezTo>
                  <a:lnTo>
                    <a:pt x="14959" y="7369"/>
                  </a:lnTo>
                  <a:cubicBezTo>
                    <a:pt x="16388" y="6469"/>
                    <a:pt x="17620" y="5742"/>
                    <a:pt x="18865" y="5101"/>
                  </a:cubicBezTo>
                  <a:lnTo>
                    <a:pt x="18865" y="5101"/>
                  </a:lnTo>
                  <a:cubicBezTo>
                    <a:pt x="22771" y="3081"/>
                    <a:pt x="27404" y="1590"/>
                    <a:pt x="32258" y="777"/>
                  </a:cubicBezTo>
                  <a:lnTo>
                    <a:pt x="32258" y="777"/>
                  </a:lnTo>
                  <a:cubicBezTo>
                    <a:pt x="35536" y="222"/>
                    <a:pt x="38801" y="0"/>
                    <a:pt x="41968" y="124"/>
                  </a:cubicBezTo>
                  <a:lnTo>
                    <a:pt x="41968" y="124"/>
                  </a:lnTo>
                  <a:cubicBezTo>
                    <a:pt x="45615" y="259"/>
                    <a:pt x="49114" y="826"/>
                    <a:pt x="52342" y="1812"/>
                  </a:cubicBezTo>
                  <a:lnTo>
                    <a:pt x="52342" y="1812"/>
                  </a:lnTo>
                  <a:cubicBezTo>
                    <a:pt x="56248" y="2994"/>
                    <a:pt x="59883" y="4806"/>
                    <a:pt x="63444" y="7356"/>
                  </a:cubicBezTo>
                  <a:lnTo>
                    <a:pt x="63444" y="7356"/>
                  </a:lnTo>
                  <a:cubicBezTo>
                    <a:pt x="64528" y="8133"/>
                    <a:pt x="65612" y="8970"/>
                    <a:pt x="66647" y="9784"/>
                  </a:cubicBezTo>
                  <a:lnTo>
                    <a:pt x="66647" y="9784"/>
                  </a:lnTo>
                  <a:cubicBezTo>
                    <a:pt x="68951" y="11570"/>
                    <a:pt x="71292" y="13394"/>
                    <a:pt x="74003" y="14811"/>
                  </a:cubicBezTo>
                  <a:lnTo>
                    <a:pt x="74003" y="14811"/>
                  </a:lnTo>
                  <a:lnTo>
                    <a:pt x="74151" y="14811"/>
                  </a:lnTo>
                  <a:cubicBezTo>
                    <a:pt x="71403" y="13394"/>
                    <a:pt x="69038" y="11546"/>
                    <a:pt x="66721" y="9747"/>
                  </a:cubicBezTo>
                  <a:lnTo>
                    <a:pt x="66721" y="9747"/>
                  </a:lnTo>
                  <a:cubicBezTo>
                    <a:pt x="65674" y="8933"/>
                    <a:pt x="64602" y="8096"/>
                    <a:pt x="63505" y="7319"/>
                  </a:cubicBezTo>
                  <a:lnTo>
                    <a:pt x="63505" y="7319"/>
                  </a:lnTo>
                  <a:cubicBezTo>
                    <a:pt x="59944" y="4769"/>
                    <a:pt x="56297" y="2945"/>
                    <a:pt x="52379" y="1762"/>
                  </a:cubicBezTo>
                  <a:lnTo>
                    <a:pt x="52379" y="1762"/>
                  </a:lnTo>
                  <a:cubicBezTo>
                    <a:pt x="49139" y="777"/>
                    <a:pt x="45639" y="210"/>
                    <a:pt x="41968" y="62"/>
                  </a:cubicBezTo>
                  <a:lnTo>
                    <a:pt x="41968" y="62"/>
                  </a:lnTo>
                  <a:cubicBezTo>
                    <a:pt x="41401" y="50"/>
                    <a:pt x="40834" y="37"/>
                    <a:pt x="40267" y="37"/>
                  </a:cubicBezTo>
                  <a:lnTo>
                    <a:pt x="40267" y="37"/>
                  </a:lnTo>
                  <a:cubicBezTo>
                    <a:pt x="37630" y="37"/>
                    <a:pt x="34932" y="259"/>
                    <a:pt x="32234" y="7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8"/>
            <p:cNvSpPr/>
            <p:nvPr/>
          </p:nvSpPr>
          <p:spPr>
            <a:xfrm>
              <a:off x="2014000" y="4825375"/>
              <a:ext cx="76100" cy="5250"/>
            </a:xfrm>
            <a:custGeom>
              <a:rect b="b" l="l" r="r" t="t"/>
              <a:pathLst>
                <a:path extrusionOk="0" h="210" w="3044">
                  <a:moveTo>
                    <a:pt x="0" y="62"/>
                  </a:moveTo>
                  <a:cubicBezTo>
                    <a:pt x="690" y="123"/>
                    <a:pt x="1380" y="160"/>
                    <a:pt x="2070" y="210"/>
                  </a:cubicBezTo>
                  <a:lnTo>
                    <a:pt x="2070" y="210"/>
                  </a:lnTo>
                  <a:lnTo>
                    <a:pt x="3043" y="210"/>
                  </a:lnTo>
                  <a:cubicBezTo>
                    <a:pt x="2021" y="148"/>
                    <a:pt x="1010" y="87"/>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8"/>
            <p:cNvSpPr/>
            <p:nvPr/>
          </p:nvSpPr>
          <p:spPr>
            <a:xfrm>
              <a:off x="2876175" y="4434775"/>
              <a:ext cx="1850075" cy="395850"/>
            </a:xfrm>
            <a:custGeom>
              <a:rect b="b" l="l" r="r" t="t"/>
              <a:pathLst>
                <a:path extrusionOk="0" h="15834" w="74003">
                  <a:moveTo>
                    <a:pt x="30693" y="666"/>
                  </a:moveTo>
                  <a:cubicBezTo>
                    <a:pt x="25715" y="1467"/>
                    <a:pt x="21070" y="2995"/>
                    <a:pt x="17275" y="5089"/>
                  </a:cubicBezTo>
                  <a:lnTo>
                    <a:pt x="17275" y="5089"/>
                  </a:lnTo>
                  <a:cubicBezTo>
                    <a:pt x="16031" y="5767"/>
                    <a:pt x="14823" y="6531"/>
                    <a:pt x="13480" y="7480"/>
                  </a:cubicBezTo>
                  <a:lnTo>
                    <a:pt x="13480" y="7480"/>
                  </a:lnTo>
                  <a:cubicBezTo>
                    <a:pt x="12322" y="8305"/>
                    <a:pt x="11225" y="9131"/>
                    <a:pt x="10166" y="9932"/>
                  </a:cubicBezTo>
                  <a:lnTo>
                    <a:pt x="10166" y="9932"/>
                  </a:lnTo>
                  <a:cubicBezTo>
                    <a:pt x="7467" y="11965"/>
                    <a:pt x="4917" y="13887"/>
                    <a:pt x="1935" y="15144"/>
                  </a:cubicBezTo>
                  <a:lnTo>
                    <a:pt x="1935" y="15144"/>
                  </a:lnTo>
                  <a:cubicBezTo>
                    <a:pt x="1775" y="15205"/>
                    <a:pt x="1615" y="15267"/>
                    <a:pt x="1455" y="15329"/>
                  </a:cubicBezTo>
                  <a:lnTo>
                    <a:pt x="1455" y="15329"/>
                  </a:lnTo>
                  <a:cubicBezTo>
                    <a:pt x="974" y="15513"/>
                    <a:pt x="494" y="15686"/>
                    <a:pt x="1" y="15834"/>
                  </a:cubicBezTo>
                  <a:lnTo>
                    <a:pt x="1" y="15834"/>
                  </a:lnTo>
                  <a:lnTo>
                    <a:pt x="186" y="15834"/>
                  </a:lnTo>
                  <a:cubicBezTo>
                    <a:pt x="629" y="15698"/>
                    <a:pt x="1073" y="15550"/>
                    <a:pt x="1492" y="15378"/>
                  </a:cubicBezTo>
                  <a:lnTo>
                    <a:pt x="1492" y="15378"/>
                  </a:lnTo>
                  <a:cubicBezTo>
                    <a:pt x="1652" y="15316"/>
                    <a:pt x="1812" y="15255"/>
                    <a:pt x="1984" y="15181"/>
                  </a:cubicBezTo>
                  <a:lnTo>
                    <a:pt x="1984" y="15181"/>
                  </a:lnTo>
                  <a:cubicBezTo>
                    <a:pt x="4979" y="13936"/>
                    <a:pt x="7529" y="12002"/>
                    <a:pt x="10227" y="9969"/>
                  </a:cubicBezTo>
                  <a:lnTo>
                    <a:pt x="10227" y="9969"/>
                  </a:lnTo>
                  <a:cubicBezTo>
                    <a:pt x="11287" y="9168"/>
                    <a:pt x="12384" y="8342"/>
                    <a:pt x="13542" y="7517"/>
                  </a:cubicBezTo>
                  <a:lnTo>
                    <a:pt x="13542" y="7517"/>
                  </a:lnTo>
                  <a:cubicBezTo>
                    <a:pt x="14885" y="6568"/>
                    <a:pt x="16080" y="5816"/>
                    <a:pt x="17325" y="5126"/>
                  </a:cubicBezTo>
                  <a:lnTo>
                    <a:pt x="17325" y="5126"/>
                  </a:lnTo>
                  <a:cubicBezTo>
                    <a:pt x="21120" y="3044"/>
                    <a:pt x="25740" y="1516"/>
                    <a:pt x="30718" y="715"/>
                  </a:cubicBezTo>
                  <a:lnTo>
                    <a:pt x="30718" y="715"/>
                  </a:lnTo>
                  <a:cubicBezTo>
                    <a:pt x="34008" y="186"/>
                    <a:pt x="37298" y="1"/>
                    <a:pt x="40489" y="173"/>
                  </a:cubicBezTo>
                  <a:lnTo>
                    <a:pt x="40489" y="173"/>
                  </a:lnTo>
                  <a:cubicBezTo>
                    <a:pt x="44136" y="358"/>
                    <a:pt x="47623" y="974"/>
                    <a:pt x="50876" y="1997"/>
                  </a:cubicBezTo>
                  <a:lnTo>
                    <a:pt x="50876" y="1997"/>
                  </a:lnTo>
                  <a:cubicBezTo>
                    <a:pt x="54757" y="3217"/>
                    <a:pt x="58490" y="5114"/>
                    <a:pt x="61953" y="7640"/>
                  </a:cubicBezTo>
                  <a:lnTo>
                    <a:pt x="61953" y="7640"/>
                  </a:lnTo>
                  <a:cubicBezTo>
                    <a:pt x="63025" y="8416"/>
                    <a:pt x="64084" y="9254"/>
                    <a:pt x="65107" y="10067"/>
                  </a:cubicBezTo>
                  <a:lnTo>
                    <a:pt x="65107" y="10067"/>
                  </a:lnTo>
                  <a:cubicBezTo>
                    <a:pt x="67781" y="12187"/>
                    <a:pt x="70516" y="14343"/>
                    <a:pt x="73855" y="15834"/>
                  </a:cubicBezTo>
                  <a:lnTo>
                    <a:pt x="73855" y="15834"/>
                  </a:lnTo>
                  <a:lnTo>
                    <a:pt x="74003" y="15834"/>
                  </a:lnTo>
                  <a:cubicBezTo>
                    <a:pt x="70627" y="14343"/>
                    <a:pt x="67867" y="12162"/>
                    <a:pt x="65181" y="10030"/>
                  </a:cubicBezTo>
                  <a:lnTo>
                    <a:pt x="65181" y="10030"/>
                  </a:lnTo>
                  <a:cubicBezTo>
                    <a:pt x="64146" y="9217"/>
                    <a:pt x="63086" y="8379"/>
                    <a:pt x="62014" y="7603"/>
                  </a:cubicBezTo>
                  <a:lnTo>
                    <a:pt x="62014" y="7603"/>
                  </a:lnTo>
                  <a:cubicBezTo>
                    <a:pt x="58540" y="5077"/>
                    <a:pt x="54806" y="3180"/>
                    <a:pt x="50913" y="1948"/>
                  </a:cubicBezTo>
                  <a:lnTo>
                    <a:pt x="50913" y="1948"/>
                  </a:lnTo>
                  <a:cubicBezTo>
                    <a:pt x="47648" y="913"/>
                    <a:pt x="44148" y="296"/>
                    <a:pt x="40489" y="112"/>
                  </a:cubicBezTo>
                  <a:lnTo>
                    <a:pt x="40489" y="112"/>
                  </a:lnTo>
                  <a:cubicBezTo>
                    <a:pt x="39737" y="75"/>
                    <a:pt x="38973" y="50"/>
                    <a:pt x="38209" y="50"/>
                  </a:cubicBezTo>
                  <a:lnTo>
                    <a:pt x="38209" y="50"/>
                  </a:lnTo>
                  <a:cubicBezTo>
                    <a:pt x="35733" y="50"/>
                    <a:pt x="33219" y="259"/>
                    <a:pt x="30693" y="66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8"/>
            <p:cNvSpPr/>
            <p:nvPr/>
          </p:nvSpPr>
          <p:spPr>
            <a:xfrm>
              <a:off x="5196925" y="4520425"/>
              <a:ext cx="667525" cy="310200"/>
            </a:xfrm>
            <a:custGeom>
              <a:rect b="b" l="l" r="r" t="t"/>
              <a:pathLst>
                <a:path extrusionOk="0" h="12408" w="26701">
                  <a:moveTo>
                    <a:pt x="18605" y="2649"/>
                  </a:moveTo>
                  <a:cubicBezTo>
                    <a:pt x="15587" y="3980"/>
                    <a:pt x="12938" y="5594"/>
                    <a:pt x="10375" y="7146"/>
                  </a:cubicBezTo>
                  <a:lnTo>
                    <a:pt x="10375" y="7146"/>
                  </a:lnTo>
                  <a:lnTo>
                    <a:pt x="10141" y="7282"/>
                  </a:lnTo>
                  <a:cubicBezTo>
                    <a:pt x="8182" y="8477"/>
                    <a:pt x="6235" y="9623"/>
                    <a:pt x="4115" y="10670"/>
                  </a:cubicBezTo>
                  <a:lnTo>
                    <a:pt x="4115" y="10670"/>
                  </a:lnTo>
                  <a:cubicBezTo>
                    <a:pt x="3031" y="11213"/>
                    <a:pt x="1627" y="11829"/>
                    <a:pt x="0" y="12408"/>
                  </a:cubicBezTo>
                  <a:lnTo>
                    <a:pt x="0" y="12408"/>
                  </a:lnTo>
                  <a:lnTo>
                    <a:pt x="197" y="12408"/>
                  </a:lnTo>
                  <a:cubicBezTo>
                    <a:pt x="1516" y="11927"/>
                    <a:pt x="2846" y="11373"/>
                    <a:pt x="4165" y="10720"/>
                  </a:cubicBezTo>
                  <a:lnTo>
                    <a:pt x="4165" y="10720"/>
                  </a:lnTo>
                  <a:cubicBezTo>
                    <a:pt x="6296" y="9660"/>
                    <a:pt x="8231" y="8514"/>
                    <a:pt x="10190" y="7319"/>
                  </a:cubicBezTo>
                  <a:lnTo>
                    <a:pt x="10190" y="7319"/>
                  </a:lnTo>
                  <a:lnTo>
                    <a:pt x="10424" y="7183"/>
                  </a:lnTo>
                  <a:cubicBezTo>
                    <a:pt x="12999" y="5631"/>
                    <a:pt x="15648" y="4029"/>
                    <a:pt x="18655" y="2698"/>
                  </a:cubicBezTo>
                  <a:lnTo>
                    <a:pt x="18655" y="2698"/>
                  </a:lnTo>
                  <a:cubicBezTo>
                    <a:pt x="21181" y="1577"/>
                    <a:pt x="23879" y="702"/>
                    <a:pt x="26701" y="62"/>
                  </a:cubicBezTo>
                  <a:lnTo>
                    <a:pt x="26701" y="62"/>
                  </a:lnTo>
                  <a:lnTo>
                    <a:pt x="26701" y="0"/>
                  </a:lnTo>
                  <a:cubicBezTo>
                    <a:pt x="23867" y="641"/>
                    <a:pt x="21144" y="1528"/>
                    <a:pt x="18605" y="264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8"/>
            <p:cNvSpPr/>
            <p:nvPr/>
          </p:nvSpPr>
          <p:spPr>
            <a:xfrm>
              <a:off x="2896200" y="4409225"/>
              <a:ext cx="1863650" cy="421400"/>
            </a:xfrm>
            <a:custGeom>
              <a:rect b="b" l="l" r="r" t="t"/>
              <a:pathLst>
                <a:path extrusionOk="0" h="16856" w="74546">
                  <a:moveTo>
                    <a:pt x="29547" y="604"/>
                  </a:moveTo>
                  <a:cubicBezTo>
                    <a:pt x="24446" y="1392"/>
                    <a:pt x="19801" y="2945"/>
                    <a:pt x="16117" y="5113"/>
                  </a:cubicBezTo>
                  <a:lnTo>
                    <a:pt x="16117" y="5113"/>
                  </a:lnTo>
                  <a:cubicBezTo>
                    <a:pt x="14897" y="5828"/>
                    <a:pt x="13690" y="6654"/>
                    <a:pt x="12445" y="7639"/>
                  </a:cubicBezTo>
                  <a:lnTo>
                    <a:pt x="12445" y="7639"/>
                  </a:lnTo>
                  <a:cubicBezTo>
                    <a:pt x="11114" y="8674"/>
                    <a:pt x="9895" y="9746"/>
                    <a:pt x="8724" y="10781"/>
                  </a:cubicBezTo>
                  <a:lnTo>
                    <a:pt x="8724" y="10781"/>
                  </a:lnTo>
                  <a:cubicBezTo>
                    <a:pt x="6408" y="12814"/>
                    <a:pt x="4214" y="14749"/>
                    <a:pt x="1516" y="16153"/>
                  </a:cubicBezTo>
                  <a:lnTo>
                    <a:pt x="1516" y="16153"/>
                  </a:lnTo>
                  <a:cubicBezTo>
                    <a:pt x="1356" y="16227"/>
                    <a:pt x="1196" y="16314"/>
                    <a:pt x="1048" y="16388"/>
                  </a:cubicBezTo>
                  <a:lnTo>
                    <a:pt x="1048" y="16388"/>
                  </a:lnTo>
                  <a:cubicBezTo>
                    <a:pt x="703" y="16548"/>
                    <a:pt x="358" y="16708"/>
                    <a:pt x="1" y="16856"/>
                  </a:cubicBezTo>
                  <a:lnTo>
                    <a:pt x="1" y="16856"/>
                  </a:lnTo>
                  <a:lnTo>
                    <a:pt x="148" y="16856"/>
                  </a:lnTo>
                  <a:cubicBezTo>
                    <a:pt x="469" y="16720"/>
                    <a:pt x="777" y="16572"/>
                    <a:pt x="1097" y="16424"/>
                  </a:cubicBezTo>
                  <a:lnTo>
                    <a:pt x="1097" y="16424"/>
                  </a:lnTo>
                  <a:cubicBezTo>
                    <a:pt x="1245" y="16351"/>
                    <a:pt x="1405" y="16264"/>
                    <a:pt x="1565" y="16190"/>
                  </a:cubicBezTo>
                  <a:lnTo>
                    <a:pt x="1565" y="16190"/>
                  </a:lnTo>
                  <a:cubicBezTo>
                    <a:pt x="4276" y="14786"/>
                    <a:pt x="6469" y="12851"/>
                    <a:pt x="8786" y="10806"/>
                  </a:cubicBezTo>
                  <a:lnTo>
                    <a:pt x="8786" y="10806"/>
                  </a:lnTo>
                  <a:cubicBezTo>
                    <a:pt x="9969" y="9783"/>
                    <a:pt x="11176" y="8711"/>
                    <a:pt x="12507" y="7664"/>
                  </a:cubicBezTo>
                  <a:lnTo>
                    <a:pt x="12507" y="7664"/>
                  </a:lnTo>
                  <a:cubicBezTo>
                    <a:pt x="13751" y="6691"/>
                    <a:pt x="14959" y="5865"/>
                    <a:pt x="16179" y="5150"/>
                  </a:cubicBezTo>
                  <a:lnTo>
                    <a:pt x="16179" y="5150"/>
                  </a:lnTo>
                  <a:cubicBezTo>
                    <a:pt x="19850" y="2994"/>
                    <a:pt x="24471" y="1442"/>
                    <a:pt x="29560" y="665"/>
                  </a:cubicBezTo>
                  <a:lnTo>
                    <a:pt x="29560" y="665"/>
                  </a:lnTo>
                  <a:cubicBezTo>
                    <a:pt x="32812" y="160"/>
                    <a:pt x="36213" y="0"/>
                    <a:pt x="39392" y="210"/>
                  </a:cubicBezTo>
                  <a:lnTo>
                    <a:pt x="39392" y="210"/>
                  </a:lnTo>
                  <a:cubicBezTo>
                    <a:pt x="43027" y="444"/>
                    <a:pt x="46514" y="1109"/>
                    <a:pt x="49791" y="2181"/>
                  </a:cubicBezTo>
                  <a:lnTo>
                    <a:pt x="49791" y="2181"/>
                  </a:lnTo>
                  <a:cubicBezTo>
                    <a:pt x="53710" y="3462"/>
                    <a:pt x="57431" y="5384"/>
                    <a:pt x="60844" y="7910"/>
                  </a:cubicBezTo>
                  <a:lnTo>
                    <a:pt x="60844" y="7910"/>
                  </a:lnTo>
                  <a:cubicBezTo>
                    <a:pt x="61891" y="8687"/>
                    <a:pt x="62938" y="9537"/>
                    <a:pt x="63961" y="10350"/>
                  </a:cubicBezTo>
                  <a:lnTo>
                    <a:pt x="63961" y="10350"/>
                  </a:lnTo>
                  <a:cubicBezTo>
                    <a:pt x="67054" y="12839"/>
                    <a:pt x="70233" y="15402"/>
                    <a:pt x="74373" y="16856"/>
                  </a:cubicBezTo>
                  <a:lnTo>
                    <a:pt x="74373" y="16856"/>
                  </a:lnTo>
                  <a:lnTo>
                    <a:pt x="74545" y="16856"/>
                  </a:lnTo>
                  <a:cubicBezTo>
                    <a:pt x="70356" y="15414"/>
                    <a:pt x="67140" y="12839"/>
                    <a:pt x="64023" y="10325"/>
                  </a:cubicBezTo>
                  <a:lnTo>
                    <a:pt x="64023" y="10325"/>
                  </a:lnTo>
                  <a:cubicBezTo>
                    <a:pt x="63012" y="9500"/>
                    <a:pt x="61953" y="8662"/>
                    <a:pt x="60893" y="7873"/>
                  </a:cubicBezTo>
                  <a:lnTo>
                    <a:pt x="60893" y="7873"/>
                  </a:lnTo>
                  <a:cubicBezTo>
                    <a:pt x="57480" y="5348"/>
                    <a:pt x="53759" y="3413"/>
                    <a:pt x="49828" y="2132"/>
                  </a:cubicBezTo>
                  <a:lnTo>
                    <a:pt x="49828" y="2132"/>
                  </a:lnTo>
                  <a:cubicBezTo>
                    <a:pt x="46551" y="1060"/>
                    <a:pt x="43039" y="394"/>
                    <a:pt x="39404" y="160"/>
                  </a:cubicBezTo>
                  <a:lnTo>
                    <a:pt x="39404" y="160"/>
                  </a:lnTo>
                  <a:cubicBezTo>
                    <a:pt x="38480" y="99"/>
                    <a:pt x="37556" y="74"/>
                    <a:pt x="36607" y="74"/>
                  </a:cubicBezTo>
                  <a:lnTo>
                    <a:pt x="36607" y="74"/>
                  </a:lnTo>
                  <a:cubicBezTo>
                    <a:pt x="34266" y="74"/>
                    <a:pt x="31864" y="246"/>
                    <a:pt x="29547"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8"/>
            <p:cNvSpPr/>
            <p:nvPr/>
          </p:nvSpPr>
          <p:spPr>
            <a:xfrm>
              <a:off x="5122975" y="4476975"/>
              <a:ext cx="741475" cy="353650"/>
            </a:xfrm>
            <a:custGeom>
              <a:rect b="b" l="l" r="r" t="t"/>
              <a:pathLst>
                <a:path extrusionOk="0" h="14146" w="29659">
                  <a:moveTo>
                    <a:pt x="21058" y="2884"/>
                  </a:moveTo>
                  <a:cubicBezTo>
                    <a:pt x="18003" y="4301"/>
                    <a:pt x="15353" y="6038"/>
                    <a:pt x="12803" y="7702"/>
                  </a:cubicBezTo>
                  <a:lnTo>
                    <a:pt x="12803" y="7702"/>
                  </a:lnTo>
                  <a:lnTo>
                    <a:pt x="12717" y="7763"/>
                  </a:lnTo>
                  <a:cubicBezTo>
                    <a:pt x="10684" y="9082"/>
                    <a:pt x="8848" y="10264"/>
                    <a:pt x="6815" y="11361"/>
                  </a:cubicBezTo>
                  <a:lnTo>
                    <a:pt x="6815" y="11361"/>
                  </a:lnTo>
                  <a:cubicBezTo>
                    <a:pt x="5188" y="12224"/>
                    <a:pt x="2810" y="13333"/>
                    <a:pt x="1" y="14146"/>
                  </a:cubicBezTo>
                  <a:lnTo>
                    <a:pt x="1" y="14146"/>
                  </a:lnTo>
                  <a:lnTo>
                    <a:pt x="186" y="14146"/>
                  </a:lnTo>
                  <a:cubicBezTo>
                    <a:pt x="2946" y="13333"/>
                    <a:pt x="5262" y="12248"/>
                    <a:pt x="6864" y="11398"/>
                  </a:cubicBezTo>
                  <a:lnTo>
                    <a:pt x="6864" y="11398"/>
                  </a:lnTo>
                  <a:cubicBezTo>
                    <a:pt x="8897" y="10301"/>
                    <a:pt x="10745" y="9119"/>
                    <a:pt x="12766" y="7800"/>
                  </a:cubicBezTo>
                  <a:lnTo>
                    <a:pt x="12766" y="7800"/>
                  </a:lnTo>
                  <a:lnTo>
                    <a:pt x="12852" y="7739"/>
                  </a:lnTo>
                  <a:cubicBezTo>
                    <a:pt x="15415" y="6075"/>
                    <a:pt x="18052" y="4350"/>
                    <a:pt x="21108" y="2921"/>
                  </a:cubicBezTo>
                  <a:lnTo>
                    <a:pt x="21108" y="2921"/>
                  </a:lnTo>
                  <a:cubicBezTo>
                    <a:pt x="23744" y="1689"/>
                    <a:pt x="26628" y="728"/>
                    <a:pt x="29659" y="50"/>
                  </a:cubicBezTo>
                  <a:lnTo>
                    <a:pt x="29659" y="50"/>
                  </a:lnTo>
                  <a:lnTo>
                    <a:pt x="29659" y="1"/>
                  </a:lnTo>
                  <a:cubicBezTo>
                    <a:pt x="26615" y="678"/>
                    <a:pt x="23720" y="1639"/>
                    <a:pt x="21058" y="28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8"/>
            <p:cNvSpPr/>
            <p:nvPr/>
          </p:nvSpPr>
          <p:spPr>
            <a:xfrm>
              <a:off x="5033050" y="4433250"/>
              <a:ext cx="831400" cy="397375"/>
            </a:xfrm>
            <a:custGeom>
              <a:rect b="b" l="l" r="r" t="t"/>
              <a:pathLst>
                <a:path extrusionOk="0" h="15895" w="33256">
                  <a:moveTo>
                    <a:pt x="24150" y="3117"/>
                  </a:moveTo>
                  <a:cubicBezTo>
                    <a:pt x="21057" y="4633"/>
                    <a:pt x="18445" y="6469"/>
                    <a:pt x="15932" y="8243"/>
                  </a:cubicBezTo>
                  <a:lnTo>
                    <a:pt x="15932" y="8243"/>
                  </a:lnTo>
                  <a:cubicBezTo>
                    <a:pt x="14207" y="9451"/>
                    <a:pt x="12248" y="10831"/>
                    <a:pt x="10141" y="12050"/>
                  </a:cubicBezTo>
                  <a:lnTo>
                    <a:pt x="10141" y="12050"/>
                  </a:lnTo>
                  <a:cubicBezTo>
                    <a:pt x="7935" y="13332"/>
                    <a:pt x="4300" y="15094"/>
                    <a:pt x="0" y="15895"/>
                  </a:cubicBezTo>
                  <a:lnTo>
                    <a:pt x="0" y="15895"/>
                  </a:lnTo>
                  <a:lnTo>
                    <a:pt x="222" y="15895"/>
                  </a:lnTo>
                  <a:cubicBezTo>
                    <a:pt x="739" y="15796"/>
                    <a:pt x="1257" y="15685"/>
                    <a:pt x="1774" y="15550"/>
                  </a:cubicBezTo>
                  <a:lnTo>
                    <a:pt x="1774" y="15550"/>
                  </a:lnTo>
                  <a:cubicBezTo>
                    <a:pt x="4608" y="14835"/>
                    <a:pt x="7528" y="13640"/>
                    <a:pt x="10202" y="12087"/>
                  </a:cubicBezTo>
                  <a:lnTo>
                    <a:pt x="10202" y="12087"/>
                  </a:lnTo>
                  <a:cubicBezTo>
                    <a:pt x="12309" y="10868"/>
                    <a:pt x="14256" y="9488"/>
                    <a:pt x="15981" y="8280"/>
                  </a:cubicBezTo>
                  <a:lnTo>
                    <a:pt x="15981" y="8280"/>
                  </a:lnTo>
                  <a:cubicBezTo>
                    <a:pt x="18507" y="6506"/>
                    <a:pt x="21107" y="4670"/>
                    <a:pt x="24199" y="3167"/>
                  </a:cubicBezTo>
                  <a:lnTo>
                    <a:pt x="24199" y="3167"/>
                  </a:lnTo>
                  <a:cubicBezTo>
                    <a:pt x="26947" y="1811"/>
                    <a:pt x="30015" y="764"/>
                    <a:pt x="33256" y="49"/>
                  </a:cubicBezTo>
                  <a:lnTo>
                    <a:pt x="33256" y="49"/>
                  </a:lnTo>
                  <a:lnTo>
                    <a:pt x="33256" y="0"/>
                  </a:lnTo>
                  <a:cubicBezTo>
                    <a:pt x="30003" y="715"/>
                    <a:pt x="26922" y="1762"/>
                    <a:pt x="24150" y="311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8"/>
            <p:cNvSpPr/>
            <p:nvPr/>
          </p:nvSpPr>
          <p:spPr>
            <a:xfrm>
              <a:off x="2912525" y="4383650"/>
              <a:ext cx="1899975" cy="446975"/>
            </a:xfrm>
            <a:custGeom>
              <a:rect b="b" l="l" r="r" t="t"/>
              <a:pathLst>
                <a:path extrusionOk="0" h="17879" w="75999">
                  <a:moveTo>
                    <a:pt x="28537" y="555"/>
                  </a:moveTo>
                  <a:cubicBezTo>
                    <a:pt x="23411" y="1306"/>
                    <a:pt x="18643" y="2933"/>
                    <a:pt x="15119" y="5126"/>
                  </a:cubicBezTo>
                  <a:lnTo>
                    <a:pt x="15119" y="5126"/>
                  </a:lnTo>
                  <a:cubicBezTo>
                    <a:pt x="13899" y="5890"/>
                    <a:pt x="12741" y="6752"/>
                    <a:pt x="11558" y="7787"/>
                  </a:cubicBezTo>
                  <a:lnTo>
                    <a:pt x="11558" y="7787"/>
                  </a:lnTo>
                  <a:cubicBezTo>
                    <a:pt x="10141" y="9020"/>
                    <a:pt x="8897" y="10301"/>
                    <a:pt x="7677" y="11546"/>
                  </a:cubicBezTo>
                  <a:lnTo>
                    <a:pt x="7677" y="11546"/>
                  </a:lnTo>
                  <a:cubicBezTo>
                    <a:pt x="5656" y="13628"/>
                    <a:pt x="3734" y="15599"/>
                    <a:pt x="1245" y="17152"/>
                  </a:cubicBezTo>
                  <a:lnTo>
                    <a:pt x="1245" y="17152"/>
                  </a:lnTo>
                  <a:cubicBezTo>
                    <a:pt x="1097" y="17250"/>
                    <a:pt x="937" y="17349"/>
                    <a:pt x="777" y="17435"/>
                  </a:cubicBezTo>
                  <a:lnTo>
                    <a:pt x="777" y="17435"/>
                  </a:lnTo>
                  <a:cubicBezTo>
                    <a:pt x="530" y="17583"/>
                    <a:pt x="259" y="17731"/>
                    <a:pt x="1" y="17879"/>
                  </a:cubicBezTo>
                  <a:lnTo>
                    <a:pt x="1" y="17879"/>
                  </a:lnTo>
                  <a:lnTo>
                    <a:pt x="112" y="17879"/>
                  </a:lnTo>
                  <a:cubicBezTo>
                    <a:pt x="358" y="17743"/>
                    <a:pt x="604" y="17608"/>
                    <a:pt x="838" y="17472"/>
                  </a:cubicBezTo>
                  <a:lnTo>
                    <a:pt x="838" y="17472"/>
                  </a:lnTo>
                  <a:cubicBezTo>
                    <a:pt x="999" y="17386"/>
                    <a:pt x="1147" y="17287"/>
                    <a:pt x="1307" y="17189"/>
                  </a:cubicBezTo>
                  <a:lnTo>
                    <a:pt x="1307" y="17189"/>
                  </a:lnTo>
                  <a:cubicBezTo>
                    <a:pt x="3796" y="15636"/>
                    <a:pt x="5718" y="13665"/>
                    <a:pt x="7751" y="11570"/>
                  </a:cubicBezTo>
                  <a:lnTo>
                    <a:pt x="7751" y="11570"/>
                  </a:lnTo>
                  <a:cubicBezTo>
                    <a:pt x="8958" y="10338"/>
                    <a:pt x="10203" y="9044"/>
                    <a:pt x="11620" y="7812"/>
                  </a:cubicBezTo>
                  <a:lnTo>
                    <a:pt x="11620" y="7812"/>
                  </a:lnTo>
                  <a:cubicBezTo>
                    <a:pt x="12803" y="6789"/>
                    <a:pt x="13961" y="5927"/>
                    <a:pt x="15168" y="5163"/>
                  </a:cubicBezTo>
                  <a:lnTo>
                    <a:pt x="15168" y="5163"/>
                  </a:lnTo>
                  <a:cubicBezTo>
                    <a:pt x="18692" y="2970"/>
                    <a:pt x="23436" y="1356"/>
                    <a:pt x="28549" y="604"/>
                  </a:cubicBezTo>
                  <a:lnTo>
                    <a:pt x="28549" y="604"/>
                  </a:lnTo>
                  <a:cubicBezTo>
                    <a:pt x="31814" y="124"/>
                    <a:pt x="35240" y="0"/>
                    <a:pt x="38443" y="259"/>
                  </a:cubicBezTo>
                  <a:lnTo>
                    <a:pt x="38443" y="259"/>
                  </a:lnTo>
                  <a:cubicBezTo>
                    <a:pt x="42066" y="543"/>
                    <a:pt x="45565" y="1245"/>
                    <a:pt x="48855" y="2366"/>
                  </a:cubicBezTo>
                  <a:lnTo>
                    <a:pt x="48855" y="2366"/>
                  </a:lnTo>
                  <a:cubicBezTo>
                    <a:pt x="52810" y="3709"/>
                    <a:pt x="56519" y="5668"/>
                    <a:pt x="59870" y="8182"/>
                  </a:cubicBezTo>
                  <a:lnTo>
                    <a:pt x="59870" y="8182"/>
                  </a:lnTo>
                  <a:cubicBezTo>
                    <a:pt x="60918" y="8970"/>
                    <a:pt x="61953" y="9821"/>
                    <a:pt x="62951" y="10634"/>
                  </a:cubicBezTo>
                  <a:lnTo>
                    <a:pt x="62951" y="10634"/>
                  </a:lnTo>
                  <a:cubicBezTo>
                    <a:pt x="66598" y="13628"/>
                    <a:pt x="70356" y="16708"/>
                    <a:pt x="75753" y="17879"/>
                  </a:cubicBezTo>
                  <a:lnTo>
                    <a:pt x="75753" y="17879"/>
                  </a:lnTo>
                  <a:lnTo>
                    <a:pt x="75999" y="17879"/>
                  </a:lnTo>
                  <a:cubicBezTo>
                    <a:pt x="70516" y="16745"/>
                    <a:pt x="66696" y="13628"/>
                    <a:pt x="63012" y="10609"/>
                  </a:cubicBezTo>
                  <a:lnTo>
                    <a:pt x="63012" y="10609"/>
                  </a:lnTo>
                  <a:cubicBezTo>
                    <a:pt x="62014" y="9784"/>
                    <a:pt x="60979" y="8946"/>
                    <a:pt x="59932" y="8157"/>
                  </a:cubicBezTo>
                  <a:lnTo>
                    <a:pt x="59932" y="8157"/>
                  </a:lnTo>
                  <a:cubicBezTo>
                    <a:pt x="56568" y="5631"/>
                    <a:pt x="52847" y="3660"/>
                    <a:pt x="48880" y="2317"/>
                  </a:cubicBezTo>
                  <a:lnTo>
                    <a:pt x="48880" y="2317"/>
                  </a:lnTo>
                  <a:cubicBezTo>
                    <a:pt x="45590" y="1196"/>
                    <a:pt x="42078" y="493"/>
                    <a:pt x="38456" y="210"/>
                  </a:cubicBezTo>
                  <a:lnTo>
                    <a:pt x="38456" y="210"/>
                  </a:lnTo>
                  <a:cubicBezTo>
                    <a:pt x="37371" y="124"/>
                    <a:pt x="36250" y="74"/>
                    <a:pt x="35117" y="74"/>
                  </a:cubicBezTo>
                  <a:lnTo>
                    <a:pt x="35117" y="74"/>
                  </a:lnTo>
                  <a:cubicBezTo>
                    <a:pt x="32923" y="74"/>
                    <a:pt x="30693" y="234"/>
                    <a:pt x="28537" y="55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8"/>
            <p:cNvSpPr/>
            <p:nvPr/>
          </p:nvSpPr>
          <p:spPr>
            <a:xfrm>
              <a:off x="2926400" y="4358075"/>
              <a:ext cx="2938050" cy="490125"/>
            </a:xfrm>
            <a:custGeom>
              <a:rect b="b" l="l" r="r" t="t"/>
              <a:pathLst>
                <a:path extrusionOk="0" h="19605" w="117522">
                  <a:moveTo>
                    <a:pt x="27625" y="506"/>
                  </a:moveTo>
                  <a:cubicBezTo>
                    <a:pt x="22400" y="1233"/>
                    <a:pt x="17644" y="2884"/>
                    <a:pt x="14207" y="5151"/>
                  </a:cubicBezTo>
                  <a:lnTo>
                    <a:pt x="14207" y="5151"/>
                  </a:lnTo>
                  <a:cubicBezTo>
                    <a:pt x="13011" y="5952"/>
                    <a:pt x="11890" y="6864"/>
                    <a:pt x="10781" y="7936"/>
                  </a:cubicBezTo>
                  <a:lnTo>
                    <a:pt x="10781" y="7936"/>
                  </a:lnTo>
                  <a:cubicBezTo>
                    <a:pt x="9340" y="9328"/>
                    <a:pt x="8108" y="10807"/>
                    <a:pt x="6912" y="12236"/>
                  </a:cubicBezTo>
                  <a:lnTo>
                    <a:pt x="6912" y="12236"/>
                  </a:lnTo>
                  <a:cubicBezTo>
                    <a:pt x="5113" y="14404"/>
                    <a:pt x="3413" y="16450"/>
                    <a:pt x="1084" y="18162"/>
                  </a:cubicBezTo>
                  <a:lnTo>
                    <a:pt x="1084" y="18162"/>
                  </a:lnTo>
                  <a:cubicBezTo>
                    <a:pt x="937" y="18273"/>
                    <a:pt x="776" y="18384"/>
                    <a:pt x="616" y="18495"/>
                  </a:cubicBezTo>
                  <a:lnTo>
                    <a:pt x="616" y="18495"/>
                  </a:lnTo>
                  <a:cubicBezTo>
                    <a:pt x="419" y="18631"/>
                    <a:pt x="210" y="18766"/>
                    <a:pt x="0" y="18902"/>
                  </a:cubicBezTo>
                  <a:lnTo>
                    <a:pt x="0" y="18902"/>
                  </a:lnTo>
                  <a:lnTo>
                    <a:pt x="99" y="18902"/>
                  </a:lnTo>
                  <a:cubicBezTo>
                    <a:pt x="296" y="18779"/>
                    <a:pt x="493" y="18655"/>
                    <a:pt x="678" y="18520"/>
                  </a:cubicBezTo>
                  <a:lnTo>
                    <a:pt x="678" y="18520"/>
                  </a:lnTo>
                  <a:cubicBezTo>
                    <a:pt x="826" y="18409"/>
                    <a:pt x="986" y="18310"/>
                    <a:pt x="1134" y="18199"/>
                  </a:cubicBezTo>
                  <a:lnTo>
                    <a:pt x="1134" y="18199"/>
                  </a:lnTo>
                  <a:cubicBezTo>
                    <a:pt x="3475" y="16474"/>
                    <a:pt x="5175" y="14429"/>
                    <a:pt x="6974" y="12260"/>
                  </a:cubicBezTo>
                  <a:lnTo>
                    <a:pt x="6974" y="12260"/>
                  </a:lnTo>
                  <a:cubicBezTo>
                    <a:pt x="8169" y="10831"/>
                    <a:pt x="9401" y="9353"/>
                    <a:pt x="10843" y="7960"/>
                  </a:cubicBezTo>
                  <a:lnTo>
                    <a:pt x="10843" y="7960"/>
                  </a:lnTo>
                  <a:cubicBezTo>
                    <a:pt x="11940" y="6888"/>
                    <a:pt x="13061" y="5977"/>
                    <a:pt x="14268" y="5188"/>
                  </a:cubicBezTo>
                  <a:lnTo>
                    <a:pt x="14268" y="5188"/>
                  </a:lnTo>
                  <a:cubicBezTo>
                    <a:pt x="17681" y="2921"/>
                    <a:pt x="22437" y="1270"/>
                    <a:pt x="27637" y="543"/>
                  </a:cubicBezTo>
                  <a:lnTo>
                    <a:pt x="27637" y="543"/>
                  </a:lnTo>
                  <a:cubicBezTo>
                    <a:pt x="30927" y="87"/>
                    <a:pt x="34364" y="1"/>
                    <a:pt x="37605" y="296"/>
                  </a:cubicBezTo>
                  <a:lnTo>
                    <a:pt x="37605" y="296"/>
                  </a:lnTo>
                  <a:cubicBezTo>
                    <a:pt x="41203" y="629"/>
                    <a:pt x="44702" y="1381"/>
                    <a:pt x="48004" y="2551"/>
                  </a:cubicBezTo>
                  <a:lnTo>
                    <a:pt x="48004" y="2551"/>
                  </a:lnTo>
                  <a:cubicBezTo>
                    <a:pt x="52009" y="3944"/>
                    <a:pt x="55705" y="5940"/>
                    <a:pt x="59007" y="8465"/>
                  </a:cubicBezTo>
                  <a:lnTo>
                    <a:pt x="59007" y="8465"/>
                  </a:lnTo>
                  <a:cubicBezTo>
                    <a:pt x="60042" y="9254"/>
                    <a:pt x="61053" y="10104"/>
                    <a:pt x="62038" y="10930"/>
                  </a:cubicBezTo>
                  <a:lnTo>
                    <a:pt x="62038" y="10930"/>
                  </a:lnTo>
                  <a:cubicBezTo>
                    <a:pt x="65932" y="14170"/>
                    <a:pt x="69961" y="17522"/>
                    <a:pt x="76048" y="18446"/>
                  </a:cubicBezTo>
                  <a:lnTo>
                    <a:pt x="76048" y="18446"/>
                  </a:lnTo>
                  <a:cubicBezTo>
                    <a:pt x="79140" y="18902"/>
                    <a:pt x="82430" y="18668"/>
                    <a:pt x="85819" y="17731"/>
                  </a:cubicBezTo>
                  <a:lnTo>
                    <a:pt x="85819" y="17731"/>
                  </a:lnTo>
                  <a:cubicBezTo>
                    <a:pt x="88677" y="16955"/>
                    <a:pt x="91573" y="15674"/>
                    <a:pt x="94197" y="14035"/>
                  </a:cubicBezTo>
                  <a:lnTo>
                    <a:pt x="94197" y="14035"/>
                  </a:lnTo>
                  <a:cubicBezTo>
                    <a:pt x="96218" y="12778"/>
                    <a:pt x="98066" y="11386"/>
                    <a:pt x="99853" y="10030"/>
                  </a:cubicBezTo>
                  <a:lnTo>
                    <a:pt x="99853" y="10030"/>
                  </a:lnTo>
                  <a:lnTo>
                    <a:pt x="99865" y="10018"/>
                  </a:lnTo>
                  <a:cubicBezTo>
                    <a:pt x="102317" y="8170"/>
                    <a:pt x="104843" y="6260"/>
                    <a:pt x="107948" y="4658"/>
                  </a:cubicBezTo>
                  <a:lnTo>
                    <a:pt x="107948" y="4658"/>
                  </a:lnTo>
                  <a:cubicBezTo>
                    <a:pt x="110769" y="3204"/>
                    <a:pt x="114047" y="2071"/>
                    <a:pt x="117522" y="1319"/>
                  </a:cubicBezTo>
                  <a:lnTo>
                    <a:pt x="117522" y="1319"/>
                  </a:lnTo>
                  <a:lnTo>
                    <a:pt x="117522" y="1282"/>
                  </a:lnTo>
                  <a:cubicBezTo>
                    <a:pt x="114035" y="2021"/>
                    <a:pt x="110745" y="3167"/>
                    <a:pt x="107911" y="4621"/>
                  </a:cubicBezTo>
                  <a:lnTo>
                    <a:pt x="107911" y="4621"/>
                  </a:lnTo>
                  <a:cubicBezTo>
                    <a:pt x="104794" y="6223"/>
                    <a:pt x="102144" y="8219"/>
                    <a:pt x="99816" y="9993"/>
                  </a:cubicBezTo>
                  <a:lnTo>
                    <a:pt x="99816" y="9993"/>
                  </a:lnTo>
                  <a:lnTo>
                    <a:pt x="99791" y="10006"/>
                  </a:lnTo>
                  <a:cubicBezTo>
                    <a:pt x="98004" y="11349"/>
                    <a:pt x="96156" y="12753"/>
                    <a:pt x="94148" y="13998"/>
                  </a:cubicBezTo>
                  <a:lnTo>
                    <a:pt x="94148" y="13998"/>
                  </a:lnTo>
                  <a:cubicBezTo>
                    <a:pt x="91388" y="15723"/>
                    <a:pt x="84094" y="19604"/>
                    <a:pt x="76060" y="18397"/>
                  </a:cubicBezTo>
                  <a:lnTo>
                    <a:pt x="76060" y="18397"/>
                  </a:lnTo>
                  <a:cubicBezTo>
                    <a:pt x="70010" y="17485"/>
                    <a:pt x="65981" y="14133"/>
                    <a:pt x="62100" y="10893"/>
                  </a:cubicBezTo>
                  <a:lnTo>
                    <a:pt x="62100" y="10893"/>
                  </a:lnTo>
                  <a:cubicBezTo>
                    <a:pt x="61114" y="10067"/>
                    <a:pt x="60092" y="9217"/>
                    <a:pt x="59069" y="8429"/>
                  </a:cubicBezTo>
                  <a:lnTo>
                    <a:pt x="59069" y="8429"/>
                  </a:lnTo>
                  <a:cubicBezTo>
                    <a:pt x="55754" y="5903"/>
                    <a:pt x="52046" y="3907"/>
                    <a:pt x="48041" y="2502"/>
                  </a:cubicBezTo>
                  <a:lnTo>
                    <a:pt x="48041" y="2502"/>
                  </a:lnTo>
                  <a:cubicBezTo>
                    <a:pt x="44727" y="1344"/>
                    <a:pt x="41215" y="580"/>
                    <a:pt x="37617" y="259"/>
                  </a:cubicBezTo>
                  <a:lnTo>
                    <a:pt x="37617" y="259"/>
                  </a:lnTo>
                  <a:cubicBezTo>
                    <a:pt x="36348" y="136"/>
                    <a:pt x="35054" y="87"/>
                    <a:pt x="33748" y="87"/>
                  </a:cubicBezTo>
                  <a:lnTo>
                    <a:pt x="33748" y="87"/>
                  </a:lnTo>
                  <a:cubicBezTo>
                    <a:pt x="31703" y="87"/>
                    <a:pt x="29633" y="222"/>
                    <a:pt x="27625" y="5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8"/>
            <p:cNvSpPr/>
            <p:nvPr/>
          </p:nvSpPr>
          <p:spPr>
            <a:xfrm>
              <a:off x="2939325" y="4332525"/>
              <a:ext cx="2925125" cy="499025"/>
            </a:xfrm>
            <a:custGeom>
              <a:rect b="b" l="l" r="r" t="t"/>
              <a:pathLst>
                <a:path extrusionOk="0" h="19961" w="117005">
                  <a:moveTo>
                    <a:pt x="26750" y="444"/>
                  </a:moveTo>
                  <a:cubicBezTo>
                    <a:pt x="21440" y="1146"/>
                    <a:pt x="16684" y="2834"/>
                    <a:pt x="13345" y="5175"/>
                  </a:cubicBezTo>
                  <a:lnTo>
                    <a:pt x="13345" y="5175"/>
                  </a:lnTo>
                  <a:cubicBezTo>
                    <a:pt x="12162" y="6013"/>
                    <a:pt x="11078" y="6962"/>
                    <a:pt x="10030" y="8083"/>
                  </a:cubicBezTo>
                  <a:lnTo>
                    <a:pt x="10030" y="8083"/>
                  </a:lnTo>
                  <a:cubicBezTo>
                    <a:pt x="8601" y="9611"/>
                    <a:pt x="7430" y="11262"/>
                    <a:pt x="6309" y="12864"/>
                  </a:cubicBezTo>
                  <a:lnTo>
                    <a:pt x="6309" y="12864"/>
                  </a:lnTo>
                  <a:cubicBezTo>
                    <a:pt x="4757" y="15032"/>
                    <a:pt x="3167" y="17287"/>
                    <a:pt x="949" y="19172"/>
                  </a:cubicBezTo>
                  <a:lnTo>
                    <a:pt x="949" y="19172"/>
                  </a:lnTo>
                  <a:cubicBezTo>
                    <a:pt x="801" y="19295"/>
                    <a:pt x="654" y="19419"/>
                    <a:pt x="493" y="19542"/>
                  </a:cubicBezTo>
                  <a:lnTo>
                    <a:pt x="493" y="19542"/>
                  </a:lnTo>
                  <a:cubicBezTo>
                    <a:pt x="333" y="19677"/>
                    <a:pt x="173" y="19801"/>
                    <a:pt x="1" y="19924"/>
                  </a:cubicBezTo>
                  <a:lnTo>
                    <a:pt x="1" y="19924"/>
                  </a:lnTo>
                  <a:lnTo>
                    <a:pt x="99" y="19924"/>
                  </a:lnTo>
                  <a:cubicBezTo>
                    <a:pt x="247" y="19813"/>
                    <a:pt x="407" y="19690"/>
                    <a:pt x="555" y="19566"/>
                  </a:cubicBezTo>
                  <a:lnTo>
                    <a:pt x="555" y="19566"/>
                  </a:lnTo>
                  <a:cubicBezTo>
                    <a:pt x="703" y="19443"/>
                    <a:pt x="851" y="19320"/>
                    <a:pt x="999" y="19197"/>
                  </a:cubicBezTo>
                  <a:lnTo>
                    <a:pt x="999" y="19197"/>
                  </a:lnTo>
                  <a:cubicBezTo>
                    <a:pt x="3229" y="17299"/>
                    <a:pt x="4818" y="15057"/>
                    <a:pt x="6371" y="12876"/>
                  </a:cubicBezTo>
                  <a:lnTo>
                    <a:pt x="6371" y="12876"/>
                  </a:lnTo>
                  <a:cubicBezTo>
                    <a:pt x="7492" y="11286"/>
                    <a:pt x="8663" y="9635"/>
                    <a:pt x="10092" y="8107"/>
                  </a:cubicBezTo>
                  <a:lnTo>
                    <a:pt x="10092" y="8107"/>
                  </a:lnTo>
                  <a:cubicBezTo>
                    <a:pt x="11127" y="6986"/>
                    <a:pt x="12211" y="6038"/>
                    <a:pt x="13394" y="5212"/>
                  </a:cubicBezTo>
                  <a:lnTo>
                    <a:pt x="13394" y="5212"/>
                  </a:lnTo>
                  <a:cubicBezTo>
                    <a:pt x="16721" y="2871"/>
                    <a:pt x="21477" y="1195"/>
                    <a:pt x="26775" y="493"/>
                  </a:cubicBezTo>
                  <a:lnTo>
                    <a:pt x="26775" y="493"/>
                  </a:lnTo>
                  <a:cubicBezTo>
                    <a:pt x="30065" y="62"/>
                    <a:pt x="33527" y="0"/>
                    <a:pt x="36792" y="345"/>
                  </a:cubicBezTo>
                  <a:lnTo>
                    <a:pt x="36792" y="345"/>
                  </a:lnTo>
                  <a:cubicBezTo>
                    <a:pt x="40365" y="715"/>
                    <a:pt x="43877" y="1516"/>
                    <a:pt x="47204" y="2723"/>
                  </a:cubicBezTo>
                  <a:lnTo>
                    <a:pt x="47204" y="2723"/>
                  </a:lnTo>
                  <a:cubicBezTo>
                    <a:pt x="51245" y="4189"/>
                    <a:pt x="54929" y="6222"/>
                    <a:pt x="58182" y="8736"/>
                  </a:cubicBezTo>
                  <a:lnTo>
                    <a:pt x="58182" y="8736"/>
                  </a:lnTo>
                  <a:cubicBezTo>
                    <a:pt x="59193" y="9524"/>
                    <a:pt x="60203" y="10387"/>
                    <a:pt x="61176" y="11212"/>
                  </a:cubicBezTo>
                  <a:lnTo>
                    <a:pt x="61176" y="11212"/>
                  </a:lnTo>
                  <a:cubicBezTo>
                    <a:pt x="65058" y="14502"/>
                    <a:pt x="69074" y="17903"/>
                    <a:pt x="75223" y="18790"/>
                  </a:cubicBezTo>
                  <a:lnTo>
                    <a:pt x="75223" y="18790"/>
                  </a:lnTo>
                  <a:cubicBezTo>
                    <a:pt x="83453" y="19961"/>
                    <a:pt x="90698" y="15833"/>
                    <a:pt x="93421" y="13997"/>
                  </a:cubicBezTo>
                  <a:lnTo>
                    <a:pt x="93421" y="13997"/>
                  </a:lnTo>
                  <a:cubicBezTo>
                    <a:pt x="95344" y="12703"/>
                    <a:pt x="97106" y="11286"/>
                    <a:pt x="98806" y="9906"/>
                  </a:cubicBezTo>
                  <a:lnTo>
                    <a:pt x="98806" y="9906"/>
                  </a:lnTo>
                  <a:lnTo>
                    <a:pt x="98966" y="9771"/>
                  </a:lnTo>
                  <a:cubicBezTo>
                    <a:pt x="101233" y="7935"/>
                    <a:pt x="103808" y="5853"/>
                    <a:pt x="106926" y="4177"/>
                  </a:cubicBezTo>
                  <a:lnTo>
                    <a:pt x="106926" y="4177"/>
                  </a:lnTo>
                  <a:cubicBezTo>
                    <a:pt x="109858" y="2600"/>
                    <a:pt x="113308" y="1380"/>
                    <a:pt x="117005" y="604"/>
                  </a:cubicBezTo>
                  <a:lnTo>
                    <a:pt x="117005" y="604"/>
                  </a:lnTo>
                  <a:lnTo>
                    <a:pt x="117005" y="554"/>
                  </a:lnTo>
                  <a:cubicBezTo>
                    <a:pt x="113296" y="1331"/>
                    <a:pt x="109821" y="2551"/>
                    <a:pt x="106876" y="4140"/>
                  </a:cubicBezTo>
                  <a:lnTo>
                    <a:pt x="106876" y="4140"/>
                  </a:lnTo>
                  <a:cubicBezTo>
                    <a:pt x="103759" y="5828"/>
                    <a:pt x="101184" y="7910"/>
                    <a:pt x="98917" y="9746"/>
                  </a:cubicBezTo>
                  <a:lnTo>
                    <a:pt x="98917" y="9746"/>
                  </a:lnTo>
                  <a:lnTo>
                    <a:pt x="98757" y="9882"/>
                  </a:lnTo>
                  <a:cubicBezTo>
                    <a:pt x="97056" y="11249"/>
                    <a:pt x="95294" y="12679"/>
                    <a:pt x="93372" y="13972"/>
                  </a:cubicBezTo>
                  <a:lnTo>
                    <a:pt x="93372" y="13972"/>
                  </a:lnTo>
                  <a:cubicBezTo>
                    <a:pt x="90649" y="15796"/>
                    <a:pt x="83441" y="19911"/>
                    <a:pt x="75235" y="18741"/>
                  </a:cubicBezTo>
                  <a:lnTo>
                    <a:pt x="75235" y="18741"/>
                  </a:lnTo>
                  <a:cubicBezTo>
                    <a:pt x="69124" y="17866"/>
                    <a:pt x="65107" y="14465"/>
                    <a:pt x="61226" y="11188"/>
                  </a:cubicBezTo>
                  <a:lnTo>
                    <a:pt x="61226" y="11188"/>
                  </a:lnTo>
                  <a:cubicBezTo>
                    <a:pt x="60252" y="10362"/>
                    <a:pt x="59254" y="9500"/>
                    <a:pt x="58232" y="8711"/>
                  </a:cubicBezTo>
                  <a:lnTo>
                    <a:pt x="58232" y="8711"/>
                  </a:lnTo>
                  <a:cubicBezTo>
                    <a:pt x="54979" y="6185"/>
                    <a:pt x="51282" y="4152"/>
                    <a:pt x="47241" y="2686"/>
                  </a:cubicBezTo>
                  <a:lnTo>
                    <a:pt x="47241" y="2686"/>
                  </a:lnTo>
                  <a:cubicBezTo>
                    <a:pt x="43902" y="1479"/>
                    <a:pt x="40390" y="678"/>
                    <a:pt x="36805" y="296"/>
                  </a:cubicBezTo>
                  <a:lnTo>
                    <a:pt x="36805" y="296"/>
                  </a:lnTo>
                  <a:cubicBezTo>
                    <a:pt x="35375" y="148"/>
                    <a:pt x="33909" y="74"/>
                    <a:pt x="32443" y="74"/>
                  </a:cubicBezTo>
                  <a:lnTo>
                    <a:pt x="32443" y="74"/>
                  </a:lnTo>
                  <a:cubicBezTo>
                    <a:pt x="30533" y="74"/>
                    <a:pt x="28623" y="197"/>
                    <a:pt x="26750" y="4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8"/>
            <p:cNvSpPr/>
            <p:nvPr/>
          </p:nvSpPr>
          <p:spPr>
            <a:xfrm>
              <a:off x="2951650" y="4289700"/>
              <a:ext cx="2912800" cy="540925"/>
            </a:xfrm>
            <a:custGeom>
              <a:rect b="b" l="l" r="r" t="t"/>
              <a:pathLst>
                <a:path extrusionOk="0" h="21637" w="116512">
                  <a:moveTo>
                    <a:pt x="116056" y="616"/>
                  </a:moveTo>
                  <a:cubicBezTo>
                    <a:pt x="112298" y="1417"/>
                    <a:pt x="108774" y="2711"/>
                    <a:pt x="105878" y="4350"/>
                  </a:cubicBezTo>
                  <a:lnTo>
                    <a:pt x="105878" y="4350"/>
                  </a:lnTo>
                  <a:cubicBezTo>
                    <a:pt x="102736" y="6124"/>
                    <a:pt x="100198" y="8317"/>
                    <a:pt x="97758" y="10449"/>
                  </a:cubicBezTo>
                  <a:lnTo>
                    <a:pt x="97758" y="10449"/>
                  </a:lnTo>
                  <a:cubicBezTo>
                    <a:pt x="96132" y="11854"/>
                    <a:pt x="94456" y="13307"/>
                    <a:pt x="92620" y="14626"/>
                  </a:cubicBezTo>
                  <a:lnTo>
                    <a:pt x="92620" y="14626"/>
                  </a:lnTo>
                  <a:cubicBezTo>
                    <a:pt x="87039" y="18630"/>
                    <a:pt x="80250" y="20565"/>
                    <a:pt x="74446" y="19776"/>
                  </a:cubicBezTo>
                  <a:lnTo>
                    <a:pt x="74446" y="19776"/>
                  </a:lnTo>
                  <a:cubicBezTo>
                    <a:pt x="68249" y="18938"/>
                    <a:pt x="64257" y="15501"/>
                    <a:pt x="60388" y="12162"/>
                  </a:cubicBezTo>
                  <a:lnTo>
                    <a:pt x="60388" y="12162"/>
                  </a:lnTo>
                  <a:cubicBezTo>
                    <a:pt x="59427" y="11336"/>
                    <a:pt x="58428" y="10474"/>
                    <a:pt x="57430" y="9685"/>
                  </a:cubicBezTo>
                  <a:lnTo>
                    <a:pt x="57430" y="9685"/>
                  </a:lnTo>
                  <a:cubicBezTo>
                    <a:pt x="51541" y="5027"/>
                    <a:pt x="43939" y="1959"/>
                    <a:pt x="36016" y="1035"/>
                  </a:cubicBezTo>
                  <a:lnTo>
                    <a:pt x="36016" y="1035"/>
                  </a:lnTo>
                  <a:cubicBezTo>
                    <a:pt x="27083" y="0"/>
                    <a:pt x="17854" y="1898"/>
                    <a:pt x="12494" y="5890"/>
                  </a:cubicBezTo>
                  <a:lnTo>
                    <a:pt x="12494" y="5890"/>
                  </a:lnTo>
                  <a:cubicBezTo>
                    <a:pt x="9328" y="8256"/>
                    <a:pt x="7529" y="11237"/>
                    <a:pt x="5804" y="14108"/>
                  </a:cubicBezTo>
                  <a:lnTo>
                    <a:pt x="5804" y="14108"/>
                  </a:lnTo>
                  <a:cubicBezTo>
                    <a:pt x="4411" y="16412"/>
                    <a:pt x="2982" y="18790"/>
                    <a:pt x="838" y="20873"/>
                  </a:cubicBezTo>
                  <a:lnTo>
                    <a:pt x="838" y="20873"/>
                  </a:lnTo>
                  <a:cubicBezTo>
                    <a:pt x="567" y="21132"/>
                    <a:pt x="296" y="21390"/>
                    <a:pt x="0" y="21637"/>
                  </a:cubicBezTo>
                  <a:lnTo>
                    <a:pt x="0" y="21637"/>
                  </a:lnTo>
                  <a:lnTo>
                    <a:pt x="74" y="21637"/>
                  </a:lnTo>
                  <a:cubicBezTo>
                    <a:pt x="358" y="21390"/>
                    <a:pt x="641" y="21144"/>
                    <a:pt x="900" y="20897"/>
                  </a:cubicBezTo>
                  <a:lnTo>
                    <a:pt x="900" y="20897"/>
                  </a:lnTo>
                  <a:cubicBezTo>
                    <a:pt x="3031" y="18815"/>
                    <a:pt x="4473" y="16437"/>
                    <a:pt x="5853" y="14133"/>
                  </a:cubicBezTo>
                  <a:lnTo>
                    <a:pt x="5853" y="14133"/>
                  </a:lnTo>
                  <a:cubicBezTo>
                    <a:pt x="7590" y="11250"/>
                    <a:pt x="9377" y="8280"/>
                    <a:pt x="12544" y="5915"/>
                  </a:cubicBezTo>
                  <a:lnTo>
                    <a:pt x="12544" y="5915"/>
                  </a:lnTo>
                  <a:cubicBezTo>
                    <a:pt x="17891" y="1935"/>
                    <a:pt x="27095" y="37"/>
                    <a:pt x="36004" y="1072"/>
                  </a:cubicBezTo>
                  <a:lnTo>
                    <a:pt x="36004" y="1072"/>
                  </a:lnTo>
                  <a:cubicBezTo>
                    <a:pt x="43914" y="1996"/>
                    <a:pt x="51504" y="5064"/>
                    <a:pt x="57369" y="9710"/>
                  </a:cubicBezTo>
                  <a:lnTo>
                    <a:pt x="57369" y="9710"/>
                  </a:lnTo>
                  <a:cubicBezTo>
                    <a:pt x="58379" y="10498"/>
                    <a:pt x="59377" y="11361"/>
                    <a:pt x="60338" y="12186"/>
                  </a:cubicBezTo>
                  <a:lnTo>
                    <a:pt x="60338" y="12186"/>
                  </a:lnTo>
                  <a:cubicBezTo>
                    <a:pt x="64207" y="15525"/>
                    <a:pt x="68212" y="18975"/>
                    <a:pt x="74434" y="19813"/>
                  </a:cubicBezTo>
                  <a:lnTo>
                    <a:pt x="74434" y="19813"/>
                  </a:lnTo>
                  <a:cubicBezTo>
                    <a:pt x="77601" y="20244"/>
                    <a:pt x="80952" y="19912"/>
                    <a:pt x="84377" y="18827"/>
                  </a:cubicBezTo>
                  <a:lnTo>
                    <a:pt x="84377" y="18827"/>
                  </a:lnTo>
                  <a:cubicBezTo>
                    <a:pt x="87273" y="17903"/>
                    <a:pt x="90144" y="16462"/>
                    <a:pt x="92670" y="14650"/>
                  </a:cubicBezTo>
                  <a:lnTo>
                    <a:pt x="92670" y="14650"/>
                  </a:lnTo>
                  <a:cubicBezTo>
                    <a:pt x="94506" y="13332"/>
                    <a:pt x="96181" y="11878"/>
                    <a:pt x="97808" y="10474"/>
                  </a:cubicBezTo>
                  <a:lnTo>
                    <a:pt x="97808" y="10474"/>
                  </a:lnTo>
                  <a:cubicBezTo>
                    <a:pt x="100247" y="8342"/>
                    <a:pt x="102786" y="6149"/>
                    <a:pt x="105927" y="4374"/>
                  </a:cubicBezTo>
                  <a:lnTo>
                    <a:pt x="105927" y="4374"/>
                  </a:lnTo>
                  <a:cubicBezTo>
                    <a:pt x="108959" y="2662"/>
                    <a:pt x="112606" y="1368"/>
                    <a:pt x="116512" y="579"/>
                  </a:cubicBezTo>
                  <a:lnTo>
                    <a:pt x="116512" y="579"/>
                  </a:lnTo>
                  <a:lnTo>
                    <a:pt x="116512" y="518"/>
                  </a:lnTo>
                  <a:cubicBezTo>
                    <a:pt x="116351" y="555"/>
                    <a:pt x="116204" y="579"/>
                    <a:pt x="116056" y="61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8"/>
            <p:cNvSpPr/>
            <p:nvPr/>
          </p:nvSpPr>
          <p:spPr>
            <a:xfrm>
              <a:off x="2885425" y="4285375"/>
              <a:ext cx="2979025" cy="545250"/>
            </a:xfrm>
            <a:custGeom>
              <a:rect b="b" l="l" r="r" t="t"/>
              <a:pathLst>
                <a:path extrusionOk="0" h="21810" w="119161">
                  <a:moveTo>
                    <a:pt x="17189" y="3660"/>
                  </a:moveTo>
                  <a:cubicBezTo>
                    <a:pt x="16314" y="4092"/>
                    <a:pt x="15488" y="4560"/>
                    <a:pt x="14749" y="5077"/>
                  </a:cubicBezTo>
                  <a:lnTo>
                    <a:pt x="14749" y="5077"/>
                  </a:lnTo>
                  <a:cubicBezTo>
                    <a:pt x="11373" y="7394"/>
                    <a:pt x="9389" y="10425"/>
                    <a:pt x="7479" y="13357"/>
                  </a:cubicBezTo>
                  <a:lnTo>
                    <a:pt x="7479" y="13357"/>
                  </a:lnTo>
                  <a:cubicBezTo>
                    <a:pt x="6826" y="14343"/>
                    <a:pt x="6161" y="15366"/>
                    <a:pt x="5446" y="16351"/>
                  </a:cubicBezTo>
                  <a:lnTo>
                    <a:pt x="5446" y="16351"/>
                  </a:lnTo>
                  <a:cubicBezTo>
                    <a:pt x="4424" y="17768"/>
                    <a:pt x="3450" y="18890"/>
                    <a:pt x="2378" y="19900"/>
                  </a:cubicBezTo>
                  <a:lnTo>
                    <a:pt x="2378" y="19900"/>
                  </a:lnTo>
                  <a:cubicBezTo>
                    <a:pt x="1651" y="20565"/>
                    <a:pt x="851" y="21206"/>
                    <a:pt x="0" y="21810"/>
                  </a:cubicBezTo>
                  <a:lnTo>
                    <a:pt x="0" y="21810"/>
                  </a:lnTo>
                  <a:lnTo>
                    <a:pt x="87" y="21810"/>
                  </a:lnTo>
                  <a:cubicBezTo>
                    <a:pt x="924" y="21218"/>
                    <a:pt x="1713" y="20590"/>
                    <a:pt x="2428" y="19912"/>
                  </a:cubicBezTo>
                  <a:lnTo>
                    <a:pt x="2428" y="19912"/>
                  </a:lnTo>
                  <a:cubicBezTo>
                    <a:pt x="3500" y="18914"/>
                    <a:pt x="4485" y="17793"/>
                    <a:pt x="5508" y="16376"/>
                  </a:cubicBezTo>
                  <a:lnTo>
                    <a:pt x="5508" y="16376"/>
                  </a:lnTo>
                  <a:cubicBezTo>
                    <a:pt x="6223" y="15390"/>
                    <a:pt x="6888" y="14368"/>
                    <a:pt x="7541" y="13370"/>
                  </a:cubicBezTo>
                  <a:lnTo>
                    <a:pt x="7541" y="13370"/>
                  </a:lnTo>
                  <a:cubicBezTo>
                    <a:pt x="9451" y="10449"/>
                    <a:pt x="11422" y="7418"/>
                    <a:pt x="14798" y="5102"/>
                  </a:cubicBezTo>
                  <a:lnTo>
                    <a:pt x="14798" y="5102"/>
                  </a:lnTo>
                  <a:cubicBezTo>
                    <a:pt x="15538" y="4597"/>
                    <a:pt x="16351" y="4116"/>
                    <a:pt x="17226" y="3697"/>
                  </a:cubicBezTo>
                  <a:lnTo>
                    <a:pt x="17226" y="3697"/>
                  </a:lnTo>
                  <a:cubicBezTo>
                    <a:pt x="22795" y="962"/>
                    <a:pt x="30681" y="1"/>
                    <a:pt x="38295" y="1147"/>
                  </a:cubicBezTo>
                  <a:lnTo>
                    <a:pt x="38295" y="1147"/>
                  </a:lnTo>
                  <a:cubicBezTo>
                    <a:pt x="46033" y="2305"/>
                    <a:pt x="53414" y="5496"/>
                    <a:pt x="59106" y="10141"/>
                  </a:cubicBezTo>
                  <a:lnTo>
                    <a:pt x="59106" y="10141"/>
                  </a:lnTo>
                  <a:cubicBezTo>
                    <a:pt x="60104" y="10967"/>
                    <a:pt x="61102" y="11854"/>
                    <a:pt x="62063" y="12704"/>
                  </a:cubicBezTo>
                  <a:lnTo>
                    <a:pt x="62063" y="12704"/>
                  </a:lnTo>
                  <a:cubicBezTo>
                    <a:pt x="62408" y="13012"/>
                    <a:pt x="62753" y="13320"/>
                    <a:pt x="63111" y="13628"/>
                  </a:cubicBezTo>
                  <a:lnTo>
                    <a:pt x="63111" y="13628"/>
                  </a:lnTo>
                  <a:cubicBezTo>
                    <a:pt x="66240" y="16388"/>
                    <a:pt x="70072" y="19419"/>
                    <a:pt x="75802" y="20454"/>
                  </a:cubicBezTo>
                  <a:lnTo>
                    <a:pt x="75802" y="20454"/>
                  </a:lnTo>
                  <a:cubicBezTo>
                    <a:pt x="78007" y="20849"/>
                    <a:pt x="80459" y="20762"/>
                    <a:pt x="82726" y="20220"/>
                  </a:cubicBezTo>
                  <a:lnTo>
                    <a:pt x="82726" y="20220"/>
                  </a:lnTo>
                  <a:cubicBezTo>
                    <a:pt x="84747" y="19727"/>
                    <a:pt x="86570" y="18976"/>
                    <a:pt x="88677" y="18002"/>
                  </a:cubicBezTo>
                  <a:lnTo>
                    <a:pt x="88677" y="18002"/>
                  </a:lnTo>
                  <a:cubicBezTo>
                    <a:pt x="88875" y="17904"/>
                    <a:pt x="89072" y="17805"/>
                    <a:pt x="89281" y="17719"/>
                  </a:cubicBezTo>
                  <a:lnTo>
                    <a:pt x="89281" y="17719"/>
                  </a:lnTo>
                  <a:cubicBezTo>
                    <a:pt x="90994" y="16918"/>
                    <a:pt x="92768" y="16080"/>
                    <a:pt x="94493" y="15464"/>
                  </a:cubicBezTo>
                  <a:lnTo>
                    <a:pt x="94493" y="15464"/>
                  </a:lnTo>
                  <a:cubicBezTo>
                    <a:pt x="95011" y="15279"/>
                    <a:pt x="95528" y="15132"/>
                    <a:pt x="96033" y="14984"/>
                  </a:cubicBezTo>
                  <a:lnTo>
                    <a:pt x="96033" y="14984"/>
                  </a:lnTo>
                  <a:cubicBezTo>
                    <a:pt x="96760" y="14762"/>
                    <a:pt x="97463" y="14565"/>
                    <a:pt x="98017" y="14281"/>
                  </a:cubicBezTo>
                  <a:lnTo>
                    <a:pt x="98017" y="14281"/>
                  </a:lnTo>
                  <a:cubicBezTo>
                    <a:pt x="100703" y="12963"/>
                    <a:pt x="102712" y="11152"/>
                    <a:pt x="104646" y="9414"/>
                  </a:cubicBezTo>
                  <a:lnTo>
                    <a:pt x="104646" y="9414"/>
                  </a:lnTo>
                  <a:cubicBezTo>
                    <a:pt x="106445" y="7800"/>
                    <a:pt x="108305" y="6137"/>
                    <a:pt x="110683" y="4843"/>
                  </a:cubicBezTo>
                  <a:lnTo>
                    <a:pt x="110683" y="4843"/>
                  </a:lnTo>
                  <a:cubicBezTo>
                    <a:pt x="113197" y="3475"/>
                    <a:pt x="116080" y="2428"/>
                    <a:pt x="119161" y="1701"/>
                  </a:cubicBezTo>
                  <a:lnTo>
                    <a:pt x="119161" y="1701"/>
                  </a:lnTo>
                  <a:lnTo>
                    <a:pt x="119161" y="1677"/>
                  </a:lnTo>
                  <a:cubicBezTo>
                    <a:pt x="116031" y="2404"/>
                    <a:pt x="113098" y="3475"/>
                    <a:pt x="110634" y="4806"/>
                  </a:cubicBezTo>
                  <a:lnTo>
                    <a:pt x="110634" y="4806"/>
                  </a:lnTo>
                  <a:cubicBezTo>
                    <a:pt x="108256" y="6100"/>
                    <a:pt x="106396" y="7776"/>
                    <a:pt x="104597" y="9390"/>
                  </a:cubicBezTo>
                  <a:lnTo>
                    <a:pt x="104597" y="9390"/>
                  </a:lnTo>
                  <a:cubicBezTo>
                    <a:pt x="102662" y="11127"/>
                    <a:pt x="100654" y="12926"/>
                    <a:pt x="97980" y="14257"/>
                  </a:cubicBezTo>
                  <a:lnTo>
                    <a:pt x="97980" y="14257"/>
                  </a:lnTo>
                  <a:cubicBezTo>
                    <a:pt x="97426" y="14528"/>
                    <a:pt x="96736" y="14725"/>
                    <a:pt x="96009" y="14947"/>
                  </a:cubicBezTo>
                  <a:lnTo>
                    <a:pt x="96009" y="14947"/>
                  </a:lnTo>
                  <a:cubicBezTo>
                    <a:pt x="95503" y="15095"/>
                    <a:pt x="94986" y="15242"/>
                    <a:pt x="94456" y="15427"/>
                  </a:cubicBezTo>
                  <a:lnTo>
                    <a:pt x="94456" y="15427"/>
                  </a:lnTo>
                  <a:cubicBezTo>
                    <a:pt x="92731" y="16043"/>
                    <a:pt x="90957" y="16881"/>
                    <a:pt x="89244" y="17682"/>
                  </a:cubicBezTo>
                  <a:lnTo>
                    <a:pt x="89244" y="17682"/>
                  </a:lnTo>
                  <a:cubicBezTo>
                    <a:pt x="89035" y="17781"/>
                    <a:pt x="88838" y="17867"/>
                    <a:pt x="88640" y="17965"/>
                  </a:cubicBezTo>
                  <a:lnTo>
                    <a:pt x="88640" y="17965"/>
                  </a:lnTo>
                  <a:cubicBezTo>
                    <a:pt x="86534" y="18939"/>
                    <a:pt x="84722" y="19690"/>
                    <a:pt x="82714" y="20183"/>
                  </a:cubicBezTo>
                  <a:lnTo>
                    <a:pt x="82714" y="20183"/>
                  </a:lnTo>
                  <a:cubicBezTo>
                    <a:pt x="80447" y="20725"/>
                    <a:pt x="78007" y="20799"/>
                    <a:pt x="75826" y="20417"/>
                  </a:cubicBezTo>
                  <a:lnTo>
                    <a:pt x="75826" y="20417"/>
                  </a:lnTo>
                  <a:cubicBezTo>
                    <a:pt x="70109" y="19382"/>
                    <a:pt x="66289" y="16364"/>
                    <a:pt x="63160" y="13604"/>
                  </a:cubicBezTo>
                  <a:lnTo>
                    <a:pt x="63160" y="13604"/>
                  </a:lnTo>
                  <a:cubicBezTo>
                    <a:pt x="62815" y="13296"/>
                    <a:pt x="62457" y="12988"/>
                    <a:pt x="62112" y="12680"/>
                  </a:cubicBezTo>
                  <a:lnTo>
                    <a:pt x="62112" y="12680"/>
                  </a:lnTo>
                  <a:cubicBezTo>
                    <a:pt x="61151" y="11829"/>
                    <a:pt x="60153" y="10942"/>
                    <a:pt x="59155" y="10117"/>
                  </a:cubicBezTo>
                  <a:lnTo>
                    <a:pt x="59155" y="10117"/>
                  </a:lnTo>
                  <a:cubicBezTo>
                    <a:pt x="53463" y="5472"/>
                    <a:pt x="46058" y="2268"/>
                    <a:pt x="38308" y="1110"/>
                  </a:cubicBezTo>
                  <a:lnTo>
                    <a:pt x="38308" y="1110"/>
                  </a:lnTo>
                  <a:cubicBezTo>
                    <a:pt x="36188" y="789"/>
                    <a:pt x="34032" y="629"/>
                    <a:pt x="31925" y="629"/>
                  </a:cubicBezTo>
                  <a:lnTo>
                    <a:pt x="31925" y="629"/>
                  </a:lnTo>
                  <a:cubicBezTo>
                    <a:pt x="26454" y="629"/>
                    <a:pt x="21218" y="1677"/>
                    <a:pt x="17189" y="366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8"/>
            <p:cNvSpPr/>
            <p:nvPr/>
          </p:nvSpPr>
          <p:spPr>
            <a:xfrm>
              <a:off x="2808400" y="4275825"/>
              <a:ext cx="3056050" cy="554800"/>
            </a:xfrm>
            <a:custGeom>
              <a:rect b="b" l="l" r="r" t="t"/>
              <a:pathLst>
                <a:path extrusionOk="0" h="22192" w="122242">
                  <a:moveTo>
                    <a:pt x="30114" y="752"/>
                  </a:moveTo>
                  <a:cubicBezTo>
                    <a:pt x="26295" y="1036"/>
                    <a:pt x="22882" y="1837"/>
                    <a:pt x="19962" y="3131"/>
                  </a:cubicBezTo>
                  <a:lnTo>
                    <a:pt x="19962" y="3131"/>
                  </a:lnTo>
                  <a:cubicBezTo>
                    <a:pt x="19062" y="3525"/>
                    <a:pt x="18212" y="3981"/>
                    <a:pt x="17436" y="4461"/>
                  </a:cubicBezTo>
                  <a:lnTo>
                    <a:pt x="17436" y="4461"/>
                  </a:lnTo>
                  <a:cubicBezTo>
                    <a:pt x="13838" y="6741"/>
                    <a:pt x="11657" y="9833"/>
                    <a:pt x="9562" y="12815"/>
                  </a:cubicBezTo>
                  <a:lnTo>
                    <a:pt x="9562" y="12815"/>
                  </a:lnTo>
                  <a:cubicBezTo>
                    <a:pt x="8922" y="13739"/>
                    <a:pt x="8244" y="14688"/>
                    <a:pt x="7542" y="15600"/>
                  </a:cubicBezTo>
                  <a:lnTo>
                    <a:pt x="7542" y="15600"/>
                  </a:lnTo>
                  <a:cubicBezTo>
                    <a:pt x="6470" y="17017"/>
                    <a:pt x="5447" y="18138"/>
                    <a:pt x="4338" y="19124"/>
                  </a:cubicBezTo>
                  <a:lnTo>
                    <a:pt x="4338" y="19124"/>
                  </a:lnTo>
                  <a:cubicBezTo>
                    <a:pt x="3069" y="20270"/>
                    <a:pt x="1627" y="21292"/>
                    <a:pt x="1" y="22192"/>
                  </a:cubicBezTo>
                  <a:lnTo>
                    <a:pt x="1" y="22192"/>
                  </a:lnTo>
                  <a:lnTo>
                    <a:pt x="100" y="22192"/>
                  </a:lnTo>
                  <a:cubicBezTo>
                    <a:pt x="1701" y="21292"/>
                    <a:pt x="3131" y="20282"/>
                    <a:pt x="4387" y="19148"/>
                  </a:cubicBezTo>
                  <a:lnTo>
                    <a:pt x="4387" y="19148"/>
                  </a:lnTo>
                  <a:cubicBezTo>
                    <a:pt x="5496" y="18150"/>
                    <a:pt x="6519" y="17029"/>
                    <a:pt x="7603" y="15612"/>
                  </a:cubicBezTo>
                  <a:lnTo>
                    <a:pt x="7603" y="15612"/>
                  </a:lnTo>
                  <a:cubicBezTo>
                    <a:pt x="8306" y="14700"/>
                    <a:pt x="8971" y="13752"/>
                    <a:pt x="9624" y="12827"/>
                  </a:cubicBezTo>
                  <a:lnTo>
                    <a:pt x="9624" y="12827"/>
                  </a:lnTo>
                  <a:cubicBezTo>
                    <a:pt x="11719" y="9846"/>
                    <a:pt x="13887" y="6765"/>
                    <a:pt x="17473" y="4498"/>
                  </a:cubicBezTo>
                  <a:lnTo>
                    <a:pt x="17473" y="4498"/>
                  </a:lnTo>
                  <a:cubicBezTo>
                    <a:pt x="18249" y="4005"/>
                    <a:pt x="19099" y="3562"/>
                    <a:pt x="19999" y="3167"/>
                  </a:cubicBezTo>
                  <a:lnTo>
                    <a:pt x="19999" y="3167"/>
                  </a:lnTo>
                  <a:cubicBezTo>
                    <a:pt x="25691" y="642"/>
                    <a:pt x="33343" y="1"/>
                    <a:pt x="41007" y="1418"/>
                  </a:cubicBezTo>
                  <a:lnTo>
                    <a:pt x="41007" y="1418"/>
                  </a:lnTo>
                  <a:cubicBezTo>
                    <a:pt x="48572" y="2822"/>
                    <a:pt x="55768" y="6149"/>
                    <a:pt x="61263" y="10794"/>
                  </a:cubicBezTo>
                  <a:lnTo>
                    <a:pt x="61263" y="10794"/>
                  </a:lnTo>
                  <a:cubicBezTo>
                    <a:pt x="62273" y="11645"/>
                    <a:pt x="63271" y="12569"/>
                    <a:pt x="64232" y="13456"/>
                  </a:cubicBezTo>
                  <a:lnTo>
                    <a:pt x="64232" y="13456"/>
                  </a:lnTo>
                  <a:cubicBezTo>
                    <a:pt x="64553" y="13739"/>
                    <a:pt x="64861" y="14035"/>
                    <a:pt x="65181" y="14318"/>
                  </a:cubicBezTo>
                  <a:lnTo>
                    <a:pt x="65181" y="14318"/>
                  </a:lnTo>
                  <a:cubicBezTo>
                    <a:pt x="68397" y="17251"/>
                    <a:pt x="72130" y="20122"/>
                    <a:pt x="77613" y="21292"/>
                  </a:cubicBezTo>
                  <a:lnTo>
                    <a:pt x="77613" y="21292"/>
                  </a:lnTo>
                  <a:cubicBezTo>
                    <a:pt x="80176" y="21847"/>
                    <a:pt x="83244" y="21674"/>
                    <a:pt x="85832" y="20836"/>
                  </a:cubicBezTo>
                  <a:lnTo>
                    <a:pt x="85832" y="20836"/>
                  </a:lnTo>
                  <a:cubicBezTo>
                    <a:pt x="88013" y="20134"/>
                    <a:pt x="89836" y="19136"/>
                    <a:pt x="91746" y="18076"/>
                  </a:cubicBezTo>
                  <a:lnTo>
                    <a:pt x="91746" y="18076"/>
                  </a:lnTo>
                  <a:cubicBezTo>
                    <a:pt x="91968" y="17953"/>
                    <a:pt x="92190" y="17830"/>
                    <a:pt x="92424" y="17707"/>
                  </a:cubicBezTo>
                  <a:lnTo>
                    <a:pt x="92424" y="17707"/>
                  </a:lnTo>
                  <a:cubicBezTo>
                    <a:pt x="94186" y="16746"/>
                    <a:pt x="96823" y="15378"/>
                    <a:pt x="99447" y="14762"/>
                  </a:cubicBezTo>
                  <a:lnTo>
                    <a:pt x="99447" y="14762"/>
                  </a:lnTo>
                  <a:cubicBezTo>
                    <a:pt x="101036" y="14380"/>
                    <a:pt x="102429" y="14257"/>
                    <a:pt x="103649" y="14146"/>
                  </a:cubicBezTo>
                  <a:lnTo>
                    <a:pt x="103649" y="14146"/>
                  </a:lnTo>
                  <a:lnTo>
                    <a:pt x="103796" y="14134"/>
                  </a:lnTo>
                  <a:lnTo>
                    <a:pt x="103809" y="14121"/>
                  </a:lnTo>
                  <a:cubicBezTo>
                    <a:pt x="105484" y="13012"/>
                    <a:pt x="107012" y="11792"/>
                    <a:pt x="108491" y="10610"/>
                  </a:cubicBezTo>
                  <a:lnTo>
                    <a:pt x="108491" y="10610"/>
                  </a:lnTo>
                  <a:cubicBezTo>
                    <a:pt x="110721" y="8835"/>
                    <a:pt x="113037" y="6987"/>
                    <a:pt x="115871" y="5521"/>
                  </a:cubicBezTo>
                  <a:lnTo>
                    <a:pt x="115871" y="5521"/>
                  </a:lnTo>
                  <a:cubicBezTo>
                    <a:pt x="117794" y="4523"/>
                    <a:pt x="119950" y="3710"/>
                    <a:pt x="122242" y="3094"/>
                  </a:cubicBezTo>
                  <a:lnTo>
                    <a:pt x="122242" y="3094"/>
                  </a:lnTo>
                  <a:lnTo>
                    <a:pt x="122242" y="3057"/>
                  </a:lnTo>
                  <a:cubicBezTo>
                    <a:pt x="119901" y="3685"/>
                    <a:pt x="117732" y="4498"/>
                    <a:pt x="115834" y="5484"/>
                  </a:cubicBezTo>
                  <a:lnTo>
                    <a:pt x="115834" y="5484"/>
                  </a:lnTo>
                  <a:cubicBezTo>
                    <a:pt x="112988" y="6962"/>
                    <a:pt x="110672" y="8811"/>
                    <a:pt x="108442" y="10585"/>
                  </a:cubicBezTo>
                  <a:lnTo>
                    <a:pt x="108442" y="10585"/>
                  </a:lnTo>
                  <a:cubicBezTo>
                    <a:pt x="106963" y="11768"/>
                    <a:pt x="105435" y="12988"/>
                    <a:pt x="103772" y="14097"/>
                  </a:cubicBezTo>
                  <a:lnTo>
                    <a:pt x="103772" y="14097"/>
                  </a:lnTo>
                  <a:lnTo>
                    <a:pt x="103636" y="14109"/>
                  </a:lnTo>
                  <a:cubicBezTo>
                    <a:pt x="102416" y="14220"/>
                    <a:pt x="101024" y="14343"/>
                    <a:pt x="99435" y="14725"/>
                  </a:cubicBezTo>
                  <a:lnTo>
                    <a:pt x="99435" y="14725"/>
                  </a:lnTo>
                  <a:cubicBezTo>
                    <a:pt x="96798" y="15341"/>
                    <a:pt x="94149" y="16709"/>
                    <a:pt x="92374" y="17682"/>
                  </a:cubicBezTo>
                  <a:lnTo>
                    <a:pt x="92374" y="17682"/>
                  </a:lnTo>
                  <a:cubicBezTo>
                    <a:pt x="92153" y="17805"/>
                    <a:pt x="91931" y="17929"/>
                    <a:pt x="91709" y="18052"/>
                  </a:cubicBezTo>
                  <a:lnTo>
                    <a:pt x="91709" y="18052"/>
                  </a:lnTo>
                  <a:cubicBezTo>
                    <a:pt x="89787" y="19099"/>
                    <a:pt x="87976" y="20097"/>
                    <a:pt x="85807" y="20799"/>
                  </a:cubicBezTo>
                  <a:lnTo>
                    <a:pt x="85807" y="20799"/>
                  </a:lnTo>
                  <a:cubicBezTo>
                    <a:pt x="83232" y="21637"/>
                    <a:pt x="80176" y="21797"/>
                    <a:pt x="77638" y="21255"/>
                  </a:cubicBezTo>
                  <a:lnTo>
                    <a:pt x="77638" y="21255"/>
                  </a:lnTo>
                  <a:cubicBezTo>
                    <a:pt x="72167" y="20085"/>
                    <a:pt x="68446" y="17226"/>
                    <a:pt x="65230" y="14294"/>
                  </a:cubicBezTo>
                  <a:lnTo>
                    <a:pt x="65230" y="14294"/>
                  </a:lnTo>
                  <a:cubicBezTo>
                    <a:pt x="64910" y="14010"/>
                    <a:pt x="64602" y="13715"/>
                    <a:pt x="64294" y="13431"/>
                  </a:cubicBezTo>
                  <a:lnTo>
                    <a:pt x="64294" y="13431"/>
                  </a:lnTo>
                  <a:cubicBezTo>
                    <a:pt x="63321" y="12544"/>
                    <a:pt x="62323" y="11620"/>
                    <a:pt x="61312" y="10770"/>
                  </a:cubicBezTo>
                  <a:lnTo>
                    <a:pt x="61312" y="10770"/>
                  </a:lnTo>
                  <a:cubicBezTo>
                    <a:pt x="55805" y="6112"/>
                    <a:pt x="48609" y="2786"/>
                    <a:pt x="41031" y="1381"/>
                  </a:cubicBezTo>
                  <a:lnTo>
                    <a:pt x="41031" y="1381"/>
                  </a:lnTo>
                  <a:cubicBezTo>
                    <a:pt x="38407" y="900"/>
                    <a:pt x="35696" y="654"/>
                    <a:pt x="33059" y="654"/>
                  </a:cubicBezTo>
                  <a:lnTo>
                    <a:pt x="33059" y="654"/>
                  </a:lnTo>
                  <a:cubicBezTo>
                    <a:pt x="32061" y="654"/>
                    <a:pt x="31076" y="691"/>
                    <a:pt x="30114" y="75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8"/>
            <p:cNvSpPr/>
            <p:nvPr/>
          </p:nvSpPr>
          <p:spPr>
            <a:xfrm>
              <a:off x="2716300" y="4266600"/>
              <a:ext cx="3148150" cy="571125"/>
            </a:xfrm>
            <a:custGeom>
              <a:rect b="b" l="l" r="r" t="t"/>
              <a:pathLst>
                <a:path extrusionOk="0" h="22845" w="125926">
                  <a:moveTo>
                    <a:pt x="33589" y="604"/>
                  </a:moveTo>
                  <a:cubicBezTo>
                    <a:pt x="29782" y="727"/>
                    <a:pt x="26332" y="1393"/>
                    <a:pt x="23338" y="2588"/>
                  </a:cubicBezTo>
                  <a:lnTo>
                    <a:pt x="23338" y="2588"/>
                  </a:lnTo>
                  <a:cubicBezTo>
                    <a:pt x="22414" y="2957"/>
                    <a:pt x="21526" y="3376"/>
                    <a:pt x="20713" y="3845"/>
                  </a:cubicBezTo>
                  <a:lnTo>
                    <a:pt x="20713" y="3845"/>
                  </a:lnTo>
                  <a:cubicBezTo>
                    <a:pt x="16894" y="6062"/>
                    <a:pt x="14528" y="9217"/>
                    <a:pt x="12224" y="12260"/>
                  </a:cubicBezTo>
                  <a:lnTo>
                    <a:pt x="12224" y="12260"/>
                  </a:lnTo>
                  <a:cubicBezTo>
                    <a:pt x="11595" y="13110"/>
                    <a:pt x="10930" y="13985"/>
                    <a:pt x="10252" y="14835"/>
                  </a:cubicBezTo>
                  <a:lnTo>
                    <a:pt x="10252" y="14835"/>
                  </a:lnTo>
                  <a:cubicBezTo>
                    <a:pt x="9106" y="16240"/>
                    <a:pt x="8047" y="17361"/>
                    <a:pt x="6901" y="18347"/>
                  </a:cubicBezTo>
                  <a:lnTo>
                    <a:pt x="6901" y="18347"/>
                  </a:lnTo>
                  <a:cubicBezTo>
                    <a:pt x="4979" y="20010"/>
                    <a:pt x="2625" y="21452"/>
                    <a:pt x="1" y="22561"/>
                  </a:cubicBezTo>
                  <a:lnTo>
                    <a:pt x="1" y="22561"/>
                  </a:lnTo>
                  <a:lnTo>
                    <a:pt x="112" y="22561"/>
                  </a:lnTo>
                  <a:cubicBezTo>
                    <a:pt x="2712" y="21452"/>
                    <a:pt x="5053" y="20023"/>
                    <a:pt x="6962" y="18371"/>
                  </a:cubicBezTo>
                  <a:lnTo>
                    <a:pt x="6962" y="18371"/>
                  </a:lnTo>
                  <a:cubicBezTo>
                    <a:pt x="8108" y="17386"/>
                    <a:pt x="9168" y="16264"/>
                    <a:pt x="10302" y="14848"/>
                  </a:cubicBezTo>
                  <a:lnTo>
                    <a:pt x="10302" y="14848"/>
                  </a:lnTo>
                  <a:cubicBezTo>
                    <a:pt x="10992" y="14010"/>
                    <a:pt x="11645" y="13135"/>
                    <a:pt x="12285" y="12285"/>
                  </a:cubicBezTo>
                  <a:lnTo>
                    <a:pt x="12285" y="12285"/>
                  </a:lnTo>
                  <a:cubicBezTo>
                    <a:pt x="14577" y="9241"/>
                    <a:pt x="16955" y="6087"/>
                    <a:pt x="20762" y="3881"/>
                  </a:cubicBezTo>
                  <a:lnTo>
                    <a:pt x="20762" y="3881"/>
                  </a:lnTo>
                  <a:cubicBezTo>
                    <a:pt x="21576" y="3413"/>
                    <a:pt x="22450" y="2982"/>
                    <a:pt x="23375" y="2625"/>
                  </a:cubicBezTo>
                  <a:lnTo>
                    <a:pt x="23375" y="2625"/>
                  </a:lnTo>
                  <a:cubicBezTo>
                    <a:pt x="29092" y="345"/>
                    <a:pt x="36731" y="0"/>
                    <a:pt x="44333" y="1688"/>
                  </a:cubicBezTo>
                  <a:lnTo>
                    <a:pt x="44333" y="1688"/>
                  </a:lnTo>
                  <a:cubicBezTo>
                    <a:pt x="51714" y="3327"/>
                    <a:pt x="58712" y="6789"/>
                    <a:pt x="64023" y="11422"/>
                  </a:cubicBezTo>
                  <a:lnTo>
                    <a:pt x="64023" y="11422"/>
                  </a:lnTo>
                  <a:cubicBezTo>
                    <a:pt x="65046" y="12322"/>
                    <a:pt x="66044" y="13270"/>
                    <a:pt x="67017" y="14194"/>
                  </a:cubicBezTo>
                  <a:lnTo>
                    <a:pt x="67017" y="14194"/>
                  </a:lnTo>
                  <a:cubicBezTo>
                    <a:pt x="67288" y="14453"/>
                    <a:pt x="67571" y="14724"/>
                    <a:pt x="67855" y="14983"/>
                  </a:cubicBezTo>
                  <a:lnTo>
                    <a:pt x="67855" y="14983"/>
                  </a:lnTo>
                  <a:cubicBezTo>
                    <a:pt x="70960" y="17916"/>
                    <a:pt x="74582" y="20811"/>
                    <a:pt x="80028" y="22129"/>
                  </a:cubicBezTo>
                  <a:lnTo>
                    <a:pt x="80028" y="22129"/>
                  </a:lnTo>
                  <a:cubicBezTo>
                    <a:pt x="82973" y="22844"/>
                    <a:pt x="86620" y="22585"/>
                    <a:pt x="89540" y="21452"/>
                  </a:cubicBezTo>
                  <a:lnTo>
                    <a:pt x="89540" y="21452"/>
                  </a:lnTo>
                  <a:cubicBezTo>
                    <a:pt x="91697" y="20614"/>
                    <a:pt x="93434" y="19517"/>
                    <a:pt x="95270" y="18347"/>
                  </a:cubicBezTo>
                  <a:lnTo>
                    <a:pt x="95270" y="18347"/>
                  </a:lnTo>
                  <a:cubicBezTo>
                    <a:pt x="95763" y="18039"/>
                    <a:pt x="96256" y="17731"/>
                    <a:pt x="96773" y="17410"/>
                  </a:cubicBezTo>
                  <a:lnTo>
                    <a:pt x="96773" y="17410"/>
                  </a:lnTo>
                  <a:cubicBezTo>
                    <a:pt x="99755" y="15562"/>
                    <a:pt x="102527" y="14429"/>
                    <a:pt x="105016" y="14047"/>
                  </a:cubicBezTo>
                  <a:lnTo>
                    <a:pt x="105016" y="14047"/>
                  </a:lnTo>
                  <a:cubicBezTo>
                    <a:pt x="107025" y="13726"/>
                    <a:pt x="108737" y="13837"/>
                    <a:pt x="110179" y="13960"/>
                  </a:cubicBezTo>
                  <a:lnTo>
                    <a:pt x="110179" y="13960"/>
                  </a:lnTo>
                  <a:lnTo>
                    <a:pt x="110191" y="13960"/>
                  </a:lnTo>
                  <a:lnTo>
                    <a:pt x="110203" y="13948"/>
                  </a:lnTo>
                  <a:cubicBezTo>
                    <a:pt x="111793" y="12950"/>
                    <a:pt x="113247" y="11853"/>
                    <a:pt x="114651" y="10781"/>
                  </a:cubicBezTo>
                  <a:lnTo>
                    <a:pt x="114651" y="10781"/>
                  </a:lnTo>
                  <a:cubicBezTo>
                    <a:pt x="116783" y="9167"/>
                    <a:pt x="118976" y="7504"/>
                    <a:pt x="121662" y="6173"/>
                  </a:cubicBezTo>
                  <a:lnTo>
                    <a:pt x="121662" y="6173"/>
                  </a:lnTo>
                  <a:cubicBezTo>
                    <a:pt x="122981" y="5533"/>
                    <a:pt x="124410" y="4966"/>
                    <a:pt x="125926" y="4510"/>
                  </a:cubicBezTo>
                  <a:lnTo>
                    <a:pt x="125926" y="4510"/>
                  </a:lnTo>
                  <a:lnTo>
                    <a:pt x="125926" y="4473"/>
                  </a:lnTo>
                  <a:cubicBezTo>
                    <a:pt x="124385" y="4941"/>
                    <a:pt x="122931" y="5496"/>
                    <a:pt x="121625" y="6149"/>
                  </a:cubicBezTo>
                  <a:lnTo>
                    <a:pt x="121625" y="6149"/>
                  </a:lnTo>
                  <a:cubicBezTo>
                    <a:pt x="118927" y="7467"/>
                    <a:pt x="116734" y="9143"/>
                    <a:pt x="114602" y="10757"/>
                  </a:cubicBezTo>
                  <a:lnTo>
                    <a:pt x="114602" y="10757"/>
                  </a:lnTo>
                  <a:cubicBezTo>
                    <a:pt x="113198" y="11816"/>
                    <a:pt x="111756" y="12913"/>
                    <a:pt x="110166" y="13911"/>
                  </a:cubicBezTo>
                  <a:lnTo>
                    <a:pt x="110166" y="13911"/>
                  </a:lnTo>
                  <a:cubicBezTo>
                    <a:pt x="108725" y="13788"/>
                    <a:pt x="107012" y="13689"/>
                    <a:pt x="105004" y="13997"/>
                  </a:cubicBezTo>
                  <a:lnTo>
                    <a:pt x="105004" y="13997"/>
                  </a:lnTo>
                  <a:cubicBezTo>
                    <a:pt x="102503" y="14392"/>
                    <a:pt x="99718" y="15538"/>
                    <a:pt x="96724" y="17386"/>
                  </a:cubicBezTo>
                  <a:lnTo>
                    <a:pt x="96724" y="17386"/>
                  </a:lnTo>
                  <a:cubicBezTo>
                    <a:pt x="96219" y="17694"/>
                    <a:pt x="95713" y="18014"/>
                    <a:pt x="95221" y="18322"/>
                  </a:cubicBezTo>
                  <a:lnTo>
                    <a:pt x="95221" y="18322"/>
                  </a:lnTo>
                  <a:cubicBezTo>
                    <a:pt x="93385" y="19480"/>
                    <a:pt x="91660" y="20589"/>
                    <a:pt x="89504" y="21415"/>
                  </a:cubicBezTo>
                  <a:lnTo>
                    <a:pt x="89504" y="21415"/>
                  </a:lnTo>
                  <a:cubicBezTo>
                    <a:pt x="86596" y="22536"/>
                    <a:pt x="82973" y="22795"/>
                    <a:pt x="80053" y="22093"/>
                  </a:cubicBezTo>
                  <a:lnTo>
                    <a:pt x="80053" y="22093"/>
                  </a:lnTo>
                  <a:cubicBezTo>
                    <a:pt x="74632" y="20774"/>
                    <a:pt x="71009" y="17891"/>
                    <a:pt x="67904" y="14958"/>
                  </a:cubicBezTo>
                  <a:lnTo>
                    <a:pt x="67904" y="14958"/>
                  </a:lnTo>
                  <a:cubicBezTo>
                    <a:pt x="67621" y="14700"/>
                    <a:pt x="67350" y="14429"/>
                    <a:pt x="67066" y="14170"/>
                  </a:cubicBezTo>
                  <a:lnTo>
                    <a:pt x="67066" y="14170"/>
                  </a:lnTo>
                  <a:cubicBezTo>
                    <a:pt x="66093" y="13246"/>
                    <a:pt x="65095" y="12297"/>
                    <a:pt x="64084" y="11398"/>
                  </a:cubicBezTo>
                  <a:lnTo>
                    <a:pt x="64084" y="11398"/>
                  </a:lnTo>
                  <a:cubicBezTo>
                    <a:pt x="58762" y="6752"/>
                    <a:pt x="51751" y="3290"/>
                    <a:pt x="44346" y="1651"/>
                  </a:cubicBezTo>
                  <a:lnTo>
                    <a:pt x="44346" y="1651"/>
                  </a:lnTo>
                  <a:cubicBezTo>
                    <a:pt x="41191" y="949"/>
                    <a:pt x="37926" y="592"/>
                    <a:pt x="34833" y="592"/>
                  </a:cubicBezTo>
                  <a:lnTo>
                    <a:pt x="34833" y="592"/>
                  </a:lnTo>
                  <a:cubicBezTo>
                    <a:pt x="34415" y="592"/>
                    <a:pt x="33996" y="592"/>
                    <a:pt x="33589"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8"/>
            <p:cNvSpPr/>
            <p:nvPr/>
          </p:nvSpPr>
          <p:spPr>
            <a:xfrm>
              <a:off x="2593700" y="4256425"/>
              <a:ext cx="2092825" cy="574200"/>
            </a:xfrm>
            <a:custGeom>
              <a:rect b="b" l="l" r="r" t="t"/>
              <a:pathLst>
                <a:path extrusionOk="0" h="22968" w="83713">
                  <a:moveTo>
                    <a:pt x="27934" y="2083"/>
                  </a:moveTo>
                  <a:cubicBezTo>
                    <a:pt x="26985" y="2416"/>
                    <a:pt x="26073" y="2810"/>
                    <a:pt x="25223" y="3266"/>
                  </a:cubicBezTo>
                  <a:lnTo>
                    <a:pt x="25223" y="3266"/>
                  </a:lnTo>
                  <a:cubicBezTo>
                    <a:pt x="21169" y="5434"/>
                    <a:pt x="18582" y="8650"/>
                    <a:pt x="16093" y="11755"/>
                  </a:cubicBezTo>
                  <a:lnTo>
                    <a:pt x="16093" y="11755"/>
                  </a:lnTo>
                  <a:cubicBezTo>
                    <a:pt x="15464" y="12531"/>
                    <a:pt x="14824" y="13332"/>
                    <a:pt x="14171" y="14096"/>
                  </a:cubicBezTo>
                  <a:lnTo>
                    <a:pt x="14171" y="14096"/>
                  </a:lnTo>
                  <a:cubicBezTo>
                    <a:pt x="12975" y="15513"/>
                    <a:pt x="11866" y="16622"/>
                    <a:pt x="10696" y="17608"/>
                  </a:cubicBezTo>
                  <a:lnTo>
                    <a:pt x="10696" y="17608"/>
                  </a:lnTo>
                  <a:cubicBezTo>
                    <a:pt x="8219" y="19678"/>
                    <a:pt x="5114" y="21354"/>
                    <a:pt x="1738" y="22463"/>
                  </a:cubicBezTo>
                  <a:lnTo>
                    <a:pt x="1738" y="22463"/>
                  </a:lnTo>
                  <a:cubicBezTo>
                    <a:pt x="1172" y="22635"/>
                    <a:pt x="592" y="22808"/>
                    <a:pt x="1" y="22968"/>
                  </a:cubicBezTo>
                  <a:lnTo>
                    <a:pt x="1" y="22968"/>
                  </a:lnTo>
                  <a:lnTo>
                    <a:pt x="173" y="22968"/>
                  </a:lnTo>
                  <a:cubicBezTo>
                    <a:pt x="716" y="22820"/>
                    <a:pt x="1245" y="22660"/>
                    <a:pt x="1763" y="22500"/>
                  </a:cubicBezTo>
                  <a:lnTo>
                    <a:pt x="1763" y="22500"/>
                  </a:lnTo>
                  <a:cubicBezTo>
                    <a:pt x="5164" y="21391"/>
                    <a:pt x="8269" y="19703"/>
                    <a:pt x="10745" y="17633"/>
                  </a:cubicBezTo>
                  <a:lnTo>
                    <a:pt x="10745" y="17633"/>
                  </a:lnTo>
                  <a:cubicBezTo>
                    <a:pt x="11928" y="16647"/>
                    <a:pt x="13025" y="15526"/>
                    <a:pt x="14232" y="14121"/>
                  </a:cubicBezTo>
                  <a:lnTo>
                    <a:pt x="14232" y="14121"/>
                  </a:lnTo>
                  <a:cubicBezTo>
                    <a:pt x="14885" y="13345"/>
                    <a:pt x="15526" y="12544"/>
                    <a:pt x="16142" y="11768"/>
                  </a:cubicBezTo>
                  <a:lnTo>
                    <a:pt x="16142" y="11768"/>
                  </a:lnTo>
                  <a:cubicBezTo>
                    <a:pt x="18643" y="8663"/>
                    <a:pt x="21218" y="5459"/>
                    <a:pt x="25260" y="3290"/>
                  </a:cubicBezTo>
                  <a:lnTo>
                    <a:pt x="25260" y="3290"/>
                  </a:lnTo>
                  <a:cubicBezTo>
                    <a:pt x="26110" y="2847"/>
                    <a:pt x="27022" y="2453"/>
                    <a:pt x="27971" y="2120"/>
                  </a:cubicBezTo>
                  <a:lnTo>
                    <a:pt x="27971" y="2120"/>
                  </a:lnTo>
                  <a:cubicBezTo>
                    <a:pt x="33786" y="38"/>
                    <a:pt x="41216" y="1"/>
                    <a:pt x="48868" y="1984"/>
                  </a:cubicBezTo>
                  <a:lnTo>
                    <a:pt x="48868" y="1984"/>
                  </a:lnTo>
                  <a:cubicBezTo>
                    <a:pt x="56076" y="3870"/>
                    <a:pt x="62877" y="7455"/>
                    <a:pt x="68015" y="12100"/>
                  </a:cubicBezTo>
                  <a:lnTo>
                    <a:pt x="68015" y="12100"/>
                  </a:lnTo>
                  <a:cubicBezTo>
                    <a:pt x="69038" y="13037"/>
                    <a:pt x="70060" y="14035"/>
                    <a:pt x="71034" y="14996"/>
                  </a:cubicBezTo>
                  <a:lnTo>
                    <a:pt x="71034" y="14996"/>
                  </a:lnTo>
                  <a:cubicBezTo>
                    <a:pt x="71268" y="15230"/>
                    <a:pt x="71514" y="15464"/>
                    <a:pt x="71748" y="15698"/>
                  </a:cubicBezTo>
                  <a:lnTo>
                    <a:pt x="71748" y="15698"/>
                  </a:lnTo>
                  <a:cubicBezTo>
                    <a:pt x="74743" y="18631"/>
                    <a:pt x="78254" y="21538"/>
                    <a:pt x="83552" y="22968"/>
                  </a:cubicBezTo>
                  <a:lnTo>
                    <a:pt x="83552" y="22968"/>
                  </a:lnTo>
                  <a:lnTo>
                    <a:pt x="83713" y="22968"/>
                  </a:lnTo>
                  <a:cubicBezTo>
                    <a:pt x="83700" y="22968"/>
                    <a:pt x="83688" y="22968"/>
                    <a:pt x="83688" y="22955"/>
                  </a:cubicBezTo>
                  <a:lnTo>
                    <a:pt x="83688" y="22955"/>
                  </a:lnTo>
                  <a:cubicBezTo>
                    <a:pt x="78340" y="21538"/>
                    <a:pt x="74816" y="18618"/>
                    <a:pt x="71798" y="15673"/>
                  </a:cubicBezTo>
                  <a:lnTo>
                    <a:pt x="71798" y="15673"/>
                  </a:lnTo>
                  <a:cubicBezTo>
                    <a:pt x="71564" y="15439"/>
                    <a:pt x="71330" y="15205"/>
                    <a:pt x="71095" y="14983"/>
                  </a:cubicBezTo>
                  <a:lnTo>
                    <a:pt x="71095" y="14983"/>
                  </a:lnTo>
                  <a:cubicBezTo>
                    <a:pt x="70110" y="14010"/>
                    <a:pt x="69099" y="13012"/>
                    <a:pt x="68064" y="12076"/>
                  </a:cubicBezTo>
                  <a:lnTo>
                    <a:pt x="68064" y="12076"/>
                  </a:lnTo>
                  <a:cubicBezTo>
                    <a:pt x="62926" y="7430"/>
                    <a:pt x="56113" y="3833"/>
                    <a:pt x="48892" y="1947"/>
                  </a:cubicBezTo>
                  <a:lnTo>
                    <a:pt x="48892" y="1947"/>
                  </a:lnTo>
                  <a:cubicBezTo>
                    <a:pt x="45294" y="1011"/>
                    <a:pt x="41734" y="530"/>
                    <a:pt x="38284" y="493"/>
                  </a:cubicBezTo>
                  <a:lnTo>
                    <a:pt x="38284" y="493"/>
                  </a:lnTo>
                  <a:cubicBezTo>
                    <a:pt x="38173" y="493"/>
                    <a:pt x="38049" y="493"/>
                    <a:pt x="37926" y="493"/>
                  </a:cubicBezTo>
                  <a:lnTo>
                    <a:pt x="37926" y="493"/>
                  </a:lnTo>
                  <a:cubicBezTo>
                    <a:pt x="34254" y="493"/>
                    <a:pt x="30903" y="1023"/>
                    <a:pt x="27934" y="208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8"/>
            <p:cNvSpPr/>
            <p:nvPr/>
          </p:nvSpPr>
          <p:spPr>
            <a:xfrm>
              <a:off x="4885175" y="4405525"/>
              <a:ext cx="979275" cy="425100"/>
            </a:xfrm>
            <a:custGeom>
              <a:rect b="b" l="l" r="r" t="t"/>
              <a:pathLst>
                <a:path extrusionOk="0" h="17004" w="39171">
                  <a:moveTo>
                    <a:pt x="36977" y="875"/>
                  </a:moveTo>
                  <a:cubicBezTo>
                    <a:pt x="34439" y="2058"/>
                    <a:pt x="32345" y="3549"/>
                    <a:pt x="30324" y="4990"/>
                  </a:cubicBezTo>
                  <a:lnTo>
                    <a:pt x="30324" y="4990"/>
                  </a:lnTo>
                  <a:cubicBezTo>
                    <a:pt x="28993" y="5939"/>
                    <a:pt x="27625" y="6925"/>
                    <a:pt x="26122" y="7812"/>
                  </a:cubicBezTo>
                  <a:lnTo>
                    <a:pt x="26122" y="7812"/>
                  </a:lnTo>
                  <a:cubicBezTo>
                    <a:pt x="24483" y="7455"/>
                    <a:pt x="22487" y="7110"/>
                    <a:pt x="20134" y="7356"/>
                  </a:cubicBezTo>
                  <a:lnTo>
                    <a:pt x="20134" y="7356"/>
                  </a:lnTo>
                  <a:cubicBezTo>
                    <a:pt x="16388" y="7738"/>
                    <a:pt x="12901" y="9636"/>
                    <a:pt x="10634" y="11163"/>
                  </a:cubicBezTo>
                  <a:lnTo>
                    <a:pt x="10634" y="11163"/>
                  </a:lnTo>
                  <a:cubicBezTo>
                    <a:pt x="9932" y="11632"/>
                    <a:pt x="9254" y="12112"/>
                    <a:pt x="8589" y="12580"/>
                  </a:cubicBezTo>
                  <a:lnTo>
                    <a:pt x="8589" y="12580"/>
                  </a:lnTo>
                  <a:cubicBezTo>
                    <a:pt x="6741" y="13886"/>
                    <a:pt x="4991" y="15131"/>
                    <a:pt x="2773" y="16104"/>
                  </a:cubicBezTo>
                  <a:lnTo>
                    <a:pt x="2773" y="16104"/>
                  </a:lnTo>
                  <a:cubicBezTo>
                    <a:pt x="1911" y="16486"/>
                    <a:pt x="974" y="16782"/>
                    <a:pt x="1" y="17004"/>
                  </a:cubicBezTo>
                  <a:lnTo>
                    <a:pt x="1" y="17004"/>
                  </a:lnTo>
                  <a:lnTo>
                    <a:pt x="198" y="17004"/>
                  </a:lnTo>
                  <a:cubicBezTo>
                    <a:pt x="1110" y="16782"/>
                    <a:pt x="1997" y="16499"/>
                    <a:pt x="2810" y="16141"/>
                  </a:cubicBezTo>
                  <a:lnTo>
                    <a:pt x="2810" y="16141"/>
                  </a:lnTo>
                  <a:cubicBezTo>
                    <a:pt x="5040" y="15156"/>
                    <a:pt x="6790" y="13923"/>
                    <a:pt x="8638" y="12605"/>
                  </a:cubicBezTo>
                  <a:lnTo>
                    <a:pt x="8638" y="12605"/>
                  </a:lnTo>
                  <a:cubicBezTo>
                    <a:pt x="9303" y="12137"/>
                    <a:pt x="9981" y="11656"/>
                    <a:pt x="10683" y="11188"/>
                  </a:cubicBezTo>
                  <a:lnTo>
                    <a:pt x="10683" y="11188"/>
                  </a:lnTo>
                  <a:cubicBezTo>
                    <a:pt x="12938" y="9672"/>
                    <a:pt x="16413" y="7775"/>
                    <a:pt x="20146" y="7393"/>
                  </a:cubicBezTo>
                  <a:lnTo>
                    <a:pt x="20146" y="7393"/>
                  </a:lnTo>
                  <a:cubicBezTo>
                    <a:pt x="22500" y="7159"/>
                    <a:pt x="24483" y="7492"/>
                    <a:pt x="26122" y="7861"/>
                  </a:cubicBezTo>
                  <a:lnTo>
                    <a:pt x="26122" y="7861"/>
                  </a:lnTo>
                  <a:lnTo>
                    <a:pt x="26135" y="7861"/>
                  </a:lnTo>
                  <a:lnTo>
                    <a:pt x="26147" y="7849"/>
                  </a:lnTo>
                  <a:cubicBezTo>
                    <a:pt x="27662" y="6962"/>
                    <a:pt x="29042" y="5976"/>
                    <a:pt x="30373" y="5015"/>
                  </a:cubicBezTo>
                  <a:lnTo>
                    <a:pt x="30373" y="5015"/>
                  </a:lnTo>
                  <a:cubicBezTo>
                    <a:pt x="32394" y="3573"/>
                    <a:pt x="34476" y="2083"/>
                    <a:pt x="37014" y="912"/>
                  </a:cubicBezTo>
                  <a:lnTo>
                    <a:pt x="37014" y="912"/>
                  </a:lnTo>
                  <a:cubicBezTo>
                    <a:pt x="37704" y="592"/>
                    <a:pt x="38419" y="308"/>
                    <a:pt x="39171" y="37"/>
                  </a:cubicBezTo>
                  <a:lnTo>
                    <a:pt x="39171" y="37"/>
                  </a:lnTo>
                  <a:lnTo>
                    <a:pt x="39171" y="0"/>
                  </a:lnTo>
                  <a:cubicBezTo>
                    <a:pt x="38407" y="259"/>
                    <a:pt x="37680" y="555"/>
                    <a:pt x="36977" y="8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8"/>
            <p:cNvSpPr/>
            <p:nvPr/>
          </p:nvSpPr>
          <p:spPr>
            <a:xfrm>
              <a:off x="4914750" y="4434175"/>
              <a:ext cx="949700" cy="396450"/>
            </a:xfrm>
            <a:custGeom>
              <a:rect b="b" l="l" r="r" t="t"/>
              <a:pathLst>
                <a:path extrusionOk="0" h="15858" w="37988">
                  <a:moveTo>
                    <a:pt x="37901" y="25"/>
                  </a:moveTo>
                  <a:cubicBezTo>
                    <a:pt x="35511" y="1047"/>
                    <a:pt x="33540" y="2366"/>
                    <a:pt x="31617" y="3647"/>
                  </a:cubicBezTo>
                  <a:lnTo>
                    <a:pt x="31617" y="3647"/>
                  </a:lnTo>
                  <a:cubicBezTo>
                    <a:pt x="30361" y="4485"/>
                    <a:pt x="29067" y="5348"/>
                    <a:pt x="27650" y="6124"/>
                  </a:cubicBezTo>
                  <a:lnTo>
                    <a:pt x="27650" y="6124"/>
                  </a:lnTo>
                  <a:cubicBezTo>
                    <a:pt x="25937" y="5569"/>
                    <a:pt x="23621" y="4953"/>
                    <a:pt x="20836" y="5126"/>
                  </a:cubicBezTo>
                  <a:lnTo>
                    <a:pt x="20836" y="5126"/>
                  </a:lnTo>
                  <a:cubicBezTo>
                    <a:pt x="16240" y="5397"/>
                    <a:pt x="12150" y="7886"/>
                    <a:pt x="10117" y="9340"/>
                  </a:cubicBezTo>
                  <a:lnTo>
                    <a:pt x="10117" y="9340"/>
                  </a:lnTo>
                  <a:cubicBezTo>
                    <a:pt x="9254" y="9956"/>
                    <a:pt x="8441" y="10596"/>
                    <a:pt x="7652" y="11200"/>
                  </a:cubicBezTo>
                  <a:lnTo>
                    <a:pt x="7652" y="11200"/>
                  </a:lnTo>
                  <a:cubicBezTo>
                    <a:pt x="5742" y="12679"/>
                    <a:pt x="3944" y="14083"/>
                    <a:pt x="1602" y="15205"/>
                  </a:cubicBezTo>
                  <a:lnTo>
                    <a:pt x="1602" y="15205"/>
                  </a:lnTo>
                  <a:cubicBezTo>
                    <a:pt x="1097" y="15451"/>
                    <a:pt x="555" y="15661"/>
                    <a:pt x="1" y="15858"/>
                  </a:cubicBezTo>
                  <a:lnTo>
                    <a:pt x="1" y="15858"/>
                  </a:lnTo>
                  <a:lnTo>
                    <a:pt x="124" y="15858"/>
                  </a:lnTo>
                  <a:cubicBezTo>
                    <a:pt x="654" y="15673"/>
                    <a:pt x="1171" y="15463"/>
                    <a:pt x="1652" y="15229"/>
                  </a:cubicBezTo>
                  <a:lnTo>
                    <a:pt x="1652" y="15229"/>
                  </a:lnTo>
                  <a:cubicBezTo>
                    <a:pt x="3993" y="14108"/>
                    <a:pt x="5792" y="12716"/>
                    <a:pt x="7702" y="11225"/>
                  </a:cubicBezTo>
                  <a:lnTo>
                    <a:pt x="7702" y="11225"/>
                  </a:lnTo>
                  <a:cubicBezTo>
                    <a:pt x="8490" y="10621"/>
                    <a:pt x="9303" y="9980"/>
                    <a:pt x="10166" y="9377"/>
                  </a:cubicBezTo>
                  <a:lnTo>
                    <a:pt x="10166" y="9377"/>
                  </a:lnTo>
                  <a:cubicBezTo>
                    <a:pt x="12187" y="7923"/>
                    <a:pt x="16265" y="5434"/>
                    <a:pt x="20836" y="5163"/>
                  </a:cubicBezTo>
                  <a:lnTo>
                    <a:pt x="20836" y="5163"/>
                  </a:lnTo>
                  <a:cubicBezTo>
                    <a:pt x="23621" y="4990"/>
                    <a:pt x="25937" y="5606"/>
                    <a:pt x="27638" y="6173"/>
                  </a:cubicBezTo>
                  <a:lnTo>
                    <a:pt x="27638" y="6173"/>
                  </a:lnTo>
                  <a:lnTo>
                    <a:pt x="27662" y="6173"/>
                  </a:lnTo>
                  <a:lnTo>
                    <a:pt x="27675" y="6161"/>
                  </a:lnTo>
                  <a:cubicBezTo>
                    <a:pt x="29092" y="5385"/>
                    <a:pt x="30410" y="4510"/>
                    <a:pt x="31667" y="3672"/>
                  </a:cubicBezTo>
                  <a:lnTo>
                    <a:pt x="31667" y="3672"/>
                  </a:lnTo>
                  <a:cubicBezTo>
                    <a:pt x="33577" y="2403"/>
                    <a:pt x="35560" y="1084"/>
                    <a:pt x="37938" y="62"/>
                  </a:cubicBezTo>
                  <a:lnTo>
                    <a:pt x="37938" y="62"/>
                  </a:lnTo>
                  <a:cubicBezTo>
                    <a:pt x="37951" y="49"/>
                    <a:pt x="37975" y="49"/>
                    <a:pt x="37988" y="49"/>
                  </a:cubicBezTo>
                  <a:lnTo>
                    <a:pt x="37988" y="49"/>
                  </a:lnTo>
                  <a:lnTo>
                    <a:pt x="37988" y="0"/>
                  </a:lnTo>
                  <a:cubicBezTo>
                    <a:pt x="37963" y="0"/>
                    <a:pt x="37926" y="12"/>
                    <a:pt x="37901" y="2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8"/>
            <p:cNvSpPr/>
            <p:nvPr/>
          </p:nvSpPr>
          <p:spPr>
            <a:xfrm>
              <a:off x="2014000" y="4240400"/>
              <a:ext cx="2605075" cy="596700"/>
            </a:xfrm>
            <a:custGeom>
              <a:rect b="b" l="l" r="r" t="t"/>
              <a:pathLst>
                <a:path extrusionOk="0" h="23868" w="104203">
                  <a:moveTo>
                    <a:pt x="50814" y="1812"/>
                  </a:moveTo>
                  <a:cubicBezTo>
                    <a:pt x="49840" y="2108"/>
                    <a:pt x="48891" y="2490"/>
                    <a:pt x="48017" y="2921"/>
                  </a:cubicBezTo>
                  <a:lnTo>
                    <a:pt x="48017" y="2921"/>
                  </a:lnTo>
                  <a:cubicBezTo>
                    <a:pt x="43716" y="5028"/>
                    <a:pt x="40919" y="8306"/>
                    <a:pt x="38221" y="11472"/>
                  </a:cubicBezTo>
                  <a:lnTo>
                    <a:pt x="38221" y="11472"/>
                  </a:lnTo>
                  <a:cubicBezTo>
                    <a:pt x="37617" y="12174"/>
                    <a:pt x="37001" y="12901"/>
                    <a:pt x="36373" y="13604"/>
                  </a:cubicBezTo>
                  <a:lnTo>
                    <a:pt x="36373" y="13604"/>
                  </a:lnTo>
                  <a:cubicBezTo>
                    <a:pt x="35128" y="15008"/>
                    <a:pt x="33983" y="16117"/>
                    <a:pt x="32763" y="17103"/>
                  </a:cubicBezTo>
                  <a:lnTo>
                    <a:pt x="32763" y="17103"/>
                  </a:lnTo>
                  <a:cubicBezTo>
                    <a:pt x="30138" y="19222"/>
                    <a:pt x="27046" y="20836"/>
                    <a:pt x="23583" y="21884"/>
                  </a:cubicBezTo>
                  <a:lnTo>
                    <a:pt x="23583" y="21884"/>
                  </a:lnTo>
                  <a:cubicBezTo>
                    <a:pt x="18704" y="23362"/>
                    <a:pt x="13073" y="23831"/>
                    <a:pt x="6370" y="23301"/>
                  </a:cubicBezTo>
                  <a:lnTo>
                    <a:pt x="6370" y="23301"/>
                  </a:lnTo>
                  <a:cubicBezTo>
                    <a:pt x="4547" y="23165"/>
                    <a:pt x="2662" y="22956"/>
                    <a:pt x="616" y="22685"/>
                  </a:cubicBezTo>
                  <a:lnTo>
                    <a:pt x="616" y="22685"/>
                  </a:lnTo>
                  <a:cubicBezTo>
                    <a:pt x="419" y="22648"/>
                    <a:pt x="210" y="22623"/>
                    <a:pt x="0" y="22586"/>
                  </a:cubicBezTo>
                  <a:lnTo>
                    <a:pt x="0" y="22586"/>
                  </a:lnTo>
                  <a:lnTo>
                    <a:pt x="0" y="22635"/>
                  </a:lnTo>
                  <a:cubicBezTo>
                    <a:pt x="197" y="22660"/>
                    <a:pt x="407" y="22697"/>
                    <a:pt x="604" y="22722"/>
                  </a:cubicBezTo>
                  <a:lnTo>
                    <a:pt x="604" y="22722"/>
                  </a:lnTo>
                  <a:cubicBezTo>
                    <a:pt x="2649" y="23005"/>
                    <a:pt x="4534" y="23202"/>
                    <a:pt x="6358" y="23350"/>
                  </a:cubicBezTo>
                  <a:lnTo>
                    <a:pt x="6358" y="23350"/>
                  </a:lnTo>
                  <a:cubicBezTo>
                    <a:pt x="13073" y="23867"/>
                    <a:pt x="18716" y="23399"/>
                    <a:pt x="23620" y="21921"/>
                  </a:cubicBezTo>
                  <a:lnTo>
                    <a:pt x="23620" y="21921"/>
                  </a:lnTo>
                  <a:cubicBezTo>
                    <a:pt x="27083" y="20861"/>
                    <a:pt x="30188" y="19259"/>
                    <a:pt x="32812" y="17128"/>
                  </a:cubicBezTo>
                  <a:lnTo>
                    <a:pt x="32812" y="17128"/>
                  </a:lnTo>
                  <a:cubicBezTo>
                    <a:pt x="34032" y="16142"/>
                    <a:pt x="35178" y="15033"/>
                    <a:pt x="36434" y="13628"/>
                  </a:cubicBezTo>
                  <a:lnTo>
                    <a:pt x="36434" y="13628"/>
                  </a:lnTo>
                  <a:cubicBezTo>
                    <a:pt x="37051" y="12926"/>
                    <a:pt x="37679" y="12199"/>
                    <a:pt x="38270" y="11497"/>
                  </a:cubicBezTo>
                  <a:lnTo>
                    <a:pt x="38270" y="11497"/>
                  </a:lnTo>
                  <a:cubicBezTo>
                    <a:pt x="40981" y="8330"/>
                    <a:pt x="43766" y="5053"/>
                    <a:pt x="48054" y="2946"/>
                  </a:cubicBezTo>
                  <a:lnTo>
                    <a:pt x="48054" y="2946"/>
                  </a:lnTo>
                  <a:cubicBezTo>
                    <a:pt x="48928" y="2527"/>
                    <a:pt x="49877" y="2145"/>
                    <a:pt x="50851" y="1849"/>
                  </a:cubicBezTo>
                  <a:lnTo>
                    <a:pt x="50851" y="1849"/>
                  </a:lnTo>
                  <a:cubicBezTo>
                    <a:pt x="56691" y="1"/>
                    <a:pt x="64096" y="235"/>
                    <a:pt x="71686" y="2527"/>
                  </a:cubicBezTo>
                  <a:lnTo>
                    <a:pt x="71686" y="2527"/>
                  </a:lnTo>
                  <a:cubicBezTo>
                    <a:pt x="78722" y="4646"/>
                    <a:pt x="85326" y="8367"/>
                    <a:pt x="90279" y="13012"/>
                  </a:cubicBezTo>
                  <a:lnTo>
                    <a:pt x="90279" y="13012"/>
                  </a:lnTo>
                  <a:cubicBezTo>
                    <a:pt x="91326" y="13986"/>
                    <a:pt x="92349" y="15045"/>
                    <a:pt x="93347" y="16056"/>
                  </a:cubicBezTo>
                  <a:lnTo>
                    <a:pt x="93347" y="16056"/>
                  </a:lnTo>
                  <a:cubicBezTo>
                    <a:pt x="93544" y="16253"/>
                    <a:pt x="93729" y="16438"/>
                    <a:pt x="93926" y="16635"/>
                  </a:cubicBezTo>
                  <a:lnTo>
                    <a:pt x="93926" y="16635"/>
                  </a:lnTo>
                  <a:cubicBezTo>
                    <a:pt x="96575" y="19333"/>
                    <a:pt x="99643" y="22007"/>
                    <a:pt x="104067" y="23609"/>
                  </a:cubicBezTo>
                  <a:lnTo>
                    <a:pt x="104067" y="23609"/>
                  </a:lnTo>
                  <a:lnTo>
                    <a:pt x="104202" y="23609"/>
                  </a:lnTo>
                  <a:cubicBezTo>
                    <a:pt x="99742" y="22007"/>
                    <a:pt x="96649" y="19321"/>
                    <a:pt x="93975" y="16610"/>
                  </a:cubicBezTo>
                  <a:lnTo>
                    <a:pt x="93975" y="16610"/>
                  </a:lnTo>
                  <a:cubicBezTo>
                    <a:pt x="93791" y="16425"/>
                    <a:pt x="93593" y="16228"/>
                    <a:pt x="93409" y="16031"/>
                  </a:cubicBezTo>
                  <a:lnTo>
                    <a:pt x="93409" y="16031"/>
                  </a:lnTo>
                  <a:cubicBezTo>
                    <a:pt x="92411" y="15021"/>
                    <a:pt x="91376" y="13973"/>
                    <a:pt x="90328" y="12988"/>
                  </a:cubicBezTo>
                  <a:lnTo>
                    <a:pt x="90328" y="12988"/>
                  </a:lnTo>
                  <a:cubicBezTo>
                    <a:pt x="85375" y="8343"/>
                    <a:pt x="78758" y="4609"/>
                    <a:pt x="71711" y="2490"/>
                  </a:cubicBezTo>
                  <a:lnTo>
                    <a:pt x="71711" y="2490"/>
                  </a:lnTo>
                  <a:cubicBezTo>
                    <a:pt x="68150" y="1418"/>
                    <a:pt x="64638" y="777"/>
                    <a:pt x="61274" y="605"/>
                  </a:cubicBezTo>
                  <a:lnTo>
                    <a:pt x="61274" y="605"/>
                  </a:lnTo>
                  <a:cubicBezTo>
                    <a:pt x="60646" y="580"/>
                    <a:pt x="60030" y="568"/>
                    <a:pt x="59426" y="568"/>
                  </a:cubicBezTo>
                  <a:lnTo>
                    <a:pt x="59426" y="568"/>
                  </a:lnTo>
                  <a:cubicBezTo>
                    <a:pt x="56321" y="568"/>
                    <a:pt x="53438" y="974"/>
                    <a:pt x="50814" y="181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8"/>
            <p:cNvSpPr/>
            <p:nvPr/>
          </p:nvSpPr>
          <p:spPr>
            <a:xfrm>
              <a:off x="4933550" y="4464975"/>
              <a:ext cx="930900" cy="365650"/>
            </a:xfrm>
            <a:custGeom>
              <a:rect b="b" l="l" r="r" t="t"/>
              <a:pathLst>
                <a:path extrusionOk="0" h="14626" w="37236">
                  <a:moveTo>
                    <a:pt x="33342" y="2206"/>
                  </a:moveTo>
                  <a:cubicBezTo>
                    <a:pt x="32159" y="2933"/>
                    <a:pt x="30939" y="3684"/>
                    <a:pt x="29609" y="4350"/>
                  </a:cubicBezTo>
                  <a:lnTo>
                    <a:pt x="29609" y="4350"/>
                  </a:lnTo>
                  <a:cubicBezTo>
                    <a:pt x="27723" y="3573"/>
                    <a:pt x="25161" y="2711"/>
                    <a:pt x="21969" y="2797"/>
                  </a:cubicBezTo>
                  <a:lnTo>
                    <a:pt x="21969" y="2797"/>
                  </a:lnTo>
                  <a:cubicBezTo>
                    <a:pt x="19875" y="2859"/>
                    <a:pt x="17682" y="3364"/>
                    <a:pt x="15451" y="4300"/>
                  </a:cubicBezTo>
                  <a:lnTo>
                    <a:pt x="15451" y="4300"/>
                  </a:lnTo>
                  <a:cubicBezTo>
                    <a:pt x="13591" y="5089"/>
                    <a:pt x="11706" y="6173"/>
                    <a:pt x="10030" y="7442"/>
                  </a:cubicBezTo>
                  <a:lnTo>
                    <a:pt x="10030" y="7442"/>
                  </a:lnTo>
                  <a:cubicBezTo>
                    <a:pt x="9032" y="8194"/>
                    <a:pt x="8095" y="8970"/>
                    <a:pt x="7196" y="9722"/>
                  </a:cubicBezTo>
                  <a:lnTo>
                    <a:pt x="7196" y="9722"/>
                  </a:lnTo>
                  <a:cubicBezTo>
                    <a:pt x="5212" y="11373"/>
                    <a:pt x="3352" y="12938"/>
                    <a:pt x="875" y="14207"/>
                  </a:cubicBezTo>
                  <a:lnTo>
                    <a:pt x="875" y="14207"/>
                  </a:lnTo>
                  <a:cubicBezTo>
                    <a:pt x="592" y="14355"/>
                    <a:pt x="296" y="14490"/>
                    <a:pt x="0" y="14626"/>
                  </a:cubicBezTo>
                  <a:lnTo>
                    <a:pt x="0" y="14626"/>
                  </a:lnTo>
                  <a:lnTo>
                    <a:pt x="111" y="14626"/>
                  </a:lnTo>
                  <a:cubicBezTo>
                    <a:pt x="382" y="14503"/>
                    <a:pt x="653" y="14379"/>
                    <a:pt x="912" y="14244"/>
                  </a:cubicBezTo>
                  <a:lnTo>
                    <a:pt x="912" y="14244"/>
                  </a:lnTo>
                  <a:cubicBezTo>
                    <a:pt x="3389" y="12962"/>
                    <a:pt x="5262" y="11410"/>
                    <a:pt x="7245" y="9746"/>
                  </a:cubicBezTo>
                  <a:lnTo>
                    <a:pt x="7245" y="9746"/>
                  </a:lnTo>
                  <a:cubicBezTo>
                    <a:pt x="8145" y="8995"/>
                    <a:pt x="9081" y="8219"/>
                    <a:pt x="10079" y="7467"/>
                  </a:cubicBezTo>
                  <a:lnTo>
                    <a:pt x="10079" y="7467"/>
                  </a:lnTo>
                  <a:cubicBezTo>
                    <a:pt x="12272" y="5804"/>
                    <a:pt x="16757" y="2994"/>
                    <a:pt x="21969" y="2846"/>
                  </a:cubicBezTo>
                  <a:lnTo>
                    <a:pt x="21969" y="2846"/>
                  </a:lnTo>
                  <a:cubicBezTo>
                    <a:pt x="25161" y="2748"/>
                    <a:pt x="27723" y="3623"/>
                    <a:pt x="29596" y="4399"/>
                  </a:cubicBezTo>
                  <a:lnTo>
                    <a:pt x="29596" y="4399"/>
                  </a:lnTo>
                  <a:lnTo>
                    <a:pt x="29609" y="4399"/>
                  </a:lnTo>
                  <a:lnTo>
                    <a:pt x="29633" y="4387"/>
                  </a:lnTo>
                  <a:cubicBezTo>
                    <a:pt x="30964" y="3721"/>
                    <a:pt x="32196" y="2970"/>
                    <a:pt x="33391" y="2230"/>
                  </a:cubicBezTo>
                  <a:lnTo>
                    <a:pt x="33391" y="2230"/>
                  </a:lnTo>
                  <a:cubicBezTo>
                    <a:pt x="34611" y="1491"/>
                    <a:pt x="35856" y="727"/>
                    <a:pt x="37236" y="50"/>
                  </a:cubicBezTo>
                  <a:lnTo>
                    <a:pt x="37236" y="50"/>
                  </a:lnTo>
                  <a:lnTo>
                    <a:pt x="37236" y="0"/>
                  </a:lnTo>
                  <a:cubicBezTo>
                    <a:pt x="35843" y="690"/>
                    <a:pt x="34574" y="1454"/>
                    <a:pt x="33342" y="22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8"/>
            <p:cNvSpPr/>
            <p:nvPr/>
          </p:nvSpPr>
          <p:spPr>
            <a:xfrm>
              <a:off x="2014000" y="4211150"/>
              <a:ext cx="2546850" cy="619475"/>
            </a:xfrm>
            <a:custGeom>
              <a:rect b="b" l="l" r="r" t="t"/>
              <a:pathLst>
                <a:path extrusionOk="0" h="24779" w="101874">
                  <a:moveTo>
                    <a:pt x="50506" y="2058"/>
                  </a:moveTo>
                  <a:cubicBezTo>
                    <a:pt x="49507" y="2341"/>
                    <a:pt x="48534" y="2686"/>
                    <a:pt x="47610" y="3093"/>
                  </a:cubicBezTo>
                  <a:lnTo>
                    <a:pt x="47610" y="3093"/>
                  </a:lnTo>
                  <a:cubicBezTo>
                    <a:pt x="43076" y="5138"/>
                    <a:pt x="40057" y="8490"/>
                    <a:pt x="37137" y="11730"/>
                  </a:cubicBezTo>
                  <a:lnTo>
                    <a:pt x="37137" y="11730"/>
                  </a:lnTo>
                  <a:cubicBezTo>
                    <a:pt x="36570" y="12359"/>
                    <a:pt x="35979" y="13012"/>
                    <a:pt x="35399" y="13640"/>
                  </a:cubicBezTo>
                  <a:lnTo>
                    <a:pt x="35399" y="13640"/>
                  </a:lnTo>
                  <a:cubicBezTo>
                    <a:pt x="34081" y="15045"/>
                    <a:pt x="32898" y="16154"/>
                    <a:pt x="31641" y="17127"/>
                  </a:cubicBezTo>
                  <a:lnTo>
                    <a:pt x="31641" y="17127"/>
                  </a:lnTo>
                  <a:cubicBezTo>
                    <a:pt x="28906" y="19271"/>
                    <a:pt x="25752" y="20848"/>
                    <a:pt x="22253" y="21834"/>
                  </a:cubicBezTo>
                  <a:lnTo>
                    <a:pt x="22253" y="21834"/>
                  </a:lnTo>
                  <a:cubicBezTo>
                    <a:pt x="17361" y="23214"/>
                    <a:pt x="11668" y="23534"/>
                    <a:pt x="4855" y="22807"/>
                  </a:cubicBezTo>
                  <a:lnTo>
                    <a:pt x="4855" y="22807"/>
                  </a:lnTo>
                  <a:cubicBezTo>
                    <a:pt x="3315" y="22647"/>
                    <a:pt x="1725" y="22438"/>
                    <a:pt x="0" y="22179"/>
                  </a:cubicBezTo>
                  <a:lnTo>
                    <a:pt x="0" y="22179"/>
                  </a:lnTo>
                  <a:lnTo>
                    <a:pt x="0" y="22216"/>
                  </a:lnTo>
                  <a:cubicBezTo>
                    <a:pt x="1713" y="22487"/>
                    <a:pt x="3315" y="22684"/>
                    <a:pt x="4842" y="22857"/>
                  </a:cubicBezTo>
                  <a:lnTo>
                    <a:pt x="4842" y="22857"/>
                  </a:lnTo>
                  <a:cubicBezTo>
                    <a:pt x="11668" y="23571"/>
                    <a:pt x="17373" y="23251"/>
                    <a:pt x="22277" y="21871"/>
                  </a:cubicBezTo>
                  <a:lnTo>
                    <a:pt x="22277" y="21871"/>
                  </a:lnTo>
                  <a:cubicBezTo>
                    <a:pt x="25776" y="20885"/>
                    <a:pt x="28955" y="19296"/>
                    <a:pt x="31691" y="17152"/>
                  </a:cubicBezTo>
                  <a:lnTo>
                    <a:pt x="31691" y="17152"/>
                  </a:lnTo>
                  <a:cubicBezTo>
                    <a:pt x="32948" y="16178"/>
                    <a:pt x="34143" y="15069"/>
                    <a:pt x="35449" y="13652"/>
                  </a:cubicBezTo>
                  <a:lnTo>
                    <a:pt x="35449" y="13652"/>
                  </a:lnTo>
                  <a:cubicBezTo>
                    <a:pt x="36040" y="13024"/>
                    <a:pt x="36619" y="12383"/>
                    <a:pt x="37186" y="11755"/>
                  </a:cubicBezTo>
                  <a:lnTo>
                    <a:pt x="37186" y="11755"/>
                  </a:lnTo>
                  <a:cubicBezTo>
                    <a:pt x="40106" y="8514"/>
                    <a:pt x="43125" y="5163"/>
                    <a:pt x="47647" y="3130"/>
                  </a:cubicBezTo>
                  <a:lnTo>
                    <a:pt x="47647" y="3130"/>
                  </a:lnTo>
                  <a:cubicBezTo>
                    <a:pt x="48571" y="2723"/>
                    <a:pt x="49532" y="2378"/>
                    <a:pt x="50530" y="2095"/>
                  </a:cubicBezTo>
                  <a:lnTo>
                    <a:pt x="50530" y="2095"/>
                  </a:lnTo>
                  <a:cubicBezTo>
                    <a:pt x="58059" y="0"/>
                    <a:pt x="65994" y="1750"/>
                    <a:pt x="71329" y="3586"/>
                  </a:cubicBezTo>
                  <a:lnTo>
                    <a:pt x="71329" y="3586"/>
                  </a:lnTo>
                  <a:cubicBezTo>
                    <a:pt x="78179" y="5952"/>
                    <a:pt x="84574" y="9808"/>
                    <a:pt x="89355" y="14441"/>
                  </a:cubicBezTo>
                  <a:lnTo>
                    <a:pt x="89355" y="14441"/>
                  </a:lnTo>
                  <a:cubicBezTo>
                    <a:pt x="90439" y="15488"/>
                    <a:pt x="91486" y="16597"/>
                    <a:pt x="92509" y="17682"/>
                  </a:cubicBezTo>
                  <a:lnTo>
                    <a:pt x="92509" y="17682"/>
                  </a:lnTo>
                  <a:lnTo>
                    <a:pt x="92916" y="18113"/>
                  </a:lnTo>
                  <a:cubicBezTo>
                    <a:pt x="95294" y="20602"/>
                    <a:pt x="98004" y="23103"/>
                    <a:pt x="101763" y="24779"/>
                  </a:cubicBezTo>
                  <a:lnTo>
                    <a:pt x="101763" y="24779"/>
                  </a:lnTo>
                  <a:lnTo>
                    <a:pt x="101873" y="24779"/>
                  </a:lnTo>
                  <a:cubicBezTo>
                    <a:pt x="98091" y="23103"/>
                    <a:pt x="95355" y="20602"/>
                    <a:pt x="92965" y="18088"/>
                  </a:cubicBezTo>
                  <a:lnTo>
                    <a:pt x="92965" y="18088"/>
                  </a:lnTo>
                  <a:lnTo>
                    <a:pt x="92558" y="17657"/>
                  </a:lnTo>
                  <a:cubicBezTo>
                    <a:pt x="91536" y="16585"/>
                    <a:pt x="90488" y="15464"/>
                    <a:pt x="89416" y="14416"/>
                  </a:cubicBezTo>
                  <a:lnTo>
                    <a:pt x="89416" y="14416"/>
                  </a:lnTo>
                  <a:cubicBezTo>
                    <a:pt x="84623" y="9771"/>
                    <a:pt x="78216" y="5915"/>
                    <a:pt x="71353" y="3549"/>
                  </a:cubicBezTo>
                  <a:lnTo>
                    <a:pt x="71353" y="3549"/>
                  </a:lnTo>
                  <a:cubicBezTo>
                    <a:pt x="67743" y="2304"/>
                    <a:pt x="62938" y="1109"/>
                    <a:pt x="57874" y="1109"/>
                  </a:cubicBezTo>
                  <a:lnTo>
                    <a:pt x="57874" y="1109"/>
                  </a:lnTo>
                  <a:cubicBezTo>
                    <a:pt x="55446" y="1109"/>
                    <a:pt x="52957" y="1380"/>
                    <a:pt x="50506" y="205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8"/>
            <p:cNvSpPr/>
            <p:nvPr/>
          </p:nvSpPr>
          <p:spPr>
            <a:xfrm>
              <a:off x="4947725" y="4495775"/>
              <a:ext cx="916725" cy="334850"/>
            </a:xfrm>
            <a:custGeom>
              <a:rect b="b" l="l" r="r" t="t"/>
              <a:pathLst>
                <a:path extrusionOk="0" h="13394" w="36669">
                  <a:moveTo>
                    <a:pt x="35252" y="777"/>
                  </a:moveTo>
                  <a:cubicBezTo>
                    <a:pt x="34143" y="1380"/>
                    <a:pt x="32997" y="2009"/>
                    <a:pt x="31752" y="2576"/>
                  </a:cubicBezTo>
                  <a:lnTo>
                    <a:pt x="31752" y="2576"/>
                  </a:lnTo>
                  <a:cubicBezTo>
                    <a:pt x="29867" y="1676"/>
                    <a:pt x="26947" y="481"/>
                    <a:pt x="23349" y="481"/>
                  </a:cubicBezTo>
                  <a:lnTo>
                    <a:pt x="23349" y="481"/>
                  </a:lnTo>
                  <a:cubicBezTo>
                    <a:pt x="23324" y="481"/>
                    <a:pt x="23300" y="481"/>
                    <a:pt x="23288" y="481"/>
                  </a:cubicBezTo>
                  <a:lnTo>
                    <a:pt x="23288" y="481"/>
                  </a:lnTo>
                  <a:cubicBezTo>
                    <a:pt x="17176" y="506"/>
                    <a:pt x="12038" y="4029"/>
                    <a:pt x="10116" y="5545"/>
                  </a:cubicBezTo>
                  <a:lnTo>
                    <a:pt x="10116" y="5545"/>
                  </a:lnTo>
                  <a:cubicBezTo>
                    <a:pt x="9007" y="6420"/>
                    <a:pt x="7972" y="7344"/>
                    <a:pt x="6962" y="8231"/>
                  </a:cubicBezTo>
                  <a:lnTo>
                    <a:pt x="6962" y="8231"/>
                  </a:lnTo>
                  <a:cubicBezTo>
                    <a:pt x="4904" y="10067"/>
                    <a:pt x="2945" y="11792"/>
                    <a:pt x="333" y="13221"/>
                  </a:cubicBezTo>
                  <a:lnTo>
                    <a:pt x="333" y="13221"/>
                  </a:lnTo>
                  <a:cubicBezTo>
                    <a:pt x="222" y="13283"/>
                    <a:pt x="111" y="13332"/>
                    <a:pt x="0" y="13394"/>
                  </a:cubicBezTo>
                  <a:lnTo>
                    <a:pt x="0" y="13394"/>
                  </a:lnTo>
                  <a:lnTo>
                    <a:pt x="99" y="13394"/>
                  </a:lnTo>
                  <a:cubicBezTo>
                    <a:pt x="197" y="13344"/>
                    <a:pt x="283" y="13307"/>
                    <a:pt x="370" y="13258"/>
                  </a:cubicBezTo>
                  <a:lnTo>
                    <a:pt x="370" y="13258"/>
                  </a:lnTo>
                  <a:cubicBezTo>
                    <a:pt x="2994" y="11829"/>
                    <a:pt x="4953" y="10092"/>
                    <a:pt x="7011" y="8256"/>
                  </a:cubicBezTo>
                  <a:lnTo>
                    <a:pt x="7011" y="8256"/>
                  </a:lnTo>
                  <a:cubicBezTo>
                    <a:pt x="8021" y="7369"/>
                    <a:pt x="9056" y="6444"/>
                    <a:pt x="10165" y="5570"/>
                  </a:cubicBezTo>
                  <a:lnTo>
                    <a:pt x="10165" y="5570"/>
                  </a:lnTo>
                  <a:cubicBezTo>
                    <a:pt x="12087" y="4066"/>
                    <a:pt x="17201" y="542"/>
                    <a:pt x="23288" y="518"/>
                  </a:cubicBezTo>
                  <a:lnTo>
                    <a:pt x="23288" y="518"/>
                  </a:lnTo>
                  <a:cubicBezTo>
                    <a:pt x="26922" y="506"/>
                    <a:pt x="29843" y="1713"/>
                    <a:pt x="31728" y="2612"/>
                  </a:cubicBezTo>
                  <a:lnTo>
                    <a:pt x="31728" y="2612"/>
                  </a:lnTo>
                  <a:lnTo>
                    <a:pt x="31752" y="2625"/>
                  </a:lnTo>
                  <a:lnTo>
                    <a:pt x="31765" y="2625"/>
                  </a:lnTo>
                  <a:cubicBezTo>
                    <a:pt x="33021" y="2046"/>
                    <a:pt x="34180" y="1417"/>
                    <a:pt x="35301" y="801"/>
                  </a:cubicBezTo>
                  <a:lnTo>
                    <a:pt x="35301" y="801"/>
                  </a:lnTo>
                  <a:cubicBezTo>
                    <a:pt x="35744" y="555"/>
                    <a:pt x="36200" y="308"/>
                    <a:pt x="36669" y="62"/>
                  </a:cubicBezTo>
                  <a:lnTo>
                    <a:pt x="36669" y="62"/>
                  </a:lnTo>
                  <a:lnTo>
                    <a:pt x="36669" y="0"/>
                  </a:lnTo>
                  <a:cubicBezTo>
                    <a:pt x="36188" y="259"/>
                    <a:pt x="35720" y="518"/>
                    <a:pt x="35252" y="7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8"/>
            <p:cNvSpPr/>
            <p:nvPr/>
          </p:nvSpPr>
          <p:spPr>
            <a:xfrm>
              <a:off x="2014000" y="4204050"/>
              <a:ext cx="2493875" cy="626575"/>
            </a:xfrm>
            <a:custGeom>
              <a:rect b="b" l="l" r="r" t="t"/>
              <a:pathLst>
                <a:path extrusionOk="0" h="25063" w="99755">
                  <a:moveTo>
                    <a:pt x="50210" y="1430"/>
                  </a:moveTo>
                  <a:cubicBezTo>
                    <a:pt x="49175" y="1677"/>
                    <a:pt x="48164" y="2009"/>
                    <a:pt x="47216" y="2391"/>
                  </a:cubicBezTo>
                  <a:lnTo>
                    <a:pt x="47216" y="2391"/>
                  </a:lnTo>
                  <a:cubicBezTo>
                    <a:pt x="42423" y="4363"/>
                    <a:pt x="39182" y="7788"/>
                    <a:pt x="36028" y="11090"/>
                  </a:cubicBezTo>
                  <a:lnTo>
                    <a:pt x="36028" y="11090"/>
                  </a:lnTo>
                  <a:cubicBezTo>
                    <a:pt x="35498" y="11645"/>
                    <a:pt x="34956" y="12224"/>
                    <a:pt x="34414" y="12778"/>
                  </a:cubicBezTo>
                  <a:lnTo>
                    <a:pt x="34414" y="12778"/>
                  </a:lnTo>
                  <a:cubicBezTo>
                    <a:pt x="33046" y="14183"/>
                    <a:pt x="31814" y="15292"/>
                    <a:pt x="30533" y="16265"/>
                  </a:cubicBezTo>
                  <a:lnTo>
                    <a:pt x="30533" y="16265"/>
                  </a:lnTo>
                  <a:cubicBezTo>
                    <a:pt x="27674" y="18421"/>
                    <a:pt x="24446" y="19986"/>
                    <a:pt x="20922" y="20910"/>
                  </a:cubicBezTo>
                  <a:lnTo>
                    <a:pt x="20922" y="20910"/>
                  </a:lnTo>
                  <a:cubicBezTo>
                    <a:pt x="15944" y="22204"/>
                    <a:pt x="10350" y="22364"/>
                    <a:pt x="3339" y="21428"/>
                  </a:cubicBezTo>
                  <a:lnTo>
                    <a:pt x="3339" y="21428"/>
                  </a:lnTo>
                  <a:cubicBezTo>
                    <a:pt x="2280" y="21292"/>
                    <a:pt x="1171" y="21120"/>
                    <a:pt x="0" y="20923"/>
                  </a:cubicBezTo>
                  <a:lnTo>
                    <a:pt x="0" y="20923"/>
                  </a:lnTo>
                  <a:lnTo>
                    <a:pt x="0" y="20972"/>
                  </a:lnTo>
                  <a:cubicBezTo>
                    <a:pt x="1171" y="21169"/>
                    <a:pt x="2267" y="21329"/>
                    <a:pt x="3327" y="21477"/>
                  </a:cubicBezTo>
                  <a:lnTo>
                    <a:pt x="3327" y="21477"/>
                  </a:lnTo>
                  <a:cubicBezTo>
                    <a:pt x="6592" y="21908"/>
                    <a:pt x="9500" y="22106"/>
                    <a:pt x="12223" y="22056"/>
                  </a:cubicBezTo>
                  <a:lnTo>
                    <a:pt x="12223" y="22056"/>
                  </a:lnTo>
                  <a:cubicBezTo>
                    <a:pt x="15402" y="22007"/>
                    <a:pt x="18248" y="21650"/>
                    <a:pt x="20946" y="20947"/>
                  </a:cubicBezTo>
                  <a:lnTo>
                    <a:pt x="20946" y="20947"/>
                  </a:lnTo>
                  <a:cubicBezTo>
                    <a:pt x="24470" y="20023"/>
                    <a:pt x="27723" y="18446"/>
                    <a:pt x="30582" y="16290"/>
                  </a:cubicBezTo>
                  <a:lnTo>
                    <a:pt x="30582" y="16290"/>
                  </a:lnTo>
                  <a:cubicBezTo>
                    <a:pt x="31863" y="15316"/>
                    <a:pt x="33095" y="14208"/>
                    <a:pt x="34463" y="12803"/>
                  </a:cubicBezTo>
                  <a:lnTo>
                    <a:pt x="34463" y="12803"/>
                  </a:lnTo>
                  <a:cubicBezTo>
                    <a:pt x="35005" y="12248"/>
                    <a:pt x="35560" y="11669"/>
                    <a:pt x="36089" y="11115"/>
                  </a:cubicBezTo>
                  <a:lnTo>
                    <a:pt x="36089" y="11115"/>
                  </a:lnTo>
                  <a:cubicBezTo>
                    <a:pt x="39231" y="7813"/>
                    <a:pt x="42472" y="4400"/>
                    <a:pt x="47253" y="2428"/>
                  </a:cubicBezTo>
                  <a:lnTo>
                    <a:pt x="47253" y="2428"/>
                  </a:lnTo>
                  <a:cubicBezTo>
                    <a:pt x="48201" y="2046"/>
                    <a:pt x="49199" y="1714"/>
                    <a:pt x="50222" y="1467"/>
                  </a:cubicBezTo>
                  <a:lnTo>
                    <a:pt x="50222" y="1467"/>
                  </a:lnTo>
                  <a:cubicBezTo>
                    <a:pt x="56297" y="1"/>
                    <a:pt x="63270" y="765"/>
                    <a:pt x="70959" y="3771"/>
                  </a:cubicBezTo>
                  <a:lnTo>
                    <a:pt x="70959" y="3771"/>
                  </a:lnTo>
                  <a:cubicBezTo>
                    <a:pt x="77625" y="6371"/>
                    <a:pt x="83835" y="10351"/>
                    <a:pt x="88443" y="14996"/>
                  </a:cubicBezTo>
                  <a:lnTo>
                    <a:pt x="88443" y="14996"/>
                  </a:lnTo>
                  <a:cubicBezTo>
                    <a:pt x="89552" y="16117"/>
                    <a:pt x="90636" y="17313"/>
                    <a:pt x="91684" y="18458"/>
                  </a:cubicBezTo>
                  <a:lnTo>
                    <a:pt x="91684" y="18458"/>
                  </a:lnTo>
                  <a:lnTo>
                    <a:pt x="91905" y="18693"/>
                  </a:lnTo>
                  <a:cubicBezTo>
                    <a:pt x="94320" y="21342"/>
                    <a:pt x="96674" y="23498"/>
                    <a:pt x="99656" y="25063"/>
                  </a:cubicBezTo>
                  <a:lnTo>
                    <a:pt x="99656" y="25063"/>
                  </a:lnTo>
                  <a:lnTo>
                    <a:pt x="99754" y="25063"/>
                  </a:lnTo>
                  <a:cubicBezTo>
                    <a:pt x="96760" y="23498"/>
                    <a:pt x="94394" y="21329"/>
                    <a:pt x="91955" y="18668"/>
                  </a:cubicBezTo>
                  <a:lnTo>
                    <a:pt x="91955" y="18668"/>
                  </a:lnTo>
                  <a:lnTo>
                    <a:pt x="91745" y="18434"/>
                  </a:lnTo>
                  <a:cubicBezTo>
                    <a:pt x="90698" y="17288"/>
                    <a:pt x="89601" y="16093"/>
                    <a:pt x="88492" y="14971"/>
                  </a:cubicBezTo>
                  <a:lnTo>
                    <a:pt x="88492" y="14971"/>
                  </a:lnTo>
                  <a:cubicBezTo>
                    <a:pt x="86188" y="12655"/>
                    <a:pt x="83527" y="10523"/>
                    <a:pt x="80570" y="8614"/>
                  </a:cubicBezTo>
                  <a:lnTo>
                    <a:pt x="80570" y="8614"/>
                  </a:lnTo>
                  <a:cubicBezTo>
                    <a:pt x="77576" y="6692"/>
                    <a:pt x="74360" y="5040"/>
                    <a:pt x="70996" y="3734"/>
                  </a:cubicBezTo>
                  <a:lnTo>
                    <a:pt x="70996" y="3734"/>
                  </a:lnTo>
                  <a:cubicBezTo>
                    <a:pt x="67497" y="2367"/>
                    <a:pt x="64096" y="1455"/>
                    <a:pt x="60868" y="1011"/>
                  </a:cubicBezTo>
                  <a:lnTo>
                    <a:pt x="60868" y="1011"/>
                  </a:lnTo>
                  <a:cubicBezTo>
                    <a:pt x="59365" y="814"/>
                    <a:pt x="57898" y="716"/>
                    <a:pt x="56481" y="716"/>
                  </a:cubicBezTo>
                  <a:lnTo>
                    <a:pt x="56481" y="716"/>
                  </a:lnTo>
                  <a:cubicBezTo>
                    <a:pt x="54288" y="716"/>
                    <a:pt x="52181" y="950"/>
                    <a:pt x="50210" y="143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8"/>
            <p:cNvSpPr/>
            <p:nvPr/>
          </p:nvSpPr>
          <p:spPr>
            <a:xfrm>
              <a:off x="4959425" y="4480675"/>
              <a:ext cx="905025" cy="349950"/>
            </a:xfrm>
            <a:custGeom>
              <a:rect b="b" l="l" r="r" t="t"/>
              <a:pathLst>
                <a:path extrusionOk="0" h="13998" w="36201">
                  <a:moveTo>
                    <a:pt x="16745" y="1615"/>
                  </a:moveTo>
                  <a:cubicBezTo>
                    <a:pt x="14478" y="2563"/>
                    <a:pt x="12260" y="3894"/>
                    <a:pt x="10313" y="5484"/>
                  </a:cubicBezTo>
                  <a:lnTo>
                    <a:pt x="10313" y="5484"/>
                  </a:lnTo>
                  <a:cubicBezTo>
                    <a:pt x="9081" y="6482"/>
                    <a:pt x="7948" y="7541"/>
                    <a:pt x="6851" y="8564"/>
                  </a:cubicBezTo>
                  <a:lnTo>
                    <a:pt x="6851" y="8564"/>
                  </a:lnTo>
                  <a:cubicBezTo>
                    <a:pt x="4732" y="10560"/>
                    <a:pt x="2711" y="12433"/>
                    <a:pt x="0" y="13998"/>
                  </a:cubicBezTo>
                  <a:lnTo>
                    <a:pt x="0" y="13998"/>
                  </a:lnTo>
                  <a:lnTo>
                    <a:pt x="99" y="13998"/>
                  </a:lnTo>
                  <a:cubicBezTo>
                    <a:pt x="2797" y="12433"/>
                    <a:pt x="4880" y="10486"/>
                    <a:pt x="6900" y="8589"/>
                  </a:cubicBezTo>
                  <a:lnTo>
                    <a:pt x="6900" y="8589"/>
                  </a:lnTo>
                  <a:cubicBezTo>
                    <a:pt x="7997" y="7566"/>
                    <a:pt x="9130" y="6506"/>
                    <a:pt x="10363" y="5508"/>
                  </a:cubicBezTo>
                  <a:lnTo>
                    <a:pt x="10363" y="5508"/>
                  </a:lnTo>
                  <a:cubicBezTo>
                    <a:pt x="12396" y="3845"/>
                    <a:pt x="17780" y="38"/>
                    <a:pt x="24397" y="38"/>
                  </a:cubicBezTo>
                  <a:lnTo>
                    <a:pt x="24397" y="38"/>
                  </a:lnTo>
                  <a:cubicBezTo>
                    <a:pt x="24495" y="38"/>
                    <a:pt x="24594" y="38"/>
                    <a:pt x="24705" y="38"/>
                  </a:cubicBezTo>
                  <a:lnTo>
                    <a:pt x="24705" y="38"/>
                  </a:lnTo>
                  <a:cubicBezTo>
                    <a:pt x="28734" y="112"/>
                    <a:pt x="31925" y="1578"/>
                    <a:pt x="33970" y="2674"/>
                  </a:cubicBezTo>
                  <a:lnTo>
                    <a:pt x="33970" y="2674"/>
                  </a:lnTo>
                  <a:lnTo>
                    <a:pt x="33983" y="2687"/>
                  </a:lnTo>
                  <a:lnTo>
                    <a:pt x="34007" y="2687"/>
                  </a:lnTo>
                  <a:cubicBezTo>
                    <a:pt x="34771" y="2379"/>
                    <a:pt x="35498" y="2058"/>
                    <a:pt x="36201" y="1726"/>
                  </a:cubicBezTo>
                  <a:lnTo>
                    <a:pt x="36201" y="1726"/>
                  </a:lnTo>
                  <a:lnTo>
                    <a:pt x="36201" y="1676"/>
                  </a:lnTo>
                  <a:cubicBezTo>
                    <a:pt x="35486" y="2009"/>
                    <a:pt x="34759" y="2329"/>
                    <a:pt x="33995" y="2637"/>
                  </a:cubicBezTo>
                  <a:lnTo>
                    <a:pt x="33995" y="2637"/>
                  </a:lnTo>
                  <a:cubicBezTo>
                    <a:pt x="31937" y="1541"/>
                    <a:pt x="28746" y="62"/>
                    <a:pt x="24705" y="1"/>
                  </a:cubicBezTo>
                  <a:lnTo>
                    <a:pt x="24705" y="1"/>
                  </a:lnTo>
                  <a:cubicBezTo>
                    <a:pt x="24606" y="1"/>
                    <a:pt x="24495" y="1"/>
                    <a:pt x="24397" y="1"/>
                  </a:cubicBezTo>
                  <a:lnTo>
                    <a:pt x="24397" y="1"/>
                  </a:lnTo>
                  <a:cubicBezTo>
                    <a:pt x="21908" y="1"/>
                    <a:pt x="19345" y="543"/>
                    <a:pt x="16745" y="16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8"/>
            <p:cNvSpPr/>
            <p:nvPr/>
          </p:nvSpPr>
          <p:spPr>
            <a:xfrm>
              <a:off x="2014000" y="4185900"/>
              <a:ext cx="2446125" cy="644725"/>
            </a:xfrm>
            <a:custGeom>
              <a:rect b="b" l="l" r="r" t="t"/>
              <a:pathLst>
                <a:path extrusionOk="0" h="25789" w="97845">
                  <a:moveTo>
                    <a:pt x="49902" y="1244"/>
                  </a:moveTo>
                  <a:cubicBezTo>
                    <a:pt x="48842" y="1466"/>
                    <a:pt x="47807" y="1762"/>
                    <a:pt x="46821" y="2132"/>
                  </a:cubicBezTo>
                  <a:lnTo>
                    <a:pt x="46821" y="2132"/>
                  </a:lnTo>
                  <a:cubicBezTo>
                    <a:pt x="41770" y="4029"/>
                    <a:pt x="38295" y="7516"/>
                    <a:pt x="34919" y="10892"/>
                  </a:cubicBezTo>
                  <a:lnTo>
                    <a:pt x="34919" y="10892"/>
                  </a:lnTo>
                  <a:cubicBezTo>
                    <a:pt x="34426" y="11373"/>
                    <a:pt x="33933" y="11878"/>
                    <a:pt x="33428" y="12371"/>
                  </a:cubicBezTo>
                  <a:lnTo>
                    <a:pt x="33428" y="12371"/>
                  </a:lnTo>
                  <a:cubicBezTo>
                    <a:pt x="31999" y="13775"/>
                    <a:pt x="30730" y="14872"/>
                    <a:pt x="29411" y="15845"/>
                  </a:cubicBezTo>
                  <a:lnTo>
                    <a:pt x="29411" y="15845"/>
                  </a:lnTo>
                  <a:cubicBezTo>
                    <a:pt x="26442" y="18014"/>
                    <a:pt x="23140" y="19554"/>
                    <a:pt x="19579" y="20417"/>
                  </a:cubicBezTo>
                  <a:lnTo>
                    <a:pt x="19579" y="20417"/>
                  </a:lnTo>
                  <a:cubicBezTo>
                    <a:pt x="14589" y="21624"/>
                    <a:pt x="8945" y="21649"/>
                    <a:pt x="1824" y="20491"/>
                  </a:cubicBezTo>
                  <a:lnTo>
                    <a:pt x="1824" y="20491"/>
                  </a:lnTo>
                  <a:cubicBezTo>
                    <a:pt x="1232" y="20392"/>
                    <a:pt x="628" y="20293"/>
                    <a:pt x="0" y="20182"/>
                  </a:cubicBezTo>
                  <a:lnTo>
                    <a:pt x="0" y="20182"/>
                  </a:lnTo>
                  <a:lnTo>
                    <a:pt x="0" y="20219"/>
                  </a:lnTo>
                  <a:cubicBezTo>
                    <a:pt x="616" y="20330"/>
                    <a:pt x="1220" y="20441"/>
                    <a:pt x="1811" y="20540"/>
                  </a:cubicBezTo>
                  <a:lnTo>
                    <a:pt x="1811" y="20540"/>
                  </a:lnTo>
                  <a:cubicBezTo>
                    <a:pt x="8945" y="21686"/>
                    <a:pt x="14589" y="21661"/>
                    <a:pt x="19603" y="20454"/>
                  </a:cubicBezTo>
                  <a:lnTo>
                    <a:pt x="19603" y="20454"/>
                  </a:lnTo>
                  <a:cubicBezTo>
                    <a:pt x="23164" y="19591"/>
                    <a:pt x="26491" y="18051"/>
                    <a:pt x="29461" y="15870"/>
                  </a:cubicBezTo>
                  <a:lnTo>
                    <a:pt x="29461" y="15870"/>
                  </a:lnTo>
                  <a:cubicBezTo>
                    <a:pt x="30779" y="14909"/>
                    <a:pt x="32060" y="13800"/>
                    <a:pt x="33477" y="12395"/>
                  </a:cubicBezTo>
                  <a:lnTo>
                    <a:pt x="33477" y="12395"/>
                  </a:lnTo>
                  <a:cubicBezTo>
                    <a:pt x="33983" y="11903"/>
                    <a:pt x="34488" y="11397"/>
                    <a:pt x="34981" y="10917"/>
                  </a:cubicBezTo>
                  <a:lnTo>
                    <a:pt x="34981" y="10917"/>
                  </a:lnTo>
                  <a:cubicBezTo>
                    <a:pt x="38344" y="7541"/>
                    <a:pt x="41819" y="4054"/>
                    <a:pt x="46846" y="2169"/>
                  </a:cubicBezTo>
                  <a:lnTo>
                    <a:pt x="46846" y="2169"/>
                  </a:lnTo>
                  <a:cubicBezTo>
                    <a:pt x="47832" y="1799"/>
                    <a:pt x="48867" y="1503"/>
                    <a:pt x="49914" y="1281"/>
                  </a:cubicBezTo>
                  <a:lnTo>
                    <a:pt x="49914" y="1281"/>
                  </a:lnTo>
                  <a:cubicBezTo>
                    <a:pt x="56025" y="0"/>
                    <a:pt x="62987" y="1047"/>
                    <a:pt x="70589" y="4386"/>
                  </a:cubicBezTo>
                  <a:lnTo>
                    <a:pt x="70589" y="4386"/>
                  </a:lnTo>
                  <a:cubicBezTo>
                    <a:pt x="77157" y="7270"/>
                    <a:pt x="83009" y="11274"/>
                    <a:pt x="87519" y="15981"/>
                  </a:cubicBezTo>
                  <a:lnTo>
                    <a:pt x="87519" y="15981"/>
                  </a:lnTo>
                  <a:cubicBezTo>
                    <a:pt x="88677" y="17201"/>
                    <a:pt x="89798" y="18482"/>
                    <a:pt x="90895" y="19727"/>
                  </a:cubicBezTo>
                  <a:lnTo>
                    <a:pt x="90895" y="19727"/>
                  </a:lnTo>
                  <a:cubicBezTo>
                    <a:pt x="92719" y="21797"/>
                    <a:pt x="94850" y="24039"/>
                    <a:pt x="97746" y="25789"/>
                  </a:cubicBezTo>
                  <a:lnTo>
                    <a:pt x="97746" y="25789"/>
                  </a:lnTo>
                  <a:lnTo>
                    <a:pt x="97844" y="25789"/>
                  </a:lnTo>
                  <a:cubicBezTo>
                    <a:pt x="94924" y="24039"/>
                    <a:pt x="92780" y="21784"/>
                    <a:pt x="90944" y="19702"/>
                  </a:cubicBezTo>
                  <a:lnTo>
                    <a:pt x="90944" y="19702"/>
                  </a:lnTo>
                  <a:cubicBezTo>
                    <a:pt x="89860" y="18457"/>
                    <a:pt x="88739" y="17176"/>
                    <a:pt x="87581" y="15969"/>
                  </a:cubicBezTo>
                  <a:lnTo>
                    <a:pt x="87581" y="15969"/>
                  </a:lnTo>
                  <a:cubicBezTo>
                    <a:pt x="83059" y="11249"/>
                    <a:pt x="77194" y="7233"/>
                    <a:pt x="70626" y="4349"/>
                  </a:cubicBezTo>
                  <a:lnTo>
                    <a:pt x="70626" y="4349"/>
                  </a:lnTo>
                  <a:cubicBezTo>
                    <a:pt x="65106" y="1934"/>
                    <a:pt x="59931" y="715"/>
                    <a:pt x="55163" y="715"/>
                  </a:cubicBezTo>
                  <a:lnTo>
                    <a:pt x="55163" y="715"/>
                  </a:lnTo>
                  <a:cubicBezTo>
                    <a:pt x="53352" y="715"/>
                    <a:pt x="51590" y="887"/>
                    <a:pt x="49902" y="12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8"/>
            <p:cNvSpPr/>
            <p:nvPr/>
          </p:nvSpPr>
          <p:spPr>
            <a:xfrm>
              <a:off x="4969900" y="4453275"/>
              <a:ext cx="894550" cy="377350"/>
            </a:xfrm>
            <a:custGeom>
              <a:rect b="b" l="l" r="r" t="t"/>
              <a:pathLst>
                <a:path extrusionOk="0" h="15094" w="35782">
                  <a:moveTo>
                    <a:pt x="17497" y="1688"/>
                  </a:moveTo>
                  <a:cubicBezTo>
                    <a:pt x="15032" y="2711"/>
                    <a:pt x="12630" y="4165"/>
                    <a:pt x="10560" y="5914"/>
                  </a:cubicBezTo>
                  <a:lnTo>
                    <a:pt x="10560" y="5914"/>
                  </a:lnTo>
                  <a:cubicBezTo>
                    <a:pt x="9217" y="7036"/>
                    <a:pt x="7984" y="8231"/>
                    <a:pt x="6802" y="9389"/>
                  </a:cubicBezTo>
                  <a:lnTo>
                    <a:pt x="6802" y="9389"/>
                  </a:lnTo>
                  <a:cubicBezTo>
                    <a:pt x="4781" y="11373"/>
                    <a:pt x="2686" y="13418"/>
                    <a:pt x="0" y="15094"/>
                  </a:cubicBezTo>
                  <a:lnTo>
                    <a:pt x="0" y="15094"/>
                  </a:lnTo>
                  <a:lnTo>
                    <a:pt x="86" y="15094"/>
                  </a:lnTo>
                  <a:cubicBezTo>
                    <a:pt x="2760" y="13418"/>
                    <a:pt x="4843" y="11385"/>
                    <a:pt x="6863" y="9414"/>
                  </a:cubicBezTo>
                  <a:lnTo>
                    <a:pt x="6863" y="9414"/>
                  </a:lnTo>
                  <a:cubicBezTo>
                    <a:pt x="8046" y="8255"/>
                    <a:pt x="9266" y="7060"/>
                    <a:pt x="10609" y="5939"/>
                  </a:cubicBezTo>
                  <a:lnTo>
                    <a:pt x="10609" y="5939"/>
                  </a:lnTo>
                  <a:cubicBezTo>
                    <a:pt x="15032" y="2218"/>
                    <a:pt x="20577" y="37"/>
                    <a:pt x="25579" y="37"/>
                  </a:cubicBezTo>
                  <a:lnTo>
                    <a:pt x="25579" y="37"/>
                  </a:lnTo>
                  <a:cubicBezTo>
                    <a:pt x="25777" y="37"/>
                    <a:pt x="25974" y="37"/>
                    <a:pt x="26159" y="49"/>
                  </a:cubicBezTo>
                  <a:lnTo>
                    <a:pt x="26159" y="49"/>
                  </a:lnTo>
                  <a:cubicBezTo>
                    <a:pt x="30286" y="185"/>
                    <a:pt x="33564" y="1700"/>
                    <a:pt x="35782" y="2957"/>
                  </a:cubicBezTo>
                  <a:lnTo>
                    <a:pt x="35782" y="2957"/>
                  </a:lnTo>
                  <a:lnTo>
                    <a:pt x="35782" y="2908"/>
                  </a:lnTo>
                  <a:cubicBezTo>
                    <a:pt x="33551" y="1651"/>
                    <a:pt x="30286" y="148"/>
                    <a:pt x="26171" y="12"/>
                  </a:cubicBezTo>
                  <a:lnTo>
                    <a:pt x="26171" y="12"/>
                  </a:lnTo>
                  <a:cubicBezTo>
                    <a:pt x="25961" y="0"/>
                    <a:pt x="25752" y="0"/>
                    <a:pt x="25542" y="0"/>
                  </a:cubicBezTo>
                  <a:lnTo>
                    <a:pt x="25542" y="0"/>
                  </a:lnTo>
                  <a:cubicBezTo>
                    <a:pt x="22918" y="0"/>
                    <a:pt x="20207" y="567"/>
                    <a:pt x="17497" y="16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8"/>
            <p:cNvSpPr/>
            <p:nvPr/>
          </p:nvSpPr>
          <p:spPr>
            <a:xfrm>
              <a:off x="2014000" y="4167400"/>
              <a:ext cx="2400225" cy="663225"/>
            </a:xfrm>
            <a:custGeom>
              <a:rect b="b" l="l" r="r" t="t"/>
              <a:pathLst>
                <a:path extrusionOk="0" h="26529" w="96009">
                  <a:moveTo>
                    <a:pt x="49594" y="1073"/>
                  </a:moveTo>
                  <a:cubicBezTo>
                    <a:pt x="48509" y="1258"/>
                    <a:pt x="47437" y="1529"/>
                    <a:pt x="46415" y="1886"/>
                  </a:cubicBezTo>
                  <a:lnTo>
                    <a:pt x="46415" y="1886"/>
                  </a:lnTo>
                  <a:cubicBezTo>
                    <a:pt x="41117" y="3697"/>
                    <a:pt x="37396" y="7258"/>
                    <a:pt x="33798" y="10696"/>
                  </a:cubicBezTo>
                  <a:lnTo>
                    <a:pt x="33798" y="10696"/>
                  </a:lnTo>
                  <a:cubicBezTo>
                    <a:pt x="33354" y="11115"/>
                    <a:pt x="32898" y="11558"/>
                    <a:pt x="32442" y="11977"/>
                  </a:cubicBezTo>
                  <a:lnTo>
                    <a:pt x="32442" y="11977"/>
                  </a:lnTo>
                  <a:cubicBezTo>
                    <a:pt x="30964" y="13382"/>
                    <a:pt x="29645" y="14478"/>
                    <a:pt x="28290" y="15427"/>
                  </a:cubicBezTo>
                  <a:lnTo>
                    <a:pt x="28290" y="15427"/>
                  </a:lnTo>
                  <a:cubicBezTo>
                    <a:pt x="25210" y="17620"/>
                    <a:pt x="21834" y="19136"/>
                    <a:pt x="18248" y="19937"/>
                  </a:cubicBezTo>
                  <a:lnTo>
                    <a:pt x="18248" y="19937"/>
                  </a:lnTo>
                  <a:cubicBezTo>
                    <a:pt x="11644" y="21403"/>
                    <a:pt x="4855" y="20430"/>
                    <a:pt x="320" y="19567"/>
                  </a:cubicBezTo>
                  <a:lnTo>
                    <a:pt x="320" y="19567"/>
                  </a:lnTo>
                  <a:cubicBezTo>
                    <a:pt x="210" y="19555"/>
                    <a:pt x="99" y="19530"/>
                    <a:pt x="0" y="19506"/>
                  </a:cubicBezTo>
                  <a:lnTo>
                    <a:pt x="0" y="19506"/>
                  </a:lnTo>
                  <a:lnTo>
                    <a:pt x="0" y="19555"/>
                  </a:lnTo>
                  <a:cubicBezTo>
                    <a:pt x="99" y="19567"/>
                    <a:pt x="197" y="19592"/>
                    <a:pt x="296" y="19604"/>
                  </a:cubicBezTo>
                  <a:lnTo>
                    <a:pt x="296" y="19604"/>
                  </a:lnTo>
                  <a:cubicBezTo>
                    <a:pt x="3647" y="20245"/>
                    <a:pt x="6592" y="20602"/>
                    <a:pt x="9290" y="20713"/>
                  </a:cubicBezTo>
                  <a:lnTo>
                    <a:pt x="9290" y="20713"/>
                  </a:lnTo>
                  <a:cubicBezTo>
                    <a:pt x="12556" y="20836"/>
                    <a:pt x="15488" y="20590"/>
                    <a:pt x="18273" y="19974"/>
                  </a:cubicBezTo>
                  <a:lnTo>
                    <a:pt x="18273" y="19974"/>
                  </a:lnTo>
                  <a:cubicBezTo>
                    <a:pt x="21858" y="19173"/>
                    <a:pt x="25259" y="17657"/>
                    <a:pt x="28339" y="15464"/>
                  </a:cubicBezTo>
                  <a:lnTo>
                    <a:pt x="28339" y="15464"/>
                  </a:lnTo>
                  <a:cubicBezTo>
                    <a:pt x="29695" y="14503"/>
                    <a:pt x="31013" y="13406"/>
                    <a:pt x="32504" y="12002"/>
                  </a:cubicBezTo>
                  <a:lnTo>
                    <a:pt x="32504" y="12002"/>
                  </a:lnTo>
                  <a:cubicBezTo>
                    <a:pt x="32948" y="11571"/>
                    <a:pt x="33403" y="11139"/>
                    <a:pt x="33847" y="10720"/>
                  </a:cubicBezTo>
                  <a:lnTo>
                    <a:pt x="33847" y="10720"/>
                  </a:lnTo>
                  <a:cubicBezTo>
                    <a:pt x="37445" y="7283"/>
                    <a:pt x="41166" y="3734"/>
                    <a:pt x="46452" y="1923"/>
                  </a:cubicBezTo>
                  <a:lnTo>
                    <a:pt x="46452" y="1923"/>
                  </a:lnTo>
                  <a:cubicBezTo>
                    <a:pt x="47462" y="1578"/>
                    <a:pt x="48534" y="1307"/>
                    <a:pt x="49606" y="1110"/>
                  </a:cubicBezTo>
                  <a:lnTo>
                    <a:pt x="49606" y="1110"/>
                  </a:lnTo>
                  <a:cubicBezTo>
                    <a:pt x="55853" y="1"/>
                    <a:pt x="62605" y="1282"/>
                    <a:pt x="70232" y="5028"/>
                  </a:cubicBezTo>
                  <a:lnTo>
                    <a:pt x="70232" y="5028"/>
                  </a:lnTo>
                  <a:cubicBezTo>
                    <a:pt x="76590" y="8145"/>
                    <a:pt x="82245" y="12285"/>
                    <a:pt x="86595" y="16992"/>
                  </a:cubicBezTo>
                  <a:lnTo>
                    <a:pt x="86595" y="16992"/>
                  </a:lnTo>
                  <a:cubicBezTo>
                    <a:pt x="87716" y="18212"/>
                    <a:pt x="88788" y="19469"/>
                    <a:pt x="89885" y="20762"/>
                  </a:cubicBezTo>
                  <a:lnTo>
                    <a:pt x="89885" y="20762"/>
                  </a:lnTo>
                  <a:cubicBezTo>
                    <a:pt x="91597" y="22795"/>
                    <a:pt x="93470" y="24841"/>
                    <a:pt x="95922" y="26529"/>
                  </a:cubicBezTo>
                  <a:lnTo>
                    <a:pt x="95922" y="26529"/>
                  </a:lnTo>
                  <a:lnTo>
                    <a:pt x="96008" y="26529"/>
                  </a:lnTo>
                  <a:cubicBezTo>
                    <a:pt x="93544" y="24841"/>
                    <a:pt x="91659" y="22783"/>
                    <a:pt x="89934" y="20750"/>
                  </a:cubicBezTo>
                  <a:lnTo>
                    <a:pt x="89934" y="20750"/>
                  </a:lnTo>
                  <a:cubicBezTo>
                    <a:pt x="88850" y="19456"/>
                    <a:pt x="87778" y="18187"/>
                    <a:pt x="86656" y="16967"/>
                  </a:cubicBezTo>
                  <a:lnTo>
                    <a:pt x="86656" y="16967"/>
                  </a:lnTo>
                  <a:cubicBezTo>
                    <a:pt x="82307" y="12261"/>
                    <a:pt x="76639" y="8108"/>
                    <a:pt x="70269" y="4991"/>
                  </a:cubicBezTo>
                  <a:lnTo>
                    <a:pt x="70269" y="4991"/>
                  </a:lnTo>
                  <a:cubicBezTo>
                    <a:pt x="66807" y="3291"/>
                    <a:pt x="63603" y="2132"/>
                    <a:pt x="60461" y="1430"/>
                  </a:cubicBezTo>
                  <a:lnTo>
                    <a:pt x="60461" y="1430"/>
                  </a:lnTo>
                  <a:cubicBezTo>
                    <a:pt x="58243" y="937"/>
                    <a:pt x="56087" y="691"/>
                    <a:pt x="53980" y="691"/>
                  </a:cubicBezTo>
                  <a:lnTo>
                    <a:pt x="53980" y="691"/>
                  </a:lnTo>
                  <a:cubicBezTo>
                    <a:pt x="52477" y="691"/>
                    <a:pt x="51011" y="814"/>
                    <a:pt x="49594" y="107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8"/>
            <p:cNvSpPr/>
            <p:nvPr/>
          </p:nvSpPr>
          <p:spPr>
            <a:xfrm>
              <a:off x="4979125" y="4425550"/>
              <a:ext cx="885325" cy="405075"/>
            </a:xfrm>
            <a:custGeom>
              <a:rect b="b" l="l" r="r" t="t"/>
              <a:pathLst>
                <a:path extrusionOk="0" h="16203" w="35413">
                  <a:moveTo>
                    <a:pt x="18298" y="1762"/>
                  </a:moveTo>
                  <a:cubicBezTo>
                    <a:pt x="15624" y="2871"/>
                    <a:pt x="13049" y="4460"/>
                    <a:pt x="10856" y="6358"/>
                  </a:cubicBezTo>
                  <a:lnTo>
                    <a:pt x="10856" y="6358"/>
                  </a:lnTo>
                  <a:cubicBezTo>
                    <a:pt x="9402" y="7602"/>
                    <a:pt x="8084" y="8933"/>
                    <a:pt x="6815" y="10227"/>
                  </a:cubicBezTo>
                  <a:lnTo>
                    <a:pt x="6815" y="10227"/>
                  </a:lnTo>
                  <a:cubicBezTo>
                    <a:pt x="4782" y="12285"/>
                    <a:pt x="2675" y="14416"/>
                    <a:pt x="1" y="16203"/>
                  </a:cubicBezTo>
                  <a:lnTo>
                    <a:pt x="1" y="16203"/>
                  </a:lnTo>
                  <a:lnTo>
                    <a:pt x="87" y="16203"/>
                  </a:lnTo>
                  <a:cubicBezTo>
                    <a:pt x="2749" y="14416"/>
                    <a:pt x="4843" y="12297"/>
                    <a:pt x="6876" y="10251"/>
                  </a:cubicBezTo>
                  <a:lnTo>
                    <a:pt x="6876" y="10251"/>
                  </a:lnTo>
                  <a:cubicBezTo>
                    <a:pt x="8145" y="8958"/>
                    <a:pt x="9451" y="7627"/>
                    <a:pt x="10905" y="6383"/>
                  </a:cubicBezTo>
                  <a:lnTo>
                    <a:pt x="10905" y="6383"/>
                  </a:lnTo>
                  <a:cubicBezTo>
                    <a:pt x="15538" y="2378"/>
                    <a:pt x="21415" y="49"/>
                    <a:pt x="26788" y="49"/>
                  </a:cubicBezTo>
                  <a:lnTo>
                    <a:pt x="26788" y="49"/>
                  </a:lnTo>
                  <a:cubicBezTo>
                    <a:pt x="27083" y="49"/>
                    <a:pt x="27379" y="49"/>
                    <a:pt x="27675" y="74"/>
                  </a:cubicBezTo>
                  <a:lnTo>
                    <a:pt x="27675" y="74"/>
                  </a:lnTo>
                  <a:cubicBezTo>
                    <a:pt x="30299" y="197"/>
                    <a:pt x="32813" y="838"/>
                    <a:pt x="35413" y="2058"/>
                  </a:cubicBezTo>
                  <a:lnTo>
                    <a:pt x="35413" y="2058"/>
                  </a:lnTo>
                  <a:lnTo>
                    <a:pt x="35413" y="2008"/>
                  </a:lnTo>
                  <a:cubicBezTo>
                    <a:pt x="32813" y="801"/>
                    <a:pt x="30299" y="160"/>
                    <a:pt x="27687" y="25"/>
                  </a:cubicBezTo>
                  <a:lnTo>
                    <a:pt x="27687" y="25"/>
                  </a:lnTo>
                  <a:cubicBezTo>
                    <a:pt x="27367" y="12"/>
                    <a:pt x="27059" y="0"/>
                    <a:pt x="26738" y="0"/>
                  </a:cubicBezTo>
                  <a:lnTo>
                    <a:pt x="26738" y="0"/>
                  </a:lnTo>
                  <a:cubicBezTo>
                    <a:pt x="23978" y="0"/>
                    <a:pt x="21144" y="592"/>
                    <a:pt x="18298" y="176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8"/>
            <p:cNvSpPr/>
            <p:nvPr/>
          </p:nvSpPr>
          <p:spPr>
            <a:xfrm>
              <a:off x="2014000" y="4149225"/>
              <a:ext cx="2356800" cy="681400"/>
            </a:xfrm>
            <a:custGeom>
              <a:rect b="b" l="l" r="r" t="t"/>
              <a:pathLst>
                <a:path extrusionOk="0" h="27256" w="94272">
                  <a:moveTo>
                    <a:pt x="49286" y="888"/>
                  </a:moveTo>
                  <a:cubicBezTo>
                    <a:pt x="48177" y="1048"/>
                    <a:pt x="47080" y="1295"/>
                    <a:pt x="46021" y="1615"/>
                  </a:cubicBezTo>
                  <a:lnTo>
                    <a:pt x="46021" y="1615"/>
                  </a:lnTo>
                  <a:cubicBezTo>
                    <a:pt x="40451" y="3352"/>
                    <a:pt x="36496" y="6975"/>
                    <a:pt x="32652" y="10486"/>
                  </a:cubicBezTo>
                  <a:lnTo>
                    <a:pt x="32652" y="10486"/>
                  </a:lnTo>
                  <a:cubicBezTo>
                    <a:pt x="32258" y="10844"/>
                    <a:pt x="31863" y="11213"/>
                    <a:pt x="31469" y="11571"/>
                  </a:cubicBezTo>
                  <a:lnTo>
                    <a:pt x="31469" y="11571"/>
                  </a:lnTo>
                  <a:cubicBezTo>
                    <a:pt x="29916" y="12963"/>
                    <a:pt x="28549" y="14060"/>
                    <a:pt x="27181" y="15008"/>
                  </a:cubicBezTo>
                  <a:lnTo>
                    <a:pt x="27181" y="15008"/>
                  </a:lnTo>
                  <a:cubicBezTo>
                    <a:pt x="23978" y="17214"/>
                    <a:pt x="20528" y="18705"/>
                    <a:pt x="16917" y="19444"/>
                  </a:cubicBezTo>
                  <a:lnTo>
                    <a:pt x="16917" y="19444"/>
                  </a:lnTo>
                  <a:cubicBezTo>
                    <a:pt x="10868" y="20688"/>
                    <a:pt x="4818" y="19875"/>
                    <a:pt x="0" y="18889"/>
                  </a:cubicBezTo>
                  <a:lnTo>
                    <a:pt x="0" y="18889"/>
                  </a:lnTo>
                  <a:lnTo>
                    <a:pt x="0" y="18926"/>
                  </a:lnTo>
                  <a:cubicBezTo>
                    <a:pt x="4818" y="19912"/>
                    <a:pt x="10868" y="20725"/>
                    <a:pt x="16930" y="19493"/>
                  </a:cubicBezTo>
                  <a:lnTo>
                    <a:pt x="16930" y="19493"/>
                  </a:lnTo>
                  <a:cubicBezTo>
                    <a:pt x="20565" y="18742"/>
                    <a:pt x="24027" y="17251"/>
                    <a:pt x="27230" y="15045"/>
                  </a:cubicBezTo>
                  <a:lnTo>
                    <a:pt x="27230" y="15045"/>
                  </a:lnTo>
                  <a:cubicBezTo>
                    <a:pt x="28598" y="14084"/>
                    <a:pt x="29966" y="13000"/>
                    <a:pt x="31518" y="11595"/>
                  </a:cubicBezTo>
                  <a:lnTo>
                    <a:pt x="31518" y="11595"/>
                  </a:lnTo>
                  <a:cubicBezTo>
                    <a:pt x="31913" y="11226"/>
                    <a:pt x="32307" y="10868"/>
                    <a:pt x="32713" y="10499"/>
                  </a:cubicBezTo>
                  <a:lnTo>
                    <a:pt x="32713" y="10499"/>
                  </a:lnTo>
                  <a:cubicBezTo>
                    <a:pt x="36533" y="6999"/>
                    <a:pt x="40501" y="3377"/>
                    <a:pt x="46045" y="1652"/>
                  </a:cubicBezTo>
                  <a:lnTo>
                    <a:pt x="46045" y="1652"/>
                  </a:lnTo>
                  <a:cubicBezTo>
                    <a:pt x="47105" y="1331"/>
                    <a:pt x="48189" y="1085"/>
                    <a:pt x="49298" y="925"/>
                  </a:cubicBezTo>
                  <a:lnTo>
                    <a:pt x="49298" y="925"/>
                  </a:lnTo>
                  <a:cubicBezTo>
                    <a:pt x="55607" y="1"/>
                    <a:pt x="62334" y="1541"/>
                    <a:pt x="69862" y="5644"/>
                  </a:cubicBezTo>
                  <a:lnTo>
                    <a:pt x="69862" y="5644"/>
                  </a:lnTo>
                  <a:cubicBezTo>
                    <a:pt x="76011" y="8995"/>
                    <a:pt x="81482" y="13271"/>
                    <a:pt x="85683" y="17978"/>
                  </a:cubicBezTo>
                  <a:lnTo>
                    <a:pt x="85683" y="17978"/>
                  </a:lnTo>
                  <a:cubicBezTo>
                    <a:pt x="86730" y="19161"/>
                    <a:pt x="87716" y="20356"/>
                    <a:pt x="88874" y="21797"/>
                  </a:cubicBezTo>
                  <a:lnTo>
                    <a:pt x="88874" y="21797"/>
                  </a:lnTo>
                  <a:cubicBezTo>
                    <a:pt x="90476" y="23756"/>
                    <a:pt x="92115" y="25654"/>
                    <a:pt x="94185" y="27256"/>
                  </a:cubicBezTo>
                  <a:lnTo>
                    <a:pt x="94185" y="27256"/>
                  </a:lnTo>
                  <a:lnTo>
                    <a:pt x="94271" y="27256"/>
                  </a:lnTo>
                  <a:cubicBezTo>
                    <a:pt x="92189" y="25654"/>
                    <a:pt x="90538" y="23744"/>
                    <a:pt x="88924" y="21773"/>
                  </a:cubicBezTo>
                  <a:lnTo>
                    <a:pt x="88924" y="21773"/>
                  </a:lnTo>
                  <a:cubicBezTo>
                    <a:pt x="87765" y="20343"/>
                    <a:pt x="86780" y="19148"/>
                    <a:pt x="85732" y="17965"/>
                  </a:cubicBezTo>
                  <a:lnTo>
                    <a:pt x="85732" y="17965"/>
                  </a:lnTo>
                  <a:cubicBezTo>
                    <a:pt x="81543" y="13246"/>
                    <a:pt x="76060" y="8971"/>
                    <a:pt x="69899" y="5619"/>
                  </a:cubicBezTo>
                  <a:lnTo>
                    <a:pt x="69899" y="5619"/>
                  </a:lnTo>
                  <a:cubicBezTo>
                    <a:pt x="63776" y="2268"/>
                    <a:pt x="58182" y="617"/>
                    <a:pt x="52896" y="617"/>
                  </a:cubicBezTo>
                  <a:lnTo>
                    <a:pt x="52896" y="617"/>
                  </a:lnTo>
                  <a:cubicBezTo>
                    <a:pt x="51676" y="617"/>
                    <a:pt x="50469" y="715"/>
                    <a:pt x="49286" y="88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8"/>
            <p:cNvSpPr/>
            <p:nvPr/>
          </p:nvSpPr>
          <p:spPr>
            <a:xfrm>
              <a:off x="4988075" y="4390725"/>
              <a:ext cx="876375" cy="439900"/>
            </a:xfrm>
            <a:custGeom>
              <a:rect b="b" l="l" r="r" t="t"/>
              <a:pathLst>
                <a:path extrusionOk="0" h="17596" w="35055">
                  <a:moveTo>
                    <a:pt x="19111" y="2132"/>
                  </a:moveTo>
                  <a:cubicBezTo>
                    <a:pt x="16240" y="3315"/>
                    <a:pt x="13492" y="5028"/>
                    <a:pt x="11163" y="7073"/>
                  </a:cubicBezTo>
                  <a:lnTo>
                    <a:pt x="11163" y="7073"/>
                  </a:lnTo>
                  <a:cubicBezTo>
                    <a:pt x="9599" y="8453"/>
                    <a:pt x="8206" y="9919"/>
                    <a:pt x="6851" y="11336"/>
                  </a:cubicBezTo>
                  <a:lnTo>
                    <a:pt x="6851" y="11336"/>
                  </a:lnTo>
                  <a:cubicBezTo>
                    <a:pt x="4793" y="13493"/>
                    <a:pt x="2674" y="15698"/>
                    <a:pt x="0" y="17596"/>
                  </a:cubicBezTo>
                  <a:lnTo>
                    <a:pt x="0" y="17596"/>
                  </a:lnTo>
                  <a:lnTo>
                    <a:pt x="86" y="17596"/>
                  </a:lnTo>
                  <a:cubicBezTo>
                    <a:pt x="2748" y="15711"/>
                    <a:pt x="4855" y="13505"/>
                    <a:pt x="6900" y="11361"/>
                  </a:cubicBezTo>
                  <a:lnTo>
                    <a:pt x="6900" y="11361"/>
                  </a:lnTo>
                  <a:cubicBezTo>
                    <a:pt x="8256" y="9944"/>
                    <a:pt x="9660" y="8478"/>
                    <a:pt x="11213" y="7098"/>
                  </a:cubicBezTo>
                  <a:lnTo>
                    <a:pt x="11213" y="7098"/>
                  </a:lnTo>
                  <a:cubicBezTo>
                    <a:pt x="16412" y="2514"/>
                    <a:pt x="23140" y="1"/>
                    <a:pt x="29202" y="370"/>
                  </a:cubicBezTo>
                  <a:lnTo>
                    <a:pt x="29202" y="370"/>
                  </a:lnTo>
                  <a:cubicBezTo>
                    <a:pt x="31198" y="494"/>
                    <a:pt x="33120" y="900"/>
                    <a:pt x="35055" y="1603"/>
                  </a:cubicBezTo>
                  <a:lnTo>
                    <a:pt x="35055" y="1603"/>
                  </a:lnTo>
                  <a:lnTo>
                    <a:pt x="35055" y="1566"/>
                  </a:lnTo>
                  <a:cubicBezTo>
                    <a:pt x="33132" y="863"/>
                    <a:pt x="31173" y="457"/>
                    <a:pt x="29214" y="333"/>
                  </a:cubicBezTo>
                  <a:lnTo>
                    <a:pt x="29214" y="333"/>
                  </a:lnTo>
                  <a:cubicBezTo>
                    <a:pt x="28795" y="309"/>
                    <a:pt x="28376" y="296"/>
                    <a:pt x="27957" y="296"/>
                  </a:cubicBezTo>
                  <a:lnTo>
                    <a:pt x="27957" y="296"/>
                  </a:lnTo>
                  <a:cubicBezTo>
                    <a:pt x="25050" y="296"/>
                    <a:pt x="22080" y="913"/>
                    <a:pt x="19111" y="213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8"/>
            <p:cNvSpPr/>
            <p:nvPr/>
          </p:nvSpPr>
          <p:spPr>
            <a:xfrm>
              <a:off x="2014000" y="4130450"/>
              <a:ext cx="2315525" cy="700175"/>
            </a:xfrm>
            <a:custGeom>
              <a:rect b="b" l="l" r="r" t="t"/>
              <a:pathLst>
                <a:path extrusionOk="0" h="28007" w="92621">
                  <a:moveTo>
                    <a:pt x="48978" y="727"/>
                  </a:moveTo>
                  <a:cubicBezTo>
                    <a:pt x="47844" y="850"/>
                    <a:pt x="46711" y="1072"/>
                    <a:pt x="45626" y="1380"/>
                  </a:cubicBezTo>
                  <a:lnTo>
                    <a:pt x="45626" y="1380"/>
                  </a:lnTo>
                  <a:cubicBezTo>
                    <a:pt x="39798" y="3019"/>
                    <a:pt x="35584" y="6715"/>
                    <a:pt x="31506" y="10276"/>
                  </a:cubicBezTo>
                  <a:lnTo>
                    <a:pt x="31506" y="10276"/>
                  </a:lnTo>
                  <a:cubicBezTo>
                    <a:pt x="31161" y="10584"/>
                    <a:pt x="30828" y="10880"/>
                    <a:pt x="30483" y="11176"/>
                  </a:cubicBezTo>
                  <a:lnTo>
                    <a:pt x="30483" y="11176"/>
                  </a:lnTo>
                  <a:cubicBezTo>
                    <a:pt x="28869" y="12580"/>
                    <a:pt x="27464" y="13677"/>
                    <a:pt x="26060" y="14613"/>
                  </a:cubicBezTo>
                  <a:lnTo>
                    <a:pt x="26060" y="14613"/>
                  </a:lnTo>
                  <a:cubicBezTo>
                    <a:pt x="22758" y="16831"/>
                    <a:pt x="19221" y="18297"/>
                    <a:pt x="15574" y="18987"/>
                  </a:cubicBezTo>
                  <a:lnTo>
                    <a:pt x="15574" y="18987"/>
                  </a:lnTo>
                  <a:cubicBezTo>
                    <a:pt x="10091" y="20010"/>
                    <a:pt x="4596" y="19320"/>
                    <a:pt x="0" y="18347"/>
                  </a:cubicBezTo>
                  <a:lnTo>
                    <a:pt x="0" y="18347"/>
                  </a:lnTo>
                  <a:lnTo>
                    <a:pt x="0" y="18384"/>
                  </a:lnTo>
                  <a:cubicBezTo>
                    <a:pt x="4596" y="19357"/>
                    <a:pt x="10104" y="20047"/>
                    <a:pt x="15599" y="19024"/>
                  </a:cubicBezTo>
                  <a:lnTo>
                    <a:pt x="15599" y="19024"/>
                  </a:lnTo>
                  <a:cubicBezTo>
                    <a:pt x="19258" y="18334"/>
                    <a:pt x="22795" y="16868"/>
                    <a:pt x="26109" y="14638"/>
                  </a:cubicBezTo>
                  <a:lnTo>
                    <a:pt x="26109" y="14638"/>
                  </a:lnTo>
                  <a:cubicBezTo>
                    <a:pt x="27514" y="13702"/>
                    <a:pt x="28918" y="12605"/>
                    <a:pt x="30533" y="11200"/>
                  </a:cubicBezTo>
                  <a:lnTo>
                    <a:pt x="30533" y="11200"/>
                  </a:lnTo>
                  <a:cubicBezTo>
                    <a:pt x="30878" y="10905"/>
                    <a:pt x="31223" y="10609"/>
                    <a:pt x="31555" y="10301"/>
                  </a:cubicBezTo>
                  <a:lnTo>
                    <a:pt x="31555" y="10301"/>
                  </a:lnTo>
                  <a:cubicBezTo>
                    <a:pt x="35634" y="6740"/>
                    <a:pt x="39835" y="3056"/>
                    <a:pt x="45651" y="1417"/>
                  </a:cubicBezTo>
                  <a:lnTo>
                    <a:pt x="45651" y="1417"/>
                  </a:lnTo>
                  <a:cubicBezTo>
                    <a:pt x="46735" y="1121"/>
                    <a:pt x="47856" y="900"/>
                    <a:pt x="48990" y="764"/>
                  </a:cubicBezTo>
                  <a:lnTo>
                    <a:pt x="48990" y="764"/>
                  </a:lnTo>
                  <a:cubicBezTo>
                    <a:pt x="55385" y="0"/>
                    <a:pt x="62088" y="1811"/>
                    <a:pt x="69493" y="6284"/>
                  </a:cubicBezTo>
                  <a:lnTo>
                    <a:pt x="69493" y="6284"/>
                  </a:lnTo>
                  <a:cubicBezTo>
                    <a:pt x="75432" y="9882"/>
                    <a:pt x="80718" y="14268"/>
                    <a:pt x="84759" y="19000"/>
                  </a:cubicBezTo>
                  <a:lnTo>
                    <a:pt x="84759" y="19000"/>
                  </a:lnTo>
                  <a:cubicBezTo>
                    <a:pt x="85905" y="20343"/>
                    <a:pt x="86977" y="21698"/>
                    <a:pt x="87864" y="22844"/>
                  </a:cubicBezTo>
                  <a:lnTo>
                    <a:pt x="87864" y="22844"/>
                  </a:lnTo>
                  <a:cubicBezTo>
                    <a:pt x="89343" y="24742"/>
                    <a:pt x="90784" y="26504"/>
                    <a:pt x="92534" y="28007"/>
                  </a:cubicBezTo>
                  <a:lnTo>
                    <a:pt x="92534" y="28007"/>
                  </a:lnTo>
                  <a:lnTo>
                    <a:pt x="92620" y="28007"/>
                  </a:lnTo>
                  <a:cubicBezTo>
                    <a:pt x="90858" y="26491"/>
                    <a:pt x="89404" y="24729"/>
                    <a:pt x="87913" y="22832"/>
                  </a:cubicBezTo>
                  <a:lnTo>
                    <a:pt x="87913" y="22832"/>
                  </a:lnTo>
                  <a:cubicBezTo>
                    <a:pt x="87026" y="21674"/>
                    <a:pt x="85966" y="20330"/>
                    <a:pt x="84821" y="18975"/>
                  </a:cubicBezTo>
                  <a:lnTo>
                    <a:pt x="84821" y="18975"/>
                  </a:lnTo>
                  <a:cubicBezTo>
                    <a:pt x="80767" y="14244"/>
                    <a:pt x="75481" y="9845"/>
                    <a:pt x="69542" y="6259"/>
                  </a:cubicBezTo>
                  <a:lnTo>
                    <a:pt x="69542" y="6259"/>
                  </a:lnTo>
                  <a:cubicBezTo>
                    <a:pt x="66191" y="4239"/>
                    <a:pt x="63086" y="2797"/>
                    <a:pt x="60055" y="1861"/>
                  </a:cubicBezTo>
                  <a:lnTo>
                    <a:pt x="60055" y="1861"/>
                  </a:lnTo>
                  <a:cubicBezTo>
                    <a:pt x="57270" y="986"/>
                    <a:pt x="54510" y="555"/>
                    <a:pt x="51824" y="555"/>
                  </a:cubicBezTo>
                  <a:lnTo>
                    <a:pt x="51824" y="555"/>
                  </a:lnTo>
                  <a:cubicBezTo>
                    <a:pt x="50875" y="555"/>
                    <a:pt x="49914" y="616"/>
                    <a:pt x="48978" y="72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8"/>
            <p:cNvSpPr/>
            <p:nvPr/>
          </p:nvSpPr>
          <p:spPr>
            <a:xfrm>
              <a:off x="4996075" y="4361150"/>
              <a:ext cx="868375" cy="469475"/>
            </a:xfrm>
            <a:custGeom>
              <a:rect b="b" l="l" r="r" t="t"/>
              <a:pathLst>
                <a:path extrusionOk="0" h="18779" w="34735">
                  <a:moveTo>
                    <a:pt x="19961" y="2280"/>
                  </a:moveTo>
                  <a:cubicBezTo>
                    <a:pt x="16881" y="3549"/>
                    <a:pt x="13961" y="5385"/>
                    <a:pt x="11509" y="7591"/>
                  </a:cubicBezTo>
                  <a:lnTo>
                    <a:pt x="11509" y="7591"/>
                  </a:lnTo>
                  <a:cubicBezTo>
                    <a:pt x="9845" y="9082"/>
                    <a:pt x="8354" y="10684"/>
                    <a:pt x="6913" y="12236"/>
                  </a:cubicBezTo>
                  <a:lnTo>
                    <a:pt x="6913" y="12236"/>
                  </a:lnTo>
                  <a:cubicBezTo>
                    <a:pt x="4843" y="14479"/>
                    <a:pt x="2699" y="16783"/>
                    <a:pt x="1" y="18779"/>
                  </a:cubicBezTo>
                  <a:lnTo>
                    <a:pt x="1" y="18779"/>
                  </a:lnTo>
                  <a:lnTo>
                    <a:pt x="87" y="18779"/>
                  </a:lnTo>
                  <a:cubicBezTo>
                    <a:pt x="2773" y="16783"/>
                    <a:pt x="4904" y="14491"/>
                    <a:pt x="6974" y="12261"/>
                  </a:cubicBezTo>
                  <a:lnTo>
                    <a:pt x="6974" y="12261"/>
                  </a:lnTo>
                  <a:cubicBezTo>
                    <a:pt x="8416" y="10708"/>
                    <a:pt x="9895" y="9106"/>
                    <a:pt x="11558" y="7616"/>
                  </a:cubicBezTo>
                  <a:lnTo>
                    <a:pt x="11558" y="7616"/>
                  </a:lnTo>
                  <a:cubicBezTo>
                    <a:pt x="17053" y="2675"/>
                    <a:pt x="24237" y="1"/>
                    <a:pt x="30767" y="469"/>
                  </a:cubicBezTo>
                  <a:lnTo>
                    <a:pt x="30767" y="469"/>
                  </a:lnTo>
                  <a:cubicBezTo>
                    <a:pt x="32098" y="568"/>
                    <a:pt x="33416" y="789"/>
                    <a:pt x="34735" y="1134"/>
                  </a:cubicBezTo>
                  <a:lnTo>
                    <a:pt x="34735" y="1134"/>
                  </a:lnTo>
                  <a:lnTo>
                    <a:pt x="34735" y="1098"/>
                  </a:lnTo>
                  <a:cubicBezTo>
                    <a:pt x="33416" y="753"/>
                    <a:pt x="32098" y="518"/>
                    <a:pt x="30779" y="432"/>
                  </a:cubicBezTo>
                  <a:lnTo>
                    <a:pt x="30779" y="432"/>
                  </a:lnTo>
                  <a:cubicBezTo>
                    <a:pt x="30262" y="395"/>
                    <a:pt x="29744" y="371"/>
                    <a:pt x="29215" y="371"/>
                  </a:cubicBezTo>
                  <a:lnTo>
                    <a:pt x="29215" y="371"/>
                  </a:lnTo>
                  <a:cubicBezTo>
                    <a:pt x="26171" y="371"/>
                    <a:pt x="23066" y="1011"/>
                    <a:pt x="19961" y="228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8"/>
            <p:cNvSpPr/>
            <p:nvPr/>
          </p:nvSpPr>
          <p:spPr>
            <a:xfrm>
              <a:off x="2014000" y="4111650"/>
              <a:ext cx="2275775" cy="718975"/>
            </a:xfrm>
            <a:custGeom>
              <a:rect b="b" l="l" r="r" t="t"/>
              <a:pathLst>
                <a:path extrusionOk="0" h="28759" w="91031">
                  <a:moveTo>
                    <a:pt x="48670" y="567"/>
                  </a:moveTo>
                  <a:cubicBezTo>
                    <a:pt x="47511" y="666"/>
                    <a:pt x="46353" y="863"/>
                    <a:pt x="45220" y="1146"/>
                  </a:cubicBezTo>
                  <a:lnTo>
                    <a:pt x="45220" y="1146"/>
                  </a:lnTo>
                  <a:cubicBezTo>
                    <a:pt x="39133" y="2687"/>
                    <a:pt x="34673" y="6445"/>
                    <a:pt x="30360" y="10079"/>
                  </a:cubicBezTo>
                  <a:lnTo>
                    <a:pt x="30360" y="10079"/>
                  </a:lnTo>
                  <a:cubicBezTo>
                    <a:pt x="30064" y="10314"/>
                    <a:pt x="29781" y="10560"/>
                    <a:pt x="29498" y="10794"/>
                  </a:cubicBezTo>
                  <a:lnTo>
                    <a:pt x="29498" y="10794"/>
                  </a:lnTo>
                  <a:cubicBezTo>
                    <a:pt x="27822" y="12199"/>
                    <a:pt x="26380" y="13283"/>
                    <a:pt x="24951" y="14219"/>
                  </a:cubicBezTo>
                  <a:lnTo>
                    <a:pt x="24951" y="14219"/>
                  </a:lnTo>
                  <a:cubicBezTo>
                    <a:pt x="21476" y="16474"/>
                    <a:pt x="17977" y="17879"/>
                    <a:pt x="14244" y="18520"/>
                  </a:cubicBezTo>
                  <a:lnTo>
                    <a:pt x="14244" y="18520"/>
                  </a:lnTo>
                  <a:cubicBezTo>
                    <a:pt x="9278" y="19370"/>
                    <a:pt x="4313" y="18778"/>
                    <a:pt x="0" y="17854"/>
                  </a:cubicBezTo>
                  <a:lnTo>
                    <a:pt x="0" y="17854"/>
                  </a:lnTo>
                  <a:lnTo>
                    <a:pt x="0" y="17891"/>
                  </a:lnTo>
                  <a:cubicBezTo>
                    <a:pt x="1737" y="18273"/>
                    <a:pt x="3352" y="18544"/>
                    <a:pt x="4892" y="18717"/>
                  </a:cubicBezTo>
                  <a:lnTo>
                    <a:pt x="4892" y="18717"/>
                  </a:lnTo>
                  <a:cubicBezTo>
                    <a:pt x="8280" y="19111"/>
                    <a:pt x="11336" y="19062"/>
                    <a:pt x="14256" y="18557"/>
                  </a:cubicBezTo>
                  <a:lnTo>
                    <a:pt x="14256" y="18557"/>
                  </a:lnTo>
                  <a:cubicBezTo>
                    <a:pt x="18002" y="17916"/>
                    <a:pt x="21513" y="16511"/>
                    <a:pt x="24988" y="14244"/>
                  </a:cubicBezTo>
                  <a:lnTo>
                    <a:pt x="24988" y="14244"/>
                  </a:lnTo>
                  <a:cubicBezTo>
                    <a:pt x="26429" y="13320"/>
                    <a:pt x="27871" y="12223"/>
                    <a:pt x="29547" y="10819"/>
                  </a:cubicBezTo>
                  <a:lnTo>
                    <a:pt x="29547" y="10819"/>
                  </a:lnTo>
                  <a:cubicBezTo>
                    <a:pt x="29830" y="10585"/>
                    <a:pt x="30126" y="10338"/>
                    <a:pt x="30409" y="10104"/>
                  </a:cubicBezTo>
                  <a:lnTo>
                    <a:pt x="30409" y="10104"/>
                  </a:lnTo>
                  <a:cubicBezTo>
                    <a:pt x="34709" y="6469"/>
                    <a:pt x="39170" y="2724"/>
                    <a:pt x="45244" y="1183"/>
                  </a:cubicBezTo>
                  <a:lnTo>
                    <a:pt x="45244" y="1183"/>
                  </a:lnTo>
                  <a:cubicBezTo>
                    <a:pt x="46366" y="900"/>
                    <a:pt x="47524" y="703"/>
                    <a:pt x="48682" y="604"/>
                  </a:cubicBezTo>
                  <a:lnTo>
                    <a:pt x="48682" y="604"/>
                  </a:lnTo>
                  <a:cubicBezTo>
                    <a:pt x="55262" y="1"/>
                    <a:pt x="61755" y="2009"/>
                    <a:pt x="69135" y="6938"/>
                  </a:cubicBezTo>
                  <a:lnTo>
                    <a:pt x="69135" y="6938"/>
                  </a:lnTo>
                  <a:cubicBezTo>
                    <a:pt x="74840" y="10745"/>
                    <a:pt x="79929" y="15267"/>
                    <a:pt x="83835" y="20023"/>
                  </a:cubicBezTo>
                  <a:lnTo>
                    <a:pt x="83835" y="20023"/>
                  </a:lnTo>
                  <a:cubicBezTo>
                    <a:pt x="84747" y="21132"/>
                    <a:pt x="85708" y="22364"/>
                    <a:pt x="86854" y="23904"/>
                  </a:cubicBezTo>
                  <a:lnTo>
                    <a:pt x="86854" y="23904"/>
                  </a:lnTo>
                  <a:cubicBezTo>
                    <a:pt x="88172" y="25666"/>
                    <a:pt x="89380" y="27243"/>
                    <a:pt x="90907" y="28709"/>
                  </a:cubicBezTo>
                  <a:lnTo>
                    <a:pt x="90907" y="28709"/>
                  </a:lnTo>
                  <a:cubicBezTo>
                    <a:pt x="90920" y="28722"/>
                    <a:pt x="90944" y="28734"/>
                    <a:pt x="90969" y="28759"/>
                  </a:cubicBezTo>
                  <a:lnTo>
                    <a:pt x="90969" y="28759"/>
                  </a:lnTo>
                  <a:lnTo>
                    <a:pt x="91031" y="28759"/>
                  </a:lnTo>
                  <a:cubicBezTo>
                    <a:pt x="89392" y="27206"/>
                    <a:pt x="88110" y="25481"/>
                    <a:pt x="86915" y="23879"/>
                  </a:cubicBezTo>
                  <a:lnTo>
                    <a:pt x="86915" y="23879"/>
                  </a:lnTo>
                  <a:cubicBezTo>
                    <a:pt x="85769" y="22339"/>
                    <a:pt x="84808" y="21107"/>
                    <a:pt x="83896" y="19998"/>
                  </a:cubicBezTo>
                  <a:lnTo>
                    <a:pt x="83896" y="19998"/>
                  </a:lnTo>
                  <a:cubicBezTo>
                    <a:pt x="79991" y="15254"/>
                    <a:pt x="74902" y="10720"/>
                    <a:pt x="69185" y="6913"/>
                  </a:cubicBezTo>
                  <a:lnTo>
                    <a:pt x="69185" y="6913"/>
                  </a:lnTo>
                  <a:cubicBezTo>
                    <a:pt x="65895" y="4720"/>
                    <a:pt x="62852" y="3143"/>
                    <a:pt x="59857" y="2083"/>
                  </a:cubicBezTo>
                  <a:lnTo>
                    <a:pt x="59857" y="2083"/>
                  </a:lnTo>
                  <a:cubicBezTo>
                    <a:pt x="56826" y="999"/>
                    <a:pt x="53808" y="469"/>
                    <a:pt x="50851" y="469"/>
                  </a:cubicBezTo>
                  <a:lnTo>
                    <a:pt x="50851" y="469"/>
                  </a:lnTo>
                  <a:cubicBezTo>
                    <a:pt x="50124" y="469"/>
                    <a:pt x="49397" y="493"/>
                    <a:pt x="48670" y="5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8"/>
            <p:cNvSpPr/>
            <p:nvPr/>
          </p:nvSpPr>
          <p:spPr>
            <a:xfrm>
              <a:off x="5004075" y="4324500"/>
              <a:ext cx="860375" cy="506125"/>
            </a:xfrm>
            <a:custGeom>
              <a:rect b="b" l="l" r="r" t="t"/>
              <a:pathLst>
                <a:path extrusionOk="0" h="20245" w="34415">
                  <a:moveTo>
                    <a:pt x="20812" y="2724"/>
                  </a:moveTo>
                  <a:cubicBezTo>
                    <a:pt x="16672" y="4424"/>
                    <a:pt x="13653" y="6740"/>
                    <a:pt x="11854" y="8392"/>
                  </a:cubicBezTo>
                  <a:lnTo>
                    <a:pt x="11854" y="8392"/>
                  </a:lnTo>
                  <a:cubicBezTo>
                    <a:pt x="10080" y="10006"/>
                    <a:pt x="8515" y="11743"/>
                    <a:pt x="6999" y="13419"/>
                  </a:cubicBezTo>
                  <a:lnTo>
                    <a:pt x="6999" y="13419"/>
                  </a:lnTo>
                  <a:cubicBezTo>
                    <a:pt x="4892" y="15747"/>
                    <a:pt x="2724" y="18150"/>
                    <a:pt x="1" y="20245"/>
                  </a:cubicBezTo>
                  <a:lnTo>
                    <a:pt x="1" y="20245"/>
                  </a:lnTo>
                  <a:lnTo>
                    <a:pt x="87" y="20245"/>
                  </a:lnTo>
                  <a:cubicBezTo>
                    <a:pt x="2798" y="18150"/>
                    <a:pt x="4954" y="15760"/>
                    <a:pt x="7049" y="13443"/>
                  </a:cubicBezTo>
                  <a:lnTo>
                    <a:pt x="7049" y="13443"/>
                  </a:lnTo>
                  <a:cubicBezTo>
                    <a:pt x="8564" y="11768"/>
                    <a:pt x="10141" y="10030"/>
                    <a:pt x="11903" y="8416"/>
                  </a:cubicBezTo>
                  <a:lnTo>
                    <a:pt x="11903" y="8416"/>
                  </a:lnTo>
                  <a:cubicBezTo>
                    <a:pt x="14072" y="6420"/>
                    <a:pt x="21970" y="1"/>
                    <a:pt x="32332" y="851"/>
                  </a:cubicBezTo>
                  <a:lnTo>
                    <a:pt x="32332" y="851"/>
                  </a:lnTo>
                  <a:cubicBezTo>
                    <a:pt x="33022" y="900"/>
                    <a:pt x="33725" y="999"/>
                    <a:pt x="34415" y="1122"/>
                  </a:cubicBezTo>
                  <a:lnTo>
                    <a:pt x="34415" y="1122"/>
                  </a:lnTo>
                  <a:lnTo>
                    <a:pt x="34415" y="1073"/>
                  </a:lnTo>
                  <a:cubicBezTo>
                    <a:pt x="33725" y="949"/>
                    <a:pt x="33035" y="863"/>
                    <a:pt x="32332" y="802"/>
                  </a:cubicBezTo>
                  <a:lnTo>
                    <a:pt x="32332" y="802"/>
                  </a:lnTo>
                  <a:cubicBezTo>
                    <a:pt x="31729" y="752"/>
                    <a:pt x="31112" y="728"/>
                    <a:pt x="30496" y="728"/>
                  </a:cubicBezTo>
                  <a:lnTo>
                    <a:pt x="30496" y="728"/>
                  </a:lnTo>
                  <a:cubicBezTo>
                    <a:pt x="27293" y="728"/>
                    <a:pt x="24052" y="1393"/>
                    <a:pt x="20812" y="272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8"/>
            <p:cNvSpPr/>
            <p:nvPr/>
          </p:nvSpPr>
          <p:spPr>
            <a:xfrm>
              <a:off x="2014000" y="4092850"/>
              <a:ext cx="2237900" cy="737775"/>
            </a:xfrm>
            <a:custGeom>
              <a:rect b="b" l="l" r="r" t="t"/>
              <a:pathLst>
                <a:path extrusionOk="0" h="29511" w="89516">
                  <a:moveTo>
                    <a:pt x="48362" y="395"/>
                  </a:moveTo>
                  <a:cubicBezTo>
                    <a:pt x="47179" y="482"/>
                    <a:pt x="45984" y="642"/>
                    <a:pt x="44825" y="913"/>
                  </a:cubicBezTo>
                  <a:lnTo>
                    <a:pt x="44825" y="913"/>
                  </a:lnTo>
                  <a:cubicBezTo>
                    <a:pt x="41979" y="1553"/>
                    <a:pt x="39194" y="2749"/>
                    <a:pt x="36299" y="4572"/>
                  </a:cubicBezTo>
                  <a:lnTo>
                    <a:pt x="36299" y="4572"/>
                  </a:lnTo>
                  <a:cubicBezTo>
                    <a:pt x="33748" y="6174"/>
                    <a:pt x="31432" y="8047"/>
                    <a:pt x="29202" y="9858"/>
                  </a:cubicBezTo>
                  <a:lnTo>
                    <a:pt x="29202" y="9858"/>
                  </a:lnTo>
                  <a:cubicBezTo>
                    <a:pt x="28968" y="10043"/>
                    <a:pt x="28746" y="10228"/>
                    <a:pt x="28512" y="10413"/>
                  </a:cubicBezTo>
                  <a:lnTo>
                    <a:pt x="28512" y="10413"/>
                  </a:lnTo>
                  <a:cubicBezTo>
                    <a:pt x="26774" y="11817"/>
                    <a:pt x="25296" y="12901"/>
                    <a:pt x="23830" y="13826"/>
                  </a:cubicBezTo>
                  <a:lnTo>
                    <a:pt x="23830" y="13826"/>
                  </a:lnTo>
                  <a:cubicBezTo>
                    <a:pt x="20244" y="16093"/>
                    <a:pt x="16671" y="17473"/>
                    <a:pt x="12913" y="18052"/>
                  </a:cubicBezTo>
                  <a:lnTo>
                    <a:pt x="12913" y="18052"/>
                  </a:lnTo>
                  <a:cubicBezTo>
                    <a:pt x="8428" y="18754"/>
                    <a:pt x="4042" y="18286"/>
                    <a:pt x="0" y="17411"/>
                  </a:cubicBezTo>
                  <a:lnTo>
                    <a:pt x="0" y="17411"/>
                  </a:lnTo>
                  <a:lnTo>
                    <a:pt x="0" y="17448"/>
                  </a:lnTo>
                  <a:cubicBezTo>
                    <a:pt x="4054" y="18323"/>
                    <a:pt x="8440" y="18791"/>
                    <a:pt x="12925" y="18101"/>
                  </a:cubicBezTo>
                  <a:lnTo>
                    <a:pt x="12925" y="18101"/>
                  </a:lnTo>
                  <a:cubicBezTo>
                    <a:pt x="16696" y="17510"/>
                    <a:pt x="20281" y="16130"/>
                    <a:pt x="23879" y="13850"/>
                  </a:cubicBezTo>
                  <a:lnTo>
                    <a:pt x="23879" y="13850"/>
                  </a:lnTo>
                  <a:cubicBezTo>
                    <a:pt x="25333" y="12926"/>
                    <a:pt x="26824" y="11842"/>
                    <a:pt x="28561" y="10437"/>
                  </a:cubicBezTo>
                  <a:lnTo>
                    <a:pt x="28561" y="10437"/>
                  </a:lnTo>
                  <a:cubicBezTo>
                    <a:pt x="28795" y="10252"/>
                    <a:pt x="29017" y="10068"/>
                    <a:pt x="29251" y="9883"/>
                  </a:cubicBezTo>
                  <a:lnTo>
                    <a:pt x="29251" y="9883"/>
                  </a:lnTo>
                  <a:cubicBezTo>
                    <a:pt x="33798" y="6199"/>
                    <a:pt x="38504" y="2379"/>
                    <a:pt x="44850" y="950"/>
                  </a:cubicBezTo>
                  <a:lnTo>
                    <a:pt x="44850" y="950"/>
                  </a:lnTo>
                  <a:cubicBezTo>
                    <a:pt x="45996" y="691"/>
                    <a:pt x="47191" y="518"/>
                    <a:pt x="48374" y="445"/>
                  </a:cubicBezTo>
                  <a:lnTo>
                    <a:pt x="48374" y="445"/>
                  </a:lnTo>
                  <a:cubicBezTo>
                    <a:pt x="55064" y="1"/>
                    <a:pt x="61545" y="2268"/>
                    <a:pt x="68766" y="7579"/>
                  </a:cubicBezTo>
                  <a:lnTo>
                    <a:pt x="68766" y="7579"/>
                  </a:lnTo>
                  <a:cubicBezTo>
                    <a:pt x="74323" y="11669"/>
                    <a:pt x="79091" y="16191"/>
                    <a:pt x="82923" y="21034"/>
                  </a:cubicBezTo>
                  <a:lnTo>
                    <a:pt x="82923" y="21034"/>
                  </a:lnTo>
                  <a:cubicBezTo>
                    <a:pt x="83835" y="22192"/>
                    <a:pt x="84796" y="23473"/>
                    <a:pt x="85843" y="24952"/>
                  </a:cubicBezTo>
                  <a:lnTo>
                    <a:pt x="85843" y="24952"/>
                  </a:lnTo>
                  <a:cubicBezTo>
                    <a:pt x="86952" y="26504"/>
                    <a:pt x="88073" y="28069"/>
                    <a:pt x="89441" y="29511"/>
                  </a:cubicBezTo>
                  <a:lnTo>
                    <a:pt x="89441" y="29511"/>
                  </a:lnTo>
                  <a:lnTo>
                    <a:pt x="89515" y="29511"/>
                  </a:lnTo>
                  <a:cubicBezTo>
                    <a:pt x="88135" y="28069"/>
                    <a:pt x="87014" y="26492"/>
                    <a:pt x="85905" y="24939"/>
                  </a:cubicBezTo>
                  <a:lnTo>
                    <a:pt x="85905" y="24939"/>
                  </a:lnTo>
                  <a:cubicBezTo>
                    <a:pt x="84845" y="23461"/>
                    <a:pt x="83896" y="22179"/>
                    <a:pt x="82972" y="21021"/>
                  </a:cubicBezTo>
                  <a:lnTo>
                    <a:pt x="82972" y="21021"/>
                  </a:lnTo>
                  <a:cubicBezTo>
                    <a:pt x="79140" y="16167"/>
                    <a:pt x="74372" y="11645"/>
                    <a:pt x="68815" y="7554"/>
                  </a:cubicBezTo>
                  <a:lnTo>
                    <a:pt x="68815" y="7554"/>
                  </a:lnTo>
                  <a:cubicBezTo>
                    <a:pt x="65612" y="5201"/>
                    <a:pt x="62617" y="3488"/>
                    <a:pt x="59660" y="2305"/>
                  </a:cubicBezTo>
                  <a:lnTo>
                    <a:pt x="59660" y="2305"/>
                  </a:lnTo>
                  <a:cubicBezTo>
                    <a:pt x="56407" y="999"/>
                    <a:pt x="53130" y="346"/>
                    <a:pt x="49902" y="346"/>
                  </a:cubicBezTo>
                  <a:lnTo>
                    <a:pt x="49902" y="346"/>
                  </a:lnTo>
                  <a:cubicBezTo>
                    <a:pt x="49397" y="346"/>
                    <a:pt x="48879" y="371"/>
                    <a:pt x="48362" y="39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8"/>
            <p:cNvSpPr/>
            <p:nvPr/>
          </p:nvSpPr>
          <p:spPr>
            <a:xfrm>
              <a:off x="5011475" y="4293700"/>
              <a:ext cx="852975" cy="536925"/>
            </a:xfrm>
            <a:custGeom>
              <a:rect b="b" l="l" r="r" t="t"/>
              <a:pathLst>
                <a:path extrusionOk="0" h="21477" w="34119">
                  <a:moveTo>
                    <a:pt x="21686" y="2921"/>
                  </a:moveTo>
                  <a:cubicBezTo>
                    <a:pt x="17288" y="4720"/>
                    <a:pt x="14109" y="7196"/>
                    <a:pt x="12211" y="8958"/>
                  </a:cubicBezTo>
                  <a:lnTo>
                    <a:pt x="12211" y="8958"/>
                  </a:lnTo>
                  <a:cubicBezTo>
                    <a:pt x="10351" y="10695"/>
                    <a:pt x="8700" y="12556"/>
                    <a:pt x="7098" y="14367"/>
                  </a:cubicBezTo>
                  <a:lnTo>
                    <a:pt x="7098" y="14367"/>
                  </a:lnTo>
                  <a:cubicBezTo>
                    <a:pt x="4966" y="16795"/>
                    <a:pt x="2761" y="19284"/>
                    <a:pt x="1" y="21477"/>
                  </a:cubicBezTo>
                  <a:lnTo>
                    <a:pt x="1" y="21477"/>
                  </a:lnTo>
                  <a:lnTo>
                    <a:pt x="87" y="21477"/>
                  </a:lnTo>
                  <a:cubicBezTo>
                    <a:pt x="2835" y="19284"/>
                    <a:pt x="5028" y="16807"/>
                    <a:pt x="7159" y="14392"/>
                  </a:cubicBezTo>
                  <a:lnTo>
                    <a:pt x="7159" y="14392"/>
                  </a:lnTo>
                  <a:cubicBezTo>
                    <a:pt x="8749" y="12581"/>
                    <a:pt x="10400" y="10708"/>
                    <a:pt x="12273" y="8983"/>
                  </a:cubicBezTo>
                  <a:lnTo>
                    <a:pt x="12273" y="8983"/>
                  </a:lnTo>
                  <a:cubicBezTo>
                    <a:pt x="14552" y="6851"/>
                    <a:pt x="22869" y="1"/>
                    <a:pt x="33921" y="986"/>
                  </a:cubicBezTo>
                  <a:lnTo>
                    <a:pt x="33921" y="986"/>
                  </a:lnTo>
                  <a:cubicBezTo>
                    <a:pt x="33983" y="999"/>
                    <a:pt x="34045" y="1011"/>
                    <a:pt x="34119" y="1011"/>
                  </a:cubicBezTo>
                  <a:lnTo>
                    <a:pt x="34119" y="1011"/>
                  </a:lnTo>
                  <a:lnTo>
                    <a:pt x="34119" y="974"/>
                  </a:lnTo>
                  <a:cubicBezTo>
                    <a:pt x="34057" y="962"/>
                    <a:pt x="33995" y="949"/>
                    <a:pt x="33921" y="949"/>
                  </a:cubicBezTo>
                  <a:lnTo>
                    <a:pt x="33921" y="949"/>
                  </a:lnTo>
                  <a:cubicBezTo>
                    <a:pt x="33219" y="888"/>
                    <a:pt x="32504" y="851"/>
                    <a:pt x="31790" y="851"/>
                  </a:cubicBezTo>
                  <a:lnTo>
                    <a:pt x="31790" y="851"/>
                  </a:lnTo>
                  <a:cubicBezTo>
                    <a:pt x="28451" y="851"/>
                    <a:pt x="25062" y="1553"/>
                    <a:pt x="21686" y="29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8"/>
            <p:cNvSpPr/>
            <p:nvPr/>
          </p:nvSpPr>
          <p:spPr>
            <a:xfrm>
              <a:off x="2014000" y="4071925"/>
              <a:ext cx="2201225" cy="758700"/>
            </a:xfrm>
            <a:custGeom>
              <a:rect b="b" l="l" r="r" t="t"/>
              <a:pathLst>
                <a:path extrusionOk="0" h="30348" w="88049">
                  <a:moveTo>
                    <a:pt x="48066" y="320"/>
                  </a:moveTo>
                  <a:cubicBezTo>
                    <a:pt x="46846" y="370"/>
                    <a:pt x="45614" y="518"/>
                    <a:pt x="44431" y="752"/>
                  </a:cubicBezTo>
                  <a:lnTo>
                    <a:pt x="44431" y="752"/>
                  </a:lnTo>
                  <a:cubicBezTo>
                    <a:pt x="37802" y="2082"/>
                    <a:pt x="32615" y="6136"/>
                    <a:pt x="28044" y="9709"/>
                  </a:cubicBezTo>
                  <a:lnTo>
                    <a:pt x="28044" y="9709"/>
                  </a:lnTo>
                  <a:lnTo>
                    <a:pt x="27538" y="10116"/>
                  </a:lnTo>
                  <a:cubicBezTo>
                    <a:pt x="25727" y="11521"/>
                    <a:pt x="24199" y="12593"/>
                    <a:pt x="22708" y="13517"/>
                  </a:cubicBezTo>
                  <a:lnTo>
                    <a:pt x="22708" y="13517"/>
                  </a:lnTo>
                  <a:cubicBezTo>
                    <a:pt x="19012" y="15784"/>
                    <a:pt x="15377" y="17152"/>
                    <a:pt x="11570" y="17681"/>
                  </a:cubicBezTo>
                  <a:lnTo>
                    <a:pt x="11570" y="17681"/>
                  </a:lnTo>
                  <a:cubicBezTo>
                    <a:pt x="7590" y="18236"/>
                    <a:pt x="3672" y="17854"/>
                    <a:pt x="0" y="17078"/>
                  </a:cubicBezTo>
                  <a:lnTo>
                    <a:pt x="0" y="17078"/>
                  </a:lnTo>
                  <a:lnTo>
                    <a:pt x="0" y="17127"/>
                  </a:lnTo>
                  <a:cubicBezTo>
                    <a:pt x="3672" y="17903"/>
                    <a:pt x="7602" y="18273"/>
                    <a:pt x="11582" y="17718"/>
                  </a:cubicBezTo>
                  <a:lnTo>
                    <a:pt x="11582" y="17718"/>
                  </a:lnTo>
                  <a:cubicBezTo>
                    <a:pt x="15402" y="17188"/>
                    <a:pt x="19049" y="15821"/>
                    <a:pt x="22758" y="13541"/>
                  </a:cubicBezTo>
                  <a:lnTo>
                    <a:pt x="22758" y="13541"/>
                  </a:lnTo>
                  <a:cubicBezTo>
                    <a:pt x="24249" y="12630"/>
                    <a:pt x="25776" y="11545"/>
                    <a:pt x="27588" y="10141"/>
                  </a:cubicBezTo>
                  <a:lnTo>
                    <a:pt x="27588" y="10141"/>
                  </a:lnTo>
                  <a:lnTo>
                    <a:pt x="28093" y="9746"/>
                  </a:lnTo>
                  <a:cubicBezTo>
                    <a:pt x="32664" y="6173"/>
                    <a:pt x="37839" y="2119"/>
                    <a:pt x="44443" y="801"/>
                  </a:cubicBezTo>
                  <a:lnTo>
                    <a:pt x="44443" y="801"/>
                  </a:lnTo>
                  <a:cubicBezTo>
                    <a:pt x="45639" y="555"/>
                    <a:pt x="46846" y="419"/>
                    <a:pt x="48066" y="370"/>
                  </a:cubicBezTo>
                  <a:lnTo>
                    <a:pt x="48066" y="370"/>
                  </a:lnTo>
                  <a:cubicBezTo>
                    <a:pt x="57024" y="0"/>
                    <a:pt x="63960" y="4732"/>
                    <a:pt x="68408" y="8317"/>
                  </a:cubicBezTo>
                  <a:lnTo>
                    <a:pt x="68408" y="8317"/>
                  </a:lnTo>
                  <a:cubicBezTo>
                    <a:pt x="73707" y="12605"/>
                    <a:pt x="78290" y="17250"/>
                    <a:pt x="81999" y="22142"/>
                  </a:cubicBezTo>
                  <a:lnTo>
                    <a:pt x="81999" y="22142"/>
                  </a:lnTo>
                  <a:cubicBezTo>
                    <a:pt x="82923" y="23361"/>
                    <a:pt x="83847" y="24655"/>
                    <a:pt x="84833" y="26085"/>
                  </a:cubicBezTo>
                  <a:lnTo>
                    <a:pt x="84833" y="26085"/>
                  </a:lnTo>
                  <a:lnTo>
                    <a:pt x="84956" y="26269"/>
                  </a:lnTo>
                  <a:cubicBezTo>
                    <a:pt x="85893" y="27649"/>
                    <a:pt x="86841" y="29042"/>
                    <a:pt x="87975" y="30348"/>
                  </a:cubicBezTo>
                  <a:lnTo>
                    <a:pt x="87975" y="30348"/>
                  </a:lnTo>
                  <a:lnTo>
                    <a:pt x="88049" y="30348"/>
                  </a:lnTo>
                  <a:cubicBezTo>
                    <a:pt x="86915" y="29042"/>
                    <a:pt x="85954" y="27637"/>
                    <a:pt x="85005" y="26245"/>
                  </a:cubicBezTo>
                  <a:lnTo>
                    <a:pt x="85005" y="26245"/>
                  </a:lnTo>
                  <a:lnTo>
                    <a:pt x="84895" y="26072"/>
                  </a:lnTo>
                  <a:cubicBezTo>
                    <a:pt x="83909" y="24631"/>
                    <a:pt x="82985" y="23337"/>
                    <a:pt x="82061" y="22117"/>
                  </a:cubicBezTo>
                  <a:lnTo>
                    <a:pt x="82061" y="22117"/>
                  </a:lnTo>
                  <a:cubicBezTo>
                    <a:pt x="78340" y="17225"/>
                    <a:pt x="73768" y="12580"/>
                    <a:pt x="68458" y="8292"/>
                  </a:cubicBezTo>
                  <a:lnTo>
                    <a:pt x="68458" y="8292"/>
                  </a:lnTo>
                  <a:cubicBezTo>
                    <a:pt x="65340" y="5767"/>
                    <a:pt x="62396" y="3918"/>
                    <a:pt x="59463" y="2612"/>
                  </a:cubicBezTo>
                  <a:lnTo>
                    <a:pt x="59463" y="2612"/>
                  </a:lnTo>
                  <a:cubicBezTo>
                    <a:pt x="56013" y="1084"/>
                    <a:pt x="52502" y="308"/>
                    <a:pt x="49015" y="308"/>
                  </a:cubicBezTo>
                  <a:lnTo>
                    <a:pt x="49015" y="308"/>
                  </a:lnTo>
                  <a:cubicBezTo>
                    <a:pt x="48694" y="308"/>
                    <a:pt x="48374" y="308"/>
                    <a:pt x="48066" y="32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8"/>
            <p:cNvSpPr/>
            <p:nvPr/>
          </p:nvSpPr>
          <p:spPr>
            <a:xfrm>
              <a:off x="5018875" y="4282600"/>
              <a:ext cx="845575" cy="548025"/>
            </a:xfrm>
            <a:custGeom>
              <a:rect b="b" l="l" r="r" t="t"/>
              <a:pathLst>
                <a:path extrusionOk="0" h="21921" w="33823">
                  <a:moveTo>
                    <a:pt x="22561" y="2342"/>
                  </a:moveTo>
                  <a:cubicBezTo>
                    <a:pt x="17903" y="4240"/>
                    <a:pt x="14564" y="6864"/>
                    <a:pt x="12580" y="8737"/>
                  </a:cubicBezTo>
                  <a:lnTo>
                    <a:pt x="12580" y="8737"/>
                  </a:lnTo>
                  <a:cubicBezTo>
                    <a:pt x="10621" y="10585"/>
                    <a:pt x="8884" y="12593"/>
                    <a:pt x="7208" y="14528"/>
                  </a:cubicBezTo>
                  <a:lnTo>
                    <a:pt x="7208" y="14528"/>
                  </a:lnTo>
                  <a:cubicBezTo>
                    <a:pt x="5027" y="17041"/>
                    <a:pt x="2797" y="19617"/>
                    <a:pt x="0" y="21921"/>
                  </a:cubicBezTo>
                  <a:lnTo>
                    <a:pt x="0" y="21921"/>
                  </a:lnTo>
                  <a:lnTo>
                    <a:pt x="87" y="21921"/>
                  </a:lnTo>
                  <a:cubicBezTo>
                    <a:pt x="2859" y="19629"/>
                    <a:pt x="5089" y="17054"/>
                    <a:pt x="7270" y="14540"/>
                  </a:cubicBezTo>
                  <a:lnTo>
                    <a:pt x="7270" y="14540"/>
                  </a:lnTo>
                  <a:cubicBezTo>
                    <a:pt x="8933" y="12606"/>
                    <a:pt x="10671" y="10610"/>
                    <a:pt x="12642" y="8749"/>
                  </a:cubicBezTo>
                  <a:lnTo>
                    <a:pt x="12642" y="8749"/>
                  </a:lnTo>
                  <a:cubicBezTo>
                    <a:pt x="17275" y="4375"/>
                    <a:pt x="25148" y="1"/>
                    <a:pt x="33823" y="247"/>
                  </a:cubicBezTo>
                  <a:lnTo>
                    <a:pt x="33823" y="247"/>
                  </a:lnTo>
                  <a:lnTo>
                    <a:pt x="33823" y="198"/>
                  </a:lnTo>
                  <a:cubicBezTo>
                    <a:pt x="33576" y="198"/>
                    <a:pt x="33330" y="186"/>
                    <a:pt x="33096" y="186"/>
                  </a:cubicBezTo>
                  <a:lnTo>
                    <a:pt x="33096" y="186"/>
                  </a:lnTo>
                  <a:cubicBezTo>
                    <a:pt x="29609" y="186"/>
                    <a:pt x="26072" y="913"/>
                    <a:pt x="22561" y="234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8"/>
            <p:cNvSpPr/>
            <p:nvPr/>
          </p:nvSpPr>
          <p:spPr>
            <a:xfrm>
              <a:off x="2014000" y="4055275"/>
              <a:ext cx="2165500" cy="775350"/>
            </a:xfrm>
            <a:custGeom>
              <a:rect b="b" l="l" r="r" t="t"/>
              <a:pathLst>
                <a:path extrusionOk="0" h="31014" w="86620">
                  <a:moveTo>
                    <a:pt x="47758" y="75"/>
                  </a:moveTo>
                  <a:cubicBezTo>
                    <a:pt x="46513" y="99"/>
                    <a:pt x="45257" y="223"/>
                    <a:pt x="44024" y="432"/>
                  </a:cubicBezTo>
                  <a:lnTo>
                    <a:pt x="44024" y="432"/>
                  </a:lnTo>
                  <a:cubicBezTo>
                    <a:pt x="37137" y="1652"/>
                    <a:pt x="31691" y="5767"/>
                    <a:pt x="26885" y="9390"/>
                  </a:cubicBezTo>
                  <a:lnTo>
                    <a:pt x="26885" y="9390"/>
                  </a:lnTo>
                  <a:lnTo>
                    <a:pt x="26553" y="9636"/>
                  </a:lnTo>
                  <a:cubicBezTo>
                    <a:pt x="25370" y="10523"/>
                    <a:pt x="23583" y="11842"/>
                    <a:pt x="21600" y="13037"/>
                  </a:cubicBezTo>
                  <a:lnTo>
                    <a:pt x="21600" y="13037"/>
                  </a:lnTo>
                  <a:cubicBezTo>
                    <a:pt x="17792" y="15316"/>
                    <a:pt x="14071" y="16647"/>
                    <a:pt x="10239" y="17128"/>
                  </a:cubicBezTo>
                  <a:lnTo>
                    <a:pt x="10239" y="17128"/>
                  </a:lnTo>
                  <a:cubicBezTo>
                    <a:pt x="6740" y="17559"/>
                    <a:pt x="3290" y="17263"/>
                    <a:pt x="0" y="16610"/>
                  </a:cubicBezTo>
                  <a:lnTo>
                    <a:pt x="0" y="16610"/>
                  </a:lnTo>
                  <a:lnTo>
                    <a:pt x="0" y="16659"/>
                  </a:lnTo>
                  <a:cubicBezTo>
                    <a:pt x="160" y="16684"/>
                    <a:pt x="333" y="16721"/>
                    <a:pt x="505" y="16758"/>
                  </a:cubicBezTo>
                  <a:lnTo>
                    <a:pt x="505" y="16758"/>
                  </a:lnTo>
                  <a:cubicBezTo>
                    <a:pt x="3992" y="17411"/>
                    <a:pt x="7183" y="17546"/>
                    <a:pt x="10252" y="17164"/>
                  </a:cubicBezTo>
                  <a:lnTo>
                    <a:pt x="10252" y="17164"/>
                  </a:lnTo>
                  <a:cubicBezTo>
                    <a:pt x="14096" y="16696"/>
                    <a:pt x="17817" y="15353"/>
                    <a:pt x="21636" y="13061"/>
                  </a:cubicBezTo>
                  <a:lnTo>
                    <a:pt x="21636" y="13061"/>
                  </a:lnTo>
                  <a:cubicBezTo>
                    <a:pt x="23633" y="11866"/>
                    <a:pt x="25419" y="10548"/>
                    <a:pt x="26602" y="9661"/>
                  </a:cubicBezTo>
                  <a:lnTo>
                    <a:pt x="26602" y="9661"/>
                  </a:lnTo>
                  <a:lnTo>
                    <a:pt x="26935" y="9414"/>
                  </a:lnTo>
                  <a:cubicBezTo>
                    <a:pt x="31728" y="5792"/>
                    <a:pt x="37174" y="1689"/>
                    <a:pt x="44049" y="469"/>
                  </a:cubicBezTo>
                  <a:lnTo>
                    <a:pt x="44049" y="469"/>
                  </a:lnTo>
                  <a:cubicBezTo>
                    <a:pt x="45269" y="260"/>
                    <a:pt x="46513" y="136"/>
                    <a:pt x="47758" y="124"/>
                  </a:cubicBezTo>
                  <a:lnTo>
                    <a:pt x="47758" y="124"/>
                  </a:lnTo>
                  <a:cubicBezTo>
                    <a:pt x="54719" y="1"/>
                    <a:pt x="61164" y="2785"/>
                    <a:pt x="68039" y="8872"/>
                  </a:cubicBezTo>
                  <a:lnTo>
                    <a:pt x="68039" y="8872"/>
                  </a:lnTo>
                  <a:cubicBezTo>
                    <a:pt x="73078" y="13345"/>
                    <a:pt x="77465" y="18113"/>
                    <a:pt x="81075" y="23066"/>
                  </a:cubicBezTo>
                  <a:lnTo>
                    <a:pt x="81075" y="23066"/>
                  </a:lnTo>
                  <a:cubicBezTo>
                    <a:pt x="81999" y="24336"/>
                    <a:pt x="82923" y="25679"/>
                    <a:pt x="83823" y="27059"/>
                  </a:cubicBezTo>
                  <a:lnTo>
                    <a:pt x="83823" y="27059"/>
                  </a:lnTo>
                  <a:lnTo>
                    <a:pt x="84081" y="27453"/>
                  </a:lnTo>
                  <a:cubicBezTo>
                    <a:pt x="84858" y="28648"/>
                    <a:pt x="85646" y="29856"/>
                    <a:pt x="86546" y="31014"/>
                  </a:cubicBezTo>
                  <a:lnTo>
                    <a:pt x="86546" y="31014"/>
                  </a:lnTo>
                  <a:lnTo>
                    <a:pt x="86620" y="31014"/>
                  </a:lnTo>
                  <a:cubicBezTo>
                    <a:pt x="85708" y="29856"/>
                    <a:pt x="84919" y="28636"/>
                    <a:pt x="84143" y="27441"/>
                  </a:cubicBezTo>
                  <a:lnTo>
                    <a:pt x="84143" y="27441"/>
                  </a:lnTo>
                  <a:lnTo>
                    <a:pt x="83884" y="27046"/>
                  </a:lnTo>
                  <a:cubicBezTo>
                    <a:pt x="82985" y="25666"/>
                    <a:pt x="82061" y="24323"/>
                    <a:pt x="81137" y="23054"/>
                  </a:cubicBezTo>
                  <a:lnTo>
                    <a:pt x="81137" y="23054"/>
                  </a:lnTo>
                  <a:cubicBezTo>
                    <a:pt x="77526" y="18101"/>
                    <a:pt x="73140" y="13320"/>
                    <a:pt x="68088" y="8848"/>
                  </a:cubicBezTo>
                  <a:lnTo>
                    <a:pt x="68088" y="8848"/>
                  </a:lnTo>
                  <a:cubicBezTo>
                    <a:pt x="65069" y="6174"/>
                    <a:pt x="62186" y="4178"/>
                    <a:pt x="59266" y="2748"/>
                  </a:cubicBezTo>
                  <a:lnTo>
                    <a:pt x="59266" y="2748"/>
                  </a:lnTo>
                  <a:cubicBezTo>
                    <a:pt x="55644" y="974"/>
                    <a:pt x="51898" y="75"/>
                    <a:pt x="48140" y="75"/>
                  </a:cubicBezTo>
                  <a:lnTo>
                    <a:pt x="48140" y="75"/>
                  </a:lnTo>
                  <a:cubicBezTo>
                    <a:pt x="48017" y="75"/>
                    <a:pt x="47881" y="75"/>
                    <a:pt x="47758" y="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8"/>
            <p:cNvSpPr/>
            <p:nvPr/>
          </p:nvSpPr>
          <p:spPr>
            <a:xfrm>
              <a:off x="5018875" y="4256425"/>
              <a:ext cx="845575" cy="574200"/>
            </a:xfrm>
            <a:custGeom>
              <a:rect b="b" l="l" r="r" t="t"/>
              <a:pathLst>
                <a:path extrusionOk="0" h="22968" w="33823">
                  <a:moveTo>
                    <a:pt x="13061" y="9032"/>
                  </a:moveTo>
                  <a:cubicBezTo>
                    <a:pt x="10991" y="11016"/>
                    <a:pt x="9167" y="13148"/>
                    <a:pt x="7418" y="15218"/>
                  </a:cubicBezTo>
                  <a:lnTo>
                    <a:pt x="7418" y="15218"/>
                  </a:lnTo>
                  <a:cubicBezTo>
                    <a:pt x="5175" y="17854"/>
                    <a:pt x="2871" y="20553"/>
                    <a:pt x="0" y="22968"/>
                  </a:cubicBezTo>
                  <a:lnTo>
                    <a:pt x="0" y="22968"/>
                  </a:lnTo>
                  <a:lnTo>
                    <a:pt x="653" y="22968"/>
                  </a:lnTo>
                  <a:cubicBezTo>
                    <a:pt x="3438" y="20590"/>
                    <a:pt x="5680" y="17953"/>
                    <a:pt x="7874" y="15378"/>
                  </a:cubicBezTo>
                  <a:lnTo>
                    <a:pt x="7874" y="15378"/>
                  </a:lnTo>
                  <a:cubicBezTo>
                    <a:pt x="9623" y="13308"/>
                    <a:pt x="11435" y="11176"/>
                    <a:pt x="13492" y="9217"/>
                  </a:cubicBezTo>
                  <a:lnTo>
                    <a:pt x="13492" y="9217"/>
                  </a:lnTo>
                  <a:cubicBezTo>
                    <a:pt x="18002" y="4917"/>
                    <a:pt x="25456" y="629"/>
                    <a:pt x="33823" y="333"/>
                  </a:cubicBezTo>
                  <a:lnTo>
                    <a:pt x="33823" y="333"/>
                  </a:lnTo>
                  <a:lnTo>
                    <a:pt x="33823" y="1"/>
                  </a:lnTo>
                  <a:cubicBezTo>
                    <a:pt x="25259" y="296"/>
                    <a:pt x="17645" y="4658"/>
                    <a:pt x="13061" y="903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8"/>
            <p:cNvSpPr/>
            <p:nvPr/>
          </p:nvSpPr>
          <p:spPr>
            <a:xfrm>
              <a:off x="2014000" y="4030650"/>
              <a:ext cx="2137150" cy="799975"/>
            </a:xfrm>
            <a:custGeom>
              <a:rect b="b" l="l" r="r" t="t"/>
              <a:pathLst>
                <a:path extrusionOk="0" h="31999" w="85486">
                  <a:moveTo>
                    <a:pt x="25555" y="9278"/>
                  </a:moveTo>
                  <a:lnTo>
                    <a:pt x="25394" y="9389"/>
                  </a:lnTo>
                  <a:cubicBezTo>
                    <a:pt x="20749" y="12777"/>
                    <a:pt x="15525" y="16018"/>
                    <a:pt x="8859" y="16757"/>
                  </a:cubicBezTo>
                  <a:lnTo>
                    <a:pt x="8859" y="16757"/>
                  </a:lnTo>
                  <a:cubicBezTo>
                    <a:pt x="5828" y="17090"/>
                    <a:pt x="2883" y="16880"/>
                    <a:pt x="0" y="16338"/>
                  </a:cubicBezTo>
                  <a:lnTo>
                    <a:pt x="0" y="16338"/>
                  </a:lnTo>
                  <a:lnTo>
                    <a:pt x="0" y="16683"/>
                  </a:lnTo>
                  <a:cubicBezTo>
                    <a:pt x="2896" y="17213"/>
                    <a:pt x="5877" y="17423"/>
                    <a:pt x="8945" y="17078"/>
                  </a:cubicBezTo>
                  <a:lnTo>
                    <a:pt x="8945" y="17078"/>
                  </a:lnTo>
                  <a:cubicBezTo>
                    <a:pt x="15771" y="16326"/>
                    <a:pt x="21070" y="13048"/>
                    <a:pt x="25789" y="9611"/>
                  </a:cubicBezTo>
                  <a:lnTo>
                    <a:pt x="25789" y="9611"/>
                  </a:lnTo>
                  <a:lnTo>
                    <a:pt x="25949" y="9500"/>
                  </a:lnTo>
                  <a:cubicBezTo>
                    <a:pt x="31839" y="5200"/>
                    <a:pt x="38504" y="333"/>
                    <a:pt x="47302" y="333"/>
                  </a:cubicBezTo>
                  <a:lnTo>
                    <a:pt x="47302" y="333"/>
                  </a:lnTo>
                  <a:cubicBezTo>
                    <a:pt x="47351" y="333"/>
                    <a:pt x="47401" y="333"/>
                    <a:pt x="47450" y="333"/>
                  </a:cubicBezTo>
                  <a:lnTo>
                    <a:pt x="47450" y="333"/>
                  </a:lnTo>
                  <a:cubicBezTo>
                    <a:pt x="54387" y="370"/>
                    <a:pt x="60942" y="3487"/>
                    <a:pt x="67484" y="9833"/>
                  </a:cubicBezTo>
                  <a:lnTo>
                    <a:pt x="67484" y="9833"/>
                  </a:lnTo>
                  <a:cubicBezTo>
                    <a:pt x="73497" y="15661"/>
                    <a:pt x="78574" y="21907"/>
                    <a:pt x="82603" y="28401"/>
                  </a:cubicBezTo>
                  <a:lnTo>
                    <a:pt x="82603" y="28401"/>
                  </a:lnTo>
                  <a:lnTo>
                    <a:pt x="82972" y="29005"/>
                  </a:lnTo>
                  <a:cubicBezTo>
                    <a:pt x="83588" y="30003"/>
                    <a:pt x="84217" y="31013"/>
                    <a:pt x="84907" y="31999"/>
                  </a:cubicBezTo>
                  <a:lnTo>
                    <a:pt x="84907" y="31999"/>
                  </a:lnTo>
                  <a:lnTo>
                    <a:pt x="85486" y="31999"/>
                  </a:lnTo>
                  <a:cubicBezTo>
                    <a:pt x="84747" y="30976"/>
                    <a:pt x="84094" y="29929"/>
                    <a:pt x="83453" y="28881"/>
                  </a:cubicBezTo>
                  <a:lnTo>
                    <a:pt x="83453" y="28881"/>
                  </a:lnTo>
                  <a:lnTo>
                    <a:pt x="83083" y="28278"/>
                  </a:lnTo>
                  <a:cubicBezTo>
                    <a:pt x="79042" y="21772"/>
                    <a:pt x="73941" y="15500"/>
                    <a:pt x="67916" y="9648"/>
                  </a:cubicBezTo>
                  <a:lnTo>
                    <a:pt x="67916" y="9648"/>
                  </a:lnTo>
                  <a:cubicBezTo>
                    <a:pt x="61274" y="3204"/>
                    <a:pt x="54572" y="49"/>
                    <a:pt x="47450" y="0"/>
                  </a:cubicBezTo>
                  <a:lnTo>
                    <a:pt x="47450" y="0"/>
                  </a:lnTo>
                  <a:cubicBezTo>
                    <a:pt x="47401" y="0"/>
                    <a:pt x="47364" y="0"/>
                    <a:pt x="47314" y="0"/>
                  </a:cubicBezTo>
                  <a:lnTo>
                    <a:pt x="47314" y="0"/>
                  </a:lnTo>
                  <a:cubicBezTo>
                    <a:pt x="38283" y="0"/>
                    <a:pt x="31518" y="4929"/>
                    <a:pt x="25555" y="92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2_1_1_1_1_1_1">
    <p:spTree>
      <p:nvGrpSpPr>
        <p:cNvPr id="1644" name="Shape 1644"/>
        <p:cNvGrpSpPr/>
        <p:nvPr/>
      </p:nvGrpSpPr>
      <p:grpSpPr>
        <a:xfrm>
          <a:off x="0" y="0"/>
          <a:ext cx="0" cy="0"/>
          <a:chOff x="0" y="0"/>
          <a:chExt cx="0" cy="0"/>
        </a:xfrm>
      </p:grpSpPr>
      <p:sp>
        <p:nvSpPr>
          <p:cNvPr id="1645" name="Google Shape;1645;p39"/>
          <p:cNvSpPr txBox="1"/>
          <p:nvPr>
            <p:ph type="title"/>
          </p:nvPr>
        </p:nvSpPr>
        <p:spPr>
          <a:xfrm>
            <a:off x="4999950" y="1581413"/>
            <a:ext cx="2779200" cy="4782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646" name="Google Shape;1646;p39"/>
          <p:cNvSpPr txBox="1"/>
          <p:nvPr>
            <p:ph idx="1" type="subTitle"/>
          </p:nvPr>
        </p:nvSpPr>
        <p:spPr>
          <a:xfrm>
            <a:off x="4999950" y="2282975"/>
            <a:ext cx="2779200" cy="10998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1647" name="Google Shape;1647;p39"/>
          <p:cNvGrpSpPr/>
          <p:nvPr/>
        </p:nvGrpSpPr>
        <p:grpSpPr>
          <a:xfrm flipH="1" rot="6272610">
            <a:off x="7756710" y="2815324"/>
            <a:ext cx="1772164" cy="1258594"/>
            <a:chOff x="-2" y="194681"/>
            <a:chExt cx="1772269" cy="1258669"/>
          </a:xfrm>
        </p:grpSpPr>
        <p:sp>
          <p:nvSpPr>
            <p:cNvPr id="1648" name="Google Shape;1648;p39"/>
            <p:cNvSpPr/>
            <p:nvPr/>
          </p:nvSpPr>
          <p:spPr>
            <a:xfrm>
              <a:off x="-2" y="194964"/>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9"/>
            <p:cNvSpPr/>
            <p:nvPr/>
          </p:nvSpPr>
          <p:spPr>
            <a:xfrm>
              <a:off x="-2" y="1946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 name="Google Shape;1650;p39"/>
          <p:cNvGrpSpPr/>
          <p:nvPr/>
        </p:nvGrpSpPr>
        <p:grpSpPr>
          <a:xfrm flipH="1">
            <a:off x="-26" y="3825330"/>
            <a:ext cx="9144049" cy="1367761"/>
            <a:chOff x="2014000" y="4030650"/>
            <a:chExt cx="3850450" cy="817550"/>
          </a:xfrm>
        </p:grpSpPr>
        <p:sp>
          <p:nvSpPr>
            <p:cNvPr id="1651" name="Google Shape;1651;p39"/>
            <p:cNvSpPr/>
            <p:nvPr/>
          </p:nvSpPr>
          <p:spPr>
            <a:xfrm>
              <a:off x="3407225" y="4695075"/>
              <a:ext cx="1119425" cy="135550"/>
            </a:xfrm>
            <a:custGeom>
              <a:rect b="b" l="l" r="r" t="t"/>
              <a:pathLst>
                <a:path extrusionOk="0" h="5422" w="44777">
                  <a:moveTo>
                    <a:pt x="13222" y="1898"/>
                  </a:moveTo>
                  <a:cubicBezTo>
                    <a:pt x="11201" y="2403"/>
                    <a:pt x="9180" y="2970"/>
                    <a:pt x="7221" y="3512"/>
                  </a:cubicBezTo>
                  <a:lnTo>
                    <a:pt x="7221" y="3512"/>
                  </a:lnTo>
                  <a:cubicBezTo>
                    <a:pt x="4868" y="4177"/>
                    <a:pt x="2465" y="4843"/>
                    <a:pt x="1" y="5422"/>
                  </a:cubicBezTo>
                  <a:lnTo>
                    <a:pt x="1" y="5422"/>
                  </a:lnTo>
                  <a:lnTo>
                    <a:pt x="2182" y="5422"/>
                  </a:lnTo>
                  <a:cubicBezTo>
                    <a:pt x="3993" y="4966"/>
                    <a:pt x="5780" y="4461"/>
                    <a:pt x="7529" y="3968"/>
                  </a:cubicBezTo>
                  <a:lnTo>
                    <a:pt x="7529" y="3968"/>
                  </a:lnTo>
                  <a:cubicBezTo>
                    <a:pt x="9488" y="3426"/>
                    <a:pt x="11497" y="2859"/>
                    <a:pt x="13505" y="2354"/>
                  </a:cubicBezTo>
                  <a:lnTo>
                    <a:pt x="13505" y="2354"/>
                  </a:lnTo>
                  <a:cubicBezTo>
                    <a:pt x="21157" y="456"/>
                    <a:pt x="27428" y="25"/>
                    <a:pt x="32689" y="1011"/>
                  </a:cubicBezTo>
                  <a:lnTo>
                    <a:pt x="32689" y="1011"/>
                  </a:lnTo>
                  <a:cubicBezTo>
                    <a:pt x="36891" y="1812"/>
                    <a:pt x="40390" y="3500"/>
                    <a:pt x="43643" y="5422"/>
                  </a:cubicBezTo>
                  <a:lnTo>
                    <a:pt x="43643" y="5422"/>
                  </a:lnTo>
                  <a:lnTo>
                    <a:pt x="44777" y="5422"/>
                  </a:lnTo>
                  <a:cubicBezTo>
                    <a:pt x="41290" y="3302"/>
                    <a:pt x="37532" y="1405"/>
                    <a:pt x="32911" y="542"/>
                  </a:cubicBezTo>
                  <a:lnTo>
                    <a:pt x="32911" y="542"/>
                  </a:lnTo>
                  <a:cubicBezTo>
                    <a:pt x="31026" y="185"/>
                    <a:pt x="29018" y="0"/>
                    <a:pt x="26861" y="0"/>
                  </a:cubicBezTo>
                  <a:lnTo>
                    <a:pt x="26861" y="0"/>
                  </a:lnTo>
                  <a:cubicBezTo>
                    <a:pt x="22832" y="0"/>
                    <a:pt x="18323" y="629"/>
                    <a:pt x="13222" y="18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9"/>
            <p:cNvSpPr/>
            <p:nvPr/>
          </p:nvSpPr>
          <p:spPr>
            <a:xfrm>
              <a:off x="2014000" y="4498850"/>
              <a:ext cx="850800" cy="331775"/>
            </a:xfrm>
            <a:custGeom>
              <a:rect b="b" l="l" r="r" t="t"/>
              <a:pathLst>
                <a:path extrusionOk="0" h="13271" w="34032">
                  <a:moveTo>
                    <a:pt x="3352" y="13"/>
                  </a:moveTo>
                  <a:cubicBezTo>
                    <a:pt x="2218" y="13"/>
                    <a:pt x="1097" y="25"/>
                    <a:pt x="0" y="13"/>
                  </a:cubicBezTo>
                  <a:lnTo>
                    <a:pt x="0" y="13"/>
                  </a:lnTo>
                  <a:lnTo>
                    <a:pt x="0" y="506"/>
                  </a:lnTo>
                  <a:cubicBezTo>
                    <a:pt x="1121" y="518"/>
                    <a:pt x="2243" y="506"/>
                    <a:pt x="3352" y="506"/>
                  </a:cubicBezTo>
                  <a:lnTo>
                    <a:pt x="3352" y="506"/>
                  </a:lnTo>
                  <a:cubicBezTo>
                    <a:pt x="8699" y="481"/>
                    <a:pt x="14231" y="444"/>
                    <a:pt x="18507" y="2292"/>
                  </a:cubicBezTo>
                  <a:lnTo>
                    <a:pt x="18507" y="2292"/>
                  </a:lnTo>
                  <a:cubicBezTo>
                    <a:pt x="21526" y="3586"/>
                    <a:pt x="23411" y="5570"/>
                    <a:pt x="25407" y="7677"/>
                  </a:cubicBezTo>
                  <a:lnTo>
                    <a:pt x="25407" y="7677"/>
                  </a:lnTo>
                  <a:cubicBezTo>
                    <a:pt x="27107" y="9463"/>
                    <a:pt x="28857" y="11312"/>
                    <a:pt x="31370" y="12679"/>
                  </a:cubicBezTo>
                  <a:lnTo>
                    <a:pt x="31370" y="12679"/>
                  </a:lnTo>
                  <a:cubicBezTo>
                    <a:pt x="31765" y="12889"/>
                    <a:pt x="32171" y="13086"/>
                    <a:pt x="32590" y="13271"/>
                  </a:cubicBezTo>
                  <a:lnTo>
                    <a:pt x="32590" y="13271"/>
                  </a:lnTo>
                  <a:lnTo>
                    <a:pt x="34032" y="13271"/>
                  </a:lnTo>
                  <a:cubicBezTo>
                    <a:pt x="33268" y="12987"/>
                    <a:pt x="32541" y="12667"/>
                    <a:pt x="31876" y="12297"/>
                  </a:cubicBezTo>
                  <a:lnTo>
                    <a:pt x="31876" y="12297"/>
                  </a:lnTo>
                  <a:cubicBezTo>
                    <a:pt x="29448" y="10991"/>
                    <a:pt x="27736" y="9168"/>
                    <a:pt x="26072" y="7418"/>
                  </a:cubicBezTo>
                  <a:lnTo>
                    <a:pt x="26072" y="7418"/>
                  </a:lnTo>
                  <a:cubicBezTo>
                    <a:pt x="24125" y="5360"/>
                    <a:pt x="22105" y="3241"/>
                    <a:pt x="18938" y="1873"/>
                  </a:cubicBezTo>
                  <a:lnTo>
                    <a:pt x="18938" y="1873"/>
                  </a:lnTo>
                  <a:cubicBezTo>
                    <a:pt x="15008" y="185"/>
                    <a:pt x="10165" y="1"/>
                    <a:pt x="5335" y="1"/>
                  </a:cubicBezTo>
                  <a:lnTo>
                    <a:pt x="5335" y="1"/>
                  </a:lnTo>
                  <a:cubicBezTo>
                    <a:pt x="4670" y="1"/>
                    <a:pt x="4005" y="1"/>
                    <a:pt x="3352"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9"/>
            <p:cNvSpPr/>
            <p:nvPr/>
          </p:nvSpPr>
          <p:spPr>
            <a:xfrm>
              <a:off x="3316350" y="4675350"/>
              <a:ext cx="1220175" cy="155275"/>
            </a:xfrm>
            <a:custGeom>
              <a:rect b="b" l="l" r="r" t="t"/>
              <a:pathLst>
                <a:path extrusionOk="0" h="6211" w="48807">
                  <a:moveTo>
                    <a:pt x="25790" y="247"/>
                  </a:moveTo>
                  <a:cubicBezTo>
                    <a:pt x="22943" y="494"/>
                    <a:pt x="19949" y="1011"/>
                    <a:pt x="16623" y="1800"/>
                  </a:cubicBezTo>
                  <a:lnTo>
                    <a:pt x="16623" y="1800"/>
                  </a:lnTo>
                  <a:cubicBezTo>
                    <a:pt x="14072" y="2416"/>
                    <a:pt x="11546" y="3130"/>
                    <a:pt x="9082" y="3833"/>
                  </a:cubicBezTo>
                  <a:lnTo>
                    <a:pt x="9082" y="3833"/>
                  </a:lnTo>
                  <a:cubicBezTo>
                    <a:pt x="7160" y="4387"/>
                    <a:pt x="5151" y="4954"/>
                    <a:pt x="3180" y="5459"/>
                  </a:cubicBezTo>
                  <a:lnTo>
                    <a:pt x="3180" y="5459"/>
                  </a:lnTo>
                  <a:cubicBezTo>
                    <a:pt x="2059" y="5743"/>
                    <a:pt x="999" y="6001"/>
                    <a:pt x="1" y="6211"/>
                  </a:cubicBezTo>
                  <a:lnTo>
                    <a:pt x="1" y="6211"/>
                  </a:lnTo>
                  <a:lnTo>
                    <a:pt x="395" y="6211"/>
                  </a:lnTo>
                  <a:cubicBezTo>
                    <a:pt x="1282" y="6014"/>
                    <a:pt x="2231" y="5792"/>
                    <a:pt x="3229" y="5533"/>
                  </a:cubicBezTo>
                  <a:lnTo>
                    <a:pt x="3229" y="5533"/>
                  </a:lnTo>
                  <a:cubicBezTo>
                    <a:pt x="5201" y="5028"/>
                    <a:pt x="7209" y="4461"/>
                    <a:pt x="9143" y="3907"/>
                  </a:cubicBezTo>
                  <a:lnTo>
                    <a:pt x="9143" y="3907"/>
                  </a:lnTo>
                  <a:cubicBezTo>
                    <a:pt x="11595" y="3204"/>
                    <a:pt x="14121" y="2490"/>
                    <a:pt x="16672" y="1874"/>
                  </a:cubicBezTo>
                  <a:lnTo>
                    <a:pt x="16672" y="1874"/>
                  </a:lnTo>
                  <a:cubicBezTo>
                    <a:pt x="19974" y="1085"/>
                    <a:pt x="22968" y="580"/>
                    <a:pt x="25802" y="333"/>
                  </a:cubicBezTo>
                  <a:lnTo>
                    <a:pt x="25802" y="333"/>
                  </a:lnTo>
                  <a:cubicBezTo>
                    <a:pt x="29572" y="1"/>
                    <a:pt x="33047" y="149"/>
                    <a:pt x="36127" y="765"/>
                  </a:cubicBezTo>
                  <a:lnTo>
                    <a:pt x="36127" y="765"/>
                  </a:lnTo>
                  <a:cubicBezTo>
                    <a:pt x="40908" y="1726"/>
                    <a:pt x="44703" y="3783"/>
                    <a:pt x="47463" y="5471"/>
                  </a:cubicBezTo>
                  <a:lnTo>
                    <a:pt x="47463" y="5471"/>
                  </a:lnTo>
                  <a:cubicBezTo>
                    <a:pt x="47857" y="5718"/>
                    <a:pt x="48239" y="5964"/>
                    <a:pt x="48634" y="6211"/>
                  </a:cubicBezTo>
                  <a:lnTo>
                    <a:pt x="48634" y="6211"/>
                  </a:lnTo>
                  <a:lnTo>
                    <a:pt x="48806" y="6211"/>
                  </a:lnTo>
                  <a:cubicBezTo>
                    <a:pt x="48387" y="5940"/>
                    <a:pt x="47968" y="5681"/>
                    <a:pt x="47549" y="5422"/>
                  </a:cubicBezTo>
                  <a:lnTo>
                    <a:pt x="47549" y="5422"/>
                  </a:lnTo>
                  <a:cubicBezTo>
                    <a:pt x="44777" y="3722"/>
                    <a:pt x="40970" y="1652"/>
                    <a:pt x="36164" y="691"/>
                  </a:cubicBezTo>
                  <a:lnTo>
                    <a:pt x="36164" y="691"/>
                  </a:lnTo>
                  <a:cubicBezTo>
                    <a:pt x="34144" y="284"/>
                    <a:pt x="31950" y="75"/>
                    <a:pt x="29609" y="75"/>
                  </a:cubicBezTo>
                  <a:lnTo>
                    <a:pt x="29609" y="75"/>
                  </a:lnTo>
                  <a:cubicBezTo>
                    <a:pt x="28377" y="75"/>
                    <a:pt x="27096" y="136"/>
                    <a:pt x="25790" y="247"/>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9"/>
            <p:cNvSpPr/>
            <p:nvPr/>
          </p:nvSpPr>
          <p:spPr>
            <a:xfrm>
              <a:off x="2014000" y="4536425"/>
              <a:ext cx="852050" cy="294200"/>
            </a:xfrm>
            <a:custGeom>
              <a:rect b="b" l="l" r="r" t="t"/>
              <a:pathLst>
                <a:path extrusionOk="0" h="11768" w="34082">
                  <a:moveTo>
                    <a:pt x="0" y="75"/>
                  </a:moveTo>
                  <a:cubicBezTo>
                    <a:pt x="1220" y="99"/>
                    <a:pt x="2440" y="99"/>
                    <a:pt x="3647" y="99"/>
                  </a:cubicBezTo>
                  <a:lnTo>
                    <a:pt x="3647" y="99"/>
                  </a:lnTo>
                  <a:cubicBezTo>
                    <a:pt x="7085" y="99"/>
                    <a:pt x="10646" y="99"/>
                    <a:pt x="13849" y="568"/>
                  </a:cubicBezTo>
                  <a:lnTo>
                    <a:pt x="13849" y="568"/>
                  </a:lnTo>
                  <a:cubicBezTo>
                    <a:pt x="15722" y="826"/>
                    <a:pt x="17324" y="1233"/>
                    <a:pt x="18741" y="1775"/>
                  </a:cubicBezTo>
                  <a:lnTo>
                    <a:pt x="18741" y="1775"/>
                  </a:lnTo>
                  <a:cubicBezTo>
                    <a:pt x="21883" y="2983"/>
                    <a:pt x="23978" y="4868"/>
                    <a:pt x="25998" y="6704"/>
                  </a:cubicBezTo>
                  <a:lnTo>
                    <a:pt x="25998" y="6704"/>
                  </a:lnTo>
                  <a:cubicBezTo>
                    <a:pt x="27736" y="8281"/>
                    <a:pt x="29534" y="9907"/>
                    <a:pt x="31986" y="11053"/>
                  </a:cubicBezTo>
                  <a:lnTo>
                    <a:pt x="31986" y="11053"/>
                  </a:lnTo>
                  <a:cubicBezTo>
                    <a:pt x="32171" y="11139"/>
                    <a:pt x="32356" y="11213"/>
                    <a:pt x="32553" y="11300"/>
                  </a:cubicBezTo>
                  <a:lnTo>
                    <a:pt x="32553" y="11300"/>
                  </a:lnTo>
                  <a:cubicBezTo>
                    <a:pt x="32948" y="11472"/>
                    <a:pt x="33366" y="11620"/>
                    <a:pt x="33798" y="11768"/>
                  </a:cubicBezTo>
                  <a:lnTo>
                    <a:pt x="33798" y="11768"/>
                  </a:lnTo>
                  <a:lnTo>
                    <a:pt x="34081" y="11768"/>
                  </a:lnTo>
                  <a:cubicBezTo>
                    <a:pt x="33576" y="11608"/>
                    <a:pt x="33083" y="11423"/>
                    <a:pt x="32615" y="11226"/>
                  </a:cubicBezTo>
                  <a:lnTo>
                    <a:pt x="32615" y="11226"/>
                  </a:lnTo>
                  <a:cubicBezTo>
                    <a:pt x="32430" y="11152"/>
                    <a:pt x="32245" y="11065"/>
                    <a:pt x="32060" y="10979"/>
                  </a:cubicBezTo>
                  <a:lnTo>
                    <a:pt x="32060" y="10979"/>
                  </a:lnTo>
                  <a:cubicBezTo>
                    <a:pt x="29633" y="9846"/>
                    <a:pt x="27834" y="8219"/>
                    <a:pt x="26097" y="6654"/>
                  </a:cubicBezTo>
                  <a:lnTo>
                    <a:pt x="26097" y="6654"/>
                  </a:lnTo>
                  <a:cubicBezTo>
                    <a:pt x="24064" y="4818"/>
                    <a:pt x="21969" y="2921"/>
                    <a:pt x="18803" y="1701"/>
                  </a:cubicBezTo>
                  <a:lnTo>
                    <a:pt x="18803" y="1701"/>
                  </a:lnTo>
                  <a:cubicBezTo>
                    <a:pt x="17373" y="1159"/>
                    <a:pt x="15759" y="752"/>
                    <a:pt x="13874" y="481"/>
                  </a:cubicBezTo>
                  <a:lnTo>
                    <a:pt x="13874" y="481"/>
                  </a:lnTo>
                  <a:cubicBezTo>
                    <a:pt x="10658" y="25"/>
                    <a:pt x="7097" y="25"/>
                    <a:pt x="3660" y="13"/>
                  </a:cubicBezTo>
                  <a:lnTo>
                    <a:pt x="3660" y="13"/>
                  </a:lnTo>
                  <a:cubicBezTo>
                    <a:pt x="2440" y="13"/>
                    <a:pt x="1220" y="13"/>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9"/>
            <p:cNvSpPr/>
            <p:nvPr/>
          </p:nvSpPr>
          <p:spPr>
            <a:xfrm>
              <a:off x="3200225" y="4652250"/>
              <a:ext cx="1356300" cy="178375"/>
            </a:xfrm>
            <a:custGeom>
              <a:rect b="b" l="l" r="r" t="t"/>
              <a:pathLst>
                <a:path extrusionOk="0" h="7135" w="54252">
                  <a:moveTo>
                    <a:pt x="30139" y="198"/>
                  </a:moveTo>
                  <a:cubicBezTo>
                    <a:pt x="27293" y="407"/>
                    <a:pt x="24188" y="900"/>
                    <a:pt x="20923" y="1652"/>
                  </a:cubicBezTo>
                  <a:lnTo>
                    <a:pt x="20923" y="1652"/>
                  </a:lnTo>
                  <a:cubicBezTo>
                    <a:pt x="17719" y="2391"/>
                    <a:pt x="14565" y="3315"/>
                    <a:pt x="11509" y="4215"/>
                  </a:cubicBezTo>
                  <a:lnTo>
                    <a:pt x="11509" y="4215"/>
                  </a:lnTo>
                  <a:cubicBezTo>
                    <a:pt x="10178" y="4609"/>
                    <a:pt x="8811" y="5003"/>
                    <a:pt x="7468" y="5385"/>
                  </a:cubicBezTo>
                  <a:lnTo>
                    <a:pt x="7468" y="5385"/>
                  </a:lnTo>
                  <a:cubicBezTo>
                    <a:pt x="5595" y="5915"/>
                    <a:pt x="4055" y="6309"/>
                    <a:pt x="2613" y="6630"/>
                  </a:cubicBezTo>
                  <a:lnTo>
                    <a:pt x="2613" y="6630"/>
                  </a:lnTo>
                  <a:cubicBezTo>
                    <a:pt x="1726" y="6827"/>
                    <a:pt x="851" y="6987"/>
                    <a:pt x="1" y="7135"/>
                  </a:cubicBezTo>
                  <a:lnTo>
                    <a:pt x="1" y="7135"/>
                  </a:lnTo>
                  <a:lnTo>
                    <a:pt x="457" y="7135"/>
                  </a:lnTo>
                  <a:cubicBezTo>
                    <a:pt x="1184" y="7012"/>
                    <a:pt x="1911" y="6864"/>
                    <a:pt x="2650" y="6703"/>
                  </a:cubicBezTo>
                  <a:lnTo>
                    <a:pt x="2650" y="6703"/>
                  </a:lnTo>
                  <a:cubicBezTo>
                    <a:pt x="4092" y="6383"/>
                    <a:pt x="5644" y="5977"/>
                    <a:pt x="7517" y="5459"/>
                  </a:cubicBezTo>
                  <a:lnTo>
                    <a:pt x="7517" y="5459"/>
                  </a:lnTo>
                  <a:cubicBezTo>
                    <a:pt x="8860" y="5077"/>
                    <a:pt x="10240" y="4670"/>
                    <a:pt x="11558" y="4288"/>
                  </a:cubicBezTo>
                  <a:lnTo>
                    <a:pt x="11558" y="4288"/>
                  </a:lnTo>
                  <a:cubicBezTo>
                    <a:pt x="14602" y="3389"/>
                    <a:pt x="17756" y="2465"/>
                    <a:pt x="20959" y="1726"/>
                  </a:cubicBezTo>
                  <a:lnTo>
                    <a:pt x="20959" y="1726"/>
                  </a:lnTo>
                  <a:cubicBezTo>
                    <a:pt x="24212" y="974"/>
                    <a:pt x="27305" y="481"/>
                    <a:pt x="30164" y="272"/>
                  </a:cubicBezTo>
                  <a:lnTo>
                    <a:pt x="30164" y="272"/>
                  </a:lnTo>
                  <a:cubicBezTo>
                    <a:pt x="33909" y="1"/>
                    <a:pt x="37384" y="198"/>
                    <a:pt x="40489" y="851"/>
                  </a:cubicBezTo>
                  <a:lnTo>
                    <a:pt x="40489" y="851"/>
                  </a:lnTo>
                  <a:cubicBezTo>
                    <a:pt x="44247" y="1639"/>
                    <a:pt x="47734" y="3118"/>
                    <a:pt x="51788" y="5656"/>
                  </a:cubicBezTo>
                  <a:lnTo>
                    <a:pt x="51788" y="5656"/>
                  </a:lnTo>
                  <a:cubicBezTo>
                    <a:pt x="52564" y="6137"/>
                    <a:pt x="53328" y="6630"/>
                    <a:pt x="54079" y="7135"/>
                  </a:cubicBezTo>
                  <a:lnTo>
                    <a:pt x="54079" y="7135"/>
                  </a:lnTo>
                  <a:lnTo>
                    <a:pt x="54252" y="7135"/>
                  </a:lnTo>
                  <a:cubicBezTo>
                    <a:pt x="53463" y="6617"/>
                    <a:pt x="52675" y="6100"/>
                    <a:pt x="51874" y="5595"/>
                  </a:cubicBezTo>
                  <a:lnTo>
                    <a:pt x="51874" y="5595"/>
                  </a:lnTo>
                  <a:cubicBezTo>
                    <a:pt x="47808" y="3056"/>
                    <a:pt x="44309" y="1578"/>
                    <a:pt x="40526" y="777"/>
                  </a:cubicBezTo>
                  <a:lnTo>
                    <a:pt x="40526" y="777"/>
                  </a:lnTo>
                  <a:cubicBezTo>
                    <a:pt x="38333" y="309"/>
                    <a:pt x="35942" y="75"/>
                    <a:pt x="33404" y="75"/>
                  </a:cubicBezTo>
                  <a:lnTo>
                    <a:pt x="33404" y="75"/>
                  </a:lnTo>
                  <a:cubicBezTo>
                    <a:pt x="32344" y="75"/>
                    <a:pt x="31260" y="112"/>
                    <a:pt x="30139" y="1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9"/>
            <p:cNvSpPr/>
            <p:nvPr/>
          </p:nvSpPr>
          <p:spPr>
            <a:xfrm>
              <a:off x="2014000" y="4568475"/>
              <a:ext cx="873900" cy="262150"/>
            </a:xfrm>
            <a:custGeom>
              <a:rect b="b" l="l" r="r" t="t"/>
              <a:pathLst>
                <a:path extrusionOk="0" h="10486" w="34956">
                  <a:moveTo>
                    <a:pt x="0" y="74"/>
                  </a:moveTo>
                  <a:cubicBezTo>
                    <a:pt x="1331" y="111"/>
                    <a:pt x="2674" y="111"/>
                    <a:pt x="4005" y="123"/>
                  </a:cubicBezTo>
                  <a:lnTo>
                    <a:pt x="4005" y="123"/>
                  </a:lnTo>
                  <a:cubicBezTo>
                    <a:pt x="7319" y="148"/>
                    <a:pt x="10744" y="173"/>
                    <a:pt x="13862" y="567"/>
                  </a:cubicBezTo>
                  <a:lnTo>
                    <a:pt x="13862" y="567"/>
                  </a:lnTo>
                  <a:cubicBezTo>
                    <a:pt x="15747" y="801"/>
                    <a:pt x="17361" y="1158"/>
                    <a:pt x="18803" y="1651"/>
                  </a:cubicBezTo>
                  <a:lnTo>
                    <a:pt x="18803" y="1651"/>
                  </a:lnTo>
                  <a:cubicBezTo>
                    <a:pt x="21981" y="2736"/>
                    <a:pt x="24162" y="4411"/>
                    <a:pt x="26282" y="6025"/>
                  </a:cubicBezTo>
                  <a:lnTo>
                    <a:pt x="26282" y="6025"/>
                  </a:lnTo>
                  <a:cubicBezTo>
                    <a:pt x="28167" y="7479"/>
                    <a:pt x="29953" y="8847"/>
                    <a:pt x="32381" y="9796"/>
                  </a:cubicBezTo>
                  <a:lnTo>
                    <a:pt x="32381" y="9796"/>
                  </a:lnTo>
                  <a:cubicBezTo>
                    <a:pt x="32566" y="9870"/>
                    <a:pt x="32750" y="9931"/>
                    <a:pt x="32935" y="10005"/>
                  </a:cubicBezTo>
                  <a:lnTo>
                    <a:pt x="32935" y="10005"/>
                  </a:lnTo>
                  <a:cubicBezTo>
                    <a:pt x="33465" y="10190"/>
                    <a:pt x="34019" y="10350"/>
                    <a:pt x="34599" y="10486"/>
                  </a:cubicBezTo>
                  <a:lnTo>
                    <a:pt x="34599" y="10486"/>
                  </a:lnTo>
                  <a:lnTo>
                    <a:pt x="34956" y="10486"/>
                  </a:lnTo>
                  <a:cubicBezTo>
                    <a:pt x="34278" y="10326"/>
                    <a:pt x="33613" y="10153"/>
                    <a:pt x="32997" y="9931"/>
                  </a:cubicBezTo>
                  <a:lnTo>
                    <a:pt x="32997" y="9931"/>
                  </a:lnTo>
                  <a:cubicBezTo>
                    <a:pt x="32812" y="9870"/>
                    <a:pt x="32627" y="9796"/>
                    <a:pt x="32442" y="9722"/>
                  </a:cubicBezTo>
                  <a:lnTo>
                    <a:pt x="32442" y="9722"/>
                  </a:lnTo>
                  <a:cubicBezTo>
                    <a:pt x="30040" y="8785"/>
                    <a:pt x="28253" y="7418"/>
                    <a:pt x="26368" y="5976"/>
                  </a:cubicBezTo>
                  <a:lnTo>
                    <a:pt x="26368" y="5976"/>
                  </a:lnTo>
                  <a:cubicBezTo>
                    <a:pt x="24249" y="4350"/>
                    <a:pt x="22055" y="2674"/>
                    <a:pt x="18852" y="1590"/>
                  </a:cubicBezTo>
                  <a:lnTo>
                    <a:pt x="18852" y="1590"/>
                  </a:lnTo>
                  <a:cubicBezTo>
                    <a:pt x="17410" y="1097"/>
                    <a:pt x="15784" y="727"/>
                    <a:pt x="13886" y="493"/>
                  </a:cubicBezTo>
                  <a:lnTo>
                    <a:pt x="13886" y="493"/>
                  </a:lnTo>
                  <a:cubicBezTo>
                    <a:pt x="10757" y="86"/>
                    <a:pt x="7331" y="62"/>
                    <a:pt x="4017" y="49"/>
                  </a:cubicBezTo>
                  <a:lnTo>
                    <a:pt x="4017" y="49"/>
                  </a:lnTo>
                  <a:cubicBezTo>
                    <a:pt x="2674" y="37"/>
                    <a:pt x="1331" y="25"/>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9"/>
            <p:cNvSpPr/>
            <p:nvPr/>
          </p:nvSpPr>
          <p:spPr>
            <a:xfrm>
              <a:off x="3068700" y="4629150"/>
              <a:ext cx="1506000" cy="201475"/>
            </a:xfrm>
            <a:custGeom>
              <a:rect b="b" l="l" r="r" t="t"/>
              <a:pathLst>
                <a:path extrusionOk="0" h="8059" w="60240">
                  <a:moveTo>
                    <a:pt x="35117" y="148"/>
                  </a:moveTo>
                  <a:cubicBezTo>
                    <a:pt x="32209" y="321"/>
                    <a:pt x="29091" y="777"/>
                    <a:pt x="25826" y="1504"/>
                  </a:cubicBezTo>
                  <a:lnTo>
                    <a:pt x="25826" y="1504"/>
                  </a:lnTo>
                  <a:cubicBezTo>
                    <a:pt x="21797" y="2391"/>
                    <a:pt x="17879" y="3611"/>
                    <a:pt x="14096" y="4781"/>
                  </a:cubicBezTo>
                  <a:lnTo>
                    <a:pt x="14096" y="4781"/>
                  </a:lnTo>
                  <a:cubicBezTo>
                    <a:pt x="13529" y="4954"/>
                    <a:pt x="12950" y="5126"/>
                    <a:pt x="12384" y="5311"/>
                  </a:cubicBezTo>
                  <a:lnTo>
                    <a:pt x="12384" y="5311"/>
                  </a:lnTo>
                  <a:cubicBezTo>
                    <a:pt x="10979" y="5742"/>
                    <a:pt x="9316" y="6235"/>
                    <a:pt x="7640" y="6679"/>
                  </a:cubicBezTo>
                  <a:lnTo>
                    <a:pt x="7640" y="6679"/>
                  </a:lnTo>
                  <a:cubicBezTo>
                    <a:pt x="5447" y="7258"/>
                    <a:pt x="2773" y="7812"/>
                    <a:pt x="1" y="8059"/>
                  </a:cubicBezTo>
                  <a:lnTo>
                    <a:pt x="1" y="8059"/>
                  </a:lnTo>
                  <a:lnTo>
                    <a:pt x="764" y="8059"/>
                  </a:lnTo>
                  <a:cubicBezTo>
                    <a:pt x="3278" y="7775"/>
                    <a:pt x="5668" y="7270"/>
                    <a:pt x="7677" y="6753"/>
                  </a:cubicBezTo>
                  <a:lnTo>
                    <a:pt x="7677" y="6753"/>
                  </a:lnTo>
                  <a:cubicBezTo>
                    <a:pt x="9365" y="6309"/>
                    <a:pt x="11028" y="5804"/>
                    <a:pt x="12433" y="5373"/>
                  </a:cubicBezTo>
                  <a:lnTo>
                    <a:pt x="12433" y="5373"/>
                  </a:lnTo>
                  <a:cubicBezTo>
                    <a:pt x="13000" y="5200"/>
                    <a:pt x="13579" y="5015"/>
                    <a:pt x="14158" y="4843"/>
                  </a:cubicBezTo>
                  <a:lnTo>
                    <a:pt x="14158" y="4843"/>
                  </a:lnTo>
                  <a:cubicBezTo>
                    <a:pt x="17928" y="3672"/>
                    <a:pt x="21834" y="2465"/>
                    <a:pt x="25863" y="1565"/>
                  </a:cubicBezTo>
                  <a:lnTo>
                    <a:pt x="25863" y="1565"/>
                  </a:lnTo>
                  <a:cubicBezTo>
                    <a:pt x="29116" y="838"/>
                    <a:pt x="32233" y="395"/>
                    <a:pt x="35129" y="222"/>
                  </a:cubicBezTo>
                  <a:lnTo>
                    <a:pt x="35129" y="222"/>
                  </a:lnTo>
                  <a:cubicBezTo>
                    <a:pt x="38875" y="1"/>
                    <a:pt x="42349" y="235"/>
                    <a:pt x="45467" y="937"/>
                  </a:cubicBezTo>
                  <a:lnTo>
                    <a:pt x="45467" y="937"/>
                  </a:lnTo>
                  <a:cubicBezTo>
                    <a:pt x="49249" y="1775"/>
                    <a:pt x="52724" y="3290"/>
                    <a:pt x="56741" y="5829"/>
                  </a:cubicBezTo>
                  <a:lnTo>
                    <a:pt x="56741" y="5829"/>
                  </a:lnTo>
                  <a:cubicBezTo>
                    <a:pt x="57874" y="6543"/>
                    <a:pt x="58995" y="7307"/>
                    <a:pt x="60080" y="8059"/>
                  </a:cubicBezTo>
                  <a:lnTo>
                    <a:pt x="60080" y="8059"/>
                  </a:lnTo>
                  <a:lnTo>
                    <a:pt x="60240" y="8059"/>
                  </a:lnTo>
                  <a:cubicBezTo>
                    <a:pt x="59131" y="7295"/>
                    <a:pt x="57985" y="6506"/>
                    <a:pt x="56827" y="5779"/>
                  </a:cubicBezTo>
                  <a:lnTo>
                    <a:pt x="56827" y="5779"/>
                  </a:lnTo>
                  <a:cubicBezTo>
                    <a:pt x="52798" y="3229"/>
                    <a:pt x="49311" y="1713"/>
                    <a:pt x="45503" y="863"/>
                  </a:cubicBezTo>
                  <a:lnTo>
                    <a:pt x="45503" y="863"/>
                  </a:lnTo>
                  <a:cubicBezTo>
                    <a:pt x="43125" y="333"/>
                    <a:pt x="40538" y="62"/>
                    <a:pt x="37778" y="62"/>
                  </a:cubicBezTo>
                  <a:lnTo>
                    <a:pt x="37778" y="62"/>
                  </a:lnTo>
                  <a:cubicBezTo>
                    <a:pt x="36903" y="62"/>
                    <a:pt x="36016" y="99"/>
                    <a:pt x="35117" y="14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9"/>
            <p:cNvSpPr/>
            <p:nvPr/>
          </p:nvSpPr>
          <p:spPr>
            <a:xfrm>
              <a:off x="2014000" y="4600500"/>
              <a:ext cx="911175" cy="230125"/>
            </a:xfrm>
            <a:custGeom>
              <a:rect b="b" l="l" r="r" t="t"/>
              <a:pathLst>
                <a:path extrusionOk="0" h="9205" w="36447">
                  <a:moveTo>
                    <a:pt x="0" y="75"/>
                  </a:moveTo>
                  <a:cubicBezTo>
                    <a:pt x="1479" y="124"/>
                    <a:pt x="2957" y="136"/>
                    <a:pt x="4436" y="161"/>
                  </a:cubicBezTo>
                  <a:lnTo>
                    <a:pt x="4436" y="161"/>
                  </a:lnTo>
                  <a:cubicBezTo>
                    <a:pt x="7590" y="198"/>
                    <a:pt x="10868" y="235"/>
                    <a:pt x="13862" y="567"/>
                  </a:cubicBezTo>
                  <a:lnTo>
                    <a:pt x="13862" y="567"/>
                  </a:lnTo>
                  <a:cubicBezTo>
                    <a:pt x="15771" y="789"/>
                    <a:pt x="17398" y="1097"/>
                    <a:pt x="18852" y="1528"/>
                  </a:cubicBezTo>
                  <a:lnTo>
                    <a:pt x="18852" y="1528"/>
                  </a:lnTo>
                  <a:cubicBezTo>
                    <a:pt x="22055" y="2477"/>
                    <a:pt x="24310" y="3931"/>
                    <a:pt x="26503" y="5323"/>
                  </a:cubicBezTo>
                  <a:lnTo>
                    <a:pt x="26503" y="5323"/>
                  </a:lnTo>
                  <a:cubicBezTo>
                    <a:pt x="28487" y="6580"/>
                    <a:pt x="30348" y="7775"/>
                    <a:pt x="32787" y="8539"/>
                  </a:cubicBezTo>
                  <a:lnTo>
                    <a:pt x="32787" y="8539"/>
                  </a:lnTo>
                  <a:cubicBezTo>
                    <a:pt x="32960" y="8601"/>
                    <a:pt x="33145" y="8650"/>
                    <a:pt x="33329" y="8700"/>
                  </a:cubicBezTo>
                  <a:lnTo>
                    <a:pt x="33329" y="8700"/>
                  </a:lnTo>
                  <a:cubicBezTo>
                    <a:pt x="34143" y="8921"/>
                    <a:pt x="34968" y="9094"/>
                    <a:pt x="35818" y="9205"/>
                  </a:cubicBezTo>
                  <a:lnTo>
                    <a:pt x="35818" y="9205"/>
                  </a:lnTo>
                  <a:lnTo>
                    <a:pt x="36447" y="9205"/>
                  </a:lnTo>
                  <a:cubicBezTo>
                    <a:pt x="35399" y="9094"/>
                    <a:pt x="34364" y="8909"/>
                    <a:pt x="33379" y="8638"/>
                  </a:cubicBezTo>
                  <a:lnTo>
                    <a:pt x="33379" y="8638"/>
                  </a:lnTo>
                  <a:cubicBezTo>
                    <a:pt x="33194" y="8589"/>
                    <a:pt x="33009" y="8527"/>
                    <a:pt x="32837" y="8478"/>
                  </a:cubicBezTo>
                  <a:lnTo>
                    <a:pt x="32837" y="8478"/>
                  </a:lnTo>
                  <a:cubicBezTo>
                    <a:pt x="30422" y="7714"/>
                    <a:pt x="28561" y="6531"/>
                    <a:pt x="26590" y="5274"/>
                  </a:cubicBezTo>
                  <a:lnTo>
                    <a:pt x="26590" y="5274"/>
                  </a:lnTo>
                  <a:cubicBezTo>
                    <a:pt x="24384" y="3870"/>
                    <a:pt x="22117" y="2416"/>
                    <a:pt x="18901" y="1467"/>
                  </a:cubicBezTo>
                  <a:lnTo>
                    <a:pt x="18901" y="1467"/>
                  </a:lnTo>
                  <a:cubicBezTo>
                    <a:pt x="17435" y="1023"/>
                    <a:pt x="15796" y="715"/>
                    <a:pt x="13886" y="493"/>
                  </a:cubicBezTo>
                  <a:lnTo>
                    <a:pt x="13886" y="493"/>
                  </a:lnTo>
                  <a:cubicBezTo>
                    <a:pt x="10880" y="161"/>
                    <a:pt x="7602" y="124"/>
                    <a:pt x="4436" y="87"/>
                  </a:cubicBezTo>
                  <a:lnTo>
                    <a:pt x="4436" y="87"/>
                  </a:lnTo>
                  <a:cubicBezTo>
                    <a:pt x="2957" y="62"/>
                    <a:pt x="1479" y="50"/>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9"/>
            <p:cNvSpPr/>
            <p:nvPr/>
          </p:nvSpPr>
          <p:spPr>
            <a:xfrm>
              <a:off x="5826225" y="4821675"/>
              <a:ext cx="38225" cy="8950"/>
            </a:xfrm>
            <a:custGeom>
              <a:rect b="b" l="l" r="r" t="t"/>
              <a:pathLst>
                <a:path extrusionOk="0" h="358" w="1529">
                  <a:moveTo>
                    <a:pt x="1" y="358"/>
                  </a:moveTo>
                  <a:lnTo>
                    <a:pt x="321" y="358"/>
                  </a:lnTo>
                  <a:cubicBezTo>
                    <a:pt x="715" y="259"/>
                    <a:pt x="1122" y="173"/>
                    <a:pt x="1529" y="74"/>
                  </a:cubicBezTo>
                  <a:lnTo>
                    <a:pt x="1529" y="74"/>
                  </a:lnTo>
                  <a:lnTo>
                    <a:pt x="1529" y="0"/>
                  </a:lnTo>
                  <a:cubicBezTo>
                    <a:pt x="1023" y="111"/>
                    <a:pt x="506" y="235"/>
                    <a:pt x="1" y="35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9"/>
            <p:cNvSpPr/>
            <p:nvPr/>
          </p:nvSpPr>
          <p:spPr>
            <a:xfrm>
              <a:off x="2014000" y="4606050"/>
              <a:ext cx="2578275" cy="232275"/>
            </a:xfrm>
            <a:custGeom>
              <a:rect b="b" l="l" r="r" t="t"/>
              <a:pathLst>
                <a:path extrusionOk="0" h="9291" w="103131">
                  <a:moveTo>
                    <a:pt x="77009" y="99"/>
                  </a:moveTo>
                  <a:cubicBezTo>
                    <a:pt x="74064" y="222"/>
                    <a:pt x="70922" y="641"/>
                    <a:pt x="67657" y="1343"/>
                  </a:cubicBezTo>
                  <a:lnTo>
                    <a:pt x="67657" y="1343"/>
                  </a:lnTo>
                  <a:cubicBezTo>
                    <a:pt x="62987" y="2354"/>
                    <a:pt x="58453" y="3820"/>
                    <a:pt x="54214" y="5237"/>
                  </a:cubicBezTo>
                  <a:lnTo>
                    <a:pt x="54214" y="5237"/>
                  </a:lnTo>
                  <a:cubicBezTo>
                    <a:pt x="52711" y="5742"/>
                    <a:pt x="51146" y="6260"/>
                    <a:pt x="49594" y="6728"/>
                  </a:cubicBezTo>
                  <a:lnTo>
                    <a:pt x="49594" y="6728"/>
                  </a:lnTo>
                  <a:cubicBezTo>
                    <a:pt x="43224" y="8662"/>
                    <a:pt x="37901" y="9217"/>
                    <a:pt x="33761" y="8391"/>
                  </a:cubicBezTo>
                  <a:lnTo>
                    <a:pt x="33761" y="8391"/>
                  </a:lnTo>
                  <a:cubicBezTo>
                    <a:pt x="33576" y="8354"/>
                    <a:pt x="33403" y="8317"/>
                    <a:pt x="33219" y="8280"/>
                  </a:cubicBezTo>
                  <a:lnTo>
                    <a:pt x="33219" y="8280"/>
                  </a:lnTo>
                  <a:cubicBezTo>
                    <a:pt x="30779" y="7701"/>
                    <a:pt x="28795" y="6679"/>
                    <a:pt x="26701" y="5594"/>
                  </a:cubicBezTo>
                  <a:lnTo>
                    <a:pt x="26701" y="5594"/>
                  </a:lnTo>
                  <a:cubicBezTo>
                    <a:pt x="24458" y="4424"/>
                    <a:pt x="22129" y="3216"/>
                    <a:pt x="18950" y="2403"/>
                  </a:cubicBezTo>
                  <a:lnTo>
                    <a:pt x="18950" y="2403"/>
                  </a:lnTo>
                  <a:cubicBezTo>
                    <a:pt x="17460" y="2021"/>
                    <a:pt x="15808" y="1750"/>
                    <a:pt x="13886" y="1553"/>
                  </a:cubicBezTo>
                  <a:lnTo>
                    <a:pt x="13886" y="1553"/>
                  </a:lnTo>
                  <a:cubicBezTo>
                    <a:pt x="11028" y="1282"/>
                    <a:pt x="7935" y="1233"/>
                    <a:pt x="4953" y="1183"/>
                  </a:cubicBezTo>
                  <a:lnTo>
                    <a:pt x="4953" y="1183"/>
                  </a:lnTo>
                  <a:cubicBezTo>
                    <a:pt x="3302" y="1159"/>
                    <a:pt x="1651" y="1122"/>
                    <a:pt x="0" y="1060"/>
                  </a:cubicBezTo>
                  <a:lnTo>
                    <a:pt x="0" y="1060"/>
                  </a:lnTo>
                  <a:lnTo>
                    <a:pt x="0" y="1134"/>
                  </a:lnTo>
                  <a:cubicBezTo>
                    <a:pt x="1639" y="1196"/>
                    <a:pt x="3302" y="1233"/>
                    <a:pt x="4953" y="1257"/>
                  </a:cubicBezTo>
                  <a:lnTo>
                    <a:pt x="4953" y="1257"/>
                  </a:lnTo>
                  <a:cubicBezTo>
                    <a:pt x="7935" y="1306"/>
                    <a:pt x="11015" y="1356"/>
                    <a:pt x="13874" y="1627"/>
                  </a:cubicBezTo>
                  <a:lnTo>
                    <a:pt x="13874" y="1627"/>
                  </a:lnTo>
                  <a:cubicBezTo>
                    <a:pt x="15771" y="1824"/>
                    <a:pt x="17423" y="2095"/>
                    <a:pt x="18913" y="2477"/>
                  </a:cubicBezTo>
                  <a:lnTo>
                    <a:pt x="18913" y="2477"/>
                  </a:lnTo>
                  <a:cubicBezTo>
                    <a:pt x="22068" y="3278"/>
                    <a:pt x="24396" y="4485"/>
                    <a:pt x="26639" y="5644"/>
                  </a:cubicBezTo>
                  <a:lnTo>
                    <a:pt x="26639" y="5644"/>
                  </a:lnTo>
                  <a:cubicBezTo>
                    <a:pt x="28734" y="6740"/>
                    <a:pt x="30717" y="7775"/>
                    <a:pt x="33182" y="8342"/>
                  </a:cubicBezTo>
                  <a:lnTo>
                    <a:pt x="33182" y="8342"/>
                  </a:lnTo>
                  <a:cubicBezTo>
                    <a:pt x="33354" y="8391"/>
                    <a:pt x="33539" y="8428"/>
                    <a:pt x="33724" y="8465"/>
                  </a:cubicBezTo>
                  <a:lnTo>
                    <a:pt x="33724" y="8465"/>
                  </a:lnTo>
                  <a:cubicBezTo>
                    <a:pt x="37901" y="9291"/>
                    <a:pt x="43248" y="8736"/>
                    <a:pt x="49643" y="6802"/>
                  </a:cubicBezTo>
                  <a:lnTo>
                    <a:pt x="49643" y="6802"/>
                  </a:lnTo>
                  <a:cubicBezTo>
                    <a:pt x="51196" y="6321"/>
                    <a:pt x="52760" y="5804"/>
                    <a:pt x="54276" y="5299"/>
                  </a:cubicBezTo>
                  <a:lnTo>
                    <a:pt x="54276" y="5299"/>
                  </a:lnTo>
                  <a:cubicBezTo>
                    <a:pt x="58502" y="3882"/>
                    <a:pt x="63024" y="2415"/>
                    <a:pt x="67694" y="1417"/>
                  </a:cubicBezTo>
                  <a:lnTo>
                    <a:pt x="67694" y="1417"/>
                  </a:lnTo>
                  <a:cubicBezTo>
                    <a:pt x="70947" y="715"/>
                    <a:pt x="74076" y="296"/>
                    <a:pt x="77021" y="161"/>
                  </a:cubicBezTo>
                  <a:lnTo>
                    <a:pt x="77021" y="161"/>
                  </a:lnTo>
                  <a:cubicBezTo>
                    <a:pt x="80755" y="0"/>
                    <a:pt x="84241" y="284"/>
                    <a:pt x="87359" y="1023"/>
                  </a:cubicBezTo>
                  <a:lnTo>
                    <a:pt x="87359" y="1023"/>
                  </a:lnTo>
                  <a:cubicBezTo>
                    <a:pt x="91129" y="1898"/>
                    <a:pt x="94702" y="3487"/>
                    <a:pt x="98621" y="6013"/>
                  </a:cubicBezTo>
                  <a:lnTo>
                    <a:pt x="98621" y="6013"/>
                  </a:lnTo>
                  <a:cubicBezTo>
                    <a:pt x="99816" y="6777"/>
                    <a:pt x="100999" y="7615"/>
                    <a:pt x="102157" y="8416"/>
                  </a:cubicBezTo>
                  <a:lnTo>
                    <a:pt x="102157" y="8416"/>
                  </a:lnTo>
                  <a:cubicBezTo>
                    <a:pt x="102428" y="8601"/>
                    <a:pt x="102699" y="8798"/>
                    <a:pt x="102970" y="8983"/>
                  </a:cubicBezTo>
                  <a:lnTo>
                    <a:pt x="102970" y="8983"/>
                  </a:lnTo>
                  <a:lnTo>
                    <a:pt x="103130" y="8983"/>
                  </a:lnTo>
                  <a:cubicBezTo>
                    <a:pt x="102834" y="8773"/>
                    <a:pt x="102526" y="8564"/>
                    <a:pt x="102231" y="8367"/>
                  </a:cubicBezTo>
                  <a:lnTo>
                    <a:pt x="102231" y="8367"/>
                  </a:lnTo>
                  <a:cubicBezTo>
                    <a:pt x="101085" y="7566"/>
                    <a:pt x="99902" y="6728"/>
                    <a:pt x="98694" y="5952"/>
                  </a:cubicBezTo>
                  <a:lnTo>
                    <a:pt x="98694" y="5952"/>
                  </a:lnTo>
                  <a:cubicBezTo>
                    <a:pt x="94776" y="3426"/>
                    <a:pt x="91191" y="1836"/>
                    <a:pt x="87408" y="949"/>
                  </a:cubicBezTo>
                  <a:lnTo>
                    <a:pt x="87408" y="949"/>
                  </a:lnTo>
                  <a:cubicBezTo>
                    <a:pt x="84845" y="345"/>
                    <a:pt x="82048" y="50"/>
                    <a:pt x="79067" y="50"/>
                  </a:cubicBezTo>
                  <a:lnTo>
                    <a:pt x="79067" y="50"/>
                  </a:lnTo>
                  <a:cubicBezTo>
                    <a:pt x="78389" y="50"/>
                    <a:pt x="77711" y="62"/>
                    <a:pt x="77009" y="9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9"/>
            <p:cNvSpPr/>
            <p:nvPr/>
          </p:nvSpPr>
          <p:spPr>
            <a:xfrm>
              <a:off x="5682075" y="4779175"/>
              <a:ext cx="182375" cy="51450"/>
            </a:xfrm>
            <a:custGeom>
              <a:rect b="b" l="l" r="r" t="t"/>
              <a:pathLst>
                <a:path extrusionOk="0" h="2058" w="7295">
                  <a:moveTo>
                    <a:pt x="2255" y="1331"/>
                  </a:moveTo>
                  <a:cubicBezTo>
                    <a:pt x="1491" y="1565"/>
                    <a:pt x="752" y="1811"/>
                    <a:pt x="0" y="2058"/>
                  </a:cubicBezTo>
                  <a:lnTo>
                    <a:pt x="0" y="2058"/>
                  </a:lnTo>
                  <a:lnTo>
                    <a:pt x="234" y="2058"/>
                  </a:lnTo>
                  <a:cubicBezTo>
                    <a:pt x="924" y="1836"/>
                    <a:pt x="1602" y="1614"/>
                    <a:pt x="2304" y="1392"/>
                  </a:cubicBezTo>
                  <a:lnTo>
                    <a:pt x="2304" y="1392"/>
                  </a:lnTo>
                  <a:cubicBezTo>
                    <a:pt x="3980" y="887"/>
                    <a:pt x="5643" y="444"/>
                    <a:pt x="7295" y="74"/>
                  </a:cubicBezTo>
                  <a:lnTo>
                    <a:pt x="7295" y="74"/>
                  </a:lnTo>
                  <a:lnTo>
                    <a:pt x="7295" y="0"/>
                  </a:lnTo>
                  <a:cubicBezTo>
                    <a:pt x="5631" y="382"/>
                    <a:pt x="3955" y="826"/>
                    <a:pt x="2255" y="133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9"/>
            <p:cNvSpPr/>
            <p:nvPr/>
          </p:nvSpPr>
          <p:spPr>
            <a:xfrm>
              <a:off x="2014000" y="4582950"/>
              <a:ext cx="2594900" cy="247675"/>
            </a:xfrm>
            <a:custGeom>
              <a:rect b="b" l="l" r="r" t="t"/>
              <a:pathLst>
                <a:path extrusionOk="0" h="9907" w="103796">
                  <a:moveTo>
                    <a:pt x="76725" y="37"/>
                  </a:moveTo>
                  <a:cubicBezTo>
                    <a:pt x="73731" y="136"/>
                    <a:pt x="70565" y="518"/>
                    <a:pt x="67312" y="1195"/>
                  </a:cubicBezTo>
                  <a:lnTo>
                    <a:pt x="67312" y="1195"/>
                  </a:lnTo>
                  <a:cubicBezTo>
                    <a:pt x="62162" y="2255"/>
                    <a:pt x="57418" y="3869"/>
                    <a:pt x="53869" y="5151"/>
                  </a:cubicBezTo>
                  <a:lnTo>
                    <a:pt x="53869" y="5151"/>
                  </a:lnTo>
                  <a:cubicBezTo>
                    <a:pt x="53401" y="5323"/>
                    <a:pt x="52933" y="5496"/>
                    <a:pt x="52465" y="5668"/>
                  </a:cubicBezTo>
                  <a:lnTo>
                    <a:pt x="52465" y="5668"/>
                  </a:lnTo>
                  <a:cubicBezTo>
                    <a:pt x="51393" y="6050"/>
                    <a:pt x="50382" y="6420"/>
                    <a:pt x="49360" y="6789"/>
                  </a:cubicBezTo>
                  <a:lnTo>
                    <a:pt x="49360" y="6789"/>
                  </a:lnTo>
                  <a:cubicBezTo>
                    <a:pt x="43113" y="8958"/>
                    <a:pt x="38135" y="9784"/>
                    <a:pt x="34143" y="9303"/>
                  </a:cubicBezTo>
                  <a:lnTo>
                    <a:pt x="34143" y="9303"/>
                  </a:lnTo>
                  <a:cubicBezTo>
                    <a:pt x="33958" y="9278"/>
                    <a:pt x="33785" y="9254"/>
                    <a:pt x="33613" y="9229"/>
                  </a:cubicBezTo>
                  <a:lnTo>
                    <a:pt x="33613" y="9229"/>
                  </a:lnTo>
                  <a:cubicBezTo>
                    <a:pt x="31087" y="8847"/>
                    <a:pt x="28955" y="7972"/>
                    <a:pt x="26701" y="7048"/>
                  </a:cubicBezTo>
                  <a:lnTo>
                    <a:pt x="26701" y="7048"/>
                  </a:lnTo>
                  <a:cubicBezTo>
                    <a:pt x="24433" y="6112"/>
                    <a:pt x="22092" y="5151"/>
                    <a:pt x="19000" y="4498"/>
                  </a:cubicBezTo>
                  <a:lnTo>
                    <a:pt x="19000" y="4498"/>
                  </a:lnTo>
                  <a:cubicBezTo>
                    <a:pt x="17496" y="4165"/>
                    <a:pt x="15821" y="3931"/>
                    <a:pt x="13886" y="3771"/>
                  </a:cubicBezTo>
                  <a:lnTo>
                    <a:pt x="13886" y="3771"/>
                  </a:lnTo>
                  <a:cubicBezTo>
                    <a:pt x="11213" y="3549"/>
                    <a:pt x="8354" y="3487"/>
                    <a:pt x="5594" y="3438"/>
                  </a:cubicBezTo>
                  <a:lnTo>
                    <a:pt x="5594" y="3438"/>
                  </a:lnTo>
                  <a:cubicBezTo>
                    <a:pt x="3733" y="3401"/>
                    <a:pt x="1861" y="3352"/>
                    <a:pt x="0" y="3265"/>
                  </a:cubicBezTo>
                  <a:lnTo>
                    <a:pt x="0" y="3265"/>
                  </a:lnTo>
                  <a:lnTo>
                    <a:pt x="0" y="3339"/>
                  </a:lnTo>
                  <a:cubicBezTo>
                    <a:pt x="1848" y="3426"/>
                    <a:pt x="3733" y="3463"/>
                    <a:pt x="5582" y="3500"/>
                  </a:cubicBezTo>
                  <a:lnTo>
                    <a:pt x="5582" y="3500"/>
                  </a:lnTo>
                  <a:cubicBezTo>
                    <a:pt x="8354" y="3561"/>
                    <a:pt x="11213" y="3623"/>
                    <a:pt x="13874" y="3832"/>
                  </a:cubicBezTo>
                  <a:lnTo>
                    <a:pt x="13874" y="3832"/>
                  </a:lnTo>
                  <a:cubicBezTo>
                    <a:pt x="15796" y="4005"/>
                    <a:pt x="17472" y="4239"/>
                    <a:pt x="18963" y="4559"/>
                  </a:cubicBezTo>
                  <a:lnTo>
                    <a:pt x="18963" y="4559"/>
                  </a:lnTo>
                  <a:cubicBezTo>
                    <a:pt x="22043" y="5225"/>
                    <a:pt x="24384" y="6173"/>
                    <a:pt x="26639" y="7110"/>
                  </a:cubicBezTo>
                  <a:lnTo>
                    <a:pt x="26639" y="7110"/>
                  </a:lnTo>
                  <a:cubicBezTo>
                    <a:pt x="28906" y="8034"/>
                    <a:pt x="31038" y="8909"/>
                    <a:pt x="33588" y="9303"/>
                  </a:cubicBezTo>
                  <a:lnTo>
                    <a:pt x="33588" y="9303"/>
                  </a:lnTo>
                  <a:cubicBezTo>
                    <a:pt x="33761" y="9328"/>
                    <a:pt x="33933" y="9352"/>
                    <a:pt x="34118" y="9377"/>
                  </a:cubicBezTo>
                  <a:lnTo>
                    <a:pt x="34118" y="9377"/>
                  </a:lnTo>
                  <a:cubicBezTo>
                    <a:pt x="38135" y="9857"/>
                    <a:pt x="43137" y="9032"/>
                    <a:pt x="49409" y="6851"/>
                  </a:cubicBezTo>
                  <a:lnTo>
                    <a:pt x="49409" y="6851"/>
                  </a:lnTo>
                  <a:cubicBezTo>
                    <a:pt x="50432" y="6481"/>
                    <a:pt x="51454" y="6112"/>
                    <a:pt x="52526" y="5730"/>
                  </a:cubicBezTo>
                  <a:lnTo>
                    <a:pt x="52526" y="5730"/>
                  </a:lnTo>
                  <a:cubicBezTo>
                    <a:pt x="52982" y="5557"/>
                    <a:pt x="53450" y="5385"/>
                    <a:pt x="53919" y="5212"/>
                  </a:cubicBezTo>
                  <a:lnTo>
                    <a:pt x="53919" y="5212"/>
                  </a:lnTo>
                  <a:cubicBezTo>
                    <a:pt x="57467" y="3931"/>
                    <a:pt x="62199" y="2317"/>
                    <a:pt x="67337" y="1257"/>
                  </a:cubicBezTo>
                  <a:lnTo>
                    <a:pt x="67337" y="1257"/>
                  </a:lnTo>
                  <a:cubicBezTo>
                    <a:pt x="70589" y="592"/>
                    <a:pt x="73744" y="197"/>
                    <a:pt x="76725" y="111"/>
                  </a:cubicBezTo>
                  <a:lnTo>
                    <a:pt x="76725" y="111"/>
                  </a:lnTo>
                  <a:cubicBezTo>
                    <a:pt x="80459" y="0"/>
                    <a:pt x="83933" y="333"/>
                    <a:pt x="87075" y="1109"/>
                  </a:cubicBezTo>
                  <a:lnTo>
                    <a:pt x="87075" y="1109"/>
                  </a:lnTo>
                  <a:cubicBezTo>
                    <a:pt x="90870" y="2033"/>
                    <a:pt x="94444" y="3647"/>
                    <a:pt x="98313" y="6186"/>
                  </a:cubicBezTo>
                  <a:lnTo>
                    <a:pt x="98313" y="6186"/>
                  </a:lnTo>
                  <a:cubicBezTo>
                    <a:pt x="99483" y="6962"/>
                    <a:pt x="100654" y="7787"/>
                    <a:pt x="101775" y="8588"/>
                  </a:cubicBezTo>
                  <a:lnTo>
                    <a:pt x="101775" y="8588"/>
                  </a:lnTo>
                  <a:cubicBezTo>
                    <a:pt x="102391" y="9032"/>
                    <a:pt x="103019" y="9475"/>
                    <a:pt x="103648" y="9907"/>
                  </a:cubicBezTo>
                  <a:lnTo>
                    <a:pt x="103648" y="9907"/>
                  </a:lnTo>
                  <a:lnTo>
                    <a:pt x="103796" y="9907"/>
                  </a:lnTo>
                  <a:cubicBezTo>
                    <a:pt x="103143" y="9451"/>
                    <a:pt x="102502" y="8995"/>
                    <a:pt x="101861" y="8539"/>
                  </a:cubicBezTo>
                  <a:lnTo>
                    <a:pt x="101861" y="8539"/>
                  </a:lnTo>
                  <a:cubicBezTo>
                    <a:pt x="100728" y="7738"/>
                    <a:pt x="99557" y="6913"/>
                    <a:pt x="98386" y="6136"/>
                  </a:cubicBezTo>
                  <a:lnTo>
                    <a:pt x="98386" y="6136"/>
                  </a:lnTo>
                  <a:cubicBezTo>
                    <a:pt x="94505" y="3598"/>
                    <a:pt x="90932" y="1972"/>
                    <a:pt x="87112" y="1035"/>
                  </a:cubicBezTo>
                  <a:lnTo>
                    <a:pt x="87112" y="1035"/>
                  </a:lnTo>
                  <a:cubicBezTo>
                    <a:pt x="84365" y="358"/>
                    <a:pt x="81358" y="25"/>
                    <a:pt x="78142" y="25"/>
                  </a:cubicBezTo>
                  <a:lnTo>
                    <a:pt x="78142" y="25"/>
                  </a:lnTo>
                  <a:cubicBezTo>
                    <a:pt x="77674" y="25"/>
                    <a:pt x="77206" y="25"/>
                    <a:pt x="76725" y="3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9"/>
            <p:cNvSpPr/>
            <p:nvPr/>
          </p:nvSpPr>
          <p:spPr>
            <a:xfrm>
              <a:off x="5573650" y="4736350"/>
              <a:ext cx="290800" cy="94275"/>
            </a:xfrm>
            <a:custGeom>
              <a:rect b="b" l="l" r="r" t="t"/>
              <a:pathLst>
                <a:path extrusionOk="0" h="3771" w="11632">
                  <a:moveTo>
                    <a:pt x="6087" y="1541"/>
                  </a:moveTo>
                  <a:cubicBezTo>
                    <a:pt x="3980" y="2231"/>
                    <a:pt x="1959" y="2994"/>
                    <a:pt x="0" y="3771"/>
                  </a:cubicBezTo>
                  <a:lnTo>
                    <a:pt x="0" y="3771"/>
                  </a:lnTo>
                  <a:lnTo>
                    <a:pt x="210" y="3771"/>
                  </a:lnTo>
                  <a:cubicBezTo>
                    <a:pt x="2119" y="3019"/>
                    <a:pt x="4079" y="2268"/>
                    <a:pt x="6136" y="1602"/>
                  </a:cubicBezTo>
                  <a:lnTo>
                    <a:pt x="6136" y="1602"/>
                  </a:lnTo>
                  <a:cubicBezTo>
                    <a:pt x="7972" y="998"/>
                    <a:pt x="9808" y="493"/>
                    <a:pt x="11632" y="74"/>
                  </a:cubicBezTo>
                  <a:lnTo>
                    <a:pt x="11632" y="74"/>
                  </a:lnTo>
                  <a:lnTo>
                    <a:pt x="11632" y="0"/>
                  </a:lnTo>
                  <a:cubicBezTo>
                    <a:pt x="9783" y="419"/>
                    <a:pt x="7935" y="937"/>
                    <a:pt x="6087" y="154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9"/>
            <p:cNvSpPr/>
            <p:nvPr/>
          </p:nvSpPr>
          <p:spPr>
            <a:xfrm>
              <a:off x="2014000" y="4559525"/>
              <a:ext cx="2611225" cy="271100"/>
            </a:xfrm>
            <a:custGeom>
              <a:rect b="b" l="l" r="r" t="t"/>
              <a:pathLst>
                <a:path extrusionOk="0" h="10844" w="104449">
                  <a:moveTo>
                    <a:pt x="76430" y="1"/>
                  </a:moveTo>
                  <a:cubicBezTo>
                    <a:pt x="73399" y="50"/>
                    <a:pt x="70220" y="407"/>
                    <a:pt x="66955" y="1048"/>
                  </a:cubicBezTo>
                  <a:lnTo>
                    <a:pt x="66955" y="1048"/>
                  </a:lnTo>
                  <a:cubicBezTo>
                    <a:pt x="62704" y="1898"/>
                    <a:pt x="58317" y="3217"/>
                    <a:pt x="53512" y="5090"/>
                  </a:cubicBezTo>
                  <a:lnTo>
                    <a:pt x="53512" y="5090"/>
                  </a:lnTo>
                  <a:cubicBezTo>
                    <a:pt x="52563" y="5459"/>
                    <a:pt x="51639" y="5841"/>
                    <a:pt x="50740" y="6199"/>
                  </a:cubicBezTo>
                  <a:lnTo>
                    <a:pt x="50740" y="6199"/>
                  </a:lnTo>
                  <a:cubicBezTo>
                    <a:pt x="50197" y="6420"/>
                    <a:pt x="49655" y="6642"/>
                    <a:pt x="49126" y="6852"/>
                  </a:cubicBezTo>
                  <a:lnTo>
                    <a:pt x="49126" y="6852"/>
                  </a:lnTo>
                  <a:cubicBezTo>
                    <a:pt x="44912" y="8515"/>
                    <a:pt x="39441" y="10412"/>
                    <a:pt x="34512" y="10228"/>
                  </a:cubicBezTo>
                  <a:lnTo>
                    <a:pt x="34512" y="10228"/>
                  </a:lnTo>
                  <a:cubicBezTo>
                    <a:pt x="34340" y="10215"/>
                    <a:pt x="34167" y="10203"/>
                    <a:pt x="33995" y="10191"/>
                  </a:cubicBezTo>
                  <a:lnTo>
                    <a:pt x="33995" y="10191"/>
                  </a:lnTo>
                  <a:cubicBezTo>
                    <a:pt x="31333" y="10018"/>
                    <a:pt x="29079" y="9316"/>
                    <a:pt x="26479" y="8503"/>
                  </a:cubicBezTo>
                  <a:lnTo>
                    <a:pt x="26479" y="8503"/>
                  </a:lnTo>
                  <a:cubicBezTo>
                    <a:pt x="24360" y="7850"/>
                    <a:pt x="21969" y="7098"/>
                    <a:pt x="19049" y="6593"/>
                  </a:cubicBezTo>
                  <a:lnTo>
                    <a:pt x="19049" y="6593"/>
                  </a:lnTo>
                  <a:cubicBezTo>
                    <a:pt x="17533" y="6322"/>
                    <a:pt x="15845" y="6125"/>
                    <a:pt x="13886" y="5989"/>
                  </a:cubicBezTo>
                  <a:lnTo>
                    <a:pt x="13886" y="5989"/>
                  </a:lnTo>
                  <a:cubicBezTo>
                    <a:pt x="11459" y="5829"/>
                    <a:pt x="8884" y="5767"/>
                    <a:pt x="6395" y="5706"/>
                  </a:cubicBezTo>
                  <a:lnTo>
                    <a:pt x="6395" y="5706"/>
                  </a:lnTo>
                  <a:cubicBezTo>
                    <a:pt x="4263" y="5656"/>
                    <a:pt x="2119" y="5607"/>
                    <a:pt x="0" y="5496"/>
                  </a:cubicBezTo>
                  <a:lnTo>
                    <a:pt x="0" y="5496"/>
                  </a:lnTo>
                  <a:lnTo>
                    <a:pt x="0" y="5558"/>
                  </a:lnTo>
                  <a:cubicBezTo>
                    <a:pt x="2119" y="5681"/>
                    <a:pt x="4263" y="5730"/>
                    <a:pt x="6383" y="5780"/>
                  </a:cubicBezTo>
                  <a:lnTo>
                    <a:pt x="6383" y="5780"/>
                  </a:lnTo>
                  <a:cubicBezTo>
                    <a:pt x="8884" y="5829"/>
                    <a:pt x="11459" y="5891"/>
                    <a:pt x="13874" y="6063"/>
                  </a:cubicBezTo>
                  <a:lnTo>
                    <a:pt x="13874" y="6063"/>
                  </a:lnTo>
                  <a:cubicBezTo>
                    <a:pt x="15833" y="6199"/>
                    <a:pt x="17509" y="6396"/>
                    <a:pt x="19024" y="6654"/>
                  </a:cubicBezTo>
                  <a:lnTo>
                    <a:pt x="19024" y="6654"/>
                  </a:lnTo>
                  <a:cubicBezTo>
                    <a:pt x="21932" y="7172"/>
                    <a:pt x="24323" y="7911"/>
                    <a:pt x="26442" y="8564"/>
                  </a:cubicBezTo>
                  <a:lnTo>
                    <a:pt x="26442" y="8564"/>
                  </a:lnTo>
                  <a:cubicBezTo>
                    <a:pt x="29042" y="9377"/>
                    <a:pt x="31296" y="10080"/>
                    <a:pt x="33983" y="10265"/>
                  </a:cubicBezTo>
                  <a:lnTo>
                    <a:pt x="33983" y="10265"/>
                  </a:lnTo>
                  <a:cubicBezTo>
                    <a:pt x="34155" y="10277"/>
                    <a:pt x="34340" y="10289"/>
                    <a:pt x="34512" y="10289"/>
                  </a:cubicBezTo>
                  <a:lnTo>
                    <a:pt x="34512" y="10289"/>
                  </a:lnTo>
                  <a:cubicBezTo>
                    <a:pt x="34746" y="10302"/>
                    <a:pt x="34981" y="10302"/>
                    <a:pt x="35215" y="10302"/>
                  </a:cubicBezTo>
                  <a:lnTo>
                    <a:pt x="35215" y="10302"/>
                  </a:lnTo>
                  <a:cubicBezTo>
                    <a:pt x="39983" y="10302"/>
                    <a:pt x="45158" y="8503"/>
                    <a:pt x="49175" y="6913"/>
                  </a:cubicBezTo>
                  <a:lnTo>
                    <a:pt x="49175" y="6913"/>
                  </a:lnTo>
                  <a:cubicBezTo>
                    <a:pt x="49717" y="6691"/>
                    <a:pt x="50259" y="6470"/>
                    <a:pt x="50801" y="6260"/>
                  </a:cubicBezTo>
                  <a:lnTo>
                    <a:pt x="50801" y="6260"/>
                  </a:lnTo>
                  <a:cubicBezTo>
                    <a:pt x="51701" y="5891"/>
                    <a:pt x="52625" y="5521"/>
                    <a:pt x="53574" y="5151"/>
                  </a:cubicBezTo>
                  <a:lnTo>
                    <a:pt x="53574" y="5151"/>
                  </a:lnTo>
                  <a:cubicBezTo>
                    <a:pt x="58367" y="3278"/>
                    <a:pt x="62753" y="1960"/>
                    <a:pt x="66979" y="1122"/>
                  </a:cubicBezTo>
                  <a:lnTo>
                    <a:pt x="66979" y="1122"/>
                  </a:lnTo>
                  <a:cubicBezTo>
                    <a:pt x="70232" y="469"/>
                    <a:pt x="73411" y="124"/>
                    <a:pt x="76430" y="75"/>
                  </a:cubicBezTo>
                  <a:lnTo>
                    <a:pt x="76430" y="75"/>
                  </a:lnTo>
                  <a:cubicBezTo>
                    <a:pt x="80151" y="13"/>
                    <a:pt x="83638" y="383"/>
                    <a:pt x="86792" y="1196"/>
                  </a:cubicBezTo>
                  <a:lnTo>
                    <a:pt x="86792" y="1196"/>
                  </a:lnTo>
                  <a:cubicBezTo>
                    <a:pt x="90612" y="2182"/>
                    <a:pt x="94173" y="3833"/>
                    <a:pt x="97992" y="6371"/>
                  </a:cubicBezTo>
                  <a:lnTo>
                    <a:pt x="97992" y="6371"/>
                  </a:lnTo>
                  <a:cubicBezTo>
                    <a:pt x="99150" y="7147"/>
                    <a:pt x="100296" y="7985"/>
                    <a:pt x="101405" y="8786"/>
                  </a:cubicBezTo>
                  <a:lnTo>
                    <a:pt x="101405" y="8786"/>
                  </a:lnTo>
                  <a:cubicBezTo>
                    <a:pt x="102366" y="9476"/>
                    <a:pt x="103327" y="10166"/>
                    <a:pt x="104313" y="10844"/>
                  </a:cubicBezTo>
                  <a:lnTo>
                    <a:pt x="104313" y="10844"/>
                  </a:lnTo>
                  <a:lnTo>
                    <a:pt x="104449" y="10844"/>
                  </a:lnTo>
                  <a:cubicBezTo>
                    <a:pt x="103438" y="10154"/>
                    <a:pt x="102465" y="9439"/>
                    <a:pt x="101491" y="8737"/>
                  </a:cubicBezTo>
                  <a:lnTo>
                    <a:pt x="101491" y="8737"/>
                  </a:lnTo>
                  <a:cubicBezTo>
                    <a:pt x="100383" y="7936"/>
                    <a:pt x="99224" y="7098"/>
                    <a:pt x="98066" y="6334"/>
                  </a:cubicBezTo>
                  <a:lnTo>
                    <a:pt x="98066" y="6334"/>
                  </a:lnTo>
                  <a:cubicBezTo>
                    <a:pt x="94246" y="3771"/>
                    <a:pt x="90673" y="2120"/>
                    <a:pt x="86829" y="1134"/>
                  </a:cubicBezTo>
                  <a:lnTo>
                    <a:pt x="86829" y="1134"/>
                  </a:lnTo>
                  <a:cubicBezTo>
                    <a:pt x="83884" y="383"/>
                    <a:pt x="80656" y="1"/>
                    <a:pt x="77218" y="1"/>
                  </a:cubicBezTo>
                  <a:lnTo>
                    <a:pt x="77218" y="1"/>
                  </a:lnTo>
                  <a:cubicBezTo>
                    <a:pt x="76960" y="1"/>
                    <a:pt x="76688" y="1"/>
                    <a:pt x="76430"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9"/>
            <p:cNvSpPr/>
            <p:nvPr/>
          </p:nvSpPr>
          <p:spPr>
            <a:xfrm>
              <a:off x="2014000" y="4535200"/>
              <a:ext cx="2628175" cy="295425"/>
            </a:xfrm>
            <a:custGeom>
              <a:rect b="b" l="l" r="r" t="t"/>
              <a:pathLst>
                <a:path extrusionOk="0" h="11817" w="105127">
                  <a:moveTo>
                    <a:pt x="76146" y="0"/>
                  </a:moveTo>
                  <a:cubicBezTo>
                    <a:pt x="73078" y="13"/>
                    <a:pt x="69862" y="333"/>
                    <a:pt x="66597" y="949"/>
                  </a:cubicBezTo>
                  <a:lnTo>
                    <a:pt x="66597" y="949"/>
                  </a:lnTo>
                  <a:cubicBezTo>
                    <a:pt x="62174" y="1799"/>
                    <a:pt x="57652" y="3179"/>
                    <a:pt x="53167" y="5065"/>
                  </a:cubicBezTo>
                  <a:lnTo>
                    <a:pt x="53167" y="5065"/>
                  </a:lnTo>
                  <a:cubicBezTo>
                    <a:pt x="51787" y="5644"/>
                    <a:pt x="50481" y="6235"/>
                    <a:pt x="49212" y="6802"/>
                  </a:cubicBezTo>
                  <a:lnTo>
                    <a:pt x="49212" y="6802"/>
                  </a:lnTo>
                  <a:lnTo>
                    <a:pt x="48891" y="6950"/>
                  </a:lnTo>
                  <a:cubicBezTo>
                    <a:pt x="44591" y="8884"/>
                    <a:pt x="39601" y="10967"/>
                    <a:pt x="34894" y="11176"/>
                  </a:cubicBezTo>
                  <a:lnTo>
                    <a:pt x="34894" y="11176"/>
                  </a:lnTo>
                  <a:cubicBezTo>
                    <a:pt x="34722" y="11188"/>
                    <a:pt x="34549" y="11188"/>
                    <a:pt x="34389" y="11201"/>
                  </a:cubicBezTo>
                  <a:lnTo>
                    <a:pt x="34389" y="11201"/>
                  </a:lnTo>
                  <a:cubicBezTo>
                    <a:pt x="31494" y="11250"/>
                    <a:pt x="28918" y="10683"/>
                    <a:pt x="25949" y="10018"/>
                  </a:cubicBezTo>
                  <a:lnTo>
                    <a:pt x="25949" y="10018"/>
                  </a:lnTo>
                  <a:cubicBezTo>
                    <a:pt x="23965" y="9587"/>
                    <a:pt x="21710" y="9081"/>
                    <a:pt x="19098" y="8724"/>
                  </a:cubicBezTo>
                  <a:lnTo>
                    <a:pt x="19098" y="8724"/>
                  </a:lnTo>
                  <a:cubicBezTo>
                    <a:pt x="17570" y="8515"/>
                    <a:pt x="15870" y="8367"/>
                    <a:pt x="13899" y="8256"/>
                  </a:cubicBezTo>
                  <a:lnTo>
                    <a:pt x="13899" y="8256"/>
                  </a:lnTo>
                  <a:cubicBezTo>
                    <a:pt x="11792" y="8133"/>
                    <a:pt x="9574" y="8083"/>
                    <a:pt x="7430" y="8034"/>
                  </a:cubicBezTo>
                  <a:lnTo>
                    <a:pt x="7430" y="8034"/>
                  </a:lnTo>
                  <a:cubicBezTo>
                    <a:pt x="4953" y="7972"/>
                    <a:pt x="2464" y="7899"/>
                    <a:pt x="0" y="7751"/>
                  </a:cubicBezTo>
                  <a:lnTo>
                    <a:pt x="0" y="7751"/>
                  </a:lnTo>
                  <a:lnTo>
                    <a:pt x="0" y="7825"/>
                  </a:lnTo>
                  <a:cubicBezTo>
                    <a:pt x="2452" y="7972"/>
                    <a:pt x="4953" y="8034"/>
                    <a:pt x="7430" y="8096"/>
                  </a:cubicBezTo>
                  <a:lnTo>
                    <a:pt x="7430" y="8096"/>
                  </a:lnTo>
                  <a:cubicBezTo>
                    <a:pt x="9562" y="8145"/>
                    <a:pt x="11779" y="8207"/>
                    <a:pt x="13886" y="8317"/>
                  </a:cubicBezTo>
                  <a:lnTo>
                    <a:pt x="13886" y="8317"/>
                  </a:lnTo>
                  <a:cubicBezTo>
                    <a:pt x="15858" y="8428"/>
                    <a:pt x="17558" y="8576"/>
                    <a:pt x="19074" y="8786"/>
                  </a:cubicBezTo>
                  <a:lnTo>
                    <a:pt x="19074" y="8786"/>
                  </a:lnTo>
                  <a:cubicBezTo>
                    <a:pt x="21686" y="9143"/>
                    <a:pt x="23928" y="9648"/>
                    <a:pt x="25912" y="10079"/>
                  </a:cubicBezTo>
                  <a:lnTo>
                    <a:pt x="25912" y="10079"/>
                  </a:lnTo>
                  <a:cubicBezTo>
                    <a:pt x="28906" y="10745"/>
                    <a:pt x="31481" y="11312"/>
                    <a:pt x="34389" y="11262"/>
                  </a:cubicBezTo>
                  <a:lnTo>
                    <a:pt x="34389" y="11262"/>
                  </a:lnTo>
                  <a:cubicBezTo>
                    <a:pt x="34549" y="11262"/>
                    <a:pt x="34734" y="11250"/>
                    <a:pt x="34907" y="11250"/>
                  </a:cubicBezTo>
                  <a:lnTo>
                    <a:pt x="34907" y="11250"/>
                  </a:lnTo>
                  <a:cubicBezTo>
                    <a:pt x="39626" y="11028"/>
                    <a:pt x="44628" y="8946"/>
                    <a:pt x="48953" y="6999"/>
                  </a:cubicBezTo>
                  <a:lnTo>
                    <a:pt x="48953" y="6999"/>
                  </a:lnTo>
                  <a:lnTo>
                    <a:pt x="49273" y="6864"/>
                  </a:lnTo>
                  <a:cubicBezTo>
                    <a:pt x="50542" y="6284"/>
                    <a:pt x="51849" y="5693"/>
                    <a:pt x="53216" y="5126"/>
                  </a:cubicBezTo>
                  <a:lnTo>
                    <a:pt x="53216" y="5126"/>
                  </a:lnTo>
                  <a:cubicBezTo>
                    <a:pt x="57701" y="3241"/>
                    <a:pt x="62211" y="1861"/>
                    <a:pt x="66622" y="1011"/>
                  </a:cubicBezTo>
                  <a:lnTo>
                    <a:pt x="66622" y="1011"/>
                  </a:lnTo>
                  <a:cubicBezTo>
                    <a:pt x="69887" y="395"/>
                    <a:pt x="73091" y="74"/>
                    <a:pt x="76146" y="62"/>
                  </a:cubicBezTo>
                  <a:lnTo>
                    <a:pt x="76146" y="62"/>
                  </a:lnTo>
                  <a:cubicBezTo>
                    <a:pt x="76183" y="62"/>
                    <a:pt x="76233" y="62"/>
                    <a:pt x="76282" y="62"/>
                  </a:cubicBezTo>
                  <a:lnTo>
                    <a:pt x="76282" y="62"/>
                  </a:lnTo>
                  <a:cubicBezTo>
                    <a:pt x="79929" y="62"/>
                    <a:pt x="83367" y="493"/>
                    <a:pt x="86509" y="1331"/>
                  </a:cubicBezTo>
                  <a:lnTo>
                    <a:pt x="86509" y="1331"/>
                  </a:lnTo>
                  <a:cubicBezTo>
                    <a:pt x="90316" y="2354"/>
                    <a:pt x="93963" y="4079"/>
                    <a:pt x="97684" y="6605"/>
                  </a:cubicBezTo>
                  <a:lnTo>
                    <a:pt x="97684" y="6605"/>
                  </a:lnTo>
                  <a:cubicBezTo>
                    <a:pt x="98818" y="7381"/>
                    <a:pt x="99951" y="8207"/>
                    <a:pt x="101036" y="9007"/>
                  </a:cubicBezTo>
                  <a:lnTo>
                    <a:pt x="101036" y="9007"/>
                  </a:lnTo>
                  <a:cubicBezTo>
                    <a:pt x="102329" y="9956"/>
                    <a:pt x="103623" y="10917"/>
                    <a:pt x="104991" y="11817"/>
                  </a:cubicBezTo>
                  <a:lnTo>
                    <a:pt x="104991" y="11817"/>
                  </a:lnTo>
                  <a:lnTo>
                    <a:pt x="105126" y="11817"/>
                  </a:lnTo>
                  <a:cubicBezTo>
                    <a:pt x="103746" y="10905"/>
                    <a:pt x="102428" y="9932"/>
                    <a:pt x="101122" y="8970"/>
                  </a:cubicBezTo>
                  <a:lnTo>
                    <a:pt x="101122" y="8970"/>
                  </a:lnTo>
                  <a:cubicBezTo>
                    <a:pt x="100025" y="8170"/>
                    <a:pt x="98892" y="7332"/>
                    <a:pt x="97758" y="6555"/>
                  </a:cubicBezTo>
                  <a:lnTo>
                    <a:pt x="97758" y="6555"/>
                  </a:lnTo>
                  <a:cubicBezTo>
                    <a:pt x="94025" y="4030"/>
                    <a:pt x="90365" y="2305"/>
                    <a:pt x="86546" y="1270"/>
                  </a:cubicBezTo>
                  <a:lnTo>
                    <a:pt x="86546" y="1270"/>
                  </a:lnTo>
                  <a:cubicBezTo>
                    <a:pt x="83391" y="432"/>
                    <a:pt x="79941" y="0"/>
                    <a:pt x="76282" y="0"/>
                  </a:cubicBezTo>
                  <a:lnTo>
                    <a:pt x="76282" y="0"/>
                  </a:lnTo>
                  <a:lnTo>
                    <a:pt x="76146" y="0"/>
                  </a:ln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9"/>
            <p:cNvSpPr/>
            <p:nvPr/>
          </p:nvSpPr>
          <p:spPr>
            <a:xfrm>
              <a:off x="5484625" y="4693525"/>
              <a:ext cx="379825" cy="137100"/>
            </a:xfrm>
            <a:custGeom>
              <a:rect b="b" l="l" r="r" t="t"/>
              <a:pathLst>
                <a:path extrusionOk="0" h="5484" w="15193">
                  <a:moveTo>
                    <a:pt x="9143" y="1750"/>
                  </a:moveTo>
                  <a:cubicBezTo>
                    <a:pt x="6407" y="2699"/>
                    <a:pt x="3857" y="3808"/>
                    <a:pt x="1380" y="4880"/>
                  </a:cubicBezTo>
                  <a:lnTo>
                    <a:pt x="1380" y="4880"/>
                  </a:lnTo>
                  <a:cubicBezTo>
                    <a:pt x="974" y="5065"/>
                    <a:pt x="567" y="5237"/>
                    <a:pt x="160" y="5410"/>
                  </a:cubicBezTo>
                  <a:lnTo>
                    <a:pt x="160" y="5410"/>
                  </a:lnTo>
                  <a:cubicBezTo>
                    <a:pt x="99" y="5434"/>
                    <a:pt x="50" y="5459"/>
                    <a:pt x="0" y="5484"/>
                  </a:cubicBezTo>
                  <a:lnTo>
                    <a:pt x="0" y="5484"/>
                  </a:lnTo>
                  <a:lnTo>
                    <a:pt x="173" y="5484"/>
                  </a:lnTo>
                  <a:cubicBezTo>
                    <a:pt x="185" y="5484"/>
                    <a:pt x="197" y="5471"/>
                    <a:pt x="210" y="5471"/>
                  </a:cubicBezTo>
                  <a:lnTo>
                    <a:pt x="210" y="5471"/>
                  </a:lnTo>
                  <a:cubicBezTo>
                    <a:pt x="616" y="5287"/>
                    <a:pt x="1023" y="5114"/>
                    <a:pt x="1442" y="4942"/>
                  </a:cubicBezTo>
                  <a:lnTo>
                    <a:pt x="1442" y="4942"/>
                  </a:lnTo>
                  <a:cubicBezTo>
                    <a:pt x="3906" y="3870"/>
                    <a:pt x="6457" y="2761"/>
                    <a:pt x="9192" y="1800"/>
                  </a:cubicBezTo>
                  <a:lnTo>
                    <a:pt x="9192" y="1800"/>
                  </a:lnTo>
                  <a:cubicBezTo>
                    <a:pt x="11176" y="1110"/>
                    <a:pt x="13184" y="531"/>
                    <a:pt x="15193" y="62"/>
                  </a:cubicBezTo>
                  <a:lnTo>
                    <a:pt x="15193" y="62"/>
                  </a:lnTo>
                  <a:lnTo>
                    <a:pt x="15193" y="1"/>
                  </a:lnTo>
                  <a:cubicBezTo>
                    <a:pt x="13160" y="469"/>
                    <a:pt x="11151" y="1048"/>
                    <a:pt x="9143" y="17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39"/>
            <p:cNvSpPr/>
            <p:nvPr/>
          </p:nvSpPr>
          <p:spPr>
            <a:xfrm>
              <a:off x="5406375" y="4650400"/>
              <a:ext cx="458075" cy="180225"/>
            </a:xfrm>
            <a:custGeom>
              <a:rect b="b" l="l" r="r" t="t"/>
              <a:pathLst>
                <a:path extrusionOk="0" h="7209" w="18323">
                  <a:moveTo>
                    <a:pt x="11755" y="1972"/>
                  </a:moveTo>
                  <a:cubicBezTo>
                    <a:pt x="8934" y="3019"/>
                    <a:pt x="6322" y="4252"/>
                    <a:pt x="3808" y="5447"/>
                  </a:cubicBezTo>
                  <a:lnTo>
                    <a:pt x="3808" y="5447"/>
                  </a:lnTo>
                  <a:cubicBezTo>
                    <a:pt x="3500" y="5595"/>
                    <a:pt x="3204" y="5730"/>
                    <a:pt x="2908" y="5878"/>
                  </a:cubicBezTo>
                  <a:lnTo>
                    <a:pt x="2908" y="5878"/>
                  </a:lnTo>
                  <a:cubicBezTo>
                    <a:pt x="1972" y="6309"/>
                    <a:pt x="1011" y="6765"/>
                    <a:pt x="1" y="7209"/>
                  </a:cubicBezTo>
                  <a:lnTo>
                    <a:pt x="1" y="7209"/>
                  </a:lnTo>
                  <a:lnTo>
                    <a:pt x="173" y="7209"/>
                  </a:lnTo>
                  <a:cubicBezTo>
                    <a:pt x="1134" y="6777"/>
                    <a:pt x="2071" y="6346"/>
                    <a:pt x="2958" y="5927"/>
                  </a:cubicBezTo>
                  <a:lnTo>
                    <a:pt x="2958" y="5927"/>
                  </a:lnTo>
                  <a:cubicBezTo>
                    <a:pt x="3266" y="5779"/>
                    <a:pt x="3562" y="5644"/>
                    <a:pt x="3870" y="5496"/>
                  </a:cubicBezTo>
                  <a:lnTo>
                    <a:pt x="3870" y="5496"/>
                  </a:lnTo>
                  <a:cubicBezTo>
                    <a:pt x="6383" y="4301"/>
                    <a:pt x="8983" y="3069"/>
                    <a:pt x="11805" y="2021"/>
                  </a:cubicBezTo>
                  <a:lnTo>
                    <a:pt x="11805" y="2021"/>
                  </a:lnTo>
                  <a:cubicBezTo>
                    <a:pt x="13924" y="1233"/>
                    <a:pt x="16105" y="580"/>
                    <a:pt x="18323" y="75"/>
                  </a:cubicBezTo>
                  <a:lnTo>
                    <a:pt x="18323" y="75"/>
                  </a:lnTo>
                  <a:lnTo>
                    <a:pt x="18323" y="1"/>
                  </a:lnTo>
                  <a:cubicBezTo>
                    <a:pt x="16092" y="518"/>
                    <a:pt x="13887" y="1171"/>
                    <a:pt x="11755" y="197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9"/>
            <p:cNvSpPr/>
            <p:nvPr/>
          </p:nvSpPr>
          <p:spPr>
            <a:xfrm>
              <a:off x="2014000" y="4510875"/>
              <a:ext cx="2645725" cy="319750"/>
            </a:xfrm>
            <a:custGeom>
              <a:rect b="b" l="l" r="r" t="t"/>
              <a:pathLst>
                <a:path extrusionOk="0" h="12790" w="105829">
                  <a:moveTo>
                    <a:pt x="66240" y="850"/>
                  </a:moveTo>
                  <a:cubicBezTo>
                    <a:pt x="61681" y="1688"/>
                    <a:pt x="57036" y="3130"/>
                    <a:pt x="52810" y="5040"/>
                  </a:cubicBezTo>
                  <a:lnTo>
                    <a:pt x="52810" y="5040"/>
                  </a:lnTo>
                  <a:cubicBezTo>
                    <a:pt x="51343" y="5705"/>
                    <a:pt x="49951" y="6395"/>
                    <a:pt x="48657" y="7048"/>
                  </a:cubicBezTo>
                  <a:lnTo>
                    <a:pt x="48657" y="7048"/>
                  </a:lnTo>
                  <a:cubicBezTo>
                    <a:pt x="44296" y="9253"/>
                    <a:pt x="39786" y="11533"/>
                    <a:pt x="35276" y="12137"/>
                  </a:cubicBezTo>
                  <a:lnTo>
                    <a:pt x="35276" y="12137"/>
                  </a:lnTo>
                  <a:cubicBezTo>
                    <a:pt x="35104" y="12161"/>
                    <a:pt x="34944" y="12186"/>
                    <a:pt x="34771" y="12198"/>
                  </a:cubicBezTo>
                  <a:lnTo>
                    <a:pt x="34771" y="12198"/>
                  </a:lnTo>
                  <a:cubicBezTo>
                    <a:pt x="31543" y="12543"/>
                    <a:pt x="28475" y="12112"/>
                    <a:pt x="24939" y="11595"/>
                  </a:cubicBezTo>
                  <a:lnTo>
                    <a:pt x="24939" y="11595"/>
                  </a:lnTo>
                  <a:cubicBezTo>
                    <a:pt x="23226" y="11348"/>
                    <a:pt x="21279" y="11077"/>
                    <a:pt x="19148" y="10855"/>
                  </a:cubicBezTo>
                  <a:lnTo>
                    <a:pt x="19148" y="10855"/>
                  </a:lnTo>
                  <a:cubicBezTo>
                    <a:pt x="17632" y="10707"/>
                    <a:pt x="15919" y="10597"/>
                    <a:pt x="13899" y="10510"/>
                  </a:cubicBezTo>
                  <a:lnTo>
                    <a:pt x="13899" y="10510"/>
                  </a:lnTo>
                  <a:cubicBezTo>
                    <a:pt x="12235" y="10449"/>
                    <a:pt x="10498" y="10399"/>
                    <a:pt x="8810" y="10362"/>
                  </a:cubicBezTo>
                  <a:lnTo>
                    <a:pt x="8810" y="10362"/>
                  </a:lnTo>
                  <a:cubicBezTo>
                    <a:pt x="5877" y="10288"/>
                    <a:pt x="2908" y="10215"/>
                    <a:pt x="0" y="10017"/>
                  </a:cubicBezTo>
                  <a:lnTo>
                    <a:pt x="0" y="10017"/>
                  </a:lnTo>
                  <a:lnTo>
                    <a:pt x="0" y="10079"/>
                  </a:lnTo>
                  <a:cubicBezTo>
                    <a:pt x="2908" y="10276"/>
                    <a:pt x="5877" y="10350"/>
                    <a:pt x="8810" y="10424"/>
                  </a:cubicBezTo>
                  <a:lnTo>
                    <a:pt x="8810" y="10424"/>
                  </a:lnTo>
                  <a:cubicBezTo>
                    <a:pt x="10486" y="10461"/>
                    <a:pt x="12223" y="10510"/>
                    <a:pt x="13886" y="10572"/>
                  </a:cubicBezTo>
                  <a:lnTo>
                    <a:pt x="13886" y="10572"/>
                  </a:lnTo>
                  <a:cubicBezTo>
                    <a:pt x="15907" y="10658"/>
                    <a:pt x="17620" y="10769"/>
                    <a:pt x="19135" y="10917"/>
                  </a:cubicBezTo>
                  <a:lnTo>
                    <a:pt x="19135" y="10917"/>
                  </a:lnTo>
                  <a:cubicBezTo>
                    <a:pt x="21267" y="11139"/>
                    <a:pt x="23115" y="11397"/>
                    <a:pt x="24914" y="11656"/>
                  </a:cubicBezTo>
                  <a:lnTo>
                    <a:pt x="24914" y="11656"/>
                  </a:lnTo>
                  <a:cubicBezTo>
                    <a:pt x="28463" y="12174"/>
                    <a:pt x="31543" y="12605"/>
                    <a:pt x="34783" y="12260"/>
                  </a:cubicBezTo>
                  <a:lnTo>
                    <a:pt x="34783" y="12260"/>
                  </a:lnTo>
                  <a:cubicBezTo>
                    <a:pt x="34956" y="12248"/>
                    <a:pt x="35128" y="12223"/>
                    <a:pt x="35301" y="12198"/>
                  </a:cubicBezTo>
                  <a:lnTo>
                    <a:pt x="35301" y="12198"/>
                  </a:lnTo>
                  <a:cubicBezTo>
                    <a:pt x="39823" y="11595"/>
                    <a:pt x="44345" y="9315"/>
                    <a:pt x="48719" y="7097"/>
                  </a:cubicBezTo>
                  <a:lnTo>
                    <a:pt x="48719" y="7097"/>
                  </a:lnTo>
                  <a:cubicBezTo>
                    <a:pt x="50000" y="6444"/>
                    <a:pt x="51393" y="5754"/>
                    <a:pt x="52871" y="5089"/>
                  </a:cubicBezTo>
                  <a:lnTo>
                    <a:pt x="52871" y="5089"/>
                  </a:lnTo>
                  <a:cubicBezTo>
                    <a:pt x="57085" y="3191"/>
                    <a:pt x="61718" y="1737"/>
                    <a:pt x="66277" y="912"/>
                  </a:cubicBezTo>
                  <a:lnTo>
                    <a:pt x="66277" y="912"/>
                  </a:lnTo>
                  <a:cubicBezTo>
                    <a:pt x="69530" y="308"/>
                    <a:pt x="72758" y="25"/>
                    <a:pt x="75851" y="62"/>
                  </a:cubicBezTo>
                  <a:lnTo>
                    <a:pt x="75851" y="62"/>
                  </a:lnTo>
                  <a:cubicBezTo>
                    <a:pt x="79535" y="99"/>
                    <a:pt x="83022" y="579"/>
                    <a:pt x="86225" y="1466"/>
                  </a:cubicBezTo>
                  <a:lnTo>
                    <a:pt x="86225" y="1466"/>
                  </a:lnTo>
                  <a:cubicBezTo>
                    <a:pt x="90057" y="2538"/>
                    <a:pt x="93704" y="4300"/>
                    <a:pt x="97376" y="6826"/>
                  </a:cubicBezTo>
                  <a:lnTo>
                    <a:pt x="97376" y="6826"/>
                  </a:lnTo>
                  <a:cubicBezTo>
                    <a:pt x="98497" y="7602"/>
                    <a:pt x="99606" y="8440"/>
                    <a:pt x="100678" y="9241"/>
                  </a:cubicBezTo>
                  <a:lnTo>
                    <a:pt x="100678" y="9241"/>
                  </a:lnTo>
                  <a:cubicBezTo>
                    <a:pt x="102292" y="10461"/>
                    <a:pt x="103931" y="11681"/>
                    <a:pt x="105693" y="12790"/>
                  </a:cubicBezTo>
                  <a:lnTo>
                    <a:pt x="105693" y="12790"/>
                  </a:lnTo>
                  <a:lnTo>
                    <a:pt x="105829" y="12790"/>
                  </a:lnTo>
                  <a:cubicBezTo>
                    <a:pt x="104042" y="11668"/>
                    <a:pt x="102391" y="10436"/>
                    <a:pt x="100752" y="9204"/>
                  </a:cubicBezTo>
                  <a:lnTo>
                    <a:pt x="100752" y="9204"/>
                  </a:lnTo>
                  <a:cubicBezTo>
                    <a:pt x="99680" y="8403"/>
                    <a:pt x="98559" y="7565"/>
                    <a:pt x="97438" y="6789"/>
                  </a:cubicBezTo>
                  <a:lnTo>
                    <a:pt x="97438" y="6789"/>
                  </a:lnTo>
                  <a:cubicBezTo>
                    <a:pt x="93766" y="4251"/>
                    <a:pt x="90106" y="2489"/>
                    <a:pt x="86262" y="1417"/>
                  </a:cubicBezTo>
                  <a:lnTo>
                    <a:pt x="86262" y="1417"/>
                  </a:lnTo>
                  <a:cubicBezTo>
                    <a:pt x="83059" y="518"/>
                    <a:pt x="79547" y="37"/>
                    <a:pt x="75851" y="0"/>
                  </a:cubicBezTo>
                  <a:lnTo>
                    <a:pt x="75851" y="0"/>
                  </a:lnTo>
                  <a:cubicBezTo>
                    <a:pt x="75678" y="0"/>
                    <a:pt x="75506" y="0"/>
                    <a:pt x="75321" y="0"/>
                  </a:cubicBezTo>
                  <a:lnTo>
                    <a:pt x="75321" y="0"/>
                  </a:lnTo>
                  <a:cubicBezTo>
                    <a:pt x="72388" y="0"/>
                    <a:pt x="69333" y="283"/>
                    <a:pt x="66240" y="8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9"/>
            <p:cNvSpPr/>
            <p:nvPr/>
          </p:nvSpPr>
          <p:spPr>
            <a:xfrm>
              <a:off x="2014000" y="4485925"/>
              <a:ext cx="2664825" cy="350550"/>
            </a:xfrm>
            <a:custGeom>
              <a:rect b="b" l="l" r="r" t="t"/>
              <a:pathLst>
                <a:path extrusionOk="0" h="14022" w="106593">
                  <a:moveTo>
                    <a:pt x="65895" y="764"/>
                  </a:moveTo>
                  <a:cubicBezTo>
                    <a:pt x="61164" y="1602"/>
                    <a:pt x="56518" y="3068"/>
                    <a:pt x="52465" y="5040"/>
                  </a:cubicBezTo>
                  <a:lnTo>
                    <a:pt x="52465" y="5040"/>
                  </a:lnTo>
                  <a:cubicBezTo>
                    <a:pt x="50887" y="5803"/>
                    <a:pt x="49483" y="6580"/>
                    <a:pt x="48423" y="7183"/>
                  </a:cubicBezTo>
                  <a:lnTo>
                    <a:pt x="48423" y="7183"/>
                  </a:lnTo>
                  <a:cubicBezTo>
                    <a:pt x="47967" y="7442"/>
                    <a:pt x="47524" y="7701"/>
                    <a:pt x="47080" y="7947"/>
                  </a:cubicBezTo>
                  <a:lnTo>
                    <a:pt x="47080" y="7947"/>
                  </a:lnTo>
                  <a:cubicBezTo>
                    <a:pt x="43199" y="10165"/>
                    <a:pt x="39527" y="12248"/>
                    <a:pt x="35658" y="13122"/>
                  </a:cubicBezTo>
                  <a:lnTo>
                    <a:pt x="35658" y="13122"/>
                  </a:lnTo>
                  <a:cubicBezTo>
                    <a:pt x="35486" y="13159"/>
                    <a:pt x="35326" y="13196"/>
                    <a:pt x="35165" y="13221"/>
                  </a:cubicBezTo>
                  <a:lnTo>
                    <a:pt x="35165" y="13221"/>
                  </a:lnTo>
                  <a:cubicBezTo>
                    <a:pt x="31444" y="13960"/>
                    <a:pt x="27809" y="13677"/>
                    <a:pt x="23214" y="13320"/>
                  </a:cubicBezTo>
                  <a:lnTo>
                    <a:pt x="23214" y="13320"/>
                  </a:lnTo>
                  <a:cubicBezTo>
                    <a:pt x="21932" y="13221"/>
                    <a:pt x="20614" y="13110"/>
                    <a:pt x="19197" y="13024"/>
                  </a:cubicBezTo>
                  <a:lnTo>
                    <a:pt x="19197" y="13024"/>
                  </a:lnTo>
                  <a:cubicBezTo>
                    <a:pt x="17706" y="12925"/>
                    <a:pt x="16030" y="12851"/>
                    <a:pt x="13899" y="12790"/>
                  </a:cubicBezTo>
                  <a:lnTo>
                    <a:pt x="13899" y="12790"/>
                  </a:lnTo>
                  <a:cubicBezTo>
                    <a:pt x="12864" y="12765"/>
                    <a:pt x="11804" y="12740"/>
                    <a:pt x="10769" y="12728"/>
                  </a:cubicBezTo>
                  <a:lnTo>
                    <a:pt x="10769" y="12728"/>
                  </a:lnTo>
                  <a:cubicBezTo>
                    <a:pt x="7183" y="12642"/>
                    <a:pt x="3549" y="12568"/>
                    <a:pt x="0" y="12297"/>
                  </a:cubicBezTo>
                  <a:lnTo>
                    <a:pt x="0" y="12297"/>
                  </a:lnTo>
                  <a:lnTo>
                    <a:pt x="0" y="12358"/>
                  </a:lnTo>
                  <a:cubicBezTo>
                    <a:pt x="3549" y="12630"/>
                    <a:pt x="7183" y="12703"/>
                    <a:pt x="10769" y="12777"/>
                  </a:cubicBezTo>
                  <a:lnTo>
                    <a:pt x="10769" y="12777"/>
                  </a:lnTo>
                  <a:cubicBezTo>
                    <a:pt x="11792" y="12802"/>
                    <a:pt x="12864" y="12827"/>
                    <a:pt x="13899" y="12851"/>
                  </a:cubicBezTo>
                  <a:lnTo>
                    <a:pt x="13899" y="12851"/>
                  </a:lnTo>
                  <a:cubicBezTo>
                    <a:pt x="16018" y="12913"/>
                    <a:pt x="17706" y="12987"/>
                    <a:pt x="19185" y="13085"/>
                  </a:cubicBezTo>
                  <a:lnTo>
                    <a:pt x="19185" y="13085"/>
                  </a:lnTo>
                  <a:cubicBezTo>
                    <a:pt x="20614" y="13172"/>
                    <a:pt x="21920" y="13270"/>
                    <a:pt x="23201" y="13369"/>
                  </a:cubicBezTo>
                  <a:lnTo>
                    <a:pt x="23201" y="13369"/>
                  </a:lnTo>
                  <a:cubicBezTo>
                    <a:pt x="27809" y="13738"/>
                    <a:pt x="31444" y="14022"/>
                    <a:pt x="35190" y="13283"/>
                  </a:cubicBezTo>
                  <a:lnTo>
                    <a:pt x="35190" y="13283"/>
                  </a:lnTo>
                  <a:cubicBezTo>
                    <a:pt x="35350" y="13246"/>
                    <a:pt x="35523" y="13221"/>
                    <a:pt x="35683" y="13184"/>
                  </a:cubicBezTo>
                  <a:lnTo>
                    <a:pt x="35683" y="13184"/>
                  </a:lnTo>
                  <a:cubicBezTo>
                    <a:pt x="39576" y="12309"/>
                    <a:pt x="43248" y="10215"/>
                    <a:pt x="47142" y="7997"/>
                  </a:cubicBezTo>
                  <a:lnTo>
                    <a:pt x="47142" y="7997"/>
                  </a:lnTo>
                  <a:cubicBezTo>
                    <a:pt x="47585" y="7738"/>
                    <a:pt x="48029" y="7479"/>
                    <a:pt x="48485" y="7220"/>
                  </a:cubicBezTo>
                  <a:lnTo>
                    <a:pt x="48485" y="7220"/>
                  </a:lnTo>
                  <a:cubicBezTo>
                    <a:pt x="49544" y="6629"/>
                    <a:pt x="50949" y="5853"/>
                    <a:pt x="52514" y="5089"/>
                  </a:cubicBezTo>
                  <a:lnTo>
                    <a:pt x="52514" y="5089"/>
                  </a:lnTo>
                  <a:cubicBezTo>
                    <a:pt x="56568" y="3130"/>
                    <a:pt x="61200" y="1651"/>
                    <a:pt x="65920" y="826"/>
                  </a:cubicBezTo>
                  <a:lnTo>
                    <a:pt x="65920" y="826"/>
                  </a:lnTo>
                  <a:cubicBezTo>
                    <a:pt x="69185" y="259"/>
                    <a:pt x="72438" y="0"/>
                    <a:pt x="75555" y="74"/>
                  </a:cubicBezTo>
                  <a:lnTo>
                    <a:pt x="75555" y="74"/>
                  </a:lnTo>
                  <a:cubicBezTo>
                    <a:pt x="79227" y="173"/>
                    <a:pt x="82726" y="690"/>
                    <a:pt x="85930" y="1626"/>
                  </a:cubicBezTo>
                  <a:lnTo>
                    <a:pt x="85930" y="1626"/>
                  </a:lnTo>
                  <a:cubicBezTo>
                    <a:pt x="89811" y="2760"/>
                    <a:pt x="93446" y="4534"/>
                    <a:pt x="97056" y="7085"/>
                  </a:cubicBezTo>
                  <a:lnTo>
                    <a:pt x="97056" y="7085"/>
                  </a:lnTo>
                  <a:cubicBezTo>
                    <a:pt x="98165" y="7861"/>
                    <a:pt x="99261" y="8699"/>
                    <a:pt x="100321" y="9500"/>
                  </a:cubicBezTo>
                  <a:lnTo>
                    <a:pt x="100321" y="9500"/>
                  </a:lnTo>
                  <a:cubicBezTo>
                    <a:pt x="102268" y="10991"/>
                    <a:pt x="104251" y="12506"/>
                    <a:pt x="106457" y="13788"/>
                  </a:cubicBezTo>
                  <a:lnTo>
                    <a:pt x="106457" y="13788"/>
                  </a:lnTo>
                  <a:lnTo>
                    <a:pt x="106593" y="13788"/>
                  </a:lnTo>
                  <a:cubicBezTo>
                    <a:pt x="104362" y="12494"/>
                    <a:pt x="102354" y="10966"/>
                    <a:pt x="100383" y="9463"/>
                  </a:cubicBezTo>
                  <a:lnTo>
                    <a:pt x="100383" y="9463"/>
                  </a:lnTo>
                  <a:cubicBezTo>
                    <a:pt x="99323" y="8650"/>
                    <a:pt x="98239" y="7824"/>
                    <a:pt x="97130" y="7036"/>
                  </a:cubicBezTo>
                  <a:lnTo>
                    <a:pt x="97130" y="7036"/>
                  </a:lnTo>
                  <a:cubicBezTo>
                    <a:pt x="93507" y="4497"/>
                    <a:pt x="89860" y="2711"/>
                    <a:pt x="85966" y="1577"/>
                  </a:cubicBezTo>
                  <a:lnTo>
                    <a:pt x="85966" y="1577"/>
                  </a:lnTo>
                  <a:cubicBezTo>
                    <a:pt x="82751" y="628"/>
                    <a:pt x="79251" y="111"/>
                    <a:pt x="75567" y="25"/>
                  </a:cubicBezTo>
                  <a:lnTo>
                    <a:pt x="75567" y="25"/>
                  </a:lnTo>
                  <a:cubicBezTo>
                    <a:pt x="75198" y="12"/>
                    <a:pt x="74828" y="12"/>
                    <a:pt x="74458" y="12"/>
                  </a:cubicBezTo>
                  <a:lnTo>
                    <a:pt x="74458" y="12"/>
                  </a:lnTo>
                  <a:cubicBezTo>
                    <a:pt x="71661" y="12"/>
                    <a:pt x="68790" y="259"/>
                    <a:pt x="65895" y="7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9"/>
            <p:cNvSpPr/>
            <p:nvPr/>
          </p:nvSpPr>
          <p:spPr>
            <a:xfrm>
              <a:off x="5334925" y="4607275"/>
              <a:ext cx="529525" cy="223350"/>
            </a:xfrm>
            <a:custGeom>
              <a:rect b="b" l="l" r="r" t="t"/>
              <a:pathLst>
                <a:path extrusionOk="0" h="8934" w="21181">
                  <a:moveTo>
                    <a:pt x="14108" y="2182"/>
                  </a:moveTo>
                  <a:cubicBezTo>
                    <a:pt x="11200" y="3340"/>
                    <a:pt x="8563" y="4695"/>
                    <a:pt x="6013" y="6014"/>
                  </a:cubicBezTo>
                  <a:lnTo>
                    <a:pt x="6013" y="6014"/>
                  </a:lnTo>
                  <a:lnTo>
                    <a:pt x="5385" y="6334"/>
                  </a:lnTo>
                  <a:cubicBezTo>
                    <a:pt x="3697" y="7209"/>
                    <a:pt x="1885" y="8108"/>
                    <a:pt x="0" y="8934"/>
                  </a:cubicBezTo>
                  <a:lnTo>
                    <a:pt x="0" y="8934"/>
                  </a:lnTo>
                  <a:lnTo>
                    <a:pt x="173" y="8934"/>
                  </a:lnTo>
                  <a:cubicBezTo>
                    <a:pt x="2008" y="8121"/>
                    <a:pt x="3783" y="7233"/>
                    <a:pt x="5434" y="6383"/>
                  </a:cubicBezTo>
                  <a:lnTo>
                    <a:pt x="5434" y="6383"/>
                  </a:lnTo>
                  <a:lnTo>
                    <a:pt x="6075" y="6051"/>
                  </a:lnTo>
                  <a:cubicBezTo>
                    <a:pt x="8625" y="4744"/>
                    <a:pt x="11262" y="3377"/>
                    <a:pt x="14157" y="2231"/>
                  </a:cubicBezTo>
                  <a:lnTo>
                    <a:pt x="14157" y="2231"/>
                  </a:lnTo>
                  <a:cubicBezTo>
                    <a:pt x="16412" y="1344"/>
                    <a:pt x="18766" y="617"/>
                    <a:pt x="21181" y="62"/>
                  </a:cubicBezTo>
                  <a:lnTo>
                    <a:pt x="21181" y="62"/>
                  </a:lnTo>
                  <a:lnTo>
                    <a:pt x="21181" y="1"/>
                  </a:lnTo>
                  <a:cubicBezTo>
                    <a:pt x="18753" y="555"/>
                    <a:pt x="16375" y="1294"/>
                    <a:pt x="14108" y="218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9"/>
            <p:cNvSpPr/>
            <p:nvPr/>
          </p:nvSpPr>
          <p:spPr>
            <a:xfrm>
              <a:off x="5266850" y="4563850"/>
              <a:ext cx="597600" cy="266775"/>
            </a:xfrm>
            <a:custGeom>
              <a:rect b="b" l="l" r="r" t="t"/>
              <a:pathLst>
                <a:path extrusionOk="0" h="10671" w="23904">
                  <a:moveTo>
                    <a:pt x="16326" y="2415"/>
                  </a:moveTo>
                  <a:cubicBezTo>
                    <a:pt x="13356" y="3660"/>
                    <a:pt x="10707" y="5138"/>
                    <a:pt x="8132" y="6580"/>
                  </a:cubicBezTo>
                  <a:lnTo>
                    <a:pt x="8132" y="6580"/>
                  </a:lnTo>
                  <a:lnTo>
                    <a:pt x="7726" y="6814"/>
                  </a:lnTo>
                  <a:cubicBezTo>
                    <a:pt x="5914" y="7824"/>
                    <a:pt x="3795" y="8983"/>
                    <a:pt x="1577" y="9993"/>
                  </a:cubicBezTo>
                  <a:lnTo>
                    <a:pt x="1577" y="9993"/>
                  </a:lnTo>
                  <a:cubicBezTo>
                    <a:pt x="1084" y="10215"/>
                    <a:pt x="555" y="10449"/>
                    <a:pt x="0" y="10671"/>
                  </a:cubicBezTo>
                  <a:lnTo>
                    <a:pt x="0" y="10671"/>
                  </a:lnTo>
                  <a:lnTo>
                    <a:pt x="160" y="10671"/>
                  </a:lnTo>
                  <a:cubicBezTo>
                    <a:pt x="678" y="10461"/>
                    <a:pt x="1171" y="10252"/>
                    <a:pt x="1626" y="10042"/>
                  </a:cubicBezTo>
                  <a:lnTo>
                    <a:pt x="1626" y="10042"/>
                  </a:lnTo>
                  <a:cubicBezTo>
                    <a:pt x="3857" y="9032"/>
                    <a:pt x="5976" y="7861"/>
                    <a:pt x="7775" y="6851"/>
                  </a:cubicBezTo>
                  <a:lnTo>
                    <a:pt x="7775" y="6851"/>
                  </a:lnTo>
                  <a:lnTo>
                    <a:pt x="8194" y="6617"/>
                  </a:lnTo>
                  <a:cubicBezTo>
                    <a:pt x="10757" y="5188"/>
                    <a:pt x="13406" y="3709"/>
                    <a:pt x="16375" y="2465"/>
                  </a:cubicBezTo>
                  <a:lnTo>
                    <a:pt x="16375" y="2465"/>
                  </a:lnTo>
                  <a:cubicBezTo>
                    <a:pt x="18753" y="1467"/>
                    <a:pt x="21291" y="666"/>
                    <a:pt x="23904" y="62"/>
                  </a:cubicBezTo>
                  <a:lnTo>
                    <a:pt x="23904" y="62"/>
                  </a:lnTo>
                  <a:lnTo>
                    <a:pt x="23904" y="0"/>
                  </a:lnTo>
                  <a:cubicBezTo>
                    <a:pt x="21279" y="604"/>
                    <a:pt x="18729" y="1417"/>
                    <a:pt x="16326" y="241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9"/>
            <p:cNvSpPr/>
            <p:nvPr/>
          </p:nvSpPr>
          <p:spPr>
            <a:xfrm>
              <a:off x="2846600" y="4460350"/>
              <a:ext cx="1853775" cy="370275"/>
            </a:xfrm>
            <a:custGeom>
              <a:rect b="b" l="l" r="r" t="t"/>
              <a:pathLst>
                <a:path extrusionOk="0" h="14811" w="74151">
                  <a:moveTo>
                    <a:pt x="32234" y="715"/>
                  </a:moveTo>
                  <a:cubicBezTo>
                    <a:pt x="27367" y="1528"/>
                    <a:pt x="22721" y="3031"/>
                    <a:pt x="18803" y="5064"/>
                  </a:cubicBezTo>
                  <a:lnTo>
                    <a:pt x="18803" y="5064"/>
                  </a:lnTo>
                  <a:cubicBezTo>
                    <a:pt x="17571" y="5705"/>
                    <a:pt x="16327" y="6420"/>
                    <a:pt x="14897" y="7332"/>
                  </a:cubicBezTo>
                  <a:lnTo>
                    <a:pt x="14897" y="7332"/>
                  </a:lnTo>
                  <a:cubicBezTo>
                    <a:pt x="14010" y="7886"/>
                    <a:pt x="13160" y="8441"/>
                    <a:pt x="12335" y="8983"/>
                  </a:cubicBezTo>
                  <a:lnTo>
                    <a:pt x="12335" y="8983"/>
                  </a:lnTo>
                  <a:cubicBezTo>
                    <a:pt x="9131" y="11077"/>
                    <a:pt x="6100" y="13049"/>
                    <a:pt x="2736" y="14133"/>
                  </a:cubicBezTo>
                  <a:lnTo>
                    <a:pt x="2736" y="14133"/>
                  </a:lnTo>
                  <a:cubicBezTo>
                    <a:pt x="2576" y="14182"/>
                    <a:pt x="2416" y="14232"/>
                    <a:pt x="2243" y="14281"/>
                  </a:cubicBezTo>
                  <a:lnTo>
                    <a:pt x="2243" y="14281"/>
                  </a:lnTo>
                  <a:cubicBezTo>
                    <a:pt x="1504" y="14490"/>
                    <a:pt x="752" y="14663"/>
                    <a:pt x="1" y="14811"/>
                  </a:cubicBezTo>
                  <a:lnTo>
                    <a:pt x="1" y="14811"/>
                  </a:lnTo>
                  <a:lnTo>
                    <a:pt x="309" y="14811"/>
                  </a:lnTo>
                  <a:cubicBezTo>
                    <a:pt x="974" y="14675"/>
                    <a:pt x="1627" y="14527"/>
                    <a:pt x="2280" y="14330"/>
                  </a:cubicBezTo>
                  <a:lnTo>
                    <a:pt x="2280" y="14330"/>
                  </a:lnTo>
                  <a:cubicBezTo>
                    <a:pt x="2453" y="14281"/>
                    <a:pt x="2613" y="14232"/>
                    <a:pt x="2773" y="14182"/>
                  </a:cubicBezTo>
                  <a:lnTo>
                    <a:pt x="2773" y="14182"/>
                  </a:lnTo>
                  <a:cubicBezTo>
                    <a:pt x="6162" y="13098"/>
                    <a:pt x="9193" y="11127"/>
                    <a:pt x="12396" y="9020"/>
                  </a:cubicBezTo>
                  <a:lnTo>
                    <a:pt x="12396" y="9020"/>
                  </a:lnTo>
                  <a:cubicBezTo>
                    <a:pt x="13222" y="8490"/>
                    <a:pt x="14072" y="7923"/>
                    <a:pt x="14959" y="7369"/>
                  </a:cubicBezTo>
                  <a:lnTo>
                    <a:pt x="14959" y="7369"/>
                  </a:lnTo>
                  <a:cubicBezTo>
                    <a:pt x="16388" y="6469"/>
                    <a:pt x="17620" y="5742"/>
                    <a:pt x="18865" y="5101"/>
                  </a:cubicBezTo>
                  <a:lnTo>
                    <a:pt x="18865" y="5101"/>
                  </a:lnTo>
                  <a:cubicBezTo>
                    <a:pt x="22771" y="3081"/>
                    <a:pt x="27404" y="1590"/>
                    <a:pt x="32258" y="777"/>
                  </a:cubicBezTo>
                  <a:lnTo>
                    <a:pt x="32258" y="777"/>
                  </a:lnTo>
                  <a:cubicBezTo>
                    <a:pt x="35536" y="222"/>
                    <a:pt x="38801" y="0"/>
                    <a:pt x="41968" y="124"/>
                  </a:cubicBezTo>
                  <a:lnTo>
                    <a:pt x="41968" y="124"/>
                  </a:lnTo>
                  <a:cubicBezTo>
                    <a:pt x="45615" y="259"/>
                    <a:pt x="49114" y="826"/>
                    <a:pt x="52342" y="1812"/>
                  </a:cubicBezTo>
                  <a:lnTo>
                    <a:pt x="52342" y="1812"/>
                  </a:lnTo>
                  <a:cubicBezTo>
                    <a:pt x="56248" y="2994"/>
                    <a:pt x="59883" y="4806"/>
                    <a:pt x="63444" y="7356"/>
                  </a:cubicBezTo>
                  <a:lnTo>
                    <a:pt x="63444" y="7356"/>
                  </a:lnTo>
                  <a:cubicBezTo>
                    <a:pt x="64528" y="8133"/>
                    <a:pt x="65612" y="8970"/>
                    <a:pt x="66647" y="9784"/>
                  </a:cubicBezTo>
                  <a:lnTo>
                    <a:pt x="66647" y="9784"/>
                  </a:lnTo>
                  <a:cubicBezTo>
                    <a:pt x="68951" y="11570"/>
                    <a:pt x="71292" y="13394"/>
                    <a:pt x="74003" y="14811"/>
                  </a:cubicBezTo>
                  <a:lnTo>
                    <a:pt x="74003" y="14811"/>
                  </a:lnTo>
                  <a:lnTo>
                    <a:pt x="74151" y="14811"/>
                  </a:lnTo>
                  <a:cubicBezTo>
                    <a:pt x="71403" y="13394"/>
                    <a:pt x="69038" y="11546"/>
                    <a:pt x="66721" y="9747"/>
                  </a:cubicBezTo>
                  <a:lnTo>
                    <a:pt x="66721" y="9747"/>
                  </a:lnTo>
                  <a:cubicBezTo>
                    <a:pt x="65674" y="8933"/>
                    <a:pt x="64602" y="8096"/>
                    <a:pt x="63505" y="7319"/>
                  </a:cubicBezTo>
                  <a:lnTo>
                    <a:pt x="63505" y="7319"/>
                  </a:lnTo>
                  <a:cubicBezTo>
                    <a:pt x="59944" y="4769"/>
                    <a:pt x="56297" y="2945"/>
                    <a:pt x="52379" y="1762"/>
                  </a:cubicBezTo>
                  <a:lnTo>
                    <a:pt x="52379" y="1762"/>
                  </a:lnTo>
                  <a:cubicBezTo>
                    <a:pt x="49139" y="777"/>
                    <a:pt x="45639" y="210"/>
                    <a:pt x="41968" y="62"/>
                  </a:cubicBezTo>
                  <a:lnTo>
                    <a:pt x="41968" y="62"/>
                  </a:lnTo>
                  <a:cubicBezTo>
                    <a:pt x="41401" y="50"/>
                    <a:pt x="40834" y="37"/>
                    <a:pt x="40267" y="37"/>
                  </a:cubicBezTo>
                  <a:lnTo>
                    <a:pt x="40267" y="37"/>
                  </a:lnTo>
                  <a:cubicBezTo>
                    <a:pt x="37630" y="37"/>
                    <a:pt x="34932" y="259"/>
                    <a:pt x="32234" y="7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9"/>
            <p:cNvSpPr/>
            <p:nvPr/>
          </p:nvSpPr>
          <p:spPr>
            <a:xfrm>
              <a:off x="2014000" y="4825375"/>
              <a:ext cx="76100" cy="5250"/>
            </a:xfrm>
            <a:custGeom>
              <a:rect b="b" l="l" r="r" t="t"/>
              <a:pathLst>
                <a:path extrusionOk="0" h="210" w="3044">
                  <a:moveTo>
                    <a:pt x="0" y="62"/>
                  </a:moveTo>
                  <a:cubicBezTo>
                    <a:pt x="690" y="123"/>
                    <a:pt x="1380" y="160"/>
                    <a:pt x="2070" y="210"/>
                  </a:cubicBezTo>
                  <a:lnTo>
                    <a:pt x="2070" y="210"/>
                  </a:lnTo>
                  <a:lnTo>
                    <a:pt x="3043" y="210"/>
                  </a:lnTo>
                  <a:cubicBezTo>
                    <a:pt x="2021" y="148"/>
                    <a:pt x="1010" y="87"/>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9"/>
            <p:cNvSpPr/>
            <p:nvPr/>
          </p:nvSpPr>
          <p:spPr>
            <a:xfrm>
              <a:off x="2876175" y="4434775"/>
              <a:ext cx="1850075" cy="395850"/>
            </a:xfrm>
            <a:custGeom>
              <a:rect b="b" l="l" r="r" t="t"/>
              <a:pathLst>
                <a:path extrusionOk="0" h="15834" w="74003">
                  <a:moveTo>
                    <a:pt x="30693" y="666"/>
                  </a:moveTo>
                  <a:cubicBezTo>
                    <a:pt x="25715" y="1467"/>
                    <a:pt x="21070" y="2995"/>
                    <a:pt x="17275" y="5089"/>
                  </a:cubicBezTo>
                  <a:lnTo>
                    <a:pt x="17275" y="5089"/>
                  </a:lnTo>
                  <a:cubicBezTo>
                    <a:pt x="16031" y="5767"/>
                    <a:pt x="14823" y="6531"/>
                    <a:pt x="13480" y="7480"/>
                  </a:cubicBezTo>
                  <a:lnTo>
                    <a:pt x="13480" y="7480"/>
                  </a:lnTo>
                  <a:cubicBezTo>
                    <a:pt x="12322" y="8305"/>
                    <a:pt x="11225" y="9131"/>
                    <a:pt x="10166" y="9932"/>
                  </a:cubicBezTo>
                  <a:lnTo>
                    <a:pt x="10166" y="9932"/>
                  </a:lnTo>
                  <a:cubicBezTo>
                    <a:pt x="7467" y="11965"/>
                    <a:pt x="4917" y="13887"/>
                    <a:pt x="1935" y="15144"/>
                  </a:cubicBezTo>
                  <a:lnTo>
                    <a:pt x="1935" y="15144"/>
                  </a:lnTo>
                  <a:cubicBezTo>
                    <a:pt x="1775" y="15205"/>
                    <a:pt x="1615" y="15267"/>
                    <a:pt x="1455" y="15329"/>
                  </a:cubicBezTo>
                  <a:lnTo>
                    <a:pt x="1455" y="15329"/>
                  </a:lnTo>
                  <a:cubicBezTo>
                    <a:pt x="974" y="15513"/>
                    <a:pt x="494" y="15686"/>
                    <a:pt x="1" y="15834"/>
                  </a:cubicBezTo>
                  <a:lnTo>
                    <a:pt x="1" y="15834"/>
                  </a:lnTo>
                  <a:lnTo>
                    <a:pt x="186" y="15834"/>
                  </a:lnTo>
                  <a:cubicBezTo>
                    <a:pt x="629" y="15698"/>
                    <a:pt x="1073" y="15550"/>
                    <a:pt x="1492" y="15378"/>
                  </a:cubicBezTo>
                  <a:lnTo>
                    <a:pt x="1492" y="15378"/>
                  </a:lnTo>
                  <a:cubicBezTo>
                    <a:pt x="1652" y="15316"/>
                    <a:pt x="1812" y="15255"/>
                    <a:pt x="1984" y="15181"/>
                  </a:cubicBezTo>
                  <a:lnTo>
                    <a:pt x="1984" y="15181"/>
                  </a:lnTo>
                  <a:cubicBezTo>
                    <a:pt x="4979" y="13936"/>
                    <a:pt x="7529" y="12002"/>
                    <a:pt x="10227" y="9969"/>
                  </a:cubicBezTo>
                  <a:lnTo>
                    <a:pt x="10227" y="9969"/>
                  </a:lnTo>
                  <a:cubicBezTo>
                    <a:pt x="11287" y="9168"/>
                    <a:pt x="12384" y="8342"/>
                    <a:pt x="13542" y="7517"/>
                  </a:cubicBezTo>
                  <a:lnTo>
                    <a:pt x="13542" y="7517"/>
                  </a:lnTo>
                  <a:cubicBezTo>
                    <a:pt x="14885" y="6568"/>
                    <a:pt x="16080" y="5816"/>
                    <a:pt x="17325" y="5126"/>
                  </a:cubicBezTo>
                  <a:lnTo>
                    <a:pt x="17325" y="5126"/>
                  </a:lnTo>
                  <a:cubicBezTo>
                    <a:pt x="21120" y="3044"/>
                    <a:pt x="25740" y="1516"/>
                    <a:pt x="30718" y="715"/>
                  </a:cubicBezTo>
                  <a:lnTo>
                    <a:pt x="30718" y="715"/>
                  </a:lnTo>
                  <a:cubicBezTo>
                    <a:pt x="34008" y="186"/>
                    <a:pt x="37298" y="1"/>
                    <a:pt x="40489" y="173"/>
                  </a:cubicBezTo>
                  <a:lnTo>
                    <a:pt x="40489" y="173"/>
                  </a:lnTo>
                  <a:cubicBezTo>
                    <a:pt x="44136" y="358"/>
                    <a:pt x="47623" y="974"/>
                    <a:pt x="50876" y="1997"/>
                  </a:cubicBezTo>
                  <a:lnTo>
                    <a:pt x="50876" y="1997"/>
                  </a:lnTo>
                  <a:cubicBezTo>
                    <a:pt x="54757" y="3217"/>
                    <a:pt x="58490" y="5114"/>
                    <a:pt x="61953" y="7640"/>
                  </a:cubicBezTo>
                  <a:lnTo>
                    <a:pt x="61953" y="7640"/>
                  </a:lnTo>
                  <a:cubicBezTo>
                    <a:pt x="63025" y="8416"/>
                    <a:pt x="64084" y="9254"/>
                    <a:pt x="65107" y="10067"/>
                  </a:cubicBezTo>
                  <a:lnTo>
                    <a:pt x="65107" y="10067"/>
                  </a:lnTo>
                  <a:cubicBezTo>
                    <a:pt x="67781" y="12187"/>
                    <a:pt x="70516" y="14343"/>
                    <a:pt x="73855" y="15834"/>
                  </a:cubicBezTo>
                  <a:lnTo>
                    <a:pt x="73855" y="15834"/>
                  </a:lnTo>
                  <a:lnTo>
                    <a:pt x="74003" y="15834"/>
                  </a:lnTo>
                  <a:cubicBezTo>
                    <a:pt x="70627" y="14343"/>
                    <a:pt x="67867" y="12162"/>
                    <a:pt x="65181" y="10030"/>
                  </a:cubicBezTo>
                  <a:lnTo>
                    <a:pt x="65181" y="10030"/>
                  </a:lnTo>
                  <a:cubicBezTo>
                    <a:pt x="64146" y="9217"/>
                    <a:pt x="63086" y="8379"/>
                    <a:pt x="62014" y="7603"/>
                  </a:cubicBezTo>
                  <a:lnTo>
                    <a:pt x="62014" y="7603"/>
                  </a:lnTo>
                  <a:cubicBezTo>
                    <a:pt x="58540" y="5077"/>
                    <a:pt x="54806" y="3180"/>
                    <a:pt x="50913" y="1948"/>
                  </a:cubicBezTo>
                  <a:lnTo>
                    <a:pt x="50913" y="1948"/>
                  </a:lnTo>
                  <a:cubicBezTo>
                    <a:pt x="47648" y="913"/>
                    <a:pt x="44148" y="296"/>
                    <a:pt x="40489" y="112"/>
                  </a:cubicBezTo>
                  <a:lnTo>
                    <a:pt x="40489" y="112"/>
                  </a:lnTo>
                  <a:cubicBezTo>
                    <a:pt x="39737" y="75"/>
                    <a:pt x="38973" y="50"/>
                    <a:pt x="38209" y="50"/>
                  </a:cubicBezTo>
                  <a:lnTo>
                    <a:pt x="38209" y="50"/>
                  </a:lnTo>
                  <a:cubicBezTo>
                    <a:pt x="35733" y="50"/>
                    <a:pt x="33219" y="259"/>
                    <a:pt x="30693" y="66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9"/>
            <p:cNvSpPr/>
            <p:nvPr/>
          </p:nvSpPr>
          <p:spPr>
            <a:xfrm>
              <a:off x="5196925" y="4520425"/>
              <a:ext cx="667525" cy="310200"/>
            </a:xfrm>
            <a:custGeom>
              <a:rect b="b" l="l" r="r" t="t"/>
              <a:pathLst>
                <a:path extrusionOk="0" h="12408" w="26701">
                  <a:moveTo>
                    <a:pt x="18605" y="2649"/>
                  </a:moveTo>
                  <a:cubicBezTo>
                    <a:pt x="15587" y="3980"/>
                    <a:pt x="12938" y="5594"/>
                    <a:pt x="10375" y="7146"/>
                  </a:cubicBezTo>
                  <a:lnTo>
                    <a:pt x="10375" y="7146"/>
                  </a:lnTo>
                  <a:lnTo>
                    <a:pt x="10141" y="7282"/>
                  </a:lnTo>
                  <a:cubicBezTo>
                    <a:pt x="8182" y="8477"/>
                    <a:pt x="6235" y="9623"/>
                    <a:pt x="4115" y="10670"/>
                  </a:cubicBezTo>
                  <a:lnTo>
                    <a:pt x="4115" y="10670"/>
                  </a:lnTo>
                  <a:cubicBezTo>
                    <a:pt x="3031" y="11213"/>
                    <a:pt x="1627" y="11829"/>
                    <a:pt x="0" y="12408"/>
                  </a:cubicBezTo>
                  <a:lnTo>
                    <a:pt x="0" y="12408"/>
                  </a:lnTo>
                  <a:lnTo>
                    <a:pt x="197" y="12408"/>
                  </a:lnTo>
                  <a:cubicBezTo>
                    <a:pt x="1516" y="11927"/>
                    <a:pt x="2846" y="11373"/>
                    <a:pt x="4165" y="10720"/>
                  </a:cubicBezTo>
                  <a:lnTo>
                    <a:pt x="4165" y="10720"/>
                  </a:lnTo>
                  <a:cubicBezTo>
                    <a:pt x="6296" y="9660"/>
                    <a:pt x="8231" y="8514"/>
                    <a:pt x="10190" y="7319"/>
                  </a:cubicBezTo>
                  <a:lnTo>
                    <a:pt x="10190" y="7319"/>
                  </a:lnTo>
                  <a:lnTo>
                    <a:pt x="10424" y="7183"/>
                  </a:lnTo>
                  <a:cubicBezTo>
                    <a:pt x="12999" y="5631"/>
                    <a:pt x="15648" y="4029"/>
                    <a:pt x="18655" y="2698"/>
                  </a:cubicBezTo>
                  <a:lnTo>
                    <a:pt x="18655" y="2698"/>
                  </a:lnTo>
                  <a:cubicBezTo>
                    <a:pt x="21181" y="1577"/>
                    <a:pt x="23879" y="702"/>
                    <a:pt x="26701" y="62"/>
                  </a:cubicBezTo>
                  <a:lnTo>
                    <a:pt x="26701" y="62"/>
                  </a:lnTo>
                  <a:lnTo>
                    <a:pt x="26701" y="0"/>
                  </a:lnTo>
                  <a:cubicBezTo>
                    <a:pt x="23867" y="641"/>
                    <a:pt x="21144" y="1528"/>
                    <a:pt x="18605" y="264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9"/>
            <p:cNvSpPr/>
            <p:nvPr/>
          </p:nvSpPr>
          <p:spPr>
            <a:xfrm>
              <a:off x="2896200" y="4409225"/>
              <a:ext cx="1863650" cy="421400"/>
            </a:xfrm>
            <a:custGeom>
              <a:rect b="b" l="l" r="r" t="t"/>
              <a:pathLst>
                <a:path extrusionOk="0" h="16856" w="74546">
                  <a:moveTo>
                    <a:pt x="29547" y="604"/>
                  </a:moveTo>
                  <a:cubicBezTo>
                    <a:pt x="24446" y="1392"/>
                    <a:pt x="19801" y="2945"/>
                    <a:pt x="16117" y="5113"/>
                  </a:cubicBezTo>
                  <a:lnTo>
                    <a:pt x="16117" y="5113"/>
                  </a:lnTo>
                  <a:cubicBezTo>
                    <a:pt x="14897" y="5828"/>
                    <a:pt x="13690" y="6654"/>
                    <a:pt x="12445" y="7639"/>
                  </a:cubicBezTo>
                  <a:lnTo>
                    <a:pt x="12445" y="7639"/>
                  </a:lnTo>
                  <a:cubicBezTo>
                    <a:pt x="11114" y="8674"/>
                    <a:pt x="9895" y="9746"/>
                    <a:pt x="8724" y="10781"/>
                  </a:cubicBezTo>
                  <a:lnTo>
                    <a:pt x="8724" y="10781"/>
                  </a:lnTo>
                  <a:cubicBezTo>
                    <a:pt x="6408" y="12814"/>
                    <a:pt x="4214" y="14749"/>
                    <a:pt x="1516" y="16153"/>
                  </a:cubicBezTo>
                  <a:lnTo>
                    <a:pt x="1516" y="16153"/>
                  </a:lnTo>
                  <a:cubicBezTo>
                    <a:pt x="1356" y="16227"/>
                    <a:pt x="1196" y="16314"/>
                    <a:pt x="1048" y="16388"/>
                  </a:cubicBezTo>
                  <a:lnTo>
                    <a:pt x="1048" y="16388"/>
                  </a:lnTo>
                  <a:cubicBezTo>
                    <a:pt x="703" y="16548"/>
                    <a:pt x="358" y="16708"/>
                    <a:pt x="1" y="16856"/>
                  </a:cubicBezTo>
                  <a:lnTo>
                    <a:pt x="1" y="16856"/>
                  </a:lnTo>
                  <a:lnTo>
                    <a:pt x="148" y="16856"/>
                  </a:lnTo>
                  <a:cubicBezTo>
                    <a:pt x="469" y="16720"/>
                    <a:pt x="777" y="16572"/>
                    <a:pt x="1097" y="16424"/>
                  </a:cubicBezTo>
                  <a:lnTo>
                    <a:pt x="1097" y="16424"/>
                  </a:lnTo>
                  <a:cubicBezTo>
                    <a:pt x="1245" y="16351"/>
                    <a:pt x="1405" y="16264"/>
                    <a:pt x="1565" y="16190"/>
                  </a:cubicBezTo>
                  <a:lnTo>
                    <a:pt x="1565" y="16190"/>
                  </a:lnTo>
                  <a:cubicBezTo>
                    <a:pt x="4276" y="14786"/>
                    <a:pt x="6469" y="12851"/>
                    <a:pt x="8786" y="10806"/>
                  </a:cubicBezTo>
                  <a:lnTo>
                    <a:pt x="8786" y="10806"/>
                  </a:lnTo>
                  <a:cubicBezTo>
                    <a:pt x="9969" y="9783"/>
                    <a:pt x="11176" y="8711"/>
                    <a:pt x="12507" y="7664"/>
                  </a:cubicBezTo>
                  <a:lnTo>
                    <a:pt x="12507" y="7664"/>
                  </a:lnTo>
                  <a:cubicBezTo>
                    <a:pt x="13751" y="6691"/>
                    <a:pt x="14959" y="5865"/>
                    <a:pt x="16179" y="5150"/>
                  </a:cubicBezTo>
                  <a:lnTo>
                    <a:pt x="16179" y="5150"/>
                  </a:lnTo>
                  <a:cubicBezTo>
                    <a:pt x="19850" y="2994"/>
                    <a:pt x="24471" y="1442"/>
                    <a:pt x="29560" y="665"/>
                  </a:cubicBezTo>
                  <a:lnTo>
                    <a:pt x="29560" y="665"/>
                  </a:lnTo>
                  <a:cubicBezTo>
                    <a:pt x="32812" y="160"/>
                    <a:pt x="36213" y="0"/>
                    <a:pt x="39392" y="210"/>
                  </a:cubicBezTo>
                  <a:lnTo>
                    <a:pt x="39392" y="210"/>
                  </a:lnTo>
                  <a:cubicBezTo>
                    <a:pt x="43027" y="444"/>
                    <a:pt x="46514" y="1109"/>
                    <a:pt x="49791" y="2181"/>
                  </a:cubicBezTo>
                  <a:lnTo>
                    <a:pt x="49791" y="2181"/>
                  </a:lnTo>
                  <a:cubicBezTo>
                    <a:pt x="53710" y="3462"/>
                    <a:pt x="57431" y="5384"/>
                    <a:pt x="60844" y="7910"/>
                  </a:cubicBezTo>
                  <a:lnTo>
                    <a:pt x="60844" y="7910"/>
                  </a:lnTo>
                  <a:cubicBezTo>
                    <a:pt x="61891" y="8687"/>
                    <a:pt x="62938" y="9537"/>
                    <a:pt x="63961" y="10350"/>
                  </a:cubicBezTo>
                  <a:lnTo>
                    <a:pt x="63961" y="10350"/>
                  </a:lnTo>
                  <a:cubicBezTo>
                    <a:pt x="67054" y="12839"/>
                    <a:pt x="70233" y="15402"/>
                    <a:pt x="74373" y="16856"/>
                  </a:cubicBezTo>
                  <a:lnTo>
                    <a:pt x="74373" y="16856"/>
                  </a:lnTo>
                  <a:lnTo>
                    <a:pt x="74545" y="16856"/>
                  </a:lnTo>
                  <a:cubicBezTo>
                    <a:pt x="70356" y="15414"/>
                    <a:pt x="67140" y="12839"/>
                    <a:pt x="64023" y="10325"/>
                  </a:cubicBezTo>
                  <a:lnTo>
                    <a:pt x="64023" y="10325"/>
                  </a:lnTo>
                  <a:cubicBezTo>
                    <a:pt x="63012" y="9500"/>
                    <a:pt x="61953" y="8662"/>
                    <a:pt x="60893" y="7873"/>
                  </a:cubicBezTo>
                  <a:lnTo>
                    <a:pt x="60893" y="7873"/>
                  </a:lnTo>
                  <a:cubicBezTo>
                    <a:pt x="57480" y="5348"/>
                    <a:pt x="53759" y="3413"/>
                    <a:pt x="49828" y="2132"/>
                  </a:cubicBezTo>
                  <a:lnTo>
                    <a:pt x="49828" y="2132"/>
                  </a:lnTo>
                  <a:cubicBezTo>
                    <a:pt x="46551" y="1060"/>
                    <a:pt x="43039" y="394"/>
                    <a:pt x="39404" y="160"/>
                  </a:cubicBezTo>
                  <a:lnTo>
                    <a:pt x="39404" y="160"/>
                  </a:lnTo>
                  <a:cubicBezTo>
                    <a:pt x="38480" y="99"/>
                    <a:pt x="37556" y="74"/>
                    <a:pt x="36607" y="74"/>
                  </a:cubicBezTo>
                  <a:lnTo>
                    <a:pt x="36607" y="74"/>
                  </a:lnTo>
                  <a:cubicBezTo>
                    <a:pt x="34266" y="74"/>
                    <a:pt x="31864" y="246"/>
                    <a:pt x="29547"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9"/>
            <p:cNvSpPr/>
            <p:nvPr/>
          </p:nvSpPr>
          <p:spPr>
            <a:xfrm>
              <a:off x="5122975" y="4476975"/>
              <a:ext cx="741475" cy="353650"/>
            </a:xfrm>
            <a:custGeom>
              <a:rect b="b" l="l" r="r" t="t"/>
              <a:pathLst>
                <a:path extrusionOk="0" h="14146" w="29659">
                  <a:moveTo>
                    <a:pt x="21058" y="2884"/>
                  </a:moveTo>
                  <a:cubicBezTo>
                    <a:pt x="18003" y="4301"/>
                    <a:pt x="15353" y="6038"/>
                    <a:pt x="12803" y="7702"/>
                  </a:cubicBezTo>
                  <a:lnTo>
                    <a:pt x="12803" y="7702"/>
                  </a:lnTo>
                  <a:lnTo>
                    <a:pt x="12717" y="7763"/>
                  </a:lnTo>
                  <a:cubicBezTo>
                    <a:pt x="10684" y="9082"/>
                    <a:pt x="8848" y="10264"/>
                    <a:pt x="6815" y="11361"/>
                  </a:cubicBezTo>
                  <a:lnTo>
                    <a:pt x="6815" y="11361"/>
                  </a:lnTo>
                  <a:cubicBezTo>
                    <a:pt x="5188" y="12224"/>
                    <a:pt x="2810" y="13333"/>
                    <a:pt x="1" y="14146"/>
                  </a:cubicBezTo>
                  <a:lnTo>
                    <a:pt x="1" y="14146"/>
                  </a:lnTo>
                  <a:lnTo>
                    <a:pt x="186" y="14146"/>
                  </a:lnTo>
                  <a:cubicBezTo>
                    <a:pt x="2946" y="13333"/>
                    <a:pt x="5262" y="12248"/>
                    <a:pt x="6864" y="11398"/>
                  </a:cubicBezTo>
                  <a:lnTo>
                    <a:pt x="6864" y="11398"/>
                  </a:lnTo>
                  <a:cubicBezTo>
                    <a:pt x="8897" y="10301"/>
                    <a:pt x="10745" y="9119"/>
                    <a:pt x="12766" y="7800"/>
                  </a:cubicBezTo>
                  <a:lnTo>
                    <a:pt x="12766" y="7800"/>
                  </a:lnTo>
                  <a:lnTo>
                    <a:pt x="12852" y="7739"/>
                  </a:lnTo>
                  <a:cubicBezTo>
                    <a:pt x="15415" y="6075"/>
                    <a:pt x="18052" y="4350"/>
                    <a:pt x="21108" y="2921"/>
                  </a:cubicBezTo>
                  <a:lnTo>
                    <a:pt x="21108" y="2921"/>
                  </a:lnTo>
                  <a:cubicBezTo>
                    <a:pt x="23744" y="1689"/>
                    <a:pt x="26628" y="728"/>
                    <a:pt x="29659" y="50"/>
                  </a:cubicBezTo>
                  <a:lnTo>
                    <a:pt x="29659" y="50"/>
                  </a:lnTo>
                  <a:lnTo>
                    <a:pt x="29659" y="1"/>
                  </a:lnTo>
                  <a:cubicBezTo>
                    <a:pt x="26615" y="678"/>
                    <a:pt x="23720" y="1639"/>
                    <a:pt x="21058" y="28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9"/>
            <p:cNvSpPr/>
            <p:nvPr/>
          </p:nvSpPr>
          <p:spPr>
            <a:xfrm>
              <a:off x="5033050" y="4433250"/>
              <a:ext cx="831400" cy="397375"/>
            </a:xfrm>
            <a:custGeom>
              <a:rect b="b" l="l" r="r" t="t"/>
              <a:pathLst>
                <a:path extrusionOk="0" h="15895" w="33256">
                  <a:moveTo>
                    <a:pt x="24150" y="3117"/>
                  </a:moveTo>
                  <a:cubicBezTo>
                    <a:pt x="21057" y="4633"/>
                    <a:pt x="18445" y="6469"/>
                    <a:pt x="15932" y="8243"/>
                  </a:cubicBezTo>
                  <a:lnTo>
                    <a:pt x="15932" y="8243"/>
                  </a:lnTo>
                  <a:cubicBezTo>
                    <a:pt x="14207" y="9451"/>
                    <a:pt x="12248" y="10831"/>
                    <a:pt x="10141" y="12050"/>
                  </a:cubicBezTo>
                  <a:lnTo>
                    <a:pt x="10141" y="12050"/>
                  </a:lnTo>
                  <a:cubicBezTo>
                    <a:pt x="7935" y="13332"/>
                    <a:pt x="4300" y="15094"/>
                    <a:pt x="0" y="15895"/>
                  </a:cubicBezTo>
                  <a:lnTo>
                    <a:pt x="0" y="15895"/>
                  </a:lnTo>
                  <a:lnTo>
                    <a:pt x="222" y="15895"/>
                  </a:lnTo>
                  <a:cubicBezTo>
                    <a:pt x="739" y="15796"/>
                    <a:pt x="1257" y="15685"/>
                    <a:pt x="1774" y="15550"/>
                  </a:cubicBezTo>
                  <a:lnTo>
                    <a:pt x="1774" y="15550"/>
                  </a:lnTo>
                  <a:cubicBezTo>
                    <a:pt x="4608" y="14835"/>
                    <a:pt x="7528" y="13640"/>
                    <a:pt x="10202" y="12087"/>
                  </a:cubicBezTo>
                  <a:lnTo>
                    <a:pt x="10202" y="12087"/>
                  </a:lnTo>
                  <a:cubicBezTo>
                    <a:pt x="12309" y="10868"/>
                    <a:pt x="14256" y="9488"/>
                    <a:pt x="15981" y="8280"/>
                  </a:cubicBezTo>
                  <a:lnTo>
                    <a:pt x="15981" y="8280"/>
                  </a:lnTo>
                  <a:cubicBezTo>
                    <a:pt x="18507" y="6506"/>
                    <a:pt x="21107" y="4670"/>
                    <a:pt x="24199" y="3167"/>
                  </a:cubicBezTo>
                  <a:lnTo>
                    <a:pt x="24199" y="3167"/>
                  </a:lnTo>
                  <a:cubicBezTo>
                    <a:pt x="26947" y="1811"/>
                    <a:pt x="30015" y="764"/>
                    <a:pt x="33256" y="49"/>
                  </a:cubicBezTo>
                  <a:lnTo>
                    <a:pt x="33256" y="49"/>
                  </a:lnTo>
                  <a:lnTo>
                    <a:pt x="33256" y="0"/>
                  </a:lnTo>
                  <a:cubicBezTo>
                    <a:pt x="30003" y="715"/>
                    <a:pt x="26922" y="1762"/>
                    <a:pt x="24150" y="311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9"/>
            <p:cNvSpPr/>
            <p:nvPr/>
          </p:nvSpPr>
          <p:spPr>
            <a:xfrm>
              <a:off x="2912525" y="4383650"/>
              <a:ext cx="1899975" cy="446975"/>
            </a:xfrm>
            <a:custGeom>
              <a:rect b="b" l="l" r="r" t="t"/>
              <a:pathLst>
                <a:path extrusionOk="0" h="17879" w="75999">
                  <a:moveTo>
                    <a:pt x="28537" y="555"/>
                  </a:moveTo>
                  <a:cubicBezTo>
                    <a:pt x="23411" y="1306"/>
                    <a:pt x="18643" y="2933"/>
                    <a:pt x="15119" y="5126"/>
                  </a:cubicBezTo>
                  <a:lnTo>
                    <a:pt x="15119" y="5126"/>
                  </a:lnTo>
                  <a:cubicBezTo>
                    <a:pt x="13899" y="5890"/>
                    <a:pt x="12741" y="6752"/>
                    <a:pt x="11558" y="7787"/>
                  </a:cubicBezTo>
                  <a:lnTo>
                    <a:pt x="11558" y="7787"/>
                  </a:lnTo>
                  <a:cubicBezTo>
                    <a:pt x="10141" y="9020"/>
                    <a:pt x="8897" y="10301"/>
                    <a:pt x="7677" y="11546"/>
                  </a:cubicBezTo>
                  <a:lnTo>
                    <a:pt x="7677" y="11546"/>
                  </a:lnTo>
                  <a:cubicBezTo>
                    <a:pt x="5656" y="13628"/>
                    <a:pt x="3734" y="15599"/>
                    <a:pt x="1245" y="17152"/>
                  </a:cubicBezTo>
                  <a:lnTo>
                    <a:pt x="1245" y="17152"/>
                  </a:lnTo>
                  <a:cubicBezTo>
                    <a:pt x="1097" y="17250"/>
                    <a:pt x="937" y="17349"/>
                    <a:pt x="777" y="17435"/>
                  </a:cubicBezTo>
                  <a:lnTo>
                    <a:pt x="777" y="17435"/>
                  </a:lnTo>
                  <a:cubicBezTo>
                    <a:pt x="530" y="17583"/>
                    <a:pt x="259" y="17731"/>
                    <a:pt x="1" y="17879"/>
                  </a:cubicBezTo>
                  <a:lnTo>
                    <a:pt x="1" y="17879"/>
                  </a:lnTo>
                  <a:lnTo>
                    <a:pt x="112" y="17879"/>
                  </a:lnTo>
                  <a:cubicBezTo>
                    <a:pt x="358" y="17743"/>
                    <a:pt x="604" y="17608"/>
                    <a:pt x="838" y="17472"/>
                  </a:cubicBezTo>
                  <a:lnTo>
                    <a:pt x="838" y="17472"/>
                  </a:lnTo>
                  <a:cubicBezTo>
                    <a:pt x="999" y="17386"/>
                    <a:pt x="1147" y="17287"/>
                    <a:pt x="1307" y="17189"/>
                  </a:cubicBezTo>
                  <a:lnTo>
                    <a:pt x="1307" y="17189"/>
                  </a:lnTo>
                  <a:cubicBezTo>
                    <a:pt x="3796" y="15636"/>
                    <a:pt x="5718" y="13665"/>
                    <a:pt x="7751" y="11570"/>
                  </a:cubicBezTo>
                  <a:lnTo>
                    <a:pt x="7751" y="11570"/>
                  </a:lnTo>
                  <a:cubicBezTo>
                    <a:pt x="8958" y="10338"/>
                    <a:pt x="10203" y="9044"/>
                    <a:pt x="11620" y="7812"/>
                  </a:cubicBezTo>
                  <a:lnTo>
                    <a:pt x="11620" y="7812"/>
                  </a:lnTo>
                  <a:cubicBezTo>
                    <a:pt x="12803" y="6789"/>
                    <a:pt x="13961" y="5927"/>
                    <a:pt x="15168" y="5163"/>
                  </a:cubicBezTo>
                  <a:lnTo>
                    <a:pt x="15168" y="5163"/>
                  </a:lnTo>
                  <a:cubicBezTo>
                    <a:pt x="18692" y="2970"/>
                    <a:pt x="23436" y="1356"/>
                    <a:pt x="28549" y="604"/>
                  </a:cubicBezTo>
                  <a:lnTo>
                    <a:pt x="28549" y="604"/>
                  </a:lnTo>
                  <a:cubicBezTo>
                    <a:pt x="31814" y="124"/>
                    <a:pt x="35240" y="0"/>
                    <a:pt x="38443" y="259"/>
                  </a:cubicBezTo>
                  <a:lnTo>
                    <a:pt x="38443" y="259"/>
                  </a:lnTo>
                  <a:cubicBezTo>
                    <a:pt x="42066" y="543"/>
                    <a:pt x="45565" y="1245"/>
                    <a:pt x="48855" y="2366"/>
                  </a:cubicBezTo>
                  <a:lnTo>
                    <a:pt x="48855" y="2366"/>
                  </a:lnTo>
                  <a:cubicBezTo>
                    <a:pt x="52810" y="3709"/>
                    <a:pt x="56519" y="5668"/>
                    <a:pt x="59870" y="8182"/>
                  </a:cubicBezTo>
                  <a:lnTo>
                    <a:pt x="59870" y="8182"/>
                  </a:lnTo>
                  <a:cubicBezTo>
                    <a:pt x="60918" y="8970"/>
                    <a:pt x="61953" y="9821"/>
                    <a:pt x="62951" y="10634"/>
                  </a:cubicBezTo>
                  <a:lnTo>
                    <a:pt x="62951" y="10634"/>
                  </a:lnTo>
                  <a:cubicBezTo>
                    <a:pt x="66598" y="13628"/>
                    <a:pt x="70356" y="16708"/>
                    <a:pt x="75753" y="17879"/>
                  </a:cubicBezTo>
                  <a:lnTo>
                    <a:pt x="75753" y="17879"/>
                  </a:lnTo>
                  <a:lnTo>
                    <a:pt x="75999" y="17879"/>
                  </a:lnTo>
                  <a:cubicBezTo>
                    <a:pt x="70516" y="16745"/>
                    <a:pt x="66696" y="13628"/>
                    <a:pt x="63012" y="10609"/>
                  </a:cubicBezTo>
                  <a:lnTo>
                    <a:pt x="63012" y="10609"/>
                  </a:lnTo>
                  <a:cubicBezTo>
                    <a:pt x="62014" y="9784"/>
                    <a:pt x="60979" y="8946"/>
                    <a:pt x="59932" y="8157"/>
                  </a:cubicBezTo>
                  <a:lnTo>
                    <a:pt x="59932" y="8157"/>
                  </a:lnTo>
                  <a:cubicBezTo>
                    <a:pt x="56568" y="5631"/>
                    <a:pt x="52847" y="3660"/>
                    <a:pt x="48880" y="2317"/>
                  </a:cubicBezTo>
                  <a:lnTo>
                    <a:pt x="48880" y="2317"/>
                  </a:lnTo>
                  <a:cubicBezTo>
                    <a:pt x="45590" y="1196"/>
                    <a:pt x="42078" y="493"/>
                    <a:pt x="38456" y="210"/>
                  </a:cubicBezTo>
                  <a:lnTo>
                    <a:pt x="38456" y="210"/>
                  </a:lnTo>
                  <a:cubicBezTo>
                    <a:pt x="37371" y="124"/>
                    <a:pt x="36250" y="74"/>
                    <a:pt x="35117" y="74"/>
                  </a:cubicBezTo>
                  <a:lnTo>
                    <a:pt x="35117" y="74"/>
                  </a:lnTo>
                  <a:cubicBezTo>
                    <a:pt x="32923" y="74"/>
                    <a:pt x="30693" y="234"/>
                    <a:pt x="28537" y="55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9"/>
            <p:cNvSpPr/>
            <p:nvPr/>
          </p:nvSpPr>
          <p:spPr>
            <a:xfrm>
              <a:off x="2926400" y="4358075"/>
              <a:ext cx="2938050" cy="490125"/>
            </a:xfrm>
            <a:custGeom>
              <a:rect b="b" l="l" r="r" t="t"/>
              <a:pathLst>
                <a:path extrusionOk="0" h="19605" w="117522">
                  <a:moveTo>
                    <a:pt x="27625" y="506"/>
                  </a:moveTo>
                  <a:cubicBezTo>
                    <a:pt x="22400" y="1233"/>
                    <a:pt x="17644" y="2884"/>
                    <a:pt x="14207" y="5151"/>
                  </a:cubicBezTo>
                  <a:lnTo>
                    <a:pt x="14207" y="5151"/>
                  </a:lnTo>
                  <a:cubicBezTo>
                    <a:pt x="13011" y="5952"/>
                    <a:pt x="11890" y="6864"/>
                    <a:pt x="10781" y="7936"/>
                  </a:cubicBezTo>
                  <a:lnTo>
                    <a:pt x="10781" y="7936"/>
                  </a:lnTo>
                  <a:cubicBezTo>
                    <a:pt x="9340" y="9328"/>
                    <a:pt x="8108" y="10807"/>
                    <a:pt x="6912" y="12236"/>
                  </a:cubicBezTo>
                  <a:lnTo>
                    <a:pt x="6912" y="12236"/>
                  </a:lnTo>
                  <a:cubicBezTo>
                    <a:pt x="5113" y="14404"/>
                    <a:pt x="3413" y="16450"/>
                    <a:pt x="1084" y="18162"/>
                  </a:cubicBezTo>
                  <a:lnTo>
                    <a:pt x="1084" y="18162"/>
                  </a:lnTo>
                  <a:cubicBezTo>
                    <a:pt x="937" y="18273"/>
                    <a:pt x="776" y="18384"/>
                    <a:pt x="616" y="18495"/>
                  </a:cubicBezTo>
                  <a:lnTo>
                    <a:pt x="616" y="18495"/>
                  </a:lnTo>
                  <a:cubicBezTo>
                    <a:pt x="419" y="18631"/>
                    <a:pt x="210" y="18766"/>
                    <a:pt x="0" y="18902"/>
                  </a:cubicBezTo>
                  <a:lnTo>
                    <a:pt x="0" y="18902"/>
                  </a:lnTo>
                  <a:lnTo>
                    <a:pt x="99" y="18902"/>
                  </a:lnTo>
                  <a:cubicBezTo>
                    <a:pt x="296" y="18779"/>
                    <a:pt x="493" y="18655"/>
                    <a:pt x="678" y="18520"/>
                  </a:cubicBezTo>
                  <a:lnTo>
                    <a:pt x="678" y="18520"/>
                  </a:lnTo>
                  <a:cubicBezTo>
                    <a:pt x="826" y="18409"/>
                    <a:pt x="986" y="18310"/>
                    <a:pt x="1134" y="18199"/>
                  </a:cubicBezTo>
                  <a:lnTo>
                    <a:pt x="1134" y="18199"/>
                  </a:lnTo>
                  <a:cubicBezTo>
                    <a:pt x="3475" y="16474"/>
                    <a:pt x="5175" y="14429"/>
                    <a:pt x="6974" y="12260"/>
                  </a:cubicBezTo>
                  <a:lnTo>
                    <a:pt x="6974" y="12260"/>
                  </a:lnTo>
                  <a:cubicBezTo>
                    <a:pt x="8169" y="10831"/>
                    <a:pt x="9401" y="9353"/>
                    <a:pt x="10843" y="7960"/>
                  </a:cubicBezTo>
                  <a:lnTo>
                    <a:pt x="10843" y="7960"/>
                  </a:lnTo>
                  <a:cubicBezTo>
                    <a:pt x="11940" y="6888"/>
                    <a:pt x="13061" y="5977"/>
                    <a:pt x="14268" y="5188"/>
                  </a:cubicBezTo>
                  <a:lnTo>
                    <a:pt x="14268" y="5188"/>
                  </a:lnTo>
                  <a:cubicBezTo>
                    <a:pt x="17681" y="2921"/>
                    <a:pt x="22437" y="1270"/>
                    <a:pt x="27637" y="543"/>
                  </a:cubicBezTo>
                  <a:lnTo>
                    <a:pt x="27637" y="543"/>
                  </a:lnTo>
                  <a:cubicBezTo>
                    <a:pt x="30927" y="87"/>
                    <a:pt x="34364" y="1"/>
                    <a:pt x="37605" y="296"/>
                  </a:cubicBezTo>
                  <a:lnTo>
                    <a:pt x="37605" y="296"/>
                  </a:lnTo>
                  <a:cubicBezTo>
                    <a:pt x="41203" y="629"/>
                    <a:pt x="44702" y="1381"/>
                    <a:pt x="48004" y="2551"/>
                  </a:cubicBezTo>
                  <a:lnTo>
                    <a:pt x="48004" y="2551"/>
                  </a:lnTo>
                  <a:cubicBezTo>
                    <a:pt x="52009" y="3944"/>
                    <a:pt x="55705" y="5940"/>
                    <a:pt x="59007" y="8465"/>
                  </a:cubicBezTo>
                  <a:lnTo>
                    <a:pt x="59007" y="8465"/>
                  </a:lnTo>
                  <a:cubicBezTo>
                    <a:pt x="60042" y="9254"/>
                    <a:pt x="61053" y="10104"/>
                    <a:pt x="62038" y="10930"/>
                  </a:cubicBezTo>
                  <a:lnTo>
                    <a:pt x="62038" y="10930"/>
                  </a:lnTo>
                  <a:cubicBezTo>
                    <a:pt x="65932" y="14170"/>
                    <a:pt x="69961" y="17522"/>
                    <a:pt x="76048" y="18446"/>
                  </a:cubicBezTo>
                  <a:lnTo>
                    <a:pt x="76048" y="18446"/>
                  </a:lnTo>
                  <a:cubicBezTo>
                    <a:pt x="79140" y="18902"/>
                    <a:pt x="82430" y="18668"/>
                    <a:pt x="85819" y="17731"/>
                  </a:cubicBezTo>
                  <a:lnTo>
                    <a:pt x="85819" y="17731"/>
                  </a:lnTo>
                  <a:cubicBezTo>
                    <a:pt x="88677" y="16955"/>
                    <a:pt x="91573" y="15674"/>
                    <a:pt x="94197" y="14035"/>
                  </a:cubicBezTo>
                  <a:lnTo>
                    <a:pt x="94197" y="14035"/>
                  </a:lnTo>
                  <a:cubicBezTo>
                    <a:pt x="96218" y="12778"/>
                    <a:pt x="98066" y="11386"/>
                    <a:pt x="99853" y="10030"/>
                  </a:cubicBezTo>
                  <a:lnTo>
                    <a:pt x="99853" y="10030"/>
                  </a:lnTo>
                  <a:lnTo>
                    <a:pt x="99865" y="10018"/>
                  </a:lnTo>
                  <a:cubicBezTo>
                    <a:pt x="102317" y="8170"/>
                    <a:pt x="104843" y="6260"/>
                    <a:pt x="107948" y="4658"/>
                  </a:cubicBezTo>
                  <a:lnTo>
                    <a:pt x="107948" y="4658"/>
                  </a:lnTo>
                  <a:cubicBezTo>
                    <a:pt x="110769" y="3204"/>
                    <a:pt x="114047" y="2071"/>
                    <a:pt x="117522" y="1319"/>
                  </a:cubicBezTo>
                  <a:lnTo>
                    <a:pt x="117522" y="1319"/>
                  </a:lnTo>
                  <a:lnTo>
                    <a:pt x="117522" y="1282"/>
                  </a:lnTo>
                  <a:cubicBezTo>
                    <a:pt x="114035" y="2021"/>
                    <a:pt x="110745" y="3167"/>
                    <a:pt x="107911" y="4621"/>
                  </a:cubicBezTo>
                  <a:lnTo>
                    <a:pt x="107911" y="4621"/>
                  </a:lnTo>
                  <a:cubicBezTo>
                    <a:pt x="104794" y="6223"/>
                    <a:pt x="102144" y="8219"/>
                    <a:pt x="99816" y="9993"/>
                  </a:cubicBezTo>
                  <a:lnTo>
                    <a:pt x="99816" y="9993"/>
                  </a:lnTo>
                  <a:lnTo>
                    <a:pt x="99791" y="10006"/>
                  </a:lnTo>
                  <a:cubicBezTo>
                    <a:pt x="98004" y="11349"/>
                    <a:pt x="96156" y="12753"/>
                    <a:pt x="94148" y="13998"/>
                  </a:cubicBezTo>
                  <a:lnTo>
                    <a:pt x="94148" y="13998"/>
                  </a:lnTo>
                  <a:cubicBezTo>
                    <a:pt x="91388" y="15723"/>
                    <a:pt x="84094" y="19604"/>
                    <a:pt x="76060" y="18397"/>
                  </a:cubicBezTo>
                  <a:lnTo>
                    <a:pt x="76060" y="18397"/>
                  </a:lnTo>
                  <a:cubicBezTo>
                    <a:pt x="70010" y="17485"/>
                    <a:pt x="65981" y="14133"/>
                    <a:pt x="62100" y="10893"/>
                  </a:cubicBezTo>
                  <a:lnTo>
                    <a:pt x="62100" y="10893"/>
                  </a:lnTo>
                  <a:cubicBezTo>
                    <a:pt x="61114" y="10067"/>
                    <a:pt x="60092" y="9217"/>
                    <a:pt x="59069" y="8429"/>
                  </a:cubicBezTo>
                  <a:lnTo>
                    <a:pt x="59069" y="8429"/>
                  </a:lnTo>
                  <a:cubicBezTo>
                    <a:pt x="55754" y="5903"/>
                    <a:pt x="52046" y="3907"/>
                    <a:pt x="48041" y="2502"/>
                  </a:cubicBezTo>
                  <a:lnTo>
                    <a:pt x="48041" y="2502"/>
                  </a:lnTo>
                  <a:cubicBezTo>
                    <a:pt x="44727" y="1344"/>
                    <a:pt x="41215" y="580"/>
                    <a:pt x="37617" y="259"/>
                  </a:cubicBezTo>
                  <a:lnTo>
                    <a:pt x="37617" y="259"/>
                  </a:lnTo>
                  <a:cubicBezTo>
                    <a:pt x="36348" y="136"/>
                    <a:pt x="35054" y="87"/>
                    <a:pt x="33748" y="87"/>
                  </a:cubicBezTo>
                  <a:lnTo>
                    <a:pt x="33748" y="87"/>
                  </a:lnTo>
                  <a:cubicBezTo>
                    <a:pt x="31703" y="87"/>
                    <a:pt x="29633" y="222"/>
                    <a:pt x="27625" y="5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9"/>
            <p:cNvSpPr/>
            <p:nvPr/>
          </p:nvSpPr>
          <p:spPr>
            <a:xfrm>
              <a:off x="2939325" y="4332525"/>
              <a:ext cx="2925125" cy="499025"/>
            </a:xfrm>
            <a:custGeom>
              <a:rect b="b" l="l" r="r" t="t"/>
              <a:pathLst>
                <a:path extrusionOk="0" h="19961" w="117005">
                  <a:moveTo>
                    <a:pt x="26750" y="444"/>
                  </a:moveTo>
                  <a:cubicBezTo>
                    <a:pt x="21440" y="1146"/>
                    <a:pt x="16684" y="2834"/>
                    <a:pt x="13345" y="5175"/>
                  </a:cubicBezTo>
                  <a:lnTo>
                    <a:pt x="13345" y="5175"/>
                  </a:lnTo>
                  <a:cubicBezTo>
                    <a:pt x="12162" y="6013"/>
                    <a:pt x="11078" y="6962"/>
                    <a:pt x="10030" y="8083"/>
                  </a:cubicBezTo>
                  <a:lnTo>
                    <a:pt x="10030" y="8083"/>
                  </a:lnTo>
                  <a:cubicBezTo>
                    <a:pt x="8601" y="9611"/>
                    <a:pt x="7430" y="11262"/>
                    <a:pt x="6309" y="12864"/>
                  </a:cubicBezTo>
                  <a:lnTo>
                    <a:pt x="6309" y="12864"/>
                  </a:lnTo>
                  <a:cubicBezTo>
                    <a:pt x="4757" y="15032"/>
                    <a:pt x="3167" y="17287"/>
                    <a:pt x="949" y="19172"/>
                  </a:cubicBezTo>
                  <a:lnTo>
                    <a:pt x="949" y="19172"/>
                  </a:lnTo>
                  <a:cubicBezTo>
                    <a:pt x="801" y="19295"/>
                    <a:pt x="654" y="19419"/>
                    <a:pt x="493" y="19542"/>
                  </a:cubicBezTo>
                  <a:lnTo>
                    <a:pt x="493" y="19542"/>
                  </a:lnTo>
                  <a:cubicBezTo>
                    <a:pt x="333" y="19677"/>
                    <a:pt x="173" y="19801"/>
                    <a:pt x="1" y="19924"/>
                  </a:cubicBezTo>
                  <a:lnTo>
                    <a:pt x="1" y="19924"/>
                  </a:lnTo>
                  <a:lnTo>
                    <a:pt x="99" y="19924"/>
                  </a:lnTo>
                  <a:cubicBezTo>
                    <a:pt x="247" y="19813"/>
                    <a:pt x="407" y="19690"/>
                    <a:pt x="555" y="19566"/>
                  </a:cubicBezTo>
                  <a:lnTo>
                    <a:pt x="555" y="19566"/>
                  </a:lnTo>
                  <a:cubicBezTo>
                    <a:pt x="703" y="19443"/>
                    <a:pt x="851" y="19320"/>
                    <a:pt x="999" y="19197"/>
                  </a:cubicBezTo>
                  <a:lnTo>
                    <a:pt x="999" y="19197"/>
                  </a:lnTo>
                  <a:cubicBezTo>
                    <a:pt x="3229" y="17299"/>
                    <a:pt x="4818" y="15057"/>
                    <a:pt x="6371" y="12876"/>
                  </a:cubicBezTo>
                  <a:lnTo>
                    <a:pt x="6371" y="12876"/>
                  </a:lnTo>
                  <a:cubicBezTo>
                    <a:pt x="7492" y="11286"/>
                    <a:pt x="8663" y="9635"/>
                    <a:pt x="10092" y="8107"/>
                  </a:cubicBezTo>
                  <a:lnTo>
                    <a:pt x="10092" y="8107"/>
                  </a:lnTo>
                  <a:cubicBezTo>
                    <a:pt x="11127" y="6986"/>
                    <a:pt x="12211" y="6038"/>
                    <a:pt x="13394" y="5212"/>
                  </a:cubicBezTo>
                  <a:lnTo>
                    <a:pt x="13394" y="5212"/>
                  </a:lnTo>
                  <a:cubicBezTo>
                    <a:pt x="16721" y="2871"/>
                    <a:pt x="21477" y="1195"/>
                    <a:pt x="26775" y="493"/>
                  </a:cubicBezTo>
                  <a:lnTo>
                    <a:pt x="26775" y="493"/>
                  </a:lnTo>
                  <a:cubicBezTo>
                    <a:pt x="30065" y="62"/>
                    <a:pt x="33527" y="0"/>
                    <a:pt x="36792" y="345"/>
                  </a:cubicBezTo>
                  <a:lnTo>
                    <a:pt x="36792" y="345"/>
                  </a:lnTo>
                  <a:cubicBezTo>
                    <a:pt x="40365" y="715"/>
                    <a:pt x="43877" y="1516"/>
                    <a:pt x="47204" y="2723"/>
                  </a:cubicBezTo>
                  <a:lnTo>
                    <a:pt x="47204" y="2723"/>
                  </a:lnTo>
                  <a:cubicBezTo>
                    <a:pt x="51245" y="4189"/>
                    <a:pt x="54929" y="6222"/>
                    <a:pt x="58182" y="8736"/>
                  </a:cubicBezTo>
                  <a:lnTo>
                    <a:pt x="58182" y="8736"/>
                  </a:lnTo>
                  <a:cubicBezTo>
                    <a:pt x="59193" y="9524"/>
                    <a:pt x="60203" y="10387"/>
                    <a:pt x="61176" y="11212"/>
                  </a:cubicBezTo>
                  <a:lnTo>
                    <a:pt x="61176" y="11212"/>
                  </a:lnTo>
                  <a:cubicBezTo>
                    <a:pt x="65058" y="14502"/>
                    <a:pt x="69074" y="17903"/>
                    <a:pt x="75223" y="18790"/>
                  </a:cubicBezTo>
                  <a:lnTo>
                    <a:pt x="75223" y="18790"/>
                  </a:lnTo>
                  <a:cubicBezTo>
                    <a:pt x="83453" y="19961"/>
                    <a:pt x="90698" y="15833"/>
                    <a:pt x="93421" y="13997"/>
                  </a:cubicBezTo>
                  <a:lnTo>
                    <a:pt x="93421" y="13997"/>
                  </a:lnTo>
                  <a:cubicBezTo>
                    <a:pt x="95344" y="12703"/>
                    <a:pt x="97106" y="11286"/>
                    <a:pt x="98806" y="9906"/>
                  </a:cubicBezTo>
                  <a:lnTo>
                    <a:pt x="98806" y="9906"/>
                  </a:lnTo>
                  <a:lnTo>
                    <a:pt x="98966" y="9771"/>
                  </a:lnTo>
                  <a:cubicBezTo>
                    <a:pt x="101233" y="7935"/>
                    <a:pt x="103808" y="5853"/>
                    <a:pt x="106926" y="4177"/>
                  </a:cubicBezTo>
                  <a:lnTo>
                    <a:pt x="106926" y="4177"/>
                  </a:lnTo>
                  <a:cubicBezTo>
                    <a:pt x="109858" y="2600"/>
                    <a:pt x="113308" y="1380"/>
                    <a:pt x="117005" y="604"/>
                  </a:cubicBezTo>
                  <a:lnTo>
                    <a:pt x="117005" y="604"/>
                  </a:lnTo>
                  <a:lnTo>
                    <a:pt x="117005" y="554"/>
                  </a:lnTo>
                  <a:cubicBezTo>
                    <a:pt x="113296" y="1331"/>
                    <a:pt x="109821" y="2551"/>
                    <a:pt x="106876" y="4140"/>
                  </a:cubicBezTo>
                  <a:lnTo>
                    <a:pt x="106876" y="4140"/>
                  </a:lnTo>
                  <a:cubicBezTo>
                    <a:pt x="103759" y="5828"/>
                    <a:pt x="101184" y="7910"/>
                    <a:pt x="98917" y="9746"/>
                  </a:cubicBezTo>
                  <a:lnTo>
                    <a:pt x="98917" y="9746"/>
                  </a:lnTo>
                  <a:lnTo>
                    <a:pt x="98757" y="9882"/>
                  </a:lnTo>
                  <a:cubicBezTo>
                    <a:pt x="97056" y="11249"/>
                    <a:pt x="95294" y="12679"/>
                    <a:pt x="93372" y="13972"/>
                  </a:cubicBezTo>
                  <a:lnTo>
                    <a:pt x="93372" y="13972"/>
                  </a:lnTo>
                  <a:cubicBezTo>
                    <a:pt x="90649" y="15796"/>
                    <a:pt x="83441" y="19911"/>
                    <a:pt x="75235" y="18741"/>
                  </a:cubicBezTo>
                  <a:lnTo>
                    <a:pt x="75235" y="18741"/>
                  </a:lnTo>
                  <a:cubicBezTo>
                    <a:pt x="69124" y="17866"/>
                    <a:pt x="65107" y="14465"/>
                    <a:pt x="61226" y="11188"/>
                  </a:cubicBezTo>
                  <a:lnTo>
                    <a:pt x="61226" y="11188"/>
                  </a:lnTo>
                  <a:cubicBezTo>
                    <a:pt x="60252" y="10362"/>
                    <a:pt x="59254" y="9500"/>
                    <a:pt x="58232" y="8711"/>
                  </a:cubicBezTo>
                  <a:lnTo>
                    <a:pt x="58232" y="8711"/>
                  </a:lnTo>
                  <a:cubicBezTo>
                    <a:pt x="54979" y="6185"/>
                    <a:pt x="51282" y="4152"/>
                    <a:pt x="47241" y="2686"/>
                  </a:cubicBezTo>
                  <a:lnTo>
                    <a:pt x="47241" y="2686"/>
                  </a:lnTo>
                  <a:cubicBezTo>
                    <a:pt x="43902" y="1479"/>
                    <a:pt x="40390" y="678"/>
                    <a:pt x="36805" y="296"/>
                  </a:cubicBezTo>
                  <a:lnTo>
                    <a:pt x="36805" y="296"/>
                  </a:lnTo>
                  <a:cubicBezTo>
                    <a:pt x="35375" y="148"/>
                    <a:pt x="33909" y="74"/>
                    <a:pt x="32443" y="74"/>
                  </a:cubicBezTo>
                  <a:lnTo>
                    <a:pt x="32443" y="74"/>
                  </a:lnTo>
                  <a:cubicBezTo>
                    <a:pt x="30533" y="74"/>
                    <a:pt x="28623" y="197"/>
                    <a:pt x="26750" y="4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9"/>
            <p:cNvSpPr/>
            <p:nvPr/>
          </p:nvSpPr>
          <p:spPr>
            <a:xfrm>
              <a:off x="2951650" y="4289700"/>
              <a:ext cx="2912800" cy="540925"/>
            </a:xfrm>
            <a:custGeom>
              <a:rect b="b" l="l" r="r" t="t"/>
              <a:pathLst>
                <a:path extrusionOk="0" h="21637" w="116512">
                  <a:moveTo>
                    <a:pt x="116056" y="616"/>
                  </a:moveTo>
                  <a:cubicBezTo>
                    <a:pt x="112298" y="1417"/>
                    <a:pt x="108774" y="2711"/>
                    <a:pt x="105878" y="4350"/>
                  </a:cubicBezTo>
                  <a:lnTo>
                    <a:pt x="105878" y="4350"/>
                  </a:lnTo>
                  <a:cubicBezTo>
                    <a:pt x="102736" y="6124"/>
                    <a:pt x="100198" y="8317"/>
                    <a:pt x="97758" y="10449"/>
                  </a:cubicBezTo>
                  <a:lnTo>
                    <a:pt x="97758" y="10449"/>
                  </a:lnTo>
                  <a:cubicBezTo>
                    <a:pt x="96132" y="11854"/>
                    <a:pt x="94456" y="13307"/>
                    <a:pt x="92620" y="14626"/>
                  </a:cubicBezTo>
                  <a:lnTo>
                    <a:pt x="92620" y="14626"/>
                  </a:lnTo>
                  <a:cubicBezTo>
                    <a:pt x="87039" y="18630"/>
                    <a:pt x="80250" y="20565"/>
                    <a:pt x="74446" y="19776"/>
                  </a:cubicBezTo>
                  <a:lnTo>
                    <a:pt x="74446" y="19776"/>
                  </a:lnTo>
                  <a:cubicBezTo>
                    <a:pt x="68249" y="18938"/>
                    <a:pt x="64257" y="15501"/>
                    <a:pt x="60388" y="12162"/>
                  </a:cubicBezTo>
                  <a:lnTo>
                    <a:pt x="60388" y="12162"/>
                  </a:lnTo>
                  <a:cubicBezTo>
                    <a:pt x="59427" y="11336"/>
                    <a:pt x="58428" y="10474"/>
                    <a:pt x="57430" y="9685"/>
                  </a:cubicBezTo>
                  <a:lnTo>
                    <a:pt x="57430" y="9685"/>
                  </a:lnTo>
                  <a:cubicBezTo>
                    <a:pt x="51541" y="5027"/>
                    <a:pt x="43939" y="1959"/>
                    <a:pt x="36016" y="1035"/>
                  </a:cubicBezTo>
                  <a:lnTo>
                    <a:pt x="36016" y="1035"/>
                  </a:lnTo>
                  <a:cubicBezTo>
                    <a:pt x="27083" y="0"/>
                    <a:pt x="17854" y="1898"/>
                    <a:pt x="12494" y="5890"/>
                  </a:cubicBezTo>
                  <a:lnTo>
                    <a:pt x="12494" y="5890"/>
                  </a:lnTo>
                  <a:cubicBezTo>
                    <a:pt x="9328" y="8256"/>
                    <a:pt x="7529" y="11237"/>
                    <a:pt x="5804" y="14108"/>
                  </a:cubicBezTo>
                  <a:lnTo>
                    <a:pt x="5804" y="14108"/>
                  </a:lnTo>
                  <a:cubicBezTo>
                    <a:pt x="4411" y="16412"/>
                    <a:pt x="2982" y="18790"/>
                    <a:pt x="838" y="20873"/>
                  </a:cubicBezTo>
                  <a:lnTo>
                    <a:pt x="838" y="20873"/>
                  </a:lnTo>
                  <a:cubicBezTo>
                    <a:pt x="567" y="21132"/>
                    <a:pt x="296" y="21390"/>
                    <a:pt x="0" y="21637"/>
                  </a:cubicBezTo>
                  <a:lnTo>
                    <a:pt x="0" y="21637"/>
                  </a:lnTo>
                  <a:lnTo>
                    <a:pt x="74" y="21637"/>
                  </a:lnTo>
                  <a:cubicBezTo>
                    <a:pt x="358" y="21390"/>
                    <a:pt x="641" y="21144"/>
                    <a:pt x="900" y="20897"/>
                  </a:cubicBezTo>
                  <a:lnTo>
                    <a:pt x="900" y="20897"/>
                  </a:lnTo>
                  <a:cubicBezTo>
                    <a:pt x="3031" y="18815"/>
                    <a:pt x="4473" y="16437"/>
                    <a:pt x="5853" y="14133"/>
                  </a:cubicBezTo>
                  <a:lnTo>
                    <a:pt x="5853" y="14133"/>
                  </a:lnTo>
                  <a:cubicBezTo>
                    <a:pt x="7590" y="11250"/>
                    <a:pt x="9377" y="8280"/>
                    <a:pt x="12544" y="5915"/>
                  </a:cubicBezTo>
                  <a:lnTo>
                    <a:pt x="12544" y="5915"/>
                  </a:lnTo>
                  <a:cubicBezTo>
                    <a:pt x="17891" y="1935"/>
                    <a:pt x="27095" y="37"/>
                    <a:pt x="36004" y="1072"/>
                  </a:cubicBezTo>
                  <a:lnTo>
                    <a:pt x="36004" y="1072"/>
                  </a:lnTo>
                  <a:cubicBezTo>
                    <a:pt x="43914" y="1996"/>
                    <a:pt x="51504" y="5064"/>
                    <a:pt x="57369" y="9710"/>
                  </a:cubicBezTo>
                  <a:lnTo>
                    <a:pt x="57369" y="9710"/>
                  </a:lnTo>
                  <a:cubicBezTo>
                    <a:pt x="58379" y="10498"/>
                    <a:pt x="59377" y="11361"/>
                    <a:pt x="60338" y="12186"/>
                  </a:cubicBezTo>
                  <a:lnTo>
                    <a:pt x="60338" y="12186"/>
                  </a:lnTo>
                  <a:cubicBezTo>
                    <a:pt x="64207" y="15525"/>
                    <a:pt x="68212" y="18975"/>
                    <a:pt x="74434" y="19813"/>
                  </a:cubicBezTo>
                  <a:lnTo>
                    <a:pt x="74434" y="19813"/>
                  </a:lnTo>
                  <a:cubicBezTo>
                    <a:pt x="77601" y="20244"/>
                    <a:pt x="80952" y="19912"/>
                    <a:pt x="84377" y="18827"/>
                  </a:cubicBezTo>
                  <a:lnTo>
                    <a:pt x="84377" y="18827"/>
                  </a:lnTo>
                  <a:cubicBezTo>
                    <a:pt x="87273" y="17903"/>
                    <a:pt x="90144" y="16462"/>
                    <a:pt x="92670" y="14650"/>
                  </a:cubicBezTo>
                  <a:lnTo>
                    <a:pt x="92670" y="14650"/>
                  </a:lnTo>
                  <a:cubicBezTo>
                    <a:pt x="94506" y="13332"/>
                    <a:pt x="96181" y="11878"/>
                    <a:pt x="97808" y="10474"/>
                  </a:cubicBezTo>
                  <a:lnTo>
                    <a:pt x="97808" y="10474"/>
                  </a:lnTo>
                  <a:cubicBezTo>
                    <a:pt x="100247" y="8342"/>
                    <a:pt x="102786" y="6149"/>
                    <a:pt x="105927" y="4374"/>
                  </a:cubicBezTo>
                  <a:lnTo>
                    <a:pt x="105927" y="4374"/>
                  </a:lnTo>
                  <a:cubicBezTo>
                    <a:pt x="108959" y="2662"/>
                    <a:pt x="112606" y="1368"/>
                    <a:pt x="116512" y="579"/>
                  </a:cubicBezTo>
                  <a:lnTo>
                    <a:pt x="116512" y="579"/>
                  </a:lnTo>
                  <a:lnTo>
                    <a:pt x="116512" y="518"/>
                  </a:lnTo>
                  <a:cubicBezTo>
                    <a:pt x="116351" y="555"/>
                    <a:pt x="116204" y="579"/>
                    <a:pt x="116056" y="61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9"/>
            <p:cNvSpPr/>
            <p:nvPr/>
          </p:nvSpPr>
          <p:spPr>
            <a:xfrm>
              <a:off x="2885425" y="4285375"/>
              <a:ext cx="2979025" cy="545250"/>
            </a:xfrm>
            <a:custGeom>
              <a:rect b="b" l="l" r="r" t="t"/>
              <a:pathLst>
                <a:path extrusionOk="0" h="21810" w="119161">
                  <a:moveTo>
                    <a:pt x="17189" y="3660"/>
                  </a:moveTo>
                  <a:cubicBezTo>
                    <a:pt x="16314" y="4092"/>
                    <a:pt x="15488" y="4560"/>
                    <a:pt x="14749" y="5077"/>
                  </a:cubicBezTo>
                  <a:lnTo>
                    <a:pt x="14749" y="5077"/>
                  </a:lnTo>
                  <a:cubicBezTo>
                    <a:pt x="11373" y="7394"/>
                    <a:pt x="9389" y="10425"/>
                    <a:pt x="7479" y="13357"/>
                  </a:cubicBezTo>
                  <a:lnTo>
                    <a:pt x="7479" y="13357"/>
                  </a:lnTo>
                  <a:cubicBezTo>
                    <a:pt x="6826" y="14343"/>
                    <a:pt x="6161" y="15366"/>
                    <a:pt x="5446" y="16351"/>
                  </a:cubicBezTo>
                  <a:lnTo>
                    <a:pt x="5446" y="16351"/>
                  </a:lnTo>
                  <a:cubicBezTo>
                    <a:pt x="4424" y="17768"/>
                    <a:pt x="3450" y="18890"/>
                    <a:pt x="2378" y="19900"/>
                  </a:cubicBezTo>
                  <a:lnTo>
                    <a:pt x="2378" y="19900"/>
                  </a:lnTo>
                  <a:cubicBezTo>
                    <a:pt x="1651" y="20565"/>
                    <a:pt x="851" y="21206"/>
                    <a:pt x="0" y="21810"/>
                  </a:cubicBezTo>
                  <a:lnTo>
                    <a:pt x="0" y="21810"/>
                  </a:lnTo>
                  <a:lnTo>
                    <a:pt x="87" y="21810"/>
                  </a:lnTo>
                  <a:cubicBezTo>
                    <a:pt x="924" y="21218"/>
                    <a:pt x="1713" y="20590"/>
                    <a:pt x="2428" y="19912"/>
                  </a:cubicBezTo>
                  <a:lnTo>
                    <a:pt x="2428" y="19912"/>
                  </a:lnTo>
                  <a:cubicBezTo>
                    <a:pt x="3500" y="18914"/>
                    <a:pt x="4485" y="17793"/>
                    <a:pt x="5508" y="16376"/>
                  </a:cubicBezTo>
                  <a:lnTo>
                    <a:pt x="5508" y="16376"/>
                  </a:lnTo>
                  <a:cubicBezTo>
                    <a:pt x="6223" y="15390"/>
                    <a:pt x="6888" y="14368"/>
                    <a:pt x="7541" y="13370"/>
                  </a:cubicBezTo>
                  <a:lnTo>
                    <a:pt x="7541" y="13370"/>
                  </a:lnTo>
                  <a:cubicBezTo>
                    <a:pt x="9451" y="10449"/>
                    <a:pt x="11422" y="7418"/>
                    <a:pt x="14798" y="5102"/>
                  </a:cubicBezTo>
                  <a:lnTo>
                    <a:pt x="14798" y="5102"/>
                  </a:lnTo>
                  <a:cubicBezTo>
                    <a:pt x="15538" y="4597"/>
                    <a:pt x="16351" y="4116"/>
                    <a:pt x="17226" y="3697"/>
                  </a:cubicBezTo>
                  <a:lnTo>
                    <a:pt x="17226" y="3697"/>
                  </a:lnTo>
                  <a:cubicBezTo>
                    <a:pt x="22795" y="962"/>
                    <a:pt x="30681" y="1"/>
                    <a:pt x="38295" y="1147"/>
                  </a:cubicBezTo>
                  <a:lnTo>
                    <a:pt x="38295" y="1147"/>
                  </a:lnTo>
                  <a:cubicBezTo>
                    <a:pt x="46033" y="2305"/>
                    <a:pt x="53414" y="5496"/>
                    <a:pt x="59106" y="10141"/>
                  </a:cubicBezTo>
                  <a:lnTo>
                    <a:pt x="59106" y="10141"/>
                  </a:lnTo>
                  <a:cubicBezTo>
                    <a:pt x="60104" y="10967"/>
                    <a:pt x="61102" y="11854"/>
                    <a:pt x="62063" y="12704"/>
                  </a:cubicBezTo>
                  <a:lnTo>
                    <a:pt x="62063" y="12704"/>
                  </a:lnTo>
                  <a:cubicBezTo>
                    <a:pt x="62408" y="13012"/>
                    <a:pt x="62753" y="13320"/>
                    <a:pt x="63111" y="13628"/>
                  </a:cubicBezTo>
                  <a:lnTo>
                    <a:pt x="63111" y="13628"/>
                  </a:lnTo>
                  <a:cubicBezTo>
                    <a:pt x="66240" y="16388"/>
                    <a:pt x="70072" y="19419"/>
                    <a:pt x="75802" y="20454"/>
                  </a:cubicBezTo>
                  <a:lnTo>
                    <a:pt x="75802" y="20454"/>
                  </a:lnTo>
                  <a:cubicBezTo>
                    <a:pt x="78007" y="20849"/>
                    <a:pt x="80459" y="20762"/>
                    <a:pt x="82726" y="20220"/>
                  </a:cubicBezTo>
                  <a:lnTo>
                    <a:pt x="82726" y="20220"/>
                  </a:lnTo>
                  <a:cubicBezTo>
                    <a:pt x="84747" y="19727"/>
                    <a:pt x="86570" y="18976"/>
                    <a:pt x="88677" y="18002"/>
                  </a:cubicBezTo>
                  <a:lnTo>
                    <a:pt x="88677" y="18002"/>
                  </a:lnTo>
                  <a:cubicBezTo>
                    <a:pt x="88875" y="17904"/>
                    <a:pt x="89072" y="17805"/>
                    <a:pt x="89281" y="17719"/>
                  </a:cubicBezTo>
                  <a:lnTo>
                    <a:pt x="89281" y="17719"/>
                  </a:lnTo>
                  <a:cubicBezTo>
                    <a:pt x="90994" y="16918"/>
                    <a:pt x="92768" y="16080"/>
                    <a:pt x="94493" y="15464"/>
                  </a:cubicBezTo>
                  <a:lnTo>
                    <a:pt x="94493" y="15464"/>
                  </a:lnTo>
                  <a:cubicBezTo>
                    <a:pt x="95011" y="15279"/>
                    <a:pt x="95528" y="15132"/>
                    <a:pt x="96033" y="14984"/>
                  </a:cubicBezTo>
                  <a:lnTo>
                    <a:pt x="96033" y="14984"/>
                  </a:lnTo>
                  <a:cubicBezTo>
                    <a:pt x="96760" y="14762"/>
                    <a:pt x="97463" y="14565"/>
                    <a:pt x="98017" y="14281"/>
                  </a:cubicBezTo>
                  <a:lnTo>
                    <a:pt x="98017" y="14281"/>
                  </a:lnTo>
                  <a:cubicBezTo>
                    <a:pt x="100703" y="12963"/>
                    <a:pt x="102712" y="11152"/>
                    <a:pt x="104646" y="9414"/>
                  </a:cubicBezTo>
                  <a:lnTo>
                    <a:pt x="104646" y="9414"/>
                  </a:lnTo>
                  <a:cubicBezTo>
                    <a:pt x="106445" y="7800"/>
                    <a:pt x="108305" y="6137"/>
                    <a:pt x="110683" y="4843"/>
                  </a:cubicBezTo>
                  <a:lnTo>
                    <a:pt x="110683" y="4843"/>
                  </a:lnTo>
                  <a:cubicBezTo>
                    <a:pt x="113197" y="3475"/>
                    <a:pt x="116080" y="2428"/>
                    <a:pt x="119161" y="1701"/>
                  </a:cubicBezTo>
                  <a:lnTo>
                    <a:pt x="119161" y="1701"/>
                  </a:lnTo>
                  <a:lnTo>
                    <a:pt x="119161" y="1677"/>
                  </a:lnTo>
                  <a:cubicBezTo>
                    <a:pt x="116031" y="2404"/>
                    <a:pt x="113098" y="3475"/>
                    <a:pt x="110634" y="4806"/>
                  </a:cubicBezTo>
                  <a:lnTo>
                    <a:pt x="110634" y="4806"/>
                  </a:lnTo>
                  <a:cubicBezTo>
                    <a:pt x="108256" y="6100"/>
                    <a:pt x="106396" y="7776"/>
                    <a:pt x="104597" y="9390"/>
                  </a:cubicBezTo>
                  <a:lnTo>
                    <a:pt x="104597" y="9390"/>
                  </a:lnTo>
                  <a:cubicBezTo>
                    <a:pt x="102662" y="11127"/>
                    <a:pt x="100654" y="12926"/>
                    <a:pt x="97980" y="14257"/>
                  </a:cubicBezTo>
                  <a:lnTo>
                    <a:pt x="97980" y="14257"/>
                  </a:lnTo>
                  <a:cubicBezTo>
                    <a:pt x="97426" y="14528"/>
                    <a:pt x="96736" y="14725"/>
                    <a:pt x="96009" y="14947"/>
                  </a:cubicBezTo>
                  <a:lnTo>
                    <a:pt x="96009" y="14947"/>
                  </a:lnTo>
                  <a:cubicBezTo>
                    <a:pt x="95503" y="15095"/>
                    <a:pt x="94986" y="15242"/>
                    <a:pt x="94456" y="15427"/>
                  </a:cubicBezTo>
                  <a:lnTo>
                    <a:pt x="94456" y="15427"/>
                  </a:lnTo>
                  <a:cubicBezTo>
                    <a:pt x="92731" y="16043"/>
                    <a:pt x="90957" y="16881"/>
                    <a:pt x="89244" y="17682"/>
                  </a:cubicBezTo>
                  <a:lnTo>
                    <a:pt x="89244" y="17682"/>
                  </a:lnTo>
                  <a:cubicBezTo>
                    <a:pt x="89035" y="17781"/>
                    <a:pt x="88838" y="17867"/>
                    <a:pt x="88640" y="17965"/>
                  </a:cubicBezTo>
                  <a:lnTo>
                    <a:pt x="88640" y="17965"/>
                  </a:lnTo>
                  <a:cubicBezTo>
                    <a:pt x="86534" y="18939"/>
                    <a:pt x="84722" y="19690"/>
                    <a:pt x="82714" y="20183"/>
                  </a:cubicBezTo>
                  <a:lnTo>
                    <a:pt x="82714" y="20183"/>
                  </a:lnTo>
                  <a:cubicBezTo>
                    <a:pt x="80447" y="20725"/>
                    <a:pt x="78007" y="20799"/>
                    <a:pt x="75826" y="20417"/>
                  </a:cubicBezTo>
                  <a:lnTo>
                    <a:pt x="75826" y="20417"/>
                  </a:lnTo>
                  <a:cubicBezTo>
                    <a:pt x="70109" y="19382"/>
                    <a:pt x="66289" y="16364"/>
                    <a:pt x="63160" y="13604"/>
                  </a:cubicBezTo>
                  <a:lnTo>
                    <a:pt x="63160" y="13604"/>
                  </a:lnTo>
                  <a:cubicBezTo>
                    <a:pt x="62815" y="13296"/>
                    <a:pt x="62457" y="12988"/>
                    <a:pt x="62112" y="12680"/>
                  </a:cubicBezTo>
                  <a:lnTo>
                    <a:pt x="62112" y="12680"/>
                  </a:lnTo>
                  <a:cubicBezTo>
                    <a:pt x="61151" y="11829"/>
                    <a:pt x="60153" y="10942"/>
                    <a:pt x="59155" y="10117"/>
                  </a:cubicBezTo>
                  <a:lnTo>
                    <a:pt x="59155" y="10117"/>
                  </a:lnTo>
                  <a:cubicBezTo>
                    <a:pt x="53463" y="5472"/>
                    <a:pt x="46058" y="2268"/>
                    <a:pt x="38308" y="1110"/>
                  </a:cubicBezTo>
                  <a:lnTo>
                    <a:pt x="38308" y="1110"/>
                  </a:lnTo>
                  <a:cubicBezTo>
                    <a:pt x="36188" y="789"/>
                    <a:pt x="34032" y="629"/>
                    <a:pt x="31925" y="629"/>
                  </a:cubicBezTo>
                  <a:lnTo>
                    <a:pt x="31925" y="629"/>
                  </a:lnTo>
                  <a:cubicBezTo>
                    <a:pt x="26454" y="629"/>
                    <a:pt x="21218" y="1677"/>
                    <a:pt x="17189" y="366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9"/>
            <p:cNvSpPr/>
            <p:nvPr/>
          </p:nvSpPr>
          <p:spPr>
            <a:xfrm>
              <a:off x="2808400" y="4275825"/>
              <a:ext cx="3056050" cy="554800"/>
            </a:xfrm>
            <a:custGeom>
              <a:rect b="b" l="l" r="r" t="t"/>
              <a:pathLst>
                <a:path extrusionOk="0" h="22192" w="122242">
                  <a:moveTo>
                    <a:pt x="30114" y="752"/>
                  </a:moveTo>
                  <a:cubicBezTo>
                    <a:pt x="26295" y="1036"/>
                    <a:pt x="22882" y="1837"/>
                    <a:pt x="19962" y="3131"/>
                  </a:cubicBezTo>
                  <a:lnTo>
                    <a:pt x="19962" y="3131"/>
                  </a:lnTo>
                  <a:cubicBezTo>
                    <a:pt x="19062" y="3525"/>
                    <a:pt x="18212" y="3981"/>
                    <a:pt x="17436" y="4461"/>
                  </a:cubicBezTo>
                  <a:lnTo>
                    <a:pt x="17436" y="4461"/>
                  </a:lnTo>
                  <a:cubicBezTo>
                    <a:pt x="13838" y="6741"/>
                    <a:pt x="11657" y="9833"/>
                    <a:pt x="9562" y="12815"/>
                  </a:cubicBezTo>
                  <a:lnTo>
                    <a:pt x="9562" y="12815"/>
                  </a:lnTo>
                  <a:cubicBezTo>
                    <a:pt x="8922" y="13739"/>
                    <a:pt x="8244" y="14688"/>
                    <a:pt x="7542" y="15600"/>
                  </a:cubicBezTo>
                  <a:lnTo>
                    <a:pt x="7542" y="15600"/>
                  </a:lnTo>
                  <a:cubicBezTo>
                    <a:pt x="6470" y="17017"/>
                    <a:pt x="5447" y="18138"/>
                    <a:pt x="4338" y="19124"/>
                  </a:cubicBezTo>
                  <a:lnTo>
                    <a:pt x="4338" y="19124"/>
                  </a:lnTo>
                  <a:cubicBezTo>
                    <a:pt x="3069" y="20270"/>
                    <a:pt x="1627" y="21292"/>
                    <a:pt x="1" y="22192"/>
                  </a:cubicBezTo>
                  <a:lnTo>
                    <a:pt x="1" y="22192"/>
                  </a:lnTo>
                  <a:lnTo>
                    <a:pt x="100" y="22192"/>
                  </a:lnTo>
                  <a:cubicBezTo>
                    <a:pt x="1701" y="21292"/>
                    <a:pt x="3131" y="20282"/>
                    <a:pt x="4387" y="19148"/>
                  </a:cubicBezTo>
                  <a:lnTo>
                    <a:pt x="4387" y="19148"/>
                  </a:lnTo>
                  <a:cubicBezTo>
                    <a:pt x="5496" y="18150"/>
                    <a:pt x="6519" y="17029"/>
                    <a:pt x="7603" y="15612"/>
                  </a:cubicBezTo>
                  <a:lnTo>
                    <a:pt x="7603" y="15612"/>
                  </a:lnTo>
                  <a:cubicBezTo>
                    <a:pt x="8306" y="14700"/>
                    <a:pt x="8971" y="13752"/>
                    <a:pt x="9624" y="12827"/>
                  </a:cubicBezTo>
                  <a:lnTo>
                    <a:pt x="9624" y="12827"/>
                  </a:lnTo>
                  <a:cubicBezTo>
                    <a:pt x="11719" y="9846"/>
                    <a:pt x="13887" y="6765"/>
                    <a:pt x="17473" y="4498"/>
                  </a:cubicBezTo>
                  <a:lnTo>
                    <a:pt x="17473" y="4498"/>
                  </a:lnTo>
                  <a:cubicBezTo>
                    <a:pt x="18249" y="4005"/>
                    <a:pt x="19099" y="3562"/>
                    <a:pt x="19999" y="3167"/>
                  </a:cubicBezTo>
                  <a:lnTo>
                    <a:pt x="19999" y="3167"/>
                  </a:lnTo>
                  <a:cubicBezTo>
                    <a:pt x="25691" y="642"/>
                    <a:pt x="33343" y="1"/>
                    <a:pt x="41007" y="1418"/>
                  </a:cubicBezTo>
                  <a:lnTo>
                    <a:pt x="41007" y="1418"/>
                  </a:lnTo>
                  <a:cubicBezTo>
                    <a:pt x="48572" y="2822"/>
                    <a:pt x="55768" y="6149"/>
                    <a:pt x="61263" y="10794"/>
                  </a:cubicBezTo>
                  <a:lnTo>
                    <a:pt x="61263" y="10794"/>
                  </a:lnTo>
                  <a:cubicBezTo>
                    <a:pt x="62273" y="11645"/>
                    <a:pt x="63271" y="12569"/>
                    <a:pt x="64232" y="13456"/>
                  </a:cubicBezTo>
                  <a:lnTo>
                    <a:pt x="64232" y="13456"/>
                  </a:lnTo>
                  <a:cubicBezTo>
                    <a:pt x="64553" y="13739"/>
                    <a:pt x="64861" y="14035"/>
                    <a:pt x="65181" y="14318"/>
                  </a:cubicBezTo>
                  <a:lnTo>
                    <a:pt x="65181" y="14318"/>
                  </a:lnTo>
                  <a:cubicBezTo>
                    <a:pt x="68397" y="17251"/>
                    <a:pt x="72130" y="20122"/>
                    <a:pt x="77613" y="21292"/>
                  </a:cubicBezTo>
                  <a:lnTo>
                    <a:pt x="77613" y="21292"/>
                  </a:lnTo>
                  <a:cubicBezTo>
                    <a:pt x="80176" y="21847"/>
                    <a:pt x="83244" y="21674"/>
                    <a:pt x="85832" y="20836"/>
                  </a:cubicBezTo>
                  <a:lnTo>
                    <a:pt x="85832" y="20836"/>
                  </a:lnTo>
                  <a:cubicBezTo>
                    <a:pt x="88013" y="20134"/>
                    <a:pt x="89836" y="19136"/>
                    <a:pt x="91746" y="18076"/>
                  </a:cubicBezTo>
                  <a:lnTo>
                    <a:pt x="91746" y="18076"/>
                  </a:lnTo>
                  <a:cubicBezTo>
                    <a:pt x="91968" y="17953"/>
                    <a:pt x="92190" y="17830"/>
                    <a:pt x="92424" y="17707"/>
                  </a:cubicBezTo>
                  <a:lnTo>
                    <a:pt x="92424" y="17707"/>
                  </a:lnTo>
                  <a:cubicBezTo>
                    <a:pt x="94186" y="16746"/>
                    <a:pt x="96823" y="15378"/>
                    <a:pt x="99447" y="14762"/>
                  </a:cubicBezTo>
                  <a:lnTo>
                    <a:pt x="99447" y="14762"/>
                  </a:lnTo>
                  <a:cubicBezTo>
                    <a:pt x="101036" y="14380"/>
                    <a:pt x="102429" y="14257"/>
                    <a:pt x="103649" y="14146"/>
                  </a:cubicBezTo>
                  <a:lnTo>
                    <a:pt x="103649" y="14146"/>
                  </a:lnTo>
                  <a:lnTo>
                    <a:pt x="103796" y="14134"/>
                  </a:lnTo>
                  <a:lnTo>
                    <a:pt x="103809" y="14121"/>
                  </a:lnTo>
                  <a:cubicBezTo>
                    <a:pt x="105484" y="13012"/>
                    <a:pt x="107012" y="11792"/>
                    <a:pt x="108491" y="10610"/>
                  </a:cubicBezTo>
                  <a:lnTo>
                    <a:pt x="108491" y="10610"/>
                  </a:lnTo>
                  <a:cubicBezTo>
                    <a:pt x="110721" y="8835"/>
                    <a:pt x="113037" y="6987"/>
                    <a:pt x="115871" y="5521"/>
                  </a:cubicBezTo>
                  <a:lnTo>
                    <a:pt x="115871" y="5521"/>
                  </a:lnTo>
                  <a:cubicBezTo>
                    <a:pt x="117794" y="4523"/>
                    <a:pt x="119950" y="3710"/>
                    <a:pt x="122242" y="3094"/>
                  </a:cubicBezTo>
                  <a:lnTo>
                    <a:pt x="122242" y="3094"/>
                  </a:lnTo>
                  <a:lnTo>
                    <a:pt x="122242" y="3057"/>
                  </a:lnTo>
                  <a:cubicBezTo>
                    <a:pt x="119901" y="3685"/>
                    <a:pt x="117732" y="4498"/>
                    <a:pt x="115834" y="5484"/>
                  </a:cubicBezTo>
                  <a:lnTo>
                    <a:pt x="115834" y="5484"/>
                  </a:lnTo>
                  <a:cubicBezTo>
                    <a:pt x="112988" y="6962"/>
                    <a:pt x="110672" y="8811"/>
                    <a:pt x="108442" y="10585"/>
                  </a:cubicBezTo>
                  <a:lnTo>
                    <a:pt x="108442" y="10585"/>
                  </a:lnTo>
                  <a:cubicBezTo>
                    <a:pt x="106963" y="11768"/>
                    <a:pt x="105435" y="12988"/>
                    <a:pt x="103772" y="14097"/>
                  </a:cubicBezTo>
                  <a:lnTo>
                    <a:pt x="103772" y="14097"/>
                  </a:lnTo>
                  <a:lnTo>
                    <a:pt x="103636" y="14109"/>
                  </a:lnTo>
                  <a:cubicBezTo>
                    <a:pt x="102416" y="14220"/>
                    <a:pt x="101024" y="14343"/>
                    <a:pt x="99435" y="14725"/>
                  </a:cubicBezTo>
                  <a:lnTo>
                    <a:pt x="99435" y="14725"/>
                  </a:lnTo>
                  <a:cubicBezTo>
                    <a:pt x="96798" y="15341"/>
                    <a:pt x="94149" y="16709"/>
                    <a:pt x="92374" y="17682"/>
                  </a:cubicBezTo>
                  <a:lnTo>
                    <a:pt x="92374" y="17682"/>
                  </a:lnTo>
                  <a:cubicBezTo>
                    <a:pt x="92153" y="17805"/>
                    <a:pt x="91931" y="17929"/>
                    <a:pt x="91709" y="18052"/>
                  </a:cubicBezTo>
                  <a:lnTo>
                    <a:pt x="91709" y="18052"/>
                  </a:lnTo>
                  <a:cubicBezTo>
                    <a:pt x="89787" y="19099"/>
                    <a:pt x="87976" y="20097"/>
                    <a:pt x="85807" y="20799"/>
                  </a:cubicBezTo>
                  <a:lnTo>
                    <a:pt x="85807" y="20799"/>
                  </a:lnTo>
                  <a:cubicBezTo>
                    <a:pt x="83232" y="21637"/>
                    <a:pt x="80176" y="21797"/>
                    <a:pt x="77638" y="21255"/>
                  </a:cubicBezTo>
                  <a:lnTo>
                    <a:pt x="77638" y="21255"/>
                  </a:lnTo>
                  <a:cubicBezTo>
                    <a:pt x="72167" y="20085"/>
                    <a:pt x="68446" y="17226"/>
                    <a:pt x="65230" y="14294"/>
                  </a:cubicBezTo>
                  <a:lnTo>
                    <a:pt x="65230" y="14294"/>
                  </a:lnTo>
                  <a:cubicBezTo>
                    <a:pt x="64910" y="14010"/>
                    <a:pt x="64602" y="13715"/>
                    <a:pt x="64294" y="13431"/>
                  </a:cubicBezTo>
                  <a:lnTo>
                    <a:pt x="64294" y="13431"/>
                  </a:lnTo>
                  <a:cubicBezTo>
                    <a:pt x="63321" y="12544"/>
                    <a:pt x="62323" y="11620"/>
                    <a:pt x="61312" y="10770"/>
                  </a:cubicBezTo>
                  <a:lnTo>
                    <a:pt x="61312" y="10770"/>
                  </a:lnTo>
                  <a:cubicBezTo>
                    <a:pt x="55805" y="6112"/>
                    <a:pt x="48609" y="2786"/>
                    <a:pt x="41031" y="1381"/>
                  </a:cubicBezTo>
                  <a:lnTo>
                    <a:pt x="41031" y="1381"/>
                  </a:lnTo>
                  <a:cubicBezTo>
                    <a:pt x="38407" y="900"/>
                    <a:pt x="35696" y="654"/>
                    <a:pt x="33059" y="654"/>
                  </a:cubicBezTo>
                  <a:lnTo>
                    <a:pt x="33059" y="654"/>
                  </a:lnTo>
                  <a:cubicBezTo>
                    <a:pt x="32061" y="654"/>
                    <a:pt x="31076" y="691"/>
                    <a:pt x="30114" y="75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9"/>
            <p:cNvSpPr/>
            <p:nvPr/>
          </p:nvSpPr>
          <p:spPr>
            <a:xfrm>
              <a:off x="2716300" y="4266600"/>
              <a:ext cx="3148150" cy="571125"/>
            </a:xfrm>
            <a:custGeom>
              <a:rect b="b" l="l" r="r" t="t"/>
              <a:pathLst>
                <a:path extrusionOk="0" h="22845" w="125926">
                  <a:moveTo>
                    <a:pt x="33589" y="604"/>
                  </a:moveTo>
                  <a:cubicBezTo>
                    <a:pt x="29782" y="727"/>
                    <a:pt x="26332" y="1393"/>
                    <a:pt x="23338" y="2588"/>
                  </a:cubicBezTo>
                  <a:lnTo>
                    <a:pt x="23338" y="2588"/>
                  </a:lnTo>
                  <a:cubicBezTo>
                    <a:pt x="22414" y="2957"/>
                    <a:pt x="21526" y="3376"/>
                    <a:pt x="20713" y="3845"/>
                  </a:cubicBezTo>
                  <a:lnTo>
                    <a:pt x="20713" y="3845"/>
                  </a:lnTo>
                  <a:cubicBezTo>
                    <a:pt x="16894" y="6062"/>
                    <a:pt x="14528" y="9217"/>
                    <a:pt x="12224" y="12260"/>
                  </a:cubicBezTo>
                  <a:lnTo>
                    <a:pt x="12224" y="12260"/>
                  </a:lnTo>
                  <a:cubicBezTo>
                    <a:pt x="11595" y="13110"/>
                    <a:pt x="10930" y="13985"/>
                    <a:pt x="10252" y="14835"/>
                  </a:cubicBezTo>
                  <a:lnTo>
                    <a:pt x="10252" y="14835"/>
                  </a:lnTo>
                  <a:cubicBezTo>
                    <a:pt x="9106" y="16240"/>
                    <a:pt x="8047" y="17361"/>
                    <a:pt x="6901" y="18347"/>
                  </a:cubicBezTo>
                  <a:lnTo>
                    <a:pt x="6901" y="18347"/>
                  </a:lnTo>
                  <a:cubicBezTo>
                    <a:pt x="4979" y="20010"/>
                    <a:pt x="2625" y="21452"/>
                    <a:pt x="1" y="22561"/>
                  </a:cubicBezTo>
                  <a:lnTo>
                    <a:pt x="1" y="22561"/>
                  </a:lnTo>
                  <a:lnTo>
                    <a:pt x="112" y="22561"/>
                  </a:lnTo>
                  <a:cubicBezTo>
                    <a:pt x="2712" y="21452"/>
                    <a:pt x="5053" y="20023"/>
                    <a:pt x="6962" y="18371"/>
                  </a:cubicBezTo>
                  <a:lnTo>
                    <a:pt x="6962" y="18371"/>
                  </a:lnTo>
                  <a:cubicBezTo>
                    <a:pt x="8108" y="17386"/>
                    <a:pt x="9168" y="16264"/>
                    <a:pt x="10302" y="14848"/>
                  </a:cubicBezTo>
                  <a:lnTo>
                    <a:pt x="10302" y="14848"/>
                  </a:lnTo>
                  <a:cubicBezTo>
                    <a:pt x="10992" y="14010"/>
                    <a:pt x="11645" y="13135"/>
                    <a:pt x="12285" y="12285"/>
                  </a:cubicBezTo>
                  <a:lnTo>
                    <a:pt x="12285" y="12285"/>
                  </a:lnTo>
                  <a:cubicBezTo>
                    <a:pt x="14577" y="9241"/>
                    <a:pt x="16955" y="6087"/>
                    <a:pt x="20762" y="3881"/>
                  </a:cubicBezTo>
                  <a:lnTo>
                    <a:pt x="20762" y="3881"/>
                  </a:lnTo>
                  <a:cubicBezTo>
                    <a:pt x="21576" y="3413"/>
                    <a:pt x="22450" y="2982"/>
                    <a:pt x="23375" y="2625"/>
                  </a:cubicBezTo>
                  <a:lnTo>
                    <a:pt x="23375" y="2625"/>
                  </a:lnTo>
                  <a:cubicBezTo>
                    <a:pt x="29092" y="345"/>
                    <a:pt x="36731" y="0"/>
                    <a:pt x="44333" y="1688"/>
                  </a:cubicBezTo>
                  <a:lnTo>
                    <a:pt x="44333" y="1688"/>
                  </a:lnTo>
                  <a:cubicBezTo>
                    <a:pt x="51714" y="3327"/>
                    <a:pt x="58712" y="6789"/>
                    <a:pt x="64023" y="11422"/>
                  </a:cubicBezTo>
                  <a:lnTo>
                    <a:pt x="64023" y="11422"/>
                  </a:lnTo>
                  <a:cubicBezTo>
                    <a:pt x="65046" y="12322"/>
                    <a:pt x="66044" y="13270"/>
                    <a:pt x="67017" y="14194"/>
                  </a:cubicBezTo>
                  <a:lnTo>
                    <a:pt x="67017" y="14194"/>
                  </a:lnTo>
                  <a:cubicBezTo>
                    <a:pt x="67288" y="14453"/>
                    <a:pt x="67571" y="14724"/>
                    <a:pt x="67855" y="14983"/>
                  </a:cubicBezTo>
                  <a:lnTo>
                    <a:pt x="67855" y="14983"/>
                  </a:lnTo>
                  <a:cubicBezTo>
                    <a:pt x="70960" y="17916"/>
                    <a:pt x="74582" y="20811"/>
                    <a:pt x="80028" y="22129"/>
                  </a:cubicBezTo>
                  <a:lnTo>
                    <a:pt x="80028" y="22129"/>
                  </a:lnTo>
                  <a:cubicBezTo>
                    <a:pt x="82973" y="22844"/>
                    <a:pt x="86620" y="22585"/>
                    <a:pt x="89540" y="21452"/>
                  </a:cubicBezTo>
                  <a:lnTo>
                    <a:pt x="89540" y="21452"/>
                  </a:lnTo>
                  <a:cubicBezTo>
                    <a:pt x="91697" y="20614"/>
                    <a:pt x="93434" y="19517"/>
                    <a:pt x="95270" y="18347"/>
                  </a:cubicBezTo>
                  <a:lnTo>
                    <a:pt x="95270" y="18347"/>
                  </a:lnTo>
                  <a:cubicBezTo>
                    <a:pt x="95763" y="18039"/>
                    <a:pt x="96256" y="17731"/>
                    <a:pt x="96773" y="17410"/>
                  </a:cubicBezTo>
                  <a:lnTo>
                    <a:pt x="96773" y="17410"/>
                  </a:lnTo>
                  <a:cubicBezTo>
                    <a:pt x="99755" y="15562"/>
                    <a:pt x="102527" y="14429"/>
                    <a:pt x="105016" y="14047"/>
                  </a:cubicBezTo>
                  <a:lnTo>
                    <a:pt x="105016" y="14047"/>
                  </a:lnTo>
                  <a:cubicBezTo>
                    <a:pt x="107025" y="13726"/>
                    <a:pt x="108737" y="13837"/>
                    <a:pt x="110179" y="13960"/>
                  </a:cubicBezTo>
                  <a:lnTo>
                    <a:pt x="110179" y="13960"/>
                  </a:lnTo>
                  <a:lnTo>
                    <a:pt x="110191" y="13960"/>
                  </a:lnTo>
                  <a:lnTo>
                    <a:pt x="110203" y="13948"/>
                  </a:lnTo>
                  <a:cubicBezTo>
                    <a:pt x="111793" y="12950"/>
                    <a:pt x="113247" y="11853"/>
                    <a:pt x="114651" y="10781"/>
                  </a:cubicBezTo>
                  <a:lnTo>
                    <a:pt x="114651" y="10781"/>
                  </a:lnTo>
                  <a:cubicBezTo>
                    <a:pt x="116783" y="9167"/>
                    <a:pt x="118976" y="7504"/>
                    <a:pt x="121662" y="6173"/>
                  </a:cubicBezTo>
                  <a:lnTo>
                    <a:pt x="121662" y="6173"/>
                  </a:lnTo>
                  <a:cubicBezTo>
                    <a:pt x="122981" y="5533"/>
                    <a:pt x="124410" y="4966"/>
                    <a:pt x="125926" y="4510"/>
                  </a:cubicBezTo>
                  <a:lnTo>
                    <a:pt x="125926" y="4510"/>
                  </a:lnTo>
                  <a:lnTo>
                    <a:pt x="125926" y="4473"/>
                  </a:lnTo>
                  <a:cubicBezTo>
                    <a:pt x="124385" y="4941"/>
                    <a:pt x="122931" y="5496"/>
                    <a:pt x="121625" y="6149"/>
                  </a:cubicBezTo>
                  <a:lnTo>
                    <a:pt x="121625" y="6149"/>
                  </a:lnTo>
                  <a:cubicBezTo>
                    <a:pt x="118927" y="7467"/>
                    <a:pt x="116734" y="9143"/>
                    <a:pt x="114602" y="10757"/>
                  </a:cubicBezTo>
                  <a:lnTo>
                    <a:pt x="114602" y="10757"/>
                  </a:lnTo>
                  <a:cubicBezTo>
                    <a:pt x="113198" y="11816"/>
                    <a:pt x="111756" y="12913"/>
                    <a:pt x="110166" y="13911"/>
                  </a:cubicBezTo>
                  <a:lnTo>
                    <a:pt x="110166" y="13911"/>
                  </a:lnTo>
                  <a:cubicBezTo>
                    <a:pt x="108725" y="13788"/>
                    <a:pt x="107012" y="13689"/>
                    <a:pt x="105004" y="13997"/>
                  </a:cubicBezTo>
                  <a:lnTo>
                    <a:pt x="105004" y="13997"/>
                  </a:lnTo>
                  <a:cubicBezTo>
                    <a:pt x="102503" y="14392"/>
                    <a:pt x="99718" y="15538"/>
                    <a:pt x="96724" y="17386"/>
                  </a:cubicBezTo>
                  <a:lnTo>
                    <a:pt x="96724" y="17386"/>
                  </a:lnTo>
                  <a:cubicBezTo>
                    <a:pt x="96219" y="17694"/>
                    <a:pt x="95713" y="18014"/>
                    <a:pt x="95221" y="18322"/>
                  </a:cubicBezTo>
                  <a:lnTo>
                    <a:pt x="95221" y="18322"/>
                  </a:lnTo>
                  <a:cubicBezTo>
                    <a:pt x="93385" y="19480"/>
                    <a:pt x="91660" y="20589"/>
                    <a:pt x="89504" y="21415"/>
                  </a:cubicBezTo>
                  <a:lnTo>
                    <a:pt x="89504" y="21415"/>
                  </a:lnTo>
                  <a:cubicBezTo>
                    <a:pt x="86596" y="22536"/>
                    <a:pt x="82973" y="22795"/>
                    <a:pt x="80053" y="22093"/>
                  </a:cubicBezTo>
                  <a:lnTo>
                    <a:pt x="80053" y="22093"/>
                  </a:lnTo>
                  <a:cubicBezTo>
                    <a:pt x="74632" y="20774"/>
                    <a:pt x="71009" y="17891"/>
                    <a:pt x="67904" y="14958"/>
                  </a:cubicBezTo>
                  <a:lnTo>
                    <a:pt x="67904" y="14958"/>
                  </a:lnTo>
                  <a:cubicBezTo>
                    <a:pt x="67621" y="14700"/>
                    <a:pt x="67350" y="14429"/>
                    <a:pt x="67066" y="14170"/>
                  </a:cubicBezTo>
                  <a:lnTo>
                    <a:pt x="67066" y="14170"/>
                  </a:lnTo>
                  <a:cubicBezTo>
                    <a:pt x="66093" y="13246"/>
                    <a:pt x="65095" y="12297"/>
                    <a:pt x="64084" y="11398"/>
                  </a:cubicBezTo>
                  <a:lnTo>
                    <a:pt x="64084" y="11398"/>
                  </a:lnTo>
                  <a:cubicBezTo>
                    <a:pt x="58762" y="6752"/>
                    <a:pt x="51751" y="3290"/>
                    <a:pt x="44346" y="1651"/>
                  </a:cubicBezTo>
                  <a:lnTo>
                    <a:pt x="44346" y="1651"/>
                  </a:lnTo>
                  <a:cubicBezTo>
                    <a:pt x="41191" y="949"/>
                    <a:pt x="37926" y="592"/>
                    <a:pt x="34833" y="592"/>
                  </a:cubicBezTo>
                  <a:lnTo>
                    <a:pt x="34833" y="592"/>
                  </a:lnTo>
                  <a:cubicBezTo>
                    <a:pt x="34415" y="592"/>
                    <a:pt x="33996" y="592"/>
                    <a:pt x="33589"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9"/>
            <p:cNvSpPr/>
            <p:nvPr/>
          </p:nvSpPr>
          <p:spPr>
            <a:xfrm>
              <a:off x="2593700" y="4256425"/>
              <a:ext cx="2092825" cy="574200"/>
            </a:xfrm>
            <a:custGeom>
              <a:rect b="b" l="l" r="r" t="t"/>
              <a:pathLst>
                <a:path extrusionOk="0" h="22968" w="83713">
                  <a:moveTo>
                    <a:pt x="27934" y="2083"/>
                  </a:moveTo>
                  <a:cubicBezTo>
                    <a:pt x="26985" y="2416"/>
                    <a:pt x="26073" y="2810"/>
                    <a:pt x="25223" y="3266"/>
                  </a:cubicBezTo>
                  <a:lnTo>
                    <a:pt x="25223" y="3266"/>
                  </a:lnTo>
                  <a:cubicBezTo>
                    <a:pt x="21169" y="5434"/>
                    <a:pt x="18582" y="8650"/>
                    <a:pt x="16093" y="11755"/>
                  </a:cubicBezTo>
                  <a:lnTo>
                    <a:pt x="16093" y="11755"/>
                  </a:lnTo>
                  <a:cubicBezTo>
                    <a:pt x="15464" y="12531"/>
                    <a:pt x="14824" y="13332"/>
                    <a:pt x="14171" y="14096"/>
                  </a:cubicBezTo>
                  <a:lnTo>
                    <a:pt x="14171" y="14096"/>
                  </a:lnTo>
                  <a:cubicBezTo>
                    <a:pt x="12975" y="15513"/>
                    <a:pt x="11866" y="16622"/>
                    <a:pt x="10696" y="17608"/>
                  </a:cubicBezTo>
                  <a:lnTo>
                    <a:pt x="10696" y="17608"/>
                  </a:lnTo>
                  <a:cubicBezTo>
                    <a:pt x="8219" y="19678"/>
                    <a:pt x="5114" y="21354"/>
                    <a:pt x="1738" y="22463"/>
                  </a:cubicBezTo>
                  <a:lnTo>
                    <a:pt x="1738" y="22463"/>
                  </a:lnTo>
                  <a:cubicBezTo>
                    <a:pt x="1172" y="22635"/>
                    <a:pt x="592" y="22808"/>
                    <a:pt x="1" y="22968"/>
                  </a:cubicBezTo>
                  <a:lnTo>
                    <a:pt x="1" y="22968"/>
                  </a:lnTo>
                  <a:lnTo>
                    <a:pt x="173" y="22968"/>
                  </a:lnTo>
                  <a:cubicBezTo>
                    <a:pt x="716" y="22820"/>
                    <a:pt x="1245" y="22660"/>
                    <a:pt x="1763" y="22500"/>
                  </a:cubicBezTo>
                  <a:lnTo>
                    <a:pt x="1763" y="22500"/>
                  </a:lnTo>
                  <a:cubicBezTo>
                    <a:pt x="5164" y="21391"/>
                    <a:pt x="8269" y="19703"/>
                    <a:pt x="10745" y="17633"/>
                  </a:cubicBezTo>
                  <a:lnTo>
                    <a:pt x="10745" y="17633"/>
                  </a:lnTo>
                  <a:cubicBezTo>
                    <a:pt x="11928" y="16647"/>
                    <a:pt x="13025" y="15526"/>
                    <a:pt x="14232" y="14121"/>
                  </a:cubicBezTo>
                  <a:lnTo>
                    <a:pt x="14232" y="14121"/>
                  </a:lnTo>
                  <a:cubicBezTo>
                    <a:pt x="14885" y="13345"/>
                    <a:pt x="15526" y="12544"/>
                    <a:pt x="16142" y="11768"/>
                  </a:cubicBezTo>
                  <a:lnTo>
                    <a:pt x="16142" y="11768"/>
                  </a:lnTo>
                  <a:cubicBezTo>
                    <a:pt x="18643" y="8663"/>
                    <a:pt x="21218" y="5459"/>
                    <a:pt x="25260" y="3290"/>
                  </a:cubicBezTo>
                  <a:lnTo>
                    <a:pt x="25260" y="3290"/>
                  </a:lnTo>
                  <a:cubicBezTo>
                    <a:pt x="26110" y="2847"/>
                    <a:pt x="27022" y="2453"/>
                    <a:pt x="27971" y="2120"/>
                  </a:cubicBezTo>
                  <a:lnTo>
                    <a:pt x="27971" y="2120"/>
                  </a:lnTo>
                  <a:cubicBezTo>
                    <a:pt x="33786" y="38"/>
                    <a:pt x="41216" y="1"/>
                    <a:pt x="48868" y="1984"/>
                  </a:cubicBezTo>
                  <a:lnTo>
                    <a:pt x="48868" y="1984"/>
                  </a:lnTo>
                  <a:cubicBezTo>
                    <a:pt x="56076" y="3870"/>
                    <a:pt x="62877" y="7455"/>
                    <a:pt x="68015" y="12100"/>
                  </a:cubicBezTo>
                  <a:lnTo>
                    <a:pt x="68015" y="12100"/>
                  </a:lnTo>
                  <a:cubicBezTo>
                    <a:pt x="69038" y="13037"/>
                    <a:pt x="70060" y="14035"/>
                    <a:pt x="71034" y="14996"/>
                  </a:cubicBezTo>
                  <a:lnTo>
                    <a:pt x="71034" y="14996"/>
                  </a:lnTo>
                  <a:cubicBezTo>
                    <a:pt x="71268" y="15230"/>
                    <a:pt x="71514" y="15464"/>
                    <a:pt x="71748" y="15698"/>
                  </a:cubicBezTo>
                  <a:lnTo>
                    <a:pt x="71748" y="15698"/>
                  </a:lnTo>
                  <a:cubicBezTo>
                    <a:pt x="74743" y="18631"/>
                    <a:pt x="78254" y="21538"/>
                    <a:pt x="83552" y="22968"/>
                  </a:cubicBezTo>
                  <a:lnTo>
                    <a:pt x="83552" y="22968"/>
                  </a:lnTo>
                  <a:lnTo>
                    <a:pt x="83713" y="22968"/>
                  </a:lnTo>
                  <a:cubicBezTo>
                    <a:pt x="83700" y="22968"/>
                    <a:pt x="83688" y="22968"/>
                    <a:pt x="83688" y="22955"/>
                  </a:cubicBezTo>
                  <a:lnTo>
                    <a:pt x="83688" y="22955"/>
                  </a:lnTo>
                  <a:cubicBezTo>
                    <a:pt x="78340" y="21538"/>
                    <a:pt x="74816" y="18618"/>
                    <a:pt x="71798" y="15673"/>
                  </a:cubicBezTo>
                  <a:lnTo>
                    <a:pt x="71798" y="15673"/>
                  </a:lnTo>
                  <a:cubicBezTo>
                    <a:pt x="71564" y="15439"/>
                    <a:pt x="71330" y="15205"/>
                    <a:pt x="71095" y="14983"/>
                  </a:cubicBezTo>
                  <a:lnTo>
                    <a:pt x="71095" y="14983"/>
                  </a:lnTo>
                  <a:cubicBezTo>
                    <a:pt x="70110" y="14010"/>
                    <a:pt x="69099" y="13012"/>
                    <a:pt x="68064" y="12076"/>
                  </a:cubicBezTo>
                  <a:lnTo>
                    <a:pt x="68064" y="12076"/>
                  </a:lnTo>
                  <a:cubicBezTo>
                    <a:pt x="62926" y="7430"/>
                    <a:pt x="56113" y="3833"/>
                    <a:pt x="48892" y="1947"/>
                  </a:cubicBezTo>
                  <a:lnTo>
                    <a:pt x="48892" y="1947"/>
                  </a:lnTo>
                  <a:cubicBezTo>
                    <a:pt x="45294" y="1011"/>
                    <a:pt x="41734" y="530"/>
                    <a:pt x="38284" y="493"/>
                  </a:cubicBezTo>
                  <a:lnTo>
                    <a:pt x="38284" y="493"/>
                  </a:lnTo>
                  <a:cubicBezTo>
                    <a:pt x="38173" y="493"/>
                    <a:pt x="38049" y="493"/>
                    <a:pt x="37926" y="493"/>
                  </a:cubicBezTo>
                  <a:lnTo>
                    <a:pt x="37926" y="493"/>
                  </a:lnTo>
                  <a:cubicBezTo>
                    <a:pt x="34254" y="493"/>
                    <a:pt x="30903" y="1023"/>
                    <a:pt x="27934" y="208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9"/>
            <p:cNvSpPr/>
            <p:nvPr/>
          </p:nvSpPr>
          <p:spPr>
            <a:xfrm>
              <a:off x="4885175" y="4405525"/>
              <a:ext cx="979275" cy="425100"/>
            </a:xfrm>
            <a:custGeom>
              <a:rect b="b" l="l" r="r" t="t"/>
              <a:pathLst>
                <a:path extrusionOk="0" h="17004" w="39171">
                  <a:moveTo>
                    <a:pt x="36977" y="875"/>
                  </a:moveTo>
                  <a:cubicBezTo>
                    <a:pt x="34439" y="2058"/>
                    <a:pt x="32345" y="3549"/>
                    <a:pt x="30324" y="4990"/>
                  </a:cubicBezTo>
                  <a:lnTo>
                    <a:pt x="30324" y="4990"/>
                  </a:lnTo>
                  <a:cubicBezTo>
                    <a:pt x="28993" y="5939"/>
                    <a:pt x="27625" y="6925"/>
                    <a:pt x="26122" y="7812"/>
                  </a:cubicBezTo>
                  <a:lnTo>
                    <a:pt x="26122" y="7812"/>
                  </a:lnTo>
                  <a:cubicBezTo>
                    <a:pt x="24483" y="7455"/>
                    <a:pt x="22487" y="7110"/>
                    <a:pt x="20134" y="7356"/>
                  </a:cubicBezTo>
                  <a:lnTo>
                    <a:pt x="20134" y="7356"/>
                  </a:lnTo>
                  <a:cubicBezTo>
                    <a:pt x="16388" y="7738"/>
                    <a:pt x="12901" y="9636"/>
                    <a:pt x="10634" y="11163"/>
                  </a:cubicBezTo>
                  <a:lnTo>
                    <a:pt x="10634" y="11163"/>
                  </a:lnTo>
                  <a:cubicBezTo>
                    <a:pt x="9932" y="11632"/>
                    <a:pt x="9254" y="12112"/>
                    <a:pt x="8589" y="12580"/>
                  </a:cubicBezTo>
                  <a:lnTo>
                    <a:pt x="8589" y="12580"/>
                  </a:lnTo>
                  <a:cubicBezTo>
                    <a:pt x="6741" y="13886"/>
                    <a:pt x="4991" y="15131"/>
                    <a:pt x="2773" y="16104"/>
                  </a:cubicBezTo>
                  <a:lnTo>
                    <a:pt x="2773" y="16104"/>
                  </a:lnTo>
                  <a:cubicBezTo>
                    <a:pt x="1911" y="16486"/>
                    <a:pt x="974" y="16782"/>
                    <a:pt x="1" y="17004"/>
                  </a:cubicBezTo>
                  <a:lnTo>
                    <a:pt x="1" y="17004"/>
                  </a:lnTo>
                  <a:lnTo>
                    <a:pt x="198" y="17004"/>
                  </a:lnTo>
                  <a:cubicBezTo>
                    <a:pt x="1110" y="16782"/>
                    <a:pt x="1997" y="16499"/>
                    <a:pt x="2810" y="16141"/>
                  </a:cubicBezTo>
                  <a:lnTo>
                    <a:pt x="2810" y="16141"/>
                  </a:lnTo>
                  <a:cubicBezTo>
                    <a:pt x="5040" y="15156"/>
                    <a:pt x="6790" y="13923"/>
                    <a:pt x="8638" y="12605"/>
                  </a:cubicBezTo>
                  <a:lnTo>
                    <a:pt x="8638" y="12605"/>
                  </a:lnTo>
                  <a:cubicBezTo>
                    <a:pt x="9303" y="12137"/>
                    <a:pt x="9981" y="11656"/>
                    <a:pt x="10683" y="11188"/>
                  </a:cubicBezTo>
                  <a:lnTo>
                    <a:pt x="10683" y="11188"/>
                  </a:lnTo>
                  <a:cubicBezTo>
                    <a:pt x="12938" y="9672"/>
                    <a:pt x="16413" y="7775"/>
                    <a:pt x="20146" y="7393"/>
                  </a:cubicBezTo>
                  <a:lnTo>
                    <a:pt x="20146" y="7393"/>
                  </a:lnTo>
                  <a:cubicBezTo>
                    <a:pt x="22500" y="7159"/>
                    <a:pt x="24483" y="7492"/>
                    <a:pt x="26122" y="7861"/>
                  </a:cubicBezTo>
                  <a:lnTo>
                    <a:pt x="26122" y="7861"/>
                  </a:lnTo>
                  <a:lnTo>
                    <a:pt x="26135" y="7861"/>
                  </a:lnTo>
                  <a:lnTo>
                    <a:pt x="26147" y="7849"/>
                  </a:lnTo>
                  <a:cubicBezTo>
                    <a:pt x="27662" y="6962"/>
                    <a:pt x="29042" y="5976"/>
                    <a:pt x="30373" y="5015"/>
                  </a:cubicBezTo>
                  <a:lnTo>
                    <a:pt x="30373" y="5015"/>
                  </a:lnTo>
                  <a:cubicBezTo>
                    <a:pt x="32394" y="3573"/>
                    <a:pt x="34476" y="2083"/>
                    <a:pt x="37014" y="912"/>
                  </a:cubicBezTo>
                  <a:lnTo>
                    <a:pt x="37014" y="912"/>
                  </a:lnTo>
                  <a:cubicBezTo>
                    <a:pt x="37704" y="592"/>
                    <a:pt x="38419" y="308"/>
                    <a:pt x="39171" y="37"/>
                  </a:cubicBezTo>
                  <a:lnTo>
                    <a:pt x="39171" y="37"/>
                  </a:lnTo>
                  <a:lnTo>
                    <a:pt x="39171" y="0"/>
                  </a:lnTo>
                  <a:cubicBezTo>
                    <a:pt x="38407" y="259"/>
                    <a:pt x="37680" y="555"/>
                    <a:pt x="36977" y="8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9"/>
            <p:cNvSpPr/>
            <p:nvPr/>
          </p:nvSpPr>
          <p:spPr>
            <a:xfrm>
              <a:off x="4914750" y="4434175"/>
              <a:ext cx="949700" cy="396450"/>
            </a:xfrm>
            <a:custGeom>
              <a:rect b="b" l="l" r="r" t="t"/>
              <a:pathLst>
                <a:path extrusionOk="0" h="15858" w="37988">
                  <a:moveTo>
                    <a:pt x="37901" y="25"/>
                  </a:moveTo>
                  <a:cubicBezTo>
                    <a:pt x="35511" y="1047"/>
                    <a:pt x="33540" y="2366"/>
                    <a:pt x="31617" y="3647"/>
                  </a:cubicBezTo>
                  <a:lnTo>
                    <a:pt x="31617" y="3647"/>
                  </a:lnTo>
                  <a:cubicBezTo>
                    <a:pt x="30361" y="4485"/>
                    <a:pt x="29067" y="5348"/>
                    <a:pt x="27650" y="6124"/>
                  </a:cubicBezTo>
                  <a:lnTo>
                    <a:pt x="27650" y="6124"/>
                  </a:lnTo>
                  <a:cubicBezTo>
                    <a:pt x="25937" y="5569"/>
                    <a:pt x="23621" y="4953"/>
                    <a:pt x="20836" y="5126"/>
                  </a:cubicBezTo>
                  <a:lnTo>
                    <a:pt x="20836" y="5126"/>
                  </a:lnTo>
                  <a:cubicBezTo>
                    <a:pt x="16240" y="5397"/>
                    <a:pt x="12150" y="7886"/>
                    <a:pt x="10117" y="9340"/>
                  </a:cubicBezTo>
                  <a:lnTo>
                    <a:pt x="10117" y="9340"/>
                  </a:lnTo>
                  <a:cubicBezTo>
                    <a:pt x="9254" y="9956"/>
                    <a:pt x="8441" y="10596"/>
                    <a:pt x="7652" y="11200"/>
                  </a:cubicBezTo>
                  <a:lnTo>
                    <a:pt x="7652" y="11200"/>
                  </a:lnTo>
                  <a:cubicBezTo>
                    <a:pt x="5742" y="12679"/>
                    <a:pt x="3944" y="14083"/>
                    <a:pt x="1602" y="15205"/>
                  </a:cubicBezTo>
                  <a:lnTo>
                    <a:pt x="1602" y="15205"/>
                  </a:lnTo>
                  <a:cubicBezTo>
                    <a:pt x="1097" y="15451"/>
                    <a:pt x="555" y="15661"/>
                    <a:pt x="1" y="15858"/>
                  </a:cubicBezTo>
                  <a:lnTo>
                    <a:pt x="1" y="15858"/>
                  </a:lnTo>
                  <a:lnTo>
                    <a:pt x="124" y="15858"/>
                  </a:lnTo>
                  <a:cubicBezTo>
                    <a:pt x="654" y="15673"/>
                    <a:pt x="1171" y="15463"/>
                    <a:pt x="1652" y="15229"/>
                  </a:cubicBezTo>
                  <a:lnTo>
                    <a:pt x="1652" y="15229"/>
                  </a:lnTo>
                  <a:cubicBezTo>
                    <a:pt x="3993" y="14108"/>
                    <a:pt x="5792" y="12716"/>
                    <a:pt x="7702" y="11225"/>
                  </a:cubicBezTo>
                  <a:lnTo>
                    <a:pt x="7702" y="11225"/>
                  </a:lnTo>
                  <a:cubicBezTo>
                    <a:pt x="8490" y="10621"/>
                    <a:pt x="9303" y="9980"/>
                    <a:pt x="10166" y="9377"/>
                  </a:cubicBezTo>
                  <a:lnTo>
                    <a:pt x="10166" y="9377"/>
                  </a:lnTo>
                  <a:cubicBezTo>
                    <a:pt x="12187" y="7923"/>
                    <a:pt x="16265" y="5434"/>
                    <a:pt x="20836" y="5163"/>
                  </a:cubicBezTo>
                  <a:lnTo>
                    <a:pt x="20836" y="5163"/>
                  </a:lnTo>
                  <a:cubicBezTo>
                    <a:pt x="23621" y="4990"/>
                    <a:pt x="25937" y="5606"/>
                    <a:pt x="27638" y="6173"/>
                  </a:cubicBezTo>
                  <a:lnTo>
                    <a:pt x="27638" y="6173"/>
                  </a:lnTo>
                  <a:lnTo>
                    <a:pt x="27662" y="6173"/>
                  </a:lnTo>
                  <a:lnTo>
                    <a:pt x="27675" y="6161"/>
                  </a:lnTo>
                  <a:cubicBezTo>
                    <a:pt x="29092" y="5385"/>
                    <a:pt x="30410" y="4510"/>
                    <a:pt x="31667" y="3672"/>
                  </a:cubicBezTo>
                  <a:lnTo>
                    <a:pt x="31667" y="3672"/>
                  </a:lnTo>
                  <a:cubicBezTo>
                    <a:pt x="33577" y="2403"/>
                    <a:pt x="35560" y="1084"/>
                    <a:pt x="37938" y="62"/>
                  </a:cubicBezTo>
                  <a:lnTo>
                    <a:pt x="37938" y="62"/>
                  </a:lnTo>
                  <a:cubicBezTo>
                    <a:pt x="37951" y="49"/>
                    <a:pt x="37975" y="49"/>
                    <a:pt x="37988" y="49"/>
                  </a:cubicBezTo>
                  <a:lnTo>
                    <a:pt x="37988" y="49"/>
                  </a:lnTo>
                  <a:lnTo>
                    <a:pt x="37988" y="0"/>
                  </a:lnTo>
                  <a:cubicBezTo>
                    <a:pt x="37963" y="0"/>
                    <a:pt x="37926" y="12"/>
                    <a:pt x="37901" y="2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39"/>
            <p:cNvSpPr/>
            <p:nvPr/>
          </p:nvSpPr>
          <p:spPr>
            <a:xfrm>
              <a:off x="2014000" y="4240400"/>
              <a:ext cx="2605075" cy="596700"/>
            </a:xfrm>
            <a:custGeom>
              <a:rect b="b" l="l" r="r" t="t"/>
              <a:pathLst>
                <a:path extrusionOk="0" h="23868" w="104203">
                  <a:moveTo>
                    <a:pt x="50814" y="1812"/>
                  </a:moveTo>
                  <a:cubicBezTo>
                    <a:pt x="49840" y="2108"/>
                    <a:pt x="48891" y="2490"/>
                    <a:pt x="48017" y="2921"/>
                  </a:cubicBezTo>
                  <a:lnTo>
                    <a:pt x="48017" y="2921"/>
                  </a:lnTo>
                  <a:cubicBezTo>
                    <a:pt x="43716" y="5028"/>
                    <a:pt x="40919" y="8306"/>
                    <a:pt x="38221" y="11472"/>
                  </a:cubicBezTo>
                  <a:lnTo>
                    <a:pt x="38221" y="11472"/>
                  </a:lnTo>
                  <a:cubicBezTo>
                    <a:pt x="37617" y="12174"/>
                    <a:pt x="37001" y="12901"/>
                    <a:pt x="36373" y="13604"/>
                  </a:cubicBezTo>
                  <a:lnTo>
                    <a:pt x="36373" y="13604"/>
                  </a:lnTo>
                  <a:cubicBezTo>
                    <a:pt x="35128" y="15008"/>
                    <a:pt x="33983" y="16117"/>
                    <a:pt x="32763" y="17103"/>
                  </a:cubicBezTo>
                  <a:lnTo>
                    <a:pt x="32763" y="17103"/>
                  </a:lnTo>
                  <a:cubicBezTo>
                    <a:pt x="30138" y="19222"/>
                    <a:pt x="27046" y="20836"/>
                    <a:pt x="23583" y="21884"/>
                  </a:cubicBezTo>
                  <a:lnTo>
                    <a:pt x="23583" y="21884"/>
                  </a:lnTo>
                  <a:cubicBezTo>
                    <a:pt x="18704" y="23362"/>
                    <a:pt x="13073" y="23831"/>
                    <a:pt x="6370" y="23301"/>
                  </a:cubicBezTo>
                  <a:lnTo>
                    <a:pt x="6370" y="23301"/>
                  </a:lnTo>
                  <a:cubicBezTo>
                    <a:pt x="4547" y="23165"/>
                    <a:pt x="2662" y="22956"/>
                    <a:pt x="616" y="22685"/>
                  </a:cubicBezTo>
                  <a:lnTo>
                    <a:pt x="616" y="22685"/>
                  </a:lnTo>
                  <a:cubicBezTo>
                    <a:pt x="419" y="22648"/>
                    <a:pt x="210" y="22623"/>
                    <a:pt x="0" y="22586"/>
                  </a:cubicBezTo>
                  <a:lnTo>
                    <a:pt x="0" y="22586"/>
                  </a:lnTo>
                  <a:lnTo>
                    <a:pt x="0" y="22635"/>
                  </a:lnTo>
                  <a:cubicBezTo>
                    <a:pt x="197" y="22660"/>
                    <a:pt x="407" y="22697"/>
                    <a:pt x="604" y="22722"/>
                  </a:cubicBezTo>
                  <a:lnTo>
                    <a:pt x="604" y="22722"/>
                  </a:lnTo>
                  <a:cubicBezTo>
                    <a:pt x="2649" y="23005"/>
                    <a:pt x="4534" y="23202"/>
                    <a:pt x="6358" y="23350"/>
                  </a:cubicBezTo>
                  <a:lnTo>
                    <a:pt x="6358" y="23350"/>
                  </a:lnTo>
                  <a:cubicBezTo>
                    <a:pt x="13073" y="23867"/>
                    <a:pt x="18716" y="23399"/>
                    <a:pt x="23620" y="21921"/>
                  </a:cubicBezTo>
                  <a:lnTo>
                    <a:pt x="23620" y="21921"/>
                  </a:lnTo>
                  <a:cubicBezTo>
                    <a:pt x="27083" y="20861"/>
                    <a:pt x="30188" y="19259"/>
                    <a:pt x="32812" y="17128"/>
                  </a:cubicBezTo>
                  <a:lnTo>
                    <a:pt x="32812" y="17128"/>
                  </a:lnTo>
                  <a:cubicBezTo>
                    <a:pt x="34032" y="16142"/>
                    <a:pt x="35178" y="15033"/>
                    <a:pt x="36434" y="13628"/>
                  </a:cubicBezTo>
                  <a:lnTo>
                    <a:pt x="36434" y="13628"/>
                  </a:lnTo>
                  <a:cubicBezTo>
                    <a:pt x="37051" y="12926"/>
                    <a:pt x="37679" y="12199"/>
                    <a:pt x="38270" y="11497"/>
                  </a:cubicBezTo>
                  <a:lnTo>
                    <a:pt x="38270" y="11497"/>
                  </a:lnTo>
                  <a:cubicBezTo>
                    <a:pt x="40981" y="8330"/>
                    <a:pt x="43766" y="5053"/>
                    <a:pt x="48054" y="2946"/>
                  </a:cubicBezTo>
                  <a:lnTo>
                    <a:pt x="48054" y="2946"/>
                  </a:lnTo>
                  <a:cubicBezTo>
                    <a:pt x="48928" y="2527"/>
                    <a:pt x="49877" y="2145"/>
                    <a:pt x="50851" y="1849"/>
                  </a:cubicBezTo>
                  <a:lnTo>
                    <a:pt x="50851" y="1849"/>
                  </a:lnTo>
                  <a:cubicBezTo>
                    <a:pt x="56691" y="1"/>
                    <a:pt x="64096" y="235"/>
                    <a:pt x="71686" y="2527"/>
                  </a:cubicBezTo>
                  <a:lnTo>
                    <a:pt x="71686" y="2527"/>
                  </a:lnTo>
                  <a:cubicBezTo>
                    <a:pt x="78722" y="4646"/>
                    <a:pt x="85326" y="8367"/>
                    <a:pt x="90279" y="13012"/>
                  </a:cubicBezTo>
                  <a:lnTo>
                    <a:pt x="90279" y="13012"/>
                  </a:lnTo>
                  <a:cubicBezTo>
                    <a:pt x="91326" y="13986"/>
                    <a:pt x="92349" y="15045"/>
                    <a:pt x="93347" y="16056"/>
                  </a:cubicBezTo>
                  <a:lnTo>
                    <a:pt x="93347" y="16056"/>
                  </a:lnTo>
                  <a:cubicBezTo>
                    <a:pt x="93544" y="16253"/>
                    <a:pt x="93729" y="16438"/>
                    <a:pt x="93926" y="16635"/>
                  </a:cubicBezTo>
                  <a:lnTo>
                    <a:pt x="93926" y="16635"/>
                  </a:lnTo>
                  <a:cubicBezTo>
                    <a:pt x="96575" y="19333"/>
                    <a:pt x="99643" y="22007"/>
                    <a:pt x="104067" y="23609"/>
                  </a:cubicBezTo>
                  <a:lnTo>
                    <a:pt x="104067" y="23609"/>
                  </a:lnTo>
                  <a:lnTo>
                    <a:pt x="104202" y="23609"/>
                  </a:lnTo>
                  <a:cubicBezTo>
                    <a:pt x="99742" y="22007"/>
                    <a:pt x="96649" y="19321"/>
                    <a:pt x="93975" y="16610"/>
                  </a:cubicBezTo>
                  <a:lnTo>
                    <a:pt x="93975" y="16610"/>
                  </a:lnTo>
                  <a:cubicBezTo>
                    <a:pt x="93791" y="16425"/>
                    <a:pt x="93593" y="16228"/>
                    <a:pt x="93409" y="16031"/>
                  </a:cubicBezTo>
                  <a:lnTo>
                    <a:pt x="93409" y="16031"/>
                  </a:lnTo>
                  <a:cubicBezTo>
                    <a:pt x="92411" y="15021"/>
                    <a:pt x="91376" y="13973"/>
                    <a:pt x="90328" y="12988"/>
                  </a:cubicBezTo>
                  <a:lnTo>
                    <a:pt x="90328" y="12988"/>
                  </a:lnTo>
                  <a:cubicBezTo>
                    <a:pt x="85375" y="8343"/>
                    <a:pt x="78758" y="4609"/>
                    <a:pt x="71711" y="2490"/>
                  </a:cubicBezTo>
                  <a:lnTo>
                    <a:pt x="71711" y="2490"/>
                  </a:lnTo>
                  <a:cubicBezTo>
                    <a:pt x="68150" y="1418"/>
                    <a:pt x="64638" y="777"/>
                    <a:pt x="61274" y="605"/>
                  </a:cubicBezTo>
                  <a:lnTo>
                    <a:pt x="61274" y="605"/>
                  </a:lnTo>
                  <a:cubicBezTo>
                    <a:pt x="60646" y="580"/>
                    <a:pt x="60030" y="568"/>
                    <a:pt x="59426" y="568"/>
                  </a:cubicBezTo>
                  <a:lnTo>
                    <a:pt x="59426" y="568"/>
                  </a:lnTo>
                  <a:cubicBezTo>
                    <a:pt x="56321" y="568"/>
                    <a:pt x="53438" y="974"/>
                    <a:pt x="50814" y="181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9"/>
            <p:cNvSpPr/>
            <p:nvPr/>
          </p:nvSpPr>
          <p:spPr>
            <a:xfrm>
              <a:off x="4933550" y="4464975"/>
              <a:ext cx="930900" cy="365650"/>
            </a:xfrm>
            <a:custGeom>
              <a:rect b="b" l="l" r="r" t="t"/>
              <a:pathLst>
                <a:path extrusionOk="0" h="14626" w="37236">
                  <a:moveTo>
                    <a:pt x="33342" y="2206"/>
                  </a:moveTo>
                  <a:cubicBezTo>
                    <a:pt x="32159" y="2933"/>
                    <a:pt x="30939" y="3684"/>
                    <a:pt x="29609" y="4350"/>
                  </a:cubicBezTo>
                  <a:lnTo>
                    <a:pt x="29609" y="4350"/>
                  </a:lnTo>
                  <a:cubicBezTo>
                    <a:pt x="27723" y="3573"/>
                    <a:pt x="25161" y="2711"/>
                    <a:pt x="21969" y="2797"/>
                  </a:cubicBezTo>
                  <a:lnTo>
                    <a:pt x="21969" y="2797"/>
                  </a:lnTo>
                  <a:cubicBezTo>
                    <a:pt x="19875" y="2859"/>
                    <a:pt x="17682" y="3364"/>
                    <a:pt x="15451" y="4300"/>
                  </a:cubicBezTo>
                  <a:lnTo>
                    <a:pt x="15451" y="4300"/>
                  </a:lnTo>
                  <a:cubicBezTo>
                    <a:pt x="13591" y="5089"/>
                    <a:pt x="11706" y="6173"/>
                    <a:pt x="10030" y="7442"/>
                  </a:cubicBezTo>
                  <a:lnTo>
                    <a:pt x="10030" y="7442"/>
                  </a:lnTo>
                  <a:cubicBezTo>
                    <a:pt x="9032" y="8194"/>
                    <a:pt x="8095" y="8970"/>
                    <a:pt x="7196" y="9722"/>
                  </a:cubicBezTo>
                  <a:lnTo>
                    <a:pt x="7196" y="9722"/>
                  </a:lnTo>
                  <a:cubicBezTo>
                    <a:pt x="5212" y="11373"/>
                    <a:pt x="3352" y="12938"/>
                    <a:pt x="875" y="14207"/>
                  </a:cubicBezTo>
                  <a:lnTo>
                    <a:pt x="875" y="14207"/>
                  </a:lnTo>
                  <a:cubicBezTo>
                    <a:pt x="592" y="14355"/>
                    <a:pt x="296" y="14490"/>
                    <a:pt x="0" y="14626"/>
                  </a:cubicBezTo>
                  <a:lnTo>
                    <a:pt x="0" y="14626"/>
                  </a:lnTo>
                  <a:lnTo>
                    <a:pt x="111" y="14626"/>
                  </a:lnTo>
                  <a:cubicBezTo>
                    <a:pt x="382" y="14503"/>
                    <a:pt x="653" y="14379"/>
                    <a:pt x="912" y="14244"/>
                  </a:cubicBezTo>
                  <a:lnTo>
                    <a:pt x="912" y="14244"/>
                  </a:lnTo>
                  <a:cubicBezTo>
                    <a:pt x="3389" y="12962"/>
                    <a:pt x="5262" y="11410"/>
                    <a:pt x="7245" y="9746"/>
                  </a:cubicBezTo>
                  <a:lnTo>
                    <a:pt x="7245" y="9746"/>
                  </a:lnTo>
                  <a:cubicBezTo>
                    <a:pt x="8145" y="8995"/>
                    <a:pt x="9081" y="8219"/>
                    <a:pt x="10079" y="7467"/>
                  </a:cubicBezTo>
                  <a:lnTo>
                    <a:pt x="10079" y="7467"/>
                  </a:lnTo>
                  <a:cubicBezTo>
                    <a:pt x="12272" y="5804"/>
                    <a:pt x="16757" y="2994"/>
                    <a:pt x="21969" y="2846"/>
                  </a:cubicBezTo>
                  <a:lnTo>
                    <a:pt x="21969" y="2846"/>
                  </a:lnTo>
                  <a:cubicBezTo>
                    <a:pt x="25161" y="2748"/>
                    <a:pt x="27723" y="3623"/>
                    <a:pt x="29596" y="4399"/>
                  </a:cubicBezTo>
                  <a:lnTo>
                    <a:pt x="29596" y="4399"/>
                  </a:lnTo>
                  <a:lnTo>
                    <a:pt x="29609" y="4399"/>
                  </a:lnTo>
                  <a:lnTo>
                    <a:pt x="29633" y="4387"/>
                  </a:lnTo>
                  <a:cubicBezTo>
                    <a:pt x="30964" y="3721"/>
                    <a:pt x="32196" y="2970"/>
                    <a:pt x="33391" y="2230"/>
                  </a:cubicBezTo>
                  <a:lnTo>
                    <a:pt x="33391" y="2230"/>
                  </a:lnTo>
                  <a:cubicBezTo>
                    <a:pt x="34611" y="1491"/>
                    <a:pt x="35856" y="727"/>
                    <a:pt x="37236" y="50"/>
                  </a:cubicBezTo>
                  <a:lnTo>
                    <a:pt x="37236" y="50"/>
                  </a:lnTo>
                  <a:lnTo>
                    <a:pt x="37236" y="0"/>
                  </a:lnTo>
                  <a:cubicBezTo>
                    <a:pt x="35843" y="690"/>
                    <a:pt x="34574" y="1454"/>
                    <a:pt x="33342" y="22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9"/>
            <p:cNvSpPr/>
            <p:nvPr/>
          </p:nvSpPr>
          <p:spPr>
            <a:xfrm>
              <a:off x="2014000" y="4211150"/>
              <a:ext cx="2546850" cy="619475"/>
            </a:xfrm>
            <a:custGeom>
              <a:rect b="b" l="l" r="r" t="t"/>
              <a:pathLst>
                <a:path extrusionOk="0" h="24779" w="101874">
                  <a:moveTo>
                    <a:pt x="50506" y="2058"/>
                  </a:moveTo>
                  <a:cubicBezTo>
                    <a:pt x="49507" y="2341"/>
                    <a:pt x="48534" y="2686"/>
                    <a:pt x="47610" y="3093"/>
                  </a:cubicBezTo>
                  <a:lnTo>
                    <a:pt x="47610" y="3093"/>
                  </a:lnTo>
                  <a:cubicBezTo>
                    <a:pt x="43076" y="5138"/>
                    <a:pt x="40057" y="8490"/>
                    <a:pt x="37137" y="11730"/>
                  </a:cubicBezTo>
                  <a:lnTo>
                    <a:pt x="37137" y="11730"/>
                  </a:lnTo>
                  <a:cubicBezTo>
                    <a:pt x="36570" y="12359"/>
                    <a:pt x="35979" y="13012"/>
                    <a:pt x="35399" y="13640"/>
                  </a:cubicBezTo>
                  <a:lnTo>
                    <a:pt x="35399" y="13640"/>
                  </a:lnTo>
                  <a:cubicBezTo>
                    <a:pt x="34081" y="15045"/>
                    <a:pt x="32898" y="16154"/>
                    <a:pt x="31641" y="17127"/>
                  </a:cubicBezTo>
                  <a:lnTo>
                    <a:pt x="31641" y="17127"/>
                  </a:lnTo>
                  <a:cubicBezTo>
                    <a:pt x="28906" y="19271"/>
                    <a:pt x="25752" y="20848"/>
                    <a:pt x="22253" y="21834"/>
                  </a:cubicBezTo>
                  <a:lnTo>
                    <a:pt x="22253" y="21834"/>
                  </a:lnTo>
                  <a:cubicBezTo>
                    <a:pt x="17361" y="23214"/>
                    <a:pt x="11668" y="23534"/>
                    <a:pt x="4855" y="22807"/>
                  </a:cubicBezTo>
                  <a:lnTo>
                    <a:pt x="4855" y="22807"/>
                  </a:lnTo>
                  <a:cubicBezTo>
                    <a:pt x="3315" y="22647"/>
                    <a:pt x="1725" y="22438"/>
                    <a:pt x="0" y="22179"/>
                  </a:cubicBezTo>
                  <a:lnTo>
                    <a:pt x="0" y="22179"/>
                  </a:lnTo>
                  <a:lnTo>
                    <a:pt x="0" y="22216"/>
                  </a:lnTo>
                  <a:cubicBezTo>
                    <a:pt x="1713" y="22487"/>
                    <a:pt x="3315" y="22684"/>
                    <a:pt x="4842" y="22857"/>
                  </a:cubicBezTo>
                  <a:lnTo>
                    <a:pt x="4842" y="22857"/>
                  </a:lnTo>
                  <a:cubicBezTo>
                    <a:pt x="11668" y="23571"/>
                    <a:pt x="17373" y="23251"/>
                    <a:pt x="22277" y="21871"/>
                  </a:cubicBezTo>
                  <a:lnTo>
                    <a:pt x="22277" y="21871"/>
                  </a:lnTo>
                  <a:cubicBezTo>
                    <a:pt x="25776" y="20885"/>
                    <a:pt x="28955" y="19296"/>
                    <a:pt x="31691" y="17152"/>
                  </a:cubicBezTo>
                  <a:lnTo>
                    <a:pt x="31691" y="17152"/>
                  </a:lnTo>
                  <a:cubicBezTo>
                    <a:pt x="32948" y="16178"/>
                    <a:pt x="34143" y="15069"/>
                    <a:pt x="35449" y="13652"/>
                  </a:cubicBezTo>
                  <a:lnTo>
                    <a:pt x="35449" y="13652"/>
                  </a:lnTo>
                  <a:cubicBezTo>
                    <a:pt x="36040" y="13024"/>
                    <a:pt x="36619" y="12383"/>
                    <a:pt x="37186" y="11755"/>
                  </a:cubicBezTo>
                  <a:lnTo>
                    <a:pt x="37186" y="11755"/>
                  </a:lnTo>
                  <a:cubicBezTo>
                    <a:pt x="40106" y="8514"/>
                    <a:pt x="43125" y="5163"/>
                    <a:pt x="47647" y="3130"/>
                  </a:cubicBezTo>
                  <a:lnTo>
                    <a:pt x="47647" y="3130"/>
                  </a:lnTo>
                  <a:cubicBezTo>
                    <a:pt x="48571" y="2723"/>
                    <a:pt x="49532" y="2378"/>
                    <a:pt x="50530" y="2095"/>
                  </a:cubicBezTo>
                  <a:lnTo>
                    <a:pt x="50530" y="2095"/>
                  </a:lnTo>
                  <a:cubicBezTo>
                    <a:pt x="58059" y="0"/>
                    <a:pt x="65994" y="1750"/>
                    <a:pt x="71329" y="3586"/>
                  </a:cubicBezTo>
                  <a:lnTo>
                    <a:pt x="71329" y="3586"/>
                  </a:lnTo>
                  <a:cubicBezTo>
                    <a:pt x="78179" y="5952"/>
                    <a:pt x="84574" y="9808"/>
                    <a:pt x="89355" y="14441"/>
                  </a:cubicBezTo>
                  <a:lnTo>
                    <a:pt x="89355" y="14441"/>
                  </a:lnTo>
                  <a:cubicBezTo>
                    <a:pt x="90439" y="15488"/>
                    <a:pt x="91486" y="16597"/>
                    <a:pt x="92509" y="17682"/>
                  </a:cubicBezTo>
                  <a:lnTo>
                    <a:pt x="92509" y="17682"/>
                  </a:lnTo>
                  <a:lnTo>
                    <a:pt x="92916" y="18113"/>
                  </a:lnTo>
                  <a:cubicBezTo>
                    <a:pt x="95294" y="20602"/>
                    <a:pt x="98004" y="23103"/>
                    <a:pt x="101763" y="24779"/>
                  </a:cubicBezTo>
                  <a:lnTo>
                    <a:pt x="101763" y="24779"/>
                  </a:lnTo>
                  <a:lnTo>
                    <a:pt x="101873" y="24779"/>
                  </a:lnTo>
                  <a:cubicBezTo>
                    <a:pt x="98091" y="23103"/>
                    <a:pt x="95355" y="20602"/>
                    <a:pt x="92965" y="18088"/>
                  </a:cubicBezTo>
                  <a:lnTo>
                    <a:pt x="92965" y="18088"/>
                  </a:lnTo>
                  <a:lnTo>
                    <a:pt x="92558" y="17657"/>
                  </a:lnTo>
                  <a:cubicBezTo>
                    <a:pt x="91536" y="16585"/>
                    <a:pt x="90488" y="15464"/>
                    <a:pt x="89416" y="14416"/>
                  </a:cubicBezTo>
                  <a:lnTo>
                    <a:pt x="89416" y="14416"/>
                  </a:lnTo>
                  <a:cubicBezTo>
                    <a:pt x="84623" y="9771"/>
                    <a:pt x="78216" y="5915"/>
                    <a:pt x="71353" y="3549"/>
                  </a:cubicBezTo>
                  <a:lnTo>
                    <a:pt x="71353" y="3549"/>
                  </a:lnTo>
                  <a:cubicBezTo>
                    <a:pt x="67743" y="2304"/>
                    <a:pt x="62938" y="1109"/>
                    <a:pt x="57874" y="1109"/>
                  </a:cubicBezTo>
                  <a:lnTo>
                    <a:pt x="57874" y="1109"/>
                  </a:lnTo>
                  <a:cubicBezTo>
                    <a:pt x="55446" y="1109"/>
                    <a:pt x="52957" y="1380"/>
                    <a:pt x="50506" y="205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9"/>
            <p:cNvSpPr/>
            <p:nvPr/>
          </p:nvSpPr>
          <p:spPr>
            <a:xfrm>
              <a:off x="4947725" y="4495775"/>
              <a:ext cx="916725" cy="334850"/>
            </a:xfrm>
            <a:custGeom>
              <a:rect b="b" l="l" r="r" t="t"/>
              <a:pathLst>
                <a:path extrusionOk="0" h="13394" w="36669">
                  <a:moveTo>
                    <a:pt x="35252" y="777"/>
                  </a:moveTo>
                  <a:cubicBezTo>
                    <a:pt x="34143" y="1380"/>
                    <a:pt x="32997" y="2009"/>
                    <a:pt x="31752" y="2576"/>
                  </a:cubicBezTo>
                  <a:lnTo>
                    <a:pt x="31752" y="2576"/>
                  </a:lnTo>
                  <a:cubicBezTo>
                    <a:pt x="29867" y="1676"/>
                    <a:pt x="26947" y="481"/>
                    <a:pt x="23349" y="481"/>
                  </a:cubicBezTo>
                  <a:lnTo>
                    <a:pt x="23349" y="481"/>
                  </a:lnTo>
                  <a:cubicBezTo>
                    <a:pt x="23324" y="481"/>
                    <a:pt x="23300" y="481"/>
                    <a:pt x="23288" y="481"/>
                  </a:cubicBezTo>
                  <a:lnTo>
                    <a:pt x="23288" y="481"/>
                  </a:lnTo>
                  <a:cubicBezTo>
                    <a:pt x="17176" y="506"/>
                    <a:pt x="12038" y="4029"/>
                    <a:pt x="10116" y="5545"/>
                  </a:cubicBezTo>
                  <a:lnTo>
                    <a:pt x="10116" y="5545"/>
                  </a:lnTo>
                  <a:cubicBezTo>
                    <a:pt x="9007" y="6420"/>
                    <a:pt x="7972" y="7344"/>
                    <a:pt x="6962" y="8231"/>
                  </a:cubicBezTo>
                  <a:lnTo>
                    <a:pt x="6962" y="8231"/>
                  </a:lnTo>
                  <a:cubicBezTo>
                    <a:pt x="4904" y="10067"/>
                    <a:pt x="2945" y="11792"/>
                    <a:pt x="333" y="13221"/>
                  </a:cubicBezTo>
                  <a:lnTo>
                    <a:pt x="333" y="13221"/>
                  </a:lnTo>
                  <a:cubicBezTo>
                    <a:pt x="222" y="13283"/>
                    <a:pt x="111" y="13332"/>
                    <a:pt x="0" y="13394"/>
                  </a:cubicBezTo>
                  <a:lnTo>
                    <a:pt x="0" y="13394"/>
                  </a:lnTo>
                  <a:lnTo>
                    <a:pt x="99" y="13394"/>
                  </a:lnTo>
                  <a:cubicBezTo>
                    <a:pt x="197" y="13344"/>
                    <a:pt x="283" y="13307"/>
                    <a:pt x="370" y="13258"/>
                  </a:cubicBezTo>
                  <a:lnTo>
                    <a:pt x="370" y="13258"/>
                  </a:lnTo>
                  <a:cubicBezTo>
                    <a:pt x="2994" y="11829"/>
                    <a:pt x="4953" y="10092"/>
                    <a:pt x="7011" y="8256"/>
                  </a:cubicBezTo>
                  <a:lnTo>
                    <a:pt x="7011" y="8256"/>
                  </a:lnTo>
                  <a:cubicBezTo>
                    <a:pt x="8021" y="7369"/>
                    <a:pt x="9056" y="6444"/>
                    <a:pt x="10165" y="5570"/>
                  </a:cubicBezTo>
                  <a:lnTo>
                    <a:pt x="10165" y="5570"/>
                  </a:lnTo>
                  <a:cubicBezTo>
                    <a:pt x="12087" y="4066"/>
                    <a:pt x="17201" y="542"/>
                    <a:pt x="23288" y="518"/>
                  </a:cubicBezTo>
                  <a:lnTo>
                    <a:pt x="23288" y="518"/>
                  </a:lnTo>
                  <a:cubicBezTo>
                    <a:pt x="26922" y="506"/>
                    <a:pt x="29843" y="1713"/>
                    <a:pt x="31728" y="2612"/>
                  </a:cubicBezTo>
                  <a:lnTo>
                    <a:pt x="31728" y="2612"/>
                  </a:lnTo>
                  <a:lnTo>
                    <a:pt x="31752" y="2625"/>
                  </a:lnTo>
                  <a:lnTo>
                    <a:pt x="31765" y="2625"/>
                  </a:lnTo>
                  <a:cubicBezTo>
                    <a:pt x="33021" y="2046"/>
                    <a:pt x="34180" y="1417"/>
                    <a:pt x="35301" y="801"/>
                  </a:cubicBezTo>
                  <a:lnTo>
                    <a:pt x="35301" y="801"/>
                  </a:lnTo>
                  <a:cubicBezTo>
                    <a:pt x="35744" y="555"/>
                    <a:pt x="36200" y="308"/>
                    <a:pt x="36669" y="62"/>
                  </a:cubicBezTo>
                  <a:lnTo>
                    <a:pt x="36669" y="62"/>
                  </a:lnTo>
                  <a:lnTo>
                    <a:pt x="36669" y="0"/>
                  </a:lnTo>
                  <a:cubicBezTo>
                    <a:pt x="36188" y="259"/>
                    <a:pt x="35720" y="518"/>
                    <a:pt x="35252" y="7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9"/>
            <p:cNvSpPr/>
            <p:nvPr/>
          </p:nvSpPr>
          <p:spPr>
            <a:xfrm>
              <a:off x="2014000" y="4204050"/>
              <a:ext cx="2493875" cy="626575"/>
            </a:xfrm>
            <a:custGeom>
              <a:rect b="b" l="l" r="r" t="t"/>
              <a:pathLst>
                <a:path extrusionOk="0" h="25063" w="99755">
                  <a:moveTo>
                    <a:pt x="50210" y="1430"/>
                  </a:moveTo>
                  <a:cubicBezTo>
                    <a:pt x="49175" y="1677"/>
                    <a:pt x="48164" y="2009"/>
                    <a:pt x="47216" y="2391"/>
                  </a:cubicBezTo>
                  <a:lnTo>
                    <a:pt x="47216" y="2391"/>
                  </a:lnTo>
                  <a:cubicBezTo>
                    <a:pt x="42423" y="4363"/>
                    <a:pt x="39182" y="7788"/>
                    <a:pt x="36028" y="11090"/>
                  </a:cubicBezTo>
                  <a:lnTo>
                    <a:pt x="36028" y="11090"/>
                  </a:lnTo>
                  <a:cubicBezTo>
                    <a:pt x="35498" y="11645"/>
                    <a:pt x="34956" y="12224"/>
                    <a:pt x="34414" y="12778"/>
                  </a:cubicBezTo>
                  <a:lnTo>
                    <a:pt x="34414" y="12778"/>
                  </a:lnTo>
                  <a:cubicBezTo>
                    <a:pt x="33046" y="14183"/>
                    <a:pt x="31814" y="15292"/>
                    <a:pt x="30533" y="16265"/>
                  </a:cubicBezTo>
                  <a:lnTo>
                    <a:pt x="30533" y="16265"/>
                  </a:lnTo>
                  <a:cubicBezTo>
                    <a:pt x="27674" y="18421"/>
                    <a:pt x="24446" y="19986"/>
                    <a:pt x="20922" y="20910"/>
                  </a:cubicBezTo>
                  <a:lnTo>
                    <a:pt x="20922" y="20910"/>
                  </a:lnTo>
                  <a:cubicBezTo>
                    <a:pt x="15944" y="22204"/>
                    <a:pt x="10350" y="22364"/>
                    <a:pt x="3339" y="21428"/>
                  </a:cubicBezTo>
                  <a:lnTo>
                    <a:pt x="3339" y="21428"/>
                  </a:lnTo>
                  <a:cubicBezTo>
                    <a:pt x="2280" y="21292"/>
                    <a:pt x="1171" y="21120"/>
                    <a:pt x="0" y="20923"/>
                  </a:cubicBezTo>
                  <a:lnTo>
                    <a:pt x="0" y="20923"/>
                  </a:lnTo>
                  <a:lnTo>
                    <a:pt x="0" y="20972"/>
                  </a:lnTo>
                  <a:cubicBezTo>
                    <a:pt x="1171" y="21169"/>
                    <a:pt x="2267" y="21329"/>
                    <a:pt x="3327" y="21477"/>
                  </a:cubicBezTo>
                  <a:lnTo>
                    <a:pt x="3327" y="21477"/>
                  </a:lnTo>
                  <a:cubicBezTo>
                    <a:pt x="6592" y="21908"/>
                    <a:pt x="9500" y="22106"/>
                    <a:pt x="12223" y="22056"/>
                  </a:cubicBezTo>
                  <a:lnTo>
                    <a:pt x="12223" y="22056"/>
                  </a:lnTo>
                  <a:cubicBezTo>
                    <a:pt x="15402" y="22007"/>
                    <a:pt x="18248" y="21650"/>
                    <a:pt x="20946" y="20947"/>
                  </a:cubicBezTo>
                  <a:lnTo>
                    <a:pt x="20946" y="20947"/>
                  </a:lnTo>
                  <a:cubicBezTo>
                    <a:pt x="24470" y="20023"/>
                    <a:pt x="27723" y="18446"/>
                    <a:pt x="30582" y="16290"/>
                  </a:cubicBezTo>
                  <a:lnTo>
                    <a:pt x="30582" y="16290"/>
                  </a:lnTo>
                  <a:cubicBezTo>
                    <a:pt x="31863" y="15316"/>
                    <a:pt x="33095" y="14208"/>
                    <a:pt x="34463" y="12803"/>
                  </a:cubicBezTo>
                  <a:lnTo>
                    <a:pt x="34463" y="12803"/>
                  </a:lnTo>
                  <a:cubicBezTo>
                    <a:pt x="35005" y="12248"/>
                    <a:pt x="35560" y="11669"/>
                    <a:pt x="36089" y="11115"/>
                  </a:cubicBezTo>
                  <a:lnTo>
                    <a:pt x="36089" y="11115"/>
                  </a:lnTo>
                  <a:cubicBezTo>
                    <a:pt x="39231" y="7813"/>
                    <a:pt x="42472" y="4400"/>
                    <a:pt x="47253" y="2428"/>
                  </a:cubicBezTo>
                  <a:lnTo>
                    <a:pt x="47253" y="2428"/>
                  </a:lnTo>
                  <a:cubicBezTo>
                    <a:pt x="48201" y="2046"/>
                    <a:pt x="49199" y="1714"/>
                    <a:pt x="50222" y="1467"/>
                  </a:cubicBezTo>
                  <a:lnTo>
                    <a:pt x="50222" y="1467"/>
                  </a:lnTo>
                  <a:cubicBezTo>
                    <a:pt x="56297" y="1"/>
                    <a:pt x="63270" y="765"/>
                    <a:pt x="70959" y="3771"/>
                  </a:cubicBezTo>
                  <a:lnTo>
                    <a:pt x="70959" y="3771"/>
                  </a:lnTo>
                  <a:cubicBezTo>
                    <a:pt x="77625" y="6371"/>
                    <a:pt x="83835" y="10351"/>
                    <a:pt x="88443" y="14996"/>
                  </a:cubicBezTo>
                  <a:lnTo>
                    <a:pt x="88443" y="14996"/>
                  </a:lnTo>
                  <a:cubicBezTo>
                    <a:pt x="89552" y="16117"/>
                    <a:pt x="90636" y="17313"/>
                    <a:pt x="91684" y="18458"/>
                  </a:cubicBezTo>
                  <a:lnTo>
                    <a:pt x="91684" y="18458"/>
                  </a:lnTo>
                  <a:lnTo>
                    <a:pt x="91905" y="18693"/>
                  </a:lnTo>
                  <a:cubicBezTo>
                    <a:pt x="94320" y="21342"/>
                    <a:pt x="96674" y="23498"/>
                    <a:pt x="99656" y="25063"/>
                  </a:cubicBezTo>
                  <a:lnTo>
                    <a:pt x="99656" y="25063"/>
                  </a:lnTo>
                  <a:lnTo>
                    <a:pt x="99754" y="25063"/>
                  </a:lnTo>
                  <a:cubicBezTo>
                    <a:pt x="96760" y="23498"/>
                    <a:pt x="94394" y="21329"/>
                    <a:pt x="91955" y="18668"/>
                  </a:cubicBezTo>
                  <a:lnTo>
                    <a:pt x="91955" y="18668"/>
                  </a:lnTo>
                  <a:lnTo>
                    <a:pt x="91745" y="18434"/>
                  </a:lnTo>
                  <a:cubicBezTo>
                    <a:pt x="90698" y="17288"/>
                    <a:pt x="89601" y="16093"/>
                    <a:pt x="88492" y="14971"/>
                  </a:cubicBezTo>
                  <a:lnTo>
                    <a:pt x="88492" y="14971"/>
                  </a:lnTo>
                  <a:cubicBezTo>
                    <a:pt x="86188" y="12655"/>
                    <a:pt x="83527" y="10523"/>
                    <a:pt x="80570" y="8614"/>
                  </a:cubicBezTo>
                  <a:lnTo>
                    <a:pt x="80570" y="8614"/>
                  </a:lnTo>
                  <a:cubicBezTo>
                    <a:pt x="77576" y="6692"/>
                    <a:pt x="74360" y="5040"/>
                    <a:pt x="70996" y="3734"/>
                  </a:cubicBezTo>
                  <a:lnTo>
                    <a:pt x="70996" y="3734"/>
                  </a:lnTo>
                  <a:cubicBezTo>
                    <a:pt x="67497" y="2367"/>
                    <a:pt x="64096" y="1455"/>
                    <a:pt x="60868" y="1011"/>
                  </a:cubicBezTo>
                  <a:lnTo>
                    <a:pt x="60868" y="1011"/>
                  </a:lnTo>
                  <a:cubicBezTo>
                    <a:pt x="59365" y="814"/>
                    <a:pt x="57898" y="716"/>
                    <a:pt x="56481" y="716"/>
                  </a:cubicBezTo>
                  <a:lnTo>
                    <a:pt x="56481" y="716"/>
                  </a:lnTo>
                  <a:cubicBezTo>
                    <a:pt x="54288" y="716"/>
                    <a:pt x="52181" y="950"/>
                    <a:pt x="50210" y="143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9"/>
            <p:cNvSpPr/>
            <p:nvPr/>
          </p:nvSpPr>
          <p:spPr>
            <a:xfrm>
              <a:off x="4959425" y="4480675"/>
              <a:ext cx="905025" cy="349950"/>
            </a:xfrm>
            <a:custGeom>
              <a:rect b="b" l="l" r="r" t="t"/>
              <a:pathLst>
                <a:path extrusionOk="0" h="13998" w="36201">
                  <a:moveTo>
                    <a:pt x="16745" y="1615"/>
                  </a:moveTo>
                  <a:cubicBezTo>
                    <a:pt x="14478" y="2563"/>
                    <a:pt x="12260" y="3894"/>
                    <a:pt x="10313" y="5484"/>
                  </a:cubicBezTo>
                  <a:lnTo>
                    <a:pt x="10313" y="5484"/>
                  </a:lnTo>
                  <a:cubicBezTo>
                    <a:pt x="9081" y="6482"/>
                    <a:pt x="7948" y="7541"/>
                    <a:pt x="6851" y="8564"/>
                  </a:cubicBezTo>
                  <a:lnTo>
                    <a:pt x="6851" y="8564"/>
                  </a:lnTo>
                  <a:cubicBezTo>
                    <a:pt x="4732" y="10560"/>
                    <a:pt x="2711" y="12433"/>
                    <a:pt x="0" y="13998"/>
                  </a:cubicBezTo>
                  <a:lnTo>
                    <a:pt x="0" y="13998"/>
                  </a:lnTo>
                  <a:lnTo>
                    <a:pt x="99" y="13998"/>
                  </a:lnTo>
                  <a:cubicBezTo>
                    <a:pt x="2797" y="12433"/>
                    <a:pt x="4880" y="10486"/>
                    <a:pt x="6900" y="8589"/>
                  </a:cubicBezTo>
                  <a:lnTo>
                    <a:pt x="6900" y="8589"/>
                  </a:lnTo>
                  <a:cubicBezTo>
                    <a:pt x="7997" y="7566"/>
                    <a:pt x="9130" y="6506"/>
                    <a:pt x="10363" y="5508"/>
                  </a:cubicBezTo>
                  <a:lnTo>
                    <a:pt x="10363" y="5508"/>
                  </a:lnTo>
                  <a:cubicBezTo>
                    <a:pt x="12396" y="3845"/>
                    <a:pt x="17780" y="38"/>
                    <a:pt x="24397" y="38"/>
                  </a:cubicBezTo>
                  <a:lnTo>
                    <a:pt x="24397" y="38"/>
                  </a:lnTo>
                  <a:cubicBezTo>
                    <a:pt x="24495" y="38"/>
                    <a:pt x="24594" y="38"/>
                    <a:pt x="24705" y="38"/>
                  </a:cubicBezTo>
                  <a:lnTo>
                    <a:pt x="24705" y="38"/>
                  </a:lnTo>
                  <a:cubicBezTo>
                    <a:pt x="28734" y="112"/>
                    <a:pt x="31925" y="1578"/>
                    <a:pt x="33970" y="2674"/>
                  </a:cubicBezTo>
                  <a:lnTo>
                    <a:pt x="33970" y="2674"/>
                  </a:lnTo>
                  <a:lnTo>
                    <a:pt x="33983" y="2687"/>
                  </a:lnTo>
                  <a:lnTo>
                    <a:pt x="34007" y="2687"/>
                  </a:lnTo>
                  <a:cubicBezTo>
                    <a:pt x="34771" y="2379"/>
                    <a:pt x="35498" y="2058"/>
                    <a:pt x="36201" y="1726"/>
                  </a:cubicBezTo>
                  <a:lnTo>
                    <a:pt x="36201" y="1726"/>
                  </a:lnTo>
                  <a:lnTo>
                    <a:pt x="36201" y="1676"/>
                  </a:lnTo>
                  <a:cubicBezTo>
                    <a:pt x="35486" y="2009"/>
                    <a:pt x="34759" y="2329"/>
                    <a:pt x="33995" y="2637"/>
                  </a:cubicBezTo>
                  <a:lnTo>
                    <a:pt x="33995" y="2637"/>
                  </a:lnTo>
                  <a:cubicBezTo>
                    <a:pt x="31937" y="1541"/>
                    <a:pt x="28746" y="62"/>
                    <a:pt x="24705" y="1"/>
                  </a:cubicBezTo>
                  <a:lnTo>
                    <a:pt x="24705" y="1"/>
                  </a:lnTo>
                  <a:cubicBezTo>
                    <a:pt x="24606" y="1"/>
                    <a:pt x="24495" y="1"/>
                    <a:pt x="24397" y="1"/>
                  </a:cubicBezTo>
                  <a:lnTo>
                    <a:pt x="24397" y="1"/>
                  </a:lnTo>
                  <a:cubicBezTo>
                    <a:pt x="21908" y="1"/>
                    <a:pt x="19345" y="543"/>
                    <a:pt x="16745" y="16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9"/>
            <p:cNvSpPr/>
            <p:nvPr/>
          </p:nvSpPr>
          <p:spPr>
            <a:xfrm>
              <a:off x="2014000" y="4185900"/>
              <a:ext cx="2446125" cy="644725"/>
            </a:xfrm>
            <a:custGeom>
              <a:rect b="b" l="l" r="r" t="t"/>
              <a:pathLst>
                <a:path extrusionOk="0" h="25789" w="97845">
                  <a:moveTo>
                    <a:pt x="49902" y="1244"/>
                  </a:moveTo>
                  <a:cubicBezTo>
                    <a:pt x="48842" y="1466"/>
                    <a:pt x="47807" y="1762"/>
                    <a:pt x="46821" y="2132"/>
                  </a:cubicBezTo>
                  <a:lnTo>
                    <a:pt x="46821" y="2132"/>
                  </a:lnTo>
                  <a:cubicBezTo>
                    <a:pt x="41770" y="4029"/>
                    <a:pt x="38295" y="7516"/>
                    <a:pt x="34919" y="10892"/>
                  </a:cubicBezTo>
                  <a:lnTo>
                    <a:pt x="34919" y="10892"/>
                  </a:lnTo>
                  <a:cubicBezTo>
                    <a:pt x="34426" y="11373"/>
                    <a:pt x="33933" y="11878"/>
                    <a:pt x="33428" y="12371"/>
                  </a:cubicBezTo>
                  <a:lnTo>
                    <a:pt x="33428" y="12371"/>
                  </a:lnTo>
                  <a:cubicBezTo>
                    <a:pt x="31999" y="13775"/>
                    <a:pt x="30730" y="14872"/>
                    <a:pt x="29411" y="15845"/>
                  </a:cubicBezTo>
                  <a:lnTo>
                    <a:pt x="29411" y="15845"/>
                  </a:lnTo>
                  <a:cubicBezTo>
                    <a:pt x="26442" y="18014"/>
                    <a:pt x="23140" y="19554"/>
                    <a:pt x="19579" y="20417"/>
                  </a:cubicBezTo>
                  <a:lnTo>
                    <a:pt x="19579" y="20417"/>
                  </a:lnTo>
                  <a:cubicBezTo>
                    <a:pt x="14589" y="21624"/>
                    <a:pt x="8945" y="21649"/>
                    <a:pt x="1824" y="20491"/>
                  </a:cubicBezTo>
                  <a:lnTo>
                    <a:pt x="1824" y="20491"/>
                  </a:lnTo>
                  <a:cubicBezTo>
                    <a:pt x="1232" y="20392"/>
                    <a:pt x="628" y="20293"/>
                    <a:pt x="0" y="20182"/>
                  </a:cubicBezTo>
                  <a:lnTo>
                    <a:pt x="0" y="20182"/>
                  </a:lnTo>
                  <a:lnTo>
                    <a:pt x="0" y="20219"/>
                  </a:lnTo>
                  <a:cubicBezTo>
                    <a:pt x="616" y="20330"/>
                    <a:pt x="1220" y="20441"/>
                    <a:pt x="1811" y="20540"/>
                  </a:cubicBezTo>
                  <a:lnTo>
                    <a:pt x="1811" y="20540"/>
                  </a:lnTo>
                  <a:cubicBezTo>
                    <a:pt x="8945" y="21686"/>
                    <a:pt x="14589" y="21661"/>
                    <a:pt x="19603" y="20454"/>
                  </a:cubicBezTo>
                  <a:lnTo>
                    <a:pt x="19603" y="20454"/>
                  </a:lnTo>
                  <a:cubicBezTo>
                    <a:pt x="23164" y="19591"/>
                    <a:pt x="26491" y="18051"/>
                    <a:pt x="29461" y="15870"/>
                  </a:cubicBezTo>
                  <a:lnTo>
                    <a:pt x="29461" y="15870"/>
                  </a:lnTo>
                  <a:cubicBezTo>
                    <a:pt x="30779" y="14909"/>
                    <a:pt x="32060" y="13800"/>
                    <a:pt x="33477" y="12395"/>
                  </a:cubicBezTo>
                  <a:lnTo>
                    <a:pt x="33477" y="12395"/>
                  </a:lnTo>
                  <a:cubicBezTo>
                    <a:pt x="33983" y="11903"/>
                    <a:pt x="34488" y="11397"/>
                    <a:pt x="34981" y="10917"/>
                  </a:cubicBezTo>
                  <a:lnTo>
                    <a:pt x="34981" y="10917"/>
                  </a:lnTo>
                  <a:cubicBezTo>
                    <a:pt x="38344" y="7541"/>
                    <a:pt x="41819" y="4054"/>
                    <a:pt x="46846" y="2169"/>
                  </a:cubicBezTo>
                  <a:lnTo>
                    <a:pt x="46846" y="2169"/>
                  </a:lnTo>
                  <a:cubicBezTo>
                    <a:pt x="47832" y="1799"/>
                    <a:pt x="48867" y="1503"/>
                    <a:pt x="49914" y="1281"/>
                  </a:cubicBezTo>
                  <a:lnTo>
                    <a:pt x="49914" y="1281"/>
                  </a:lnTo>
                  <a:cubicBezTo>
                    <a:pt x="56025" y="0"/>
                    <a:pt x="62987" y="1047"/>
                    <a:pt x="70589" y="4386"/>
                  </a:cubicBezTo>
                  <a:lnTo>
                    <a:pt x="70589" y="4386"/>
                  </a:lnTo>
                  <a:cubicBezTo>
                    <a:pt x="77157" y="7270"/>
                    <a:pt x="83009" y="11274"/>
                    <a:pt x="87519" y="15981"/>
                  </a:cubicBezTo>
                  <a:lnTo>
                    <a:pt x="87519" y="15981"/>
                  </a:lnTo>
                  <a:cubicBezTo>
                    <a:pt x="88677" y="17201"/>
                    <a:pt x="89798" y="18482"/>
                    <a:pt x="90895" y="19727"/>
                  </a:cubicBezTo>
                  <a:lnTo>
                    <a:pt x="90895" y="19727"/>
                  </a:lnTo>
                  <a:cubicBezTo>
                    <a:pt x="92719" y="21797"/>
                    <a:pt x="94850" y="24039"/>
                    <a:pt x="97746" y="25789"/>
                  </a:cubicBezTo>
                  <a:lnTo>
                    <a:pt x="97746" y="25789"/>
                  </a:lnTo>
                  <a:lnTo>
                    <a:pt x="97844" y="25789"/>
                  </a:lnTo>
                  <a:cubicBezTo>
                    <a:pt x="94924" y="24039"/>
                    <a:pt x="92780" y="21784"/>
                    <a:pt x="90944" y="19702"/>
                  </a:cubicBezTo>
                  <a:lnTo>
                    <a:pt x="90944" y="19702"/>
                  </a:lnTo>
                  <a:cubicBezTo>
                    <a:pt x="89860" y="18457"/>
                    <a:pt x="88739" y="17176"/>
                    <a:pt x="87581" y="15969"/>
                  </a:cubicBezTo>
                  <a:lnTo>
                    <a:pt x="87581" y="15969"/>
                  </a:lnTo>
                  <a:cubicBezTo>
                    <a:pt x="83059" y="11249"/>
                    <a:pt x="77194" y="7233"/>
                    <a:pt x="70626" y="4349"/>
                  </a:cubicBezTo>
                  <a:lnTo>
                    <a:pt x="70626" y="4349"/>
                  </a:lnTo>
                  <a:cubicBezTo>
                    <a:pt x="65106" y="1934"/>
                    <a:pt x="59931" y="715"/>
                    <a:pt x="55163" y="715"/>
                  </a:cubicBezTo>
                  <a:lnTo>
                    <a:pt x="55163" y="715"/>
                  </a:lnTo>
                  <a:cubicBezTo>
                    <a:pt x="53352" y="715"/>
                    <a:pt x="51590" y="887"/>
                    <a:pt x="49902" y="12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9"/>
            <p:cNvSpPr/>
            <p:nvPr/>
          </p:nvSpPr>
          <p:spPr>
            <a:xfrm>
              <a:off x="4969900" y="4453275"/>
              <a:ext cx="894550" cy="377350"/>
            </a:xfrm>
            <a:custGeom>
              <a:rect b="b" l="l" r="r" t="t"/>
              <a:pathLst>
                <a:path extrusionOk="0" h="15094" w="35782">
                  <a:moveTo>
                    <a:pt x="17497" y="1688"/>
                  </a:moveTo>
                  <a:cubicBezTo>
                    <a:pt x="15032" y="2711"/>
                    <a:pt x="12630" y="4165"/>
                    <a:pt x="10560" y="5914"/>
                  </a:cubicBezTo>
                  <a:lnTo>
                    <a:pt x="10560" y="5914"/>
                  </a:lnTo>
                  <a:cubicBezTo>
                    <a:pt x="9217" y="7036"/>
                    <a:pt x="7984" y="8231"/>
                    <a:pt x="6802" y="9389"/>
                  </a:cubicBezTo>
                  <a:lnTo>
                    <a:pt x="6802" y="9389"/>
                  </a:lnTo>
                  <a:cubicBezTo>
                    <a:pt x="4781" y="11373"/>
                    <a:pt x="2686" y="13418"/>
                    <a:pt x="0" y="15094"/>
                  </a:cubicBezTo>
                  <a:lnTo>
                    <a:pt x="0" y="15094"/>
                  </a:lnTo>
                  <a:lnTo>
                    <a:pt x="86" y="15094"/>
                  </a:lnTo>
                  <a:cubicBezTo>
                    <a:pt x="2760" y="13418"/>
                    <a:pt x="4843" y="11385"/>
                    <a:pt x="6863" y="9414"/>
                  </a:cubicBezTo>
                  <a:lnTo>
                    <a:pt x="6863" y="9414"/>
                  </a:lnTo>
                  <a:cubicBezTo>
                    <a:pt x="8046" y="8255"/>
                    <a:pt x="9266" y="7060"/>
                    <a:pt x="10609" y="5939"/>
                  </a:cubicBezTo>
                  <a:lnTo>
                    <a:pt x="10609" y="5939"/>
                  </a:lnTo>
                  <a:cubicBezTo>
                    <a:pt x="15032" y="2218"/>
                    <a:pt x="20577" y="37"/>
                    <a:pt x="25579" y="37"/>
                  </a:cubicBezTo>
                  <a:lnTo>
                    <a:pt x="25579" y="37"/>
                  </a:lnTo>
                  <a:cubicBezTo>
                    <a:pt x="25777" y="37"/>
                    <a:pt x="25974" y="37"/>
                    <a:pt x="26159" y="49"/>
                  </a:cubicBezTo>
                  <a:lnTo>
                    <a:pt x="26159" y="49"/>
                  </a:lnTo>
                  <a:cubicBezTo>
                    <a:pt x="30286" y="185"/>
                    <a:pt x="33564" y="1700"/>
                    <a:pt x="35782" y="2957"/>
                  </a:cubicBezTo>
                  <a:lnTo>
                    <a:pt x="35782" y="2957"/>
                  </a:lnTo>
                  <a:lnTo>
                    <a:pt x="35782" y="2908"/>
                  </a:lnTo>
                  <a:cubicBezTo>
                    <a:pt x="33551" y="1651"/>
                    <a:pt x="30286" y="148"/>
                    <a:pt x="26171" y="12"/>
                  </a:cubicBezTo>
                  <a:lnTo>
                    <a:pt x="26171" y="12"/>
                  </a:lnTo>
                  <a:cubicBezTo>
                    <a:pt x="25961" y="0"/>
                    <a:pt x="25752" y="0"/>
                    <a:pt x="25542" y="0"/>
                  </a:cubicBezTo>
                  <a:lnTo>
                    <a:pt x="25542" y="0"/>
                  </a:lnTo>
                  <a:cubicBezTo>
                    <a:pt x="22918" y="0"/>
                    <a:pt x="20207" y="567"/>
                    <a:pt x="17497" y="16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9"/>
            <p:cNvSpPr/>
            <p:nvPr/>
          </p:nvSpPr>
          <p:spPr>
            <a:xfrm>
              <a:off x="2014000" y="4167400"/>
              <a:ext cx="2400225" cy="663225"/>
            </a:xfrm>
            <a:custGeom>
              <a:rect b="b" l="l" r="r" t="t"/>
              <a:pathLst>
                <a:path extrusionOk="0" h="26529" w="96009">
                  <a:moveTo>
                    <a:pt x="49594" y="1073"/>
                  </a:moveTo>
                  <a:cubicBezTo>
                    <a:pt x="48509" y="1258"/>
                    <a:pt x="47437" y="1529"/>
                    <a:pt x="46415" y="1886"/>
                  </a:cubicBezTo>
                  <a:lnTo>
                    <a:pt x="46415" y="1886"/>
                  </a:lnTo>
                  <a:cubicBezTo>
                    <a:pt x="41117" y="3697"/>
                    <a:pt x="37396" y="7258"/>
                    <a:pt x="33798" y="10696"/>
                  </a:cubicBezTo>
                  <a:lnTo>
                    <a:pt x="33798" y="10696"/>
                  </a:lnTo>
                  <a:cubicBezTo>
                    <a:pt x="33354" y="11115"/>
                    <a:pt x="32898" y="11558"/>
                    <a:pt x="32442" y="11977"/>
                  </a:cubicBezTo>
                  <a:lnTo>
                    <a:pt x="32442" y="11977"/>
                  </a:lnTo>
                  <a:cubicBezTo>
                    <a:pt x="30964" y="13382"/>
                    <a:pt x="29645" y="14478"/>
                    <a:pt x="28290" y="15427"/>
                  </a:cubicBezTo>
                  <a:lnTo>
                    <a:pt x="28290" y="15427"/>
                  </a:lnTo>
                  <a:cubicBezTo>
                    <a:pt x="25210" y="17620"/>
                    <a:pt x="21834" y="19136"/>
                    <a:pt x="18248" y="19937"/>
                  </a:cubicBezTo>
                  <a:lnTo>
                    <a:pt x="18248" y="19937"/>
                  </a:lnTo>
                  <a:cubicBezTo>
                    <a:pt x="11644" y="21403"/>
                    <a:pt x="4855" y="20430"/>
                    <a:pt x="320" y="19567"/>
                  </a:cubicBezTo>
                  <a:lnTo>
                    <a:pt x="320" y="19567"/>
                  </a:lnTo>
                  <a:cubicBezTo>
                    <a:pt x="210" y="19555"/>
                    <a:pt x="99" y="19530"/>
                    <a:pt x="0" y="19506"/>
                  </a:cubicBezTo>
                  <a:lnTo>
                    <a:pt x="0" y="19506"/>
                  </a:lnTo>
                  <a:lnTo>
                    <a:pt x="0" y="19555"/>
                  </a:lnTo>
                  <a:cubicBezTo>
                    <a:pt x="99" y="19567"/>
                    <a:pt x="197" y="19592"/>
                    <a:pt x="296" y="19604"/>
                  </a:cubicBezTo>
                  <a:lnTo>
                    <a:pt x="296" y="19604"/>
                  </a:lnTo>
                  <a:cubicBezTo>
                    <a:pt x="3647" y="20245"/>
                    <a:pt x="6592" y="20602"/>
                    <a:pt x="9290" y="20713"/>
                  </a:cubicBezTo>
                  <a:lnTo>
                    <a:pt x="9290" y="20713"/>
                  </a:lnTo>
                  <a:cubicBezTo>
                    <a:pt x="12556" y="20836"/>
                    <a:pt x="15488" y="20590"/>
                    <a:pt x="18273" y="19974"/>
                  </a:cubicBezTo>
                  <a:lnTo>
                    <a:pt x="18273" y="19974"/>
                  </a:lnTo>
                  <a:cubicBezTo>
                    <a:pt x="21858" y="19173"/>
                    <a:pt x="25259" y="17657"/>
                    <a:pt x="28339" y="15464"/>
                  </a:cubicBezTo>
                  <a:lnTo>
                    <a:pt x="28339" y="15464"/>
                  </a:lnTo>
                  <a:cubicBezTo>
                    <a:pt x="29695" y="14503"/>
                    <a:pt x="31013" y="13406"/>
                    <a:pt x="32504" y="12002"/>
                  </a:cubicBezTo>
                  <a:lnTo>
                    <a:pt x="32504" y="12002"/>
                  </a:lnTo>
                  <a:cubicBezTo>
                    <a:pt x="32948" y="11571"/>
                    <a:pt x="33403" y="11139"/>
                    <a:pt x="33847" y="10720"/>
                  </a:cubicBezTo>
                  <a:lnTo>
                    <a:pt x="33847" y="10720"/>
                  </a:lnTo>
                  <a:cubicBezTo>
                    <a:pt x="37445" y="7283"/>
                    <a:pt x="41166" y="3734"/>
                    <a:pt x="46452" y="1923"/>
                  </a:cubicBezTo>
                  <a:lnTo>
                    <a:pt x="46452" y="1923"/>
                  </a:lnTo>
                  <a:cubicBezTo>
                    <a:pt x="47462" y="1578"/>
                    <a:pt x="48534" y="1307"/>
                    <a:pt x="49606" y="1110"/>
                  </a:cubicBezTo>
                  <a:lnTo>
                    <a:pt x="49606" y="1110"/>
                  </a:lnTo>
                  <a:cubicBezTo>
                    <a:pt x="55853" y="1"/>
                    <a:pt x="62605" y="1282"/>
                    <a:pt x="70232" y="5028"/>
                  </a:cubicBezTo>
                  <a:lnTo>
                    <a:pt x="70232" y="5028"/>
                  </a:lnTo>
                  <a:cubicBezTo>
                    <a:pt x="76590" y="8145"/>
                    <a:pt x="82245" y="12285"/>
                    <a:pt x="86595" y="16992"/>
                  </a:cubicBezTo>
                  <a:lnTo>
                    <a:pt x="86595" y="16992"/>
                  </a:lnTo>
                  <a:cubicBezTo>
                    <a:pt x="87716" y="18212"/>
                    <a:pt x="88788" y="19469"/>
                    <a:pt x="89885" y="20762"/>
                  </a:cubicBezTo>
                  <a:lnTo>
                    <a:pt x="89885" y="20762"/>
                  </a:lnTo>
                  <a:cubicBezTo>
                    <a:pt x="91597" y="22795"/>
                    <a:pt x="93470" y="24841"/>
                    <a:pt x="95922" y="26529"/>
                  </a:cubicBezTo>
                  <a:lnTo>
                    <a:pt x="95922" y="26529"/>
                  </a:lnTo>
                  <a:lnTo>
                    <a:pt x="96008" y="26529"/>
                  </a:lnTo>
                  <a:cubicBezTo>
                    <a:pt x="93544" y="24841"/>
                    <a:pt x="91659" y="22783"/>
                    <a:pt x="89934" y="20750"/>
                  </a:cubicBezTo>
                  <a:lnTo>
                    <a:pt x="89934" y="20750"/>
                  </a:lnTo>
                  <a:cubicBezTo>
                    <a:pt x="88850" y="19456"/>
                    <a:pt x="87778" y="18187"/>
                    <a:pt x="86656" y="16967"/>
                  </a:cubicBezTo>
                  <a:lnTo>
                    <a:pt x="86656" y="16967"/>
                  </a:lnTo>
                  <a:cubicBezTo>
                    <a:pt x="82307" y="12261"/>
                    <a:pt x="76639" y="8108"/>
                    <a:pt x="70269" y="4991"/>
                  </a:cubicBezTo>
                  <a:lnTo>
                    <a:pt x="70269" y="4991"/>
                  </a:lnTo>
                  <a:cubicBezTo>
                    <a:pt x="66807" y="3291"/>
                    <a:pt x="63603" y="2132"/>
                    <a:pt x="60461" y="1430"/>
                  </a:cubicBezTo>
                  <a:lnTo>
                    <a:pt x="60461" y="1430"/>
                  </a:lnTo>
                  <a:cubicBezTo>
                    <a:pt x="58243" y="937"/>
                    <a:pt x="56087" y="691"/>
                    <a:pt x="53980" y="691"/>
                  </a:cubicBezTo>
                  <a:lnTo>
                    <a:pt x="53980" y="691"/>
                  </a:lnTo>
                  <a:cubicBezTo>
                    <a:pt x="52477" y="691"/>
                    <a:pt x="51011" y="814"/>
                    <a:pt x="49594" y="107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9"/>
            <p:cNvSpPr/>
            <p:nvPr/>
          </p:nvSpPr>
          <p:spPr>
            <a:xfrm>
              <a:off x="4979125" y="4425550"/>
              <a:ext cx="885325" cy="405075"/>
            </a:xfrm>
            <a:custGeom>
              <a:rect b="b" l="l" r="r" t="t"/>
              <a:pathLst>
                <a:path extrusionOk="0" h="16203" w="35413">
                  <a:moveTo>
                    <a:pt x="18298" y="1762"/>
                  </a:moveTo>
                  <a:cubicBezTo>
                    <a:pt x="15624" y="2871"/>
                    <a:pt x="13049" y="4460"/>
                    <a:pt x="10856" y="6358"/>
                  </a:cubicBezTo>
                  <a:lnTo>
                    <a:pt x="10856" y="6358"/>
                  </a:lnTo>
                  <a:cubicBezTo>
                    <a:pt x="9402" y="7602"/>
                    <a:pt x="8084" y="8933"/>
                    <a:pt x="6815" y="10227"/>
                  </a:cubicBezTo>
                  <a:lnTo>
                    <a:pt x="6815" y="10227"/>
                  </a:lnTo>
                  <a:cubicBezTo>
                    <a:pt x="4782" y="12285"/>
                    <a:pt x="2675" y="14416"/>
                    <a:pt x="1" y="16203"/>
                  </a:cubicBezTo>
                  <a:lnTo>
                    <a:pt x="1" y="16203"/>
                  </a:lnTo>
                  <a:lnTo>
                    <a:pt x="87" y="16203"/>
                  </a:lnTo>
                  <a:cubicBezTo>
                    <a:pt x="2749" y="14416"/>
                    <a:pt x="4843" y="12297"/>
                    <a:pt x="6876" y="10251"/>
                  </a:cubicBezTo>
                  <a:lnTo>
                    <a:pt x="6876" y="10251"/>
                  </a:lnTo>
                  <a:cubicBezTo>
                    <a:pt x="8145" y="8958"/>
                    <a:pt x="9451" y="7627"/>
                    <a:pt x="10905" y="6383"/>
                  </a:cubicBezTo>
                  <a:lnTo>
                    <a:pt x="10905" y="6383"/>
                  </a:lnTo>
                  <a:cubicBezTo>
                    <a:pt x="15538" y="2378"/>
                    <a:pt x="21415" y="49"/>
                    <a:pt x="26788" y="49"/>
                  </a:cubicBezTo>
                  <a:lnTo>
                    <a:pt x="26788" y="49"/>
                  </a:lnTo>
                  <a:cubicBezTo>
                    <a:pt x="27083" y="49"/>
                    <a:pt x="27379" y="49"/>
                    <a:pt x="27675" y="74"/>
                  </a:cubicBezTo>
                  <a:lnTo>
                    <a:pt x="27675" y="74"/>
                  </a:lnTo>
                  <a:cubicBezTo>
                    <a:pt x="30299" y="197"/>
                    <a:pt x="32813" y="838"/>
                    <a:pt x="35413" y="2058"/>
                  </a:cubicBezTo>
                  <a:lnTo>
                    <a:pt x="35413" y="2058"/>
                  </a:lnTo>
                  <a:lnTo>
                    <a:pt x="35413" y="2008"/>
                  </a:lnTo>
                  <a:cubicBezTo>
                    <a:pt x="32813" y="801"/>
                    <a:pt x="30299" y="160"/>
                    <a:pt x="27687" y="25"/>
                  </a:cubicBezTo>
                  <a:lnTo>
                    <a:pt x="27687" y="25"/>
                  </a:lnTo>
                  <a:cubicBezTo>
                    <a:pt x="27367" y="12"/>
                    <a:pt x="27059" y="0"/>
                    <a:pt x="26738" y="0"/>
                  </a:cubicBezTo>
                  <a:lnTo>
                    <a:pt x="26738" y="0"/>
                  </a:lnTo>
                  <a:cubicBezTo>
                    <a:pt x="23978" y="0"/>
                    <a:pt x="21144" y="592"/>
                    <a:pt x="18298" y="176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9"/>
            <p:cNvSpPr/>
            <p:nvPr/>
          </p:nvSpPr>
          <p:spPr>
            <a:xfrm>
              <a:off x="2014000" y="4149225"/>
              <a:ext cx="2356800" cy="681400"/>
            </a:xfrm>
            <a:custGeom>
              <a:rect b="b" l="l" r="r" t="t"/>
              <a:pathLst>
                <a:path extrusionOk="0" h="27256" w="94272">
                  <a:moveTo>
                    <a:pt x="49286" y="888"/>
                  </a:moveTo>
                  <a:cubicBezTo>
                    <a:pt x="48177" y="1048"/>
                    <a:pt x="47080" y="1295"/>
                    <a:pt x="46021" y="1615"/>
                  </a:cubicBezTo>
                  <a:lnTo>
                    <a:pt x="46021" y="1615"/>
                  </a:lnTo>
                  <a:cubicBezTo>
                    <a:pt x="40451" y="3352"/>
                    <a:pt x="36496" y="6975"/>
                    <a:pt x="32652" y="10486"/>
                  </a:cubicBezTo>
                  <a:lnTo>
                    <a:pt x="32652" y="10486"/>
                  </a:lnTo>
                  <a:cubicBezTo>
                    <a:pt x="32258" y="10844"/>
                    <a:pt x="31863" y="11213"/>
                    <a:pt x="31469" y="11571"/>
                  </a:cubicBezTo>
                  <a:lnTo>
                    <a:pt x="31469" y="11571"/>
                  </a:lnTo>
                  <a:cubicBezTo>
                    <a:pt x="29916" y="12963"/>
                    <a:pt x="28549" y="14060"/>
                    <a:pt x="27181" y="15008"/>
                  </a:cubicBezTo>
                  <a:lnTo>
                    <a:pt x="27181" y="15008"/>
                  </a:lnTo>
                  <a:cubicBezTo>
                    <a:pt x="23978" y="17214"/>
                    <a:pt x="20528" y="18705"/>
                    <a:pt x="16917" y="19444"/>
                  </a:cubicBezTo>
                  <a:lnTo>
                    <a:pt x="16917" y="19444"/>
                  </a:lnTo>
                  <a:cubicBezTo>
                    <a:pt x="10868" y="20688"/>
                    <a:pt x="4818" y="19875"/>
                    <a:pt x="0" y="18889"/>
                  </a:cubicBezTo>
                  <a:lnTo>
                    <a:pt x="0" y="18889"/>
                  </a:lnTo>
                  <a:lnTo>
                    <a:pt x="0" y="18926"/>
                  </a:lnTo>
                  <a:cubicBezTo>
                    <a:pt x="4818" y="19912"/>
                    <a:pt x="10868" y="20725"/>
                    <a:pt x="16930" y="19493"/>
                  </a:cubicBezTo>
                  <a:lnTo>
                    <a:pt x="16930" y="19493"/>
                  </a:lnTo>
                  <a:cubicBezTo>
                    <a:pt x="20565" y="18742"/>
                    <a:pt x="24027" y="17251"/>
                    <a:pt x="27230" y="15045"/>
                  </a:cubicBezTo>
                  <a:lnTo>
                    <a:pt x="27230" y="15045"/>
                  </a:lnTo>
                  <a:cubicBezTo>
                    <a:pt x="28598" y="14084"/>
                    <a:pt x="29966" y="13000"/>
                    <a:pt x="31518" y="11595"/>
                  </a:cubicBezTo>
                  <a:lnTo>
                    <a:pt x="31518" y="11595"/>
                  </a:lnTo>
                  <a:cubicBezTo>
                    <a:pt x="31913" y="11226"/>
                    <a:pt x="32307" y="10868"/>
                    <a:pt x="32713" y="10499"/>
                  </a:cubicBezTo>
                  <a:lnTo>
                    <a:pt x="32713" y="10499"/>
                  </a:lnTo>
                  <a:cubicBezTo>
                    <a:pt x="36533" y="6999"/>
                    <a:pt x="40501" y="3377"/>
                    <a:pt x="46045" y="1652"/>
                  </a:cubicBezTo>
                  <a:lnTo>
                    <a:pt x="46045" y="1652"/>
                  </a:lnTo>
                  <a:cubicBezTo>
                    <a:pt x="47105" y="1331"/>
                    <a:pt x="48189" y="1085"/>
                    <a:pt x="49298" y="925"/>
                  </a:cubicBezTo>
                  <a:lnTo>
                    <a:pt x="49298" y="925"/>
                  </a:lnTo>
                  <a:cubicBezTo>
                    <a:pt x="55607" y="1"/>
                    <a:pt x="62334" y="1541"/>
                    <a:pt x="69862" y="5644"/>
                  </a:cubicBezTo>
                  <a:lnTo>
                    <a:pt x="69862" y="5644"/>
                  </a:lnTo>
                  <a:cubicBezTo>
                    <a:pt x="76011" y="8995"/>
                    <a:pt x="81482" y="13271"/>
                    <a:pt x="85683" y="17978"/>
                  </a:cubicBezTo>
                  <a:lnTo>
                    <a:pt x="85683" y="17978"/>
                  </a:lnTo>
                  <a:cubicBezTo>
                    <a:pt x="86730" y="19161"/>
                    <a:pt x="87716" y="20356"/>
                    <a:pt x="88874" y="21797"/>
                  </a:cubicBezTo>
                  <a:lnTo>
                    <a:pt x="88874" y="21797"/>
                  </a:lnTo>
                  <a:cubicBezTo>
                    <a:pt x="90476" y="23756"/>
                    <a:pt x="92115" y="25654"/>
                    <a:pt x="94185" y="27256"/>
                  </a:cubicBezTo>
                  <a:lnTo>
                    <a:pt x="94185" y="27256"/>
                  </a:lnTo>
                  <a:lnTo>
                    <a:pt x="94271" y="27256"/>
                  </a:lnTo>
                  <a:cubicBezTo>
                    <a:pt x="92189" y="25654"/>
                    <a:pt x="90538" y="23744"/>
                    <a:pt x="88924" y="21773"/>
                  </a:cubicBezTo>
                  <a:lnTo>
                    <a:pt x="88924" y="21773"/>
                  </a:lnTo>
                  <a:cubicBezTo>
                    <a:pt x="87765" y="20343"/>
                    <a:pt x="86780" y="19148"/>
                    <a:pt x="85732" y="17965"/>
                  </a:cubicBezTo>
                  <a:lnTo>
                    <a:pt x="85732" y="17965"/>
                  </a:lnTo>
                  <a:cubicBezTo>
                    <a:pt x="81543" y="13246"/>
                    <a:pt x="76060" y="8971"/>
                    <a:pt x="69899" y="5619"/>
                  </a:cubicBezTo>
                  <a:lnTo>
                    <a:pt x="69899" y="5619"/>
                  </a:lnTo>
                  <a:cubicBezTo>
                    <a:pt x="63776" y="2268"/>
                    <a:pt x="58182" y="617"/>
                    <a:pt x="52896" y="617"/>
                  </a:cubicBezTo>
                  <a:lnTo>
                    <a:pt x="52896" y="617"/>
                  </a:lnTo>
                  <a:cubicBezTo>
                    <a:pt x="51676" y="617"/>
                    <a:pt x="50469" y="715"/>
                    <a:pt x="49286" y="88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9"/>
            <p:cNvSpPr/>
            <p:nvPr/>
          </p:nvSpPr>
          <p:spPr>
            <a:xfrm>
              <a:off x="4988075" y="4390725"/>
              <a:ext cx="876375" cy="439900"/>
            </a:xfrm>
            <a:custGeom>
              <a:rect b="b" l="l" r="r" t="t"/>
              <a:pathLst>
                <a:path extrusionOk="0" h="17596" w="35055">
                  <a:moveTo>
                    <a:pt x="19111" y="2132"/>
                  </a:moveTo>
                  <a:cubicBezTo>
                    <a:pt x="16240" y="3315"/>
                    <a:pt x="13492" y="5028"/>
                    <a:pt x="11163" y="7073"/>
                  </a:cubicBezTo>
                  <a:lnTo>
                    <a:pt x="11163" y="7073"/>
                  </a:lnTo>
                  <a:cubicBezTo>
                    <a:pt x="9599" y="8453"/>
                    <a:pt x="8206" y="9919"/>
                    <a:pt x="6851" y="11336"/>
                  </a:cubicBezTo>
                  <a:lnTo>
                    <a:pt x="6851" y="11336"/>
                  </a:lnTo>
                  <a:cubicBezTo>
                    <a:pt x="4793" y="13493"/>
                    <a:pt x="2674" y="15698"/>
                    <a:pt x="0" y="17596"/>
                  </a:cubicBezTo>
                  <a:lnTo>
                    <a:pt x="0" y="17596"/>
                  </a:lnTo>
                  <a:lnTo>
                    <a:pt x="86" y="17596"/>
                  </a:lnTo>
                  <a:cubicBezTo>
                    <a:pt x="2748" y="15711"/>
                    <a:pt x="4855" y="13505"/>
                    <a:pt x="6900" y="11361"/>
                  </a:cubicBezTo>
                  <a:lnTo>
                    <a:pt x="6900" y="11361"/>
                  </a:lnTo>
                  <a:cubicBezTo>
                    <a:pt x="8256" y="9944"/>
                    <a:pt x="9660" y="8478"/>
                    <a:pt x="11213" y="7098"/>
                  </a:cubicBezTo>
                  <a:lnTo>
                    <a:pt x="11213" y="7098"/>
                  </a:lnTo>
                  <a:cubicBezTo>
                    <a:pt x="16412" y="2514"/>
                    <a:pt x="23140" y="1"/>
                    <a:pt x="29202" y="370"/>
                  </a:cubicBezTo>
                  <a:lnTo>
                    <a:pt x="29202" y="370"/>
                  </a:lnTo>
                  <a:cubicBezTo>
                    <a:pt x="31198" y="494"/>
                    <a:pt x="33120" y="900"/>
                    <a:pt x="35055" y="1603"/>
                  </a:cubicBezTo>
                  <a:lnTo>
                    <a:pt x="35055" y="1603"/>
                  </a:lnTo>
                  <a:lnTo>
                    <a:pt x="35055" y="1566"/>
                  </a:lnTo>
                  <a:cubicBezTo>
                    <a:pt x="33132" y="863"/>
                    <a:pt x="31173" y="457"/>
                    <a:pt x="29214" y="333"/>
                  </a:cubicBezTo>
                  <a:lnTo>
                    <a:pt x="29214" y="333"/>
                  </a:lnTo>
                  <a:cubicBezTo>
                    <a:pt x="28795" y="309"/>
                    <a:pt x="28376" y="296"/>
                    <a:pt x="27957" y="296"/>
                  </a:cubicBezTo>
                  <a:lnTo>
                    <a:pt x="27957" y="296"/>
                  </a:lnTo>
                  <a:cubicBezTo>
                    <a:pt x="25050" y="296"/>
                    <a:pt x="22080" y="913"/>
                    <a:pt x="19111" y="213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9"/>
            <p:cNvSpPr/>
            <p:nvPr/>
          </p:nvSpPr>
          <p:spPr>
            <a:xfrm>
              <a:off x="2014000" y="4130450"/>
              <a:ext cx="2315525" cy="700175"/>
            </a:xfrm>
            <a:custGeom>
              <a:rect b="b" l="l" r="r" t="t"/>
              <a:pathLst>
                <a:path extrusionOk="0" h="28007" w="92621">
                  <a:moveTo>
                    <a:pt x="48978" y="727"/>
                  </a:moveTo>
                  <a:cubicBezTo>
                    <a:pt x="47844" y="850"/>
                    <a:pt x="46711" y="1072"/>
                    <a:pt x="45626" y="1380"/>
                  </a:cubicBezTo>
                  <a:lnTo>
                    <a:pt x="45626" y="1380"/>
                  </a:lnTo>
                  <a:cubicBezTo>
                    <a:pt x="39798" y="3019"/>
                    <a:pt x="35584" y="6715"/>
                    <a:pt x="31506" y="10276"/>
                  </a:cubicBezTo>
                  <a:lnTo>
                    <a:pt x="31506" y="10276"/>
                  </a:lnTo>
                  <a:cubicBezTo>
                    <a:pt x="31161" y="10584"/>
                    <a:pt x="30828" y="10880"/>
                    <a:pt x="30483" y="11176"/>
                  </a:cubicBezTo>
                  <a:lnTo>
                    <a:pt x="30483" y="11176"/>
                  </a:lnTo>
                  <a:cubicBezTo>
                    <a:pt x="28869" y="12580"/>
                    <a:pt x="27464" y="13677"/>
                    <a:pt x="26060" y="14613"/>
                  </a:cubicBezTo>
                  <a:lnTo>
                    <a:pt x="26060" y="14613"/>
                  </a:lnTo>
                  <a:cubicBezTo>
                    <a:pt x="22758" y="16831"/>
                    <a:pt x="19221" y="18297"/>
                    <a:pt x="15574" y="18987"/>
                  </a:cubicBezTo>
                  <a:lnTo>
                    <a:pt x="15574" y="18987"/>
                  </a:lnTo>
                  <a:cubicBezTo>
                    <a:pt x="10091" y="20010"/>
                    <a:pt x="4596" y="19320"/>
                    <a:pt x="0" y="18347"/>
                  </a:cubicBezTo>
                  <a:lnTo>
                    <a:pt x="0" y="18347"/>
                  </a:lnTo>
                  <a:lnTo>
                    <a:pt x="0" y="18384"/>
                  </a:lnTo>
                  <a:cubicBezTo>
                    <a:pt x="4596" y="19357"/>
                    <a:pt x="10104" y="20047"/>
                    <a:pt x="15599" y="19024"/>
                  </a:cubicBezTo>
                  <a:lnTo>
                    <a:pt x="15599" y="19024"/>
                  </a:lnTo>
                  <a:cubicBezTo>
                    <a:pt x="19258" y="18334"/>
                    <a:pt x="22795" y="16868"/>
                    <a:pt x="26109" y="14638"/>
                  </a:cubicBezTo>
                  <a:lnTo>
                    <a:pt x="26109" y="14638"/>
                  </a:lnTo>
                  <a:cubicBezTo>
                    <a:pt x="27514" y="13702"/>
                    <a:pt x="28918" y="12605"/>
                    <a:pt x="30533" y="11200"/>
                  </a:cubicBezTo>
                  <a:lnTo>
                    <a:pt x="30533" y="11200"/>
                  </a:lnTo>
                  <a:cubicBezTo>
                    <a:pt x="30878" y="10905"/>
                    <a:pt x="31223" y="10609"/>
                    <a:pt x="31555" y="10301"/>
                  </a:cubicBezTo>
                  <a:lnTo>
                    <a:pt x="31555" y="10301"/>
                  </a:lnTo>
                  <a:cubicBezTo>
                    <a:pt x="35634" y="6740"/>
                    <a:pt x="39835" y="3056"/>
                    <a:pt x="45651" y="1417"/>
                  </a:cubicBezTo>
                  <a:lnTo>
                    <a:pt x="45651" y="1417"/>
                  </a:lnTo>
                  <a:cubicBezTo>
                    <a:pt x="46735" y="1121"/>
                    <a:pt x="47856" y="900"/>
                    <a:pt x="48990" y="764"/>
                  </a:cubicBezTo>
                  <a:lnTo>
                    <a:pt x="48990" y="764"/>
                  </a:lnTo>
                  <a:cubicBezTo>
                    <a:pt x="55385" y="0"/>
                    <a:pt x="62088" y="1811"/>
                    <a:pt x="69493" y="6284"/>
                  </a:cubicBezTo>
                  <a:lnTo>
                    <a:pt x="69493" y="6284"/>
                  </a:lnTo>
                  <a:cubicBezTo>
                    <a:pt x="75432" y="9882"/>
                    <a:pt x="80718" y="14268"/>
                    <a:pt x="84759" y="19000"/>
                  </a:cubicBezTo>
                  <a:lnTo>
                    <a:pt x="84759" y="19000"/>
                  </a:lnTo>
                  <a:cubicBezTo>
                    <a:pt x="85905" y="20343"/>
                    <a:pt x="86977" y="21698"/>
                    <a:pt x="87864" y="22844"/>
                  </a:cubicBezTo>
                  <a:lnTo>
                    <a:pt x="87864" y="22844"/>
                  </a:lnTo>
                  <a:cubicBezTo>
                    <a:pt x="89343" y="24742"/>
                    <a:pt x="90784" y="26504"/>
                    <a:pt x="92534" y="28007"/>
                  </a:cubicBezTo>
                  <a:lnTo>
                    <a:pt x="92534" y="28007"/>
                  </a:lnTo>
                  <a:lnTo>
                    <a:pt x="92620" y="28007"/>
                  </a:lnTo>
                  <a:cubicBezTo>
                    <a:pt x="90858" y="26491"/>
                    <a:pt x="89404" y="24729"/>
                    <a:pt x="87913" y="22832"/>
                  </a:cubicBezTo>
                  <a:lnTo>
                    <a:pt x="87913" y="22832"/>
                  </a:lnTo>
                  <a:cubicBezTo>
                    <a:pt x="87026" y="21674"/>
                    <a:pt x="85966" y="20330"/>
                    <a:pt x="84821" y="18975"/>
                  </a:cubicBezTo>
                  <a:lnTo>
                    <a:pt x="84821" y="18975"/>
                  </a:lnTo>
                  <a:cubicBezTo>
                    <a:pt x="80767" y="14244"/>
                    <a:pt x="75481" y="9845"/>
                    <a:pt x="69542" y="6259"/>
                  </a:cubicBezTo>
                  <a:lnTo>
                    <a:pt x="69542" y="6259"/>
                  </a:lnTo>
                  <a:cubicBezTo>
                    <a:pt x="66191" y="4239"/>
                    <a:pt x="63086" y="2797"/>
                    <a:pt x="60055" y="1861"/>
                  </a:cubicBezTo>
                  <a:lnTo>
                    <a:pt x="60055" y="1861"/>
                  </a:lnTo>
                  <a:cubicBezTo>
                    <a:pt x="57270" y="986"/>
                    <a:pt x="54510" y="555"/>
                    <a:pt x="51824" y="555"/>
                  </a:cubicBezTo>
                  <a:lnTo>
                    <a:pt x="51824" y="555"/>
                  </a:lnTo>
                  <a:cubicBezTo>
                    <a:pt x="50875" y="555"/>
                    <a:pt x="49914" y="616"/>
                    <a:pt x="48978" y="72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9"/>
            <p:cNvSpPr/>
            <p:nvPr/>
          </p:nvSpPr>
          <p:spPr>
            <a:xfrm>
              <a:off x="4996075" y="4361150"/>
              <a:ext cx="868375" cy="469475"/>
            </a:xfrm>
            <a:custGeom>
              <a:rect b="b" l="l" r="r" t="t"/>
              <a:pathLst>
                <a:path extrusionOk="0" h="18779" w="34735">
                  <a:moveTo>
                    <a:pt x="19961" y="2280"/>
                  </a:moveTo>
                  <a:cubicBezTo>
                    <a:pt x="16881" y="3549"/>
                    <a:pt x="13961" y="5385"/>
                    <a:pt x="11509" y="7591"/>
                  </a:cubicBezTo>
                  <a:lnTo>
                    <a:pt x="11509" y="7591"/>
                  </a:lnTo>
                  <a:cubicBezTo>
                    <a:pt x="9845" y="9082"/>
                    <a:pt x="8354" y="10684"/>
                    <a:pt x="6913" y="12236"/>
                  </a:cubicBezTo>
                  <a:lnTo>
                    <a:pt x="6913" y="12236"/>
                  </a:lnTo>
                  <a:cubicBezTo>
                    <a:pt x="4843" y="14479"/>
                    <a:pt x="2699" y="16783"/>
                    <a:pt x="1" y="18779"/>
                  </a:cubicBezTo>
                  <a:lnTo>
                    <a:pt x="1" y="18779"/>
                  </a:lnTo>
                  <a:lnTo>
                    <a:pt x="87" y="18779"/>
                  </a:lnTo>
                  <a:cubicBezTo>
                    <a:pt x="2773" y="16783"/>
                    <a:pt x="4904" y="14491"/>
                    <a:pt x="6974" y="12261"/>
                  </a:cubicBezTo>
                  <a:lnTo>
                    <a:pt x="6974" y="12261"/>
                  </a:lnTo>
                  <a:cubicBezTo>
                    <a:pt x="8416" y="10708"/>
                    <a:pt x="9895" y="9106"/>
                    <a:pt x="11558" y="7616"/>
                  </a:cubicBezTo>
                  <a:lnTo>
                    <a:pt x="11558" y="7616"/>
                  </a:lnTo>
                  <a:cubicBezTo>
                    <a:pt x="17053" y="2675"/>
                    <a:pt x="24237" y="1"/>
                    <a:pt x="30767" y="469"/>
                  </a:cubicBezTo>
                  <a:lnTo>
                    <a:pt x="30767" y="469"/>
                  </a:lnTo>
                  <a:cubicBezTo>
                    <a:pt x="32098" y="568"/>
                    <a:pt x="33416" y="789"/>
                    <a:pt x="34735" y="1134"/>
                  </a:cubicBezTo>
                  <a:lnTo>
                    <a:pt x="34735" y="1134"/>
                  </a:lnTo>
                  <a:lnTo>
                    <a:pt x="34735" y="1098"/>
                  </a:lnTo>
                  <a:cubicBezTo>
                    <a:pt x="33416" y="753"/>
                    <a:pt x="32098" y="518"/>
                    <a:pt x="30779" y="432"/>
                  </a:cubicBezTo>
                  <a:lnTo>
                    <a:pt x="30779" y="432"/>
                  </a:lnTo>
                  <a:cubicBezTo>
                    <a:pt x="30262" y="395"/>
                    <a:pt x="29744" y="371"/>
                    <a:pt x="29215" y="371"/>
                  </a:cubicBezTo>
                  <a:lnTo>
                    <a:pt x="29215" y="371"/>
                  </a:lnTo>
                  <a:cubicBezTo>
                    <a:pt x="26171" y="371"/>
                    <a:pt x="23066" y="1011"/>
                    <a:pt x="19961" y="228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9"/>
            <p:cNvSpPr/>
            <p:nvPr/>
          </p:nvSpPr>
          <p:spPr>
            <a:xfrm>
              <a:off x="2014000" y="4111650"/>
              <a:ext cx="2275775" cy="718975"/>
            </a:xfrm>
            <a:custGeom>
              <a:rect b="b" l="l" r="r" t="t"/>
              <a:pathLst>
                <a:path extrusionOk="0" h="28759" w="91031">
                  <a:moveTo>
                    <a:pt x="48670" y="567"/>
                  </a:moveTo>
                  <a:cubicBezTo>
                    <a:pt x="47511" y="666"/>
                    <a:pt x="46353" y="863"/>
                    <a:pt x="45220" y="1146"/>
                  </a:cubicBezTo>
                  <a:lnTo>
                    <a:pt x="45220" y="1146"/>
                  </a:lnTo>
                  <a:cubicBezTo>
                    <a:pt x="39133" y="2687"/>
                    <a:pt x="34673" y="6445"/>
                    <a:pt x="30360" y="10079"/>
                  </a:cubicBezTo>
                  <a:lnTo>
                    <a:pt x="30360" y="10079"/>
                  </a:lnTo>
                  <a:cubicBezTo>
                    <a:pt x="30064" y="10314"/>
                    <a:pt x="29781" y="10560"/>
                    <a:pt x="29498" y="10794"/>
                  </a:cubicBezTo>
                  <a:lnTo>
                    <a:pt x="29498" y="10794"/>
                  </a:lnTo>
                  <a:cubicBezTo>
                    <a:pt x="27822" y="12199"/>
                    <a:pt x="26380" y="13283"/>
                    <a:pt x="24951" y="14219"/>
                  </a:cubicBezTo>
                  <a:lnTo>
                    <a:pt x="24951" y="14219"/>
                  </a:lnTo>
                  <a:cubicBezTo>
                    <a:pt x="21476" y="16474"/>
                    <a:pt x="17977" y="17879"/>
                    <a:pt x="14244" y="18520"/>
                  </a:cubicBezTo>
                  <a:lnTo>
                    <a:pt x="14244" y="18520"/>
                  </a:lnTo>
                  <a:cubicBezTo>
                    <a:pt x="9278" y="19370"/>
                    <a:pt x="4313" y="18778"/>
                    <a:pt x="0" y="17854"/>
                  </a:cubicBezTo>
                  <a:lnTo>
                    <a:pt x="0" y="17854"/>
                  </a:lnTo>
                  <a:lnTo>
                    <a:pt x="0" y="17891"/>
                  </a:lnTo>
                  <a:cubicBezTo>
                    <a:pt x="1737" y="18273"/>
                    <a:pt x="3352" y="18544"/>
                    <a:pt x="4892" y="18717"/>
                  </a:cubicBezTo>
                  <a:lnTo>
                    <a:pt x="4892" y="18717"/>
                  </a:lnTo>
                  <a:cubicBezTo>
                    <a:pt x="8280" y="19111"/>
                    <a:pt x="11336" y="19062"/>
                    <a:pt x="14256" y="18557"/>
                  </a:cubicBezTo>
                  <a:lnTo>
                    <a:pt x="14256" y="18557"/>
                  </a:lnTo>
                  <a:cubicBezTo>
                    <a:pt x="18002" y="17916"/>
                    <a:pt x="21513" y="16511"/>
                    <a:pt x="24988" y="14244"/>
                  </a:cubicBezTo>
                  <a:lnTo>
                    <a:pt x="24988" y="14244"/>
                  </a:lnTo>
                  <a:cubicBezTo>
                    <a:pt x="26429" y="13320"/>
                    <a:pt x="27871" y="12223"/>
                    <a:pt x="29547" y="10819"/>
                  </a:cubicBezTo>
                  <a:lnTo>
                    <a:pt x="29547" y="10819"/>
                  </a:lnTo>
                  <a:cubicBezTo>
                    <a:pt x="29830" y="10585"/>
                    <a:pt x="30126" y="10338"/>
                    <a:pt x="30409" y="10104"/>
                  </a:cubicBezTo>
                  <a:lnTo>
                    <a:pt x="30409" y="10104"/>
                  </a:lnTo>
                  <a:cubicBezTo>
                    <a:pt x="34709" y="6469"/>
                    <a:pt x="39170" y="2724"/>
                    <a:pt x="45244" y="1183"/>
                  </a:cubicBezTo>
                  <a:lnTo>
                    <a:pt x="45244" y="1183"/>
                  </a:lnTo>
                  <a:cubicBezTo>
                    <a:pt x="46366" y="900"/>
                    <a:pt x="47524" y="703"/>
                    <a:pt x="48682" y="604"/>
                  </a:cubicBezTo>
                  <a:lnTo>
                    <a:pt x="48682" y="604"/>
                  </a:lnTo>
                  <a:cubicBezTo>
                    <a:pt x="55262" y="1"/>
                    <a:pt x="61755" y="2009"/>
                    <a:pt x="69135" y="6938"/>
                  </a:cubicBezTo>
                  <a:lnTo>
                    <a:pt x="69135" y="6938"/>
                  </a:lnTo>
                  <a:cubicBezTo>
                    <a:pt x="74840" y="10745"/>
                    <a:pt x="79929" y="15267"/>
                    <a:pt x="83835" y="20023"/>
                  </a:cubicBezTo>
                  <a:lnTo>
                    <a:pt x="83835" y="20023"/>
                  </a:lnTo>
                  <a:cubicBezTo>
                    <a:pt x="84747" y="21132"/>
                    <a:pt x="85708" y="22364"/>
                    <a:pt x="86854" y="23904"/>
                  </a:cubicBezTo>
                  <a:lnTo>
                    <a:pt x="86854" y="23904"/>
                  </a:lnTo>
                  <a:cubicBezTo>
                    <a:pt x="88172" y="25666"/>
                    <a:pt x="89380" y="27243"/>
                    <a:pt x="90907" y="28709"/>
                  </a:cubicBezTo>
                  <a:lnTo>
                    <a:pt x="90907" y="28709"/>
                  </a:lnTo>
                  <a:cubicBezTo>
                    <a:pt x="90920" y="28722"/>
                    <a:pt x="90944" y="28734"/>
                    <a:pt x="90969" y="28759"/>
                  </a:cubicBezTo>
                  <a:lnTo>
                    <a:pt x="90969" y="28759"/>
                  </a:lnTo>
                  <a:lnTo>
                    <a:pt x="91031" y="28759"/>
                  </a:lnTo>
                  <a:cubicBezTo>
                    <a:pt x="89392" y="27206"/>
                    <a:pt x="88110" y="25481"/>
                    <a:pt x="86915" y="23879"/>
                  </a:cubicBezTo>
                  <a:lnTo>
                    <a:pt x="86915" y="23879"/>
                  </a:lnTo>
                  <a:cubicBezTo>
                    <a:pt x="85769" y="22339"/>
                    <a:pt x="84808" y="21107"/>
                    <a:pt x="83896" y="19998"/>
                  </a:cubicBezTo>
                  <a:lnTo>
                    <a:pt x="83896" y="19998"/>
                  </a:lnTo>
                  <a:cubicBezTo>
                    <a:pt x="79991" y="15254"/>
                    <a:pt x="74902" y="10720"/>
                    <a:pt x="69185" y="6913"/>
                  </a:cubicBezTo>
                  <a:lnTo>
                    <a:pt x="69185" y="6913"/>
                  </a:lnTo>
                  <a:cubicBezTo>
                    <a:pt x="65895" y="4720"/>
                    <a:pt x="62852" y="3143"/>
                    <a:pt x="59857" y="2083"/>
                  </a:cubicBezTo>
                  <a:lnTo>
                    <a:pt x="59857" y="2083"/>
                  </a:lnTo>
                  <a:cubicBezTo>
                    <a:pt x="56826" y="999"/>
                    <a:pt x="53808" y="469"/>
                    <a:pt x="50851" y="469"/>
                  </a:cubicBezTo>
                  <a:lnTo>
                    <a:pt x="50851" y="469"/>
                  </a:lnTo>
                  <a:cubicBezTo>
                    <a:pt x="50124" y="469"/>
                    <a:pt x="49397" y="493"/>
                    <a:pt x="48670" y="5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9"/>
            <p:cNvSpPr/>
            <p:nvPr/>
          </p:nvSpPr>
          <p:spPr>
            <a:xfrm>
              <a:off x="5004075" y="4324500"/>
              <a:ext cx="860375" cy="506125"/>
            </a:xfrm>
            <a:custGeom>
              <a:rect b="b" l="l" r="r" t="t"/>
              <a:pathLst>
                <a:path extrusionOk="0" h="20245" w="34415">
                  <a:moveTo>
                    <a:pt x="20812" y="2724"/>
                  </a:moveTo>
                  <a:cubicBezTo>
                    <a:pt x="16672" y="4424"/>
                    <a:pt x="13653" y="6740"/>
                    <a:pt x="11854" y="8392"/>
                  </a:cubicBezTo>
                  <a:lnTo>
                    <a:pt x="11854" y="8392"/>
                  </a:lnTo>
                  <a:cubicBezTo>
                    <a:pt x="10080" y="10006"/>
                    <a:pt x="8515" y="11743"/>
                    <a:pt x="6999" y="13419"/>
                  </a:cubicBezTo>
                  <a:lnTo>
                    <a:pt x="6999" y="13419"/>
                  </a:lnTo>
                  <a:cubicBezTo>
                    <a:pt x="4892" y="15747"/>
                    <a:pt x="2724" y="18150"/>
                    <a:pt x="1" y="20245"/>
                  </a:cubicBezTo>
                  <a:lnTo>
                    <a:pt x="1" y="20245"/>
                  </a:lnTo>
                  <a:lnTo>
                    <a:pt x="87" y="20245"/>
                  </a:lnTo>
                  <a:cubicBezTo>
                    <a:pt x="2798" y="18150"/>
                    <a:pt x="4954" y="15760"/>
                    <a:pt x="7049" y="13443"/>
                  </a:cubicBezTo>
                  <a:lnTo>
                    <a:pt x="7049" y="13443"/>
                  </a:lnTo>
                  <a:cubicBezTo>
                    <a:pt x="8564" y="11768"/>
                    <a:pt x="10141" y="10030"/>
                    <a:pt x="11903" y="8416"/>
                  </a:cubicBezTo>
                  <a:lnTo>
                    <a:pt x="11903" y="8416"/>
                  </a:lnTo>
                  <a:cubicBezTo>
                    <a:pt x="14072" y="6420"/>
                    <a:pt x="21970" y="1"/>
                    <a:pt x="32332" y="851"/>
                  </a:cubicBezTo>
                  <a:lnTo>
                    <a:pt x="32332" y="851"/>
                  </a:lnTo>
                  <a:cubicBezTo>
                    <a:pt x="33022" y="900"/>
                    <a:pt x="33725" y="999"/>
                    <a:pt x="34415" y="1122"/>
                  </a:cubicBezTo>
                  <a:lnTo>
                    <a:pt x="34415" y="1122"/>
                  </a:lnTo>
                  <a:lnTo>
                    <a:pt x="34415" y="1073"/>
                  </a:lnTo>
                  <a:cubicBezTo>
                    <a:pt x="33725" y="949"/>
                    <a:pt x="33035" y="863"/>
                    <a:pt x="32332" y="802"/>
                  </a:cubicBezTo>
                  <a:lnTo>
                    <a:pt x="32332" y="802"/>
                  </a:lnTo>
                  <a:cubicBezTo>
                    <a:pt x="31729" y="752"/>
                    <a:pt x="31112" y="728"/>
                    <a:pt x="30496" y="728"/>
                  </a:cubicBezTo>
                  <a:lnTo>
                    <a:pt x="30496" y="728"/>
                  </a:lnTo>
                  <a:cubicBezTo>
                    <a:pt x="27293" y="728"/>
                    <a:pt x="24052" y="1393"/>
                    <a:pt x="20812" y="272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9"/>
            <p:cNvSpPr/>
            <p:nvPr/>
          </p:nvSpPr>
          <p:spPr>
            <a:xfrm>
              <a:off x="2014000" y="4092850"/>
              <a:ext cx="2237900" cy="737775"/>
            </a:xfrm>
            <a:custGeom>
              <a:rect b="b" l="l" r="r" t="t"/>
              <a:pathLst>
                <a:path extrusionOk="0" h="29511" w="89516">
                  <a:moveTo>
                    <a:pt x="48362" y="395"/>
                  </a:moveTo>
                  <a:cubicBezTo>
                    <a:pt x="47179" y="482"/>
                    <a:pt x="45984" y="642"/>
                    <a:pt x="44825" y="913"/>
                  </a:cubicBezTo>
                  <a:lnTo>
                    <a:pt x="44825" y="913"/>
                  </a:lnTo>
                  <a:cubicBezTo>
                    <a:pt x="41979" y="1553"/>
                    <a:pt x="39194" y="2749"/>
                    <a:pt x="36299" y="4572"/>
                  </a:cubicBezTo>
                  <a:lnTo>
                    <a:pt x="36299" y="4572"/>
                  </a:lnTo>
                  <a:cubicBezTo>
                    <a:pt x="33748" y="6174"/>
                    <a:pt x="31432" y="8047"/>
                    <a:pt x="29202" y="9858"/>
                  </a:cubicBezTo>
                  <a:lnTo>
                    <a:pt x="29202" y="9858"/>
                  </a:lnTo>
                  <a:cubicBezTo>
                    <a:pt x="28968" y="10043"/>
                    <a:pt x="28746" y="10228"/>
                    <a:pt x="28512" y="10413"/>
                  </a:cubicBezTo>
                  <a:lnTo>
                    <a:pt x="28512" y="10413"/>
                  </a:lnTo>
                  <a:cubicBezTo>
                    <a:pt x="26774" y="11817"/>
                    <a:pt x="25296" y="12901"/>
                    <a:pt x="23830" y="13826"/>
                  </a:cubicBezTo>
                  <a:lnTo>
                    <a:pt x="23830" y="13826"/>
                  </a:lnTo>
                  <a:cubicBezTo>
                    <a:pt x="20244" y="16093"/>
                    <a:pt x="16671" y="17473"/>
                    <a:pt x="12913" y="18052"/>
                  </a:cubicBezTo>
                  <a:lnTo>
                    <a:pt x="12913" y="18052"/>
                  </a:lnTo>
                  <a:cubicBezTo>
                    <a:pt x="8428" y="18754"/>
                    <a:pt x="4042" y="18286"/>
                    <a:pt x="0" y="17411"/>
                  </a:cubicBezTo>
                  <a:lnTo>
                    <a:pt x="0" y="17411"/>
                  </a:lnTo>
                  <a:lnTo>
                    <a:pt x="0" y="17448"/>
                  </a:lnTo>
                  <a:cubicBezTo>
                    <a:pt x="4054" y="18323"/>
                    <a:pt x="8440" y="18791"/>
                    <a:pt x="12925" y="18101"/>
                  </a:cubicBezTo>
                  <a:lnTo>
                    <a:pt x="12925" y="18101"/>
                  </a:lnTo>
                  <a:cubicBezTo>
                    <a:pt x="16696" y="17510"/>
                    <a:pt x="20281" y="16130"/>
                    <a:pt x="23879" y="13850"/>
                  </a:cubicBezTo>
                  <a:lnTo>
                    <a:pt x="23879" y="13850"/>
                  </a:lnTo>
                  <a:cubicBezTo>
                    <a:pt x="25333" y="12926"/>
                    <a:pt x="26824" y="11842"/>
                    <a:pt x="28561" y="10437"/>
                  </a:cubicBezTo>
                  <a:lnTo>
                    <a:pt x="28561" y="10437"/>
                  </a:lnTo>
                  <a:cubicBezTo>
                    <a:pt x="28795" y="10252"/>
                    <a:pt x="29017" y="10068"/>
                    <a:pt x="29251" y="9883"/>
                  </a:cubicBezTo>
                  <a:lnTo>
                    <a:pt x="29251" y="9883"/>
                  </a:lnTo>
                  <a:cubicBezTo>
                    <a:pt x="33798" y="6199"/>
                    <a:pt x="38504" y="2379"/>
                    <a:pt x="44850" y="950"/>
                  </a:cubicBezTo>
                  <a:lnTo>
                    <a:pt x="44850" y="950"/>
                  </a:lnTo>
                  <a:cubicBezTo>
                    <a:pt x="45996" y="691"/>
                    <a:pt x="47191" y="518"/>
                    <a:pt x="48374" y="445"/>
                  </a:cubicBezTo>
                  <a:lnTo>
                    <a:pt x="48374" y="445"/>
                  </a:lnTo>
                  <a:cubicBezTo>
                    <a:pt x="55064" y="1"/>
                    <a:pt x="61545" y="2268"/>
                    <a:pt x="68766" y="7579"/>
                  </a:cubicBezTo>
                  <a:lnTo>
                    <a:pt x="68766" y="7579"/>
                  </a:lnTo>
                  <a:cubicBezTo>
                    <a:pt x="74323" y="11669"/>
                    <a:pt x="79091" y="16191"/>
                    <a:pt x="82923" y="21034"/>
                  </a:cubicBezTo>
                  <a:lnTo>
                    <a:pt x="82923" y="21034"/>
                  </a:lnTo>
                  <a:cubicBezTo>
                    <a:pt x="83835" y="22192"/>
                    <a:pt x="84796" y="23473"/>
                    <a:pt x="85843" y="24952"/>
                  </a:cubicBezTo>
                  <a:lnTo>
                    <a:pt x="85843" y="24952"/>
                  </a:lnTo>
                  <a:cubicBezTo>
                    <a:pt x="86952" y="26504"/>
                    <a:pt x="88073" y="28069"/>
                    <a:pt x="89441" y="29511"/>
                  </a:cubicBezTo>
                  <a:lnTo>
                    <a:pt x="89441" y="29511"/>
                  </a:lnTo>
                  <a:lnTo>
                    <a:pt x="89515" y="29511"/>
                  </a:lnTo>
                  <a:cubicBezTo>
                    <a:pt x="88135" y="28069"/>
                    <a:pt x="87014" y="26492"/>
                    <a:pt x="85905" y="24939"/>
                  </a:cubicBezTo>
                  <a:lnTo>
                    <a:pt x="85905" y="24939"/>
                  </a:lnTo>
                  <a:cubicBezTo>
                    <a:pt x="84845" y="23461"/>
                    <a:pt x="83896" y="22179"/>
                    <a:pt x="82972" y="21021"/>
                  </a:cubicBezTo>
                  <a:lnTo>
                    <a:pt x="82972" y="21021"/>
                  </a:lnTo>
                  <a:cubicBezTo>
                    <a:pt x="79140" y="16167"/>
                    <a:pt x="74372" y="11645"/>
                    <a:pt x="68815" y="7554"/>
                  </a:cubicBezTo>
                  <a:lnTo>
                    <a:pt x="68815" y="7554"/>
                  </a:lnTo>
                  <a:cubicBezTo>
                    <a:pt x="65612" y="5201"/>
                    <a:pt x="62617" y="3488"/>
                    <a:pt x="59660" y="2305"/>
                  </a:cubicBezTo>
                  <a:lnTo>
                    <a:pt x="59660" y="2305"/>
                  </a:lnTo>
                  <a:cubicBezTo>
                    <a:pt x="56407" y="999"/>
                    <a:pt x="53130" y="346"/>
                    <a:pt x="49902" y="346"/>
                  </a:cubicBezTo>
                  <a:lnTo>
                    <a:pt x="49902" y="346"/>
                  </a:lnTo>
                  <a:cubicBezTo>
                    <a:pt x="49397" y="346"/>
                    <a:pt x="48879" y="371"/>
                    <a:pt x="48362" y="39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9"/>
            <p:cNvSpPr/>
            <p:nvPr/>
          </p:nvSpPr>
          <p:spPr>
            <a:xfrm>
              <a:off x="5011475" y="4293700"/>
              <a:ext cx="852975" cy="536925"/>
            </a:xfrm>
            <a:custGeom>
              <a:rect b="b" l="l" r="r" t="t"/>
              <a:pathLst>
                <a:path extrusionOk="0" h="21477" w="34119">
                  <a:moveTo>
                    <a:pt x="21686" y="2921"/>
                  </a:moveTo>
                  <a:cubicBezTo>
                    <a:pt x="17288" y="4720"/>
                    <a:pt x="14109" y="7196"/>
                    <a:pt x="12211" y="8958"/>
                  </a:cubicBezTo>
                  <a:lnTo>
                    <a:pt x="12211" y="8958"/>
                  </a:lnTo>
                  <a:cubicBezTo>
                    <a:pt x="10351" y="10695"/>
                    <a:pt x="8700" y="12556"/>
                    <a:pt x="7098" y="14367"/>
                  </a:cubicBezTo>
                  <a:lnTo>
                    <a:pt x="7098" y="14367"/>
                  </a:lnTo>
                  <a:cubicBezTo>
                    <a:pt x="4966" y="16795"/>
                    <a:pt x="2761" y="19284"/>
                    <a:pt x="1" y="21477"/>
                  </a:cubicBezTo>
                  <a:lnTo>
                    <a:pt x="1" y="21477"/>
                  </a:lnTo>
                  <a:lnTo>
                    <a:pt x="87" y="21477"/>
                  </a:lnTo>
                  <a:cubicBezTo>
                    <a:pt x="2835" y="19284"/>
                    <a:pt x="5028" y="16807"/>
                    <a:pt x="7159" y="14392"/>
                  </a:cubicBezTo>
                  <a:lnTo>
                    <a:pt x="7159" y="14392"/>
                  </a:lnTo>
                  <a:cubicBezTo>
                    <a:pt x="8749" y="12581"/>
                    <a:pt x="10400" y="10708"/>
                    <a:pt x="12273" y="8983"/>
                  </a:cubicBezTo>
                  <a:lnTo>
                    <a:pt x="12273" y="8983"/>
                  </a:lnTo>
                  <a:cubicBezTo>
                    <a:pt x="14552" y="6851"/>
                    <a:pt x="22869" y="1"/>
                    <a:pt x="33921" y="986"/>
                  </a:cubicBezTo>
                  <a:lnTo>
                    <a:pt x="33921" y="986"/>
                  </a:lnTo>
                  <a:cubicBezTo>
                    <a:pt x="33983" y="999"/>
                    <a:pt x="34045" y="1011"/>
                    <a:pt x="34119" y="1011"/>
                  </a:cubicBezTo>
                  <a:lnTo>
                    <a:pt x="34119" y="1011"/>
                  </a:lnTo>
                  <a:lnTo>
                    <a:pt x="34119" y="974"/>
                  </a:lnTo>
                  <a:cubicBezTo>
                    <a:pt x="34057" y="962"/>
                    <a:pt x="33995" y="949"/>
                    <a:pt x="33921" y="949"/>
                  </a:cubicBezTo>
                  <a:lnTo>
                    <a:pt x="33921" y="949"/>
                  </a:lnTo>
                  <a:cubicBezTo>
                    <a:pt x="33219" y="888"/>
                    <a:pt x="32504" y="851"/>
                    <a:pt x="31790" y="851"/>
                  </a:cubicBezTo>
                  <a:lnTo>
                    <a:pt x="31790" y="851"/>
                  </a:lnTo>
                  <a:cubicBezTo>
                    <a:pt x="28451" y="851"/>
                    <a:pt x="25062" y="1553"/>
                    <a:pt x="21686" y="29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9"/>
            <p:cNvSpPr/>
            <p:nvPr/>
          </p:nvSpPr>
          <p:spPr>
            <a:xfrm>
              <a:off x="2014000" y="4071925"/>
              <a:ext cx="2201225" cy="758700"/>
            </a:xfrm>
            <a:custGeom>
              <a:rect b="b" l="l" r="r" t="t"/>
              <a:pathLst>
                <a:path extrusionOk="0" h="30348" w="88049">
                  <a:moveTo>
                    <a:pt x="48066" y="320"/>
                  </a:moveTo>
                  <a:cubicBezTo>
                    <a:pt x="46846" y="370"/>
                    <a:pt x="45614" y="518"/>
                    <a:pt x="44431" y="752"/>
                  </a:cubicBezTo>
                  <a:lnTo>
                    <a:pt x="44431" y="752"/>
                  </a:lnTo>
                  <a:cubicBezTo>
                    <a:pt x="37802" y="2082"/>
                    <a:pt x="32615" y="6136"/>
                    <a:pt x="28044" y="9709"/>
                  </a:cubicBezTo>
                  <a:lnTo>
                    <a:pt x="28044" y="9709"/>
                  </a:lnTo>
                  <a:lnTo>
                    <a:pt x="27538" y="10116"/>
                  </a:lnTo>
                  <a:cubicBezTo>
                    <a:pt x="25727" y="11521"/>
                    <a:pt x="24199" y="12593"/>
                    <a:pt x="22708" y="13517"/>
                  </a:cubicBezTo>
                  <a:lnTo>
                    <a:pt x="22708" y="13517"/>
                  </a:lnTo>
                  <a:cubicBezTo>
                    <a:pt x="19012" y="15784"/>
                    <a:pt x="15377" y="17152"/>
                    <a:pt x="11570" y="17681"/>
                  </a:cubicBezTo>
                  <a:lnTo>
                    <a:pt x="11570" y="17681"/>
                  </a:lnTo>
                  <a:cubicBezTo>
                    <a:pt x="7590" y="18236"/>
                    <a:pt x="3672" y="17854"/>
                    <a:pt x="0" y="17078"/>
                  </a:cubicBezTo>
                  <a:lnTo>
                    <a:pt x="0" y="17078"/>
                  </a:lnTo>
                  <a:lnTo>
                    <a:pt x="0" y="17127"/>
                  </a:lnTo>
                  <a:cubicBezTo>
                    <a:pt x="3672" y="17903"/>
                    <a:pt x="7602" y="18273"/>
                    <a:pt x="11582" y="17718"/>
                  </a:cubicBezTo>
                  <a:lnTo>
                    <a:pt x="11582" y="17718"/>
                  </a:lnTo>
                  <a:cubicBezTo>
                    <a:pt x="15402" y="17188"/>
                    <a:pt x="19049" y="15821"/>
                    <a:pt x="22758" y="13541"/>
                  </a:cubicBezTo>
                  <a:lnTo>
                    <a:pt x="22758" y="13541"/>
                  </a:lnTo>
                  <a:cubicBezTo>
                    <a:pt x="24249" y="12630"/>
                    <a:pt x="25776" y="11545"/>
                    <a:pt x="27588" y="10141"/>
                  </a:cubicBezTo>
                  <a:lnTo>
                    <a:pt x="27588" y="10141"/>
                  </a:lnTo>
                  <a:lnTo>
                    <a:pt x="28093" y="9746"/>
                  </a:lnTo>
                  <a:cubicBezTo>
                    <a:pt x="32664" y="6173"/>
                    <a:pt x="37839" y="2119"/>
                    <a:pt x="44443" y="801"/>
                  </a:cubicBezTo>
                  <a:lnTo>
                    <a:pt x="44443" y="801"/>
                  </a:lnTo>
                  <a:cubicBezTo>
                    <a:pt x="45639" y="555"/>
                    <a:pt x="46846" y="419"/>
                    <a:pt x="48066" y="370"/>
                  </a:cubicBezTo>
                  <a:lnTo>
                    <a:pt x="48066" y="370"/>
                  </a:lnTo>
                  <a:cubicBezTo>
                    <a:pt x="57024" y="0"/>
                    <a:pt x="63960" y="4732"/>
                    <a:pt x="68408" y="8317"/>
                  </a:cubicBezTo>
                  <a:lnTo>
                    <a:pt x="68408" y="8317"/>
                  </a:lnTo>
                  <a:cubicBezTo>
                    <a:pt x="73707" y="12605"/>
                    <a:pt x="78290" y="17250"/>
                    <a:pt x="81999" y="22142"/>
                  </a:cubicBezTo>
                  <a:lnTo>
                    <a:pt x="81999" y="22142"/>
                  </a:lnTo>
                  <a:cubicBezTo>
                    <a:pt x="82923" y="23361"/>
                    <a:pt x="83847" y="24655"/>
                    <a:pt x="84833" y="26085"/>
                  </a:cubicBezTo>
                  <a:lnTo>
                    <a:pt x="84833" y="26085"/>
                  </a:lnTo>
                  <a:lnTo>
                    <a:pt x="84956" y="26269"/>
                  </a:lnTo>
                  <a:cubicBezTo>
                    <a:pt x="85893" y="27649"/>
                    <a:pt x="86841" y="29042"/>
                    <a:pt x="87975" y="30348"/>
                  </a:cubicBezTo>
                  <a:lnTo>
                    <a:pt x="87975" y="30348"/>
                  </a:lnTo>
                  <a:lnTo>
                    <a:pt x="88049" y="30348"/>
                  </a:lnTo>
                  <a:cubicBezTo>
                    <a:pt x="86915" y="29042"/>
                    <a:pt x="85954" y="27637"/>
                    <a:pt x="85005" y="26245"/>
                  </a:cubicBezTo>
                  <a:lnTo>
                    <a:pt x="85005" y="26245"/>
                  </a:lnTo>
                  <a:lnTo>
                    <a:pt x="84895" y="26072"/>
                  </a:lnTo>
                  <a:cubicBezTo>
                    <a:pt x="83909" y="24631"/>
                    <a:pt x="82985" y="23337"/>
                    <a:pt x="82061" y="22117"/>
                  </a:cubicBezTo>
                  <a:lnTo>
                    <a:pt x="82061" y="22117"/>
                  </a:lnTo>
                  <a:cubicBezTo>
                    <a:pt x="78340" y="17225"/>
                    <a:pt x="73768" y="12580"/>
                    <a:pt x="68458" y="8292"/>
                  </a:cubicBezTo>
                  <a:lnTo>
                    <a:pt x="68458" y="8292"/>
                  </a:lnTo>
                  <a:cubicBezTo>
                    <a:pt x="65340" y="5767"/>
                    <a:pt x="62396" y="3918"/>
                    <a:pt x="59463" y="2612"/>
                  </a:cubicBezTo>
                  <a:lnTo>
                    <a:pt x="59463" y="2612"/>
                  </a:lnTo>
                  <a:cubicBezTo>
                    <a:pt x="56013" y="1084"/>
                    <a:pt x="52502" y="308"/>
                    <a:pt x="49015" y="308"/>
                  </a:cubicBezTo>
                  <a:lnTo>
                    <a:pt x="49015" y="308"/>
                  </a:lnTo>
                  <a:cubicBezTo>
                    <a:pt x="48694" y="308"/>
                    <a:pt x="48374" y="308"/>
                    <a:pt x="48066" y="32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9"/>
            <p:cNvSpPr/>
            <p:nvPr/>
          </p:nvSpPr>
          <p:spPr>
            <a:xfrm>
              <a:off x="5018875" y="4282600"/>
              <a:ext cx="845575" cy="548025"/>
            </a:xfrm>
            <a:custGeom>
              <a:rect b="b" l="l" r="r" t="t"/>
              <a:pathLst>
                <a:path extrusionOk="0" h="21921" w="33823">
                  <a:moveTo>
                    <a:pt x="22561" y="2342"/>
                  </a:moveTo>
                  <a:cubicBezTo>
                    <a:pt x="17903" y="4240"/>
                    <a:pt x="14564" y="6864"/>
                    <a:pt x="12580" y="8737"/>
                  </a:cubicBezTo>
                  <a:lnTo>
                    <a:pt x="12580" y="8737"/>
                  </a:lnTo>
                  <a:cubicBezTo>
                    <a:pt x="10621" y="10585"/>
                    <a:pt x="8884" y="12593"/>
                    <a:pt x="7208" y="14528"/>
                  </a:cubicBezTo>
                  <a:lnTo>
                    <a:pt x="7208" y="14528"/>
                  </a:lnTo>
                  <a:cubicBezTo>
                    <a:pt x="5027" y="17041"/>
                    <a:pt x="2797" y="19617"/>
                    <a:pt x="0" y="21921"/>
                  </a:cubicBezTo>
                  <a:lnTo>
                    <a:pt x="0" y="21921"/>
                  </a:lnTo>
                  <a:lnTo>
                    <a:pt x="87" y="21921"/>
                  </a:lnTo>
                  <a:cubicBezTo>
                    <a:pt x="2859" y="19629"/>
                    <a:pt x="5089" y="17054"/>
                    <a:pt x="7270" y="14540"/>
                  </a:cubicBezTo>
                  <a:lnTo>
                    <a:pt x="7270" y="14540"/>
                  </a:lnTo>
                  <a:cubicBezTo>
                    <a:pt x="8933" y="12606"/>
                    <a:pt x="10671" y="10610"/>
                    <a:pt x="12642" y="8749"/>
                  </a:cubicBezTo>
                  <a:lnTo>
                    <a:pt x="12642" y="8749"/>
                  </a:lnTo>
                  <a:cubicBezTo>
                    <a:pt x="17275" y="4375"/>
                    <a:pt x="25148" y="1"/>
                    <a:pt x="33823" y="247"/>
                  </a:cubicBezTo>
                  <a:lnTo>
                    <a:pt x="33823" y="247"/>
                  </a:lnTo>
                  <a:lnTo>
                    <a:pt x="33823" y="198"/>
                  </a:lnTo>
                  <a:cubicBezTo>
                    <a:pt x="33576" y="198"/>
                    <a:pt x="33330" y="186"/>
                    <a:pt x="33096" y="186"/>
                  </a:cubicBezTo>
                  <a:lnTo>
                    <a:pt x="33096" y="186"/>
                  </a:lnTo>
                  <a:cubicBezTo>
                    <a:pt x="29609" y="186"/>
                    <a:pt x="26072" y="913"/>
                    <a:pt x="22561" y="234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9"/>
            <p:cNvSpPr/>
            <p:nvPr/>
          </p:nvSpPr>
          <p:spPr>
            <a:xfrm>
              <a:off x="2014000" y="4055275"/>
              <a:ext cx="2165500" cy="775350"/>
            </a:xfrm>
            <a:custGeom>
              <a:rect b="b" l="l" r="r" t="t"/>
              <a:pathLst>
                <a:path extrusionOk="0" h="31014" w="86620">
                  <a:moveTo>
                    <a:pt x="47758" y="75"/>
                  </a:moveTo>
                  <a:cubicBezTo>
                    <a:pt x="46513" y="99"/>
                    <a:pt x="45257" y="223"/>
                    <a:pt x="44024" y="432"/>
                  </a:cubicBezTo>
                  <a:lnTo>
                    <a:pt x="44024" y="432"/>
                  </a:lnTo>
                  <a:cubicBezTo>
                    <a:pt x="37137" y="1652"/>
                    <a:pt x="31691" y="5767"/>
                    <a:pt x="26885" y="9390"/>
                  </a:cubicBezTo>
                  <a:lnTo>
                    <a:pt x="26885" y="9390"/>
                  </a:lnTo>
                  <a:lnTo>
                    <a:pt x="26553" y="9636"/>
                  </a:lnTo>
                  <a:cubicBezTo>
                    <a:pt x="25370" y="10523"/>
                    <a:pt x="23583" y="11842"/>
                    <a:pt x="21600" y="13037"/>
                  </a:cubicBezTo>
                  <a:lnTo>
                    <a:pt x="21600" y="13037"/>
                  </a:lnTo>
                  <a:cubicBezTo>
                    <a:pt x="17792" y="15316"/>
                    <a:pt x="14071" y="16647"/>
                    <a:pt x="10239" y="17128"/>
                  </a:cubicBezTo>
                  <a:lnTo>
                    <a:pt x="10239" y="17128"/>
                  </a:lnTo>
                  <a:cubicBezTo>
                    <a:pt x="6740" y="17559"/>
                    <a:pt x="3290" y="17263"/>
                    <a:pt x="0" y="16610"/>
                  </a:cubicBezTo>
                  <a:lnTo>
                    <a:pt x="0" y="16610"/>
                  </a:lnTo>
                  <a:lnTo>
                    <a:pt x="0" y="16659"/>
                  </a:lnTo>
                  <a:cubicBezTo>
                    <a:pt x="160" y="16684"/>
                    <a:pt x="333" y="16721"/>
                    <a:pt x="505" y="16758"/>
                  </a:cubicBezTo>
                  <a:lnTo>
                    <a:pt x="505" y="16758"/>
                  </a:lnTo>
                  <a:cubicBezTo>
                    <a:pt x="3992" y="17411"/>
                    <a:pt x="7183" y="17546"/>
                    <a:pt x="10252" y="17164"/>
                  </a:cubicBezTo>
                  <a:lnTo>
                    <a:pt x="10252" y="17164"/>
                  </a:lnTo>
                  <a:cubicBezTo>
                    <a:pt x="14096" y="16696"/>
                    <a:pt x="17817" y="15353"/>
                    <a:pt x="21636" y="13061"/>
                  </a:cubicBezTo>
                  <a:lnTo>
                    <a:pt x="21636" y="13061"/>
                  </a:lnTo>
                  <a:cubicBezTo>
                    <a:pt x="23633" y="11866"/>
                    <a:pt x="25419" y="10548"/>
                    <a:pt x="26602" y="9661"/>
                  </a:cubicBezTo>
                  <a:lnTo>
                    <a:pt x="26602" y="9661"/>
                  </a:lnTo>
                  <a:lnTo>
                    <a:pt x="26935" y="9414"/>
                  </a:lnTo>
                  <a:cubicBezTo>
                    <a:pt x="31728" y="5792"/>
                    <a:pt x="37174" y="1689"/>
                    <a:pt x="44049" y="469"/>
                  </a:cubicBezTo>
                  <a:lnTo>
                    <a:pt x="44049" y="469"/>
                  </a:lnTo>
                  <a:cubicBezTo>
                    <a:pt x="45269" y="260"/>
                    <a:pt x="46513" y="136"/>
                    <a:pt x="47758" y="124"/>
                  </a:cubicBezTo>
                  <a:lnTo>
                    <a:pt x="47758" y="124"/>
                  </a:lnTo>
                  <a:cubicBezTo>
                    <a:pt x="54719" y="1"/>
                    <a:pt x="61164" y="2785"/>
                    <a:pt x="68039" y="8872"/>
                  </a:cubicBezTo>
                  <a:lnTo>
                    <a:pt x="68039" y="8872"/>
                  </a:lnTo>
                  <a:cubicBezTo>
                    <a:pt x="73078" y="13345"/>
                    <a:pt x="77465" y="18113"/>
                    <a:pt x="81075" y="23066"/>
                  </a:cubicBezTo>
                  <a:lnTo>
                    <a:pt x="81075" y="23066"/>
                  </a:lnTo>
                  <a:cubicBezTo>
                    <a:pt x="81999" y="24336"/>
                    <a:pt x="82923" y="25679"/>
                    <a:pt x="83823" y="27059"/>
                  </a:cubicBezTo>
                  <a:lnTo>
                    <a:pt x="83823" y="27059"/>
                  </a:lnTo>
                  <a:lnTo>
                    <a:pt x="84081" y="27453"/>
                  </a:lnTo>
                  <a:cubicBezTo>
                    <a:pt x="84858" y="28648"/>
                    <a:pt x="85646" y="29856"/>
                    <a:pt x="86546" y="31014"/>
                  </a:cubicBezTo>
                  <a:lnTo>
                    <a:pt x="86546" y="31014"/>
                  </a:lnTo>
                  <a:lnTo>
                    <a:pt x="86620" y="31014"/>
                  </a:lnTo>
                  <a:cubicBezTo>
                    <a:pt x="85708" y="29856"/>
                    <a:pt x="84919" y="28636"/>
                    <a:pt x="84143" y="27441"/>
                  </a:cubicBezTo>
                  <a:lnTo>
                    <a:pt x="84143" y="27441"/>
                  </a:lnTo>
                  <a:lnTo>
                    <a:pt x="83884" y="27046"/>
                  </a:lnTo>
                  <a:cubicBezTo>
                    <a:pt x="82985" y="25666"/>
                    <a:pt x="82061" y="24323"/>
                    <a:pt x="81137" y="23054"/>
                  </a:cubicBezTo>
                  <a:lnTo>
                    <a:pt x="81137" y="23054"/>
                  </a:lnTo>
                  <a:cubicBezTo>
                    <a:pt x="77526" y="18101"/>
                    <a:pt x="73140" y="13320"/>
                    <a:pt x="68088" y="8848"/>
                  </a:cubicBezTo>
                  <a:lnTo>
                    <a:pt x="68088" y="8848"/>
                  </a:lnTo>
                  <a:cubicBezTo>
                    <a:pt x="65069" y="6174"/>
                    <a:pt x="62186" y="4178"/>
                    <a:pt x="59266" y="2748"/>
                  </a:cubicBezTo>
                  <a:lnTo>
                    <a:pt x="59266" y="2748"/>
                  </a:lnTo>
                  <a:cubicBezTo>
                    <a:pt x="55644" y="974"/>
                    <a:pt x="51898" y="75"/>
                    <a:pt x="48140" y="75"/>
                  </a:cubicBezTo>
                  <a:lnTo>
                    <a:pt x="48140" y="75"/>
                  </a:lnTo>
                  <a:cubicBezTo>
                    <a:pt x="48017" y="75"/>
                    <a:pt x="47881" y="75"/>
                    <a:pt x="47758" y="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9"/>
            <p:cNvSpPr/>
            <p:nvPr/>
          </p:nvSpPr>
          <p:spPr>
            <a:xfrm>
              <a:off x="5018875" y="4256425"/>
              <a:ext cx="845575" cy="574200"/>
            </a:xfrm>
            <a:custGeom>
              <a:rect b="b" l="l" r="r" t="t"/>
              <a:pathLst>
                <a:path extrusionOk="0" h="22968" w="33823">
                  <a:moveTo>
                    <a:pt x="13061" y="9032"/>
                  </a:moveTo>
                  <a:cubicBezTo>
                    <a:pt x="10991" y="11016"/>
                    <a:pt x="9167" y="13148"/>
                    <a:pt x="7418" y="15218"/>
                  </a:cubicBezTo>
                  <a:lnTo>
                    <a:pt x="7418" y="15218"/>
                  </a:lnTo>
                  <a:cubicBezTo>
                    <a:pt x="5175" y="17854"/>
                    <a:pt x="2871" y="20553"/>
                    <a:pt x="0" y="22968"/>
                  </a:cubicBezTo>
                  <a:lnTo>
                    <a:pt x="0" y="22968"/>
                  </a:lnTo>
                  <a:lnTo>
                    <a:pt x="653" y="22968"/>
                  </a:lnTo>
                  <a:cubicBezTo>
                    <a:pt x="3438" y="20590"/>
                    <a:pt x="5680" y="17953"/>
                    <a:pt x="7874" y="15378"/>
                  </a:cubicBezTo>
                  <a:lnTo>
                    <a:pt x="7874" y="15378"/>
                  </a:lnTo>
                  <a:cubicBezTo>
                    <a:pt x="9623" y="13308"/>
                    <a:pt x="11435" y="11176"/>
                    <a:pt x="13492" y="9217"/>
                  </a:cubicBezTo>
                  <a:lnTo>
                    <a:pt x="13492" y="9217"/>
                  </a:lnTo>
                  <a:cubicBezTo>
                    <a:pt x="18002" y="4917"/>
                    <a:pt x="25456" y="629"/>
                    <a:pt x="33823" y="333"/>
                  </a:cubicBezTo>
                  <a:lnTo>
                    <a:pt x="33823" y="333"/>
                  </a:lnTo>
                  <a:lnTo>
                    <a:pt x="33823" y="1"/>
                  </a:lnTo>
                  <a:cubicBezTo>
                    <a:pt x="25259" y="296"/>
                    <a:pt x="17645" y="4658"/>
                    <a:pt x="13061" y="903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9"/>
            <p:cNvSpPr/>
            <p:nvPr/>
          </p:nvSpPr>
          <p:spPr>
            <a:xfrm>
              <a:off x="2014000" y="4030650"/>
              <a:ext cx="2137150" cy="799975"/>
            </a:xfrm>
            <a:custGeom>
              <a:rect b="b" l="l" r="r" t="t"/>
              <a:pathLst>
                <a:path extrusionOk="0" h="31999" w="85486">
                  <a:moveTo>
                    <a:pt x="25555" y="9278"/>
                  </a:moveTo>
                  <a:lnTo>
                    <a:pt x="25394" y="9389"/>
                  </a:lnTo>
                  <a:cubicBezTo>
                    <a:pt x="20749" y="12777"/>
                    <a:pt x="15525" y="16018"/>
                    <a:pt x="8859" y="16757"/>
                  </a:cubicBezTo>
                  <a:lnTo>
                    <a:pt x="8859" y="16757"/>
                  </a:lnTo>
                  <a:cubicBezTo>
                    <a:pt x="5828" y="17090"/>
                    <a:pt x="2883" y="16880"/>
                    <a:pt x="0" y="16338"/>
                  </a:cubicBezTo>
                  <a:lnTo>
                    <a:pt x="0" y="16338"/>
                  </a:lnTo>
                  <a:lnTo>
                    <a:pt x="0" y="16683"/>
                  </a:lnTo>
                  <a:cubicBezTo>
                    <a:pt x="2896" y="17213"/>
                    <a:pt x="5877" y="17423"/>
                    <a:pt x="8945" y="17078"/>
                  </a:cubicBezTo>
                  <a:lnTo>
                    <a:pt x="8945" y="17078"/>
                  </a:lnTo>
                  <a:cubicBezTo>
                    <a:pt x="15771" y="16326"/>
                    <a:pt x="21070" y="13048"/>
                    <a:pt x="25789" y="9611"/>
                  </a:cubicBezTo>
                  <a:lnTo>
                    <a:pt x="25789" y="9611"/>
                  </a:lnTo>
                  <a:lnTo>
                    <a:pt x="25949" y="9500"/>
                  </a:lnTo>
                  <a:cubicBezTo>
                    <a:pt x="31839" y="5200"/>
                    <a:pt x="38504" y="333"/>
                    <a:pt x="47302" y="333"/>
                  </a:cubicBezTo>
                  <a:lnTo>
                    <a:pt x="47302" y="333"/>
                  </a:lnTo>
                  <a:cubicBezTo>
                    <a:pt x="47351" y="333"/>
                    <a:pt x="47401" y="333"/>
                    <a:pt x="47450" y="333"/>
                  </a:cubicBezTo>
                  <a:lnTo>
                    <a:pt x="47450" y="333"/>
                  </a:lnTo>
                  <a:cubicBezTo>
                    <a:pt x="54387" y="370"/>
                    <a:pt x="60942" y="3487"/>
                    <a:pt x="67484" y="9833"/>
                  </a:cubicBezTo>
                  <a:lnTo>
                    <a:pt x="67484" y="9833"/>
                  </a:lnTo>
                  <a:cubicBezTo>
                    <a:pt x="73497" y="15661"/>
                    <a:pt x="78574" y="21907"/>
                    <a:pt x="82603" y="28401"/>
                  </a:cubicBezTo>
                  <a:lnTo>
                    <a:pt x="82603" y="28401"/>
                  </a:lnTo>
                  <a:lnTo>
                    <a:pt x="82972" y="29005"/>
                  </a:lnTo>
                  <a:cubicBezTo>
                    <a:pt x="83588" y="30003"/>
                    <a:pt x="84217" y="31013"/>
                    <a:pt x="84907" y="31999"/>
                  </a:cubicBezTo>
                  <a:lnTo>
                    <a:pt x="84907" y="31999"/>
                  </a:lnTo>
                  <a:lnTo>
                    <a:pt x="85486" y="31999"/>
                  </a:lnTo>
                  <a:cubicBezTo>
                    <a:pt x="84747" y="30976"/>
                    <a:pt x="84094" y="29929"/>
                    <a:pt x="83453" y="28881"/>
                  </a:cubicBezTo>
                  <a:lnTo>
                    <a:pt x="83453" y="28881"/>
                  </a:lnTo>
                  <a:lnTo>
                    <a:pt x="83083" y="28278"/>
                  </a:lnTo>
                  <a:cubicBezTo>
                    <a:pt x="79042" y="21772"/>
                    <a:pt x="73941" y="15500"/>
                    <a:pt x="67916" y="9648"/>
                  </a:cubicBezTo>
                  <a:lnTo>
                    <a:pt x="67916" y="9648"/>
                  </a:lnTo>
                  <a:cubicBezTo>
                    <a:pt x="61274" y="3204"/>
                    <a:pt x="54572" y="49"/>
                    <a:pt x="47450" y="0"/>
                  </a:cubicBezTo>
                  <a:lnTo>
                    <a:pt x="47450" y="0"/>
                  </a:lnTo>
                  <a:cubicBezTo>
                    <a:pt x="47401" y="0"/>
                    <a:pt x="47364" y="0"/>
                    <a:pt x="47314" y="0"/>
                  </a:cubicBezTo>
                  <a:lnTo>
                    <a:pt x="47314" y="0"/>
                  </a:lnTo>
                  <a:cubicBezTo>
                    <a:pt x="38283" y="0"/>
                    <a:pt x="31518" y="4929"/>
                    <a:pt x="25555" y="92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 name="Google Shape;1712;p39"/>
          <p:cNvGrpSpPr/>
          <p:nvPr/>
        </p:nvGrpSpPr>
        <p:grpSpPr>
          <a:xfrm flipH="1" rot="6272610">
            <a:off x="7401856" y="3392194"/>
            <a:ext cx="1301748" cy="1282574"/>
            <a:chOff x="325275" y="443025"/>
            <a:chExt cx="1301825" cy="1282650"/>
          </a:xfrm>
        </p:grpSpPr>
        <p:sp>
          <p:nvSpPr>
            <p:cNvPr id="1713" name="Google Shape;1713;p39"/>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9"/>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TITLE_AND_BODY_1">
    <p:spTree>
      <p:nvGrpSpPr>
        <p:cNvPr id="1715" name="Shape 1715"/>
        <p:cNvGrpSpPr/>
        <p:nvPr/>
      </p:nvGrpSpPr>
      <p:grpSpPr>
        <a:xfrm>
          <a:off x="0" y="0"/>
          <a:ext cx="0" cy="0"/>
          <a:chOff x="0" y="0"/>
          <a:chExt cx="0" cy="0"/>
        </a:xfrm>
      </p:grpSpPr>
      <p:sp>
        <p:nvSpPr>
          <p:cNvPr id="1716" name="Google Shape;1716;p40"/>
          <p:cNvSpPr txBox="1"/>
          <p:nvPr>
            <p:ph type="title"/>
          </p:nvPr>
        </p:nvSpPr>
        <p:spPr>
          <a:xfrm>
            <a:off x="713225" y="539500"/>
            <a:ext cx="7717500" cy="5727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17" name="Google Shape;1717;p40"/>
          <p:cNvSpPr txBox="1"/>
          <p:nvPr>
            <p:ph idx="1" type="body"/>
          </p:nvPr>
        </p:nvSpPr>
        <p:spPr>
          <a:xfrm>
            <a:off x="713225" y="1297400"/>
            <a:ext cx="7717500" cy="407400"/>
          </a:xfrm>
          <a:prstGeom prst="rect">
            <a:avLst/>
          </a:prstGeom>
        </p:spPr>
        <p:txBody>
          <a:bodyPr anchorCtr="0" anchor="t" bIns="91425" lIns="91425" spcFirstLastPara="1" rIns="91425" wrap="square" tIns="91425">
            <a:noAutofit/>
          </a:bodyPr>
          <a:lstStyle>
            <a:lvl1pPr indent="-342900" lvl="0" marL="457200">
              <a:lnSpc>
                <a:spcPct val="100000"/>
              </a:lnSpc>
              <a:spcBef>
                <a:spcPts val="0"/>
              </a:spcBef>
              <a:spcAft>
                <a:spcPts val="0"/>
              </a:spcAft>
              <a:buSzPts val="1800"/>
              <a:buChar char="●"/>
              <a:defRPr sz="1400"/>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grpSp>
        <p:nvGrpSpPr>
          <p:cNvPr id="1718" name="Google Shape;1718;p40"/>
          <p:cNvGrpSpPr/>
          <p:nvPr/>
        </p:nvGrpSpPr>
        <p:grpSpPr>
          <a:xfrm>
            <a:off x="4912385" y="-854829"/>
            <a:ext cx="5067120" cy="3102329"/>
            <a:chOff x="547475" y="1055975"/>
            <a:chExt cx="2585925" cy="1583225"/>
          </a:xfrm>
        </p:grpSpPr>
        <p:sp>
          <p:nvSpPr>
            <p:cNvPr id="1719" name="Google Shape;1719;p40"/>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0"/>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0"/>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0"/>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0"/>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0"/>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0"/>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0"/>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0"/>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0"/>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0"/>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0"/>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0"/>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0"/>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0"/>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0"/>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0"/>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0"/>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0"/>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 name="Google Shape;1738;p40"/>
          <p:cNvGrpSpPr/>
          <p:nvPr/>
        </p:nvGrpSpPr>
        <p:grpSpPr>
          <a:xfrm flipH="1" rot="-4400772">
            <a:off x="7481052" y="3031092"/>
            <a:ext cx="1968995" cy="1398384"/>
            <a:chOff x="7371729" y="3740281"/>
            <a:chExt cx="1772269" cy="1258669"/>
          </a:xfrm>
        </p:grpSpPr>
        <p:sp>
          <p:nvSpPr>
            <p:cNvPr id="1739" name="Google Shape;1739;p40"/>
            <p:cNvSpPr/>
            <p:nvPr/>
          </p:nvSpPr>
          <p:spPr>
            <a:xfrm rot="10800000">
              <a:off x="7371729" y="37405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0"/>
            <p:cNvSpPr/>
            <p:nvPr/>
          </p:nvSpPr>
          <p:spPr>
            <a:xfrm rot="10800000">
              <a:off x="7371781" y="37402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 name="Google Shape;1741;p40"/>
          <p:cNvGrpSpPr/>
          <p:nvPr/>
        </p:nvGrpSpPr>
        <p:grpSpPr>
          <a:xfrm flipH="1" rot="-1000467">
            <a:off x="7571341" y="3995500"/>
            <a:ext cx="1036316" cy="1054949"/>
            <a:chOff x="-929037" y="2557788"/>
            <a:chExt cx="955200" cy="972375"/>
          </a:xfrm>
        </p:grpSpPr>
        <p:sp>
          <p:nvSpPr>
            <p:cNvPr id="1742" name="Google Shape;1742;p40"/>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0"/>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0"/>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2_1_1_1_1_1_1_1">
    <p:spTree>
      <p:nvGrpSpPr>
        <p:cNvPr id="1745" name="Shape 1745"/>
        <p:cNvGrpSpPr/>
        <p:nvPr/>
      </p:nvGrpSpPr>
      <p:grpSpPr>
        <a:xfrm>
          <a:off x="0" y="0"/>
          <a:ext cx="0" cy="0"/>
          <a:chOff x="0" y="0"/>
          <a:chExt cx="0" cy="0"/>
        </a:xfrm>
      </p:grpSpPr>
      <p:sp>
        <p:nvSpPr>
          <p:cNvPr id="1746" name="Google Shape;1746;p41"/>
          <p:cNvSpPr txBox="1"/>
          <p:nvPr>
            <p:ph type="title"/>
          </p:nvPr>
        </p:nvSpPr>
        <p:spPr>
          <a:xfrm flipH="1">
            <a:off x="1172650" y="1588475"/>
            <a:ext cx="2976900" cy="478200"/>
          </a:xfrm>
          <a:prstGeom prst="rect">
            <a:avLst/>
          </a:prstGeom>
        </p:spPr>
        <p:txBody>
          <a:bodyPr anchorCtr="0" anchor="t" bIns="91425" lIns="91425" spcFirstLastPara="1" rIns="91425" wrap="square" tIns="91425">
            <a:noAutofit/>
          </a:bodyPr>
          <a:lstStyle>
            <a:lvl1pPr lvl="0" algn="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47" name="Google Shape;1747;p41"/>
          <p:cNvSpPr txBox="1"/>
          <p:nvPr>
            <p:ph idx="1" type="subTitle"/>
          </p:nvPr>
        </p:nvSpPr>
        <p:spPr>
          <a:xfrm flipH="1">
            <a:off x="1172650" y="2283550"/>
            <a:ext cx="2976900" cy="11145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1748" name="Google Shape;1748;p41"/>
          <p:cNvGrpSpPr/>
          <p:nvPr/>
        </p:nvGrpSpPr>
        <p:grpSpPr>
          <a:xfrm rot="-2304998">
            <a:off x="223666" y="138265"/>
            <a:ext cx="1130500" cy="1113849"/>
            <a:chOff x="325275" y="443025"/>
            <a:chExt cx="1301825" cy="1282650"/>
          </a:xfrm>
        </p:grpSpPr>
        <p:sp>
          <p:nvSpPr>
            <p:cNvPr id="1749" name="Google Shape;1749;p41"/>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1"/>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 name="Google Shape;1751;p41"/>
          <p:cNvGrpSpPr/>
          <p:nvPr/>
        </p:nvGrpSpPr>
        <p:grpSpPr>
          <a:xfrm rot="5526938">
            <a:off x="123409" y="1024965"/>
            <a:ext cx="1260099" cy="1282756"/>
            <a:chOff x="-929037" y="2557788"/>
            <a:chExt cx="955200" cy="972375"/>
          </a:xfrm>
        </p:grpSpPr>
        <p:sp>
          <p:nvSpPr>
            <p:cNvPr id="1752" name="Google Shape;1752;p41"/>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1"/>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1"/>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 name="Google Shape;1755;p41"/>
          <p:cNvGrpSpPr/>
          <p:nvPr/>
        </p:nvGrpSpPr>
        <p:grpSpPr>
          <a:xfrm flipH="1" rot="-9063886">
            <a:off x="1139171" y="89969"/>
            <a:ext cx="1260187" cy="1282845"/>
            <a:chOff x="-929037" y="2557788"/>
            <a:chExt cx="955200" cy="972375"/>
          </a:xfrm>
        </p:grpSpPr>
        <p:sp>
          <p:nvSpPr>
            <p:cNvPr id="1756" name="Google Shape;1756;p41"/>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1"/>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1"/>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 name="Google Shape;1759;p41"/>
          <p:cNvGrpSpPr/>
          <p:nvPr/>
        </p:nvGrpSpPr>
        <p:grpSpPr>
          <a:xfrm>
            <a:off x="-26" y="3825330"/>
            <a:ext cx="9144049" cy="1367761"/>
            <a:chOff x="2014000" y="4030650"/>
            <a:chExt cx="3850450" cy="817550"/>
          </a:xfrm>
        </p:grpSpPr>
        <p:sp>
          <p:nvSpPr>
            <p:cNvPr id="1760" name="Google Shape;1760;p41"/>
            <p:cNvSpPr/>
            <p:nvPr/>
          </p:nvSpPr>
          <p:spPr>
            <a:xfrm>
              <a:off x="3407225" y="4695075"/>
              <a:ext cx="1119425" cy="135550"/>
            </a:xfrm>
            <a:custGeom>
              <a:rect b="b" l="l" r="r" t="t"/>
              <a:pathLst>
                <a:path extrusionOk="0" h="5422" w="44777">
                  <a:moveTo>
                    <a:pt x="13222" y="1898"/>
                  </a:moveTo>
                  <a:cubicBezTo>
                    <a:pt x="11201" y="2403"/>
                    <a:pt x="9180" y="2970"/>
                    <a:pt x="7221" y="3512"/>
                  </a:cubicBezTo>
                  <a:lnTo>
                    <a:pt x="7221" y="3512"/>
                  </a:lnTo>
                  <a:cubicBezTo>
                    <a:pt x="4868" y="4177"/>
                    <a:pt x="2465" y="4843"/>
                    <a:pt x="1" y="5422"/>
                  </a:cubicBezTo>
                  <a:lnTo>
                    <a:pt x="1" y="5422"/>
                  </a:lnTo>
                  <a:lnTo>
                    <a:pt x="2182" y="5422"/>
                  </a:lnTo>
                  <a:cubicBezTo>
                    <a:pt x="3993" y="4966"/>
                    <a:pt x="5780" y="4461"/>
                    <a:pt x="7529" y="3968"/>
                  </a:cubicBezTo>
                  <a:lnTo>
                    <a:pt x="7529" y="3968"/>
                  </a:lnTo>
                  <a:cubicBezTo>
                    <a:pt x="9488" y="3426"/>
                    <a:pt x="11497" y="2859"/>
                    <a:pt x="13505" y="2354"/>
                  </a:cubicBezTo>
                  <a:lnTo>
                    <a:pt x="13505" y="2354"/>
                  </a:lnTo>
                  <a:cubicBezTo>
                    <a:pt x="21157" y="456"/>
                    <a:pt x="27428" y="25"/>
                    <a:pt x="32689" y="1011"/>
                  </a:cubicBezTo>
                  <a:lnTo>
                    <a:pt x="32689" y="1011"/>
                  </a:lnTo>
                  <a:cubicBezTo>
                    <a:pt x="36891" y="1812"/>
                    <a:pt x="40390" y="3500"/>
                    <a:pt x="43643" y="5422"/>
                  </a:cubicBezTo>
                  <a:lnTo>
                    <a:pt x="43643" y="5422"/>
                  </a:lnTo>
                  <a:lnTo>
                    <a:pt x="44777" y="5422"/>
                  </a:lnTo>
                  <a:cubicBezTo>
                    <a:pt x="41290" y="3302"/>
                    <a:pt x="37532" y="1405"/>
                    <a:pt x="32911" y="542"/>
                  </a:cubicBezTo>
                  <a:lnTo>
                    <a:pt x="32911" y="542"/>
                  </a:lnTo>
                  <a:cubicBezTo>
                    <a:pt x="31026" y="185"/>
                    <a:pt x="29018" y="0"/>
                    <a:pt x="26861" y="0"/>
                  </a:cubicBezTo>
                  <a:lnTo>
                    <a:pt x="26861" y="0"/>
                  </a:lnTo>
                  <a:cubicBezTo>
                    <a:pt x="22832" y="0"/>
                    <a:pt x="18323" y="629"/>
                    <a:pt x="13222" y="18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1"/>
            <p:cNvSpPr/>
            <p:nvPr/>
          </p:nvSpPr>
          <p:spPr>
            <a:xfrm>
              <a:off x="2014000" y="4498850"/>
              <a:ext cx="850800" cy="331775"/>
            </a:xfrm>
            <a:custGeom>
              <a:rect b="b" l="l" r="r" t="t"/>
              <a:pathLst>
                <a:path extrusionOk="0" h="13271" w="34032">
                  <a:moveTo>
                    <a:pt x="3352" y="13"/>
                  </a:moveTo>
                  <a:cubicBezTo>
                    <a:pt x="2218" y="13"/>
                    <a:pt x="1097" y="25"/>
                    <a:pt x="0" y="13"/>
                  </a:cubicBezTo>
                  <a:lnTo>
                    <a:pt x="0" y="13"/>
                  </a:lnTo>
                  <a:lnTo>
                    <a:pt x="0" y="506"/>
                  </a:lnTo>
                  <a:cubicBezTo>
                    <a:pt x="1121" y="518"/>
                    <a:pt x="2243" y="506"/>
                    <a:pt x="3352" y="506"/>
                  </a:cubicBezTo>
                  <a:lnTo>
                    <a:pt x="3352" y="506"/>
                  </a:lnTo>
                  <a:cubicBezTo>
                    <a:pt x="8699" y="481"/>
                    <a:pt x="14231" y="444"/>
                    <a:pt x="18507" y="2292"/>
                  </a:cubicBezTo>
                  <a:lnTo>
                    <a:pt x="18507" y="2292"/>
                  </a:lnTo>
                  <a:cubicBezTo>
                    <a:pt x="21526" y="3586"/>
                    <a:pt x="23411" y="5570"/>
                    <a:pt x="25407" y="7677"/>
                  </a:cubicBezTo>
                  <a:lnTo>
                    <a:pt x="25407" y="7677"/>
                  </a:lnTo>
                  <a:cubicBezTo>
                    <a:pt x="27107" y="9463"/>
                    <a:pt x="28857" y="11312"/>
                    <a:pt x="31370" y="12679"/>
                  </a:cubicBezTo>
                  <a:lnTo>
                    <a:pt x="31370" y="12679"/>
                  </a:lnTo>
                  <a:cubicBezTo>
                    <a:pt x="31765" y="12889"/>
                    <a:pt x="32171" y="13086"/>
                    <a:pt x="32590" y="13271"/>
                  </a:cubicBezTo>
                  <a:lnTo>
                    <a:pt x="32590" y="13271"/>
                  </a:lnTo>
                  <a:lnTo>
                    <a:pt x="34032" y="13271"/>
                  </a:lnTo>
                  <a:cubicBezTo>
                    <a:pt x="33268" y="12987"/>
                    <a:pt x="32541" y="12667"/>
                    <a:pt x="31876" y="12297"/>
                  </a:cubicBezTo>
                  <a:lnTo>
                    <a:pt x="31876" y="12297"/>
                  </a:lnTo>
                  <a:cubicBezTo>
                    <a:pt x="29448" y="10991"/>
                    <a:pt x="27736" y="9168"/>
                    <a:pt x="26072" y="7418"/>
                  </a:cubicBezTo>
                  <a:lnTo>
                    <a:pt x="26072" y="7418"/>
                  </a:lnTo>
                  <a:cubicBezTo>
                    <a:pt x="24125" y="5360"/>
                    <a:pt x="22105" y="3241"/>
                    <a:pt x="18938" y="1873"/>
                  </a:cubicBezTo>
                  <a:lnTo>
                    <a:pt x="18938" y="1873"/>
                  </a:lnTo>
                  <a:cubicBezTo>
                    <a:pt x="15008" y="185"/>
                    <a:pt x="10165" y="1"/>
                    <a:pt x="5335" y="1"/>
                  </a:cubicBezTo>
                  <a:lnTo>
                    <a:pt x="5335" y="1"/>
                  </a:lnTo>
                  <a:cubicBezTo>
                    <a:pt x="4670" y="1"/>
                    <a:pt x="4005" y="1"/>
                    <a:pt x="3352"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1"/>
            <p:cNvSpPr/>
            <p:nvPr/>
          </p:nvSpPr>
          <p:spPr>
            <a:xfrm>
              <a:off x="3316350" y="4675350"/>
              <a:ext cx="1220175" cy="155275"/>
            </a:xfrm>
            <a:custGeom>
              <a:rect b="b" l="l" r="r" t="t"/>
              <a:pathLst>
                <a:path extrusionOk="0" h="6211" w="48807">
                  <a:moveTo>
                    <a:pt x="25790" y="247"/>
                  </a:moveTo>
                  <a:cubicBezTo>
                    <a:pt x="22943" y="494"/>
                    <a:pt x="19949" y="1011"/>
                    <a:pt x="16623" y="1800"/>
                  </a:cubicBezTo>
                  <a:lnTo>
                    <a:pt x="16623" y="1800"/>
                  </a:lnTo>
                  <a:cubicBezTo>
                    <a:pt x="14072" y="2416"/>
                    <a:pt x="11546" y="3130"/>
                    <a:pt x="9082" y="3833"/>
                  </a:cubicBezTo>
                  <a:lnTo>
                    <a:pt x="9082" y="3833"/>
                  </a:lnTo>
                  <a:cubicBezTo>
                    <a:pt x="7160" y="4387"/>
                    <a:pt x="5151" y="4954"/>
                    <a:pt x="3180" y="5459"/>
                  </a:cubicBezTo>
                  <a:lnTo>
                    <a:pt x="3180" y="5459"/>
                  </a:lnTo>
                  <a:cubicBezTo>
                    <a:pt x="2059" y="5743"/>
                    <a:pt x="999" y="6001"/>
                    <a:pt x="1" y="6211"/>
                  </a:cubicBezTo>
                  <a:lnTo>
                    <a:pt x="1" y="6211"/>
                  </a:lnTo>
                  <a:lnTo>
                    <a:pt x="395" y="6211"/>
                  </a:lnTo>
                  <a:cubicBezTo>
                    <a:pt x="1282" y="6014"/>
                    <a:pt x="2231" y="5792"/>
                    <a:pt x="3229" y="5533"/>
                  </a:cubicBezTo>
                  <a:lnTo>
                    <a:pt x="3229" y="5533"/>
                  </a:lnTo>
                  <a:cubicBezTo>
                    <a:pt x="5201" y="5028"/>
                    <a:pt x="7209" y="4461"/>
                    <a:pt x="9143" y="3907"/>
                  </a:cubicBezTo>
                  <a:lnTo>
                    <a:pt x="9143" y="3907"/>
                  </a:lnTo>
                  <a:cubicBezTo>
                    <a:pt x="11595" y="3204"/>
                    <a:pt x="14121" y="2490"/>
                    <a:pt x="16672" y="1874"/>
                  </a:cubicBezTo>
                  <a:lnTo>
                    <a:pt x="16672" y="1874"/>
                  </a:lnTo>
                  <a:cubicBezTo>
                    <a:pt x="19974" y="1085"/>
                    <a:pt x="22968" y="580"/>
                    <a:pt x="25802" y="333"/>
                  </a:cubicBezTo>
                  <a:lnTo>
                    <a:pt x="25802" y="333"/>
                  </a:lnTo>
                  <a:cubicBezTo>
                    <a:pt x="29572" y="1"/>
                    <a:pt x="33047" y="149"/>
                    <a:pt x="36127" y="765"/>
                  </a:cubicBezTo>
                  <a:lnTo>
                    <a:pt x="36127" y="765"/>
                  </a:lnTo>
                  <a:cubicBezTo>
                    <a:pt x="40908" y="1726"/>
                    <a:pt x="44703" y="3783"/>
                    <a:pt x="47463" y="5471"/>
                  </a:cubicBezTo>
                  <a:lnTo>
                    <a:pt x="47463" y="5471"/>
                  </a:lnTo>
                  <a:cubicBezTo>
                    <a:pt x="47857" y="5718"/>
                    <a:pt x="48239" y="5964"/>
                    <a:pt x="48634" y="6211"/>
                  </a:cubicBezTo>
                  <a:lnTo>
                    <a:pt x="48634" y="6211"/>
                  </a:lnTo>
                  <a:lnTo>
                    <a:pt x="48806" y="6211"/>
                  </a:lnTo>
                  <a:cubicBezTo>
                    <a:pt x="48387" y="5940"/>
                    <a:pt x="47968" y="5681"/>
                    <a:pt x="47549" y="5422"/>
                  </a:cubicBezTo>
                  <a:lnTo>
                    <a:pt x="47549" y="5422"/>
                  </a:lnTo>
                  <a:cubicBezTo>
                    <a:pt x="44777" y="3722"/>
                    <a:pt x="40970" y="1652"/>
                    <a:pt x="36164" y="691"/>
                  </a:cubicBezTo>
                  <a:lnTo>
                    <a:pt x="36164" y="691"/>
                  </a:lnTo>
                  <a:cubicBezTo>
                    <a:pt x="34144" y="284"/>
                    <a:pt x="31950" y="75"/>
                    <a:pt x="29609" y="75"/>
                  </a:cubicBezTo>
                  <a:lnTo>
                    <a:pt x="29609" y="75"/>
                  </a:lnTo>
                  <a:cubicBezTo>
                    <a:pt x="28377" y="75"/>
                    <a:pt x="27096" y="136"/>
                    <a:pt x="25790" y="247"/>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1"/>
            <p:cNvSpPr/>
            <p:nvPr/>
          </p:nvSpPr>
          <p:spPr>
            <a:xfrm>
              <a:off x="2014000" y="4536425"/>
              <a:ext cx="852050" cy="294200"/>
            </a:xfrm>
            <a:custGeom>
              <a:rect b="b" l="l" r="r" t="t"/>
              <a:pathLst>
                <a:path extrusionOk="0" h="11768" w="34082">
                  <a:moveTo>
                    <a:pt x="0" y="75"/>
                  </a:moveTo>
                  <a:cubicBezTo>
                    <a:pt x="1220" y="99"/>
                    <a:pt x="2440" y="99"/>
                    <a:pt x="3647" y="99"/>
                  </a:cubicBezTo>
                  <a:lnTo>
                    <a:pt x="3647" y="99"/>
                  </a:lnTo>
                  <a:cubicBezTo>
                    <a:pt x="7085" y="99"/>
                    <a:pt x="10646" y="99"/>
                    <a:pt x="13849" y="568"/>
                  </a:cubicBezTo>
                  <a:lnTo>
                    <a:pt x="13849" y="568"/>
                  </a:lnTo>
                  <a:cubicBezTo>
                    <a:pt x="15722" y="826"/>
                    <a:pt x="17324" y="1233"/>
                    <a:pt x="18741" y="1775"/>
                  </a:cubicBezTo>
                  <a:lnTo>
                    <a:pt x="18741" y="1775"/>
                  </a:lnTo>
                  <a:cubicBezTo>
                    <a:pt x="21883" y="2983"/>
                    <a:pt x="23978" y="4868"/>
                    <a:pt x="25998" y="6704"/>
                  </a:cubicBezTo>
                  <a:lnTo>
                    <a:pt x="25998" y="6704"/>
                  </a:lnTo>
                  <a:cubicBezTo>
                    <a:pt x="27736" y="8281"/>
                    <a:pt x="29534" y="9907"/>
                    <a:pt x="31986" y="11053"/>
                  </a:cubicBezTo>
                  <a:lnTo>
                    <a:pt x="31986" y="11053"/>
                  </a:lnTo>
                  <a:cubicBezTo>
                    <a:pt x="32171" y="11139"/>
                    <a:pt x="32356" y="11213"/>
                    <a:pt x="32553" y="11300"/>
                  </a:cubicBezTo>
                  <a:lnTo>
                    <a:pt x="32553" y="11300"/>
                  </a:lnTo>
                  <a:cubicBezTo>
                    <a:pt x="32948" y="11472"/>
                    <a:pt x="33366" y="11620"/>
                    <a:pt x="33798" y="11768"/>
                  </a:cubicBezTo>
                  <a:lnTo>
                    <a:pt x="33798" y="11768"/>
                  </a:lnTo>
                  <a:lnTo>
                    <a:pt x="34081" y="11768"/>
                  </a:lnTo>
                  <a:cubicBezTo>
                    <a:pt x="33576" y="11608"/>
                    <a:pt x="33083" y="11423"/>
                    <a:pt x="32615" y="11226"/>
                  </a:cubicBezTo>
                  <a:lnTo>
                    <a:pt x="32615" y="11226"/>
                  </a:lnTo>
                  <a:cubicBezTo>
                    <a:pt x="32430" y="11152"/>
                    <a:pt x="32245" y="11065"/>
                    <a:pt x="32060" y="10979"/>
                  </a:cubicBezTo>
                  <a:lnTo>
                    <a:pt x="32060" y="10979"/>
                  </a:lnTo>
                  <a:cubicBezTo>
                    <a:pt x="29633" y="9846"/>
                    <a:pt x="27834" y="8219"/>
                    <a:pt x="26097" y="6654"/>
                  </a:cubicBezTo>
                  <a:lnTo>
                    <a:pt x="26097" y="6654"/>
                  </a:lnTo>
                  <a:cubicBezTo>
                    <a:pt x="24064" y="4818"/>
                    <a:pt x="21969" y="2921"/>
                    <a:pt x="18803" y="1701"/>
                  </a:cubicBezTo>
                  <a:lnTo>
                    <a:pt x="18803" y="1701"/>
                  </a:lnTo>
                  <a:cubicBezTo>
                    <a:pt x="17373" y="1159"/>
                    <a:pt x="15759" y="752"/>
                    <a:pt x="13874" y="481"/>
                  </a:cubicBezTo>
                  <a:lnTo>
                    <a:pt x="13874" y="481"/>
                  </a:lnTo>
                  <a:cubicBezTo>
                    <a:pt x="10658" y="25"/>
                    <a:pt x="7097" y="25"/>
                    <a:pt x="3660" y="13"/>
                  </a:cubicBezTo>
                  <a:lnTo>
                    <a:pt x="3660" y="13"/>
                  </a:lnTo>
                  <a:cubicBezTo>
                    <a:pt x="2440" y="13"/>
                    <a:pt x="1220" y="13"/>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1"/>
            <p:cNvSpPr/>
            <p:nvPr/>
          </p:nvSpPr>
          <p:spPr>
            <a:xfrm>
              <a:off x="3200225" y="4652250"/>
              <a:ext cx="1356300" cy="178375"/>
            </a:xfrm>
            <a:custGeom>
              <a:rect b="b" l="l" r="r" t="t"/>
              <a:pathLst>
                <a:path extrusionOk="0" h="7135" w="54252">
                  <a:moveTo>
                    <a:pt x="30139" y="198"/>
                  </a:moveTo>
                  <a:cubicBezTo>
                    <a:pt x="27293" y="407"/>
                    <a:pt x="24188" y="900"/>
                    <a:pt x="20923" y="1652"/>
                  </a:cubicBezTo>
                  <a:lnTo>
                    <a:pt x="20923" y="1652"/>
                  </a:lnTo>
                  <a:cubicBezTo>
                    <a:pt x="17719" y="2391"/>
                    <a:pt x="14565" y="3315"/>
                    <a:pt x="11509" y="4215"/>
                  </a:cubicBezTo>
                  <a:lnTo>
                    <a:pt x="11509" y="4215"/>
                  </a:lnTo>
                  <a:cubicBezTo>
                    <a:pt x="10178" y="4609"/>
                    <a:pt x="8811" y="5003"/>
                    <a:pt x="7468" y="5385"/>
                  </a:cubicBezTo>
                  <a:lnTo>
                    <a:pt x="7468" y="5385"/>
                  </a:lnTo>
                  <a:cubicBezTo>
                    <a:pt x="5595" y="5915"/>
                    <a:pt x="4055" y="6309"/>
                    <a:pt x="2613" y="6630"/>
                  </a:cubicBezTo>
                  <a:lnTo>
                    <a:pt x="2613" y="6630"/>
                  </a:lnTo>
                  <a:cubicBezTo>
                    <a:pt x="1726" y="6827"/>
                    <a:pt x="851" y="6987"/>
                    <a:pt x="1" y="7135"/>
                  </a:cubicBezTo>
                  <a:lnTo>
                    <a:pt x="1" y="7135"/>
                  </a:lnTo>
                  <a:lnTo>
                    <a:pt x="457" y="7135"/>
                  </a:lnTo>
                  <a:cubicBezTo>
                    <a:pt x="1184" y="7012"/>
                    <a:pt x="1911" y="6864"/>
                    <a:pt x="2650" y="6703"/>
                  </a:cubicBezTo>
                  <a:lnTo>
                    <a:pt x="2650" y="6703"/>
                  </a:lnTo>
                  <a:cubicBezTo>
                    <a:pt x="4092" y="6383"/>
                    <a:pt x="5644" y="5977"/>
                    <a:pt x="7517" y="5459"/>
                  </a:cubicBezTo>
                  <a:lnTo>
                    <a:pt x="7517" y="5459"/>
                  </a:lnTo>
                  <a:cubicBezTo>
                    <a:pt x="8860" y="5077"/>
                    <a:pt x="10240" y="4670"/>
                    <a:pt x="11558" y="4288"/>
                  </a:cubicBezTo>
                  <a:lnTo>
                    <a:pt x="11558" y="4288"/>
                  </a:lnTo>
                  <a:cubicBezTo>
                    <a:pt x="14602" y="3389"/>
                    <a:pt x="17756" y="2465"/>
                    <a:pt x="20959" y="1726"/>
                  </a:cubicBezTo>
                  <a:lnTo>
                    <a:pt x="20959" y="1726"/>
                  </a:lnTo>
                  <a:cubicBezTo>
                    <a:pt x="24212" y="974"/>
                    <a:pt x="27305" y="481"/>
                    <a:pt x="30164" y="272"/>
                  </a:cubicBezTo>
                  <a:lnTo>
                    <a:pt x="30164" y="272"/>
                  </a:lnTo>
                  <a:cubicBezTo>
                    <a:pt x="33909" y="1"/>
                    <a:pt x="37384" y="198"/>
                    <a:pt x="40489" y="851"/>
                  </a:cubicBezTo>
                  <a:lnTo>
                    <a:pt x="40489" y="851"/>
                  </a:lnTo>
                  <a:cubicBezTo>
                    <a:pt x="44247" y="1639"/>
                    <a:pt x="47734" y="3118"/>
                    <a:pt x="51788" y="5656"/>
                  </a:cubicBezTo>
                  <a:lnTo>
                    <a:pt x="51788" y="5656"/>
                  </a:lnTo>
                  <a:cubicBezTo>
                    <a:pt x="52564" y="6137"/>
                    <a:pt x="53328" y="6630"/>
                    <a:pt x="54079" y="7135"/>
                  </a:cubicBezTo>
                  <a:lnTo>
                    <a:pt x="54079" y="7135"/>
                  </a:lnTo>
                  <a:lnTo>
                    <a:pt x="54252" y="7135"/>
                  </a:lnTo>
                  <a:cubicBezTo>
                    <a:pt x="53463" y="6617"/>
                    <a:pt x="52675" y="6100"/>
                    <a:pt x="51874" y="5595"/>
                  </a:cubicBezTo>
                  <a:lnTo>
                    <a:pt x="51874" y="5595"/>
                  </a:lnTo>
                  <a:cubicBezTo>
                    <a:pt x="47808" y="3056"/>
                    <a:pt x="44309" y="1578"/>
                    <a:pt x="40526" y="777"/>
                  </a:cubicBezTo>
                  <a:lnTo>
                    <a:pt x="40526" y="777"/>
                  </a:lnTo>
                  <a:cubicBezTo>
                    <a:pt x="38333" y="309"/>
                    <a:pt x="35942" y="75"/>
                    <a:pt x="33404" y="75"/>
                  </a:cubicBezTo>
                  <a:lnTo>
                    <a:pt x="33404" y="75"/>
                  </a:lnTo>
                  <a:cubicBezTo>
                    <a:pt x="32344" y="75"/>
                    <a:pt x="31260" y="112"/>
                    <a:pt x="30139" y="1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1"/>
            <p:cNvSpPr/>
            <p:nvPr/>
          </p:nvSpPr>
          <p:spPr>
            <a:xfrm>
              <a:off x="2014000" y="4568475"/>
              <a:ext cx="873900" cy="262150"/>
            </a:xfrm>
            <a:custGeom>
              <a:rect b="b" l="l" r="r" t="t"/>
              <a:pathLst>
                <a:path extrusionOk="0" h="10486" w="34956">
                  <a:moveTo>
                    <a:pt x="0" y="74"/>
                  </a:moveTo>
                  <a:cubicBezTo>
                    <a:pt x="1331" y="111"/>
                    <a:pt x="2674" y="111"/>
                    <a:pt x="4005" y="123"/>
                  </a:cubicBezTo>
                  <a:lnTo>
                    <a:pt x="4005" y="123"/>
                  </a:lnTo>
                  <a:cubicBezTo>
                    <a:pt x="7319" y="148"/>
                    <a:pt x="10744" y="173"/>
                    <a:pt x="13862" y="567"/>
                  </a:cubicBezTo>
                  <a:lnTo>
                    <a:pt x="13862" y="567"/>
                  </a:lnTo>
                  <a:cubicBezTo>
                    <a:pt x="15747" y="801"/>
                    <a:pt x="17361" y="1158"/>
                    <a:pt x="18803" y="1651"/>
                  </a:cubicBezTo>
                  <a:lnTo>
                    <a:pt x="18803" y="1651"/>
                  </a:lnTo>
                  <a:cubicBezTo>
                    <a:pt x="21981" y="2736"/>
                    <a:pt x="24162" y="4411"/>
                    <a:pt x="26282" y="6025"/>
                  </a:cubicBezTo>
                  <a:lnTo>
                    <a:pt x="26282" y="6025"/>
                  </a:lnTo>
                  <a:cubicBezTo>
                    <a:pt x="28167" y="7479"/>
                    <a:pt x="29953" y="8847"/>
                    <a:pt x="32381" y="9796"/>
                  </a:cubicBezTo>
                  <a:lnTo>
                    <a:pt x="32381" y="9796"/>
                  </a:lnTo>
                  <a:cubicBezTo>
                    <a:pt x="32566" y="9870"/>
                    <a:pt x="32750" y="9931"/>
                    <a:pt x="32935" y="10005"/>
                  </a:cubicBezTo>
                  <a:lnTo>
                    <a:pt x="32935" y="10005"/>
                  </a:lnTo>
                  <a:cubicBezTo>
                    <a:pt x="33465" y="10190"/>
                    <a:pt x="34019" y="10350"/>
                    <a:pt x="34599" y="10486"/>
                  </a:cubicBezTo>
                  <a:lnTo>
                    <a:pt x="34599" y="10486"/>
                  </a:lnTo>
                  <a:lnTo>
                    <a:pt x="34956" y="10486"/>
                  </a:lnTo>
                  <a:cubicBezTo>
                    <a:pt x="34278" y="10326"/>
                    <a:pt x="33613" y="10153"/>
                    <a:pt x="32997" y="9931"/>
                  </a:cubicBezTo>
                  <a:lnTo>
                    <a:pt x="32997" y="9931"/>
                  </a:lnTo>
                  <a:cubicBezTo>
                    <a:pt x="32812" y="9870"/>
                    <a:pt x="32627" y="9796"/>
                    <a:pt x="32442" y="9722"/>
                  </a:cubicBezTo>
                  <a:lnTo>
                    <a:pt x="32442" y="9722"/>
                  </a:lnTo>
                  <a:cubicBezTo>
                    <a:pt x="30040" y="8785"/>
                    <a:pt x="28253" y="7418"/>
                    <a:pt x="26368" y="5976"/>
                  </a:cubicBezTo>
                  <a:lnTo>
                    <a:pt x="26368" y="5976"/>
                  </a:lnTo>
                  <a:cubicBezTo>
                    <a:pt x="24249" y="4350"/>
                    <a:pt x="22055" y="2674"/>
                    <a:pt x="18852" y="1590"/>
                  </a:cubicBezTo>
                  <a:lnTo>
                    <a:pt x="18852" y="1590"/>
                  </a:lnTo>
                  <a:cubicBezTo>
                    <a:pt x="17410" y="1097"/>
                    <a:pt x="15784" y="727"/>
                    <a:pt x="13886" y="493"/>
                  </a:cubicBezTo>
                  <a:lnTo>
                    <a:pt x="13886" y="493"/>
                  </a:lnTo>
                  <a:cubicBezTo>
                    <a:pt x="10757" y="86"/>
                    <a:pt x="7331" y="62"/>
                    <a:pt x="4017" y="49"/>
                  </a:cubicBezTo>
                  <a:lnTo>
                    <a:pt x="4017" y="49"/>
                  </a:lnTo>
                  <a:cubicBezTo>
                    <a:pt x="2674" y="37"/>
                    <a:pt x="1331" y="25"/>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1"/>
            <p:cNvSpPr/>
            <p:nvPr/>
          </p:nvSpPr>
          <p:spPr>
            <a:xfrm>
              <a:off x="3068700" y="4629150"/>
              <a:ext cx="1506000" cy="201475"/>
            </a:xfrm>
            <a:custGeom>
              <a:rect b="b" l="l" r="r" t="t"/>
              <a:pathLst>
                <a:path extrusionOk="0" h="8059" w="60240">
                  <a:moveTo>
                    <a:pt x="35117" y="148"/>
                  </a:moveTo>
                  <a:cubicBezTo>
                    <a:pt x="32209" y="321"/>
                    <a:pt x="29091" y="777"/>
                    <a:pt x="25826" y="1504"/>
                  </a:cubicBezTo>
                  <a:lnTo>
                    <a:pt x="25826" y="1504"/>
                  </a:lnTo>
                  <a:cubicBezTo>
                    <a:pt x="21797" y="2391"/>
                    <a:pt x="17879" y="3611"/>
                    <a:pt x="14096" y="4781"/>
                  </a:cubicBezTo>
                  <a:lnTo>
                    <a:pt x="14096" y="4781"/>
                  </a:lnTo>
                  <a:cubicBezTo>
                    <a:pt x="13529" y="4954"/>
                    <a:pt x="12950" y="5126"/>
                    <a:pt x="12384" y="5311"/>
                  </a:cubicBezTo>
                  <a:lnTo>
                    <a:pt x="12384" y="5311"/>
                  </a:lnTo>
                  <a:cubicBezTo>
                    <a:pt x="10979" y="5742"/>
                    <a:pt x="9316" y="6235"/>
                    <a:pt x="7640" y="6679"/>
                  </a:cubicBezTo>
                  <a:lnTo>
                    <a:pt x="7640" y="6679"/>
                  </a:lnTo>
                  <a:cubicBezTo>
                    <a:pt x="5447" y="7258"/>
                    <a:pt x="2773" y="7812"/>
                    <a:pt x="1" y="8059"/>
                  </a:cubicBezTo>
                  <a:lnTo>
                    <a:pt x="1" y="8059"/>
                  </a:lnTo>
                  <a:lnTo>
                    <a:pt x="764" y="8059"/>
                  </a:lnTo>
                  <a:cubicBezTo>
                    <a:pt x="3278" y="7775"/>
                    <a:pt x="5668" y="7270"/>
                    <a:pt x="7677" y="6753"/>
                  </a:cubicBezTo>
                  <a:lnTo>
                    <a:pt x="7677" y="6753"/>
                  </a:lnTo>
                  <a:cubicBezTo>
                    <a:pt x="9365" y="6309"/>
                    <a:pt x="11028" y="5804"/>
                    <a:pt x="12433" y="5373"/>
                  </a:cubicBezTo>
                  <a:lnTo>
                    <a:pt x="12433" y="5373"/>
                  </a:lnTo>
                  <a:cubicBezTo>
                    <a:pt x="13000" y="5200"/>
                    <a:pt x="13579" y="5015"/>
                    <a:pt x="14158" y="4843"/>
                  </a:cubicBezTo>
                  <a:lnTo>
                    <a:pt x="14158" y="4843"/>
                  </a:lnTo>
                  <a:cubicBezTo>
                    <a:pt x="17928" y="3672"/>
                    <a:pt x="21834" y="2465"/>
                    <a:pt x="25863" y="1565"/>
                  </a:cubicBezTo>
                  <a:lnTo>
                    <a:pt x="25863" y="1565"/>
                  </a:lnTo>
                  <a:cubicBezTo>
                    <a:pt x="29116" y="838"/>
                    <a:pt x="32233" y="395"/>
                    <a:pt x="35129" y="222"/>
                  </a:cubicBezTo>
                  <a:lnTo>
                    <a:pt x="35129" y="222"/>
                  </a:lnTo>
                  <a:cubicBezTo>
                    <a:pt x="38875" y="1"/>
                    <a:pt x="42349" y="235"/>
                    <a:pt x="45467" y="937"/>
                  </a:cubicBezTo>
                  <a:lnTo>
                    <a:pt x="45467" y="937"/>
                  </a:lnTo>
                  <a:cubicBezTo>
                    <a:pt x="49249" y="1775"/>
                    <a:pt x="52724" y="3290"/>
                    <a:pt x="56741" y="5829"/>
                  </a:cubicBezTo>
                  <a:lnTo>
                    <a:pt x="56741" y="5829"/>
                  </a:lnTo>
                  <a:cubicBezTo>
                    <a:pt x="57874" y="6543"/>
                    <a:pt x="58995" y="7307"/>
                    <a:pt x="60080" y="8059"/>
                  </a:cubicBezTo>
                  <a:lnTo>
                    <a:pt x="60080" y="8059"/>
                  </a:lnTo>
                  <a:lnTo>
                    <a:pt x="60240" y="8059"/>
                  </a:lnTo>
                  <a:cubicBezTo>
                    <a:pt x="59131" y="7295"/>
                    <a:pt x="57985" y="6506"/>
                    <a:pt x="56827" y="5779"/>
                  </a:cubicBezTo>
                  <a:lnTo>
                    <a:pt x="56827" y="5779"/>
                  </a:lnTo>
                  <a:cubicBezTo>
                    <a:pt x="52798" y="3229"/>
                    <a:pt x="49311" y="1713"/>
                    <a:pt x="45503" y="863"/>
                  </a:cubicBezTo>
                  <a:lnTo>
                    <a:pt x="45503" y="863"/>
                  </a:lnTo>
                  <a:cubicBezTo>
                    <a:pt x="43125" y="333"/>
                    <a:pt x="40538" y="62"/>
                    <a:pt x="37778" y="62"/>
                  </a:cubicBezTo>
                  <a:lnTo>
                    <a:pt x="37778" y="62"/>
                  </a:lnTo>
                  <a:cubicBezTo>
                    <a:pt x="36903" y="62"/>
                    <a:pt x="36016" y="99"/>
                    <a:pt x="35117" y="14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1"/>
            <p:cNvSpPr/>
            <p:nvPr/>
          </p:nvSpPr>
          <p:spPr>
            <a:xfrm>
              <a:off x="2014000" y="4600500"/>
              <a:ext cx="911175" cy="230125"/>
            </a:xfrm>
            <a:custGeom>
              <a:rect b="b" l="l" r="r" t="t"/>
              <a:pathLst>
                <a:path extrusionOk="0" h="9205" w="36447">
                  <a:moveTo>
                    <a:pt x="0" y="75"/>
                  </a:moveTo>
                  <a:cubicBezTo>
                    <a:pt x="1479" y="124"/>
                    <a:pt x="2957" y="136"/>
                    <a:pt x="4436" y="161"/>
                  </a:cubicBezTo>
                  <a:lnTo>
                    <a:pt x="4436" y="161"/>
                  </a:lnTo>
                  <a:cubicBezTo>
                    <a:pt x="7590" y="198"/>
                    <a:pt x="10868" y="235"/>
                    <a:pt x="13862" y="567"/>
                  </a:cubicBezTo>
                  <a:lnTo>
                    <a:pt x="13862" y="567"/>
                  </a:lnTo>
                  <a:cubicBezTo>
                    <a:pt x="15771" y="789"/>
                    <a:pt x="17398" y="1097"/>
                    <a:pt x="18852" y="1528"/>
                  </a:cubicBezTo>
                  <a:lnTo>
                    <a:pt x="18852" y="1528"/>
                  </a:lnTo>
                  <a:cubicBezTo>
                    <a:pt x="22055" y="2477"/>
                    <a:pt x="24310" y="3931"/>
                    <a:pt x="26503" y="5323"/>
                  </a:cubicBezTo>
                  <a:lnTo>
                    <a:pt x="26503" y="5323"/>
                  </a:lnTo>
                  <a:cubicBezTo>
                    <a:pt x="28487" y="6580"/>
                    <a:pt x="30348" y="7775"/>
                    <a:pt x="32787" y="8539"/>
                  </a:cubicBezTo>
                  <a:lnTo>
                    <a:pt x="32787" y="8539"/>
                  </a:lnTo>
                  <a:cubicBezTo>
                    <a:pt x="32960" y="8601"/>
                    <a:pt x="33145" y="8650"/>
                    <a:pt x="33329" y="8700"/>
                  </a:cubicBezTo>
                  <a:lnTo>
                    <a:pt x="33329" y="8700"/>
                  </a:lnTo>
                  <a:cubicBezTo>
                    <a:pt x="34143" y="8921"/>
                    <a:pt x="34968" y="9094"/>
                    <a:pt x="35818" y="9205"/>
                  </a:cubicBezTo>
                  <a:lnTo>
                    <a:pt x="35818" y="9205"/>
                  </a:lnTo>
                  <a:lnTo>
                    <a:pt x="36447" y="9205"/>
                  </a:lnTo>
                  <a:cubicBezTo>
                    <a:pt x="35399" y="9094"/>
                    <a:pt x="34364" y="8909"/>
                    <a:pt x="33379" y="8638"/>
                  </a:cubicBezTo>
                  <a:lnTo>
                    <a:pt x="33379" y="8638"/>
                  </a:lnTo>
                  <a:cubicBezTo>
                    <a:pt x="33194" y="8589"/>
                    <a:pt x="33009" y="8527"/>
                    <a:pt x="32837" y="8478"/>
                  </a:cubicBezTo>
                  <a:lnTo>
                    <a:pt x="32837" y="8478"/>
                  </a:lnTo>
                  <a:cubicBezTo>
                    <a:pt x="30422" y="7714"/>
                    <a:pt x="28561" y="6531"/>
                    <a:pt x="26590" y="5274"/>
                  </a:cubicBezTo>
                  <a:lnTo>
                    <a:pt x="26590" y="5274"/>
                  </a:lnTo>
                  <a:cubicBezTo>
                    <a:pt x="24384" y="3870"/>
                    <a:pt x="22117" y="2416"/>
                    <a:pt x="18901" y="1467"/>
                  </a:cubicBezTo>
                  <a:lnTo>
                    <a:pt x="18901" y="1467"/>
                  </a:lnTo>
                  <a:cubicBezTo>
                    <a:pt x="17435" y="1023"/>
                    <a:pt x="15796" y="715"/>
                    <a:pt x="13886" y="493"/>
                  </a:cubicBezTo>
                  <a:lnTo>
                    <a:pt x="13886" y="493"/>
                  </a:lnTo>
                  <a:cubicBezTo>
                    <a:pt x="10880" y="161"/>
                    <a:pt x="7602" y="124"/>
                    <a:pt x="4436" y="87"/>
                  </a:cubicBezTo>
                  <a:lnTo>
                    <a:pt x="4436" y="87"/>
                  </a:lnTo>
                  <a:cubicBezTo>
                    <a:pt x="2957" y="62"/>
                    <a:pt x="1479" y="50"/>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1"/>
            <p:cNvSpPr/>
            <p:nvPr/>
          </p:nvSpPr>
          <p:spPr>
            <a:xfrm>
              <a:off x="5826225" y="4821675"/>
              <a:ext cx="38225" cy="8950"/>
            </a:xfrm>
            <a:custGeom>
              <a:rect b="b" l="l" r="r" t="t"/>
              <a:pathLst>
                <a:path extrusionOk="0" h="358" w="1529">
                  <a:moveTo>
                    <a:pt x="1" y="358"/>
                  </a:moveTo>
                  <a:lnTo>
                    <a:pt x="321" y="358"/>
                  </a:lnTo>
                  <a:cubicBezTo>
                    <a:pt x="715" y="259"/>
                    <a:pt x="1122" y="173"/>
                    <a:pt x="1529" y="74"/>
                  </a:cubicBezTo>
                  <a:lnTo>
                    <a:pt x="1529" y="74"/>
                  </a:lnTo>
                  <a:lnTo>
                    <a:pt x="1529" y="0"/>
                  </a:lnTo>
                  <a:cubicBezTo>
                    <a:pt x="1023" y="111"/>
                    <a:pt x="506" y="235"/>
                    <a:pt x="1" y="35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1"/>
            <p:cNvSpPr/>
            <p:nvPr/>
          </p:nvSpPr>
          <p:spPr>
            <a:xfrm>
              <a:off x="2014000" y="4606050"/>
              <a:ext cx="2578275" cy="232275"/>
            </a:xfrm>
            <a:custGeom>
              <a:rect b="b" l="l" r="r" t="t"/>
              <a:pathLst>
                <a:path extrusionOk="0" h="9291" w="103131">
                  <a:moveTo>
                    <a:pt x="77009" y="99"/>
                  </a:moveTo>
                  <a:cubicBezTo>
                    <a:pt x="74064" y="222"/>
                    <a:pt x="70922" y="641"/>
                    <a:pt x="67657" y="1343"/>
                  </a:cubicBezTo>
                  <a:lnTo>
                    <a:pt x="67657" y="1343"/>
                  </a:lnTo>
                  <a:cubicBezTo>
                    <a:pt x="62987" y="2354"/>
                    <a:pt x="58453" y="3820"/>
                    <a:pt x="54214" y="5237"/>
                  </a:cubicBezTo>
                  <a:lnTo>
                    <a:pt x="54214" y="5237"/>
                  </a:lnTo>
                  <a:cubicBezTo>
                    <a:pt x="52711" y="5742"/>
                    <a:pt x="51146" y="6260"/>
                    <a:pt x="49594" y="6728"/>
                  </a:cubicBezTo>
                  <a:lnTo>
                    <a:pt x="49594" y="6728"/>
                  </a:lnTo>
                  <a:cubicBezTo>
                    <a:pt x="43224" y="8662"/>
                    <a:pt x="37901" y="9217"/>
                    <a:pt x="33761" y="8391"/>
                  </a:cubicBezTo>
                  <a:lnTo>
                    <a:pt x="33761" y="8391"/>
                  </a:lnTo>
                  <a:cubicBezTo>
                    <a:pt x="33576" y="8354"/>
                    <a:pt x="33403" y="8317"/>
                    <a:pt x="33219" y="8280"/>
                  </a:cubicBezTo>
                  <a:lnTo>
                    <a:pt x="33219" y="8280"/>
                  </a:lnTo>
                  <a:cubicBezTo>
                    <a:pt x="30779" y="7701"/>
                    <a:pt x="28795" y="6679"/>
                    <a:pt x="26701" y="5594"/>
                  </a:cubicBezTo>
                  <a:lnTo>
                    <a:pt x="26701" y="5594"/>
                  </a:lnTo>
                  <a:cubicBezTo>
                    <a:pt x="24458" y="4424"/>
                    <a:pt x="22129" y="3216"/>
                    <a:pt x="18950" y="2403"/>
                  </a:cubicBezTo>
                  <a:lnTo>
                    <a:pt x="18950" y="2403"/>
                  </a:lnTo>
                  <a:cubicBezTo>
                    <a:pt x="17460" y="2021"/>
                    <a:pt x="15808" y="1750"/>
                    <a:pt x="13886" y="1553"/>
                  </a:cubicBezTo>
                  <a:lnTo>
                    <a:pt x="13886" y="1553"/>
                  </a:lnTo>
                  <a:cubicBezTo>
                    <a:pt x="11028" y="1282"/>
                    <a:pt x="7935" y="1233"/>
                    <a:pt x="4953" y="1183"/>
                  </a:cubicBezTo>
                  <a:lnTo>
                    <a:pt x="4953" y="1183"/>
                  </a:lnTo>
                  <a:cubicBezTo>
                    <a:pt x="3302" y="1159"/>
                    <a:pt x="1651" y="1122"/>
                    <a:pt x="0" y="1060"/>
                  </a:cubicBezTo>
                  <a:lnTo>
                    <a:pt x="0" y="1060"/>
                  </a:lnTo>
                  <a:lnTo>
                    <a:pt x="0" y="1134"/>
                  </a:lnTo>
                  <a:cubicBezTo>
                    <a:pt x="1639" y="1196"/>
                    <a:pt x="3302" y="1233"/>
                    <a:pt x="4953" y="1257"/>
                  </a:cubicBezTo>
                  <a:lnTo>
                    <a:pt x="4953" y="1257"/>
                  </a:lnTo>
                  <a:cubicBezTo>
                    <a:pt x="7935" y="1306"/>
                    <a:pt x="11015" y="1356"/>
                    <a:pt x="13874" y="1627"/>
                  </a:cubicBezTo>
                  <a:lnTo>
                    <a:pt x="13874" y="1627"/>
                  </a:lnTo>
                  <a:cubicBezTo>
                    <a:pt x="15771" y="1824"/>
                    <a:pt x="17423" y="2095"/>
                    <a:pt x="18913" y="2477"/>
                  </a:cubicBezTo>
                  <a:lnTo>
                    <a:pt x="18913" y="2477"/>
                  </a:lnTo>
                  <a:cubicBezTo>
                    <a:pt x="22068" y="3278"/>
                    <a:pt x="24396" y="4485"/>
                    <a:pt x="26639" y="5644"/>
                  </a:cubicBezTo>
                  <a:lnTo>
                    <a:pt x="26639" y="5644"/>
                  </a:lnTo>
                  <a:cubicBezTo>
                    <a:pt x="28734" y="6740"/>
                    <a:pt x="30717" y="7775"/>
                    <a:pt x="33182" y="8342"/>
                  </a:cubicBezTo>
                  <a:lnTo>
                    <a:pt x="33182" y="8342"/>
                  </a:lnTo>
                  <a:cubicBezTo>
                    <a:pt x="33354" y="8391"/>
                    <a:pt x="33539" y="8428"/>
                    <a:pt x="33724" y="8465"/>
                  </a:cubicBezTo>
                  <a:lnTo>
                    <a:pt x="33724" y="8465"/>
                  </a:lnTo>
                  <a:cubicBezTo>
                    <a:pt x="37901" y="9291"/>
                    <a:pt x="43248" y="8736"/>
                    <a:pt x="49643" y="6802"/>
                  </a:cubicBezTo>
                  <a:lnTo>
                    <a:pt x="49643" y="6802"/>
                  </a:lnTo>
                  <a:cubicBezTo>
                    <a:pt x="51196" y="6321"/>
                    <a:pt x="52760" y="5804"/>
                    <a:pt x="54276" y="5299"/>
                  </a:cubicBezTo>
                  <a:lnTo>
                    <a:pt x="54276" y="5299"/>
                  </a:lnTo>
                  <a:cubicBezTo>
                    <a:pt x="58502" y="3882"/>
                    <a:pt x="63024" y="2415"/>
                    <a:pt x="67694" y="1417"/>
                  </a:cubicBezTo>
                  <a:lnTo>
                    <a:pt x="67694" y="1417"/>
                  </a:lnTo>
                  <a:cubicBezTo>
                    <a:pt x="70947" y="715"/>
                    <a:pt x="74076" y="296"/>
                    <a:pt x="77021" y="161"/>
                  </a:cubicBezTo>
                  <a:lnTo>
                    <a:pt x="77021" y="161"/>
                  </a:lnTo>
                  <a:cubicBezTo>
                    <a:pt x="80755" y="0"/>
                    <a:pt x="84241" y="284"/>
                    <a:pt x="87359" y="1023"/>
                  </a:cubicBezTo>
                  <a:lnTo>
                    <a:pt x="87359" y="1023"/>
                  </a:lnTo>
                  <a:cubicBezTo>
                    <a:pt x="91129" y="1898"/>
                    <a:pt x="94702" y="3487"/>
                    <a:pt x="98621" y="6013"/>
                  </a:cubicBezTo>
                  <a:lnTo>
                    <a:pt x="98621" y="6013"/>
                  </a:lnTo>
                  <a:cubicBezTo>
                    <a:pt x="99816" y="6777"/>
                    <a:pt x="100999" y="7615"/>
                    <a:pt x="102157" y="8416"/>
                  </a:cubicBezTo>
                  <a:lnTo>
                    <a:pt x="102157" y="8416"/>
                  </a:lnTo>
                  <a:cubicBezTo>
                    <a:pt x="102428" y="8601"/>
                    <a:pt x="102699" y="8798"/>
                    <a:pt x="102970" y="8983"/>
                  </a:cubicBezTo>
                  <a:lnTo>
                    <a:pt x="102970" y="8983"/>
                  </a:lnTo>
                  <a:lnTo>
                    <a:pt x="103130" y="8983"/>
                  </a:lnTo>
                  <a:cubicBezTo>
                    <a:pt x="102834" y="8773"/>
                    <a:pt x="102526" y="8564"/>
                    <a:pt x="102231" y="8367"/>
                  </a:cubicBezTo>
                  <a:lnTo>
                    <a:pt x="102231" y="8367"/>
                  </a:lnTo>
                  <a:cubicBezTo>
                    <a:pt x="101085" y="7566"/>
                    <a:pt x="99902" y="6728"/>
                    <a:pt x="98694" y="5952"/>
                  </a:cubicBezTo>
                  <a:lnTo>
                    <a:pt x="98694" y="5952"/>
                  </a:lnTo>
                  <a:cubicBezTo>
                    <a:pt x="94776" y="3426"/>
                    <a:pt x="91191" y="1836"/>
                    <a:pt x="87408" y="949"/>
                  </a:cubicBezTo>
                  <a:lnTo>
                    <a:pt x="87408" y="949"/>
                  </a:lnTo>
                  <a:cubicBezTo>
                    <a:pt x="84845" y="345"/>
                    <a:pt x="82048" y="50"/>
                    <a:pt x="79067" y="50"/>
                  </a:cubicBezTo>
                  <a:lnTo>
                    <a:pt x="79067" y="50"/>
                  </a:lnTo>
                  <a:cubicBezTo>
                    <a:pt x="78389" y="50"/>
                    <a:pt x="77711" y="62"/>
                    <a:pt x="77009" y="9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1"/>
            <p:cNvSpPr/>
            <p:nvPr/>
          </p:nvSpPr>
          <p:spPr>
            <a:xfrm>
              <a:off x="5682075" y="4779175"/>
              <a:ext cx="182375" cy="51450"/>
            </a:xfrm>
            <a:custGeom>
              <a:rect b="b" l="l" r="r" t="t"/>
              <a:pathLst>
                <a:path extrusionOk="0" h="2058" w="7295">
                  <a:moveTo>
                    <a:pt x="2255" y="1331"/>
                  </a:moveTo>
                  <a:cubicBezTo>
                    <a:pt x="1491" y="1565"/>
                    <a:pt x="752" y="1811"/>
                    <a:pt x="0" y="2058"/>
                  </a:cubicBezTo>
                  <a:lnTo>
                    <a:pt x="0" y="2058"/>
                  </a:lnTo>
                  <a:lnTo>
                    <a:pt x="234" y="2058"/>
                  </a:lnTo>
                  <a:cubicBezTo>
                    <a:pt x="924" y="1836"/>
                    <a:pt x="1602" y="1614"/>
                    <a:pt x="2304" y="1392"/>
                  </a:cubicBezTo>
                  <a:lnTo>
                    <a:pt x="2304" y="1392"/>
                  </a:lnTo>
                  <a:cubicBezTo>
                    <a:pt x="3980" y="887"/>
                    <a:pt x="5643" y="444"/>
                    <a:pt x="7295" y="74"/>
                  </a:cubicBezTo>
                  <a:lnTo>
                    <a:pt x="7295" y="74"/>
                  </a:lnTo>
                  <a:lnTo>
                    <a:pt x="7295" y="0"/>
                  </a:lnTo>
                  <a:cubicBezTo>
                    <a:pt x="5631" y="382"/>
                    <a:pt x="3955" y="826"/>
                    <a:pt x="2255" y="133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1"/>
            <p:cNvSpPr/>
            <p:nvPr/>
          </p:nvSpPr>
          <p:spPr>
            <a:xfrm>
              <a:off x="2014000" y="4582950"/>
              <a:ext cx="2594900" cy="247675"/>
            </a:xfrm>
            <a:custGeom>
              <a:rect b="b" l="l" r="r" t="t"/>
              <a:pathLst>
                <a:path extrusionOk="0" h="9907" w="103796">
                  <a:moveTo>
                    <a:pt x="76725" y="37"/>
                  </a:moveTo>
                  <a:cubicBezTo>
                    <a:pt x="73731" y="136"/>
                    <a:pt x="70565" y="518"/>
                    <a:pt x="67312" y="1195"/>
                  </a:cubicBezTo>
                  <a:lnTo>
                    <a:pt x="67312" y="1195"/>
                  </a:lnTo>
                  <a:cubicBezTo>
                    <a:pt x="62162" y="2255"/>
                    <a:pt x="57418" y="3869"/>
                    <a:pt x="53869" y="5151"/>
                  </a:cubicBezTo>
                  <a:lnTo>
                    <a:pt x="53869" y="5151"/>
                  </a:lnTo>
                  <a:cubicBezTo>
                    <a:pt x="53401" y="5323"/>
                    <a:pt x="52933" y="5496"/>
                    <a:pt x="52465" y="5668"/>
                  </a:cubicBezTo>
                  <a:lnTo>
                    <a:pt x="52465" y="5668"/>
                  </a:lnTo>
                  <a:cubicBezTo>
                    <a:pt x="51393" y="6050"/>
                    <a:pt x="50382" y="6420"/>
                    <a:pt x="49360" y="6789"/>
                  </a:cubicBezTo>
                  <a:lnTo>
                    <a:pt x="49360" y="6789"/>
                  </a:lnTo>
                  <a:cubicBezTo>
                    <a:pt x="43113" y="8958"/>
                    <a:pt x="38135" y="9784"/>
                    <a:pt x="34143" y="9303"/>
                  </a:cubicBezTo>
                  <a:lnTo>
                    <a:pt x="34143" y="9303"/>
                  </a:lnTo>
                  <a:cubicBezTo>
                    <a:pt x="33958" y="9278"/>
                    <a:pt x="33785" y="9254"/>
                    <a:pt x="33613" y="9229"/>
                  </a:cubicBezTo>
                  <a:lnTo>
                    <a:pt x="33613" y="9229"/>
                  </a:lnTo>
                  <a:cubicBezTo>
                    <a:pt x="31087" y="8847"/>
                    <a:pt x="28955" y="7972"/>
                    <a:pt x="26701" y="7048"/>
                  </a:cubicBezTo>
                  <a:lnTo>
                    <a:pt x="26701" y="7048"/>
                  </a:lnTo>
                  <a:cubicBezTo>
                    <a:pt x="24433" y="6112"/>
                    <a:pt x="22092" y="5151"/>
                    <a:pt x="19000" y="4498"/>
                  </a:cubicBezTo>
                  <a:lnTo>
                    <a:pt x="19000" y="4498"/>
                  </a:lnTo>
                  <a:cubicBezTo>
                    <a:pt x="17496" y="4165"/>
                    <a:pt x="15821" y="3931"/>
                    <a:pt x="13886" y="3771"/>
                  </a:cubicBezTo>
                  <a:lnTo>
                    <a:pt x="13886" y="3771"/>
                  </a:lnTo>
                  <a:cubicBezTo>
                    <a:pt x="11213" y="3549"/>
                    <a:pt x="8354" y="3487"/>
                    <a:pt x="5594" y="3438"/>
                  </a:cubicBezTo>
                  <a:lnTo>
                    <a:pt x="5594" y="3438"/>
                  </a:lnTo>
                  <a:cubicBezTo>
                    <a:pt x="3733" y="3401"/>
                    <a:pt x="1861" y="3352"/>
                    <a:pt x="0" y="3265"/>
                  </a:cubicBezTo>
                  <a:lnTo>
                    <a:pt x="0" y="3265"/>
                  </a:lnTo>
                  <a:lnTo>
                    <a:pt x="0" y="3339"/>
                  </a:lnTo>
                  <a:cubicBezTo>
                    <a:pt x="1848" y="3426"/>
                    <a:pt x="3733" y="3463"/>
                    <a:pt x="5582" y="3500"/>
                  </a:cubicBezTo>
                  <a:lnTo>
                    <a:pt x="5582" y="3500"/>
                  </a:lnTo>
                  <a:cubicBezTo>
                    <a:pt x="8354" y="3561"/>
                    <a:pt x="11213" y="3623"/>
                    <a:pt x="13874" y="3832"/>
                  </a:cubicBezTo>
                  <a:lnTo>
                    <a:pt x="13874" y="3832"/>
                  </a:lnTo>
                  <a:cubicBezTo>
                    <a:pt x="15796" y="4005"/>
                    <a:pt x="17472" y="4239"/>
                    <a:pt x="18963" y="4559"/>
                  </a:cubicBezTo>
                  <a:lnTo>
                    <a:pt x="18963" y="4559"/>
                  </a:lnTo>
                  <a:cubicBezTo>
                    <a:pt x="22043" y="5225"/>
                    <a:pt x="24384" y="6173"/>
                    <a:pt x="26639" y="7110"/>
                  </a:cubicBezTo>
                  <a:lnTo>
                    <a:pt x="26639" y="7110"/>
                  </a:lnTo>
                  <a:cubicBezTo>
                    <a:pt x="28906" y="8034"/>
                    <a:pt x="31038" y="8909"/>
                    <a:pt x="33588" y="9303"/>
                  </a:cubicBezTo>
                  <a:lnTo>
                    <a:pt x="33588" y="9303"/>
                  </a:lnTo>
                  <a:cubicBezTo>
                    <a:pt x="33761" y="9328"/>
                    <a:pt x="33933" y="9352"/>
                    <a:pt x="34118" y="9377"/>
                  </a:cubicBezTo>
                  <a:lnTo>
                    <a:pt x="34118" y="9377"/>
                  </a:lnTo>
                  <a:cubicBezTo>
                    <a:pt x="38135" y="9857"/>
                    <a:pt x="43137" y="9032"/>
                    <a:pt x="49409" y="6851"/>
                  </a:cubicBezTo>
                  <a:lnTo>
                    <a:pt x="49409" y="6851"/>
                  </a:lnTo>
                  <a:cubicBezTo>
                    <a:pt x="50432" y="6481"/>
                    <a:pt x="51454" y="6112"/>
                    <a:pt x="52526" y="5730"/>
                  </a:cubicBezTo>
                  <a:lnTo>
                    <a:pt x="52526" y="5730"/>
                  </a:lnTo>
                  <a:cubicBezTo>
                    <a:pt x="52982" y="5557"/>
                    <a:pt x="53450" y="5385"/>
                    <a:pt x="53919" y="5212"/>
                  </a:cubicBezTo>
                  <a:lnTo>
                    <a:pt x="53919" y="5212"/>
                  </a:lnTo>
                  <a:cubicBezTo>
                    <a:pt x="57467" y="3931"/>
                    <a:pt x="62199" y="2317"/>
                    <a:pt x="67337" y="1257"/>
                  </a:cubicBezTo>
                  <a:lnTo>
                    <a:pt x="67337" y="1257"/>
                  </a:lnTo>
                  <a:cubicBezTo>
                    <a:pt x="70589" y="592"/>
                    <a:pt x="73744" y="197"/>
                    <a:pt x="76725" y="111"/>
                  </a:cubicBezTo>
                  <a:lnTo>
                    <a:pt x="76725" y="111"/>
                  </a:lnTo>
                  <a:cubicBezTo>
                    <a:pt x="80459" y="0"/>
                    <a:pt x="83933" y="333"/>
                    <a:pt x="87075" y="1109"/>
                  </a:cubicBezTo>
                  <a:lnTo>
                    <a:pt x="87075" y="1109"/>
                  </a:lnTo>
                  <a:cubicBezTo>
                    <a:pt x="90870" y="2033"/>
                    <a:pt x="94444" y="3647"/>
                    <a:pt x="98313" y="6186"/>
                  </a:cubicBezTo>
                  <a:lnTo>
                    <a:pt x="98313" y="6186"/>
                  </a:lnTo>
                  <a:cubicBezTo>
                    <a:pt x="99483" y="6962"/>
                    <a:pt x="100654" y="7787"/>
                    <a:pt x="101775" y="8588"/>
                  </a:cubicBezTo>
                  <a:lnTo>
                    <a:pt x="101775" y="8588"/>
                  </a:lnTo>
                  <a:cubicBezTo>
                    <a:pt x="102391" y="9032"/>
                    <a:pt x="103019" y="9475"/>
                    <a:pt x="103648" y="9907"/>
                  </a:cubicBezTo>
                  <a:lnTo>
                    <a:pt x="103648" y="9907"/>
                  </a:lnTo>
                  <a:lnTo>
                    <a:pt x="103796" y="9907"/>
                  </a:lnTo>
                  <a:cubicBezTo>
                    <a:pt x="103143" y="9451"/>
                    <a:pt x="102502" y="8995"/>
                    <a:pt x="101861" y="8539"/>
                  </a:cubicBezTo>
                  <a:lnTo>
                    <a:pt x="101861" y="8539"/>
                  </a:lnTo>
                  <a:cubicBezTo>
                    <a:pt x="100728" y="7738"/>
                    <a:pt x="99557" y="6913"/>
                    <a:pt x="98386" y="6136"/>
                  </a:cubicBezTo>
                  <a:lnTo>
                    <a:pt x="98386" y="6136"/>
                  </a:lnTo>
                  <a:cubicBezTo>
                    <a:pt x="94505" y="3598"/>
                    <a:pt x="90932" y="1972"/>
                    <a:pt x="87112" y="1035"/>
                  </a:cubicBezTo>
                  <a:lnTo>
                    <a:pt x="87112" y="1035"/>
                  </a:lnTo>
                  <a:cubicBezTo>
                    <a:pt x="84365" y="358"/>
                    <a:pt x="81358" y="25"/>
                    <a:pt x="78142" y="25"/>
                  </a:cubicBezTo>
                  <a:lnTo>
                    <a:pt x="78142" y="25"/>
                  </a:lnTo>
                  <a:cubicBezTo>
                    <a:pt x="77674" y="25"/>
                    <a:pt x="77206" y="25"/>
                    <a:pt x="76725" y="3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1"/>
            <p:cNvSpPr/>
            <p:nvPr/>
          </p:nvSpPr>
          <p:spPr>
            <a:xfrm>
              <a:off x="5573650" y="4736350"/>
              <a:ext cx="290800" cy="94275"/>
            </a:xfrm>
            <a:custGeom>
              <a:rect b="b" l="l" r="r" t="t"/>
              <a:pathLst>
                <a:path extrusionOk="0" h="3771" w="11632">
                  <a:moveTo>
                    <a:pt x="6087" y="1541"/>
                  </a:moveTo>
                  <a:cubicBezTo>
                    <a:pt x="3980" y="2231"/>
                    <a:pt x="1959" y="2994"/>
                    <a:pt x="0" y="3771"/>
                  </a:cubicBezTo>
                  <a:lnTo>
                    <a:pt x="0" y="3771"/>
                  </a:lnTo>
                  <a:lnTo>
                    <a:pt x="210" y="3771"/>
                  </a:lnTo>
                  <a:cubicBezTo>
                    <a:pt x="2119" y="3019"/>
                    <a:pt x="4079" y="2268"/>
                    <a:pt x="6136" y="1602"/>
                  </a:cubicBezTo>
                  <a:lnTo>
                    <a:pt x="6136" y="1602"/>
                  </a:lnTo>
                  <a:cubicBezTo>
                    <a:pt x="7972" y="998"/>
                    <a:pt x="9808" y="493"/>
                    <a:pt x="11632" y="74"/>
                  </a:cubicBezTo>
                  <a:lnTo>
                    <a:pt x="11632" y="74"/>
                  </a:lnTo>
                  <a:lnTo>
                    <a:pt x="11632" y="0"/>
                  </a:lnTo>
                  <a:cubicBezTo>
                    <a:pt x="9783" y="419"/>
                    <a:pt x="7935" y="937"/>
                    <a:pt x="6087" y="154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1"/>
            <p:cNvSpPr/>
            <p:nvPr/>
          </p:nvSpPr>
          <p:spPr>
            <a:xfrm>
              <a:off x="2014000" y="4559525"/>
              <a:ext cx="2611225" cy="271100"/>
            </a:xfrm>
            <a:custGeom>
              <a:rect b="b" l="l" r="r" t="t"/>
              <a:pathLst>
                <a:path extrusionOk="0" h="10844" w="104449">
                  <a:moveTo>
                    <a:pt x="76430" y="1"/>
                  </a:moveTo>
                  <a:cubicBezTo>
                    <a:pt x="73399" y="50"/>
                    <a:pt x="70220" y="407"/>
                    <a:pt x="66955" y="1048"/>
                  </a:cubicBezTo>
                  <a:lnTo>
                    <a:pt x="66955" y="1048"/>
                  </a:lnTo>
                  <a:cubicBezTo>
                    <a:pt x="62704" y="1898"/>
                    <a:pt x="58317" y="3217"/>
                    <a:pt x="53512" y="5090"/>
                  </a:cubicBezTo>
                  <a:lnTo>
                    <a:pt x="53512" y="5090"/>
                  </a:lnTo>
                  <a:cubicBezTo>
                    <a:pt x="52563" y="5459"/>
                    <a:pt x="51639" y="5841"/>
                    <a:pt x="50740" y="6199"/>
                  </a:cubicBezTo>
                  <a:lnTo>
                    <a:pt x="50740" y="6199"/>
                  </a:lnTo>
                  <a:cubicBezTo>
                    <a:pt x="50197" y="6420"/>
                    <a:pt x="49655" y="6642"/>
                    <a:pt x="49126" y="6852"/>
                  </a:cubicBezTo>
                  <a:lnTo>
                    <a:pt x="49126" y="6852"/>
                  </a:lnTo>
                  <a:cubicBezTo>
                    <a:pt x="44912" y="8515"/>
                    <a:pt x="39441" y="10412"/>
                    <a:pt x="34512" y="10228"/>
                  </a:cubicBezTo>
                  <a:lnTo>
                    <a:pt x="34512" y="10228"/>
                  </a:lnTo>
                  <a:cubicBezTo>
                    <a:pt x="34340" y="10215"/>
                    <a:pt x="34167" y="10203"/>
                    <a:pt x="33995" y="10191"/>
                  </a:cubicBezTo>
                  <a:lnTo>
                    <a:pt x="33995" y="10191"/>
                  </a:lnTo>
                  <a:cubicBezTo>
                    <a:pt x="31333" y="10018"/>
                    <a:pt x="29079" y="9316"/>
                    <a:pt x="26479" y="8503"/>
                  </a:cubicBezTo>
                  <a:lnTo>
                    <a:pt x="26479" y="8503"/>
                  </a:lnTo>
                  <a:cubicBezTo>
                    <a:pt x="24360" y="7850"/>
                    <a:pt x="21969" y="7098"/>
                    <a:pt x="19049" y="6593"/>
                  </a:cubicBezTo>
                  <a:lnTo>
                    <a:pt x="19049" y="6593"/>
                  </a:lnTo>
                  <a:cubicBezTo>
                    <a:pt x="17533" y="6322"/>
                    <a:pt x="15845" y="6125"/>
                    <a:pt x="13886" y="5989"/>
                  </a:cubicBezTo>
                  <a:lnTo>
                    <a:pt x="13886" y="5989"/>
                  </a:lnTo>
                  <a:cubicBezTo>
                    <a:pt x="11459" y="5829"/>
                    <a:pt x="8884" y="5767"/>
                    <a:pt x="6395" y="5706"/>
                  </a:cubicBezTo>
                  <a:lnTo>
                    <a:pt x="6395" y="5706"/>
                  </a:lnTo>
                  <a:cubicBezTo>
                    <a:pt x="4263" y="5656"/>
                    <a:pt x="2119" y="5607"/>
                    <a:pt x="0" y="5496"/>
                  </a:cubicBezTo>
                  <a:lnTo>
                    <a:pt x="0" y="5496"/>
                  </a:lnTo>
                  <a:lnTo>
                    <a:pt x="0" y="5558"/>
                  </a:lnTo>
                  <a:cubicBezTo>
                    <a:pt x="2119" y="5681"/>
                    <a:pt x="4263" y="5730"/>
                    <a:pt x="6383" y="5780"/>
                  </a:cubicBezTo>
                  <a:lnTo>
                    <a:pt x="6383" y="5780"/>
                  </a:lnTo>
                  <a:cubicBezTo>
                    <a:pt x="8884" y="5829"/>
                    <a:pt x="11459" y="5891"/>
                    <a:pt x="13874" y="6063"/>
                  </a:cubicBezTo>
                  <a:lnTo>
                    <a:pt x="13874" y="6063"/>
                  </a:lnTo>
                  <a:cubicBezTo>
                    <a:pt x="15833" y="6199"/>
                    <a:pt x="17509" y="6396"/>
                    <a:pt x="19024" y="6654"/>
                  </a:cubicBezTo>
                  <a:lnTo>
                    <a:pt x="19024" y="6654"/>
                  </a:lnTo>
                  <a:cubicBezTo>
                    <a:pt x="21932" y="7172"/>
                    <a:pt x="24323" y="7911"/>
                    <a:pt x="26442" y="8564"/>
                  </a:cubicBezTo>
                  <a:lnTo>
                    <a:pt x="26442" y="8564"/>
                  </a:lnTo>
                  <a:cubicBezTo>
                    <a:pt x="29042" y="9377"/>
                    <a:pt x="31296" y="10080"/>
                    <a:pt x="33983" y="10265"/>
                  </a:cubicBezTo>
                  <a:lnTo>
                    <a:pt x="33983" y="10265"/>
                  </a:lnTo>
                  <a:cubicBezTo>
                    <a:pt x="34155" y="10277"/>
                    <a:pt x="34340" y="10289"/>
                    <a:pt x="34512" y="10289"/>
                  </a:cubicBezTo>
                  <a:lnTo>
                    <a:pt x="34512" y="10289"/>
                  </a:lnTo>
                  <a:cubicBezTo>
                    <a:pt x="34746" y="10302"/>
                    <a:pt x="34981" y="10302"/>
                    <a:pt x="35215" y="10302"/>
                  </a:cubicBezTo>
                  <a:lnTo>
                    <a:pt x="35215" y="10302"/>
                  </a:lnTo>
                  <a:cubicBezTo>
                    <a:pt x="39983" y="10302"/>
                    <a:pt x="45158" y="8503"/>
                    <a:pt x="49175" y="6913"/>
                  </a:cubicBezTo>
                  <a:lnTo>
                    <a:pt x="49175" y="6913"/>
                  </a:lnTo>
                  <a:cubicBezTo>
                    <a:pt x="49717" y="6691"/>
                    <a:pt x="50259" y="6470"/>
                    <a:pt x="50801" y="6260"/>
                  </a:cubicBezTo>
                  <a:lnTo>
                    <a:pt x="50801" y="6260"/>
                  </a:lnTo>
                  <a:cubicBezTo>
                    <a:pt x="51701" y="5891"/>
                    <a:pt x="52625" y="5521"/>
                    <a:pt x="53574" y="5151"/>
                  </a:cubicBezTo>
                  <a:lnTo>
                    <a:pt x="53574" y="5151"/>
                  </a:lnTo>
                  <a:cubicBezTo>
                    <a:pt x="58367" y="3278"/>
                    <a:pt x="62753" y="1960"/>
                    <a:pt x="66979" y="1122"/>
                  </a:cubicBezTo>
                  <a:lnTo>
                    <a:pt x="66979" y="1122"/>
                  </a:lnTo>
                  <a:cubicBezTo>
                    <a:pt x="70232" y="469"/>
                    <a:pt x="73411" y="124"/>
                    <a:pt x="76430" y="75"/>
                  </a:cubicBezTo>
                  <a:lnTo>
                    <a:pt x="76430" y="75"/>
                  </a:lnTo>
                  <a:cubicBezTo>
                    <a:pt x="80151" y="13"/>
                    <a:pt x="83638" y="383"/>
                    <a:pt x="86792" y="1196"/>
                  </a:cubicBezTo>
                  <a:lnTo>
                    <a:pt x="86792" y="1196"/>
                  </a:lnTo>
                  <a:cubicBezTo>
                    <a:pt x="90612" y="2182"/>
                    <a:pt x="94173" y="3833"/>
                    <a:pt x="97992" y="6371"/>
                  </a:cubicBezTo>
                  <a:lnTo>
                    <a:pt x="97992" y="6371"/>
                  </a:lnTo>
                  <a:cubicBezTo>
                    <a:pt x="99150" y="7147"/>
                    <a:pt x="100296" y="7985"/>
                    <a:pt x="101405" y="8786"/>
                  </a:cubicBezTo>
                  <a:lnTo>
                    <a:pt x="101405" y="8786"/>
                  </a:lnTo>
                  <a:cubicBezTo>
                    <a:pt x="102366" y="9476"/>
                    <a:pt x="103327" y="10166"/>
                    <a:pt x="104313" y="10844"/>
                  </a:cubicBezTo>
                  <a:lnTo>
                    <a:pt x="104313" y="10844"/>
                  </a:lnTo>
                  <a:lnTo>
                    <a:pt x="104449" y="10844"/>
                  </a:lnTo>
                  <a:cubicBezTo>
                    <a:pt x="103438" y="10154"/>
                    <a:pt x="102465" y="9439"/>
                    <a:pt x="101491" y="8737"/>
                  </a:cubicBezTo>
                  <a:lnTo>
                    <a:pt x="101491" y="8737"/>
                  </a:lnTo>
                  <a:cubicBezTo>
                    <a:pt x="100383" y="7936"/>
                    <a:pt x="99224" y="7098"/>
                    <a:pt x="98066" y="6334"/>
                  </a:cubicBezTo>
                  <a:lnTo>
                    <a:pt x="98066" y="6334"/>
                  </a:lnTo>
                  <a:cubicBezTo>
                    <a:pt x="94246" y="3771"/>
                    <a:pt x="90673" y="2120"/>
                    <a:pt x="86829" y="1134"/>
                  </a:cubicBezTo>
                  <a:lnTo>
                    <a:pt x="86829" y="1134"/>
                  </a:lnTo>
                  <a:cubicBezTo>
                    <a:pt x="83884" y="383"/>
                    <a:pt x="80656" y="1"/>
                    <a:pt x="77218" y="1"/>
                  </a:cubicBezTo>
                  <a:lnTo>
                    <a:pt x="77218" y="1"/>
                  </a:lnTo>
                  <a:cubicBezTo>
                    <a:pt x="76960" y="1"/>
                    <a:pt x="76688" y="1"/>
                    <a:pt x="76430"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1"/>
            <p:cNvSpPr/>
            <p:nvPr/>
          </p:nvSpPr>
          <p:spPr>
            <a:xfrm>
              <a:off x="2014000" y="4535200"/>
              <a:ext cx="2628175" cy="295425"/>
            </a:xfrm>
            <a:custGeom>
              <a:rect b="b" l="l" r="r" t="t"/>
              <a:pathLst>
                <a:path extrusionOk="0" h="11817" w="105127">
                  <a:moveTo>
                    <a:pt x="76146" y="0"/>
                  </a:moveTo>
                  <a:cubicBezTo>
                    <a:pt x="73078" y="13"/>
                    <a:pt x="69862" y="333"/>
                    <a:pt x="66597" y="949"/>
                  </a:cubicBezTo>
                  <a:lnTo>
                    <a:pt x="66597" y="949"/>
                  </a:lnTo>
                  <a:cubicBezTo>
                    <a:pt x="62174" y="1799"/>
                    <a:pt x="57652" y="3179"/>
                    <a:pt x="53167" y="5065"/>
                  </a:cubicBezTo>
                  <a:lnTo>
                    <a:pt x="53167" y="5065"/>
                  </a:lnTo>
                  <a:cubicBezTo>
                    <a:pt x="51787" y="5644"/>
                    <a:pt x="50481" y="6235"/>
                    <a:pt x="49212" y="6802"/>
                  </a:cubicBezTo>
                  <a:lnTo>
                    <a:pt x="49212" y="6802"/>
                  </a:lnTo>
                  <a:lnTo>
                    <a:pt x="48891" y="6950"/>
                  </a:lnTo>
                  <a:cubicBezTo>
                    <a:pt x="44591" y="8884"/>
                    <a:pt x="39601" y="10967"/>
                    <a:pt x="34894" y="11176"/>
                  </a:cubicBezTo>
                  <a:lnTo>
                    <a:pt x="34894" y="11176"/>
                  </a:lnTo>
                  <a:cubicBezTo>
                    <a:pt x="34722" y="11188"/>
                    <a:pt x="34549" y="11188"/>
                    <a:pt x="34389" y="11201"/>
                  </a:cubicBezTo>
                  <a:lnTo>
                    <a:pt x="34389" y="11201"/>
                  </a:lnTo>
                  <a:cubicBezTo>
                    <a:pt x="31494" y="11250"/>
                    <a:pt x="28918" y="10683"/>
                    <a:pt x="25949" y="10018"/>
                  </a:cubicBezTo>
                  <a:lnTo>
                    <a:pt x="25949" y="10018"/>
                  </a:lnTo>
                  <a:cubicBezTo>
                    <a:pt x="23965" y="9587"/>
                    <a:pt x="21710" y="9081"/>
                    <a:pt x="19098" y="8724"/>
                  </a:cubicBezTo>
                  <a:lnTo>
                    <a:pt x="19098" y="8724"/>
                  </a:lnTo>
                  <a:cubicBezTo>
                    <a:pt x="17570" y="8515"/>
                    <a:pt x="15870" y="8367"/>
                    <a:pt x="13899" y="8256"/>
                  </a:cubicBezTo>
                  <a:lnTo>
                    <a:pt x="13899" y="8256"/>
                  </a:lnTo>
                  <a:cubicBezTo>
                    <a:pt x="11792" y="8133"/>
                    <a:pt x="9574" y="8083"/>
                    <a:pt x="7430" y="8034"/>
                  </a:cubicBezTo>
                  <a:lnTo>
                    <a:pt x="7430" y="8034"/>
                  </a:lnTo>
                  <a:cubicBezTo>
                    <a:pt x="4953" y="7972"/>
                    <a:pt x="2464" y="7899"/>
                    <a:pt x="0" y="7751"/>
                  </a:cubicBezTo>
                  <a:lnTo>
                    <a:pt x="0" y="7751"/>
                  </a:lnTo>
                  <a:lnTo>
                    <a:pt x="0" y="7825"/>
                  </a:lnTo>
                  <a:cubicBezTo>
                    <a:pt x="2452" y="7972"/>
                    <a:pt x="4953" y="8034"/>
                    <a:pt x="7430" y="8096"/>
                  </a:cubicBezTo>
                  <a:lnTo>
                    <a:pt x="7430" y="8096"/>
                  </a:lnTo>
                  <a:cubicBezTo>
                    <a:pt x="9562" y="8145"/>
                    <a:pt x="11779" y="8207"/>
                    <a:pt x="13886" y="8317"/>
                  </a:cubicBezTo>
                  <a:lnTo>
                    <a:pt x="13886" y="8317"/>
                  </a:lnTo>
                  <a:cubicBezTo>
                    <a:pt x="15858" y="8428"/>
                    <a:pt x="17558" y="8576"/>
                    <a:pt x="19074" y="8786"/>
                  </a:cubicBezTo>
                  <a:lnTo>
                    <a:pt x="19074" y="8786"/>
                  </a:lnTo>
                  <a:cubicBezTo>
                    <a:pt x="21686" y="9143"/>
                    <a:pt x="23928" y="9648"/>
                    <a:pt x="25912" y="10079"/>
                  </a:cubicBezTo>
                  <a:lnTo>
                    <a:pt x="25912" y="10079"/>
                  </a:lnTo>
                  <a:cubicBezTo>
                    <a:pt x="28906" y="10745"/>
                    <a:pt x="31481" y="11312"/>
                    <a:pt x="34389" y="11262"/>
                  </a:cubicBezTo>
                  <a:lnTo>
                    <a:pt x="34389" y="11262"/>
                  </a:lnTo>
                  <a:cubicBezTo>
                    <a:pt x="34549" y="11262"/>
                    <a:pt x="34734" y="11250"/>
                    <a:pt x="34907" y="11250"/>
                  </a:cubicBezTo>
                  <a:lnTo>
                    <a:pt x="34907" y="11250"/>
                  </a:lnTo>
                  <a:cubicBezTo>
                    <a:pt x="39626" y="11028"/>
                    <a:pt x="44628" y="8946"/>
                    <a:pt x="48953" y="6999"/>
                  </a:cubicBezTo>
                  <a:lnTo>
                    <a:pt x="48953" y="6999"/>
                  </a:lnTo>
                  <a:lnTo>
                    <a:pt x="49273" y="6864"/>
                  </a:lnTo>
                  <a:cubicBezTo>
                    <a:pt x="50542" y="6284"/>
                    <a:pt x="51849" y="5693"/>
                    <a:pt x="53216" y="5126"/>
                  </a:cubicBezTo>
                  <a:lnTo>
                    <a:pt x="53216" y="5126"/>
                  </a:lnTo>
                  <a:cubicBezTo>
                    <a:pt x="57701" y="3241"/>
                    <a:pt x="62211" y="1861"/>
                    <a:pt x="66622" y="1011"/>
                  </a:cubicBezTo>
                  <a:lnTo>
                    <a:pt x="66622" y="1011"/>
                  </a:lnTo>
                  <a:cubicBezTo>
                    <a:pt x="69887" y="395"/>
                    <a:pt x="73091" y="74"/>
                    <a:pt x="76146" y="62"/>
                  </a:cubicBezTo>
                  <a:lnTo>
                    <a:pt x="76146" y="62"/>
                  </a:lnTo>
                  <a:cubicBezTo>
                    <a:pt x="76183" y="62"/>
                    <a:pt x="76233" y="62"/>
                    <a:pt x="76282" y="62"/>
                  </a:cubicBezTo>
                  <a:lnTo>
                    <a:pt x="76282" y="62"/>
                  </a:lnTo>
                  <a:cubicBezTo>
                    <a:pt x="79929" y="62"/>
                    <a:pt x="83367" y="493"/>
                    <a:pt x="86509" y="1331"/>
                  </a:cubicBezTo>
                  <a:lnTo>
                    <a:pt x="86509" y="1331"/>
                  </a:lnTo>
                  <a:cubicBezTo>
                    <a:pt x="90316" y="2354"/>
                    <a:pt x="93963" y="4079"/>
                    <a:pt x="97684" y="6605"/>
                  </a:cubicBezTo>
                  <a:lnTo>
                    <a:pt x="97684" y="6605"/>
                  </a:lnTo>
                  <a:cubicBezTo>
                    <a:pt x="98818" y="7381"/>
                    <a:pt x="99951" y="8207"/>
                    <a:pt x="101036" y="9007"/>
                  </a:cubicBezTo>
                  <a:lnTo>
                    <a:pt x="101036" y="9007"/>
                  </a:lnTo>
                  <a:cubicBezTo>
                    <a:pt x="102329" y="9956"/>
                    <a:pt x="103623" y="10917"/>
                    <a:pt x="104991" y="11817"/>
                  </a:cubicBezTo>
                  <a:lnTo>
                    <a:pt x="104991" y="11817"/>
                  </a:lnTo>
                  <a:lnTo>
                    <a:pt x="105126" y="11817"/>
                  </a:lnTo>
                  <a:cubicBezTo>
                    <a:pt x="103746" y="10905"/>
                    <a:pt x="102428" y="9932"/>
                    <a:pt x="101122" y="8970"/>
                  </a:cubicBezTo>
                  <a:lnTo>
                    <a:pt x="101122" y="8970"/>
                  </a:lnTo>
                  <a:cubicBezTo>
                    <a:pt x="100025" y="8170"/>
                    <a:pt x="98892" y="7332"/>
                    <a:pt x="97758" y="6555"/>
                  </a:cubicBezTo>
                  <a:lnTo>
                    <a:pt x="97758" y="6555"/>
                  </a:lnTo>
                  <a:cubicBezTo>
                    <a:pt x="94025" y="4030"/>
                    <a:pt x="90365" y="2305"/>
                    <a:pt x="86546" y="1270"/>
                  </a:cubicBezTo>
                  <a:lnTo>
                    <a:pt x="86546" y="1270"/>
                  </a:lnTo>
                  <a:cubicBezTo>
                    <a:pt x="83391" y="432"/>
                    <a:pt x="79941" y="0"/>
                    <a:pt x="76282" y="0"/>
                  </a:cubicBezTo>
                  <a:lnTo>
                    <a:pt x="76282" y="0"/>
                  </a:lnTo>
                  <a:lnTo>
                    <a:pt x="76146" y="0"/>
                  </a:ln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1"/>
            <p:cNvSpPr/>
            <p:nvPr/>
          </p:nvSpPr>
          <p:spPr>
            <a:xfrm>
              <a:off x="5484625" y="4693525"/>
              <a:ext cx="379825" cy="137100"/>
            </a:xfrm>
            <a:custGeom>
              <a:rect b="b" l="l" r="r" t="t"/>
              <a:pathLst>
                <a:path extrusionOk="0" h="5484" w="15193">
                  <a:moveTo>
                    <a:pt x="9143" y="1750"/>
                  </a:moveTo>
                  <a:cubicBezTo>
                    <a:pt x="6407" y="2699"/>
                    <a:pt x="3857" y="3808"/>
                    <a:pt x="1380" y="4880"/>
                  </a:cubicBezTo>
                  <a:lnTo>
                    <a:pt x="1380" y="4880"/>
                  </a:lnTo>
                  <a:cubicBezTo>
                    <a:pt x="974" y="5065"/>
                    <a:pt x="567" y="5237"/>
                    <a:pt x="160" y="5410"/>
                  </a:cubicBezTo>
                  <a:lnTo>
                    <a:pt x="160" y="5410"/>
                  </a:lnTo>
                  <a:cubicBezTo>
                    <a:pt x="99" y="5434"/>
                    <a:pt x="50" y="5459"/>
                    <a:pt x="0" y="5484"/>
                  </a:cubicBezTo>
                  <a:lnTo>
                    <a:pt x="0" y="5484"/>
                  </a:lnTo>
                  <a:lnTo>
                    <a:pt x="173" y="5484"/>
                  </a:lnTo>
                  <a:cubicBezTo>
                    <a:pt x="185" y="5484"/>
                    <a:pt x="197" y="5471"/>
                    <a:pt x="210" y="5471"/>
                  </a:cubicBezTo>
                  <a:lnTo>
                    <a:pt x="210" y="5471"/>
                  </a:lnTo>
                  <a:cubicBezTo>
                    <a:pt x="616" y="5287"/>
                    <a:pt x="1023" y="5114"/>
                    <a:pt x="1442" y="4942"/>
                  </a:cubicBezTo>
                  <a:lnTo>
                    <a:pt x="1442" y="4942"/>
                  </a:lnTo>
                  <a:cubicBezTo>
                    <a:pt x="3906" y="3870"/>
                    <a:pt x="6457" y="2761"/>
                    <a:pt x="9192" y="1800"/>
                  </a:cubicBezTo>
                  <a:lnTo>
                    <a:pt x="9192" y="1800"/>
                  </a:lnTo>
                  <a:cubicBezTo>
                    <a:pt x="11176" y="1110"/>
                    <a:pt x="13184" y="531"/>
                    <a:pt x="15193" y="62"/>
                  </a:cubicBezTo>
                  <a:lnTo>
                    <a:pt x="15193" y="62"/>
                  </a:lnTo>
                  <a:lnTo>
                    <a:pt x="15193" y="1"/>
                  </a:lnTo>
                  <a:cubicBezTo>
                    <a:pt x="13160" y="469"/>
                    <a:pt x="11151" y="1048"/>
                    <a:pt x="9143" y="17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1"/>
            <p:cNvSpPr/>
            <p:nvPr/>
          </p:nvSpPr>
          <p:spPr>
            <a:xfrm>
              <a:off x="5406375" y="4650400"/>
              <a:ext cx="458075" cy="180225"/>
            </a:xfrm>
            <a:custGeom>
              <a:rect b="b" l="l" r="r" t="t"/>
              <a:pathLst>
                <a:path extrusionOk="0" h="7209" w="18323">
                  <a:moveTo>
                    <a:pt x="11755" y="1972"/>
                  </a:moveTo>
                  <a:cubicBezTo>
                    <a:pt x="8934" y="3019"/>
                    <a:pt x="6322" y="4252"/>
                    <a:pt x="3808" y="5447"/>
                  </a:cubicBezTo>
                  <a:lnTo>
                    <a:pt x="3808" y="5447"/>
                  </a:lnTo>
                  <a:cubicBezTo>
                    <a:pt x="3500" y="5595"/>
                    <a:pt x="3204" y="5730"/>
                    <a:pt x="2908" y="5878"/>
                  </a:cubicBezTo>
                  <a:lnTo>
                    <a:pt x="2908" y="5878"/>
                  </a:lnTo>
                  <a:cubicBezTo>
                    <a:pt x="1972" y="6309"/>
                    <a:pt x="1011" y="6765"/>
                    <a:pt x="1" y="7209"/>
                  </a:cubicBezTo>
                  <a:lnTo>
                    <a:pt x="1" y="7209"/>
                  </a:lnTo>
                  <a:lnTo>
                    <a:pt x="173" y="7209"/>
                  </a:lnTo>
                  <a:cubicBezTo>
                    <a:pt x="1134" y="6777"/>
                    <a:pt x="2071" y="6346"/>
                    <a:pt x="2958" y="5927"/>
                  </a:cubicBezTo>
                  <a:lnTo>
                    <a:pt x="2958" y="5927"/>
                  </a:lnTo>
                  <a:cubicBezTo>
                    <a:pt x="3266" y="5779"/>
                    <a:pt x="3562" y="5644"/>
                    <a:pt x="3870" y="5496"/>
                  </a:cubicBezTo>
                  <a:lnTo>
                    <a:pt x="3870" y="5496"/>
                  </a:lnTo>
                  <a:cubicBezTo>
                    <a:pt x="6383" y="4301"/>
                    <a:pt x="8983" y="3069"/>
                    <a:pt x="11805" y="2021"/>
                  </a:cubicBezTo>
                  <a:lnTo>
                    <a:pt x="11805" y="2021"/>
                  </a:lnTo>
                  <a:cubicBezTo>
                    <a:pt x="13924" y="1233"/>
                    <a:pt x="16105" y="580"/>
                    <a:pt x="18323" y="75"/>
                  </a:cubicBezTo>
                  <a:lnTo>
                    <a:pt x="18323" y="75"/>
                  </a:lnTo>
                  <a:lnTo>
                    <a:pt x="18323" y="1"/>
                  </a:lnTo>
                  <a:cubicBezTo>
                    <a:pt x="16092" y="518"/>
                    <a:pt x="13887" y="1171"/>
                    <a:pt x="11755" y="197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1"/>
            <p:cNvSpPr/>
            <p:nvPr/>
          </p:nvSpPr>
          <p:spPr>
            <a:xfrm>
              <a:off x="2014000" y="4510875"/>
              <a:ext cx="2645725" cy="319750"/>
            </a:xfrm>
            <a:custGeom>
              <a:rect b="b" l="l" r="r" t="t"/>
              <a:pathLst>
                <a:path extrusionOk="0" h="12790" w="105829">
                  <a:moveTo>
                    <a:pt x="66240" y="850"/>
                  </a:moveTo>
                  <a:cubicBezTo>
                    <a:pt x="61681" y="1688"/>
                    <a:pt x="57036" y="3130"/>
                    <a:pt x="52810" y="5040"/>
                  </a:cubicBezTo>
                  <a:lnTo>
                    <a:pt x="52810" y="5040"/>
                  </a:lnTo>
                  <a:cubicBezTo>
                    <a:pt x="51343" y="5705"/>
                    <a:pt x="49951" y="6395"/>
                    <a:pt x="48657" y="7048"/>
                  </a:cubicBezTo>
                  <a:lnTo>
                    <a:pt x="48657" y="7048"/>
                  </a:lnTo>
                  <a:cubicBezTo>
                    <a:pt x="44296" y="9253"/>
                    <a:pt x="39786" y="11533"/>
                    <a:pt x="35276" y="12137"/>
                  </a:cubicBezTo>
                  <a:lnTo>
                    <a:pt x="35276" y="12137"/>
                  </a:lnTo>
                  <a:cubicBezTo>
                    <a:pt x="35104" y="12161"/>
                    <a:pt x="34944" y="12186"/>
                    <a:pt x="34771" y="12198"/>
                  </a:cubicBezTo>
                  <a:lnTo>
                    <a:pt x="34771" y="12198"/>
                  </a:lnTo>
                  <a:cubicBezTo>
                    <a:pt x="31543" y="12543"/>
                    <a:pt x="28475" y="12112"/>
                    <a:pt x="24939" y="11595"/>
                  </a:cubicBezTo>
                  <a:lnTo>
                    <a:pt x="24939" y="11595"/>
                  </a:lnTo>
                  <a:cubicBezTo>
                    <a:pt x="23226" y="11348"/>
                    <a:pt x="21279" y="11077"/>
                    <a:pt x="19148" y="10855"/>
                  </a:cubicBezTo>
                  <a:lnTo>
                    <a:pt x="19148" y="10855"/>
                  </a:lnTo>
                  <a:cubicBezTo>
                    <a:pt x="17632" y="10707"/>
                    <a:pt x="15919" y="10597"/>
                    <a:pt x="13899" y="10510"/>
                  </a:cubicBezTo>
                  <a:lnTo>
                    <a:pt x="13899" y="10510"/>
                  </a:lnTo>
                  <a:cubicBezTo>
                    <a:pt x="12235" y="10449"/>
                    <a:pt x="10498" y="10399"/>
                    <a:pt x="8810" y="10362"/>
                  </a:cubicBezTo>
                  <a:lnTo>
                    <a:pt x="8810" y="10362"/>
                  </a:lnTo>
                  <a:cubicBezTo>
                    <a:pt x="5877" y="10288"/>
                    <a:pt x="2908" y="10215"/>
                    <a:pt x="0" y="10017"/>
                  </a:cubicBezTo>
                  <a:lnTo>
                    <a:pt x="0" y="10017"/>
                  </a:lnTo>
                  <a:lnTo>
                    <a:pt x="0" y="10079"/>
                  </a:lnTo>
                  <a:cubicBezTo>
                    <a:pt x="2908" y="10276"/>
                    <a:pt x="5877" y="10350"/>
                    <a:pt x="8810" y="10424"/>
                  </a:cubicBezTo>
                  <a:lnTo>
                    <a:pt x="8810" y="10424"/>
                  </a:lnTo>
                  <a:cubicBezTo>
                    <a:pt x="10486" y="10461"/>
                    <a:pt x="12223" y="10510"/>
                    <a:pt x="13886" y="10572"/>
                  </a:cubicBezTo>
                  <a:lnTo>
                    <a:pt x="13886" y="10572"/>
                  </a:lnTo>
                  <a:cubicBezTo>
                    <a:pt x="15907" y="10658"/>
                    <a:pt x="17620" y="10769"/>
                    <a:pt x="19135" y="10917"/>
                  </a:cubicBezTo>
                  <a:lnTo>
                    <a:pt x="19135" y="10917"/>
                  </a:lnTo>
                  <a:cubicBezTo>
                    <a:pt x="21267" y="11139"/>
                    <a:pt x="23115" y="11397"/>
                    <a:pt x="24914" y="11656"/>
                  </a:cubicBezTo>
                  <a:lnTo>
                    <a:pt x="24914" y="11656"/>
                  </a:lnTo>
                  <a:cubicBezTo>
                    <a:pt x="28463" y="12174"/>
                    <a:pt x="31543" y="12605"/>
                    <a:pt x="34783" y="12260"/>
                  </a:cubicBezTo>
                  <a:lnTo>
                    <a:pt x="34783" y="12260"/>
                  </a:lnTo>
                  <a:cubicBezTo>
                    <a:pt x="34956" y="12248"/>
                    <a:pt x="35128" y="12223"/>
                    <a:pt x="35301" y="12198"/>
                  </a:cubicBezTo>
                  <a:lnTo>
                    <a:pt x="35301" y="12198"/>
                  </a:lnTo>
                  <a:cubicBezTo>
                    <a:pt x="39823" y="11595"/>
                    <a:pt x="44345" y="9315"/>
                    <a:pt x="48719" y="7097"/>
                  </a:cubicBezTo>
                  <a:lnTo>
                    <a:pt x="48719" y="7097"/>
                  </a:lnTo>
                  <a:cubicBezTo>
                    <a:pt x="50000" y="6444"/>
                    <a:pt x="51393" y="5754"/>
                    <a:pt x="52871" y="5089"/>
                  </a:cubicBezTo>
                  <a:lnTo>
                    <a:pt x="52871" y="5089"/>
                  </a:lnTo>
                  <a:cubicBezTo>
                    <a:pt x="57085" y="3191"/>
                    <a:pt x="61718" y="1737"/>
                    <a:pt x="66277" y="912"/>
                  </a:cubicBezTo>
                  <a:lnTo>
                    <a:pt x="66277" y="912"/>
                  </a:lnTo>
                  <a:cubicBezTo>
                    <a:pt x="69530" y="308"/>
                    <a:pt x="72758" y="25"/>
                    <a:pt x="75851" y="62"/>
                  </a:cubicBezTo>
                  <a:lnTo>
                    <a:pt x="75851" y="62"/>
                  </a:lnTo>
                  <a:cubicBezTo>
                    <a:pt x="79535" y="99"/>
                    <a:pt x="83022" y="579"/>
                    <a:pt x="86225" y="1466"/>
                  </a:cubicBezTo>
                  <a:lnTo>
                    <a:pt x="86225" y="1466"/>
                  </a:lnTo>
                  <a:cubicBezTo>
                    <a:pt x="90057" y="2538"/>
                    <a:pt x="93704" y="4300"/>
                    <a:pt x="97376" y="6826"/>
                  </a:cubicBezTo>
                  <a:lnTo>
                    <a:pt x="97376" y="6826"/>
                  </a:lnTo>
                  <a:cubicBezTo>
                    <a:pt x="98497" y="7602"/>
                    <a:pt x="99606" y="8440"/>
                    <a:pt x="100678" y="9241"/>
                  </a:cubicBezTo>
                  <a:lnTo>
                    <a:pt x="100678" y="9241"/>
                  </a:lnTo>
                  <a:cubicBezTo>
                    <a:pt x="102292" y="10461"/>
                    <a:pt x="103931" y="11681"/>
                    <a:pt x="105693" y="12790"/>
                  </a:cubicBezTo>
                  <a:lnTo>
                    <a:pt x="105693" y="12790"/>
                  </a:lnTo>
                  <a:lnTo>
                    <a:pt x="105829" y="12790"/>
                  </a:lnTo>
                  <a:cubicBezTo>
                    <a:pt x="104042" y="11668"/>
                    <a:pt x="102391" y="10436"/>
                    <a:pt x="100752" y="9204"/>
                  </a:cubicBezTo>
                  <a:lnTo>
                    <a:pt x="100752" y="9204"/>
                  </a:lnTo>
                  <a:cubicBezTo>
                    <a:pt x="99680" y="8403"/>
                    <a:pt x="98559" y="7565"/>
                    <a:pt x="97438" y="6789"/>
                  </a:cubicBezTo>
                  <a:lnTo>
                    <a:pt x="97438" y="6789"/>
                  </a:lnTo>
                  <a:cubicBezTo>
                    <a:pt x="93766" y="4251"/>
                    <a:pt x="90106" y="2489"/>
                    <a:pt x="86262" y="1417"/>
                  </a:cubicBezTo>
                  <a:lnTo>
                    <a:pt x="86262" y="1417"/>
                  </a:lnTo>
                  <a:cubicBezTo>
                    <a:pt x="83059" y="518"/>
                    <a:pt x="79547" y="37"/>
                    <a:pt x="75851" y="0"/>
                  </a:cubicBezTo>
                  <a:lnTo>
                    <a:pt x="75851" y="0"/>
                  </a:lnTo>
                  <a:cubicBezTo>
                    <a:pt x="75678" y="0"/>
                    <a:pt x="75506" y="0"/>
                    <a:pt x="75321" y="0"/>
                  </a:cubicBezTo>
                  <a:lnTo>
                    <a:pt x="75321" y="0"/>
                  </a:lnTo>
                  <a:cubicBezTo>
                    <a:pt x="72388" y="0"/>
                    <a:pt x="69333" y="283"/>
                    <a:pt x="66240" y="8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1"/>
            <p:cNvSpPr/>
            <p:nvPr/>
          </p:nvSpPr>
          <p:spPr>
            <a:xfrm>
              <a:off x="2014000" y="4485925"/>
              <a:ext cx="2664825" cy="350550"/>
            </a:xfrm>
            <a:custGeom>
              <a:rect b="b" l="l" r="r" t="t"/>
              <a:pathLst>
                <a:path extrusionOk="0" h="14022" w="106593">
                  <a:moveTo>
                    <a:pt x="65895" y="764"/>
                  </a:moveTo>
                  <a:cubicBezTo>
                    <a:pt x="61164" y="1602"/>
                    <a:pt x="56518" y="3068"/>
                    <a:pt x="52465" y="5040"/>
                  </a:cubicBezTo>
                  <a:lnTo>
                    <a:pt x="52465" y="5040"/>
                  </a:lnTo>
                  <a:cubicBezTo>
                    <a:pt x="50887" y="5803"/>
                    <a:pt x="49483" y="6580"/>
                    <a:pt x="48423" y="7183"/>
                  </a:cubicBezTo>
                  <a:lnTo>
                    <a:pt x="48423" y="7183"/>
                  </a:lnTo>
                  <a:cubicBezTo>
                    <a:pt x="47967" y="7442"/>
                    <a:pt x="47524" y="7701"/>
                    <a:pt x="47080" y="7947"/>
                  </a:cubicBezTo>
                  <a:lnTo>
                    <a:pt x="47080" y="7947"/>
                  </a:lnTo>
                  <a:cubicBezTo>
                    <a:pt x="43199" y="10165"/>
                    <a:pt x="39527" y="12248"/>
                    <a:pt x="35658" y="13122"/>
                  </a:cubicBezTo>
                  <a:lnTo>
                    <a:pt x="35658" y="13122"/>
                  </a:lnTo>
                  <a:cubicBezTo>
                    <a:pt x="35486" y="13159"/>
                    <a:pt x="35326" y="13196"/>
                    <a:pt x="35165" y="13221"/>
                  </a:cubicBezTo>
                  <a:lnTo>
                    <a:pt x="35165" y="13221"/>
                  </a:lnTo>
                  <a:cubicBezTo>
                    <a:pt x="31444" y="13960"/>
                    <a:pt x="27809" y="13677"/>
                    <a:pt x="23214" y="13320"/>
                  </a:cubicBezTo>
                  <a:lnTo>
                    <a:pt x="23214" y="13320"/>
                  </a:lnTo>
                  <a:cubicBezTo>
                    <a:pt x="21932" y="13221"/>
                    <a:pt x="20614" y="13110"/>
                    <a:pt x="19197" y="13024"/>
                  </a:cubicBezTo>
                  <a:lnTo>
                    <a:pt x="19197" y="13024"/>
                  </a:lnTo>
                  <a:cubicBezTo>
                    <a:pt x="17706" y="12925"/>
                    <a:pt x="16030" y="12851"/>
                    <a:pt x="13899" y="12790"/>
                  </a:cubicBezTo>
                  <a:lnTo>
                    <a:pt x="13899" y="12790"/>
                  </a:lnTo>
                  <a:cubicBezTo>
                    <a:pt x="12864" y="12765"/>
                    <a:pt x="11804" y="12740"/>
                    <a:pt x="10769" y="12728"/>
                  </a:cubicBezTo>
                  <a:lnTo>
                    <a:pt x="10769" y="12728"/>
                  </a:lnTo>
                  <a:cubicBezTo>
                    <a:pt x="7183" y="12642"/>
                    <a:pt x="3549" y="12568"/>
                    <a:pt x="0" y="12297"/>
                  </a:cubicBezTo>
                  <a:lnTo>
                    <a:pt x="0" y="12297"/>
                  </a:lnTo>
                  <a:lnTo>
                    <a:pt x="0" y="12358"/>
                  </a:lnTo>
                  <a:cubicBezTo>
                    <a:pt x="3549" y="12630"/>
                    <a:pt x="7183" y="12703"/>
                    <a:pt x="10769" y="12777"/>
                  </a:cubicBezTo>
                  <a:lnTo>
                    <a:pt x="10769" y="12777"/>
                  </a:lnTo>
                  <a:cubicBezTo>
                    <a:pt x="11792" y="12802"/>
                    <a:pt x="12864" y="12827"/>
                    <a:pt x="13899" y="12851"/>
                  </a:cubicBezTo>
                  <a:lnTo>
                    <a:pt x="13899" y="12851"/>
                  </a:lnTo>
                  <a:cubicBezTo>
                    <a:pt x="16018" y="12913"/>
                    <a:pt x="17706" y="12987"/>
                    <a:pt x="19185" y="13085"/>
                  </a:cubicBezTo>
                  <a:lnTo>
                    <a:pt x="19185" y="13085"/>
                  </a:lnTo>
                  <a:cubicBezTo>
                    <a:pt x="20614" y="13172"/>
                    <a:pt x="21920" y="13270"/>
                    <a:pt x="23201" y="13369"/>
                  </a:cubicBezTo>
                  <a:lnTo>
                    <a:pt x="23201" y="13369"/>
                  </a:lnTo>
                  <a:cubicBezTo>
                    <a:pt x="27809" y="13738"/>
                    <a:pt x="31444" y="14022"/>
                    <a:pt x="35190" y="13283"/>
                  </a:cubicBezTo>
                  <a:lnTo>
                    <a:pt x="35190" y="13283"/>
                  </a:lnTo>
                  <a:cubicBezTo>
                    <a:pt x="35350" y="13246"/>
                    <a:pt x="35523" y="13221"/>
                    <a:pt x="35683" y="13184"/>
                  </a:cubicBezTo>
                  <a:lnTo>
                    <a:pt x="35683" y="13184"/>
                  </a:lnTo>
                  <a:cubicBezTo>
                    <a:pt x="39576" y="12309"/>
                    <a:pt x="43248" y="10215"/>
                    <a:pt x="47142" y="7997"/>
                  </a:cubicBezTo>
                  <a:lnTo>
                    <a:pt x="47142" y="7997"/>
                  </a:lnTo>
                  <a:cubicBezTo>
                    <a:pt x="47585" y="7738"/>
                    <a:pt x="48029" y="7479"/>
                    <a:pt x="48485" y="7220"/>
                  </a:cubicBezTo>
                  <a:lnTo>
                    <a:pt x="48485" y="7220"/>
                  </a:lnTo>
                  <a:cubicBezTo>
                    <a:pt x="49544" y="6629"/>
                    <a:pt x="50949" y="5853"/>
                    <a:pt x="52514" y="5089"/>
                  </a:cubicBezTo>
                  <a:lnTo>
                    <a:pt x="52514" y="5089"/>
                  </a:lnTo>
                  <a:cubicBezTo>
                    <a:pt x="56568" y="3130"/>
                    <a:pt x="61200" y="1651"/>
                    <a:pt x="65920" y="826"/>
                  </a:cubicBezTo>
                  <a:lnTo>
                    <a:pt x="65920" y="826"/>
                  </a:lnTo>
                  <a:cubicBezTo>
                    <a:pt x="69185" y="259"/>
                    <a:pt x="72438" y="0"/>
                    <a:pt x="75555" y="74"/>
                  </a:cubicBezTo>
                  <a:lnTo>
                    <a:pt x="75555" y="74"/>
                  </a:lnTo>
                  <a:cubicBezTo>
                    <a:pt x="79227" y="173"/>
                    <a:pt x="82726" y="690"/>
                    <a:pt x="85930" y="1626"/>
                  </a:cubicBezTo>
                  <a:lnTo>
                    <a:pt x="85930" y="1626"/>
                  </a:lnTo>
                  <a:cubicBezTo>
                    <a:pt x="89811" y="2760"/>
                    <a:pt x="93446" y="4534"/>
                    <a:pt x="97056" y="7085"/>
                  </a:cubicBezTo>
                  <a:lnTo>
                    <a:pt x="97056" y="7085"/>
                  </a:lnTo>
                  <a:cubicBezTo>
                    <a:pt x="98165" y="7861"/>
                    <a:pt x="99261" y="8699"/>
                    <a:pt x="100321" y="9500"/>
                  </a:cubicBezTo>
                  <a:lnTo>
                    <a:pt x="100321" y="9500"/>
                  </a:lnTo>
                  <a:cubicBezTo>
                    <a:pt x="102268" y="10991"/>
                    <a:pt x="104251" y="12506"/>
                    <a:pt x="106457" y="13788"/>
                  </a:cubicBezTo>
                  <a:lnTo>
                    <a:pt x="106457" y="13788"/>
                  </a:lnTo>
                  <a:lnTo>
                    <a:pt x="106593" y="13788"/>
                  </a:lnTo>
                  <a:cubicBezTo>
                    <a:pt x="104362" y="12494"/>
                    <a:pt x="102354" y="10966"/>
                    <a:pt x="100383" y="9463"/>
                  </a:cubicBezTo>
                  <a:lnTo>
                    <a:pt x="100383" y="9463"/>
                  </a:lnTo>
                  <a:cubicBezTo>
                    <a:pt x="99323" y="8650"/>
                    <a:pt x="98239" y="7824"/>
                    <a:pt x="97130" y="7036"/>
                  </a:cubicBezTo>
                  <a:lnTo>
                    <a:pt x="97130" y="7036"/>
                  </a:lnTo>
                  <a:cubicBezTo>
                    <a:pt x="93507" y="4497"/>
                    <a:pt x="89860" y="2711"/>
                    <a:pt x="85966" y="1577"/>
                  </a:cubicBezTo>
                  <a:lnTo>
                    <a:pt x="85966" y="1577"/>
                  </a:lnTo>
                  <a:cubicBezTo>
                    <a:pt x="82751" y="628"/>
                    <a:pt x="79251" y="111"/>
                    <a:pt x="75567" y="25"/>
                  </a:cubicBezTo>
                  <a:lnTo>
                    <a:pt x="75567" y="25"/>
                  </a:lnTo>
                  <a:cubicBezTo>
                    <a:pt x="75198" y="12"/>
                    <a:pt x="74828" y="12"/>
                    <a:pt x="74458" y="12"/>
                  </a:cubicBezTo>
                  <a:lnTo>
                    <a:pt x="74458" y="12"/>
                  </a:lnTo>
                  <a:cubicBezTo>
                    <a:pt x="71661" y="12"/>
                    <a:pt x="68790" y="259"/>
                    <a:pt x="65895" y="7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1"/>
            <p:cNvSpPr/>
            <p:nvPr/>
          </p:nvSpPr>
          <p:spPr>
            <a:xfrm>
              <a:off x="5334925" y="4607275"/>
              <a:ext cx="529525" cy="223350"/>
            </a:xfrm>
            <a:custGeom>
              <a:rect b="b" l="l" r="r" t="t"/>
              <a:pathLst>
                <a:path extrusionOk="0" h="8934" w="21181">
                  <a:moveTo>
                    <a:pt x="14108" y="2182"/>
                  </a:moveTo>
                  <a:cubicBezTo>
                    <a:pt x="11200" y="3340"/>
                    <a:pt x="8563" y="4695"/>
                    <a:pt x="6013" y="6014"/>
                  </a:cubicBezTo>
                  <a:lnTo>
                    <a:pt x="6013" y="6014"/>
                  </a:lnTo>
                  <a:lnTo>
                    <a:pt x="5385" y="6334"/>
                  </a:lnTo>
                  <a:cubicBezTo>
                    <a:pt x="3697" y="7209"/>
                    <a:pt x="1885" y="8108"/>
                    <a:pt x="0" y="8934"/>
                  </a:cubicBezTo>
                  <a:lnTo>
                    <a:pt x="0" y="8934"/>
                  </a:lnTo>
                  <a:lnTo>
                    <a:pt x="173" y="8934"/>
                  </a:lnTo>
                  <a:cubicBezTo>
                    <a:pt x="2008" y="8121"/>
                    <a:pt x="3783" y="7233"/>
                    <a:pt x="5434" y="6383"/>
                  </a:cubicBezTo>
                  <a:lnTo>
                    <a:pt x="5434" y="6383"/>
                  </a:lnTo>
                  <a:lnTo>
                    <a:pt x="6075" y="6051"/>
                  </a:lnTo>
                  <a:cubicBezTo>
                    <a:pt x="8625" y="4744"/>
                    <a:pt x="11262" y="3377"/>
                    <a:pt x="14157" y="2231"/>
                  </a:cubicBezTo>
                  <a:lnTo>
                    <a:pt x="14157" y="2231"/>
                  </a:lnTo>
                  <a:cubicBezTo>
                    <a:pt x="16412" y="1344"/>
                    <a:pt x="18766" y="617"/>
                    <a:pt x="21181" y="62"/>
                  </a:cubicBezTo>
                  <a:lnTo>
                    <a:pt x="21181" y="62"/>
                  </a:lnTo>
                  <a:lnTo>
                    <a:pt x="21181" y="1"/>
                  </a:lnTo>
                  <a:cubicBezTo>
                    <a:pt x="18753" y="555"/>
                    <a:pt x="16375" y="1294"/>
                    <a:pt x="14108" y="218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1"/>
            <p:cNvSpPr/>
            <p:nvPr/>
          </p:nvSpPr>
          <p:spPr>
            <a:xfrm>
              <a:off x="5266850" y="4563850"/>
              <a:ext cx="597600" cy="266775"/>
            </a:xfrm>
            <a:custGeom>
              <a:rect b="b" l="l" r="r" t="t"/>
              <a:pathLst>
                <a:path extrusionOk="0" h="10671" w="23904">
                  <a:moveTo>
                    <a:pt x="16326" y="2415"/>
                  </a:moveTo>
                  <a:cubicBezTo>
                    <a:pt x="13356" y="3660"/>
                    <a:pt x="10707" y="5138"/>
                    <a:pt x="8132" y="6580"/>
                  </a:cubicBezTo>
                  <a:lnTo>
                    <a:pt x="8132" y="6580"/>
                  </a:lnTo>
                  <a:lnTo>
                    <a:pt x="7726" y="6814"/>
                  </a:lnTo>
                  <a:cubicBezTo>
                    <a:pt x="5914" y="7824"/>
                    <a:pt x="3795" y="8983"/>
                    <a:pt x="1577" y="9993"/>
                  </a:cubicBezTo>
                  <a:lnTo>
                    <a:pt x="1577" y="9993"/>
                  </a:lnTo>
                  <a:cubicBezTo>
                    <a:pt x="1084" y="10215"/>
                    <a:pt x="555" y="10449"/>
                    <a:pt x="0" y="10671"/>
                  </a:cubicBezTo>
                  <a:lnTo>
                    <a:pt x="0" y="10671"/>
                  </a:lnTo>
                  <a:lnTo>
                    <a:pt x="160" y="10671"/>
                  </a:lnTo>
                  <a:cubicBezTo>
                    <a:pt x="678" y="10461"/>
                    <a:pt x="1171" y="10252"/>
                    <a:pt x="1626" y="10042"/>
                  </a:cubicBezTo>
                  <a:lnTo>
                    <a:pt x="1626" y="10042"/>
                  </a:lnTo>
                  <a:cubicBezTo>
                    <a:pt x="3857" y="9032"/>
                    <a:pt x="5976" y="7861"/>
                    <a:pt x="7775" y="6851"/>
                  </a:cubicBezTo>
                  <a:lnTo>
                    <a:pt x="7775" y="6851"/>
                  </a:lnTo>
                  <a:lnTo>
                    <a:pt x="8194" y="6617"/>
                  </a:lnTo>
                  <a:cubicBezTo>
                    <a:pt x="10757" y="5188"/>
                    <a:pt x="13406" y="3709"/>
                    <a:pt x="16375" y="2465"/>
                  </a:cubicBezTo>
                  <a:lnTo>
                    <a:pt x="16375" y="2465"/>
                  </a:lnTo>
                  <a:cubicBezTo>
                    <a:pt x="18753" y="1467"/>
                    <a:pt x="21291" y="666"/>
                    <a:pt x="23904" y="62"/>
                  </a:cubicBezTo>
                  <a:lnTo>
                    <a:pt x="23904" y="62"/>
                  </a:lnTo>
                  <a:lnTo>
                    <a:pt x="23904" y="0"/>
                  </a:lnTo>
                  <a:cubicBezTo>
                    <a:pt x="21279" y="604"/>
                    <a:pt x="18729" y="1417"/>
                    <a:pt x="16326" y="241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1"/>
            <p:cNvSpPr/>
            <p:nvPr/>
          </p:nvSpPr>
          <p:spPr>
            <a:xfrm>
              <a:off x="2846600" y="4460350"/>
              <a:ext cx="1853775" cy="370275"/>
            </a:xfrm>
            <a:custGeom>
              <a:rect b="b" l="l" r="r" t="t"/>
              <a:pathLst>
                <a:path extrusionOk="0" h="14811" w="74151">
                  <a:moveTo>
                    <a:pt x="32234" y="715"/>
                  </a:moveTo>
                  <a:cubicBezTo>
                    <a:pt x="27367" y="1528"/>
                    <a:pt x="22721" y="3031"/>
                    <a:pt x="18803" y="5064"/>
                  </a:cubicBezTo>
                  <a:lnTo>
                    <a:pt x="18803" y="5064"/>
                  </a:lnTo>
                  <a:cubicBezTo>
                    <a:pt x="17571" y="5705"/>
                    <a:pt x="16327" y="6420"/>
                    <a:pt x="14897" y="7332"/>
                  </a:cubicBezTo>
                  <a:lnTo>
                    <a:pt x="14897" y="7332"/>
                  </a:lnTo>
                  <a:cubicBezTo>
                    <a:pt x="14010" y="7886"/>
                    <a:pt x="13160" y="8441"/>
                    <a:pt x="12335" y="8983"/>
                  </a:cubicBezTo>
                  <a:lnTo>
                    <a:pt x="12335" y="8983"/>
                  </a:lnTo>
                  <a:cubicBezTo>
                    <a:pt x="9131" y="11077"/>
                    <a:pt x="6100" y="13049"/>
                    <a:pt x="2736" y="14133"/>
                  </a:cubicBezTo>
                  <a:lnTo>
                    <a:pt x="2736" y="14133"/>
                  </a:lnTo>
                  <a:cubicBezTo>
                    <a:pt x="2576" y="14182"/>
                    <a:pt x="2416" y="14232"/>
                    <a:pt x="2243" y="14281"/>
                  </a:cubicBezTo>
                  <a:lnTo>
                    <a:pt x="2243" y="14281"/>
                  </a:lnTo>
                  <a:cubicBezTo>
                    <a:pt x="1504" y="14490"/>
                    <a:pt x="752" y="14663"/>
                    <a:pt x="1" y="14811"/>
                  </a:cubicBezTo>
                  <a:lnTo>
                    <a:pt x="1" y="14811"/>
                  </a:lnTo>
                  <a:lnTo>
                    <a:pt x="309" y="14811"/>
                  </a:lnTo>
                  <a:cubicBezTo>
                    <a:pt x="974" y="14675"/>
                    <a:pt x="1627" y="14527"/>
                    <a:pt x="2280" y="14330"/>
                  </a:cubicBezTo>
                  <a:lnTo>
                    <a:pt x="2280" y="14330"/>
                  </a:lnTo>
                  <a:cubicBezTo>
                    <a:pt x="2453" y="14281"/>
                    <a:pt x="2613" y="14232"/>
                    <a:pt x="2773" y="14182"/>
                  </a:cubicBezTo>
                  <a:lnTo>
                    <a:pt x="2773" y="14182"/>
                  </a:lnTo>
                  <a:cubicBezTo>
                    <a:pt x="6162" y="13098"/>
                    <a:pt x="9193" y="11127"/>
                    <a:pt x="12396" y="9020"/>
                  </a:cubicBezTo>
                  <a:lnTo>
                    <a:pt x="12396" y="9020"/>
                  </a:lnTo>
                  <a:cubicBezTo>
                    <a:pt x="13222" y="8490"/>
                    <a:pt x="14072" y="7923"/>
                    <a:pt x="14959" y="7369"/>
                  </a:cubicBezTo>
                  <a:lnTo>
                    <a:pt x="14959" y="7369"/>
                  </a:lnTo>
                  <a:cubicBezTo>
                    <a:pt x="16388" y="6469"/>
                    <a:pt x="17620" y="5742"/>
                    <a:pt x="18865" y="5101"/>
                  </a:cubicBezTo>
                  <a:lnTo>
                    <a:pt x="18865" y="5101"/>
                  </a:lnTo>
                  <a:cubicBezTo>
                    <a:pt x="22771" y="3081"/>
                    <a:pt x="27404" y="1590"/>
                    <a:pt x="32258" y="777"/>
                  </a:cubicBezTo>
                  <a:lnTo>
                    <a:pt x="32258" y="777"/>
                  </a:lnTo>
                  <a:cubicBezTo>
                    <a:pt x="35536" y="222"/>
                    <a:pt x="38801" y="0"/>
                    <a:pt x="41968" y="124"/>
                  </a:cubicBezTo>
                  <a:lnTo>
                    <a:pt x="41968" y="124"/>
                  </a:lnTo>
                  <a:cubicBezTo>
                    <a:pt x="45615" y="259"/>
                    <a:pt x="49114" y="826"/>
                    <a:pt x="52342" y="1812"/>
                  </a:cubicBezTo>
                  <a:lnTo>
                    <a:pt x="52342" y="1812"/>
                  </a:lnTo>
                  <a:cubicBezTo>
                    <a:pt x="56248" y="2994"/>
                    <a:pt x="59883" y="4806"/>
                    <a:pt x="63444" y="7356"/>
                  </a:cubicBezTo>
                  <a:lnTo>
                    <a:pt x="63444" y="7356"/>
                  </a:lnTo>
                  <a:cubicBezTo>
                    <a:pt x="64528" y="8133"/>
                    <a:pt x="65612" y="8970"/>
                    <a:pt x="66647" y="9784"/>
                  </a:cubicBezTo>
                  <a:lnTo>
                    <a:pt x="66647" y="9784"/>
                  </a:lnTo>
                  <a:cubicBezTo>
                    <a:pt x="68951" y="11570"/>
                    <a:pt x="71292" y="13394"/>
                    <a:pt x="74003" y="14811"/>
                  </a:cubicBezTo>
                  <a:lnTo>
                    <a:pt x="74003" y="14811"/>
                  </a:lnTo>
                  <a:lnTo>
                    <a:pt x="74151" y="14811"/>
                  </a:lnTo>
                  <a:cubicBezTo>
                    <a:pt x="71403" y="13394"/>
                    <a:pt x="69038" y="11546"/>
                    <a:pt x="66721" y="9747"/>
                  </a:cubicBezTo>
                  <a:lnTo>
                    <a:pt x="66721" y="9747"/>
                  </a:lnTo>
                  <a:cubicBezTo>
                    <a:pt x="65674" y="8933"/>
                    <a:pt x="64602" y="8096"/>
                    <a:pt x="63505" y="7319"/>
                  </a:cubicBezTo>
                  <a:lnTo>
                    <a:pt x="63505" y="7319"/>
                  </a:lnTo>
                  <a:cubicBezTo>
                    <a:pt x="59944" y="4769"/>
                    <a:pt x="56297" y="2945"/>
                    <a:pt x="52379" y="1762"/>
                  </a:cubicBezTo>
                  <a:lnTo>
                    <a:pt x="52379" y="1762"/>
                  </a:lnTo>
                  <a:cubicBezTo>
                    <a:pt x="49139" y="777"/>
                    <a:pt x="45639" y="210"/>
                    <a:pt x="41968" y="62"/>
                  </a:cubicBezTo>
                  <a:lnTo>
                    <a:pt x="41968" y="62"/>
                  </a:lnTo>
                  <a:cubicBezTo>
                    <a:pt x="41401" y="50"/>
                    <a:pt x="40834" y="37"/>
                    <a:pt x="40267" y="37"/>
                  </a:cubicBezTo>
                  <a:lnTo>
                    <a:pt x="40267" y="37"/>
                  </a:lnTo>
                  <a:cubicBezTo>
                    <a:pt x="37630" y="37"/>
                    <a:pt x="34932" y="259"/>
                    <a:pt x="32234" y="7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1"/>
            <p:cNvSpPr/>
            <p:nvPr/>
          </p:nvSpPr>
          <p:spPr>
            <a:xfrm>
              <a:off x="2014000" y="4825375"/>
              <a:ext cx="76100" cy="5250"/>
            </a:xfrm>
            <a:custGeom>
              <a:rect b="b" l="l" r="r" t="t"/>
              <a:pathLst>
                <a:path extrusionOk="0" h="210" w="3044">
                  <a:moveTo>
                    <a:pt x="0" y="62"/>
                  </a:moveTo>
                  <a:cubicBezTo>
                    <a:pt x="690" y="123"/>
                    <a:pt x="1380" y="160"/>
                    <a:pt x="2070" y="210"/>
                  </a:cubicBezTo>
                  <a:lnTo>
                    <a:pt x="2070" y="210"/>
                  </a:lnTo>
                  <a:lnTo>
                    <a:pt x="3043" y="210"/>
                  </a:lnTo>
                  <a:cubicBezTo>
                    <a:pt x="2021" y="148"/>
                    <a:pt x="1010" y="87"/>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1"/>
            <p:cNvSpPr/>
            <p:nvPr/>
          </p:nvSpPr>
          <p:spPr>
            <a:xfrm>
              <a:off x="2876175" y="4434775"/>
              <a:ext cx="1850075" cy="395850"/>
            </a:xfrm>
            <a:custGeom>
              <a:rect b="b" l="l" r="r" t="t"/>
              <a:pathLst>
                <a:path extrusionOk="0" h="15834" w="74003">
                  <a:moveTo>
                    <a:pt x="30693" y="666"/>
                  </a:moveTo>
                  <a:cubicBezTo>
                    <a:pt x="25715" y="1467"/>
                    <a:pt x="21070" y="2995"/>
                    <a:pt x="17275" y="5089"/>
                  </a:cubicBezTo>
                  <a:lnTo>
                    <a:pt x="17275" y="5089"/>
                  </a:lnTo>
                  <a:cubicBezTo>
                    <a:pt x="16031" y="5767"/>
                    <a:pt x="14823" y="6531"/>
                    <a:pt x="13480" y="7480"/>
                  </a:cubicBezTo>
                  <a:lnTo>
                    <a:pt x="13480" y="7480"/>
                  </a:lnTo>
                  <a:cubicBezTo>
                    <a:pt x="12322" y="8305"/>
                    <a:pt x="11225" y="9131"/>
                    <a:pt x="10166" y="9932"/>
                  </a:cubicBezTo>
                  <a:lnTo>
                    <a:pt x="10166" y="9932"/>
                  </a:lnTo>
                  <a:cubicBezTo>
                    <a:pt x="7467" y="11965"/>
                    <a:pt x="4917" y="13887"/>
                    <a:pt x="1935" y="15144"/>
                  </a:cubicBezTo>
                  <a:lnTo>
                    <a:pt x="1935" y="15144"/>
                  </a:lnTo>
                  <a:cubicBezTo>
                    <a:pt x="1775" y="15205"/>
                    <a:pt x="1615" y="15267"/>
                    <a:pt x="1455" y="15329"/>
                  </a:cubicBezTo>
                  <a:lnTo>
                    <a:pt x="1455" y="15329"/>
                  </a:lnTo>
                  <a:cubicBezTo>
                    <a:pt x="974" y="15513"/>
                    <a:pt x="494" y="15686"/>
                    <a:pt x="1" y="15834"/>
                  </a:cubicBezTo>
                  <a:lnTo>
                    <a:pt x="1" y="15834"/>
                  </a:lnTo>
                  <a:lnTo>
                    <a:pt x="186" y="15834"/>
                  </a:lnTo>
                  <a:cubicBezTo>
                    <a:pt x="629" y="15698"/>
                    <a:pt x="1073" y="15550"/>
                    <a:pt x="1492" y="15378"/>
                  </a:cubicBezTo>
                  <a:lnTo>
                    <a:pt x="1492" y="15378"/>
                  </a:lnTo>
                  <a:cubicBezTo>
                    <a:pt x="1652" y="15316"/>
                    <a:pt x="1812" y="15255"/>
                    <a:pt x="1984" y="15181"/>
                  </a:cubicBezTo>
                  <a:lnTo>
                    <a:pt x="1984" y="15181"/>
                  </a:lnTo>
                  <a:cubicBezTo>
                    <a:pt x="4979" y="13936"/>
                    <a:pt x="7529" y="12002"/>
                    <a:pt x="10227" y="9969"/>
                  </a:cubicBezTo>
                  <a:lnTo>
                    <a:pt x="10227" y="9969"/>
                  </a:lnTo>
                  <a:cubicBezTo>
                    <a:pt x="11287" y="9168"/>
                    <a:pt x="12384" y="8342"/>
                    <a:pt x="13542" y="7517"/>
                  </a:cubicBezTo>
                  <a:lnTo>
                    <a:pt x="13542" y="7517"/>
                  </a:lnTo>
                  <a:cubicBezTo>
                    <a:pt x="14885" y="6568"/>
                    <a:pt x="16080" y="5816"/>
                    <a:pt x="17325" y="5126"/>
                  </a:cubicBezTo>
                  <a:lnTo>
                    <a:pt x="17325" y="5126"/>
                  </a:lnTo>
                  <a:cubicBezTo>
                    <a:pt x="21120" y="3044"/>
                    <a:pt x="25740" y="1516"/>
                    <a:pt x="30718" y="715"/>
                  </a:cubicBezTo>
                  <a:lnTo>
                    <a:pt x="30718" y="715"/>
                  </a:lnTo>
                  <a:cubicBezTo>
                    <a:pt x="34008" y="186"/>
                    <a:pt x="37298" y="1"/>
                    <a:pt x="40489" y="173"/>
                  </a:cubicBezTo>
                  <a:lnTo>
                    <a:pt x="40489" y="173"/>
                  </a:lnTo>
                  <a:cubicBezTo>
                    <a:pt x="44136" y="358"/>
                    <a:pt x="47623" y="974"/>
                    <a:pt x="50876" y="1997"/>
                  </a:cubicBezTo>
                  <a:lnTo>
                    <a:pt x="50876" y="1997"/>
                  </a:lnTo>
                  <a:cubicBezTo>
                    <a:pt x="54757" y="3217"/>
                    <a:pt x="58490" y="5114"/>
                    <a:pt x="61953" y="7640"/>
                  </a:cubicBezTo>
                  <a:lnTo>
                    <a:pt x="61953" y="7640"/>
                  </a:lnTo>
                  <a:cubicBezTo>
                    <a:pt x="63025" y="8416"/>
                    <a:pt x="64084" y="9254"/>
                    <a:pt x="65107" y="10067"/>
                  </a:cubicBezTo>
                  <a:lnTo>
                    <a:pt x="65107" y="10067"/>
                  </a:lnTo>
                  <a:cubicBezTo>
                    <a:pt x="67781" y="12187"/>
                    <a:pt x="70516" y="14343"/>
                    <a:pt x="73855" y="15834"/>
                  </a:cubicBezTo>
                  <a:lnTo>
                    <a:pt x="73855" y="15834"/>
                  </a:lnTo>
                  <a:lnTo>
                    <a:pt x="74003" y="15834"/>
                  </a:lnTo>
                  <a:cubicBezTo>
                    <a:pt x="70627" y="14343"/>
                    <a:pt x="67867" y="12162"/>
                    <a:pt x="65181" y="10030"/>
                  </a:cubicBezTo>
                  <a:lnTo>
                    <a:pt x="65181" y="10030"/>
                  </a:lnTo>
                  <a:cubicBezTo>
                    <a:pt x="64146" y="9217"/>
                    <a:pt x="63086" y="8379"/>
                    <a:pt x="62014" y="7603"/>
                  </a:cubicBezTo>
                  <a:lnTo>
                    <a:pt x="62014" y="7603"/>
                  </a:lnTo>
                  <a:cubicBezTo>
                    <a:pt x="58540" y="5077"/>
                    <a:pt x="54806" y="3180"/>
                    <a:pt x="50913" y="1948"/>
                  </a:cubicBezTo>
                  <a:lnTo>
                    <a:pt x="50913" y="1948"/>
                  </a:lnTo>
                  <a:cubicBezTo>
                    <a:pt x="47648" y="913"/>
                    <a:pt x="44148" y="296"/>
                    <a:pt x="40489" y="112"/>
                  </a:cubicBezTo>
                  <a:lnTo>
                    <a:pt x="40489" y="112"/>
                  </a:lnTo>
                  <a:cubicBezTo>
                    <a:pt x="39737" y="75"/>
                    <a:pt x="38973" y="50"/>
                    <a:pt x="38209" y="50"/>
                  </a:cubicBezTo>
                  <a:lnTo>
                    <a:pt x="38209" y="50"/>
                  </a:lnTo>
                  <a:cubicBezTo>
                    <a:pt x="35733" y="50"/>
                    <a:pt x="33219" y="259"/>
                    <a:pt x="30693" y="66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1"/>
            <p:cNvSpPr/>
            <p:nvPr/>
          </p:nvSpPr>
          <p:spPr>
            <a:xfrm>
              <a:off x="5196925" y="4520425"/>
              <a:ext cx="667525" cy="310200"/>
            </a:xfrm>
            <a:custGeom>
              <a:rect b="b" l="l" r="r" t="t"/>
              <a:pathLst>
                <a:path extrusionOk="0" h="12408" w="26701">
                  <a:moveTo>
                    <a:pt x="18605" y="2649"/>
                  </a:moveTo>
                  <a:cubicBezTo>
                    <a:pt x="15587" y="3980"/>
                    <a:pt x="12938" y="5594"/>
                    <a:pt x="10375" y="7146"/>
                  </a:cubicBezTo>
                  <a:lnTo>
                    <a:pt x="10375" y="7146"/>
                  </a:lnTo>
                  <a:lnTo>
                    <a:pt x="10141" y="7282"/>
                  </a:lnTo>
                  <a:cubicBezTo>
                    <a:pt x="8182" y="8477"/>
                    <a:pt x="6235" y="9623"/>
                    <a:pt x="4115" y="10670"/>
                  </a:cubicBezTo>
                  <a:lnTo>
                    <a:pt x="4115" y="10670"/>
                  </a:lnTo>
                  <a:cubicBezTo>
                    <a:pt x="3031" y="11213"/>
                    <a:pt x="1627" y="11829"/>
                    <a:pt x="0" y="12408"/>
                  </a:cubicBezTo>
                  <a:lnTo>
                    <a:pt x="0" y="12408"/>
                  </a:lnTo>
                  <a:lnTo>
                    <a:pt x="197" y="12408"/>
                  </a:lnTo>
                  <a:cubicBezTo>
                    <a:pt x="1516" y="11927"/>
                    <a:pt x="2846" y="11373"/>
                    <a:pt x="4165" y="10720"/>
                  </a:cubicBezTo>
                  <a:lnTo>
                    <a:pt x="4165" y="10720"/>
                  </a:lnTo>
                  <a:cubicBezTo>
                    <a:pt x="6296" y="9660"/>
                    <a:pt x="8231" y="8514"/>
                    <a:pt x="10190" y="7319"/>
                  </a:cubicBezTo>
                  <a:lnTo>
                    <a:pt x="10190" y="7319"/>
                  </a:lnTo>
                  <a:lnTo>
                    <a:pt x="10424" y="7183"/>
                  </a:lnTo>
                  <a:cubicBezTo>
                    <a:pt x="12999" y="5631"/>
                    <a:pt x="15648" y="4029"/>
                    <a:pt x="18655" y="2698"/>
                  </a:cubicBezTo>
                  <a:lnTo>
                    <a:pt x="18655" y="2698"/>
                  </a:lnTo>
                  <a:cubicBezTo>
                    <a:pt x="21181" y="1577"/>
                    <a:pt x="23879" y="702"/>
                    <a:pt x="26701" y="62"/>
                  </a:cubicBezTo>
                  <a:lnTo>
                    <a:pt x="26701" y="62"/>
                  </a:lnTo>
                  <a:lnTo>
                    <a:pt x="26701" y="0"/>
                  </a:lnTo>
                  <a:cubicBezTo>
                    <a:pt x="23867" y="641"/>
                    <a:pt x="21144" y="1528"/>
                    <a:pt x="18605" y="264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1"/>
            <p:cNvSpPr/>
            <p:nvPr/>
          </p:nvSpPr>
          <p:spPr>
            <a:xfrm>
              <a:off x="2896200" y="4409225"/>
              <a:ext cx="1863650" cy="421400"/>
            </a:xfrm>
            <a:custGeom>
              <a:rect b="b" l="l" r="r" t="t"/>
              <a:pathLst>
                <a:path extrusionOk="0" h="16856" w="74546">
                  <a:moveTo>
                    <a:pt x="29547" y="604"/>
                  </a:moveTo>
                  <a:cubicBezTo>
                    <a:pt x="24446" y="1392"/>
                    <a:pt x="19801" y="2945"/>
                    <a:pt x="16117" y="5113"/>
                  </a:cubicBezTo>
                  <a:lnTo>
                    <a:pt x="16117" y="5113"/>
                  </a:lnTo>
                  <a:cubicBezTo>
                    <a:pt x="14897" y="5828"/>
                    <a:pt x="13690" y="6654"/>
                    <a:pt x="12445" y="7639"/>
                  </a:cubicBezTo>
                  <a:lnTo>
                    <a:pt x="12445" y="7639"/>
                  </a:lnTo>
                  <a:cubicBezTo>
                    <a:pt x="11114" y="8674"/>
                    <a:pt x="9895" y="9746"/>
                    <a:pt x="8724" y="10781"/>
                  </a:cubicBezTo>
                  <a:lnTo>
                    <a:pt x="8724" y="10781"/>
                  </a:lnTo>
                  <a:cubicBezTo>
                    <a:pt x="6408" y="12814"/>
                    <a:pt x="4214" y="14749"/>
                    <a:pt x="1516" y="16153"/>
                  </a:cubicBezTo>
                  <a:lnTo>
                    <a:pt x="1516" y="16153"/>
                  </a:lnTo>
                  <a:cubicBezTo>
                    <a:pt x="1356" y="16227"/>
                    <a:pt x="1196" y="16314"/>
                    <a:pt x="1048" y="16388"/>
                  </a:cubicBezTo>
                  <a:lnTo>
                    <a:pt x="1048" y="16388"/>
                  </a:lnTo>
                  <a:cubicBezTo>
                    <a:pt x="703" y="16548"/>
                    <a:pt x="358" y="16708"/>
                    <a:pt x="1" y="16856"/>
                  </a:cubicBezTo>
                  <a:lnTo>
                    <a:pt x="1" y="16856"/>
                  </a:lnTo>
                  <a:lnTo>
                    <a:pt x="148" y="16856"/>
                  </a:lnTo>
                  <a:cubicBezTo>
                    <a:pt x="469" y="16720"/>
                    <a:pt x="777" y="16572"/>
                    <a:pt x="1097" y="16424"/>
                  </a:cubicBezTo>
                  <a:lnTo>
                    <a:pt x="1097" y="16424"/>
                  </a:lnTo>
                  <a:cubicBezTo>
                    <a:pt x="1245" y="16351"/>
                    <a:pt x="1405" y="16264"/>
                    <a:pt x="1565" y="16190"/>
                  </a:cubicBezTo>
                  <a:lnTo>
                    <a:pt x="1565" y="16190"/>
                  </a:lnTo>
                  <a:cubicBezTo>
                    <a:pt x="4276" y="14786"/>
                    <a:pt x="6469" y="12851"/>
                    <a:pt x="8786" y="10806"/>
                  </a:cubicBezTo>
                  <a:lnTo>
                    <a:pt x="8786" y="10806"/>
                  </a:lnTo>
                  <a:cubicBezTo>
                    <a:pt x="9969" y="9783"/>
                    <a:pt x="11176" y="8711"/>
                    <a:pt x="12507" y="7664"/>
                  </a:cubicBezTo>
                  <a:lnTo>
                    <a:pt x="12507" y="7664"/>
                  </a:lnTo>
                  <a:cubicBezTo>
                    <a:pt x="13751" y="6691"/>
                    <a:pt x="14959" y="5865"/>
                    <a:pt x="16179" y="5150"/>
                  </a:cubicBezTo>
                  <a:lnTo>
                    <a:pt x="16179" y="5150"/>
                  </a:lnTo>
                  <a:cubicBezTo>
                    <a:pt x="19850" y="2994"/>
                    <a:pt x="24471" y="1442"/>
                    <a:pt x="29560" y="665"/>
                  </a:cubicBezTo>
                  <a:lnTo>
                    <a:pt x="29560" y="665"/>
                  </a:lnTo>
                  <a:cubicBezTo>
                    <a:pt x="32812" y="160"/>
                    <a:pt x="36213" y="0"/>
                    <a:pt x="39392" y="210"/>
                  </a:cubicBezTo>
                  <a:lnTo>
                    <a:pt x="39392" y="210"/>
                  </a:lnTo>
                  <a:cubicBezTo>
                    <a:pt x="43027" y="444"/>
                    <a:pt x="46514" y="1109"/>
                    <a:pt x="49791" y="2181"/>
                  </a:cubicBezTo>
                  <a:lnTo>
                    <a:pt x="49791" y="2181"/>
                  </a:lnTo>
                  <a:cubicBezTo>
                    <a:pt x="53710" y="3462"/>
                    <a:pt x="57431" y="5384"/>
                    <a:pt x="60844" y="7910"/>
                  </a:cubicBezTo>
                  <a:lnTo>
                    <a:pt x="60844" y="7910"/>
                  </a:lnTo>
                  <a:cubicBezTo>
                    <a:pt x="61891" y="8687"/>
                    <a:pt x="62938" y="9537"/>
                    <a:pt x="63961" y="10350"/>
                  </a:cubicBezTo>
                  <a:lnTo>
                    <a:pt x="63961" y="10350"/>
                  </a:lnTo>
                  <a:cubicBezTo>
                    <a:pt x="67054" y="12839"/>
                    <a:pt x="70233" y="15402"/>
                    <a:pt x="74373" y="16856"/>
                  </a:cubicBezTo>
                  <a:lnTo>
                    <a:pt x="74373" y="16856"/>
                  </a:lnTo>
                  <a:lnTo>
                    <a:pt x="74545" y="16856"/>
                  </a:lnTo>
                  <a:cubicBezTo>
                    <a:pt x="70356" y="15414"/>
                    <a:pt x="67140" y="12839"/>
                    <a:pt x="64023" y="10325"/>
                  </a:cubicBezTo>
                  <a:lnTo>
                    <a:pt x="64023" y="10325"/>
                  </a:lnTo>
                  <a:cubicBezTo>
                    <a:pt x="63012" y="9500"/>
                    <a:pt x="61953" y="8662"/>
                    <a:pt x="60893" y="7873"/>
                  </a:cubicBezTo>
                  <a:lnTo>
                    <a:pt x="60893" y="7873"/>
                  </a:lnTo>
                  <a:cubicBezTo>
                    <a:pt x="57480" y="5348"/>
                    <a:pt x="53759" y="3413"/>
                    <a:pt x="49828" y="2132"/>
                  </a:cubicBezTo>
                  <a:lnTo>
                    <a:pt x="49828" y="2132"/>
                  </a:lnTo>
                  <a:cubicBezTo>
                    <a:pt x="46551" y="1060"/>
                    <a:pt x="43039" y="394"/>
                    <a:pt x="39404" y="160"/>
                  </a:cubicBezTo>
                  <a:lnTo>
                    <a:pt x="39404" y="160"/>
                  </a:lnTo>
                  <a:cubicBezTo>
                    <a:pt x="38480" y="99"/>
                    <a:pt x="37556" y="74"/>
                    <a:pt x="36607" y="74"/>
                  </a:cubicBezTo>
                  <a:lnTo>
                    <a:pt x="36607" y="74"/>
                  </a:lnTo>
                  <a:cubicBezTo>
                    <a:pt x="34266" y="74"/>
                    <a:pt x="31864" y="246"/>
                    <a:pt x="29547"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1"/>
            <p:cNvSpPr/>
            <p:nvPr/>
          </p:nvSpPr>
          <p:spPr>
            <a:xfrm>
              <a:off x="5122975" y="4476975"/>
              <a:ext cx="741475" cy="353650"/>
            </a:xfrm>
            <a:custGeom>
              <a:rect b="b" l="l" r="r" t="t"/>
              <a:pathLst>
                <a:path extrusionOk="0" h="14146" w="29659">
                  <a:moveTo>
                    <a:pt x="21058" y="2884"/>
                  </a:moveTo>
                  <a:cubicBezTo>
                    <a:pt x="18003" y="4301"/>
                    <a:pt x="15353" y="6038"/>
                    <a:pt x="12803" y="7702"/>
                  </a:cubicBezTo>
                  <a:lnTo>
                    <a:pt x="12803" y="7702"/>
                  </a:lnTo>
                  <a:lnTo>
                    <a:pt x="12717" y="7763"/>
                  </a:lnTo>
                  <a:cubicBezTo>
                    <a:pt x="10684" y="9082"/>
                    <a:pt x="8848" y="10264"/>
                    <a:pt x="6815" y="11361"/>
                  </a:cubicBezTo>
                  <a:lnTo>
                    <a:pt x="6815" y="11361"/>
                  </a:lnTo>
                  <a:cubicBezTo>
                    <a:pt x="5188" y="12224"/>
                    <a:pt x="2810" y="13333"/>
                    <a:pt x="1" y="14146"/>
                  </a:cubicBezTo>
                  <a:lnTo>
                    <a:pt x="1" y="14146"/>
                  </a:lnTo>
                  <a:lnTo>
                    <a:pt x="186" y="14146"/>
                  </a:lnTo>
                  <a:cubicBezTo>
                    <a:pt x="2946" y="13333"/>
                    <a:pt x="5262" y="12248"/>
                    <a:pt x="6864" y="11398"/>
                  </a:cubicBezTo>
                  <a:lnTo>
                    <a:pt x="6864" y="11398"/>
                  </a:lnTo>
                  <a:cubicBezTo>
                    <a:pt x="8897" y="10301"/>
                    <a:pt x="10745" y="9119"/>
                    <a:pt x="12766" y="7800"/>
                  </a:cubicBezTo>
                  <a:lnTo>
                    <a:pt x="12766" y="7800"/>
                  </a:lnTo>
                  <a:lnTo>
                    <a:pt x="12852" y="7739"/>
                  </a:lnTo>
                  <a:cubicBezTo>
                    <a:pt x="15415" y="6075"/>
                    <a:pt x="18052" y="4350"/>
                    <a:pt x="21108" y="2921"/>
                  </a:cubicBezTo>
                  <a:lnTo>
                    <a:pt x="21108" y="2921"/>
                  </a:lnTo>
                  <a:cubicBezTo>
                    <a:pt x="23744" y="1689"/>
                    <a:pt x="26628" y="728"/>
                    <a:pt x="29659" y="50"/>
                  </a:cubicBezTo>
                  <a:lnTo>
                    <a:pt x="29659" y="50"/>
                  </a:lnTo>
                  <a:lnTo>
                    <a:pt x="29659" y="1"/>
                  </a:lnTo>
                  <a:cubicBezTo>
                    <a:pt x="26615" y="678"/>
                    <a:pt x="23720" y="1639"/>
                    <a:pt x="21058" y="28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1"/>
            <p:cNvSpPr/>
            <p:nvPr/>
          </p:nvSpPr>
          <p:spPr>
            <a:xfrm>
              <a:off x="5033050" y="4433250"/>
              <a:ext cx="831400" cy="397375"/>
            </a:xfrm>
            <a:custGeom>
              <a:rect b="b" l="l" r="r" t="t"/>
              <a:pathLst>
                <a:path extrusionOk="0" h="15895" w="33256">
                  <a:moveTo>
                    <a:pt x="24150" y="3117"/>
                  </a:moveTo>
                  <a:cubicBezTo>
                    <a:pt x="21057" y="4633"/>
                    <a:pt x="18445" y="6469"/>
                    <a:pt x="15932" y="8243"/>
                  </a:cubicBezTo>
                  <a:lnTo>
                    <a:pt x="15932" y="8243"/>
                  </a:lnTo>
                  <a:cubicBezTo>
                    <a:pt x="14207" y="9451"/>
                    <a:pt x="12248" y="10831"/>
                    <a:pt x="10141" y="12050"/>
                  </a:cubicBezTo>
                  <a:lnTo>
                    <a:pt x="10141" y="12050"/>
                  </a:lnTo>
                  <a:cubicBezTo>
                    <a:pt x="7935" y="13332"/>
                    <a:pt x="4300" y="15094"/>
                    <a:pt x="0" y="15895"/>
                  </a:cubicBezTo>
                  <a:lnTo>
                    <a:pt x="0" y="15895"/>
                  </a:lnTo>
                  <a:lnTo>
                    <a:pt x="222" y="15895"/>
                  </a:lnTo>
                  <a:cubicBezTo>
                    <a:pt x="739" y="15796"/>
                    <a:pt x="1257" y="15685"/>
                    <a:pt x="1774" y="15550"/>
                  </a:cubicBezTo>
                  <a:lnTo>
                    <a:pt x="1774" y="15550"/>
                  </a:lnTo>
                  <a:cubicBezTo>
                    <a:pt x="4608" y="14835"/>
                    <a:pt x="7528" y="13640"/>
                    <a:pt x="10202" y="12087"/>
                  </a:cubicBezTo>
                  <a:lnTo>
                    <a:pt x="10202" y="12087"/>
                  </a:lnTo>
                  <a:cubicBezTo>
                    <a:pt x="12309" y="10868"/>
                    <a:pt x="14256" y="9488"/>
                    <a:pt x="15981" y="8280"/>
                  </a:cubicBezTo>
                  <a:lnTo>
                    <a:pt x="15981" y="8280"/>
                  </a:lnTo>
                  <a:cubicBezTo>
                    <a:pt x="18507" y="6506"/>
                    <a:pt x="21107" y="4670"/>
                    <a:pt x="24199" y="3167"/>
                  </a:cubicBezTo>
                  <a:lnTo>
                    <a:pt x="24199" y="3167"/>
                  </a:lnTo>
                  <a:cubicBezTo>
                    <a:pt x="26947" y="1811"/>
                    <a:pt x="30015" y="764"/>
                    <a:pt x="33256" y="49"/>
                  </a:cubicBezTo>
                  <a:lnTo>
                    <a:pt x="33256" y="49"/>
                  </a:lnTo>
                  <a:lnTo>
                    <a:pt x="33256" y="0"/>
                  </a:lnTo>
                  <a:cubicBezTo>
                    <a:pt x="30003" y="715"/>
                    <a:pt x="26922" y="1762"/>
                    <a:pt x="24150" y="311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1"/>
            <p:cNvSpPr/>
            <p:nvPr/>
          </p:nvSpPr>
          <p:spPr>
            <a:xfrm>
              <a:off x="2912525" y="4383650"/>
              <a:ext cx="1899975" cy="446975"/>
            </a:xfrm>
            <a:custGeom>
              <a:rect b="b" l="l" r="r" t="t"/>
              <a:pathLst>
                <a:path extrusionOk="0" h="17879" w="75999">
                  <a:moveTo>
                    <a:pt x="28537" y="555"/>
                  </a:moveTo>
                  <a:cubicBezTo>
                    <a:pt x="23411" y="1306"/>
                    <a:pt x="18643" y="2933"/>
                    <a:pt x="15119" y="5126"/>
                  </a:cubicBezTo>
                  <a:lnTo>
                    <a:pt x="15119" y="5126"/>
                  </a:lnTo>
                  <a:cubicBezTo>
                    <a:pt x="13899" y="5890"/>
                    <a:pt x="12741" y="6752"/>
                    <a:pt x="11558" y="7787"/>
                  </a:cubicBezTo>
                  <a:lnTo>
                    <a:pt x="11558" y="7787"/>
                  </a:lnTo>
                  <a:cubicBezTo>
                    <a:pt x="10141" y="9020"/>
                    <a:pt x="8897" y="10301"/>
                    <a:pt x="7677" y="11546"/>
                  </a:cubicBezTo>
                  <a:lnTo>
                    <a:pt x="7677" y="11546"/>
                  </a:lnTo>
                  <a:cubicBezTo>
                    <a:pt x="5656" y="13628"/>
                    <a:pt x="3734" y="15599"/>
                    <a:pt x="1245" y="17152"/>
                  </a:cubicBezTo>
                  <a:lnTo>
                    <a:pt x="1245" y="17152"/>
                  </a:lnTo>
                  <a:cubicBezTo>
                    <a:pt x="1097" y="17250"/>
                    <a:pt x="937" y="17349"/>
                    <a:pt x="777" y="17435"/>
                  </a:cubicBezTo>
                  <a:lnTo>
                    <a:pt x="777" y="17435"/>
                  </a:lnTo>
                  <a:cubicBezTo>
                    <a:pt x="530" y="17583"/>
                    <a:pt x="259" y="17731"/>
                    <a:pt x="1" y="17879"/>
                  </a:cubicBezTo>
                  <a:lnTo>
                    <a:pt x="1" y="17879"/>
                  </a:lnTo>
                  <a:lnTo>
                    <a:pt x="112" y="17879"/>
                  </a:lnTo>
                  <a:cubicBezTo>
                    <a:pt x="358" y="17743"/>
                    <a:pt x="604" y="17608"/>
                    <a:pt x="838" y="17472"/>
                  </a:cubicBezTo>
                  <a:lnTo>
                    <a:pt x="838" y="17472"/>
                  </a:lnTo>
                  <a:cubicBezTo>
                    <a:pt x="999" y="17386"/>
                    <a:pt x="1147" y="17287"/>
                    <a:pt x="1307" y="17189"/>
                  </a:cubicBezTo>
                  <a:lnTo>
                    <a:pt x="1307" y="17189"/>
                  </a:lnTo>
                  <a:cubicBezTo>
                    <a:pt x="3796" y="15636"/>
                    <a:pt x="5718" y="13665"/>
                    <a:pt x="7751" y="11570"/>
                  </a:cubicBezTo>
                  <a:lnTo>
                    <a:pt x="7751" y="11570"/>
                  </a:lnTo>
                  <a:cubicBezTo>
                    <a:pt x="8958" y="10338"/>
                    <a:pt x="10203" y="9044"/>
                    <a:pt x="11620" y="7812"/>
                  </a:cubicBezTo>
                  <a:lnTo>
                    <a:pt x="11620" y="7812"/>
                  </a:lnTo>
                  <a:cubicBezTo>
                    <a:pt x="12803" y="6789"/>
                    <a:pt x="13961" y="5927"/>
                    <a:pt x="15168" y="5163"/>
                  </a:cubicBezTo>
                  <a:lnTo>
                    <a:pt x="15168" y="5163"/>
                  </a:lnTo>
                  <a:cubicBezTo>
                    <a:pt x="18692" y="2970"/>
                    <a:pt x="23436" y="1356"/>
                    <a:pt x="28549" y="604"/>
                  </a:cubicBezTo>
                  <a:lnTo>
                    <a:pt x="28549" y="604"/>
                  </a:lnTo>
                  <a:cubicBezTo>
                    <a:pt x="31814" y="124"/>
                    <a:pt x="35240" y="0"/>
                    <a:pt x="38443" y="259"/>
                  </a:cubicBezTo>
                  <a:lnTo>
                    <a:pt x="38443" y="259"/>
                  </a:lnTo>
                  <a:cubicBezTo>
                    <a:pt x="42066" y="543"/>
                    <a:pt x="45565" y="1245"/>
                    <a:pt x="48855" y="2366"/>
                  </a:cubicBezTo>
                  <a:lnTo>
                    <a:pt x="48855" y="2366"/>
                  </a:lnTo>
                  <a:cubicBezTo>
                    <a:pt x="52810" y="3709"/>
                    <a:pt x="56519" y="5668"/>
                    <a:pt x="59870" y="8182"/>
                  </a:cubicBezTo>
                  <a:lnTo>
                    <a:pt x="59870" y="8182"/>
                  </a:lnTo>
                  <a:cubicBezTo>
                    <a:pt x="60918" y="8970"/>
                    <a:pt x="61953" y="9821"/>
                    <a:pt x="62951" y="10634"/>
                  </a:cubicBezTo>
                  <a:lnTo>
                    <a:pt x="62951" y="10634"/>
                  </a:lnTo>
                  <a:cubicBezTo>
                    <a:pt x="66598" y="13628"/>
                    <a:pt x="70356" y="16708"/>
                    <a:pt x="75753" y="17879"/>
                  </a:cubicBezTo>
                  <a:lnTo>
                    <a:pt x="75753" y="17879"/>
                  </a:lnTo>
                  <a:lnTo>
                    <a:pt x="75999" y="17879"/>
                  </a:lnTo>
                  <a:cubicBezTo>
                    <a:pt x="70516" y="16745"/>
                    <a:pt x="66696" y="13628"/>
                    <a:pt x="63012" y="10609"/>
                  </a:cubicBezTo>
                  <a:lnTo>
                    <a:pt x="63012" y="10609"/>
                  </a:lnTo>
                  <a:cubicBezTo>
                    <a:pt x="62014" y="9784"/>
                    <a:pt x="60979" y="8946"/>
                    <a:pt x="59932" y="8157"/>
                  </a:cubicBezTo>
                  <a:lnTo>
                    <a:pt x="59932" y="8157"/>
                  </a:lnTo>
                  <a:cubicBezTo>
                    <a:pt x="56568" y="5631"/>
                    <a:pt x="52847" y="3660"/>
                    <a:pt x="48880" y="2317"/>
                  </a:cubicBezTo>
                  <a:lnTo>
                    <a:pt x="48880" y="2317"/>
                  </a:lnTo>
                  <a:cubicBezTo>
                    <a:pt x="45590" y="1196"/>
                    <a:pt x="42078" y="493"/>
                    <a:pt x="38456" y="210"/>
                  </a:cubicBezTo>
                  <a:lnTo>
                    <a:pt x="38456" y="210"/>
                  </a:lnTo>
                  <a:cubicBezTo>
                    <a:pt x="37371" y="124"/>
                    <a:pt x="36250" y="74"/>
                    <a:pt x="35117" y="74"/>
                  </a:cubicBezTo>
                  <a:lnTo>
                    <a:pt x="35117" y="74"/>
                  </a:lnTo>
                  <a:cubicBezTo>
                    <a:pt x="32923" y="74"/>
                    <a:pt x="30693" y="234"/>
                    <a:pt x="28537" y="55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1"/>
            <p:cNvSpPr/>
            <p:nvPr/>
          </p:nvSpPr>
          <p:spPr>
            <a:xfrm>
              <a:off x="2926400" y="4358075"/>
              <a:ext cx="2938050" cy="490125"/>
            </a:xfrm>
            <a:custGeom>
              <a:rect b="b" l="l" r="r" t="t"/>
              <a:pathLst>
                <a:path extrusionOk="0" h="19605" w="117522">
                  <a:moveTo>
                    <a:pt x="27625" y="506"/>
                  </a:moveTo>
                  <a:cubicBezTo>
                    <a:pt x="22400" y="1233"/>
                    <a:pt x="17644" y="2884"/>
                    <a:pt x="14207" y="5151"/>
                  </a:cubicBezTo>
                  <a:lnTo>
                    <a:pt x="14207" y="5151"/>
                  </a:lnTo>
                  <a:cubicBezTo>
                    <a:pt x="13011" y="5952"/>
                    <a:pt x="11890" y="6864"/>
                    <a:pt x="10781" y="7936"/>
                  </a:cubicBezTo>
                  <a:lnTo>
                    <a:pt x="10781" y="7936"/>
                  </a:lnTo>
                  <a:cubicBezTo>
                    <a:pt x="9340" y="9328"/>
                    <a:pt x="8108" y="10807"/>
                    <a:pt x="6912" y="12236"/>
                  </a:cubicBezTo>
                  <a:lnTo>
                    <a:pt x="6912" y="12236"/>
                  </a:lnTo>
                  <a:cubicBezTo>
                    <a:pt x="5113" y="14404"/>
                    <a:pt x="3413" y="16450"/>
                    <a:pt x="1084" y="18162"/>
                  </a:cubicBezTo>
                  <a:lnTo>
                    <a:pt x="1084" y="18162"/>
                  </a:lnTo>
                  <a:cubicBezTo>
                    <a:pt x="937" y="18273"/>
                    <a:pt x="776" y="18384"/>
                    <a:pt x="616" y="18495"/>
                  </a:cubicBezTo>
                  <a:lnTo>
                    <a:pt x="616" y="18495"/>
                  </a:lnTo>
                  <a:cubicBezTo>
                    <a:pt x="419" y="18631"/>
                    <a:pt x="210" y="18766"/>
                    <a:pt x="0" y="18902"/>
                  </a:cubicBezTo>
                  <a:lnTo>
                    <a:pt x="0" y="18902"/>
                  </a:lnTo>
                  <a:lnTo>
                    <a:pt x="99" y="18902"/>
                  </a:lnTo>
                  <a:cubicBezTo>
                    <a:pt x="296" y="18779"/>
                    <a:pt x="493" y="18655"/>
                    <a:pt x="678" y="18520"/>
                  </a:cubicBezTo>
                  <a:lnTo>
                    <a:pt x="678" y="18520"/>
                  </a:lnTo>
                  <a:cubicBezTo>
                    <a:pt x="826" y="18409"/>
                    <a:pt x="986" y="18310"/>
                    <a:pt x="1134" y="18199"/>
                  </a:cubicBezTo>
                  <a:lnTo>
                    <a:pt x="1134" y="18199"/>
                  </a:lnTo>
                  <a:cubicBezTo>
                    <a:pt x="3475" y="16474"/>
                    <a:pt x="5175" y="14429"/>
                    <a:pt x="6974" y="12260"/>
                  </a:cubicBezTo>
                  <a:lnTo>
                    <a:pt x="6974" y="12260"/>
                  </a:lnTo>
                  <a:cubicBezTo>
                    <a:pt x="8169" y="10831"/>
                    <a:pt x="9401" y="9353"/>
                    <a:pt x="10843" y="7960"/>
                  </a:cubicBezTo>
                  <a:lnTo>
                    <a:pt x="10843" y="7960"/>
                  </a:lnTo>
                  <a:cubicBezTo>
                    <a:pt x="11940" y="6888"/>
                    <a:pt x="13061" y="5977"/>
                    <a:pt x="14268" y="5188"/>
                  </a:cubicBezTo>
                  <a:lnTo>
                    <a:pt x="14268" y="5188"/>
                  </a:lnTo>
                  <a:cubicBezTo>
                    <a:pt x="17681" y="2921"/>
                    <a:pt x="22437" y="1270"/>
                    <a:pt x="27637" y="543"/>
                  </a:cubicBezTo>
                  <a:lnTo>
                    <a:pt x="27637" y="543"/>
                  </a:lnTo>
                  <a:cubicBezTo>
                    <a:pt x="30927" y="87"/>
                    <a:pt x="34364" y="1"/>
                    <a:pt x="37605" y="296"/>
                  </a:cubicBezTo>
                  <a:lnTo>
                    <a:pt x="37605" y="296"/>
                  </a:lnTo>
                  <a:cubicBezTo>
                    <a:pt x="41203" y="629"/>
                    <a:pt x="44702" y="1381"/>
                    <a:pt x="48004" y="2551"/>
                  </a:cubicBezTo>
                  <a:lnTo>
                    <a:pt x="48004" y="2551"/>
                  </a:lnTo>
                  <a:cubicBezTo>
                    <a:pt x="52009" y="3944"/>
                    <a:pt x="55705" y="5940"/>
                    <a:pt x="59007" y="8465"/>
                  </a:cubicBezTo>
                  <a:lnTo>
                    <a:pt x="59007" y="8465"/>
                  </a:lnTo>
                  <a:cubicBezTo>
                    <a:pt x="60042" y="9254"/>
                    <a:pt x="61053" y="10104"/>
                    <a:pt x="62038" y="10930"/>
                  </a:cubicBezTo>
                  <a:lnTo>
                    <a:pt x="62038" y="10930"/>
                  </a:lnTo>
                  <a:cubicBezTo>
                    <a:pt x="65932" y="14170"/>
                    <a:pt x="69961" y="17522"/>
                    <a:pt x="76048" y="18446"/>
                  </a:cubicBezTo>
                  <a:lnTo>
                    <a:pt x="76048" y="18446"/>
                  </a:lnTo>
                  <a:cubicBezTo>
                    <a:pt x="79140" y="18902"/>
                    <a:pt x="82430" y="18668"/>
                    <a:pt x="85819" y="17731"/>
                  </a:cubicBezTo>
                  <a:lnTo>
                    <a:pt x="85819" y="17731"/>
                  </a:lnTo>
                  <a:cubicBezTo>
                    <a:pt x="88677" y="16955"/>
                    <a:pt x="91573" y="15674"/>
                    <a:pt x="94197" y="14035"/>
                  </a:cubicBezTo>
                  <a:lnTo>
                    <a:pt x="94197" y="14035"/>
                  </a:lnTo>
                  <a:cubicBezTo>
                    <a:pt x="96218" y="12778"/>
                    <a:pt x="98066" y="11386"/>
                    <a:pt x="99853" y="10030"/>
                  </a:cubicBezTo>
                  <a:lnTo>
                    <a:pt x="99853" y="10030"/>
                  </a:lnTo>
                  <a:lnTo>
                    <a:pt x="99865" y="10018"/>
                  </a:lnTo>
                  <a:cubicBezTo>
                    <a:pt x="102317" y="8170"/>
                    <a:pt x="104843" y="6260"/>
                    <a:pt x="107948" y="4658"/>
                  </a:cubicBezTo>
                  <a:lnTo>
                    <a:pt x="107948" y="4658"/>
                  </a:lnTo>
                  <a:cubicBezTo>
                    <a:pt x="110769" y="3204"/>
                    <a:pt x="114047" y="2071"/>
                    <a:pt x="117522" y="1319"/>
                  </a:cubicBezTo>
                  <a:lnTo>
                    <a:pt x="117522" y="1319"/>
                  </a:lnTo>
                  <a:lnTo>
                    <a:pt x="117522" y="1282"/>
                  </a:lnTo>
                  <a:cubicBezTo>
                    <a:pt x="114035" y="2021"/>
                    <a:pt x="110745" y="3167"/>
                    <a:pt x="107911" y="4621"/>
                  </a:cubicBezTo>
                  <a:lnTo>
                    <a:pt x="107911" y="4621"/>
                  </a:lnTo>
                  <a:cubicBezTo>
                    <a:pt x="104794" y="6223"/>
                    <a:pt x="102144" y="8219"/>
                    <a:pt x="99816" y="9993"/>
                  </a:cubicBezTo>
                  <a:lnTo>
                    <a:pt x="99816" y="9993"/>
                  </a:lnTo>
                  <a:lnTo>
                    <a:pt x="99791" y="10006"/>
                  </a:lnTo>
                  <a:cubicBezTo>
                    <a:pt x="98004" y="11349"/>
                    <a:pt x="96156" y="12753"/>
                    <a:pt x="94148" y="13998"/>
                  </a:cubicBezTo>
                  <a:lnTo>
                    <a:pt x="94148" y="13998"/>
                  </a:lnTo>
                  <a:cubicBezTo>
                    <a:pt x="91388" y="15723"/>
                    <a:pt x="84094" y="19604"/>
                    <a:pt x="76060" y="18397"/>
                  </a:cubicBezTo>
                  <a:lnTo>
                    <a:pt x="76060" y="18397"/>
                  </a:lnTo>
                  <a:cubicBezTo>
                    <a:pt x="70010" y="17485"/>
                    <a:pt x="65981" y="14133"/>
                    <a:pt x="62100" y="10893"/>
                  </a:cubicBezTo>
                  <a:lnTo>
                    <a:pt x="62100" y="10893"/>
                  </a:lnTo>
                  <a:cubicBezTo>
                    <a:pt x="61114" y="10067"/>
                    <a:pt x="60092" y="9217"/>
                    <a:pt x="59069" y="8429"/>
                  </a:cubicBezTo>
                  <a:lnTo>
                    <a:pt x="59069" y="8429"/>
                  </a:lnTo>
                  <a:cubicBezTo>
                    <a:pt x="55754" y="5903"/>
                    <a:pt x="52046" y="3907"/>
                    <a:pt x="48041" y="2502"/>
                  </a:cubicBezTo>
                  <a:lnTo>
                    <a:pt x="48041" y="2502"/>
                  </a:lnTo>
                  <a:cubicBezTo>
                    <a:pt x="44727" y="1344"/>
                    <a:pt x="41215" y="580"/>
                    <a:pt x="37617" y="259"/>
                  </a:cubicBezTo>
                  <a:lnTo>
                    <a:pt x="37617" y="259"/>
                  </a:lnTo>
                  <a:cubicBezTo>
                    <a:pt x="36348" y="136"/>
                    <a:pt x="35054" y="87"/>
                    <a:pt x="33748" y="87"/>
                  </a:cubicBezTo>
                  <a:lnTo>
                    <a:pt x="33748" y="87"/>
                  </a:lnTo>
                  <a:cubicBezTo>
                    <a:pt x="31703" y="87"/>
                    <a:pt x="29633" y="222"/>
                    <a:pt x="27625" y="5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1"/>
            <p:cNvSpPr/>
            <p:nvPr/>
          </p:nvSpPr>
          <p:spPr>
            <a:xfrm>
              <a:off x="2939325" y="4332525"/>
              <a:ext cx="2925125" cy="499025"/>
            </a:xfrm>
            <a:custGeom>
              <a:rect b="b" l="l" r="r" t="t"/>
              <a:pathLst>
                <a:path extrusionOk="0" h="19961" w="117005">
                  <a:moveTo>
                    <a:pt x="26750" y="444"/>
                  </a:moveTo>
                  <a:cubicBezTo>
                    <a:pt x="21440" y="1146"/>
                    <a:pt x="16684" y="2834"/>
                    <a:pt x="13345" y="5175"/>
                  </a:cubicBezTo>
                  <a:lnTo>
                    <a:pt x="13345" y="5175"/>
                  </a:lnTo>
                  <a:cubicBezTo>
                    <a:pt x="12162" y="6013"/>
                    <a:pt x="11078" y="6962"/>
                    <a:pt x="10030" y="8083"/>
                  </a:cubicBezTo>
                  <a:lnTo>
                    <a:pt x="10030" y="8083"/>
                  </a:lnTo>
                  <a:cubicBezTo>
                    <a:pt x="8601" y="9611"/>
                    <a:pt x="7430" y="11262"/>
                    <a:pt x="6309" y="12864"/>
                  </a:cubicBezTo>
                  <a:lnTo>
                    <a:pt x="6309" y="12864"/>
                  </a:lnTo>
                  <a:cubicBezTo>
                    <a:pt x="4757" y="15032"/>
                    <a:pt x="3167" y="17287"/>
                    <a:pt x="949" y="19172"/>
                  </a:cubicBezTo>
                  <a:lnTo>
                    <a:pt x="949" y="19172"/>
                  </a:lnTo>
                  <a:cubicBezTo>
                    <a:pt x="801" y="19295"/>
                    <a:pt x="654" y="19419"/>
                    <a:pt x="493" y="19542"/>
                  </a:cubicBezTo>
                  <a:lnTo>
                    <a:pt x="493" y="19542"/>
                  </a:lnTo>
                  <a:cubicBezTo>
                    <a:pt x="333" y="19677"/>
                    <a:pt x="173" y="19801"/>
                    <a:pt x="1" y="19924"/>
                  </a:cubicBezTo>
                  <a:lnTo>
                    <a:pt x="1" y="19924"/>
                  </a:lnTo>
                  <a:lnTo>
                    <a:pt x="99" y="19924"/>
                  </a:lnTo>
                  <a:cubicBezTo>
                    <a:pt x="247" y="19813"/>
                    <a:pt x="407" y="19690"/>
                    <a:pt x="555" y="19566"/>
                  </a:cubicBezTo>
                  <a:lnTo>
                    <a:pt x="555" y="19566"/>
                  </a:lnTo>
                  <a:cubicBezTo>
                    <a:pt x="703" y="19443"/>
                    <a:pt x="851" y="19320"/>
                    <a:pt x="999" y="19197"/>
                  </a:cubicBezTo>
                  <a:lnTo>
                    <a:pt x="999" y="19197"/>
                  </a:lnTo>
                  <a:cubicBezTo>
                    <a:pt x="3229" y="17299"/>
                    <a:pt x="4818" y="15057"/>
                    <a:pt x="6371" y="12876"/>
                  </a:cubicBezTo>
                  <a:lnTo>
                    <a:pt x="6371" y="12876"/>
                  </a:lnTo>
                  <a:cubicBezTo>
                    <a:pt x="7492" y="11286"/>
                    <a:pt x="8663" y="9635"/>
                    <a:pt x="10092" y="8107"/>
                  </a:cubicBezTo>
                  <a:lnTo>
                    <a:pt x="10092" y="8107"/>
                  </a:lnTo>
                  <a:cubicBezTo>
                    <a:pt x="11127" y="6986"/>
                    <a:pt x="12211" y="6038"/>
                    <a:pt x="13394" y="5212"/>
                  </a:cubicBezTo>
                  <a:lnTo>
                    <a:pt x="13394" y="5212"/>
                  </a:lnTo>
                  <a:cubicBezTo>
                    <a:pt x="16721" y="2871"/>
                    <a:pt x="21477" y="1195"/>
                    <a:pt x="26775" y="493"/>
                  </a:cubicBezTo>
                  <a:lnTo>
                    <a:pt x="26775" y="493"/>
                  </a:lnTo>
                  <a:cubicBezTo>
                    <a:pt x="30065" y="62"/>
                    <a:pt x="33527" y="0"/>
                    <a:pt x="36792" y="345"/>
                  </a:cubicBezTo>
                  <a:lnTo>
                    <a:pt x="36792" y="345"/>
                  </a:lnTo>
                  <a:cubicBezTo>
                    <a:pt x="40365" y="715"/>
                    <a:pt x="43877" y="1516"/>
                    <a:pt x="47204" y="2723"/>
                  </a:cubicBezTo>
                  <a:lnTo>
                    <a:pt x="47204" y="2723"/>
                  </a:lnTo>
                  <a:cubicBezTo>
                    <a:pt x="51245" y="4189"/>
                    <a:pt x="54929" y="6222"/>
                    <a:pt x="58182" y="8736"/>
                  </a:cubicBezTo>
                  <a:lnTo>
                    <a:pt x="58182" y="8736"/>
                  </a:lnTo>
                  <a:cubicBezTo>
                    <a:pt x="59193" y="9524"/>
                    <a:pt x="60203" y="10387"/>
                    <a:pt x="61176" y="11212"/>
                  </a:cubicBezTo>
                  <a:lnTo>
                    <a:pt x="61176" y="11212"/>
                  </a:lnTo>
                  <a:cubicBezTo>
                    <a:pt x="65058" y="14502"/>
                    <a:pt x="69074" y="17903"/>
                    <a:pt x="75223" y="18790"/>
                  </a:cubicBezTo>
                  <a:lnTo>
                    <a:pt x="75223" y="18790"/>
                  </a:lnTo>
                  <a:cubicBezTo>
                    <a:pt x="83453" y="19961"/>
                    <a:pt x="90698" y="15833"/>
                    <a:pt x="93421" y="13997"/>
                  </a:cubicBezTo>
                  <a:lnTo>
                    <a:pt x="93421" y="13997"/>
                  </a:lnTo>
                  <a:cubicBezTo>
                    <a:pt x="95344" y="12703"/>
                    <a:pt x="97106" y="11286"/>
                    <a:pt x="98806" y="9906"/>
                  </a:cubicBezTo>
                  <a:lnTo>
                    <a:pt x="98806" y="9906"/>
                  </a:lnTo>
                  <a:lnTo>
                    <a:pt x="98966" y="9771"/>
                  </a:lnTo>
                  <a:cubicBezTo>
                    <a:pt x="101233" y="7935"/>
                    <a:pt x="103808" y="5853"/>
                    <a:pt x="106926" y="4177"/>
                  </a:cubicBezTo>
                  <a:lnTo>
                    <a:pt x="106926" y="4177"/>
                  </a:lnTo>
                  <a:cubicBezTo>
                    <a:pt x="109858" y="2600"/>
                    <a:pt x="113308" y="1380"/>
                    <a:pt x="117005" y="604"/>
                  </a:cubicBezTo>
                  <a:lnTo>
                    <a:pt x="117005" y="604"/>
                  </a:lnTo>
                  <a:lnTo>
                    <a:pt x="117005" y="554"/>
                  </a:lnTo>
                  <a:cubicBezTo>
                    <a:pt x="113296" y="1331"/>
                    <a:pt x="109821" y="2551"/>
                    <a:pt x="106876" y="4140"/>
                  </a:cubicBezTo>
                  <a:lnTo>
                    <a:pt x="106876" y="4140"/>
                  </a:lnTo>
                  <a:cubicBezTo>
                    <a:pt x="103759" y="5828"/>
                    <a:pt x="101184" y="7910"/>
                    <a:pt x="98917" y="9746"/>
                  </a:cubicBezTo>
                  <a:lnTo>
                    <a:pt x="98917" y="9746"/>
                  </a:lnTo>
                  <a:lnTo>
                    <a:pt x="98757" y="9882"/>
                  </a:lnTo>
                  <a:cubicBezTo>
                    <a:pt x="97056" y="11249"/>
                    <a:pt x="95294" y="12679"/>
                    <a:pt x="93372" y="13972"/>
                  </a:cubicBezTo>
                  <a:lnTo>
                    <a:pt x="93372" y="13972"/>
                  </a:lnTo>
                  <a:cubicBezTo>
                    <a:pt x="90649" y="15796"/>
                    <a:pt x="83441" y="19911"/>
                    <a:pt x="75235" y="18741"/>
                  </a:cubicBezTo>
                  <a:lnTo>
                    <a:pt x="75235" y="18741"/>
                  </a:lnTo>
                  <a:cubicBezTo>
                    <a:pt x="69124" y="17866"/>
                    <a:pt x="65107" y="14465"/>
                    <a:pt x="61226" y="11188"/>
                  </a:cubicBezTo>
                  <a:lnTo>
                    <a:pt x="61226" y="11188"/>
                  </a:lnTo>
                  <a:cubicBezTo>
                    <a:pt x="60252" y="10362"/>
                    <a:pt x="59254" y="9500"/>
                    <a:pt x="58232" y="8711"/>
                  </a:cubicBezTo>
                  <a:lnTo>
                    <a:pt x="58232" y="8711"/>
                  </a:lnTo>
                  <a:cubicBezTo>
                    <a:pt x="54979" y="6185"/>
                    <a:pt x="51282" y="4152"/>
                    <a:pt x="47241" y="2686"/>
                  </a:cubicBezTo>
                  <a:lnTo>
                    <a:pt x="47241" y="2686"/>
                  </a:lnTo>
                  <a:cubicBezTo>
                    <a:pt x="43902" y="1479"/>
                    <a:pt x="40390" y="678"/>
                    <a:pt x="36805" y="296"/>
                  </a:cubicBezTo>
                  <a:lnTo>
                    <a:pt x="36805" y="296"/>
                  </a:lnTo>
                  <a:cubicBezTo>
                    <a:pt x="35375" y="148"/>
                    <a:pt x="33909" y="74"/>
                    <a:pt x="32443" y="74"/>
                  </a:cubicBezTo>
                  <a:lnTo>
                    <a:pt x="32443" y="74"/>
                  </a:lnTo>
                  <a:cubicBezTo>
                    <a:pt x="30533" y="74"/>
                    <a:pt x="28623" y="197"/>
                    <a:pt x="26750" y="4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1"/>
            <p:cNvSpPr/>
            <p:nvPr/>
          </p:nvSpPr>
          <p:spPr>
            <a:xfrm>
              <a:off x="2951650" y="4289700"/>
              <a:ext cx="2912800" cy="540925"/>
            </a:xfrm>
            <a:custGeom>
              <a:rect b="b" l="l" r="r" t="t"/>
              <a:pathLst>
                <a:path extrusionOk="0" h="21637" w="116512">
                  <a:moveTo>
                    <a:pt x="116056" y="616"/>
                  </a:moveTo>
                  <a:cubicBezTo>
                    <a:pt x="112298" y="1417"/>
                    <a:pt x="108774" y="2711"/>
                    <a:pt x="105878" y="4350"/>
                  </a:cubicBezTo>
                  <a:lnTo>
                    <a:pt x="105878" y="4350"/>
                  </a:lnTo>
                  <a:cubicBezTo>
                    <a:pt x="102736" y="6124"/>
                    <a:pt x="100198" y="8317"/>
                    <a:pt x="97758" y="10449"/>
                  </a:cubicBezTo>
                  <a:lnTo>
                    <a:pt x="97758" y="10449"/>
                  </a:lnTo>
                  <a:cubicBezTo>
                    <a:pt x="96132" y="11854"/>
                    <a:pt x="94456" y="13307"/>
                    <a:pt x="92620" y="14626"/>
                  </a:cubicBezTo>
                  <a:lnTo>
                    <a:pt x="92620" y="14626"/>
                  </a:lnTo>
                  <a:cubicBezTo>
                    <a:pt x="87039" y="18630"/>
                    <a:pt x="80250" y="20565"/>
                    <a:pt x="74446" y="19776"/>
                  </a:cubicBezTo>
                  <a:lnTo>
                    <a:pt x="74446" y="19776"/>
                  </a:lnTo>
                  <a:cubicBezTo>
                    <a:pt x="68249" y="18938"/>
                    <a:pt x="64257" y="15501"/>
                    <a:pt x="60388" y="12162"/>
                  </a:cubicBezTo>
                  <a:lnTo>
                    <a:pt x="60388" y="12162"/>
                  </a:lnTo>
                  <a:cubicBezTo>
                    <a:pt x="59427" y="11336"/>
                    <a:pt x="58428" y="10474"/>
                    <a:pt x="57430" y="9685"/>
                  </a:cubicBezTo>
                  <a:lnTo>
                    <a:pt x="57430" y="9685"/>
                  </a:lnTo>
                  <a:cubicBezTo>
                    <a:pt x="51541" y="5027"/>
                    <a:pt x="43939" y="1959"/>
                    <a:pt x="36016" y="1035"/>
                  </a:cubicBezTo>
                  <a:lnTo>
                    <a:pt x="36016" y="1035"/>
                  </a:lnTo>
                  <a:cubicBezTo>
                    <a:pt x="27083" y="0"/>
                    <a:pt x="17854" y="1898"/>
                    <a:pt x="12494" y="5890"/>
                  </a:cubicBezTo>
                  <a:lnTo>
                    <a:pt x="12494" y="5890"/>
                  </a:lnTo>
                  <a:cubicBezTo>
                    <a:pt x="9328" y="8256"/>
                    <a:pt x="7529" y="11237"/>
                    <a:pt x="5804" y="14108"/>
                  </a:cubicBezTo>
                  <a:lnTo>
                    <a:pt x="5804" y="14108"/>
                  </a:lnTo>
                  <a:cubicBezTo>
                    <a:pt x="4411" y="16412"/>
                    <a:pt x="2982" y="18790"/>
                    <a:pt x="838" y="20873"/>
                  </a:cubicBezTo>
                  <a:lnTo>
                    <a:pt x="838" y="20873"/>
                  </a:lnTo>
                  <a:cubicBezTo>
                    <a:pt x="567" y="21132"/>
                    <a:pt x="296" y="21390"/>
                    <a:pt x="0" y="21637"/>
                  </a:cubicBezTo>
                  <a:lnTo>
                    <a:pt x="0" y="21637"/>
                  </a:lnTo>
                  <a:lnTo>
                    <a:pt x="74" y="21637"/>
                  </a:lnTo>
                  <a:cubicBezTo>
                    <a:pt x="358" y="21390"/>
                    <a:pt x="641" y="21144"/>
                    <a:pt x="900" y="20897"/>
                  </a:cubicBezTo>
                  <a:lnTo>
                    <a:pt x="900" y="20897"/>
                  </a:lnTo>
                  <a:cubicBezTo>
                    <a:pt x="3031" y="18815"/>
                    <a:pt x="4473" y="16437"/>
                    <a:pt x="5853" y="14133"/>
                  </a:cubicBezTo>
                  <a:lnTo>
                    <a:pt x="5853" y="14133"/>
                  </a:lnTo>
                  <a:cubicBezTo>
                    <a:pt x="7590" y="11250"/>
                    <a:pt x="9377" y="8280"/>
                    <a:pt x="12544" y="5915"/>
                  </a:cubicBezTo>
                  <a:lnTo>
                    <a:pt x="12544" y="5915"/>
                  </a:lnTo>
                  <a:cubicBezTo>
                    <a:pt x="17891" y="1935"/>
                    <a:pt x="27095" y="37"/>
                    <a:pt x="36004" y="1072"/>
                  </a:cubicBezTo>
                  <a:lnTo>
                    <a:pt x="36004" y="1072"/>
                  </a:lnTo>
                  <a:cubicBezTo>
                    <a:pt x="43914" y="1996"/>
                    <a:pt x="51504" y="5064"/>
                    <a:pt x="57369" y="9710"/>
                  </a:cubicBezTo>
                  <a:lnTo>
                    <a:pt x="57369" y="9710"/>
                  </a:lnTo>
                  <a:cubicBezTo>
                    <a:pt x="58379" y="10498"/>
                    <a:pt x="59377" y="11361"/>
                    <a:pt x="60338" y="12186"/>
                  </a:cubicBezTo>
                  <a:lnTo>
                    <a:pt x="60338" y="12186"/>
                  </a:lnTo>
                  <a:cubicBezTo>
                    <a:pt x="64207" y="15525"/>
                    <a:pt x="68212" y="18975"/>
                    <a:pt x="74434" y="19813"/>
                  </a:cubicBezTo>
                  <a:lnTo>
                    <a:pt x="74434" y="19813"/>
                  </a:lnTo>
                  <a:cubicBezTo>
                    <a:pt x="77601" y="20244"/>
                    <a:pt x="80952" y="19912"/>
                    <a:pt x="84377" y="18827"/>
                  </a:cubicBezTo>
                  <a:lnTo>
                    <a:pt x="84377" y="18827"/>
                  </a:lnTo>
                  <a:cubicBezTo>
                    <a:pt x="87273" y="17903"/>
                    <a:pt x="90144" y="16462"/>
                    <a:pt x="92670" y="14650"/>
                  </a:cubicBezTo>
                  <a:lnTo>
                    <a:pt x="92670" y="14650"/>
                  </a:lnTo>
                  <a:cubicBezTo>
                    <a:pt x="94506" y="13332"/>
                    <a:pt x="96181" y="11878"/>
                    <a:pt x="97808" y="10474"/>
                  </a:cubicBezTo>
                  <a:lnTo>
                    <a:pt x="97808" y="10474"/>
                  </a:lnTo>
                  <a:cubicBezTo>
                    <a:pt x="100247" y="8342"/>
                    <a:pt x="102786" y="6149"/>
                    <a:pt x="105927" y="4374"/>
                  </a:cubicBezTo>
                  <a:lnTo>
                    <a:pt x="105927" y="4374"/>
                  </a:lnTo>
                  <a:cubicBezTo>
                    <a:pt x="108959" y="2662"/>
                    <a:pt x="112606" y="1368"/>
                    <a:pt x="116512" y="579"/>
                  </a:cubicBezTo>
                  <a:lnTo>
                    <a:pt x="116512" y="579"/>
                  </a:lnTo>
                  <a:lnTo>
                    <a:pt x="116512" y="518"/>
                  </a:lnTo>
                  <a:cubicBezTo>
                    <a:pt x="116351" y="555"/>
                    <a:pt x="116204" y="579"/>
                    <a:pt x="116056" y="61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1"/>
            <p:cNvSpPr/>
            <p:nvPr/>
          </p:nvSpPr>
          <p:spPr>
            <a:xfrm>
              <a:off x="2885425" y="4285375"/>
              <a:ext cx="2979025" cy="545250"/>
            </a:xfrm>
            <a:custGeom>
              <a:rect b="b" l="l" r="r" t="t"/>
              <a:pathLst>
                <a:path extrusionOk="0" h="21810" w="119161">
                  <a:moveTo>
                    <a:pt x="17189" y="3660"/>
                  </a:moveTo>
                  <a:cubicBezTo>
                    <a:pt x="16314" y="4092"/>
                    <a:pt x="15488" y="4560"/>
                    <a:pt x="14749" y="5077"/>
                  </a:cubicBezTo>
                  <a:lnTo>
                    <a:pt x="14749" y="5077"/>
                  </a:lnTo>
                  <a:cubicBezTo>
                    <a:pt x="11373" y="7394"/>
                    <a:pt x="9389" y="10425"/>
                    <a:pt x="7479" y="13357"/>
                  </a:cubicBezTo>
                  <a:lnTo>
                    <a:pt x="7479" y="13357"/>
                  </a:lnTo>
                  <a:cubicBezTo>
                    <a:pt x="6826" y="14343"/>
                    <a:pt x="6161" y="15366"/>
                    <a:pt x="5446" y="16351"/>
                  </a:cubicBezTo>
                  <a:lnTo>
                    <a:pt x="5446" y="16351"/>
                  </a:lnTo>
                  <a:cubicBezTo>
                    <a:pt x="4424" y="17768"/>
                    <a:pt x="3450" y="18890"/>
                    <a:pt x="2378" y="19900"/>
                  </a:cubicBezTo>
                  <a:lnTo>
                    <a:pt x="2378" y="19900"/>
                  </a:lnTo>
                  <a:cubicBezTo>
                    <a:pt x="1651" y="20565"/>
                    <a:pt x="851" y="21206"/>
                    <a:pt x="0" y="21810"/>
                  </a:cubicBezTo>
                  <a:lnTo>
                    <a:pt x="0" y="21810"/>
                  </a:lnTo>
                  <a:lnTo>
                    <a:pt x="87" y="21810"/>
                  </a:lnTo>
                  <a:cubicBezTo>
                    <a:pt x="924" y="21218"/>
                    <a:pt x="1713" y="20590"/>
                    <a:pt x="2428" y="19912"/>
                  </a:cubicBezTo>
                  <a:lnTo>
                    <a:pt x="2428" y="19912"/>
                  </a:lnTo>
                  <a:cubicBezTo>
                    <a:pt x="3500" y="18914"/>
                    <a:pt x="4485" y="17793"/>
                    <a:pt x="5508" y="16376"/>
                  </a:cubicBezTo>
                  <a:lnTo>
                    <a:pt x="5508" y="16376"/>
                  </a:lnTo>
                  <a:cubicBezTo>
                    <a:pt x="6223" y="15390"/>
                    <a:pt x="6888" y="14368"/>
                    <a:pt x="7541" y="13370"/>
                  </a:cubicBezTo>
                  <a:lnTo>
                    <a:pt x="7541" y="13370"/>
                  </a:lnTo>
                  <a:cubicBezTo>
                    <a:pt x="9451" y="10449"/>
                    <a:pt x="11422" y="7418"/>
                    <a:pt x="14798" y="5102"/>
                  </a:cubicBezTo>
                  <a:lnTo>
                    <a:pt x="14798" y="5102"/>
                  </a:lnTo>
                  <a:cubicBezTo>
                    <a:pt x="15538" y="4597"/>
                    <a:pt x="16351" y="4116"/>
                    <a:pt x="17226" y="3697"/>
                  </a:cubicBezTo>
                  <a:lnTo>
                    <a:pt x="17226" y="3697"/>
                  </a:lnTo>
                  <a:cubicBezTo>
                    <a:pt x="22795" y="962"/>
                    <a:pt x="30681" y="1"/>
                    <a:pt x="38295" y="1147"/>
                  </a:cubicBezTo>
                  <a:lnTo>
                    <a:pt x="38295" y="1147"/>
                  </a:lnTo>
                  <a:cubicBezTo>
                    <a:pt x="46033" y="2305"/>
                    <a:pt x="53414" y="5496"/>
                    <a:pt x="59106" y="10141"/>
                  </a:cubicBezTo>
                  <a:lnTo>
                    <a:pt x="59106" y="10141"/>
                  </a:lnTo>
                  <a:cubicBezTo>
                    <a:pt x="60104" y="10967"/>
                    <a:pt x="61102" y="11854"/>
                    <a:pt x="62063" y="12704"/>
                  </a:cubicBezTo>
                  <a:lnTo>
                    <a:pt x="62063" y="12704"/>
                  </a:lnTo>
                  <a:cubicBezTo>
                    <a:pt x="62408" y="13012"/>
                    <a:pt x="62753" y="13320"/>
                    <a:pt x="63111" y="13628"/>
                  </a:cubicBezTo>
                  <a:lnTo>
                    <a:pt x="63111" y="13628"/>
                  </a:lnTo>
                  <a:cubicBezTo>
                    <a:pt x="66240" y="16388"/>
                    <a:pt x="70072" y="19419"/>
                    <a:pt x="75802" y="20454"/>
                  </a:cubicBezTo>
                  <a:lnTo>
                    <a:pt x="75802" y="20454"/>
                  </a:lnTo>
                  <a:cubicBezTo>
                    <a:pt x="78007" y="20849"/>
                    <a:pt x="80459" y="20762"/>
                    <a:pt x="82726" y="20220"/>
                  </a:cubicBezTo>
                  <a:lnTo>
                    <a:pt x="82726" y="20220"/>
                  </a:lnTo>
                  <a:cubicBezTo>
                    <a:pt x="84747" y="19727"/>
                    <a:pt x="86570" y="18976"/>
                    <a:pt x="88677" y="18002"/>
                  </a:cubicBezTo>
                  <a:lnTo>
                    <a:pt x="88677" y="18002"/>
                  </a:lnTo>
                  <a:cubicBezTo>
                    <a:pt x="88875" y="17904"/>
                    <a:pt x="89072" y="17805"/>
                    <a:pt x="89281" y="17719"/>
                  </a:cubicBezTo>
                  <a:lnTo>
                    <a:pt x="89281" y="17719"/>
                  </a:lnTo>
                  <a:cubicBezTo>
                    <a:pt x="90994" y="16918"/>
                    <a:pt x="92768" y="16080"/>
                    <a:pt x="94493" y="15464"/>
                  </a:cubicBezTo>
                  <a:lnTo>
                    <a:pt x="94493" y="15464"/>
                  </a:lnTo>
                  <a:cubicBezTo>
                    <a:pt x="95011" y="15279"/>
                    <a:pt x="95528" y="15132"/>
                    <a:pt x="96033" y="14984"/>
                  </a:cubicBezTo>
                  <a:lnTo>
                    <a:pt x="96033" y="14984"/>
                  </a:lnTo>
                  <a:cubicBezTo>
                    <a:pt x="96760" y="14762"/>
                    <a:pt x="97463" y="14565"/>
                    <a:pt x="98017" y="14281"/>
                  </a:cubicBezTo>
                  <a:lnTo>
                    <a:pt x="98017" y="14281"/>
                  </a:lnTo>
                  <a:cubicBezTo>
                    <a:pt x="100703" y="12963"/>
                    <a:pt x="102712" y="11152"/>
                    <a:pt x="104646" y="9414"/>
                  </a:cubicBezTo>
                  <a:lnTo>
                    <a:pt x="104646" y="9414"/>
                  </a:lnTo>
                  <a:cubicBezTo>
                    <a:pt x="106445" y="7800"/>
                    <a:pt x="108305" y="6137"/>
                    <a:pt x="110683" y="4843"/>
                  </a:cubicBezTo>
                  <a:lnTo>
                    <a:pt x="110683" y="4843"/>
                  </a:lnTo>
                  <a:cubicBezTo>
                    <a:pt x="113197" y="3475"/>
                    <a:pt x="116080" y="2428"/>
                    <a:pt x="119161" y="1701"/>
                  </a:cubicBezTo>
                  <a:lnTo>
                    <a:pt x="119161" y="1701"/>
                  </a:lnTo>
                  <a:lnTo>
                    <a:pt x="119161" y="1677"/>
                  </a:lnTo>
                  <a:cubicBezTo>
                    <a:pt x="116031" y="2404"/>
                    <a:pt x="113098" y="3475"/>
                    <a:pt x="110634" y="4806"/>
                  </a:cubicBezTo>
                  <a:lnTo>
                    <a:pt x="110634" y="4806"/>
                  </a:lnTo>
                  <a:cubicBezTo>
                    <a:pt x="108256" y="6100"/>
                    <a:pt x="106396" y="7776"/>
                    <a:pt x="104597" y="9390"/>
                  </a:cubicBezTo>
                  <a:lnTo>
                    <a:pt x="104597" y="9390"/>
                  </a:lnTo>
                  <a:cubicBezTo>
                    <a:pt x="102662" y="11127"/>
                    <a:pt x="100654" y="12926"/>
                    <a:pt x="97980" y="14257"/>
                  </a:cubicBezTo>
                  <a:lnTo>
                    <a:pt x="97980" y="14257"/>
                  </a:lnTo>
                  <a:cubicBezTo>
                    <a:pt x="97426" y="14528"/>
                    <a:pt x="96736" y="14725"/>
                    <a:pt x="96009" y="14947"/>
                  </a:cubicBezTo>
                  <a:lnTo>
                    <a:pt x="96009" y="14947"/>
                  </a:lnTo>
                  <a:cubicBezTo>
                    <a:pt x="95503" y="15095"/>
                    <a:pt x="94986" y="15242"/>
                    <a:pt x="94456" y="15427"/>
                  </a:cubicBezTo>
                  <a:lnTo>
                    <a:pt x="94456" y="15427"/>
                  </a:lnTo>
                  <a:cubicBezTo>
                    <a:pt x="92731" y="16043"/>
                    <a:pt x="90957" y="16881"/>
                    <a:pt x="89244" y="17682"/>
                  </a:cubicBezTo>
                  <a:lnTo>
                    <a:pt x="89244" y="17682"/>
                  </a:lnTo>
                  <a:cubicBezTo>
                    <a:pt x="89035" y="17781"/>
                    <a:pt x="88838" y="17867"/>
                    <a:pt x="88640" y="17965"/>
                  </a:cubicBezTo>
                  <a:lnTo>
                    <a:pt x="88640" y="17965"/>
                  </a:lnTo>
                  <a:cubicBezTo>
                    <a:pt x="86534" y="18939"/>
                    <a:pt x="84722" y="19690"/>
                    <a:pt x="82714" y="20183"/>
                  </a:cubicBezTo>
                  <a:lnTo>
                    <a:pt x="82714" y="20183"/>
                  </a:lnTo>
                  <a:cubicBezTo>
                    <a:pt x="80447" y="20725"/>
                    <a:pt x="78007" y="20799"/>
                    <a:pt x="75826" y="20417"/>
                  </a:cubicBezTo>
                  <a:lnTo>
                    <a:pt x="75826" y="20417"/>
                  </a:lnTo>
                  <a:cubicBezTo>
                    <a:pt x="70109" y="19382"/>
                    <a:pt x="66289" y="16364"/>
                    <a:pt x="63160" y="13604"/>
                  </a:cubicBezTo>
                  <a:lnTo>
                    <a:pt x="63160" y="13604"/>
                  </a:lnTo>
                  <a:cubicBezTo>
                    <a:pt x="62815" y="13296"/>
                    <a:pt x="62457" y="12988"/>
                    <a:pt x="62112" y="12680"/>
                  </a:cubicBezTo>
                  <a:lnTo>
                    <a:pt x="62112" y="12680"/>
                  </a:lnTo>
                  <a:cubicBezTo>
                    <a:pt x="61151" y="11829"/>
                    <a:pt x="60153" y="10942"/>
                    <a:pt x="59155" y="10117"/>
                  </a:cubicBezTo>
                  <a:lnTo>
                    <a:pt x="59155" y="10117"/>
                  </a:lnTo>
                  <a:cubicBezTo>
                    <a:pt x="53463" y="5472"/>
                    <a:pt x="46058" y="2268"/>
                    <a:pt x="38308" y="1110"/>
                  </a:cubicBezTo>
                  <a:lnTo>
                    <a:pt x="38308" y="1110"/>
                  </a:lnTo>
                  <a:cubicBezTo>
                    <a:pt x="36188" y="789"/>
                    <a:pt x="34032" y="629"/>
                    <a:pt x="31925" y="629"/>
                  </a:cubicBezTo>
                  <a:lnTo>
                    <a:pt x="31925" y="629"/>
                  </a:lnTo>
                  <a:cubicBezTo>
                    <a:pt x="26454" y="629"/>
                    <a:pt x="21218" y="1677"/>
                    <a:pt x="17189" y="366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1"/>
            <p:cNvSpPr/>
            <p:nvPr/>
          </p:nvSpPr>
          <p:spPr>
            <a:xfrm>
              <a:off x="2808400" y="4275825"/>
              <a:ext cx="3056050" cy="554800"/>
            </a:xfrm>
            <a:custGeom>
              <a:rect b="b" l="l" r="r" t="t"/>
              <a:pathLst>
                <a:path extrusionOk="0" h="22192" w="122242">
                  <a:moveTo>
                    <a:pt x="30114" y="752"/>
                  </a:moveTo>
                  <a:cubicBezTo>
                    <a:pt x="26295" y="1036"/>
                    <a:pt x="22882" y="1837"/>
                    <a:pt x="19962" y="3131"/>
                  </a:cubicBezTo>
                  <a:lnTo>
                    <a:pt x="19962" y="3131"/>
                  </a:lnTo>
                  <a:cubicBezTo>
                    <a:pt x="19062" y="3525"/>
                    <a:pt x="18212" y="3981"/>
                    <a:pt x="17436" y="4461"/>
                  </a:cubicBezTo>
                  <a:lnTo>
                    <a:pt x="17436" y="4461"/>
                  </a:lnTo>
                  <a:cubicBezTo>
                    <a:pt x="13838" y="6741"/>
                    <a:pt x="11657" y="9833"/>
                    <a:pt x="9562" y="12815"/>
                  </a:cubicBezTo>
                  <a:lnTo>
                    <a:pt x="9562" y="12815"/>
                  </a:lnTo>
                  <a:cubicBezTo>
                    <a:pt x="8922" y="13739"/>
                    <a:pt x="8244" y="14688"/>
                    <a:pt x="7542" y="15600"/>
                  </a:cubicBezTo>
                  <a:lnTo>
                    <a:pt x="7542" y="15600"/>
                  </a:lnTo>
                  <a:cubicBezTo>
                    <a:pt x="6470" y="17017"/>
                    <a:pt x="5447" y="18138"/>
                    <a:pt x="4338" y="19124"/>
                  </a:cubicBezTo>
                  <a:lnTo>
                    <a:pt x="4338" y="19124"/>
                  </a:lnTo>
                  <a:cubicBezTo>
                    <a:pt x="3069" y="20270"/>
                    <a:pt x="1627" y="21292"/>
                    <a:pt x="1" y="22192"/>
                  </a:cubicBezTo>
                  <a:lnTo>
                    <a:pt x="1" y="22192"/>
                  </a:lnTo>
                  <a:lnTo>
                    <a:pt x="100" y="22192"/>
                  </a:lnTo>
                  <a:cubicBezTo>
                    <a:pt x="1701" y="21292"/>
                    <a:pt x="3131" y="20282"/>
                    <a:pt x="4387" y="19148"/>
                  </a:cubicBezTo>
                  <a:lnTo>
                    <a:pt x="4387" y="19148"/>
                  </a:lnTo>
                  <a:cubicBezTo>
                    <a:pt x="5496" y="18150"/>
                    <a:pt x="6519" y="17029"/>
                    <a:pt x="7603" y="15612"/>
                  </a:cubicBezTo>
                  <a:lnTo>
                    <a:pt x="7603" y="15612"/>
                  </a:lnTo>
                  <a:cubicBezTo>
                    <a:pt x="8306" y="14700"/>
                    <a:pt x="8971" y="13752"/>
                    <a:pt x="9624" y="12827"/>
                  </a:cubicBezTo>
                  <a:lnTo>
                    <a:pt x="9624" y="12827"/>
                  </a:lnTo>
                  <a:cubicBezTo>
                    <a:pt x="11719" y="9846"/>
                    <a:pt x="13887" y="6765"/>
                    <a:pt x="17473" y="4498"/>
                  </a:cubicBezTo>
                  <a:lnTo>
                    <a:pt x="17473" y="4498"/>
                  </a:lnTo>
                  <a:cubicBezTo>
                    <a:pt x="18249" y="4005"/>
                    <a:pt x="19099" y="3562"/>
                    <a:pt x="19999" y="3167"/>
                  </a:cubicBezTo>
                  <a:lnTo>
                    <a:pt x="19999" y="3167"/>
                  </a:lnTo>
                  <a:cubicBezTo>
                    <a:pt x="25691" y="642"/>
                    <a:pt x="33343" y="1"/>
                    <a:pt x="41007" y="1418"/>
                  </a:cubicBezTo>
                  <a:lnTo>
                    <a:pt x="41007" y="1418"/>
                  </a:lnTo>
                  <a:cubicBezTo>
                    <a:pt x="48572" y="2822"/>
                    <a:pt x="55768" y="6149"/>
                    <a:pt x="61263" y="10794"/>
                  </a:cubicBezTo>
                  <a:lnTo>
                    <a:pt x="61263" y="10794"/>
                  </a:lnTo>
                  <a:cubicBezTo>
                    <a:pt x="62273" y="11645"/>
                    <a:pt x="63271" y="12569"/>
                    <a:pt x="64232" y="13456"/>
                  </a:cubicBezTo>
                  <a:lnTo>
                    <a:pt x="64232" y="13456"/>
                  </a:lnTo>
                  <a:cubicBezTo>
                    <a:pt x="64553" y="13739"/>
                    <a:pt x="64861" y="14035"/>
                    <a:pt x="65181" y="14318"/>
                  </a:cubicBezTo>
                  <a:lnTo>
                    <a:pt x="65181" y="14318"/>
                  </a:lnTo>
                  <a:cubicBezTo>
                    <a:pt x="68397" y="17251"/>
                    <a:pt x="72130" y="20122"/>
                    <a:pt x="77613" y="21292"/>
                  </a:cubicBezTo>
                  <a:lnTo>
                    <a:pt x="77613" y="21292"/>
                  </a:lnTo>
                  <a:cubicBezTo>
                    <a:pt x="80176" y="21847"/>
                    <a:pt x="83244" y="21674"/>
                    <a:pt x="85832" y="20836"/>
                  </a:cubicBezTo>
                  <a:lnTo>
                    <a:pt x="85832" y="20836"/>
                  </a:lnTo>
                  <a:cubicBezTo>
                    <a:pt x="88013" y="20134"/>
                    <a:pt x="89836" y="19136"/>
                    <a:pt x="91746" y="18076"/>
                  </a:cubicBezTo>
                  <a:lnTo>
                    <a:pt x="91746" y="18076"/>
                  </a:lnTo>
                  <a:cubicBezTo>
                    <a:pt x="91968" y="17953"/>
                    <a:pt x="92190" y="17830"/>
                    <a:pt x="92424" y="17707"/>
                  </a:cubicBezTo>
                  <a:lnTo>
                    <a:pt x="92424" y="17707"/>
                  </a:lnTo>
                  <a:cubicBezTo>
                    <a:pt x="94186" y="16746"/>
                    <a:pt x="96823" y="15378"/>
                    <a:pt x="99447" y="14762"/>
                  </a:cubicBezTo>
                  <a:lnTo>
                    <a:pt x="99447" y="14762"/>
                  </a:lnTo>
                  <a:cubicBezTo>
                    <a:pt x="101036" y="14380"/>
                    <a:pt x="102429" y="14257"/>
                    <a:pt x="103649" y="14146"/>
                  </a:cubicBezTo>
                  <a:lnTo>
                    <a:pt x="103649" y="14146"/>
                  </a:lnTo>
                  <a:lnTo>
                    <a:pt x="103796" y="14134"/>
                  </a:lnTo>
                  <a:lnTo>
                    <a:pt x="103809" y="14121"/>
                  </a:lnTo>
                  <a:cubicBezTo>
                    <a:pt x="105484" y="13012"/>
                    <a:pt x="107012" y="11792"/>
                    <a:pt x="108491" y="10610"/>
                  </a:cubicBezTo>
                  <a:lnTo>
                    <a:pt x="108491" y="10610"/>
                  </a:lnTo>
                  <a:cubicBezTo>
                    <a:pt x="110721" y="8835"/>
                    <a:pt x="113037" y="6987"/>
                    <a:pt x="115871" y="5521"/>
                  </a:cubicBezTo>
                  <a:lnTo>
                    <a:pt x="115871" y="5521"/>
                  </a:lnTo>
                  <a:cubicBezTo>
                    <a:pt x="117794" y="4523"/>
                    <a:pt x="119950" y="3710"/>
                    <a:pt x="122242" y="3094"/>
                  </a:cubicBezTo>
                  <a:lnTo>
                    <a:pt x="122242" y="3094"/>
                  </a:lnTo>
                  <a:lnTo>
                    <a:pt x="122242" y="3057"/>
                  </a:lnTo>
                  <a:cubicBezTo>
                    <a:pt x="119901" y="3685"/>
                    <a:pt x="117732" y="4498"/>
                    <a:pt x="115834" y="5484"/>
                  </a:cubicBezTo>
                  <a:lnTo>
                    <a:pt x="115834" y="5484"/>
                  </a:lnTo>
                  <a:cubicBezTo>
                    <a:pt x="112988" y="6962"/>
                    <a:pt x="110672" y="8811"/>
                    <a:pt x="108442" y="10585"/>
                  </a:cubicBezTo>
                  <a:lnTo>
                    <a:pt x="108442" y="10585"/>
                  </a:lnTo>
                  <a:cubicBezTo>
                    <a:pt x="106963" y="11768"/>
                    <a:pt x="105435" y="12988"/>
                    <a:pt x="103772" y="14097"/>
                  </a:cubicBezTo>
                  <a:lnTo>
                    <a:pt x="103772" y="14097"/>
                  </a:lnTo>
                  <a:lnTo>
                    <a:pt x="103636" y="14109"/>
                  </a:lnTo>
                  <a:cubicBezTo>
                    <a:pt x="102416" y="14220"/>
                    <a:pt x="101024" y="14343"/>
                    <a:pt x="99435" y="14725"/>
                  </a:cubicBezTo>
                  <a:lnTo>
                    <a:pt x="99435" y="14725"/>
                  </a:lnTo>
                  <a:cubicBezTo>
                    <a:pt x="96798" y="15341"/>
                    <a:pt x="94149" y="16709"/>
                    <a:pt x="92374" y="17682"/>
                  </a:cubicBezTo>
                  <a:lnTo>
                    <a:pt x="92374" y="17682"/>
                  </a:lnTo>
                  <a:cubicBezTo>
                    <a:pt x="92153" y="17805"/>
                    <a:pt x="91931" y="17929"/>
                    <a:pt x="91709" y="18052"/>
                  </a:cubicBezTo>
                  <a:lnTo>
                    <a:pt x="91709" y="18052"/>
                  </a:lnTo>
                  <a:cubicBezTo>
                    <a:pt x="89787" y="19099"/>
                    <a:pt x="87976" y="20097"/>
                    <a:pt x="85807" y="20799"/>
                  </a:cubicBezTo>
                  <a:lnTo>
                    <a:pt x="85807" y="20799"/>
                  </a:lnTo>
                  <a:cubicBezTo>
                    <a:pt x="83232" y="21637"/>
                    <a:pt x="80176" y="21797"/>
                    <a:pt x="77638" y="21255"/>
                  </a:cubicBezTo>
                  <a:lnTo>
                    <a:pt x="77638" y="21255"/>
                  </a:lnTo>
                  <a:cubicBezTo>
                    <a:pt x="72167" y="20085"/>
                    <a:pt x="68446" y="17226"/>
                    <a:pt x="65230" y="14294"/>
                  </a:cubicBezTo>
                  <a:lnTo>
                    <a:pt x="65230" y="14294"/>
                  </a:lnTo>
                  <a:cubicBezTo>
                    <a:pt x="64910" y="14010"/>
                    <a:pt x="64602" y="13715"/>
                    <a:pt x="64294" y="13431"/>
                  </a:cubicBezTo>
                  <a:lnTo>
                    <a:pt x="64294" y="13431"/>
                  </a:lnTo>
                  <a:cubicBezTo>
                    <a:pt x="63321" y="12544"/>
                    <a:pt x="62323" y="11620"/>
                    <a:pt x="61312" y="10770"/>
                  </a:cubicBezTo>
                  <a:lnTo>
                    <a:pt x="61312" y="10770"/>
                  </a:lnTo>
                  <a:cubicBezTo>
                    <a:pt x="55805" y="6112"/>
                    <a:pt x="48609" y="2786"/>
                    <a:pt x="41031" y="1381"/>
                  </a:cubicBezTo>
                  <a:lnTo>
                    <a:pt x="41031" y="1381"/>
                  </a:lnTo>
                  <a:cubicBezTo>
                    <a:pt x="38407" y="900"/>
                    <a:pt x="35696" y="654"/>
                    <a:pt x="33059" y="654"/>
                  </a:cubicBezTo>
                  <a:lnTo>
                    <a:pt x="33059" y="654"/>
                  </a:lnTo>
                  <a:cubicBezTo>
                    <a:pt x="32061" y="654"/>
                    <a:pt x="31076" y="691"/>
                    <a:pt x="30114" y="75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1"/>
            <p:cNvSpPr/>
            <p:nvPr/>
          </p:nvSpPr>
          <p:spPr>
            <a:xfrm>
              <a:off x="2716300" y="4266600"/>
              <a:ext cx="3148150" cy="571125"/>
            </a:xfrm>
            <a:custGeom>
              <a:rect b="b" l="l" r="r" t="t"/>
              <a:pathLst>
                <a:path extrusionOk="0" h="22845" w="125926">
                  <a:moveTo>
                    <a:pt x="33589" y="604"/>
                  </a:moveTo>
                  <a:cubicBezTo>
                    <a:pt x="29782" y="727"/>
                    <a:pt x="26332" y="1393"/>
                    <a:pt x="23338" y="2588"/>
                  </a:cubicBezTo>
                  <a:lnTo>
                    <a:pt x="23338" y="2588"/>
                  </a:lnTo>
                  <a:cubicBezTo>
                    <a:pt x="22414" y="2957"/>
                    <a:pt x="21526" y="3376"/>
                    <a:pt x="20713" y="3845"/>
                  </a:cubicBezTo>
                  <a:lnTo>
                    <a:pt x="20713" y="3845"/>
                  </a:lnTo>
                  <a:cubicBezTo>
                    <a:pt x="16894" y="6062"/>
                    <a:pt x="14528" y="9217"/>
                    <a:pt x="12224" y="12260"/>
                  </a:cubicBezTo>
                  <a:lnTo>
                    <a:pt x="12224" y="12260"/>
                  </a:lnTo>
                  <a:cubicBezTo>
                    <a:pt x="11595" y="13110"/>
                    <a:pt x="10930" y="13985"/>
                    <a:pt x="10252" y="14835"/>
                  </a:cubicBezTo>
                  <a:lnTo>
                    <a:pt x="10252" y="14835"/>
                  </a:lnTo>
                  <a:cubicBezTo>
                    <a:pt x="9106" y="16240"/>
                    <a:pt x="8047" y="17361"/>
                    <a:pt x="6901" y="18347"/>
                  </a:cubicBezTo>
                  <a:lnTo>
                    <a:pt x="6901" y="18347"/>
                  </a:lnTo>
                  <a:cubicBezTo>
                    <a:pt x="4979" y="20010"/>
                    <a:pt x="2625" y="21452"/>
                    <a:pt x="1" y="22561"/>
                  </a:cubicBezTo>
                  <a:lnTo>
                    <a:pt x="1" y="22561"/>
                  </a:lnTo>
                  <a:lnTo>
                    <a:pt x="112" y="22561"/>
                  </a:lnTo>
                  <a:cubicBezTo>
                    <a:pt x="2712" y="21452"/>
                    <a:pt x="5053" y="20023"/>
                    <a:pt x="6962" y="18371"/>
                  </a:cubicBezTo>
                  <a:lnTo>
                    <a:pt x="6962" y="18371"/>
                  </a:lnTo>
                  <a:cubicBezTo>
                    <a:pt x="8108" y="17386"/>
                    <a:pt x="9168" y="16264"/>
                    <a:pt x="10302" y="14848"/>
                  </a:cubicBezTo>
                  <a:lnTo>
                    <a:pt x="10302" y="14848"/>
                  </a:lnTo>
                  <a:cubicBezTo>
                    <a:pt x="10992" y="14010"/>
                    <a:pt x="11645" y="13135"/>
                    <a:pt x="12285" y="12285"/>
                  </a:cubicBezTo>
                  <a:lnTo>
                    <a:pt x="12285" y="12285"/>
                  </a:lnTo>
                  <a:cubicBezTo>
                    <a:pt x="14577" y="9241"/>
                    <a:pt x="16955" y="6087"/>
                    <a:pt x="20762" y="3881"/>
                  </a:cubicBezTo>
                  <a:lnTo>
                    <a:pt x="20762" y="3881"/>
                  </a:lnTo>
                  <a:cubicBezTo>
                    <a:pt x="21576" y="3413"/>
                    <a:pt x="22450" y="2982"/>
                    <a:pt x="23375" y="2625"/>
                  </a:cubicBezTo>
                  <a:lnTo>
                    <a:pt x="23375" y="2625"/>
                  </a:lnTo>
                  <a:cubicBezTo>
                    <a:pt x="29092" y="345"/>
                    <a:pt x="36731" y="0"/>
                    <a:pt x="44333" y="1688"/>
                  </a:cubicBezTo>
                  <a:lnTo>
                    <a:pt x="44333" y="1688"/>
                  </a:lnTo>
                  <a:cubicBezTo>
                    <a:pt x="51714" y="3327"/>
                    <a:pt x="58712" y="6789"/>
                    <a:pt x="64023" y="11422"/>
                  </a:cubicBezTo>
                  <a:lnTo>
                    <a:pt x="64023" y="11422"/>
                  </a:lnTo>
                  <a:cubicBezTo>
                    <a:pt x="65046" y="12322"/>
                    <a:pt x="66044" y="13270"/>
                    <a:pt x="67017" y="14194"/>
                  </a:cubicBezTo>
                  <a:lnTo>
                    <a:pt x="67017" y="14194"/>
                  </a:lnTo>
                  <a:cubicBezTo>
                    <a:pt x="67288" y="14453"/>
                    <a:pt x="67571" y="14724"/>
                    <a:pt x="67855" y="14983"/>
                  </a:cubicBezTo>
                  <a:lnTo>
                    <a:pt x="67855" y="14983"/>
                  </a:lnTo>
                  <a:cubicBezTo>
                    <a:pt x="70960" y="17916"/>
                    <a:pt x="74582" y="20811"/>
                    <a:pt x="80028" y="22129"/>
                  </a:cubicBezTo>
                  <a:lnTo>
                    <a:pt x="80028" y="22129"/>
                  </a:lnTo>
                  <a:cubicBezTo>
                    <a:pt x="82973" y="22844"/>
                    <a:pt x="86620" y="22585"/>
                    <a:pt x="89540" y="21452"/>
                  </a:cubicBezTo>
                  <a:lnTo>
                    <a:pt x="89540" y="21452"/>
                  </a:lnTo>
                  <a:cubicBezTo>
                    <a:pt x="91697" y="20614"/>
                    <a:pt x="93434" y="19517"/>
                    <a:pt x="95270" y="18347"/>
                  </a:cubicBezTo>
                  <a:lnTo>
                    <a:pt x="95270" y="18347"/>
                  </a:lnTo>
                  <a:cubicBezTo>
                    <a:pt x="95763" y="18039"/>
                    <a:pt x="96256" y="17731"/>
                    <a:pt x="96773" y="17410"/>
                  </a:cubicBezTo>
                  <a:lnTo>
                    <a:pt x="96773" y="17410"/>
                  </a:lnTo>
                  <a:cubicBezTo>
                    <a:pt x="99755" y="15562"/>
                    <a:pt x="102527" y="14429"/>
                    <a:pt x="105016" y="14047"/>
                  </a:cubicBezTo>
                  <a:lnTo>
                    <a:pt x="105016" y="14047"/>
                  </a:lnTo>
                  <a:cubicBezTo>
                    <a:pt x="107025" y="13726"/>
                    <a:pt x="108737" y="13837"/>
                    <a:pt x="110179" y="13960"/>
                  </a:cubicBezTo>
                  <a:lnTo>
                    <a:pt x="110179" y="13960"/>
                  </a:lnTo>
                  <a:lnTo>
                    <a:pt x="110191" y="13960"/>
                  </a:lnTo>
                  <a:lnTo>
                    <a:pt x="110203" y="13948"/>
                  </a:lnTo>
                  <a:cubicBezTo>
                    <a:pt x="111793" y="12950"/>
                    <a:pt x="113247" y="11853"/>
                    <a:pt x="114651" y="10781"/>
                  </a:cubicBezTo>
                  <a:lnTo>
                    <a:pt x="114651" y="10781"/>
                  </a:lnTo>
                  <a:cubicBezTo>
                    <a:pt x="116783" y="9167"/>
                    <a:pt x="118976" y="7504"/>
                    <a:pt x="121662" y="6173"/>
                  </a:cubicBezTo>
                  <a:lnTo>
                    <a:pt x="121662" y="6173"/>
                  </a:lnTo>
                  <a:cubicBezTo>
                    <a:pt x="122981" y="5533"/>
                    <a:pt x="124410" y="4966"/>
                    <a:pt x="125926" y="4510"/>
                  </a:cubicBezTo>
                  <a:lnTo>
                    <a:pt x="125926" y="4510"/>
                  </a:lnTo>
                  <a:lnTo>
                    <a:pt x="125926" y="4473"/>
                  </a:lnTo>
                  <a:cubicBezTo>
                    <a:pt x="124385" y="4941"/>
                    <a:pt x="122931" y="5496"/>
                    <a:pt x="121625" y="6149"/>
                  </a:cubicBezTo>
                  <a:lnTo>
                    <a:pt x="121625" y="6149"/>
                  </a:lnTo>
                  <a:cubicBezTo>
                    <a:pt x="118927" y="7467"/>
                    <a:pt x="116734" y="9143"/>
                    <a:pt x="114602" y="10757"/>
                  </a:cubicBezTo>
                  <a:lnTo>
                    <a:pt x="114602" y="10757"/>
                  </a:lnTo>
                  <a:cubicBezTo>
                    <a:pt x="113198" y="11816"/>
                    <a:pt x="111756" y="12913"/>
                    <a:pt x="110166" y="13911"/>
                  </a:cubicBezTo>
                  <a:lnTo>
                    <a:pt x="110166" y="13911"/>
                  </a:lnTo>
                  <a:cubicBezTo>
                    <a:pt x="108725" y="13788"/>
                    <a:pt x="107012" y="13689"/>
                    <a:pt x="105004" y="13997"/>
                  </a:cubicBezTo>
                  <a:lnTo>
                    <a:pt x="105004" y="13997"/>
                  </a:lnTo>
                  <a:cubicBezTo>
                    <a:pt x="102503" y="14392"/>
                    <a:pt x="99718" y="15538"/>
                    <a:pt x="96724" y="17386"/>
                  </a:cubicBezTo>
                  <a:lnTo>
                    <a:pt x="96724" y="17386"/>
                  </a:lnTo>
                  <a:cubicBezTo>
                    <a:pt x="96219" y="17694"/>
                    <a:pt x="95713" y="18014"/>
                    <a:pt x="95221" y="18322"/>
                  </a:cubicBezTo>
                  <a:lnTo>
                    <a:pt x="95221" y="18322"/>
                  </a:lnTo>
                  <a:cubicBezTo>
                    <a:pt x="93385" y="19480"/>
                    <a:pt x="91660" y="20589"/>
                    <a:pt x="89504" y="21415"/>
                  </a:cubicBezTo>
                  <a:lnTo>
                    <a:pt x="89504" y="21415"/>
                  </a:lnTo>
                  <a:cubicBezTo>
                    <a:pt x="86596" y="22536"/>
                    <a:pt x="82973" y="22795"/>
                    <a:pt x="80053" y="22093"/>
                  </a:cubicBezTo>
                  <a:lnTo>
                    <a:pt x="80053" y="22093"/>
                  </a:lnTo>
                  <a:cubicBezTo>
                    <a:pt x="74632" y="20774"/>
                    <a:pt x="71009" y="17891"/>
                    <a:pt x="67904" y="14958"/>
                  </a:cubicBezTo>
                  <a:lnTo>
                    <a:pt x="67904" y="14958"/>
                  </a:lnTo>
                  <a:cubicBezTo>
                    <a:pt x="67621" y="14700"/>
                    <a:pt x="67350" y="14429"/>
                    <a:pt x="67066" y="14170"/>
                  </a:cubicBezTo>
                  <a:lnTo>
                    <a:pt x="67066" y="14170"/>
                  </a:lnTo>
                  <a:cubicBezTo>
                    <a:pt x="66093" y="13246"/>
                    <a:pt x="65095" y="12297"/>
                    <a:pt x="64084" y="11398"/>
                  </a:cubicBezTo>
                  <a:lnTo>
                    <a:pt x="64084" y="11398"/>
                  </a:lnTo>
                  <a:cubicBezTo>
                    <a:pt x="58762" y="6752"/>
                    <a:pt x="51751" y="3290"/>
                    <a:pt x="44346" y="1651"/>
                  </a:cubicBezTo>
                  <a:lnTo>
                    <a:pt x="44346" y="1651"/>
                  </a:lnTo>
                  <a:cubicBezTo>
                    <a:pt x="41191" y="949"/>
                    <a:pt x="37926" y="592"/>
                    <a:pt x="34833" y="592"/>
                  </a:cubicBezTo>
                  <a:lnTo>
                    <a:pt x="34833" y="592"/>
                  </a:lnTo>
                  <a:cubicBezTo>
                    <a:pt x="34415" y="592"/>
                    <a:pt x="33996" y="592"/>
                    <a:pt x="33589"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1"/>
            <p:cNvSpPr/>
            <p:nvPr/>
          </p:nvSpPr>
          <p:spPr>
            <a:xfrm>
              <a:off x="2593700" y="4256425"/>
              <a:ext cx="2092825" cy="574200"/>
            </a:xfrm>
            <a:custGeom>
              <a:rect b="b" l="l" r="r" t="t"/>
              <a:pathLst>
                <a:path extrusionOk="0" h="22968" w="83713">
                  <a:moveTo>
                    <a:pt x="27934" y="2083"/>
                  </a:moveTo>
                  <a:cubicBezTo>
                    <a:pt x="26985" y="2416"/>
                    <a:pt x="26073" y="2810"/>
                    <a:pt x="25223" y="3266"/>
                  </a:cubicBezTo>
                  <a:lnTo>
                    <a:pt x="25223" y="3266"/>
                  </a:lnTo>
                  <a:cubicBezTo>
                    <a:pt x="21169" y="5434"/>
                    <a:pt x="18582" y="8650"/>
                    <a:pt x="16093" y="11755"/>
                  </a:cubicBezTo>
                  <a:lnTo>
                    <a:pt x="16093" y="11755"/>
                  </a:lnTo>
                  <a:cubicBezTo>
                    <a:pt x="15464" y="12531"/>
                    <a:pt x="14824" y="13332"/>
                    <a:pt x="14171" y="14096"/>
                  </a:cubicBezTo>
                  <a:lnTo>
                    <a:pt x="14171" y="14096"/>
                  </a:lnTo>
                  <a:cubicBezTo>
                    <a:pt x="12975" y="15513"/>
                    <a:pt x="11866" y="16622"/>
                    <a:pt x="10696" y="17608"/>
                  </a:cubicBezTo>
                  <a:lnTo>
                    <a:pt x="10696" y="17608"/>
                  </a:lnTo>
                  <a:cubicBezTo>
                    <a:pt x="8219" y="19678"/>
                    <a:pt x="5114" y="21354"/>
                    <a:pt x="1738" y="22463"/>
                  </a:cubicBezTo>
                  <a:lnTo>
                    <a:pt x="1738" y="22463"/>
                  </a:lnTo>
                  <a:cubicBezTo>
                    <a:pt x="1172" y="22635"/>
                    <a:pt x="592" y="22808"/>
                    <a:pt x="1" y="22968"/>
                  </a:cubicBezTo>
                  <a:lnTo>
                    <a:pt x="1" y="22968"/>
                  </a:lnTo>
                  <a:lnTo>
                    <a:pt x="173" y="22968"/>
                  </a:lnTo>
                  <a:cubicBezTo>
                    <a:pt x="716" y="22820"/>
                    <a:pt x="1245" y="22660"/>
                    <a:pt x="1763" y="22500"/>
                  </a:cubicBezTo>
                  <a:lnTo>
                    <a:pt x="1763" y="22500"/>
                  </a:lnTo>
                  <a:cubicBezTo>
                    <a:pt x="5164" y="21391"/>
                    <a:pt x="8269" y="19703"/>
                    <a:pt x="10745" y="17633"/>
                  </a:cubicBezTo>
                  <a:lnTo>
                    <a:pt x="10745" y="17633"/>
                  </a:lnTo>
                  <a:cubicBezTo>
                    <a:pt x="11928" y="16647"/>
                    <a:pt x="13025" y="15526"/>
                    <a:pt x="14232" y="14121"/>
                  </a:cubicBezTo>
                  <a:lnTo>
                    <a:pt x="14232" y="14121"/>
                  </a:lnTo>
                  <a:cubicBezTo>
                    <a:pt x="14885" y="13345"/>
                    <a:pt x="15526" y="12544"/>
                    <a:pt x="16142" y="11768"/>
                  </a:cubicBezTo>
                  <a:lnTo>
                    <a:pt x="16142" y="11768"/>
                  </a:lnTo>
                  <a:cubicBezTo>
                    <a:pt x="18643" y="8663"/>
                    <a:pt x="21218" y="5459"/>
                    <a:pt x="25260" y="3290"/>
                  </a:cubicBezTo>
                  <a:lnTo>
                    <a:pt x="25260" y="3290"/>
                  </a:lnTo>
                  <a:cubicBezTo>
                    <a:pt x="26110" y="2847"/>
                    <a:pt x="27022" y="2453"/>
                    <a:pt x="27971" y="2120"/>
                  </a:cubicBezTo>
                  <a:lnTo>
                    <a:pt x="27971" y="2120"/>
                  </a:lnTo>
                  <a:cubicBezTo>
                    <a:pt x="33786" y="38"/>
                    <a:pt x="41216" y="1"/>
                    <a:pt x="48868" y="1984"/>
                  </a:cubicBezTo>
                  <a:lnTo>
                    <a:pt x="48868" y="1984"/>
                  </a:lnTo>
                  <a:cubicBezTo>
                    <a:pt x="56076" y="3870"/>
                    <a:pt x="62877" y="7455"/>
                    <a:pt x="68015" y="12100"/>
                  </a:cubicBezTo>
                  <a:lnTo>
                    <a:pt x="68015" y="12100"/>
                  </a:lnTo>
                  <a:cubicBezTo>
                    <a:pt x="69038" y="13037"/>
                    <a:pt x="70060" y="14035"/>
                    <a:pt x="71034" y="14996"/>
                  </a:cubicBezTo>
                  <a:lnTo>
                    <a:pt x="71034" y="14996"/>
                  </a:lnTo>
                  <a:cubicBezTo>
                    <a:pt x="71268" y="15230"/>
                    <a:pt x="71514" y="15464"/>
                    <a:pt x="71748" y="15698"/>
                  </a:cubicBezTo>
                  <a:lnTo>
                    <a:pt x="71748" y="15698"/>
                  </a:lnTo>
                  <a:cubicBezTo>
                    <a:pt x="74743" y="18631"/>
                    <a:pt x="78254" y="21538"/>
                    <a:pt x="83552" y="22968"/>
                  </a:cubicBezTo>
                  <a:lnTo>
                    <a:pt x="83552" y="22968"/>
                  </a:lnTo>
                  <a:lnTo>
                    <a:pt x="83713" y="22968"/>
                  </a:lnTo>
                  <a:cubicBezTo>
                    <a:pt x="83700" y="22968"/>
                    <a:pt x="83688" y="22968"/>
                    <a:pt x="83688" y="22955"/>
                  </a:cubicBezTo>
                  <a:lnTo>
                    <a:pt x="83688" y="22955"/>
                  </a:lnTo>
                  <a:cubicBezTo>
                    <a:pt x="78340" y="21538"/>
                    <a:pt x="74816" y="18618"/>
                    <a:pt x="71798" y="15673"/>
                  </a:cubicBezTo>
                  <a:lnTo>
                    <a:pt x="71798" y="15673"/>
                  </a:lnTo>
                  <a:cubicBezTo>
                    <a:pt x="71564" y="15439"/>
                    <a:pt x="71330" y="15205"/>
                    <a:pt x="71095" y="14983"/>
                  </a:cubicBezTo>
                  <a:lnTo>
                    <a:pt x="71095" y="14983"/>
                  </a:lnTo>
                  <a:cubicBezTo>
                    <a:pt x="70110" y="14010"/>
                    <a:pt x="69099" y="13012"/>
                    <a:pt x="68064" y="12076"/>
                  </a:cubicBezTo>
                  <a:lnTo>
                    <a:pt x="68064" y="12076"/>
                  </a:lnTo>
                  <a:cubicBezTo>
                    <a:pt x="62926" y="7430"/>
                    <a:pt x="56113" y="3833"/>
                    <a:pt x="48892" y="1947"/>
                  </a:cubicBezTo>
                  <a:lnTo>
                    <a:pt x="48892" y="1947"/>
                  </a:lnTo>
                  <a:cubicBezTo>
                    <a:pt x="45294" y="1011"/>
                    <a:pt x="41734" y="530"/>
                    <a:pt x="38284" y="493"/>
                  </a:cubicBezTo>
                  <a:lnTo>
                    <a:pt x="38284" y="493"/>
                  </a:lnTo>
                  <a:cubicBezTo>
                    <a:pt x="38173" y="493"/>
                    <a:pt x="38049" y="493"/>
                    <a:pt x="37926" y="493"/>
                  </a:cubicBezTo>
                  <a:lnTo>
                    <a:pt x="37926" y="493"/>
                  </a:lnTo>
                  <a:cubicBezTo>
                    <a:pt x="34254" y="493"/>
                    <a:pt x="30903" y="1023"/>
                    <a:pt x="27934" y="208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1"/>
            <p:cNvSpPr/>
            <p:nvPr/>
          </p:nvSpPr>
          <p:spPr>
            <a:xfrm>
              <a:off x="4885175" y="4405525"/>
              <a:ext cx="979275" cy="425100"/>
            </a:xfrm>
            <a:custGeom>
              <a:rect b="b" l="l" r="r" t="t"/>
              <a:pathLst>
                <a:path extrusionOk="0" h="17004" w="39171">
                  <a:moveTo>
                    <a:pt x="36977" y="875"/>
                  </a:moveTo>
                  <a:cubicBezTo>
                    <a:pt x="34439" y="2058"/>
                    <a:pt x="32345" y="3549"/>
                    <a:pt x="30324" y="4990"/>
                  </a:cubicBezTo>
                  <a:lnTo>
                    <a:pt x="30324" y="4990"/>
                  </a:lnTo>
                  <a:cubicBezTo>
                    <a:pt x="28993" y="5939"/>
                    <a:pt x="27625" y="6925"/>
                    <a:pt x="26122" y="7812"/>
                  </a:cubicBezTo>
                  <a:lnTo>
                    <a:pt x="26122" y="7812"/>
                  </a:lnTo>
                  <a:cubicBezTo>
                    <a:pt x="24483" y="7455"/>
                    <a:pt x="22487" y="7110"/>
                    <a:pt x="20134" y="7356"/>
                  </a:cubicBezTo>
                  <a:lnTo>
                    <a:pt x="20134" y="7356"/>
                  </a:lnTo>
                  <a:cubicBezTo>
                    <a:pt x="16388" y="7738"/>
                    <a:pt x="12901" y="9636"/>
                    <a:pt x="10634" y="11163"/>
                  </a:cubicBezTo>
                  <a:lnTo>
                    <a:pt x="10634" y="11163"/>
                  </a:lnTo>
                  <a:cubicBezTo>
                    <a:pt x="9932" y="11632"/>
                    <a:pt x="9254" y="12112"/>
                    <a:pt x="8589" y="12580"/>
                  </a:cubicBezTo>
                  <a:lnTo>
                    <a:pt x="8589" y="12580"/>
                  </a:lnTo>
                  <a:cubicBezTo>
                    <a:pt x="6741" y="13886"/>
                    <a:pt x="4991" y="15131"/>
                    <a:pt x="2773" y="16104"/>
                  </a:cubicBezTo>
                  <a:lnTo>
                    <a:pt x="2773" y="16104"/>
                  </a:lnTo>
                  <a:cubicBezTo>
                    <a:pt x="1911" y="16486"/>
                    <a:pt x="974" y="16782"/>
                    <a:pt x="1" y="17004"/>
                  </a:cubicBezTo>
                  <a:lnTo>
                    <a:pt x="1" y="17004"/>
                  </a:lnTo>
                  <a:lnTo>
                    <a:pt x="198" y="17004"/>
                  </a:lnTo>
                  <a:cubicBezTo>
                    <a:pt x="1110" y="16782"/>
                    <a:pt x="1997" y="16499"/>
                    <a:pt x="2810" y="16141"/>
                  </a:cubicBezTo>
                  <a:lnTo>
                    <a:pt x="2810" y="16141"/>
                  </a:lnTo>
                  <a:cubicBezTo>
                    <a:pt x="5040" y="15156"/>
                    <a:pt x="6790" y="13923"/>
                    <a:pt x="8638" y="12605"/>
                  </a:cubicBezTo>
                  <a:lnTo>
                    <a:pt x="8638" y="12605"/>
                  </a:lnTo>
                  <a:cubicBezTo>
                    <a:pt x="9303" y="12137"/>
                    <a:pt x="9981" y="11656"/>
                    <a:pt x="10683" y="11188"/>
                  </a:cubicBezTo>
                  <a:lnTo>
                    <a:pt x="10683" y="11188"/>
                  </a:lnTo>
                  <a:cubicBezTo>
                    <a:pt x="12938" y="9672"/>
                    <a:pt x="16413" y="7775"/>
                    <a:pt x="20146" y="7393"/>
                  </a:cubicBezTo>
                  <a:lnTo>
                    <a:pt x="20146" y="7393"/>
                  </a:lnTo>
                  <a:cubicBezTo>
                    <a:pt x="22500" y="7159"/>
                    <a:pt x="24483" y="7492"/>
                    <a:pt x="26122" y="7861"/>
                  </a:cubicBezTo>
                  <a:lnTo>
                    <a:pt x="26122" y="7861"/>
                  </a:lnTo>
                  <a:lnTo>
                    <a:pt x="26135" y="7861"/>
                  </a:lnTo>
                  <a:lnTo>
                    <a:pt x="26147" y="7849"/>
                  </a:lnTo>
                  <a:cubicBezTo>
                    <a:pt x="27662" y="6962"/>
                    <a:pt x="29042" y="5976"/>
                    <a:pt x="30373" y="5015"/>
                  </a:cubicBezTo>
                  <a:lnTo>
                    <a:pt x="30373" y="5015"/>
                  </a:lnTo>
                  <a:cubicBezTo>
                    <a:pt x="32394" y="3573"/>
                    <a:pt x="34476" y="2083"/>
                    <a:pt x="37014" y="912"/>
                  </a:cubicBezTo>
                  <a:lnTo>
                    <a:pt x="37014" y="912"/>
                  </a:lnTo>
                  <a:cubicBezTo>
                    <a:pt x="37704" y="592"/>
                    <a:pt x="38419" y="308"/>
                    <a:pt x="39171" y="37"/>
                  </a:cubicBezTo>
                  <a:lnTo>
                    <a:pt x="39171" y="37"/>
                  </a:lnTo>
                  <a:lnTo>
                    <a:pt x="39171" y="0"/>
                  </a:lnTo>
                  <a:cubicBezTo>
                    <a:pt x="38407" y="259"/>
                    <a:pt x="37680" y="555"/>
                    <a:pt x="36977" y="8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1"/>
            <p:cNvSpPr/>
            <p:nvPr/>
          </p:nvSpPr>
          <p:spPr>
            <a:xfrm>
              <a:off x="4914750" y="4434175"/>
              <a:ext cx="949700" cy="396450"/>
            </a:xfrm>
            <a:custGeom>
              <a:rect b="b" l="l" r="r" t="t"/>
              <a:pathLst>
                <a:path extrusionOk="0" h="15858" w="37988">
                  <a:moveTo>
                    <a:pt x="37901" y="25"/>
                  </a:moveTo>
                  <a:cubicBezTo>
                    <a:pt x="35511" y="1047"/>
                    <a:pt x="33540" y="2366"/>
                    <a:pt x="31617" y="3647"/>
                  </a:cubicBezTo>
                  <a:lnTo>
                    <a:pt x="31617" y="3647"/>
                  </a:lnTo>
                  <a:cubicBezTo>
                    <a:pt x="30361" y="4485"/>
                    <a:pt x="29067" y="5348"/>
                    <a:pt x="27650" y="6124"/>
                  </a:cubicBezTo>
                  <a:lnTo>
                    <a:pt x="27650" y="6124"/>
                  </a:lnTo>
                  <a:cubicBezTo>
                    <a:pt x="25937" y="5569"/>
                    <a:pt x="23621" y="4953"/>
                    <a:pt x="20836" y="5126"/>
                  </a:cubicBezTo>
                  <a:lnTo>
                    <a:pt x="20836" y="5126"/>
                  </a:lnTo>
                  <a:cubicBezTo>
                    <a:pt x="16240" y="5397"/>
                    <a:pt x="12150" y="7886"/>
                    <a:pt x="10117" y="9340"/>
                  </a:cubicBezTo>
                  <a:lnTo>
                    <a:pt x="10117" y="9340"/>
                  </a:lnTo>
                  <a:cubicBezTo>
                    <a:pt x="9254" y="9956"/>
                    <a:pt x="8441" y="10596"/>
                    <a:pt x="7652" y="11200"/>
                  </a:cubicBezTo>
                  <a:lnTo>
                    <a:pt x="7652" y="11200"/>
                  </a:lnTo>
                  <a:cubicBezTo>
                    <a:pt x="5742" y="12679"/>
                    <a:pt x="3944" y="14083"/>
                    <a:pt x="1602" y="15205"/>
                  </a:cubicBezTo>
                  <a:lnTo>
                    <a:pt x="1602" y="15205"/>
                  </a:lnTo>
                  <a:cubicBezTo>
                    <a:pt x="1097" y="15451"/>
                    <a:pt x="555" y="15661"/>
                    <a:pt x="1" y="15858"/>
                  </a:cubicBezTo>
                  <a:lnTo>
                    <a:pt x="1" y="15858"/>
                  </a:lnTo>
                  <a:lnTo>
                    <a:pt x="124" y="15858"/>
                  </a:lnTo>
                  <a:cubicBezTo>
                    <a:pt x="654" y="15673"/>
                    <a:pt x="1171" y="15463"/>
                    <a:pt x="1652" y="15229"/>
                  </a:cubicBezTo>
                  <a:lnTo>
                    <a:pt x="1652" y="15229"/>
                  </a:lnTo>
                  <a:cubicBezTo>
                    <a:pt x="3993" y="14108"/>
                    <a:pt x="5792" y="12716"/>
                    <a:pt x="7702" y="11225"/>
                  </a:cubicBezTo>
                  <a:lnTo>
                    <a:pt x="7702" y="11225"/>
                  </a:lnTo>
                  <a:cubicBezTo>
                    <a:pt x="8490" y="10621"/>
                    <a:pt x="9303" y="9980"/>
                    <a:pt x="10166" y="9377"/>
                  </a:cubicBezTo>
                  <a:lnTo>
                    <a:pt x="10166" y="9377"/>
                  </a:lnTo>
                  <a:cubicBezTo>
                    <a:pt x="12187" y="7923"/>
                    <a:pt x="16265" y="5434"/>
                    <a:pt x="20836" y="5163"/>
                  </a:cubicBezTo>
                  <a:lnTo>
                    <a:pt x="20836" y="5163"/>
                  </a:lnTo>
                  <a:cubicBezTo>
                    <a:pt x="23621" y="4990"/>
                    <a:pt x="25937" y="5606"/>
                    <a:pt x="27638" y="6173"/>
                  </a:cubicBezTo>
                  <a:lnTo>
                    <a:pt x="27638" y="6173"/>
                  </a:lnTo>
                  <a:lnTo>
                    <a:pt x="27662" y="6173"/>
                  </a:lnTo>
                  <a:lnTo>
                    <a:pt x="27675" y="6161"/>
                  </a:lnTo>
                  <a:cubicBezTo>
                    <a:pt x="29092" y="5385"/>
                    <a:pt x="30410" y="4510"/>
                    <a:pt x="31667" y="3672"/>
                  </a:cubicBezTo>
                  <a:lnTo>
                    <a:pt x="31667" y="3672"/>
                  </a:lnTo>
                  <a:cubicBezTo>
                    <a:pt x="33577" y="2403"/>
                    <a:pt x="35560" y="1084"/>
                    <a:pt x="37938" y="62"/>
                  </a:cubicBezTo>
                  <a:lnTo>
                    <a:pt x="37938" y="62"/>
                  </a:lnTo>
                  <a:cubicBezTo>
                    <a:pt x="37951" y="49"/>
                    <a:pt x="37975" y="49"/>
                    <a:pt x="37988" y="49"/>
                  </a:cubicBezTo>
                  <a:lnTo>
                    <a:pt x="37988" y="49"/>
                  </a:lnTo>
                  <a:lnTo>
                    <a:pt x="37988" y="0"/>
                  </a:lnTo>
                  <a:cubicBezTo>
                    <a:pt x="37963" y="0"/>
                    <a:pt x="37926" y="12"/>
                    <a:pt x="37901" y="2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1"/>
            <p:cNvSpPr/>
            <p:nvPr/>
          </p:nvSpPr>
          <p:spPr>
            <a:xfrm>
              <a:off x="2014000" y="4240400"/>
              <a:ext cx="2605075" cy="596700"/>
            </a:xfrm>
            <a:custGeom>
              <a:rect b="b" l="l" r="r" t="t"/>
              <a:pathLst>
                <a:path extrusionOk="0" h="23868" w="104203">
                  <a:moveTo>
                    <a:pt x="50814" y="1812"/>
                  </a:moveTo>
                  <a:cubicBezTo>
                    <a:pt x="49840" y="2108"/>
                    <a:pt x="48891" y="2490"/>
                    <a:pt x="48017" y="2921"/>
                  </a:cubicBezTo>
                  <a:lnTo>
                    <a:pt x="48017" y="2921"/>
                  </a:lnTo>
                  <a:cubicBezTo>
                    <a:pt x="43716" y="5028"/>
                    <a:pt x="40919" y="8306"/>
                    <a:pt x="38221" y="11472"/>
                  </a:cubicBezTo>
                  <a:lnTo>
                    <a:pt x="38221" y="11472"/>
                  </a:lnTo>
                  <a:cubicBezTo>
                    <a:pt x="37617" y="12174"/>
                    <a:pt x="37001" y="12901"/>
                    <a:pt x="36373" y="13604"/>
                  </a:cubicBezTo>
                  <a:lnTo>
                    <a:pt x="36373" y="13604"/>
                  </a:lnTo>
                  <a:cubicBezTo>
                    <a:pt x="35128" y="15008"/>
                    <a:pt x="33983" y="16117"/>
                    <a:pt x="32763" y="17103"/>
                  </a:cubicBezTo>
                  <a:lnTo>
                    <a:pt x="32763" y="17103"/>
                  </a:lnTo>
                  <a:cubicBezTo>
                    <a:pt x="30138" y="19222"/>
                    <a:pt x="27046" y="20836"/>
                    <a:pt x="23583" y="21884"/>
                  </a:cubicBezTo>
                  <a:lnTo>
                    <a:pt x="23583" y="21884"/>
                  </a:lnTo>
                  <a:cubicBezTo>
                    <a:pt x="18704" y="23362"/>
                    <a:pt x="13073" y="23831"/>
                    <a:pt x="6370" y="23301"/>
                  </a:cubicBezTo>
                  <a:lnTo>
                    <a:pt x="6370" y="23301"/>
                  </a:lnTo>
                  <a:cubicBezTo>
                    <a:pt x="4547" y="23165"/>
                    <a:pt x="2662" y="22956"/>
                    <a:pt x="616" y="22685"/>
                  </a:cubicBezTo>
                  <a:lnTo>
                    <a:pt x="616" y="22685"/>
                  </a:lnTo>
                  <a:cubicBezTo>
                    <a:pt x="419" y="22648"/>
                    <a:pt x="210" y="22623"/>
                    <a:pt x="0" y="22586"/>
                  </a:cubicBezTo>
                  <a:lnTo>
                    <a:pt x="0" y="22586"/>
                  </a:lnTo>
                  <a:lnTo>
                    <a:pt x="0" y="22635"/>
                  </a:lnTo>
                  <a:cubicBezTo>
                    <a:pt x="197" y="22660"/>
                    <a:pt x="407" y="22697"/>
                    <a:pt x="604" y="22722"/>
                  </a:cubicBezTo>
                  <a:lnTo>
                    <a:pt x="604" y="22722"/>
                  </a:lnTo>
                  <a:cubicBezTo>
                    <a:pt x="2649" y="23005"/>
                    <a:pt x="4534" y="23202"/>
                    <a:pt x="6358" y="23350"/>
                  </a:cubicBezTo>
                  <a:lnTo>
                    <a:pt x="6358" y="23350"/>
                  </a:lnTo>
                  <a:cubicBezTo>
                    <a:pt x="13073" y="23867"/>
                    <a:pt x="18716" y="23399"/>
                    <a:pt x="23620" y="21921"/>
                  </a:cubicBezTo>
                  <a:lnTo>
                    <a:pt x="23620" y="21921"/>
                  </a:lnTo>
                  <a:cubicBezTo>
                    <a:pt x="27083" y="20861"/>
                    <a:pt x="30188" y="19259"/>
                    <a:pt x="32812" y="17128"/>
                  </a:cubicBezTo>
                  <a:lnTo>
                    <a:pt x="32812" y="17128"/>
                  </a:lnTo>
                  <a:cubicBezTo>
                    <a:pt x="34032" y="16142"/>
                    <a:pt x="35178" y="15033"/>
                    <a:pt x="36434" y="13628"/>
                  </a:cubicBezTo>
                  <a:lnTo>
                    <a:pt x="36434" y="13628"/>
                  </a:lnTo>
                  <a:cubicBezTo>
                    <a:pt x="37051" y="12926"/>
                    <a:pt x="37679" y="12199"/>
                    <a:pt x="38270" y="11497"/>
                  </a:cubicBezTo>
                  <a:lnTo>
                    <a:pt x="38270" y="11497"/>
                  </a:lnTo>
                  <a:cubicBezTo>
                    <a:pt x="40981" y="8330"/>
                    <a:pt x="43766" y="5053"/>
                    <a:pt x="48054" y="2946"/>
                  </a:cubicBezTo>
                  <a:lnTo>
                    <a:pt x="48054" y="2946"/>
                  </a:lnTo>
                  <a:cubicBezTo>
                    <a:pt x="48928" y="2527"/>
                    <a:pt x="49877" y="2145"/>
                    <a:pt x="50851" y="1849"/>
                  </a:cubicBezTo>
                  <a:lnTo>
                    <a:pt x="50851" y="1849"/>
                  </a:lnTo>
                  <a:cubicBezTo>
                    <a:pt x="56691" y="1"/>
                    <a:pt x="64096" y="235"/>
                    <a:pt x="71686" y="2527"/>
                  </a:cubicBezTo>
                  <a:lnTo>
                    <a:pt x="71686" y="2527"/>
                  </a:lnTo>
                  <a:cubicBezTo>
                    <a:pt x="78722" y="4646"/>
                    <a:pt x="85326" y="8367"/>
                    <a:pt x="90279" y="13012"/>
                  </a:cubicBezTo>
                  <a:lnTo>
                    <a:pt x="90279" y="13012"/>
                  </a:lnTo>
                  <a:cubicBezTo>
                    <a:pt x="91326" y="13986"/>
                    <a:pt x="92349" y="15045"/>
                    <a:pt x="93347" y="16056"/>
                  </a:cubicBezTo>
                  <a:lnTo>
                    <a:pt x="93347" y="16056"/>
                  </a:lnTo>
                  <a:cubicBezTo>
                    <a:pt x="93544" y="16253"/>
                    <a:pt x="93729" y="16438"/>
                    <a:pt x="93926" y="16635"/>
                  </a:cubicBezTo>
                  <a:lnTo>
                    <a:pt x="93926" y="16635"/>
                  </a:lnTo>
                  <a:cubicBezTo>
                    <a:pt x="96575" y="19333"/>
                    <a:pt x="99643" y="22007"/>
                    <a:pt x="104067" y="23609"/>
                  </a:cubicBezTo>
                  <a:lnTo>
                    <a:pt x="104067" y="23609"/>
                  </a:lnTo>
                  <a:lnTo>
                    <a:pt x="104202" y="23609"/>
                  </a:lnTo>
                  <a:cubicBezTo>
                    <a:pt x="99742" y="22007"/>
                    <a:pt x="96649" y="19321"/>
                    <a:pt x="93975" y="16610"/>
                  </a:cubicBezTo>
                  <a:lnTo>
                    <a:pt x="93975" y="16610"/>
                  </a:lnTo>
                  <a:cubicBezTo>
                    <a:pt x="93791" y="16425"/>
                    <a:pt x="93593" y="16228"/>
                    <a:pt x="93409" y="16031"/>
                  </a:cubicBezTo>
                  <a:lnTo>
                    <a:pt x="93409" y="16031"/>
                  </a:lnTo>
                  <a:cubicBezTo>
                    <a:pt x="92411" y="15021"/>
                    <a:pt x="91376" y="13973"/>
                    <a:pt x="90328" y="12988"/>
                  </a:cubicBezTo>
                  <a:lnTo>
                    <a:pt x="90328" y="12988"/>
                  </a:lnTo>
                  <a:cubicBezTo>
                    <a:pt x="85375" y="8343"/>
                    <a:pt x="78758" y="4609"/>
                    <a:pt x="71711" y="2490"/>
                  </a:cubicBezTo>
                  <a:lnTo>
                    <a:pt x="71711" y="2490"/>
                  </a:lnTo>
                  <a:cubicBezTo>
                    <a:pt x="68150" y="1418"/>
                    <a:pt x="64638" y="777"/>
                    <a:pt x="61274" y="605"/>
                  </a:cubicBezTo>
                  <a:lnTo>
                    <a:pt x="61274" y="605"/>
                  </a:lnTo>
                  <a:cubicBezTo>
                    <a:pt x="60646" y="580"/>
                    <a:pt x="60030" y="568"/>
                    <a:pt x="59426" y="568"/>
                  </a:cubicBezTo>
                  <a:lnTo>
                    <a:pt x="59426" y="568"/>
                  </a:lnTo>
                  <a:cubicBezTo>
                    <a:pt x="56321" y="568"/>
                    <a:pt x="53438" y="974"/>
                    <a:pt x="50814" y="181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1"/>
            <p:cNvSpPr/>
            <p:nvPr/>
          </p:nvSpPr>
          <p:spPr>
            <a:xfrm>
              <a:off x="4933550" y="4464975"/>
              <a:ext cx="930900" cy="365650"/>
            </a:xfrm>
            <a:custGeom>
              <a:rect b="b" l="l" r="r" t="t"/>
              <a:pathLst>
                <a:path extrusionOk="0" h="14626" w="37236">
                  <a:moveTo>
                    <a:pt x="33342" y="2206"/>
                  </a:moveTo>
                  <a:cubicBezTo>
                    <a:pt x="32159" y="2933"/>
                    <a:pt x="30939" y="3684"/>
                    <a:pt x="29609" y="4350"/>
                  </a:cubicBezTo>
                  <a:lnTo>
                    <a:pt x="29609" y="4350"/>
                  </a:lnTo>
                  <a:cubicBezTo>
                    <a:pt x="27723" y="3573"/>
                    <a:pt x="25161" y="2711"/>
                    <a:pt x="21969" y="2797"/>
                  </a:cubicBezTo>
                  <a:lnTo>
                    <a:pt x="21969" y="2797"/>
                  </a:lnTo>
                  <a:cubicBezTo>
                    <a:pt x="19875" y="2859"/>
                    <a:pt x="17682" y="3364"/>
                    <a:pt x="15451" y="4300"/>
                  </a:cubicBezTo>
                  <a:lnTo>
                    <a:pt x="15451" y="4300"/>
                  </a:lnTo>
                  <a:cubicBezTo>
                    <a:pt x="13591" y="5089"/>
                    <a:pt x="11706" y="6173"/>
                    <a:pt x="10030" y="7442"/>
                  </a:cubicBezTo>
                  <a:lnTo>
                    <a:pt x="10030" y="7442"/>
                  </a:lnTo>
                  <a:cubicBezTo>
                    <a:pt x="9032" y="8194"/>
                    <a:pt x="8095" y="8970"/>
                    <a:pt x="7196" y="9722"/>
                  </a:cubicBezTo>
                  <a:lnTo>
                    <a:pt x="7196" y="9722"/>
                  </a:lnTo>
                  <a:cubicBezTo>
                    <a:pt x="5212" y="11373"/>
                    <a:pt x="3352" y="12938"/>
                    <a:pt x="875" y="14207"/>
                  </a:cubicBezTo>
                  <a:lnTo>
                    <a:pt x="875" y="14207"/>
                  </a:lnTo>
                  <a:cubicBezTo>
                    <a:pt x="592" y="14355"/>
                    <a:pt x="296" y="14490"/>
                    <a:pt x="0" y="14626"/>
                  </a:cubicBezTo>
                  <a:lnTo>
                    <a:pt x="0" y="14626"/>
                  </a:lnTo>
                  <a:lnTo>
                    <a:pt x="111" y="14626"/>
                  </a:lnTo>
                  <a:cubicBezTo>
                    <a:pt x="382" y="14503"/>
                    <a:pt x="653" y="14379"/>
                    <a:pt x="912" y="14244"/>
                  </a:cubicBezTo>
                  <a:lnTo>
                    <a:pt x="912" y="14244"/>
                  </a:lnTo>
                  <a:cubicBezTo>
                    <a:pt x="3389" y="12962"/>
                    <a:pt x="5262" y="11410"/>
                    <a:pt x="7245" y="9746"/>
                  </a:cubicBezTo>
                  <a:lnTo>
                    <a:pt x="7245" y="9746"/>
                  </a:lnTo>
                  <a:cubicBezTo>
                    <a:pt x="8145" y="8995"/>
                    <a:pt x="9081" y="8219"/>
                    <a:pt x="10079" y="7467"/>
                  </a:cubicBezTo>
                  <a:lnTo>
                    <a:pt x="10079" y="7467"/>
                  </a:lnTo>
                  <a:cubicBezTo>
                    <a:pt x="12272" y="5804"/>
                    <a:pt x="16757" y="2994"/>
                    <a:pt x="21969" y="2846"/>
                  </a:cubicBezTo>
                  <a:lnTo>
                    <a:pt x="21969" y="2846"/>
                  </a:lnTo>
                  <a:cubicBezTo>
                    <a:pt x="25161" y="2748"/>
                    <a:pt x="27723" y="3623"/>
                    <a:pt x="29596" y="4399"/>
                  </a:cubicBezTo>
                  <a:lnTo>
                    <a:pt x="29596" y="4399"/>
                  </a:lnTo>
                  <a:lnTo>
                    <a:pt x="29609" y="4399"/>
                  </a:lnTo>
                  <a:lnTo>
                    <a:pt x="29633" y="4387"/>
                  </a:lnTo>
                  <a:cubicBezTo>
                    <a:pt x="30964" y="3721"/>
                    <a:pt x="32196" y="2970"/>
                    <a:pt x="33391" y="2230"/>
                  </a:cubicBezTo>
                  <a:lnTo>
                    <a:pt x="33391" y="2230"/>
                  </a:lnTo>
                  <a:cubicBezTo>
                    <a:pt x="34611" y="1491"/>
                    <a:pt x="35856" y="727"/>
                    <a:pt x="37236" y="50"/>
                  </a:cubicBezTo>
                  <a:lnTo>
                    <a:pt x="37236" y="50"/>
                  </a:lnTo>
                  <a:lnTo>
                    <a:pt x="37236" y="0"/>
                  </a:lnTo>
                  <a:cubicBezTo>
                    <a:pt x="35843" y="690"/>
                    <a:pt x="34574" y="1454"/>
                    <a:pt x="33342" y="22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1"/>
            <p:cNvSpPr/>
            <p:nvPr/>
          </p:nvSpPr>
          <p:spPr>
            <a:xfrm>
              <a:off x="2014000" y="4211150"/>
              <a:ext cx="2546850" cy="619475"/>
            </a:xfrm>
            <a:custGeom>
              <a:rect b="b" l="l" r="r" t="t"/>
              <a:pathLst>
                <a:path extrusionOk="0" h="24779" w="101874">
                  <a:moveTo>
                    <a:pt x="50506" y="2058"/>
                  </a:moveTo>
                  <a:cubicBezTo>
                    <a:pt x="49507" y="2341"/>
                    <a:pt x="48534" y="2686"/>
                    <a:pt x="47610" y="3093"/>
                  </a:cubicBezTo>
                  <a:lnTo>
                    <a:pt x="47610" y="3093"/>
                  </a:lnTo>
                  <a:cubicBezTo>
                    <a:pt x="43076" y="5138"/>
                    <a:pt x="40057" y="8490"/>
                    <a:pt x="37137" y="11730"/>
                  </a:cubicBezTo>
                  <a:lnTo>
                    <a:pt x="37137" y="11730"/>
                  </a:lnTo>
                  <a:cubicBezTo>
                    <a:pt x="36570" y="12359"/>
                    <a:pt x="35979" y="13012"/>
                    <a:pt x="35399" y="13640"/>
                  </a:cubicBezTo>
                  <a:lnTo>
                    <a:pt x="35399" y="13640"/>
                  </a:lnTo>
                  <a:cubicBezTo>
                    <a:pt x="34081" y="15045"/>
                    <a:pt x="32898" y="16154"/>
                    <a:pt x="31641" y="17127"/>
                  </a:cubicBezTo>
                  <a:lnTo>
                    <a:pt x="31641" y="17127"/>
                  </a:lnTo>
                  <a:cubicBezTo>
                    <a:pt x="28906" y="19271"/>
                    <a:pt x="25752" y="20848"/>
                    <a:pt x="22253" y="21834"/>
                  </a:cubicBezTo>
                  <a:lnTo>
                    <a:pt x="22253" y="21834"/>
                  </a:lnTo>
                  <a:cubicBezTo>
                    <a:pt x="17361" y="23214"/>
                    <a:pt x="11668" y="23534"/>
                    <a:pt x="4855" y="22807"/>
                  </a:cubicBezTo>
                  <a:lnTo>
                    <a:pt x="4855" y="22807"/>
                  </a:lnTo>
                  <a:cubicBezTo>
                    <a:pt x="3315" y="22647"/>
                    <a:pt x="1725" y="22438"/>
                    <a:pt x="0" y="22179"/>
                  </a:cubicBezTo>
                  <a:lnTo>
                    <a:pt x="0" y="22179"/>
                  </a:lnTo>
                  <a:lnTo>
                    <a:pt x="0" y="22216"/>
                  </a:lnTo>
                  <a:cubicBezTo>
                    <a:pt x="1713" y="22487"/>
                    <a:pt x="3315" y="22684"/>
                    <a:pt x="4842" y="22857"/>
                  </a:cubicBezTo>
                  <a:lnTo>
                    <a:pt x="4842" y="22857"/>
                  </a:lnTo>
                  <a:cubicBezTo>
                    <a:pt x="11668" y="23571"/>
                    <a:pt x="17373" y="23251"/>
                    <a:pt x="22277" y="21871"/>
                  </a:cubicBezTo>
                  <a:lnTo>
                    <a:pt x="22277" y="21871"/>
                  </a:lnTo>
                  <a:cubicBezTo>
                    <a:pt x="25776" y="20885"/>
                    <a:pt x="28955" y="19296"/>
                    <a:pt x="31691" y="17152"/>
                  </a:cubicBezTo>
                  <a:lnTo>
                    <a:pt x="31691" y="17152"/>
                  </a:lnTo>
                  <a:cubicBezTo>
                    <a:pt x="32948" y="16178"/>
                    <a:pt x="34143" y="15069"/>
                    <a:pt x="35449" y="13652"/>
                  </a:cubicBezTo>
                  <a:lnTo>
                    <a:pt x="35449" y="13652"/>
                  </a:lnTo>
                  <a:cubicBezTo>
                    <a:pt x="36040" y="13024"/>
                    <a:pt x="36619" y="12383"/>
                    <a:pt x="37186" y="11755"/>
                  </a:cubicBezTo>
                  <a:lnTo>
                    <a:pt x="37186" y="11755"/>
                  </a:lnTo>
                  <a:cubicBezTo>
                    <a:pt x="40106" y="8514"/>
                    <a:pt x="43125" y="5163"/>
                    <a:pt x="47647" y="3130"/>
                  </a:cubicBezTo>
                  <a:lnTo>
                    <a:pt x="47647" y="3130"/>
                  </a:lnTo>
                  <a:cubicBezTo>
                    <a:pt x="48571" y="2723"/>
                    <a:pt x="49532" y="2378"/>
                    <a:pt x="50530" y="2095"/>
                  </a:cubicBezTo>
                  <a:lnTo>
                    <a:pt x="50530" y="2095"/>
                  </a:lnTo>
                  <a:cubicBezTo>
                    <a:pt x="58059" y="0"/>
                    <a:pt x="65994" y="1750"/>
                    <a:pt x="71329" y="3586"/>
                  </a:cubicBezTo>
                  <a:lnTo>
                    <a:pt x="71329" y="3586"/>
                  </a:lnTo>
                  <a:cubicBezTo>
                    <a:pt x="78179" y="5952"/>
                    <a:pt x="84574" y="9808"/>
                    <a:pt x="89355" y="14441"/>
                  </a:cubicBezTo>
                  <a:lnTo>
                    <a:pt x="89355" y="14441"/>
                  </a:lnTo>
                  <a:cubicBezTo>
                    <a:pt x="90439" y="15488"/>
                    <a:pt x="91486" y="16597"/>
                    <a:pt x="92509" y="17682"/>
                  </a:cubicBezTo>
                  <a:lnTo>
                    <a:pt x="92509" y="17682"/>
                  </a:lnTo>
                  <a:lnTo>
                    <a:pt x="92916" y="18113"/>
                  </a:lnTo>
                  <a:cubicBezTo>
                    <a:pt x="95294" y="20602"/>
                    <a:pt x="98004" y="23103"/>
                    <a:pt x="101763" y="24779"/>
                  </a:cubicBezTo>
                  <a:lnTo>
                    <a:pt x="101763" y="24779"/>
                  </a:lnTo>
                  <a:lnTo>
                    <a:pt x="101873" y="24779"/>
                  </a:lnTo>
                  <a:cubicBezTo>
                    <a:pt x="98091" y="23103"/>
                    <a:pt x="95355" y="20602"/>
                    <a:pt x="92965" y="18088"/>
                  </a:cubicBezTo>
                  <a:lnTo>
                    <a:pt x="92965" y="18088"/>
                  </a:lnTo>
                  <a:lnTo>
                    <a:pt x="92558" y="17657"/>
                  </a:lnTo>
                  <a:cubicBezTo>
                    <a:pt x="91536" y="16585"/>
                    <a:pt x="90488" y="15464"/>
                    <a:pt x="89416" y="14416"/>
                  </a:cubicBezTo>
                  <a:lnTo>
                    <a:pt x="89416" y="14416"/>
                  </a:lnTo>
                  <a:cubicBezTo>
                    <a:pt x="84623" y="9771"/>
                    <a:pt x="78216" y="5915"/>
                    <a:pt x="71353" y="3549"/>
                  </a:cubicBezTo>
                  <a:lnTo>
                    <a:pt x="71353" y="3549"/>
                  </a:lnTo>
                  <a:cubicBezTo>
                    <a:pt x="67743" y="2304"/>
                    <a:pt x="62938" y="1109"/>
                    <a:pt x="57874" y="1109"/>
                  </a:cubicBezTo>
                  <a:lnTo>
                    <a:pt x="57874" y="1109"/>
                  </a:lnTo>
                  <a:cubicBezTo>
                    <a:pt x="55446" y="1109"/>
                    <a:pt x="52957" y="1380"/>
                    <a:pt x="50506" y="205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1"/>
            <p:cNvSpPr/>
            <p:nvPr/>
          </p:nvSpPr>
          <p:spPr>
            <a:xfrm>
              <a:off x="4947725" y="4495775"/>
              <a:ext cx="916725" cy="334850"/>
            </a:xfrm>
            <a:custGeom>
              <a:rect b="b" l="l" r="r" t="t"/>
              <a:pathLst>
                <a:path extrusionOk="0" h="13394" w="36669">
                  <a:moveTo>
                    <a:pt x="35252" y="777"/>
                  </a:moveTo>
                  <a:cubicBezTo>
                    <a:pt x="34143" y="1380"/>
                    <a:pt x="32997" y="2009"/>
                    <a:pt x="31752" y="2576"/>
                  </a:cubicBezTo>
                  <a:lnTo>
                    <a:pt x="31752" y="2576"/>
                  </a:lnTo>
                  <a:cubicBezTo>
                    <a:pt x="29867" y="1676"/>
                    <a:pt x="26947" y="481"/>
                    <a:pt x="23349" y="481"/>
                  </a:cubicBezTo>
                  <a:lnTo>
                    <a:pt x="23349" y="481"/>
                  </a:lnTo>
                  <a:cubicBezTo>
                    <a:pt x="23324" y="481"/>
                    <a:pt x="23300" y="481"/>
                    <a:pt x="23288" y="481"/>
                  </a:cubicBezTo>
                  <a:lnTo>
                    <a:pt x="23288" y="481"/>
                  </a:lnTo>
                  <a:cubicBezTo>
                    <a:pt x="17176" y="506"/>
                    <a:pt x="12038" y="4029"/>
                    <a:pt x="10116" y="5545"/>
                  </a:cubicBezTo>
                  <a:lnTo>
                    <a:pt x="10116" y="5545"/>
                  </a:lnTo>
                  <a:cubicBezTo>
                    <a:pt x="9007" y="6420"/>
                    <a:pt x="7972" y="7344"/>
                    <a:pt x="6962" y="8231"/>
                  </a:cubicBezTo>
                  <a:lnTo>
                    <a:pt x="6962" y="8231"/>
                  </a:lnTo>
                  <a:cubicBezTo>
                    <a:pt x="4904" y="10067"/>
                    <a:pt x="2945" y="11792"/>
                    <a:pt x="333" y="13221"/>
                  </a:cubicBezTo>
                  <a:lnTo>
                    <a:pt x="333" y="13221"/>
                  </a:lnTo>
                  <a:cubicBezTo>
                    <a:pt x="222" y="13283"/>
                    <a:pt x="111" y="13332"/>
                    <a:pt x="0" y="13394"/>
                  </a:cubicBezTo>
                  <a:lnTo>
                    <a:pt x="0" y="13394"/>
                  </a:lnTo>
                  <a:lnTo>
                    <a:pt x="99" y="13394"/>
                  </a:lnTo>
                  <a:cubicBezTo>
                    <a:pt x="197" y="13344"/>
                    <a:pt x="283" y="13307"/>
                    <a:pt x="370" y="13258"/>
                  </a:cubicBezTo>
                  <a:lnTo>
                    <a:pt x="370" y="13258"/>
                  </a:lnTo>
                  <a:cubicBezTo>
                    <a:pt x="2994" y="11829"/>
                    <a:pt x="4953" y="10092"/>
                    <a:pt x="7011" y="8256"/>
                  </a:cubicBezTo>
                  <a:lnTo>
                    <a:pt x="7011" y="8256"/>
                  </a:lnTo>
                  <a:cubicBezTo>
                    <a:pt x="8021" y="7369"/>
                    <a:pt x="9056" y="6444"/>
                    <a:pt x="10165" y="5570"/>
                  </a:cubicBezTo>
                  <a:lnTo>
                    <a:pt x="10165" y="5570"/>
                  </a:lnTo>
                  <a:cubicBezTo>
                    <a:pt x="12087" y="4066"/>
                    <a:pt x="17201" y="542"/>
                    <a:pt x="23288" y="518"/>
                  </a:cubicBezTo>
                  <a:lnTo>
                    <a:pt x="23288" y="518"/>
                  </a:lnTo>
                  <a:cubicBezTo>
                    <a:pt x="26922" y="506"/>
                    <a:pt x="29843" y="1713"/>
                    <a:pt x="31728" y="2612"/>
                  </a:cubicBezTo>
                  <a:lnTo>
                    <a:pt x="31728" y="2612"/>
                  </a:lnTo>
                  <a:lnTo>
                    <a:pt x="31752" y="2625"/>
                  </a:lnTo>
                  <a:lnTo>
                    <a:pt x="31765" y="2625"/>
                  </a:lnTo>
                  <a:cubicBezTo>
                    <a:pt x="33021" y="2046"/>
                    <a:pt x="34180" y="1417"/>
                    <a:pt x="35301" y="801"/>
                  </a:cubicBezTo>
                  <a:lnTo>
                    <a:pt x="35301" y="801"/>
                  </a:lnTo>
                  <a:cubicBezTo>
                    <a:pt x="35744" y="555"/>
                    <a:pt x="36200" y="308"/>
                    <a:pt x="36669" y="62"/>
                  </a:cubicBezTo>
                  <a:lnTo>
                    <a:pt x="36669" y="62"/>
                  </a:lnTo>
                  <a:lnTo>
                    <a:pt x="36669" y="0"/>
                  </a:lnTo>
                  <a:cubicBezTo>
                    <a:pt x="36188" y="259"/>
                    <a:pt x="35720" y="518"/>
                    <a:pt x="35252" y="7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1"/>
            <p:cNvSpPr/>
            <p:nvPr/>
          </p:nvSpPr>
          <p:spPr>
            <a:xfrm>
              <a:off x="2014000" y="4204050"/>
              <a:ext cx="2493875" cy="626575"/>
            </a:xfrm>
            <a:custGeom>
              <a:rect b="b" l="l" r="r" t="t"/>
              <a:pathLst>
                <a:path extrusionOk="0" h="25063" w="99755">
                  <a:moveTo>
                    <a:pt x="50210" y="1430"/>
                  </a:moveTo>
                  <a:cubicBezTo>
                    <a:pt x="49175" y="1677"/>
                    <a:pt x="48164" y="2009"/>
                    <a:pt x="47216" y="2391"/>
                  </a:cubicBezTo>
                  <a:lnTo>
                    <a:pt x="47216" y="2391"/>
                  </a:lnTo>
                  <a:cubicBezTo>
                    <a:pt x="42423" y="4363"/>
                    <a:pt x="39182" y="7788"/>
                    <a:pt x="36028" y="11090"/>
                  </a:cubicBezTo>
                  <a:lnTo>
                    <a:pt x="36028" y="11090"/>
                  </a:lnTo>
                  <a:cubicBezTo>
                    <a:pt x="35498" y="11645"/>
                    <a:pt x="34956" y="12224"/>
                    <a:pt x="34414" y="12778"/>
                  </a:cubicBezTo>
                  <a:lnTo>
                    <a:pt x="34414" y="12778"/>
                  </a:lnTo>
                  <a:cubicBezTo>
                    <a:pt x="33046" y="14183"/>
                    <a:pt x="31814" y="15292"/>
                    <a:pt x="30533" y="16265"/>
                  </a:cubicBezTo>
                  <a:lnTo>
                    <a:pt x="30533" y="16265"/>
                  </a:lnTo>
                  <a:cubicBezTo>
                    <a:pt x="27674" y="18421"/>
                    <a:pt x="24446" y="19986"/>
                    <a:pt x="20922" y="20910"/>
                  </a:cubicBezTo>
                  <a:lnTo>
                    <a:pt x="20922" y="20910"/>
                  </a:lnTo>
                  <a:cubicBezTo>
                    <a:pt x="15944" y="22204"/>
                    <a:pt x="10350" y="22364"/>
                    <a:pt x="3339" y="21428"/>
                  </a:cubicBezTo>
                  <a:lnTo>
                    <a:pt x="3339" y="21428"/>
                  </a:lnTo>
                  <a:cubicBezTo>
                    <a:pt x="2280" y="21292"/>
                    <a:pt x="1171" y="21120"/>
                    <a:pt x="0" y="20923"/>
                  </a:cubicBezTo>
                  <a:lnTo>
                    <a:pt x="0" y="20923"/>
                  </a:lnTo>
                  <a:lnTo>
                    <a:pt x="0" y="20972"/>
                  </a:lnTo>
                  <a:cubicBezTo>
                    <a:pt x="1171" y="21169"/>
                    <a:pt x="2267" y="21329"/>
                    <a:pt x="3327" y="21477"/>
                  </a:cubicBezTo>
                  <a:lnTo>
                    <a:pt x="3327" y="21477"/>
                  </a:lnTo>
                  <a:cubicBezTo>
                    <a:pt x="6592" y="21908"/>
                    <a:pt x="9500" y="22106"/>
                    <a:pt x="12223" y="22056"/>
                  </a:cubicBezTo>
                  <a:lnTo>
                    <a:pt x="12223" y="22056"/>
                  </a:lnTo>
                  <a:cubicBezTo>
                    <a:pt x="15402" y="22007"/>
                    <a:pt x="18248" y="21650"/>
                    <a:pt x="20946" y="20947"/>
                  </a:cubicBezTo>
                  <a:lnTo>
                    <a:pt x="20946" y="20947"/>
                  </a:lnTo>
                  <a:cubicBezTo>
                    <a:pt x="24470" y="20023"/>
                    <a:pt x="27723" y="18446"/>
                    <a:pt x="30582" y="16290"/>
                  </a:cubicBezTo>
                  <a:lnTo>
                    <a:pt x="30582" y="16290"/>
                  </a:lnTo>
                  <a:cubicBezTo>
                    <a:pt x="31863" y="15316"/>
                    <a:pt x="33095" y="14208"/>
                    <a:pt x="34463" y="12803"/>
                  </a:cubicBezTo>
                  <a:lnTo>
                    <a:pt x="34463" y="12803"/>
                  </a:lnTo>
                  <a:cubicBezTo>
                    <a:pt x="35005" y="12248"/>
                    <a:pt x="35560" y="11669"/>
                    <a:pt x="36089" y="11115"/>
                  </a:cubicBezTo>
                  <a:lnTo>
                    <a:pt x="36089" y="11115"/>
                  </a:lnTo>
                  <a:cubicBezTo>
                    <a:pt x="39231" y="7813"/>
                    <a:pt x="42472" y="4400"/>
                    <a:pt x="47253" y="2428"/>
                  </a:cubicBezTo>
                  <a:lnTo>
                    <a:pt x="47253" y="2428"/>
                  </a:lnTo>
                  <a:cubicBezTo>
                    <a:pt x="48201" y="2046"/>
                    <a:pt x="49199" y="1714"/>
                    <a:pt x="50222" y="1467"/>
                  </a:cubicBezTo>
                  <a:lnTo>
                    <a:pt x="50222" y="1467"/>
                  </a:lnTo>
                  <a:cubicBezTo>
                    <a:pt x="56297" y="1"/>
                    <a:pt x="63270" y="765"/>
                    <a:pt x="70959" y="3771"/>
                  </a:cubicBezTo>
                  <a:lnTo>
                    <a:pt x="70959" y="3771"/>
                  </a:lnTo>
                  <a:cubicBezTo>
                    <a:pt x="77625" y="6371"/>
                    <a:pt x="83835" y="10351"/>
                    <a:pt x="88443" y="14996"/>
                  </a:cubicBezTo>
                  <a:lnTo>
                    <a:pt x="88443" y="14996"/>
                  </a:lnTo>
                  <a:cubicBezTo>
                    <a:pt x="89552" y="16117"/>
                    <a:pt x="90636" y="17313"/>
                    <a:pt x="91684" y="18458"/>
                  </a:cubicBezTo>
                  <a:lnTo>
                    <a:pt x="91684" y="18458"/>
                  </a:lnTo>
                  <a:lnTo>
                    <a:pt x="91905" y="18693"/>
                  </a:lnTo>
                  <a:cubicBezTo>
                    <a:pt x="94320" y="21342"/>
                    <a:pt x="96674" y="23498"/>
                    <a:pt x="99656" y="25063"/>
                  </a:cubicBezTo>
                  <a:lnTo>
                    <a:pt x="99656" y="25063"/>
                  </a:lnTo>
                  <a:lnTo>
                    <a:pt x="99754" y="25063"/>
                  </a:lnTo>
                  <a:cubicBezTo>
                    <a:pt x="96760" y="23498"/>
                    <a:pt x="94394" y="21329"/>
                    <a:pt x="91955" y="18668"/>
                  </a:cubicBezTo>
                  <a:lnTo>
                    <a:pt x="91955" y="18668"/>
                  </a:lnTo>
                  <a:lnTo>
                    <a:pt x="91745" y="18434"/>
                  </a:lnTo>
                  <a:cubicBezTo>
                    <a:pt x="90698" y="17288"/>
                    <a:pt x="89601" y="16093"/>
                    <a:pt x="88492" y="14971"/>
                  </a:cubicBezTo>
                  <a:lnTo>
                    <a:pt x="88492" y="14971"/>
                  </a:lnTo>
                  <a:cubicBezTo>
                    <a:pt x="86188" y="12655"/>
                    <a:pt x="83527" y="10523"/>
                    <a:pt x="80570" y="8614"/>
                  </a:cubicBezTo>
                  <a:lnTo>
                    <a:pt x="80570" y="8614"/>
                  </a:lnTo>
                  <a:cubicBezTo>
                    <a:pt x="77576" y="6692"/>
                    <a:pt x="74360" y="5040"/>
                    <a:pt x="70996" y="3734"/>
                  </a:cubicBezTo>
                  <a:lnTo>
                    <a:pt x="70996" y="3734"/>
                  </a:lnTo>
                  <a:cubicBezTo>
                    <a:pt x="67497" y="2367"/>
                    <a:pt x="64096" y="1455"/>
                    <a:pt x="60868" y="1011"/>
                  </a:cubicBezTo>
                  <a:lnTo>
                    <a:pt x="60868" y="1011"/>
                  </a:lnTo>
                  <a:cubicBezTo>
                    <a:pt x="59365" y="814"/>
                    <a:pt x="57898" y="716"/>
                    <a:pt x="56481" y="716"/>
                  </a:cubicBezTo>
                  <a:lnTo>
                    <a:pt x="56481" y="716"/>
                  </a:lnTo>
                  <a:cubicBezTo>
                    <a:pt x="54288" y="716"/>
                    <a:pt x="52181" y="950"/>
                    <a:pt x="50210" y="143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1"/>
            <p:cNvSpPr/>
            <p:nvPr/>
          </p:nvSpPr>
          <p:spPr>
            <a:xfrm>
              <a:off x="4959425" y="4480675"/>
              <a:ext cx="905025" cy="349950"/>
            </a:xfrm>
            <a:custGeom>
              <a:rect b="b" l="l" r="r" t="t"/>
              <a:pathLst>
                <a:path extrusionOk="0" h="13998" w="36201">
                  <a:moveTo>
                    <a:pt x="16745" y="1615"/>
                  </a:moveTo>
                  <a:cubicBezTo>
                    <a:pt x="14478" y="2563"/>
                    <a:pt x="12260" y="3894"/>
                    <a:pt x="10313" y="5484"/>
                  </a:cubicBezTo>
                  <a:lnTo>
                    <a:pt x="10313" y="5484"/>
                  </a:lnTo>
                  <a:cubicBezTo>
                    <a:pt x="9081" y="6482"/>
                    <a:pt x="7948" y="7541"/>
                    <a:pt x="6851" y="8564"/>
                  </a:cubicBezTo>
                  <a:lnTo>
                    <a:pt x="6851" y="8564"/>
                  </a:lnTo>
                  <a:cubicBezTo>
                    <a:pt x="4732" y="10560"/>
                    <a:pt x="2711" y="12433"/>
                    <a:pt x="0" y="13998"/>
                  </a:cubicBezTo>
                  <a:lnTo>
                    <a:pt x="0" y="13998"/>
                  </a:lnTo>
                  <a:lnTo>
                    <a:pt x="99" y="13998"/>
                  </a:lnTo>
                  <a:cubicBezTo>
                    <a:pt x="2797" y="12433"/>
                    <a:pt x="4880" y="10486"/>
                    <a:pt x="6900" y="8589"/>
                  </a:cubicBezTo>
                  <a:lnTo>
                    <a:pt x="6900" y="8589"/>
                  </a:lnTo>
                  <a:cubicBezTo>
                    <a:pt x="7997" y="7566"/>
                    <a:pt x="9130" y="6506"/>
                    <a:pt x="10363" y="5508"/>
                  </a:cubicBezTo>
                  <a:lnTo>
                    <a:pt x="10363" y="5508"/>
                  </a:lnTo>
                  <a:cubicBezTo>
                    <a:pt x="12396" y="3845"/>
                    <a:pt x="17780" y="38"/>
                    <a:pt x="24397" y="38"/>
                  </a:cubicBezTo>
                  <a:lnTo>
                    <a:pt x="24397" y="38"/>
                  </a:lnTo>
                  <a:cubicBezTo>
                    <a:pt x="24495" y="38"/>
                    <a:pt x="24594" y="38"/>
                    <a:pt x="24705" y="38"/>
                  </a:cubicBezTo>
                  <a:lnTo>
                    <a:pt x="24705" y="38"/>
                  </a:lnTo>
                  <a:cubicBezTo>
                    <a:pt x="28734" y="112"/>
                    <a:pt x="31925" y="1578"/>
                    <a:pt x="33970" y="2674"/>
                  </a:cubicBezTo>
                  <a:lnTo>
                    <a:pt x="33970" y="2674"/>
                  </a:lnTo>
                  <a:lnTo>
                    <a:pt x="33983" y="2687"/>
                  </a:lnTo>
                  <a:lnTo>
                    <a:pt x="34007" y="2687"/>
                  </a:lnTo>
                  <a:cubicBezTo>
                    <a:pt x="34771" y="2379"/>
                    <a:pt x="35498" y="2058"/>
                    <a:pt x="36201" y="1726"/>
                  </a:cubicBezTo>
                  <a:lnTo>
                    <a:pt x="36201" y="1726"/>
                  </a:lnTo>
                  <a:lnTo>
                    <a:pt x="36201" y="1676"/>
                  </a:lnTo>
                  <a:cubicBezTo>
                    <a:pt x="35486" y="2009"/>
                    <a:pt x="34759" y="2329"/>
                    <a:pt x="33995" y="2637"/>
                  </a:cubicBezTo>
                  <a:lnTo>
                    <a:pt x="33995" y="2637"/>
                  </a:lnTo>
                  <a:cubicBezTo>
                    <a:pt x="31937" y="1541"/>
                    <a:pt x="28746" y="62"/>
                    <a:pt x="24705" y="1"/>
                  </a:cubicBezTo>
                  <a:lnTo>
                    <a:pt x="24705" y="1"/>
                  </a:lnTo>
                  <a:cubicBezTo>
                    <a:pt x="24606" y="1"/>
                    <a:pt x="24495" y="1"/>
                    <a:pt x="24397" y="1"/>
                  </a:cubicBezTo>
                  <a:lnTo>
                    <a:pt x="24397" y="1"/>
                  </a:lnTo>
                  <a:cubicBezTo>
                    <a:pt x="21908" y="1"/>
                    <a:pt x="19345" y="543"/>
                    <a:pt x="16745" y="16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1"/>
            <p:cNvSpPr/>
            <p:nvPr/>
          </p:nvSpPr>
          <p:spPr>
            <a:xfrm>
              <a:off x="2014000" y="4185900"/>
              <a:ext cx="2446125" cy="644725"/>
            </a:xfrm>
            <a:custGeom>
              <a:rect b="b" l="l" r="r" t="t"/>
              <a:pathLst>
                <a:path extrusionOk="0" h="25789" w="97845">
                  <a:moveTo>
                    <a:pt x="49902" y="1244"/>
                  </a:moveTo>
                  <a:cubicBezTo>
                    <a:pt x="48842" y="1466"/>
                    <a:pt x="47807" y="1762"/>
                    <a:pt x="46821" y="2132"/>
                  </a:cubicBezTo>
                  <a:lnTo>
                    <a:pt x="46821" y="2132"/>
                  </a:lnTo>
                  <a:cubicBezTo>
                    <a:pt x="41770" y="4029"/>
                    <a:pt x="38295" y="7516"/>
                    <a:pt x="34919" y="10892"/>
                  </a:cubicBezTo>
                  <a:lnTo>
                    <a:pt x="34919" y="10892"/>
                  </a:lnTo>
                  <a:cubicBezTo>
                    <a:pt x="34426" y="11373"/>
                    <a:pt x="33933" y="11878"/>
                    <a:pt x="33428" y="12371"/>
                  </a:cubicBezTo>
                  <a:lnTo>
                    <a:pt x="33428" y="12371"/>
                  </a:lnTo>
                  <a:cubicBezTo>
                    <a:pt x="31999" y="13775"/>
                    <a:pt x="30730" y="14872"/>
                    <a:pt x="29411" y="15845"/>
                  </a:cubicBezTo>
                  <a:lnTo>
                    <a:pt x="29411" y="15845"/>
                  </a:lnTo>
                  <a:cubicBezTo>
                    <a:pt x="26442" y="18014"/>
                    <a:pt x="23140" y="19554"/>
                    <a:pt x="19579" y="20417"/>
                  </a:cubicBezTo>
                  <a:lnTo>
                    <a:pt x="19579" y="20417"/>
                  </a:lnTo>
                  <a:cubicBezTo>
                    <a:pt x="14589" y="21624"/>
                    <a:pt x="8945" y="21649"/>
                    <a:pt x="1824" y="20491"/>
                  </a:cubicBezTo>
                  <a:lnTo>
                    <a:pt x="1824" y="20491"/>
                  </a:lnTo>
                  <a:cubicBezTo>
                    <a:pt x="1232" y="20392"/>
                    <a:pt x="628" y="20293"/>
                    <a:pt x="0" y="20182"/>
                  </a:cubicBezTo>
                  <a:lnTo>
                    <a:pt x="0" y="20182"/>
                  </a:lnTo>
                  <a:lnTo>
                    <a:pt x="0" y="20219"/>
                  </a:lnTo>
                  <a:cubicBezTo>
                    <a:pt x="616" y="20330"/>
                    <a:pt x="1220" y="20441"/>
                    <a:pt x="1811" y="20540"/>
                  </a:cubicBezTo>
                  <a:lnTo>
                    <a:pt x="1811" y="20540"/>
                  </a:lnTo>
                  <a:cubicBezTo>
                    <a:pt x="8945" y="21686"/>
                    <a:pt x="14589" y="21661"/>
                    <a:pt x="19603" y="20454"/>
                  </a:cubicBezTo>
                  <a:lnTo>
                    <a:pt x="19603" y="20454"/>
                  </a:lnTo>
                  <a:cubicBezTo>
                    <a:pt x="23164" y="19591"/>
                    <a:pt x="26491" y="18051"/>
                    <a:pt x="29461" y="15870"/>
                  </a:cubicBezTo>
                  <a:lnTo>
                    <a:pt x="29461" y="15870"/>
                  </a:lnTo>
                  <a:cubicBezTo>
                    <a:pt x="30779" y="14909"/>
                    <a:pt x="32060" y="13800"/>
                    <a:pt x="33477" y="12395"/>
                  </a:cubicBezTo>
                  <a:lnTo>
                    <a:pt x="33477" y="12395"/>
                  </a:lnTo>
                  <a:cubicBezTo>
                    <a:pt x="33983" y="11903"/>
                    <a:pt x="34488" y="11397"/>
                    <a:pt x="34981" y="10917"/>
                  </a:cubicBezTo>
                  <a:lnTo>
                    <a:pt x="34981" y="10917"/>
                  </a:lnTo>
                  <a:cubicBezTo>
                    <a:pt x="38344" y="7541"/>
                    <a:pt x="41819" y="4054"/>
                    <a:pt x="46846" y="2169"/>
                  </a:cubicBezTo>
                  <a:lnTo>
                    <a:pt x="46846" y="2169"/>
                  </a:lnTo>
                  <a:cubicBezTo>
                    <a:pt x="47832" y="1799"/>
                    <a:pt x="48867" y="1503"/>
                    <a:pt x="49914" y="1281"/>
                  </a:cubicBezTo>
                  <a:lnTo>
                    <a:pt x="49914" y="1281"/>
                  </a:lnTo>
                  <a:cubicBezTo>
                    <a:pt x="56025" y="0"/>
                    <a:pt x="62987" y="1047"/>
                    <a:pt x="70589" y="4386"/>
                  </a:cubicBezTo>
                  <a:lnTo>
                    <a:pt x="70589" y="4386"/>
                  </a:lnTo>
                  <a:cubicBezTo>
                    <a:pt x="77157" y="7270"/>
                    <a:pt x="83009" y="11274"/>
                    <a:pt x="87519" y="15981"/>
                  </a:cubicBezTo>
                  <a:lnTo>
                    <a:pt x="87519" y="15981"/>
                  </a:lnTo>
                  <a:cubicBezTo>
                    <a:pt x="88677" y="17201"/>
                    <a:pt x="89798" y="18482"/>
                    <a:pt x="90895" y="19727"/>
                  </a:cubicBezTo>
                  <a:lnTo>
                    <a:pt x="90895" y="19727"/>
                  </a:lnTo>
                  <a:cubicBezTo>
                    <a:pt x="92719" y="21797"/>
                    <a:pt x="94850" y="24039"/>
                    <a:pt x="97746" y="25789"/>
                  </a:cubicBezTo>
                  <a:lnTo>
                    <a:pt x="97746" y="25789"/>
                  </a:lnTo>
                  <a:lnTo>
                    <a:pt x="97844" y="25789"/>
                  </a:lnTo>
                  <a:cubicBezTo>
                    <a:pt x="94924" y="24039"/>
                    <a:pt x="92780" y="21784"/>
                    <a:pt x="90944" y="19702"/>
                  </a:cubicBezTo>
                  <a:lnTo>
                    <a:pt x="90944" y="19702"/>
                  </a:lnTo>
                  <a:cubicBezTo>
                    <a:pt x="89860" y="18457"/>
                    <a:pt x="88739" y="17176"/>
                    <a:pt x="87581" y="15969"/>
                  </a:cubicBezTo>
                  <a:lnTo>
                    <a:pt x="87581" y="15969"/>
                  </a:lnTo>
                  <a:cubicBezTo>
                    <a:pt x="83059" y="11249"/>
                    <a:pt x="77194" y="7233"/>
                    <a:pt x="70626" y="4349"/>
                  </a:cubicBezTo>
                  <a:lnTo>
                    <a:pt x="70626" y="4349"/>
                  </a:lnTo>
                  <a:cubicBezTo>
                    <a:pt x="65106" y="1934"/>
                    <a:pt x="59931" y="715"/>
                    <a:pt x="55163" y="715"/>
                  </a:cubicBezTo>
                  <a:lnTo>
                    <a:pt x="55163" y="715"/>
                  </a:lnTo>
                  <a:cubicBezTo>
                    <a:pt x="53352" y="715"/>
                    <a:pt x="51590" y="887"/>
                    <a:pt x="49902" y="12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1"/>
            <p:cNvSpPr/>
            <p:nvPr/>
          </p:nvSpPr>
          <p:spPr>
            <a:xfrm>
              <a:off x="4969900" y="4453275"/>
              <a:ext cx="894550" cy="377350"/>
            </a:xfrm>
            <a:custGeom>
              <a:rect b="b" l="l" r="r" t="t"/>
              <a:pathLst>
                <a:path extrusionOk="0" h="15094" w="35782">
                  <a:moveTo>
                    <a:pt x="17497" y="1688"/>
                  </a:moveTo>
                  <a:cubicBezTo>
                    <a:pt x="15032" y="2711"/>
                    <a:pt x="12630" y="4165"/>
                    <a:pt x="10560" y="5914"/>
                  </a:cubicBezTo>
                  <a:lnTo>
                    <a:pt x="10560" y="5914"/>
                  </a:lnTo>
                  <a:cubicBezTo>
                    <a:pt x="9217" y="7036"/>
                    <a:pt x="7984" y="8231"/>
                    <a:pt x="6802" y="9389"/>
                  </a:cubicBezTo>
                  <a:lnTo>
                    <a:pt x="6802" y="9389"/>
                  </a:lnTo>
                  <a:cubicBezTo>
                    <a:pt x="4781" y="11373"/>
                    <a:pt x="2686" y="13418"/>
                    <a:pt x="0" y="15094"/>
                  </a:cubicBezTo>
                  <a:lnTo>
                    <a:pt x="0" y="15094"/>
                  </a:lnTo>
                  <a:lnTo>
                    <a:pt x="86" y="15094"/>
                  </a:lnTo>
                  <a:cubicBezTo>
                    <a:pt x="2760" y="13418"/>
                    <a:pt x="4843" y="11385"/>
                    <a:pt x="6863" y="9414"/>
                  </a:cubicBezTo>
                  <a:lnTo>
                    <a:pt x="6863" y="9414"/>
                  </a:lnTo>
                  <a:cubicBezTo>
                    <a:pt x="8046" y="8255"/>
                    <a:pt x="9266" y="7060"/>
                    <a:pt x="10609" y="5939"/>
                  </a:cubicBezTo>
                  <a:lnTo>
                    <a:pt x="10609" y="5939"/>
                  </a:lnTo>
                  <a:cubicBezTo>
                    <a:pt x="15032" y="2218"/>
                    <a:pt x="20577" y="37"/>
                    <a:pt x="25579" y="37"/>
                  </a:cubicBezTo>
                  <a:lnTo>
                    <a:pt x="25579" y="37"/>
                  </a:lnTo>
                  <a:cubicBezTo>
                    <a:pt x="25777" y="37"/>
                    <a:pt x="25974" y="37"/>
                    <a:pt x="26159" y="49"/>
                  </a:cubicBezTo>
                  <a:lnTo>
                    <a:pt x="26159" y="49"/>
                  </a:lnTo>
                  <a:cubicBezTo>
                    <a:pt x="30286" y="185"/>
                    <a:pt x="33564" y="1700"/>
                    <a:pt x="35782" y="2957"/>
                  </a:cubicBezTo>
                  <a:lnTo>
                    <a:pt x="35782" y="2957"/>
                  </a:lnTo>
                  <a:lnTo>
                    <a:pt x="35782" y="2908"/>
                  </a:lnTo>
                  <a:cubicBezTo>
                    <a:pt x="33551" y="1651"/>
                    <a:pt x="30286" y="148"/>
                    <a:pt x="26171" y="12"/>
                  </a:cubicBezTo>
                  <a:lnTo>
                    <a:pt x="26171" y="12"/>
                  </a:lnTo>
                  <a:cubicBezTo>
                    <a:pt x="25961" y="0"/>
                    <a:pt x="25752" y="0"/>
                    <a:pt x="25542" y="0"/>
                  </a:cubicBezTo>
                  <a:lnTo>
                    <a:pt x="25542" y="0"/>
                  </a:lnTo>
                  <a:cubicBezTo>
                    <a:pt x="22918" y="0"/>
                    <a:pt x="20207" y="567"/>
                    <a:pt x="17497" y="16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1"/>
            <p:cNvSpPr/>
            <p:nvPr/>
          </p:nvSpPr>
          <p:spPr>
            <a:xfrm>
              <a:off x="2014000" y="4167400"/>
              <a:ext cx="2400225" cy="663225"/>
            </a:xfrm>
            <a:custGeom>
              <a:rect b="b" l="l" r="r" t="t"/>
              <a:pathLst>
                <a:path extrusionOk="0" h="26529" w="96009">
                  <a:moveTo>
                    <a:pt x="49594" y="1073"/>
                  </a:moveTo>
                  <a:cubicBezTo>
                    <a:pt x="48509" y="1258"/>
                    <a:pt x="47437" y="1529"/>
                    <a:pt x="46415" y="1886"/>
                  </a:cubicBezTo>
                  <a:lnTo>
                    <a:pt x="46415" y="1886"/>
                  </a:lnTo>
                  <a:cubicBezTo>
                    <a:pt x="41117" y="3697"/>
                    <a:pt x="37396" y="7258"/>
                    <a:pt x="33798" y="10696"/>
                  </a:cubicBezTo>
                  <a:lnTo>
                    <a:pt x="33798" y="10696"/>
                  </a:lnTo>
                  <a:cubicBezTo>
                    <a:pt x="33354" y="11115"/>
                    <a:pt x="32898" y="11558"/>
                    <a:pt x="32442" y="11977"/>
                  </a:cubicBezTo>
                  <a:lnTo>
                    <a:pt x="32442" y="11977"/>
                  </a:lnTo>
                  <a:cubicBezTo>
                    <a:pt x="30964" y="13382"/>
                    <a:pt x="29645" y="14478"/>
                    <a:pt x="28290" y="15427"/>
                  </a:cubicBezTo>
                  <a:lnTo>
                    <a:pt x="28290" y="15427"/>
                  </a:lnTo>
                  <a:cubicBezTo>
                    <a:pt x="25210" y="17620"/>
                    <a:pt x="21834" y="19136"/>
                    <a:pt x="18248" y="19937"/>
                  </a:cubicBezTo>
                  <a:lnTo>
                    <a:pt x="18248" y="19937"/>
                  </a:lnTo>
                  <a:cubicBezTo>
                    <a:pt x="11644" y="21403"/>
                    <a:pt x="4855" y="20430"/>
                    <a:pt x="320" y="19567"/>
                  </a:cubicBezTo>
                  <a:lnTo>
                    <a:pt x="320" y="19567"/>
                  </a:lnTo>
                  <a:cubicBezTo>
                    <a:pt x="210" y="19555"/>
                    <a:pt x="99" y="19530"/>
                    <a:pt x="0" y="19506"/>
                  </a:cubicBezTo>
                  <a:lnTo>
                    <a:pt x="0" y="19506"/>
                  </a:lnTo>
                  <a:lnTo>
                    <a:pt x="0" y="19555"/>
                  </a:lnTo>
                  <a:cubicBezTo>
                    <a:pt x="99" y="19567"/>
                    <a:pt x="197" y="19592"/>
                    <a:pt x="296" y="19604"/>
                  </a:cubicBezTo>
                  <a:lnTo>
                    <a:pt x="296" y="19604"/>
                  </a:lnTo>
                  <a:cubicBezTo>
                    <a:pt x="3647" y="20245"/>
                    <a:pt x="6592" y="20602"/>
                    <a:pt x="9290" y="20713"/>
                  </a:cubicBezTo>
                  <a:lnTo>
                    <a:pt x="9290" y="20713"/>
                  </a:lnTo>
                  <a:cubicBezTo>
                    <a:pt x="12556" y="20836"/>
                    <a:pt x="15488" y="20590"/>
                    <a:pt x="18273" y="19974"/>
                  </a:cubicBezTo>
                  <a:lnTo>
                    <a:pt x="18273" y="19974"/>
                  </a:lnTo>
                  <a:cubicBezTo>
                    <a:pt x="21858" y="19173"/>
                    <a:pt x="25259" y="17657"/>
                    <a:pt x="28339" y="15464"/>
                  </a:cubicBezTo>
                  <a:lnTo>
                    <a:pt x="28339" y="15464"/>
                  </a:lnTo>
                  <a:cubicBezTo>
                    <a:pt x="29695" y="14503"/>
                    <a:pt x="31013" y="13406"/>
                    <a:pt x="32504" y="12002"/>
                  </a:cubicBezTo>
                  <a:lnTo>
                    <a:pt x="32504" y="12002"/>
                  </a:lnTo>
                  <a:cubicBezTo>
                    <a:pt x="32948" y="11571"/>
                    <a:pt x="33403" y="11139"/>
                    <a:pt x="33847" y="10720"/>
                  </a:cubicBezTo>
                  <a:lnTo>
                    <a:pt x="33847" y="10720"/>
                  </a:lnTo>
                  <a:cubicBezTo>
                    <a:pt x="37445" y="7283"/>
                    <a:pt x="41166" y="3734"/>
                    <a:pt x="46452" y="1923"/>
                  </a:cubicBezTo>
                  <a:lnTo>
                    <a:pt x="46452" y="1923"/>
                  </a:lnTo>
                  <a:cubicBezTo>
                    <a:pt x="47462" y="1578"/>
                    <a:pt x="48534" y="1307"/>
                    <a:pt x="49606" y="1110"/>
                  </a:cubicBezTo>
                  <a:lnTo>
                    <a:pt x="49606" y="1110"/>
                  </a:lnTo>
                  <a:cubicBezTo>
                    <a:pt x="55853" y="1"/>
                    <a:pt x="62605" y="1282"/>
                    <a:pt x="70232" y="5028"/>
                  </a:cubicBezTo>
                  <a:lnTo>
                    <a:pt x="70232" y="5028"/>
                  </a:lnTo>
                  <a:cubicBezTo>
                    <a:pt x="76590" y="8145"/>
                    <a:pt x="82245" y="12285"/>
                    <a:pt x="86595" y="16992"/>
                  </a:cubicBezTo>
                  <a:lnTo>
                    <a:pt x="86595" y="16992"/>
                  </a:lnTo>
                  <a:cubicBezTo>
                    <a:pt x="87716" y="18212"/>
                    <a:pt x="88788" y="19469"/>
                    <a:pt x="89885" y="20762"/>
                  </a:cubicBezTo>
                  <a:lnTo>
                    <a:pt x="89885" y="20762"/>
                  </a:lnTo>
                  <a:cubicBezTo>
                    <a:pt x="91597" y="22795"/>
                    <a:pt x="93470" y="24841"/>
                    <a:pt x="95922" y="26529"/>
                  </a:cubicBezTo>
                  <a:lnTo>
                    <a:pt x="95922" y="26529"/>
                  </a:lnTo>
                  <a:lnTo>
                    <a:pt x="96008" y="26529"/>
                  </a:lnTo>
                  <a:cubicBezTo>
                    <a:pt x="93544" y="24841"/>
                    <a:pt x="91659" y="22783"/>
                    <a:pt x="89934" y="20750"/>
                  </a:cubicBezTo>
                  <a:lnTo>
                    <a:pt x="89934" y="20750"/>
                  </a:lnTo>
                  <a:cubicBezTo>
                    <a:pt x="88850" y="19456"/>
                    <a:pt x="87778" y="18187"/>
                    <a:pt x="86656" y="16967"/>
                  </a:cubicBezTo>
                  <a:lnTo>
                    <a:pt x="86656" y="16967"/>
                  </a:lnTo>
                  <a:cubicBezTo>
                    <a:pt x="82307" y="12261"/>
                    <a:pt x="76639" y="8108"/>
                    <a:pt x="70269" y="4991"/>
                  </a:cubicBezTo>
                  <a:lnTo>
                    <a:pt x="70269" y="4991"/>
                  </a:lnTo>
                  <a:cubicBezTo>
                    <a:pt x="66807" y="3291"/>
                    <a:pt x="63603" y="2132"/>
                    <a:pt x="60461" y="1430"/>
                  </a:cubicBezTo>
                  <a:lnTo>
                    <a:pt x="60461" y="1430"/>
                  </a:lnTo>
                  <a:cubicBezTo>
                    <a:pt x="58243" y="937"/>
                    <a:pt x="56087" y="691"/>
                    <a:pt x="53980" y="691"/>
                  </a:cubicBezTo>
                  <a:lnTo>
                    <a:pt x="53980" y="691"/>
                  </a:lnTo>
                  <a:cubicBezTo>
                    <a:pt x="52477" y="691"/>
                    <a:pt x="51011" y="814"/>
                    <a:pt x="49594" y="107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1"/>
            <p:cNvSpPr/>
            <p:nvPr/>
          </p:nvSpPr>
          <p:spPr>
            <a:xfrm>
              <a:off x="4979125" y="4425550"/>
              <a:ext cx="885325" cy="405075"/>
            </a:xfrm>
            <a:custGeom>
              <a:rect b="b" l="l" r="r" t="t"/>
              <a:pathLst>
                <a:path extrusionOk="0" h="16203" w="35413">
                  <a:moveTo>
                    <a:pt x="18298" y="1762"/>
                  </a:moveTo>
                  <a:cubicBezTo>
                    <a:pt x="15624" y="2871"/>
                    <a:pt x="13049" y="4460"/>
                    <a:pt x="10856" y="6358"/>
                  </a:cubicBezTo>
                  <a:lnTo>
                    <a:pt x="10856" y="6358"/>
                  </a:lnTo>
                  <a:cubicBezTo>
                    <a:pt x="9402" y="7602"/>
                    <a:pt x="8084" y="8933"/>
                    <a:pt x="6815" y="10227"/>
                  </a:cubicBezTo>
                  <a:lnTo>
                    <a:pt x="6815" y="10227"/>
                  </a:lnTo>
                  <a:cubicBezTo>
                    <a:pt x="4782" y="12285"/>
                    <a:pt x="2675" y="14416"/>
                    <a:pt x="1" y="16203"/>
                  </a:cubicBezTo>
                  <a:lnTo>
                    <a:pt x="1" y="16203"/>
                  </a:lnTo>
                  <a:lnTo>
                    <a:pt x="87" y="16203"/>
                  </a:lnTo>
                  <a:cubicBezTo>
                    <a:pt x="2749" y="14416"/>
                    <a:pt x="4843" y="12297"/>
                    <a:pt x="6876" y="10251"/>
                  </a:cubicBezTo>
                  <a:lnTo>
                    <a:pt x="6876" y="10251"/>
                  </a:lnTo>
                  <a:cubicBezTo>
                    <a:pt x="8145" y="8958"/>
                    <a:pt x="9451" y="7627"/>
                    <a:pt x="10905" y="6383"/>
                  </a:cubicBezTo>
                  <a:lnTo>
                    <a:pt x="10905" y="6383"/>
                  </a:lnTo>
                  <a:cubicBezTo>
                    <a:pt x="15538" y="2378"/>
                    <a:pt x="21415" y="49"/>
                    <a:pt x="26788" y="49"/>
                  </a:cubicBezTo>
                  <a:lnTo>
                    <a:pt x="26788" y="49"/>
                  </a:lnTo>
                  <a:cubicBezTo>
                    <a:pt x="27083" y="49"/>
                    <a:pt x="27379" y="49"/>
                    <a:pt x="27675" y="74"/>
                  </a:cubicBezTo>
                  <a:lnTo>
                    <a:pt x="27675" y="74"/>
                  </a:lnTo>
                  <a:cubicBezTo>
                    <a:pt x="30299" y="197"/>
                    <a:pt x="32813" y="838"/>
                    <a:pt x="35413" y="2058"/>
                  </a:cubicBezTo>
                  <a:lnTo>
                    <a:pt x="35413" y="2058"/>
                  </a:lnTo>
                  <a:lnTo>
                    <a:pt x="35413" y="2008"/>
                  </a:lnTo>
                  <a:cubicBezTo>
                    <a:pt x="32813" y="801"/>
                    <a:pt x="30299" y="160"/>
                    <a:pt x="27687" y="25"/>
                  </a:cubicBezTo>
                  <a:lnTo>
                    <a:pt x="27687" y="25"/>
                  </a:lnTo>
                  <a:cubicBezTo>
                    <a:pt x="27367" y="12"/>
                    <a:pt x="27059" y="0"/>
                    <a:pt x="26738" y="0"/>
                  </a:cubicBezTo>
                  <a:lnTo>
                    <a:pt x="26738" y="0"/>
                  </a:lnTo>
                  <a:cubicBezTo>
                    <a:pt x="23978" y="0"/>
                    <a:pt x="21144" y="592"/>
                    <a:pt x="18298" y="176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1"/>
            <p:cNvSpPr/>
            <p:nvPr/>
          </p:nvSpPr>
          <p:spPr>
            <a:xfrm>
              <a:off x="2014000" y="4149225"/>
              <a:ext cx="2356800" cy="681400"/>
            </a:xfrm>
            <a:custGeom>
              <a:rect b="b" l="l" r="r" t="t"/>
              <a:pathLst>
                <a:path extrusionOk="0" h="27256" w="94272">
                  <a:moveTo>
                    <a:pt x="49286" y="888"/>
                  </a:moveTo>
                  <a:cubicBezTo>
                    <a:pt x="48177" y="1048"/>
                    <a:pt x="47080" y="1295"/>
                    <a:pt x="46021" y="1615"/>
                  </a:cubicBezTo>
                  <a:lnTo>
                    <a:pt x="46021" y="1615"/>
                  </a:lnTo>
                  <a:cubicBezTo>
                    <a:pt x="40451" y="3352"/>
                    <a:pt x="36496" y="6975"/>
                    <a:pt x="32652" y="10486"/>
                  </a:cubicBezTo>
                  <a:lnTo>
                    <a:pt x="32652" y="10486"/>
                  </a:lnTo>
                  <a:cubicBezTo>
                    <a:pt x="32258" y="10844"/>
                    <a:pt x="31863" y="11213"/>
                    <a:pt x="31469" y="11571"/>
                  </a:cubicBezTo>
                  <a:lnTo>
                    <a:pt x="31469" y="11571"/>
                  </a:lnTo>
                  <a:cubicBezTo>
                    <a:pt x="29916" y="12963"/>
                    <a:pt x="28549" y="14060"/>
                    <a:pt x="27181" y="15008"/>
                  </a:cubicBezTo>
                  <a:lnTo>
                    <a:pt x="27181" y="15008"/>
                  </a:lnTo>
                  <a:cubicBezTo>
                    <a:pt x="23978" y="17214"/>
                    <a:pt x="20528" y="18705"/>
                    <a:pt x="16917" y="19444"/>
                  </a:cubicBezTo>
                  <a:lnTo>
                    <a:pt x="16917" y="19444"/>
                  </a:lnTo>
                  <a:cubicBezTo>
                    <a:pt x="10868" y="20688"/>
                    <a:pt x="4818" y="19875"/>
                    <a:pt x="0" y="18889"/>
                  </a:cubicBezTo>
                  <a:lnTo>
                    <a:pt x="0" y="18889"/>
                  </a:lnTo>
                  <a:lnTo>
                    <a:pt x="0" y="18926"/>
                  </a:lnTo>
                  <a:cubicBezTo>
                    <a:pt x="4818" y="19912"/>
                    <a:pt x="10868" y="20725"/>
                    <a:pt x="16930" y="19493"/>
                  </a:cubicBezTo>
                  <a:lnTo>
                    <a:pt x="16930" y="19493"/>
                  </a:lnTo>
                  <a:cubicBezTo>
                    <a:pt x="20565" y="18742"/>
                    <a:pt x="24027" y="17251"/>
                    <a:pt x="27230" y="15045"/>
                  </a:cubicBezTo>
                  <a:lnTo>
                    <a:pt x="27230" y="15045"/>
                  </a:lnTo>
                  <a:cubicBezTo>
                    <a:pt x="28598" y="14084"/>
                    <a:pt x="29966" y="13000"/>
                    <a:pt x="31518" y="11595"/>
                  </a:cubicBezTo>
                  <a:lnTo>
                    <a:pt x="31518" y="11595"/>
                  </a:lnTo>
                  <a:cubicBezTo>
                    <a:pt x="31913" y="11226"/>
                    <a:pt x="32307" y="10868"/>
                    <a:pt x="32713" y="10499"/>
                  </a:cubicBezTo>
                  <a:lnTo>
                    <a:pt x="32713" y="10499"/>
                  </a:lnTo>
                  <a:cubicBezTo>
                    <a:pt x="36533" y="6999"/>
                    <a:pt x="40501" y="3377"/>
                    <a:pt x="46045" y="1652"/>
                  </a:cubicBezTo>
                  <a:lnTo>
                    <a:pt x="46045" y="1652"/>
                  </a:lnTo>
                  <a:cubicBezTo>
                    <a:pt x="47105" y="1331"/>
                    <a:pt x="48189" y="1085"/>
                    <a:pt x="49298" y="925"/>
                  </a:cubicBezTo>
                  <a:lnTo>
                    <a:pt x="49298" y="925"/>
                  </a:lnTo>
                  <a:cubicBezTo>
                    <a:pt x="55607" y="1"/>
                    <a:pt x="62334" y="1541"/>
                    <a:pt x="69862" y="5644"/>
                  </a:cubicBezTo>
                  <a:lnTo>
                    <a:pt x="69862" y="5644"/>
                  </a:lnTo>
                  <a:cubicBezTo>
                    <a:pt x="76011" y="8995"/>
                    <a:pt x="81482" y="13271"/>
                    <a:pt x="85683" y="17978"/>
                  </a:cubicBezTo>
                  <a:lnTo>
                    <a:pt x="85683" y="17978"/>
                  </a:lnTo>
                  <a:cubicBezTo>
                    <a:pt x="86730" y="19161"/>
                    <a:pt x="87716" y="20356"/>
                    <a:pt x="88874" y="21797"/>
                  </a:cubicBezTo>
                  <a:lnTo>
                    <a:pt x="88874" y="21797"/>
                  </a:lnTo>
                  <a:cubicBezTo>
                    <a:pt x="90476" y="23756"/>
                    <a:pt x="92115" y="25654"/>
                    <a:pt x="94185" y="27256"/>
                  </a:cubicBezTo>
                  <a:lnTo>
                    <a:pt x="94185" y="27256"/>
                  </a:lnTo>
                  <a:lnTo>
                    <a:pt x="94271" y="27256"/>
                  </a:lnTo>
                  <a:cubicBezTo>
                    <a:pt x="92189" y="25654"/>
                    <a:pt x="90538" y="23744"/>
                    <a:pt x="88924" y="21773"/>
                  </a:cubicBezTo>
                  <a:lnTo>
                    <a:pt x="88924" y="21773"/>
                  </a:lnTo>
                  <a:cubicBezTo>
                    <a:pt x="87765" y="20343"/>
                    <a:pt x="86780" y="19148"/>
                    <a:pt x="85732" y="17965"/>
                  </a:cubicBezTo>
                  <a:lnTo>
                    <a:pt x="85732" y="17965"/>
                  </a:lnTo>
                  <a:cubicBezTo>
                    <a:pt x="81543" y="13246"/>
                    <a:pt x="76060" y="8971"/>
                    <a:pt x="69899" y="5619"/>
                  </a:cubicBezTo>
                  <a:lnTo>
                    <a:pt x="69899" y="5619"/>
                  </a:lnTo>
                  <a:cubicBezTo>
                    <a:pt x="63776" y="2268"/>
                    <a:pt x="58182" y="617"/>
                    <a:pt x="52896" y="617"/>
                  </a:cubicBezTo>
                  <a:lnTo>
                    <a:pt x="52896" y="617"/>
                  </a:lnTo>
                  <a:cubicBezTo>
                    <a:pt x="51676" y="617"/>
                    <a:pt x="50469" y="715"/>
                    <a:pt x="49286" y="88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1"/>
            <p:cNvSpPr/>
            <p:nvPr/>
          </p:nvSpPr>
          <p:spPr>
            <a:xfrm>
              <a:off x="4988075" y="4390725"/>
              <a:ext cx="876375" cy="439900"/>
            </a:xfrm>
            <a:custGeom>
              <a:rect b="b" l="l" r="r" t="t"/>
              <a:pathLst>
                <a:path extrusionOk="0" h="17596" w="35055">
                  <a:moveTo>
                    <a:pt x="19111" y="2132"/>
                  </a:moveTo>
                  <a:cubicBezTo>
                    <a:pt x="16240" y="3315"/>
                    <a:pt x="13492" y="5028"/>
                    <a:pt x="11163" y="7073"/>
                  </a:cubicBezTo>
                  <a:lnTo>
                    <a:pt x="11163" y="7073"/>
                  </a:lnTo>
                  <a:cubicBezTo>
                    <a:pt x="9599" y="8453"/>
                    <a:pt x="8206" y="9919"/>
                    <a:pt x="6851" y="11336"/>
                  </a:cubicBezTo>
                  <a:lnTo>
                    <a:pt x="6851" y="11336"/>
                  </a:lnTo>
                  <a:cubicBezTo>
                    <a:pt x="4793" y="13493"/>
                    <a:pt x="2674" y="15698"/>
                    <a:pt x="0" y="17596"/>
                  </a:cubicBezTo>
                  <a:lnTo>
                    <a:pt x="0" y="17596"/>
                  </a:lnTo>
                  <a:lnTo>
                    <a:pt x="86" y="17596"/>
                  </a:lnTo>
                  <a:cubicBezTo>
                    <a:pt x="2748" y="15711"/>
                    <a:pt x="4855" y="13505"/>
                    <a:pt x="6900" y="11361"/>
                  </a:cubicBezTo>
                  <a:lnTo>
                    <a:pt x="6900" y="11361"/>
                  </a:lnTo>
                  <a:cubicBezTo>
                    <a:pt x="8256" y="9944"/>
                    <a:pt x="9660" y="8478"/>
                    <a:pt x="11213" y="7098"/>
                  </a:cubicBezTo>
                  <a:lnTo>
                    <a:pt x="11213" y="7098"/>
                  </a:lnTo>
                  <a:cubicBezTo>
                    <a:pt x="16412" y="2514"/>
                    <a:pt x="23140" y="1"/>
                    <a:pt x="29202" y="370"/>
                  </a:cubicBezTo>
                  <a:lnTo>
                    <a:pt x="29202" y="370"/>
                  </a:lnTo>
                  <a:cubicBezTo>
                    <a:pt x="31198" y="494"/>
                    <a:pt x="33120" y="900"/>
                    <a:pt x="35055" y="1603"/>
                  </a:cubicBezTo>
                  <a:lnTo>
                    <a:pt x="35055" y="1603"/>
                  </a:lnTo>
                  <a:lnTo>
                    <a:pt x="35055" y="1566"/>
                  </a:lnTo>
                  <a:cubicBezTo>
                    <a:pt x="33132" y="863"/>
                    <a:pt x="31173" y="457"/>
                    <a:pt x="29214" y="333"/>
                  </a:cubicBezTo>
                  <a:lnTo>
                    <a:pt x="29214" y="333"/>
                  </a:lnTo>
                  <a:cubicBezTo>
                    <a:pt x="28795" y="309"/>
                    <a:pt x="28376" y="296"/>
                    <a:pt x="27957" y="296"/>
                  </a:cubicBezTo>
                  <a:lnTo>
                    <a:pt x="27957" y="296"/>
                  </a:lnTo>
                  <a:cubicBezTo>
                    <a:pt x="25050" y="296"/>
                    <a:pt x="22080" y="913"/>
                    <a:pt x="19111" y="213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1"/>
            <p:cNvSpPr/>
            <p:nvPr/>
          </p:nvSpPr>
          <p:spPr>
            <a:xfrm>
              <a:off x="2014000" y="4130450"/>
              <a:ext cx="2315525" cy="700175"/>
            </a:xfrm>
            <a:custGeom>
              <a:rect b="b" l="l" r="r" t="t"/>
              <a:pathLst>
                <a:path extrusionOk="0" h="28007" w="92621">
                  <a:moveTo>
                    <a:pt x="48978" y="727"/>
                  </a:moveTo>
                  <a:cubicBezTo>
                    <a:pt x="47844" y="850"/>
                    <a:pt x="46711" y="1072"/>
                    <a:pt x="45626" y="1380"/>
                  </a:cubicBezTo>
                  <a:lnTo>
                    <a:pt x="45626" y="1380"/>
                  </a:lnTo>
                  <a:cubicBezTo>
                    <a:pt x="39798" y="3019"/>
                    <a:pt x="35584" y="6715"/>
                    <a:pt x="31506" y="10276"/>
                  </a:cubicBezTo>
                  <a:lnTo>
                    <a:pt x="31506" y="10276"/>
                  </a:lnTo>
                  <a:cubicBezTo>
                    <a:pt x="31161" y="10584"/>
                    <a:pt x="30828" y="10880"/>
                    <a:pt x="30483" y="11176"/>
                  </a:cubicBezTo>
                  <a:lnTo>
                    <a:pt x="30483" y="11176"/>
                  </a:lnTo>
                  <a:cubicBezTo>
                    <a:pt x="28869" y="12580"/>
                    <a:pt x="27464" y="13677"/>
                    <a:pt x="26060" y="14613"/>
                  </a:cubicBezTo>
                  <a:lnTo>
                    <a:pt x="26060" y="14613"/>
                  </a:lnTo>
                  <a:cubicBezTo>
                    <a:pt x="22758" y="16831"/>
                    <a:pt x="19221" y="18297"/>
                    <a:pt x="15574" y="18987"/>
                  </a:cubicBezTo>
                  <a:lnTo>
                    <a:pt x="15574" y="18987"/>
                  </a:lnTo>
                  <a:cubicBezTo>
                    <a:pt x="10091" y="20010"/>
                    <a:pt x="4596" y="19320"/>
                    <a:pt x="0" y="18347"/>
                  </a:cubicBezTo>
                  <a:lnTo>
                    <a:pt x="0" y="18347"/>
                  </a:lnTo>
                  <a:lnTo>
                    <a:pt x="0" y="18384"/>
                  </a:lnTo>
                  <a:cubicBezTo>
                    <a:pt x="4596" y="19357"/>
                    <a:pt x="10104" y="20047"/>
                    <a:pt x="15599" y="19024"/>
                  </a:cubicBezTo>
                  <a:lnTo>
                    <a:pt x="15599" y="19024"/>
                  </a:lnTo>
                  <a:cubicBezTo>
                    <a:pt x="19258" y="18334"/>
                    <a:pt x="22795" y="16868"/>
                    <a:pt x="26109" y="14638"/>
                  </a:cubicBezTo>
                  <a:lnTo>
                    <a:pt x="26109" y="14638"/>
                  </a:lnTo>
                  <a:cubicBezTo>
                    <a:pt x="27514" y="13702"/>
                    <a:pt x="28918" y="12605"/>
                    <a:pt x="30533" y="11200"/>
                  </a:cubicBezTo>
                  <a:lnTo>
                    <a:pt x="30533" y="11200"/>
                  </a:lnTo>
                  <a:cubicBezTo>
                    <a:pt x="30878" y="10905"/>
                    <a:pt x="31223" y="10609"/>
                    <a:pt x="31555" y="10301"/>
                  </a:cubicBezTo>
                  <a:lnTo>
                    <a:pt x="31555" y="10301"/>
                  </a:lnTo>
                  <a:cubicBezTo>
                    <a:pt x="35634" y="6740"/>
                    <a:pt x="39835" y="3056"/>
                    <a:pt x="45651" y="1417"/>
                  </a:cubicBezTo>
                  <a:lnTo>
                    <a:pt x="45651" y="1417"/>
                  </a:lnTo>
                  <a:cubicBezTo>
                    <a:pt x="46735" y="1121"/>
                    <a:pt x="47856" y="900"/>
                    <a:pt x="48990" y="764"/>
                  </a:cubicBezTo>
                  <a:lnTo>
                    <a:pt x="48990" y="764"/>
                  </a:lnTo>
                  <a:cubicBezTo>
                    <a:pt x="55385" y="0"/>
                    <a:pt x="62088" y="1811"/>
                    <a:pt x="69493" y="6284"/>
                  </a:cubicBezTo>
                  <a:lnTo>
                    <a:pt x="69493" y="6284"/>
                  </a:lnTo>
                  <a:cubicBezTo>
                    <a:pt x="75432" y="9882"/>
                    <a:pt x="80718" y="14268"/>
                    <a:pt x="84759" y="19000"/>
                  </a:cubicBezTo>
                  <a:lnTo>
                    <a:pt x="84759" y="19000"/>
                  </a:lnTo>
                  <a:cubicBezTo>
                    <a:pt x="85905" y="20343"/>
                    <a:pt x="86977" y="21698"/>
                    <a:pt x="87864" y="22844"/>
                  </a:cubicBezTo>
                  <a:lnTo>
                    <a:pt x="87864" y="22844"/>
                  </a:lnTo>
                  <a:cubicBezTo>
                    <a:pt x="89343" y="24742"/>
                    <a:pt x="90784" y="26504"/>
                    <a:pt x="92534" y="28007"/>
                  </a:cubicBezTo>
                  <a:lnTo>
                    <a:pt x="92534" y="28007"/>
                  </a:lnTo>
                  <a:lnTo>
                    <a:pt x="92620" y="28007"/>
                  </a:lnTo>
                  <a:cubicBezTo>
                    <a:pt x="90858" y="26491"/>
                    <a:pt x="89404" y="24729"/>
                    <a:pt x="87913" y="22832"/>
                  </a:cubicBezTo>
                  <a:lnTo>
                    <a:pt x="87913" y="22832"/>
                  </a:lnTo>
                  <a:cubicBezTo>
                    <a:pt x="87026" y="21674"/>
                    <a:pt x="85966" y="20330"/>
                    <a:pt x="84821" y="18975"/>
                  </a:cubicBezTo>
                  <a:lnTo>
                    <a:pt x="84821" y="18975"/>
                  </a:lnTo>
                  <a:cubicBezTo>
                    <a:pt x="80767" y="14244"/>
                    <a:pt x="75481" y="9845"/>
                    <a:pt x="69542" y="6259"/>
                  </a:cubicBezTo>
                  <a:lnTo>
                    <a:pt x="69542" y="6259"/>
                  </a:lnTo>
                  <a:cubicBezTo>
                    <a:pt x="66191" y="4239"/>
                    <a:pt x="63086" y="2797"/>
                    <a:pt x="60055" y="1861"/>
                  </a:cubicBezTo>
                  <a:lnTo>
                    <a:pt x="60055" y="1861"/>
                  </a:lnTo>
                  <a:cubicBezTo>
                    <a:pt x="57270" y="986"/>
                    <a:pt x="54510" y="555"/>
                    <a:pt x="51824" y="555"/>
                  </a:cubicBezTo>
                  <a:lnTo>
                    <a:pt x="51824" y="555"/>
                  </a:lnTo>
                  <a:cubicBezTo>
                    <a:pt x="50875" y="555"/>
                    <a:pt x="49914" y="616"/>
                    <a:pt x="48978" y="72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1"/>
            <p:cNvSpPr/>
            <p:nvPr/>
          </p:nvSpPr>
          <p:spPr>
            <a:xfrm>
              <a:off x="4996075" y="4361150"/>
              <a:ext cx="868375" cy="469475"/>
            </a:xfrm>
            <a:custGeom>
              <a:rect b="b" l="l" r="r" t="t"/>
              <a:pathLst>
                <a:path extrusionOk="0" h="18779" w="34735">
                  <a:moveTo>
                    <a:pt x="19961" y="2280"/>
                  </a:moveTo>
                  <a:cubicBezTo>
                    <a:pt x="16881" y="3549"/>
                    <a:pt x="13961" y="5385"/>
                    <a:pt x="11509" y="7591"/>
                  </a:cubicBezTo>
                  <a:lnTo>
                    <a:pt x="11509" y="7591"/>
                  </a:lnTo>
                  <a:cubicBezTo>
                    <a:pt x="9845" y="9082"/>
                    <a:pt x="8354" y="10684"/>
                    <a:pt x="6913" y="12236"/>
                  </a:cubicBezTo>
                  <a:lnTo>
                    <a:pt x="6913" y="12236"/>
                  </a:lnTo>
                  <a:cubicBezTo>
                    <a:pt x="4843" y="14479"/>
                    <a:pt x="2699" y="16783"/>
                    <a:pt x="1" y="18779"/>
                  </a:cubicBezTo>
                  <a:lnTo>
                    <a:pt x="1" y="18779"/>
                  </a:lnTo>
                  <a:lnTo>
                    <a:pt x="87" y="18779"/>
                  </a:lnTo>
                  <a:cubicBezTo>
                    <a:pt x="2773" y="16783"/>
                    <a:pt x="4904" y="14491"/>
                    <a:pt x="6974" y="12261"/>
                  </a:cubicBezTo>
                  <a:lnTo>
                    <a:pt x="6974" y="12261"/>
                  </a:lnTo>
                  <a:cubicBezTo>
                    <a:pt x="8416" y="10708"/>
                    <a:pt x="9895" y="9106"/>
                    <a:pt x="11558" y="7616"/>
                  </a:cubicBezTo>
                  <a:lnTo>
                    <a:pt x="11558" y="7616"/>
                  </a:lnTo>
                  <a:cubicBezTo>
                    <a:pt x="17053" y="2675"/>
                    <a:pt x="24237" y="1"/>
                    <a:pt x="30767" y="469"/>
                  </a:cubicBezTo>
                  <a:lnTo>
                    <a:pt x="30767" y="469"/>
                  </a:lnTo>
                  <a:cubicBezTo>
                    <a:pt x="32098" y="568"/>
                    <a:pt x="33416" y="789"/>
                    <a:pt x="34735" y="1134"/>
                  </a:cubicBezTo>
                  <a:lnTo>
                    <a:pt x="34735" y="1134"/>
                  </a:lnTo>
                  <a:lnTo>
                    <a:pt x="34735" y="1098"/>
                  </a:lnTo>
                  <a:cubicBezTo>
                    <a:pt x="33416" y="753"/>
                    <a:pt x="32098" y="518"/>
                    <a:pt x="30779" y="432"/>
                  </a:cubicBezTo>
                  <a:lnTo>
                    <a:pt x="30779" y="432"/>
                  </a:lnTo>
                  <a:cubicBezTo>
                    <a:pt x="30262" y="395"/>
                    <a:pt x="29744" y="371"/>
                    <a:pt x="29215" y="371"/>
                  </a:cubicBezTo>
                  <a:lnTo>
                    <a:pt x="29215" y="371"/>
                  </a:lnTo>
                  <a:cubicBezTo>
                    <a:pt x="26171" y="371"/>
                    <a:pt x="23066" y="1011"/>
                    <a:pt x="19961" y="228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1"/>
            <p:cNvSpPr/>
            <p:nvPr/>
          </p:nvSpPr>
          <p:spPr>
            <a:xfrm>
              <a:off x="2014000" y="4111650"/>
              <a:ext cx="2275775" cy="718975"/>
            </a:xfrm>
            <a:custGeom>
              <a:rect b="b" l="l" r="r" t="t"/>
              <a:pathLst>
                <a:path extrusionOk="0" h="28759" w="91031">
                  <a:moveTo>
                    <a:pt x="48670" y="567"/>
                  </a:moveTo>
                  <a:cubicBezTo>
                    <a:pt x="47511" y="666"/>
                    <a:pt x="46353" y="863"/>
                    <a:pt x="45220" y="1146"/>
                  </a:cubicBezTo>
                  <a:lnTo>
                    <a:pt x="45220" y="1146"/>
                  </a:lnTo>
                  <a:cubicBezTo>
                    <a:pt x="39133" y="2687"/>
                    <a:pt x="34673" y="6445"/>
                    <a:pt x="30360" y="10079"/>
                  </a:cubicBezTo>
                  <a:lnTo>
                    <a:pt x="30360" y="10079"/>
                  </a:lnTo>
                  <a:cubicBezTo>
                    <a:pt x="30064" y="10314"/>
                    <a:pt x="29781" y="10560"/>
                    <a:pt x="29498" y="10794"/>
                  </a:cubicBezTo>
                  <a:lnTo>
                    <a:pt x="29498" y="10794"/>
                  </a:lnTo>
                  <a:cubicBezTo>
                    <a:pt x="27822" y="12199"/>
                    <a:pt x="26380" y="13283"/>
                    <a:pt x="24951" y="14219"/>
                  </a:cubicBezTo>
                  <a:lnTo>
                    <a:pt x="24951" y="14219"/>
                  </a:lnTo>
                  <a:cubicBezTo>
                    <a:pt x="21476" y="16474"/>
                    <a:pt x="17977" y="17879"/>
                    <a:pt x="14244" y="18520"/>
                  </a:cubicBezTo>
                  <a:lnTo>
                    <a:pt x="14244" y="18520"/>
                  </a:lnTo>
                  <a:cubicBezTo>
                    <a:pt x="9278" y="19370"/>
                    <a:pt x="4313" y="18778"/>
                    <a:pt x="0" y="17854"/>
                  </a:cubicBezTo>
                  <a:lnTo>
                    <a:pt x="0" y="17854"/>
                  </a:lnTo>
                  <a:lnTo>
                    <a:pt x="0" y="17891"/>
                  </a:lnTo>
                  <a:cubicBezTo>
                    <a:pt x="1737" y="18273"/>
                    <a:pt x="3352" y="18544"/>
                    <a:pt x="4892" y="18717"/>
                  </a:cubicBezTo>
                  <a:lnTo>
                    <a:pt x="4892" y="18717"/>
                  </a:lnTo>
                  <a:cubicBezTo>
                    <a:pt x="8280" y="19111"/>
                    <a:pt x="11336" y="19062"/>
                    <a:pt x="14256" y="18557"/>
                  </a:cubicBezTo>
                  <a:lnTo>
                    <a:pt x="14256" y="18557"/>
                  </a:lnTo>
                  <a:cubicBezTo>
                    <a:pt x="18002" y="17916"/>
                    <a:pt x="21513" y="16511"/>
                    <a:pt x="24988" y="14244"/>
                  </a:cubicBezTo>
                  <a:lnTo>
                    <a:pt x="24988" y="14244"/>
                  </a:lnTo>
                  <a:cubicBezTo>
                    <a:pt x="26429" y="13320"/>
                    <a:pt x="27871" y="12223"/>
                    <a:pt x="29547" y="10819"/>
                  </a:cubicBezTo>
                  <a:lnTo>
                    <a:pt x="29547" y="10819"/>
                  </a:lnTo>
                  <a:cubicBezTo>
                    <a:pt x="29830" y="10585"/>
                    <a:pt x="30126" y="10338"/>
                    <a:pt x="30409" y="10104"/>
                  </a:cubicBezTo>
                  <a:lnTo>
                    <a:pt x="30409" y="10104"/>
                  </a:lnTo>
                  <a:cubicBezTo>
                    <a:pt x="34709" y="6469"/>
                    <a:pt x="39170" y="2724"/>
                    <a:pt x="45244" y="1183"/>
                  </a:cubicBezTo>
                  <a:lnTo>
                    <a:pt x="45244" y="1183"/>
                  </a:lnTo>
                  <a:cubicBezTo>
                    <a:pt x="46366" y="900"/>
                    <a:pt x="47524" y="703"/>
                    <a:pt x="48682" y="604"/>
                  </a:cubicBezTo>
                  <a:lnTo>
                    <a:pt x="48682" y="604"/>
                  </a:lnTo>
                  <a:cubicBezTo>
                    <a:pt x="55262" y="1"/>
                    <a:pt x="61755" y="2009"/>
                    <a:pt x="69135" y="6938"/>
                  </a:cubicBezTo>
                  <a:lnTo>
                    <a:pt x="69135" y="6938"/>
                  </a:lnTo>
                  <a:cubicBezTo>
                    <a:pt x="74840" y="10745"/>
                    <a:pt x="79929" y="15267"/>
                    <a:pt x="83835" y="20023"/>
                  </a:cubicBezTo>
                  <a:lnTo>
                    <a:pt x="83835" y="20023"/>
                  </a:lnTo>
                  <a:cubicBezTo>
                    <a:pt x="84747" y="21132"/>
                    <a:pt x="85708" y="22364"/>
                    <a:pt x="86854" y="23904"/>
                  </a:cubicBezTo>
                  <a:lnTo>
                    <a:pt x="86854" y="23904"/>
                  </a:lnTo>
                  <a:cubicBezTo>
                    <a:pt x="88172" y="25666"/>
                    <a:pt x="89380" y="27243"/>
                    <a:pt x="90907" y="28709"/>
                  </a:cubicBezTo>
                  <a:lnTo>
                    <a:pt x="90907" y="28709"/>
                  </a:lnTo>
                  <a:cubicBezTo>
                    <a:pt x="90920" y="28722"/>
                    <a:pt x="90944" y="28734"/>
                    <a:pt x="90969" y="28759"/>
                  </a:cubicBezTo>
                  <a:lnTo>
                    <a:pt x="90969" y="28759"/>
                  </a:lnTo>
                  <a:lnTo>
                    <a:pt x="91031" y="28759"/>
                  </a:lnTo>
                  <a:cubicBezTo>
                    <a:pt x="89392" y="27206"/>
                    <a:pt x="88110" y="25481"/>
                    <a:pt x="86915" y="23879"/>
                  </a:cubicBezTo>
                  <a:lnTo>
                    <a:pt x="86915" y="23879"/>
                  </a:lnTo>
                  <a:cubicBezTo>
                    <a:pt x="85769" y="22339"/>
                    <a:pt x="84808" y="21107"/>
                    <a:pt x="83896" y="19998"/>
                  </a:cubicBezTo>
                  <a:lnTo>
                    <a:pt x="83896" y="19998"/>
                  </a:lnTo>
                  <a:cubicBezTo>
                    <a:pt x="79991" y="15254"/>
                    <a:pt x="74902" y="10720"/>
                    <a:pt x="69185" y="6913"/>
                  </a:cubicBezTo>
                  <a:lnTo>
                    <a:pt x="69185" y="6913"/>
                  </a:lnTo>
                  <a:cubicBezTo>
                    <a:pt x="65895" y="4720"/>
                    <a:pt x="62852" y="3143"/>
                    <a:pt x="59857" y="2083"/>
                  </a:cubicBezTo>
                  <a:lnTo>
                    <a:pt x="59857" y="2083"/>
                  </a:lnTo>
                  <a:cubicBezTo>
                    <a:pt x="56826" y="999"/>
                    <a:pt x="53808" y="469"/>
                    <a:pt x="50851" y="469"/>
                  </a:cubicBezTo>
                  <a:lnTo>
                    <a:pt x="50851" y="469"/>
                  </a:lnTo>
                  <a:cubicBezTo>
                    <a:pt x="50124" y="469"/>
                    <a:pt x="49397" y="493"/>
                    <a:pt x="48670" y="5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1"/>
            <p:cNvSpPr/>
            <p:nvPr/>
          </p:nvSpPr>
          <p:spPr>
            <a:xfrm>
              <a:off x="5004075" y="4324500"/>
              <a:ext cx="860375" cy="506125"/>
            </a:xfrm>
            <a:custGeom>
              <a:rect b="b" l="l" r="r" t="t"/>
              <a:pathLst>
                <a:path extrusionOk="0" h="20245" w="34415">
                  <a:moveTo>
                    <a:pt x="20812" y="2724"/>
                  </a:moveTo>
                  <a:cubicBezTo>
                    <a:pt x="16672" y="4424"/>
                    <a:pt x="13653" y="6740"/>
                    <a:pt x="11854" y="8392"/>
                  </a:cubicBezTo>
                  <a:lnTo>
                    <a:pt x="11854" y="8392"/>
                  </a:lnTo>
                  <a:cubicBezTo>
                    <a:pt x="10080" y="10006"/>
                    <a:pt x="8515" y="11743"/>
                    <a:pt x="6999" y="13419"/>
                  </a:cubicBezTo>
                  <a:lnTo>
                    <a:pt x="6999" y="13419"/>
                  </a:lnTo>
                  <a:cubicBezTo>
                    <a:pt x="4892" y="15747"/>
                    <a:pt x="2724" y="18150"/>
                    <a:pt x="1" y="20245"/>
                  </a:cubicBezTo>
                  <a:lnTo>
                    <a:pt x="1" y="20245"/>
                  </a:lnTo>
                  <a:lnTo>
                    <a:pt x="87" y="20245"/>
                  </a:lnTo>
                  <a:cubicBezTo>
                    <a:pt x="2798" y="18150"/>
                    <a:pt x="4954" y="15760"/>
                    <a:pt x="7049" y="13443"/>
                  </a:cubicBezTo>
                  <a:lnTo>
                    <a:pt x="7049" y="13443"/>
                  </a:lnTo>
                  <a:cubicBezTo>
                    <a:pt x="8564" y="11768"/>
                    <a:pt x="10141" y="10030"/>
                    <a:pt x="11903" y="8416"/>
                  </a:cubicBezTo>
                  <a:lnTo>
                    <a:pt x="11903" y="8416"/>
                  </a:lnTo>
                  <a:cubicBezTo>
                    <a:pt x="14072" y="6420"/>
                    <a:pt x="21970" y="1"/>
                    <a:pt x="32332" y="851"/>
                  </a:cubicBezTo>
                  <a:lnTo>
                    <a:pt x="32332" y="851"/>
                  </a:lnTo>
                  <a:cubicBezTo>
                    <a:pt x="33022" y="900"/>
                    <a:pt x="33725" y="999"/>
                    <a:pt x="34415" y="1122"/>
                  </a:cubicBezTo>
                  <a:lnTo>
                    <a:pt x="34415" y="1122"/>
                  </a:lnTo>
                  <a:lnTo>
                    <a:pt x="34415" y="1073"/>
                  </a:lnTo>
                  <a:cubicBezTo>
                    <a:pt x="33725" y="949"/>
                    <a:pt x="33035" y="863"/>
                    <a:pt x="32332" y="802"/>
                  </a:cubicBezTo>
                  <a:lnTo>
                    <a:pt x="32332" y="802"/>
                  </a:lnTo>
                  <a:cubicBezTo>
                    <a:pt x="31729" y="752"/>
                    <a:pt x="31112" y="728"/>
                    <a:pt x="30496" y="728"/>
                  </a:cubicBezTo>
                  <a:lnTo>
                    <a:pt x="30496" y="728"/>
                  </a:lnTo>
                  <a:cubicBezTo>
                    <a:pt x="27293" y="728"/>
                    <a:pt x="24052" y="1393"/>
                    <a:pt x="20812" y="272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1"/>
            <p:cNvSpPr/>
            <p:nvPr/>
          </p:nvSpPr>
          <p:spPr>
            <a:xfrm>
              <a:off x="2014000" y="4092850"/>
              <a:ext cx="2237900" cy="737775"/>
            </a:xfrm>
            <a:custGeom>
              <a:rect b="b" l="l" r="r" t="t"/>
              <a:pathLst>
                <a:path extrusionOk="0" h="29511" w="89516">
                  <a:moveTo>
                    <a:pt x="48362" y="395"/>
                  </a:moveTo>
                  <a:cubicBezTo>
                    <a:pt x="47179" y="482"/>
                    <a:pt x="45984" y="642"/>
                    <a:pt x="44825" y="913"/>
                  </a:cubicBezTo>
                  <a:lnTo>
                    <a:pt x="44825" y="913"/>
                  </a:lnTo>
                  <a:cubicBezTo>
                    <a:pt x="41979" y="1553"/>
                    <a:pt x="39194" y="2749"/>
                    <a:pt x="36299" y="4572"/>
                  </a:cubicBezTo>
                  <a:lnTo>
                    <a:pt x="36299" y="4572"/>
                  </a:lnTo>
                  <a:cubicBezTo>
                    <a:pt x="33748" y="6174"/>
                    <a:pt x="31432" y="8047"/>
                    <a:pt x="29202" y="9858"/>
                  </a:cubicBezTo>
                  <a:lnTo>
                    <a:pt x="29202" y="9858"/>
                  </a:lnTo>
                  <a:cubicBezTo>
                    <a:pt x="28968" y="10043"/>
                    <a:pt x="28746" y="10228"/>
                    <a:pt x="28512" y="10413"/>
                  </a:cubicBezTo>
                  <a:lnTo>
                    <a:pt x="28512" y="10413"/>
                  </a:lnTo>
                  <a:cubicBezTo>
                    <a:pt x="26774" y="11817"/>
                    <a:pt x="25296" y="12901"/>
                    <a:pt x="23830" y="13826"/>
                  </a:cubicBezTo>
                  <a:lnTo>
                    <a:pt x="23830" y="13826"/>
                  </a:lnTo>
                  <a:cubicBezTo>
                    <a:pt x="20244" y="16093"/>
                    <a:pt x="16671" y="17473"/>
                    <a:pt x="12913" y="18052"/>
                  </a:cubicBezTo>
                  <a:lnTo>
                    <a:pt x="12913" y="18052"/>
                  </a:lnTo>
                  <a:cubicBezTo>
                    <a:pt x="8428" y="18754"/>
                    <a:pt x="4042" y="18286"/>
                    <a:pt x="0" y="17411"/>
                  </a:cubicBezTo>
                  <a:lnTo>
                    <a:pt x="0" y="17411"/>
                  </a:lnTo>
                  <a:lnTo>
                    <a:pt x="0" y="17448"/>
                  </a:lnTo>
                  <a:cubicBezTo>
                    <a:pt x="4054" y="18323"/>
                    <a:pt x="8440" y="18791"/>
                    <a:pt x="12925" y="18101"/>
                  </a:cubicBezTo>
                  <a:lnTo>
                    <a:pt x="12925" y="18101"/>
                  </a:lnTo>
                  <a:cubicBezTo>
                    <a:pt x="16696" y="17510"/>
                    <a:pt x="20281" y="16130"/>
                    <a:pt x="23879" y="13850"/>
                  </a:cubicBezTo>
                  <a:lnTo>
                    <a:pt x="23879" y="13850"/>
                  </a:lnTo>
                  <a:cubicBezTo>
                    <a:pt x="25333" y="12926"/>
                    <a:pt x="26824" y="11842"/>
                    <a:pt x="28561" y="10437"/>
                  </a:cubicBezTo>
                  <a:lnTo>
                    <a:pt x="28561" y="10437"/>
                  </a:lnTo>
                  <a:cubicBezTo>
                    <a:pt x="28795" y="10252"/>
                    <a:pt x="29017" y="10068"/>
                    <a:pt x="29251" y="9883"/>
                  </a:cubicBezTo>
                  <a:lnTo>
                    <a:pt x="29251" y="9883"/>
                  </a:lnTo>
                  <a:cubicBezTo>
                    <a:pt x="33798" y="6199"/>
                    <a:pt x="38504" y="2379"/>
                    <a:pt x="44850" y="950"/>
                  </a:cubicBezTo>
                  <a:lnTo>
                    <a:pt x="44850" y="950"/>
                  </a:lnTo>
                  <a:cubicBezTo>
                    <a:pt x="45996" y="691"/>
                    <a:pt x="47191" y="518"/>
                    <a:pt x="48374" y="445"/>
                  </a:cubicBezTo>
                  <a:lnTo>
                    <a:pt x="48374" y="445"/>
                  </a:lnTo>
                  <a:cubicBezTo>
                    <a:pt x="55064" y="1"/>
                    <a:pt x="61545" y="2268"/>
                    <a:pt x="68766" y="7579"/>
                  </a:cubicBezTo>
                  <a:lnTo>
                    <a:pt x="68766" y="7579"/>
                  </a:lnTo>
                  <a:cubicBezTo>
                    <a:pt x="74323" y="11669"/>
                    <a:pt x="79091" y="16191"/>
                    <a:pt x="82923" y="21034"/>
                  </a:cubicBezTo>
                  <a:lnTo>
                    <a:pt x="82923" y="21034"/>
                  </a:lnTo>
                  <a:cubicBezTo>
                    <a:pt x="83835" y="22192"/>
                    <a:pt x="84796" y="23473"/>
                    <a:pt x="85843" y="24952"/>
                  </a:cubicBezTo>
                  <a:lnTo>
                    <a:pt x="85843" y="24952"/>
                  </a:lnTo>
                  <a:cubicBezTo>
                    <a:pt x="86952" y="26504"/>
                    <a:pt x="88073" y="28069"/>
                    <a:pt x="89441" y="29511"/>
                  </a:cubicBezTo>
                  <a:lnTo>
                    <a:pt x="89441" y="29511"/>
                  </a:lnTo>
                  <a:lnTo>
                    <a:pt x="89515" y="29511"/>
                  </a:lnTo>
                  <a:cubicBezTo>
                    <a:pt x="88135" y="28069"/>
                    <a:pt x="87014" y="26492"/>
                    <a:pt x="85905" y="24939"/>
                  </a:cubicBezTo>
                  <a:lnTo>
                    <a:pt x="85905" y="24939"/>
                  </a:lnTo>
                  <a:cubicBezTo>
                    <a:pt x="84845" y="23461"/>
                    <a:pt x="83896" y="22179"/>
                    <a:pt x="82972" y="21021"/>
                  </a:cubicBezTo>
                  <a:lnTo>
                    <a:pt x="82972" y="21021"/>
                  </a:lnTo>
                  <a:cubicBezTo>
                    <a:pt x="79140" y="16167"/>
                    <a:pt x="74372" y="11645"/>
                    <a:pt x="68815" y="7554"/>
                  </a:cubicBezTo>
                  <a:lnTo>
                    <a:pt x="68815" y="7554"/>
                  </a:lnTo>
                  <a:cubicBezTo>
                    <a:pt x="65612" y="5201"/>
                    <a:pt x="62617" y="3488"/>
                    <a:pt x="59660" y="2305"/>
                  </a:cubicBezTo>
                  <a:lnTo>
                    <a:pt x="59660" y="2305"/>
                  </a:lnTo>
                  <a:cubicBezTo>
                    <a:pt x="56407" y="999"/>
                    <a:pt x="53130" y="346"/>
                    <a:pt x="49902" y="346"/>
                  </a:cubicBezTo>
                  <a:lnTo>
                    <a:pt x="49902" y="346"/>
                  </a:lnTo>
                  <a:cubicBezTo>
                    <a:pt x="49397" y="346"/>
                    <a:pt x="48879" y="371"/>
                    <a:pt x="48362" y="39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1"/>
            <p:cNvSpPr/>
            <p:nvPr/>
          </p:nvSpPr>
          <p:spPr>
            <a:xfrm>
              <a:off x="5011475" y="4293700"/>
              <a:ext cx="852975" cy="536925"/>
            </a:xfrm>
            <a:custGeom>
              <a:rect b="b" l="l" r="r" t="t"/>
              <a:pathLst>
                <a:path extrusionOk="0" h="21477" w="34119">
                  <a:moveTo>
                    <a:pt x="21686" y="2921"/>
                  </a:moveTo>
                  <a:cubicBezTo>
                    <a:pt x="17288" y="4720"/>
                    <a:pt x="14109" y="7196"/>
                    <a:pt x="12211" y="8958"/>
                  </a:cubicBezTo>
                  <a:lnTo>
                    <a:pt x="12211" y="8958"/>
                  </a:lnTo>
                  <a:cubicBezTo>
                    <a:pt x="10351" y="10695"/>
                    <a:pt x="8700" y="12556"/>
                    <a:pt x="7098" y="14367"/>
                  </a:cubicBezTo>
                  <a:lnTo>
                    <a:pt x="7098" y="14367"/>
                  </a:lnTo>
                  <a:cubicBezTo>
                    <a:pt x="4966" y="16795"/>
                    <a:pt x="2761" y="19284"/>
                    <a:pt x="1" y="21477"/>
                  </a:cubicBezTo>
                  <a:lnTo>
                    <a:pt x="1" y="21477"/>
                  </a:lnTo>
                  <a:lnTo>
                    <a:pt x="87" y="21477"/>
                  </a:lnTo>
                  <a:cubicBezTo>
                    <a:pt x="2835" y="19284"/>
                    <a:pt x="5028" y="16807"/>
                    <a:pt x="7159" y="14392"/>
                  </a:cubicBezTo>
                  <a:lnTo>
                    <a:pt x="7159" y="14392"/>
                  </a:lnTo>
                  <a:cubicBezTo>
                    <a:pt x="8749" y="12581"/>
                    <a:pt x="10400" y="10708"/>
                    <a:pt x="12273" y="8983"/>
                  </a:cubicBezTo>
                  <a:lnTo>
                    <a:pt x="12273" y="8983"/>
                  </a:lnTo>
                  <a:cubicBezTo>
                    <a:pt x="14552" y="6851"/>
                    <a:pt x="22869" y="1"/>
                    <a:pt x="33921" y="986"/>
                  </a:cubicBezTo>
                  <a:lnTo>
                    <a:pt x="33921" y="986"/>
                  </a:lnTo>
                  <a:cubicBezTo>
                    <a:pt x="33983" y="999"/>
                    <a:pt x="34045" y="1011"/>
                    <a:pt x="34119" y="1011"/>
                  </a:cubicBezTo>
                  <a:lnTo>
                    <a:pt x="34119" y="1011"/>
                  </a:lnTo>
                  <a:lnTo>
                    <a:pt x="34119" y="974"/>
                  </a:lnTo>
                  <a:cubicBezTo>
                    <a:pt x="34057" y="962"/>
                    <a:pt x="33995" y="949"/>
                    <a:pt x="33921" y="949"/>
                  </a:cubicBezTo>
                  <a:lnTo>
                    <a:pt x="33921" y="949"/>
                  </a:lnTo>
                  <a:cubicBezTo>
                    <a:pt x="33219" y="888"/>
                    <a:pt x="32504" y="851"/>
                    <a:pt x="31790" y="851"/>
                  </a:cubicBezTo>
                  <a:lnTo>
                    <a:pt x="31790" y="851"/>
                  </a:lnTo>
                  <a:cubicBezTo>
                    <a:pt x="28451" y="851"/>
                    <a:pt x="25062" y="1553"/>
                    <a:pt x="21686" y="29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1"/>
            <p:cNvSpPr/>
            <p:nvPr/>
          </p:nvSpPr>
          <p:spPr>
            <a:xfrm>
              <a:off x="2014000" y="4071925"/>
              <a:ext cx="2201225" cy="758700"/>
            </a:xfrm>
            <a:custGeom>
              <a:rect b="b" l="l" r="r" t="t"/>
              <a:pathLst>
                <a:path extrusionOk="0" h="30348" w="88049">
                  <a:moveTo>
                    <a:pt x="48066" y="320"/>
                  </a:moveTo>
                  <a:cubicBezTo>
                    <a:pt x="46846" y="370"/>
                    <a:pt x="45614" y="518"/>
                    <a:pt x="44431" y="752"/>
                  </a:cubicBezTo>
                  <a:lnTo>
                    <a:pt x="44431" y="752"/>
                  </a:lnTo>
                  <a:cubicBezTo>
                    <a:pt x="37802" y="2082"/>
                    <a:pt x="32615" y="6136"/>
                    <a:pt x="28044" y="9709"/>
                  </a:cubicBezTo>
                  <a:lnTo>
                    <a:pt x="28044" y="9709"/>
                  </a:lnTo>
                  <a:lnTo>
                    <a:pt x="27538" y="10116"/>
                  </a:lnTo>
                  <a:cubicBezTo>
                    <a:pt x="25727" y="11521"/>
                    <a:pt x="24199" y="12593"/>
                    <a:pt x="22708" y="13517"/>
                  </a:cubicBezTo>
                  <a:lnTo>
                    <a:pt x="22708" y="13517"/>
                  </a:lnTo>
                  <a:cubicBezTo>
                    <a:pt x="19012" y="15784"/>
                    <a:pt x="15377" y="17152"/>
                    <a:pt x="11570" y="17681"/>
                  </a:cubicBezTo>
                  <a:lnTo>
                    <a:pt x="11570" y="17681"/>
                  </a:lnTo>
                  <a:cubicBezTo>
                    <a:pt x="7590" y="18236"/>
                    <a:pt x="3672" y="17854"/>
                    <a:pt x="0" y="17078"/>
                  </a:cubicBezTo>
                  <a:lnTo>
                    <a:pt x="0" y="17078"/>
                  </a:lnTo>
                  <a:lnTo>
                    <a:pt x="0" y="17127"/>
                  </a:lnTo>
                  <a:cubicBezTo>
                    <a:pt x="3672" y="17903"/>
                    <a:pt x="7602" y="18273"/>
                    <a:pt x="11582" y="17718"/>
                  </a:cubicBezTo>
                  <a:lnTo>
                    <a:pt x="11582" y="17718"/>
                  </a:lnTo>
                  <a:cubicBezTo>
                    <a:pt x="15402" y="17188"/>
                    <a:pt x="19049" y="15821"/>
                    <a:pt x="22758" y="13541"/>
                  </a:cubicBezTo>
                  <a:lnTo>
                    <a:pt x="22758" y="13541"/>
                  </a:lnTo>
                  <a:cubicBezTo>
                    <a:pt x="24249" y="12630"/>
                    <a:pt x="25776" y="11545"/>
                    <a:pt x="27588" y="10141"/>
                  </a:cubicBezTo>
                  <a:lnTo>
                    <a:pt x="27588" y="10141"/>
                  </a:lnTo>
                  <a:lnTo>
                    <a:pt x="28093" y="9746"/>
                  </a:lnTo>
                  <a:cubicBezTo>
                    <a:pt x="32664" y="6173"/>
                    <a:pt x="37839" y="2119"/>
                    <a:pt x="44443" y="801"/>
                  </a:cubicBezTo>
                  <a:lnTo>
                    <a:pt x="44443" y="801"/>
                  </a:lnTo>
                  <a:cubicBezTo>
                    <a:pt x="45639" y="555"/>
                    <a:pt x="46846" y="419"/>
                    <a:pt x="48066" y="370"/>
                  </a:cubicBezTo>
                  <a:lnTo>
                    <a:pt x="48066" y="370"/>
                  </a:lnTo>
                  <a:cubicBezTo>
                    <a:pt x="57024" y="0"/>
                    <a:pt x="63960" y="4732"/>
                    <a:pt x="68408" y="8317"/>
                  </a:cubicBezTo>
                  <a:lnTo>
                    <a:pt x="68408" y="8317"/>
                  </a:lnTo>
                  <a:cubicBezTo>
                    <a:pt x="73707" y="12605"/>
                    <a:pt x="78290" y="17250"/>
                    <a:pt x="81999" y="22142"/>
                  </a:cubicBezTo>
                  <a:lnTo>
                    <a:pt x="81999" y="22142"/>
                  </a:lnTo>
                  <a:cubicBezTo>
                    <a:pt x="82923" y="23361"/>
                    <a:pt x="83847" y="24655"/>
                    <a:pt x="84833" y="26085"/>
                  </a:cubicBezTo>
                  <a:lnTo>
                    <a:pt x="84833" y="26085"/>
                  </a:lnTo>
                  <a:lnTo>
                    <a:pt x="84956" y="26269"/>
                  </a:lnTo>
                  <a:cubicBezTo>
                    <a:pt x="85893" y="27649"/>
                    <a:pt x="86841" y="29042"/>
                    <a:pt x="87975" y="30348"/>
                  </a:cubicBezTo>
                  <a:lnTo>
                    <a:pt x="87975" y="30348"/>
                  </a:lnTo>
                  <a:lnTo>
                    <a:pt x="88049" y="30348"/>
                  </a:lnTo>
                  <a:cubicBezTo>
                    <a:pt x="86915" y="29042"/>
                    <a:pt x="85954" y="27637"/>
                    <a:pt x="85005" y="26245"/>
                  </a:cubicBezTo>
                  <a:lnTo>
                    <a:pt x="85005" y="26245"/>
                  </a:lnTo>
                  <a:lnTo>
                    <a:pt x="84895" y="26072"/>
                  </a:lnTo>
                  <a:cubicBezTo>
                    <a:pt x="83909" y="24631"/>
                    <a:pt x="82985" y="23337"/>
                    <a:pt x="82061" y="22117"/>
                  </a:cubicBezTo>
                  <a:lnTo>
                    <a:pt x="82061" y="22117"/>
                  </a:lnTo>
                  <a:cubicBezTo>
                    <a:pt x="78340" y="17225"/>
                    <a:pt x="73768" y="12580"/>
                    <a:pt x="68458" y="8292"/>
                  </a:cubicBezTo>
                  <a:lnTo>
                    <a:pt x="68458" y="8292"/>
                  </a:lnTo>
                  <a:cubicBezTo>
                    <a:pt x="65340" y="5767"/>
                    <a:pt x="62396" y="3918"/>
                    <a:pt x="59463" y="2612"/>
                  </a:cubicBezTo>
                  <a:lnTo>
                    <a:pt x="59463" y="2612"/>
                  </a:lnTo>
                  <a:cubicBezTo>
                    <a:pt x="56013" y="1084"/>
                    <a:pt x="52502" y="308"/>
                    <a:pt x="49015" y="308"/>
                  </a:cubicBezTo>
                  <a:lnTo>
                    <a:pt x="49015" y="308"/>
                  </a:lnTo>
                  <a:cubicBezTo>
                    <a:pt x="48694" y="308"/>
                    <a:pt x="48374" y="308"/>
                    <a:pt x="48066" y="32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1"/>
            <p:cNvSpPr/>
            <p:nvPr/>
          </p:nvSpPr>
          <p:spPr>
            <a:xfrm>
              <a:off x="5018875" y="4282600"/>
              <a:ext cx="845575" cy="548025"/>
            </a:xfrm>
            <a:custGeom>
              <a:rect b="b" l="l" r="r" t="t"/>
              <a:pathLst>
                <a:path extrusionOk="0" h="21921" w="33823">
                  <a:moveTo>
                    <a:pt x="22561" y="2342"/>
                  </a:moveTo>
                  <a:cubicBezTo>
                    <a:pt x="17903" y="4240"/>
                    <a:pt x="14564" y="6864"/>
                    <a:pt x="12580" y="8737"/>
                  </a:cubicBezTo>
                  <a:lnTo>
                    <a:pt x="12580" y="8737"/>
                  </a:lnTo>
                  <a:cubicBezTo>
                    <a:pt x="10621" y="10585"/>
                    <a:pt x="8884" y="12593"/>
                    <a:pt x="7208" y="14528"/>
                  </a:cubicBezTo>
                  <a:lnTo>
                    <a:pt x="7208" y="14528"/>
                  </a:lnTo>
                  <a:cubicBezTo>
                    <a:pt x="5027" y="17041"/>
                    <a:pt x="2797" y="19617"/>
                    <a:pt x="0" y="21921"/>
                  </a:cubicBezTo>
                  <a:lnTo>
                    <a:pt x="0" y="21921"/>
                  </a:lnTo>
                  <a:lnTo>
                    <a:pt x="87" y="21921"/>
                  </a:lnTo>
                  <a:cubicBezTo>
                    <a:pt x="2859" y="19629"/>
                    <a:pt x="5089" y="17054"/>
                    <a:pt x="7270" y="14540"/>
                  </a:cubicBezTo>
                  <a:lnTo>
                    <a:pt x="7270" y="14540"/>
                  </a:lnTo>
                  <a:cubicBezTo>
                    <a:pt x="8933" y="12606"/>
                    <a:pt x="10671" y="10610"/>
                    <a:pt x="12642" y="8749"/>
                  </a:cubicBezTo>
                  <a:lnTo>
                    <a:pt x="12642" y="8749"/>
                  </a:lnTo>
                  <a:cubicBezTo>
                    <a:pt x="17275" y="4375"/>
                    <a:pt x="25148" y="1"/>
                    <a:pt x="33823" y="247"/>
                  </a:cubicBezTo>
                  <a:lnTo>
                    <a:pt x="33823" y="247"/>
                  </a:lnTo>
                  <a:lnTo>
                    <a:pt x="33823" y="198"/>
                  </a:lnTo>
                  <a:cubicBezTo>
                    <a:pt x="33576" y="198"/>
                    <a:pt x="33330" y="186"/>
                    <a:pt x="33096" y="186"/>
                  </a:cubicBezTo>
                  <a:lnTo>
                    <a:pt x="33096" y="186"/>
                  </a:lnTo>
                  <a:cubicBezTo>
                    <a:pt x="29609" y="186"/>
                    <a:pt x="26072" y="913"/>
                    <a:pt x="22561" y="234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1"/>
            <p:cNvSpPr/>
            <p:nvPr/>
          </p:nvSpPr>
          <p:spPr>
            <a:xfrm>
              <a:off x="2014000" y="4055275"/>
              <a:ext cx="2165500" cy="775350"/>
            </a:xfrm>
            <a:custGeom>
              <a:rect b="b" l="l" r="r" t="t"/>
              <a:pathLst>
                <a:path extrusionOk="0" h="31014" w="86620">
                  <a:moveTo>
                    <a:pt x="47758" y="75"/>
                  </a:moveTo>
                  <a:cubicBezTo>
                    <a:pt x="46513" y="99"/>
                    <a:pt x="45257" y="223"/>
                    <a:pt x="44024" y="432"/>
                  </a:cubicBezTo>
                  <a:lnTo>
                    <a:pt x="44024" y="432"/>
                  </a:lnTo>
                  <a:cubicBezTo>
                    <a:pt x="37137" y="1652"/>
                    <a:pt x="31691" y="5767"/>
                    <a:pt x="26885" y="9390"/>
                  </a:cubicBezTo>
                  <a:lnTo>
                    <a:pt x="26885" y="9390"/>
                  </a:lnTo>
                  <a:lnTo>
                    <a:pt x="26553" y="9636"/>
                  </a:lnTo>
                  <a:cubicBezTo>
                    <a:pt x="25370" y="10523"/>
                    <a:pt x="23583" y="11842"/>
                    <a:pt x="21600" y="13037"/>
                  </a:cubicBezTo>
                  <a:lnTo>
                    <a:pt x="21600" y="13037"/>
                  </a:lnTo>
                  <a:cubicBezTo>
                    <a:pt x="17792" y="15316"/>
                    <a:pt x="14071" y="16647"/>
                    <a:pt x="10239" y="17128"/>
                  </a:cubicBezTo>
                  <a:lnTo>
                    <a:pt x="10239" y="17128"/>
                  </a:lnTo>
                  <a:cubicBezTo>
                    <a:pt x="6740" y="17559"/>
                    <a:pt x="3290" y="17263"/>
                    <a:pt x="0" y="16610"/>
                  </a:cubicBezTo>
                  <a:lnTo>
                    <a:pt x="0" y="16610"/>
                  </a:lnTo>
                  <a:lnTo>
                    <a:pt x="0" y="16659"/>
                  </a:lnTo>
                  <a:cubicBezTo>
                    <a:pt x="160" y="16684"/>
                    <a:pt x="333" y="16721"/>
                    <a:pt x="505" y="16758"/>
                  </a:cubicBezTo>
                  <a:lnTo>
                    <a:pt x="505" y="16758"/>
                  </a:lnTo>
                  <a:cubicBezTo>
                    <a:pt x="3992" y="17411"/>
                    <a:pt x="7183" y="17546"/>
                    <a:pt x="10252" y="17164"/>
                  </a:cubicBezTo>
                  <a:lnTo>
                    <a:pt x="10252" y="17164"/>
                  </a:lnTo>
                  <a:cubicBezTo>
                    <a:pt x="14096" y="16696"/>
                    <a:pt x="17817" y="15353"/>
                    <a:pt x="21636" y="13061"/>
                  </a:cubicBezTo>
                  <a:lnTo>
                    <a:pt x="21636" y="13061"/>
                  </a:lnTo>
                  <a:cubicBezTo>
                    <a:pt x="23633" y="11866"/>
                    <a:pt x="25419" y="10548"/>
                    <a:pt x="26602" y="9661"/>
                  </a:cubicBezTo>
                  <a:lnTo>
                    <a:pt x="26602" y="9661"/>
                  </a:lnTo>
                  <a:lnTo>
                    <a:pt x="26935" y="9414"/>
                  </a:lnTo>
                  <a:cubicBezTo>
                    <a:pt x="31728" y="5792"/>
                    <a:pt x="37174" y="1689"/>
                    <a:pt x="44049" y="469"/>
                  </a:cubicBezTo>
                  <a:lnTo>
                    <a:pt x="44049" y="469"/>
                  </a:lnTo>
                  <a:cubicBezTo>
                    <a:pt x="45269" y="260"/>
                    <a:pt x="46513" y="136"/>
                    <a:pt x="47758" y="124"/>
                  </a:cubicBezTo>
                  <a:lnTo>
                    <a:pt x="47758" y="124"/>
                  </a:lnTo>
                  <a:cubicBezTo>
                    <a:pt x="54719" y="1"/>
                    <a:pt x="61164" y="2785"/>
                    <a:pt x="68039" y="8872"/>
                  </a:cubicBezTo>
                  <a:lnTo>
                    <a:pt x="68039" y="8872"/>
                  </a:lnTo>
                  <a:cubicBezTo>
                    <a:pt x="73078" y="13345"/>
                    <a:pt x="77465" y="18113"/>
                    <a:pt x="81075" y="23066"/>
                  </a:cubicBezTo>
                  <a:lnTo>
                    <a:pt x="81075" y="23066"/>
                  </a:lnTo>
                  <a:cubicBezTo>
                    <a:pt x="81999" y="24336"/>
                    <a:pt x="82923" y="25679"/>
                    <a:pt x="83823" y="27059"/>
                  </a:cubicBezTo>
                  <a:lnTo>
                    <a:pt x="83823" y="27059"/>
                  </a:lnTo>
                  <a:lnTo>
                    <a:pt x="84081" y="27453"/>
                  </a:lnTo>
                  <a:cubicBezTo>
                    <a:pt x="84858" y="28648"/>
                    <a:pt x="85646" y="29856"/>
                    <a:pt x="86546" y="31014"/>
                  </a:cubicBezTo>
                  <a:lnTo>
                    <a:pt x="86546" y="31014"/>
                  </a:lnTo>
                  <a:lnTo>
                    <a:pt x="86620" y="31014"/>
                  </a:lnTo>
                  <a:cubicBezTo>
                    <a:pt x="85708" y="29856"/>
                    <a:pt x="84919" y="28636"/>
                    <a:pt x="84143" y="27441"/>
                  </a:cubicBezTo>
                  <a:lnTo>
                    <a:pt x="84143" y="27441"/>
                  </a:lnTo>
                  <a:lnTo>
                    <a:pt x="83884" y="27046"/>
                  </a:lnTo>
                  <a:cubicBezTo>
                    <a:pt x="82985" y="25666"/>
                    <a:pt x="82061" y="24323"/>
                    <a:pt x="81137" y="23054"/>
                  </a:cubicBezTo>
                  <a:lnTo>
                    <a:pt x="81137" y="23054"/>
                  </a:lnTo>
                  <a:cubicBezTo>
                    <a:pt x="77526" y="18101"/>
                    <a:pt x="73140" y="13320"/>
                    <a:pt x="68088" y="8848"/>
                  </a:cubicBezTo>
                  <a:lnTo>
                    <a:pt x="68088" y="8848"/>
                  </a:lnTo>
                  <a:cubicBezTo>
                    <a:pt x="65069" y="6174"/>
                    <a:pt x="62186" y="4178"/>
                    <a:pt x="59266" y="2748"/>
                  </a:cubicBezTo>
                  <a:lnTo>
                    <a:pt x="59266" y="2748"/>
                  </a:lnTo>
                  <a:cubicBezTo>
                    <a:pt x="55644" y="974"/>
                    <a:pt x="51898" y="75"/>
                    <a:pt x="48140" y="75"/>
                  </a:cubicBezTo>
                  <a:lnTo>
                    <a:pt x="48140" y="75"/>
                  </a:lnTo>
                  <a:cubicBezTo>
                    <a:pt x="48017" y="75"/>
                    <a:pt x="47881" y="75"/>
                    <a:pt x="47758" y="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1"/>
            <p:cNvSpPr/>
            <p:nvPr/>
          </p:nvSpPr>
          <p:spPr>
            <a:xfrm>
              <a:off x="5018875" y="4256425"/>
              <a:ext cx="845575" cy="574200"/>
            </a:xfrm>
            <a:custGeom>
              <a:rect b="b" l="l" r="r" t="t"/>
              <a:pathLst>
                <a:path extrusionOk="0" h="22968" w="33823">
                  <a:moveTo>
                    <a:pt x="13061" y="9032"/>
                  </a:moveTo>
                  <a:cubicBezTo>
                    <a:pt x="10991" y="11016"/>
                    <a:pt x="9167" y="13148"/>
                    <a:pt x="7418" y="15218"/>
                  </a:cubicBezTo>
                  <a:lnTo>
                    <a:pt x="7418" y="15218"/>
                  </a:lnTo>
                  <a:cubicBezTo>
                    <a:pt x="5175" y="17854"/>
                    <a:pt x="2871" y="20553"/>
                    <a:pt x="0" y="22968"/>
                  </a:cubicBezTo>
                  <a:lnTo>
                    <a:pt x="0" y="22968"/>
                  </a:lnTo>
                  <a:lnTo>
                    <a:pt x="653" y="22968"/>
                  </a:lnTo>
                  <a:cubicBezTo>
                    <a:pt x="3438" y="20590"/>
                    <a:pt x="5680" y="17953"/>
                    <a:pt x="7874" y="15378"/>
                  </a:cubicBezTo>
                  <a:lnTo>
                    <a:pt x="7874" y="15378"/>
                  </a:lnTo>
                  <a:cubicBezTo>
                    <a:pt x="9623" y="13308"/>
                    <a:pt x="11435" y="11176"/>
                    <a:pt x="13492" y="9217"/>
                  </a:cubicBezTo>
                  <a:lnTo>
                    <a:pt x="13492" y="9217"/>
                  </a:lnTo>
                  <a:cubicBezTo>
                    <a:pt x="18002" y="4917"/>
                    <a:pt x="25456" y="629"/>
                    <a:pt x="33823" y="333"/>
                  </a:cubicBezTo>
                  <a:lnTo>
                    <a:pt x="33823" y="333"/>
                  </a:lnTo>
                  <a:lnTo>
                    <a:pt x="33823" y="1"/>
                  </a:lnTo>
                  <a:cubicBezTo>
                    <a:pt x="25259" y="296"/>
                    <a:pt x="17645" y="4658"/>
                    <a:pt x="13061" y="903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1"/>
            <p:cNvSpPr/>
            <p:nvPr/>
          </p:nvSpPr>
          <p:spPr>
            <a:xfrm>
              <a:off x="2014000" y="4030650"/>
              <a:ext cx="2137150" cy="799975"/>
            </a:xfrm>
            <a:custGeom>
              <a:rect b="b" l="l" r="r" t="t"/>
              <a:pathLst>
                <a:path extrusionOk="0" h="31999" w="85486">
                  <a:moveTo>
                    <a:pt x="25555" y="9278"/>
                  </a:moveTo>
                  <a:lnTo>
                    <a:pt x="25394" y="9389"/>
                  </a:lnTo>
                  <a:cubicBezTo>
                    <a:pt x="20749" y="12777"/>
                    <a:pt x="15525" y="16018"/>
                    <a:pt x="8859" y="16757"/>
                  </a:cubicBezTo>
                  <a:lnTo>
                    <a:pt x="8859" y="16757"/>
                  </a:lnTo>
                  <a:cubicBezTo>
                    <a:pt x="5828" y="17090"/>
                    <a:pt x="2883" y="16880"/>
                    <a:pt x="0" y="16338"/>
                  </a:cubicBezTo>
                  <a:lnTo>
                    <a:pt x="0" y="16338"/>
                  </a:lnTo>
                  <a:lnTo>
                    <a:pt x="0" y="16683"/>
                  </a:lnTo>
                  <a:cubicBezTo>
                    <a:pt x="2896" y="17213"/>
                    <a:pt x="5877" y="17423"/>
                    <a:pt x="8945" y="17078"/>
                  </a:cubicBezTo>
                  <a:lnTo>
                    <a:pt x="8945" y="17078"/>
                  </a:lnTo>
                  <a:cubicBezTo>
                    <a:pt x="15771" y="16326"/>
                    <a:pt x="21070" y="13048"/>
                    <a:pt x="25789" y="9611"/>
                  </a:cubicBezTo>
                  <a:lnTo>
                    <a:pt x="25789" y="9611"/>
                  </a:lnTo>
                  <a:lnTo>
                    <a:pt x="25949" y="9500"/>
                  </a:lnTo>
                  <a:cubicBezTo>
                    <a:pt x="31839" y="5200"/>
                    <a:pt x="38504" y="333"/>
                    <a:pt x="47302" y="333"/>
                  </a:cubicBezTo>
                  <a:lnTo>
                    <a:pt x="47302" y="333"/>
                  </a:lnTo>
                  <a:cubicBezTo>
                    <a:pt x="47351" y="333"/>
                    <a:pt x="47401" y="333"/>
                    <a:pt x="47450" y="333"/>
                  </a:cubicBezTo>
                  <a:lnTo>
                    <a:pt x="47450" y="333"/>
                  </a:lnTo>
                  <a:cubicBezTo>
                    <a:pt x="54387" y="370"/>
                    <a:pt x="60942" y="3487"/>
                    <a:pt x="67484" y="9833"/>
                  </a:cubicBezTo>
                  <a:lnTo>
                    <a:pt x="67484" y="9833"/>
                  </a:lnTo>
                  <a:cubicBezTo>
                    <a:pt x="73497" y="15661"/>
                    <a:pt x="78574" y="21907"/>
                    <a:pt x="82603" y="28401"/>
                  </a:cubicBezTo>
                  <a:lnTo>
                    <a:pt x="82603" y="28401"/>
                  </a:lnTo>
                  <a:lnTo>
                    <a:pt x="82972" y="29005"/>
                  </a:lnTo>
                  <a:cubicBezTo>
                    <a:pt x="83588" y="30003"/>
                    <a:pt x="84217" y="31013"/>
                    <a:pt x="84907" y="31999"/>
                  </a:cubicBezTo>
                  <a:lnTo>
                    <a:pt x="84907" y="31999"/>
                  </a:lnTo>
                  <a:lnTo>
                    <a:pt x="85486" y="31999"/>
                  </a:lnTo>
                  <a:cubicBezTo>
                    <a:pt x="84747" y="30976"/>
                    <a:pt x="84094" y="29929"/>
                    <a:pt x="83453" y="28881"/>
                  </a:cubicBezTo>
                  <a:lnTo>
                    <a:pt x="83453" y="28881"/>
                  </a:lnTo>
                  <a:lnTo>
                    <a:pt x="83083" y="28278"/>
                  </a:lnTo>
                  <a:cubicBezTo>
                    <a:pt x="79042" y="21772"/>
                    <a:pt x="73941" y="15500"/>
                    <a:pt x="67916" y="9648"/>
                  </a:cubicBezTo>
                  <a:lnTo>
                    <a:pt x="67916" y="9648"/>
                  </a:lnTo>
                  <a:cubicBezTo>
                    <a:pt x="61274" y="3204"/>
                    <a:pt x="54572" y="49"/>
                    <a:pt x="47450" y="0"/>
                  </a:cubicBezTo>
                  <a:lnTo>
                    <a:pt x="47450" y="0"/>
                  </a:lnTo>
                  <a:cubicBezTo>
                    <a:pt x="47401" y="0"/>
                    <a:pt x="47364" y="0"/>
                    <a:pt x="47314" y="0"/>
                  </a:cubicBezTo>
                  <a:lnTo>
                    <a:pt x="47314" y="0"/>
                  </a:lnTo>
                  <a:cubicBezTo>
                    <a:pt x="38283" y="0"/>
                    <a:pt x="31518" y="4929"/>
                    <a:pt x="25555" y="92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2_1_1_1_1_1_1_2">
    <p:spTree>
      <p:nvGrpSpPr>
        <p:cNvPr id="1821" name="Shape 1821"/>
        <p:cNvGrpSpPr/>
        <p:nvPr/>
      </p:nvGrpSpPr>
      <p:grpSpPr>
        <a:xfrm>
          <a:off x="0" y="0"/>
          <a:ext cx="0" cy="0"/>
          <a:chOff x="0" y="0"/>
          <a:chExt cx="0" cy="0"/>
        </a:xfrm>
      </p:grpSpPr>
      <p:sp>
        <p:nvSpPr>
          <p:cNvPr id="1822" name="Google Shape;1822;p42"/>
          <p:cNvSpPr txBox="1"/>
          <p:nvPr>
            <p:ph type="title"/>
          </p:nvPr>
        </p:nvSpPr>
        <p:spPr>
          <a:xfrm>
            <a:off x="4976925" y="1572463"/>
            <a:ext cx="2088900" cy="478200"/>
          </a:xfrm>
          <a:prstGeom prst="rect">
            <a:avLst/>
          </a:prstGeom>
        </p:spPr>
        <p:txBody>
          <a:bodyPr anchorCtr="0" anchor="ctr"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23" name="Google Shape;1823;p42"/>
          <p:cNvSpPr txBox="1"/>
          <p:nvPr>
            <p:ph idx="1" type="subTitle"/>
          </p:nvPr>
        </p:nvSpPr>
        <p:spPr>
          <a:xfrm>
            <a:off x="4976925" y="2205613"/>
            <a:ext cx="2088900" cy="1303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1824" name="Google Shape;1824;p42"/>
          <p:cNvGrpSpPr/>
          <p:nvPr/>
        </p:nvGrpSpPr>
        <p:grpSpPr>
          <a:xfrm rot="3240198">
            <a:off x="-942654" y="877777"/>
            <a:ext cx="5994257" cy="3471355"/>
            <a:chOff x="1098450" y="3150850"/>
            <a:chExt cx="1724875" cy="1078150"/>
          </a:xfrm>
        </p:grpSpPr>
        <p:sp>
          <p:nvSpPr>
            <p:cNvPr id="1825" name="Google Shape;1825;p42"/>
            <p:cNvSpPr/>
            <p:nvPr/>
          </p:nvSpPr>
          <p:spPr>
            <a:xfrm>
              <a:off x="1098450" y="3577025"/>
              <a:ext cx="1724875" cy="651975"/>
            </a:xfrm>
            <a:custGeom>
              <a:rect b="b" l="l" r="r" t="t"/>
              <a:pathLst>
                <a:path extrusionOk="0" h="26079" w="68995">
                  <a:moveTo>
                    <a:pt x="21" y="140"/>
                  </a:moveTo>
                  <a:cubicBezTo>
                    <a:pt x="0" y="237"/>
                    <a:pt x="56" y="327"/>
                    <a:pt x="153" y="348"/>
                  </a:cubicBezTo>
                  <a:lnTo>
                    <a:pt x="153" y="348"/>
                  </a:lnTo>
                  <a:cubicBezTo>
                    <a:pt x="313" y="383"/>
                    <a:pt x="459" y="418"/>
                    <a:pt x="598" y="453"/>
                  </a:cubicBezTo>
                  <a:lnTo>
                    <a:pt x="598" y="453"/>
                  </a:lnTo>
                  <a:cubicBezTo>
                    <a:pt x="5959" y="1850"/>
                    <a:pt x="9400" y="6557"/>
                    <a:pt x="10971" y="9240"/>
                  </a:cubicBezTo>
                  <a:lnTo>
                    <a:pt x="10971" y="9240"/>
                  </a:lnTo>
                  <a:lnTo>
                    <a:pt x="11305" y="9810"/>
                  </a:lnTo>
                  <a:cubicBezTo>
                    <a:pt x="14885" y="15935"/>
                    <a:pt x="17986" y="21233"/>
                    <a:pt x="25056" y="23798"/>
                  </a:cubicBezTo>
                  <a:lnTo>
                    <a:pt x="25056" y="23798"/>
                  </a:lnTo>
                  <a:cubicBezTo>
                    <a:pt x="27065" y="24528"/>
                    <a:pt x="29102" y="24890"/>
                    <a:pt x="31209" y="24890"/>
                  </a:cubicBezTo>
                  <a:lnTo>
                    <a:pt x="31209" y="24890"/>
                  </a:lnTo>
                  <a:cubicBezTo>
                    <a:pt x="32544" y="24890"/>
                    <a:pt x="33906" y="24744"/>
                    <a:pt x="35311" y="24459"/>
                  </a:cubicBezTo>
                  <a:lnTo>
                    <a:pt x="35311" y="24459"/>
                  </a:lnTo>
                  <a:cubicBezTo>
                    <a:pt x="38530" y="23791"/>
                    <a:pt x="41679" y="22435"/>
                    <a:pt x="44724" y="21121"/>
                  </a:cubicBezTo>
                  <a:lnTo>
                    <a:pt x="44724" y="21121"/>
                  </a:lnTo>
                  <a:cubicBezTo>
                    <a:pt x="48374" y="19543"/>
                    <a:pt x="52149" y="17917"/>
                    <a:pt x="56167" y="17395"/>
                  </a:cubicBezTo>
                  <a:lnTo>
                    <a:pt x="56167" y="17395"/>
                  </a:lnTo>
                  <a:cubicBezTo>
                    <a:pt x="60353" y="16853"/>
                    <a:pt x="65038" y="17951"/>
                    <a:pt x="68702" y="20336"/>
                  </a:cubicBezTo>
                  <a:lnTo>
                    <a:pt x="68702" y="20336"/>
                  </a:lnTo>
                  <a:cubicBezTo>
                    <a:pt x="68786" y="20391"/>
                    <a:pt x="68890" y="20364"/>
                    <a:pt x="68946" y="20287"/>
                  </a:cubicBezTo>
                  <a:lnTo>
                    <a:pt x="68946" y="20287"/>
                  </a:lnTo>
                  <a:cubicBezTo>
                    <a:pt x="68994" y="20204"/>
                    <a:pt x="68973" y="20100"/>
                    <a:pt x="68890" y="20044"/>
                  </a:cubicBezTo>
                  <a:lnTo>
                    <a:pt x="68890" y="20044"/>
                  </a:lnTo>
                  <a:cubicBezTo>
                    <a:pt x="65164" y="17618"/>
                    <a:pt x="60387" y="16498"/>
                    <a:pt x="56126" y="17054"/>
                  </a:cubicBezTo>
                  <a:lnTo>
                    <a:pt x="56126" y="17054"/>
                  </a:lnTo>
                  <a:cubicBezTo>
                    <a:pt x="52052" y="17583"/>
                    <a:pt x="48256" y="19217"/>
                    <a:pt x="44585" y="20802"/>
                  </a:cubicBezTo>
                  <a:lnTo>
                    <a:pt x="44585" y="20802"/>
                  </a:lnTo>
                  <a:cubicBezTo>
                    <a:pt x="38293" y="23513"/>
                    <a:pt x="32349" y="26078"/>
                    <a:pt x="25174" y="23471"/>
                  </a:cubicBezTo>
                  <a:lnTo>
                    <a:pt x="25174" y="23471"/>
                  </a:lnTo>
                  <a:cubicBezTo>
                    <a:pt x="18222" y="20948"/>
                    <a:pt x="15156" y="15706"/>
                    <a:pt x="11604" y="9636"/>
                  </a:cubicBezTo>
                  <a:lnTo>
                    <a:pt x="11604" y="9636"/>
                  </a:lnTo>
                  <a:lnTo>
                    <a:pt x="11270" y="9059"/>
                  </a:lnTo>
                  <a:cubicBezTo>
                    <a:pt x="8510" y="4353"/>
                    <a:pt x="4749" y="1176"/>
                    <a:pt x="689" y="119"/>
                  </a:cubicBezTo>
                  <a:lnTo>
                    <a:pt x="689" y="119"/>
                  </a:lnTo>
                  <a:cubicBezTo>
                    <a:pt x="543" y="84"/>
                    <a:pt x="397" y="42"/>
                    <a:pt x="223" y="8"/>
                  </a:cubicBezTo>
                  <a:lnTo>
                    <a:pt x="223" y="8"/>
                  </a:lnTo>
                  <a:cubicBezTo>
                    <a:pt x="216" y="8"/>
                    <a:pt x="202" y="1"/>
                    <a:pt x="188" y="1"/>
                  </a:cubicBezTo>
                  <a:lnTo>
                    <a:pt x="188" y="1"/>
                  </a:lnTo>
                  <a:cubicBezTo>
                    <a:pt x="105" y="1"/>
                    <a:pt x="35" y="56"/>
                    <a:pt x="21" y="14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2"/>
            <p:cNvSpPr/>
            <p:nvPr/>
          </p:nvSpPr>
          <p:spPr>
            <a:xfrm>
              <a:off x="1102275" y="3557225"/>
              <a:ext cx="1716875" cy="627100"/>
            </a:xfrm>
            <a:custGeom>
              <a:rect b="b" l="l" r="r" t="t"/>
              <a:pathLst>
                <a:path extrusionOk="0" h="25084" w="68675">
                  <a:moveTo>
                    <a:pt x="7" y="21"/>
                  </a:moveTo>
                  <a:cubicBezTo>
                    <a:pt x="0" y="35"/>
                    <a:pt x="14" y="56"/>
                    <a:pt x="28" y="56"/>
                  </a:cubicBezTo>
                  <a:lnTo>
                    <a:pt x="28" y="56"/>
                  </a:lnTo>
                  <a:cubicBezTo>
                    <a:pt x="195" y="90"/>
                    <a:pt x="348" y="125"/>
                    <a:pt x="487" y="153"/>
                  </a:cubicBezTo>
                  <a:lnTo>
                    <a:pt x="487" y="153"/>
                  </a:lnTo>
                  <a:cubicBezTo>
                    <a:pt x="758" y="223"/>
                    <a:pt x="1036" y="292"/>
                    <a:pt x="1300" y="376"/>
                  </a:cubicBezTo>
                  <a:lnTo>
                    <a:pt x="1300" y="376"/>
                  </a:lnTo>
                  <a:cubicBezTo>
                    <a:pt x="5534" y="1683"/>
                    <a:pt x="8517" y="4908"/>
                    <a:pt x="10276" y="7383"/>
                  </a:cubicBezTo>
                  <a:lnTo>
                    <a:pt x="10276" y="7383"/>
                  </a:lnTo>
                  <a:cubicBezTo>
                    <a:pt x="10603" y="7842"/>
                    <a:pt x="10915" y="8322"/>
                    <a:pt x="11214" y="8809"/>
                  </a:cubicBezTo>
                  <a:lnTo>
                    <a:pt x="11214" y="8809"/>
                  </a:lnTo>
                  <a:cubicBezTo>
                    <a:pt x="11583" y="9413"/>
                    <a:pt x="11944" y="10018"/>
                    <a:pt x="12299" y="10602"/>
                  </a:cubicBezTo>
                  <a:lnTo>
                    <a:pt x="12299" y="10602"/>
                  </a:lnTo>
                  <a:cubicBezTo>
                    <a:pt x="13960" y="13383"/>
                    <a:pt x="15532" y="16004"/>
                    <a:pt x="17499" y="18264"/>
                  </a:cubicBezTo>
                  <a:lnTo>
                    <a:pt x="17499" y="18264"/>
                  </a:lnTo>
                  <a:cubicBezTo>
                    <a:pt x="19710" y="20808"/>
                    <a:pt x="22108" y="22532"/>
                    <a:pt x="25049" y="23700"/>
                  </a:cubicBezTo>
                  <a:lnTo>
                    <a:pt x="25049" y="23700"/>
                  </a:lnTo>
                  <a:cubicBezTo>
                    <a:pt x="27177" y="24541"/>
                    <a:pt x="29311" y="24959"/>
                    <a:pt x="31536" y="24959"/>
                  </a:cubicBezTo>
                  <a:lnTo>
                    <a:pt x="31536" y="24959"/>
                  </a:lnTo>
                  <a:cubicBezTo>
                    <a:pt x="32106" y="24959"/>
                    <a:pt x="32683" y="24931"/>
                    <a:pt x="33260" y="24875"/>
                  </a:cubicBezTo>
                  <a:lnTo>
                    <a:pt x="33260" y="24875"/>
                  </a:lnTo>
                  <a:cubicBezTo>
                    <a:pt x="35575" y="24660"/>
                    <a:pt x="37953" y="24048"/>
                    <a:pt x="40963" y="22887"/>
                  </a:cubicBezTo>
                  <a:lnTo>
                    <a:pt x="40963" y="22887"/>
                  </a:lnTo>
                  <a:cubicBezTo>
                    <a:pt x="42235" y="22393"/>
                    <a:pt x="43528" y="21844"/>
                    <a:pt x="44780" y="21309"/>
                  </a:cubicBezTo>
                  <a:lnTo>
                    <a:pt x="44780" y="21309"/>
                  </a:lnTo>
                  <a:cubicBezTo>
                    <a:pt x="48409" y="19758"/>
                    <a:pt x="52163" y="18159"/>
                    <a:pt x="56153" y="17707"/>
                  </a:cubicBezTo>
                  <a:lnTo>
                    <a:pt x="56153" y="17707"/>
                  </a:lnTo>
                  <a:cubicBezTo>
                    <a:pt x="57050" y="17603"/>
                    <a:pt x="57968" y="17582"/>
                    <a:pt x="58893" y="17631"/>
                  </a:cubicBezTo>
                  <a:lnTo>
                    <a:pt x="58893" y="17631"/>
                  </a:lnTo>
                  <a:cubicBezTo>
                    <a:pt x="62341" y="17826"/>
                    <a:pt x="65796" y="19021"/>
                    <a:pt x="68626" y="21003"/>
                  </a:cubicBezTo>
                  <a:lnTo>
                    <a:pt x="68626" y="21003"/>
                  </a:lnTo>
                  <a:cubicBezTo>
                    <a:pt x="68640" y="21017"/>
                    <a:pt x="68661" y="21010"/>
                    <a:pt x="68667" y="20996"/>
                  </a:cubicBezTo>
                  <a:lnTo>
                    <a:pt x="68667" y="20996"/>
                  </a:lnTo>
                  <a:cubicBezTo>
                    <a:pt x="68674" y="20989"/>
                    <a:pt x="68674" y="20968"/>
                    <a:pt x="68661" y="20961"/>
                  </a:cubicBezTo>
                  <a:lnTo>
                    <a:pt x="68661" y="20961"/>
                  </a:lnTo>
                  <a:cubicBezTo>
                    <a:pt x="65817" y="18966"/>
                    <a:pt x="62355" y="17763"/>
                    <a:pt x="58900" y="17575"/>
                  </a:cubicBezTo>
                  <a:lnTo>
                    <a:pt x="58900" y="17575"/>
                  </a:lnTo>
                  <a:cubicBezTo>
                    <a:pt x="57968" y="17520"/>
                    <a:pt x="57043" y="17547"/>
                    <a:pt x="56147" y="17652"/>
                  </a:cubicBezTo>
                  <a:lnTo>
                    <a:pt x="56147" y="17652"/>
                  </a:lnTo>
                  <a:cubicBezTo>
                    <a:pt x="52149" y="18097"/>
                    <a:pt x="48388" y="19703"/>
                    <a:pt x="44759" y="21253"/>
                  </a:cubicBezTo>
                  <a:lnTo>
                    <a:pt x="44759" y="21253"/>
                  </a:lnTo>
                  <a:cubicBezTo>
                    <a:pt x="43507" y="21788"/>
                    <a:pt x="42214" y="22345"/>
                    <a:pt x="40942" y="22831"/>
                  </a:cubicBezTo>
                  <a:lnTo>
                    <a:pt x="40942" y="22831"/>
                  </a:lnTo>
                  <a:cubicBezTo>
                    <a:pt x="37932" y="23992"/>
                    <a:pt x="35568" y="24604"/>
                    <a:pt x="33260" y="24820"/>
                  </a:cubicBezTo>
                  <a:lnTo>
                    <a:pt x="33260" y="24820"/>
                  </a:lnTo>
                  <a:cubicBezTo>
                    <a:pt x="30409" y="25084"/>
                    <a:pt x="27733" y="24701"/>
                    <a:pt x="25077" y="23652"/>
                  </a:cubicBezTo>
                  <a:lnTo>
                    <a:pt x="25077" y="23652"/>
                  </a:lnTo>
                  <a:cubicBezTo>
                    <a:pt x="22136" y="22484"/>
                    <a:pt x="19745" y="20759"/>
                    <a:pt x="17541" y="18229"/>
                  </a:cubicBezTo>
                  <a:lnTo>
                    <a:pt x="17541" y="18229"/>
                  </a:lnTo>
                  <a:cubicBezTo>
                    <a:pt x="15580" y="15969"/>
                    <a:pt x="14009" y="13348"/>
                    <a:pt x="12348" y="10574"/>
                  </a:cubicBezTo>
                  <a:lnTo>
                    <a:pt x="12348" y="10574"/>
                  </a:lnTo>
                  <a:cubicBezTo>
                    <a:pt x="12000" y="9990"/>
                    <a:pt x="11631" y="9386"/>
                    <a:pt x="11270" y="8781"/>
                  </a:cubicBezTo>
                  <a:lnTo>
                    <a:pt x="11270" y="8781"/>
                  </a:lnTo>
                  <a:cubicBezTo>
                    <a:pt x="10964" y="8287"/>
                    <a:pt x="10651" y="7807"/>
                    <a:pt x="10324" y="7349"/>
                  </a:cubicBezTo>
                  <a:lnTo>
                    <a:pt x="10324" y="7349"/>
                  </a:lnTo>
                  <a:cubicBezTo>
                    <a:pt x="8559" y="4867"/>
                    <a:pt x="5569" y="1634"/>
                    <a:pt x="1321" y="320"/>
                  </a:cubicBezTo>
                  <a:lnTo>
                    <a:pt x="1321" y="320"/>
                  </a:lnTo>
                  <a:cubicBezTo>
                    <a:pt x="1050" y="236"/>
                    <a:pt x="779" y="167"/>
                    <a:pt x="501" y="97"/>
                  </a:cubicBezTo>
                  <a:lnTo>
                    <a:pt x="501" y="97"/>
                  </a:lnTo>
                  <a:cubicBezTo>
                    <a:pt x="362" y="63"/>
                    <a:pt x="209" y="35"/>
                    <a:pt x="42" y="0"/>
                  </a:cubicBezTo>
                  <a:lnTo>
                    <a:pt x="42" y="0"/>
                  </a:lnTo>
                  <a:cubicBezTo>
                    <a:pt x="42" y="0"/>
                    <a:pt x="35" y="0"/>
                    <a:pt x="35" y="0"/>
                  </a:cubicBezTo>
                  <a:lnTo>
                    <a:pt x="35" y="0"/>
                  </a:lnTo>
                  <a:cubicBezTo>
                    <a:pt x="21" y="0"/>
                    <a:pt x="7" y="7"/>
                    <a:pt x="7" y="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2"/>
            <p:cNvSpPr/>
            <p:nvPr/>
          </p:nvSpPr>
          <p:spPr>
            <a:xfrm>
              <a:off x="1102275" y="3533575"/>
              <a:ext cx="1716875" cy="660325"/>
            </a:xfrm>
            <a:custGeom>
              <a:rect b="b" l="l" r="r" t="t"/>
              <a:pathLst>
                <a:path extrusionOk="0" h="26413" w="68675">
                  <a:moveTo>
                    <a:pt x="7" y="28"/>
                  </a:moveTo>
                  <a:cubicBezTo>
                    <a:pt x="0" y="42"/>
                    <a:pt x="14" y="56"/>
                    <a:pt x="28" y="63"/>
                  </a:cubicBezTo>
                  <a:lnTo>
                    <a:pt x="28" y="63"/>
                  </a:lnTo>
                  <a:cubicBezTo>
                    <a:pt x="202" y="91"/>
                    <a:pt x="348" y="119"/>
                    <a:pt x="494" y="154"/>
                  </a:cubicBezTo>
                  <a:lnTo>
                    <a:pt x="494" y="154"/>
                  </a:lnTo>
                  <a:cubicBezTo>
                    <a:pt x="772" y="209"/>
                    <a:pt x="1050" y="279"/>
                    <a:pt x="1314" y="355"/>
                  </a:cubicBezTo>
                  <a:lnTo>
                    <a:pt x="1314" y="355"/>
                  </a:lnTo>
                  <a:cubicBezTo>
                    <a:pt x="5639" y="1593"/>
                    <a:pt x="8705" y="4756"/>
                    <a:pt x="10512" y="7189"/>
                  </a:cubicBezTo>
                  <a:lnTo>
                    <a:pt x="10512" y="7189"/>
                  </a:lnTo>
                  <a:cubicBezTo>
                    <a:pt x="10853" y="7641"/>
                    <a:pt x="11180" y="8121"/>
                    <a:pt x="11492" y="8607"/>
                  </a:cubicBezTo>
                  <a:lnTo>
                    <a:pt x="11492" y="8607"/>
                  </a:lnTo>
                  <a:cubicBezTo>
                    <a:pt x="12097" y="9560"/>
                    <a:pt x="12674" y="10519"/>
                    <a:pt x="13230" y="11444"/>
                  </a:cubicBezTo>
                  <a:lnTo>
                    <a:pt x="13230" y="11444"/>
                  </a:lnTo>
                  <a:cubicBezTo>
                    <a:pt x="16303" y="16526"/>
                    <a:pt x="19202" y="21323"/>
                    <a:pt x="25154" y="23895"/>
                  </a:cubicBezTo>
                  <a:lnTo>
                    <a:pt x="25154" y="23895"/>
                  </a:lnTo>
                  <a:cubicBezTo>
                    <a:pt x="27552" y="24924"/>
                    <a:pt x="29853" y="25328"/>
                    <a:pt x="32043" y="25328"/>
                  </a:cubicBezTo>
                  <a:lnTo>
                    <a:pt x="32043" y="25328"/>
                  </a:lnTo>
                  <a:cubicBezTo>
                    <a:pt x="35332" y="25328"/>
                    <a:pt x="38349" y="24431"/>
                    <a:pt x="41046" y="23416"/>
                  </a:cubicBezTo>
                  <a:lnTo>
                    <a:pt x="41046" y="23416"/>
                  </a:lnTo>
                  <a:cubicBezTo>
                    <a:pt x="42374" y="22922"/>
                    <a:pt x="43723" y="22345"/>
                    <a:pt x="45030" y="21796"/>
                  </a:cubicBezTo>
                  <a:lnTo>
                    <a:pt x="45030" y="21796"/>
                  </a:lnTo>
                  <a:cubicBezTo>
                    <a:pt x="48631" y="20266"/>
                    <a:pt x="52358" y="18695"/>
                    <a:pt x="56306" y="18313"/>
                  </a:cubicBezTo>
                  <a:lnTo>
                    <a:pt x="56306" y="18313"/>
                  </a:lnTo>
                  <a:cubicBezTo>
                    <a:pt x="57203" y="18229"/>
                    <a:pt x="58128" y="18222"/>
                    <a:pt x="59053" y="18292"/>
                  </a:cubicBezTo>
                  <a:lnTo>
                    <a:pt x="59053" y="18292"/>
                  </a:lnTo>
                  <a:cubicBezTo>
                    <a:pt x="62459" y="18570"/>
                    <a:pt x="65859" y="19870"/>
                    <a:pt x="68626" y="21949"/>
                  </a:cubicBezTo>
                  <a:lnTo>
                    <a:pt x="68626" y="21949"/>
                  </a:lnTo>
                  <a:cubicBezTo>
                    <a:pt x="68640" y="21963"/>
                    <a:pt x="68661" y="21956"/>
                    <a:pt x="68667" y="21949"/>
                  </a:cubicBezTo>
                  <a:lnTo>
                    <a:pt x="68667" y="21949"/>
                  </a:lnTo>
                  <a:cubicBezTo>
                    <a:pt x="68674" y="21935"/>
                    <a:pt x="68674" y="21914"/>
                    <a:pt x="68661" y="21907"/>
                  </a:cubicBezTo>
                  <a:lnTo>
                    <a:pt x="68661" y="21907"/>
                  </a:lnTo>
                  <a:cubicBezTo>
                    <a:pt x="65887" y="19814"/>
                    <a:pt x="62473" y="18514"/>
                    <a:pt x="59053" y="18236"/>
                  </a:cubicBezTo>
                  <a:lnTo>
                    <a:pt x="59053" y="18236"/>
                  </a:lnTo>
                  <a:cubicBezTo>
                    <a:pt x="58128" y="18160"/>
                    <a:pt x="57203" y="18167"/>
                    <a:pt x="56299" y="18257"/>
                  </a:cubicBezTo>
                  <a:lnTo>
                    <a:pt x="56299" y="18257"/>
                  </a:lnTo>
                  <a:cubicBezTo>
                    <a:pt x="52344" y="18633"/>
                    <a:pt x="48617" y="20218"/>
                    <a:pt x="45009" y="21740"/>
                  </a:cubicBezTo>
                  <a:lnTo>
                    <a:pt x="45009" y="21740"/>
                  </a:lnTo>
                  <a:cubicBezTo>
                    <a:pt x="43702" y="22296"/>
                    <a:pt x="42353" y="22866"/>
                    <a:pt x="41025" y="23367"/>
                  </a:cubicBezTo>
                  <a:lnTo>
                    <a:pt x="41025" y="23367"/>
                  </a:lnTo>
                  <a:cubicBezTo>
                    <a:pt x="36541" y="25042"/>
                    <a:pt x="31153" y="26412"/>
                    <a:pt x="25174" y="23840"/>
                  </a:cubicBezTo>
                  <a:lnTo>
                    <a:pt x="25174" y="23840"/>
                  </a:lnTo>
                  <a:cubicBezTo>
                    <a:pt x="19244" y="21274"/>
                    <a:pt x="16352" y="16484"/>
                    <a:pt x="13286" y="11416"/>
                  </a:cubicBezTo>
                  <a:lnTo>
                    <a:pt x="13286" y="11416"/>
                  </a:lnTo>
                  <a:cubicBezTo>
                    <a:pt x="12723" y="10491"/>
                    <a:pt x="12146" y="9532"/>
                    <a:pt x="11541" y="8580"/>
                  </a:cubicBezTo>
                  <a:lnTo>
                    <a:pt x="11541" y="8580"/>
                  </a:lnTo>
                  <a:cubicBezTo>
                    <a:pt x="11228" y="8086"/>
                    <a:pt x="10901" y="7613"/>
                    <a:pt x="10561" y="7154"/>
                  </a:cubicBezTo>
                  <a:lnTo>
                    <a:pt x="10561" y="7154"/>
                  </a:lnTo>
                  <a:cubicBezTo>
                    <a:pt x="8746" y="4714"/>
                    <a:pt x="5666" y="1544"/>
                    <a:pt x="1335" y="300"/>
                  </a:cubicBezTo>
                  <a:lnTo>
                    <a:pt x="1335" y="300"/>
                  </a:lnTo>
                  <a:cubicBezTo>
                    <a:pt x="1064" y="223"/>
                    <a:pt x="786" y="154"/>
                    <a:pt x="508" y="98"/>
                  </a:cubicBezTo>
                  <a:lnTo>
                    <a:pt x="508" y="98"/>
                  </a:lnTo>
                  <a:cubicBezTo>
                    <a:pt x="362" y="63"/>
                    <a:pt x="209" y="35"/>
                    <a:pt x="42" y="1"/>
                  </a:cubicBezTo>
                  <a:lnTo>
                    <a:pt x="42" y="1"/>
                  </a:lnTo>
                  <a:cubicBezTo>
                    <a:pt x="35" y="1"/>
                    <a:pt x="35" y="1"/>
                    <a:pt x="35" y="1"/>
                  </a:cubicBezTo>
                  <a:lnTo>
                    <a:pt x="35" y="1"/>
                  </a:lnTo>
                  <a:cubicBezTo>
                    <a:pt x="21" y="1"/>
                    <a:pt x="7" y="15"/>
                    <a:pt x="7"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2"/>
            <p:cNvSpPr/>
            <p:nvPr/>
          </p:nvSpPr>
          <p:spPr>
            <a:xfrm>
              <a:off x="1102450" y="3510125"/>
              <a:ext cx="1716700" cy="643950"/>
            </a:xfrm>
            <a:custGeom>
              <a:rect b="b" l="l" r="r" t="t"/>
              <a:pathLst>
                <a:path extrusionOk="0" h="25758" w="68668">
                  <a:moveTo>
                    <a:pt x="0" y="21"/>
                  </a:moveTo>
                  <a:cubicBezTo>
                    <a:pt x="0" y="42"/>
                    <a:pt x="7" y="56"/>
                    <a:pt x="21" y="56"/>
                  </a:cubicBezTo>
                  <a:lnTo>
                    <a:pt x="21" y="56"/>
                  </a:lnTo>
                  <a:cubicBezTo>
                    <a:pt x="195" y="83"/>
                    <a:pt x="348" y="111"/>
                    <a:pt x="494" y="139"/>
                  </a:cubicBezTo>
                  <a:lnTo>
                    <a:pt x="494" y="139"/>
                  </a:lnTo>
                  <a:cubicBezTo>
                    <a:pt x="772" y="195"/>
                    <a:pt x="1050" y="257"/>
                    <a:pt x="1328" y="327"/>
                  </a:cubicBezTo>
                  <a:lnTo>
                    <a:pt x="1328" y="327"/>
                  </a:lnTo>
                  <a:cubicBezTo>
                    <a:pt x="4770" y="1238"/>
                    <a:pt x="8114" y="3601"/>
                    <a:pt x="10749" y="6994"/>
                  </a:cubicBezTo>
                  <a:lnTo>
                    <a:pt x="10749" y="6994"/>
                  </a:lnTo>
                  <a:cubicBezTo>
                    <a:pt x="11096" y="7439"/>
                    <a:pt x="11437" y="7912"/>
                    <a:pt x="11757" y="8398"/>
                  </a:cubicBezTo>
                  <a:lnTo>
                    <a:pt x="11757" y="8398"/>
                  </a:lnTo>
                  <a:cubicBezTo>
                    <a:pt x="12584" y="9657"/>
                    <a:pt x="13349" y="10929"/>
                    <a:pt x="14093" y="12159"/>
                  </a:cubicBezTo>
                  <a:lnTo>
                    <a:pt x="14093" y="12159"/>
                  </a:lnTo>
                  <a:cubicBezTo>
                    <a:pt x="16992" y="16963"/>
                    <a:pt x="19731" y="21510"/>
                    <a:pt x="25244" y="24083"/>
                  </a:cubicBezTo>
                  <a:lnTo>
                    <a:pt x="25244" y="24083"/>
                  </a:lnTo>
                  <a:cubicBezTo>
                    <a:pt x="27573" y="25167"/>
                    <a:pt x="29944" y="25702"/>
                    <a:pt x="32467" y="25702"/>
                  </a:cubicBezTo>
                  <a:lnTo>
                    <a:pt x="32467" y="25702"/>
                  </a:lnTo>
                  <a:cubicBezTo>
                    <a:pt x="32752" y="25702"/>
                    <a:pt x="33037" y="25695"/>
                    <a:pt x="33322" y="25682"/>
                  </a:cubicBezTo>
                  <a:lnTo>
                    <a:pt x="33322" y="25682"/>
                  </a:lnTo>
                  <a:cubicBezTo>
                    <a:pt x="35679" y="25570"/>
                    <a:pt x="38161" y="25021"/>
                    <a:pt x="41123" y="23943"/>
                  </a:cubicBezTo>
                  <a:lnTo>
                    <a:pt x="41123" y="23943"/>
                  </a:lnTo>
                  <a:cubicBezTo>
                    <a:pt x="42499" y="23436"/>
                    <a:pt x="43904" y="22852"/>
                    <a:pt x="45252" y="22282"/>
                  </a:cubicBezTo>
                  <a:lnTo>
                    <a:pt x="45252" y="22282"/>
                  </a:lnTo>
                  <a:cubicBezTo>
                    <a:pt x="48840" y="20773"/>
                    <a:pt x="52545" y="19223"/>
                    <a:pt x="56452" y="18910"/>
                  </a:cubicBezTo>
                  <a:lnTo>
                    <a:pt x="56452" y="18910"/>
                  </a:lnTo>
                  <a:cubicBezTo>
                    <a:pt x="57356" y="18841"/>
                    <a:pt x="58281" y="18854"/>
                    <a:pt x="59198" y="18952"/>
                  </a:cubicBezTo>
                  <a:lnTo>
                    <a:pt x="59198" y="18952"/>
                  </a:lnTo>
                  <a:cubicBezTo>
                    <a:pt x="62570" y="19306"/>
                    <a:pt x="65921" y="20704"/>
                    <a:pt x="68619" y="22887"/>
                  </a:cubicBezTo>
                  <a:lnTo>
                    <a:pt x="68619" y="22887"/>
                  </a:lnTo>
                  <a:cubicBezTo>
                    <a:pt x="68633" y="22901"/>
                    <a:pt x="68654" y="22894"/>
                    <a:pt x="68660" y="22887"/>
                  </a:cubicBezTo>
                  <a:lnTo>
                    <a:pt x="68660" y="22887"/>
                  </a:lnTo>
                  <a:cubicBezTo>
                    <a:pt x="68667" y="22873"/>
                    <a:pt x="68667" y="22852"/>
                    <a:pt x="68654" y="22845"/>
                  </a:cubicBezTo>
                  <a:lnTo>
                    <a:pt x="68654" y="22845"/>
                  </a:lnTo>
                  <a:cubicBezTo>
                    <a:pt x="65949" y="20655"/>
                    <a:pt x="62591" y="19251"/>
                    <a:pt x="59205" y="18889"/>
                  </a:cubicBezTo>
                  <a:lnTo>
                    <a:pt x="59205" y="18889"/>
                  </a:lnTo>
                  <a:cubicBezTo>
                    <a:pt x="58281" y="18799"/>
                    <a:pt x="57356" y="18785"/>
                    <a:pt x="56445" y="18854"/>
                  </a:cubicBezTo>
                  <a:lnTo>
                    <a:pt x="56445" y="18854"/>
                  </a:lnTo>
                  <a:cubicBezTo>
                    <a:pt x="52531" y="19167"/>
                    <a:pt x="48819" y="20725"/>
                    <a:pt x="45231" y="22226"/>
                  </a:cubicBezTo>
                  <a:lnTo>
                    <a:pt x="45231" y="22226"/>
                  </a:lnTo>
                  <a:cubicBezTo>
                    <a:pt x="43876" y="22796"/>
                    <a:pt x="42478" y="23380"/>
                    <a:pt x="41102" y="23888"/>
                  </a:cubicBezTo>
                  <a:lnTo>
                    <a:pt x="41102" y="23888"/>
                  </a:lnTo>
                  <a:cubicBezTo>
                    <a:pt x="38147" y="24965"/>
                    <a:pt x="35672" y="25515"/>
                    <a:pt x="33315" y="25626"/>
                  </a:cubicBezTo>
                  <a:lnTo>
                    <a:pt x="33315" y="25626"/>
                  </a:lnTo>
                  <a:cubicBezTo>
                    <a:pt x="30486" y="25758"/>
                    <a:pt x="27851" y="25237"/>
                    <a:pt x="25265" y="24027"/>
                  </a:cubicBezTo>
                  <a:lnTo>
                    <a:pt x="25265" y="24027"/>
                  </a:lnTo>
                  <a:cubicBezTo>
                    <a:pt x="19772" y="21462"/>
                    <a:pt x="17033" y="16929"/>
                    <a:pt x="14141" y="12125"/>
                  </a:cubicBezTo>
                  <a:lnTo>
                    <a:pt x="14141" y="12125"/>
                  </a:lnTo>
                  <a:cubicBezTo>
                    <a:pt x="13397" y="10894"/>
                    <a:pt x="12633" y="9629"/>
                    <a:pt x="11805" y="8371"/>
                  </a:cubicBezTo>
                  <a:lnTo>
                    <a:pt x="11805" y="8371"/>
                  </a:lnTo>
                  <a:cubicBezTo>
                    <a:pt x="11485" y="7884"/>
                    <a:pt x="11145" y="7404"/>
                    <a:pt x="10790" y="6952"/>
                  </a:cubicBezTo>
                  <a:lnTo>
                    <a:pt x="10790" y="6952"/>
                  </a:lnTo>
                  <a:cubicBezTo>
                    <a:pt x="8148" y="3560"/>
                    <a:pt x="4790" y="1182"/>
                    <a:pt x="1342" y="271"/>
                  </a:cubicBezTo>
                  <a:lnTo>
                    <a:pt x="1342" y="271"/>
                  </a:lnTo>
                  <a:cubicBezTo>
                    <a:pt x="1064" y="202"/>
                    <a:pt x="786" y="139"/>
                    <a:pt x="508" y="83"/>
                  </a:cubicBezTo>
                  <a:lnTo>
                    <a:pt x="508" y="83"/>
                  </a:lnTo>
                  <a:cubicBezTo>
                    <a:pt x="355" y="56"/>
                    <a:pt x="202" y="28"/>
                    <a:pt x="35" y="0"/>
                  </a:cubicBezTo>
                  <a:lnTo>
                    <a:pt x="35" y="0"/>
                  </a:lnTo>
                  <a:cubicBezTo>
                    <a:pt x="28" y="0"/>
                    <a:pt x="28" y="0"/>
                    <a:pt x="28" y="0"/>
                  </a:cubicBezTo>
                  <a:lnTo>
                    <a:pt x="28" y="0"/>
                  </a:lnTo>
                  <a:cubicBezTo>
                    <a:pt x="14" y="0"/>
                    <a:pt x="0" y="7"/>
                    <a:pt x="0"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2"/>
            <p:cNvSpPr/>
            <p:nvPr/>
          </p:nvSpPr>
          <p:spPr>
            <a:xfrm>
              <a:off x="1102450" y="3486475"/>
              <a:ext cx="1716700" cy="665875"/>
            </a:xfrm>
            <a:custGeom>
              <a:rect b="b" l="l" r="r" t="t"/>
              <a:pathLst>
                <a:path extrusionOk="0" h="26635" w="68668">
                  <a:moveTo>
                    <a:pt x="0" y="28"/>
                  </a:moveTo>
                  <a:cubicBezTo>
                    <a:pt x="0" y="42"/>
                    <a:pt x="7" y="56"/>
                    <a:pt x="21" y="63"/>
                  </a:cubicBezTo>
                  <a:lnTo>
                    <a:pt x="21" y="63"/>
                  </a:lnTo>
                  <a:cubicBezTo>
                    <a:pt x="195" y="84"/>
                    <a:pt x="348" y="105"/>
                    <a:pt x="501" y="133"/>
                  </a:cubicBezTo>
                  <a:lnTo>
                    <a:pt x="501" y="133"/>
                  </a:lnTo>
                  <a:cubicBezTo>
                    <a:pt x="779" y="181"/>
                    <a:pt x="1064" y="244"/>
                    <a:pt x="1342" y="306"/>
                  </a:cubicBezTo>
                  <a:lnTo>
                    <a:pt x="1342" y="306"/>
                  </a:lnTo>
                  <a:cubicBezTo>
                    <a:pt x="4853" y="1162"/>
                    <a:pt x="8274" y="3463"/>
                    <a:pt x="10985" y="6800"/>
                  </a:cubicBezTo>
                  <a:lnTo>
                    <a:pt x="10985" y="6800"/>
                  </a:lnTo>
                  <a:cubicBezTo>
                    <a:pt x="11346" y="7245"/>
                    <a:pt x="11701" y="7711"/>
                    <a:pt x="12035" y="8197"/>
                  </a:cubicBezTo>
                  <a:lnTo>
                    <a:pt x="12035" y="8197"/>
                  </a:lnTo>
                  <a:cubicBezTo>
                    <a:pt x="13064" y="9713"/>
                    <a:pt x="13981" y="11256"/>
                    <a:pt x="14878" y="12751"/>
                  </a:cubicBezTo>
                  <a:lnTo>
                    <a:pt x="14878" y="12751"/>
                  </a:lnTo>
                  <a:cubicBezTo>
                    <a:pt x="17617" y="17346"/>
                    <a:pt x="20204" y="21691"/>
                    <a:pt x="25341" y="24271"/>
                  </a:cubicBezTo>
                  <a:lnTo>
                    <a:pt x="25341" y="24271"/>
                  </a:lnTo>
                  <a:cubicBezTo>
                    <a:pt x="27754" y="25487"/>
                    <a:pt x="30215" y="26092"/>
                    <a:pt x="32898" y="26092"/>
                  </a:cubicBezTo>
                  <a:lnTo>
                    <a:pt x="32898" y="26092"/>
                  </a:lnTo>
                  <a:cubicBezTo>
                    <a:pt x="35429" y="26092"/>
                    <a:pt x="38154" y="25550"/>
                    <a:pt x="41206" y="24472"/>
                  </a:cubicBezTo>
                  <a:lnTo>
                    <a:pt x="41206" y="24472"/>
                  </a:lnTo>
                  <a:cubicBezTo>
                    <a:pt x="42624" y="23965"/>
                    <a:pt x="44077" y="23367"/>
                    <a:pt x="45475" y="22783"/>
                  </a:cubicBezTo>
                  <a:lnTo>
                    <a:pt x="45475" y="22783"/>
                  </a:lnTo>
                  <a:cubicBezTo>
                    <a:pt x="49041" y="21295"/>
                    <a:pt x="52733" y="19759"/>
                    <a:pt x="56605" y="19522"/>
                  </a:cubicBezTo>
                  <a:lnTo>
                    <a:pt x="56605" y="19522"/>
                  </a:lnTo>
                  <a:cubicBezTo>
                    <a:pt x="57516" y="19460"/>
                    <a:pt x="58441" y="19495"/>
                    <a:pt x="59351" y="19613"/>
                  </a:cubicBezTo>
                  <a:lnTo>
                    <a:pt x="59351" y="19613"/>
                  </a:lnTo>
                  <a:cubicBezTo>
                    <a:pt x="62744" y="20051"/>
                    <a:pt x="65942" y="21511"/>
                    <a:pt x="68619" y="23833"/>
                  </a:cubicBezTo>
                  <a:lnTo>
                    <a:pt x="68619" y="23833"/>
                  </a:lnTo>
                  <a:cubicBezTo>
                    <a:pt x="68633" y="23847"/>
                    <a:pt x="68647" y="23847"/>
                    <a:pt x="68660" y="23833"/>
                  </a:cubicBezTo>
                  <a:lnTo>
                    <a:pt x="68660" y="23833"/>
                  </a:lnTo>
                  <a:cubicBezTo>
                    <a:pt x="68667" y="23819"/>
                    <a:pt x="68667" y="23798"/>
                    <a:pt x="68654" y="23791"/>
                  </a:cubicBezTo>
                  <a:lnTo>
                    <a:pt x="68654" y="23791"/>
                  </a:lnTo>
                  <a:cubicBezTo>
                    <a:pt x="65977" y="21462"/>
                    <a:pt x="62758" y="19995"/>
                    <a:pt x="59358" y="19557"/>
                  </a:cubicBezTo>
                  <a:lnTo>
                    <a:pt x="59358" y="19557"/>
                  </a:lnTo>
                  <a:cubicBezTo>
                    <a:pt x="58441" y="19439"/>
                    <a:pt x="57516" y="19404"/>
                    <a:pt x="56598" y="19460"/>
                  </a:cubicBezTo>
                  <a:lnTo>
                    <a:pt x="56598" y="19460"/>
                  </a:lnTo>
                  <a:cubicBezTo>
                    <a:pt x="52719" y="19703"/>
                    <a:pt x="49020" y="21240"/>
                    <a:pt x="45454" y="22727"/>
                  </a:cubicBezTo>
                  <a:lnTo>
                    <a:pt x="45454" y="22727"/>
                  </a:lnTo>
                  <a:cubicBezTo>
                    <a:pt x="44050" y="23311"/>
                    <a:pt x="42604" y="23909"/>
                    <a:pt x="41185" y="24417"/>
                  </a:cubicBezTo>
                  <a:lnTo>
                    <a:pt x="41185" y="24417"/>
                  </a:lnTo>
                  <a:cubicBezTo>
                    <a:pt x="34914" y="26634"/>
                    <a:pt x="30041" y="26572"/>
                    <a:pt x="25369" y="24222"/>
                  </a:cubicBezTo>
                  <a:lnTo>
                    <a:pt x="25369" y="24222"/>
                  </a:lnTo>
                  <a:cubicBezTo>
                    <a:pt x="20245" y="21643"/>
                    <a:pt x="17659" y="17312"/>
                    <a:pt x="14927" y="12723"/>
                  </a:cubicBezTo>
                  <a:lnTo>
                    <a:pt x="14927" y="12723"/>
                  </a:lnTo>
                  <a:cubicBezTo>
                    <a:pt x="14030" y="11228"/>
                    <a:pt x="13112" y="9678"/>
                    <a:pt x="12083" y="8169"/>
                  </a:cubicBezTo>
                  <a:lnTo>
                    <a:pt x="12083" y="8169"/>
                  </a:lnTo>
                  <a:cubicBezTo>
                    <a:pt x="11750" y="7683"/>
                    <a:pt x="11395" y="7210"/>
                    <a:pt x="11034" y="6765"/>
                  </a:cubicBezTo>
                  <a:lnTo>
                    <a:pt x="11034" y="6765"/>
                  </a:lnTo>
                  <a:cubicBezTo>
                    <a:pt x="8315" y="3421"/>
                    <a:pt x="4874" y="1106"/>
                    <a:pt x="1356" y="251"/>
                  </a:cubicBezTo>
                  <a:lnTo>
                    <a:pt x="1356" y="251"/>
                  </a:lnTo>
                  <a:cubicBezTo>
                    <a:pt x="1078" y="181"/>
                    <a:pt x="793" y="126"/>
                    <a:pt x="508" y="77"/>
                  </a:cubicBezTo>
                  <a:lnTo>
                    <a:pt x="508" y="77"/>
                  </a:lnTo>
                  <a:cubicBezTo>
                    <a:pt x="362" y="49"/>
                    <a:pt x="202" y="28"/>
                    <a:pt x="35" y="1"/>
                  </a:cubicBezTo>
                  <a:lnTo>
                    <a:pt x="35" y="1"/>
                  </a:lnTo>
                  <a:cubicBezTo>
                    <a:pt x="28" y="1"/>
                    <a:pt x="28" y="1"/>
                    <a:pt x="28" y="1"/>
                  </a:cubicBezTo>
                  <a:lnTo>
                    <a:pt x="28" y="1"/>
                  </a:lnTo>
                  <a:cubicBezTo>
                    <a:pt x="14" y="1"/>
                    <a:pt x="0" y="14"/>
                    <a:pt x="0"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2"/>
            <p:cNvSpPr/>
            <p:nvPr/>
          </p:nvSpPr>
          <p:spPr>
            <a:xfrm>
              <a:off x="1102450" y="3463025"/>
              <a:ext cx="1716700" cy="662200"/>
            </a:xfrm>
            <a:custGeom>
              <a:rect b="b" l="l" r="r" t="t"/>
              <a:pathLst>
                <a:path extrusionOk="0" h="26488" w="68668">
                  <a:moveTo>
                    <a:pt x="0" y="21"/>
                  </a:moveTo>
                  <a:cubicBezTo>
                    <a:pt x="0" y="42"/>
                    <a:pt x="7" y="56"/>
                    <a:pt x="21" y="56"/>
                  </a:cubicBezTo>
                  <a:lnTo>
                    <a:pt x="21" y="56"/>
                  </a:lnTo>
                  <a:cubicBezTo>
                    <a:pt x="195" y="76"/>
                    <a:pt x="355" y="97"/>
                    <a:pt x="508" y="118"/>
                  </a:cubicBezTo>
                  <a:lnTo>
                    <a:pt x="508" y="118"/>
                  </a:lnTo>
                  <a:cubicBezTo>
                    <a:pt x="793" y="167"/>
                    <a:pt x="1078" y="216"/>
                    <a:pt x="1356" y="278"/>
                  </a:cubicBezTo>
                  <a:lnTo>
                    <a:pt x="1356" y="278"/>
                  </a:lnTo>
                  <a:cubicBezTo>
                    <a:pt x="4936" y="1078"/>
                    <a:pt x="8440" y="3316"/>
                    <a:pt x="11228" y="6598"/>
                  </a:cubicBezTo>
                  <a:lnTo>
                    <a:pt x="11228" y="6598"/>
                  </a:lnTo>
                  <a:cubicBezTo>
                    <a:pt x="11604" y="7036"/>
                    <a:pt x="11965" y="7508"/>
                    <a:pt x="12306" y="7988"/>
                  </a:cubicBezTo>
                  <a:lnTo>
                    <a:pt x="12306" y="7988"/>
                  </a:lnTo>
                  <a:cubicBezTo>
                    <a:pt x="13529" y="9719"/>
                    <a:pt x="14579" y="11520"/>
                    <a:pt x="15594" y="13258"/>
                  </a:cubicBezTo>
                  <a:lnTo>
                    <a:pt x="15594" y="13258"/>
                  </a:lnTo>
                  <a:cubicBezTo>
                    <a:pt x="18187" y="17679"/>
                    <a:pt x="20635" y="21858"/>
                    <a:pt x="25439" y="24458"/>
                  </a:cubicBezTo>
                  <a:lnTo>
                    <a:pt x="25439" y="24458"/>
                  </a:lnTo>
                  <a:cubicBezTo>
                    <a:pt x="27962" y="25821"/>
                    <a:pt x="30555" y="26488"/>
                    <a:pt x="33385" y="26488"/>
                  </a:cubicBezTo>
                  <a:lnTo>
                    <a:pt x="33385" y="26488"/>
                  </a:lnTo>
                  <a:cubicBezTo>
                    <a:pt x="35783" y="26488"/>
                    <a:pt x="38370" y="26001"/>
                    <a:pt x="41290" y="24993"/>
                  </a:cubicBezTo>
                  <a:lnTo>
                    <a:pt x="41290" y="24993"/>
                  </a:lnTo>
                  <a:cubicBezTo>
                    <a:pt x="42750" y="24486"/>
                    <a:pt x="44237" y="23874"/>
                    <a:pt x="45676" y="23283"/>
                  </a:cubicBezTo>
                  <a:lnTo>
                    <a:pt x="45676" y="23283"/>
                  </a:lnTo>
                  <a:cubicBezTo>
                    <a:pt x="49236" y="21809"/>
                    <a:pt x="52914" y="20294"/>
                    <a:pt x="56758" y="20120"/>
                  </a:cubicBezTo>
                  <a:lnTo>
                    <a:pt x="56758" y="20120"/>
                  </a:lnTo>
                  <a:cubicBezTo>
                    <a:pt x="57669" y="20078"/>
                    <a:pt x="58594" y="20127"/>
                    <a:pt x="59504" y="20266"/>
                  </a:cubicBezTo>
                  <a:lnTo>
                    <a:pt x="59504" y="20266"/>
                  </a:lnTo>
                  <a:cubicBezTo>
                    <a:pt x="62862" y="20787"/>
                    <a:pt x="66012" y="22344"/>
                    <a:pt x="68619" y="24771"/>
                  </a:cubicBezTo>
                  <a:lnTo>
                    <a:pt x="68619" y="24771"/>
                  </a:lnTo>
                  <a:cubicBezTo>
                    <a:pt x="68633" y="24785"/>
                    <a:pt x="68647" y="24785"/>
                    <a:pt x="68660" y="24771"/>
                  </a:cubicBezTo>
                  <a:lnTo>
                    <a:pt x="68660" y="24771"/>
                  </a:lnTo>
                  <a:cubicBezTo>
                    <a:pt x="68667" y="24757"/>
                    <a:pt x="68667" y="24743"/>
                    <a:pt x="68660" y="24729"/>
                  </a:cubicBezTo>
                  <a:lnTo>
                    <a:pt x="68660" y="24729"/>
                  </a:lnTo>
                  <a:cubicBezTo>
                    <a:pt x="66039" y="22296"/>
                    <a:pt x="62883" y="20732"/>
                    <a:pt x="59511" y="20210"/>
                  </a:cubicBezTo>
                  <a:lnTo>
                    <a:pt x="59511" y="20210"/>
                  </a:lnTo>
                  <a:cubicBezTo>
                    <a:pt x="58601" y="20071"/>
                    <a:pt x="57669" y="20022"/>
                    <a:pt x="56751" y="20064"/>
                  </a:cubicBezTo>
                  <a:lnTo>
                    <a:pt x="56751" y="20064"/>
                  </a:lnTo>
                  <a:cubicBezTo>
                    <a:pt x="52900" y="20238"/>
                    <a:pt x="49215" y="21753"/>
                    <a:pt x="45656" y="23227"/>
                  </a:cubicBezTo>
                  <a:lnTo>
                    <a:pt x="45656" y="23227"/>
                  </a:lnTo>
                  <a:cubicBezTo>
                    <a:pt x="44216" y="23818"/>
                    <a:pt x="42729" y="24437"/>
                    <a:pt x="41269" y="24938"/>
                  </a:cubicBezTo>
                  <a:lnTo>
                    <a:pt x="41269" y="24938"/>
                  </a:lnTo>
                  <a:cubicBezTo>
                    <a:pt x="38356" y="25939"/>
                    <a:pt x="35776" y="26425"/>
                    <a:pt x="33385" y="26425"/>
                  </a:cubicBezTo>
                  <a:lnTo>
                    <a:pt x="33385" y="26425"/>
                  </a:lnTo>
                  <a:cubicBezTo>
                    <a:pt x="30569" y="26425"/>
                    <a:pt x="27976" y="25765"/>
                    <a:pt x="25466" y="24409"/>
                  </a:cubicBezTo>
                  <a:lnTo>
                    <a:pt x="25466" y="24409"/>
                  </a:lnTo>
                  <a:cubicBezTo>
                    <a:pt x="20676" y="21816"/>
                    <a:pt x="18236" y="17645"/>
                    <a:pt x="15650" y="13223"/>
                  </a:cubicBezTo>
                  <a:lnTo>
                    <a:pt x="15650" y="13223"/>
                  </a:lnTo>
                  <a:cubicBezTo>
                    <a:pt x="14628" y="11485"/>
                    <a:pt x="13578" y="9691"/>
                    <a:pt x="12354" y="7960"/>
                  </a:cubicBezTo>
                  <a:lnTo>
                    <a:pt x="12354" y="7960"/>
                  </a:lnTo>
                  <a:cubicBezTo>
                    <a:pt x="12014" y="7474"/>
                    <a:pt x="11645" y="7001"/>
                    <a:pt x="11270" y="6563"/>
                  </a:cubicBezTo>
                  <a:lnTo>
                    <a:pt x="11270" y="6563"/>
                  </a:lnTo>
                  <a:cubicBezTo>
                    <a:pt x="8475" y="3275"/>
                    <a:pt x="4964" y="1022"/>
                    <a:pt x="1370" y="222"/>
                  </a:cubicBezTo>
                  <a:lnTo>
                    <a:pt x="1370" y="222"/>
                  </a:lnTo>
                  <a:cubicBezTo>
                    <a:pt x="1085" y="160"/>
                    <a:pt x="800" y="104"/>
                    <a:pt x="515" y="63"/>
                  </a:cubicBezTo>
                  <a:lnTo>
                    <a:pt x="515" y="63"/>
                  </a:lnTo>
                  <a:cubicBezTo>
                    <a:pt x="362" y="42"/>
                    <a:pt x="202" y="21"/>
                    <a:pt x="28" y="0"/>
                  </a:cubicBezTo>
                  <a:lnTo>
                    <a:pt x="28" y="0"/>
                  </a:lnTo>
                  <a:cubicBezTo>
                    <a:pt x="28" y="0"/>
                    <a:pt x="28" y="0"/>
                    <a:pt x="28" y="0"/>
                  </a:cubicBezTo>
                  <a:lnTo>
                    <a:pt x="28" y="0"/>
                  </a:lnTo>
                  <a:cubicBezTo>
                    <a:pt x="14" y="0"/>
                    <a:pt x="0" y="7"/>
                    <a:pt x="0"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2"/>
            <p:cNvSpPr/>
            <p:nvPr/>
          </p:nvSpPr>
          <p:spPr>
            <a:xfrm>
              <a:off x="1102450" y="3439375"/>
              <a:ext cx="1716700" cy="688475"/>
            </a:xfrm>
            <a:custGeom>
              <a:rect b="b" l="l" r="r" t="t"/>
              <a:pathLst>
                <a:path extrusionOk="0" h="27539" w="68668">
                  <a:moveTo>
                    <a:pt x="0" y="28"/>
                  </a:moveTo>
                  <a:cubicBezTo>
                    <a:pt x="0" y="42"/>
                    <a:pt x="7" y="56"/>
                    <a:pt x="28" y="63"/>
                  </a:cubicBezTo>
                  <a:lnTo>
                    <a:pt x="28" y="63"/>
                  </a:lnTo>
                  <a:cubicBezTo>
                    <a:pt x="195" y="77"/>
                    <a:pt x="362" y="98"/>
                    <a:pt x="515" y="119"/>
                  </a:cubicBezTo>
                  <a:lnTo>
                    <a:pt x="515" y="119"/>
                  </a:lnTo>
                  <a:cubicBezTo>
                    <a:pt x="800" y="153"/>
                    <a:pt x="1092" y="202"/>
                    <a:pt x="1377" y="258"/>
                  </a:cubicBezTo>
                  <a:lnTo>
                    <a:pt x="1377" y="258"/>
                  </a:lnTo>
                  <a:cubicBezTo>
                    <a:pt x="5020" y="995"/>
                    <a:pt x="8607" y="3178"/>
                    <a:pt x="11465" y="6403"/>
                  </a:cubicBezTo>
                  <a:lnTo>
                    <a:pt x="11465" y="6403"/>
                  </a:lnTo>
                  <a:cubicBezTo>
                    <a:pt x="11854" y="6841"/>
                    <a:pt x="12229" y="7307"/>
                    <a:pt x="12584" y="7794"/>
                  </a:cubicBezTo>
                  <a:lnTo>
                    <a:pt x="12584" y="7794"/>
                  </a:lnTo>
                  <a:cubicBezTo>
                    <a:pt x="13981" y="9713"/>
                    <a:pt x="15142" y="11736"/>
                    <a:pt x="16262" y="13696"/>
                  </a:cubicBezTo>
                  <a:lnTo>
                    <a:pt x="16262" y="13696"/>
                  </a:lnTo>
                  <a:cubicBezTo>
                    <a:pt x="18716" y="17986"/>
                    <a:pt x="21031" y="22032"/>
                    <a:pt x="25536" y="24653"/>
                  </a:cubicBezTo>
                  <a:lnTo>
                    <a:pt x="25536" y="24653"/>
                  </a:lnTo>
                  <a:cubicBezTo>
                    <a:pt x="28115" y="26148"/>
                    <a:pt x="30827" y="26892"/>
                    <a:pt x="33809" y="26892"/>
                  </a:cubicBezTo>
                  <a:lnTo>
                    <a:pt x="33809" y="26892"/>
                  </a:lnTo>
                  <a:cubicBezTo>
                    <a:pt x="36145" y="26892"/>
                    <a:pt x="38648" y="26440"/>
                    <a:pt x="41373" y="25529"/>
                  </a:cubicBezTo>
                  <a:lnTo>
                    <a:pt x="41373" y="25529"/>
                  </a:lnTo>
                  <a:cubicBezTo>
                    <a:pt x="42875" y="25022"/>
                    <a:pt x="44397" y="24396"/>
                    <a:pt x="45878" y="23791"/>
                  </a:cubicBezTo>
                  <a:lnTo>
                    <a:pt x="45878" y="23791"/>
                  </a:lnTo>
                  <a:cubicBezTo>
                    <a:pt x="49424" y="22338"/>
                    <a:pt x="53094" y="20836"/>
                    <a:pt x="56911" y="20725"/>
                  </a:cubicBezTo>
                  <a:lnTo>
                    <a:pt x="56911" y="20725"/>
                  </a:lnTo>
                  <a:cubicBezTo>
                    <a:pt x="57829" y="20697"/>
                    <a:pt x="58754" y="20767"/>
                    <a:pt x="59657" y="20927"/>
                  </a:cubicBezTo>
                  <a:lnTo>
                    <a:pt x="59657" y="20927"/>
                  </a:lnTo>
                  <a:cubicBezTo>
                    <a:pt x="62981" y="21525"/>
                    <a:pt x="66081" y="23179"/>
                    <a:pt x="68619" y="25717"/>
                  </a:cubicBezTo>
                  <a:lnTo>
                    <a:pt x="68619" y="25717"/>
                  </a:lnTo>
                  <a:cubicBezTo>
                    <a:pt x="68626" y="25731"/>
                    <a:pt x="68647" y="25731"/>
                    <a:pt x="68660" y="25717"/>
                  </a:cubicBezTo>
                  <a:lnTo>
                    <a:pt x="68660" y="25717"/>
                  </a:lnTo>
                  <a:cubicBezTo>
                    <a:pt x="68667" y="25703"/>
                    <a:pt x="68667" y="25689"/>
                    <a:pt x="68660" y="25675"/>
                  </a:cubicBezTo>
                  <a:lnTo>
                    <a:pt x="68660" y="25675"/>
                  </a:lnTo>
                  <a:cubicBezTo>
                    <a:pt x="66109" y="23131"/>
                    <a:pt x="63001" y="21469"/>
                    <a:pt x="59671" y="20871"/>
                  </a:cubicBezTo>
                  <a:lnTo>
                    <a:pt x="59671" y="20871"/>
                  </a:lnTo>
                  <a:cubicBezTo>
                    <a:pt x="58761" y="20711"/>
                    <a:pt x="57829" y="20642"/>
                    <a:pt x="56911" y="20669"/>
                  </a:cubicBezTo>
                  <a:lnTo>
                    <a:pt x="56911" y="20669"/>
                  </a:lnTo>
                  <a:cubicBezTo>
                    <a:pt x="53081" y="20781"/>
                    <a:pt x="49410" y="22282"/>
                    <a:pt x="45857" y="23735"/>
                  </a:cubicBezTo>
                  <a:lnTo>
                    <a:pt x="45857" y="23735"/>
                  </a:lnTo>
                  <a:cubicBezTo>
                    <a:pt x="44376" y="24340"/>
                    <a:pt x="42854" y="24966"/>
                    <a:pt x="41352" y="25473"/>
                  </a:cubicBezTo>
                  <a:lnTo>
                    <a:pt x="41352" y="25473"/>
                  </a:lnTo>
                  <a:cubicBezTo>
                    <a:pt x="35158" y="27538"/>
                    <a:pt x="30145" y="27260"/>
                    <a:pt x="25571" y="24604"/>
                  </a:cubicBezTo>
                  <a:lnTo>
                    <a:pt x="25571" y="24604"/>
                  </a:lnTo>
                  <a:cubicBezTo>
                    <a:pt x="21073" y="21990"/>
                    <a:pt x="18764" y="17951"/>
                    <a:pt x="16310" y="13669"/>
                  </a:cubicBezTo>
                  <a:lnTo>
                    <a:pt x="16310" y="13669"/>
                  </a:lnTo>
                  <a:cubicBezTo>
                    <a:pt x="15191" y="11708"/>
                    <a:pt x="14030" y="9678"/>
                    <a:pt x="12626" y="7759"/>
                  </a:cubicBezTo>
                  <a:lnTo>
                    <a:pt x="12626" y="7759"/>
                  </a:lnTo>
                  <a:cubicBezTo>
                    <a:pt x="12271" y="7273"/>
                    <a:pt x="11896" y="6807"/>
                    <a:pt x="11506" y="6369"/>
                  </a:cubicBezTo>
                  <a:lnTo>
                    <a:pt x="11506" y="6369"/>
                  </a:lnTo>
                  <a:cubicBezTo>
                    <a:pt x="8642" y="3129"/>
                    <a:pt x="5048" y="939"/>
                    <a:pt x="1384" y="202"/>
                  </a:cubicBezTo>
                  <a:lnTo>
                    <a:pt x="1384" y="202"/>
                  </a:lnTo>
                  <a:cubicBezTo>
                    <a:pt x="1099" y="147"/>
                    <a:pt x="807" y="98"/>
                    <a:pt x="522" y="56"/>
                  </a:cubicBezTo>
                  <a:lnTo>
                    <a:pt x="522" y="56"/>
                  </a:lnTo>
                  <a:cubicBezTo>
                    <a:pt x="369" y="35"/>
                    <a:pt x="202" y="21"/>
                    <a:pt x="28" y="1"/>
                  </a:cubicBezTo>
                  <a:lnTo>
                    <a:pt x="28" y="1"/>
                  </a:lnTo>
                  <a:cubicBezTo>
                    <a:pt x="28" y="1"/>
                    <a:pt x="28" y="1"/>
                    <a:pt x="28" y="1"/>
                  </a:cubicBezTo>
                  <a:lnTo>
                    <a:pt x="28" y="1"/>
                  </a:lnTo>
                  <a:cubicBezTo>
                    <a:pt x="14" y="1"/>
                    <a:pt x="0" y="14"/>
                    <a:pt x="0"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2"/>
            <p:cNvSpPr/>
            <p:nvPr/>
          </p:nvSpPr>
          <p:spPr>
            <a:xfrm>
              <a:off x="1102450" y="3415900"/>
              <a:ext cx="1716700" cy="683600"/>
            </a:xfrm>
            <a:custGeom>
              <a:rect b="b" l="l" r="r" t="t"/>
              <a:pathLst>
                <a:path extrusionOk="0" h="27344" w="68668">
                  <a:moveTo>
                    <a:pt x="0" y="29"/>
                  </a:moveTo>
                  <a:cubicBezTo>
                    <a:pt x="0" y="43"/>
                    <a:pt x="7" y="57"/>
                    <a:pt x="28" y="57"/>
                  </a:cubicBezTo>
                  <a:lnTo>
                    <a:pt x="28" y="57"/>
                  </a:lnTo>
                  <a:cubicBezTo>
                    <a:pt x="195" y="70"/>
                    <a:pt x="362" y="84"/>
                    <a:pt x="515" y="105"/>
                  </a:cubicBezTo>
                  <a:lnTo>
                    <a:pt x="515" y="105"/>
                  </a:lnTo>
                  <a:cubicBezTo>
                    <a:pt x="807" y="140"/>
                    <a:pt x="1099" y="182"/>
                    <a:pt x="1391" y="230"/>
                  </a:cubicBezTo>
                  <a:lnTo>
                    <a:pt x="1391" y="230"/>
                  </a:lnTo>
                  <a:cubicBezTo>
                    <a:pt x="5110" y="905"/>
                    <a:pt x="8767" y="3032"/>
                    <a:pt x="11701" y="6209"/>
                  </a:cubicBezTo>
                  <a:lnTo>
                    <a:pt x="11701" y="6209"/>
                  </a:lnTo>
                  <a:cubicBezTo>
                    <a:pt x="12104" y="6640"/>
                    <a:pt x="12494" y="7099"/>
                    <a:pt x="12855" y="7586"/>
                  </a:cubicBezTo>
                  <a:lnTo>
                    <a:pt x="12855" y="7586"/>
                  </a:lnTo>
                  <a:cubicBezTo>
                    <a:pt x="14426" y="9671"/>
                    <a:pt x="15678" y="11917"/>
                    <a:pt x="16880" y="14086"/>
                  </a:cubicBezTo>
                  <a:lnTo>
                    <a:pt x="16880" y="14086"/>
                  </a:lnTo>
                  <a:cubicBezTo>
                    <a:pt x="19202" y="18257"/>
                    <a:pt x="21392" y="22199"/>
                    <a:pt x="25640" y="24834"/>
                  </a:cubicBezTo>
                  <a:lnTo>
                    <a:pt x="25640" y="24834"/>
                  </a:lnTo>
                  <a:cubicBezTo>
                    <a:pt x="28080" y="26357"/>
                    <a:pt x="30639" y="27163"/>
                    <a:pt x="33454" y="27288"/>
                  </a:cubicBezTo>
                  <a:lnTo>
                    <a:pt x="33454" y="27288"/>
                  </a:lnTo>
                  <a:cubicBezTo>
                    <a:pt x="33719" y="27302"/>
                    <a:pt x="33990" y="27309"/>
                    <a:pt x="34268" y="27309"/>
                  </a:cubicBezTo>
                  <a:lnTo>
                    <a:pt x="34268" y="27309"/>
                  </a:lnTo>
                  <a:cubicBezTo>
                    <a:pt x="36486" y="27309"/>
                    <a:pt x="38849" y="26892"/>
                    <a:pt x="41456" y="26051"/>
                  </a:cubicBezTo>
                  <a:lnTo>
                    <a:pt x="41456" y="26051"/>
                  </a:lnTo>
                  <a:cubicBezTo>
                    <a:pt x="42993" y="25550"/>
                    <a:pt x="44557" y="24911"/>
                    <a:pt x="46066" y="24299"/>
                  </a:cubicBezTo>
                  <a:lnTo>
                    <a:pt x="46066" y="24299"/>
                  </a:lnTo>
                  <a:cubicBezTo>
                    <a:pt x="49604" y="22860"/>
                    <a:pt x="53268" y="21372"/>
                    <a:pt x="57064" y="21323"/>
                  </a:cubicBezTo>
                  <a:lnTo>
                    <a:pt x="57064" y="21323"/>
                  </a:lnTo>
                  <a:cubicBezTo>
                    <a:pt x="57982" y="21316"/>
                    <a:pt x="58913" y="21400"/>
                    <a:pt x="59817" y="21581"/>
                  </a:cubicBezTo>
                  <a:lnTo>
                    <a:pt x="59817" y="21581"/>
                  </a:lnTo>
                  <a:cubicBezTo>
                    <a:pt x="63106" y="22255"/>
                    <a:pt x="66144" y="24007"/>
                    <a:pt x="68619" y="26656"/>
                  </a:cubicBezTo>
                  <a:lnTo>
                    <a:pt x="68619" y="26656"/>
                  </a:lnTo>
                  <a:cubicBezTo>
                    <a:pt x="68626" y="26670"/>
                    <a:pt x="68647" y="26670"/>
                    <a:pt x="68660" y="26656"/>
                  </a:cubicBezTo>
                  <a:lnTo>
                    <a:pt x="68660" y="26656"/>
                  </a:lnTo>
                  <a:cubicBezTo>
                    <a:pt x="68667" y="26649"/>
                    <a:pt x="68667" y="26628"/>
                    <a:pt x="68660" y="26614"/>
                  </a:cubicBezTo>
                  <a:lnTo>
                    <a:pt x="68660" y="26614"/>
                  </a:lnTo>
                  <a:cubicBezTo>
                    <a:pt x="66179" y="23965"/>
                    <a:pt x="63127" y="22199"/>
                    <a:pt x="59824" y="21525"/>
                  </a:cubicBezTo>
                  <a:lnTo>
                    <a:pt x="59824" y="21525"/>
                  </a:lnTo>
                  <a:cubicBezTo>
                    <a:pt x="58920" y="21344"/>
                    <a:pt x="57989" y="21254"/>
                    <a:pt x="57064" y="21268"/>
                  </a:cubicBezTo>
                  <a:lnTo>
                    <a:pt x="57064" y="21268"/>
                  </a:lnTo>
                  <a:cubicBezTo>
                    <a:pt x="53254" y="21316"/>
                    <a:pt x="49591" y="22804"/>
                    <a:pt x="46045" y="24243"/>
                  </a:cubicBezTo>
                  <a:lnTo>
                    <a:pt x="46045" y="24243"/>
                  </a:lnTo>
                  <a:cubicBezTo>
                    <a:pt x="44536" y="24862"/>
                    <a:pt x="42972" y="25495"/>
                    <a:pt x="41443" y="25995"/>
                  </a:cubicBezTo>
                  <a:lnTo>
                    <a:pt x="41443" y="25995"/>
                  </a:lnTo>
                  <a:cubicBezTo>
                    <a:pt x="38516" y="26941"/>
                    <a:pt x="35909" y="27344"/>
                    <a:pt x="33454" y="27233"/>
                  </a:cubicBezTo>
                  <a:lnTo>
                    <a:pt x="33454" y="27233"/>
                  </a:lnTo>
                  <a:cubicBezTo>
                    <a:pt x="30653" y="27101"/>
                    <a:pt x="28101" y="26301"/>
                    <a:pt x="25668" y="24786"/>
                  </a:cubicBezTo>
                  <a:lnTo>
                    <a:pt x="25668" y="24786"/>
                  </a:lnTo>
                  <a:cubicBezTo>
                    <a:pt x="21434" y="22158"/>
                    <a:pt x="19251" y="18223"/>
                    <a:pt x="16936" y="14058"/>
                  </a:cubicBezTo>
                  <a:lnTo>
                    <a:pt x="16936" y="14058"/>
                  </a:lnTo>
                  <a:cubicBezTo>
                    <a:pt x="15726" y="11882"/>
                    <a:pt x="14475" y="9637"/>
                    <a:pt x="12904" y="7551"/>
                  </a:cubicBezTo>
                  <a:lnTo>
                    <a:pt x="12904" y="7551"/>
                  </a:lnTo>
                  <a:cubicBezTo>
                    <a:pt x="12535" y="7064"/>
                    <a:pt x="12146" y="6599"/>
                    <a:pt x="11743" y="6168"/>
                  </a:cubicBezTo>
                  <a:lnTo>
                    <a:pt x="11743" y="6168"/>
                  </a:lnTo>
                  <a:cubicBezTo>
                    <a:pt x="8802" y="2983"/>
                    <a:pt x="5131" y="856"/>
                    <a:pt x="1405" y="175"/>
                  </a:cubicBezTo>
                  <a:lnTo>
                    <a:pt x="1405" y="175"/>
                  </a:lnTo>
                  <a:cubicBezTo>
                    <a:pt x="1113" y="119"/>
                    <a:pt x="814" y="77"/>
                    <a:pt x="522" y="50"/>
                  </a:cubicBezTo>
                  <a:lnTo>
                    <a:pt x="522" y="50"/>
                  </a:lnTo>
                  <a:cubicBezTo>
                    <a:pt x="362" y="29"/>
                    <a:pt x="195" y="15"/>
                    <a:pt x="28" y="1"/>
                  </a:cubicBezTo>
                  <a:lnTo>
                    <a:pt x="28" y="1"/>
                  </a:lnTo>
                  <a:cubicBezTo>
                    <a:pt x="28" y="1"/>
                    <a:pt x="28" y="1"/>
                    <a:pt x="28" y="1"/>
                  </a:cubicBezTo>
                  <a:lnTo>
                    <a:pt x="28" y="1"/>
                  </a:lnTo>
                  <a:cubicBezTo>
                    <a:pt x="14" y="1"/>
                    <a:pt x="0" y="15"/>
                    <a:pt x="0"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2"/>
            <p:cNvSpPr/>
            <p:nvPr/>
          </p:nvSpPr>
          <p:spPr>
            <a:xfrm>
              <a:off x="1102450" y="3392275"/>
              <a:ext cx="1716700" cy="695250"/>
            </a:xfrm>
            <a:custGeom>
              <a:rect b="b" l="l" r="r" t="t"/>
              <a:pathLst>
                <a:path extrusionOk="0" h="27810" w="68668">
                  <a:moveTo>
                    <a:pt x="0" y="28"/>
                  </a:moveTo>
                  <a:cubicBezTo>
                    <a:pt x="0" y="42"/>
                    <a:pt x="7" y="56"/>
                    <a:pt x="28" y="63"/>
                  </a:cubicBezTo>
                  <a:lnTo>
                    <a:pt x="28" y="63"/>
                  </a:lnTo>
                  <a:cubicBezTo>
                    <a:pt x="195" y="70"/>
                    <a:pt x="369" y="84"/>
                    <a:pt x="522" y="98"/>
                  </a:cubicBezTo>
                  <a:lnTo>
                    <a:pt x="522" y="98"/>
                  </a:lnTo>
                  <a:cubicBezTo>
                    <a:pt x="821" y="126"/>
                    <a:pt x="1120" y="160"/>
                    <a:pt x="1405" y="209"/>
                  </a:cubicBezTo>
                  <a:lnTo>
                    <a:pt x="1405" y="209"/>
                  </a:lnTo>
                  <a:cubicBezTo>
                    <a:pt x="5194" y="828"/>
                    <a:pt x="8934" y="2886"/>
                    <a:pt x="11944" y="6014"/>
                  </a:cubicBezTo>
                  <a:lnTo>
                    <a:pt x="11944" y="6014"/>
                  </a:lnTo>
                  <a:cubicBezTo>
                    <a:pt x="12354" y="6445"/>
                    <a:pt x="12758" y="6904"/>
                    <a:pt x="13133" y="7384"/>
                  </a:cubicBezTo>
                  <a:lnTo>
                    <a:pt x="13133" y="7384"/>
                  </a:lnTo>
                  <a:cubicBezTo>
                    <a:pt x="14871" y="9615"/>
                    <a:pt x="16185" y="12063"/>
                    <a:pt x="17457" y="14426"/>
                  </a:cubicBezTo>
                  <a:lnTo>
                    <a:pt x="17457" y="14426"/>
                  </a:lnTo>
                  <a:cubicBezTo>
                    <a:pt x="19654" y="18507"/>
                    <a:pt x="21726" y="22366"/>
                    <a:pt x="25737" y="25028"/>
                  </a:cubicBezTo>
                  <a:lnTo>
                    <a:pt x="25737" y="25028"/>
                  </a:lnTo>
                  <a:cubicBezTo>
                    <a:pt x="28108" y="26607"/>
                    <a:pt x="30715" y="27503"/>
                    <a:pt x="33489" y="27698"/>
                  </a:cubicBezTo>
                  <a:lnTo>
                    <a:pt x="33489" y="27698"/>
                  </a:lnTo>
                  <a:cubicBezTo>
                    <a:pt x="33885" y="27726"/>
                    <a:pt x="34289" y="27740"/>
                    <a:pt x="34692" y="27740"/>
                  </a:cubicBezTo>
                  <a:lnTo>
                    <a:pt x="34692" y="27740"/>
                  </a:lnTo>
                  <a:cubicBezTo>
                    <a:pt x="36826" y="27740"/>
                    <a:pt x="39079" y="27357"/>
                    <a:pt x="41540" y="26579"/>
                  </a:cubicBezTo>
                  <a:lnTo>
                    <a:pt x="41540" y="26579"/>
                  </a:lnTo>
                  <a:cubicBezTo>
                    <a:pt x="43104" y="26085"/>
                    <a:pt x="44703" y="25439"/>
                    <a:pt x="46247" y="24813"/>
                  </a:cubicBezTo>
                  <a:lnTo>
                    <a:pt x="46247" y="24813"/>
                  </a:lnTo>
                  <a:cubicBezTo>
                    <a:pt x="49764" y="23395"/>
                    <a:pt x="53393" y="21935"/>
                    <a:pt x="57148" y="21935"/>
                  </a:cubicBezTo>
                  <a:lnTo>
                    <a:pt x="57148" y="21935"/>
                  </a:lnTo>
                  <a:cubicBezTo>
                    <a:pt x="57175" y="21935"/>
                    <a:pt x="57196" y="21935"/>
                    <a:pt x="57217" y="21935"/>
                  </a:cubicBezTo>
                  <a:lnTo>
                    <a:pt x="57217" y="21935"/>
                  </a:lnTo>
                  <a:cubicBezTo>
                    <a:pt x="58142" y="21935"/>
                    <a:pt x="59066" y="22039"/>
                    <a:pt x="59970" y="22248"/>
                  </a:cubicBezTo>
                  <a:lnTo>
                    <a:pt x="59970" y="22248"/>
                  </a:lnTo>
                  <a:cubicBezTo>
                    <a:pt x="63272" y="23005"/>
                    <a:pt x="66179" y="24806"/>
                    <a:pt x="68619" y="27601"/>
                  </a:cubicBezTo>
                  <a:lnTo>
                    <a:pt x="68619" y="27601"/>
                  </a:lnTo>
                  <a:cubicBezTo>
                    <a:pt x="68626" y="27615"/>
                    <a:pt x="68647" y="27615"/>
                    <a:pt x="68654" y="27601"/>
                  </a:cubicBezTo>
                  <a:lnTo>
                    <a:pt x="68654" y="27601"/>
                  </a:lnTo>
                  <a:cubicBezTo>
                    <a:pt x="68667" y="27594"/>
                    <a:pt x="68667" y="27573"/>
                    <a:pt x="68660" y="27559"/>
                  </a:cubicBezTo>
                  <a:lnTo>
                    <a:pt x="68660" y="27559"/>
                  </a:lnTo>
                  <a:cubicBezTo>
                    <a:pt x="66213" y="24757"/>
                    <a:pt x="63293" y="22950"/>
                    <a:pt x="59984" y="22192"/>
                  </a:cubicBezTo>
                  <a:lnTo>
                    <a:pt x="59984" y="22192"/>
                  </a:lnTo>
                  <a:cubicBezTo>
                    <a:pt x="59073" y="21983"/>
                    <a:pt x="58149" y="21879"/>
                    <a:pt x="57217" y="21872"/>
                  </a:cubicBezTo>
                  <a:lnTo>
                    <a:pt x="57217" y="21872"/>
                  </a:lnTo>
                  <a:lnTo>
                    <a:pt x="57148" y="21872"/>
                  </a:lnTo>
                  <a:lnTo>
                    <a:pt x="57148" y="21872"/>
                  </a:lnTo>
                  <a:cubicBezTo>
                    <a:pt x="53386" y="21872"/>
                    <a:pt x="49743" y="23339"/>
                    <a:pt x="46226" y="24764"/>
                  </a:cubicBezTo>
                  <a:lnTo>
                    <a:pt x="46226" y="24764"/>
                  </a:lnTo>
                  <a:cubicBezTo>
                    <a:pt x="44682" y="25383"/>
                    <a:pt x="43083" y="26030"/>
                    <a:pt x="41526" y="26523"/>
                  </a:cubicBezTo>
                  <a:lnTo>
                    <a:pt x="41526" y="26523"/>
                  </a:lnTo>
                  <a:cubicBezTo>
                    <a:pt x="38599" y="27448"/>
                    <a:pt x="35971" y="27809"/>
                    <a:pt x="33489" y="27636"/>
                  </a:cubicBezTo>
                  <a:lnTo>
                    <a:pt x="33489" y="27636"/>
                  </a:lnTo>
                  <a:cubicBezTo>
                    <a:pt x="30687" y="27441"/>
                    <a:pt x="28164" y="26572"/>
                    <a:pt x="25765" y="24980"/>
                  </a:cubicBezTo>
                  <a:lnTo>
                    <a:pt x="25765" y="24980"/>
                  </a:lnTo>
                  <a:cubicBezTo>
                    <a:pt x="21775" y="22324"/>
                    <a:pt x="19703" y="18479"/>
                    <a:pt x="17513" y="14398"/>
                  </a:cubicBezTo>
                  <a:lnTo>
                    <a:pt x="17513" y="14398"/>
                  </a:lnTo>
                  <a:cubicBezTo>
                    <a:pt x="16234" y="12035"/>
                    <a:pt x="14920" y="9581"/>
                    <a:pt x="13175" y="7349"/>
                  </a:cubicBezTo>
                  <a:lnTo>
                    <a:pt x="13175" y="7349"/>
                  </a:lnTo>
                  <a:cubicBezTo>
                    <a:pt x="12799" y="6862"/>
                    <a:pt x="12396" y="6403"/>
                    <a:pt x="11986" y="5972"/>
                  </a:cubicBezTo>
                  <a:lnTo>
                    <a:pt x="11986" y="5972"/>
                  </a:lnTo>
                  <a:cubicBezTo>
                    <a:pt x="8969" y="2837"/>
                    <a:pt x="5215" y="772"/>
                    <a:pt x="1419" y="153"/>
                  </a:cubicBezTo>
                  <a:lnTo>
                    <a:pt x="1419" y="153"/>
                  </a:lnTo>
                  <a:cubicBezTo>
                    <a:pt x="1127" y="105"/>
                    <a:pt x="828" y="70"/>
                    <a:pt x="529" y="42"/>
                  </a:cubicBezTo>
                  <a:lnTo>
                    <a:pt x="529" y="42"/>
                  </a:lnTo>
                  <a:cubicBezTo>
                    <a:pt x="369" y="28"/>
                    <a:pt x="202" y="14"/>
                    <a:pt x="28" y="0"/>
                  </a:cubicBezTo>
                  <a:lnTo>
                    <a:pt x="28" y="0"/>
                  </a:lnTo>
                  <a:cubicBezTo>
                    <a:pt x="14" y="0"/>
                    <a:pt x="0" y="14"/>
                    <a:pt x="0"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2"/>
            <p:cNvSpPr/>
            <p:nvPr/>
          </p:nvSpPr>
          <p:spPr>
            <a:xfrm>
              <a:off x="1102450" y="3368800"/>
              <a:ext cx="1716700" cy="724800"/>
            </a:xfrm>
            <a:custGeom>
              <a:rect b="b" l="l" r="r" t="t"/>
              <a:pathLst>
                <a:path extrusionOk="0" h="28992" w="68668">
                  <a:moveTo>
                    <a:pt x="0" y="29"/>
                  </a:moveTo>
                  <a:cubicBezTo>
                    <a:pt x="0" y="43"/>
                    <a:pt x="14" y="57"/>
                    <a:pt x="28" y="57"/>
                  </a:cubicBezTo>
                  <a:lnTo>
                    <a:pt x="28" y="57"/>
                  </a:lnTo>
                  <a:cubicBezTo>
                    <a:pt x="202" y="63"/>
                    <a:pt x="369" y="70"/>
                    <a:pt x="529" y="84"/>
                  </a:cubicBezTo>
                  <a:lnTo>
                    <a:pt x="529" y="84"/>
                  </a:lnTo>
                  <a:cubicBezTo>
                    <a:pt x="828" y="105"/>
                    <a:pt x="1127" y="140"/>
                    <a:pt x="1426" y="182"/>
                  </a:cubicBezTo>
                  <a:lnTo>
                    <a:pt x="1426" y="182"/>
                  </a:lnTo>
                  <a:cubicBezTo>
                    <a:pt x="5221" y="731"/>
                    <a:pt x="9143" y="2782"/>
                    <a:pt x="12181" y="5813"/>
                  </a:cubicBezTo>
                  <a:lnTo>
                    <a:pt x="12181" y="5813"/>
                  </a:lnTo>
                  <a:cubicBezTo>
                    <a:pt x="12605" y="6237"/>
                    <a:pt x="13022" y="6696"/>
                    <a:pt x="13404" y="7176"/>
                  </a:cubicBezTo>
                  <a:lnTo>
                    <a:pt x="13404" y="7176"/>
                  </a:lnTo>
                  <a:cubicBezTo>
                    <a:pt x="15302" y="9532"/>
                    <a:pt x="16672" y="12174"/>
                    <a:pt x="18000" y="14733"/>
                  </a:cubicBezTo>
                  <a:lnTo>
                    <a:pt x="18000" y="14733"/>
                  </a:lnTo>
                  <a:cubicBezTo>
                    <a:pt x="20078" y="18744"/>
                    <a:pt x="22039" y="22526"/>
                    <a:pt x="25835" y="25217"/>
                  </a:cubicBezTo>
                  <a:lnTo>
                    <a:pt x="25835" y="25217"/>
                  </a:lnTo>
                  <a:cubicBezTo>
                    <a:pt x="30284" y="28373"/>
                    <a:pt x="35450" y="28992"/>
                    <a:pt x="41623" y="27108"/>
                  </a:cubicBezTo>
                  <a:lnTo>
                    <a:pt x="41623" y="27108"/>
                  </a:lnTo>
                  <a:cubicBezTo>
                    <a:pt x="43215" y="26614"/>
                    <a:pt x="44849" y="25960"/>
                    <a:pt x="46420" y="25328"/>
                  </a:cubicBezTo>
                  <a:lnTo>
                    <a:pt x="46420" y="25328"/>
                  </a:lnTo>
                  <a:cubicBezTo>
                    <a:pt x="49959" y="23917"/>
                    <a:pt x="53609" y="22457"/>
                    <a:pt x="57370" y="22533"/>
                  </a:cubicBezTo>
                  <a:lnTo>
                    <a:pt x="57370" y="22533"/>
                  </a:lnTo>
                  <a:cubicBezTo>
                    <a:pt x="58295" y="22554"/>
                    <a:pt x="59226" y="22672"/>
                    <a:pt x="60123" y="22901"/>
                  </a:cubicBezTo>
                  <a:lnTo>
                    <a:pt x="60123" y="22901"/>
                  </a:lnTo>
                  <a:cubicBezTo>
                    <a:pt x="63391" y="23729"/>
                    <a:pt x="66248" y="25627"/>
                    <a:pt x="68619" y="28540"/>
                  </a:cubicBezTo>
                  <a:lnTo>
                    <a:pt x="68619" y="28540"/>
                  </a:lnTo>
                  <a:cubicBezTo>
                    <a:pt x="68619" y="28547"/>
                    <a:pt x="68633" y="28547"/>
                    <a:pt x="68640" y="28547"/>
                  </a:cubicBezTo>
                  <a:lnTo>
                    <a:pt x="68640" y="28547"/>
                  </a:lnTo>
                  <a:cubicBezTo>
                    <a:pt x="68647" y="28547"/>
                    <a:pt x="68654" y="28547"/>
                    <a:pt x="68654" y="28540"/>
                  </a:cubicBezTo>
                  <a:lnTo>
                    <a:pt x="68654" y="28540"/>
                  </a:lnTo>
                  <a:cubicBezTo>
                    <a:pt x="68667" y="28533"/>
                    <a:pt x="68667" y="28512"/>
                    <a:pt x="68660" y="28498"/>
                  </a:cubicBezTo>
                  <a:lnTo>
                    <a:pt x="68660" y="28498"/>
                  </a:lnTo>
                  <a:cubicBezTo>
                    <a:pt x="66290" y="25578"/>
                    <a:pt x="63418" y="23680"/>
                    <a:pt x="60137" y="22846"/>
                  </a:cubicBezTo>
                  <a:lnTo>
                    <a:pt x="60137" y="22846"/>
                  </a:lnTo>
                  <a:cubicBezTo>
                    <a:pt x="59233" y="22616"/>
                    <a:pt x="58302" y="22491"/>
                    <a:pt x="57370" y="22477"/>
                  </a:cubicBezTo>
                  <a:lnTo>
                    <a:pt x="57370" y="22477"/>
                  </a:lnTo>
                  <a:cubicBezTo>
                    <a:pt x="53595" y="22394"/>
                    <a:pt x="49938" y="23861"/>
                    <a:pt x="46399" y="25272"/>
                  </a:cubicBezTo>
                  <a:lnTo>
                    <a:pt x="46399" y="25272"/>
                  </a:lnTo>
                  <a:cubicBezTo>
                    <a:pt x="44828" y="25905"/>
                    <a:pt x="43201" y="26558"/>
                    <a:pt x="41609" y="27052"/>
                  </a:cubicBezTo>
                  <a:lnTo>
                    <a:pt x="41609" y="27052"/>
                  </a:lnTo>
                  <a:cubicBezTo>
                    <a:pt x="35450" y="28929"/>
                    <a:pt x="30305" y="28310"/>
                    <a:pt x="25870" y="25168"/>
                  </a:cubicBezTo>
                  <a:lnTo>
                    <a:pt x="25870" y="25168"/>
                  </a:lnTo>
                  <a:cubicBezTo>
                    <a:pt x="22088" y="22484"/>
                    <a:pt x="20127" y="18709"/>
                    <a:pt x="18048" y="14705"/>
                  </a:cubicBezTo>
                  <a:lnTo>
                    <a:pt x="18048" y="14705"/>
                  </a:lnTo>
                  <a:cubicBezTo>
                    <a:pt x="16720" y="12146"/>
                    <a:pt x="15351" y="9505"/>
                    <a:pt x="13446" y="7134"/>
                  </a:cubicBezTo>
                  <a:lnTo>
                    <a:pt x="13446" y="7134"/>
                  </a:lnTo>
                  <a:cubicBezTo>
                    <a:pt x="13064" y="6661"/>
                    <a:pt x="12646" y="6202"/>
                    <a:pt x="12222" y="5778"/>
                  </a:cubicBezTo>
                  <a:lnTo>
                    <a:pt x="12222" y="5778"/>
                  </a:lnTo>
                  <a:cubicBezTo>
                    <a:pt x="9177" y="2733"/>
                    <a:pt x="5242" y="675"/>
                    <a:pt x="1433" y="126"/>
                  </a:cubicBezTo>
                  <a:lnTo>
                    <a:pt x="1433" y="126"/>
                  </a:lnTo>
                  <a:cubicBezTo>
                    <a:pt x="1134" y="84"/>
                    <a:pt x="835" y="50"/>
                    <a:pt x="536" y="29"/>
                  </a:cubicBezTo>
                  <a:lnTo>
                    <a:pt x="536" y="29"/>
                  </a:lnTo>
                  <a:cubicBezTo>
                    <a:pt x="376" y="15"/>
                    <a:pt x="202" y="8"/>
                    <a:pt x="28" y="1"/>
                  </a:cubicBezTo>
                  <a:lnTo>
                    <a:pt x="28" y="1"/>
                  </a:lnTo>
                  <a:lnTo>
                    <a:pt x="28" y="1"/>
                  </a:lnTo>
                  <a:lnTo>
                    <a:pt x="28" y="1"/>
                  </a:lnTo>
                  <a:cubicBezTo>
                    <a:pt x="14" y="1"/>
                    <a:pt x="0" y="8"/>
                    <a:pt x="0"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2"/>
            <p:cNvSpPr/>
            <p:nvPr/>
          </p:nvSpPr>
          <p:spPr>
            <a:xfrm>
              <a:off x="1102450" y="3345175"/>
              <a:ext cx="1716700" cy="737300"/>
            </a:xfrm>
            <a:custGeom>
              <a:rect b="b" l="l" r="r" t="t"/>
              <a:pathLst>
                <a:path extrusionOk="0" h="29492" w="68668">
                  <a:moveTo>
                    <a:pt x="28" y="0"/>
                  </a:moveTo>
                  <a:cubicBezTo>
                    <a:pt x="14" y="0"/>
                    <a:pt x="0" y="14"/>
                    <a:pt x="0" y="28"/>
                  </a:cubicBezTo>
                  <a:lnTo>
                    <a:pt x="0" y="28"/>
                  </a:lnTo>
                  <a:cubicBezTo>
                    <a:pt x="0" y="49"/>
                    <a:pt x="14" y="56"/>
                    <a:pt x="28" y="63"/>
                  </a:cubicBezTo>
                  <a:lnTo>
                    <a:pt x="28" y="63"/>
                  </a:lnTo>
                  <a:cubicBezTo>
                    <a:pt x="202" y="63"/>
                    <a:pt x="369" y="70"/>
                    <a:pt x="536" y="77"/>
                  </a:cubicBezTo>
                  <a:lnTo>
                    <a:pt x="536" y="77"/>
                  </a:lnTo>
                  <a:cubicBezTo>
                    <a:pt x="835" y="98"/>
                    <a:pt x="1141" y="126"/>
                    <a:pt x="1439" y="160"/>
                  </a:cubicBezTo>
                  <a:lnTo>
                    <a:pt x="1439" y="160"/>
                  </a:lnTo>
                  <a:cubicBezTo>
                    <a:pt x="5305" y="640"/>
                    <a:pt x="9309" y="2635"/>
                    <a:pt x="12417" y="5625"/>
                  </a:cubicBezTo>
                  <a:lnTo>
                    <a:pt x="12417" y="5625"/>
                  </a:lnTo>
                  <a:cubicBezTo>
                    <a:pt x="12862" y="6042"/>
                    <a:pt x="13279" y="6494"/>
                    <a:pt x="13675" y="6973"/>
                  </a:cubicBezTo>
                  <a:lnTo>
                    <a:pt x="13675" y="6973"/>
                  </a:lnTo>
                  <a:cubicBezTo>
                    <a:pt x="15726" y="9442"/>
                    <a:pt x="17145" y="12278"/>
                    <a:pt x="18507" y="15017"/>
                  </a:cubicBezTo>
                  <a:lnTo>
                    <a:pt x="18507" y="15017"/>
                  </a:lnTo>
                  <a:cubicBezTo>
                    <a:pt x="20475" y="18966"/>
                    <a:pt x="22338" y="22692"/>
                    <a:pt x="25932" y="25404"/>
                  </a:cubicBezTo>
                  <a:lnTo>
                    <a:pt x="25932" y="25404"/>
                  </a:lnTo>
                  <a:cubicBezTo>
                    <a:pt x="28226" y="27135"/>
                    <a:pt x="30792" y="28178"/>
                    <a:pt x="33552" y="28498"/>
                  </a:cubicBezTo>
                  <a:lnTo>
                    <a:pt x="33552" y="28498"/>
                  </a:lnTo>
                  <a:cubicBezTo>
                    <a:pt x="36055" y="28790"/>
                    <a:pt x="38794" y="28498"/>
                    <a:pt x="41707" y="27635"/>
                  </a:cubicBezTo>
                  <a:lnTo>
                    <a:pt x="41707" y="27635"/>
                  </a:lnTo>
                  <a:cubicBezTo>
                    <a:pt x="43334" y="27149"/>
                    <a:pt x="44988" y="26488"/>
                    <a:pt x="46594" y="25849"/>
                  </a:cubicBezTo>
                  <a:lnTo>
                    <a:pt x="46594" y="25849"/>
                  </a:lnTo>
                  <a:cubicBezTo>
                    <a:pt x="50126" y="24451"/>
                    <a:pt x="53776" y="22998"/>
                    <a:pt x="57523" y="23137"/>
                  </a:cubicBezTo>
                  <a:lnTo>
                    <a:pt x="57523" y="23137"/>
                  </a:lnTo>
                  <a:cubicBezTo>
                    <a:pt x="58455" y="23172"/>
                    <a:pt x="59379" y="23318"/>
                    <a:pt x="60276" y="23561"/>
                  </a:cubicBezTo>
                  <a:lnTo>
                    <a:pt x="60276" y="23561"/>
                  </a:lnTo>
                  <a:cubicBezTo>
                    <a:pt x="63516" y="24465"/>
                    <a:pt x="66325" y="26454"/>
                    <a:pt x="68612" y="29485"/>
                  </a:cubicBezTo>
                  <a:lnTo>
                    <a:pt x="68612" y="29485"/>
                  </a:lnTo>
                  <a:cubicBezTo>
                    <a:pt x="68619" y="29492"/>
                    <a:pt x="68633" y="29492"/>
                    <a:pt x="68640" y="29492"/>
                  </a:cubicBezTo>
                  <a:lnTo>
                    <a:pt x="68640" y="29492"/>
                  </a:lnTo>
                  <a:cubicBezTo>
                    <a:pt x="68647" y="29492"/>
                    <a:pt x="68654" y="29492"/>
                    <a:pt x="68654" y="29485"/>
                  </a:cubicBezTo>
                  <a:lnTo>
                    <a:pt x="68654" y="29485"/>
                  </a:lnTo>
                  <a:cubicBezTo>
                    <a:pt x="68667" y="29478"/>
                    <a:pt x="68667" y="29457"/>
                    <a:pt x="68660" y="29450"/>
                  </a:cubicBezTo>
                  <a:lnTo>
                    <a:pt x="68660" y="29450"/>
                  </a:lnTo>
                  <a:cubicBezTo>
                    <a:pt x="66359" y="26412"/>
                    <a:pt x="63544" y="24410"/>
                    <a:pt x="60290" y="23506"/>
                  </a:cubicBezTo>
                  <a:lnTo>
                    <a:pt x="60290" y="23506"/>
                  </a:lnTo>
                  <a:cubicBezTo>
                    <a:pt x="59393" y="23256"/>
                    <a:pt x="58462" y="23117"/>
                    <a:pt x="57523" y="23082"/>
                  </a:cubicBezTo>
                  <a:lnTo>
                    <a:pt x="57523" y="23082"/>
                  </a:lnTo>
                  <a:cubicBezTo>
                    <a:pt x="53769" y="22943"/>
                    <a:pt x="50112" y="24396"/>
                    <a:pt x="46573" y="25800"/>
                  </a:cubicBezTo>
                  <a:lnTo>
                    <a:pt x="46573" y="25800"/>
                  </a:lnTo>
                  <a:cubicBezTo>
                    <a:pt x="44967" y="26433"/>
                    <a:pt x="43313" y="27093"/>
                    <a:pt x="41693" y="27580"/>
                  </a:cubicBezTo>
                  <a:lnTo>
                    <a:pt x="41693" y="27580"/>
                  </a:lnTo>
                  <a:cubicBezTo>
                    <a:pt x="38787" y="28442"/>
                    <a:pt x="36048" y="28727"/>
                    <a:pt x="33559" y="28442"/>
                  </a:cubicBezTo>
                  <a:lnTo>
                    <a:pt x="33559" y="28442"/>
                  </a:lnTo>
                  <a:cubicBezTo>
                    <a:pt x="30806" y="28122"/>
                    <a:pt x="28254" y="27086"/>
                    <a:pt x="25967" y="25362"/>
                  </a:cubicBezTo>
                  <a:lnTo>
                    <a:pt x="25967" y="25362"/>
                  </a:lnTo>
                  <a:cubicBezTo>
                    <a:pt x="22380" y="22651"/>
                    <a:pt x="20523" y="18931"/>
                    <a:pt x="18556" y="14989"/>
                  </a:cubicBezTo>
                  <a:lnTo>
                    <a:pt x="18556" y="14989"/>
                  </a:lnTo>
                  <a:cubicBezTo>
                    <a:pt x="17193" y="12250"/>
                    <a:pt x="15775" y="9414"/>
                    <a:pt x="13724" y="6932"/>
                  </a:cubicBezTo>
                  <a:lnTo>
                    <a:pt x="13724" y="6932"/>
                  </a:lnTo>
                  <a:cubicBezTo>
                    <a:pt x="13328" y="6459"/>
                    <a:pt x="12904" y="6000"/>
                    <a:pt x="12459" y="5583"/>
                  </a:cubicBezTo>
                  <a:lnTo>
                    <a:pt x="12459" y="5583"/>
                  </a:lnTo>
                  <a:cubicBezTo>
                    <a:pt x="9344" y="2587"/>
                    <a:pt x="5326" y="584"/>
                    <a:pt x="1446" y="105"/>
                  </a:cubicBezTo>
                  <a:lnTo>
                    <a:pt x="1446" y="105"/>
                  </a:lnTo>
                  <a:cubicBezTo>
                    <a:pt x="1147" y="70"/>
                    <a:pt x="842" y="42"/>
                    <a:pt x="543" y="21"/>
                  </a:cubicBezTo>
                  <a:lnTo>
                    <a:pt x="543" y="21"/>
                  </a:lnTo>
                  <a:cubicBezTo>
                    <a:pt x="376" y="14"/>
                    <a:pt x="202" y="7"/>
                    <a:pt x="28" y="0"/>
                  </a:cubicBezTo>
                  <a:lnTo>
                    <a:pt x="2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2"/>
            <p:cNvSpPr/>
            <p:nvPr/>
          </p:nvSpPr>
          <p:spPr>
            <a:xfrm>
              <a:off x="1102450" y="3321700"/>
              <a:ext cx="1716700" cy="760775"/>
            </a:xfrm>
            <a:custGeom>
              <a:rect b="b" l="l" r="r" t="t"/>
              <a:pathLst>
                <a:path extrusionOk="0" h="30431" w="68668">
                  <a:moveTo>
                    <a:pt x="28" y="1"/>
                  </a:moveTo>
                  <a:cubicBezTo>
                    <a:pt x="14" y="1"/>
                    <a:pt x="0" y="15"/>
                    <a:pt x="0" y="29"/>
                  </a:cubicBezTo>
                  <a:lnTo>
                    <a:pt x="0" y="29"/>
                  </a:lnTo>
                  <a:cubicBezTo>
                    <a:pt x="0" y="43"/>
                    <a:pt x="14" y="56"/>
                    <a:pt x="28" y="56"/>
                  </a:cubicBezTo>
                  <a:lnTo>
                    <a:pt x="28" y="56"/>
                  </a:lnTo>
                  <a:cubicBezTo>
                    <a:pt x="202" y="56"/>
                    <a:pt x="376" y="63"/>
                    <a:pt x="543" y="70"/>
                  </a:cubicBezTo>
                  <a:lnTo>
                    <a:pt x="543" y="70"/>
                  </a:lnTo>
                  <a:cubicBezTo>
                    <a:pt x="842" y="77"/>
                    <a:pt x="1154" y="105"/>
                    <a:pt x="1453" y="133"/>
                  </a:cubicBezTo>
                  <a:lnTo>
                    <a:pt x="1453" y="133"/>
                  </a:lnTo>
                  <a:cubicBezTo>
                    <a:pt x="5395" y="550"/>
                    <a:pt x="9476" y="2483"/>
                    <a:pt x="12660" y="5424"/>
                  </a:cubicBezTo>
                  <a:lnTo>
                    <a:pt x="12660" y="5424"/>
                  </a:lnTo>
                  <a:cubicBezTo>
                    <a:pt x="13112" y="5841"/>
                    <a:pt x="13543" y="6293"/>
                    <a:pt x="13953" y="6765"/>
                  </a:cubicBezTo>
                  <a:lnTo>
                    <a:pt x="13953" y="6765"/>
                  </a:lnTo>
                  <a:cubicBezTo>
                    <a:pt x="16150" y="9338"/>
                    <a:pt x="17589" y="12348"/>
                    <a:pt x="18987" y="15268"/>
                  </a:cubicBezTo>
                  <a:lnTo>
                    <a:pt x="18987" y="15268"/>
                  </a:lnTo>
                  <a:cubicBezTo>
                    <a:pt x="20850" y="19168"/>
                    <a:pt x="22616" y="22853"/>
                    <a:pt x="26029" y="25592"/>
                  </a:cubicBezTo>
                  <a:lnTo>
                    <a:pt x="26029" y="25592"/>
                  </a:lnTo>
                  <a:cubicBezTo>
                    <a:pt x="30354" y="29061"/>
                    <a:pt x="35651" y="29923"/>
                    <a:pt x="41790" y="28157"/>
                  </a:cubicBezTo>
                  <a:lnTo>
                    <a:pt x="41790" y="28157"/>
                  </a:lnTo>
                  <a:cubicBezTo>
                    <a:pt x="43438" y="27678"/>
                    <a:pt x="45127" y="27017"/>
                    <a:pt x="46761" y="26371"/>
                  </a:cubicBezTo>
                  <a:lnTo>
                    <a:pt x="46761" y="26371"/>
                  </a:lnTo>
                  <a:cubicBezTo>
                    <a:pt x="50293" y="24980"/>
                    <a:pt x="53943" y="23534"/>
                    <a:pt x="57676" y="23736"/>
                  </a:cubicBezTo>
                  <a:lnTo>
                    <a:pt x="57676" y="23736"/>
                  </a:lnTo>
                  <a:cubicBezTo>
                    <a:pt x="58608" y="23791"/>
                    <a:pt x="59539" y="23951"/>
                    <a:pt x="60429" y="24215"/>
                  </a:cubicBezTo>
                  <a:lnTo>
                    <a:pt x="60429" y="24215"/>
                  </a:lnTo>
                  <a:cubicBezTo>
                    <a:pt x="63641" y="25189"/>
                    <a:pt x="66394" y="27274"/>
                    <a:pt x="68612" y="30417"/>
                  </a:cubicBezTo>
                  <a:lnTo>
                    <a:pt x="68612" y="30417"/>
                  </a:lnTo>
                  <a:cubicBezTo>
                    <a:pt x="68619" y="30431"/>
                    <a:pt x="68626" y="30431"/>
                    <a:pt x="68640" y="30431"/>
                  </a:cubicBezTo>
                  <a:lnTo>
                    <a:pt x="68640" y="30431"/>
                  </a:lnTo>
                  <a:cubicBezTo>
                    <a:pt x="68647" y="30431"/>
                    <a:pt x="68647" y="30431"/>
                    <a:pt x="68654" y="30424"/>
                  </a:cubicBezTo>
                  <a:lnTo>
                    <a:pt x="68654" y="30424"/>
                  </a:lnTo>
                  <a:cubicBezTo>
                    <a:pt x="68667" y="30417"/>
                    <a:pt x="68667" y="30403"/>
                    <a:pt x="68660" y="30389"/>
                  </a:cubicBezTo>
                  <a:lnTo>
                    <a:pt x="68660" y="30389"/>
                  </a:lnTo>
                  <a:cubicBezTo>
                    <a:pt x="66436" y="27233"/>
                    <a:pt x="63669" y="25133"/>
                    <a:pt x="60450" y="24160"/>
                  </a:cubicBezTo>
                  <a:lnTo>
                    <a:pt x="60450" y="24160"/>
                  </a:lnTo>
                  <a:cubicBezTo>
                    <a:pt x="59546" y="23896"/>
                    <a:pt x="58615" y="23729"/>
                    <a:pt x="57676" y="23680"/>
                  </a:cubicBezTo>
                  <a:lnTo>
                    <a:pt x="57676" y="23680"/>
                  </a:lnTo>
                  <a:cubicBezTo>
                    <a:pt x="53936" y="23478"/>
                    <a:pt x="50279" y="24925"/>
                    <a:pt x="46740" y="26315"/>
                  </a:cubicBezTo>
                  <a:lnTo>
                    <a:pt x="46740" y="26315"/>
                  </a:lnTo>
                  <a:cubicBezTo>
                    <a:pt x="45106" y="26962"/>
                    <a:pt x="43424" y="27622"/>
                    <a:pt x="41776" y="28102"/>
                  </a:cubicBezTo>
                  <a:lnTo>
                    <a:pt x="41776" y="28102"/>
                  </a:lnTo>
                  <a:cubicBezTo>
                    <a:pt x="35658" y="29861"/>
                    <a:pt x="30375" y="28999"/>
                    <a:pt x="26071" y="25550"/>
                  </a:cubicBezTo>
                  <a:lnTo>
                    <a:pt x="26071" y="25550"/>
                  </a:lnTo>
                  <a:cubicBezTo>
                    <a:pt x="22658" y="22811"/>
                    <a:pt x="20899" y="19133"/>
                    <a:pt x="19042" y="15240"/>
                  </a:cubicBezTo>
                  <a:lnTo>
                    <a:pt x="19042" y="15240"/>
                  </a:lnTo>
                  <a:cubicBezTo>
                    <a:pt x="17645" y="12320"/>
                    <a:pt x="16199" y="9303"/>
                    <a:pt x="13995" y="6724"/>
                  </a:cubicBezTo>
                  <a:lnTo>
                    <a:pt x="13995" y="6724"/>
                  </a:lnTo>
                  <a:cubicBezTo>
                    <a:pt x="13592" y="6251"/>
                    <a:pt x="13154" y="5799"/>
                    <a:pt x="12695" y="5382"/>
                  </a:cubicBezTo>
                  <a:lnTo>
                    <a:pt x="12695" y="5382"/>
                  </a:lnTo>
                  <a:cubicBezTo>
                    <a:pt x="9504" y="2427"/>
                    <a:pt x="5409" y="494"/>
                    <a:pt x="1460" y="77"/>
                  </a:cubicBezTo>
                  <a:lnTo>
                    <a:pt x="1460" y="77"/>
                  </a:lnTo>
                  <a:cubicBezTo>
                    <a:pt x="1154" y="43"/>
                    <a:pt x="849" y="22"/>
                    <a:pt x="543" y="8"/>
                  </a:cubicBezTo>
                  <a:lnTo>
                    <a:pt x="543" y="8"/>
                  </a:lnTo>
                  <a:cubicBezTo>
                    <a:pt x="376" y="1"/>
                    <a:pt x="202" y="1"/>
                    <a:pt x="28" y="1"/>
                  </a:cubicBezTo>
                  <a:lnTo>
                    <a:pt x="2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2"/>
            <p:cNvSpPr/>
            <p:nvPr/>
          </p:nvSpPr>
          <p:spPr>
            <a:xfrm>
              <a:off x="1102450" y="3298075"/>
              <a:ext cx="1716875" cy="784400"/>
            </a:xfrm>
            <a:custGeom>
              <a:rect b="b" l="l" r="r" t="t"/>
              <a:pathLst>
                <a:path extrusionOk="0" h="31376" w="68675">
                  <a:moveTo>
                    <a:pt x="28" y="0"/>
                  </a:moveTo>
                  <a:cubicBezTo>
                    <a:pt x="14" y="0"/>
                    <a:pt x="0" y="14"/>
                    <a:pt x="0" y="28"/>
                  </a:cubicBezTo>
                  <a:lnTo>
                    <a:pt x="0" y="28"/>
                  </a:lnTo>
                  <a:cubicBezTo>
                    <a:pt x="0" y="49"/>
                    <a:pt x="14" y="56"/>
                    <a:pt x="28" y="56"/>
                  </a:cubicBezTo>
                  <a:lnTo>
                    <a:pt x="28" y="56"/>
                  </a:lnTo>
                  <a:lnTo>
                    <a:pt x="28" y="56"/>
                  </a:lnTo>
                  <a:cubicBezTo>
                    <a:pt x="202" y="56"/>
                    <a:pt x="376" y="56"/>
                    <a:pt x="550" y="63"/>
                  </a:cubicBezTo>
                  <a:lnTo>
                    <a:pt x="550" y="63"/>
                  </a:lnTo>
                  <a:cubicBezTo>
                    <a:pt x="855" y="70"/>
                    <a:pt x="1168" y="84"/>
                    <a:pt x="1474" y="112"/>
                  </a:cubicBezTo>
                  <a:lnTo>
                    <a:pt x="1474" y="112"/>
                  </a:lnTo>
                  <a:cubicBezTo>
                    <a:pt x="5479" y="466"/>
                    <a:pt x="9643" y="2329"/>
                    <a:pt x="12897" y="5228"/>
                  </a:cubicBezTo>
                  <a:lnTo>
                    <a:pt x="12897" y="5228"/>
                  </a:lnTo>
                  <a:cubicBezTo>
                    <a:pt x="13363" y="5646"/>
                    <a:pt x="13807" y="6091"/>
                    <a:pt x="14225" y="6563"/>
                  </a:cubicBezTo>
                  <a:lnTo>
                    <a:pt x="14225" y="6563"/>
                  </a:lnTo>
                  <a:cubicBezTo>
                    <a:pt x="16568" y="9219"/>
                    <a:pt x="18027" y="12410"/>
                    <a:pt x="19439" y="15504"/>
                  </a:cubicBezTo>
                  <a:lnTo>
                    <a:pt x="19439" y="15504"/>
                  </a:lnTo>
                  <a:cubicBezTo>
                    <a:pt x="21128" y="19195"/>
                    <a:pt x="22880" y="23012"/>
                    <a:pt x="26134" y="25786"/>
                  </a:cubicBezTo>
                  <a:lnTo>
                    <a:pt x="26134" y="25786"/>
                  </a:lnTo>
                  <a:cubicBezTo>
                    <a:pt x="30409" y="29429"/>
                    <a:pt x="35707" y="30409"/>
                    <a:pt x="41874" y="28685"/>
                  </a:cubicBezTo>
                  <a:lnTo>
                    <a:pt x="41874" y="28685"/>
                  </a:lnTo>
                  <a:cubicBezTo>
                    <a:pt x="43549" y="28219"/>
                    <a:pt x="45266" y="27545"/>
                    <a:pt x="46921" y="26898"/>
                  </a:cubicBezTo>
                  <a:lnTo>
                    <a:pt x="46921" y="26898"/>
                  </a:lnTo>
                  <a:cubicBezTo>
                    <a:pt x="50453" y="25515"/>
                    <a:pt x="54109" y="24083"/>
                    <a:pt x="57829" y="24347"/>
                  </a:cubicBezTo>
                  <a:lnTo>
                    <a:pt x="57829" y="24347"/>
                  </a:lnTo>
                  <a:cubicBezTo>
                    <a:pt x="58767" y="24410"/>
                    <a:pt x="59692" y="24590"/>
                    <a:pt x="60582" y="24875"/>
                  </a:cubicBezTo>
                  <a:lnTo>
                    <a:pt x="60582" y="24875"/>
                  </a:lnTo>
                  <a:cubicBezTo>
                    <a:pt x="63766" y="25918"/>
                    <a:pt x="66471" y="28101"/>
                    <a:pt x="68612" y="31362"/>
                  </a:cubicBezTo>
                  <a:lnTo>
                    <a:pt x="68612" y="31362"/>
                  </a:lnTo>
                  <a:cubicBezTo>
                    <a:pt x="68619" y="31376"/>
                    <a:pt x="68626" y="31376"/>
                    <a:pt x="68640" y="31376"/>
                  </a:cubicBezTo>
                  <a:lnTo>
                    <a:pt x="68640" y="31376"/>
                  </a:lnTo>
                  <a:cubicBezTo>
                    <a:pt x="68647" y="31376"/>
                    <a:pt x="68647" y="31376"/>
                    <a:pt x="68654" y="31376"/>
                  </a:cubicBezTo>
                  <a:lnTo>
                    <a:pt x="68654" y="31376"/>
                  </a:lnTo>
                  <a:cubicBezTo>
                    <a:pt x="68667" y="31362"/>
                    <a:pt x="68674" y="31348"/>
                    <a:pt x="68660" y="31334"/>
                  </a:cubicBezTo>
                  <a:lnTo>
                    <a:pt x="68660" y="31334"/>
                  </a:lnTo>
                  <a:cubicBezTo>
                    <a:pt x="66512" y="28059"/>
                    <a:pt x="63801" y="25870"/>
                    <a:pt x="60603" y="24827"/>
                  </a:cubicBezTo>
                  <a:lnTo>
                    <a:pt x="60603" y="24827"/>
                  </a:lnTo>
                  <a:cubicBezTo>
                    <a:pt x="59706" y="24535"/>
                    <a:pt x="58774" y="24354"/>
                    <a:pt x="57829" y="24284"/>
                  </a:cubicBezTo>
                  <a:lnTo>
                    <a:pt x="57829" y="24284"/>
                  </a:lnTo>
                  <a:cubicBezTo>
                    <a:pt x="54103" y="24027"/>
                    <a:pt x="50439" y="25459"/>
                    <a:pt x="46900" y="26843"/>
                  </a:cubicBezTo>
                  <a:lnTo>
                    <a:pt x="46900" y="26843"/>
                  </a:lnTo>
                  <a:cubicBezTo>
                    <a:pt x="45245" y="27489"/>
                    <a:pt x="43528" y="28164"/>
                    <a:pt x="41860" y="28630"/>
                  </a:cubicBezTo>
                  <a:lnTo>
                    <a:pt x="41860" y="28630"/>
                  </a:lnTo>
                  <a:cubicBezTo>
                    <a:pt x="35707" y="30347"/>
                    <a:pt x="30430" y="29373"/>
                    <a:pt x="26169" y="25737"/>
                  </a:cubicBezTo>
                  <a:lnTo>
                    <a:pt x="26169" y="25737"/>
                  </a:lnTo>
                  <a:cubicBezTo>
                    <a:pt x="22922" y="22977"/>
                    <a:pt x="21260" y="19334"/>
                    <a:pt x="19494" y="15476"/>
                  </a:cubicBezTo>
                  <a:lnTo>
                    <a:pt x="19494" y="15476"/>
                  </a:lnTo>
                  <a:cubicBezTo>
                    <a:pt x="18083" y="12382"/>
                    <a:pt x="16616" y="9191"/>
                    <a:pt x="14273" y="6522"/>
                  </a:cubicBezTo>
                  <a:lnTo>
                    <a:pt x="14273" y="6522"/>
                  </a:lnTo>
                  <a:cubicBezTo>
                    <a:pt x="13849" y="6049"/>
                    <a:pt x="13404" y="5604"/>
                    <a:pt x="12931" y="5187"/>
                  </a:cubicBezTo>
                  <a:lnTo>
                    <a:pt x="12931" y="5187"/>
                  </a:lnTo>
                  <a:cubicBezTo>
                    <a:pt x="9671" y="2281"/>
                    <a:pt x="5493" y="411"/>
                    <a:pt x="1474" y="56"/>
                  </a:cubicBezTo>
                  <a:lnTo>
                    <a:pt x="1474" y="56"/>
                  </a:lnTo>
                  <a:cubicBezTo>
                    <a:pt x="1168" y="28"/>
                    <a:pt x="855" y="14"/>
                    <a:pt x="550" y="0"/>
                  </a:cubicBezTo>
                  <a:lnTo>
                    <a:pt x="550" y="0"/>
                  </a:lnTo>
                  <a:cubicBezTo>
                    <a:pt x="445" y="0"/>
                    <a:pt x="334" y="0"/>
                    <a:pt x="230" y="0"/>
                  </a:cubicBezTo>
                  <a:lnTo>
                    <a:pt x="230" y="0"/>
                  </a:lnTo>
                  <a:cubicBezTo>
                    <a:pt x="160" y="0"/>
                    <a:pt x="98" y="0"/>
                    <a:pt x="28" y="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2"/>
            <p:cNvSpPr/>
            <p:nvPr/>
          </p:nvSpPr>
          <p:spPr>
            <a:xfrm>
              <a:off x="1102450" y="3274425"/>
              <a:ext cx="1716875" cy="808050"/>
            </a:xfrm>
            <a:custGeom>
              <a:rect b="b" l="l" r="r" t="t"/>
              <a:pathLst>
                <a:path extrusionOk="0" h="32322" w="68675">
                  <a:moveTo>
                    <a:pt x="28" y="8"/>
                  </a:moveTo>
                  <a:cubicBezTo>
                    <a:pt x="14" y="8"/>
                    <a:pt x="0" y="22"/>
                    <a:pt x="0" y="36"/>
                  </a:cubicBezTo>
                  <a:lnTo>
                    <a:pt x="0" y="36"/>
                  </a:lnTo>
                  <a:cubicBezTo>
                    <a:pt x="0" y="50"/>
                    <a:pt x="14" y="63"/>
                    <a:pt x="28" y="63"/>
                  </a:cubicBezTo>
                  <a:lnTo>
                    <a:pt x="28" y="63"/>
                  </a:lnTo>
                  <a:cubicBezTo>
                    <a:pt x="209" y="56"/>
                    <a:pt x="383" y="56"/>
                    <a:pt x="557" y="56"/>
                  </a:cubicBezTo>
                  <a:lnTo>
                    <a:pt x="557" y="56"/>
                  </a:lnTo>
                  <a:cubicBezTo>
                    <a:pt x="862" y="56"/>
                    <a:pt x="1175" y="70"/>
                    <a:pt x="1488" y="91"/>
                  </a:cubicBezTo>
                  <a:lnTo>
                    <a:pt x="1488" y="91"/>
                  </a:lnTo>
                  <a:cubicBezTo>
                    <a:pt x="5562" y="383"/>
                    <a:pt x="9803" y="2184"/>
                    <a:pt x="13133" y="5041"/>
                  </a:cubicBezTo>
                  <a:lnTo>
                    <a:pt x="13133" y="5041"/>
                  </a:lnTo>
                  <a:cubicBezTo>
                    <a:pt x="13613" y="5444"/>
                    <a:pt x="14072" y="5889"/>
                    <a:pt x="14503" y="6362"/>
                  </a:cubicBezTo>
                  <a:lnTo>
                    <a:pt x="14503" y="6362"/>
                  </a:lnTo>
                  <a:cubicBezTo>
                    <a:pt x="16985" y="9094"/>
                    <a:pt x="18452" y="12466"/>
                    <a:pt x="19877" y="15720"/>
                  </a:cubicBezTo>
                  <a:lnTo>
                    <a:pt x="19877" y="15720"/>
                  </a:lnTo>
                  <a:cubicBezTo>
                    <a:pt x="21476" y="19384"/>
                    <a:pt x="23130" y="23173"/>
                    <a:pt x="26231" y="25974"/>
                  </a:cubicBezTo>
                  <a:lnTo>
                    <a:pt x="26231" y="25974"/>
                  </a:lnTo>
                  <a:cubicBezTo>
                    <a:pt x="28400" y="27942"/>
                    <a:pt x="30896" y="29193"/>
                    <a:pt x="33656" y="29701"/>
                  </a:cubicBezTo>
                  <a:lnTo>
                    <a:pt x="33656" y="29701"/>
                  </a:lnTo>
                  <a:cubicBezTo>
                    <a:pt x="36214" y="30180"/>
                    <a:pt x="39009" y="30014"/>
                    <a:pt x="41957" y="29221"/>
                  </a:cubicBezTo>
                  <a:lnTo>
                    <a:pt x="41957" y="29221"/>
                  </a:lnTo>
                  <a:cubicBezTo>
                    <a:pt x="43653" y="28755"/>
                    <a:pt x="45398" y="28081"/>
                    <a:pt x="47081" y="27427"/>
                  </a:cubicBezTo>
                  <a:lnTo>
                    <a:pt x="47081" y="27427"/>
                  </a:lnTo>
                  <a:cubicBezTo>
                    <a:pt x="50619" y="26051"/>
                    <a:pt x="54276" y="24633"/>
                    <a:pt x="57982" y="24952"/>
                  </a:cubicBezTo>
                  <a:lnTo>
                    <a:pt x="57982" y="24952"/>
                  </a:lnTo>
                  <a:cubicBezTo>
                    <a:pt x="58920" y="25036"/>
                    <a:pt x="59852" y="25230"/>
                    <a:pt x="60742" y="25543"/>
                  </a:cubicBezTo>
                  <a:lnTo>
                    <a:pt x="60742" y="25543"/>
                  </a:lnTo>
                  <a:cubicBezTo>
                    <a:pt x="63940" y="26663"/>
                    <a:pt x="66512" y="28880"/>
                    <a:pt x="68612" y="32308"/>
                  </a:cubicBezTo>
                  <a:lnTo>
                    <a:pt x="68612" y="32308"/>
                  </a:lnTo>
                  <a:cubicBezTo>
                    <a:pt x="68619" y="32322"/>
                    <a:pt x="68626" y="32322"/>
                    <a:pt x="68640" y="32322"/>
                  </a:cubicBezTo>
                  <a:lnTo>
                    <a:pt x="68640" y="32322"/>
                  </a:lnTo>
                  <a:cubicBezTo>
                    <a:pt x="68640" y="32322"/>
                    <a:pt x="68647" y="32322"/>
                    <a:pt x="68654" y="32322"/>
                  </a:cubicBezTo>
                  <a:lnTo>
                    <a:pt x="68654" y="32322"/>
                  </a:lnTo>
                  <a:cubicBezTo>
                    <a:pt x="68667" y="32308"/>
                    <a:pt x="68674" y="32294"/>
                    <a:pt x="68660" y="32280"/>
                  </a:cubicBezTo>
                  <a:lnTo>
                    <a:pt x="68660" y="32280"/>
                  </a:lnTo>
                  <a:cubicBezTo>
                    <a:pt x="66554" y="28839"/>
                    <a:pt x="63975" y="26614"/>
                    <a:pt x="60756" y="25488"/>
                  </a:cubicBezTo>
                  <a:lnTo>
                    <a:pt x="60756" y="25488"/>
                  </a:lnTo>
                  <a:cubicBezTo>
                    <a:pt x="59866" y="25175"/>
                    <a:pt x="58927" y="24973"/>
                    <a:pt x="57989" y="24897"/>
                  </a:cubicBezTo>
                  <a:lnTo>
                    <a:pt x="57989" y="24897"/>
                  </a:lnTo>
                  <a:cubicBezTo>
                    <a:pt x="54262" y="24570"/>
                    <a:pt x="50599" y="25995"/>
                    <a:pt x="47060" y="27372"/>
                  </a:cubicBezTo>
                  <a:lnTo>
                    <a:pt x="47060" y="27372"/>
                  </a:lnTo>
                  <a:cubicBezTo>
                    <a:pt x="45377" y="28025"/>
                    <a:pt x="43639" y="28700"/>
                    <a:pt x="41943" y="29165"/>
                  </a:cubicBezTo>
                  <a:lnTo>
                    <a:pt x="41943" y="29165"/>
                  </a:lnTo>
                  <a:cubicBezTo>
                    <a:pt x="39002" y="29958"/>
                    <a:pt x="36214" y="30118"/>
                    <a:pt x="33663" y="29645"/>
                  </a:cubicBezTo>
                  <a:lnTo>
                    <a:pt x="33663" y="29645"/>
                  </a:lnTo>
                  <a:cubicBezTo>
                    <a:pt x="30917" y="29138"/>
                    <a:pt x="28428" y="27886"/>
                    <a:pt x="26266" y="25933"/>
                  </a:cubicBezTo>
                  <a:lnTo>
                    <a:pt x="26266" y="25933"/>
                  </a:lnTo>
                  <a:cubicBezTo>
                    <a:pt x="23179" y="23138"/>
                    <a:pt x="21524" y="19356"/>
                    <a:pt x="19925" y="15699"/>
                  </a:cubicBezTo>
                  <a:lnTo>
                    <a:pt x="19925" y="15699"/>
                  </a:lnTo>
                  <a:cubicBezTo>
                    <a:pt x="18507" y="12438"/>
                    <a:pt x="17033" y="9067"/>
                    <a:pt x="14544" y="6320"/>
                  </a:cubicBezTo>
                  <a:lnTo>
                    <a:pt x="14544" y="6320"/>
                  </a:lnTo>
                  <a:cubicBezTo>
                    <a:pt x="14113" y="5848"/>
                    <a:pt x="13655" y="5403"/>
                    <a:pt x="13175" y="4993"/>
                  </a:cubicBezTo>
                  <a:lnTo>
                    <a:pt x="13175" y="4993"/>
                  </a:lnTo>
                  <a:cubicBezTo>
                    <a:pt x="9831" y="2128"/>
                    <a:pt x="5576" y="321"/>
                    <a:pt x="1495" y="36"/>
                  </a:cubicBezTo>
                  <a:lnTo>
                    <a:pt x="1495" y="36"/>
                  </a:lnTo>
                  <a:cubicBezTo>
                    <a:pt x="1182" y="15"/>
                    <a:pt x="862" y="1"/>
                    <a:pt x="557" y="1"/>
                  </a:cubicBezTo>
                  <a:lnTo>
                    <a:pt x="557" y="1"/>
                  </a:lnTo>
                  <a:cubicBezTo>
                    <a:pt x="522" y="1"/>
                    <a:pt x="494" y="1"/>
                    <a:pt x="466" y="1"/>
                  </a:cubicBezTo>
                  <a:lnTo>
                    <a:pt x="466" y="1"/>
                  </a:lnTo>
                  <a:cubicBezTo>
                    <a:pt x="327" y="1"/>
                    <a:pt x="174" y="1"/>
                    <a:pt x="2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2"/>
            <p:cNvSpPr/>
            <p:nvPr/>
          </p:nvSpPr>
          <p:spPr>
            <a:xfrm>
              <a:off x="1102450" y="3250625"/>
              <a:ext cx="1716875" cy="831850"/>
            </a:xfrm>
            <a:custGeom>
              <a:rect b="b" l="l" r="r" t="t"/>
              <a:pathLst>
                <a:path extrusionOk="0" h="33274" w="68675">
                  <a:moveTo>
                    <a:pt x="557" y="0"/>
                  </a:moveTo>
                  <a:cubicBezTo>
                    <a:pt x="383" y="0"/>
                    <a:pt x="202" y="7"/>
                    <a:pt x="28" y="14"/>
                  </a:cubicBezTo>
                  <a:lnTo>
                    <a:pt x="28" y="14"/>
                  </a:lnTo>
                  <a:cubicBezTo>
                    <a:pt x="7" y="14"/>
                    <a:pt x="0" y="28"/>
                    <a:pt x="0" y="42"/>
                  </a:cubicBezTo>
                  <a:lnTo>
                    <a:pt x="0" y="42"/>
                  </a:lnTo>
                  <a:cubicBezTo>
                    <a:pt x="0" y="63"/>
                    <a:pt x="14" y="77"/>
                    <a:pt x="28" y="70"/>
                  </a:cubicBezTo>
                  <a:lnTo>
                    <a:pt x="28" y="70"/>
                  </a:lnTo>
                  <a:cubicBezTo>
                    <a:pt x="209" y="63"/>
                    <a:pt x="383" y="63"/>
                    <a:pt x="557" y="56"/>
                  </a:cubicBezTo>
                  <a:lnTo>
                    <a:pt x="557" y="56"/>
                  </a:lnTo>
                  <a:cubicBezTo>
                    <a:pt x="869" y="56"/>
                    <a:pt x="1189" y="63"/>
                    <a:pt x="1502" y="77"/>
                  </a:cubicBezTo>
                  <a:lnTo>
                    <a:pt x="1502" y="77"/>
                  </a:lnTo>
                  <a:cubicBezTo>
                    <a:pt x="5646" y="299"/>
                    <a:pt x="9970" y="2037"/>
                    <a:pt x="13376" y="4853"/>
                  </a:cubicBezTo>
                  <a:lnTo>
                    <a:pt x="13376" y="4853"/>
                  </a:lnTo>
                  <a:cubicBezTo>
                    <a:pt x="13863" y="5256"/>
                    <a:pt x="14336" y="5701"/>
                    <a:pt x="14774" y="6167"/>
                  </a:cubicBezTo>
                  <a:lnTo>
                    <a:pt x="14774" y="6167"/>
                  </a:lnTo>
                  <a:cubicBezTo>
                    <a:pt x="17395" y="8969"/>
                    <a:pt x="18869" y="12507"/>
                    <a:pt x="20287" y="15928"/>
                  </a:cubicBezTo>
                  <a:lnTo>
                    <a:pt x="20287" y="15928"/>
                  </a:lnTo>
                  <a:cubicBezTo>
                    <a:pt x="21803" y="19571"/>
                    <a:pt x="23367" y="23346"/>
                    <a:pt x="26328" y="26175"/>
                  </a:cubicBezTo>
                  <a:lnTo>
                    <a:pt x="26328" y="26175"/>
                  </a:lnTo>
                  <a:cubicBezTo>
                    <a:pt x="30451" y="30124"/>
                    <a:pt x="35888" y="31362"/>
                    <a:pt x="42040" y="29756"/>
                  </a:cubicBezTo>
                  <a:lnTo>
                    <a:pt x="42040" y="29756"/>
                  </a:lnTo>
                  <a:cubicBezTo>
                    <a:pt x="43765" y="29304"/>
                    <a:pt x="45530" y="28623"/>
                    <a:pt x="47234" y="27962"/>
                  </a:cubicBezTo>
                  <a:lnTo>
                    <a:pt x="47234" y="27962"/>
                  </a:lnTo>
                  <a:cubicBezTo>
                    <a:pt x="50772" y="26600"/>
                    <a:pt x="54436" y="25188"/>
                    <a:pt x="58135" y="25564"/>
                  </a:cubicBezTo>
                  <a:lnTo>
                    <a:pt x="58135" y="25564"/>
                  </a:lnTo>
                  <a:cubicBezTo>
                    <a:pt x="59073" y="25661"/>
                    <a:pt x="60005" y="25877"/>
                    <a:pt x="60895" y="26210"/>
                  </a:cubicBezTo>
                  <a:lnTo>
                    <a:pt x="60895" y="26210"/>
                  </a:lnTo>
                  <a:cubicBezTo>
                    <a:pt x="64065" y="27399"/>
                    <a:pt x="66596" y="29707"/>
                    <a:pt x="68612" y="33260"/>
                  </a:cubicBezTo>
                  <a:lnTo>
                    <a:pt x="68612" y="33260"/>
                  </a:lnTo>
                  <a:cubicBezTo>
                    <a:pt x="68619" y="33267"/>
                    <a:pt x="68626" y="33274"/>
                    <a:pt x="68640" y="33274"/>
                  </a:cubicBezTo>
                  <a:lnTo>
                    <a:pt x="68640" y="33274"/>
                  </a:lnTo>
                  <a:cubicBezTo>
                    <a:pt x="68640" y="33274"/>
                    <a:pt x="68647" y="33274"/>
                    <a:pt x="68654" y="33274"/>
                  </a:cubicBezTo>
                  <a:lnTo>
                    <a:pt x="68654" y="33274"/>
                  </a:lnTo>
                  <a:cubicBezTo>
                    <a:pt x="68667" y="33267"/>
                    <a:pt x="68674" y="33246"/>
                    <a:pt x="68660" y="33232"/>
                  </a:cubicBezTo>
                  <a:lnTo>
                    <a:pt x="68660" y="33232"/>
                  </a:lnTo>
                  <a:cubicBezTo>
                    <a:pt x="66637" y="29665"/>
                    <a:pt x="64100" y="27350"/>
                    <a:pt x="60916" y="26155"/>
                  </a:cubicBezTo>
                  <a:lnTo>
                    <a:pt x="60916" y="26155"/>
                  </a:lnTo>
                  <a:cubicBezTo>
                    <a:pt x="60019" y="25821"/>
                    <a:pt x="59087" y="25605"/>
                    <a:pt x="58142" y="25508"/>
                  </a:cubicBezTo>
                  <a:lnTo>
                    <a:pt x="58142" y="25508"/>
                  </a:lnTo>
                  <a:cubicBezTo>
                    <a:pt x="54429" y="25126"/>
                    <a:pt x="50759" y="26544"/>
                    <a:pt x="47213" y="27907"/>
                  </a:cubicBezTo>
                  <a:lnTo>
                    <a:pt x="47213" y="27907"/>
                  </a:lnTo>
                  <a:cubicBezTo>
                    <a:pt x="45510" y="28567"/>
                    <a:pt x="43744" y="29248"/>
                    <a:pt x="42027" y="29700"/>
                  </a:cubicBezTo>
                  <a:lnTo>
                    <a:pt x="42027" y="29700"/>
                  </a:lnTo>
                  <a:cubicBezTo>
                    <a:pt x="35895" y="31306"/>
                    <a:pt x="30479" y="30069"/>
                    <a:pt x="26370" y="26134"/>
                  </a:cubicBezTo>
                  <a:lnTo>
                    <a:pt x="26370" y="26134"/>
                  </a:lnTo>
                  <a:cubicBezTo>
                    <a:pt x="23415" y="23311"/>
                    <a:pt x="21851" y="19543"/>
                    <a:pt x="20343" y="15907"/>
                  </a:cubicBezTo>
                  <a:lnTo>
                    <a:pt x="20343" y="15907"/>
                  </a:lnTo>
                  <a:cubicBezTo>
                    <a:pt x="18917" y="12480"/>
                    <a:pt x="17443" y="8941"/>
                    <a:pt x="14816" y="6125"/>
                  </a:cubicBezTo>
                  <a:lnTo>
                    <a:pt x="14816" y="6125"/>
                  </a:lnTo>
                  <a:cubicBezTo>
                    <a:pt x="14378" y="5660"/>
                    <a:pt x="13905" y="5215"/>
                    <a:pt x="13411" y="4811"/>
                  </a:cubicBezTo>
                  <a:lnTo>
                    <a:pt x="13411" y="4811"/>
                  </a:lnTo>
                  <a:cubicBezTo>
                    <a:pt x="9998" y="1989"/>
                    <a:pt x="5659" y="244"/>
                    <a:pt x="1509" y="21"/>
                  </a:cubicBezTo>
                  <a:lnTo>
                    <a:pt x="1509" y="21"/>
                  </a:lnTo>
                  <a:cubicBezTo>
                    <a:pt x="1245" y="7"/>
                    <a:pt x="981" y="0"/>
                    <a:pt x="716" y="0"/>
                  </a:cubicBezTo>
                  <a:lnTo>
                    <a:pt x="716" y="0"/>
                  </a:lnTo>
                  <a:cubicBezTo>
                    <a:pt x="668" y="0"/>
                    <a:pt x="612" y="0"/>
                    <a:pt x="557" y="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2"/>
            <p:cNvSpPr/>
            <p:nvPr/>
          </p:nvSpPr>
          <p:spPr>
            <a:xfrm>
              <a:off x="1102450" y="3226650"/>
              <a:ext cx="1716875" cy="855825"/>
            </a:xfrm>
            <a:custGeom>
              <a:rect b="b" l="l" r="r" t="t"/>
              <a:pathLst>
                <a:path extrusionOk="0" h="34233" w="68675">
                  <a:moveTo>
                    <a:pt x="564" y="7"/>
                  </a:moveTo>
                  <a:cubicBezTo>
                    <a:pt x="390" y="14"/>
                    <a:pt x="209" y="21"/>
                    <a:pt x="28" y="35"/>
                  </a:cubicBezTo>
                  <a:lnTo>
                    <a:pt x="28" y="35"/>
                  </a:lnTo>
                  <a:cubicBezTo>
                    <a:pt x="7" y="35"/>
                    <a:pt x="0" y="49"/>
                    <a:pt x="0" y="63"/>
                  </a:cubicBezTo>
                  <a:lnTo>
                    <a:pt x="0" y="63"/>
                  </a:lnTo>
                  <a:cubicBezTo>
                    <a:pt x="0" y="76"/>
                    <a:pt x="14" y="90"/>
                    <a:pt x="28" y="90"/>
                  </a:cubicBezTo>
                  <a:lnTo>
                    <a:pt x="28" y="90"/>
                  </a:lnTo>
                  <a:cubicBezTo>
                    <a:pt x="209" y="76"/>
                    <a:pt x="390" y="70"/>
                    <a:pt x="564" y="63"/>
                  </a:cubicBezTo>
                  <a:lnTo>
                    <a:pt x="564" y="63"/>
                  </a:lnTo>
                  <a:cubicBezTo>
                    <a:pt x="883" y="56"/>
                    <a:pt x="1203" y="56"/>
                    <a:pt x="1523" y="70"/>
                  </a:cubicBezTo>
                  <a:lnTo>
                    <a:pt x="1523" y="70"/>
                  </a:lnTo>
                  <a:cubicBezTo>
                    <a:pt x="3602" y="146"/>
                    <a:pt x="5812" y="619"/>
                    <a:pt x="7919" y="1432"/>
                  </a:cubicBezTo>
                  <a:lnTo>
                    <a:pt x="7919" y="1432"/>
                  </a:lnTo>
                  <a:cubicBezTo>
                    <a:pt x="9977" y="2225"/>
                    <a:pt x="11944" y="3344"/>
                    <a:pt x="13613" y="4672"/>
                  </a:cubicBezTo>
                  <a:lnTo>
                    <a:pt x="13613" y="4672"/>
                  </a:lnTo>
                  <a:cubicBezTo>
                    <a:pt x="14120" y="5075"/>
                    <a:pt x="14600" y="5513"/>
                    <a:pt x="15052" y="5979"/>
                  </a:cubicBezTo>
                  <a:lnTo>
                    <a:pt x="15052" y="5979"/>
                  </a:lnTo>
                  <a:cubicBezTo>
                    <a:pt x="17805" y="8850"/>
                    <a:pt x="19272" y="12556"/>
                    <a:pt x="20690" y="16143"/>
                  </a:cubicBezTo>
                  <a:lnTo>
                    <a:pt x="20690" y="16143"/>
                  </a:lnTo>
                  <a:cubicBezTo>
                    <a:pt x="22129" y="19765"/>
                    <a:pt x="23610" y="23512"/>
                    <a:pt x="26426" y="26384"/>
                  </a:cubicBezTo>
                  <a:lnTo>
                    <a:pt x="26426" y="26384"/>
                  </a:lnTo>
                  <a:cubicBezTo>
                    <a:pt x="30514" y="30513"/>
                    <a:pt x="35943" y="31862"/>
                    <a:pt x="42124" y="30298"/>
                  </a:cubicBezTo>
                  <a:lnTo>
                    <a:pt x="42124" y="30298"/>
                  </a:lnTo>
                  <a:cubicBezTo>
                    <a:pt x="43869" y="29853"/>
                    <a:pt x="45656" y="29171"/>
                    <a:pt x="47387" y="28511"/>
                  </a:cubicBezTo>
                  <a:lnTo>
                    <a:pt x="47387" y="28511"/>
                  </a:lnTo>
                  <a:cubicBezTo>
                    <a:pt x="50932" y="27148"/>
                    <a:pt x="54596" y="25744"/>
                    <a:pt x="58288" y="26182"/>
                  </a:cubicBezTo>
                  <a:lnTo>
                    <a:pt x="58288" y="26182"/>
                  </a:lnTo>
                  <a:cubicBezTo>
                    <a:pt x="59233" y="26293"/>
                    <a:pt x="60158" y="26530"/>
                    <a:pt x="61048" y="26884"/>
                  </a:cubicBezTo>
                  <a:lnTo>
                    <a:pt x="61048" y="26884"/>
                  </a:lnTo>
                  <a:cubicBezTo>
                    <a:pt x="64197" y="28143"/>
                    <a:pt x="66672" y="30541"/>
                    <a:pt x="68612" y="34219"/>
                  </a:cubicBezTo>
                  <a:lnTo>
                    <a:pt x="68612" y="34219"/>
                  </a:lnTo>
                  <a:cubicBezTo>
                    <a:pt x="68619" y="34226"/>
                    <a:pt x="68626" y="34233"/>
                    <a:pt x="68640" y="34233"/>
                  </a:cubicBezTo>
                  <a:lnTo>
                    <a:pt x="68640" y="34233"/>
                  </a:lnTo>
                  <a:cubicBezTo>
                    <a:pt x="68640" y="34233"/>
                    <a:pt x="68647" y="34233"/>
                    <a:pt x="68654" y="34233"/>
                  </a:cubicBezTo>
                  <a:lnTo>
                    <a:pt x="68654" y="34233"/>
                  </a:lnTo>
                  <a:cubicBezTo>
                    <a:pt x="68667" y="34226"/>
                    <a:pt x="68674" y="34205"/>
                    <a:pt x="68660" y="34191"/>
                  </a:cubicBezTo>
                  <a:lnTo>
                    <a:pt x="68660" y="34191"/>
                  </a:lnTo>
                  <a:cubicBezTo>
                    <a:pt x="66714" y="30499"/>
                    <a:pt x="64232" y="28094"/>
                    <a:pt x="61069" y="26829"/>
                  </a:cubicBezTo>
                  <a:lnTo>
                    <a:pt x="61069" y="26829"/>
                  </a:lnTo>
                  <a:cubicBezTo>
                    <a:pt x="60179" y="26474"/>
                    <a:pt x="59240" y="26238"/>
                    <a:pt x="58295" y="26126"/>
                  </a:cubicBezTo>
                  <a:lnTo>
                    <a:pt x="58295" y="26126"/>
                  </a:lnTo>
                  <a:cubicBezTo>
                    <a:pt x="54589" y="25688"/>
                    <a:pt x="50918" y="27093"/>
                    <a:pt x="47366" y="28455"/>
                  </a:cubicBezTo>
                  <a:lnTo>
                    <a:pt x="47366" y="28455"/>
                  </a:lnTo>
                  <a:cubicBezTo>
                    <a:pt x="45635" y="29116"/>
                    <a:pt x="43848" y="29804"/>
                    <a:pt x="42110" y="30242"/>
                  </a:cubicBezTo>
                  <a:lnTo>
                    <a:pt x="42110" y="30242"/>
                  </a:lnTo>
                  <a:cubicBezTo>
                    <a:pt x="35950" y="31806"/>
                    <a:pt x="30541" y="30451"/>
                    <a:pt x="26467" y="26342"/>
                  </a:cubicBezTo>
                  <a:lnTo>
                    <a:pt x="26467" y="26342"/>
                  </a:lnTo>
                  <a:cubicBezTo>
                    <a:pt x="23659" y="23485"/>
                    <a:pt x="22178" y="19737"/>
                    <a:pt x="20746" y="16122"/>
                  </a:cubicBezTo>
                  <a:lnTo>
                    <a:pt x="20746" y="16122"/>
                  </a:lnTo>
                  <a:cubicBezTo>
                    <a:pt x="19328" y="12528"/>
                    <a:pt x="17854" y="8815"/>
                    <a:pt x="15094" y="5937"/>
                  </a:cubicBezTo>
                  <a:lnTo>
                    <a:pt x="15094" y="5937"/>
                  </a:lnTo>
                  <a:cubicBezTo>
                    <a:pt x="14642" y="5471"/>
                    <a:pt x="14155" y="5026"/>
                    <a:pt x="13648" y="4630"/>
                  </a:cubicBezTo>
                  <a:lnTo>
                    <a:pt x="13648" y="4630"/>
                  </a:lnTo>
                  <a:cubicBezTo>
                    <a:pt x="11972" y="3295"/>
                    <a:pt x="10005" y="2169"/>
                    <a:pt x="7940" y="1377"/>
                  </a:cubicBezTo>
                  <a:lnTo>
                    <a:pt x="7940" y="1377"/>
                  </a:lnTo>
                  <a:cubicBezTo>
                    <a:pt x="5826" y="563"/>
                    <a:pt x="3609" y="90"/>
                    <a:pt x="1523" y="14"/>
                  </a:cubicBezTo>
                  <a:lnTo>
                    <a:pt x="1523" y="14"/>
                  </a:lnTo>
                  <a:cubicBezTo>
                    <a:pt x="1342" y="7"/>
                    <a:pt x="1161" y="0"/>
                    <a:pt x="981" y="0"/>
                  </a:cubicBezTo>
                  <a:lnTo>
                    <a:pt x="981" y="0"/>
                  </a:lnTo>
                  <a:cubicBezTo>
                    <a:pt x="842" y="0"/>
                    <a:pt x="703" y="7"/>
                    <a:pt x="56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2"/>
            <p:cNvSpPr/>
            <p:nvPr/>
          </p:nvSpPr>
          <p:spPr>
            <a:xfrm>
              <a:off x="1102450" y="3202650"/>
              <a:ext cx="1716875" cy="879825"/>
            </a:xfrm>
            <a:custGeom>
              <a:rect b="b" l="l" r="r" t="t"/>
              <a:pathLst>
                <a:path extrusionOk="0" h="35193" w="68675">
                  <a:moveTo>
                    <a:pt x="570" y="14"/>
                  </a:moveTo>
                  <a:cubicBezTo>
                    <a:pt x="390" y="21"/>
                    <a:pt x="209" y="35"/>
                    <a:pt x="28" y="49"/>
                  </a:cubicBezTo>
                  <a:lnTo>
                    <a:pt x="28" y="49"/>
                  </a:lnTo>
                  <a:cubicBezTo>
                    <a:pt x="7" y="49"/>
                    <a:pt x="0" y="63"/>
                    <a:pt x="0" y="84"/>
                  </a:cubicBezTo>
                  <a:lnTo>
                    <a:pt x="0" y="84"/>
                  </a:lnTo>
                  <a:cubicBezTo>
                    <a:pt x="0" y="98"/>
                    <a:pt x="14" y="112"/>
                    <a:pt x="28" y="105"/>
                  </a:cubicBezTo>
                  <a:lnTo>
                    <a:pt x="28" y="105"/>
                  </a:lnTo>
                  <a:cubicBezTo>
                    <a:pt x="209" y="91"/>
                    <a:pt x="397" y="84"/>
                    <a:pt x="570" y="77"/>
                  </a:cubicBezTo>
                  <a:lnTo>
                    <a:pt x="570" y="77"/>
                  </a:lnTo>
                  <a:cubicBezTo>
                    <a:pt x="890" y="63"/>
                    <a:pt x="1217" y="56"/>
                    <a:pt x="1537" y="63"/>
                  </a:cubicBezTo>
                  <a:lnTo>
                    <a:pt x="1537" y="63"/>
                  </a:lnTo>
                  <a:cubicBezTo>
                    <a:pt x="5743" y="147"/>
                    <a:pt x="10345" y="1808"/>
                    <a:pt x="13849" y="4499"/>
                  </a:cubicBezTo>
                  <a:lnTo>
                    <a:pt x="13849" y="4499"/>
                  </a:lnTo>
                  <a:cubicBezTo>
                    <a:pt x="14371" y="4895"/>
                    <a:pt x="14864" y="5326"/>
                    <a:pt x="15323" y="5792"/>
                  </a:cubicBezTo>
                  <a:lnTo>
                    <a:pt x="15323" y="5792"/>
                  </a:lnTo>
                  <a:cubicBezTo>
                    <a:pt x="18215" y="8712"/>
                    <a:pt x="19661" y="12584"/>
                    <a:pt x="21073" y="16331"/>
                  </a:cubicBezTo>
                  <a:lnTo>
                    <a:pt x="21073" y="16331"/>
                  </a:lnTo>
                  <a:cubicBezTo>
                    <a:pt x="22428" y="19946"/>
                    <a:pt x="23833" y="23687"/>
                    <a:pt x="26523" y="26586"/>
                  </a:cubicBezTo>
                  <a:lnTo>
                    <a:pt x="26523" y="26586"/>
                  </a:lnTo>
                  <a:cubicBezTo>
                    <a:pt x="28574" y="28783"/>
                    <a:pt x="31007" y="30243"/>
                    <a:pt x="33760" y="30945"/>
                  </a:cubicBezTo>
                  <a:lnTo>
                    <a:pt x="33760" y="30945"/>
                  </a:lnTo>
                  <a:cubicBezTo>
                    <a:pt x="36374" y="31612"/>
                    <a:pt x="39211" y="31578"/>
                    <a:pt x="42207" y="30848"/>
                  </a:cubicBezTo>
                  <a:lnTo>
                    <a:pt x="42207" y="30848"/>
                  </a:lnTo>
                  <a:cubicBezTo>
                    <a:pt x="43973" y="30410"/>
                    <a:pt x="45788" y="29721"/>
                    <a:pt x="47540" y="29054"/>
                  </a:cubicBezTo>
                  <a:lnTo>
                    <a:pt x="47540" y="29054"/>
                  </a:lnTo>
                  <a:cubicBezTo>
                    <a:pt x="51085" y="27705"/>
                    <a:pt x="54756" y="26308"/>
                    <a:pt x="58441" y="26808"/>
                  </a:cubicBezTo>
                  <a:lnTo>
                    <a:pt x="58441" y="26808"/>
                  </a:lnTo>
                  <a:cubicBezTo>
                    <a:pt x="59386" y="26933"/>
                    <a:pt x="60318" y="27191"/>
                    <a:pt x="61201" y="27559"/>
                  </a:cubicBezTo>
                  <a:lnTo>
                    <a:pt x="61201" y="27559"/>
                  </a:lnTo>
                  <a:cubicBezTo>
                    <a:pt x="64329" y="28880"/>
                    <a:pt x="66756" y="31376"/>
                    <a:pt x="68612" y="35179"/>
                  </a:cubicBezTo>
                  <a:lnTo>
                    <a:pt x="68612" y="35179"/>
                  </a:lnTo>
                  <a:cubicBezTo>
                    <a:pt x="68619" y="35186"/>
                    <a:pt x="68626" y="35193"/>
                    <a:pt x="68640" y="35193"/>
                  </a:cubicBezTo>
                  <a:lnTo>
                    <a:pt x="68640" y="35193"/>
                  </a:lnTo>
                  <a:cubicBezTo>
                    <a:pt x="68640" y="35193"/>
                    <a:pt x="68647" y="35193"/>
                    <a:pt x="68654" y="35193"/>
                  </a:cubicBezTo>
                  <a:lnTo>
                    <a:pt x="68654" y="35193"/>
                  </a:lnTo>
                  <a:cubicBezTo>
                    <a:pt x="68667" y="35186"/>
                    <a:pt x="68674" y="35165"/>
                    <a:pt x="68660" y="35151"/>
                  </a:cubicBezTo>
                  <a:lnTo>
                    <a:pt x="68660" y="35151"/>
                  </a:lnTo>
                  <a:cubicBezTo>
                    <a:pt x="66797" y="31334"/>
                    <a:pt x="64364" y="28838"/>
                    <a:pt x="61229" y="27510"/>
                  </a:cubicBezTo>
                  <a:lnTo>
                    <a:pt x="61229" y="27510"/>
                  </a:lnTo>
                  <a:cubicBezTo>
                    <a:pt x="60332" y="27135"/>
                    <a:pt x="59400" y="26878"/>
                    <a:pt x="58448" y="26746"/>
                  </a:cubicBezTo>
                  <a:lnTo>
                    <a:pt x="58448" y="26746"/>
                  </a:lnTo>
                  <a:cubicBezTo>
                    <a:pt x="54749" y="26252"/>
                    <a:pt x="51071" y="27650"/>
                    <a:pt x="47519" y="28998"/>
                  </a:cubicBezTo>
                  <a:lnTo>
                    <a:pt x="47519" y="28998"/>
                  </a:lnTo>
                  <a:cubicBezTo>
                    <a:pt x="45767" y="29666"/>
                    <a:pt x="43952" y="30354"/>
                    <a:pt x="42193" y="30792"/>
                  </a:cubicBezTo>
                  <a:lnTo>
                    <a:pt x="42193" y="30792"/>
                  </a:lnTo>
                  <a:cubicBezTo>
                    <a:pt x="39211" y="31522"/>
                    <a:pt x="36374" y="31557"/>
                    <a:pt x="33774" y="30889"/>
                  </a:cubicBezTo>
                  <a:lnTo>
                    <a:pt x="33774" y="30889"/>
                  </a:lnTo>
                  <a:cubicBezTo>
                    <a:pt x="31035" y="30194"/>
                    <a:pt x="28609" y="28734"/>
                    <a:pt x="26572" y="26551"/>
                  </a:cubicBezTo>
                  <a:lnTo>
                    <a:pt x="26572" y="26551"/>
                  </a:lnTo>
                  <a:cubicBezTo>
                    <a:pt x="23881" y="23659"/>
                    <a:pt x="22477" y="19926"/>
                    <a:pt x="21121" y="16310"/>
                  </a:cubicBezTo>
                  <a:lnTo>
                    <a:pt x="21121" y="16310"/>
                  </a:lnTo>
                  <a:cubicBezTo>
                    <a:pt x="19717" y="12563"/>
                    <a:pt x="18264" y="8684"/>
                    <a:pt x="15365" y="5750"/>
                  </a:cubicBezTo>
                  <a:lnTo>
                    <a:pt x="15365" y="5750"/>
                  </a:lnTo>
                  <a:cubicBezTo>
                    <a:pt x="14906" y="5284"/>
                    <a:pt x="14405" y="4846"/>
                    <a:pt x="13884" y="4450"/>
                  </a:cubicBezTo>
                  <a:lnTo>
                    <a:pt x="13884" y="4450"/>
                  </a:lnTo>
                  <a:cubicBezTo>
                    <a:pt x="10373" y="1753"/>
                    <a:pt x="5757" y="91"/>
                    <a:pt x="1537" y="8"/>
                  </a:cubicBezTo>
                  <a:lnTo>
                    <a:pt x="1537" y="8"/>
                  </a:lnTo>
                  <a:cubicBezTo>
                    <a:pt x="1439" y="1"/>
                    <a:pt x="1335" y="1"/>
                    <a:pt x="1238" y="1"/>
                  </a:cubicBezTo>
                  <a:lnTo>
                    <a:pt x="1238" y="1"/>
                  </a:lnTo>
                  <a:cubicBezTo>
                    <a:pt x="1015" y="1"/>
                    <a:pt x="793" y="8"/>
                    <a:pt x="570"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2"/>
            <p:cNvSpPr/>
            <p:nvPr/>
          </p:nvSpPr>
          <p:spPr>
            <a:xfrm>
              <a:off x="1102450" y="3178675"/>
              <a:ext cx="1716875" cy="903800"/>
            </a:xfrm>
            <a:custGeom>
              <a:rect b="b" l="l" r="r" t="t"/>
              <a:pathLst>
                <a:path extrusionOk="0" h="36152" w="68675">
                  <a:moveTo>
                    <a:pt x="570" y="28"/>
                  </a:moveTo>
                  <a:cubicBezTo>
                    <a:pt x="390" y="35"/>
                    <a:pt x="209" y="49"/>
                    <a:pt x="28" y="70"/>
                  </a:cubicBezTo>
                  <a:lnTo>
                    <a:pt x="28" y="70"/>
                  </a:lnTo>
                  <a:cubicBezTo>
                    <a:pt x="7" y="70"/>
                    <a:pt x="0" y="84"/>
                    <a:pt x="0" y="98"/>
                  </a:cubicBezTo>
                  <a:lnTo>
                    <a:pt x="0" y="98"/>
                  </a:lnTo>
                  <a:cubicBezTo>
                    <a:pt x="0" y="111"/>
                    <a:pt x="14" y="125"/>
                    <a:pt x="28" y="125"/>
                  </a:cubicBezTo>
                  <a:lnTo>
                    <a:pt x="28" y="125"/>
                  </a:lnTo>
                  <a:cubicBezTo>
                    <a:pt x="209" y="104"/>
                    <a:pt x="397" y="91"/>
                    <a:pt x="577" y="84"/>
                  </a:cubicBezTo>
                  <a:lnTo>
                    <a:pt x="577" y="84"/>
                  </a:lnTo>
                  <a:cubicBezTo>
                    <a:pt x="904" y="63"/>
                    <a:pt x="1231" y="56"/>
                    <a:pt x="1551" y="56"/>
                  </a:cubicBezTo>
                  <a:lnTo>
                    <a:pt x="1551" y="56"/>
                  </a:lnTo>
                  <a:cubicBezTo>
                    <a:pt x="5826" y="70"/>
                    <a:pt x="10512" y="1669"/>
                    <a:pt x="14093" y="4318"/>
                  </a:cubicBezTo>
                  <a:lnTo>
                    <a:pt x="14093" y="4318"/>
                  </a:lnTo>
                  <a:cubicBezTo>
                    <a:pt x="14621" y="4707"/>
                    <a:pt x="15128" y="5145"/>
                    <a:pt x="15601" y="5604"/>
                  </a:cubicBezTo>
                  <a:lnTo>
                    <a:pt x="15601" y="5604"/>
                  </a:lnTo>
                  <a:cubicBezTo>
                    <a:pt x="18611" y="8572"/>
                    <a:pt x="20044" y="12605"/>
                    <a:pt x="21434" y="16512"/>
                  </a:cubicBezTo>
                  <a:lnTo>
                    <a:pt x="21434" y="16512"/>
                  </a:lnTo>
                  <a:cubicBezTo>
                    <a:pt x="22713" y="20127"/>
                    <a:pt x="24041" y="23860"/>
                    <a:pt x="26627" y="26794"/>
                  </a:cubicBezTo>
                  <a:lnTo>
                    <a:pt x="26627" y="26794"/>
                  </a:lnTo>
                  <a:cubicBezTo>
                    <a:pt x="28630" y="29060"/>
                    <a:pt x="31042" y="30604"/>
                    <a:pt x="33795" y="31369"/>
                  </a:cubicBezTo>
                  <a:lnTo>
                    <a:pt x="33795" y="31369"/>
                  </a:lnTo>
                  <a:cubicBezTo>
                    <a:pt x="36416" y="32099"/>
                    <a:pt x="39280" y="32106"/>
                    <a:pt x="42291" y="31389"/>
                  </a:cubicBezTo>
                  <a:lnTo>
                    <a:pt x="42291" y="31389"/>
                  </a:lnTo>
                  <a:cubicBezTo>
                    <a:pt x="44077" y="30965"/>
                    <a:pt x="45913" y="30270"/>
                    <a:pt x="47686" y="29603"/>
                  </a:cubicBezTo>
                  <a:lnTo>
                    <a:pt x="47686" y="29603"/>
                  </a:lnTo>
                  <a:cubicBezTo>
                    <a:pt x="51238" y="28261"/>
                    <a:pt x="54916" y="26870"/>
                    <a:pt x="58594" y="27427"/>
                  </a:cubicBezTo>
                  <a:lnTo>
                    <a:pt x="58594" y="27427"/>
                  </a:lnTo>
                  <a:cubicBezTo>
                    <a:pt x="59539" y="27566"/>
                    <a:pt x="60471" y="27844"/>
                    <a:pt x="61354" y="28233"/>
                  </a:cubicBezTo>
                  <a:lnTo>
                    <a:pt x="61354" y="28233"/>
                  </a:lnTo>
                  <a:cubicBezTo>
                    <a:pt x="64503" y="29644"/>
                    <a:pt x="66811" y="32154"/>
                    <a:pt x="68612" y="36138"/>
                  </a:cubicBezTo>
                  <a:lnTo>
                    <a:pt x="68612" y="36138"/>
                  </a:lnTo>
                  <a:cubicBezTo>
                    <a:pt x="68619" y="36145"/>
                    <a:pt x="68626" y="36152"/>
                    <a:pt x="68640" y="36152"/>
                  </a:cubicBezTo>
                  <a:lnTo>
                    <a:pt x="68640" y="36152"/>
                  </a:lnTo>
                  <a:cubicBezTo>
                    <a:pt x="68640" y="36152"/>
                    <a:pt x="68647" y="36152"/>
                    <a:pt x="68647" y="36152"/>
                  </a:cubicBezTo>
                  <a:lnTo>
                    <a:pt x="68647" y="36152"/>
                  </a:lnTo>
                  <a:cubicBezTo>
                    <a:pt x="68667" y="36145"/>
                    <a:pt x="68674" y="36124"/>
                    <a:pt x="68667" y="36110"/>
                  </a:cubicBezTo>
                  <a:lnTo>
                    <a:pt x="68667" y="36110"/>
                  </a:lnTo>
                  <a:cubicBezTo>
                    <a:pt x="67826" y="34254"/>
                    <a:pt x="66888" y="32745"/>
                    <a:pt x="65796" y="31487"/>
                  </a:cubicBezTo>
                  <a:lnTo>
                    <a:pt x="65796" y="31487"/>
                  </a:lnTo>
                  <a:cubicBezTo>
                    <a:pt x="64531" y="30027"/>
                    <a:pt x="63085" y="28942"/>
                    <a:pt x="61381" y="28184"/>
                  </a:cubicBezTo>
                  <a:lnTo>
                    <a:pt x="61381" y="28184"/>
                  </a:lnTo>
                  <a:cubicBezTo>
                    <a:pt x="60492" y="27788"/>
                    <a:pt x="59553" y="27510"/>
                    <a:pt x="58601" y="27371"/>
                  </a:cubicBezTo>
                  <a:lnTo>
                    <a:pt x="58601" y="27371"/>
                  </a:lnTo>
                  <a:cubicBezTo>
                    <a:pt x="54909" y="26808"/>
                    <a:pt x="51224" y="28205"/>
                    <a:pt x="47665" y="29547"/>
                  </a:cubicBezTo>
                  <a:lnTo>
                    <a:pt x="47665" y="29547"/>
                  </a:lnTo>
                  <a:cubicBezTo>
                    <a:pt x="45892" y="30215"/>
                    <a:pt x="44057" y="30910"/>
                    <a:pt x="42277" y="31334"/>
                  </a:cubicBezTo>
                  <a:lnTo>
                    <a:pt x="42277" y="31334"/>
                  </a:lnTo>
                  <a:cubicBezTo>
                    <a:pt x="39273" y="32043"/>
                    <a:pt x="36423" y="32036"/>
                    <a:pt x="33809" y="31306"/>
                  </a:cubicBezTo>
                  <a:lnTo>
                    <a:pt x="33809" y="31306"/>
                  </a:lnTo>
                  <a:cubicBezTo>
                    <a:pt x="31070" y="30548"/>
                    <a:pt x="28664" y="29019"/>
                    <a:pt x="26669" y="26759"/>
                  </a:cubicBezTo>
                  <a:lnTo>
                    <a:pt x="26669" y="26759"/>
                  </a:lnTo>
                  <a:cubicBezTo>
                    <a:pt x="24090" y="23832"/>
                    <a:pt x="22769" y="20099"/>
                    <a:pt x="21490" y="16491"/>
                  </a:cubicBezTo>
                  <a:lnTo>
                    <a:pt x="21490" y="16491"/>
                  </a:lnTo>
                  <a:cubicBezTo>
                    <a:pt x="20099" y="12584"/>
                    <a:pt x="18667" y="8538"/>
                    <a:pt x="15636" y="5562"/>
                  </a:cubicBezTo>
                  <a:lnTo>
                    <a:pt x="15636" y="5562"/>
                  </a:lnTo>
                  <a:cubicBezTo>
                    <a:pt x="15163" y="5096"/>
                    <a:pt x="14656" y="4665"/>
                    <a:pt x="14127" y="4269"/>
                  </a:cubicBezTo>
                  <a:lnTo>
                    <a:pt x="14127" y="4269"/>
                  </a:lnTo>
                  <a:cubicBezTo>
                    <a:pt x="10540" y="1613"/>
                    <a:pt x="5840" y="14"/>
                    <a:pt x="1551" y="0"/>
                  </a:cubicBezTo>
                  <a:lnTo>
                    <a:pt x="1551" y="0"/>
                  </a:lnTo>
                  <a:lnTo>
                    <a:pt x="1509" y="0"/>
                  </a:lnTo>
                  <a:lnTo>
                    <a:pt x="1509" y="0"/>
                  </a:lnTo>
                  <a:cubicBezTo>
                    <a:pt x="1203" y="0"/>
                    <a:pt x="883" y="7"/>
                    <a:pt x="570"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2"/>
            <p:cNvSpPr/>
            <p:nvPr/>
          </p:nvSpPr>
          <p:spPr>
            <a:xfrm>
              <a:off x="1098625" y="3150850"/>
              <a:ext cx="1724700" cy="935275"/>
            </a:xfrm>
            <a:custGeom>
              <a:rect b="b" l="l" r="r" t="t"/>
              <a:pathLst>
                <a:path extrusionOk="0" h="37411" w="68988">
                  <a:moveTo>
                    <a:pt x="1718" y="1"/>
                  </a:moveTo>
                  <a:cubicBezTo>
                    <a:pt x="1203" y="8"/>
                    <a:pt x="675" y="36"/>
                    <a:pt x="160" y="91"/>
                  </a:cubicBezTo>
                  <a:lnTo>
                    <a:pt x="160" y="91"/>
                  </a:lnTo>
                  <a:cubicBezTo>
                    <a:pt x="70" y="105"/>
                    <a:pt x="0" y="189"/>
                    <a:pt x="7" y="286"/>
                  </a:cubicBezTo>
                  <a:lnTo>
                    <a:pt x="7" y="286"/>
                  </a:lnTo>
                  <a:cubicBezTo>
                    <a:pt x="21" y="383"/>
                    <a:pt x="105" y="446"/>
                    <a:pt x="202" y="439"/>
                  </a:cubicBezTo>
                  <a:lnTo>
                    <a:pt x="202" y="439"/>
                  </a:lnTo>
                  <a:cubicBezTo>
                    <a:pt x="703" y="383"/>
                    <a:pt x="1217" y="355"/>
                    <a:pt x="1725" y="348"/>
                  </a:cubicBezTo>
                  <a:lnTo>
                    <a:pt x="1725" y="348"/>
                  </a:lnTo>
                  <a:cubicBezTo>
                    <a:pt x="6028" y="293"/>
                    <a:pt x="10769" y="1815"/>
                    <a:pt x="14398" y="4409"/>
                  </a:cubicBezTo>
                  <a:lnTo>
                    <a:pt x="14398" y="4409"/>
                  </a:lnTo>
                  <a:cubicBezTo>
                    <a:pt x="18632" y="7433"/>
                    <a:pt x="20169" y="12021"/>
                    <a:pt x="21796" y="16881"/>
                  </a:cubicBezTo>
                  <a:lnTo>
                    <a:pt x="21796" y="16881"/>
                  </a:lnTo>
                  <a:cubicBezTo>
                    <a:pt x="23012" y="20510"/>
                    <a:pt x="24271" y="24264"/>
                    <a:pt x="26766" y="27247"/>
                  </a:cubicBezTo>
                  <a:lnTo>
                    <a:pt x="26766" y="27247"/>
                  </a:lnTo>
                  <a:cubicBezTo>
                    <a:pt x="30653" y="31905"/>
                    <a:pt x="36263" y="33670"/>
                    <a:pt x="42562" y="32231"/>
                  </a:cubicBezTo>
                  <a:lnTo>
                    <a:pt x="42562" y="32231"/>
                  </a:lnTo>
                  <a:cubicBezTo>
                    <a:pt x="44376" y="31814"/>
                    <a:pt x="46233" y="31112"/>
                    <a:pt x="48033" y="30438"/>
                  </a:cubicBezTo>
                  <a:lnTo>
                    <a:pt x="48033" y="30438"/>
                  </a:lnTo>
                  <a:cubicBezTo>
                    <a:pt x="52469" y="28776"/>
                    <a:pt x="57050" y="27059"/>
                    <a:pt x="61604" y="29200"/>
                  </a:cubicBezTo>
                  <a:lnTo>
                    <a:pt x="61604" y="29200"/>
                  </a:lnTo>
                  <a:cubicBezTo>
                    <a:pt x="64698" y="30653"/>
                    <a:pt x="66929" y="33225"/>
                    <a:pt x="68633" y="37306"/>
                  </a:cubicBezTo>
                  <a:lnTo>
                    <a:pt x="68633" y="37306"/>
                  </a:lnTo>
                  <a:cubicBezTo>
                    <a:pt x="68661" y="37369"/>
                    <a:pt x="68723" y="37411"/>
                    <a:pt x="68793" y="37411"/>
                  </a:cubicBezTo>
                  <a:lnTo>
                    <a:pt x="68793" y="37411"/>
                  </a:lnTo>
                  <a:cubicBezTo>
                    <a:pt x="68813" y="37411"/>
                    <a:pt x="68834" y="37404"/>
                    <a:pt x="68855" y="37397"/>
                  </a:cubicBezTo>
                  <a:lnTo>
                    <a:pt x="68855" y="37397"/>
                  </a:lnTo>
                  <a:cubicBezTo>
                    <a:pt x="68946" y="37362"/>
                    <a:pt x="68987" y="37258"/>
                    <a:pt x="68953" y="37167"/>
                  </a:cubicBezTo>
                  <a:lnTo>
                    <a:pt x="68953" y="37167"/>
                  </a:lnTo>
                  <a:cubicBezTo>
                    <a:pt x="67214" y="33010"/>
                    <a:pt x="64927" y="30375"/>
                    <a:pt x="61750" y="28880"/>
                  </a:cubicBezTo>
                  <a:lnTo>
                    <a:pt x="61750" y="28880"/>
                  </a:lnTo>
                  <a:cubicBezTo>
                    <a:pt x="57071" y="26683"/>
                    <a:pt x="52413" y="28428"/>
                    <a:pt x="47915" y="30118"/>
                  </a:cubicBezTo>
                  <a:lnTo>
                    <a:pt x="47915" y="30118"/>
                  </a:lnTo>
                  <a:cubicBezTo>
                    <a:pt x="46121" y="30785"/>
                    <a:pt x="44272" y="31480"/>
                    <a:pt x="42485" y="31891"/>
                  </a:cubicBezTo>
                  <a:lnTo>
                    <a:pt x="42485" y="31891"/>
                  </a:lnTo>
                  <a:cubicBezTo>
                    <a:pt x="36319" y="33302"/>
                    <a:pt x="30834" y="31571"/>
                    <a:pt x="27031" y="27024"/>
                  </a:cubicBezTo>
                  <a:lnTo>
                    <a:pt x="27031" y="27024"/>
                  </a:lnTo>
                  <a:cubicBezTo>
                    <a:pt x="24583" y="24090"/>
                    <a:pt x="23332" y="20364"/>
                    <a:pt x="22129" y="16770"/>
                  </a:cubicBezTo>
                  <a:lnTo>
                    <a:pt x="22129" y="16770"/>
                  </a:lnTo>
                  <a:cubicBezTo>
                    <a:pt x="20551" y="12070"/>
                    <a:pt x="18924" y="7217"/>
                    <a:pt x="14600" y="4123"/>
                  </a:cubicBezTo>
                  <a:lnTo>
                    <a:pt x="14600" y="4123"/>
                  </a:lnTo>
                  <a:cubicBezTo>
                    <a:pt x="10971" y="1530"/>
                    <a:pt x="6250" y="1"/>
                    <a:pt x="1933" y="1"/>
                  </a:cubicBezTo>
                  <a:lnTo>
                    <a:pt x="1933" y="1"/>
                  </a:lnTo>
                  <a:cubicBezTo>
                    <a:pt x="1864" y="1"/>
                    <a:pt x="1787" y="1"/>
                    <a:pt x="1718"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 name="Google Shape;1844;p42"/>
          <p:cNvGrpSpPr/>
          <p:nvPr/>
        </p:nvGrpSpPr>
        <p:grpSpPr>
          <a:xfrm rot="8367973">
            <a:off x="6585482" y="3738910"/>
            <a:ext cx="1138377" cy="1121610"/>
            <a:chOff x="325275" y="443025"/>
            <a:chExt cx="1301825" cy="1282650"/>
          </a:xfrm>
        </p:grpSpPr>
        <p:sp>
          <p:nvSpPr>
            <p:cNvPr id="1845" name="Google Shape;1845;p42"/>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2"/>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 name="Google Shape;1847;p42"/>
          <p:cNvGrpSpPr/>
          <p:nvPr/>
        </p:nvGrpSpPr>
        <p:grpSpPr>
          <a:xfrm rot="1972954">
            <a:off x="7223564" y="1070847"/>
            <a:ext cx="1773334" cy="2846910"/>
            <a:chOff x="786500" y="2766475"/>
            <a:chExt cx="993475" cy="1594925"/>
          </a:xfrm>
        </p:grpSpPr>
        <p:sp>
          <p:nvSpPr>
            <p:cNvPr id="1848" name="Google Shape;1848;p42"/>
            <p:cNvSpPr/>
            <p:nvPr/>
          </p:nvSpPr>
          <p:spPr>
            <a:xfrm>
              <a:off x="1066100" y="3698875"/>
              <a:ext cx="462250" cy="327575"/>
            </a:xfrm>
            <a:custGeom>
              <a:rect b="b" l="l" r="r" t="t"/>
              <a:pathLst>
                <a:path extrusionOk="0" fill="none" h="13103" w="18490">
                  <a:moveTo>
                    <a:pt x="18489" y="13103"/>
                  </a:moveTo>
                  <a:cubicBezTo>
                    <a:pt x="17485" y="11824"/>
                    <a:pt x="15453" y="10272"/>
                    <a:pt x="13079" y="10021"/>
                  </a:cubicBezTo>
                  <a:cubicBezTo>
                    <a:pt x="10957" y="9793"/>
                    <a:pt x="10455" y="8994"/>
                    <a:pt x="9405" y="8629"/>
                  </a:cubicBezTo>
                  <a:cubicBezTo>
                    <a:pt x="6985" y="7830"/>
                    <a:pt x="6392" y="8515"/>
                    <a:pt x="5159" y="7305"/>
                  </a:cubicBezTo>
                  <a:cubicBezTo>
                    <a:pt x="4041" y="6255"/>
                    <a:pt x="3607" y="4680"/>
                    <a:pt x="3036" y="3242"/>
                  </a:cubicBezTo>
                  <a:cubicBezTo>
                    <a:pt x="2443" y="1804"/>
                    <a:pt x="1507" y="320"/>
                    <a:pt x="1" y="1"/>
                  </a:cubicBezTo>
                  <a:cubicBezTo>
                    <a:pt x="1827" y="2557"/>
                    <a:pt x="503" y="5479"/>
                    <a:pt x="1895" y="8172"/>
                  </a:cubicBezTo>
                  <a:cubicBezTo>
                    <a:pt x="2306" y="8948"/>
                    <a:pt x="4200" y="9451"/>
                    <a:pt x="4976" y="9839"/>
                  </a:cubicBezTo>
                  <a:cubicBezTo>
                    <a:pt x="6095" y="10409"/>
                    <a:pt x="6825" y="11231"/>
                    <a:pt x="8012" y="11596"/>
                  </a:cubicBezTo>
                  <a:cubicBezTo>
                    <a:pt x="9770" y="12144"/>
                    <a:pt x="12303" y="11391"/>
                    <a:pt x="14426" y="11687"/>
                  </a:cubicBezTo>
                  <a:cubicBezTo>
                    <a:pt x="15750" y="11893"/>
                    <a:pt x="17165" y="12258"/>
                    <a:pt x="18489" y="13103"/>
                  </a:cubicBezTo>
                  <a:close/>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2"/>
            <p:cNvSpPr/>
            <p:nvPr/>
          </p:nvSpPr>
          <p:spPr>
            <a:xfrm>
              <a:off x="1066100" y="3698875"/>
              <a:ext cx="462250" cy="327575"/>
            </a:xfrm>
            <a:custGeom>
              <a:rect b="b" l="l" r="r" t="t"/>
              <a:pathLst>
                <a:path extrusionOk="0" fill="none" h="13103" w="18490">
                  <a:moveTo>
                    <a:pt x="1" y="1"/>
                  </a:moveTo>
                  <a:cubicBezTo>
                    <a:pt x="1" y="1"/>
                    <a:pt x="2854" y="343"/>
                    <a:pt x="4885" y="3311"/>
                  </a:cubicBezTo>
                  <a:cubicBezTo>
                    <a:pt x="7054" y="6483"/>
                    <a:pt x="7533" y="6666"/>
                    <a:pt x="9770" y="7031"/>
                  </a:cubicBezTo>
                  <a:cubicBezTo>
                    <a:pt x="12029" y="7396"/>
                    <a:pt x="12577" y="8355"/>
                    <a:pt x="13399" y="8674"/>
                  </a:cubicBezTo>
                  <a:cubicBezTo>
                    <a:pt x="15545" y="9519"/>
                    <a:pt x="17690" y="10569"/>
                    <a:pt x="18489" y="13103"/>
                  </a:cubicBezTo>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2"/>
            <p:cNvSpPr/>
            <p:nvPr/>
          </p:nvSpPr>
          <p:spPr>
            <a:xfrm>
              <a:off x="1538575" y="3726275"/>
              <a:ext cx="219150" cy="434275"/>
            </a:xfrm>
            <a:custGeom>
              <a:rect b="b" l="l" r="r" t="t"/>
              <a:pathLst>
                <a:path extrusionOk="0" h="17371" w="8766">
                  <a:moveTo>
                    <a:pt x="4109" y="4474"/>
                  </a:moveTo>
                  <a:cubicBezTo>
                    <a:pt x="3699" y="5319"/>
                    <a:pt x="3790" y="6277"/>
                    <a:pt x="3379" y="7282"/>
                  </a:cubicBezTo>
                  <a:lnTo>
                    <a:pt x="3379" y="7282"/>
                  </a:lnTo>
                  <a:cubicBezTo>
                    <a:pt x="3151" y="7875"/>
                    <a:pt x="2534" y="8469"/>
                    <a:pt x="2101" y="9085"/>
                  </a:cubicBezTo>
                  <a:lnTo>
                    <a:pt x="2101" y="9085"/>
                  </a:lnTo>
                  <a:cubicBezTo>
                    <a:pt x="1416" y="10112"/>
                    <a:pt x="2283" y="10842"/>
                    <a:pt x="1758" y="12075"/>
                  </a:cubicBezTo>
                  <a:lnTo>
                    <a:pt x="1758" y="12075"/>
                  </a:lnTo>
                  <a:cubicBezTo>
                    <a:pt x="1507" y="12623"/>
                    <a:pt x="937" y="13148"/>
                    <a:pt x="640" y="14038"/>
                  </a:cubicBezTo>
                  <a:lnTo>
                    <a:pt x="640" y="14038"/>
                  </a:lnTo>
                  <a:cubicBezTo>
                    <a:pt x="1" y="16092"/>
                    <a:pt x="914" y="17370"/>
                    <a:pt x="914" y="17370"/>
                  </a:cubicBezTo>
                  <a:lnTo>
                    <a:pt x="914" y="17370"/>
                  </a:lnTo>
                  <a:cubicBezTo>
                    <a:pt x="1233" y="15362"/>
                    <a:pt x="4634" y="14152"/>
                    <a:pt x="5981" y="12600"/>
                  </a:cubicBezTo>
                  <a:lnTo>
                    <a:pt x="5981" y="12600"/>
                  </a:lnTo>
                  <a:cubicBezTo>
                    <a:pt x="7328" y="11025"/>
                    <a:pt x="6095" y="10637"/>
                    <a:pt x="6712" y="9108"/>
                  </a:cubicBezTo>
                  <a:lnTo>
                    <a:pt x="6712" y="9108"/>
                  </a:lnTo>
                  <a:cubicBezTo>
                    <a:pt x="7305" y="7578"/>
                    <a:pt x="8766" y="6757"/>
                    <a:pt x="8606" y="4474"/>
                  </a:cubicBezTo>
                  <a:lnTo>
                    <a:pt x="8606" y="4474"/>
                  </a:lnTo>
                  <a:cubicBezTo>
                    <a:pt x="8423" y="1644"/>
                    <a:pt x="7488" y="0"/>
                    <a:pt x="7488" y="0"/>
                  </a:cubicBezTo>
                  <a:lnTo>
                    <a:pt x="7488" y="0"/>
                  </a:lnTo>
                  <a:cubicBezTo>
                    <a:pt x="7305" y="1941"/>
                    <a:pt x="4566" y="3538"/>
                    <a:pt x="4109" y="447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2"/>
            <p:cNvSpPr/>
            <p:nvPr/>
          </p:nvSpPr>
          <p:spPr>
            <a:xfrm>
              <a:off x="1556275" y="3726275"/>
              <a:ext cx="201450" cy="434275"/>
            </a:xfrm>
            <a:custGeom>
              <a:rect b="b" l="l" r="r" t="t"/>
              <a:pathLst>
                <a:path extrusionOk="0" h="17371" w="8058">
                  <a:moveTo>
                    <a:pt x="6255" y="3721"/>
                  </a:moveTo>
                  <a:cubicBezTo>
                    <a:pt x="5593" y="5273"/>
                    <a:pt x="5227" y="5090"/>
                    <a:pt x="4908" y="5821"/>
                  </a:cubicBezTo>
                  <a:lnTo>
                    <a:pt x="4908" y="5821"/>
                  </a:lnTo>
                  <a:cubicBezTo>
                    <a:pt x="4588" y="6551"/>
                    <a:pt x="5022" y="7122"/>
                    <a:pt x="4314" y="8012"/>
                  </a:cubicBezTo>
                  <a:lnTo>
                    <a:pt x="4314" y="8012"/>
                  </a:lnTo>
                  <a:cubicBezTo>
                    <a:pt x="3607" y="8902"/>
                    <a:pt x="3150" y="9085"/>
                    <a:pt x="2945" y="10112"/>
                  </a:cubicBezTo>
                  <a:lnTo>
                    <a:pt x="2945" y="10112"/>
                  </a:lnTo>
                  <a:cubicBezTo>
                    <a:pt x="2717" y="11139"/>
                    <a:pt x="3516" y="11778"/>
                    <a:pt x="2192" y="13011"/>
                  </a:cubicBezTo>
                  <a:lnTo>
                    <a:pt x="2192" y="13011"/>
                  </a:lnTo>
                  <a:cubicBezTo>
                    <a:pt x="891" y="14243"/>
                    <a:pt x="0" y="16024"/>
                    <a:pt x="206" y="17370"/>
                  </a:cubicBezTo>
                  <a:lnTo>
                    <a:pt x="206" y="17370"/>
                  </a:lnTo>
                  <a:cubicBezTo>
                    <a:pt x="525" y="15362"/>
                    <a:pt x="3926" y="14152"/>
                    <a:pt x="5273" y="12600"/>
                  </a:cubicBezTo>
                  <a:lnTo>
                    <a:pt x="5273" y="12600"/>
                  </a:lnTo>
                  <a:cubicBezTo>
                    <a:pt x="6620" y="11025"/>
                    <a:pt x="5387" y="10637"/>
                    <a:pt x="6004" y="9108"/>
                  </a:cubicBezTo>
                  <a:lnTo>
                    <a:pt x="6004" y="9108"/>
                  </a:lnTo>
                  <a:cubicBezTo>
                    <a:pt x="6597" y="7578"/>
                    <a:pt x="8058" y="6757"/>
                    <a:pt x="7898" y="4474"/>
                  </a:cubicBezTo>
                  <a:lnTo>
                    <a:pt x="7898" y="4474"/>
                  </a:lnTo>
                  <a:cubicBezTo>
                    <a:pt x="7715" y="1644"/>
                    <a:pt x="6780" y="0"/>
                    <a:pt x="6780" y="0"/>
                  </a:cubicBezTo>
                  <a:lnTo>
                    <a:pt x="6780" y="0"/>
                  </a:lnTo>
                  <a:cubicBezTo>
                    <a:pt x="6780" y="0"/>
                    <a:pt x="6939" y="2169"/>
                    <a:pt x="6255" y="37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2"/>
            <p:cNvSpPr/>
            <p:nvPr/>
          </p:nvSpPr>
          <p:spPr>
            <a:xfrm>
              <a:off x="950825" y="3666350"/>
              <a:ext cx="520450" cy="184925"/>
            </a:xfrm>
            <a:custGeom>
              <a:rect b="b" l="l" r="r" t="t"/>
              <a:pathLst>
                <a:path extrusionOk="0" h="7397" w="20818">
                  <a:moveTo>
                    <a:pt x="4292" y="343"/>
                  </a:moveTo>
                  <a:cubicBezTo>
                    <a:pt x="2877" y="640"/>
                    <a:pt x="1188" y="937"/>
                    <a:pt x="1" y="275"/>
                  </a:cubicBezTo>
                  <a:lnTo>
                    <a:pt x="1" y="275"/>
                  </a:lnTo>
                  <a:cubicBezTo>
                    <a:pt x="1" y="275"/>
                    <a:pt x="937" y="2261"/>
                    <a:pt x="3493" y="4292"/>
                  </a:cubicBezTo>
                  <a:lnTo>
                    <a:pt x="3493" y="4292"/>
                  </a:lnTo>
                  <a:cubicBezTo>
                    <a:pt x="5570" y="5935"/>
                    <a:pt x="7305" y="5091"/>
                    <a:pt x="9154" y="5547"/>
                  </a:cubicBezTo>
                  <a:lnTo>
                    <a:pt x="9154" y="5547"/>
                  </a:lnTo>
                  <a:cubicBezTo>
                    <a:pt x="11025" y="5981"/>
                    <a:pt x="10592" y="7396"/>
                    <a:pt x="12943" y="7145"/>
                  </a:cubicBezTo>
                  <a:lnTo>
                    <a:pt x="12943" y="7145"/>
                  </a:lnTo>
                  <a:cubicBezTo>
                    <a:pt x="15317" y="6917"/>
                    <a:pt x="18718" y="4475"/>
                    <a:pt x="20817" y="5502"/>
                  </a:cubicBezTo>
                  <a:lnTo>
                    <a:pt x="20817" y="5502"/>
                  </a:lnTo>
                  <a:cubicBezTo>
                    <a:pt x="20817" y="5502"/>
                    <a:pt x="20224" y="3767"/>
                    <a:pt x="17850" y="3037"/>
                  </a:cubicBezTo>
                  <a:lnTo>
                    <a:pt x="17850" y="3037"/>
                  </a:lnTo>
                  <a:cubicBezTo>
                    <a:pt x="17234" y="2854"/>
                    <a:pt x="16663" y="2854"/>
                    <a:pt x="16161" y="2854"/>
                  </a:cubicBezTo>
                  <a:lnTo>
                    <a:pt x="16161" y="2854"/>
                  </a:lnTo>
                  <a:cubicBezTo>
                    <a:pt x="15819" y="2854"/>
                    <a:pt x="15522" y="2854"/>
                    <a:pt x="15248" y="2808"/>
                  </a:cubicBezTo>
                  <a:lnTo>
                    <a:pt x="15248" y="2808"/>
                  </a:lnTo>
                  <a:cubicBezTo>
                    <a:pt x="13742" y="2489"/>
                    <a:pt x="13605" y="1165"/>
                    <a:pt x="12167" y="1165"/>
                  </a:cubicBezTo>
                  <a:lnTo>
                    <a:pt x="12167" y="1165"/>
                  </a:lnTo>
                  <a:cubicBezTo>
                    <a:pt x="11870" y="1165"/>
                    <a:pt x="11528" y="1188"/>
                    <a:pt x="11231" y="1211"/>
                  </a:cubicBezTo>
                  <a:lnTo>
                    <a:pt x="11231" y="1211"/>
                  </a:lnTo>
                  <a:cubicBezTo>
                    <a:pt x="10637" y="1233"/>
                    <a:pt x="10090" y="1279"/>
                    <a:pt x="9633" y="1188"/>
                  </a:cubicBezTo>
                  <a:lnTo>
                    <a:pt x="9633" y="1188"/>
                  </a:lnTo>
                  <a:cubicBezTo>
                    <a:pt x="8401" y="891"/>
                    <a:pt x="7533" y="183"/>
                    <a:pt x="6483" y="24"/>
                  </a:cubicBezTo>
                  <a:lnTo>
                    <a:pt x="6483" y="24"/>
                  </a:lnTo>
                  <a:cubicBezTo>
                    <a:pt x="6415" y="1"/>
                    <a:pt x="6323" y="1"/>
                    <a:pt x="6255" y="1"/>
                  </a:cubicBezTo>
                  <a:lnTo>
                    <a:pt x="6255" y="1"/>
                  </a:lnTo>
                  <a:cubicBezTo>
                    <a:pt x="5776" y="1"/>
                    <a:pt x="5068" y="161"/>
                    <a:pt x="4292" y="34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2"/>
            <p:cNvSpPr/>
            <p:nvPr/>
          </p:nvSpPr>
          <p:spPr>
            <a:xfrm>
              <a:off x="950825" y="3673200"/>
              <a:ext cx="520450" cy="178075"/>
            </a:xfrm>
            <a:custGeom>
              <a:rect b="b" l="l" r="r" t="t"/>
              <a:pathLst>
                <a:path extrusionOk="0" h="7123" w="20818">
                  <a:moveTo>
                    <a:pt x="3493" y="4018"/>
                  </a:moveTo>
                  <a:cubicBezTo>
                    <a:pt x="5570" y="5661"/>
                    <a:pt x="7305" y="4817"/>
                    <a:pt x="9154" y="5273"/>
                  </a:cubicBezTo>
                  <a:lnTo>
                    <a:pt x="9154" y="5273"/>
                  </a:lnTo>
                  <a:cubicBezTo>
                    <a:pt x="11025" y="5707"/>
                    <a:pt x="10592" y="7122"/>
                    <a:pt x="12943" y="6871"/>
                  </a:cubicBezTo>
                  <a:lnTo>
                    <a:pt x="12943" y="6871"/>
                  </a:lnTo>
                  <a:cubicBezTo>
                    <a:pt x="15317" y="6643"/>
                    <a:pt x="18718" y="4201"/>
                    <a:pt x="20817" y="5228"/>
                  </a:cubicBezTo>
                  <a:lnTo>
                    <a:pt x="20817" y="5228"/>
                  </a:lnTo>
                  <a:cubicBezTo>
                    <a:pt x="19676" y="4132"/>
                    <a:pt x="17417" y="3790"/>
                    <a:pt x="15385" y="4223"/>
                  </a:cubicBezTo>
                  <a:lnTo>
                    <a:pt x="15385" y="4223"/>
                  </a:lnTo>
                  <a:cubicBezTo>
                    <a:pt x="13354" y="4657"/>
                    <a:pt x="13262" y="3493"/>
                    <a:pt x="12144" y="3014"/>
                  </a:cubicBezTo>
                  <a:lnTo>
                    <a:pt x="12144" y="3014"/>
                  </a:lnTo>
                  <a:cubicBezTo>
                    <a:pt x="11003" y="2534"/>
                    <a:pt x="10546" y="2854"/>
                    <a:pt x="9245" y="2945"/>
                  </a:cubicBezTo>
                  <a:lnTo>
                    <a:pt x="9245" y="2945"/>
                  </a:lnTo>
                  <a:cubicBezTo>
                    <a:pt x="7921" y="3014"/>
                    <a:pt x="7670" y="2260"/>
                    <a:pt x="6757" y="2078"/>
                  </a:cubicBezTo>
                  <a:lnTo>
                    <a:pt x="6757" y="2078"/>
                  </a:lnTo>
                  <a:cubicBezTo>
                    <a:pt x="6369" y="1987"/>
                    <a:pt x="6141" y="2032"/>
                    <a:pt x="5844" y="2055"/>
                  </a:cubicBezTo>
                  <a:lnTo>
                    <a:pt x="5844" y="2055"/>
                  </a:lnTo>
                  <a:cubicBezTo>
                    <a:pt x="5433" y="2123"/>
                    <a:pt x="4954" y="2169"/>
                    <a:pt x="3858" y="1964"/>
                  </a:cubicBezTo>
                  <a:lnTo>
                    <a:pt x="3858" y="1964"/>
                  </a:lnTo>
                  <a:cubicBezTo>
                    <a:pt x="1941" y="1576"/>
                    <a:pt x="1" y="1"/>
                    <a:pt x="1" y="1"/>
                  </a:cubicBezTo>
                  <a:lnTo>
                    <a:pt x="1" y="1"/>
                  </a:lnTo>
                  <a:cubicBezTo>
                    <a:pt x="1" y="1"/>
                    <a:pt x="937" y="1987"/>
                    <a:pt x="3493" y="401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2"/>
            <p:cNvSpPr/>
            <p:nvPr/>
          </p:nvSpPr>
          <p:spPr>
            <a:xfrm>
              <a:off x="1411900" y="3183025"/>
              <a:ext cx="204875" cy="582650"/>
            </a:xfrm>
            <a:custGeom>
              <a:rect b="b" l="l" r="r" t="t"/>
              <a:pathLst>
                <a:path extrusionOk="0" h="23306" w="8195">
                  <a:moveTo>
                    <a:pt x="4543" y="5684"/>
                  </a:moveTo>
                  <a:cubicBezTo>
                    <a:pt x="4406" y="7122"/>
                    <a:pt x="2648" y="8309"/>
                    <a:pt x="2192" y="9633"/>
                  </a:cubicBezTo>
                  <a:lnTo>
                    <a:pt x="2192" y="9633"/>
                  </a:lnTo>
                  <a:cubicBezTo>
                    <a:pt x="1484" y="11733"/>
                    <a:pt x="2694" y="14541"/>
                    <a:pt x="1918" y="16595"/>
                  </a:cubicBezTo>
                  <a:lnTo>
                    <a:pt x="1918" y="16595"/>
                  </a:lnTo>
                  <a:cubicBezTo>
                    <a:pt x="1" y="21662"/>
                    <a:pt x="1461" y="23305"/>
                    <a:pt x="1461" y="23305"/>
                  </a:cubicBezTo>
                  <a:lnTo>
                    <a:pt x="1461" y="23305"/>
                  </a:lnTo>
                  <a:cubicBezTo>
                    <a:pt x="1941" y="22073"/>
                    <a:pt x="5775" y="19402"/>
                    <a:pt x="6141" y="16435"/>
                  </a:cubicBezTo>
                  <a:lnTo>
                    <a:pt x="6141" y="16435"/>
                  </a:lnTo>
                  <a:cubicBezTo>
                    <a:pt x="6529" y="13468"/>
                    <a:pt x="8195" y="13376"/>
                    <a:pt x="8126" y="10044"/>
                  </a:cubicBezTo>
                  <a:lnTo>
                    <a:pt x="8126" y="10044"/>
                  </a:lnTo>
                  <a:cubicBezTo>
                    <a:pt x="8081" y="7602"/>
                    <a:pt x="7305" y="6620"/>
                    <a:pt x="7328" y="5296"/>
                  </a:cubicBezTo>
                  <a:lnTo>
                    <a:pt x="7328" y="5296"/>
                  </a:lnTo>
                  <a:cubicBezTo>
                    <a:pt x="7419" y="2534"/>
                    <a:pt x="6848" y="731"/>
                    <a:pt x="6095" y="1"/>
                  </a:cubicBezTo>
                  <a:lnTo>
                    <a:pt x="6095" y="1"/>
                  </a:lnTo>
                  <a:cubicBezTo>
                    <a:pt x="6095" y="1"/>
                    <a:pt x="6095" y="1"/>
                    <a:pt x="6095" y="1"/>
                  </a:cubicBezTo>
                  <a:lnTo>
                    <a:pt x="6095" y="1"/>
                  </a:lnTo>
                  <a:cubicBezTo>
                    <a:pt x="6095" y="2420"/>
                    <a:pt x="4954" y="1895"/>
                    <a:pt x="4543" y="56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2"/>
            <p:cNvSpPr/>
            <p:nvPr/>
          </p:nvSpPr>
          <p:spPr>
            <a:xfrm>
              <a:off x="1448425" y="3183025"/>
              <a:ext cx="168350" cy="582650"/>
            </a:xfrm>
            <a:custGeom>
              <a:rect b="b" l="l" r="r" t="t"/>
              <a:pathLst>
                <a:path extrusionOk="0" h="23306" w="6734">
                  <a:moveTo>
                    <a:pt x="4702" y="4885"/>
                  </a:moveTo>
                  <a:cubicBezTo>
                    <a:pt x="4223" y="8241"/>
                    <a:pt x="3561" y="8697"/>
                    <a:pt x="3059" y="11071"/>
                  </a:cubicBezTo>
                  <a:lnTo>
                    <a:pt x="3059" y="11071"/>
                  </a:lnTo>
                  <a:cubicBezTo>
                    <a:pt x="2580" y="13422"/>
                    <a:pt x="3242" y="16161"/>
                    <a:pt x="1941" y="18284"/>
                  </a:cubicBezTo>
                  <a:lnTo>
                    <a:pt x="1941" y="18284"/>
                  </a:lnTo>
                  <a:cubicBezTo>
                    <a:pt x="617" y="20407"/>
                    <a:pt x="0" y="21845"/>
                    <a:pt x="0" y="23305"/>
                  </a:cubicBezTo>
                  <a:lnTo>
                    <a:pt x="0" y="23305"/>
                  </a:lnTo>
                  <a:cubicBezTo>
                    <a:pt x="480" y="22073"/>
                    <a:pt x="4314" y="19402"/>
                    <a:pt x="4680" y="16435"/>
                  </a:cubicBezTo>
                  <a:lnTo>
                    <a:pt x="4680" y="16435"/>
                  </a:lnTo>
                  <a:cubicBezTo>
                    <a:pt x="5068" y="13468"/>
                    <a:pt x="6734" y="13376"/>
                    <a:pt x="6665" y="10044"/>
                  </a:cubicBezTo>
                  <a:lnTo>
                    <a:pt x="6665" y="10044"/>
                  </a:lnTo>
                  <a:cubicBezTo>
                    <a:pt x="6620" y="7602"/>
                    <a:pt x="5844" y="6620"/>
                    <a:pt x="5867" y="5296"/>
                  </a:cubicBezTo>
                  <a:lnTo>
                    <a:pt x="5867" y="5296"/>
                  </a:lnTo>
                  <a:cubicBezTo>
                    <a:pt x="5958" y="2534"/>
                    <a:pt x="5387" y="731"/>
                    <a:pt x="4634" y="1"/>
                  </a:cubicBezTo>
                  <a:lnTo>
                    <a:pt x="4634" y="1"/>
                  </a:lnTo>
                  <a:cubicBezTo>
                    <a:pt x="4725" y="115"/>
                    <a:pt x="5182" y="1348"/>
                    <a:pt x="4702" y="488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2"/>
            <p:cNvSpPr/>
            <p:nvPr/>
          </p:nvSpPr>
          <p:spPr>
            <a:xfrm>
              <a:off x="1072375" y="3977350"/>
              <a:ext cx="528425" cy="280775"/>
            </a:xfrm>
            <a:custGeom>
              <a:rect b="b" l="l" r="r" t="t"/>
              <a:pathLst>
                <a:path extrusionOk="0" h="11231" w="21137">
                  <a:moveTo>
                    <a:pt x="1" y="23"/>
                  </a:moveTo>
                  <a:cubicBezTo>
                    <a:pt x="92" y="1051"/>
                    <a:pt x="1165" y="2625"/>
                    <a:pt x="3379" y="4269"/>
                  </a:cubicBezTo>
                  <a:lnTo>
                    <a:pt x="3379" y="4269"/>
                  </a:lnTo>
                  <a:cubicBezTo>
                    <a:pt x="4429" y="5068"/>
                    <a:pt x="4703" y="6278"/>
                    <a:pt x="6597" y="7830"/>
                  </a:cubicBezTo>
                  <a:lnTo>
                    <a:pt x="6597" y="7830"/>
                  </a:lnTo>
                  <a:cubicBezTo>
                    <a:pt x="9176" y="9975"/>
                    <a:pt x="10272" y="8720"/>
                    <a:pt x="12828" y="10272"/>
                  </a:cubicBezTo>
                  <a:lnTo>
                    <a:pt x="12828" y="10272"/>
                  </a:lnTo>
                  <a:cubicBezTo>
                    <a:pt x="14426" y="11231"/>
                    <a:pt x="16777" y="11071"/>
                    <a:pt x="18603" y="10911"/>
                  </a:cubicBezTo>
                  <a:lnTo>
                    <a:pt x="18603" y="10911"/>
                  </a:lnTo>
                  <a:cubicBezTo>
                    <a:pt x="19722" y="10820"/>
                    <a:pt x="20658" y="10728"/>
                    <a:pt x="21137" y="10888"/>
                  </a:cubicBezTo>
                  <a:lnTo>
                    <a:pt x="21137" y="10888"/>
                  </a:lnTo>
                  <a:cubicBezTo>
                    <a:pt x="21137" y="10888"/>
                    <a:pt x="20749" y="8697"/>
                    <a:pt x="15590" y="7054"/>
                  </a:cubicBezTo>
                  <a:lnTo>
                    <a:pt x="15590" y="7054"/>
                  </a:lnTo>
                  <a:cubicBezTo>
                    <a:pt x="13513" y="6392"/>
                    <a:pt x="12052" y="3698"/>
                    <a:pt x="9952" y="2945"/>
                  </a:cubicBezTo>
                  <a:lnTo>
                    <a:pt x="9952" y="2945"/>
                  </a:lnTo>
                  <a:cubicBezTo>
                    <a:pt x="9382" y="2740"/>
                    <a:pt x="8674" y="2740"/>
                    <a:pt x="7944" y="2740"/>
                  </a:cubicBezTo>
                  <a:lnTo>
                    <a:pt x="7944" y="2740"/>
                  </a:lnTo>
                  <a:cubicBezTo>
                    <a:pt x="7031" y="2762"/>
                    <a:pt x="6095" y="2762"/>
                    <a:pt x="5410" y="2329"/>
                  </a:cubicBezTo>
                  <a:lnTo>
                    <a:pt x="5410" y="2329"/>
                  </a:lnTo>
                  <a:cubicBezTo>
                    <a:pt x="2192" y="297"/>
                    <a:pt x="1895" y="1507"/>
                    <a:pt x="1" y="1"/>
                  </a:cubicBezTo>
                  <a:lnTo>
                    <a:pt x="1" y="1"/>
                  </a:lnTo>
                  <a:cubicBezTo>
                    <a:pt x="1" y="1"/>
                    <a:pt x="1" y="1"/>
                    <a:pt x="1" y="2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2"/>
            <p:cNvSpPr/>
            <p:nvPr/>
          </p:nvSpPr>
          <p:spPr>
            <a:xfrm>
              <a:off x="1072375" y="3977925"/>
              <a:ext cx="528425" cy="280200"/>
            </a:xfrm>
            <a:custGeom>
              <a:rect b="b" l="l" r="r" t="t"/>
              <a:pathLst>
                <a:path extrusionOk="0" h="11208" w="21137">
                  <a:moveTo>
                    <a:pt x="3379" y="4246"/>
                  </a:moveTo>
                  <a:cubicBezTo>
                    <a:pt x="4429" y="5045"/>
                    <a:pt x="4703" y="6255"/>
                    <a:pt x="6597" y="7807"/>
                  </a:cubicBezTo>
                  <a:lnTo>
                    <a:pt x="6597" y="7807"/>
                  </a:lnTo>
                  <a:cubicBezTo>
                    <a:pt x="9176" y="9952"/>
                    <a:pt x="10272" y="8697"/>
                    <a:pt x="12828" y="10249"/>
                  </a:cubicBezTo>
                  <a:lnTo>
                    <a:pt x="12828" y="10249"/>
                  </a:lnTo>
                  <a:cubicBezTo>
                    <a:pt x="14426" y="11208"/>
                    <a:pt x="16777" y="11048"/>
                    <a:pt x="18603" y="10888"/>
                  </a:cubicBezTo>
                  <a:lnTo>
                    <a:pt x="18603" y="10888"/>
                  </a:lnTo>
                  <a:cubicBezTo>
                    <a:pt x="19722" y="10797"/>
                    <a:pt x="20658" y="10705"/>
                    <a:pt x="21137" y="10865"/>
                  </a:cubicBezTo>
                  <a:lnTo>
                    <a:pt x="21137" y="10865"/>
                  </a:lnTo>
                  <a:cubicBezTo>
                    <a:pt x="19973" y="9952"/>
                    <a:pt x="18489" y="9541"/>
                    <a:pt x="16001" y="9245"/>
                  </a:cubicBezTo>
                  <a:lnTo>
                    <a:pt x="16001" y="9245"/>
                  </a:lnTo>
                  <a:cubicBezTo>
                    <a:pt x="13513" y="8948"/>
                    <a:pt x="11778" y="6734"/>
                    <a:pt x="9633" y="5638"/>
                  </a:cubicBezTo>
                  <a:lnTo>
                    <a:pt x="9633" y="5638"/>
                  </a:lnTo>
                  <a:cubicBezTo>
                    <a:pt x="7487" y="4543"/>
                    <a:pt x="6711" y="4794"/>
                    <a:pt x="3767" y="3059"/>
                  </a:cubicBezTo>
                  <a:lnTo>
                    <a:pt x="3767" y="3059"/>
                  </a:lnTo>
                  <a:cubicBezTo>
                    <a:pt x="708" y="1256"/>
                    <a:pt x="46" y="115"/>
                    <a:pt x="1" y="0"/>
                  </a:cubicBezTo>
                  <a:lnTo>
                    <a:pt x="1" y="0"/>
                  </a:lnTo>
                  <a:cubicBezTo>
                    <a:pt x="92" y="1028"/>
                    <a:pt x="1165" y="2602"/>
                    <a:pt x="3379" y="424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2"/>
            <p:cNvSpPr/>
            <p:nvPr/>
          </p:nvSpPr>
          <p:spPr>
            <a:xfrm>
              <a:off x="1499200" y="3289175"/>
              <a:ext cx="280775" cy="624850"/>
            </a:xfrm>
            <a:custGeom>
              <a:rect b="b" l="l" r="r" t="t"/>
              <a:pathLst>
                <a:path extrusionOk="0" h="24994" w="11231">
                  <a:moveTo>
                    <a:pt x="8264" y="0"/>
                  </a:moveTo>
                  <a:cubicBezTo>
                    <a:pt x="8218" y="1712"/>
                    <a:pt x="7670" y="4063"/>
                    <a:pt x="7054" y="6323"/>
                  </a:cubicBezTo>
                  <a:cubicBezTo>
                    <a:pt x="6689" y="7647"/>
                    <a:pt x="6917" y="9541"/>
                    <a:pt x="5342" y="10888"/>
                  </a:cubicBezTo>
                  <a:cubicBezTo>
                    <a:pt x="4178" y="11869"/>
                    <a:pt x="3470" y="12212"/>
                    <a:pt x="2694" y="13787"/>
                  </a:cubicBezTo>
                  <a:cubicBezTo>
                    <a:pt x="2283" y="14608"/>
                    <a:pt x="2078" y="16161"/>
                    <a:pt x="1781" y="17005"/>
                  </a:cubicBezTo>
                  <a:cubicBezTo>
                    <a:pt x="868" y="19584"/>
                    <a:pt x="1" y="22301"/>
                    <a:pt x="389" y="24994"/>
                  </a:cubicBezTo>
                  <a:cubicBezTo>
                    <a:pt x="1279" y="22803"/>
                    <a:pt x="4269" y="21114"/>
                    <a:pt x="6187" y="19721"/>
                  </a:cubicBezTo>
                  <a:cubicBezTo>
                    <a:pt x="8515" y="17987"/>
                    <a:pt x="8469" y="15202"/>
                    <a:pt x="9976" y="12714"/>
                  </a:cubicBezTo>
                  <a:cubicBezTo>
                    <a:pt x="11003" y="11071"/>
                    <a:pt x="11231" y="7692"/>
                    <a:pt x="10546" y="5821"/>
                  </a:cubicBezTo>
                  <a:cubicBezTo>
                    <a:pt x="10044" y="4428"/>
                    <a:pt x="9633" y="1598"/>
                    <a:pt x="8264" y="0"/>
                  </a:cubicBezTo>
                  <a:close/>
                </a:path>
              </a:pathLst>
            </a:custGeom>
            <a:solidFill>
              <a:srgbClr val="FFFFFF"/>
            </a:solid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2"/>
            <p:cNvSpPr/>
            <p:nvPr/>
          </p:nvSpPr>
          <p:spPr>
            <a:xfrm>
              <a:off x="1508900" y="3292025"/>
              <a:ext cx="228300" cy="622000"/>
            </a:xfrm>
            <a:custGeom>
              <a:rect b="b" l="l" r="r" t="t"/>
              <a:pathLst>
                <a:path extrusionOk="0" fill="none" h="24880" w="9132">
                  <a:moveTo>
                    <a:pt x="7921" y="0"/>
                  </a:moveTo>
                  <a:cubicBezTo>
                    <a:pt x="7921" y="0"/>
                    <a:pt x="9131" y="3516"/>
                    <a:pt x="8378" y="8058"/>
                  </a:cubicBezTo>
                  <a:cubicBezTo>
                    <a:pt x="7647" y="12349"/>
                    <a:pt x="5411" y="12098"/>
                    <a:pt x="3904" y="16777"/>
                  </a:cubicBezTo>
                  <a:cubicBezTo>
                    <a:pt x="3082" y="19288"/>
                    <a:pt x="960" y="19630"/>
                    <a:pt x="1" y="24880"/>
                  </a:cubicBezTo>
                </a:path>
              </a:pathLst>
            </a:custGeom>
            <a:noFill/>
            <a:ln cap="rnd"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2"/>
            <p:cNvSpPr/>
            <p:nvPr/>
          </p:nvSpPr>
          <p:spPr>
            <a:xfrm>
              <a:off x="786500" y="3468800"/>
              <a:ext cx="586050" cy="181600"/>
            </a:xfrm>
            <a:custGeom>
              <a:rect b="b" l="l" r="r" t="t"/>
              <a:pathLst>
                <a:path extrusionOk="0" h="7264" w="23442">
                  <a:moveTo>
                    <a:pt x="12300" y="0"/>
                  </a:moveTo>
                  <a:cubicBezTo>
                    <a:pt x="10354" y="0"/>
                    <a:pt x="9658" y="736"/>
                    <a:pt x="7327" y="1055"/>
                  </a:cubicBezTo>
                  <a:cubicBezTo>
                    <a:pt x="6126" y="1215"/>
                    <a:pt x="4930" y="1288"/>
                    <a:pt x="3807" y="1288"/>
                  </a:cubicBezTo>
                  <a:cubicBezTo>
                    <a:pt x="2369" y="1288"/>
                    <a:pt x="1051" y="1169"/>
                    <a:pt x="0" y="964"/>
                  </a:cubicBezTo>
                  <a:lnTo>
                    <a:pt x="0" y="964"/>
                  </a:lnTo>
                  <a:cubicBezTo>
                    <a:pt x="0" y="964"/>
                    <a:pt x="982" y="3110"/>
                    <a:pt x="5181" y="4844"/>
                  </a:cubicBezTo>
                  <a:cubicBezTo>
                    <a:pt x="6291" y="5303"/>
                    <a:pt x="7237" y="5452"/>
                    <a:pt x="8084" y="5452"/>
                  </a:cubicBezTo>
                  <a:cubicBezTo>
                    <a:pt x="9663" y="5452"/>
                    <a:pt x="10900" y="4934"/>
                    <a:pt x="12220" y="4934"/>
                  </a:cubicBezTo>
                  <a:cubicBezTo>
                    <a:pt x="12872" y="4934"/>
                    <a:pt x="13545" y="5060"/>
                    <a:pt x="14289" y="5438"/>
                  </a:cubicBezTo>
                  <a:cubicBezTo>
                    <a:pt x="15208" y="5908"/>
                    <a:pt x="16122" y="6022"/>
                    <a:pt x="17032" y="6022"/>
                  </a:cubicBezTo>
                  <a:cubicBezTo>
                    <a:pt x="17894" y="6022"/>
                    <a:pt x="18754" y="5919"/>
                    <a:pt x="19613" y="5919"/>
                  </a:cubicBezTo>
                  <a:cubicBezTo>
                    <a:pt x="20887" y="5919"/>
                    <a:pt x="22160" y="6145"/>
                    <a:pt x="23442" y="7264"/>
                  </a:cubicBezTo>
                  <a:cubicBezTo>
                    <a:pt x="23442" y="7264"/>
                    <a:pt x="21775" y="3452"/>
                    <a:pt x="18831" y="2653"/>
                  </a:cubicBezTo>
                  <a:cubicBezTo>
                    <a:pt x="16320" y="1945"/>
                    <a:pt x="14837" y="211"/>
                    <a:pt x="13239" y="51"/>
                  </a:cubicBezTo>
                  <a:cubicBezTo>
                    <a:pt x="12893" y="16"/>
                    <a:pt x="12583" y="0"/>
                    <a:pt x="1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2"/>
            <p:cNvSpPr/>
            <p:nvPr/>
          </p:nvSpPr>
          <p:spPr>
            <a:xfrm>
              <a:off x="786500" y="3463225"/>
              <a:ext cx="586050" cy="187175"/>
            </a:xfrm>
            <a:custGeom>
              <a:rect b="b" l="l" r="r" t="t"/>
              <a:pathLst>
                <a:path extrusionOk="0" fill="none" h="7487" w="23442">
                  <a:moveTo>
                    <a:pt x="23442" y="7487"/>
                  </a:moveTo>
                  <a:cubicBezTo>
                    <a:pt x="23442" y="7487"/>
                    <a:pt x="21775" y="3675"/>
                    <a:pt x="18831" y="2876"/>
                  </a:cubicBezTo>
                  <a:cubicBezTo>
                    <a:pt x="16320" y="2168"/>
                    <a:pt x="14837" y="434"/>
                    <a:pt x="13239" y="274"/>
                  </a:cubicBezTo>
                  <a:cubicBezTo>
                    <a:pt x="10523" y="0"/>
                    <a:pt x="9998" y="913"/>
                    <a:pt x="7327" y="1278"/>
                  </a:cubicBezTo>
                  <a:cubicBezTo>
                    <a:pt x="4588" y="1643"/>
                    <a:pt x="1872" y="1552"/>
                    <a:pt x="0" y="1187"/>
                  </a:cubicBezTo>
                  <a:cubicBezTo>
                    <a:pt x="0" y="1187"/>
                    <a:pt x="982" y="3333"/>
                    <a:pt x="5181" y="5067"/>
                  </a:cubicBezTo>
                  <a:cubicBezTo>
                    <a:pt x="9381" y="6802"/>
                    <a:pt x="11230" y="4109"/>
                    <a:pt x="14289" y="5661"/>
                  </a:cubicBezTo>
                  <a:cubicBezTo>
                    <a:pt x="17370" y="7236"/>
                    <a:pt x="20383" y="4816"/>
                    <a:pt x="23442" y="7487"/>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2"/>
            <p:cNvSpPr/>
            <p:nvPr/>
          </p:nvSpPr>
          <p:spPr>
            <a:xfrm>
              <a:off x="786500" y="3492875"/>
              <a:ext cx="586050" cy="157525"/>
            </a:xfrm>
            <a:custGeom>
              <a:rect b="b" l="l" r="r" t="t"/>
              <a:pathLst>
                <a:path extrusionOk="0" fill="none" h="6301" w="23442">
                  <a:moveTo>
                    <a:pt x="0" y="1"/>
                  </a:moveTo>
                  <a:cubicBezTo>
                    <a:pt x="0" y="1"/>
                    <a:pt x="502" y="435"/>
                    <a:pt x="3424" y="1393"/>
                  </a:cubicBezTo>
                  <a:cubicBezTo>
                    <a:pt x="6346" y="2352"/>
                    <a:pt x="8993" y="1119"/>
                    <a:pt x="11253" y="1553"/>
                  </a:cubicBezTo>
                  <a:cubicBezTo>
                    <a:pt x="13513" y="1987"/>
                    <a:pt x="13262" y="2786"/>
                    <a:pt x="15430" y="3014"/>
                  </a:cubicBezTo>
                  <a:cubicBezTo>
                    <a:pt x="17598" y="3265"/>
                    <a:pt x="20999" y="3105"/>
                    <a:pt x="23442" y="6301"/>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2"/>
            <p:cNvSpPr/>
            <p:nvPr/>
          </p:nvSpPr>
          <p:spPr>
            <a:xfrm>
              <a:off x="1221325" y="2918250"/>
              <a:ext cx="206575" cy="624875"/>
            </a:xfrm>
            <a:custGeom>
              <a:rect b="b" l="l" r="r" t="t"/>
              <a:pathLst>
                <a:path extrusionOk="0" h="24995" w="8263">
                  <a:moveTo>
                    <a:pt x="6414" y="1"/>
                  </a:moveTo>
                  <a:cubicBezTo>
                    <a:pt x="6072" y="1941"/>
                    <a:pt x="5090" y="4566"/>
                    <a:pt x="3698" y="7054"/>
                  </a:cubicBezTo>
                  <a:cubicBezTo>
                    <a:pt x="2328" y="9473"/>
                    <a:pt x="1255" y="9610"/>
                    <a:pt x="479" y="12327"/>
                  </a:cubicBezTo>
                  <a:cubicBezTo>
                    <a:pt x="0" y="13901"/>
                    <a:pt x="1096" y="15979"/>
                    <a:pt x="799" y="18672"/>
                  </a:cubicBezTo>
                  <a:cubicBezTo>
                    <a:pt x="457" y="21799"/>
                    <a:pt x="2511" y="24995"/>
                    <a:pt x="2511" y="24995"/>
                  </a:cubicBezTo>
                  <a:cubicBezTo>
                    <a:pt x="2716" y="21434"/>
                    <a:pt x="5547" y="18923"/>
                    <a:pt x="5227" y="15385"/>
                  </a:cubicBezTo>
                  <a:cubicBezTo>
                    <a:pt x="5022" y="13217"/>
                    <a:pt x="6482" y="12418"/>
                    <a:pt x="7121" y="10478"/>
                  </a:cubicBezTo>
                  <a:cubicBezTo>
                    <a:pt x="7487" y="9382"/>
                    <a:pt x="7190" y="8309"/>
                    <a:pt x="7464" y="6552"/>
                  </a:cubicBezTo>
                  <a:cubicBezTo>
                    <a:pt x="8263" y="1713"/>
                    <a:pt x="6414" y="1"/>
                    <a:pt x="6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2"/>
            <p:cNvSpPr/>
            <p:nvPr/>
          </p:nvSpPr>
          <p:spPr>
            <a:xfrm>
              <a:off x="1221325" y="2918250"/>
              <a:ext cx="206575" cy="624875"/>
            </a:xfrm>
            <a:custGeom>
              <a:rect b="b" l="l" r="r" t="t"/>
              <a:pathLst>
                <a:path extrusionOk="0" fill="none" h="24995" w="8263">
                  <a:moveTo>
                    <a:pt x="2511" y="24995"/>
                  </a:moveTo>
                  <a:cubicBezTo>
                    <a:pt x="2511" y="24995"/>
                    <a:pt x="457" y="21799"/>
                    <a:pt x="799" y="18672"/>
                  </a:cubicBezTo>
                  <a:cubicBezTo>
                    <a:pt x="1096" y="15979"/>
                    <a:pt x="0" y="13901"/>
                    <a:pt x="479" y="12327"/>
                  </a:cubicBezTo>
                  <a:cubicBezTo>
                    <a:pt x="1255" y="9610"/>
                    <a:pt x="2328" y="9473"/>
                    <a:pt x="3698" y="7054"/>
                  </a:cubicBezTo>
                  <a:cubicBezTo>
                    <a:pt x="5090" y="4566"/>
                    <a:pt x="6072" y="1941"/>
                    <a:pt x="6414" y="1"/>
                  </a:cubicBezTo>
                  <a:cubicBezTo>
                    <a:pt x="6414" y="1"/>
                    <a:pt x="8263" y="1713"/>
                    <a:pt x="7464" y="6552"/>
                  </a:cubicBezTo>
                  <a:cubicBezTo>
                    <a:pt x="7190" y="8309"/>
                    <a:pt x="7487" y="9382"/>
                    <a:pt x="7121" y="10478"/>
                  </a:cubicBezTo>
                  <a:cubicBezTo>
                    <a:pt x="6482" y="12418"/>
                    <a:pt x="5022" y="13217"/>
                    <a:pt x="5227" y="15385"/>
                  </a:cubicBezTo>
                  <a:cubicBezTo>
                    <a:pt x="5547" y="18923"/>
                    <a:pt x="2716" y="21434"/>
                    <a:pt x="2511" y="24995"/>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2"/>
            <p:cNvSpPr/>
            <p:nvPr/>
          </p:nvSpPr>
          <p:spPr>
            <a:xfrm>
              <a:off x="1253850" y="2918250"/>
              <a:ext cx="140400" cy="624875"/>
            </a:xfrm>
            <a:custGeom>
              <a:rect b="b" l="l" r="r" t="t"/>
              <a:pathLst>
                <a:path extrusionOk="0" fill="none" h="24995" w="5616">
                  <a:moveTo>
                    <a:pt x="5113" y="1"/>
                  </a:moveTo>
                  <a:cubicBezTo>
                    <a:pt x="5113" y="1"/>
                    <a:pt x="5615" y="1233"/>
                    <a:pt x="5296" y="3767"/>
                  </a:cubicBezTo>
                  <a:cubicBezTo>
                    <a:pt x="4862" y="6894"/>
                    <a:pt x="2739" y="9040"/>
                    <a:pt x="2283" y="11368"/>
                  </a:cubicBezTo>
                  <a:cubicBezTo>
                    <a:pt x="1826" y="13696"/>
                    <a:pt x="2693" y="13765"/>
                    <a:pt x="2077" y="15933"/>
                  </a:cubicBezTo>
                  <a:cubicBezTo>
                    <a:pt x="1484" y="18079"/>
                    <a:pt x="0" y="21343"/>
                    <a:pt x="1210" y="24995"/>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2"/>
            <p:cNvSpPr/>
            <p:nvPr/>
          </p:nvSpPr>
          <p:spPr>
            <a:xfrm>
              <a:off x="854400" y="2766475"/>
              <a:ext cx="357800" cy="686500"/>
            </a:xfrm>
            <a:custGeom>
              <a:rect b="b" l="l" r="r" t="t"/>
              <a:pathLst>
                <a:path extrusionOk="0" fill="none" h="27460" w="14312">
                  <a:moveTo>
                    <a:pt x="14312" y="27459"/>
                  </a:moveTo>
                  <a:cubicBezTo>
                    <a:pt x="11869" y="27254"/>
                    <a:pt x="10797" y="24994"/>
                    <a:pt x="8628" y="23830"/>
                  </a:cubicBezTo>
                  <a:cubicBezTo>
                    <a:pt x="4931" y="21867"/>
                    <a:pt x="4885" y="21114"/>
                    <a:pt x="4269" y="18740"/>
                  </a:cubicBezTo>
                  <a:cubicBezTo>
                    <a:pt x="3538" y="15932"/>
                    <a:pt x="1324" y="15316"/>
                    <a:pt x="1233" y="13741"/>
                  </a:cubicBezTo>
                  <a:cubicBezTo>
                    <a:pt x="1073" y="11139"/>
                    <a:pt x="2443" y="9176"/>
                    <a:pt x="1963" y="6597"/>
                  </a:cubicBezTo>
                  <a:cubicBezTo>
                    <a:pt x="1530" y="4200"/>
                    <a:pt x="0" y="2055"/>
                    <a:pt x="685" y="0"/>
                  </a:cubicBezTo>
                  <a:cubicBezTo>
                    <a:pt x="1507" y="1210"/>
                    <a:pt x="3652" y="959"/>
                    <a:pt x="4999" y="4314"/>
                  </a:cubicBezTo>
                  <a:cubicBezTo>
                    <a:pt x="5547" y="5707"/>
                    <a:pt x="7624" y="7715"/>
                    <a:pt x="8377" y="9016"/>
                  </a:cubicBezTo>
                  <a:cubicBezTo>
                    <a:pt x="8925" y="9975"/>
                    <a:pt x="9130" y="10591"/>
                    <a:pt x="9016" y="12166"/>
                  </a:cubicBezTo>
                  <a:cubicBezTo>
                    <a:pt x="8879" y="13924"/>
                    <a:pt x="8309" y="15750"/>
                    <a:pt x="8925" y="17416"/>
                  </a:cubicBezTo>
                  <a:cubicBezTo>
                    <a:pt x="9747" y="19653"/>
                    <a:pt x="11755" y="19356"/>
                    <a:pt x="13376" y="22940"/>
                  </a:cubicBezTo>
                  <a:cubicBezTo>
                    <a:pt x="14084" y="24469"/>
                    <a:pt x="14312" y="25930"/>
                    <a:pt x="14312" y="27459"/>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2"/>
            <p:cNvSpPr/>
            <p:nvPr/>
          </p:nvSpPr>
          <p:spPr>
            <a:xfrm>
              <a:off x="868100" y="2774450"/>
              <a:ext cx="801175" cy="1586950"/>
            </a:xfrm>
            <a:custGeom>
              <a:rect b="b" l="l" r="r" t="t"/>
              <a:pathLst>
                <a:path extrusionOk="0" h="63478" w="32047">
                  <a:moveTo>
                    <a:pt x="0" y="92"/>
                  </a:moveTo>
                  <a:cubicBezTo>
                    <a:pt x="320" y="1439"/>
                    <a:pt x="1119" y="2329"/>
                    <a:pt x="1872" y="3151"/>
                  </a:cubicBezTo>
                  <a:lnTo>
                    <a:pt x="1872" y="3151"/>
                  </a:lnTo>
                  <a:cubicBezTo>
                    <a:pt x="2488" y="3836"/>
                    <a:pt x="3082" y="4498"/>
                    <a:pt x="3310" y="5342"/>
                  </a:cubicBezTo>
                  <a:lnTo>
                    <a:pt x="3310" y="5342"/>
                  </a:lnTo>
                  <a:cubicBezTo>
                    <a:pt x="3926" y="7465"/>
                    <a:pt x="3561" y="9656"/>
                    <a:pt x="3310" y="11140"/>
                  </a:cubicBezTo>
                  <a:lnTo>
                    <a:pt x="3310" y="11140"/>
                  </a:lnTo>
                  <a:cubicBezTo>
                    <a:pt x="2853" y="13810"/>
                    <a:pt x="5136" y="16116"/>
                    <a:pt x="7327" y="18352"/>
                  </a:cubicBezTo>
                  <a:lnTo>
                    <a:pt x="7327" y="18352"/>
                  </a:lnTo>
                  <a:cubicBezTo>
                    <a:pt x="8651" y="19722"/>
                    <a:pt x="10020" y="21114"/>
                    <a:pt x="10774" y="22575"/>
                  </a:cubicBezTo>
                  <a:lnTo>
                    <a:pt x="10774" y="22575"/>
                  </a:lnTo>
                  <a:cubicBezTo>
                    <a:pt x="11527" y="24036"/>
                    <a:pt x="13079" y="26729"/>
                    <a:pt x="14152" y="28122"/>
                  </a:cubicBezTo>
                  <a:lnTo>
                    <a:pt x="14152" y="28122"/>
                  </a:lnTo>
                  <a:cubicBezTo>
                    <a:pt x="15179" y="29446"/>
                    <a:pt x="16297" y="30769"/>
                    <a:pt x="17370" y="32048"/>
                  </a:cubicBezTo>
                  <a:lnTo>
                    <a:pt x="17370" y="32048"/>
                  </a:lnTo>
                  <a:cubicBezTo>
                    <a:pt x="19630" y="34673"/>
                    <a:pt x="21912" y="37366"/>
                    <a:pt x="23510" y="40424"/>
                  </a:cubicBezTo>
                  <a:lnTo>
                    <a:pt x="23510" y="40424"/>
                  </a:lnTo>
                  <a:cubicBezTo>
                    <a:pt x="23556" y="40539"/>
                    <a:pt x="23602" y="40584"/>
                    <a:pt x="23647" y="40698"/>
                  </a:cubicBezTo>
                  <a:lnTo>
                    <a:pt x="23647" y="40698"/>
                  </a:lnTo>
                  <a:cubicBezTo>
                    <a:pt x="23510" y="40676"/>
                    <a:pt x="23191" y="40607"/>
                    <a:pt x="23168" y="40630"/>
                  </a:cubicBezTo>
                  <a:lnTo>
                    <a:pt x="23168" y="40630"/>
                  </a:lnTo>
                  <a:cubicBezTo>
                    <a:pt x="23145" y="40630"/>
                    <a:pt x="23077" y="40790"/>
                    <a:pt x="23077" y="40790"/>
                  </a:cubicBezTo>
                  <a:lnTo>
                    <a:pt x="23077" y="40790"/>
                  </a:lnTo>
                  <a:lnTo>
                    <a:pt x="23579" y="41041"/>
                  </a:lnTo>
                  <a:cubicBezTo>
                    <a:pt x="23784" y="41155"/>
                    <a:pt x="23967" y="41337"/>
                    <a:pt x="24058" y="41543"/>
                  </a:cubicBezTo>
                  <a:lnTo>
                    <a:pt x="24058" y="41543"/>
                  </a:lnTo>
                  <a:cubicBezTo>
                    <a:pt x="24195" y="41885"/>
                    <a:pt x="24355" y="42228"/>
                    <a:pt x="24469" y="42570"/>
                  </a:cubicBezTo>
                  <a:lnTo>
                    <a:pt x="24469" y="42570"/>
                  </a:lnTo>
                  <a:cubicBezTo>
                    <a:pt x="25313" y="44784"/>
                    <a:pt x="25724" y="47158"/>
                    <a:pt x="26112" y="49486"/>
                  </a:cubicBezTo>
                  <a:lnTo>
                    <a:pt x="26112" y="49486"/>
                  </a:lnTo>
                  <a:cubicBezTo>
                    <a:pt x="26249" y="50308"/>
                    <a:pt x="26409" y="51152"/>
                    <a:pt x="26569" y="52020"/>
                  </a:cubicBezTo>
                  <a:lnTo>
                    <a:pt x="26569" y="52020"/>
                  </a:lnTo>
                  <a:cubicBezTo>
                    <a:pt x="26455" y="51928"/>
                    <a:pt x="25998" y="51654"/>
                    <a:pt x="25930" y="51654"/>
                  </a:cubicBezTo>
                  <a:lnTo>
                    <a:pt x="25930" y="51654"/>
                  </a:lnTo>
                  <a:cubicBezTo>
                    <a:pt x="25884" y="51654"/>
                    <a:pt x="25816" y="51814"/>
                    <a:pt x="25861" y="51883"/>
                  </a:cubicBezTo>
                  <a:lnTo>
                    <a:pt x="25861" y="51883"/>
                  </a:lnTo>
                  <a:cubicBezTo>
                    <a:pt x="26021" y="52134"/>
                    <a:pt x="26614" y="52796"/>
                    <a:pt x="26751" y="52933"/>
                  </a:cubicBezTo>
                  <a:lnTo>
                    <a:pt x="26751" y="52933"/>
                  </a:lnTo>
                  <a:cubicBezTo>
                    <a:pt x="27048" y="54302"/>
                    <a:pt x="27436" y="55649"/>
                    <a:pt x="27961" y="56950"/>
                  </a:cubicBezTo>
                  <a:lnTo>
                    <a:pt x="27961" y="56950"/>
                  </a:lnTo>
                  <a:cubicBezTo>
                    <a:pt x="28623" y="58548"/>
                    <a:pt x="29536" y="60054"/>
                    <a:pt x="30403" y="61515"/>
                  </a:cubicBezTo>
                  <a:lnTo>
                    <a:pt x="30403" y="61515"/>
                  </a:lnTo>
                  <a:cubicBezTo>
                    <a:pt x="30791" y="62154"/>
                    <a:pt x="31180" y="62816"/>
                    <a:pt x="31568" y="63478"/>
                  </a:cubicBezTo>
                  <a:lnTo>
                    <a:pt x="31568" y="63478"/>
                  </a:lnTo>
                  <a:lnTo>
                    <a:pt x="32047" y="63478"/>
                  </a:lnTo>
                  <a:cubicBezTo>
                    <a:pt x="31636" y="62725"/>
                    <a:pt x="31202" y="61994"/>
                    <a:pt x="30769" y="61287"/>
                  </a:cubicBezTo>
                  <a:lnTo>
                    <a:pt x="30769" y="61287"/>
                  </a:lnTo>
                  <a:cubicBezTo>
                    <a:pt x="29901" y="59849"/>
                    <a:pt x="29011" y="58365"/>
                    <a:pt x="28349" y="56790"/>
                  </a:cubicBezTo>
                  <a:lnTo>
                    <a:pt x="28349" y="56790"/>
                  </a:lnTo>
                  <a:cubicBezTo>
                    <a:pt x="27391" y="54439"/>
                    <a:pt x="26957" y="51883"/>
                    <a:pt x="26523" y="49395"/>
                  </a:cubicBezTo>
                  <a:lnTo>
                    <a:pt x="26523" y="49395"/>
                  </a:lnTo>
                  <a:cubicBezTo>
                    <a:pt x="26135" y="47067"/>
                    <a:pt x="25724" y="44670"/>
                    <a:pt x="24880" y="42410"/>
                  </a:cubicBezTo>
                  <a:lnTo>
                    <a:pt x="24880" y="42410"/>
                  </a:lnTo>
                  <a:cubicBezTo>
                    <a:pt x="24241" y="40744"/>
                    <a:pt x="23396" y="39215"/>
                    <a:pt x="22415" y="37731"/>
                  </a:cubicBezTo>
                  <a:lnTo>
                    <a:pt x="22415" y="37731"/>
                  </a:lnTo>
                  <a:lnTo>
                    <a:pt x="22415" y="37731"/>
                  </a:lnTo>
                  <a:cubicBezTo>
                    <a:pt x="22346" y="37548"/>
                    <a:pt x="22323" y="36613"/>
                    <a:pt x="22300" y="36407"/>
                  </a:cubicBezTo>
                  <a:lnTo>
                    <a:pt x="22300" y="36407"/>
                  </a:lnTo>
                  <a:cubicBezTo>
                    <a:pt x="22278" y="36225"/>
                    <a:pt x="22164" y="36179"/>
                    <a:pt x="22072" y="36247"/>
                  </a:cubicBezTo>
                  <a:lnTo>
                    <a:pt x="22072" y="36247"/>
                  </a:lnTo>
                  <a:cubicBezTo>
                    <a:pt x="22027" y="36293"/>
                    <a:pt x="21981" y="36772"/>
                    <a:pt x="21958" y="37092"/>
                  </a:cubicBezTo>
                  <a:lnTo>
                    <a:pt x="21958" y="37092"/>
                  </a:lnTo>
                  <a:cubicBezTo>
                    <a:pt x="20657" y="35220"/>
                    <a:pt x="19173" y="33463"/>
                    <a:pt x="17713" y="31751"/>
                  </a:cubicBezTo>
                  <a:lnTo>
                    <a:pt x="17713" y="31751"/>
                  </a:lnTo>
                  <a:cubicBezTo>
                    <a:pt x="16617" y="30495"/>
                    <a:pt x="15499" y="29194"/>
                    <a:pt x="14494" y="27848"/>
                  </a:cubicBezTo>
                  <a:lnTo>
                    <a:pt x="14494" y="27848"/>
                  </a:lnTo>
                  <a:cubicBezTo>
                    <a:pt x="13924" y="27117"/>
                    <a:pt x="13239" y="26045"/>
                    <a:pt x="12600" y="24972"/>
                  </a:cubicBezTo>
                  <a:lnTo>
                    <a:pt x="12600" y="24972"/>
                  </a:lnTo>
                  <a:cubicBezTo>
                    <a:pt x="12371" y="24584"/>
                    <a:pt x="12280" y="24150"/>
                    <a:pt x="12280" y="23716"/>
                  </a:cubicBezTo>
                  <a:lnTo>
                    <a:pt x="12280" y="23716"/>
                  </a:lnTo>
                  <a:cubicBezTo>
                    <a:pt x="12303" y="23465"/>
                    <a:pt x="12303" y="23214"/>
                    <a:pt x="12303" y="23077"/>
                  </a:cubicBezTo>
                  <a:lnTo>
                    <a:pt x="12303" y="23077"/>
                  </a:lnTo>
                  <a:cubicBezTo>
                    <a:pt x="12280" y="23009"/>
                    <a:pt x="12143" y="22917"/>
                    <a:pt x="12098" y="22963"/>
                  </a:cubicBezTo>
                  <a:lnTo>
                    <a:pt x="12098" y="22963"/>
                  </a:lnTo>
                  <a:cubicBezTo>
                    <a:pt x="12052" y="22986"/>
                    <a:pt x="11869" y="23465"/>
                    <a:pt x="11824" y="23625"/>
                  </a:cubicBezTo>
                  <a:lnTo>
                    <a:pt x="11824" y="23625"/>
                  </a:lnTo>
                  <a:cubicBezTo>
                    <a:pt x="11573" y="23169"/>
                    <a:pt x="11344" y="22735"/>
                    <a:pt x="11162" y="22393"/>
                  </a:cubicBezTo>
                  <a:lnTo>
                    <a:pt x="11162" y="22393"/>
                  </a:lnTo>
                  <a:cubicBezTo>
                    <a:pt x="10386" y="20863"/>
                    <a:pt x="8993" y="19448"/>
                    <a:pt x="7624" y="18056"/>
                  </a:cubicBezTo>
                  <a:lnTo>
                    <a:pt x="7624" y="18056"/>
                  </a:lnTo>
                  <a:cubicBezTo>
                    <a:pt x="5410" y="15796"/>
                    <a:pt x="3333" y="13673"/>
                    <a:pt x="3743" y="11185"/>
                  </a:cubicBezTo>
                  <a:lnTo>
                    <a:pt x="3743" y="11185"/>
                  </a:lnTo>
                  <a:cubicBezTo>
                    <a:pt x="3995" y="9702"/>
                    <a:pt x="4360" y="7442"/>
                    <a:pt x="3721" y="5228"/>
                  </a:cubicBezTo>
                  <a:lnTo>
                    <a:pt x="3721" y="5228"/>
                  </a:lnTo>
                  <a:cubicBezTo>
                    <a:pt x="3447" y="4269"/>
                    <a:pt x="2830" y="3584"/>
                    <a:pt x="2191" y="2877"/>
                  </a:cubicBezTo>
                  <a:lnTo>
                    <a:pt x="2191" y="2877"/>
                  </a:lnTo>
                  <a:cubicBezTo>
                    <a:pt x="1461" y="2055"/>
                    <a:pt x="685" y="1233"/>
                    <a:pt x="388" y="1"/>
                  </a:cubicBezTo>
                  <a:lnTo>
                    <a:pt x="38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 name="Google Shape;1868;p42"/>
          <p:cNvGrpSpPr/>
          <p:nvPr/>
        </p:nvGrpSpPr>
        <p:grpSpPr>
          <a:xfrm rot="-3314879">
            <a:off x="7367644" y="3543766"/>
            <a:ext cx="1485185" cy="1511890"/>
            <a:chOff x="-929037" y="2557788"/>
            <a:chExt cx="955200" cy="972375"/>
          </a:xfrm>
        </p:grpSpPr>
        <p:sp>
          <p:nvSpPr>
            <p:cNvPr id="1869" name="Google Shape;1869;p42"/>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2"/>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2"/>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2_1_1_1_1_1_1_1_1">
    <p:spTree>
      <p:nvGrpSpPr>
        <p:cNvPr id="1872" name="Shape 1872"/>
        <p:cNvGrpSpPr/>
        <p:nvPr/>
      </p:nvGrpSpPr>
      <p:grpSpPr>
        <a:xfrm>
          <a:off x="0" y="0"/>
          <a:ext cx="0" cy="0"/>
          <a:chOff x="0" y="0"/>
          <a:chExt cx="0" cy="0"/>
        </a:xfrm>
      </p:grpSpPr>
      <p:sp>
        <p:nvSpPr>
          <p:cNvPr id="1873" name="Google Shape;1873;p43"/>
          <p:cNvSpPr txBox="1"/>
          <p:nvPr>
            <p:ph type="title"/>
          </p:nvPr>
        </p:nvSpPr>
        <p:spPr>
          <a:xfrm flipH="1">
            <a:off x="1301200" y="1158938"/>
            <a:ext cx="2845500" cy="1778700"/>
          </a:xfrm>
          <a:prstGeom prst="rect">
            <a:avLst/>
          </a:prstGeom>
        </p:spPr>
        <p:txBody>
          <a:bodyPr anchorCtr="0" anchor="ctr" bIns="91425" lIns="91425" spcFirstLastPara="1" rIns="91425" wrap="square" tIns="91425">
            <a:noAutofit/>
          </a:bodyPr>
          <a:lstStyle>
            <a:lvl1pPr lvl="0" algn="r">
              <a:lnSpc>
                <a:spcPct val="85000"/>
              </a:lnSpc>
              <a:spcBef>
                <a:spcPts val="0"/>
              </a:spcBef>
              <a:spcAft>
                <a:spcPts val="0"/>
              </a:spcAft>
              <a:buSzPts val="3000"/>
              <a:buNone/>
              <a:defRPr/>
            </a:lvl1pPr>
            <a:lvl2pPr lvl="1" algn="l">
              <a:lnSpc>
                <a:spcPct val="85000"/>
              </a:lnSpc>
              <a:spcBef>
                <a:spcPts val="0"/>
              </a:spcBef>
              <a:spcAft>
                <a:spcPts val="0"/>
              </a:spcAft>
              <a:buSzPts val="2800"/>
              <a:buNone/>
              <a:defRPr/>
            </a:lvl2pPr>
            <a:lvl3pPr lvl="2" algn="l">
              <a:lnSpc>
                <a:spcPct val="85000"/>
              </a:lnSpc>
              <a:spcBef>
                <a:spcPts val="0"/>
              </a:spcBef>
              <a:spcAft>
                <a:spcPts val="0"/>
              </a:spcAft>
              <a:buSzPts val="2800"/>
              <a:buNone/>
              <a:defRPr/>
            </a:lvl3pPr>
            <a:lvl4pPr lvl="3" algn="l">
              <a:lnSpc>
                <a:spcPct val="85000"/>
              </a:lnSpc>
              <a:spcBef>
                <a:spcPts val="0"/>
              </a:spcBef>
              <a:spcAft>
                <a:spcPts val="0"/>
              </a:spcAft>
              <a:buSzPts val="2800"/>
              <a:buNone/>
              <a:defRPr/>
            </a:lvl4pPr>
            <a:lvl5pPr lvl="4" algn="l">
              <a:lnSpc>
                <a:spcPct val="85000"/>
              </a:lnSpc>
              <a:spcBef>
                <a:spcPts val="0"/>
              </a:spcBef>
              <a:spcAft>
                <a:spcPts val="0"/>
              </a:spcAft>
              <a:buSzPts val="2800"/>
              <a:buNone/>
              <a:defRPr/>
            </a:lvl5pPr>
            <a:lvl6pPr lvl="5" algn="l">
              <a:lnSpc>
                <a:spcPct val="85000"/>
              </a:lnSpc>
              <a:spcBef>
                <a:spcPts val="0"/>
              </a:spcBef>
              <a:spcAft>
                <a:spcPts val="0"/>
              </a:spcAft>
              <a:buSzPts val="2800"/>
              <a:buNone/>
              <a:defRPr/>
            </a:lvl6pPr>
            <a:lvl7pPr lvl="6" algn="l">
              <a:lnSpc>
                <a:spcPct val="85000"/>
              </a:lnSpc>
              <a:spcBef>
                <a:spcPts val="0"/>
              </a:spcBef>
              <a:spcAft>
                <a:spcPts val="0"/>
              </a:spcAft>
              <a:buSzPts val="2800"/>
              <a:buNone/>
              <a:defRPr/>
            </a:lvl7pPr>
            <a:lvl8pPr lvl="7" algn="l">
              <a:lnSpc>
                <a:spcPct val="85000"/>
              </a:lnSpc>
              <a:spcBef>
                <a:spcPts val="0"/>
              </a:spcBef>
              <a:spcAft>
                <a:spcPts val="0"/>
              </a:spcAft>
              <a:buSzPts val="2800"/>
              <a:buNone/>
              <a:defRPr/>
            </a:lvl8pPr>
            <a:lvl9pPr lvl="8" algn="l">
              <a:lnSpc>
                <a:spcPct val="85000"/>
              </a:lnSpc>
              <a:spcBef>
                <a:spcPts val="0"/>
              </a:spcBef>
              <a:spcAft>
                <a:spcPts val="0"/>
              </a:spcAft>
              <a:buSzPts val="2800"/>
              <a:buNone/>
              <a:defRPr/>
            </a:lvl9pPr>
          </a:lstStyle>
          <a:p/>
        </p:txBody>
      </p:sp>
      <p:sp>
        <p:nvSpPr>
          <p:cNvPr id="1874" name="Google Shape;1874;p43"/>
          <p:cNvSpPr txBox="1"/>
          <p:nvPr>
            <p:ph idx="1" type="subTitle"/>
          </p:nvPr>
        </p:nvSpPr>
        <p:spPr>
          <a:xfrm flipH="1">
            <a:off x="1301200" y="2962412"/>
            <a:ext cx="2845500" cy="10842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grpSp>
        <p:nvGrpSpPr>
          <p:cNvPr id="1875" name="Google Shape;1875;p43"/>
          <p:cNvGrpSpPr/>
          <p:nvPr/>
        </p:nvGrpSpPr>
        <p:grpSpPr>
          <a:xfrm rot="-9404435">
            <a:off x="562675" y="31047"/>
            <a:ext cx="1731901" cy="1229999"/>
            <a:chOff x="7371729" y="3740281"/>
            <a:chExt cx="1772269" cy="1258669"/>
          </a:xfrm>
        </p:grpSpPr>
        <p:sp>
          <p:nvSpPr>
            <p:cNvPr id="1876" name="Google Shape;1876;p43"/>
            <p:cNvSpPr/>
            <p:nvPr/>
          </p:nvSpPr>
          <p:spPr>
            <a:xfrm rot="10800000">
              <a:off x="7371729" y="37405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3"/>
            <p:cNvSpPr/>
            <p:nvPr/>
          </p:nvSpPr>
          <p:spPr>
            <a:xfrm rot="10800000">
              <a:off x="7371781" y="37402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 name="Google Shape;1878;p43"/>
          <p:cNvGrpSpPr/>
          <p:nvPr/>
        </p:nvGrpSpPr>
        <p:grpSpPr>
          <a:xfrm rot="-10246311">
            <a:off x="53749" y="336940"/>
            <a:ext cx="1462648" cy="2348136"/>
            <a:chOff x="786500" y="2766475"/>
            <a:chExt cx="993475" cy="1594925"/>
          </a:xfrm>
        </p:grpSpPr>
        <p:sp>
          <p:nvSpPr>
            <p:cNvPr id="1879" name="Google Shape;1879;p43"/>
            <p:cNvSpPr/>
            <p:nvPr/>
          </p:nvSpPr>
          <p:spPr>
            <a:xfrm>
              <a:off x="1066100" y="3698875"/>
              <a:ext cx="462250" cy="327575"/>
            </a:xfrm>
            <a:custGeom>
              <a:rect b="b" l="l" r="r" t="t"/>
              <a:pathLst>
                <a:path extrusionOk="0" fill="none" h="13103" w="18490">
                  <a:moveTo>
                    <a:pt x="18489" y="13103"/>
                  </a:moveTo>
                  <a:cubicBezTo>
                    <a:pt x="17485" y="11824"/>
                    <a:pt x="15453" y="10272"/>
                    <a:pt x="13079" y="10021"/>
                  </a:cubicBezTo>
                  <a:cubicBezTo>
                    <a:pt x="10957" y="9793"/>
                    <a:pt x="10455" y="8994"/>
                    <a:pt x="9405" y="8629"/>
                  </a:cubicBezTo>
                  <a:cubicBezTo>
                    <a:pt x="6985" y="7830"/>
                    <a:pt x="6392" y="8515"/>
                    <a:pt x="5159" y="7305"/>
                  </a:cubicBezTo>
                  <a:cubicBezTo>
                    <a:pt x="4041" y="6255"/>
                    <a:pt x="3607" y="4680"/>
                    <a:pt x="3036" y="3242"/>
                  </a:cubicBezTo>
                  <a:cubicBezTo>
                    <a:pt x="2443" y="1804"/>
                    <a:pt x="1507" y="320"/>
                    <a:pt x="1" y="1"/>
                  </a:cubicBezTo>
                  <a:cubicBezTo>
                    <a:pt x="1827" y="2557"/>
                    <a:pt x="503" y="5479"/>
                    <a:pt x="1895" y="8172"/>
                  </a:cubicBezTo>
                  <a:cubicBezTo>
                    <a:pt x="2306" y="8948"/>
                    <a:pt x="4200" y="9451"/>
                    <a:pt x="4976" y="9839"/>
                  </a:cubicBezTo>
                  <a:cubicBezTo>
                    <a:pt x="6095" y="10409"/>
                    <a:pt x="6825" y="11231"/>
                    <a:pt x="8012" y="11596"/>
                  </a:cubicBezTo>
                  <a:cubicBezTo>
                    <a:pt x="9770" y="12144"/>
                    <a:pt x="12303" y="11391"/>
                    <a:pt x="14426" y="11687"/>
                  </a:cubicBezTo>
                  <a:cubicBezTo>
                    <a:pt x="15750" y="11893"/>
                    <a:pt x="17165" y="12258"/>
                    <a:pt x="18489" y="13103"/>
                  </a:cubicBezTo>
                  <a:close/>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3"/>
            <p:cNvSpPr/>
            <p:nvPr/>
          </p:nvSpPr>
          <p:spPr>
            <a:xfrm>
              <a:off x="1066100" y="3698875"/>
              <a:ext cx="462250" cy="327575"/>
            </a:xfrm>
            <a:custGeom>
              <a:rect b="b" l="l" r="r" t="t"/>
              <a:pathLst>
                <a:path extrusionOk="0" fill="none" h="13103" w="18490">
                  <a:moveTo>
                    <a:pt x="1" y="1"/>
                  </a:moveTo>
                  <a:cubicBezTo>
                    <a:pt x="1" y="1"/>
                    <a:pt x="2854" y="343"/>
                    <a:pt x="4885" y="3311"/>
                  </a:cubicBezTo>
                  <a:cubicBezTo>
                    <a:pt x="7054" y="6483"/>
                    <a:pt x="7533" y="6666"/>
                    <a:pt x="9770" y="7031"/>
                  </a:cubicBezTo>
                  <a:cubicBezTo>
                    <a:pt x="12029" y="7396"/>
                    <a:pt x="12577" y="8355"/>
                    <a:pt x="13399" y="8674"/>
                  </a:cubicBezTo>
                  <a:cubicBezTo>
                    <a:pt x="15545" y="9519"/>
                    <a:pt x="17690" y="10569"/>
                    <a:pt x="18489" y="13103"/>
                  </a:cubicBezTo>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3"/>
            <p:cNvSpPr/>
            <p:nvPr/>
          </p:nvSpPr>
          <p:spPr>
            <a:xfrm>
              <a:off x="1538575" y="3726275"/>
              <a:ext cx="219150" cy="434275"/>
            </a:xfrm>
            <a:custGeom>
              <a:rect b="b" l="l" r="r" t="t"/>
              <a:pathLst>
                <a:path extrusionOk="0" h="17371" w="8766">
                  <a:moveTo>
                    <a:pt x="4109" y="4474"/>
                  </a:moveTo>
                  <a:cubicBezTo>
                    <a:pt x="3699" y="5319"/>
                    <a:pt x="3790" y="6277"/>
                    <a:pt x="3379" y="7282"/>
                  </a:cubicBezTo>
                  <a:lnTo>
                    <a:pt x="3379" y="7282"/>
                  </a:lnTo>
                  <a:cubicBezTo>
                    <a:pt x="3151" y="7875"/>
                    <a:pt x="2534" y="8469"/>
                    <a:pt x="2101" y="9085"/>
                  </a:cubicBezTo>
                  <a:lnTo>
                    <a:pt x="2101" y="9085"/>
                  </a:lnTo>
                  <a:cubicBezTo>
                    <a:pt x="1416" y="10112"/>
                    <a:pt x="2283" y="10842"/>
                    <a:pt x="1758" y="12075"/>
                  </a:cubicBezTo>
                  <a:lnTo>
                    <a:pt x="1758" y="12075"/>
                  </a:lnTo>
                  <a:cubicBezTo>
                    <a:pt x="1507" y="12623"/>
                    <a:pt x="937" y="13148"/>
                    <a:pt x="640" y="14038"/>
                  </a:cubicBezTo>
                  <a:lnTo>
                    <a:pt x="640" y="14038"/>
                  </a:lnTo>
                  <a:cubicBezTo>
                    <a:pt x="1" y="16092"/>
                    <a:pt x="914" y="17370"/>
                    <a:pt x="914" y="17370"/>
                  </a:cubicBezTo>
                  <a:lnTo>
                    <a:pt x="914" y="17370"/>
                  </a:lnTo>
                  <a:cubicBezTo>
                    <a:pt x="1233" y="15362"/>
                    <a:pt x="4634" y="14152"/>
                    <a:pt x="5981" y="12600"/>
                  </a:cubicBezTo>
                  <a:lnTo>
                    <a:pt x="5981" y="12600"/>
                  </a:lnTo>
                  <a:cubicBezTo>
                    <a:pt x="7328" y="11025"/>
                    <a:pt x="6095" y="10637"/>
                    <a:pt x="6712" y="9108"/>
                  </a:cubicBezTo>
                  <a:lnTo>
                    <a:pt x="6712" y="9108"/>
                  </a:lnTo>
                  <a:cubicBezTo>
                    <a:pt x="7305" y="7578"/>
                    <a:pt x="8766" y="6757"/>
                    <a:pt x="8606" y="4474"/>
                  </a:cubicBezTo>
                  <a:lnTo>
                    <a:pt x="8606" y="4474"/>
                  </a:lnTo>
                  <a:cubicBezTo>
                    <a:pt x="8423" y="1644"/>
                    <a:pt x="7488" y="0"/>
                    <a:pt x="7488" y="0"/>
                  </a:cubicBezTo>
                  <a:lnTo>
                    <a:pt x="7488" y="0"/>
                  </a:lnTo>
                  <a:cubicBezTo>
                    <a:pt x="7305" y="1941"/>
                    <a:pt x="4566" y="3538"/>
                    <a:pt x="4109" y="447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3"/>
            <p:cNvSpPr/>
            <p:nvPr/>
          </p:nvSpPr>
          <p:spPr>
            <a:xfrm>
              <a:off x="1556275" y="3726275"/>
              <a:ext cx="201450" cy="434275"/>
            </a:xfrm>
            <a:custGeom>
              <a:rect b="b" l="l" r="r" t="t"/>
              <a:pathLst>
                <a:path extrusionOk="0" h="17371" w="8058">
                  <a:moveTo>
                    <a:pt x="6255" y="3721"/>
                  </a:moveTo>
                  <a:cubicBezTo>
                    <a:pt x="5593" y="5273"/>
                    <a:pt x="5227" y="5090"/>
                    <a:pt x="4908" y="5821"/>
                  </a:cubicBezTo>
                  <a:lnTo>
                    <a:pt x="4908" y="5821"/>
                  </a:lnTo>
                  <a:cubicBezTo>
                    <a:pt x="4588" y="6551"/>
                    <a:pt x="5022" y="7122"/>
                    <a:pt x="4314" y="8012"/>
                  </a:cubicBezTo>
                  <a:lnTo>
                    <a:pt x="4314" y="8012"/>
                  </a:lnTo>
                  <a:cubicBezTo>
                    <a:pt x="3607" y="8902"/>
                    <a:pt x="3150" y="9085"/>
                    <a:pt x="2945" y="10112"/>
                  </a:cubicBezTo>
                  <a:lnTo>
                    <a:pt x="2945" y="10112"/>
                  </a:lnTo>
                  <a:cubicBezTo>
                    <a:pt x="2717" y="11139"/>
                    <a:pt x="3516" y="11778"/>
                    <a:pt x="2192" y="13011"/>
                  </a:cubicBezTo>
                  <a:lnTo>
                    <a:pt x="2192" y="13011"/>
                  </a:lnTo>
                  <a:cubicBezTo>
                    <a:pt x="891" y="14243"/>
                    <a:pt x="0" y="16024"/>
                    <a:pt x="206" y="17370"/>
                  </a:cubicBezTo>
                  <a:lnTo>
                    <a:pt x="206" y="17370"/>
                  </a:lnTo>
                  <a:cubicBezTo>
                    <a:pt x="525" y="15362"/>
                    <a:pt x="3926" y="14152"/>
                    <a:pt x="5273" y="12600"/>
                  </a:cubicBezTo>
                  <a:lnTo>
                    <a:pt x="5273" y="12600"/>
                  </a:lnTo>
                  <a:cubicBezTo>
                    <a:pt x="6620" y="11025"/>
                    <a:pt x="5387" y="10637"/>
                    <a:pt x="6004" y="9108"/>
                  </a:cubicBezTo>
                  <a:lnTo>
                    <a:pt x="6004" y="9108"/>
                  </a:lnTo>
                  <a:cubicBezTo>
                    <a:pt x="6597" y="7578"/>
                    <a:pt x="8058" y="6757"/>
                    <a:pt x="7898" y="4474"/>
                  </a:cubicBezTo>
                  <a:lnTo>
                    <a:pt x="7898" y="4474"/>
                  </a:lnTo>
                  <a:cubicBezTo>
                    <a:pt x="7715" y="1644"/>
                    <a:pt x="6780" y="0"/>
                    <a:pt x="6780" y="0"/>
                  </a:cubicBezTo>
                  <a:lnTo>
                    <a:pt x="6780" y="0"/>
                  </a:lnTo>
                  <a:cubicBezTo>
                    <a:pt x="6780" y="0"/>
                    <a:pt x="6939" y="2169"/>
                    <a:pt x="6255" y="37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3"/>
            <p:cNvSpPr/>
            <p:nvPr/>
          </p:nvSpPr>
          <p:spPr>
            <a:xfrm>
              <a:off x="950825" y="3666350"/>
              <a:ext cx="520450" cy="184925"/>
            </a:xfrm>
            <a:custGeom>
              <a:rect b="b" l="l" r="r" t="t"/>
              <a:pathLst>
                <a:path extrusionOk="0" h="7397" w="20818">
                  <a:moveTo>
                    <a:pt x="4292" y="343"/>
                  </a:moveTo>
                  <a:cubicBezTo>
                    <a:pt x="2877" y="640"/>
                    <a:pt x="1188" y="937"/>
                    <a:pt x="1" y="275"/>
                  </a:cubicBezTo>
                  <a:lnTo>
                    <a:pt x="1" y="275"/>
                  </a:lnTo>
                  <a:cubicBezTo>
                    <a:pt x="1" y="275"/>
                    <a:pt x="937" y="2261"/>
                    <a:pt x="3493" y="4292"/>
                  </a:cubicBezTo>
                  <a:lnTo>
                    <a:pt x="3493" y="4292"/>
                  </a:lnTo>
                  <a:cubicBezTo>
                    <a:pt x="5570" y="5935"/>
                    <a:pt x="7305" y="5091"/>
                    <a:pt x="9154" y="5547"/>
                  </a:cubicBezTo>
                  <a:lnTo>
                    <a:pt x="9154" y="5547"/>
                  </a:lnTo>
                  <a:cubicBezTo>
                    <a:pt x="11025" y="5981"/>
                    <a:pt x="10592" y="7396"/>
                    <a:pt x="12943" y="7145"/>
                  </a:cubicBezTo>
                  <a:lnTo>
                    <a:pt x="12943" y="7145"/>
                  </a:lnTo>
                  <a:cubicBezTo>
                    <a:pt x="15317" y="6917"/>
                    <a:pt x="18718" y="4475"/>
                    <a:pt x="20817" y="5502"/>
                  </a:cubicBezTo>
                  <a:lnTo>
                    <a:pt x="20817" y="5502"/>
                  </a:lnTo>
                  <a:cubicBezTo>
                    <a:pt x="20817" y="5502"/>
                    <a:pt x="20224" y="3767"/>
                    <a:pt x="17850" y="3037"/>
                  </a:cubicBezTo>
                  <a:lnTo>
                    <a:pt x="17850" y="3037"/>
                  </a:lnTo>
                  <a:cubicBezTo>
                    <a:pt x="17234" y="2854"/>
                    <a:pt x="16663" y="2854"/>
                    <a:pt x="16161" y="2854"/>
                  </a:cubicBezTo>
                  <a:lnTo>
                    <a:pt x="16161" y="2854"/>
                  </a:lnTo>
                  <a:cubicBezTo>
                    <a:pt x="15819" y="2854"/>
                    <a:pt x="15522" y="2854"/>
                    <a:pt x="15248" y="2808"/>
                  </a:cubicBezTo>
                  <a:lnTo>
                    <a:pt x="15248" y="2808"/>
                  </a:lnTo>
                  <a:cubicBezTo>
                    <a:pt x="13742" y="2489"/>
                    <a:pt x="13605" y="1165"/>
                    <a:pt x="12167" y="1165"/>
                  </a:cubicBezTo>
                  <a:lnTo>
                    <a:pt x="12167" y="1165"/>
                  </a:lnTo>
                  <a:cubicBezTo>
                    <a:pt x="11870" y="1165"/>
                    <a:pt x="11528" y="1188"/>
                    <a:pt x="11231" y="1211"/>
                  </a:cubicBezTo>
                  <a:lnTo>
                    <a:pt x="11231" y="1211"/>
                  </a:lnTo>
                  <a:cubicBezTo>
                    <a:pt x="10637" y="1233"/>
                    <a:pt x="10090" y="1279"/>
                    <a:pt x="9633" y="1188"/>
                  </a:cubicBezTo>
                  <a:lnTo>
                    <a:pt x="9633" y="1188"/>
                  </a:lnTo>
                  <a:cubicBezTo>
                    <a:pt x="8401" y="891"/>
                    <a:pt x="7533" y="183"/>
                    <a:pt x="6483" y="24"/>
                  </a:cubicBezTo>
                  <a:lnTo>
                    <a:pt x="6483" y="24"/>
                  </a:lnTo>
                  <a:cubicBezTo>
                    <a:pt x="6415" y="1"/>
                    <a:pt x="6323" y="1"/>
                    <a:pt x="6255" y="1"/>
                  </a:cubicBezTo>
                  <a:lnTo>
                    <a:pt x="6255" y="1"/>
                  </a:lnTo>
                  <a:cubicBezTo>
                    <a:pt x="5776" y="1"/>
                    <a:pt x="5068" y="161"/>
                    <a:pt x="4292" y="34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3"/>
            <p:cNvSpPr/>
            <p:nvPr/>
          </p:nvSpPr>
          <p:spPr>
            <a:xfrm>
              <a:off x="950825" y="3673200"/>
              <a:ext cx="520450" cy="178075"/>
            </a:xfrm>
            <a:custGeom>
              <a:rect b="b" l="l" r="r" t="t"/>
              <a:pathLst>
                <a:path extrusionOk="0" h="7123" w="20818">
                  <a:moveTo>
                    <a:pt x="3493" y="4018"/>
                  </a:moveTo>
                  <a:cubicBezTo>
                    <a:pt x="5570" y="5661"/>
                    <a:pt x="7305" y="4817"/>
                    <a:pt x="9154" y="5273"/>
                  </a:cubicBezTo>
                  <a:lnTo>
                    <a:pt x="9154" y="5273"/>
                  </a:lnTo>
                  <a:cubicBezTo>
                    <a:pt x="11025" y="5707"/>
                    <a:pt x="10592" y="7122"/>
                    <a:pt x="12943" y="6871"/>
                  </a:cubicBezTo>
                  <a:lnTo>
                    <a:pt x="12943" y="6871"/>
                  </a:lnTo>
                  <a:cubicBezTo>
                    <a:pt x="15317" y="6643"/>
                    <a:pt x="18718" y="4201"/>
                    <a:pt x="20817" y="5228"/>
                  </a:cubicBezTo>
                  <a:lnTo>
                    <a:pt x="20817" y="5228"/>
                  </a:lnTo>
                  <a:cubicBezTo>
                    <a:pt x="19676" y="4132"/>
                    <a:pt x="17417" y="3790"/>
                    <a:pt x="15385" y="4223"/>
                  </a:cubicBezTo>
                  <a:lnTo>
                    <a:pt x="15385" y="4223"/>
                  </a:lnTo>
                  <a:cubicBezTo>
                    <a:pt x="13354" y="4657"/>
                    <a:pt x="13262" y="3493"/>
                    <a:pt x="12144" y="3014"/>
                  </a:cubicBezTo>
                  <a:lnTo>
                    <a:pt x="12144" y="3014"/>
                  </a:lnTo>
                  <a:cubicBezTo>
                    <a:pt x="11003" y="2534"/>
                    <a:pt x="10546" y="2854"/>
                    <a:pt x="9245" y="2945"/>
                  </a:cubicBezTo>
                  <a:lnTo>
                    <a:pt x="9245" y="2945"/>
                  </a:lnTo>
                  <a:cubicBezTo>
                    <a:pt x="7921" y="3014"/>
                    <a:pt x="7670" y="2260"/>
                    <a:pt x="6757" y="2078"/>
                  </a:cubicBezTo>
                  <a:lnTo>
                    <a:pt x="6757" y="2078"/>
                  </a:lnTo>
                  <a:cubicBezTo>
                    <a:pt x="6369" y="1987"/>
                    <a:pt x="6141" y="2032"/>
                    <a:pt x="5844" y="2055"/>
                  </a:cubicBezTo>
                  <a:lnTo>
                    <a:pt x="5844" y="2055"/>
                  </a:lnTo>
                  <a:cubicBezTo>
                    <a:pt x="5433" y="2123"/>
                    <a:pt x="4954" y="2169"/>
                    <a:pt x="3858" y="1964"/>
                  </a:cubicBezTo>
                  <a:lnTo>
                    <a:pt x="3858" y="1964"/>
                  </a:lnTo>
                  <a:cubicBezTo>
                    <a:pt x="1941" y="1576"/>
                    <a:pt x="1" y="1"/>
                    <a:pt x="1" y="1"/>
                  </a:cubicBezTo>
                  <a:lnTo>
                    <a:pt x="1" y="1"/>
                  </a:lnTo>
                  <a:cubicBezTo>
                    <a:pt x="1" y="1"/>
                    <a:pt x="937" y="1987"/>
                    <a:pt x="3493" y="401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3"/>
            <p:cNvSpPr/>
            <p:nvPr/>
          </p:nvSpPr>
          <p:spPr>
            <a:xfrm>
              <a:off x="1411900" y="3183025"/>
              <a:ext cx="204875" cy="582650"/>
            </a:xfrm>
            <a:custGeom>
              <a:rect b="b" l="l" r="r" t="t"/>
              <a:pathLst>
                <a:path extrusionOk="0" h="23306" w="8195">
                  <a:moveTo>
                    <a:pt x="4543" y="5684"/>
                  </a:moveTo>
                  <a:cubicBezTo>
                    <a:pt x="4406" y="7122"/>
                    <a:pt x="2648" y="8309"/>
                    <a:pt x="2192" y="9633"/>
                  </a:cubicBezTo>
                  <a:lnTo>
                    <a:pt x="2192" y="9633"/>
                  </a:lnTo>
                  <a:cubicBezTo>
                    <a:pt x="1484" y="11733"/>
                    <a:pt x="2694" y="14541"/>
                    <a:pt x="1918" y="16595"/>
                  </a:cubicBezTo>
                  <a:lnTo>
                    <a:pt x="1918" y="16595"/>
                  </a:lnTo>
                  <a:cubicBezTo>
                    <a:pt x="1" y="21662"/>
                    <a:pt x="1461" y="23305"/>
                    <a:pt x="1461" y="23305"/>
                  </a:cubicBezTo>
                  <a:lnTo>
                    <a:pt x="1461" y="23305"/>
                  </a:lnTo>
                  <a:cubicBezTo>
                    <a:pt x="1941" y="22073"/>
                    <a:pt x="5775" y="19402"/>
                    <a:pt x="6141" y="16435"/>
                  </a:cubicBezTo>
                  <a:lnTo>
                    <a:pt x="6141" y="16435"/>
                  </a:lnTo>
                  <a:cubicBezTo>
                    <a:pt x="6529" y="13468"/>
                    <a:pt x="8195" y="13376"/>
                    <a:pt x="8126" y="10044"/>
                  </a:cubicBezTo>
                  <a:lnTo>
                    <a:pt x="8126" y="10044"/>
                  </a:lnTo>
                  <a:cubicBezTo>
                    <a:pt x="8081" y="7602"/>
                    <a:pt x="7305" y="6620"/>
                    <a:pt x="7328" y="5296"/>
                  </a:cubicBezTo>
                  <a:lnTo>
                    <a:pt x="7328" y="5296"/>
                  </a:lnTo>
                  <a:cubicBezTo>
                    <a:pt x="7419" y="2534"/>
                    <a:pt x="6848" y="731"/>
                    <a:pt x="6095" y="1"/>
                  </a:cubicBezTo>
                  <a:lnTo>
                    <a:pt x="6095" y="1"/>
                  </a:lnTo>
                  <a:cubicBezTo>
                    <a:pt x="6095" y="1"/>
                    <a:pt x="6095" y="1"/>
                    <a:pt x="6095" y="1"/>
                  </a:cubicBezTo>
                  <a:lnTo>
                    <a:pt x="6095" y="1"/>
                  </a:lnTo>
                  <a:cubicBezTo>
                    <a:pt x="6095" y="2420"/>
                    <a:pt x="4954" y="1895"/>
                    <a:pt x="4543" y="56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3"/>
            <p:cNvSpPr/>
            <p:nvPr/>
          </p:nvSpPr>
          <p:spPr>
            <a:xfrm>
              <a:off x="1448425" y="3183025"/>
              <a:ext cx="168350" cy="582650"/>
            </a:xfrm>
            <a:custGeom>
              <a:rect b="b" l="l" r="r" t="t"/>
              <a:pathLst>
                <a:path extrusionOk="0" h="23306" w="6734">
                  <a:moveTo>
                    <a:pt x="4702" y="4885"/>
                  </a:moveTo>
                  <a:cubicBezTo>
                    <a:pt x="4223" y="8241"/>
                    <a:pt x="3561" y="8697"/>
                    <a:pt x="3059" y="11071"/>
                  </a:cubicBezTo>
                  <a:lnTo>
                    <a:pt x="3059" y="11071"/>
                  </a:lnTo>
                  <a:cubicBezTo>
                    <a:pt x="2580" y="13422"/>
                    <a:pt x="3242" y="16161"/>
                    <a:pt x="1941" y="18284"/>
                  </a:cubicBezTo>
                  <a:lnTo>
                    <a:pt x="1941" y="18284"/>
                  </a:lnTo>
                  <a:cubicBezTo>
                    <a:pt x="617" y="20407"/>
                    <a:pt x="0" y="21845"/>
                    <a:pt x="0" y="23305"/>
                  </a:cubicBezTo>
                  <a:lnTo>
                    <a:pt x="0" y="23305"/>
                  </a:lnTo>
                  <a:cubicBezTo>
                    <a:pt x="480" y="22073"/>
                    <a:pt x="4314" y="19402"/>
                    <a:pt x="4680" y="16435"/>
                  </a:cubicBezTo>
                  <a:lnTo>
                    <a:pt x="4680" y="16435"/>
                  </a:lnTo>
                  <a:cubicBezTo>
                    <a:pt x="5068" y="13468"/>
                    <a:pt x="6734" y="13376"/>
                    <a:pt x="6665" y="10044"/>
                  </a:cubicBezTo>
                  <a:lnTo>
                    <a:pt x="6665" y="10044"/>
                  </a:lnTo>
                  <a:cubicBezTo>
                    <a:pt x="6620" y="7602"/>
                    <a:pt x="5844" y="6620"/>
                    <a:pt x="5867" y="5296"/>
                  </a:cubicBezTo>
                  <a:lnTo>
                    <a:pt x="5867" y="5296"/>
                  </a:lnTo>
                  <a:cubicBezTo>
                    <a:pt x="5958" y="2534"/>
                    <a:pt x="5387" y="731"/>
                    <a:pt x="4634" y="1"/>
                  </a:cubicBezTo>
                  <a:lnTo>
                    <a:pt x="4634" y="1"/>
                  </a:lnTo>
                  <a:cubicBezTo>
                    <a:pt x="4725" y="115"/>
                    <a:pt x="5182" y="1348"/>
                    <a:pt x="4702" y="488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3"/>
            <p:cNvSpPr/>
            <p:nvPr/>
          </p:nvSpPr>
          <p:spPr>
            <a:xfrm>
              <a:off x="1072375" y="3977350"/>
              <a:ext cx="528425" cy="280775"/>
            </a:xfrm>
            <a:custGeom>
              <a:rect b="b" l="l" r="r" t="t"/>
              <a:pathLst>
                <a:path extrusionOk="0" h="11231" w="21137">
                  <a:moveTo>
                    <a:pt x="1" y="23"/>
                  </a:moveTo>
                  <a:cubicBezTo>
                    <a:pt x="92" y="1051"/>
                    <a:pt x="1165" y="2625"/>
                    <a:pt x="3379" y="4269"/>
                  </a:cubicBezTo>
                  <a:lnTo>
                    <a:pt x="3379" y="4269"/>
                  </a:lnTo>
                  <a:cubicBezTo>
                    <a:pt x="4429" y="5068"/>
                    <a:pt x="4703" y="6278"/>
                    <a:pt x="6597" y="7830"/>
                  </a:cubicBezTo>
                  <a:lnTo>
                    <a:pt x="6597" y="7830"/>
                  </a:lnTo>
                  <a:cubicBezTo>
                    <a:pt x="9176" y="9975"/>
                    <a:pt x="10272" y="8720"/>
                    <a:pt x="12828" y="10272"/>
                  </a:cubicBezTo>
                  <a:lnTo>
                    <a:pt x="12828" y="10272"/>
                  </a:lnTo>
                  <a:cubicBezTo>
                    <a:pt x="14426" y="11231"/>
                    <a:pt x="16777" y="11071"/>
                    <a:pt x="18603" y="10911"/>
                  </a:cubicBezTo>
                  <a:lnTo>
                    <a:pt x="18603" y="10911"/>
                  </a:lnTo>
                  <a:cubicBezTo>
                    <a:pt x="19722" y="10820"/>
                    <a:pt x="20658" y="10728"/>
                    <a:pt x="21137" y="10888"/>
                  </a:cubicBezTo>
                  <a:lnTo>
                    <a:pt x="21137" y="10888"/>
                  </a:lnTo>
                  <a:cubicBezTo>
                    <a:pt x="21137" y="10888"/>
                    <a:pt x="20749" y="8697"/>
                    <a:pt x="15590" y="7054"/>
                  </a:cubicBezTo>
                  <a:lnTo>
                    <a:pt x="15590" y="7054"/>
                  </a:lnTo>
                  <a:cubicBezTo>
                    <a:pt x="13513" y="6392"/>
                    <a:pt x="12052" y="3698"/>
                    <a:pt x="9952" y="2945"/>
                  </a:cubicBezTo>
                  <a:lnTo>
                    <a:pt x="9952" y="2945"/>
                  </a:lnTo>
                  <a:cubicBezTo>
                    <a:pt x="9382" y="2740"/>
                    <a:pt x="8674" y="2740"/>
                    <a:pt x="7944" y="2740"/>
                  </a:cubicBezTo>
                  <a:lnTo>
                    <a:pt x="7944" y="2740"/>
                  </a:lnTo>
                  <a:cubicBezTo>
                    <a:pt x="7031" y="2762"/>
                    <a:pt x="6095" y="2762"/>
                    <a:pt x="5410" y="2329"/>
                  </a:cubicBezTo>
                  <a:lnTo>
                    <a:pt x="5410" y="2329"/>
                  </a:lnTo>
                  <a:cubicBezTo>
                    <a:pt x="2192" y="297"/>
                    <a:pt x="1895" y="1507"/>
                    <a:pt x="1" y="1"/>
                  </a:cubicBezTo>
                  <a:lnTo>
                    <a:pt x="1" y="1"/>
                  </a:lnTo>
                  <a:cubicBezTo>
                    <a:pt x="1" y="1"/>
                    <a:pt x="1" y="1"/>
                    <a:pt x="1" y="2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3"/>
            <p:cNvSpPr/>
            <p:nvPr/>
          </p:nvSpPr>
          <p:spPr>
            <a:xfrm>
              <a:off x="1072375" y="3977925"/>
              <a:ext cx="528425" cy="280200"/>
            </a:xfrm>
            <a:custGeom>
              <a:rect b="b" l="l" r="r" t="t"/>
              <a:pathLst>
                <a:path extrusionOk="0" h="11208" w="21137">
                  <a:moveTo>
                    <a:pt x="3379" y="4246"/>
                  </a:moveTo>
                  <a:cubicBezTo>
                    <a:pt x="4429" y="5045"/>
                    <a:pt x="4703" y="6255"/>
                    <a:pt x="6597" y="7807"/>
                  </a:cubicBezTo>
                  <a:lnTo>
                    <a:pt x="6597" y="7807"/>
                  </a:lnTo>
                  <a:cubicBezTo>
                    <a:pt x="9176" y="9952"/>
                    <a:pt x="10272" y="8697"/>
                    <a:pt x="12828" y="10249"/>
                  </a:cubicBezTo>
                  <a:lnTo>
                    <a:pt x="12828" y="10249"/>
                  </a:lnTo>
                  <a:cubicBezTo>
                    <a:pt x="14426" y="11208"/>
                    <a:pt x="16777" y="11048"/>
                    <a:pt x="18603" y="10888"/>
                  </a:cubicBezTo>
                  <a:lnTo>
                    <a:pt x="18603" y="10888"/>
                  </a:lnTo>
                  <a:cubicBezTo>
                    <a:pt x="19722" y="10797"/>
                    <a:pt x="20658" y="10705"/>
                    <a:pt x="21137" y="10865"/>
                  </a:cubicBezTo>
                  <a:lnTo>
                    <a:pt x="21137" y="10865"/>
                  </a:lnTo>
                  <a:cubicBezTo>
                    <a:pt x="19973" y="9952"/>
                    <a:pt x="18489" y="9541"/>
                    <a:pt x="16001" y="9245"/>
                  </a:cubicBezTo>
                  <a:lnTo>
                    <a:pt x="16001" y="9245"/>
                  </a:lnTo>
                  <a:cubicBezTo>
                    <a:pt x="13513" y="8948"/>
                    <a:pt x="11778" y="6734"/>
                    <a:pt x="9633" y="5638"/>
                  </a:cubicBezTo>
                  <a:lnTo>
                    <a:pt x="9633" y="5638"/>
                  </a:lnTo>
                  <a:cubicBezTo>
                    <a:pt x="7487" y="4543"/>
                    <a:pt x="6711" y="4794"/>
                    <a:pt x="3767" y="3059"/>
                  </a:cubicBezTo>
                  <a:lnTo>
                    <a:pt x="3767" y="3059"/>
                  </a:lnTo>
                  <a:cubicBezTo>
                    <a:pt x="708" y="1256"/>
                    <a:pt x="46" y="115"/>
                    <a:pt x="1" y="0"/>
                  </a:cubicBezTo>
                  <a:lnTo>
                    <a:pt x="1" y="0"/>
                  </a:lnTo>
                  <a:cubicBezTo>
                    <a:pt x="92" y="1028"/>
                    <a:pt x="1165" y="2602"/>
                    <a:pt x="3379" y="424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3"/>
            <p:cNvSpPr/>
            <p:nvPr/>
          </p:nvSpPr>
          <p:spPr>
            <a:xfrm>
              <a:off x="1499200" y="3289175"/>
              <a:ext cx="280775" cy="624850"/>
            </a:xfrm>
            <a:custGeom>
              <a:rect b="b" l="l" r="r" t="t"/>
              <a:pathLst>
                <a:path extrusionOk="0" h="24994" w="11231">
                  <a:moveTo>
                    <a:pt x="8264" y="0"/>
                  </a:moveTo>
                  <a:cubicBezTo>
                    <a:pt x="8218" y="1712"/>
                    <a:pt x="7670" y="4063"/>
                    <a:pt x="7054" y="6323"/>
                  </a:cubicBezTo>
                  <a:cubicBezTo>
                    <a:pt x="6689" y="7647"/>
                    <a:pt x="6917" y="9541"/>
                    <a:pt x="5342" y="10888"/>
                  </a:cubicBezTo>
                  <a:cubicBezTo>
                    <a:pt x="4178" y="11869"/>
                    <a:pt x="3470" y="12212"/>
                    <a:pt x="2694" y="13787"/>
                  </a:cubicBezTo>
                  <a:cubicBezTo>
                    <a:pt x="2283" y="14608"/>
                    <a:pt x="2078" y="16161"/>
                    <a:pt x="1781" y="17005"/>
                  </a:cubicBezTo>
                  <a:cubicBezTo>
                    <a:pt x="868" y="19584"/>
                    <a:pt x="1" y="22301"/>
                    <a:pt x="389" y="24994"/>
                  </a:cubicBezTo>
                  <a:cubicBezTo>
                    <a:pt x="1279" y="22803"/>
                    <a:pt x="4269" y="21114"/>
                    <a:pt x="6187" y="19721"/>
                  </a:cubicBezTo>
                  <a:cubicBezTo>
                    <a:pt x="8515" y="17987"/>
                    <a:pt x="8469" y="15202"/>
                    <a:pt x="9976" y="12714"/>
                  </a:cubicBezTo>
                  <a:cubicBezTo>
                    <a:pt x="11003" y="11071"/>
                    <a:pt x="11231" y="7692"/>
                    <a:pt x="10546" y="5821"/>
                  </a:cubicBezTo>
                  <a:cubicBezTo>
                    <a:pt x="10044" y="4428"/>
                    <a:pt x="9633" y="1598"/>
                    <a:pt x="8264" y="0"/>
                  </a:cubicBezTo>
                  <a:close/>
                </a:path>
              </a:pathLst>
            </a:custGeom>
            <a:solidFill>
              <a:srgbClr val="FFFFFF"/>
            </a:solid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3"/>
            <p:cNvSpPr/>
            <p:nvPr/>
          </p:nvSpPr>
          <p:spPr>
            <a:xfrm>
              <a:off x="1508900" y="3292025"/>
              <a:ext cx="228300" cy="622000"/>
            </a:xfrm>
            <a:custGeom>
              <a:rect b="b" l="l" r="r" t="t"/>
              <a:pathLst>
                <a:path extrusionOk="0" fill="none" h="24880" w="9132">
                  <a:moveTo>
                    <a:pt x="7921" y="0"/>
                  </a:moveTo>
                  <a:cubicBezTo>
                    <a:pt x="7921" y="0"/>
                    <a:pt x="9131" y="3516"/>
                    <a:pt x="8378" y="8058"/>
                  </a:cubicBezTo>
                  <a:cubicBezTo>
                    <a:pt x="7647" y="12349"/>
                    <a:pt x="5411" y="12098"/>
                    <a:pt x="3904" y="16777"/>
                  </a:cubicBezTo>
                  <a:cubicBezTo>
                    <a:pt x="3082" y="19288"/>
                    <a:pt x="960" y="19630"/>
                    <a:pt x="1" y="24880"/>
                  </a:cubicBezTo>
                </a:path>
              </a:pathLst>
            </a:custGeom>
            <a:noFill/>
            <a:ln cap="rnd"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3"/>
            <p:cNvSpPr/>
            <p:nvPr/>
          </p:nvSpPr>
          <p:spPr>
            <a:xfrm>
              <a:off x="786500" y="3468800"/>
              <a:ext cx="586050" cy="181600"/>
            </a:xfrm>
            <a:custGeom>
              <a:rect b="b" l="l" r="r" t="t"/>
              <a:pathLst>
                <a:path extrusionOk="0" h="7264" w="23442">
                  <a:moveTo>
                    <a:pt x="12300" y="0"/>
                  </a:moveTo>
                  <a:cubicBezTo>
                    <a:pt x="10354" y="0"/>
                    <a:pt x="9658" y="736"/>
                    <a:pt x="7327" y="1055"/>
                  </a:cubicBezTo>
                  <a:cubicBezTo>
                    <a:pt x="6126" y="1215"/>
                    <a:pt x="4930" y="1288"/>
                    <a:pt x="3807" y="1288"/>
                  </a:cubicBezTo>
                  <a:cubicBezTo>
                    <a:pt x="2369" y="1288"/>
                    <a:pt x="1051" y="1169"/>
                    <a:pt x="0" y="964"/>
                  </a:cubicBezTo>
                  <a:lnTo>
                    <a:pt x="0" y="964"/>
                  </a:lnTo>
                  <a:cubicBezTo>
                    <a:pt x="0" y="964"/>
                    <a:pt x="982" y="3110"/>
                    <a:pt x="5181" y="4844"/>
                  </a:cubicBezTo>
                  <a:cubicBezTo>
                    <a:pt x="6291" y="5303"/>
                    <a:pt x="7237" y="5452"/>
                    <a:pt x="8084" y="5452"/>
                  </a:cubicBezTo>
                  <a:cubicBezTo>
                    <a:pt x="9663" y="5452"/>
                    <a:pt x="10900" y="4934"/>
                    <a:pt x="12220" y="4934"/>
                  </a:cubicBezTo>
                  <a:cubicBezTo>
                    <a:pt x="12872" y="4934"/>
                    <a:pt x="13545" y="5060"/>
                    <a:pt x="14289" y="5438"/>
                  </a:cubicBezTo>
                  <a:cubicBezTo>
                    <a:pt x="15208" y="5908"/>
                    <a:pt x="16122" y="6022"/>
                    <a:pt x="17032" y="6022"/>
                  </a:cubicBezTo>
                  <a:cubicBezTo>
                    <a:pt x="17894" y="6022"/>
                    <a:pt x="18754" y="5919"/>
                    <a:pt x="19613" y="5919"/>
                  </a:cubicBezTo>
                  <a:cubicBezTo>
                    <a:pt x="20887" y="5919"/>
                    <a:pt x="22160" y="6145"/>
                    <a:pt x="23442" y="7264"/>
                  </a:cubicBezTo>
                  <a:cubicBezTo>
                    <a:pt x="23442" y="7264"/>
                    <a:pt x="21775" y="3452"/>
                    <a:pt x="18831" y="2653"/>
                  </a:cubicBezTo>
                  <a:cubicBezTo>
                    <a:pt x="16320" y="1945"/>
                    <a:pt x="14837" y="211"/>
                    <a:pt x="13239" y="51"/>
                  </a:cubicBezTo>
                  <a:cubicBezTo>
                    <a:pt x="12893" y="16"/>
                    <a:pt x="12583" y="0"/>
                    <a:pt x="1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3"/>
            <p:cNvSpPr/>
            <p:nvPr/>
          </p:nvSpPr>
          <p:spPr>
            <a:xfrm>
              <a:off x="786500" y="3463225"/>
              <a:ext cx="586050" cy="187175"/>
            </a:xfrm>
            <a:custGeom>
              <a:rect b="b" l="l" r="r" t="t"/>
              <a:pathLst>
                <a:path extrusionOk="0" fill="none" h="7487" w="23442">
                  <a:moveTo>
                    <a:pt x="23442" y="7487"/>
                  </a:moveTo>
                  <a:cubicBezTo>
                    <a:pt x="23442" y="7487"/>
                    <a:pt x="21775" y="3675"/>
                    <a:pt x="18831" y="2876"/>
                  </a:cubicBezTo>
                  <a:cubicBezTo>
                    <a:pt x="16320" y="2168"/>
                    <a:pt x="14837" y="434"/>
                    <a:pt x="13239" y="274"/>
                  </a:cubicBezTo>
                  <a:cubicBezTo>
                    <a:pt x="10523" y="0"/>
                    <a:pt x="9998" y="913"/>
                    <a:pt x="7327" y="1278"/>
                  </a:cubicBezTo>
                  <a:cubicBezTo>
                    <a:pt x="4588" y="1643"/>
                    <a:pt x="1872" y="1552"/>
                    <a:pt x="0" y="1187"/>
                  </a:cubicBezTo>
                  <a:cubicBezTo>
                    <a:pt x="0" y="1187"/>
                    <a:pt x="982" y="3333"/>
                    <a:pt x="5181" y="5067"/>
                  </a:cubicBezTo>
                  <a:cubicBezTo>
                    <a:pt x="9381" y="6802"/>
                    <a:pt x="11230" y="4109"/>
                    <a:pt x="14289" y="5661"/>
                  </a:cubicBezTo>
                  <a:cubicBezTo>
                    <a:pt x="17370" y="7236"/>
                    <a:pt x="20383" y="4816"/>
                    <a:pt x="23442" y="7487"/>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3"/>
            <p:cNvSpPr/>
            <p:nvPr/>
          </p:nvSpPr>
          <p:spPr>
            <a:xfrm>
              <a:off x="786500" y="3492875"/>
              <a:ext cx="586050" cy="157525"/>
            </a:xfrm>
            <a:custGeom>
              <a:rect b="b" l="l" r="r" t="t"/>
              <a:pathLst>
                <a:path extrusionOk="0" fill="none" h="6301" w="23442">
                  <a:moveTo>
                    <a:pt x="0" y="1"/>
                  </a:moveTo>
                  <a:cubicBezTo>
                    <a:pt x="0" y="1"/>
                    <a:pt x="502" y="435"/>
                    <a:pt x="3424" y="1393"/>
                  </a:cubicBezTo>
                  <a:cubicBezTo>
                    <a:pt x="6346" y="2352"/>
                    <a:pt x="8993" y="1119"/>
                    <a:pt x="11253" y="1553"/>
                  </a:cubicBezTo>
                  <a:cubicBezTo>
                    <a:pt x="13513" y="1987"/>
                    <a:pt x="13262" y="2786"/>
                    <a:pt x="15430" y="3014"/>
                  </a:cubicBezTo>
                  <a:cubicBezTo>
                    <a:pt x="17598" y="3265"/>
                    <a:pt x="20999" y="3105"/>
                    <a:pt x="23442" y="6301"/>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3"/>
            <p:cNvSpPr/>
            <p:nvPr/>
          </p:nvSpPr>
          <p:spPr>
            <a:xfrm>
              <a:off x="1221325" y="2918250"/>
              <a:ext cx="206575" cy="624875"/>
            </a:xfrm>
            <a:custGeom>
              <a:rect b="b" l="l" r="r" t="t"/>
              <a:pathLst>
                <a:path extrusionOk="0" h="24995" w="8263">
                  <a:moveTo>
                    <a:pt x="6414" y="1"/>
                  </a:moveTo>
                  <a:cubicBezTo>
                    <a:pt x="6072" y="1941"/>
                    <a:pt x="5090" y="4566"/>
                    <a:pt x="3698" y="7054"/>
                  </a:cubicBezTo>
                  <a:cubicBezTo>
                    <a:pt x="2328" y="9473"/>
                    <a:pt x="1255" y="9610"/>
                    <a:pt x="479" y="12327"/>
                  </a:cubicBezTo>
                  <a:cubicBezTo>
                    <a:pt x="0" y="13901"/>
                    <a:pt x="1096" y="15979"/>
                    <a:pt x="799" y="18672"/>
                  </a:cubicBezTo>
                  <a:cubicBezTo>
                    <a:pt x="457" y="21799"/>
                    <a:pt x="2511" y="24995"/>
                    <a:pt x="2511" y="24995"/>
                  </a:cubicBezTo>
                  <a:cubicBezTo>
                    <a:pt x="2716" y="21434"/>
                    <a:pt x="5547" y="18923"/>
                    <a:pt x="5227" y="15385"/>
                  </a:cubicBezTo>
                  <a:cubicBezTo>
                    <a:pt x="5022" y="13217"/>
                    <a:pt x="6482" y="12418"/>
                    <a:pt x="7121" y="10478"/>
                  </a:cubicBezTo>
                  <a:cubicBezTo>
                    <a:pt x="7487" y="9382"/>
                    <a:pt x="7190" y="8309"/>
                    <a:pt x="7464" y="6552"/>
                  </a:cubicBezTo>
                  <a:cubicBezTo>
                    <a:pt x="8263" y="1713"/>
                    <a:pt x="6414" y="1"/>
                    <a:pt x="6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3"/>
            <p:cNvSpPr/>
            <p:nvPr/>
          </p:nvSpPr>
          <p:spPr>
            <a:xfrm>
              <a:off x="1221325" y="2918250"/>
              <a:ext cx="206575" cy="624875"/>
            </a:xfrm>
            <a:custGeom>
              <a:rect b="b" l="l" r="r" t="t"/>
              <a:pathLst>
                <a:path extrusionOk="0" fill="none" h="24995" w="8263">
                  <a:moveTo>
                    <a:pt x="2511" y="24995"/>
                  </a:moveTo>
                  <a:cubicBezTo>
                    <a:pt x="2511" y="24995"/>
                    <a:pt x="457" y="21799"/>
                    <a:pt x="799" y="18672"/>
                  </a:cubicBezTo>
                  <a:cubicBezTo>
                    <a:pt x="1096" y="15979"/>
                    <a:pt x="0" y="13901"/>
                    <a:pt x="479" y="12327"/>
                  </a:cubicBezTo>
                  <a:cubicBezTo>
                    <a:pt x="1255" y="9610"/>
                    <a:pt x="2328" y="9473"/>
                    <a:pt x="3698" y="7054"/>
                  </a:cubicBezTo>
                  <a:cubicBezTo>
                    <a:pt x="5090" y="4566"/>
                    <a:pt x="6072" y="1941"/>
                    <a:pt x="6414" y="1"/>
                  </a:cubicBezTo>
                  <a:cubicBezTo>
                    <a:pt x="6414" y="1"/>
                    <a:pt x="8263" y="1713"/>
                    <a:pt x="7464" y="6552"/>
                  </a:cubicBezTo>
                  <a:cubicBezTo>
                    <a:pt x="7190" y="8309"/>
                    <a:pt x="7487" y="9382"/>
                    <a:pt x="7121" y="10478"/>
                  </a:cubicBezTo>
                  <a:cubicBezTo>
                    <a:pt x="6482" y="12418"/>
                    <a:pt x="5022" y="13217"/>
                    <a:pt x="5227" y="15385"/>
                  </a:cubicBezTo>
                  <a:cubicBezTo>
                    <a:pt x="5547" y="18923"/>
                    <a:pt x="2716" y="21434"/>
                    <a:pt x="2511" y="24995"/>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3"/>
            <p:cNvSpPr/>
            <p:nvPr/>
          </p:nvSpPr>
          <p:spPr>
            <a:xfrm>
              <a:off x="1253850" y="2918250"/>
              <a:ext cx="140400" cy="624875"/>
            </a:xfrm>
            <a:custGeom>
              <a:rect b="b" l="l" r="r" t="t"/>
              <a:pathLst>
                <a:path extrusionOk="0" fill="none" h="24995" w="5616">
                  <a:moveTo>
                    <a:pt x="5113" y="1"/>
                  </a:moveTo>
                  <a:cubicBezTo>
                    <a:pt x="5113" y="1"/>
                    <a:pt x="5615" y="1233"/>
                    <a:pt x="5296" y="3767"/>
                  </a:cubicBezTo>
                  <a:cubicBezTo>
                    <a:pt x="4862" y="6894"/>
                    <a:pt x="2739" y="9040"/>
                    <a:pt x="2283" y="11368"/>
                  </a:cubicBezTo>
                  <a:cubicBezTo>
                    <a:pt x="1826" y="13696"/>
                    <a:pt x="2693" y="13765"/>
                    <a:pt x="2077" y="15933"/>
                  </a:cubicBezTo>
                  <a:cubicBezTo>
                    <a:pt x="1484" y="18079"/>
                    <a:pt x="0" y="21343"/>
                    <a:pt x="1210" y="24995"/>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3"/>
            <p:cNvSpPr/>
            <p:nvPr/>
          </p:nvSpPr>
          <p:spPr>
            <a:xfrm>
              <a:off x="854400" y="2766475"/>
              <a:ext cx="357800" cy="686500"/>
            </a:xfrm>
            <a:custGeom>
              <a:rect b="b" l="l" r="r" t="t"/>
              <a:pathLst>
                <a:path extrusionOk="0" fill="none" h="27460" w="14312">
                  <a:moveTo>
                    <a:pt x="14312" y="27459"/>
                  </a:moveTo>
                  <a:cubicBezTo>
                    <a:pt x="11869" y="27254"/>
                    <a:pt x="10797" y="24994"/>
                    <a:pt x="8628" y="23830"/>
                  </a:cubicBezTo>
                  <a:cubicBezTo>
                    <a:pt x="4931" y="21867"/>
                    <a:pt x="4885" y="21114"/>
                    <a:pt x="4269" y="18740"/>
                  </a:cubicBezTo>
                  <a:cubicBezTo>
                    <a:pt x="3538" y="15932"/>
                    <a:pt x="1324" y="15316"/>
                    <a:pt x="1233" y="13741"/>
                  </a:cubicBezTo>
                  <a:cubicBezTo>
                    <a:pt x="1073" y="11139"/>
                    <a:pt x="2443" y="9176"/>
                    <a:pt x="1963" y="6597"/>
                  </a:cubicBezTo>
                  <a:cubicBezTo>
                    <a:pt x="1530" y="4200"/>
                    <a:pt x="0" y="2055"/>
                    <a:pt x="685" y="0"/>
                  </a:cubicBezTo>
                  <a:cubicBezTo>
                    <a:pt x="1507" y="1210"/>
                    <a:pt x="3652" y="959"/>
                    <a:pt x="4999" y="4314"/>
                  </a:cubicBezTo>
                  <a:cubicBezTo>
                    <a:pt x="5547" y="5707"/>
                    <a:pt x="7624" y="7715"/>
                    <a:pt x="8377" y="9016"/>
                  </a:cubicBezTo>
                  <a:cubicBezTo>
                    <a:pt x="8925" y="9975"/>
                    <a:pt x="9130" y="10591"/>
                    <a:pt x="9016" y="12166"/>
                  </a:cubicBezTo>
                  <a:cubicBezTo>
                    <a:pt x="8879" y="13924"/>
                    <a:pt x="8309" y="15750"/>
                    <a:pt x="8925" y="17416"/>
                  </a:cubicBezTo>
                  <a:cubicBezTo>
                    <a:pt x="9747" y="19653"/>
                    <a:pt x="11755" y="19356"/>
                    <a:pt x="13376" y="22940"/>
                  </a:cubicBezTo>
                  <a:cubicBezTo>
                    <a:pt x="14084" y="24469"/>
                    <a:pt x="14312" y="25930"/>
                    <a:pt x="14312" y="27459"/>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3"/>
            <p:cNvSpPr/>
            <p:nvPr/>
          </p:nvSpPr>
          <p:spPr>
            <a:xfrm>
              <a:off x="868100" y="2774450"/>
              <a:ext cx="801175" cy="1586950"/>
            </a:xfrm>
            <a:custGeom>
              <a:rect b="b" l="l" r="r" t="t"/>
              <a:pathLst>
                <a:path extrusionOk="0" h="63478" w="32047">
                  <a:moveTo>
                    <a:pt x="0" y="92"/>
                  </a:moveTo>
                  <a:cubicBezTo>
                    <a:pt x="320" y="1439"/>
                    <a:pt x="1119" y="2329"/>
                    <a:pt x="1872" y="3151"/>
                  </a:cubicBezTo>
                  <a:lnTo>
                    <a:pt x="1872" y="3151"/>
                  </a:lnTo>
                  <a:cubicBezTo>
                    <a:pt x="2488" y="3836"/>
                    <a:pt x="3082" y="4498"/>
                    <a:pt x="3310" y="5342"/>
                  </a:cubicBezTo>
                  <a:lnTo>
                    <a:pt x="3310" y="5342"/>
                  </a:lnTo>
                  <a:cubicBezTo>
                    <a:pt x="3926" y="7465"/>
                    <a:pt x="3561" y="9656"/>
                    <a:pt x="3310" y="11140"/>
                  </a:cubicBezTo>
                  <a:lnTo>
                    <a:pt x="3310" y="11140"/>
                  </a:lnTo>
                  <a:cubicBezTo>
                    <a:pt x="2853" y="13810"/>
                    <a:pt x="5136" y="16116"/>
                    <a:pt x="7327" y="18352"/>
                  </a:cubicBezTo>
                  <a:lnTo>
                    <a:pt x="7327" y="18352"/>
                  </a:lnTo>
                  <a:cubicBezTo>
                    <a:pt x="8651" y="19722"/>
                    <a:pt x="10020" y="21114"/>
                    <a:pt x="10774" y="22575"/>
                  </a:cubicBezTo>
                  <a:lnTo>
                    <a:pt x="10774" y="22575"/>
                  </a:lnTo>
                  <a:cubicBezTo>
                    <a:pt x="11527" y="24036"/>
                    <a:pt x="13079" y="26729"/>
                    <a:pt x="14152" y="28122"/>
                  </a:cubicBezTo>
                  <a:lnTo>
                    <a:pt x="14152" y="28122"/>
                  </a:lnTo>
                  <a:cubicBezTo>
                    <a:pt x="15179" y="29446"/>
                    <a:pt x="16297" y="30769"/>
                    <a:pt x="17370" y="32048"/>
                  </a:cubicBezTo>
                  <a:lnTo>
                    <a:pt x="17370" y="32048"/>
                  </a:lnTo>
                  <a:cubicBezTo>
                    <a:pt x="19630" y="34673"/>
                    <a:pt x="21912" y="37366"/>
                    <a:pt x="23510" y="40424"/>
                  </a:cubicBezTo>
                  <a:lnTo>
                    <a:pt x="23510" y="40424"/>
                  </a:lnTo>
                  <a:cubicBezTo>
                    <a:pt x="23556" y="40539"/>
                    <a:pt x="23602" y="40584"/>
                    <a:pt x="23647" y="40698"/>
                  </a:cubicBezTo>
                  <a:lnTo>
                    <a:pt x="23647" y="40698"/>
                  </a:lnTo>
                  <a:cubicBezTo>
                    <a:pt x="23510" y="40676"/>
                    <a:pt x="23191" y="40607"/>
                    <a:pt x="23168" y="40630"/>
                  </a:cubicBezTo>
                  <a:lnTo>
                    <a:pt x="23168" y="40630"/>
                  </a:lnTo>
                  <a:cubicBezTo>
                    <a:pt x="23145" y="40630"/>
                    <a:pt x="23077" y="40790"/>
                    <a:pt x="23077" y="40790"/>
                  </a:cubicBezTo>
                  <a:lnTo>
                    <a:pt x="23077" y="40790"/>
                  </a:lnTo>
                  <a:lnTo>
                    <a:pt x="23579" y="41041"/>
                  </a:lnTo>
                  <a:cubicBezTo>
                    <a:pt x="23784" y="41155"/>
                    <a:pt x="23967" y="41337"/>
                    <a:pt x="24058" y="41543"/>
                  </a:cubicBezTo>
                  <a:lnTo>
                    <a:pt x="24058" y="41543"/>
                  </a:lnTo>
                  <a:cubicBezTo>
                    <a:pt x="24195" y="41885"/>
                    <a:pt x="24355" y="42228"/>
                    <a:pt x="24469" y="42570"/>
                  </a:cubicBezTo>
                  <a:lnTo>
                    <a:pt x="24469" y="42570"/>
                  </a:lnTo>
                  <a:cubicBezTo>
                    <a:pt x="25313" y="44784"/>
                    <a:pt x="25724" y="47158"/>
                    <a:pt x="26112" y="49486"/>
                  </a:cubicBezTo>
                  <a:lnTo>
                    <a:pt x="26112" y="49486"/>
                  </a:lnTo>
                  <a:cubicBezTo>
                    <a:pt x="26249" y="50308"/>
                    <a:pt x="26409" y="51152"/>
                    <a:pt x="26569" y="52020"/>
                  </a:cubicBezTo>
                  <a:lnTo>
                    <a:pt x="26569" y="52020"/>
                  </a:lnTo>
                  <a:cubicBezTo>
                    <a:pt x="26455" y="51928"/>
                    <a:pt x="25998" y="51654"/>
                    <a:pt x="25930" y="51654"/>
                  </a:cubicBezTo>
                  <a:lnTo>
                    <a:pt x="25930" y="51654"/>
                  </a:lnTo>
                  <a:cubicBezTo>
                    <a:pt x="25884" y="51654"/>
                    <a:pt x="25816" y="51814"/>
                    <a:pt x="25861" y="51883"/>
                  </a:cubicBezTo>
                  <a:lnTo>
                    <a:pt x="25861" y="51883"/>
                  </a:lnTo>
                  <a:cubicBezTo>
                    <a:pt x="26021" y="52134"/>
                    <a:pt x="26614" y="52796"/>
                    <a:pt x="26751" y="52933"/>
                  </a:cubicBezTo>
                  <a:lnTo>
                    <a:pt x="26751" y="52933"/>
                  </a:lnTo>
                  <a:cubicBezTo>
                    <a:pt x="27048" y="54302"/>
                    <a:pt x="27436" y="55649"/>
                    <a:pt x="27961" y="56950"/>
                  </a:cubicBezTo>
                  <a:lnTo>
                    <a:pt x="27961" y="56950"/>
                  </a:lnTo>
                  <a:cubicBezTo>
                    <a:pt x="28623" y="58548"/>
                    <a:pt x="29536" y="60054"/>
                    <a:pt x="30403" y="61515"/>
                  </a:cubicBezTo>
                  <a:lnTo>
                    <a:pt x="30403" y="61515"/>
                  </a:lnTo>
                  <a:cubicBezTo>
                    <a:pt x="30791" y="62154"/>
                    <a:pt x="31180" y="62816"/>
                    <a:pt x="31568" y="63478"/>
                  </a:cubicBezTo>
                  <a:lnTo>
                    <a:pt x="31568" y="63478"/>
                  </a:lnTo>
                  <a:lnTo>
                    <a:pt x="32047" y="63478"/>
                  </a:lnTo>
                  <a:cubicBezTo>
                    <a:pt x="31636" y="62725"/>
                    <a:pt x="31202" y="61994"/>
                    <a:pt x="30769" y="61287"/>
                  </a:cubicBezTo>
                  <a:lnTo>
                    <a:pt x="30769" y="61287"/>
                  </a:lnTo>
                  <a:cubicBezTo>
                    <a:pt x="29901" y="59849"/>
                    <a:pt x="29011" y="58365"/>
                    <a:pt x="28349" y="56790"/>
                  </a:cubicBezTo>
                  <a:lnTo>
                    <a:pt x="28349" y="56790"/>
                  </a:lnTo>
                  <a:cubicBezTo>
                    <a:pt x="27391" y="54439"/>
                    <a:pt x="26957" y="51883"/>
                    <a:pt x="26523" y="49395"/>
                  </a:cubicBezTo>
                  <a:lnTo>
                    <a:pt x="26523" y="49395"/>
                  </a:lnTo>
                  <a:cubicBezTo>
                    <a:pt x="26135" y="47067"/>
                    <a:pt x="25724" y="44670"/>
                    <a:pt x="24880" y="42410"/>
                  </a:cubicBezTo>
                  <a:lnTo>
                    <a:pt x="24880" y="42410"/>
                  </a:lnTo>
                  <a:cubicBezTo>
                    <a:pt x="24241" y="40744"/>
                    <a:pt x="23396" y="39215"/>
                    <a:pt x="22415" y="37731"/>
                  </a:cubicBezTo>
                  <a:lnTo>
                    <a:pt x="22415" y="37731"/>
                  </a:lnTo>
                  <a:lnTo>
                    <a:pt x="22415" y="37731"/>
                  </a:lnTo>
                  <a:cubicBezTo>
                    <a:pt x="22346" y="37548"/>
                    <a:pt x="22323" y="36613"/>
                    <a:pt x="22300" y="36407"/>
                  </a:cubicBezTo>
                  <a:lnTo>
                    <a:pt x="22300" y="36407"/>
                  </a:lnTo>
                  <a:cubicBezTo>
                    <a:pt x="22278" y="36225"/>
                    <a:pt x="22164" y="36179"/>
                    <a:pt x="22072" y="36247"/>
                  </a:cubicBezTo>
                  <a:lnTo>
                    <a:pt x="22072" y="36247"/>
                  </a:lnTo>
                  <a:cubicBezTo>
                    <a:pt x="22027" y="36293"/>
                    <a:pt x="21981" y="36772"/>
                    <a:pt x="21958" y="37092"/>
                  </a:cubicBezTo>
                  <a:lnTo>
                    <a:pt x="21958" y="37092"/>
                  </a:lnTo>
                  <a:cubicBezTo>
                    <a:pt x="20657" y="35220"/>
                    <a:pt x="19173" y="33463"/>
                    <a:pt x="17713" y="31751"/>
                  </a:cubicBezTo>
                  <a:lnTo>
                    <a:pt x="17713" y="31751"/>
                  </a:lnTo>
                  <a:cubicBezTo>
                    <a:pt x="16617" y="30495"/>
                    <a:pt x="15499" y="29194"/>
                    <a:pt x="14494" y="27848"/>
                  </a:cubicBezTo>
                  <a:lnTo>
                    <a:pt x="14494" y="27848"/>
                  </a:lnTo>
                  <a:cubicBezTo>
                    <a:pt x="13924" y="27117"/>
                    <a:pt x="13239" y="26045"/>
                    <a:pt x="12600" y="24972"/>
                  </a:cubicBezTo>
                  <a:lnTo>
                    <a:pt x="12600" y="24972"/>
                  </a:lnTo>
                  <a:cubicBezTo>
                    <a:pt x="12371" y="24584"/>
                    <a:pt x="12280" y="24150"/>
                    <a:pt x="12280" y="23716"/>
                  </a:cubicBezTo>
                  <a:lnTo>
                    <a:pt x="12280" y="23716"/>
                  </a:lnTo>
                  <a:cubicBezTo>
                    <a:pt x="12303" y="23465"/>
                    <a:pt x="12303" y="23214"/>
                    <a:pt x="12303" y="23077"/>
                  </a:cubicBezTo>
                  <a:lnTo>
                    <a:pt x="12303" y="23077"/>
                  </a:lnTo>
                  <a:cubicBezTo>
                    <a:pt x="12280" y="23009"/>
                    <a:pt x="12143" y="22917"/>
                    <a:pt x="12098" y="22963"/>
                  </a:cubicBezTo>
                  <a:lnTo>
                    <a:pt x="12098" y="22963"/>
                  </a:lnTo>
                  <a:cubicBezTo>
                    <a:pt x="12052" y="22986"/>
                    <a:pt x="11869" y="23465"/>
                    <a:pt x="11824" y="23625"/>
                  </a:cubicBezTo>
                  <a:lnTo>
                    <a:pt x="11824" y="23625"/>
                  </a:lnTo>
                  <a:cubicBezTo>
                    <a:pt x="11573" y="23169"/>
                    <a:pt x="11344" y="22735"/>
                    <a:pt x="11162" y="22393"/>
                  </a:cubicBezTo>
                  <a:lnTo>
                    <a:pt x="11162" y="22393"/>
                  </a:lnTo>
                  <a:cubicBezTo>
                    <a:pt x="10386" y="20863"/>
                    <a:pt x="8993" y="19448"/>
                    <a:pt x="7624" y="18056"/>
                  </a:cubicBezTo>
                  <a:lnTo>
                    <a:pt x="7624" y="18056"/>
                  </a:lnTo>
                  <a:cubicBezTo>
                    <a:pt x="5410" y="15796"/>
                    <a:pt x="3333" y="13673"/>
                    <a:pt x="3743" y="11185"/>
                  </a:cubicBezTo>
                  <a:lnTo>
                    <a:pt x="3743" y="11185"/>
                  </a:lnTo>
                  <a:cubicBezTo>
                    <a:pt x="3995" y="9702"/>
                    <a:pt x="4360" y="7442"/>
                    <a:pt x="3721" y="5228"/>
                  </a:cubicBezTo>
                  <a:lnTo>
                    <a:pt x="3721" y="5228"/>
                  </a:lnTo>
                  <a:cubicBezTo>
                    <a:pt x="3447" y="4269"/>
                    <a:pt x="2830" y="3584"/>
                    <a:pt x="2191" y="2877"/>
                  </a:cubicBezTo>
                  <a:lnTo>
                    <a:pt x="2191" y="2877"/>
                  </a:lnTo>
                  <a:cubicBezTo>
                    <a:pt x="1461" y="2055"/>
                    <a:pt x="685" y="1233"/>
                    <a:pt x="388" y="1"/>
                  </a:cubicBezTo>
                  <a:lnTo>
                    <a:pt x="38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 name="Google Shape;1899;p43"/>
          <p:cNvGrpSpPr/>
          <p:nvPr/>
        </p:nvGrpSpPr>
        <p:grpSpPr>
          <a:xfrm rot="7069036">
            <a:off x="240140" y="92748"/>
            <a:ext cx="946172" cy="967599"/>
            <a:chOff x="-2517625" y="2019113"/>
            <a:chExt cx="1435883" cy="1468400"/>
          </a:xfrm>
        </p:grpSpPr>
        <p:sp>
          <p:nvSpPr>
            <p:cNvPr id="1900" name="Google Shape;1900;p43"/>
            <p:cNvSpPr/>
            <p:nvPr/>
          </p:nvSpPr>
          <p:spPr>
            <a:xfrm>
              <a:off x="-2517625" y="2019113"/>
              <a:ext cx="1435883" cy="1461755"/>
            </a:xfrm>
            <a:custGeom>
              <a:rect b="b" l="l" r="r" t="t"/>
              <a:pathLst>
                <a:path extrusionOk="0" h="33286" w="32695">
                  <a:moveTo>
                    <a:pt x="16565" y="0"/>
                  </a:moveTo>
                  <a:cubicBezTo>
                    <a:pt x="16057" y="0"/>
                    <a:pt x="15579" y="269"/>
                    <a:pt x="15118" y="481"/>
                  </a:cubicBezTo>
                  <a:cubicBezTo>
                    <a:pt x="14438" y="801"/>
                    <a:pt x="13671" y="847"/>
                    <a:pt x="12991" y="1167"/>
                  </a:cubicBezTo>
                  <a:cubicBezTo>
                    <a:pt x="12635" y="1334"/>
                    <a:pt x="12305" y="1552"/>
                    <a:pt x="11955" y="1730"/>
                  </a:cubicBezTo>
                  <a:cubicBezTo>
                    <a:pt x="11946" y="1723"/>
                    <a:pt x="11936" y="1720"/>
                    <a:pt x="11926" y="1720"/>
                  </a:cubicBezTo>
                  <a:cubicBezTo>
                    <a:pt x="11897" y="1720"/>
                    <a:pt x="11867" y="1743"/>
                    <a:pt x="11863" y="1776"/>
                  </a:cubicBezTo>
                  <a:cubicBezTo>
                    <a:pt x="11533" y="1938"/>
                    <a:pt x="11188" y="2070"/>
                    <a:pt x="10842" y="2208"/>
                  </a:cubicBezTo>
                  <a:cubicBezTo>
                    <a:pt x="10147" y="2487"/>
                    <a:pt x="9395" y="2812"/>
                    <a:pt x="8923" y="3421"/>
                  </a:cubicBezTo>
                  <a:cubicBezTo>
                    <a:pt x="8725" y="3680"/>
                    <a:pt x="8679" y="3980"/>
                    <a:pt x="8816" y="4274"/>
                  </a:cubicBezTo>
                  <a:cubicBezTo>
                    <a:pt x="8943" y="4549"/>
                    <a:pt x="9161" y="4762"/>
                    <a:pt x="9329" y="5006"/>
                  </a:cubicBezTo>
                  <a:cubicBezTo>
                    <a:pt x="9385" y="5082"/>
                    <a:pt x="9466" y="5168"/>
                    <a:pt x="9405" y="5260"/>
                  </a:cubicBezTo>
                  <a:cubicBezTo>
                    <a:pt x="9370" y="5310"/>
                    <a:pt x="9309" y="5351"/>
                    <a:pt x="9273" y="5397"/>
                  </a:cubicBezTo>
                  <a:cubicBezTo>
                    <a:pt x="9167" y="5519"/>
                    <a:pt x="9085" y="5661"/>
                    <a:pt x="9029" y="5813"/>
                  </a:cubicBezTo>
                  <a:cubicBezTo>
                    <a:pt x="8928" y="6087"/>
                    <a:pt x="8908" y="6387"/>
                    <a:pt x="8918" y="6682"/>
                  </a:cubicBezTo>
                  <a:cubicBezTo>
                    <a:pt x="8928" y="6961"/>
                    <a:pt x="8974" y="7235"/>
                    <a:pt x="9029" y="7509"/>
                  </a:cubicBezTo>
                  <a:cubicBezTo>
                    <a:pt x="8933" y="7494"/>
                    <a:pt x="8842" y="7479"/>
                    <a:pt x="8750" y="7454"/>
                  </a:cubicBezTo>
                  <a:cubicBezTo>
                    <a:pt x="8445" y="7367"/>
                    <a:pt x="8232" y="7113"/>
                    <a:pt x="7907" y="7098"/>
                  </a:cubicBezTo>
                  <a:cubicBezTo>
                    <a:pt x="7888" y="7097"/>
                    <a:pt x="7869" y="7097"/>
                    <a:pt x="7850" y="7097"/>
                  </a:cubicBezTo>
                  <a:cubicBezTo>
                    <a:pt x="7597" y="7097"/>
                    <a:pt x="7355" y="7186"/>
                    <a:pt x="7105" y="7205"/>
                  </a:cubicBezTo>
                  <a:cubicBezTo>
                    <a:pt x="7072" y="7207"/>
                    <a:pt x="7036" y="7210"/>
                    <a:pt x="7001" y="7210"/>
                  </a:cubicBezTo>
                  <a:cubicBezTo>
                    <a:pt x="6965" y="7210"/>
                    <a:pt x="6929" y="7207"/>
                    <a:pt x="6896" y="7200"/>
                  </a:cubicBezTo>
                  <a:cubicBezTo>
                    <a:pt x="6894" y="7199"/>
                    <a:pt x="6893" y="7199"/>
                    <a:pt x="6892" y="7199"/>
                  </a:cubicBezTo>
                  <a:cubicBezTo>
                    <a:pt x="6881" y="7199"/>
                    <a:pt x="6904" y="7214"/>
                    <a:pt x="6901" y="7214"/>
                  </a:cubicBezTo>
                  <a:cubicBezTo>
                    <a:pt x="6900" y="7214"/>
                    <a:pt x="6898" y="7213"/>
                    <a:pt x="6891" y="7210"/>
                  </a:cubicBezTo>
                  <a:cubicBezTo>
                    <a:pt x="6876" y="7205"/>
                    <a:pt x="6861" y="7174"/>
                    <a:pt x="6851" y="7159"/>
                  </a:cubicBezTo>
                  <a:cubicBezTo>
                    <a:pt x="6775" y="7078"/>
                    <a:pt x="6704" y="6986"/>
                    <a:pt x="6602" y="6930"/>
                  </a:cubicBezTo>
                  <a:cubicBezTo>
                    <a:pt x="6495" y="6864"/>
                    <a:pt x="6368" y="6844"/>
                    <a:pt x="6241" y="6844"/>
                  </a:cubicBezTo>
                  <a:cubicBezTo>
                    <a:pt x="6048" y="6844"/>
                    <a:pt x="5881" y="6809"/>
                    <a:pt x="5703" y="6737"/>
                  </a:cubicBezTo>
                  <a:cubicBezTo>
                    <a:pt x="5429" y="6626"/>
                    <a:pt x="5165" y="6478"/>
                    <a:pt x="4865" y="6473"/>
                  </a:cubicBezTo>
                  <a:cubicBezTo>
                    <a:pt x="4855" y="6473"/>
                    <a:pt x="4845" y="6473"/>
                    <a:pt x="4836" y="6473"/>
                  </a:cubicBezTo>
                  <a:cubicBezTo>
                    <a:pt x="4556" y="6473"/>
                    <a:pt x="4342" y="6614"/>
                    <a:pt x="4195" y="6849"/>
                  </a:cubicBezTo>
                  <a:cubicBezTo>
                    <a:pt x="4119" y="6981"/>
                    <a:pt x="4063" y="7123"/>
                    <a:pt x="3966" y="7240"/>
                  </a:cubicBezTo>
                  <a:cubicBezTo>
                    <a:pt x="3860" y="7367"/>
                    <a:pt x="3723" y="7388"/>
                    <a:pt x="3570" y="7403"/>
                  </a:cubicBezTo>
                  <a:cubicBezTo>
                    <a:pt x="3311" y="7423"/>
                    <a:pt x="3052" y="7469"/>
                    <a:pt x="2976" y="7753"/>
                  </a:cubicBezTo>
                  <a:cubicBezTo>
                    <a:pt x="2940" y="7870"/>
                    <a:pt x="2966" y="8032"/>
                    <a:pt x="2895" y="8139"/>
                  </a:cubicBezTo>
                  <a:cubicBezTo>
                    <a:pt x="2849" y="8210"/>
                    <a:pt x="2747" y="8241"/>
                    <a:pt x="2671" y="8271"/>
                  </a:cubicBezTo>
                  <a:cubicBezTo>
                    <a:pt x="2570" y="8317"/>
                    <a:pt x="2473" y="8357"/>
                    <a:pt x="2372" y="8403"/>
                  </a:cubicBezTo>
                  <a:cubicBezTo>
                    <a:pt x="1696" y="8693"/>
                    <a:pt x="924" y="8921"/>
                    <a:pt x="533" y="9592"/>
                  </a:cubicBezTo>
                  <a:cubicBezTo>
                    <a:pt x="178" y="10206"/>
                    <a:pt x="142" y="10922"/>
                    <a:pt x="147" y="11608"/>
                  </a:cubicBezTo>
                  <a:cubicBezTo>
                    <a:pt x="152" y="11973"/>
                    <a:pt x="157" y="12339"/>
                    <a:pt x="122" y="12705"/>
                  </a:cubicBezTo>
                  <a:cubicBezTo>
                    <a:pt x="86" y="13040"/>
                    <a:pt x="0" y="13375"/>
                    <a:pt x="25" y="13715"/>
                  </a:cubicBezTo>
                  <a:cubicBezTo>
                    <a:pt x="51" y="14071"/>
                    <a:pt x="234" y="14396"/>
                    <a:pt x="244" y="14761"/>
                  </a:cubicBezTo>
                  <a:cubicBezTo>
                    <a:pt x="249" y="15091"/>
                    <a:pt x="178" y="15416"/>
                    <a:pt x="198" y="15747"/>
                  </a:cubicBezTo>
                  <a:cubicBezTo>
                    <a:pt x="239" y="16417"/>
                    <a:pt x="670" y="16981"/>
                    <a:pt x="1148" y="17417"/>
                  </a:cubicBezTo>
                  <a:cubicBezTo>
                    <a:pt x="1442" y="17686"/>
                    <a:pt x="1767" y="17920"/>
                    <a:pt x="2077" y="18174"/>
                  </a:cubicBezTo>
                  <a:cubicBezTo>
                    <a:pt x="2382" y="18423"/>
                    <a:pt x="2636" y="18707"/>
                    <a:pt x="2910" y="18992"/>
                  </a:cubicBezTo>
                  <a:cubicBezTo>
                    <a:pt x="3138" y="19225"/>
                    <a:pt x="3387" y="19372"/>
                    <a:pt x="3707" y="19444"/>
                  </a:cubicBezTo>
                  <a:cubicBezTo>
                    <a:pt x="3987" y="19505"/>
                    <a:pt x="4301" y="19515"/>
                    <a:pt x="4540" y="19677"/>
                  </a:cubicBezTo>
                  <a:cubicBezTo>
                    <a:pt x="4814" y="19860"/>
                    <a:pt x="4885" y="20215"/>
                    <a:pt x="5048" y="20480"/>
                  </a:cubicBezTo>
                  <a:cubicBezTo>
                    <a:pt x="5200" y="20733"/>
                    <a:pt x="5414" y="20860"/>
                    <a:pt x="5698" y="20911"/>
                  </a:cubicBezTo>
                  <a:cubicBezTo>
                    <a:pt x="5906" y="20952"/>
                    <a:pt x="6186" y="20937"/>
                    <a:pt x="6358" y="21074"/>
                  </a:cubicBezTo>
                  <a:cubicBezTo>
                    <a:pt x="6135" y="21302"/>
                    <a:pt x="5916" y="21531"/>
                    <a:pt x="5708" y="21775"/>
                  </a:cubicBezTo>
                  <a:cubicBezTo>
                    <a:pt x="5231" y="22328"/>
                    <a:pt x="4845" y="22948"/>
                    <a:pt x="4606" y="23643"/>
                  </a:cubicBezTo>
                  <a:cubicBezTo>
                    <a:pt x="4439" y="24116"/>
                    <a:pt x="4261" y="24852"/>
                    <a:pt x="4809" y="25162"/>
                  </a:cubicBezTo>
                  <a:cubicBezTo>
                    <a:pt x="4992" y="25263"/>
                    <a:pt x="5200" y="25274"/>
                    <a:pt x="5403" y="25314"/>
                  </a:cubicBezTo>
                  <a:cubicBezTo>
                    <a:pt x="5713" y="25370"/>
                    <a:pt x="5871" y="25578"/>
                    <a:pt x="5906" y="25893"/>
                  </a:cubicBezTo>
                  <a:cubicBezTo>
                    <a:pt x="5942" y="26203"/>
                    <a:pt x="5881" y="26528"/>
                    <a:pt x="5825" y="26833"/>
                  </a:cubicBezTo>
                  <a:cubicBezTo>
                    <a:pt x="5764" y="27137"/>
                    <a:pt x="5693" y="27442"/>
                    <a:pt x="5647" y="27747"/>
                  </a:cubicBezTo>
                  <a:cubicBezTo>
                    <a:pt x="5551" y="28382"/>
                    <a:pt x="5607" y="28986"/>
                    <a:pt x="5921" y="29555"/>
                  </a:cubicBezTo>
                  <a:cubicBezTo>
                    <a:pt x="6084" y="29849"/>
                    <a:pt x="6287" y="30118"/>
                    <a:pt x="6500" y="30377"/>
                  </a:cubicBezTo>
                  <a:cubicBezTo>
                    <a:pt x="6724" y="30646"/>
                    <a:pt x="6947" y="30931"/>
                    <a:pt x="7232" y="31144"/>
                  </a:cubicBezTo>
                  <a:cubicBezTo>
                    <a:pt x="7506" y="31352"/>
                    <a:pt x="7831" y="31474"/>
                    <a:pt x="8146" y="31596"/>
                  </a:cubicBezTo>
                  <a:cubicBezTo>
                    <a:pt x="8511" y="31733"/>
                    <a:pt x="8877" y="31875"/>
                    <a:pt x="9243" y="32013"/>
                  </a:cubicBezTo>
                  <a:cubicBezTo>
                    <a:pt x="9558" y="32134"/>
                    <a:pt x="9883" y="32266"/>
                    <a:pt x="10223" y="32266"/>
                  </a:cubicBezTo>
                  <a:cubicBezTo>
                    <a:pt x="10497" y="32261"/>
                    <a:pt x="10761" y="32185"/>
                    <a:pt x="11015" y="32104"/>
                  </a:cubicBezTo>
                  <a:cubicBezTo>
                    <a:pt x="11261" y="32023"/>
                    <a:pt x="11516" y="31930"/>
                    <a:pt x="11772" y="31930"/>
                  </a:cubicBezTo>
                  <a:cubicBezTo>
                    <a:pt x="11790" y="31930"/>
                    <a:pt x="11809" y="31930"/>
                    <a:pt x="11828" y="31931"/>
                  </a:cubicBezTo>
                  <a:cubicBezTo>
                    <a:pt x="11922" y="31939"/>
                    <a:pt x="12011" y="31961"/>
                    <a:pt x="12105" y="31961"/>
                  </a:cubicBezTo>
                  <a:cubicBezTo>
                    <a:pt x="12137" y="31961"/>
                    <a:pt x="12170" y="31958"/>
                    <a:pt x="12203" y="31952"/>
                  </a:cubicBezTo>
                  <a:cubicBezTo>
                    <a:pt x="12341" y="31921"/>
                    <a:pt x="12467" y="31845"/>
                    <a:pt x="12605" y="31794"/>
                  </a:cubicBezTo>
                  <a:cubicBezTo>
                    <a:pt x="12910" y="31683"/>
                    <a:pt x="13216" y="31656"/>
                    <a:pt x="13537" y="31656"/>
                  </a:cubicBezTo>
                  <a:cubicBezTo>
                    <a:pt x="13568" y="31656"/>
                    <a:pt x="13599" y="31657"/>
                    <a:pt x="13630" y="31657"/>
                  </a:cubicBezTo>
                  <a:cubicBezTo>
                    <a:pt x="13656" y="31657"/>
                    <a:pt x="13681" y="31658"/>
                    <a:pt x="13707" y="31658"/>
                  </a:cubicBezTo>
                  <a:cubicBezTo>
                    <a:pt x="13994" y="31658"/>
                    <a:pt x="14266" y="31626"/>
                    <a:pt x="14509" y="31449"/>
                  </a:cubicBezTo>
                  <a:cubicBezTo>
                    <a:pt x="14809" y="31230"/>
                    <a:pt x="15007" y="30890"/>
                    <a:pt x="15235" y="30611"/>
                  </a:cubicBezTo>
                  <a:cubicBezTo>
                    <a:pt x="15494" y="30306"/>
                    <a:pt x="15763" y="30012"/>
                    <a:pt x="16053" y="29737"/>
                  </a:cubicBezTo>
                  <a:cubicBezTo>
                    <a:pt x="16175" y="29621"/>
                    <a:pt x="16302" y="29504"/>
                    <a:pt x="16444" y="29407"/>
                  </a:cubicBezTo>
                  <a:cubicBezTo>
                    <a:pt x="16606" y="29301"/>
                    <a:pt x="16794" y="29235"/>
                    <a:pt x="16972" y="29153"/>
                  </a:cubicBezTo>
                  <a:cubicBezTo>
                    <a:pt x="17307" y="29001"/>
                    <a:pt x="17556" y="28757"/>
                    <a:pt x="17764" y="28458"/>
                  </a:cubicBezTo>
                  <a:cubicBezTo>
                    <a:pt x="18125" y="27930"/>
                    <a:pt x="18404" y="27340"/>
                    <a:pt x="18694" y="26772"/>
                  </a:cubicBezTo>
                  <a:cubicBezTo>
                    <a:pt x="18810" y="26548"/>
                    <a:pt x="18922" y="26325"/>
                    <a:pt x="19034" y="26096"/>
                  </a:cubicBezTo>
                  <a:cubicBezTo>
                    <a:pt x="19135" y="26193"/>
                    <a:pt x="19196" y="26340"/>
                    <a:pt x="19257" y="26462"/>
                  </a:cubicBezTo>
                  <a:cubicBezTo>
                    <a:pt x="19577" y="27097"/>
                    <a:pt x="19872" y="27762"/>
                    <a:pt x="20253" y="28361"/>
                  </a:cubicBezTo>
                  <a:cubicBezTo>
                    <a:pt x="20583" y="28874"/>
                    <a:pt x="21030" y="29341"/>
                    <a:pt x="21634" y="29514"/>
                  </a:cubicBezTo>
                  <a:cubicBezTo>
                    <a:pt x="21782" y="29559"/>
                    <a:pt x="21933" y="29579"/>
                    <a:pt x="22083" y="29579"/>
                  </a:cubicBezTo>
                  <a:cubicBezTo>
                    <a:pt x="22191" y="29579"/>
                    <a:pt x="22298" y="29569"/>
                    <a:pt x="22406" y="29550"/>
                  </a:cubicBezTo>
                  <a:cubicBezTo>
                    <a:pt x="22584" y="29515"/>
                    <a:pt x="22773" y="29479"/>
                    <a:pt x="22959" y="29479"/>
                  </a:cubicBezTo>
                  <a:cubicBezTo>
                    <a:pt x="23048" y="29479"/>
                    <a:pt x="23137" y="29487"/>
                    <a:pt x="23223" y="29509"/>
                  </a:cubicBezTo>
                  <a:cubicBezTo>
                    <a:pt x="23366" y="29544"/>
                    <a:pt x="23488" y="29626"/>
                    <a:pt x="23625" y="29682"/>
                  </a:cubicBezTo>
                  <a:cubicBezTo>
                    <a:pt x="23767" y="29737"/>
                    <a:pt x="23914" y="29783"/>
                    <a:pt x="24066" y="29814"/>
                  </a:cubicBezTo>
                  <a:cubicBezTo>
                    <a:pt x="24127" y="29829"/>
                    <a:pt x="24183" y="29834"/>
                    <a:pt x="24239" y="29844"/>
                  </a:cubicBezTo>
                  <a:cubicBezTo>
                    <a:pt x="24320" y="30266"/>
                    <a:pt x="24265" y="30723"/>
                    <a:pt x="24224" y="31144"/>
                  </a:cubicBezTo>
                  <a:cubicBezTo>
                    <a:pt x="24183" y="31616"/>
                    <a:pt x="24107" y="32079"/>
                    <a:pt x="23965" y="32531"/>
                  </a:cubicBezTo>
                  <a:cubicBezTo>
                    <a:pt x="23965" y="32546"/>
                    <a:pt x="23965" y="32556"/>
                    <a:pt x="23965" y="32566"/>
                  </a:cubicBezTo>
                  <a:cubicBezTo>
                    <a:pt x="23965" y="32571"/>
                    <a:pt x="23965" y="32576"/>
                    <a:pt x="23965" y="32576"/>
                  </a:cubicBezTo>
                  <a:lnTo>
                    <a:pt x="23965" y="32581"/>
                  </a:lnTo>
                  <a:cubicBezTo>
                    <a:pt x="23950" y="32683"/>
                    <a:pt x="23975" y="32790"/>
                    <a:pt x="24041" y="32886"/>
                  </a:cubicBezTo>
                  <a:cubicBezTo>
                    <a:pt x="24183" y="33094"/>
                    <a:pt x="24427" y="33175"/>
                    <a:pt x="24666" y="33181"/>
                  </a:cubicBezTo>
                  <a:cubicBezTo>
                    <a:pt x="24797" y="33181"/>
                    <a:pt x="24928" y="33165"/>
                    <a:pt x="25058" y="33165"/>
                  </a:cubicBezTo>
                  <a:cubicBezTo>
                    <a:pt x="25075" y="33165"/>
                    <a:pt x="25091" y="33165"/>
                    <a:pt x="25108" y="33165"/>
                  </a:cubicBezTo>
                  <a:cubicBezTo>
                    <a:pt x="25280" y="33165"/>
                    <a:pt x="25443" y="33211"/>
                    <a:pt x="25615" y="33252"/>
                  </a:cubicBezTo>
                  <a:cubicBezTo>
                    <a:pt x="25718" y="33275"/>
                    <a:pt x="25818" y="33286"/>
                    <a:pt x="25915" y="33286"/>
                  </a:cubicBezTo>
                  <a:cubicBezTo>
                    <a:pt x="26331" y="33286"/>
                    <a:pt x="26691" y="33082"/>
                    <a:pt x="26971" y="32744"/>
                  </a:cubicBezTo>
                  <a:cubicBezTo>
                    <a:pt x="27367" y="32266"/>
                    <a:pt x="27479" y="31647"/>
                    <a:pt x="27662" y="31078"/>
                  </a:cubicBezTo>
                  <a:cubicBezTo>
                    <a:pt x="27738" y="30845"/>
                    <a:pt x="27830" y="30626"/>
                    <a:pt x="27951" y="30418"/>
                  </a:cubicBezTo>
                  <a:cubicBezTo>
                    <a:pt x="27954" y="30419"/>
                    <a:pt x="27957" y="30419"/>
                    <a:pt x="27960" y="30419"/>
                  </a:cubicBezTo>
                  <a:cubicBezTo>
                    <a:pt x="27994" y="30419"/>
                    <a:pt x="28031" y="30369"/>
                    <a:pt x="28007" y="30327"/>
                  </a:cubicBezTo>
                  <a:cubicBezTo>
                    <a:pt x="28023" y="30301"/>
                    <a:pt x="28038" y="30271"/>
                    <a:pt x="28058" y="30245"/>
                  </a:cubicBezTo>
                  <a:cubicBezTo>
                    <a:pt x="28231" y="29981"/>
                    <a:pt x="28439" y="29743"/>
                    <a:pt x="28642" y="29499"/>
                  </a:cubicBezTo>
                  <a:cubicBezTo>
                    <a:pt x="29018" y="29042"/>
                    <a:pt x="29363" y="28564"/>
                    <a:pt x="29480" y="27970"/>
                  </a:cubicBezTo>
                  <a:cubicBezTo>
                    <a:pt x="29587" y="27432"/>
                    <a:pt x="29516" y="26878"/>
                    <a:pt x="29444" y="26340"/>
                  </a:cubicBezTo>
                  <a:cubicBezTo>
                    <a:pt x="29409" y="26061"/>
                    <a:pt x="29368" y="25781"/>
                    <a:pt x="29348" y="25497"/>
                  </a:cubicBezTo>
                  <a:cubicBezTo>
                    <a:pt x="29323" y="25202"/>
                    <a:pt x="29343" y="24908"/>
                    <a:pt x="29318" y="24613"/>
                  </a:cubicBezTo>
                  <a:cubicBezTo>
                    <a:pt x="29267" y="23968"/>
                    <a:pt x="28855" y="23481"/>
                    <a:pt x="28464" y="22998"/>
                  </a:cubicBezTo>
                  <a:cubicBezTo>
                    <a:pt x="28256" y="22739"/>
                    <a:pt x="28078" y="22465"/>
                    <a:pt x="27901" y="22181"/>
                  </a:cubicBezTo>
                  <a:cubicBezTo>
                    <a:pt x="27733" y="21917"/>
                    <a:pt x="27540" y="21668"/>
                    <a:pt x="27261" y="21510"/>
                  </a:cubicBezTo>
                  <a:cubicBezTo>
                    <a:pt x="27002" y="21373"/>
                    <a:pt x="26702" y="21307"/>
                    <a:pt x="26458" y="21140"/>
                  </a:cubicBezTo>
                  <a:cubicBezTo>
                    <a:pt x="26326" y="21048"/>
                    <a:pt x="26235" y="20926"/>
                    <a:pt x="26154" y="20784"/>
                  </a:cubicBezTo>
                  <a:cubicBezTo>
                    <a:pt x="26078" y="20637"/>
                    <a:pt x="25981" y="20480"/>
                    <a:pt x="25920" y="20322"/>
                  </a:cubicBezTo>
                  <a:cubicBezTo>
                    <a:pt x="25890" y="20246"/>
                    <a:pt x="25885" y="20149"/>
                    <a:pt x="25824" y="20083"/>
                  </a:cubicBezTo>
                  <a:cubicBezTo>
                    <a:pt x="25788" y="20038"/>
                    <a:pt x="25737" y="20017"/>
                    <a:pt x="25686" y="20012"/>
                  </a:cubicBezTo>
                  <a:cubicBezTo>
                    <a:pt x="25760" y="19543"/>
                    <a:pt x="26191" y="19436"/>
                    <a:pt x="26614" y="19436"/>
                  </a:cubicBezTo>
                  <a:cubicBezTo>
                    <a:pt x="26777" y="19436"/>
                    <a:pt x="26938" y="19452"/>
                    <a:pt x="27078" y="19469"/>
                  </a:cubicBezTo>
                  <a:cubicBezTo>
                    <a:pt x="27220" y="19486"/>
                    <a:pt x="27362" y="19498"/>
                    <a:pt x="27504" y="19498"/>
                  </a:cubicBezTo>
                  <a:cubicBezTo>
                    <a:pt x="27666" y="19498"/>
                    <a:pt x="27827" y="19482"/>
                    <a:pt x="27987" y="19438"/>
                  </a:cubicBezTo>
                  <a:cubicBezTo>
                    <a:pt x="28282" y="19357"/>
                    <a:pt x="28556" y="19230"/>
                    <a:pt x="28860" y="19185"/>
                  </a:cubicBezTo>
                  <a:cubicBezTo>
                    <a:pt x="29160" y="19139"/>
                    <a:pt x="29465" y="19119"/>
                    <a:pt x="29749" y="19022"/>
                  </a:cubicBezTo>
                  <a:cubicBezTo>
                    <a:pt x="29886" y="18976"/>
                    <a:pt x="30008" y="18885"/>
                    <a:pt x="30150" y="18854"/>
                  </a:cubicBezTo>
                  <a:cubicBezTo>
                    <a:pt x="30298" y="18819"/>
                    <a:pt x="30440" y="18783"/>
                    <a:pt x="30577" y="18722"/>
                  </a:cubicBezTo>
                  <a:cubicBezTo>
                    <a:pt x="30851" y="18606"/>
                    <a:pt x="31100" y="18428"/>
                    <a:pt x="31298" y="18204"/>
                  </a:cubicBezTo>
                  <a:cubicBezTo>
                    <a:pt x="31400" y="18093"/>
                    <a:pt x="31491" y="17966"/>
                    <a:pt x="31562" y="17829"/>
                  </a:cubicBezTo>
                  <a:cubicBezTo>
                    <a:pt x="31638" y="17692"/>
                    <a:pt x="31704" y="17509"/>
                    <a:pt x="31872" y="17468"/>
                  </a:cubicBezTo>
                  <a:cubicBezTo>
                    <a:pt x="32090" y="17412"/>
                    <a:pt x="32334" y="17509"/>
                    <a:pt x="32522" y="17341"/>
                  </a:cubicBezTo>
                  <a:cubicBezTo>
                    <a:pt x="32695" y="17184"/>
                    <a:pt x="32644" y="16930"/>
                    <a:pt x="32532" y="16752"/>
                  </a:cubicBezTo>
                  <a:cubicBezTo>
                    <a:pt x="32461" y="16640"/>
                    <a:pt x="32359" y="16559"/>
                    <a:pt x="32273" y="16463"/>
                  </a:cubicBezTo>
                  <a:cubicBezTo>
                    <a:pt x="32146" y="16315"/>
                    <a:pt x="32126" y="16193"/>
                    <a:pt x="32182" y="16011"/>
                  </a:cubicBezTo>
                  <a:cubicBezTo>
                    <a:pt x="32258" y="15752"/>
                    <a:pt x="32263" y="15518"/>
                    <a:pt x="32121" y="15274"/>
                  </a:cubicBezTo>
                  <a:cubicBezTo>
                    <a:pt x="31974" y="15025"/>
                    <a:pt x="31740" y="14858"/>
                    <a:pt x="31491" y="14711"/>
                  </a:cubicBezTo>
                  <a:cubicBezTo>
                    <a:pt x="31191" y="14538"/>
                    <a:pt x="30907" y="14375"/>
                    <a:pt x="30689" y="14096"/>
                  </a:cubicBezTo>
                  <a:cubicBezTo>
                    <a:pt x="30480" y="13827"/>
                    <a:pt x="30369" y="13482"/>
                    <a:pt x="30140" y="13228"/>
                  </a:cubicBezTo>
                  <a:cubicBezTo>
                    <a:pt x="30034" y="13111"/>
                    <a:pt x="29902" y="13040"/>
                    <a:pt x="29769" y="12958"/>
                  </a:cubicBezTo>
                  <a:cubicBezTo>
                    <a:pt x="29607" y="12862"/>
                    <a:pt x="29475" y="12730"/>
                    <a:pt x="29343" y="12598"/>
                  </a:cubicBezTo>
                  <a:cubicBezTo>
                    <a:pt x="28860" y="12110"/>
                    <a:pt x="28378" y="11592"/>
                    <a:pt x="28073" y="10968"/>
                  </a:cubicBezTo>
                  <a:cubicBezTo>
                    <a:pt x="27799" y="10394"/>
                    <a:pt x="27764" y="9734"/>
                    <a:pt x="27454" y="9175"/>
                  </a:cubicBezTo>
                  <a:cubicBezTo>
                    <a:pt x="27149" y="8627"/>
                    <a:pt x="26590" y="8357"/>
                    <a:pt x="25996" y="8246"/>
                  </a:cubicBezTo>
                  <a:cubicBezTo>
                    <a:pt x="25880" y="8225"/>
                    <a:pt x="25761" y="8213"/>
                    <a:pt x="25643" y="8213"/>
                  </a:cubicBezTo>
                  <a:cubicBezTo>
                    <a:pt x="25472" y="8213"/>
                    <a:pt x="25302" y="8239"/>
                    <a:pt x="25143" y="8302"/>
                  </a:cubicBezTo>
                  <a:cubicBezTo>
                    <a:pt x="24849" y="8413"/>
                    <a:pt x="24630" y="8667"/>
                    <a:pt x="24346" y="8794"/>
                  </a:cubicBezTo>
                  <a:cubicBezTo>
                    <a:pt x="23838" y="9013"/>
                    <a:pt x="23249" y="8982"/>
                    <a:pt x="22716" y="9058"/>
                  </a:cubicBezTo>
                  <a:cubicBezTo>
                    <a:pt x="22528" y="9084"/>
                    <a:pt x="22340" y="9119"/>
                    <a:pt x="22162" y="9180"/>
                  </a:cubicBezTo>
                  <a:cubicBezTo>
                    <a:pt x="22172" y="9129"/>
                    <a:pt x="22187" y="9079"/>
                    <a:pt x="22198" y="9028"/>
                  </a:cubicBezTo>
                  <a:cubicBezTo>
                    <a:pt x="22233" y="8860"/>
                    <a:pt x="22223" y="8713"/>
                    <a:pt x="22106" y="8576"/>
                  </a:cubicBezTo>
                  <a:cubicBezTo>
                    <a:pt x="22000" y="8449"/>
                    <a:pt x="21873" y="8368"/>
                    <a:pt x="21822" y="8200"/>
                  </a:cubicBezTo>
                  <a:cubicBezTo>
                    <a:pt x="21776" y="8048"/>
                    <a:pt x="21776" y="7880"/>
                    <a:pt x="21766" y="7723"/>
                  </a:cubicBezTo>
                  <a:cubicBezTo>
                    <a:pt x="21741" y="7352"/>
                    <a:pt x="21609" y="7083"/>
                    <a:pt x="21344" y="6814"/>
                  </a:cubicBezTo>
                  <a:cubicBezTo>
                    <a:pt x="21101" y="6565"/>
                    <a:pt x="20832" y="6341"/>
                    <a:pt x="20776" y="5981"/>
                  </a:cubicBezTo>
                  <a:cubicBezTo>
                    <a:pt x="20684" y="5417"/>
                    <a:pt x="20964" y="4853"/>
                    <a:pt x="20847" y="4290"/>
                  </a:cubicBezTo>
                  <a:cubicBezTo>
                    <a:pt x="20766" y="3914"/>
                    <a:pt x="20512" y="3624"/>
                    <a:pt x="20359" y="3279"/>
                  </a:cubicBezTo>
                  <a:cubicBezTo>
                    <a:pt x="20217" y="2959"/>
                    <a:pt x="20176" y="2609"/>
                    <a:pt x="20065" y="2284"/>
                  </a:cubicBezTo>
                  <a:cubicBezTo>
                    <a:pt x="19958" y="1969"/>
                    <a:pt x="19785" y="1700"/>
                    <a:pt x="19486" y="1547"/>
                  </a:cubicBezTo>
                  <a:cubicBezTo>
                    <a:pt x="19171" y="1385"/>
                    <a:pt x="18810" y="1359"/>
                    <a:pt x="18506" y="1177"/>
                  </a:cubicBezTo>
                  <a:cubicBezTo>
                    <a:pt x="17952" y="842"/>
                    <a:pt x="17566" y="222"/>
                    <a:pt x="16911" y="44"/>
                  </a:cubicBezTo>
                  <a:cubicBezTo>
                    <a:pt x="16794" y="14"/>
                    <a:pt x="16679" y="0"/>
                    <a:pt x="165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3"/>
            <p:cNvSpPr/>
            <p:nvPr/>
          </p:nvSpPr>
          <p:spPr>
            <a:xfrm>
              <a:off x="-2517625" y="2021763"/>
              <a:ext cx="1435875" cy="1465750"/>
            </a:xfrm>
            <a:custGeom>
              <a:rect b="b" l="l" r="r" t="t"/>
              <a:pathLst>
                <a:path extrusionOk="0" h="58630" w="57435">
                  <a:moveTo>
                    <a:pt x="26559" y="839"/>
                  </a:moveTo>
                  <a:cubicBezTo>
                    <a:pt x="25354" y="1401"/>
                    <a:pt x="24007" y="1490"/>
                    <a:pt x="22812" y="2043"/>
                  </a:cubicBezTo>
                  <a:lnTo>
                    <a:pt x="22812" y="2043"/>
                  </a:lnTo>
                  <a:cubicBezTo>
                    <a:pt x="22187" y="2338"/>
                    <a:pt x="21607" y="2721"/>
                    <a:pt x="21001" y="3033"/>
                  </a:cubicBezTo>
                  <a:lnTo>
                    <a:pt x="21001" y="3033"/>
                  </a:lnTo>
                  <a:cubicBezTo>
                    <a:pt x="20938" y="2989"/>
                    <a:pt x="20840" y="3033"/>
                    <a:pt x="20840" y="3114"/>
                  </a:cubicBezTo>
                  <a:lnTo>
                    <a:pt x="20840" y="3114"/>
                  </a:lnTo>
                  <a:cubicBezTo>
                    <a:pt x="20251" y="3399"/>
                    <a:pt x="19645" y="3631"/>
                    <a:pt x="19047" y="3872"/>
                  </a:cubicBezTo>
                  <a:lnTo>
                    <a:pt x="19047" y="3872"/>
                  </a:lnTo>
                  <a:cubicBezTo>
                    <a:pt x="17816" y="4363"/>
                    <a:pt x="16505" y="4934"/>
                    <a:pt x="15675" y="6013"/>
                  </a:cubicBezTo>
                  <a:lnTo>
                    <a:pt x="15675" y="6013"/>
                  </a:lnTo>
                  <a:cubicBezTo>
                    <a:pt x="15318" y="6459"/>
                    <a:pt x="15238" y="6985"/>
                    <a:pt x="15479" y="7512"/>
                  </a:cubicBezTo>
                  <a:lnTo>
                    <a:pt x="15479" y="7512"/>
                  </a:lnTo>
                  <a:cubicBezTo>
                    <a:pt x="15702" y="7985"/>
                    <a:pt x="16085" y="8368"/>
                    <a:pt x="16380" y="8796"/>
                  </a:cubicBezTo>
                  <a:lnTo>
                    <a:pt x="16380" y="8796"/>
                  </a:lnTo>
                  <a:cubicBezTo>
                    <a:pt x="16478" y="8930"/>
                    <a:pt x="16620" y="9082"/>
                    <a:pt x="16513" y="9242"/>
                  </a:cubicBezTo>
                  <a:lnTo>
                    <a:pt x="16513" y="9242"/>
                  </a:lnTo>
                  <a:cubicBezTo>
                    <a:pt x="16451" y="9323"/>
                    <a:pt x="16353" y="9394"/>
                    <a:pt x="16281" y="9483"/>
                  </a:cubicBezTo>
                  <a:lnTo>
                    <a:pt x="16281" y="9483"/>
                  </a:lnTo>
                  <a:cubicBezTo>
                    <a:pt x="16094" y="9697"/>
                    <a:pt x="15960" y="9947"/>
                    <a:pt x="15853" y="10206"/>
                  </a:cubicBezTo>
                  <a:lnTo>
                    <a:pt x="15853" y="10206"/>
                  </a:lnTo>
                  <a:cubicBezTo>
                    <a:pt x="15675" y="10697"/>
                    <a:pt x="15639" y="11214"/>
                    <a:pt x="15657" y="11731"/>
                  </a:cubicBezTo>
                  <a:lnTo>
                    <a:pt x="15657" y="11731"/>
                  </a:lnTo>
                  <a:cubicBezTo>
                    <a:pt x="15684" y="12222"/>
                    <a:pt x="15764" y="12704"/>
                    <a:pt x="15853" y="13186"/>
                  </a:cubicBezTo>
                  <a:lnTo>
                    <a:pt x="15853" y="13186"/>
                  </a:lnTo>
                  <a:cubicBezTo>
                    <a:pt x="15693" y="13159"/>
                    <a:pt x="15523" y="13132"/>
                    <a:pt x="15363" y="13087"/>
                  </a:cubicBezTo>
                  <a:lnTo>
                    <a:pt x="15363" y="13087"/>
                  </a:lnTo>
                  <a:cubicBezTo>
                    <a:pt x="14836" y="12945"/>
                    <a:pt x="14462" y="12490"/>
                    <a:pt x="13882" y="12463"/>
                  </a:cubicBezTo>
                  <a:lnTo>
                    <a:pt x="13882" y="12463"/>
                  </a:lnTo>
                  <a:cubicBezTo>
                    <a:pt x="13400" y="12436"/>
                    <a:pt x="12945" y="12615"/>
                    <a:pt x="12472" y="12650"/>
                  </a:cubicBezTo>
                  <a:lnTo>
                    <a:pt x="12472" y="12650"/>
                  </a:lnTo>
                  <a:cubicBezTo>
                    <a:pt x="12356" y="12659"/>
                    <a:pt x="12231" y="12668"/>
                    <a:pt x="12115" y="12641"/>
                  </a:cubicBezTo>
                  <a:lnTo>
                    <a:pt x="12115" y="12641"/>
                  </a:lnTo>
                  <a:cubicBezTo>
                    <a:pt x="12098" y="12641"/>
                    <a:pt x="12098" y="12650"/>
                    <a:pt x="12106" y="12659"/>
                  </a:cubicBezTo>
                  <a:lnTo>
                    <a:pt x="12106" y="12659"/>
                  </a:lnTo>
                  <a:cubicBezTo>
                    <a:pt x="12115" y="12668"/>
                    <a:pt x="12133" y="12677"/>
                    <a:pt x="12106" y="12668"/>
                  </a:cubicBezTo>
                  <a:lnTo>
                    <a:pt x="12106" y="12668"/>
                  </a:lnTo>
                  <a:cubicBezTo>
                    <a:pt x="12080" y="12650"/>
                    <a:pt x="12044" y="12597"/>
                    <a:pt x="12026" y="12579"/>
                  </a:cubicBezTo>
                  <a:lnTo>
                    <a:pt x="12026" y="12579"/>
                  </a:lnTo>
                  <a:cubicBezTo>
                    <a:pt x="11892" y="12427"/>
                    <a:pt x="11767" y="12276"/>
                    <a:pt x="11598" y="12169"/>
                  </a:cubicBezTo>
                  <a:lnTo>
                    <a:pt x="11598" y="12169"/>
                  </a:lnTo>
                  <a:cubicBezTo>
                    <a:pt x="11402" y="12061"/>
                    <a:pt x="11188" y="12017"/>
                    <a:pt x="10956" y="12017"/>
                  </a:cubicBezTo>
                  <a:lnTo>
                    <a:pt x="10956" y="12017"/>
                  </a:lnTo>
                  <a:cubicBezTo>
                    <a:pt x="10617" y="12026"/>
                    <a:pt x="10331" y="11954"/>
                    <a:pt x="10010" y="11830"/>
                  </a:cubicBezTo>
                  <a:lnTo>
                    <a:pt x="10010" y="11830"/>
                  </a:lnTo>
                  <a:cubicBezTo>
                    <a:pt x="9537" y="11633"/>
                    <a:pt x="9064" y="11375"/>
                    <a:pt x="8538" y="11366"/>
                  </a:cubicBezTo>
                  <a:lnTo>
                    <a:pt x="8538" y="11366"/>
                  </a:lnTo>
                  <a:cubicBezTo>
                    <a:pt x="8021" y="11357"/>
                    <a:pt x="7628" y="11598"/>
                    <a:pt x="7360" y="12035"/>
                  </a:cubicBezTo>
                  <a:lnTo>
                    <a:pt x="7360" y="12035"/>
                  </a:lnTo>
                  <a:cubicBezTo>
                    <a:pt x="7227" y="12258"/>
                    <a:pt x="7129" y="12516"/>
                    <a:pt x="6959" y="12722"/>
                  </a:cubicBezTo>
                  <a:lnTo>
                    <a:pt x="6959" y="12722"/>
                  </a:lnTo>
                  <a:cubicBezTo>
                    <a:pt x="6781" y="12936"/>
                    <a:pt x="6540" y="12980"/>
                    <a:pt x="6263" y="12998"/>
                  </a:cubicBezTo>
                  <a:lnTo>
                    <a:pt x="6263" y="12998"/>
                  </a:lnTo>
                  <a:cubicBezTo>
                    <a:pt x="5817" y="13034"/>
                    <a:pt x="5362" y="13114"/>
                    <a:pt x="5219" y="13614"/>
                  </a:cubicBezTo>
                  <a:lnTo>
                    <a:pt x="5219" y="13614"/>
                  </a:lnTo>
                  <a:cubicBezTo>
                    <a:pt x="5166" y="13828"/>
                    <a:pt x="5202" y="14104"/>
                    <a:pt x="5086" y="14292"/>
                  </a:cubicBezTo>
                  <a:lnTo>
                    <a:pt x="5086" y="14292"/>
                  </a:lnTo>
                  <a:cubicBezTo>
                    <a:pt x="4996" y="14417"/>
                    <a:pt x="4818" y="14470"/>
                    <a:pt x="4684" y="14533"/>
                  </a:cubicBezTo>
                  <a:lnTo>
                    <a:pt x="4684" y="14533"/>
                  </a:lnTo>
                  <a:cubicBezTo>
                    <a:pt x="4515" y="14604"/>
                    <a:pt x="4336" y="14684"/>
                    <a:pt x="4158" y="14756"/>
                  </a:cubicBezTo>
                  <a:lnTo>
                    <a:pt x="4158" y="14756"/>
                  </a:lnTo>
                  <a:cubicBezTo>
                    <a:pt x="2971" y="15273"/>
                    <a:pt x="1624" y="15666"/>
                    <a:pt x="937" y="16843"/>
                  </a:cubicBezTo>
                  <a:lnTo>
                    <a:pt x="937" y="16843"/>
                  </a:lnTo>
                  <a:cubicBezTo>
                    <a:pt x="304" y="17923"/>
                    <a:pt x="250" y="19180"/>
                    <a:pt x="259" y="20394"/>
                  </a:cubicBezTo>
                  <a:lnTo>
                    <a:pt x="259" y="20394"/>
                  </a:lnTo>
                  <a:cubicBezTo>
                    <a:pt x="259" y="21027"/>
                    <a:pt x="277" y="21669"/>
                    <a:pt x="206" y="22312"/>
                  </a:cubicBezTo>
                  <a:lnTo>
                    <a:pt x="206" y="22312"/>
                  </a:lnTo>
                  <a:cubicBezTo>
                    <a:pt x="152" y="22900"/>
                    <a:pt x="1" y="23489"/>
                    <a:pt x="45" y="24087"/>
                  </a:cubicBezTo>
                  <a:lnTo>
                    <a:pt x="45" y="24087"/>
                  </a:lnTo>
                  <a:cubicBezTo>
                    <a:pt x="90" y="24720"/>
                    <a:pt x="411" y="25291"/>
                    <a:pt x="420" y="25925"/>
                  </a:cubicBezTo>
                  <a:lnTo>
                    <a:pt x="420" y="25925"/>
                  </a:lnTo>
                  <a:cubicBezTo>
                    <a:pt x="438" y="26505"/>
                    <a:pt x="313" y="27076"/>
                    <a:pt x="349" y="27655"/>
                  </a:cubicBezTo>
                  <a:lnTo>
                    <a:pt x="349" y="27655"/>
                  </a:lnTo>
                  <a:cubicBezTo>
                    <a:pt x="411" y="28833"/>
                    <a:pt x="1169" y="29832"/>
                    <a:pt x="2008" y="30590"/>
                  </a:cubicBezTo>
                  <a:lnTo>
                    <a:pt x="2008" y="30590"/>
                  </a:lnTo>
                  <a:cubicBezTo>
                    <a:pt x="2525" y="31063"/>
                    <a:pt x="3096" y="31482"/>
                    <a:pt x="3640" y="31920"/>
                  </a:cubicBezTo>
                  <a:lnTo>
                    <a:pt x="3640" y="31920"/>
                  </a:lnTo>
                  <a:cubicBezTo>
                    <a:pt x="4176" y="32357"/>
                    <a:pt x="4622" y="32856"/>
                    <a:pt x="5103" y="33356"/>
                  </a:cubicBezTo>
                  <a:lnTo>
                    <a:pt x="5103" y="33356"/>
                  </a:lnTo>
                  <a:cubicBezTo>
                    <a:pt x="5505" y="33766"/>
                    <a:pt x="5942" y="34025"/>
                    <a:pt x="6513" y="34150"/>
                  </a:cubicBezTo>
                  <a:lnTo>
                    <a:pt x="6513" y="34150"/>
                  </a:lnTo>
                  <a:cubicBezTo>
                    <a:pt x="6995" y="34257"/>
                    <a:pt x="7548" y="34275"/>
                    <a:pt x="7976" y="34560"/>
                  </a:cubicBezTo>
                  <a:lnTo>
                    <a:pt x="7976" y="34560"/>
                  </a:lnTo>
                  <a:cubicBezTo>
                    <a:pt x="8449" y="34881"/>
                    <a:pt x="8583" y="35506"/>
                    <a:pt x="8868" y="35970"/>
                  </a:cubicBezTo>
                  <a:lnTo>
                    <a:pt x="8868" y="35970"/>
                  </a:lnTo>
                  <a:cubicBezTo>
                    <a:pt x="9136" y="36416"/>
                    <a:pt x="9502" y="36639"/>
                    <a:pt x="10010" y="36737"/>
                  </a:cubicBezTo>
                  <a:lnTo>
                    <a:pt x="10010" y="36737"/>
                  </a:lnTo>
                  <a:cubicBezTo>
                    <a:pt x="10376" y="36799"/>
                    <a:pt x="10858" y="36773"/>
                    <a:pt x="11170" y="37013"/>
                  </a:cubicBezTo>
                  <a:lnTo>
                    <a:pt x="11170" y="37013"/>
                  </a:lnTo>
                  <a:cubicBezTo>
                    <a:pt x="10768" y="37415"/>
                    <a:pt x="10385" y="37816"/>
                    <a:pt x="10019" y="38245"/>
                  </a:cubicBezTo>
                  <a:lnTo>
                    <a:pt x="10019" y="38245"/>
                  </a:lnTo>
                  <a:cubicBezTo>
                    <a:pt x="9180" y="39217"/>
                    <a:pt x="8502" y="40314"/>
                    <a:pt x="8083" y="41528"/>
                  </a:cubicBezTo>
                  <a:lnTo>
                    <a:pt x="8083" y="41528"/>
                  </a:lnTo>
                  <a:cubicBezTo>
                    <a:pt x="7798" y="42357"/>
                    <a:pt x="7485" y="43660"/>
                    <a:pt x="8449" y="44195"/>
                  </a:cubicBezTo>
                  <a:lnTo>
                    <a:pt x="8449" y="44195"/>
                  </a:lnTo>
                  <a:cubicBezTo>
                    <a:pt x="8770" y="44373"/>
                    <a:pt x="9136" y="44391"/>
                    <a:pt x="9484" y="44463"/>
                  </a:cubicBezTo>
                  <a:lnTo>
                    <a:pt x="9484" y="44463"/>
                  </a:lnTo>
                  <a:cubicBezTo>
                    <a:pt x="10028" y="44570"/>
                    <a:pt x="10304" y="44926"/>
                    <a:pt x="10376" y="45480"/>
                  </a:cubicBezTo>
                  <a:lnTo>
                    <a:pt x="10376" y="45480"/>
                  </a:lnTo>
                  <a:cubicBezTo>
                    <a:pt x="10438" y="46024"/>
                    <a:pt x="10322" y="46595"/>
                    <a:pt x="10224" y="47130"/>
                  </a:cubicBezTo>
                  <a:lnTo>
                    <a:pt x="10224" y="47130"/>
                  </a:lnTo>
                  <a:cubicBezTo>
                    <a:pt x="10126" y="47665"/>
                    <a:pt x="10001" y="48200"/>
                    <a:pt x="9912" y="48745"/>
                  </a:cubicBezTo>
                  <a:lnTo>
                    <a:pt x="9912" y="48745"/>
                  </a:lnTo>
                  <a:cubicBezTo>
                    <a:pt x="9742" y="49851"/>
                    <a:pt x="9849" y="50921"/>
                    <a:pt x="10403" y="51912"/>
                  </a:cubicBezTo>
                  <a:lnTo>
                    <a:pt x="10403" y="51912"/>
                  </a:lnTo>
                  <a:cubicBezTo>
                    <a:pt x="10688" y="52429"/>
                    <a:pt x="11045" y="52902"/>
                    <a:pt x="11411" y="53357"/>
                  </a:cubicBezTo>
                  <a:lnTo>
                    <a:pt x="11411" y="53357"/>
                  </a:lnTo>
                  <a:cubicBezTo>
                    <a:pt x="11803" y="53838"/>
                    <a:pt x="12205" y="54329"/>
                    <a:pt x="12695" y="54704"/>
                  </a:cubicBezTo>
                  <a:lnTo>
                    <a:pt x="12695" y="54704"/>
                  </a:lnTo>
                  <a:cubicBezTo>
                    <a:pt x="13177" y="55070"/>
                    <a:pt x="13748" y="55284"/>
                    <a:pt x="14310" y="55498"/>
                  </a:cubicBezTo>
                  <a:lnTo>
                    <a:pt x="14310" y="55498"/>
                  </a:lnTo>
                  <a:cubicBezTo>
                    <a:pt x="14952" y="55748"/>
                    <a:pt x="15595" y="55988"/>
                    <a:pt x="16237" y="56229"/>
                  </a:cubicBezTo>
                  <a:lnTo>
                    <a:pt x="16237" y="56229"/>
                  </a:lnTo>
                  <a:cubicBezTo>
                    <a:pt x="16781" y="56443"/>
                    <a:pt x="17352" y="56675"/>
                    <a:pt x="17959" y="56675"/>
                  </a:cubicBezTo>
                  <a:lnTo>
                    <a:pt x="17959" y="56675"/>
                  </a:lnTo>
                  <a:cubicBezTo>
                    <a:pt x="18440" y="56675"/>
                    <a:pt x="18895" y="56533"/>
                    <a:pt x="19350" y="56390"/>
                  </a:cubicBezTo>
                  <a:lnTo>
                    <a:pt x="19350" y="56390"/>
                  </a:lnTo>
                  <a:cubicBezTo>
                    <a:pt x="19805" y="56247"/>
                    <a:pt x="20287" y="56069"/>
                    <a:pt x="20778" y="56096"/>
                  </a:cubicBezTo>
                  <a:lnTo>
                    <a:pt x="20778" y="56096"/>
                  </a:lnTo>
                  <a:cubicBezTo>
                    <a:pt x="21001" y="56104"/>
                    <a:pt x="21206" y="56167"/>
                    <a:pt x="21429" y="56122"/>
                  </a:cubicBezTo>
                  <a:lnTo>
                    <a:pt x="21429" y="56122"/>
                  </a:lnTo>
                  <a:cubicBezTo>
                    <a:pt x="21679" y="56069"/>
                    <a:pt x="21902" y="55935"/>
                    <a:pt x="22134" y="55846"/>
                  </a:cubicBezTo>
                  <a:lnTo>
                    <a:pt x="22134" y="55846"/>
                  </a:lnTo>
                  <a:cubicBezTo>
                    <a:pt x="22722" y="55641"/>
                    <a:pt x="23320" y="55596"/>
                    <a:pt x="23936" y="55605"/>
                  </a:cubicBezTo>
                  <a:lnTo>
                    <a:pt x="23936" y="55605"/>
                  </a:lnTo>
                  <a:cubicBezTo>
                    <a:pt x="24489" y="55614"/>
                    <a:pt x="25024" y="55578"/>
                    <a:pt x="25488" y="55239"/>
                  </a:cubicBezTo>
                  <a:lnTo>
                    <a:pt x="25488" y="55239"/>
                  </a:lnTo>
                  <a:cubicBezTo>
                    <a:pt x="26005" y="54855"/>
                    <a:pt x="26353" y="54258"/>
                    <a:pt x="26764" y="53767"/>
                  </a:cubicBezTo>
                  <a:lnTo>
                    <a:pt x="26764" y="53767"/>
                  </a:lnTo>
                  <a:cubicBezTo>
                    <a:pt x="27210" y="53232"/>
                    <a:pt x="27683" y="52714"/>
                    <a:pt x="28191" y="52233"/>
                  </a:cubicBezTo>
                  <a:lnTo>
                    <a:pt x="28191" y="52233"/>
                  </a:lnTo>
                  <a:cubicBezTo>
                    <a:pt x="28405" y="52028"/>
                    <a:pt x="28628" y="51822"/>
                    <a:pt x="28878" y="51653"/>
                  </a:cubicBezTo>
                  <a:lnTo>
                    <a:pt x="28878" y="51653"/>
                  </a:lnTo>
                  <a:cubicBezTo>
                    <a:pt x="29172" y="51466"/>
                    <a:pt x="29502" y="51358"/>
                    <a:pt x="29815" y="51207"/>
                  </a:cubicBezTo>
                  <a:lnTo>
                    <a:pt x="29815" y="51207"/>
                  </a:lnTo>
                  <a:cubicBezTo>
                    <a:pt x="30395" y="50939"/>
                    <a:pt x="30841" y="50511"/>
                    <a:pt x="31197" y="49985"/>
                  </a:cubicBezTo>
                  <a:lnTo>
                    <a:pt x="31197" y="49985"/>
                  </a:lnTo>
                  <a:cubicBezTo>
                    <a:pt x="31831" y="49066"/>
                    <a:pt x="32330" y="48022"/>
                    <a:pt x="32839" y="47023"/>
                  </a:cubicBezTo>
                  <a:lnTo>
                    <a:pt x="32839" y="47023"/>
                  </a:lnTo>
                  <a:cubicBezTo>
                    <a:pt x="33044" y="46630"/>
                    <a:pt x="33240" y="46238"/>
                    <a:pt x="33437" y="45836"/>
                  </a:cubicBezTo>
                  <a:lnTo>
                    <a:pt x="33437" y="45836"/>
                  </a:lnTo>
                  <a:cubicBezTo>
                    <a:pt x="33615" y="46006"/>
                    <a:pt x="33722" y="46273"/>
                    <a:pt x="33829" y="46488"/>
                  </a:cubicBezTo>
                  <a:lnTo>
                    <a:pt x="33829" y="46488"/>
                  </a:lnTo>
                  <a:cubicBezTo>
                    <a:pt x="34391" y="47594"/>
                    <a:pt x="34900" y="48762"/>
                    <a:pt x="35569" y="49815"/>
                  </a:cubicBezTo>
                  <a:lnTo>
                    <a:pt x="35569" y="49815"/>
                  </a:lnTo>
                  <a:cubicBezTo>
                    <a:pt x="36149" y="50716"/>
                    <a:pt x="36943" y="51537"/>
                    <a:pt x="37995" y="51840"/>
                  </a:cubicBezTo>
                  <a:lnTo>
                    <a:pt x="37995" y="51840"/>
                  </a:lnTo>
                  <a:cubicBezTo>
                    <a:pt x="38450" y="51974"/>
                    <a:pt x="38896" y="51983"/>
                    <a:pt x="39360" y="51903"/>
                  </a:cubicBezTo>
                  <a:lnTo>
                    <a:pt x="39360" y="51903"/>
                  </a:lnTo>
                  <a:cubicBezTo>
                    <a:pt x="39824" y="51813"/>
                    <a:pt x="40333" y="51715"/>
                    <a:pt x="40797" y="51831"/>
                  </a:cubicBezTo>
                  <a:lnTo>
                    <a:pt x="40797" y="51831"/>
                  </a:lnTo>
                  <a:cubicBezTo>
                    <a:pt x="41037" y="51894"/>
                    <a:pt x="41260" y="52036"/>
                    <a:pt x="41492" y="52135"/>
                  </a:cubicBezTo>
                  <a:lnTo>
                    <a:pt x="41492" y="52135"/>
                  </a:lnTo>
                  <a:cubicBezTo>
                    <a:pt x="41742" y="52233"/>
                    <a:pt x="42010" y="52313"/>
                    <a:pt x="42277" y="52375"/>
                  </a:cubicBezTo>
                  <a:lnTo>
                    <a:pt x="42277" y="52375"/>
                  </a:lnTo>
                  <a:cubicBezTo>
                    <a:pt x="42376" y="52393"/>
                    <a:pt x="42474" y="52402"/>
                    <a:pt x="42581" y="52420"/>
                  </a:cubicBezTo>
                  <a:lnTo>
                    <a:pt x="42581" y="52420"/>
                  </a:lnTo>
                  <a:cubicBezTo>
                    <a:pt x="42723" y="53161"/>
                    <a:pt x="42616" y="53972"/>
                    <a:pt x="42554" y="54713"/>
                  </a:cubicBezTo>
                  <a:lnTo>
                    <a:pt x="42554" y="54713"/>
                  </a:lnTo>
                  <a:cubicBezTo>
                    <a:pt x="42474" y="55533"/>
                    <a:pt x="42340" y="56354"/>
                    <a:pt x="42099" y="57139"/>
                  </a:cubicBezTo>
                  <a:lnTo>
                    <a:pt x="42099" y="57139"/>
                  </a:lnTo>
                  <a:cubicBezTo>
                    <a:pt x="42090" y="57166"/>
                    <a:pt x="42090" y="57184"/>
                    <a:pt x="42090" y="57211"/>
                  </a:cubicBezTo>
                  <a:lnTo>
                    <a:pt x="42090" y="57211"/>
                  </a:lnTo>
                  <a:cubicBezTo>
                    <a:pt x="42090" y="57211"/>
                    <a:pt x="42090" y="57220"/>
                    <a:pt x="42090" y="57228"/>
                  </a:cubicBezTo>
                  <a:lnTo>
                    <a:pt x="42090" y="57228"/>
                  </a:lnTo>
                  <a:cubicBezTo>
                    <a:pt x="42090" y="57228"/>
                    <a:pt x="42090" y="57228"/>
                    <a:pt x="42090" y="57228"/>
                  </a:cubicBezTo>
                  <a:lnTo>
                    <a:pt x="42090" y="57228"/>
                  </a:lnTo>
                  <a:cubicBezTo>
                    <a:pt x="42063" y="57407"/>
                    <a:pt x="42108" y="57594"/>
                    <a:pt x="42233" y="57773"/>
                  </a:cubicBezTo>
                  <a:lnTo>
                    <a:pt x="42233" y="57773"/>
                  </a:lnTo>
                  <a:cubicBezTo>
                    <a:pt x="42483" y="58129"/>
                    <a:pt x="42902" y="58272"/>
                    <a:pt x="43330" y="58281"/>
                  </a:cubicBezTo>
                  <a:lnTo>
                    <a:pt x="43330" y="58281"/>
                  </a:lnTo>
                  <a:cubicBezTo>
                    <a:pt x="43464" y="58281"/>
                    <a:pt x="43598" y="58272"/>
                    <a:pt x="43723" y="58263"/>
                  </a:cubicBezTo>
                  <a:lnTo>
                    <a:pt x="43723" y="58263"/>
                  </a:lnTo>
                  <a:cubicBezTo>
                    <a:pt x="43848" y="58263"/>
                    <a:pt x="43972" y="58254"/>
                    <a:pt x="44097" y="58254"/>
                  </a:cubicBezTo>
                  <a:lnTo>
                    <a:pt x="44097" y="58254"/>
                  </a:lnTo>
                  <a:cubicBezTo>
                    <a:pt x="44410" y="58254"/>
                    <a:pt x="44695" y="58335"/>
                    <a:pt x="44989" y="58406"/>
                  </a:cubicBezTo>
                  <a:lnTo>
                    <a:pt x="44989" y="58406"/>
                  </a:lnTo>
                  <a:cubicBezTo>
                    <a:pt x="45944" y="58629"/>
                    <a:pt x="46765" y="58254"/>
                    <a:pt x="47380" y="57514"/>
                  </a:cubicBezTo>
                  <a:lnTo>
                    <a:pt x="47380" y="57514"/>
                  </a:lnTo>
                  <a:cubicBezTo>
                    <a:pt x="48076" y="56675"/>
                    <a:pt x="48263" y="55596"/>
                    <a:pt x="48585" y="54588"/>
                  </a:cubicBezTo>
                  <a:lnTo>
                    <a:pt x="48585" y="54588"/>
                  </a:lnTo>
                  <a:cubicBezTo>
                    <a:pt x="48718" y="54177"/>
                    <a:pt x="48879" y="53794"/>
                    <a:pt x="49093" y="53437"/>
                  </a:cubicBezTo>
                  <a:lnTo>
                    <a:pt x="49093" y="53437"/>
                  </a:lnTo>
                  <a:cubicBezTo>
                    <a:pt x="49164" y="53446"/>
                    <a:pt x="49236" y="53357"/>
                    <a:pt x="49191" y="53276"/>
                  </a:cubicBezTo>
                  <a:lnTo>
                    <a:pt x="49191" y="53276"/>
                  </a:lnTo>
                  <a:cubicBezTo>
                    <a:pt x="49218" y="53223"/>
                    <a:pt x="49254" y="53178"/>
                    <a:pt x="49280" y="53125"/>
                  </a:cubicBezTo>
                  <a:lnTo>
                    <a:pt x="49280" y="53125"/>
                  </a:lnTo>
                  <a:cubicBezTo>
                    <a:pt x="49593" y="52670"/>
                    <a:pt x="49950" y="52242"/>
                    <a:pt x="50306" y="51822"/>
                  </a:cubicBezTo>
                  <a:lnTo>
                    <a:pt x="50306" y="51822"/>
                  </a:lnTo>
                  <a:cubicBezTo>
                    <a:pt x="50975" y="51011"/>
                    <a:pt x="51573" y="50172"/>
                    <a:pt x="51778" y="49128"/>
                  </a:cubicBezTo>
                  <a:lnTo>
                    <a:pt x="51778" y="49128"/>
                  </a:lnTo>
                  <a:cubicBezTo>
                    <a:pt x="51966" y="48183"/>
                    <a:pt x="51850" y="47210"/>
                    <a:pt x="51716" y="46273"/>
                  </a:cubicBezTo>
                  <a:lnTo>
                    <a:pt x="51716" y="46273"/>
                  </a:lnTo>
                  <a:cubicBezTo>
                    <a:pt x="51653" y="45774"/>
                    <a:pt x="51582" y="45283"/>
                    <a:pt x="51546" y="44784"/>
                  </a:cubicBezTo>
                  <a:lnTo>
                    <a:pt x="51546" y="44784"/>
                  </a:lnTo>
                  <a:cubicBezTo>
                    <a:pt x="51511" y="44266"/>
                    <a:pt x="51546" y="43749"/>
                    <a:pt x="51502" y="43231"/>
                  </a:cubicBezTo>
                  <a:lnTo>
                    <a:pt x="51502" y="43231"/>
                  </a:lnTo>
                  <a:cubicBezTo>
                    <a:pt x="51404" y="42098"/>
                    <a:pt x="50690" y="41242"/>
                    <a:pt x="50003" y="40395"/>
                  </a:cubicBezTo>
                  <a:lnTo>
                    <a:pt x="50003" y="40395"/>
                  </a:lnTo>
                  <a:cubicBezTo>
                    <a:pt x="49628" y="39940"/>
                    <a:pt x="49316" y="39458"/>
                    <a:pt x="49004" y="38967"/>
                  </a:cubicBezTo>
                  <a:lnTo>
                    <a:pt x="49004" y="38967"/>
                  </a:lnTo>
                  <a:cubicBezTo>
                    <a:pt x="48710" y="38494"/>
                    <a:pt x="48379" y="38057"/>
                    <a:pt x="47880" y="37790"/>
                  </a:cubicBezTo>
                  <a:lnTo>
                    <a:pt x="47880" y="37790"/>
                  </a:lnTo>
                  <a:cubicBezTo>
                    <a:pt x="47425" y="37540"/>
                    <a:pt x="46907" y="37424"/>
                    <a:pt x="46470" y="37129"/>
                  </a:cubicBezTo>
                  <a:lnTo>
                    <a:pt x="46470" y="37129"/>
                  </a:lnTo>
                  <a:cubicBezTo>
                    <a:pt x="46238" y="36969"/>
                    <a:pt x="46078" y="36764"/>
                    <a:pt x="45944" y="36514"/>
                  </a:cubicBezTo>
                  <a:lnTo>
                    <a:pt x="45944" y="36514"/>
                  </a:lnTo>
                  <a:cubicBezTo>
                    <a:pt x="45801" y="36255"/>
                    <a:pt x="45632" y="35970"/>
                    <a:pt x="45525" y="35693"/>
                  </a:cubicBezTo>
                  <a:lnTo>
                    <a:pt x="45525" y="35693"/>
                  </a:lnTo>
                  <a:cubicBezTo>
                    <a:pt x="45471" y="35559"/>
                    <a:pt x="45462" y="35390"/>
                    <a:pt x="45364" y="35274"/>
                  </a:cubicBezTo>
                  <a:lnTo>
                    <a:pt x="45364" y="35274"/>
                  </a:lnTo>
                  <a:cubicBezTo>
                    <a:pt x="45293" y="35194"/>
                    <a:pt x="45212" y="35167"/>
                    <a:pt x="45114" y="35149"/>
                  </a:cubicBezTo>
                  <a:lnTo>
                    <a:pt x="45114" y="35149"/>
                  </a:lnTo>
                  <a:cubicBezTo>
                    <a:pt x="45302" y="34016"/>
                    <a:pt x="46676" y="34087"/>
                    <a:pt x="47568" y="34194"/>
                  </a:cubicBezTo>
                  <a:lnTo>
                    <a:pt x="47568" y="34194"/>
                  </a:lnTo>
                  <a:cubicBezTo>
                    <a:pt x="48103" y="34257"/>
                    <a:pt x="48629" y="34293"/>
                    <a:pt x="49156" y="34141"/>
                  </a:cubicBezTo>
                  <a:lnTo>
                    <a:pt x="49156" y="34141"/>
                  </a:lnTo>
                  <a:cubicBezTo>
                    <a:pt x="49673" y="33998"/>
                    <a:pt x="50155" y="33784"/>
                    <a:pt x="50690" y="33695"/>
                  </a:cubicBezTo>
                  <a:lnTo>
                    <a:pt x="50690" y="33695"/>
                  </a:lnTo>
                  <a:cubicBezTo>
                    <a:pt x="51216" y="33615"/>
                    <a:pt x="51752" y="33579"/>
                    <a:pt x="52260" y="33409"/>
                  </a:cubicBezTo>
                  <a:lnTo>
                    <a:pt x="52260" y="33409"/>
                  </a:lnTo>
                  <a:cubicBezTo>
                    <a:pt x="52501" y="33329"/>
                    <a:pt x="52706" y="33177"/>
                    <a:pt x="52956" y="33115"/>
                  </a:cubicBezTo>
                  <a:lnTo>
                    <a:pt x="52956" y="33115"/>
                  </a:lnTo>
                  <a:cubicBezTo>
                    <a:pt x="53215" y="33053"/>
                    <a:pt x="53464" y="32990"/>
                    <a:pt x="53705" y="32892"/>
                  </a:cubicBezTo>
                  <a:lnTo>
                    <a:pt x="53705" y="32892"/>
                  </a:lnTo>
                  <a:cubicBezTo>
                    <a:pt x="54187" y="32687"/>
                    <a:pt x="54624" y="32366"/>
                    <a:pt x="54972" y="31982"/>
                  </a:cubicBezTo>
                  <a:lnTo>
                    <a:pt x="54972" y="31982"/>
                  </a:lnTo>
                  <a:cubicBezTo>
                    <a:pt x="55159" y="31777"/>
                    <a:pt x="55311" y="31554"/>
                    <a:pt x="55445" y="31313"/>
                  </a:cubicBezTo>
                  <a:lnTo>
                    <a:pt x="55445" y="31313"/>
                  </a:lnTo>
                  <a:cubicBezTo>
                    <a:pt x="55570" y="31072"/>
                    <a:pt x="55686" y="30751"/>
                    <a:pt x="55989" y="30680"/>
                  </a:cubicBezTo>
                  <a:lnTo>
                    <a:pt x="55989" y="30680"/>
                  </a:lnTo>
                  <a:cubicBezTo>
                    <a:pt x="56123" y="30644"/>
                    <a:pt x="56266" y="30644"/>
                    <a:pt x="56408" y="30644"/>
                  </a:cubicBezTo>
                  <a:lnTo>
                    <a:pt x="56408" y="30644"/>
                  </a:lnTo>
                  <a:cubicBezTo>
                    <a:pt x="56667" y="30644"/>
                    <a:pt x="56917" y="30644"/>
                    <a:pt x="57122" y="30457"/>
                  </a:cubicBezTo>
                  <a:lnTo>
                    <a:pt x="57122" y="30457"/>
                  </a:lnTo>
                  <a:cubicBezTo>
                    <a:pt x="57434" y="30180"/>
                    <a:pt x="57345" y="29734"/>
                    <a:pt x="57140" y="29422"/>
                  </a:cubicBezTo>
                  <a:lnTo>
                    <a:pt x="57140" y="29422"/>
                  </a:lnTo>
                  <a:cubicBezTo>
                    <a:pt x="57015" y="29234"/>
                    <a:pt x="56837" y="29083"/>
                    <a:pt x="56685" y="28913"/>
                  </a:cubicBezTo>
                  <a:lnTo>
                    <a:pt x="56685" y="28913"/>
                  </a:lnTo>
                  <a:cubicBezTo>
                    <a:pt x="56462" y="28663"/>
                    <a:pt x="56435" y="28440"/>
                    <a:pt x="56524" y="28119"/>
                  </a:cubicBezTo>
                  <a:lnTo>
                    <a:pt x="56524" y="28119"/>
                  </a:lnTo>
                  <a:cubicBezTo>
                    <a:pt x="56658" y="27664"/>
                    <a:pt x="56667" y="27254"/>
                    <a:pt x="56417" y="26835"/>
                  </a:cubicBezTo>
                  <a:lnTo>
                    <a:pt x="56417" y="26835"/>
                  </a:lnTo>
                  <a:cubicBezTo>
                    <a:pt x="56159" y="26389"/>
                    <a:pt x="55748" y="26094"/>
                    <a:pt x="55311" y="25844"/>
                  </a:cubicBezTo>
                  <a:lnTo>
                    <a:pt x="55311" y="25844"/>
                  </a:lnTo>
                  <a:cubicBezTo>
                    <a:pt x="54785" y="25532"/>
                    <a:pt x="54285" y="25256"/>
                    <a:pt x="53910" y="24756"/>
                  </a:cubicBezTo>
                  <a:lnTo>
                    <a:pt x="53910" y="24756"/>
                  </a:lnTo>
                  <a:cubicBezTo>
                    <a:pt x="53545" y="24283"/>
                    <a:pt x="53340" y="23686"/>
                    <a:pt x="52938" y="23239"/>
                  </a:cubicBezTo>
                  <a:lnTo>
                    <a:pt x="52938" y="23239"/>
                  </a:lnTo>
                  <a:cubicBezTo>
                    <a:pt x="52751" y="23025"/>
                    <a:pt x="52519" y="22900"/>
                    <a:pt x="52287" y="22758"/>
                  </a:cubicBezTo>
                  <a:lnTo>
                    <a:pt x="52287" y="22758"/>
                  </a:lnTo>
                  <a:cubicBezTo>
                    <a:pt x="52001" y="22588"/>
                    <a:pt x="51769" y="22365"/>
                    <a:pt x="51537" y="22124"/>
                  </a:cubicBezTo>
                  <a:lnTo>
                    <a:pt x="51537" y="22124"/>
                  </a:lnTo>
                  <a:cubicBezTo>
                    <a:pt x="50690" y="21268"/>
                    <a:pt x="49842" y="20358"/>
                    <a:pt x="49316" y="19261"/>
                  </a:cubicBezTo>
                  <a:lnTo>
                    <a:pt x="49316" y="19261"/>
                  </a:lnTo>
                  <a:cubicBezTo>
                    <a:pt x="48825" y="18262"/>
                    <a:pt x="48763" y="17093"/>
                    <a:pt x="48219" y="16112"/>
                  </a:cubicBezTo>
                  <a:lnTo>
                    <a:pt x="48219" y="16112"/>
                  </a:lnTo>
                  <a:cubicBezTo>
                    <a:pt x="47684" y="15148"/>
                    <a:pt x="46711" y="14675"/>
                    <a:pt x="45659" y="14488"/>
                  </a:cubicBezTo>
                  <a:lnTo>
                    <a:pt x="45659" y="14488"/>
                  </a:lnTo>
                  <a:cubicBezTo>
                    <a:pt x="45159" y="14399"/>
                    <a:pt x="44633" y="14390"/>
                    <a:pt x="44160" y="14577"/>
                  </a:cubicBezTo>
                  <a:lnTo>
                    <a:pt x="44160" y="14577"/>
                  </a:lnTo>
                  <a:cubicBezTo>
                    <a:pt x="43642" y="14782"/>
                    <a:pt x="43268" y="15220"/>
                    <a:pt x="42759" y="15443"/>
                  </a:cubicBezTo>
                  <a:lnTo>
                    <a:pt x="42759" y="15443"/>
                  </a:lnTo>
                  <a:cubicBezTo>
                    <a:pt x="41867" y="15826"/>
                    <a:pt x="40841" y="15782"/>
                    <a:pt x="39896" y="15906"/>
                  </a:cubicBezTo>
                  <a:lnTo>
                    <a:pt x="39896" y="15906"/>
                  </a:lnTo>
                  <a:cubicBezTo>
                    <a:pt x="39565" y="15951"/>
                    <a:pt x="39244" y="16013"/>
                    <a:pt x="38923" y="16121"/>
                  </a:cubicBezTo>
                  <a:lnTo>
                    <a:pt x="38923" y="16121"/>
                  </a:lnTo>
                  <a:cubicBezTo>
                    <a:pt x="38950" y="16031"/>
                    <a:pt x="38968" y="15951"/>
                    <a:pt x="38986" y="15862"/>
                  </a:cubicBezTo>
                  <a:lnTo>
                    <a:pt x="38986" y="15862"/>
                  </a:lnTo>
                  <a:cubicBezTo>
                    <a:pt x="39048" y="15559"/>
                    <a:pt x="39030" y="15309"/>
                    <a:pt x="38825" y="15059"/>
                  </a:cubicBezTo>
                  <a:lnTo>
                    <a:pt x="38825" y="15059"/>
                  </a:lnTo>
                  <a:cubicBezTo>
                    <a:pt x="38638" y="14836"/>
                    <a:pt x="38424" y="14693"/>
                    <a:pt x="38325" y="14399"/>
                  </a:cubicBezTo>
                  <a:lnTo>
                    <a:pt x="38325" y="14399"/>
                  </a:lnTo>
                  <a:cubicBezTo>
                    <a:pt x="38245" y="14131"/>
                    <a:pt x="38254" y="13846"/>
                    <a:pt x="38227" y="13569"/>
                  </a:cubicBezTo>
                  <a:lnTo>
                    <a:pt x="38227" y="13569"/>
                  </a:lnTo>
                  <a:cubicBezTo>
                    <a:pt x="38183" y="12909"/>
                    <a:pt x="37960" y="12436"/>
                    <a:pt x="37496" y="11963"/>
                  </a:cubicBezTo>
                  <a:lnTo>
                    <a:pt x="37496" y="11963"/>
                  </a:lnTo>
                  <a:cubicBezTo>
                    <a:pt x="37068" y="11535"/>
                    <a:pt x="36595" y="11134"/>
                    <a:pt x="36488" y="10500"/>
                  </a:cubicBezTo>
                  <a:lnTo>
                    <a:pt x="36488" y="10500"/>
                  </a:lnTo>
                  <a:cubicBezTo>
                    <a:pt x="36327" y="9510"/>
                    <a:pt x="36827" y="8529"/>
                    <a:pt x="36613" y="7530"/>
                  </a:cubicBezTo>
                  <a:lnTo>
                    <a:pt x="36613" y="7530"/>
                  </a:lnTo>
                  <a:cubicBezTo>
                    <a:pt x="36479" y="6869"/>
                    <a:pt x="36024" y="6361"/>
                    <a:pt x="35756" y="5754"/>
                  </a:cubicBezTo>
                  <a:lnTo>
                    <a:pt x="35756" y="5754"/>
                  </a:lnTo>
                  <a:cubicBezTo>
                    <a:pt x="35515" y="5201"/>
                    <a:pt x="35435" y="4586"/>
                    <a:pt x="35239" y="4006"/>
                  </a:cubicBezTo>
                  <a:lnTo>
                    <a:pt x="35239" y="4006"/>
                  </a:lnTo>
                  <a:cubicBezTo>
                    <a:pt x="35060" y="3462"/>
                    <a:pt x="34748" y="2980"/>
                    <a:pt x="34222" y="2712"/>
                  </a:cubicBezTo>
                  <a:lnTo>
                    <a:pt x="34222" y="2712"/>
                  </a:lnTo>
                  <a:cubicBezTo>
                    <a:pt x="33669" y="2427"/>
                    <a:pt x="33035" y="2391"/>
                    <a:pt x="32500" y="2061"/>
                  </a:cubicBezTo>
                  <a:lnTo>
                    <a:pt x="32500" y="2061"/>
                  </a:lnTo>
                  <a:cubicBezTo>
                    <a:pt x="31528" y="1472"/>
                    <a:pt x="30850" y="384"/>
                    <a:pt x="29708" y="81"/>
                  </a:cubicBezTo>
                  <a:lnTo>
                    <a:pt x="29708" y="81"/>
                  </a:lnTo>
                  <a:cubicBezTo>
                    <a:pt x="29494" y="18"/>
                    <a:pt x="29288" y="0"/>
                    <a:pt x="29092" y="0"/>
                  </a:cubicBezTo>
                  <a:lnTo>
                    <a:pt x="29092" y="0"/>
                  </a:lnTo>
                  <a:cubicBezTo>
                    <a:pt x="28200" y="0"/>
                    <a:pt x="27361" y="464"/>
                    <a:pt x="26559" y="839"/>
                  </a:cubicBezTo>
                  <a:moveTo>
                    <a:pt x="24114" y="35033"/>
                  </a:moveTo>
                  <a:cubicBezTo>
                    <a:pt x="25515" y="33561"/>
                    <a:pt x="26496" y="31706"/>
                    <a:pt x="27219" y="29814"/>
                  </a:cubicBezTo>
                  <a:lnTo>
                    <a:pt x="27219" y="29814"/>
                  </a:lnTo>
                  <a:cubicBezTo>
                    <a:pt x="27879" y="28092"/>
                    <a:pt x="28387" y="26273"/>
                    <a:pt x="28557" y="24435"/>
                  </a:cubicBezTo>
                  <a:lnTo>
                    <a:pt x="28557" y="24435"/>
                  </a:lnTo>
                  <a:cubicBezTo>
                    <a:pt x="28646" y="23436"/>
                    <a:pt x="28584" y="22410"/>
                    <a:pt x="28566" y="21411"/>
                  </a:cubicBezTo>
                  <a:lnTo>
                    <a:pt x="28566" y="21411"/>
                  </a:lnTo>
                  <a:cubicBezTo>
                    <a:pt x="28548" y="20126"/>
                    <a:pt x="28521" y="18833"/>
                    <a:pt x="28468" y="17548"/>
                  </a:cubicBezTo>
                  <a:lnTo>
                    <a:pt x="28468" y="17548"/>
                  </a:lnTo>
                  <a:cubicBezTo>
                    <a:pt x="28361" y="14934"/>
                    <a:pt x="28138" y="12320"/>
                    <a:pt x="27772" y="9724"/>
                  </a:cubicBezTo>
                  <a:lnTo>
                    <a:pt x="27772" y="9724"/>
                  </a:lnTo>
                  <a:cubicBezTo>
                    <a:pt x="27370" y="6896"/>
                    <a:pt x="26880" y="4068"/>
                    <a:pt x="26683" y="1214"/>
                  </a:cubicBezTo>
                  <a:lnTo>
                    <a:pt x="26683" y="1214"/>
                  </a:lnTo>
                  <a:cubicBezTo>
                    <a:pt x="26764" y="1178"/>
                    <a:pt x="26844" y="1142"/>
                    <a:pt x="26924" y="1106"/>
                  </a:cubicBezTo>
                  <a:lnTo>
                    <a:pt x="26924" y="1106"/>
                  </a:lnTo>
                  <a:cubicBezTo>
                    <a:pt x="27424" y="866"/>
                    <a:pt x="27932" y="589"/>
                    <a:pt x="28485" y="464"/>
                  </a:cubicBezTo>
                  <a:lnTo>
                    <a:pt x="28485" y="464"/>
                  </a:lnTo>
                  <a:cubicBezTo>
                    <a:pt x="29056" y="330"/>
                    <a:pt x="29610" y="384"/>
                    <a:pt x="30118" y="678"/>
                  </a:cubicBezTo>
                  <a:lnTo>
                    <a:pt x="30118" y="678"/>
                  </a:lnTo>
                  <a:cubicBezTo>
                    <a:pt x="30493" y="892"/>
                    <a:pt x="30823" y="1178"/>
                    <a:pt x="31135" y="1463"/>
                  </a:cubicBezTo>
                  <a:lnTo>
                    <a:pt x="31135" y="1463"/>
                  </a:lnTo>
                  <a:cubicBezTo>
                    <a:pt x="31090" y="5032"/>
                    <a:pt x="31019" y="8600"/>
                    <a:pt x="30760" y="12151"/>
                  </a:cubicBezTo>
                  <a:lnTo>
                    <a:pt x="30760" y="12151"/>
                  </a:lnTo>
                  <a:cubicBezTo>
                    <a:pt x="30627" y="14015"/>
                    <a:pt x="30439" y="15871"/>
                    <a:pt x="30404" y="17744"/>
                  </a:cubicBezTo>
                  <a:lnTo>
                    <a:pt x="30404" y="17744"/>
                  </a:lnTo>
                  <a:cubicBezTo>
                    <a:pt x="30359" y="19609"/>
                    <a:pt x="30341" y="21473"/>
                    <a:pt x="30252" y="23347"/>
                  </a:cubicBezTo>
                  <a:lnTo>
                    <a:pt x="30252" y="23347"/>
                  </a:lnTo>
                  <a:cubicBezTo>
                    <a:pt x="30163" y="25265"/>
                    <a:pt x="29949" y="27191"/>
                    <a:pt x="29226" y="28985"/>
                  </a:cubicBezTo>
                  <a:lnTo>
                    <a:pt x="29226" y="28985"/>
                  </a:lnTo>
                  <a:cubicBezTo>
                    <a:pt x="28994" y="29484"/>
                    <a:pt x="28735" y="29975"/>
                    <a:pt x="28450" y="30457"/>
                  </a:cubicBezTo>
                  <a:lnTo>
                    <a:pt x="28450" y="30457"/>
                  </a:lnTo>
                  <a:cubicBezTo>
                    <a:pt x="27344" y="32294"/>
                    <a:pt x="25916" y="33927"/>
                    <a:pt x="24239" y="35265"/>
                  </a:cubicBezTo>
                  <a:lnTo>
                    <a:pt x="24239" y="35265"/>
                  </a:lnTo>
                  <a:cubicBezTo>
                    <a:pt x="24194" y="35185"/>
                    <a:pt x="24159" y="35113"/>
                    <a:pt x="24114" y="35033"/>
                  </a:cubicBezTo>
                  <a:moveTo>
                    <a:pt x="23927" y="34712"/>
                  </a:moveTo>
                  <a:cubicBezTo>
                    <a:pt x="23927" y="34703"/>
                    <a:pt x="23927" y="34703"/>
                    <a:pt x="23936" y="34703"/>
                  </a:cubicBezTo>
                  <a:lnTo>
                    <a:pt x="23936" y="34703"/>
                  </a:lnTo>
                  <a:cubicBezTo>
                    <a:pt x="25095" y="33026"/>
                    <a:pt x="26193" y="31277"/>
                    <a:pt x="26808" y="29324"/>
                  </a:cubicBezTo>
                  <a:lnTo>
                    <a:pt x="26808" y="29324"/>
                  </a:lnTo>
                  <a:cubicBezTo>
                    <a:pt x="27397" y="27450"/>
                    <a:pt x="27567" y="25425"/>
                    <a:pt x="27442" y="23471"/>
                  </a:cubicBezTo>
                  <a:lnTo>
                    <a:pt x="27442" y="23471"/>
                  </a:lnTo>
                  <a:cubicBezTo>
                    <a:pt x="27183" y="19216"/>
                    <a:pt x="25470" y="15193"/>
                    <a:pt x="24016" y="11241"/>
                  </a:cubicBezTo>
                  <a:lnTo>
                    <a:pt x="24016" y="11241"/>
                  </a:lnTo>
                  <a:cubicBezTo>
                    <a:pt x="23061" y="8627"/>
                    <a:pt x="22098" y="6013"/>
                    <a:pt x="21143" y="3399"/>
                  </a:cubicBezTo>
                  <a:lnTo>
                    <a:pt x="21143" y="3399"/>
                  </a:lnTo>
                  <a:cubicBezTo>
                    <a:pt x="21259" y="3346"/>
                    <a:pt x="21384" y="3283"/>
                    <a:pt x="21500" y="3221"/>
                  </a:cubicBezTo>
                  <a:lnTo>
                    <a:pt x="21500" y="3221"/>
                  </a:lnTo>
                  <a:cubicBezTo>
                    <a:pt x="22107" y="2882"/>
                    <a:pt x="22696" y="2498"/>
                    <a:pt x="23347" y="2248"/>
                  </a:cubicBezTo>
                  <a:lnTo>
                    <a:pt x="23347" y="2248"/>
                  </a:lnTo>
                  <a:cubicBezTo>
                    <a:pt x="23971" y="2008"/>
                    <a:pt x="24623" y="1892"/>
                    <a:pt x="25265" y="1722"/>
                  </a:cubicBezTo>
                  <a:lnTo>
                    <a:pt x="25265" y="1722"/>
                  </a:lnTo>
                  <a:cubicBezTo>
                    <a:pt x="25693" y="1606"/>
                    <a:pt x="26095" y="1463"/>
                    <a:pt x="26496" y="1294"/>
                  </a:cubicBezTo>
                  <a:lnTo>
                    <a:pt x="26496" y="1294"/>
                  </a:lnTo>
                  <a:cubicBezTo>
                    <a:pt x="26666" y="3792"/>
                    <a:pt x="27058" y="6263"/>
                    <a:pt x="27424" y="8734"/>
                  </a:cubicBezTo>
                  <a:lnTo>
                    <a:pt x="27424" y="8734"/>
                  </a:lnTo>
                  <a:cubicBezTo>
                    <a:pt x="27799" y="11268"/>
                    <a:pt x="28084" y="13801"/>
                    <a:pt x="28218" y="16361"/>
                  </a:cubicBezTo>
                  <a:lnTo>
                    <a:pt x="28218" y="16361"/>
                  </a:lnTo>
                  <a:cubicBezTo>
                    <a:pt x="28289" y="17655"/>
                    <a:pt x="28325" y="18957"/>
                    <a:pt x="28352" y="20251"/>
                  </a:cubicBezTo>
                  <a:lnTo>
                    <a:pt x="28352" y="20251"/>
                  </a:lnTo>
                  <a:cubicBezTo>
                    <a:pt x="28378" y="21429"/>
                    <a:pt x="28432" y="22606"/>
                    <a:pt x="28396" y="23784"/>
                  </a:cubicBezTo>
                  <a:lnTo>
                    <a:pt x="28396" y="23784"/>
                  </a:lnTo>
                  <a:cubicBezTo>
                    <a:pt x="28361" y="25496"/>
                    <a:pt x="27906" y="27236"/>
                    <a:pt x="27361" y="28851"/>
                  </a:cubicBezTo>
                  <a:lnTo>
                    <a:pt x="27361" y="28851"/>
                  </a:lnTo>
                  <a:cubicBezTo>
                    <a:pt x="26630" y="31010"/>
                    <a:pt x="25586" y="33186"/>
                    <a:pt x="24007" y="34864"/>
                  </a:cubicBezTo>
                  <a:lnTo>
                    <a:pt x="24007" y="34864"/>
                  </a:lnTo>
                  <a:cubicBezTo>
                    <a:pt x="23980" y="34810"/>
                    <a:pt x="23954" y="34756"/>
                    <a:pt x="23927" y="34712"/>
                  </a:cubicBezTo>
                  <a:moveTo>
                    <a:pt x="30404" y="24132"/>
                  </a:moveTo>
                  <a:cubicBezTo>
                    <a:pt x="30528" y="22276"/>
                    <a:pt x="30555" y="20429"/>
                    <a:pt x="30582" y="18574"/>
                  </a:cubicBezTo>
                  <a:lnTo>
                    <a:pt x="30582" y="18574"/>
                  </a:lnTo>
                  <a:cubicBezTo>
                    <a:pt x="30600" y="17619"/>
                    <a:pt x="30618" y="16665"/>
                    <a:pt x="30671" y="15710"/>
                  </a:cubicBezTo>
                  <a:lnTo>
                    <a:pt x="30671" y="15710"/>
                  </a:lnTo>
                  <a:cubicBezTo>
                    <a:pt x="30725" y="14782"/>
                    <a:pt x="30823" y="13855"/>
                    <a:pt x="30894" y="12927"/>
                  </a:cubicBezTo>
                  <a:lnTo>
                    <a:pt x="30894" y="12927"/>
                  </a:lnTo>
                  <a:cubicBezTo>
                    <a:pt x="31046" y="11089"/>
                    <a:pt x="31135" y="9260"/>
                    <a:pt x="31197" y="7423"/>
                  </a:cubicBezTo>
                  <a:lnTo>
                    <a:pt x="31197" y="7423"/>
                  </a:lnTo>
                  <a:cubicBezTo>
                    <a:pt x="31269" y="5496"/>
                    <a:pt x="31305" y="3569"/>
                    <a:pt x="31331" y="1642"/>
                  </a:cubicBezTo>
                  <a:lnTo>
                    <a:pt x="31331" y="1642"/>
                  </a:lnTo>
                  <a:cubicBezTo>
                    <a:pt x="31349" y="1660"/>
                    <a:pt x="31376" y="1677"/>
                    <a:pt x="31394" y="1695"/>
                  </a:cubicBezTo>
                  <a:lnTo>
                    <a:pt x="31394" y="1695"/>
                  </a:lnTo>
                  <a:cubicBezTo>
                    <a:pt x="31813" y="2079"/>
                    <a:pt x="32259" y="2436"/>
                    <a:pt x="32794" y="2641"/>
                  </a:cubicBezTo>
                  <a:lnTo>
                    <a:pt x="32794" y="2641"/>
                  </a:lnTo>
                  <a:cubicBezTo>
                    <a:pt x="33347" y="2855"/>
                    <a:pt x="34017" y="2900"/>
                    <a:pt x="34445" y="3363"/>
                  </a:cubicBezTo>
                  <a:lnTo>
                    <a:pt x="34445" y="3363"/>
                  </a:lnTo>
                  <a:cubicBezTo>
                    <a:pt x="34846" y="3792"/>
                    <a:pt x="34962" y="4416"/>
                    <a:pt x="35096" y="4960"/>
                  </a:cubicBezTo>
                  <a:lnTo>
                    <a:pt x="35096" y="4960"/>
                  </a:lnTo>
                  <a:cubicBezTo>
                    <a:pt x="35158" y="5192"/>
                    <a:pt x="35221" y="5415"/>
                    <a:pt x="35292" y="5638"/>
                  </a:cubicBezTo>
                  <a:lnTo>
                    <a:pt x="35292" y="5638"/>
                  </a:lnTo>
                  <a:cubicBezTo>
                    <a:pt x="35274" y="5647"/>
                    <a:pt x="35257" y="5665"/>
                    <a:pt x="35248" y="5701"/>
                  </a:cubicBezTo>
                  <a:lnTo>
                    <a:pt x="35248" y="5701"/>
                  </a:lnTo>
                  <a:cubicBezTo>
                    <a:pt x="34186" y="9947"/>
                    <a:pt x="33205" y="14220"/>
                    <a:pt x="32188" y="18476"/>
                  </a:cubicBezTo>
                  <a:lnTo>
                    <a:pt x="32188" y="18476"/>
                  </a:lnTo>
                  <a:cubicBezTo>
                    <a:pt x="31679" y="20590"/>
                    <a:pt x="31197" y="22713"/>
                    <a:pt x="30671" y="24827"/>
                  </a:cubicBezTo>
                  <a:lnTo>
                    <a:pt x="30671" y="24827"/>
                  </a:lnTo>
                  <a:cubicBezTo>
                    <a:pt x="30484" y="25568"/>
                    <a:pt x="30270" y="26299"/>
                    <a:pt x="30029" y="27022"/>
                  </a:cubicBezTo>
                  <a:lnTo>
                    <a:pt x="30029" y="27022"/>
                  </a:lnTo>
                  <a:cubicBezTo>
                    <a:pt x="30234" y="26067"/>
                    <a:pt x="30341" y="25104"/>
                    <a:pt x="30404" y="24132"/>
                  </a:cubicBezTo>
                  <a:moveTo>
                    <a:pt x="23739" y="34382"/>
                  </a:moveTo>
                  <a:cubicBezTo>
                    <a:pt x="25327" y="31670"/>
                    <a:pt x="26719" y="28770"/>
                    <a:pt x="26835" y="25577"/>
                  </a:cubicBezTo>
                  <a:lnTo>
                    <a:pt x="26835" y="25577"/>
                  </a:lnTo>
                  <a:cubicBezTo>
                    <a:pt x="26915" y="23400"/>
                    <a:pt x="26273" y="21321"/>
                    <a:pt x="25524" y="19296"/>
                  </a:cubicBezTo>
                  <a:lnTo>
                    <a:pt x="25524" y="19296"/>
                  </a:lnTo>
                  <a:cubicBezTo>
                    <a:pt x="24623" y="16861"/>
                    <a:pt x="23374" y="14586"/>
                    <a:pt x="22027" y="12365"/>
                  </a:cubicBezTo>
                  <a:lnTo>
                    <a:pt x="22027" y="12365"/>
                  </a:lnTo>
                  <a:cubicBezTo>
                    <a:pt x="20537" y="9894"/>
                    <a:pt x="18886" y="7530"/>
                    <a:pt x="17093" y="5264"/>
                  </a:cubicBezTo>
                  <a:lnTo>
                    <a:pt x="17093" y="5264"/>
                  </a:lnTo>
                  <a:cubicBezTo>
                    <a:pt x="17325" y="5112"/>
                    <a:pt x="17575" y="4969"/>
                    <a:pt x="17825" y="4844"/>
                  </a:cubicBezTo>
                  <a:lnTo>
                    <a:pt x="17825" y="4844"/>
                  </a:lnTo>
                  <a:cubicBezTo>
                    <a:pt x="18842" y="4327"/>
                    <a:pt x="19939" y="3979"/>
                    <a:pt x="20965" y="3488"/>
                  </a:cubicBezTo>
                  <a:lnTo>
                    <a:pt x="20965" y="3488"/>
                  </a:lnTo>
                  <a:cubicBezTo>
                    <a:pt x="21795" y="5763"/>
                    <a:pt x="22633" y="8029"/>
                    <a:pt x="23463" y="10295"/>
                  </a:cubicBezTo>
                  <a:lnTo>
                    <a:pt x="23463" y="10295"/>
                  </a:lnTo>
                  <a:cubicBezTo>
                    <a:pt x="24266" y="12481"/>
                    <a:pt x="25104" y="14657"/>
                    <a:pt x="25836" y="16870"/>
                  </a:cubicBezTo>
                  <a:lnTo>
                    <a:pt x="25836" y="16870"/>
                  </a:lnTo>
                  <a:cubicBezTo>
                    <a:pt x="27076" y="20635"/>
                    <a:pt x="27807" y="24658"/>
                    <a:pt x="26817" y="28574"/>
                  </a:cubicBezTo>
                  <a:lnTo>
                    <a:pt x="26817" y="28574"/>
                  </a:lnTo>
                  <a:cubicBezTo>
                    <a:pt x="26264" y="30760"/>
                    <a:pt x="25095" y="32687"/>
                    <a:pt x="23820" y="34516"/>
                  </a:cubicBezTo>
                  <a:lnTo>
                    <a:pt x="23820" y="34516"/>
                  </a:lnTo>
                  <a:cubicBezTo>
                    <a:pt x="23793" y="34471"/>
                    <a:pt x="23766" y="34426"/>
                    <a:pt x="23739" y="34382"/>
                  </a:cubicBezTo>
                  <a:moveTo>
                    <a:pt x="23516" y="33989"/>
                  </a:moveTo>
                  <a:cubicBezTo>
                    <a:pt x="23463" y="33499"/>
                    <a:pt x="23793" y="33097"/>
                    <a:pt x="24070" y="32731"/>
                  </a:cubicBezTo>
                  <a:lnTo>
                    <a:pt x="24070" y="32731"/>
                  </a:lnTo>
                  <a:cubicBezTo>
                    <a:pt x="24373" y="32321"/>
                    <a:pt x="24649" y="31920"/>
                    <a:pt x="24748" y="31420"/>
                  </a:cubicBezTo>
                  <a:lnTo>
                    <a:pt x="24748" y="31420"/>
                  </a:lnTo>
                  <a:cubicBezTo>
                    <a:pt x="24855" y="30858"/>
                    <a:pt x="24765" y="30296"/>
                    <a:pt x="24810" y="29734"/>
                  </a:cubicBezTo>
                  <a:lnTo>
                    <a:pt x="24810" y="29734"/>
                  </a:lnTo>
                  <a:cubicBezTo>
                    <a:pt x="24864" y="29127"/>
                    <a:pt x="25104" y="28547"/>
                    <a:pt x="25327" y="27985"/>
                  </a:cubicBezTo>
                  <a:lnTo>
                    <a:pt x="25327" y="27985"/>
                  </a:lnTo>
                  <a:cubicBezTo>
                    <a:pt x="25729" y="26942"/>
                    <a:pt x="25916" y="25889"/>
                    <a:pt x="25791" y="24774"/>
                  </a:cubicBezTo>
                  <a:lnTo>
                    <a:pt x="25791" y="24774"/>
                  </a:lnTo>
                  <a:cubicBezTo>
                    <a:pt x="25666" y="23694"/>
                    <a:pt x="25283" y="22651"/>
                    <a:pt x="24730" y="21723"/>
                  </a:cubicBezTo>
                  <a:lnTo>
                    <a:pt x="24730" y="21723"/>
                  </a:lnTo>
                  <a:cubicBezTo>
                    <a:pt x="24266" y="20965"/>
                    <a:pt x="23686" y="20322"/>
                    <a:pt x="23061" y="19725"/>
                  </a:cubicBezTo>
                  <a:lnTo>
                    <a:pt x="23061" y="19725"/>
                  </a:lnTo>
                  <a:cubicBezTo>
                    <a:pt x="22375" y="18288"/>
                    <a:pt x="21705" y="16825"/>
                    <a:pt x="20956" y="15425"/>
                  </a:cubicBezTo>
                  <a:lnTo>
                    <a:pt x="20956" y="15425"/>
                  </a:lnTo>
                  <a:cubicBezTo>
                    <a:pt x="20189" y="13997"/>
                    <a:pt x="19324" y="12623"/>
                    <a:pt x="18405" y="11294"/>
                  </a:cubicBezTo>
                  <a:lnTo>
                    <a:pt x="18405" y="11294"/>
                  </a:lnTo>
                  <a:cubicBezTo>
                    <a:pt x="17923" y="10607"/>
                    <a:pt x="17432" y="9929"/>
                    <a:pt x="16933" y="9260"/>
                  </a:cubicBezTo>
                  <a:lnTo>
                    <a:pt x="16933" y="9260"/>
                  </a:lnTo>
                  <a:cubicBezTo>
                    <a:pt x="16968" y="9135"/>
                    <a:pt x="16959" y="9002"/>
                    <a:pt x="16879" y="8841"/>
                  </a:cubicBezTo>
                  <a:lnTo>
                    <a:pt x="16879" y="8841"/>
                  </a:lnTo>
                  <a:cubicBezTo>
                    <a:pt x="16638" y="8377"/>
                    <a:pt x="16237" y="8020"/>
                    <a:pt x="15969" y="7574"/>
                  </a:cubicBezTo>
                  <a:lnTo>
                    <a:pt x="15969" y="7574"/>
                  </a:lnTo>
                  <a:cubicBezTo>
                    <a:pt x="15844" y="7378"/>
                    <a:pt x="15728" y="7146"/>
                    <a:pt x="15728" y="6905"/>
                  </a:cubicBezTo>
                  <a:lnTo>
                    <a:pt x="15728" y="6905"/>
                  </a:lnTo>
                  <a:cubicBezTo>
                    <a:pt x="15719" y="6548"/>
                    <a:pt x="15951" y="6263"/>
                    <a:pt x="16183" y="6013"/>
                  </a:cubicBezTo>
                  <a:lnTo>
                    <a:pt x="16183" y="6013"/>
                  </a:lnTo>
                  <a:cubicBezTo>
                    <a:pt x="16406" y="5772"/>
                    <a:pt x="16665" y="5567"/>
                    <a:pt x="16924" y="5371"/>
                  </a:cubicBezTo>
                  <a:lnTo>
                    <a:pt x="16924" y="5371"/>
                  </a:lnTo>
                  <a:cubicBezTo>
                    <a:pt x="18512" y="7378"/>
                    <a:pt x="19993" y="9457"/>
                    <a:pt x="21340" y="11624"/>
                  </a:cubicBezTo>
                  <a:lnTo>
                    <a:pt x="21340" y="11624"/>
                  </a:lnTo>
                  <a:cubicBezTo>
                    <a:pt x="22687" y="13774"/>
                    <a:pt x="23971" y="15987"/>
                    <a:pt x="24935" y="18333"/>
                  </a:cubicBezTo>
                  <a:lnTo>
                    <a:pt x="24935" y="18333"/>
                  </a:lnTo>
                  <a:cubicBezTo>
                    <a:pt x="25417" y="19511"/>
                    <a:pt x="25827" y="20706"/>
                    <a:pt x="26175" y="21919"/>
                  </a:cubicBezTo>
                  <a:lnTo>
                    <a:pt x="26175" y="21919"/>
                  </a:lnTo>
                  <a:cubicBezTo>
                    <a:pt x="26443" y="22883"/>
                    <a:pt x="26621" y="23864"/>
                    <a:pt x="26639" y="24872"/>
                  </a:cubicBezTo>
                  <a:lnTo>
                    <a:pt x="26639" y="24872"/>
                  </a:lnTo>
                  <a:cubicBezTo>
                    <a:pt x="26683" y="26638"/>
                    <a:pt x="26309" y="28387"/>
                    <a:pt x="25684" y="30037"/>
                  </a:cubicBezTo>
                  <a:lnTo>
                    <a:pt x="25684" y="30037"/>
                  </a:lnTo>
                  <a:cubicBezTo>
                    <a:pt x="25140" y="31482"/>
                    <a:pt x="24409" y="32847"/>
                    <a:pt x="23624" y="34177"/>
                  </a:cubicBezTo>
                  <a:lnTo>
                    <a:pt x="23624" y="34177"/>
                  </a:lnTo>
                  <a:cubicBezTo>
                    <a:pt x="23588" y="34114"/>
                    <a:pt x="23552" y="34052"/>
                    <a:pt x="23516" y="33989"/>
                  </a:cubicBezTo>
                  <a:moveTo>
                    <a:pt x="24346" y="35434"/>
                  </a:moveTo>
                  <a:cubicBezTo>
                    <a:pt x="26460" y="33748"/>
                    <a:pt x="28146" y="31616"/>
                    <a:pt x="29333" y="29208"/>
                  </a:cubicBezTo>
                  <a:lnTo>
                    <a:pt x="29333" y="29208"/>
                  </a:lnTo>
                  <a:cubicBezTo>
                    <a:pt x="29351" y="29199"/>
                    <a:pt x="29360" y="29181"/>
                    <a:pt x="29378" y="29163"/>
                  </a:cubicBezTo>
                  <a:lnTo>
                    <a:pt x="29378" y="29163"/>
                  </a:lnTo>
                  <a:cubicBezTo>
                    <a:pt x="29404" y="29092"/>
                    <a:pt x="29431" y="29020"/>
                    <a:pt x="29458" y="28949"/>
                  </a:cubicBezTo>
                  <a:lnTo>
                    <a:pt x="29458" y="28949"/>
                  </a:lnTo>
                  <a:cubicBezTo>
                    <a:pt x="29922" y="27968"/>
                    <a:pt x="30305" y="26942"/>
                    <a:pt x="30591" y="25889"/>
                  </a:cubicBezTo>
                  <a:lnTo>
                    <a:pt x="30591" y="25889"/>
                  </a:lnTo>
                  <a:cubicBezTo>
                    <a:pt x="31180" y="23784"/>
                    <a:pt x="31635" y="21634"/>
                    <a:pt x="32143" y="19502"/>
                  </a:cubicBezTo>
                  <a:lnTo>
                    <a:pt x="32143" y="19502"/>
                  </a:lnTo>
                  <a:cubicBezTo>
                    <a:pt x="32661" y="17343"/>
                    <a:pt x="33178" y="15175"/>
                    <a:pt x="33695" y="13007"/>
                  </a:cubicBezTo>
                  <a:lnTo>
                    <a:pt x="33695" y="13007"/>
                  </a:lnTo>
                  <a:cubicBezTo>
                    <a:pt x="34257" y="10643"/>
                    <a:pt x="34811" y="8270"/>
                    <a:pt x="35399" y="5906"/>
                  </a:cubicBezTo>
                  <a:lnTo>
                    <a:pt x="35399" y="5906"/>
                  </a:lnTo>
                  <a:cubicBezTo>
                    <a:pt x="35515" y="6174"/>
                    <a:pt x="35667" y="6423"/>
                    <a:pt x="35819" y="6673"/>
                  </a:cubicBezTo>
                  <a:lnTo>
                    <a:pt x="35819" y="6673"/>
                  </a:lnTo>
                  <a:cubicBezTo>
                    <a:pt x="36122" y="7191"/>
                    <a:pt x="36300" y="7690"/>
                    <a:pt x="36265" y="8297"/>
                  </a:cubicBezTo>
                  <a:lnTo>
                    <a:pt x="36265" y="8297"/>
                  </a:lnTo>
                  <a:cubicBezTo>
                    <a:pt x="36238" y="8796"/>
                    <a:pt x="36122" y="9287"/>
                    <a:pt x="36086" y="9778"/>
                  </a:cubicBezTo>
                  <a:lnTo>
                    <a:pt x="36086" y="9778"/>
                  </a:lnTo>
                  <a:cubicBezTo>
                    <a:pt x="36051" y="10224"/>
                    <a:pt x="36068" y="10679"/>
                    <a:pt x="36256" y="11089"/>
                  </a:cubicBezTo>
                  <a:lnTo>
                    <a:pt x="36256" y="11089"/>
                  </a:lnTo>
                  <a:cubicBezTo>
                    <a:pt x="36506" y="11633"/>
                    <a:pt x="36996" y="11981"/>
                    <a:pt x="37380" y="12418"/>
                  </a:cubicBezTo>
                  <a:lnTo>
                    <a:pt x="37380" y="12418"/>
                  </a:lnTo>
                  <a:cubicBezTo>
                    <a:pt x="37380" y="12418"/>
                    <a:pt x="37371" y="12418"/>
                    <a:pt x="37371" y="12418"/>
                  </a:cubicBezTo>
                  <a:lnTo>
                    <a:pt x="37371" y="12418"/>
                  </a:lnTo>
                  <a:cubicBezTo>
                    <a:pt x="36800" y="14417"/>
                    <a:pt x="36193" y="16397"/>
                    <a:pt x="35560" y="18360"/>
                  </a:cubicBezTo>
                  <a:lnTo>
                    <a:pt x="35560" y="18360"/>
                  </a:lnTo>
                  <a:cubicBezTo>
                    <a:pt x="34971" y="20171"/>
                    <a:pt x="34364" y="21973"/>
                    <a:pt x="33633" y="23721"/>
                  </a:cubicBezTo>
                  <a:lnTo>
                    <a:pt x="33633" y="23721"/>
                  </a:lnTo>
                  <a:cubicBezTo>
                    <a:pt x="32892" y="25496"/>
                    <a:pt x="32027" y="27218"/>
                    <a:pt x="30930" y="28788"/>
                  </a:cubicBezTo>
                  <a:lnTo>
                    <a:pt x="30930" y="28788"/>
                  </a:lnTo>
                  <a:cubicBezTo>
                    <a:pt x="30252" y="29770"/>
                    <a:pt x="29467" y="30671"/>
                    <a:pt x="28691" y="31572"/>
                  </a:cubicBezTo>
                  <a:lnTo>
                    <a:pt x="28691" y="31572"/>
                  </a:lnTo>
                  <a:cubicBezTo>
                    <a:pt x="27397" y="33061"/>
                    <a:pt x="26041" y="34516"/>
                    <a:pt x="24605" y="35872"/>
                  </a:cubicBezTo>
                  <a:lnTo>
                    <a:pt x="24605" y="35872"/>
                  </a:lnTo>
                  <a:cubicBezTo>
                    <a:pt x="24516" y="35729"/>
                    <a:pt x="24426" y="35577"/>
                    <a:pt x="24346" y="35434"/>
                  </a:cubicBezTo>
                  <a:moveTo>
                    <a:pt x="19270" y="16245"/>
                  </a:moveTo>
                  <a:cubicBezTo>
                    <a:pt x="18833" y="15719"/>
                    <a:pt x="18530" y="15130"/>
                    <a:pt x="18182" y="14533"/>
                  </a:cubicBezTo>
                  <a:lnTo>
                    <a:pt x="18182" y="14533"/>
                  </a:lnTo>
                  <a:cubicBezTo>
                    <a:pt x="17887" y="14015"/>
                    <a:pt x="17504" y="13551"/>
                    <a:pt x="16915" y="13364"/>
                  </a:cubicBezTo>
                  <a:lnTo>
                    <a:pt x="16915" y="13364"/>
                  </a:lnTo>
                  <a:cubicBezTo>
                    <a:pt x="16701" y="13293"/>
                    <a:pt x="16487" y="13266"/>
                    <a:pt x="16264" y="13239"/>
                  </a:cubicBezTo>
                  <a:lnTo>
                    <a:pt x="16264" y="13239"/>
                  </a:lnTo>
                  <a:cubicBezTo>
                    <a:pt x="16058" y="12231"/>
                    <a:pt x="15835" y="11036"/>
                    <a:pt x="16344" y="10090"/>
                  </a:cubicBezTo>
                  <a:lnTo>
                    <a:pt x="16344" y="10090"/>
                  </a:lnTo>
                  <a:cubicBezTo>
                    <a:pt x="16460" y="9858"/>
                    <a:pt x="16692" y="9671"/>
                    <a:pt x="16835" y="9457"/>
                  </a:cubicBezTo>
                  <a:lnTo>
                    <a:pt x="16835" y="9457"/>
                  </a:lnTo>
                  <a:cubicBezTo>
                    <a:pt x="17736" y="10670"/>
                    <a:pt x="18610" y="11901"/>
                    <a:pt x="19413" y="13168"/>
                  </a:cubicBezTo>
                  <a:lnTo>
                    <a:pt x="19413" y="13168"/>
                  </a:lnTo>
                  <a:cubicBezTo>
                    <a:pt x="20278" y="14550"/>
                    <a:pt x="21045" y="15978"/>
                    <a:pt x="21750" y="17441"/>
                  </a:cubicBezTo>
                  <a:lnTo>
                    <a:pt x="21750" y="17441"/>
                  </a:lnTo>
                  <a:cubicBezTo>
                    <a:pt x="22053" y="18083"/>
                    <a:pt x="22366" y="18725"/>
                    <a:pt x="22669" y="19368"/>
                  </a:cubicBezTo>
                  <a:lnTo>
                    <a:pt x="22669" y="19368"/>
                  </a:lnTo>
                  <a:cubicBezTo>
                    <a:pt x="21518" y="18351"/>
                    <a:pt x="20260" y="17441"/>
                    <a:pt x="19270" y="16245"/>
                  </a:cubicBezTo>
                  <a:close/>
                  <a:moveTo>
                    <a:pt x="21554" y="28717"/>
                  </a:moveTo>
                  <a:cubicBezTo>
                    <a:pt x="20742" y="27138"/>
                    <a:pt x="19698" y="25702"/>
                    <a:pt x="18681" y="24248"/>
                  </a:cubicBezTo>
                  <a:lnTo>
                    <a:pt x="18681" y="24248"/>
                  </a:lnTo>
                  <a:cubicBezTo>
                    <a:pt x="16594" y="21295"/>
                    <a:pt x="14462" y="18342"/>
                    <a:pt x="11937" y="15728"/>
                  </a:cubicBezTo>
                  <a:lnTo>
                    <a:pt x="11937" y="15728"/>
                  </a:lnTo>
                  <a:cubicBezTo>
                    <a:pt x="11250" y="15014"/>
                    <a:pt x="10536" y="14336"/>
                    <a:pt x="9787" y="13685"/>
                  </a:cubicBezTo>
                  <a:lnTo>
                    <a:pt x="9787" y="13685"/>
                  </a:lnTo>
                  <a:cubicBezTo>
                    <a:pt x="9154" y="13132"/>
                    <a:pt x="8493" y="12543"/>
                    <a:pt x="7682" y="12267"/>
                  </a:cubicBezTo>
                  <a:lnTo>
                    <a:pt x="7682" y="12267"/>
                  </a:lnTo>
                  <a:cubicBezTo>
                    <a:pt x="7771" y="12115"/>
                    <a:pt x="7878" y="11963"/>
                    <a:pt x="8038" y="11865"/>
                  </a:cubicBezTo>
                  <a:lnTo>
                    <a:pt x="8038" y="11865"/>
                  </a:lnTo>
                  <a:cubicBezTo>
                    <a:pt x="8261" y="11740"/>
                    <a:pt x="8529" y="11740"/>
                    <a:pt x="8770" y="11785"/>
                  </a:cubicBezTo>
                  <a:lnTo>
                    <a:pt x="8770" y="11785"/>
                  </a:lnTo>
                  <a:cubicBezTo>
                    <a:pt x="9305" y="11892"/>
                    <a:pt x="9769" y="12204"/>
                    <a:pt x="10295" y="12338"/>
                  </a:cubicBezTo>
                  <a:lnTo>
                    <a:pt x="10295" y="12338"/>
                  </a:lnTo>
                  <a:cubicBezTo>
                    <a:pt x="10438" y="12383"/>
                    <a:pt x="10572" y="12392"/>
                    <a:pt x="10715" y="12400"/>
                  </a:cubicBezTo>
                  <a:lnTo>
                    <a:pt x="10715" y="12400"/>
                  </a:lnTo>
                  <a:cubicBezTo>
                    <a:pt x="13284" y="14354"/>
                    <a:pt x="15461" y="16772"/>
                    <a:pt x="17370" y="19368"/>
                  </a:cubicBezTo>
                  <a:lnTo>
                    <a:pt x="17370" y="19368"/>
                  </a:lnTo>
                  <a:cubicBezTo>
                    <a:pt x="18360" y="20715"/>
                    <a:pt x="19279" y="22115"/>
                    <a:pt x="20153" y="23543"/>
                  </a:cubicBezTo>
                  <a:lnTo>
                    <a:pt x="20153" y="23543"/>
                  </a:lnTo>
                  <a:cubicBezTo>
                    <a:pt x="20956" y="24845"/>
                    <a:pt x="21714" y="26183"/>
                    <a:pt x="22348" y="27584"/>
                  </a:cubicBezTo>
                  <a:lnTo>
                    <a:pt x="22348" y="27584"/>
                  </a:lnTo>
                  <a:cubicBezTo>
                    <a:pt x="23044" y="29118"/>
                    <a:pt x="23579" y="30724"/>
                    <a:pt x="23829" y="32383"/>
                  </a:cubicBezTo>
                  <a:lnTo>
                    <a:pt x="23829" y="32383"/>
                  </a:lnTo>
                  <a:cubicBezTo>
                    <a:pt x="23704" y="32562"/>
                    <a:pt x="23570" y="32722"/>
                    <a:pt x="23454" y="32901"/>
                  </a:cubicBezTo>
                  <a:lnTo>
                    <a:pt x="23454" y="32901"/>
                  </a:lnTo>
                  <a:cubicBezTo>
                    <a:pt x="23392" y="32999"/>
                    <a:pt x="23329" y="33106"/>
                    <a:pt x="23285" y="33213"/>
                  </a:cubicBezTo>
                  <a:lnTo>
                    <a:pt x="23285" y="33213"/>
                  </a:lnTo>
                  <a:cubicBezTo>
                    <a:pt x="22874" y="31661"/>
                    <a:pt x="22294" y="30144"/>
                    <a:pt x="21554" y="28717"/>
                  </a:cubicBezTo>
                  <a:moveTo>
                    <a:pt x="20626" y="23944"/>
                  </a:moveTo>
                  <a:cubicBezTo>
                    <a:pt x="18904" y="21081"/>
                    <a:pt x="16995" y="18297"/>
                    <a:pt x="14738" y="15826"/>
                  </a:cubicBezTo>
                  <a:lnTo>
                    <a:pt x="14738" y="15826"/>
                  </a:lnTo>
                  <a:cubicBezTo>
                    <a:pt x="13605" y="14595"/>
                    <a:pt x="12383" y="13444"/>
                    <a:pt x="11063" y="12409"/>
                  </a:cubicBezTo>
                  <a:lnTo>
                    <a:pt x="11063" y="12409"/>
                  </a:lnTo>
                  <a:cubicBezTo>
                    <a:pt x="11295" y="12436"/>
                    <a:pt x="11473" y="12543"/>
                    <a:pt x="11625" y="12722"/>
                  </a:cubicBezTo>
                  <a:lnTo>
                    <a:pt x="11625" y="12722"/>
                  </a:lnTo>
                  <a:cubicBezTo>
                    <a:pt x="11705" y="12811"/>
                    <a:pt x="11794" y="12945"/>
                    <a:pt x="11910" y="12998"/>
                  </a:cubicBezTo>
                  <a:lnTo>
                    <a:pt x="11910" y="12998"/>
                  </a:lnTo>
                  <a:cubicBezTo>
                    <a:pt x="12098" y="13087"/>
                    <a:pt x="12374" y="13061"/>
                    <a:pt x="12570" y="13043"/>
                  </a:cubicBezTo>
                  <a:lnTo>
                    <a:pt x="12570" y="13043"/>
                  </a:lnTo>
                  <a:cubicBezTo>
                    <a:pt x="13034" y="12989"/>
                    <a:pt x="13507" y="12793"/>
                    <a:pt x="13971" y="12864"/>
                  </a:cubicBezTo>
                  <a:lnTo>
                    <a:pt x="13971" y="12864"/>
                  </a:lnTo>
                  <a:cubicBezTo>
                    <a:pt x="14256" y="12909"/>
                    <a:pt x="14471" y="13087"/>
                    <a:pt x="14702" y="13230"/>
                  </a:cubicBezTo>
                  <a:lnTo>
                    <a:pt x="14702" y="13230"/>
                  </a:lnTo>
                  <a:cubicBezTo>
                    <a:pt x="14881" y="13337"/>
                    <a:pt x="15068" y="13409"/>
                    <a:pt x="15264" y="13471"/>
                  </a:cubicBezTo>
                  <a:lnTo>
                    <a:pt x="15264" y="13471"/>
                  </a:lnTo>
                  <a:cubicBezTo>
                    <a:pt x="16879" y="15416"/>
                    <a:pt x="18485" y="17378"/>
                    <a:pt x="19903" y="19484"/>
                  </a:cubicBezTo>
                  <a:lnTo>
                    <a:pt x="19903" y="19484"/>
                  </a:lnTo>
                  <a:cubicBezTo>
                    <a:pt x="21358" y="21643"/>
                    <a:pt x="22562" y="23962"/>
                    <a:pt x="23490" y="26406"/>
                  </a:cubicBezTo>
                  <a:lnTo>
                    <a:pt x="23490" y="26406"/>
                  </a:lnTo>
                  <a:cubicBezTo>
                    <a:pt x="23936" y="27557"/>
                    <a:pt x="24293" y="28753"/>
                    <a:pt x="24409" y="29993"/>
                  </a:cubicBezTo>
                  <a:lnTo>
                    <a:pt x="24409" y="29993"/>
                  </a:lnTo>
                  <a:cubicBezTo>
                    <a:pt x="24409" y="30019"/>
                    <a:pt x="24409" y="30055"/>
                    <a:pt x="24409" y="30082"/>
                  </a:cubicBezTo>
                  <a:lnTo>
                    <a:pt x="24409" y="30082"/>
                  </a:lnTo>
                  <a:cubicBezTo>
                    <a:pt x="24400" y="30635"/>
                    <a:pt x="24462" y="31206"/>
                    <a:pt x="24248" y="31723"/>
                  </a:cubicBezTo>
                  <a:lnTo>
                    <a:pt x="24248" y="31723"/>
                  </a:lnTo>
                  <a:cubicBezTo>
                    <a:pt x="24177" y="31875"/>
                    <a:pt x="24087" y="32018"/>
                    <a:pt x="23998" y="32160"/>
                  </a:cubicBezTo>
                  <a:lnTo>
                    <a:pt x="23998" y="32160"/>
                  </a:lnTo>
                  <a:cubicBezTo>
                    <a:pt x="23508" y="29208"/>
                    <a:pt x="22160" y="26487"/>
                    <a:pt x="20626" y="23944"/>
                  </a:cubicBezTo>
                  <a:moveTo>
                    <a:pt x="22187" y="31866"/>
                  </a:moveTo>
                  <a:cubicBezTo>
                    <a:pt x="21964" y="31563"/>
                    <a:pt x="21723" y="31259"/>
                    <a:pt x="21447" y="30992"/>
                  </a:cubicBezTo>
                  <a:lnTo>
                    <a:pt x="21447" y="30992"/>
                  </a:lnTo>
                  <a:cubicBezTo>
                    <a:pt x="19770" y="28369"/>
                    <a:pt x="17673" y="26067"/>
                    <a:pt x="15648" y="23703"/>
                  </a:cubicBezTo>
                  <a:lnTo>
                    <a:pt x="15648" y="23703"/>
                  </a:lnTo>
                  <a:cubicBezTo>
                    <a:pt x="13570" y="21295"/>
                    <a:pt x="11464" y="18850"/>
                    <a:pt x="8859" y="16986"/>
                  </a:cubicBezTo>
                  <a:lnTo>
                    <a:pt x="8859" y="16986"/>
                  </a:lnTo>
                  <a:cubicBezTo>
                    <a:pt x="7646" y="16112"/>
                    <a:pt x="6326" y="15380"/>
                    <a:pt x="4925" y="14872"/>
                  </a:cubicBezTo>
                  <a:lnTo>
                    <a:pt x="4925" y="14872"/>
                  </a:lnTo>
                  <a:cubicBezTo>
                    <a:pt x="5077" y="14800"/>
                    <a:pt x="5228" y="14720"/>
                    <a:pt x="5335" y="14604"/>
                  </a:cubicBezTo>
                  <a:lnTo>
                    <a:pt x="5335" y="14604"/>
                  </a:lnTo>
                  <a:cubicBezTo>
                    <a:pt x="5487" y="14443"/>
                    <a:pt x="5532" y="14220"/>
                    <a:pt x="5558" y="14006"/>
                  </a:cubicBezTo>
                  <a:lnTo>
                    <a:pt x="5558" y="14006"/>
                  </a:lnTo>
                  <a:cubicBezTo>
                    <a:pt x="5585" y="13792"/>
                    <a:pt x="5594" y="13560"/>
                    <a:pt x="5817" y="13462"/>
                  </a:cubicBezTo>
                  <a:lnTo>
                    <a:pt x="5817" y="13462"/>
                  </a:lnTo>
                  <a:cubicBezTo>
                    <a:pt x="6040" y="13373"/>
                    <a:pt x="6299" y="13400"/>
                    <a:pt x="6531" y="13373"/>
                  </a:cubicBezTo>
                  <a:lnTo>
                    <a:pt x="6531" y="13373"/>
                  </a:lnTo>
                  <a:cubicBezTo>
                    <a:pt x="7084" y="13284"/>
                    <a:pt x="7334" y="12909"/>
                    <a:pt x="7583" y="12445"/>
                  </a:cubicBezTo>
                  <a:lnTo>
                    <a:pt x="7583" y="12445"/>
                  </a:lnTo>
                  <a:cubicBezTo>
                    <a:pt x="7583" y="12445"/>
                    <a:pt x="7583" y="12445"/>
                    <a:pt x="7583" y="12445"/>
                  </a:cubicBezTo>
                  <a:lnTo>
                    <a:pt x="7583" y="12445"/>
                  </a:lnTo>
                  <a:cubicBezTo>
                    <a:pt x="8315" y="12686"/>
                    <a:pt x="8913" y="13194"/>
                    <a:pt x="9493" y="13694"/>
                  </a:cubicBezTo>
                  <a:lnTo>
                    <a:pt x="9493" y="13694"/>
                  </a:lnTo>
                  <a:cubicBezTo>
                    <a:pt x="10188" y="14283"/>
                    <a:pt x="10849" y="14898"/>
                    <a:pt x="11482" y="15541"/>
                  </a:cubicBezTo>
                  <a:lnTo>
                    <a:pt x="11482" y="15541"/>
                  </a:lnTo>
                  <a:cubicBezTo>
                    <a:pt x="12713" y="16790"/>
                    <a:pt x="13855" y="18128"/>
                    <a:pt x="14943" y="19502"/>
                  </a:cubicBezTo>
                  <a:lnTo>
                    <a:pt x="14943" y="19502"/>
                  </a:lnTo>
                  <a:cubicBezTo>
                    <a:pt x="16041" y="20893"/>
                    <a:pt x="17084" y="22338"/>
                    <a:pt x="18110" y="23784"/>
                  </a:cubicBezTo>
                  <a:lnTo>
                    <a:pt x="18110" y="23784"/>
                  </a:lnTo>
                  <a:cubicBezTo>
                    <a:pt x="19127" y="25229"/>
                    <a:pt x="20189" y="26656"/>
                    <a:pt x="21054" y="28200"/>
                  </a:cubicBezTo>
                  <a:lnTo>
                    <a:pt x="21054" y="28200"/>
                  </a:lnTo>
                  <a:cubicBezTo>
                    <a:pt x="21937" y="29779"/>
                    <a:pt x="22615" y="31482"/>
                    <a:pt x="23079" y="33231"/>
                  </a:cubicBezTo>
                  <a:lnTo>
                    <a:pt x="23079" y="33231"/>
                  </a:lnTo>
                  <a:cubicBezTo>
                    <a:pt x="22803" y="32767"/>
                    <a:pt x="22517" y="32303"/>
                    <a:pt x="22187" y="31866"/>
                  </a:cubicBezTo>
                  <a:close/>
                  <a:moveTo>
                    <a:pt x="24712" y="36041"/>
                  </a:moveTo>
                  <a:cubicBezTo>
                    <a:pt x="26014" y="34810"/>
                    <a:pt x="27245" y="33499"/>
                    <a:pt x="28432" y="32160"/>
                  </a:cubicBezTo>
                  <a:lnTo>
                    <a:pt x="28432" y="32160"/>
                  </a:lnTo>
                  <a:cubicBezTo>
                    <a:pt x="29199" y="31286"/>
                    <a:pt x="29975" y="30412"/>
                    <a:pt x="30671" y="29475"/>
                  </a:cubicBezTo>
                  <a:lnTo>
                    <a:pt x="30671" y="29475"/>
                  </a:lnTo>
                  <a:cubicBezTo>
                    <a:pt x="32964" y="26424"/>
                    <a:pt x="34302" y="22802"/>
                    <a:pt x="35489" y="19207"/>
                  </a:cubicBezTo>
                  <a:lnTo>
                    <a:pt x="35489" y="19207"/>
                  </a:lnTo>
                  <a:cubicBezTo>
                    <a:pt x="36211" y="17022"/>
                    <a:pt x="36889" y="14818"/>
                    <a:pt x="37523" y="12606"/>
                  </a:cubicBezTo>
                  <a:lnTo>
                    <a:pt x="37523" y="12606"/>
                  </a:lnTo>
                  <a:cubicBezTo>
                    <a:pt x="37862" y="13087"/>
                    <a:pt x="37808" y="13632"/>
                    <a:pt x="37888" y="14194"/>
                  </a:cubicBezTo>
                  <a:lnTo>
                    <a:pt x="37888" y="14194"/>
                  </a:lnTo>
                  <a:cubicBezTo>
                    <a:pt x="37924" y="14434"/>
                    <a:pt x="37986" y="14666"/>
                    <a:pt x="38111" y="14863"/>
                  </a:cubicBezTo>
                  <a:lnTo>
                    <a:pt x="38111" y="14863"/>
                  </a:lnTo>
                  <a:cubicBezTo>
                    <a:pt x="38263" y="15104"/>
                    <a:pt x="38638" y="15282"/>
                    <a:pt x="38629" y="15594"/>
                  </a:cubicBezTo>
                  <a:lnTo>
                    <a:pt x="38629" y="15594"/>
                  </a:lnTo>
                  <a:cubicBezTo>
                    <a:pt x="38629" y="15782"/>
                    <a:pt x="38557" y="15978"/>
                    <a:pt x="38513" y="16156"/>
                  </a:cubicBezTo>
                  <a:lnTo>
                    <a:pt x="38513" y="16156"/>
                  </a:lnTo>
                  <a:cubicBezTo>
                    <a:pt x="38477" y="16317"/>
                    <a:pt x="38441" y="16477"/>
                    <a:pt x="38406" y="16638"/>
                  </a:cubicBezTo>
                  <a:lnTo>
                    <a:pt x="38406" y="16638"/>
                  </a:lnTo>
                  <a:cubicBezTo>
                    <a:pt x="38325" y="17022"/>
                    <a:pt x="38236" y="17414"/>
                    <a:pt x="38147" y="17798"/>
                  </a:cubicBezTo>
                  <a:lnTo>
                    <a:pt x="38147" y="17798"/>
                  </a:lnTo>
                  <a:cubicBezTo>
                    <a:pt x="37977" y="18529"/>
                    <a:pt x="37817" y="19270"/>
                    <a:pt x="37647" y="20010"/>
                  </a:cubicBezTo>
                  <a:lnTo>
                    <a:pt x="37647" y="20010"/>
                  </a:lnTo>
                  <a:cubicBezTo>
                    <a:pt x="37442" y="20902"/>
                    <a:pt x="37255" y="21803"/>
                    <a:pt x="37041" y="22695"/>
                  </a:cubicBezTo>
                  <a:lnTo>
                    <a:pt x="37041" y="22695"/>
                  </a:lnTo>
                  <a:cubicBezTo>
                    <a:pt x="37032" y="22704"/>
                    <a:pt x="37023" y="22713"/>
                    <a:pt x="37014" y="22722"/>
                  </a:cubicBezTo>
                  <a:lnTo>
                    <a:pt x="37014" y="22722"/>
                  </a:lnTo>
                  <a:cubicBezTo>
                    <a:pt x="36398" y="23730"/>
                    <a:pt x="35756" y="24720"/>
                    <a:pt x="35087" y="25693"/>
                  </a:cubicBezTo>
                  <a:lnTo>
                    <a:pt x="35087" y="25693"/>
                  </a:lnTo>
                  <a:cubicBezTo>
                    <a:pt x="34409" y="26665"/>
                    <a:pt x="33731" y="27655"/>
                    <a:pt x="32946" y="28539"/>
                  </a:cubicBezTo>
                  <a:lnTo>
                    <a:pt x="32946" y="28539"/>
                  </a:lnTo>
                  <a:cubicBezTo>
                    <a:pt x="32152" y="29431"/>
                    <a:pt x="31206" y="30198"/>
                    <a:pt x="30323" y="31010"/>
                  </a:cubicBezTo>
                  <a:lnTo>
                    <a:pt x="30323" y="31010"/>
                  </a:lnTo>
                  <a:cubicBezTo>
                    <a:pt x="29440" y="31821"/>
                    <a:pt x="28575" y="32633"/>
                    <a:pt x="27718" y="33472"/>
                  </a:cubicBezTo>
                  <a:lnTo>
                    <a:pt x="27718" y="33472"/>
                  </a:lnTo>
                  <a:cubicBezTo>
                    <a:pt x="26755" y="34400"/>
                    <a:pt x="25818" y="35345"/>
                    <a:pt x="24881" y="36309"/>
                  </a:cubicBezTo>
                  <a:lnTo>
                    <a:pt x="24881" y="36309"/>
                  </a:lnTo>
                  <a:cubicBezTo>
                    <a:pt x="24828" y="36220"/>
                    <a:pt x="24765" y="36130"/>
                    <a:pt x="24712" y="36041"/>
                  </a:cubicBezTo>
                  <a:moveTo>
                    <a:pt x="23864" y="26852"/>
                  </a:moveTo>
                  <a:cubicBezTo>
                    <a:pt x="23436" y="25630"/>
                    <a:pt x="22919" y="24435"/>
                    <a:pt x="22339" y="23275"/>
                  </a:cubicBezTo>
                  <a:lnTo>
                    <a:pt x="22339" y="23275"/>
                  </a:lnTo>
                  <a:cubicBezTo>
                    <a:pt x="21179" y="20938"/>
                    <a:pt x="19725" y="18779"/>
                    <a:pt x="18137" y="16709"/>
                  </a:cubicBezTo>
                  <a:lnTo>
                    <a:pt x="18137" y="16709"/>
                  </a:lnTo>
                  <a:cubicBezTo>
                    <a:pt x="17307" y="15639"/>
                    <a:pt x="16442" y="14586"/>
                    <a:pt x="15577" y="13533"/>
                  </a:cubicBezTo>
                  <a:lnTo>
                    <a:pt x="15577" y="13533"/>
                  </a:lnTo>
                  <a:cubicBezTo>
                    <a:pt x="16041" y="13614"/>
                    <a:pt x="16522" y="13614"/>
                    <a:pt x="16951" y="13801"/>
                  </a:cubicBezTo>
                  <a:lnTo>
                    <a:pt x="16951" y="13801"/>
                  </a:lnTo>
                  <a:cubicBezTo>
                    <a:pt x="17584" y="14069"/>
                    <a:pt x="17861" y="14773"/>
                    <a:pt x="18182" y="15344"/>
                  </a:cubicBezTo>
                  <a:lnTo>
                    <a:pt x="18182" y="15344"/>
                  </a:lnTo>
                  <a:cubicBezTo>
                    <a:pt x="18770" y="16415"/>
                    <a:pt x="19618" y="17253"/>
                    <a:pt x="20528" y="18039"/>
                  </a:cubicBezTo>
                  <a:lnTo>
                    <a:pt x="20528" y="18039"/>
                  </a:lnTo>
                  <a:cubicBezTo>
                    <a:pt x="20858" y="18378"/>
                    <a:pt x="21197" y="18717"/>
                    <a:pt x="21500" y="19082"/>
                  </a:cubicBezTo>
                  <a:lnTo>
                    <a:pt x="21500" y="19082"/>
                  </a:lnTo>
                  <a:cubicBezTo>
                    <a:pt x="22009" y="19689"/>
                    <a:pt x="22464" y="20322"/>
                    <a:pt x="22874" y="21000"/>
                  </a:cubicBezTo>
                  <a:lnTo>
                    <a:pt x="22874" y="21000"/>
                  </a:lnTo>
                  <a:cubicBezTo>
                    <a:pt x="23668" y="22294"/>
                    <a:pt x="24266" y="23712"/>
                    <a:pt x="24658" y="25184"/>
                  </a:cubicBezTo>
                  <a:lnTo>
                    <a:pt x="24658" y="25184"/>
                  </a:lnTo>
                  <a:cubicBezTo>
                    <a:pt x="24855" y="25960"/>
                    <a:pt x="24997" y="26754"/>
                    <a:pt x="25078" y="27548"/>
                  </a:cubicBezTo>
                  <a:lnTo>
                    <a:pt x="25078" y="27548"/>
                  </a:lnTo>
                  <a:cubicBezTo>
                    <a:pt x="24872" y="28110"/>
                    <a:pt x="24641" y="28663"/>
                    <a:pt x="24507" y="29243"/>
                  </a:cubicBezTo>
                  <a:lnTo>
                    <a:pt x="24507" y="29243"/>
                  </a:lnTo>
                  <a:cubicBezTo>
                    <a:pt x="24373" y="28423"/>
                    <a:pt x="24141" y="27629"/>
                    <a:pt x="23864" y="26852"/>
                  </a:cubicBezTo>
                  <a:moveTo>
                    <a:pt x="36532" y="25818"/>
                  </a:moveTo>
                  <a:cubicBezTo>
                    <a:pt x="36532" y="25818"/>
                    <a:pt x="36532" y="25818"/>
                    <a:pt x="36532" y="25818"/>
                  </a:cubicBezTo>
                  <a:lnTo>
                    <a:pt x="36532" y="25818"/>
                  </a:lnTo>
                  <a:cubicBezTo>
                    <a:pt x="37603" y="24399"/>
                    <a:pt x="39093" y="23409"/>
                    <a:pt x="40270" y="22115"/>
                  </a:cubicBezTo>
                  <a:lnTo>
                    <a:pt x="40270" y="22115"/>
                  </a:lnTo>
                  <a:cubicBezTo>
                    <a:pt x="41421" y="20849"/>
                    <a:pt x="42054" y="19279"/>
                    <a:pt x="42741" y="17735"/>
                  </a:cubicBezTo>
                  <a:lnTo>
                    <a:pt x="42741" y="17735"/>
                  </a:lnTo>
                  <a:cubicBezTo>
                    <a:pt x="43098" y="16923"/>
                    <a:pt x="43517" y="16129"/>
                    <a:pt x="43740" y="15273"/>
                  </a:cubicBezTo>
                  <a:lnTo>
                    <a:pt x="43740" y="15273"/>
                  </a:lnTo>
                  <a:cubicBezTo>
                    <a:pt x="43883" y="15175"/>
                    <a:pt x="44017" y="15077"/>
                    <a:pt x="44169" y="15005"/>
                  </a:cubicBezTo>
                  <a:lnTo>
                    <a:pt x="44169" y="15005"/>
                  </a:lnTo>
                  <a:cubicBezTo>
                    <a:pt x="44642" y="14765"/>
                    <a:pt x="45195" y="14791"/>
                    <a:pt x="45703" y="14889"/>
                  </a:cubicBezTo>
                  <a:lnTo>
                    <a:pt x="45703" y="14889"/>
                  </a:lnTo>
                  <a:cubicBezTo>
                    <a:pt x="46229" y="14996"/>
                    <a:pt x="46756" y="15184"/>
                    <a:pt x="47193" y="15505"/>
                  </a:cubicBezTo>
                  <a:lnTo>
                    <a:pt x="47193" y="15505"/>
                  </a:lnTo>
                  <a:cubicBezTo>
                    <a:pt x="47264" y="15559"/>
                    <a:pt x="47327" y="15612"/>
                    <a:pt x="47389" y="15674"/>
                  </a:cubicBezTo>
                  <a:lnTo>
                    <a:pt x="47389" y="15674"/>
                  </a:lnTo>
                  <a:cubicBezTo>
                    <a:pt x="46238" y="17619"/>
                    <a:pt x="44856" y="19412"/>
                    <a:pt x="43268" y="21027"/>
                  </a:cubicBezTo>
                  <a:lnTo>
                    <a:pt x="43268" y="21027"/>
                  </a:lnTo>
                  <a:cubicBezTo>
                    <a:pt x="41671" y="22669"/>
                    <a:pt x="39922" y="24140"/>
                    <a:pt x="38156" y="25586"/>
                  </a:cubicBezTo>
                  <a:lnTo>
                    <a:pt x="38156" y="25586"/>
                  </a:lnTo>
                  <a:cubicBezTo>
                    <a:pt x="37335" y="26264"/>
                    <a:pt x="36514" y="26933"/>
                    <a:pt x="35685" y="27611"/>
                  </a:cubicBezTo>
                  <a:lnTo>
                    <a:pt x="35685" y="27611"/>
                  </a:lnTo>
                  <a:cubicBezTo>
                    <a:pt x="36024" y="27040"/>
                    <a:pt x="36300" y="26433"/>
                    <a:pt x="36532" y="25818"/>
                  </a:cubicBezTo>
                  <a:moveTo>
                    <a:pt x="20849" y="30546"/>
                  </a:moveTo>
                  <a:cubicBezTo>
                    <a:pt x="20564" y="30394"/>
                    <a:pt x="20251" y="30251"/>
                    <a:pt x="19921" y="30135"/>
                  </a:cubicBezTo>
                  <a:lnTo>
                    <a:pt x="19921" y="30135"/>
                  </a:lnTo>
                  <a:cubicBezTo>
                    <a:pt x="17985" y="27754"/>
                    <a:pt x="15800" y="25586"/>
                    <a:pt x="13391" y="23686"/>
                  </a:cubicBezTo>
                  <a:lnTo>
                    <a:pt x="13391" y="23686"/>
                  </a:lnTo>
                  <a:cubicBezTo>
                    <a:pt x="12169" y="22713"/>
                    <a:pt x="10875" y="21821"/>
                    <a:pt x="9564" y="20965"/>
                  </a:cubicBezTo>
                  <a:lnTo>
                    <a:pt x="9564" y="20965"/>
                  </a:lnTo>
                  <a:cubicBezTo>
                    <a:pt x="8324" y="20162"/>
                    <a:pt x="7075" y="19350"/>
                    <a:pt x="5790" y="18601"/>
                  </a:cubicBezTo>
                  <a:lnTo>
                    <a:pt x="5790" y="18601"/>
                  </a:lnTo>
                  <a:cubicBezTo>
                    <a:pt x="4443" y="17824"/>
                    <a:pt x="3052" y="17138"/>
                    <a:pt x="1580" y="16629"/>
                  </a:cubicBezTo>
                  <a:lnTo>
                    <a:pt x="1580" y="16629"/>
                  </a:lnTo>
                  <a:cubicBezTo>
                    <a:pt x="1874" y="16290"/>
                    <a:pt x="2240" y="16040"/>
                    <a:pt x="2659" y="15835"/>
                  </a:cubicBezTo>
                  <a:lnTo>
                    <a:pt x="2659" y="15835"/>
                  </a:lnTo>
                  <a:cubicBezTo>
                    <a:pt x="3266" y="15559"/>
                    <a:pt x="3890" y="15309"/>
                    <a:pt x="4497" y="15041"/>
                  </a:cubicBezTo>
                  <a:lnTo>
                    <a:pt x="4497" y="15041"/>
                  </a:lnTo>
                  <a:cubicBezTo>
                    <a:pt x="4550" y="15023"/>
                    <a:pt x="4604" y="14996"/>
                    <a:pt x="4648" y="14979"/>
                  </a:cubicBezTo>
                  <a:lnTo>
                    <a:pt x="4648" y="14979"/>
                  </a:lnTo>
                  <a:cubicBezTo>
                    <a:pt x="7441" y="15951"/>
                    <a:pt x="9823" y="17789"/>
                    <a:pt x="11901" y="19858"/>
                  </a:cubicBezTo>
                  <a:lnTo>
                    <a:pt x="11901" y="19858"/>
                  </a:lnTo>
                  <a:cubicBezTo>
                    <a:pt x="13025" y="20991"/>
                    <a:pt x="14069" y="22187"/>
                    <a:pt x="15113" y="23391"/>
                  </a:cubicBezTo>
                  <a:lnTo>
                    <a:pt x="15113" y="23391"/>
                  </a:lnTo>
                  <a:cubicBezTo>
                    <a:pt x="16183" y="24631"/>
                    <a:pt x="17254" y="25880"/>
                    <a:pt x="18324" y="27129"/>
                  </a:cubicBezTo>
                  <a:lnTo>
                    <a:pt x="18324" y="27129"/>
                  </a:lnTo>
                  <a:cubicBezTo>
                    <a:pt x="19279" y="28244"/>
                    <a:pt x="20171" y="29404"/>
                    <a:pt x="20974" y="30626"/>
                  </a:cubicBezTo>
                  <a:lnTo>
                    <a:pt x="20974" y="30626"/>
                  </a:lnTo>
                  <a:cubicBezTo>
                    <a:pt x="20938" y="30599"/>
                    <a:pt x="20894" y="30573"/>
                    <a:pt x="20849" y="30546"/>
                  </a:cubicBezTo>
                  <a:moveTo>
                    <a:pt x="37014" y="24372"/>
                  </a:moveTo>
                  <a:cubicBezTo>
                    <a:pt x="37487" y="23686"/>
                    <a:pt x="38085" y="23088"/>
                    <a:pt x="38575" y="22419"/>
                  </a:cubicBezTo>
                  <a:lnTo>
                    <a:pt x="38575" y="22419"/>
                  </a:lnTo>
                  <a:cubicBezTo>
                    <a:pt x="39021" y="21803"/>
                    <a:pt x="39414" y="21152"/>
                    <a:pt x="39753" y="20474"/>
                  </a:cubicBezTo>
                  <a:lnTo>
                    <a:pt x="39753" y="20474"/>
                  </a:lnTo>
                  <a:cubicBezTo>
                    <a:pt x="40431" y="19109"/>
                    <a:pt x="40895" y="17655"/>
                    <a:pt x="41216" y="16165"/>
                  </a:cubicBezTo>
                  <a:lnTo>
                    <a:pt x="41216" y="16165"/>
                  </a:lnTo>
                  <a:cubicBezTo>
                    <a:pt x="41314" y="16156"/>
                    <a:pt x="41403" y="16147"/>
                    <a:pt x="41492" y="16138"/>
                  </a:cubicBezTo>
                  <a:lnTo>
                    <a:pt x="41492" y="16138"/>
                  </a:lnTo>
                  <a:cubicBezTo>
                    <a:pt x="41947" y="16085"/>
                    <a:pt x="42402" y="16005"/>
                    <a:pt x="42831" y="15835"/>
                  </a:cubicBezTo>
                  <a:lnTo>
                    <a:pt x="42831" y="15835"/>
                  </a:lnTo>
                  <a:cubicBezTo>
                    <a:pt x="43071" y="15746"/>
                    <a:pt x="43277" y="15603"/>
                    <a:pt x="43491" y="15451"/>
                  </a:cubicBezTo>
                  <a:lnTo>
                    <a:pt x="43491" y="15451"/>
                  </a:lnTo>
                  <a:cubicBezTo>
                    <a:pt x="43286" y="16103"/>
                    <a:pt x="42982" y="16718"/>
                    <a:pt x="42697" y="17334"/>
                  </a:cubicBezTo>
                  <a:lnTo>
                    <a:pt x="42697" y="17334"/>
                  </a:lnTo>
                  <a:cubicBezTo>
                    <a:pt x="42358" y="18092"/>
                    <a:pt x="42045" y="18859"/>
                    <a:pt x="41680" y="19600"/>
                  </a:cubicBezTo>
                  <a:lnTo>
                    <a:pt x="41680" y="19600"/>
                  </a:lnTo>
                  <a:cubicBezTo>
                    <a:pt x="41305" y="20385"/>
                    <a:pt x="40859" y="21134"/>
                    <a:pt x="40297" y="21794"/>
                  </a:cubicBezTo>
                  <a:lnTo>
                    <a:pt x="40297" y="21794"/>
                  </a:lnTo>
                  <a:cubicBezTo>
                    <a:pt x="39717" y="22472"/>
                    <a:pt x="39030" y="23052"/>
                    <a:pt x="38370" y="23650"/>
                  </a:cubicBezTo>
                  <a:lnTo>
                    <a:pt x="38370" y="23650"/>
                  </a:lnTo>
                  <a:cubicBezTo>
                    <a:pt x="37790" y="24158"/>
                    <a:pt x="37228" y="24685"/>
                    <a:pt x="36729" y="25265"/>
                  </a:cubicBezTo>
                  <a:lnTo>
                    <a:pt x="36729" y="25265"/>
                  </a:lnTo>
                  <a:cubicBezTo>
                    <a:pt x="36827" y="24970"/>
                    <a:pt x="36925" y="24667"/>
                    <a:pt x="37014" y="24372"/>
                  </a:cubicBezTo>
                  <a:close/>
                  <a:moveTo>
                    <a:pt x="35025" y="28547"/>
                  </a:moveTo>
                  <a:cubicBezTo>
                    <a:pt x="35132" y="28423"/>
                    <a:pt x="35230" y="28289"/>
                    <a:pt x="35328" y="28155"/>
                  </a:cubicBezTo>
                  <a:lnTo>
                    <a:pt x="35328" y="28155"/>
                  </a:lnTo>
                  <a:cubicBezTo>
                    <a:pt x="38852" y="25273"/>
                    <a:pt x="42572" y="22481"/>
                    <a:pt x="45418" y="18895"/>
                  </a:cubicBezTo>
                  <a:lnTo>
                    <a:pt x="45418" y="18895"/>
                  </a:lnTo>
                  <a:cubicBezTo>
                    <a:pt x="46194" y="17923"/>
                    <a:pt x="46899" y="16888"/>
                    <a:pt x="47532" y="15817"/>
                  </a:cubicBezTo>
                  <a:lnTo>
                    <a:pt x="47532" y="15817"/>
                  </a:lnTo>
                  <a:cubicBezTo>
                    <a:pt x="48156" y="16522"/>
                    <a:pt x="48317" y="17530"/>
                    <a:pt x="48576" y="18413"/>
                  </a:cubicBezTo>
                  <a:lnTo>
                    <a:pt x="48576" y="18413"/>
                  </a:lnTo>
                  <a:cubicBezTo>
                    <a:pt x="48736" y="18948"/>
                    <a:pt x="48959" y="19448"/>
                    <a:pt x="49227" y="19921"/>
                  </a:cubicBezTo>
                  <a:lnTo>
                    <a:pt x="49227" y="19921"/>
                  </a:lnTo>
                  <a:cubicBezTo>
                    <a:pt x="47032" y="20938"/>
                    <a:pt x="44882" y="22062"/>
                    <a:pt x="42786" y="23275"/>
                  </a:cubicBezTo>
                  <a:lnTo>
                    <a:pt x="42786" y="23275"/>
                  </a:lnTo>
                  <a:cubicBezTo>
                    <a:pt x="40681" y="24506"/>
                    <a:pt x="38584" y="25800"/>
                    <a:pt x="36630" y="27263"/>
                  </a:cubicBezTo>
                  <a:lnTo>
                    <a:pt x="36630" y="27263"/>
                  </a:lnTo>
                  <a:cubicBezTo>
                    <a:pt x="36095" y="27673"/>
                    <a:pt x="35587" y="28110"/>
                    <a:pt x="35096" y="28565"/>
                  </a:cubicBezTo>
                  <a:lnTo>
                    <a:pt x="35096" y="28565"/>
                  </a:lnTo>
                  <a:cubicBezTo>
                    <a:pt x="34935" y="28708"/>
                    <a:pt x="34775" y="28851"/>
                    <a:pt x="34605" y="28994"/>
                  </a:cubicBezTo>
                  <a:lnTo>
                    <a:pt x="34605" y="28994"/>
                  </a:lnTo>
                  <a:cubicBezTo>
                    <a:pt x="34757" y="28842"/>
                    <a:pt x="34900" y="28699"/>
                    <a:pt x="35025" y="28547"/>
                  </a:cubicBezTo>
                  <a:moveTo>
                    <a:pt x="37737" y="21393"/>
                  </a:moveTo>
                  <a:cubicBezTo>
                    <a:pt x="38067" y="19912"/>
                    <a:pt x="38406" y="18440"/>
                    <a:pt x="38736" y="16968"/>
                  </a:cubicBezTo>
                  <a:lnTo>
                    <a:pt x="38736" y="16968"/>
                  </a:lnTo>
                  <a:cubicBezTo>
                    <a:pt x="38763" y="16843"/>
                    <a:pt x="38789" y="16709"/>
                    <a:pt x="38825" y="16584"/>
                  </a:cubicBezTo>
                  <a:lnTo>
                    <a:pt x="38825" y="16584"/>
                  </a:lnTo>
                  <a:cubicBezTo>
                    <a:pt x="39503" y="16290"/>
                    <a:pt x="40270" y="16245"/>
                    <a:pt x="41020" y="16183"/>
                  </a:cubicBezTo>
                  <a:lnTo>
                    <a:pt x="41020" y="16183"/>
                  </a:lnTo>
                  <a:cubicBezTo>
                    <a:pt x="40689" y="17637"/>
                    <a:pt x="40235" y="19073"/>
                    <a:pt x="39565" y="20412"/>
                  </a:cubicBezTo>
                  <a:lnTo>
                    <a:pt x="39565" y="20412"/>
                  </a:lnTo>
                  <a:cubicBezTo>
                    <a:pt x="39218" y="21098"/>
                    <a:pt x="38816" y="21759"/>
                    <a:pt x="38361" y="22374"/>
                  </a:cubicBezTo>
                  <a:lnTo>
                    <a:pt x="38361" y="22374"/>
                  </a:lnTo>
                  <a:cubicBezTo>
                    <a:pt x="37986" y="22883"/>
                    <a:pt x="37549" y="23347"/>
                    <a:pt x="37157" y="23846"/>
                  </a:cubicBezTo>
                  <a:lnTo>
                    <a:pt x="37157" y="23846"/>
                  </a:lnTo>
                  <a:cubicBezTo>
                    <a:pt x="37371" y="23034"/>
                    <a:pt x="37549" y="22214"/>
                    <a:pt x="37737" y="21393"/>
                  </a:cubicBezTo>
                  <a:moveTo>
                    <a:pt x="714" y="18797"/>
                  </a:moveTo>
                  <a:cubicBezTo>
                    <a:pt x="795" y="18181"/>
                    <a:pt x="964" y="17566"/>
                    <a:pt x="1276" y="17039"/>
                  </a:cubicBezTo>
                  <a:lnTo>
                    <a:pt x="1276" y="17039"/>
                  </a:lnTo>
                  <a:cubicBezTo>
                    <a:pt x="1330" y="16950"/>
                    <a:pt x="1383" y="16870"/>
                    <a:pt x="1446" y="16790"/>
                  </a:cubicBezTo>
                  <a:lnTo>
                    <a:pt x="1446" y="16790"/>
                  </a:lnTo>
                  <a:cubicBezTo>
                    <a:pt x="4185" y="17726"/>
                    <a:pt x="6629" y="19296"/>
                    <a:pt x="9047" y="20866"/>
                  </a:cubicBezTo>
                  <a:lnTo>
                    <a:pt x="9047" y="20866"/>
                  </a:lnTo>
                  <a:cubicBezTo>
                    <a:pt x="10331" y="21705"/>
                    <a:pt x="11616" y="22553"/>
                    <a:pt x="12829" y="23489"/>
                  </a:cubicBezTo>
                  <a:lnTo>
                    <a:pt x="12829" y="23489"/>
                  </a:lnTo>
                  <a:cubicBezTo>
                    <a:pt x="14060" y="24435"/>
                    <a:pt x="15229" y="25452"/>
                    <a:pt x="16344" y="26522"/>
                  </a:cubicBezTo>
                  <a:lnTo>
                    <a:pt x="16344" y="26522"/>
                  </a:lnTo>
                  <a:cubicBezTo>
                    <a:pt x="17486" y="27629"/>
                    <a:pt x="18565" y="28797"/>
                    <a:pt x="19573" y="30019"/>
                  </a:cubicBezTo>
                  <a:lnTo>
                    <a:pt x="19573" y="30019"/>
                  </a:lnTo>
                  <a:cubicBezTo>
                    <a:pt x="19466" y="29993"/>
                    <a:pt x="19368" y="29966"/>
                    <a:pt x="19261" y="29939"/>
                  </a:cubicBezTo>
                  <a:lnTo>
                    <a:pt x="19261" y="29939"/>
                  </a:lnTo>
                  <a:cubicBezTo>
                    <a:pt x="19109" y="29903"/>
                    <a:pt x="18949" y="29895"/>
                    <a:pt x="18797" y="29895"/>
                  </a:cubicBezTo>
                  <a:lnTo>
                    <a:pt x="18797" y="29895"/>
                  </a:lnTo>
                  <a:cubicBezTo>
                    <a:pt x="18788" y="29895"/>
                    <a:pt x="18788" y="29886"/>
                    <a:pt x="18788" y="29886"/>
                  </a:cubicBezTo>
                  <a:lnTo>
                    <a:pt x="18788" y="29886"/>
                  </a:lnTo>
                  <a:cubicBezTo>
                    <a:pt x="14810" y="26059"/>
                    <a:pt x="10010" y="23106"/>
                    <a:pt x="4791" y="21295"/>
                  </a:cubicBezTo>
                  <a:lnTo>
                    <a:pt x="4791" y="21295"/>
                  </a:lnTo>
                  <a:cubicBezTo>
                    <a:pt x="4051" y="21045"/>
                    <a:pt x="3310" y="20813"/>
                    <a:pt x="2561" y="20599"/>
                  </a:cubicBezTo>
                  <a:lnTo>
                    <a:pt x="2561" y="20599"/>
                  </a:lnTo>
                  <a:cubicBezTo>
                    <a:pt x="1936" y="20429"/>
                    <a:pt x="1303" y="20242"/>
                    <a:pt x="643" y="20242"/>
                  </a:cubicBezTo>
                  <a:lnTo>
                    <a:pt x="643" y="20242"/>
                  </a:lnTo>
                  <a:cubicBezTo>
                    <a:pt x="643" y="19760"/>
                    <a:pt x="652" y="19270"/>
                    <a:pt x="714" y="18797"/>
                  </a:cubicBezTo>
                  <a:moveTo>
                    <a:pt x="21893" y="19252"/>
                  </a:moveTo>
                  <a:cubicBezTo>
                    <a:pt x="21839" y="19180"/>
                    <a:pt x="21777" y="19100"/>
                    <a:pt x="21714" y="19029"/>
                  </a:cubicBezTo>
                  <a:lnTo>
                    <a:pt x="21714" y="19029"/>
                  </a:lnTo>
                  <a:cubicBezTo>
                    <a:pt x="22383" y="19591"/>
                    <a:pt x="23044" y="20171"/>
                    <a:pt x="23615" y="20840"/>
                  </a:cubicBezTo>
                  <a:lnTo>
                    <a:pt x="23615" y="20840"/>
                  </a:lnTo>
                  <a:cubicBezTo>
                    <a:pt x="24980" y="22446"/>
                    <a:pt x="25791" y="24685"/>
                    <a:pt x="25301" y="26790"/>
                  </a:cubicBezTo>
                  <a:lnTo>
                    <a:pt x="25301" y="26790"/>
                  </a:lnTo>
                  <a:cubicBezTo>
                    <a:pt x="25274" y="26888"/>
                    <a:pt x="25247" y="26986"/>
                    <a:pt x="25220" y="27084"/>
                  </a:cubicBezTo>
                  <a:lnTo>
                    <a:pt x="25220" y="27084"/>
                  </a:lnTo>
                  <a:cubicBezTo>
                    <a:pt x="24855" y="24239"/>
                    <a:pt x="23695" y="21500"/>
                    <a:pt x="21893" y="19252"/>
                  </a:cubicBezTo>
                  <a:close/>
                  <a:moveTo>
                    <a:pt x="25684" y="37022"/>
                  </a:moveTo>
                  <a:cubicBezTo>
                    <a:pt x="26764" y="35675"/>
                    <a:pt x="28102" y="34533"/>
                    <a:pt x="29395" y="33418"/>
                  </a:cubicBezTo>
                  <a:lnTo>
                    <a:pt x="29395" y="33418"/>
                  </a:lnTo>
                  <a:cubicBezTo>
                    <a:pt x="30743" y="32259"/>
                    <a:pt x="32116" y="31152"/>
                    <a:pt x="33463" y="30002"/>
                  </a:cubicBezTo>
                  <a:lnTo>
                    <a:pt x="33463" y="30002"/>
                  </a:lnTo>
                  <a:cubicBezTo>
                    <a:pt x="33472" y="30002"/>
                    <a:pt x="33481" y="30002"/>
                    <a:pt x="33490" y="29993"/>
                  </a:cubicBezTo>
                  <a:lnTo>
                    <a:pt x="33490" y="29993"/>
                  </a:lnTo>
                  <a:cubicBezTo>
                    <a:pt x="34552" y="29457"/>
                    <a:pt x="35337" y="28547"/>
                    <a:pt x="36256" y="27807"/>
                  </a:cubicBezTo>
                  <a:lnTo>
                    <a:pt x="36256" y="27807"/>
                  </a:lnTo>
                  <a:cubicBezTo>
                    <a:pt x="37210" y="27031"/>
                    <a:pt x="38254" y="26353"/>
                    <a:pt x="39280" y="25675"/>
                  </a:cubicBezTo>
                  <a:lnTo>
                    <a:pt x="39280" y="25675"/>
                  </a:lnTo>
                  <a:cubicBezTo>
                    <a:pt x="41359" y="24310"/>
                    <a:pt x="43500" y="23052"/>
                    <a:pt x="45703" y="21892"/>
                  </a:cubicBezTo>
                  <a:lnTo>
                    <a:pt x="45703" y="21892"/>
                  </a:lnTo>
                  <a:cubicBezTo>
                    <a:pt x="46899" y="21259"/>
                    <a:pt x="48112" y="20661"/>
                    <a:pt x="49334" y="20090"/>
                  </a:cubicBezTo>
                  <a:lnTo>
                    <a:pt x="49334" y="20090"/>
                  </a:lnTo>
                  <a:cubicBezTo>
                    <a:pt x="49584" y="20492"/>
                    <a:pt x="49869" y="20884"/>
                    <a:pt x="50190" y="21259"/>
                  </a:cubicBezTo>
                  <a:lnTo>
                    <a:pt x="50190" y="21259"/>
                  </a:lnTo>
                  <a:cubicBezTo>
                    <a:pt x="50565" y="21696"/>
                    <a:pt x="50967" y="22107"/>
                    <a:pt x="51368" y="22517"/>
                  </a:cubicBezTo>
                  <a:lnTo>
                    <a:pt x="51368" y="22517"/>
                  </a:lnTo>
                  <a:cubicBezTo>
                    <a:pt x="51564" y="22704"/>
                    <a:pt x="51760" y="22892"/>
                    <a:pt x="51984" y="23034"/>
                  </a:cubicBezTo>
                  <a:lnTo>
                    <a:pt x="51984" y="23034"/>
                  </a:lnTo>
                  <a:cubicBezTo>
                    <a:pt x="52251" y="23213"/>
                    <a:pt x="52519" y="23329"/>
                    <a:pt x="52724" y="23587"/>
                  </a:cubicBezTo>
                  <a:lnTo>
                    <a:pt x="52724" y="23587"/>
                  </a:lnTo>
                  <a:cubicBezTo>
                    <a:pt x="52777" y="23659"/>
                    <a:pt x="52831" y="23730"/>
                    <a:pt x="52876" y="23810"/>
                  </a:cubicBezTo>
                  <a:lnTo>
                    <a:pt x="52876" y="23810"/>
                  </a:lnTo>
                  <a:cubicBezTo>
                    <a:pt x="48513" y="22499"/>
                    <a:pt x="43856" y="23810"/>
                    <a:pt x="39994" y="25987"/>
                  </a:cubicBezTo>
                  <a:lnTo>
                    <a:pt x="39994" y="25987"/>
                  </a:lnTo>
                  <a:cubicBezTo>
                    <a:pt x="38040" y="27093"/>
                    <a:pt x="36220" y="28423"/>
                    <a:pt x="34436" y="29787"/>
                  </a:cubicBezTo>
                  <a:lnTo>
                    <a:pt x="34436" y="29787"/>
                  </a:lnTo>
                  <a:cubicBezTo>
                    <a:pt x="33356" y="30608"/>
                    <a:pt x="32277" y="31447"/>
                    <a:pt x="31215" y="32294"/>
                  </a:cubicBezTo>
                  <a:lnTo>
                    <a:pt x="31215" y="32294"/>
                  </a:lnTo>
                  <a:lnTo>
                    <a:pt x="31215" y="32294"/>
                  </a:lnTo>
                  <a:lnTo>
                    <a:pt x="31215" y="32294"/>
                  </a:lnTo>
                  <a:cubicBezTo>
                    <a:pt x="30876" y="32562"/>
                    <a:pt x="30537" y="32830"/>
                    <a:pt x="30207" y="33106"/>
                  </a:cubicBezTo>
                  <a:lnTo>
                    <a:pt x="30207" y="33106"/>
                  </a:lnTo>
                  <a:cubicBezTo>
                    <a:pt x="28682" y="34346"/>
                    <a:pt x="27138" y="35604"/>
                    <a:pt x="25791" y="37040"/>
                  </a:cubicBezTo>
                  <a:lnTo>
                    <a:pt x="25791" y="37040"/>
                  </a:lnTo>
                  <a:cubicBezTo>
                    <a:pt x="25756" y="37031"/>
                    <a:pt x="25720" y="37022"/>
                    <a:pt x="25684" y="37022"/>
                  </a:cubicBezTo>
                  <a:moveTo>
                    <a:pt x="10920" y="26148"/>
                  </a:moveTo>
                  <a:cubicBezTo>
                    <a:pt x="9849" y="25604"/>
                    <a:pt x="8752" y="25140"/>
                    <a:pt x="7610" y="24756"/>
                  </a:cubicBezTo>
                  <a:lnTo>
                    <a:pt x="7610" y="24756"/>
                  </a:lnTo>
                  <a:cubicBezTo>
                    <a:pt x="6451" y="24364"/>
                    <a:pt x="5264" y="24123"/>
                    <a:pt x="4069" y="23846"/>
                  </a:cubicBezTo>
                  <a:lnTo>
                    <a:pt x="4069" y="23846"/>
                  </a:lnTo>
                  <a:cubicBezTo>
                    <a:pt x="2882" y="23561"/>
                    <a:pt x="1749" y="23025"/>
                    <a:pt x="527" y="22909"/>
                  </a:cubicBezTo>
                  <a:lnTo>
                    <a:pt x="527" y="22909"/>
                  </a:lnTo>
                  <a:cubicBezTo>
                    <a:pt x="545" y="22776"/>
                    <a:pt x="563" y="22651"/>
                    <a:pt x="580" y="22517"/>
                  </a:cubicBezTo>
                  <a:lnTo>
                    <a:pt x="580" y="22517"/>
                  </a:lnTo>
                  <a:cubicBezTo>
                    <a:pt x="670" y="21830"/>
                    <a:pt x="652" y="21134"/>
                    <a:pt x="643" y="20438"/>
                  </a:cubicBezTo>
                  <a:lnTo>
                    <a:pt x="643" y="20438"/>
                  </a:lnTo>
                  <a:cubicBezTo>
                    <a:pt x="1303" y="20429"/>
                    <a:pt x="1954" y="20635"/>
                    <a:pt x="2579" y="20813"/>
                  </a:cubicBezTo>
                  <a:lnTo>
                    <a:pt x="2579" y="20813"/>
                  </a:lnTo>
                  <a:cubicBezTo>
                    <a:pt x="3212" y="20991"/>
                    <a:pt x="3846" y="21188"/>
                    <a:pt x="4479" y="21402"/>
                  </a:cubicBezTo>
                  <a:lnTo>
                    <a:pt x="4479" y="21402"/>
                  </a:lnTo>
                  <a:cubicBezTo>
                    <a:pt x="5728" y="21821"/>
                    <a:pt x="6959" y="22312"/>
                    <a:pt x="8163" y="22865"/>
                  </a:cubicBezTo>
                  <a:lnTo>
                    <a:pt x="8163" y="22865"/>
                  </a:lnTo>
                  <a:cubicBezTo>
                    <a:pt x="10617" y="23998"/>
                    <a:pt x="12945" y="25389"/>
                    <a:pt x="15104" y="27004"/>
                  </a:cubicBezTo>
                  <a:lnTo>
                    <a:pt x="15104" y="27004"/>
                  </a:lnTo>
                  <a:cubicBezTo>
                    <a:pt x="16299" y="27905"/>
                    <a:pt x="17441" y="28878"/>
                    <a:pt x="18521" y="29903"/>
                  </a:cubicBezTo>
                  <a:lnTo>
                    <a:pt x="18521" y="29903"/>
                  </a:lnTo>
                  <a:cubicBezTo>
                    <a:pt x="18146" y="29939"/>
                    <a:pt x="17771" y="30028"/>
                    <a:pt x="17406" y="30082"/>
                  </a:cubicBezTo>
                  <a:lnTo>
                    <a:pt x="17406" y="30082"/>
                  </a:lnTo>
                  <a:cubicBezTo>
                    <a:pt x="17156" y="30126"/>
                    <a:pt x="16906" y="30171"/>
                    <a:pt x="16647" y="30207"/>
                  </a:cubicBezTo>
                  <a:lnTo>
                    <a:pt x="16647" y="30207"/>
                  </a:lnTo>
                  <a:cubicBezTo>
                    <a:pt x="14952" y="28583"/>
                    <a:pt x="13007" y="27218"/>
                    <a:pt x="10920" y="26148"/>
                  </a:cubicBezTo>
                  <a:close/>
                  <a:moveTo>
                    <a:pt x="13132" y="29118"/>
                  </a:moveTo>
                  <a:cubicBezTo>
                    <a:pt x="12187" y="28770"/>
                    <a:pt x="11214" y="28494"/>
                    <a:pt x="10251" y="28226"/>
                  </a:cubicBezTo>
                  <a:lnTo>
                    <a:pt x="10251" y="28226"/>
                  </a:lnTo>
                  <a:cubicBezTo>
                    <a:pt x="8244" y="27691"/>
                    <a:pt x="6201" y="27290"/>
                    <a:pt x="4149" y="26942"/>
                  </a:cubicBezTo>
                  <a:lnTo>
                    <a:pt x="4149" y="26942"/>
                  </a:lnTo>
                  <a:cubicBezTo>
                    <a:pt x="3034" y="26754"/>
                    <a:pt x="1919" y="26585"/>
                    <a:pt x="803" y="26415"/>
                  </a:cubicBezTo>
                  <a:lnTo>
                    <a:pt x="803" y="26415"/>
                  </a:lnTo>
                  <a:cubicBezTo>
                    <a:pt x="812" y="26273"/>
                    <a:pt x="821" y="26139"/>
                    <a:pt x="812" y="25996"/>
                  </a:cubicBezTo>
                  <a:lnTo>
                    <a:pt x="812" y="25996"/>
                  </a:lnTo>
                  <a:cubicBezTo>
                    <a:pt x="812" y="25389"/>
                    <a:pt x="563" y="24863"/>
                    <a:pt x="464" y="24265"/>
                  </a:cubicBezTo>
                  <a:lnTo>
                    <a:pt x="464" y="24265"/>
                  </a:lnTo>
                  <a:cubicBezTo>
                    <a:pt x="393" y="23882"/>
                    <a:pt x="438" y="23489"/>
                    <a:pt x="500" y="23106"/>
                  </a:cubicBezTo>
                  <a:lnTo>
                    <a:pt x="500" y="23106"/>
                  </a:lnTo>
                  <a:cubicBezTo>
                    <a:pt x="1553" y="23204"/>
                    <a:pt x="2534" y="23632"/>
                    <a:pt x="3551" y="23917"/>
                  </a:cubicBezTo>
                  <a:lnTo>
                    <a:pt x="3551" y="23917"/>
                  </a:lnTo>
                  <a:cubicBezTo>
                    <a:pt x="4729" y="24239"/>
                    <a:pt x="5933" y="24426"/>
                    <a:pt x="7102" y="24792"/>
                  </a:cubicBezTo>
                  <a:lnTo>
                    <a:pt x="7102" y="24792"/>
                  </a:lnTo>
                  <a:cubicBezTo>
                    <a:pt x="9359" y="25505"/>
                    <a:pt x="11500" y="26549"/>
                    <a:pt x="13454" y="27878"/>
                  </a:cubicBezTo>
                  <a:lnTo>
                    <a:pt x="13454" y="27878"/>
                  </a:lnTo>
                  <a:cubicBezTo>
                    <a:pt x="14497" y="28583"/>
                    <a:pt x="15488" y="29377"/>
                    <a:pt x="16406" y="30251"/>
                  </a:cubicBezTo>
                  <a:lnTo>
                    <a:pt x="16406" y="30251"/>
                  </a:lnTo>
                  <a:cubicBezTo>
                    <a:pt x="16397" y="30251"/>
                    <a:pt x="16397" y="30251"/>
                    <a:pt x="16389" y="30251"/>
                  </a:cubicBezTo>
                  <a:lnTo>
                    <a:pt x="16389" y="30251"/>
                  </a:lnTo>
                  <a:cubicBezTo>
                    <a:pt x="16112" y="30296"/>
                    <a:pt x="15809" y="30332"/>
                    <a:pt x="15550" y="30448"/>
                  </a:cubicBezTo>
                  <a:lnTo>
                    <a:pt x="15550" y="30448"/>
                  </a:lnTo>
                  <a:cubicBezTo>
                    <a:pt x="14836" y="29850"/>
                    <a:pt x="13998" y="29440"/>
                    <a:pt x="13132" y="29118"/>
                  </a:cubicBezTo>
                  <a:moveTo>
                    <a:pt x="24997" y="36469"/>
                  </a:moveTo>
                  <a:cubicBezTo>
                    <a:pt x="26666" y="34739"/>
                    <a:pt x="28387" y="33061"/>
                    <a:pt x="30163" y="31429"/>
                  </a:cubicBezTo>
                  <a:lnTo>
                    <a:pt x="30163" y="31429"/>
                  </a:lnTo>
                  <a:cubicBezTo>
                    <a:pt x="31055" y="30608"/>
                    <a:pt x="31991" y="29832"/>
                    <a:pt x="32830" y="28949"/>
                  </a:cubicBezTo>
                  <a:lnTo>
                    <a:pt x="32830" y="28949"/>
                  </a:lnTo>
                  <a:cubicBezTo>
                    <a:pt x="33633" y="28110"/>
                    <a:pt x="34302" y="27147"/>
                    <a:pt x="34971" y="26192"/>
                  </a:cubicBezTo>
                  <a:lnTo>
                    <a:pt x="34971" y="26192"/>
                  </a:lnTo>
                  <a:cubicBezTo>
                    <a:pt x="35640" y="25247"/>
                    <a:pt x="36274" y="24283"/>
                    <a:pt x="36889" y="23302"/>
                  </a:cubicBezTo>
                  <a:lnTo>
                    <a:pt x="36889" y="23302"/>
                  </a:lnTo>
                  <a:cubicBezTo>
                    <a:pt x="36827" y="23534"/>
                    <a:pt x="36773" y="23775"/>
                    <a:pt x="36702" y="24007"/>
                  </a:cubicBezTo>
                  <a:lnTo>
                    <a:pt x="36702" y="24007"/>
                  </a:lnTo>
                  <a:cubicBezTo>
                    <a:pt x="36354" y="25273"/>
                    <a:pt x="35899" y="26540"/>
                    <a:pt x="35185" y="27655"/>
                  </a:cubicBezTo>
                  <a:lnTo>
                    <a:pt x="35185" y="27655"/>
                  </a:lnTo>
                  <a:cubicBezTo>
                    <a:pt x="34837" y="28191"/>
                    <a:pt x="34445" y="28610"/>
                    <a:pt x="33972" y="29038"/>
                  </a:cubicBezTo>
                  <a:lnTo>
                    <a:pt x="33972" y="29038"/>
                  </a:lnTo>
                  <a:cubicBezTo>
                    <a:pt x="31287" y="31465"/>
                    <a:pt x="28271" y="33552"/>
                    <a:pt x="25836" y="36246"/>
                  </a:cubicBezTo>
                  <a:lnTo>
                    <a:pt x="25836" y="36246"/>
                  </a:lnTo>
                  <a:cubicBezTo>
                    <a:pt x="25649" y="36451"/>
                    <a:pt x="25461" y="36666"/>
                    <a:pt x="25292" y="36889"/>
                  </a:cubicBezTo>
                  <a:lnTo>
                    <a:pt x="25292" y="36889"/>
                  </a:lnTo>
                  <a:cubicBezTo>
                    <a:pt x="25194" y="36746"/>
                    <a:pt x="25095" y="36612"/>
                    <a:pt x="24997" y="36469"/>
                  </a:cubicBezTo>
                  <a:moveTo>
                    <a:pt x="34017" y="30350"/>
                  </a:moveTo>
                  <a:cubicBezTo>
                    <a:pt x="37585" y="27620"/>
                    <a:pt x="41332" y="24881"/>
                    <a:pt x="45792" y="23873"/>
                  </a:cubicBezTo>
                  <a:lnTo>
                    <a:pt x="45792" y="23873"/>
                  </a:lnTo>
                  <a:cubicBezTo>
                    <a:pt x="48174" y="23338"/>
                    <a:pt x="50690" y="23311"/>
                    <a:pt x="53027" y="24060"/>
                  </a:cubicBezTo>
                  <a:lnTo>
                    <a:pt x="53027" y="24060"/>
                  </a:lnTo>
                  <a:cubicBezTo>
                    <a:pt x="53232" y="24408"/>
                    <a:pt x="53411" y="24774"/>
                    <a:pt x="53661" y="25086"/>
                  </a:cubicBezTo>
                  <a:lnTo>
                    <a:pt x="53661" y="25086"/>
                  </a:lnTo>
                  <a:cubicBezTo>
                    <a:pt x="54035" y="25541"/>
                    <a:pt x="54508" y="25835"/>
                    <a:pt x="55008" y="26121"/>
                  </a:cubicBezTo>
                  <a:lnTo>
                    <a:pt x="55008" y="26121"/>
                  </a:lnTo>
                  <a:cubicBezTo>
                    <a:pt x="55445" y="26371"/>
                    <a:pt x="55900" y="26647"/>
                    <a:pt x="56132" y="27120"/>
                  </a:cubicBezTo>
                  <a:lnTo>
                    <a:pt x="56132" y="27120"/>
                  </a:lnTo>
                  <a:cubicBezTo>
                    <a:pt x="56141" y="27147"/>
                    <a:pt x="56150" y="27183"/>
                    <a:pt x="56167" y="27209"/>
                  </a:cubicBezTo>
                  <a:lnTo>
                    <a:pt x="56167" y="27209"/>
                  </a:lnTo>
                  <a:cubicBezTo>
                    <a:pt x="55365" y="27281"/>
                    <a:pt x="54571" y="27102"/>
                    <a:pt x="53794" y="26924"/>
                  </a:cubicBezTo>
                  <a:lnTo>
                    <a:pt x="53794" y="26924"/>
                  </a:lnTo>
                  <a:cubicBezTo>
                    <a:pt x="52840" y="26719"/>
                    <a:pt x="51885" y="26505"/>
                    <a:pt x="50931" y="26299"/>
                  </a:cubicBezTo>
                  <a:lnTo>
                    <a:pt x="50931" y="26299"/>
                  </a:lnTo>
                  <a:cubicBezTo>
                    <a:pt x="49272" y="25925"/>
                    <a:pt x="47648" y="25604"/>
                    <a:pt x="45935" y="25791"/>
                  </a:cubicBezTo>
                  <a:lnTo>
                    <a:pt x="45935" y="25791"/>
                  </a:lnTo>
                  <a:cubicBezTo>
                    <a:pt x="44285" y="25969"/>
                    <a:pt x="42670" y="26478"/>
                    <a:pt x="41118" y="27076"/>
                  </a:cubicBezTo>
                  <a:lnTo>
                    <a:pt x="41118" y="27076"/>
                  </a:lnTo>
                  <a:cubicBezTo>
                    <a:pt x="39476" y="27700"/>
                    <a:pt x="37879" y="28458"/>
                    <a:pt x="36327" y="29288"/>
                  </a:cubicBezTo>
                  <a:lnTo>
                    <a:pt x="36327" y="29288"/>
                  </a:lnTo>
                  <a:cubicBezTo>
                    <a:pt x="35105" y="29939"/>
                    <a:pt x="33901" y="30635"/>
                    <a:pt x="32723" y="31358"/>
                  </a:cubicBezTo>
                  <a:lnTo>
                    <a:pt x="32723" y="31358"/>
                  </a:lnTo>
                  <a:cubicBezTo>
                    <a:pt x="33151" y="31019"/>
                    <a:pt x="33588" y="30689"/>
                    <a:pt x="34017" y="30350"/>
                  </a:cubicBezTo>
                  <a:moveTo>
                    <a:pt x="29672" y="33793"/>
                  </a:moveTo>
                  <a:cubicBezTo>
                    <a:pt x="30225" y="33338"/>
                    <a:pt x="30787" y="32892"/>
                    <a:pt x="31349" y="32437"/>
                  </a:cubicBezTo>
                  <a:lnTo>
                    <a:pt x="31349" y="32437"/>
                  </a:lnTo>
                  <a:cubicBezTo>
                    <a:pt x="34302" y="30564"/>
                    <a:pt x="37362" y="28797"/>
                    <a:pt x="40618" y="27486"/>
                  </a:cubicBezTo>
                  <a:lnTo>
                    <a:pt x="40618" y="27486"/>
                  </a:lnTo>
                  <a:cubicBezTo>
                    <a:pt x="42179" y="26852"/>
                    <a:pt x="43794" y="26299"/>
                    <a:pt x="45462" y="26050"/>
                  </a:cubicBezTo>
                  <a:lnTo>
                    <a:pt x="45462" y="26050"/>
                  </a:lnTo>
                  <a:cubicBezTo>
                    <a:pt x="46310" y="25925"/>
                    <a:pt x="47166" y="25880"/>
                    <a:pt x="48014" y="25960"/>
                  </a:cubicBezTo>
                  <a:lnTo>
                    <a:pt x="48014" y="25960"/>
                  </a:lnTo>
                  <a:cubicBezTo>
                    <a:pt x="48897" y="26050"/>
                    <a:pt x="49762" y="26237"/>
                    <a:pt x="50628" y="26424"/>
                  </a:cubicBezTo>
                  <a:lnTo>
                    <a:pt x="50628" y="26424"/>
                  </a:lnTo>
                  <a:cubicBezTo>
                    <a:pt x="51671" y="26656"/>
                    <a:pt x="52724" y="26888"/>
                    <a:pt x="53777" y="27120"/>
                  </a:cubicBezTo>
                  <a:lnTo>
                    <a:pt x="53777" y="27120"/>
                  </a:lnTo>
                  <a:cubicBezTo>
                    <a:pt x="54580" y="27299"/>
                    <a:pt x="55391" y="27486"/>
                    <a:pt x="56221" y="27406"/>
                  </a:cubicBezTo>
                  <a:lnTo>
                    <a:pt x="56221" y="27406"/>
                  </a:lnTo>
                  <a:cubicBezTo>
                    <a:pt x="56239" y="27530"/>
                    <a:pt x="56239" y="27655"/>
                    <a:pt x="56212" y="27780"/>
                  </a:cubicBezTo>
                  <a:lnTo>
                    <a:pt x="56212" y="27780"/>
                  </a:lnTo>
                  <a:cubicBezTo>
                    <a:pt x="56159" y="28003"/>
                    <a:pt x="56069" y="28217"/>
                    <a:pt x="56069" y="28449"/>
                  </a:cubicBezTo>
                  <a:lnTo>
                    <a:pt x="56069" y="28449"/>
                  </a:lnTo>
                  <a:cubicBezTo>
                    <a:pt x="56069" y="28958"/>
                    <a:pt x="56498" y="29217"/>
                    <a:pt x="56765" y="29573"/>
                  </a:cubicBezTo>
                  <a:lnTo>
                    <a:pt x="56765" y="29573"/>
                  </a:lnTo>
                  <a:cubicBezTo>
                    <a:pt x="56872" y="29707"/>
                    <a:pt x="56997" y="29939"/>
                    <a:pt x="56908" y="30100"/>
                  </a:cubicBezTo>
                  <a:lnTo>
                    <a:pt x="56908" y="30100"/>
                  </a:lnTo>
                  <a:cubicBezTo>
                    <a:pt x="56819" y="30269"/>
                    <a:pt x="56587" y="30260"/>
                    <a:pt x="56417" y="30260"/>
                  </a:cubicBezTo>
                  <a:lnTo>
                    <a:pt x="56417" y="30260"/>
                  </a:lnTo>
                  <a:cubicBezTo>
                    <a:pt x="56391" y="30260"/>
                    <a:pt x="56364" y="30260"/>
                    <a:pt x="56346" y="30260"/>
                  </a:cubicBezTo>
                  <a:lnTo>
                    <a:pt x="56346" y="30260"/>
                  </a:lnTo>
                  <a:cubicBezTo>
                    <a:pt x="56096" y="30260"/>
                    <a:pt x="55873" y="30296"/>
                    <a:pt x="55695" y="30385"/>
                  </a:cubicBezTo>
                  <a:lnTo>
                    <a:pt x="55695" y="30385"/>
                  </a:lnTo>
                  <a:cubicBezTo>
                    <a:pt x="54357" y="30064"/>
                    <a:pt x="53018" y="29770"/>
                    <a:pt x="51671" y="29502"/>
                  </a:cubicBezTo>
                  <a:lnTo>
                    <a:pt x="51671" y="29502"/>
                  </a:lnTo>
                  <a:cubicBezTo>
                    <a:pt x="50306" y="29225"/>
                    <a:pt x="48924" y="28976"/>
                    <a:pt x="47532" y="28886"/>
                  </a:cubicBezTo>
                  <a:lnTo>
                    <a:pt x="47532" y="28886"/>
                  </a:lnTo>
                  <a:cubicBezTo>
                    <a:pt x="46203" y="28806"/>
                    <a:pt x="44882" y="28851"/>
                    <a:pt x="43562" y="28958"/>
                  </a:cubicBezTo>
                  <a:lnTo>
                    <a:pt x="43562" y="28958"/>
                  </a:lnTo>
                  <a:cubicBezTo>
                    <a:pt x="42492" y="29047"/>
                    <a:pt x="41430" y="29181"/>
                    <a:pt x="40377" y="29413"/>
                  </a:cubicBezTo>
                  <a:lnTo>
                    <a:pt x="40377" y="29413"/>
                  </a:lnTo>
                  <a:cubicBezTo>
                    <a:pt x="38147" y="29903"/>
                    <a:pt x="35961" y="30653"/>
                    <a:pt x="33883" y="31598"/>
                  </a:cubicBezTo>
                  <a:lnTo>
                    <a:pt x="33883" y="31598"/>
                  </a:lnTo>
                  <a:cubicBezTo>
                    <a:pt x="32518" y="32232"/>
                    <a:pt x="31242" y="32999"/>
                    <a:pt x="30029" y="33882"/>
                  </a:cubicBezTo>
                  <a:lnTo>
                    <a:pt x="30029" y="33882"/>
                  </a:lnTo>
                  <a:cubicBezTo>
                    <a:pt x="29297" y="34417"/>
                    <a:pt x="28575" y="34953"/>
                    <a:pt x="27861" y="35506"/>
                  </a:cubicBezTo>
                  <a:lnTo>
                    <a:pt x="27861" y="35506"/>
                  </a:lnTo>
                  <a:cubicBezTo>
                    <a:pt x="27308" y="35943"/>
                    <a:pt x="26737" y="36380"/>
                    <a:pt x="26228" y="36871"/>
                  </a:cubicBezTo>
                  <a:lnTo>
                    <a:pt x="26228" y="36871"/>
                  </a:lnTo>
                  <a:cubicBezTo>
                    <a:pt x="27308" y="35773"/>
                    <a:pt x="28494" y="34774"/>
                    <a:pt x="29672" y="33793"/>
                  </a:cubicBezTo>
                  <a:moveTo>
                    <a:pt x="1383" y="29315"/>
                  </a:moveTo>
                  <a:cubicBezTo>
                    <a:pt x="1053" y="28851"/>
                    <a:pt x="812" y="28316"/>
                    <a:pt x="750" y="27754"/>
                  </a:cubicBezTo>
                  <a:lnTo>
                    <a:pt x="750" y="27754"/>
                  </a:lnTo>
                  <a:cubicBezTo>
                    <a:pt x="705" y="27370"/>
                    <a:pt x="750" y="26986"/>
                    <a:pt x="786" y="26612"/>
                  </a:cubicBezTo>
                  <a:lnTo>
                    <a:pt x="786" y="26612"/>
                  </a:lnTo>
                  <a:cubicBezTo>
                    <a:pt x="4764" y="27218"/>
                    <a:pt x="8779" y="27852"/>
                    <a:pt x="12606" y="29136"/>
                  </a:cubicBezTo>
                  <a:lnTo>
                    <a:pt x="12606" y="29136"/>
                  </a:lnTo>
                  <a:cubicBezTo>
                    <a:pt x="13587" y="29475"/>
                    <a:pt x="14551" y="29886"/>
                    <a:pt x="15363" y="30546"/>
                  </a:cubicBezTo>
                  <a:lnTo>
                    <a:pt x="15363" y="30546"/>
                  </a:lnTo>
                  <a:cubicBezTo>
                    <a:pt x="14952" y="30804"/>
                    <a:pt x="14792" y="31188"/>
                    <a:pt x="14711" y="31616"/>
                  </a:cubicBezTo>
                  <a:lnTo>
                    <a:pt x="14711" y="31616"/>
                  </a:lnTo>
                  <a:cubicBezTo>
                    <a:pt x="13168" y="31152"/>
                    <a:pt x="11589" y="30849"/>
                    <a:pt x="9992" y="30608"/>
                  </a:cubicBezTo>
                  <a:lnTo>
                    <a:pt x="9992" y="30608"/>
                  </a:lnTo>
                  <a:cubicBezTo>
                    <a:pt x="9127" y="30483"/>
                    <a:pt x="8253" y="30376"/>
                    <a:pt x="7378" y="30269"/>
                  </a:cubicBezTo>
                  <a:lnTo>
                    <a:pt x="7378" y="30269"/>
                  </a:lnTo>
                  <a:cubicBezTo>
                    <a:pt x="6495" y="30162"/>
                    <a:pt x="5612" y="30055"/>
                    <a:pt x="4729" y="30019"/>
                  </a:cubicBezTo>
                  <a:lnTo>
                    <a:pt x="4729" y="30019"/>
                  </a:lnTo>
                  <a:cubicBezTo>
                    <a:pt x="3828" y="29993"/>
                    <a:pt x="2927" y="30019"/>
                    <a:pt x="2026" y="30064"/>
                  </a:cubicBezTo>
                  <a:lnTo>
                    <a:pt x="2026" y="30064"/>
                  </a:lnTo>
                  <a:cubicBezTo>
                    <a:pt x="1794" y="29832"/>
                    <a:pt x="1571" y="29582"/>
                    <a:pt x="1383" y="29315"/>
                  </a:cubicBezTo>
                  <a:moveTo>
                    <a:pt x="26184" y="37192"/>
                  </a:moveTo>
                  <a:cubicBezTo>
                    <a:pt x="26648" y="36719"/>
                    <a:pt x="27174" y="36309"/>
                    <a:pt x="27692" y="35898"/>
                  </a:cubicBezTo>
                  <a:lnTo>
                    <a:pt x="27692" y="35898"/>
                  </a:lnTo>
                  <a:cubicBezTo>
                    <a:pt x="28352" y="35372"/>
                    <a:pt x="29030" y="34864"/>
                    <a:pt x="29708" y="34364"/>
                  </a:cubicBezTo>
                  <a:lnTo>
                    <a:pt x="29708" y="34364"/>
                  </a:lnTo>
                  <a:cubicBezTo>
                    <a:pt x="30805" y="33552"/>
                    <a:pt x="31920" y="32794"/>
                    <a:pt x="33151" y="32178"/>
                  </a:cubicBezTo>
                  <a:lnTo>
                    <a:pt x="33151" y="32178"/>
                  </a:lnTo>
                  <a:cubicBezTo>
                    <a:pt x="35185" y="31152"/>
                    <a:pt x="37362" y="30367"/>
                    <a:pt x="39574" y="29805"/>
                  </a:cubicBezTo>
                  <a:lnTo>
                    <a:pt x="39574" y="29805"/>
                  </a:lnTo>
                  <a:cubicBezTo>
                    <a:pt x="41840" y="29234"/>
                    <a:pt x="44187" y="29011"/>
                    <a:pt x="46524" y="29047"/>
                  </a:cubicBezTo>
                  <a:lnTo>
                    <a:pt x="46524" y="29047"/>
                  </a:lnTo>
                  <a:cubicBezTo>
                    <a:pt x="48040" y="29074"/>
                    <a:pt x="49521" y="29279"/>
                    <a:pt x="51002" y="29564"/>
                  </a:cubicBezTo>
                  <a:lnTo>
                    <a:pt x="51002" y="29564"/>
                  </a:lnTo>
                  <a:cubicBezTo>
                    <a:pt x="52501" y="29859"/>
                    <a:pt x="53991" y="30180"/>
                    <a:pt x="55481" y="30537"/>
                  </a:cubicBezTo>
                  <a:lnTo>
                    <a:pt x="55481" y="30537"/>
                  </a:lnTo>
                  <a:cubicBezTo>
                    <a:pt x="55400" y="30617"/>
                    <a:pt x="55320" y="30706"/>
                    <a:pt x="55258" y="30822"/>
                  </a:cubicBezTo>
                  <a:lnTo>
                    <a:pt x="55258" y="30822"/>
                  </a:lnTo>
                  <a:cubicBezTo>
                    <a:pt x="54981" y="31313"/>
                    <a:pt x="54722" y="31750"/>
                    <a:pt x="54267" y="32107"/>
                  </a:cubicBezTo>
                  <a:lnTo>
                    <a:pt x="54267" y="32107"/>
                  </a:lnTo>
                  <a:cubicBezTo>
                    <a:pt x="54214" y="32143"/>
                    <a:pt x="54160" y="32178"/>
                    <a:pt x="54116" y="32214"/>
                  </a:cubicBezTo>
                  <a:lnTo>
                    <a:pt x="54116" y="32214"/>
                  </a:lnTo>
                  <a:cubicBezTo>
                    <a:pt x="53313" y="32446"/>
                    <a:pt x="52501" y="32268"/>
                    <a:pt x="51707" y="32125"/>
                  </a:cubicBezTo>
                  <a:lnTo>
                    <a:pt x="51707" y="32125"/>
                  </a:lnTo>
                  <a:cubicBezTo>
                    <a:pt x="51082" y="32009"/>
                    <a:pt x="50467" y="31911"/>
                    <a:pt x="49842" y="31821"/>
                  </a:cubicBezTo>
                  <a:lnTo>
                    <a:pt x="49842" y="31821"/>
                  </a:lnTo>
                  <a:cubicBezTo>
                    <a:pt x="48397" y="31625"/>
                    <a:pt x="46943" y="31500"/>
                    <a:pt x="45489" y="31456"/>
                  </a:cubicBezTo>
                  <a:lnTo>
                    <a:pt x="45489" y="31456"/>
                  </a:lnTo>
                  <a:cubicBezTo>
                    <a:pt x="42277" y="31340"/>
                    <a:pt x="39021" y="31572"/>
                    <a:pt x="35899" y="32375"/>
                  </a:cubicBezTo>
                  <a:lnTo>
                    <a:pt x="35899" y="32375"/>
                  </a:lnTo>
                  <a:cubicBezTo>
                    <a:pt x="34168" y="32830"/>
                    <a:pt x="32473" y="33472"/>
                    <a:pt x="30912" y="34364"/>
                  </a:cubicBezTo>
                  <a:lnTo>
                    <a:pt x="30912" y="34364"/>
                  </a:lnTo>
                  <a:cubicBezTo>
                    <a:pt x="30903" y="34373"/>
                    <a:pt x="30894" y="34382"/>
                    <a:pt x="30885" y="34391"/>
                  </a:cubicBezTo>
                  <a:lnTo>
                    <a:pt x="30885" y="34391"/>
                  </a:lnTo>
                  <a:cubicBezTo>
                    <a:pt x="30555" y="34498"/>
                    <a:pt x="30243" y="34641"/>
                    <a:pt x="29931" y="34810"/>
                  </a:cubicBezTo>
                  <a:lnTo>
                    <a:pt x="29931" y="34810"/>
                  </a:lnTo>
                  <a:cubicBezTo>
                    <a:pt x="28655" y="35506"/>
                    <a:pt x="27406" y="36327"/>
                    <a:pt x="26264" y="37237"/>
                  </a:cubicBezTo>
                  <a:lnTo>
                    <a:pt x="26264" y="37237"/>
                  </a:lnTo>
                  <a:cubicBezTo>
                    <a:pt x="26237" y="37219"/>
                    <a:pt x="26211" y="37201"/>
                    <a:pt x="26184" y="37192"/>
                  </a:cubicBezTo>
                  <a:moveTo>
                    <a:pt x="4229" y="31902"/>
                  </a:moveTo>
                  <a:cubicBezTo>
                    <a:pt x="3578" y="31340"/>
                    <a:pt x="2855" y="30840"/>
                    <a:pt x="2222" y="30251"/>
                  </a:cubicBezTo>
                  <a:lnTo>
                    <a:pt x="2222" y="30251"/>
                  </a:lnTo>
                  <a:cubicBezTo>
                    <a:pt x="2971" y="30216"/>
                    <a:pt x="3730" y="30198"/>
                    <a:pt x="4479" y="30216"/>
                  </a:cubicBezTo>
                  <a:lnTo>
                    <a:pt x="4479" y="30216"/>
                  </a:lnTo>
                  <a:cubicBezTo>
                    <a:pt x="5335" y="30234"/>
                    <a:pt x="6192" y="30323"/>
                    <a:pt x="7039" y="30430"/>
                  </a:cubicBezTo>
                  <a:lnTo>
                    <a:pt x="7039" y="30430"/>
                  </a:lnTo>
                  <a:cubicBezTo>
                    <a:pt x="8725" y="30635"/>
                    <a:pt x="10420" y="30840"/>
                    <a:pt x="12080" y="31170"/>
                  </a:cubicBezTo>
                  <a:lnTo>
                    <a:pt x="12080" y="31170"/>
                  </a:lnTo>
                  <a:cubicBezTo>
                    <a:pt x="12963" y="31340"/>
                    <a:pt x="13828" y="31554"/>
                    <a:pt x="14685" y="31813"/>
                  </a:cubicBezTo>
                  <a:lnTo>
                    <a:pt x="14685" y="31813"/>
                  </a:lnTo>
                  <a:cubicBezTo>
                    <a:pt x="14640" y="32160"/>
                    <a:pt x="14640" y="32526"/>
                    <a:pt x="14604" y="32865"/>
                  </a:cubicBezTo>
                  <a:lnTo>
                    <a:pt x="14604" y="32865"/>
                  </a:lnTo>
                  <a:cubicBezTo>
                    <a:pt x="13819" y="32767"/>
                    <a:pt x="13043" y="32651"/>
                    <a:pt x="12258" y="32607"/>
                  </a:cubicBezTo>
                  <a:lnTo>
                    <a:pt x="12258" y="32607"/>
                  </a:lnTo>
                  <a:cubicBezTo>
                    <a:pt x="11509" y="32571"/>
                    <a:pt x="10759" y="32580"/>
                    <a:pt x="10010" y="32624"/>
                  </a:cubicBezTo>
                  <a:lnTo>
                    <a:pt x="10010" y="32624"/>
                  </a:lnTo>
                  <a:cubicBezTo>
                    <a:pt x="9243" y="32669"/>
                    <a:pt x="8476" y="32749"/>
                    <a:pt x="7708" y="32847"/>
                  </a:cubicBezTo>
                  <a:lnTo>
                    <a:pt x="7708" y="32847"/>
                  </a:lnTo>
                  <a:cubicBezTo>
                    <a:pt x="7325" y="32892"/>
                    <a:pt x="6941" y="32946"/>
                    <a:pt x="6558" y="32999"/>
                  </a:cubicBezTo>
                  <a:lnTo>
                    <a:pt x="6558" y="32999"/>
                  </a:lnTo>
                  <a:cubicBezTo>
                    <a:pt x="6210" y="33044"/>
                    <a:pt x="5880" y="33106"/>
                    <a:pt x="5567" y="33258"/>
                  </a:cubicBezTo>
                  <a:lnTo>
                    <a:pt x="5567" y="33258"/>
                  </a:lnTo>
                  <a:cubicBezTo>
                    <a:pt x="5095" y="32830"/>
                    <a:pt x="4711" y="32321"/>
                    <a:pt x="4229" y="31902"/>
                  </a:cubicBezTo>
                  <a:moveTo>
                    <a:pt x="15666" y="30822"/>
                  </a:moveTo>
                  <a:cubicBezTo>
                    <a:pt x="15934" y="30689"/>
                    <a:pt x="16264" y="30671"/>
                    <a:pt x="16558" y="30626"/>
                  </a:cubicBezTo>
                  <a:lnTo>
                    <a:pt x="16558" y="30626"/>
                  </a:lnTo>
                  <a:cubicBezTo>
                    <a:pt x="16888" y="30573"/>
                    <a:pt x="17227" y="30510"/>
                    <a:pt x="17566" y="30457"/>
                  </a:cubicBezTo>
                  <a:lnTo>
                    <a:pt x="17566" y="30457"/>
                  </a:lnTo>
                  <a:cubicBezTo>
                    <a:pt x="18191" y="30358"/>
                    <a:pt x="18797" y="30198"/>
                    <a:pt x="19413" y="30385"/>
                  </a:cubicBezTo>
                  <a:lnTo>
                    <a:pt x="19413" y="30385"/>
                  </a:lnTo>
                  <a:cubicBezTo>
                    <a:pt x="19957" y="30555"/>
                    <a:pt x="20546" y="30760"/>
                    <a:pt x="20992" y="31117"/>
                  </a:cubicBezTo>
                  <a:lnTo>
                    <a:pt x="20992" y="31117"/>
                  </a:lnTo>
                  <a:cubicBezTo>
                    <a:pt x="21500" y="31527"/>
                    <a:pt x="21893" y="32098"/>
                    <a:pt x="22241" y="32633"/>
                  </a:cubicBezTo>
                  <a:lnTo>
                    <a:pt x="22241" y="32633"/>
                  </a:lnTo>
                  <a:cubicBezTo>
                    <a:pt x="22499" y="33008"/>
                    <a:pt x="22731" y="33400"/>
                    <a:pt x="22954" y="33793"/>
                  </a:cubicBezTo>
                  <a:lnTo>
                    <a:pt x="22954" y="33793"/>
                  </a:lnTo>
                  <a:cubicBezTo>
                    <a:pt x="21848" y="32910"/>
                    <a:pt x="20662" y="32062"/>
                    <a:pt x="19270" y="31688"/>
                  </a:cubicBezTo>
                  <a:lnTo>
                    <a:pt x="19270" y="31688"/>
                  </a:lnTo>
                  <a:cubicBezTo>
                    <a:pt x="18547" y="31500"/>
                    <a:pt x="17816" y="31465"/>
                    <a:pt x="17075" y="31545"/>
                  </a:cubicBezTo>
                  <a:lnTo>
                    <a:pt x="17075" y="31545"/>
                  </a:lnTo>
                  <a:cubicBezTo>
                    <a:pt x="16674" y="31590"/>
                    <a:pt x="16281" y="31670"/>
                    <a:pt x="15880" y="31750"/>
                  </a:cubicBezTo>
                  <a:lnTo>
                    <a:pt x="15880" y="31750"/>
                  </a:lnTo>
                  <a:cubicBezTo>
                    <a:pt x="15603" y="31813"/>
                    <a:pt x="15318" y="31875"/>
                    <a:pt x="15050" y="31973"/>
                  </a:cubicBezTo>
                  <a:lnTo>
                    <a:pt x="15050" y="31973"/>
                  </a:lnTo>
                  <a:cubicBezTo>
                    <a:pt x="15095" y="31518"/>
                    <a:pt x="15238" y="31028"/>
                    <a:pt x="15666" y="30822"/>
                  </a:cubicBezTo>
                  <a:moveTo>
                    <a:pt x="40288" y="31813"/>
                  </a:moveTo>
                  <a:cubicBezTo>
                    <a:pt x="43330" y="31500"/>
                    <a:pt x="46408" y="31581"/>
                    <a:pt x="49432" y="31973"/>
                  </a:cubicBezTo>
                  <a:lnTo>
                    <a:pt x="49432" y="31973"/>
                  </a:lnTo>
                  <a:cubicBezTo>
                    <a:pt x="50155" y="32062"/>
                    <a:pt x="50859" y="32169"/>
                    <a:pt x="51573" y="32294"/>
                  </a:cubicBezTo>
                  <a:lnTo>
                    <a:pt x="51573" y="32294"/>
                  </a:lnTo>
                  <a:cubicBezTo>
                    <a:pt x="52224" y="32419"/>
                    <a:pt x="52885" y="32562"/>
                    <a:pt x="53536" y="32517"/>
                  </a:cubicBezTo>
                  <a:lnTo>
                    <a:pt x="53536" y="32517"/>
                  </a:lnTo>
                  <a:cubicBezTo>
                    <a:pt x="53304" y="32607"/>
                    <a:pt x="53072" y="32678"/>
                    <a:pt x="52813" y="32740"/>
                  </a:cubicBezTo>
                  <a:lnTo>
                    <a:pt x="52813" y="32740"/>
                  </a:lnTo>
                  <a:cubicBezTo>
                    <a:pt x="52599" y="32803"/>
                    <a:pt x="52412" y="32937"/>
                    <a:pt x="52207" y="33017"/>
                  </a:cubicBezTo>
                  <a:lnTo>
                    <a:pt x="52207" y="33017"/>
                  </a:lnTo>
                  <a:cubicBezTo>
                    <a:pt x="51948" y="33115"/>
                    <a:pt x="51671" y="33160"/>
                    <a:pt x="51395" y="33204"/>
                  </a:cubicBezTo>
                  <a:lnTo>
                    <a:pt x="51395" y="33204"/>
                  </a:lnTo>
                  <a:cubicBezTo>
                    <a:pt x="50904" y="33276"/>
                    <a:pt x="50405" y="33320"/>
                    <a:pt x="49923" y="33472"/>
                  </a:cubicBezTo>
                  <a:lnTo>
                    <a:pt x="49923" y="33472"/>
                  </a:lnTo>
                  <a:cubicBezTo>
                    <a:pt x="49396" y="33641"/>
                    <a:pt x="48897" y="33864"/>
                    <a:pt x="48326" y="33855"/>
                  </a:cubicBezTo>
                  <a:lnTo>
                    <a:pt x="48326" y="33855"/>
                  </a:lnTo>
                  <a:cubicBezTo>
                    <a:pt x="47469" y="33855"/>
                    <a:pt x="46560" y="33579"/>
                    <a:pt x="45748" y="33882"/>
                  </a:cubicBezTo>
                  <a:lnTo>
                    <a:pt x="45748" y="33882"/>
                  </a:lnTo>
                  <a:cubicBezTo>
                    <a:pt x="43107" y="33704"/>
                    <a:pt x="40466" y="33525"/>
                    <a:pt x="37817" y="33570"/>
                  </a:cubicBezTo>
                  <a:lnTo>
                    <a:pt x="37817" y="33570"/>
                  </a:lnTo>
                  <a:cubicBezTo>
                    <a:pt x="36479" y="33588"/>
                    <a:pt x="35150" y="33659"/>
                    <a:pt x="33829" y="33811"/>
                  </a:cubicBezTo>
                  <a:lnTo>
                    <a:pt x="33829" y="33811"/>
                  </a:lnTo>
                  <a:cubicBezTo>
                    <a:pt x="33124" y="33891"/>
                    <a:pt x="32420" y="33980"/>
                    <a:pt x="31733" y="34141"/>
                  </a:cubicBezTo>
                  <a:lnTo>
                    <a:pt x="31733" y="34141"/>
                  </a:lnTo>
                  <a:cubicBezTo>
                    <a:pt x="34382" y="32794"/>
                    <a:pt x="37344" y="32107"/>
                    <a:pt x="40288" y="31813"/>
                  </a:cubicBezTo>
                  <a:close/>
                  <a:moveTo>
                    <a:pt x="12392" y="36273"/>
                  </a:moveTo>
                  <a:cubicBezTo>
                    <a:pt x="12615" y="35702"/>
                    <a:pt x="12972" y="35238"/>
                    <a:pt x="13480" y="34890"/>
                  </a:cubicBezTo>
                  <a:lnTo>
                    <a:pt x="13480" y="34890"/>
                  </a:lnTo>
                  <a:cubicBezTo>
                    <a:pt x="13944" y="34569"/>
                    <a:pt x="14479" y="34337"/>
                    <a:pt x="14756" y="33802"/>
                  </a:cubicBezTo>
                  <a:lnTo>
                    <a:pt x="14756" y="33802"/>
                  </a:lnTo>
                  <a:cubicBezTo>
                    <a:pt x="14988" y="33347"/>
                    <a:pt x="14997" y="32830"/>
                    <a:pt x="15024" y="32330"/>
                  </a:cubicBezTo>
                  <a:lnTo>
                    <a:pt x="15024" y="32330"/>
                  </a:lnTo>
                  <a:cubicBezTo>
                    <a:pt x="15024" y="32294"/>
                    <a:pt x="15024" y="32250"/>
                    <a:pt x="15033" y="32205"/>
                  </a:cubicBezTo>
                  <a:lnTo>
                    <a:pt x="15033" y="32205"/>
                  </a:lnTo>
                  <a:cubicBezTo>
                    <a:pt x="15336" y="32071"/>
                    <a:pt x="15675" y="32000"/>
                    <a:pt x="16005" y="31929"/>
                  </a:cubicBezTo>
                  <a:lnTo>
                    <a:pt x="16005" y="31929"/>
                  </a:lnTo>
                  <a:cubicBezTo>
                    <a:pt x="16371" y="31848"/>
                    <a:pt x="16736" y="31786"/>
                    <a:pt x="17111" y="31741"/>
                  </a:cubicBezTo>
                  <a:lnTo>
                    <a:pt x="17111" y="31741"/>
                  </a:lnTo>
                  <a:cubicBezTo>
                    <a:pt x="17869" y="31661"/>
                    <a:pt x="18628" y="31706"/>
                    <a:pt x="19359" y="31920"/>
                  </a:cubicBezTo>
                  <a:lnTo>
                    <a:pt x="19359" y="31920"/>
                  </a:lnTo>
                  <a:cubicBezTo>
                    <a:pt x="20831" y="32357"/>
                    <a:pt x="22053" y="33311"/>
                    <a:pt x="23222" y="34266"/>
                  </a:cubicBezTo>
                  <a:lnTo>
                    <a:pt x="23222" y="34266"/>
                  </a:lnTo>
                  <a:cubicBezTo>
                    <a:pt x="23240" y="34302"/>
                    <a:pt x="23258" y="34328"/>
                    <a:pt x="23276" y="34364"/>
                  </a:cubicBezTo>
                  <a:lnTo>
                    <a:pt x="23276" y="34364"/>
                  </a:lnTo>
                  <a:cubicBezTo>
                    <a:pt x="23347" y="34480"/>
                    <a:pt x="23409" y="34605"/>
                    <a:pt x="23481" y="34721"/>
                  </a:cubicBezTo>
                  <a:lnTo>
                    <a:pt x="23481" y="34721"/>
                  </a:lnTo>
                  <a:cubicBezTo>
                    <a:pt x="22392" y="33820"/>
                    <a:pt x="20974" y="33356"/>
                    <a:pt x="19556" y="33383"/>
                  </a:cubicBezTo>
                  <a:lnTo>
                    <a:pt x="19556" y="33383"/>
                  </a:lnTo>
                  <a:cubicBezTo>
                    <a:pt x="17816" y="33400"/>
                    <a:pt x="16264" y="34087"/>
                    <a:pt x="14827" y="35015"/>
                  </a:cubicBezTo>
                  <a:lnTo>
                    <a:pt x="14827" y="35015"/>
                  </a:lnTo>
                  <a:cubicBezTo>
                    <a:pt x="14337" y="35336"/>
                    <a:pt x="13855" y="35658"/>
                    <a:pt x="13329" y="35925"/>
                  </a:cubicBezTo>
                  <a:lnTo>
                    <a:pt x="13329" y="35925"/>
                  </a:lnTo>
                  <a:cubicBezTo>
                    <a:pt x="12999" y="36095"/>
                    <a:pt x="12660" y="36255"/>
                    <a:pt x="12321" y="36407"/>
                  </a:cubicBezTo>
                  <a:lnTo>
                    <a:pt x="12321" y="36407"/>
                  </a:lnTo>
                  <a:cubicBezTo>
                    <a:pt x="12347" y="36362"/>
                    <a:pt x="12374" y="36318"/>
                    <a:pt x="12392" y="36273"/>
                  </a:cubicBezTo>
                  <a:moveTo>
                    <a:pt x="8360" y="34364"/>
                  </a:moveTo>
                  <a:cubicBezTo>
                    <a:pt x="8003" y="34043"/>
                    <a:pt x="7530" y="33945"/>
                    <a:pt x="7075" y="33855"/>
                  </a:cubicBezTo>
                  <a:lnTo>
                    <a:pt x="7075" y="33855"/>
                  </a:lnTo>
                  <a:cubicBezTo>
                    <a:pt x="6584" y="33766"/>
                    <a:pt x="6138" y="33677"/>
                    <a:pt x="5737" y="33392"/>
                  </a:cubicBezTo>
                  <a:lnTo>
                    <a:pt x="5737" y="33392"/>
                  </a:lnTo>
                  <a:cubicBezTo>
                    <a:pt x="6040" y="33276"/>
                    <a:pt x="6352" y="33222"/>
                    <a:pt x="6682" y="33177"/>
                  </a:cubicBezTo>
                  <a:lnTo>
                    <a:pt x="6682" y="33177"/>
                  </a:lnTo>
                  <a:cubicBezTo>
                    <a:pt x="7048" y="33133"/>
                    <a:pt x="7414" y="33079"/>
                    <a:pt x="7780" y="33035"/>
                  </a:cubicBezTo>
                  <a:lnTo>
                    <a:pt x="7780" y="33035"/>
                  </a:lnTo>
                  <a:cubicBezTo>
                    <a:pt x="8538" y="32946"/>
                    <a:pt x="9287" y="32865"/>
                    <a:pt x="10046" y="32821"/>
                  </a:cubicBezTo>
                  <a:lnTo>
                    <a:pt x="10046" y="32821"/>
                  </a:lnTo>
                  <a:cubicBezTo>
                    <a:pt x="10804" y="32776"/>
                    <a:pt x="11571" y="32767"/>
                    <a:pt x="12329" y="32812"/>
                  </a:cubicBezTo>
                  <a:lnTo>
                    <a:pt x="12329" y="32812"/>
                  </a:lnTo>
                  <a:cubicBezTo>
                    <a:pt x="13079" y="32856"/>
                    <a:pt x="13828" y="32963"/>
                    <a:pt x="14578" y="33061"/>
                  </a:cubicBezTo>
                  <a:lnTo>
                    <a:pt x="14578" y="33061"/>
                  </a:lnTo>
                  <a:cubicBezTo>
                    <a:pt x="14560" y="33186"/>
                    <a:pt x="14533" y="33302"/>
                    <a:pt x="14488" y="33418"/>
                  </a:cubicBezTo>
                  <a:lnTo>
                    <a:pt x="14488" y="33418"/>
                  </a:lnTo>
                  <a:cubicBezTo>
                    <a:pt x="14310" y="33963"/>
                    <a:pt x="13819" y="34203"/>
                    <a:pt x="13373" y="34489"/>
                  </a:cubicBezTo>
                  <a:lnTo>
                    <a:pt x="13373" y="34489"/>
                  </a:lnTo>
                  <a:cubicBezTo>
                    <a:pt x="11875" y="34435"/>
                    <a:pt x="10385" y="34810"/>
                    <a:pt x="9091" y="35577"/>
                  </a:cubicBezTo>
                  <a:lnTo>
                    <a:pt x="9091" y="35577"/>
                  </a:lnTo>
                  <a:cubicBezTo>
                    <a:pt x="8877" y="35149"/>
                    <a:pt x="8725" y="34685"/>
                    <a:pt x="8360" y="34364"/>
                  </a:cubicBezTo>
                  <a:moveTo>
                    <a:pt x="9243" y="39975"/>
                  </a:moveTo>
                  <a:cubicBezTo>
                    <a:pt x="9912" y="38860"/>
                    <a:pt x="10822" y="37915"/>
                    <a:pt x="11741" y="36996"/>
                  </a:cubicBezTo>
                  <a:lnTo>
                    <a:pt x="11741" y="36996"/>
                  </a:lnTo>
                  <a:cubicBezTo>
                    <a:pt x="11803" y="36924"/>
                    <a:pt x="11883" y="36862"/>
                    <a:pt x="11973" y="36782"/>
                  </a:cubicBezTo>
                  <a:lnTo>
                    <a:pt x="11973" y="36782"/>
                  </a:lnTo>
                  <a:cubicBezTo>
                    <a:pt x="12758" y="36434"/>
                    <a:pt x="13543" y="36077"/>
                    <a:pt x="14274" y="35613"/>
                  </a:cubicBezTo>
                  <a:lnTo>
                    <a:pt x="14274" y="35613"/>
                  </a:lnTo>
                  <a:cubicBezTo>
                    <a:pt x="15050" y="35122"/>
                    <a:pt x="15800" y="34596"/>
                    <a:pt x="16638" y="34230"/>
                  </a:cubicBezTo>
                  <a:lnTo>
                    <a:pt x="16638" y="34230"/>
                  </a:lnTo>
                  <a:cubicBezTo>
                    <a:pt x="18146" y="33579"/>
                    <a:pt x="19859" y="33356"/>
                    <a:pt x="21447" y="33847"/>
                  </a:cubicBezTo>
                  <a:lnTo>
                    <a:pt x="21447" y="33847"/>
                  </a:lnTo>
                  <a:cubicBezTo>
                    <a:pt x="22312" y="34114"/>
                    <a:pt x="23106" y="34578"/>
                    <a:pt x="23739" y="35229"/>
                  </a:cubicBezTo>
                  <a:lnTo>
                    <a:pt x="23739" y="35229"/>
                  </a:lnTo>
                  <a:cubicBezTo>
                    <a:pt x="23748" y="35247"/>
                    <a:pt x="23766" y="35256"/>
                    <a:pt x="23784" y="35256"/>
                  </a:cubicBezTo>
                  <a:lnTo>
                    <a:pt x="23784" y="35256"/>
                  </a:lnTo>
                  <a:cubicBezTo>
                    <a:pt x="23954" y="35559"/>
                    <a:pt x="24123" y="35854"/>
                    <a:pt x="24302" y="36148"/>
                  </a:cubicBezTo>
                  <a:lnTo>
                    <a:pt x="24302" y="36148"/>
                  </a:lnTo>
                  <a:cubicBezTo>
                    <a:pt x="23508" y="35773"/>
                    <a:pt x="22696" y="35417"/>
                    <a:pt x="21821" y="35283"/>
                  </a:cubicBezTo>
                  <a:lnTo>
                    <a:pt x="21821" y="35283"/>
                  </a:lnTo>
                  <a:cubicBezTo>
                    <a:pt x="21304" y="35203"/>
                    <a:pt x="20787" y="35211"/>
                    <a:pt x="20260" y="35265"/>
                  </a:cubicBezTo>
                  <a:lnTo>
                    <a:pt x="20260" y="35265"/>
                  </a:lnTo>
                  <a:cubicBezTo>
                    <a:pt x="19707" y="35319"/>
                    <a:pt x="19154" y="35381"/>
                    <a:pt x="18610" y="35470"/>
                  </a:cubicBezTo>
                  <a:lnTo>
                    <a:pt x="18610" y="35470"/>
                  </a:lnTo>
                  <a:cubicBezTo>
                    <a:pt x="17477" y="35675"/>
                    <a:pt x="16433" y="36121"/>
                    <a:pt x="15407" y="36657"/>
                  </a:cubicBezTo>
                  <a:lnTo>
                    <a:pt x="15407" y="36657"/>
                  </a:lnTo>
                  <a:cubicBezTo>
                    <a:pt x="14328" y="37210"/>
                    <a:pt x="13266" y="37790"/>
                    <a:pt x="12214" y="38378"/>
                  </a:cubicBezTo>
                  <a:lnTo>
                    <a:pt x="12214" y="38378"/>
                  </a:lnTo>
                  <a:cubicBezTo>
                    <a:pt x="11179" y="38958"/>
                    <a:pt x="10153" y="39556"/>
                    <a:pt x="9136" y="40163"/>
                  </a:cubicBezTo>
                  <a:lnTo>
                    <a:pt x="9136" y="40163"/>
                  </a:lnTo>
                  <a:cubicBezTo>
                    <a:pt x="9171" y="40100"/>
                    <a:pt x="9207" y="40038"/>
                    <a:pt x="9243" y="39975"/>
                  </a:cubicBezTo>
                  <a:moveTo>
                    <a:pt x="26434" y="37352"/>
                  </a:moveTo>
                  <a:cubicBezTo>
                    <a:pt x="27451" y="36559"/>
                    <a:pt x="28539" y="35863"/>
                    <a:pt x="29645" y="35203"/>
                  </a:cubicBezTo>
                  <a:lnTo>
                    <a:pt x="29645" y="35203"/>
                  </a:lnTo>
                  <a:cubicBezTo>
                    <a:pt x="30252" y="34837"/>
                    <a:pt x="30885" y="34542"/>
                    <a:pt x="31572" y="34373"/>
                  </a:cubicBezTo>
                  <a:lnTo>
                    <a:pt x="31572" y="34373"/>
                  </a:lnTo>
                  <a:cubicBezTo>
                    <a:pt x="32206" y="34221"/>
                    <a:pt x="32857" y="34132"/>
                    <a:pt x="33508" y="34052"/>
                  </a:cubicBezTo>
                  <a:lnTo>
                    <a:pt x="33508" y="34052"/>
                  </a:lnTo>
                  <a:cubicBezTo>
                    <a:pt x="36158" y="33713"/>
                    <a:pt x="38843" y="33713"/>
                    <a:pt x="41510" y="33829"/>
                  </a:cubicBezTo>
                  <a:lnTo>
                    <a:pt x="41510" y="33829"/>
                  </a:lnTo>
                  <a:cubicBezTo>
                    <a:pt x="42804" y="33882"/>
                    <a:pt x="44097" y="33971"/>
                    <a:pt x="45391" y="34052"/>
                  </a:cubicBezTo>
                  <a:lnTo>
                    <a:pt x="45391" y="34052"/>
                  </a:lnTo>
                  <a:cubicBezTo>
                    <a:pt x="45382" y="34061"/>
                    <a:pt x="45364" y="34070"/>
                    <a:pt x="45355" y="34078"/>
                  </a:cubicBezTo>
                  <a:lnTo>
                    <a:pt x="45355" y="34078"/>
                  </a:lnTo>
                  <a:cubicBezTo>
                    <a:pt x="44659" y="34542"/>
                    <a:pt x="44722" y="35265"/>
                    <a:pt x="44686" y="35997"/>
                  </a:cubicBezTo>
                  <a:lnTo>
                    <a:pt x="44686" y="35997"/>
                  </a:lnTo>
                  <a:cubicBezTo>
                    <a:pt x="44668" y="36318"/>
                    <a:pt x="44606" y="36630"/>
                    <a:pt x="44347" y="36844"/>
                  </a:cubicBezTo>
                  <a:lnTo>
                    <a:pt x="44347" y="36844"/>
                  </a:lnTo>
                  <a:cubicBezTo>
                    <a:pt x="44267" y="36915"/>
                    <a:pt x="44187" y="36969"/>
                    <a:pt x="44097" y="37013"/>
                  </a:cubicBezTo>
                  <a:lnTo>
                    <a:pt x="44097" y="37013"/>
                  </a:lnTo>
                  <a:cubicBezTo>
                    <a:pt x="41849" y="36228"/>
                    <a:pt x="39548" y="35729"/>
                    <a:pt x="37184" y="35417"/>
                  </a:cubicBezTo>
                  <a:lnTo>
                    <a:pt x="37184" y="35417"/>
                  </a:lnTo>
                  <a:cubicBezTo>
                    <a:pt x="36577" y="35345"/>
                    <a:pt x="35961" y="35265"/>
                    <a:pt x="35346" y="35247"/>
                  </a:cubicBezTo>
                  <a:lnTo>
                    <a:pt x="35346" y="35247"/>
                  </a:lnTo>
                  <a:cubicBezTo>
                    <a:pt x="34775" y="35238"/>
                    <a:pt x="34195" y="35292"/>
                    <a:pt x="33624" y="35336"/>
                  </a:cubicBezTo>
                  <a:lnTo>
                    <a:pt x="33624" y="35336"/>
                  </a:lnTo>
                  <a:cubicBezTo>
                    <a:pt x="32384" y="35452"/>
                    <a:pt x="31144" y="35577"/>
                    <a:pt x="29940" y="35872"/>
                  </a:cubicBezTo>
                  <a:lnTo>
                    <a:pt x="29940" y="35872"/>
                  </a:lnTo>
                  <a:cubicBezTo>
                    <a:pt x="28709" y="36166"/>
                    <a:pt x="27522" y="36657"/>
                    <a:pt x="26505" y="37415"/>
                  </a:cubicBezTo>
                  <a:lnTo>
                    <a:pt x="26505" y="37415"/>
                  </a:lnTo>
                  <a:cubicBezTo>
                    <a:pt x="26478" y="37397"/>
                    <a:pt x="26460" y="37370"/>
                    <a:pt x="26434" y="37352"/>
                  </a:cubicBezTo>
                  <a:moveTo>
                    <a:pt x="10429" y="36398"/>
                  </a:moveTo>
                  <a:cubicBezTo>
                    <a:pt x="9903" y="36327"/>
                    <a:pt x="9475" y="36237"/>
                    <a:pt x="9189" y="35747"/>
                  </a:cubicBezTo>
                  <a:lnTo>
                    <a:pt x="9189" y="35747"/>
                  </a:lnTo>
                  <a:cubicBezTo>
                    <a:pt x="10376" y="35051"/>
                    <a:pt x="11723" y="34685"/>
                    <a:pt x="13088" y="34685"/>
                  </a:cubicBezTo>
                  <a:lnTo>
                    <a:pt x="13088" y="34685"/>
                  </a:lnTo>
                  <a:cubicBezTo>
                    <a:pt x="12651" y="35024"/>
                    <a:pt x="12303" y="35470"/>
                    <a:pt x="12089" y="35979"/>
                  </a:cubicBezTo>
                  <a:lnTo>
                    <a:pt x="12089" y="35979"/>
                  </a:lnTo>
                  <a:cubicBezTo>
                    <a:pt x="12044" y="36086"/>
                    <a:pt x="12053" y="36112"/>
                    <a:pt x="12008" y="36175"/>
                  </a:cubicBezTo>
                  <a:lnTo>
                    <a:pt x="12008" y="36175"/>
                  </a:lnTo>
                  <a:cubicBezTo>
                    <a:pt x="11973" y="36228"/>
                    <a:pt x="11901" y="36282"/>
                    <a:pt x="11857" y="36327"/>
                  </a:cubicBezTo>
                  <a:lnTo>
                    <a:pt x="11857" y="36327"/>
                  </a:lnTo>
                  <a:cubicBezTo>
                    <a:pt x="11714" y="36460"/>
                    <a:pt x="11580" y="36603"/>
                    <a:pt x="11446" y="36737"/>
                  </a:cubicBezTo>
                  <a:lnTo>
                    <a:pt x="11446" y="36737"/>
                  </a:lnTo>
                  <a:cubicBezTo>
                    <a:pt x="11170" y="36505"/>
                    <a:pt x="10786" y="36443"/>
                    <a:pt x="10429" y="36398"/>
                  </a:cubicBezTo>
                  <a:moveTo>
                    <a:pt x="8217" y="43223"/>
                  </a:moveTo>
                  <a:cubicBezTo>
                    <a:pt x="8092" y="42669"/>
                    <a:pt x="8297" y="42098"/>
                    <a:pt x="8485" y="41581"/>
                  </a:cubicBezTo>
                  <a:lnTo>
                    <a:pt x="8485" y="41581"/>
                  </a:lnTo>
                  <a:cubicBezTo>
                    <a:pt x="8618" y="41206"/>
                    <a:pt x="8779" y="40850"/>
                    <a:pt x="8957" y="40502"/>
                  </a:cubicBezTo>
                  <a:lnTo>
                    <a:pt x="8957" y="40502"/>
                  </a:lnTo>
                  <a:cubicBezTo>
                    <a:pt x="10911" y="39324"/>
                    <a:pt x="12892" y="38200"/>
                    <a:pt x="14908" y="37138"/>
                  </a:cubicBezTo>
                  <a:lnTo>
                    <a:pt x="14908" y="37138"/>
                  </a:lnTo>
                  <a:cubicBezTo>
                    <a:pt x="15925" y="36603"/>
                    <a:pt x="16951" y="36059"/>
                    <a:pt x="18075" y="35791"/>
                  </a:cubicBezTo>
                  <a:lnTo>
                    <a:pt x="18075" y="35791"/>
                  </a:lnTo>
                  <a:cubicBezTo>
                    <a:pt x="18592" y="35658"/>
                    <a:pt x="19127" y="35586"/>
                    <a:pt x="19663" y="35524"/>
                  </a:cubicBezTo>
                  <a:lnTo>
                    <a:pt x="19663" y="35524"/>
                  </a:lnTo>
                  <a:cubicBezTo>
                    <a:pt x="20242" y="35461"/>
                    <a:pt x="20822" y="35390"/>
                    <a:pt x="21393" y="35426"/>
                  </a:cubicBezTo>
                  <a:lnTo>
                    <a:pt x="21393" y="35426"/>
                  </a:lnTo>
                  <a:cubicBezTo>
                    <a:pt x="22499" y="35515"/>
                    <a:pt x="23525" y="35988"/>
                    <a:pt x="24507" y="36460"/>
                  </a:cubicBezTo>
                  <a:lnTo>
                    <a:pt x="24507" y="36460"/>
                  </a:lnTo>
                  <a:cubicBezTo>
                    <a:pt x="24596" y="36594"/>
                    <a:pt x="24685" y="36737"/>
                    <a:pt x="24783" y="36871"/>
                  </a:cubicBezTo>
                  <a:lnTo>
                    <a:pt x="24783" y="36871"/>
                  </a:lnTo>
                  <a:cubicBezTo>
                    <a:pt x="23802" y="36621"/>
                    <a:pt x="22794" y="36469"/>
                    <a:pt x="21777" y="36532"/>
                  </a:cubicBezTo>
                  <a:lnTo>
                    <a:pt x="21777" y="36532"/>
                  </a:lnTo>
                  <a:cubicBezTo>
                    <a:pt x="20617" y="36603"/>
                    <a:pt x="19520" y="36996"/>
                    <a:pt x="18512" y="37540"/>
                  </a:cubicBezTo>
                  <a:lnTo>
                    <a:pt x="18512" y="37540"/>
                  </a:lnTo>
                  <a:cubicBezTo>
                    <a:pt x="17477" y="38102"/>
                    <a:pt x="16531" y="38798"/>
                    <a:pt x="15568" y="39458"/>
                  </a:cubicBezTo>
                  <a:lnTo>
                    <a:pt x="15568" y="39458"/>
                  </a:lnTo>
                  <a:cubicBezTo>
                    <a:pt x="14444" y="40225"/>
                    <a:pt x="13311" y="40957"/>
                    <a:pt x="12151" y="41661"/>
                  </a:cubicBezTo>
                  <a:lnTo>
                    <a:pt x="12151" y="41661"/>
                  </a:lnTo>
                  <a:cubicBezTo>
                    <a:pt x="11518" y="42036"/>
                    <a:pt x="10866" y="42402"/>
                    <a:pt x="10233" y="42785"/>
                  </a:cubicBezTo>
                  <a:lnTo>
                    <a:pt x="10233" y="42785"/>
                  </a:lnTo>
                  <a:cubicBezTo>
                    <a:pt x="9698" y="43098"/>
                    <a:pt x="9189" y="43446"/>
                    <a:pt x="8770" y="43909"/>
                  </a:cubicBezTo>
                  <a:lnTo>
                    <a:pt x="8770" y="43909"/>
                  </a:lnTo>
                  <a:cubicBezTo>
                    <a:pt x="8485" y="43785"/>
                    <a:pt x="8297" y="43562"/>
                    <a:pt x="8217" y="43223"/>
                  </a:cubicBezTo>
                  <a:moveTo>
                    <a:pt x="26648" y="37558"/>
                  </a:moveTo>
                  <a:cubicBezTo>
                    <a:pt x="28548" y="36139"/>
                    <a:pt x="30974" y="35782"/>
                    <a:pt x="33285" y="35568"/>
                  </a:cubicBezTo>
                  <a:lnTo>
                    <a:pt x="33285" y="35568"/>
                  </a:lnTo>
                  <a:cubicBezTo>
                    <a:pt x="33874" y="35515"/>
                    <a:pt x="34472" y="35452"/>
                    <a:pt x="35060" y="35443"/>
                  </a:cubicBezTo>
                  <a:lnTo>
                    <a:pt x="35060" y="35443"/>
                  </a:lnTo>
                  <a:cubicBezTo>
                    <a:pt x="35649" y="35434"/>
                    <a:pt x="36220" y="35497"/>
                    <a:pt x="36800" y="35568"/>
                  </a:cubicBezTo>
                  <a:lnTo>
                    <a:pt x="36800" y="35568"/>
                  </a:lnTo>
                  <a:cubicBezTo>
                    <a:pt x="37995" y="35720"/>
                    <a:pt x="39191" y="35898"/>
                    <a:pt x="40368" y="36157"/>
                  </a:cubicBezTo>
                  <a:lnTo>
                    <a:pt x="40368" y="36157"/>
                  </a:lnTo>
                  <a:cubicBezTo>
                    <a:pt x="41528" y="36407"/>
                    <a:pt x="42670" y="36737"/>
                    <a:pt x="43794" y="37121"/>
                  </a:cubicBezTo>
                  <a:lnTo>
                    <a:pt x="43794" y="37121"/>
                  </a:lnTo>
                  <a:cubicBezTo>
                    <a:pt x="43491" y="37192"/>
                    <a:pt x="43161" y="37174"/>
                    <a:pt x="42848" y="37165"/>
                  </a:cubicBezTo>
                  <a:lnTo>
                    <a:pt x="42848" y="37165"/>
                  </a:lnTo>
                  <a:cubicBezTo>
                    <a:pt x="42215" y="37138"/>
                    <a:pt x="41582" y="37085"/>
                    <a:pt x="40957" y="37005"/>
                  </a:cubicBezTo>
                  <a:lnTo>
                    <a:pt x="40957" y="37005"/>
                  </a:lnTo>
                  <a:cubicBezTo>
                    <a:pt x="40957" y="37005"/>
                    <a:pt x="40957" y="37005"/>
                    <a:pt x="40948" y="37005"/>
                  </a:cubicBezTo>
                  <a:lnTo>
                    <a:pt x="40948" y="37005"/>
                  </a:lnTo>
                  <a:cubicBezTo>
                    <a:pt x="40930" y="36996"/>
                    <a:pt x="40913" y="36996"/>
                    <a:pt x="40895" y="36996"/>
                  </a:cubicBezTo>
                  <a:lnTo>
                    <a:pt x="40895" y="36996"/>
                  </a:lnTo>
                  <a:cubicBezTo>
                    <a:pt x="40413" y="36942"/>
                    <a:pt x="39940" y="36871"/>
                    <a:pt x="39467" y="36782"/>
                  </a:cubicBezTo>
                  <a:lnTo>
                    <a:pt x="39467" y="36782"/>
                  </a:lnTo>
                  <a:cubicBezTo>
                    <a:pt x="38905" y="36674"/>
                    <a:pt x="38343" y="36541"/>
                    <a:pt x="37790" y="36389"/>
                  </a:cubicBezTo>
                  <a:lnTo>
                    <a:pt x="37790" y="36389"/>
                  </a:lnTo>
                  <a:cubicBezTo>
                    <a:pt x="37291" y="36255"/>
                    <a:pt x="36800" y="36104"/>
                    <a:pt x="36291" y="36023"/>
                  </a:cubicBezTo>
                  <a:lnTo>
                    <a:pt x="36291" y="36023"/>
                  </a:lnTo>
                  <a:cubicBezTo>
                    <a:pt x="35783" y="35934"/>
                    <a:pt x="35274" y="35952"/>
                    <a:pt x="34766" y="36068"/>
                  </a:cubicBezTo>
                  <a:lnTo>
                    <a:pt x="34766" y="36068"/>
                  </a:lnTo>
                  <a:cubicBezTo>
                    <a:pt x="34240" y="36184"/>
                    <a:pt x="33731" y="36380"/>
                    <a:pt x="33205" y="36469"/>
                  </a:cubicBezTo>
                  <a:lnTo>
                    <a:pt x="33205" y="36469"/>
                  </a:lnTo>
                  <a:cubicBezTo>
                    <a:pt x="32714" y="36550"/>
                    <a:pt x="32214" y="36505"/>
                    <a:pt x="31724" y="36585"/>
                  </a:cubicBezTo>
                  <a:lnTo>
                    <a:pt x="31724" y="36585"/>
                  </a:lnTo>
                  <a:cubicBezTo>
                    <a:pt x="31474" y="36630"/>
                    <a:pt x="31260" y="36737"/>
                    <a:pt x="31019" y="36799"/>
                  </a:cubicBezTo>
                  <a:lnTo>
                    <a:pt x="31019" y="36799"/>
                  </a:lnTo>
                  <a:cubicBezTo>
                    <a:pt x="31001" y="36808"/>
                    <a:pt x="30974" y="36808"/>
                    <a:pt x="30957" y="36817"/>
                  </a:cubicBezTo>
                  <a:lnTo>
                    <a:pt x="30957" y="36817"/>
                  </a:lnTo>
                  <a:cubicBezTo>
                    <a:pt x="30957" y="36817"/>
                    <a:pt x="30957" y="36817"/>
                    <a:pt x="30957" y="36817"/>
                  </a:cubicBezTo>
                  <a:lnTo>
                    <a:pt x="30957" y="36817"/>
                  </a:lnTo>
                  <a:cubicBezTo>
                    <a:pt x="30894" y="36782"/>
                    <a:pt x="30832" y="36808"/>
                    <a:pt x="30814" y="36853"/>
                  </a:cubicBezTo>
                  <a:lnTo>
                    <a:pt x="30814" y="36853"/>
                  </a:lnTo>
                  <a:cubicBezTo>
                    <a:pt x="30609" y="36906"/>
                    <a:pt x="30404" y="36960"/>
                    <a:pt x="30198" y="37005"/>
                  </a:cubicBezTo>
                  <a:lnTo>
                    <a:pt x="30198" y="37005"/>
                  </a:lnTo>
                  <a:cubicBezTo>
                    <a:pt x="30038" y="37049"/>
                    <a:pt x="29868" y="37085"/>
                    <a:pt x="29699" y="37129"/>
                  </a:cubicBezTo>
                  <a:lnTo>
                    <a:pt x="29699" y="37129"/>
                  </a:lnTo>
                  <a:cubicBezTo>
                    <a:pt x="29699" y="37121"/>
                    <a:pt x="29690" y="37121"/>
                    <a:pt x="29690" y="37121"/>
                  </a:cubicBezTo>
                  <a:lnTo>
                    <a:pt x="29690" y="37121"/>
                  </a:lnTo>
                  <a:cubicBezTo>
                    <a:pt x="29636" y="37103"/>
                    <a:pt x="29601" y="37129"/>
                    <a:pt x="29583" y="37156"/>
                  </a:cubicBezTo>
                  <a:lnTo>
                    <a:pt x="29583" y="37156"/>
                  </a:lnTo>
                  <a:cubicBezTo>
                    <a:pt x="28851" y="37326"/>
                    <a:pt x="28111" y="37486"/>
                    <a:pt x="27361" y="37567"/>
                  </a:cubicBezTo>
                  <a:lnTo>
                    <a:pt x="27361" y="37567"/>
                  </a:lnTo>
                  <a:cubicBezTo>
                    <a:pt x="27228" y="37576"/>
                    <a:pt x="27076" y="37602"/>
                    <a:pt x="26924" y="37602"/>
                  </a:cubicBezTo>
                  <a:lnTo>
                    <a:pt x="26924" y="37602"/>
                  </a:lnTo>
                  <a:cubicBezTo>
                    <a:pt x="26826" y="37602"/>
                    <a:pt x="26728" y="37584"/>
                    <a:pt x="26648" y="37558"/>
                  </a:cubicBezTo>
                  <a:moveTo>
                    <a:pt x="47907" y="39922"/>
                  </a:moveTo>
                  <a:cubicBezTo>
                    <a:pt x="46765" y="38842"/>
                    <a:pt x="45409" y="37986"/>
                    <a:pt x="43910" y="37504"/>
                  </a:cubicBezTo>
                  <a:lnTo>
                    <a:pt x="43910" y="37504"/>
                  </a:lnTo>
                  <a:cubicBezTo>
                    <a:pt x="44187" y="37433"/>
                    <a:pt x="44445" y="37308"/>
                    <a:pt x="44650" y="37112"/>
                  </a:cubicBezTo>
                  <a:lnTo>
                    <a:pt x="44650" y="37112"/>
                  </a:lnTo>
                  <a:cubicBezTo>
                    <a:pt x="45096" y="36692"/>
                    <a:pt x="45070" y="36130"/>
                    <a:pt x="45079" y="35577"/>
                  </a:cubicBezTo>
                  <a:lnTo>
                    <a:pt x="45079" y="35577"/>
                  </a:lnTo>
                  <a:cubicBezTo>
                    <a:pt x="45123" y="35640"/>
                    <a:pt x="45123" y="35738"/>
                    <a:pt x="45159" y="35836"/>
                  </a:cubicBezTo>
                  <a:lnTo>
                    <a:pt x="45159" y="35836"/>
                  </a:lnTo>
                  <a:cubicBezTo>
                    <a:pt x="45257" y="36095"/>
                    <a:pt x="45418" y="36344"/>
                    <a:pt x="45543" y="36594"/>
                  </a:cubicBezTo>
                  <a:lnTo>
                    <a:pt x="45543" y="36594"/>
                  </a:lnTo>
                  <a:cubicBezTo>
                    <a:pt x="45783" y="37058"/>
                    <a:pt x="46087" y="37397"/>
                    <a:pt x="46560" y="37629"/>
                  </a:cubicBezTo>
                  <a:lnTo>
                    <a:pt x="46560" y="37629"/>
                  </a:lnTo>
                  <a:cubicBezTo>
                    <a:pt x="47006" y="37861"/>
                    <a:pt x="47514" y="37977"/>
                    <a:pt x="47916" y="38271"/>
                  </a:cubicBezTo>
                  <a:lnTo>
                    <a:pt x="47916" y="38271"/>
                  </a:lnTo>
                  <a:cubicBezTo>
                    <a:pt x="48397" y="38619"/>
                    <a:pt x="48674" y="39181"/>
                    <a:pt x="48977" y="39663"/>
                  </a:cubicBezTo>
                  <a:lnTo>
                    <a:pt x="48977" y="39663"/>
                  </a:lnTo>
                  <a:cubicBezTo>
                    <a:pt x="49539" y="40555"/>
                    <a:pt x="50360" y="41278"/>
                    <a:pt x="50824" y="42232"/>
                  </a:cubicBezTo>
                  <a:lnTo>
                    <a:pt x="50824" y="42232"/>
                  </a:lnTo>
                  <a:cubicBezTo>
                    <a:pt x="51145" y="42910"/>
                    <a:pt x="51145" y="43660"/>
                    <a:pt x="51154" y="44400"/>
                  </a:cubicBezTo>
                  <a:lnTo>
                    <a:pt x="51154" y="44400"/>
                  </a:lnTo>
                  <a:cubicBezTo>
                    <a:pt x="50226" y="42803"/>
                    <a:pt x="49263" y="41206"/>
                    <a:pt x="47907" y="39922"/>
                  </a:cubicBezTo>
                  <a:moveTo>
                    <a:pt x="45418" y="55649"/>
                  </a:moveTo>
                  <a:cubicBezTo>
                    <a:pt x="45400" y="54829"/>
                    <a:pt x="45346" y="54017"/>
                    <a:pt x="45239" y="53205"/>
                  </a:cubicBezTo>
                  <a:lnTo>
                    <a:pt x="45239" y="53205"/>
                  </a:lnTo>
                  <a:cubicBezTo>
                    <a:pt x="45025" y="51590"/>
                    <a:pt x="44633" y="49994"/>
                    <a:pt x="44079" y="48459"/>
                  </a:cubicBezTo>
                  <a:lnTo>
                    <a:pt x="44079" y="48459"/>
                  </a:lnTo>
                  <a:cubicBezTo>
                    <a:pt x="42902" y="45230"/>
                    <a:pt x="40966" y="42304"/>
                    <a:pt x="38468" y="39957"/>
                  </a:cubicBezTo>
                  <a:lnTo>
                    <a:pt x="38468" y="39957"/>
                  </a:lnTo>
                  <a:cubicBezTo>
                    <a:pt x="37112" y="38682"/>
                    <a:pt x="35596" y="37584"/>
                    <a:pt x="33972" y="36692"/>
                  </a:cubicBezTo>
                  <a:lnTo>
                    <a:pt x="33972" y="36692"/>
                  </a:lnTo>
                  <a:cubicBezTo>
                    <a:pt x="34284" y="36603"/>
                    <a:pt x="34596" y="36505"/>
                    <a:pt x="34918" y="36434"/>
                  </a:cubicBezTo>
                  <a:lnTo>
                    <a:pt x="34918" y="36434"/>
                  </a:lnTo>
                  <a:cubicBezTo>
                    <a:pt x="35141" y="36389"/>
                    <a:pt x="35355" y="36371"/>
                    <a:pt x="35578" y="36371"/>
                  </a:cubicBezTo>
                  <a:lnTo>
                    <a:pt x="35578" y="36371"/>
                  </a:lnTo>
                  <a:cubicBezTo>
                    <a:pt x="38308" y="37281"/>
                    <a:pt x="40770" y="38923"/>
                    <a:pt x="42670" y="41073"/>
                  </a:cubicBezTo>
                  <a:lnTo>
                    <a:pt x="42670" y="41073"/>
                  </a:lnTo>
                  <a:cubicBezTo>
                    <a:pt x="43312" y="41795"/>
                    <a:pt x="43874" y="42571"/>
                    <a:pt x="44374" y="43392"/>
                  </a:cubicBezTo>
                  <a:lnTo>
                    <a:pt x="44374" y="43392"/>
                  </a:lnTo>
                  <a:cubicBezTo>
                    <a:pt x="44365" y="43410"/>
                    <a:pt x="44356" y="43437"/>
                    <a:pt x="44365" y="43463"/>
                  </a:cubicBezTo>
                  <a:lnTo>
                    <a:pt x="44365" y="43463"/>
                  </a:lnTo>
                  <a:cubicBezTo>
                    <a:pt x="44695" y="44445"/>
                    <a:pt x="45025" y="45435"/>
                    <a:pt x="45355" y="46425"/>
                  </a:cubicBezTo>
                  <a:lnTo>
                    <a:pt x="45355" y="46425"/>
                  </a:lnTo>
                  <a:cubicBezTo>
                    <a:pt x="45676" y="47406"/>
                    <a:pt x="46024" y="48388"/>
                    <a:pt x="46292" y="49387"/>
                  </a:cubicBezTo>
                  <a:lnTo>
                    <a:pt x="46292" y="49387"/>
                  </a:lnTo>
                  <a:cubicBezTo>
                    <a:pt x="46542" y="50324"/>
                    <a:pt x="46711" y="51269"/>
                    <a:pt x="47041" y="52170"/>
                  </a:cubicBezTo>
                  <a:lnTo>
                    <a:pt x="47041" y="52170"/>
                  </a:lnTo>
                  <a:cubicBezTo>
                    <a:pt x="47345" y="53000"/>
                    <a:pt x="47737" y="53785"/>
                    <a:pt x="48201" y="54534"/>
                  </a:cubicBezTo>
                  <a:lnTo>
                    <a:pt x="48201" y="54534"/>
                  </a:lnTo>
                  <a:cubicBezTo>
                    <a:pt x="48014" y="55114"/>
                    <a:pt x="47871" y="55712"/>
                    <a:pt x="47648" y="56274"/>
                  </a:cubicBezTo>
                  <a:lnTo>
                    <a:pt x="47648" y="56274"/>
                  </a:lnTo>
                  <a:cubicBezTo>
                    <a:pt x="47318" y="57095"/>
                    <a:pt x="46667" y="57987"/>
                    <a:pt x="45721" y="58085"/>
                  </a:cubicBezTo>
                  <a:lnTo>
                    <a:pt x="45721" y="58085"/>
                  </a:lnTo>
                  <a:cubicBezTo>
                    <a:pt x="45676" y="58094"/>
                    <a:pt x="45632" y="58094"/>
                    <a:pt x="45587" y="58094"/>
                  </a:cubicBezTo>
                  <a:lnTo>
                    <a:pt x="45587" y="58094"/>
                  </a:lnTo>
                  <a:cubicBezTo>
                    <a:pt x="45427" y="57282"/>
                    <a:pt x="45435" y="56470"/>
                    <a:pt x="45418" y="55649"/>
                  </a:cubicBezTo>
                  <a:moveTo>
                    <a:pt x="45409" y="44882"/>
                  </a:moveTo>
                  <a:cubicBezTo>
                    <a:pt x="44151" y="42268"/>
                    <a:pt x="42286" y="40011"/>
                    <a:pt x="39913" y="38343"/>
                  </a:cubicBezTo>
                  <a:lnTo>
                    <a:pt x="39913" y="38343"/>
                  </a:lnTo>
                  <a:cubicBezTo>
                    <a:pt x="38807" y="37567"/>
                    <a:pt x="37603" y="36924"/>
                    <a:pt x="36345" y="36434"/>
                  </a:cubicBezTo>
                  <a:lnTo>
                    <a:pt x="36345" y="36434"/>
                  </a:lnTo>
                  <a:cubicBezTo>
                    <a:pt x="36978" y="36550"/>
                    <a:pt x="37594" y="36755"/>
                    <a:pt x="38218" y="36906"/>
                  </a:cubicBezTo>
                  <a:lnTo>
                    <a:pt x="38218" y="36906"/>
                  </a:lnTo>
                  <a:cubicBezTo>
                    <a:pt x="38522" y="36987"/>
                    <a:pt x="38834" y="37049"/>
                    <a:pt x="39146" y="37112"/>
                  </a:cubicBezTo>
                  <a:lnTo>
                    <a:pt x="39146" y="37112"/>
                  </a:lnTo>
                  <a:cubicBezTo>
                    <a:pt x="39155" y="37121"/>
                    <a:pt x="39164" y="37129"/>
                    <a:pt x="39173" y="37138"/>
                  </a:cubicBezTo>
                  <a:lnTo>
                    <a:pt x="39173" y="37138"/>
                  </a:lnTo>
                  <a:cubicBezTo>
                    <a:pt x="43419" y="39360"/>
                    <a:pt x="47041" y="42785"/>
                    <a:pt x="49432" y="46943"/>
                  </a:cubicBezTo>
                  <a:lnTo>
                    <a:pt x="49432" y="46943"/>
                  </a:lnTo>
                  <a:cubicBezTo>
                    <a:pt x="50066" y="48049"/>
                    <a:pt x="50601" y="49235"/>
                    <a:pt x="50797" y="50502"/>
                  </a:cubicBezTo>
                  <a:lnTo>
                    <a:pt x="50797" y="50502"/>
                  </a:lnTo>
                  <a:cubicBezTo>
                    <a:pt x="50735" y="50609"/>
                    <a:pt x="50663" y="50707"/>
                    <a:pt x="50592" y="50814"/>
                  </a:cubicBezTo>
                  <a:lnTo>
                    <a:pt x="50592" y="50814"/>
                  </a:lnTo>
                  <a:cubicBezTo>
                    <a:pt x="50083" y="51528"/>
                    <a:pt x="49450" y="52170"/>
                    <a:pt x="48959" y="52902"/>
                  </a:cubicBezTo>
                  <a:lnTo>
                    <a:pt x="48959" y="52902"/>
                  </a:lnTo>
                  <a:cubicBezTo>
                    <a:pt x="47443" y="50386"/>
                    <a:pt x="46667" y="47522"/>
                    <a:pt x="45409" y="44882"/>
                  </a:cubicBezTo>
                  <a:close/>
                  <a:moveTo>
                    <a:pt x="10661" y="46943"/>
                  </a:moveTo>
                  <a:cubicBezTo>
                    <a:pt x="10813" y="46059"/>
                    <a:pt x="11009" y="44686"/>
                    <a:pt x="10010" y="44213"/>
                  </a:cubicBezTo>
                  <a:lnTo>
                    <a:pt x="10010" y="44213"/>
                  </a:lnTo>
                  <a:cubicBezTo>
                    <a:pt x="9689" y="44061"/>
                    <a:pt x="9341" y="44052"/>
                    <a:pt x="9011" y="43981"/>
                  </a:cubicBezTo>
                  <a:lnTo>
                    <a:pt x="9011" y="43981"/>
                  </a:lnTo>
                  <a:cubicBezTo>
                    <a:pt x="9002" y="43981"/>
                    <a:pt x="9002" y="43981"/>
                    <a:pt x="9002" y="43981"/>
                  </a:cubicBezTo>
                  <a:lnTo>
                    <a:pt x="9002" y="43981"/>
                  </a:lnTo>
                  <a:cubicBezTo>
                    <a:pt x="9002" y="43972"/>
                    <a:pt x="9002" y="43963"/>
                    <a:pt x="8993" y="43954"/>
                  </a:cubicBezTo>
                  <a:lnTo>
                    <a:pt x="8993" y="43954"/>
                  </a:lnTo>
                  <a:cubicBezTo>
                    <a:pt x="9805" y="43107"/>
                    <a:pt x="10956" y="42607"/>
                    <a:pt x="11937" y="42009"/>
                  </a:cubicBezTo>
                  <a:lnTo>
                    <a:pt x="11937" y="42009"/>
                  </a:lnTo>
                  <a:cubicBezTo>
                    <a:pt x="13016" y="41367"/>
                    <a:pt x="14078" y="40689"/>
                    <a:pt x="15131" y="39993"/>
                  </a:cubicBezTo>
                  <a:lnTo>
                    <a:pt x="15131" y="39993"/>
                  </a:lnTo>
                  <a:cubicBezTo>
                    <a:pt x="17022" y="38717"/>
                    <a:pt x="18913" y="37121"/>
                    <a:pt x="21242" y="36782"/>
                  </a:cubicBezTo>
                  <a:lnTo>
                    <a:pt x="21242" y="36782"/>
                  </a:lnTo>
                  <a:cubicBezTo>
                    <a:pt x="22473" y="36603"/>
                    <a:pt x="23739" y="36790"/>
                    <a:pt x="24935" y="37112"/>
                  </a:cubicBezTo>
                  <a:lnTo>
                    <a:pt x="24935" y="37112"/>
                  </a:lnTo>
                  <a:cubicBezTo>
                    <a:pt x="24944" y="37112"/>
                    <a:pt x="24944" y="37112"/>
                    <a:pt x="24953" y="37112"/>
                  </a:cubicBezTo>
                  <a:lnTo>
                    <a:pt x="24953" y="37112"/>
                  </a:lnTo>
                  <a:lnTo>
                    <a:pt x="24953" y="37112"/>
                  </a:lnTo>
                  <a:lnTo>
                    <a:pt x="24953" y="37112"/>
                  </a:lnTo>
                  <a:cubicBezTo>
                    <a:pt x="25051" y="37237"/>
                    <a:pt x="25149" y="37361"/>
                    <a:pt x="25247" y="37486"/>
                  </a:cubicBezTo>
                  <a:lnTo>
                    <a:pt x="25247" y="37486"/>
                  </a:lnTo>
                  <a:cubicBezTo>
                    <a:pt x="25301" y="37540"/>
                    <a:pt x="25345" y="37593"/>
                    <a:pt x="25399" y="37647"/>
                  </a:cubicBezTo>
                  <a:lnTo>
                    <a:pt x="25399" y="37647"/>
                  </a:lnTo>
                  <a:cubicBezTo>
                    <a:pt x="23240" y="37683"/>
                    <a:pt x="21340" y="38923"/>
                    <a:pt x="19796" y="40332"/>
                  </a:cubicBezTo>
                  <a:lnTo>
                    <a:pt x="19796" y="40332"/>
                  </a:lnTo>
                  <a:cubicBezTo>
                    <a:pt x="18779" y="41251"/>
                    <a:pt x="17861" y="42268"/>
                    <a:pt x="16852" y="43187"/>
                  </a:cubicBezTo>
                  <a:lnTo>
                    <a:pt x="16852" y="43187"/>
                  </a:lnTo>
                  <a:cubicBezTo>
                    <a:pt x="15880" y="44079"/>
                    <a:pt x="14801" y="44837"/>
                    <a:pt x="13712" y="45569"/>
                  </a:cubicBezTo>
                  <a:lnTo>
                    <a:pt x="13712" y="45569"/>
                  </a:lnTo>
                  <a:cubicBezTo>
                    <a:pt x="12597" y="46336"/>
                    <a:pt x="11464" y="47085"/>
                    <a:pt x="10447" y="47986"/>
                  </a:cubicBezTo>
                  <a:lnTo>
                    <a:pt x="10447" y="47986"/>
                  </a:lnTo>
                  <a:cubicBezTo>
                    <a:pt x="10519" y="47638"/>
                    <a:pt x="10599" y="47290"/>
                    <a:pt x="10661" y="46943"/>
                  </a:cubicBezTo>
                  <a:moveTo>
                    <a:pt x="42732" y="57719"/>
                  </a:moveTo>
                  <a:cubicBezTo>
                    <a:pt x="42581" y="57612"/>
                    <a:pt x="42438" y="57443"/>
                    <a:pt x="42474" y="57246"/>
                  </a:cubicBezTo>
                  <a:lnTo>
                    <a:pt x="42474" y="57246"/>
                  </a:lnTo>
                  <a:cubicBezTo>
                    <a:pt x="42483" y="57237"/>
                    <a:pt x="42483" y="57228"/>
                    <a:pt x="42483" y="57220"/>
                  </a:cubicBezTo>
                  <a:lnTo>
                    <a:pt x="42483" y="57220"/>
                  </a:lnTo>
                  <a:cubicBezTo>
                    <a:pt x="42563" y="56961"/>
                    <a:pt x="42893" y="56836"/>
                    <a:pt x="43098" y="56702"/>
                  </a:cubicBezTo>
                  <a:lnTo>
                    <a:pt x="43098" y="56702"/>
                  </a:lnTo>
                  <a:cubicBezTo>
                    <a:pt x="43562" y="56408"/>
                    <a:pt x="43723" y="55962"/>
                    <a:pt x="43910" y="55462"/>
                  </a:cubicBezTo>
                  <a:lnTo>
                    <a:pt x="43910" y="55462"/>
                  </a:lnTo>
                  <a:cubicBezTo>
                    <a:pt x="44124" y="54891"/>
                    <a:pt x="44338" y="54320"/>
                    <a:pt x="44552" y="53749"/>
                  </a:cubicBezTo>
                  <a:lnTo>
                    <a:pt x="44552" y="53749"/>
                  </a:lnTo>
                  <a:cubicBezTo>
                    <a:pt x="44704" y="53357"/>
                    <a:pt x="44909" y="52875"/>
                    <a:pt x="44642" y="52474"/>
                  </a:cubicBezTo>
                  <a:lnTo>
                    <a:pt x="44642" y="52474"/>
                  </a:lnTo>
                  <a:cubicBezTo>
                    <a:pt x="44588" y="52393"/>
                    <a:pt x="44526" y="52331"/>
                    <a:pt x="44445" y="52286"/>
                  </a:cubicBezTo>
                  <a:lnTo>
                    <a:pt x="44445" y="52286"/>
                  </a:lnTo>
                  <a:cubicBezTo>
                    <a:pt x="42750" y="50110"/>
                    <a:pt x="41376" y="47719"/>
                    <a:pt x="39976" y="45355"/>
                  </a:cubicBezTo>
                  <a:lnTo>
                    <a:pt x="39976" y="45355"/>
                  </a:lnTo>
                  <a:cubicBezTo>
                    <a:pt x="39280" y="44186"/>
                    <a:pt x="38575" y="43026"/>
                    <a:pt x="37817" y="41902"/>
                  </a:cubicBezTo>
                  <a:lnTo>
                    <a:pt x="37817" y="41902"/>
                  </a:lnTo>
                  <a:cubicBezTo>
                    <a:pt x="37085" y="40814"/>
                    <a:pt x="36318" y="39734"/>
                    <a:pt x="35408" y="38789"/>
                  </a:cubicBezTo>
                  <a:lnTo>
                    <a:pt x="35408" y="38789"/>
                  </a:lnTo>
                  <a:cubicBezTo>
                    <a:pt x="34641" y="37986"/>
                    <a:pt x="33749" y="37299"/>
                    <a:pt x="32714" y="36906"/>
                  </a:cubicBezTo>
                  <a:lnTo>
                    <a:pt x="32714" y="36906"/>
                  </a:lnTo>
                  <a:cubicBezTo>
                    <a:pt x="32910" y="36898"/>
                    <a:pt x="33116" y="36889"/>
                    <a:pt x="33312" y="36853"/>
                  </a:cubicBezTo>
                  <a:lnTo>
                    <a:pt x="33312" y="36853"/>
                  </a:lnTo>
                  <a:cubicBezTo>
                    <a:pt x="33437" y="36826"/>
                    <a:pt x="33570" y="36799"/>
                    <a:pt x="33704" y="36764"/>
                  </a:cubicBezTo>
                  <a:lnTo>
                    <a:pt x="33704" y="36764"/>
                  </a:lnTo>
                  <a:cubicBezTo>
                    <a:pt x="36737" y="38405"/>
                    <a:pt x="39369" y="40751"/>
                    <a:pt x="41332" y="43579"/>
                  </a:cubicBezTo>
                  <a:lnTo>
                    <a:pt x="41332" y="43579"/>
                  </a:lnTo>
                  <a:cubicBezTo>
                    <a:pt x="43223" y="46300"/>
                    <a:pt x="44463" y="49467"/>
                    <a:pt x="44972" y="52741"/>
                  </a:cubicBezTo>
                  <a:lnTo>
                    <a:pt x="44972" y="52741"/>
                  </a:lnTo>
                  <a:cubicBezTo>
                    <a:pt x="45114" y="53669"/>
                    <a:pt x="45195" y="54606"/>
                    <a:pt x="45221" y="55542"/>
                  </a:cubicBezTo>
                  <a:lnTo>
                    <a:pt x="45221" y="55542"/>
                  </a:lnTo>
                  <a:cubicBezTo>
                    <a:pt x="45239" y="56390"/>
                    <a:pt x="45230" y="57246"/>
                    <a:pt x="45382" y="58076"/>
                  </a:cubicBezTo>
                  <a:lnTo>
                    <a:pt x="45382" y="58076"/>
                  </a:lnTo>
                  <a:cubicBezTo>
                    <a:pt x="44972" y="58031"/>
                    <a:pt x="44579" y="57871"/>
                    <a:pt x="44169" y="57862"/>
                  </a:cubicBezTo>
                  <a:lnTo>
                    <a:pt x="44169" y="57862"/>
                  </a:lnTo>
                  <a:cubicBezTo>
                    <a:pt x="44044" y="57853"/>
                    <a:pt x="43910" y="57871"/>
                    <a:pt x="43767" y="57880"/>
                  </a:cubicBezTo>
                  <a:lnTo>
                    <a:pt x="43767" y="57880"/>
                  </a:lnTo>
                  <a:cubicBezTo>
                    <a:pt x="43651" y="57889"/>
                    <a:pt x="43526" y="57898"/>
                    <a:pt x="43401" y="57898"/>
                  </a:cubicBezTo>
                  <a:lnTo>
                    <a:pt x="43401" y="57898"/>
                  </a:lnTo>
                  <a:cubicBezTo>
                    <a:pt x="43161" y="57898"/>
                    <a:pt x="42929" y="57862"/>
                    <a:pt x="42732" y="57719"/>
                  </a:cubicBezTo>
                  <a:moveTo>
                    <a:pt x="38700" y="48352"/>
                  </a:moveTo>
                  <a:cubicBezTo>
                    <a:pt x="38227" y="47273"/>
                    <a:pt x="37763" y="46184"/>
                    <a:pt x="37273" y="45114"/>
                  </a:cubicBezTo>
                  <a:lnTo>
                    <a:pt x="37273" y="45114"/>
                  </a:lnTo>
                  <a:cubicBezTo>
                    <a:pt x="36318" y="43053"/>
                    <a:pt x="35230" y="41019"/>
                    <a:pt x="33740" y="39288"/>
                  </a:cubicBezTo>
                  <a:lnTo>
                    <a:pt x="33740" y="39288"/>
                  </a:lnTo>
                  <a:cubicBezTo>
                    <a:pt x="33035" y="38468"/>
                    <a:pt x="32241" y="37718"/>
                    <a:pt x="31367" y="37094"/>
                  </a:cubicBezTo>
                  <a:lnTo>
                    <a:pt x="31367" y="37094"/>
                  </a:lnTo>
                  <a:cubicBezTo>
                    <a:pt x="31492" y="37049"/>
                    <a:pt x="31617" y="37013"/>
                    <a:pt x="31751" y="36987"/>
                  </a:cubicBezTo>
                  <a:lnTo>
                    <a:pt x="31751" y="36987"/>
                  </a:lnTo>
                  <a:cubicBezTo>
                    <a:pt x="31884" y="36960"/>
                    <a:pt x="32018" y="36942"/>
                    <a:pt x="32152" y="36933"/>
                  </a:cubicBezTo>
                  <a:lnTo>
                    <a:pt x="32152" y="36933"/>
                  </a:lnTo>
                  <a:cubicBezTo>
                    <a:pt x="34570" y="37576"/>
                    <a:pt x="36175" y="39841"/>
                    <a:pt x="37505" y="41795"/>
                  </a:cubicBezTo>
                  <a:lnTo>
                    <a:pt x="37505" y="41795"/>
                  </a:lnTo>
                  <a:cubicBezTo>
                    <a:pt x="39048" y="44052"/>
                    <a:pt x="40359" y="46461"/>
                    <a:pt x="41796" y="48780"/>
                  </a:cubicBezTo>
                  <a:lnTo>
                    <a:pt x="41796" y="48780"/>
                  </a:lnTo>
                  <a:cubicBezTo>
                    <a:pt x="42509" y="49931"/>
                    <a:pt x="43268" y="51055"/>
                    <a:pt x="44088" y="52135"/>
                  </a:cubicBezTo>
                  <a:lnTo>
                    <a:pt x="44088" y="52135"/>
                  </a:lnTo>
                  <a:cubicBezTo>
                    <a:pt x="43892" y="52090"/>
                    <a:pt x="43678" y="52090"/>
                    <a:pt x="43491" y="52090"/>
                  </a:cubicBezTo>
                  <a:lnTo>
                    <a:pt x="43491" y="52090"/>
                  </a:lnTo>
                  <a:cubicBezTo>
                    <a:pt x="42955" y="52099"/>
                    <a:pt x="42438" y="52036"/>
                    <a:pt x="41930" y="51876"/>
                  </a:cubicBezTo>
                  <a:lnTo>
                    <a:pt x="41930" y="51876"/>
                  </a:lnTo>
                  <a:cubicBezTo>
                    <a:pt x="41483" y="51724"/>
                    <a:pt x="41082" y="51457"/>
                    <a:pt x="40609" y="51403"/>
                  </a:cubicBezTo>
                  <a:lnTo>
                    <a:pt x="40609" y="51403"/>
                  </a:lnTo>
                  <a:cubicBezTo>
                    <a:pt x="40511" y="51394"/>
                    <a:pt x="40413" y="51394"/>
                    <a:pt x="40315" y="51394"/>
                  </a:cubicBezTo>
                  <a:lnTo>
                    <a:pt x="40315" y="51394"/>
                  </a:lnTo>
                  <a:cubicBezTo>
                    <a:pt x="39583" y="50493"/>
                    <a:pt x="39155" y="49405"/>
                    <a:pt x="38700" y="48352"/>
                  </a:cubicBezTo>
                  <a:close/>
                  <a:moveTo>
                    <a:pt x="37808" y="51367"/>
                  </a:moveTo>
                  <a:cubicBezTo>
                    <a:pt x="37487" y="50939"/>
                    <a:pt x="37255" y="50457"/>
                    <a:pt x="37032" y="49967"/>
                  </a:cubicBezTo>
                  <a:lnTo>
                    <a:pt x="37032" y="49967"/>
                  </a:lnTo>
                  <a:cubicBezTo>
                    <a:pt x="36800" y="49458"/>
                    <a:pt x="36577" y="48932"/>
                    <a:pt x="36372" y="48415"/>
                  </a:cubicBezTo>
                  <a:lnTo>
                    <a:pt x="36372" y="48415"/>
                  </a:lnTo>
                  <a:cubicBezTo>
                    <a:pt x="35961" y="47371"/>
                    <a:pt x="35596" y="46327"/>
                    <a:pt x="35203" y="45283"/>
                  </a:cubicBezTo>
                  <a:lnTo>
                    <a:pt x="35203" y="45283"/>
                  </a:lnTo>
                  <a:cubicBezTo>
                    <a:pt x="34436" y="43214"/>
                    <a:pt x="33579" y="41153"/>
                    <a:pt x="32250" y="39378"/>
                  </a:cubicBezTo>
                  <a:lnTo>
                    <a:pt x="32250" y="39378"/>
                  </a:lnTo>
                  <a:cubicBezTo>
                    <a:pt x="31884" y="38878"/>
                    <a:pt x="31474" y="38405"/>
                    <a:pt x="31019" y="37977"/>
                  </a:cubicBezTo>
                  <a:lnTo>
                    <a:pt x="31019" y="37977"/>
                  </a:lnTo>
                  <a:cubicBezTo>
                    <a:pt x="30796" y="37754"/>
                    <a:pt x="30555" y="37549"/>
                    <a:pt x="30288" y="37388"/>
                  </a:cubicBezTo>
                  <a:lnTo>
                    <a:pt x="30288" y="37388"/>
                  </a:lnTo>
                  <a:cubicBezTo>
                    <a:pt x="30519" y="37335"/>
                    <a:pt x="30743" y="37281"/>
                    <a:pt x="30966" y="37219"/>
                  </a:cubicBezTo>
                  <a:lnTo>
                    <a:pt x="30966" y="37219"/>
                  </a:lnTo>
                  <a:cubicBezTo>
                    <a:pt x="31019" y="37210"/>
                    <a:pt x="31073" y="37192"/>
                    <a:pt x="31126" y="37174"/>
                  </a:cubicBezTo>
                  <a:lnTo>
                    <a:pt x="31126" y="37174"/>
                  </a:lnTo>
                  <a:cubicBezTo>
                    <a:pt x="34873" y="39770"/>
                    <a:pt x="36666" y="44168"/>
                    <a:pt x="38415" y="48200"/>
                  </a:cubicBezTo>
                  <a:lnTo>
                    <a:pt x="38415" y="48200"/>
                  </a:lnTo>
                  <a:cubicBezTo>
                    <a:pt x="38896" y="49298"/>
                    <a:pt x="39333" y="50449"/>
                    <a:pt x="40074" y="51403"/>
                  </a:cubicBezTo>
                  <a:lnTo>
                    <a:pt x="40074" y="51403"/>
                  </a:lnTo>
                  <a:cubicBezTo>
                    <a:pt x="39815" y="51421"/>
                    <a:pt x="39548" y="51466"/>
                    <a:pt x="39289" y="51510"/>
                  </a:cubicBezTo>
                  <a:lnTo>
                    <a:pt x="39289" y="51510"/>
                  </a:lnTo>
                  <a:cubicBezTo>
                    <a:pt x="39110" y="51546"/>
                    <a:pt x="38941" y="51564"/>
                    <a:pt x="38771" y="51564"/>
                  </a:cubicBezTo>
                  <a:lnTo>
                    <a:pt x="38771" y="51564"/>
                  </a:lnTo>
                  <a:cubicBezTo>
                    <a:pt x="38424" y="51564"/>
                    <a:pt x="38102" y="51492"/>
                    <a:pt x="37808" y="51367"/>
                  </a:cubicBezTo>
                  <a:moveTo>
                    <a:pt x="49869" y="47317"/>
                  </a:moveTo>
                  <a:cubicBezTo>
                    <a:pt x="49298" y="46256"/>
                    <a:pt x="48629" y="45248"/>
                    <a:pt x="47907" y="44293"/>
                  </a:cubicBezTo>
                  <a:lnTo>
                    <a:pt x="47907" y="44293"/>
                  </a:lnTo>
                  <a:cubicBezTo>
                    <a:pt x="46452" y="42366"/>
                    <a:pt x="44722" y="40644"/>
                    <a:pt x="42795" y="39190"/>
                  </a:cubicBezTo>
                  <a:lnTo>
                    <a:pt x="42795" y="39190"/>
                  </a:lnTo>
                  <a:cubicBezTo>
                    <a:pt x="41822" y="38459"/>
                    <a:pt x="40805" y="37807"/>
                    <a:pt x="39744" y="37228"/>
                  </a:cubicBezTo>
                  <a:lnTo>
                    <a:pt x="39744" y="37228"/>
                  </a:lnTo>
                  <a:cubicBezTo>
                    <a:pt x="40306" y="37326"/>
                    <a:pt x="40877" y="37406"/>
                    <a:pt x="41457" y="37460"/>
                  </a:cubicBezTo>
                  <a:lnTo>
                    <a:pt x="41457" y="37460"/>
                  </a:lnTo>
                  <a:cubicBezTo>
                    <a:pt x="42947" y="38200"/>
                    <a:pt x="44338" y="39128"/>
                    <a:pt x="45587" y="40243"/>
                  </a:cubicBezTo>
                  <a:lnTo>
                    <a:pt x="45587" y="40243"/>
                  </a:lnTo>
                  <a:cubicBezTo>
                    <a:pt x="46354" y="40921"/>
                    <a:pt x="47068" y="41661"/>
                    <a:pt x="47791" y="42393"/>
                  </a:cubicBezTo>
                  <a:lnTo>
                    <a:pt x="47791" y="42393"/>
                  </a:lnTo>
                  <a:cubicBezTo>
                    <a:pt x="48460" y="43080"/>
                    <a:pt x="49164" y="43740"/>
                    <a:pt x="49753" y="44498"/>
                  </a:cubicBezTo>
                  <a:lnTo>
                    <a:pt x="49753" y="44498"/>
                  </a:lnTo>
                  <a:cubicBezTo>
                    <a:pt x="50422" y="45381"/>
                    <a:pt x="50958" y="46345"/>
                    <a:pt x="51448" y="47335"/>
                  </a:cubicBezTo>
                  <a:lnTo>
                    <a:pt x="51448" y="47335"/>
                  </a:lnTo>
                  <a:cubicBezTo>
                    <a:pt x="51466" y="47585"/>
                    <a:pt x="51484" y="47835"/>
                    <a:pt x="51484" y="48084"/>
                  </a:cubicBezTo>
                  <a:lnTo>
                    <a:pt x="51484" y="48084"/>
                  </a:lnTo>
                  <a:cubicBezTo>
                    <a:pt x="51475" y="48861"/>
                    <a:pt x="51297" y="49565"/>
                    <a:pt x="50949" y="50225"/>
                  </a:cubicBezTo>
                  <a:lnTo>
                    <a:pt x="50949" y="50225"/>
                  </a:lnTo>
                  <a:cubicBezTo>
                    <a:pt x="50761" y="49200"/>
                    <a:pt x="50360" y="48236"/>
                    <a:pt x="49869" y="47317"/>
                  </a:cubicBezTo>
                  <a:moveTo>
                    <a:pt x="25747" y="37442"/>
                  </a:moveTo>
                  <a:cubicBezTo>
                    <a:pt x="25997" y="37504"/>
                    <a:pt x="26255" y="37656"/>
                    <a:pt x="26344" y="37834"/>
                  </a:cubicBezTo>
                  <a:lnTo>
                    <a:pt x="26344" y="37834"/>
                  </a:lnTo>
                  <a:cubicBezTo>
                    <a:pt x="26362" y="37915"/>
                    <a:pt x="26371" y="37995"/>
                    <a:pt x="26389" y="38075"/>
                  </a:cubicBezTo>
                  <a:lnTo>
                    <a:pt x="26389" y="38075"/>
                  </a:lnTo>
                  <a:cubicBezTo>
                    <a:pt x="26157" y="37879"/>
                    <a:pt x="25943" y="37665"/>
                    <a:pt x="25747" y="37442"/>
                  </a:cubicBezTo>
                  <a:moveTo>
                    <a:pt x="34766" y="47469"/>
                  </a:moveTo>
                  <a:cubicBezTo>
                    <a:pt x="34498" y="46951"/>
                    <a:pt x="34266" y="46407"/>
                    <a:pt x="33963" y="45908"/>
                  </a:cubicBezTo>
                  <a:lnTo>
                    <a:pt x="33963" y="45908"/>
                  </a:lnTo>
                  <a:cubicBezTo>
                    <a:pt x="33954" y="45881"/>
                    <a:pt x="33936" y="45863"/>
                    <a:pt x="33918" y="45836"/>
                  </a:cubicBezTo>
                  <a:lnTo>
                    <a:pt x="33918" y="45836"/>
                  </a:lnTo>
                  <a:cubicBezTo>
                    <a:pt x="33918" y="45827"/>
                    <a:pt x="33918" y="45819"/>
                    <a:pt x="33918" y="45819"/>
                  </a:cubicBezTo>
                  <a:lnTo>
                    <a:pt x="33918" y="45819"/>
                  </a:lnTo>
                  <a:cubicBezTo>
                    <a:pt x="33597" y="45033"/>
                    <a:pt x="33196" y="44293"/>
                    <a:pt x="32803" y="43553"/>
                  </a:cubicBezTo>
                  <a:lnTo>
                    <a:pt x="32803" y="43553"/>
                  </a:lnTo>
                  <a:cubicBezTo>
                    <a:pt x="32402" y="42803"/>
                    <a:pt x="32027" y="42045"/>
                    <a:pt x="31652" y="41287"/>
                  </a:cubicBezTo>
                  <a:lnTo>
                    <a:pt x="31652" y="41287"/>
                  </a:lnTo>
                  <a:cubicBezTo>
                    <a:pt x="30966" y="39895"/>
                    <a:pt x="30091" y="38512"/>
                    <a:pt x="28735" y="37736"/>
                  </a:cubicBezTo>
                  <a:lnTo>
                    <a:pt x="28735" y="37736"/>
                  </a:lnTo>
                  <a:cubicBezTo>
                    <a:pt x="29163" y="37656"/>
                    <a:pt x="29583" y="37558"/>
                    <a:pt x="30011" y="37460"/>
                  </a:cubicBezTo>
                  <a:lnTo>
                    <a:pt x="30011" y="37460"/>
                  </a:lnTo>
                  <a:cubicBezTo>
                    <a:pt x="30350" y="37629"/>
                    <a:pt x="30653" y="37888"/>
                    <a:pt x="30939" y="38164"/>
                  </a:cubicBezTo>
                  <a:lnTo>
                    <a:pt x="30939" y="38164"/>
                  </a:lnTo>
                  <a:cubicBezTo>
                    <a:pt x="31322" y="38548"/>
                    <a:pt x="31688" y="38958"/>
                    <a:pt x="32018" y="39395"/>
                  </a:cubicBezTo>
                  <a:lnTo>
                    <a:pt x="32018" y="39395"/>
                  </a:lnTo>
                  <a:cubicBezTo>
                    <a:pt x="32696" y="40288"/>
                    <a:pt x="33258" y="41260"/>
                    <a:pt x="33749" y="42268"/>
                  </a:cubicBezTo>
                  <a:lnTo>
                    <a:pt x="33749" y="42268"/>
                  </a:lnTo>
                  <a:cubicBezTo>
                    <a:pt x="34695" y="44240"/>
                    <a:pt x="35346" y="46327"/>
                    <a:pt x="36140" y="48361"/>
                  </a:cubicBezTo>
                  <a:lnTo>
                    <a:pt x="36140" y="48361"/>
                  </a:lnTo>
                  <a:cubicBezTo>
                    <a:pt x="36363" y="48932"/>
                    <a:pt x="36595" y="49494"/>
                    <a:pt x="36853" y="50056"/>
                  </a:cubicBezTo>
                  <a:lnTo>
                    <a:pt x="36853" y="50056"/>
                  </a:lnTo>
                  <a:cubicBezTo>
                    <a:pt x="37032" y="50440"/>
                    <a:pt x="37219" y="50832"/>
                    <a:pt x="37442" y="51189"/>
                  </a:cubicBezTo>
                  <a:lnTo>
                    <a:pt x="37442" y="51189"/>
                  </a:lnTo>
                  <a:cubicBezTo>
                    <a:pt x="36175" y="50440"/>
                    <a:pt x="35390" y="48709"/>
                    <a:pt x="34766" y="47469"/>
                  </a:cubicBezTo>
                  <a:moveTo>
                    <a:pt x="50181" y="44757"/>
                  </a:moveTo>
                  <a:cubicBezTo>
                    <a:pt x="49602" y="43936"/>
                    <a:pt x="48888" y="43231"/>
                    <a:pt x="48183" y="42518"/>
                  </a:cubicBezTo>
                  <a:lnTo>
                    <a:pt x="48183" y="42518"/>
                  </a:lnTo>
                  <a:cubicBezTo>
                    <a:pt x="46783" y="41099"/>
                    <a:pt x="45409" y="39681"/>
                    <a:pt x="43749" y="38557"/>
                  </a:cubicBezTo>
                  <a:lnTo>
                    <a:pt x="43749" y="38557"/>
                  </a:lnTo>
                  <a:cubicBezTo>
                    <a:pt x="43178" y="38173"/>
                    <a:pt x="42590" y="37825"/>
                    <a:pt x="41983" y="37513"/>
                  </a:cubicBezTo>
                  <a:lnTo>
                    <a:pt x="41983" y="37513"/>
                  </a:lnTo>
                  <a:cubicBezTo>
                    <a:pt x="42447" y="37549"/>
                    <a:pt x="42911" y="37584"/>
                    <a:pt x="43375" y="37576"/>
                  </a:cubicBezTo>
                  <a:lnTo>
                    <a:pt x="43375" y="37576"/>
                  </a:lnTo>
                  <a:cubicBezTo>
                    <a:pt x="43401" y="37576"/>
                    <a:pt x="43428" y="37567"/>
                    <a:pt x="43455" y="37567"/>
                  </a:cubicBezTo>
                  <a:lnTo>
                    <a:pt x="43455" y="37567"/>
                  </a:lnTo>
                  <a:cubicBezTo>
                    <a:pt x="45096" y="38022"/>
                    <a:pt x="46595" y="38923"/>
                    <a:pt x="47817" y="40109"/>
                  </a:cubicBezTo>
                  <a:lnTo>
                    <a:pt x="47817" y="40109"/>
                  </a:lnTo>
                  <a:cubicBezTo>
                    <a:pt x="49218" y="41456"/>
                    <a:pt x="50199" y="43142"/>
                    <a:pt x="51163" y="44810"/>
                  </a:cubicBezTo>
                  <a:lnTo>
                    <a:pt x="51163" y="44810"/>
                  </a:lnTo>
                  <a:cubicBezTo>
                    <a:pt x="51172" y="44971"/>
                    <a:pt x="51181" y="45141"/>
                    <a:pt x="51198" y="45292"/>
                  </a:cubicBezTo>
                  <a:lnTo>
                    <a:pt x="51198" y="45292"/>
                  </a:lnTo>
                  <a:cubicBezTo>
                    <a:pt x="51252" y="45792"/>
                    <a:pt x="51332" y="46291"/>
                    <a:pt x="51395" y="46782"/>
                  </a:cubicBezTo>
                  <a:lnTo>
                    <a:pt x="51395" y="46782"/>
                  </a:lnTo>
                  <a:cubicBezTo>
                    <a:pt x="51029" y="46086"/>
                    <a:pt x="50636" y="45399"/>
                    <a:pt x="50181" y="44757"/>
                  </a:cubicBezTo>
                  <a:moveTo>
                    <a:pt x="31617" y="45355"/>
                  </a:moveTo>
                  <a:cubicBezTo>
                    <a:pt x="31305" y="45256"/>
                    <a:pt x="31028" y="45096"/>
                    <a:pt x="30769" y="44900"/>
                  </a:cubicBezTo>
                  <a:lnTo>
                    <a:pt x="30769" y="44900"/>
                  </a:lnTo>
                  <a:cubicBezTo>
                    <a:pt x="30225" y="43677"/>
                    <a:pt x="30065" y="42339"/>
                    <a:pt x="29583" y="41099"/>
                  </a:cubicBezTo>
                  <a:lnTo>
                    <a:pt x="29583" y="41099"/>
                  </a:lnTo>
                  <a:cubicBezTo>
                    <a:pt x="29110" y="39904"/>
                    <a:pt x="28387" y="38833"/>
                    <a:pt x="27468" y="37950"/>
                  </a:cubicBezTo>
                  <a:lnTo>
                    <a:pt x="27468" y="37950"/>
                  </a:lnTo>
                  <a:cubicBezTo>
                    <a:pt x="27790" y="37915"/>
                    <a:pt x="28111" y="37861"/>
                    <a:pt x="28432" y="37799"/>
                  </a:cubicBezTo>
                  <a:lnTo>
                    <a:pt x="28432" y="37799"/>
                  </a:lnTo>
                  <a:cubicBezTo>
                    <a:pt x="29966" y="38566"/>
                    <a:pt x="30876" y="40118"/>
                    <a:pt x="31599" y="41626"/>
                  </a:cubicBezTo>
                  <a:lnTo>
                    <a:pt x="31599" y="41626"/>
                  </a:lnTo>
                  <a:cubicBezTo>
                    <a:pt x="32214" y="42910"/>
                    <a:pt x="32955" y="44132"/>
                    <a:pt x="33535" y="45435"/>
                  </a:cubicBezTo>
                  <a:lnTo>
                    <a:pt x="33535" y="45435"/>
                  </a:lnTo>
                  <a:cubicBezTo>
                    <a:pt x="33526" y="45426"/>
                    <a:pt x="33517" y="45426"/>
                    <a:pt x="33508" y="45417"/>
                  </a:cubicBezTo>
                  <a:lnTo>
                    <a:pt x="33508" y="45417"/>
                  </a:lnTo>
                  <a:cubicBezTo>
                    <a:pt x="33490" y="45399"/>
                    <a:pt x="33463" y="45381"/>
                    <a:pt x="33428" y="45372"/>
                  </a:cubicBezTo>
                  <a:lnTo>
                    <a:pt x="33428" y="45372"/>
                  </a:lnTo>
                  <a:cubicBezTo>
                    <a:pt x="33276" y="45301"/>
                    <a:pt x="33116" y="45274"/>
                    <a:pt x="32919" y="45301"/>
                  </a:cubicBezTo>
                  <a:lnTo>
                    <a:pt x="32919" y="45301"/>
                  </a:lnTo>
                  <a:cubicBezTo>
                    <a:pt x="32705" y="45337"/>
                    <a:pt x="32509" y="45426"/>
                    <a:pt x="32286" y="45444"/>
                  </a:cubicBezTo>
                  <a:lnTo>
                    <a:pt x="32286" y="45444"/>
                  </a:lnTo>
                  <a:cubicBezTo>
                    <a:pt x="32241" y="45453"/>
                    <a:pt x="32197" y="45453"/>
                    <a:pt x="32152" y="45453"/>
                  </a:cubicBezTo>
                  <a:lnTo>
                    <a:pt x="32152" y="45453"/>
                  </a:lnTo>
                  <a:cubicBezTo>
                    <a:pt x="31965" y="45453"/>
                    <a:pt x="31786" y="45417"/>
                    <a:pt x="31617" y="45355"/>
                  </a:cubicBezTo>
                  <a:moveTo>
                    <a:pt x="11634" y="53000"/>
                  </a:moveTo>
                  <a:cubicBezTo>
                    <a:pt x="10911" y="52108"/>
                    <a:pt x="10269" y="51118"/>
                    <a:pt x="10224" y="49931"/>
                  </a:cubicBezTo>
                  <a:lnTo>
                    <a:pt x="10224" y="49931"/>
                  </a:lnTo>
                  <a:cubicBezTo>
                    <a:pt x="10206" y="49378"/>
                    <a:pt x="10287" y="48843"/>
                    <a:pt x="10385" y="48307"/>
                  </a:cubicBezTo>
                  <a:lnTo>
                    <a:pt x="10385" y="48307"/>
                  </a:lnTo>
                  <a:cubicBezTo>
                    <a:pt x="12258" y="46604"/>
                    <a:pt x="14533" y="45426"/>
                    <a:pt x="16469" y="43793"/>
                  </a:cubicBezTo>
                  <a:lnTo>
                    <a:pt x="16469" y="43793"/>
                  </a:lnTo>
                  <a:cubicBezTo>
                    <a:pt x="18360" y="42188"/>
                    <a:pt x="19895" y="40127"/>
                    <a:pt x="22071" y="38860"/>
                  </a:cubicBezTo>
                  <a:lnTo>
                    <a:pt x="22071" y="38860"/>
                  </a:lnTo>
                  <a:cubicBezTo>
                    <a:pt x="23133" y="38236"/>
                    <a:pt x="24328" y="37825"/>
                    <a:pt x="25568" y="37843"/>
                  </a:cubicBezTo>
                  <a:lnTo>
                    <a:pt x="25568" y="37843"/>
                  </a:lnTo>
                  <a:cubicBezTo>
                    <a:pt x="25854" y="38146"/>
                    <a:pt x="26166" y="38423"/>
                    <a:pt x="26505" y="38664"/>
                  </a:cubicBezTo>
                  <a:lnTo>
                    <a:pt x="26505" y="38664"/>
                  </a:lnTo>
                  <a:cubicBezTo>
                    <a:pt x="26505" y="38691"/>
                    <a:pt x="26514" y="38708"/>
                    <a:pt x="26523" y="38735"/>
                  </a:cubicBezTo>
                  <a:lnTo>
                    <a:pt x="26523" y="38735"/>
                  </a:lnTo>
                  <a:cubicBezTo>
                    <a:pt x="21482" y="41010"/>
                    <a:pt x="18440" y="45863"/>
                    <a:pt x="15024" y="49958"/>
                  </a:cubicBezTo>
                  <a:lnTo>
                    <a:pt x="15024" y="49958"/>
                  </a:lnTo>
                  <a:cubicBezTo>
                    <a:pt x="14042" y="51135"/>
                    <a:pt x="13007" y="52268"/>
                    <a:pt x="11866" y="53294"/>
                  </a:cubicBezTo>
                  <a:lnTo>
                    <a:pt x="11866" y="53294"/>
                  </a:lnTo>
                  <a:cubicBezTo>
                    <a:pt x="11794" y="53196"/>
                    <a:pt x="11714" y="53098"/>
                    <a:pt x="11634" y="53000"/>
                  </a:cubicBezTo>
                  <a:close/>
                  <a:moveTo>
                    <a:pt x="27219" y="37968"/>
                  </a:moveTo>
                  <a:cubicBezTo>
                    <a:pt x="28209" y="38905"/>
                    <a:pt x="28994" y="40064"/>
                    <a:pt x="29467" y="41349"/>
                  </a:cubicBezTo>
                  <a:lnTo>
                    <a:pt x="29467" y="41349"/>
                  </a:lnTo>
                  <a:cubicBezTo>
                    <a:pt x="29859" y="42429"/>
                    <a:pt x="30038" y="43570"/>
                    <a:pt x="30448" y="44641"/>
                  </a:cubicBezTo>
                  <a:lnTo>
                    <a:pt x="30448" y="44641"/>
                  </a:lnTo>
                  <a:cubicBezTo>
                    <a:pt x="28824" y="43249"/>
                    <a:pt x="27629" y="41287"/>
                    <a:pt x="27049" y="39235"/>
                  </a:cubicBezTo>
                  <a:lnTo>
                    <a:pt x="27049" y="39235"/>
                  </a:lnTo>
                  <a:cubicBezTo>
                    <a:pt x="26933" y="38824"/>
                    <a:pt x="26844" y="38405"/>
                    <a:pt x="26773" y="37977"/>
                  </a:cubicBezTo>
                  <a:lnTo>
                    <a:pt x="26773" y="37977"/>
                  </a:lnTo>
                  <a:cubicBezTo>
                    <a:pt x="26817" y="37986"/>
                    <a:pt x="26871" y="37986"/>
                    <a:pt x="26915" y="37986"/>
                  </a:cubicBezTo>
                  <a:lnTo>
                    <a:pt x="26915" y="37986"/>
                  </a:lnTo>
                  <a:cubicBezTo>
                    <a:pt x="27022" y="37986"/>
                    <a:pt x="27121" y="37977"/>
                    <a:pt x="27219" y="37968"/>
                  </a:cubicBezTo>
                  <a:moveTo>
                    <a:pt x="16326" y="55846"/>
                  </a:moveTo>
                  <a:cubicBezTo>
                    <a:pt x="15728" y="55614"/>
                    <a:pt x="15131" y="55391"/>
                    <a:pt x="14533" y="55159"/>
                  </a:cubicBezTo>
                  <a:lnTo>
                    <a:pt x="14533" y="55159"/>
                  </a:lnTo>
                  <a:cubicBezTo>
                    <a:pt x="13971" y="54954"/>
                    <a:pt x="13400" y="54740"/>
                    <a:pt x="12927" y="54383"/>
                  </a:cubicBezTo>
                  <a:lnTo>
                    <a:pt x="12927" y="54383"/>
                  </a:lnTo>
                  <a:cubicBezTo>
                    <a:pt x="12579" y="54115"/>
                    <a:pt x="12276" y="53785"/>
                    <a:pt x="11999" y="53446"/>
                  </a:cubicBezTo>
                  <a:lnTo>
                    <a:pt x="11999" y="53446"/>
                  </a:lnTo>
                  <a:cubicBezTo>
                    <a:pt x="16032" y="49806"/>
                    <a:pt x="18646" y="44873"/>
                    <a:pt x="22803" y="41358"/>
                  </a:cubicBezTo>
                  <a:lnTo>
                    <a:pt x="22803" y="41358"/>
                  </a:lnTo>
                  <a:cubicBezTo>
                    <a:pt x="23945" y="40386"/>
                    <a:pt x="25203" y="39556"/>
                    <a:pt x="26567" y="38932"/>
                  </a:cubicBezTo>
                  <a:lnTo>
                    <a:pt x="26567" y="38932"/>
                  </a:lnTo>
                  <a:cubicBezTo>
                    <a:pt x="26612" y="39110"/>
                    <a:pt x="26657" y="39279"/>
                    <a:pt x="26710" y="39458"/>
                  </a:cubicBezTo>
                  <a:lnTo>
                    <a:pt x="26710" y="39458"/>
                  </a:lnTo>
                  <a:cubicBezTo>
                    <a:pt x="26710" y="39458"/>
                    <a:pt x="26710" y="39458"/>
                    <a:pt x="26701" y="39458"/>
                  </a:cubicBezTo>
                  <a:lnTo>
                    <a:pt x="26701" y="39458"/>
                  </a:lnTo>
                  <a:cubicBezTo>
                    <a:pt x="25515" y="41831"/>
                    <a:pt x="24177" y="44132"/>
                    <a:pt x="22705" y="46345"/>
                  </a:cubicBezTo>
                  <a:lnTo>
                    <a:pt x="22705" y="46345"/>
                  </a:lnTo>
                  <a:cubicBezTo>
                    <a:pt x="21973" y="47442"/>
                    <a:pt x="21206" y="48513"/>
                    <a:pt x="20412" y="49565"/>
                  </a:cubicBezTo>
                  <a:lnTo>
                    <a:pt x="20412" y="49565"/>
                  </a:lnTo>
                  <a:cubicBezTo>
                    <a:pt x="19654" y="50564"/>
                    <a:pt x="18824" y="51537"/>
                    <a:pt x="18235" y="52661"/>
                  </a:cubicBezTo>
                  <a:lnTo>
                    <a:pt x="18235" y="52661"/>
                  </a:lnTo>
                  <a:cubicBezTo>
                    <a:pt x="17673" y="53749"/>
                    <a:pt x="17530" y="55007"/>
                    <a:pt x="16951" y="56078"/>
                  </a:cubicBezTo>
                  <a:lnTo>
                    <a:pt x="16951" y="56078"/>
                  </a:lnTo>
                  <a:cubicBezTo>
                    <a:pt x="16736" y="56006"/>
                    <a:pt x="16531" y="55926"/>
                    <a:pt x="16326" y="55846"/>
                  </a:cubicBezTo>
                  <a:close/>
                  <a:moveTo>
                    <a:pt x="17227" y="56167"/>
                  </a:moveTo>
                  <a:cubicBezTo>
                    <a:pt x="17218" y="56140"/>
                    <a:pt x="17191" y="56113"/>
                    <a:pt x="17156" y="56104"/>
                  </a:cubicBezTo>
                  <a:lnTo>
                    <a:pt x="17156" y="56104"/>
                  </a:lnTo>
                  <a:cubicBezTo>
                    <a:pt x="17629" y="55177"/>
                    <a:pt x="17789" y="54142"/>
                    <a:pt x="18200" y="53187"/>
                  </a:cubicBezTo>
                  <a:lnTo>
                    <a:pt x="18200" y="53187"/>
                  </a:lnTo>
                  <a:cubicBezTo>
                    <a:pt x="18717" y="52001"/>
                    <a:pt x="19564" y="50993"/>
                    <a:pt x="20341" y="49976"/>
                  </a:cubicBezTo>
                  <a:lnTo>
                    <a:pt x="20341" y="49976"/>
                  </a:lnTo>
                  <a:cubicBezTo>
                    <a:pt x="21946" y="47888"/>
                    <a:pt x="23427" y="45703"/>
                    <a:pt x="24765" y="43428"/>
                  </a:cubicBezTo>
                  <a:lnTo>
                    <a:pt x="24765" y="43428"/>
                  </a:lnTo>
                  <a:cubicBezTo>
                    <a:pt x="25479" y="42214"/>
                    <a:pt x="26157" y="40974"/>
                    <a:pt x="26790" y="39725"/>
                  </a:cubicBezTo>
                  <a:lnTo>
                    <a:pt x="26790" y="39725"/>
                  </a:lnTo>
                  <a:cubicBezTo>
                    <a:pt x="26871" y="39975"/>
                    <a:pt x="26960" y="40225"/>
                    <a:pt x="27058" y="40475"/>
                  </a:cubicBezTo>
                  <a:lnTo>
                    <a:pt x="27058" y="40475"/>
                  </a:lnTo>
                  <a:cubicBezTo>
                    <a:pt x="26915" y="42580"/>
                    <a:pt x="26398" y="44641"/>
                    <a:pt x="25658" y="46621"/>
                  </a:cubicBezTo>
                  <a:lnTo>
                    <a:pt x="25658" y="46621"/>
                  </a:lnTo>
                  <a:cubicBezTo>
                    <a:pt x="25274" y="47647"/>
                    <a:pt x="24828" y="48655"/>
                    <a:pt x="24346" y="49646"/>
                  </a:cubicBezTo>
                  <a:lnTo>
                    <a:pt x="24346" y="49646"/>
                  </a:lnTo>
                  <a:cubicBezTo>
                    <a:pt x="23838" y="50680"/>
                    <a:pt x="23222" y="51653"/>
                    <a:pt x="22580" y="52607"/>
                  </a:cubicBezTo>
                  <a:lnTo>
                    <a:pt x="22580" y="52607"/>
                  </a:lnTo>
                  <a:cubicBezTo>
                    <a:pt x="21920" y="53598"/>
                    <a:pt x="21259" y="54597"/>
                    <a:pt x="20804" y="55703"/>
                  </a:cubicBezTo>
                  <a:lnTo>
                    <a:pt x="20804" y="55703"/>
                  </a:lnTo>
                  <a:cubicBezTo>
                    <a:pt x="20787" y="55703"/>
                    <a:pt x="20769" y="55694"/>
                    <a:pt x="20742" y="55694"/>
                  </a:cubicBezTo>
                  <a:lnTo>
                    <a:pt x="20742" y="55694"/>
                  </a:lnTo>
                  <a:cubicBezTo>
                    <a:pt x="19787" y="55676"/>
                    <a:pt x="18940" y="56274"/>
                    <a:pt x="17994" y="56283"/>
                  </a:cubicBezTo>
                  <a:lnTo>
                    <a:pt x="17994" y="56283"/>
                  </a:lnTo>
                  <a:cubicBezTo>
                    <a:pt x="17985" y="56283"/>
                    <a:pt x="17976" y="56283"/>
                    <a:pt x="17968" y="56283"/>
                  </a:cubicBezTo>
                  <a:lnTo>
                    <a:pt x="17968" y="56283"/>
                  </a:lnTo>
                  <a:cubicBezTo>
                    <a:pt x="17718" y="56283"/>
                    <a:pt x="17468" y="56238"/>
                    <a:pt x="17227" y="56167"/>
                  </a:cubicBezTo>
                  <a:close/>
                  <a:moveTo>
                    <a:pt x="21010" y="55721"/>
                  </a:moveTo>
                  <a:cubicBezTo>
                    <a:pt x="21857" y="53687"/>
                    <a:pt x="23365" y="52001"/>
                    <a:pt x="24364" y="50047"/>
                  </a:cubicBezTo>
                  <a:lnTo>
                    <a:pt x="24364" y="50047"/>
                  </a:lnTo>
                  <a:cubicBezTo>
                    <a:pt x="25354" y="48093"/>
                    <a:pt x="26184" y="46033"/>
                    <a:pt x="26710" y="43909"/>
                  </a:cubicBezTo>
                  <a:lnTo>
                    <a:pt x="26710" y="43909"/>
                  </a:lnTo>
                  <a:cubicBezTo>
                    <a:pt x="26960" y="42910"/>
                    <a:pt x="27129" y="41893"/>
                    <a:pt x="27228" y="40867"/>
                  </a:cubicBezTo>
                  <a:lnTo>
                    <a:pt x="27228" y="40867"/>
                  </a:lnTo>
                  <a:cubicBezTo>
                    <a:pt x="27477" y="41447"/>
                    <a:pt x="27781" y="42009"/>
                    <a:pt x="28129" y="42536"/>
                  </a:cubicBezTo>
                  <a:lnTo>
                    <a:pt x="28129" y="42536"/>
                  </a:lnTo>
                  <a:cubicBezTo>
                    <a:pt x="28129" y="42536"/>
                    <a:pt x="28129" y="42536"/>
                    <a:pt x="28129" y="42545"/>
                  </a:cubicBezTo>
                  <a:lnTo>
                    <a:pt x="28129" y="42545"/>
                  </a:lnTo>
                  <a:cubicBezTo>
                    <a:pt x="28432" y="44355"/>
                    <a:pt x="28102" y="46122"/>
                    <a:pt x="27353" y="47790"/>
                  </a:cubicBezTo>
                  <a:lnTo>
                    <a:pt x="27353" y="47790"/>
                  </a:lnTo>
                  <a:cubicBezTo>
                    <a:pt x="26630" y="49387"/>
                    <a:pt x="25658" y="50877"/>
                    <a:pt x="25140" y="52563"/>
                  </a:cubicBezTo>
                  <a:lnTo>
                    <a:pt x="25140" y="52563"/>
                  </a:lnTo>
                  <a:cubicBezTo>
                    <a:pt x="24890" y="53401"/>
                    <a:pt x="24774" y="54249"/>
                    <a:pt x="24837" y="55114"/>
                  </a:cubicBezTo>
                  <a:lnTo>
                    <a:pt x="24837" y="55114"/>
                  </a:lnTo>
                  <a:cubicBezTo>
                    <a:pt x="24498" y="55221"/>
                    <a:pt x="24114" y="55212"/>
                    <a:pt x="23731" y="55212"/>
                  </a:cubicBezTo>
                  <a:lnTo>
                    <a:pt x="23731" y="55212"/>
                  </a:lnTo>
                  <a:cubicBezTo>
                    <a:pt x="23186" y="55203"/>
                    <a:pt x="22651" y="55266"/>
                    <a:pt x="22134" y="55435"/>
                  </a:cubicBezTo>
                  <a:lnTo>
                    <a:pt x="22134" y="55435"/>
                  </a:lnTo>
                  <a:cubicBezTo>
                    <a:pt x="21893" y="55507"/>
                    <a:pt x="21679" y="55632"/>
                    <a:pt x="21447" y="55712"/>
                  </a:cubicBezTo>
                  <a:lnTo>
                    <a:pt x="21447" y="55712"/>
                  </a:lnTo>
                  <a:cubicBezTo>
                    <a:pt x="21375" y="55739"/>
                    <a:pt x="21304" y="55739"/>
                    <a:pt x="21233" y="55739"/>
                  </a:cubicBezTo>
                  <a:lnTo>
                    <a:pt x="21233" y="55739"/>
                  </a:lnTo>
                  <a:cubicBezTo>
                    <a:pt x="21161" y="55739"/>
                    <a:pt x="21081" y="55739"/>
                    <a:pt x="21010" y="55721"/>
                  </a:cubicBezTo>
                  <a:close/>
                  <a:moveTo>
                    <a:pt x="28325" y="45381"/>
                  </a:moveTo>
                  <a:cubicBezTo>
                    <a:pt x="28468" y="44561"/>
                    <a:pt x="28477" y="43731"/>
                    <a:pt x="28378" y="42910"/>
                  </a:cubicBezTo>
                  <a:lnTo>
                    <a:pt x="28378" y="42910"/>
                  </a:lnTo>
                  <a:cubicBezTo>
                    <a:pt x="28584" y="43205"/>
                    <a:pt x="28798" y="43481"/>
                    <a:pt x="29021" y="43749"/>
                  </a:cubicBezTo>
                  <a:lnTo>
                    <a:pt x="29021" y="43749"/>
                  </a:lnTo>
                  <a:cubicBezTo>
                    <a:pt x="29181" y="43936"/>
                    <a:pt x="29351" y="44132"/>
                    <a:pt x="29520" y="44311"/>
                  </a:cubicBezTo>
                  <a:lnTo>
                    <a:pt x="29520" y="44311"/>
                  </a:lnTo>
                  <a:cubicBezTo>
                    <a:pt x="29931" y="45355"/>
                    <a:pt x="30029" y="46497"/>
                    <a:pt x="29913" y="47603"/>
                  </a:cubicBezTo>
                  <a:lnTo>
                    <a:pt x="29913" y="47603"/>
                  </a:lnTo>
                  <a:cubicBezTo>
                    <a:pt x="29779" y="48825"/>
                    <a:pt x="29333" y="49994"/>
                    <a:pt x="28976" y="51162"/>
                  </a:cubicBezTo>
                  <a:lnTo>
                    <a:pt x="28976" y="51162"/>
                  </a:lnTo>
                  <a:cubicBezTo>
                    <a:pt x="28976" y="51162"/>
                    <a:pt x="28976" y="51162"/>
                    <a:pt x="28976" y="51162"/>
                  </a:cubicBezTo>
                  <a:lnTo>
                    <a:pt x="28976" y="51162"/>
                  </a:lnTo>
                  <a:cubicBezTo>
                    <a:pt x="28601" y="51367"/>
                    <a:pt x="28262" y="51617"/>
                    <a:pt x="27941" y="51929"/>
                  </a:cubicBezTo>
                  <a:lnTo>
                    <a:pt x="27941" y="51929"/>
                  </a:lnTo>
                  <a:cubicBezTo>
                    <a:pt x="27477" y="52375"/>
                    <a:pt x="27040" y="52839"/>
                    <a:pt x="26621" y="53321"/>
                  </a:cubicBezTo>
                  <a:lnTo>
                    <a:pt x="26621" y="53321"/>
                  </a:lnTo>
                  <a:cubicBezTo>
                    <a:pt x="26202" y="53812"/>
                    <a:pt x="25854" y="54401"/>
                    <a:pt x="25372" y="54820"/>
                  </a:cubicBezTo>
                  <a:lnTo>
                    <a:pt x="25372" y="54820"/>
                  </a:lnTo>
                  <a:cubicBezTo>
                    <a:pt x="25265" y="54918"/>
                    <a:pt x="25149" y="54989"/>
                    <a:pt x="25033" y="55043"/>
                  </a:cubicBezTo>
                  <a:lnTo>
                    <a:pt x="25033" y="55043"/>
                  </a:lnTo>
                  <a:cubicBezTo>
                    <a:pt x="24774" y="51492"/>
                    <a:pt x="27763" y="48762"/>
                    <a:pt x="28325" y="45381"/>
                  </a:cubicBezTo>
                  <a:close/>
                  <a:moveTo>
                    <a:pt x="47193" y="52010"/>
                  </a:moveTo>
                  <a:cubicBezTo>
                    <a:pt x="46854" y="51055"/>
                    <a:pt x="46693" y="50056"/>
                    <a:pt x="46417" y="49075"/>
                  </a:cubicBezTo>
                  <a:lnTo>
                    <a:pt x="46417" y="49075"/>
                  </a:lnTo>
                  <a:cubicBezTo>
                    <a:pt x="45944" y="47415"/>
                    <a:pt x="45364" y="45783"/>
                    <a:pt x="44802" y="44141"/>
                  </a:cubicBezTo>
                  <a:lnTo>
                    <a:pt x="44802" y="44141"/>
                  </a:lnTo>
                  <a:cubicBezTo>
                    <a:pt x="44909" y="44338"/>
                    <a:pt x="45007" y="44534"/>
                    <a:pt x="45105" y="44730"/>
                  </a:cubicBezTo>
                  <a:lnTo>
                    <a:pt x="45105" y="44730"/>
                  </a:lnTo>
                  <a:cubicBezTo>
                    <a:pt x="45774" y="46068"/>
                    <a:pt x="46301" y="47478"/>
                    <a:pt x="46845" y="48870"/>
                  </a:cubicBezTo>
                  <a:lnTo>
                    <a:pt x="46845" y="48870"/>
                  </a:lnTo>
                  <a:cubicBezTo>
                    <a:pt x="47425" y="50315"/>
                    <a:pt x="48032" y="51751"/>
                    <a:pt x="48843" y="53080"/>
                  </a:cubicBezTo>
                  <a:lnTo>
                    <a:pt x="48843" y="53080"/>
                  </a:lnTo>
                  <a:cubicBezTo>
                    <a:pt x="48790" y="53161"/>
                    <a:pt x="48745" y="53241"/>
                    <a:pt x="48701" y="53321"/>
                  </a:cubicBezTo>
                  <a:lnTo>
                    <a:pt x="48701" y="53321"/>
                  </a:lnTo>
                  <a:cubicBezTo>
                    <a:pt x="48522" y="53633"/>
                    <a:pt x="48397" y="53954"/>
                    <a:pt x="48281" y="54285"/>
                  </a:cubicBezTo>
                  <a:lnTo>
                    <a:pt x="48281" y="54285"/>
                  </a:lnTo>
                  <a:cubicBezTo>
                    <a:pt x="47844" y="53562"/>
                    <a:pt x="47478" y="52804"/>
                    <a:pt x="47193" y="52010"/>
                  </a:cubicBezTo>
                  <a:close/>
                  <a:moveTo>
                    <a:pt x="30118" y="47540"/>
                  </a:moveTo>
                  <a:cubicBezTo>
                    <a:pt x="30207" y="46568"/>
                    <a:pt x="30136" y="45578"/>
                    <a:pt x="29850" y="44650"/>
                  </a:cubicBezTo>
                  <a:lnTo>
                    <a:pt x="29850" y="44650"/>
                  </a:lnTo>
                  <a:cubicBezTo>
                    <a:pt x="30261" y="45051"/>
                    <a:pt x="30725" y="45408"/>
                    <a:pt x="31242" y="45631"/>
                  </a:cubicBezTo>
                  <a:lnTo>
                    <a:pt x="31242" y="45631"/>
                  </a:lnTo>
                  <a:cubicBezTo>
                    <a:pt x="31679" y="46773"/>
                    <a:pt x="31670" y="48031"/>
                    <a:pt x="31251" y="49164"/>
                  </a:cubicBezTo>
                  <a:lnTo>
                    <a:pt x="31251" y="49164"/>
                  </a:lnTo>
                  <a:cubicBezTo>
                    <a:pt x="31126" y="49369"/>
                    <a:pt x="31010" y="49565"/>
                    <a:pt x="30876" y="49762"/>
                  </a:cubicBezTo>
                  <a:lnTo>
                    <a:pt x="30876" y="49762"/>
                  </a:lnTo>
                  <a:cubicBezTo>
                    <a:pt x="30484" y="50324"/>
                    <a:pt x="30029" y="50689"/>
                    <a:pt x="29395" y="50957"/>
                  </a:cubicBezTo>
                  <a:lnTo>
                    <a:pt x="29395" y="50957"/>
                  </a:lnTo>
                  <a:cubicBezTo>
                    <a:pt x="29333" y="50984"/>
                    <a:pt x="29279" y="51019"/>
                    <a:pt x="29217" y="51046"/>
                  </a:cubicBezTo>
                  <a:lnTo>
                    <a:pt x="29217" y="51046"/>
                  </a:lnTo>
                  <a:cubicBezTo>
                    <a:pt x="29583" y="49895"/>
                    <a:pt x="29993" y="48736"/>
                    <a:pt x="30118" y="47540"/>
                  </a:cubicBezTo>
                  <a:moveTo>
                    <a:pt x="32598" y="45792"/>
                  </a:moveTo>
                  <a:cubicBezTo>
                    <a:pt x="32759" y="45747"/>
                    <a:pt x="32910" y="45694"/>
                    <a:pt x="33071" y="45685"/>
                  </a:cubicBezTo>
                  <a:lnTo>
                    <a:pt x="33071" y="45685"/>
                  </a:lnTo>
                  <a:cubicBezTo>
                    <a:pt x="32634" y="46586"/>
                    <a:pt x="32179" y="47469"/>
                    <a:pt x="31706" y="48343"/>
                  </a:cubicBezTo>
                  <a:lnTo>
                    <a:pt x="31706" y="48343"/>
                  </a:lnTo>
                  <a:cubicBezTo>
                    <a:pt x="31688" y="48361"/>
                    <a:pt x="31679" y="48379"/>
                    <a:pt x="31670" y="48397"/>
                  </a:cubicBezTo>
                  <a:lnTo>
                    <a:pt x="31670" y="48397"/>
                  </a:lnTo>
                  <a:cubicBezTo>
                    <a:pt x="31840" y="47514"/>
                    <a:pt x="31777" y="46595"/>
                    <a:pt x="31483" y="45729"/>
                  </a:cubicBezTo>
                  <a:lnTo>
                    <a:pt x="31483" y="45729"/>
                  </a:lnTo>
                  <a:cubicBezTo>
                    <a:pt x="31706" y="45801"/>
                    <a:pt x="31929" y="45845"/>
                    <a:pt x="32152" y="45845"/>
                  </a:cubicBezTo>
                  <a:lnTo>
                    <a:pt x="32152" y="45845"/>
                  </a:lnTo>
                  <a:cubicBezTo>
                    <a:pt x="32304" y="45845"/>
                    <a:pt x="32455" y="45827"/>
                    <a:pt x="32598" y="45792"/>
                  </a:cubicBezTo>
                  <a:close/>
                  <a:moveTo>
                    <a:pt x="42947" y="54748"/>
                  </a:moveTo>
                  <a:cubicBezTo>
                    <a:pt x="43009" y="54008"/>
                    <a:pt x="43107" y="53196"/>
                    <a:pt x="42991" y="52456"/>
                  </a:cubicBezTo>
                  <a:lnTo>
                    <a:pt x="42991" y="52456"/>
                  </a:lnTo>
                  <a:cubicBezTo>
                    <a:pt x="43250" y="52465"/>
                    <a:pt x="43517" y="52474"/>
                    <a:pt x="43785" y="52483"/>
                  </a:cubicBezTo>
                  <a:lnTo>
                    <a:pt x="43785" y="52483"/>
                  </a:lnTo>
                  <a:cubicBezTo>
                    <a:pt x="44026" y="52500"/>
                    <a:pt x="44311" y="52554"/>
                    <a:pt x="44365" y="52830"/>
                  </a:cubicBezTo>
                  <a:lnTo>
                    <a:pt x="44365" y="52830"/>
                  </a:lnTo>
                  <a:cubicBezTo>
                    <a:pt x="44427" y="53089"/>
                    <a:pt x="44267" y="53384"/>
                    <a:pt x="44178" y="53615"/>
                  </a:cubicBezTo>
                  <a:lnTo>
                    <a:pt x="44178" y="53615"/>
                  </a:lnTo>
                  <a:cubicBezTo>
                    <a:pt x="43946" y="54231"/>
                    <a:pt x="43714" y="54855"/>
                    <a:pt x="43482" y="55471"/>
                  </a:cubicBezTo>
                  <a:lnTo>
                    <a:pt x="43482" y="55471"/>
                  </a:lnTo>
                  <a:cubicBezTo>
                    <a:pt x="43384" y="55739"/>
                    <a:pt x="43294" y="56033"/>
                    <a:pt x="43071" y="56238"/>
                  </a:cubicBezTo>
                  <a:lnTo>
                    <a:pt x="43071" y="56238"/>
                  </a:lnTo>
                  <a:cubicBezTo>
                    <a:pt x="42955" y="56345"/>
                    <a:pt x="42813" y="56426"/>
                    <a:pt x="42670" y="56506"/>
                  </a:cubicBezTo>
                  <a:lnTo>
                    <a:pt x="42670" y="56506"/>
                  </a:lnTo>
                  <a:cubicBezTo>
                    <a:pt x="42804" y="55926"/>
                    <a:pt x="42893" y="55337"/>
                    <a:pt x="42947" y="54748"/>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43"/>
          <p:cNvGrpSpPr/>
          <p:nvPr/>
        </p:nvGrpSpPr>
        <p:grpSpPr>
          <a:xfrm>
            <a:off x="4163431" y="-396090"/>
            <a:ext cx="5907804" cy="3617036"/>
            <a:chOff x="547475" y="1055975"/>
            <a:chExt cx="2585925" cy="1583225"/>
          </a:xfrm>
        </p:grpSpPr>
        <p:sp>
          <p:nvSpPr>
            <p:cNvPr id="1903" name="Google Shape;1903;p43"/>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3"/>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3"/>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3"/>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3"/>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3"/>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3"/>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3"/>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3"/>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3"/>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3"/>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3"/>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3"/>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3"/>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3"/>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3"/>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3"/>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3"/>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3"/>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2_1_1_1_1_1_1_1_1_1">
    <p:spTree>
      <p:nvGrpSpPr>
        <p:cNvPr id="1922" name="Shape 1922"/>
        <p:cNvGrpSpPr/>
        <p:nvPr/>
      </p:nvGrpSpPr>
      <p:grpSpPr>
        <a:xfrm>
          <a:off x="0" y="0"/>
          <a:ext cx="0" cy="0"/>
          <a:chOff x="0" y="0"/>
          <a:chExt cx="0" cy="0"/>
        </a:xfrm>
      </p:grpSpPr>
      <p:sp>
        <p:nvSpPr>
          <p:cNvPr id="1923" name="Google Shape;1923;p44"/>
          <p:cNvSpPr txBox="1"/>
          <p:nvPr>
            <p:ph idx="1" type="subTitle"/>
          </p:nvPr>
        </p:nvSpPr>
        <p:spPr>
          <a:xfrm>
            <a:off x="713225" y="1297400"/>
            <a:ext cx="4250100" cy="3271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1924" name="Google Shape;1924;p44"/>
          <p:cNvSpPr txBox="1"/>
          <p:nvPr>
            <p:ph type="title"/>
          </p:nvPr>
        </p:nvSpPr>
        <p:spPr>
          <a:xfrm>
            <a:off x="713225" y="539525"/>
            <a:ext cx="7717500" cy="4782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925" name="Google Shape;1925;p44"/>
          <p:cNvSpPr txBox="1"/>
          <p:nvPr>
            <p:ph idx="2" type="subTitle"/>
          </p:nvPr>
        </p:nvSpPr>
        <p:spPr>
          <a:xfrm>
            <a:off x="4963325" y="1911425"/>
            <a:ext cx="3467400" cy="26574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sz="1400">
                <a:solidFill>
                  <a:schemeClr val="dk2"/>
                </a:solidFill>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grpSp>
        <p:nvGrpSpPr>
          <p:cNvPr id="1926" name="Google Shape;1926;p44"/>
          <p:cNvGrpSpPr/>
          <p:nvPr/>
        </p:nvGrpSpPr>
        <p:grpSpPr>
          <a:xfrm flipH="1" rot="2040473">
            <a:off x="5114102" y="-1371600"/>
            <a:ext cx="4693355" cy="2523282"/>
            <a:chOff x="3616725" y="1208575"/>
            <a:chExt cx="1144700" cy="666575"/>
          </a:xfrm>
        </p:grpSpPr>
        <p:sp>
          <p:nvSpPr>
            <p:cNvPr id="1927" name="Google Shape;1927;p44"/>
            <p:cNvSpPr/>
            <p:nvPr/>
          </p:nvSpPr>
          <p:spPr>
            <a:xfrm>
              <a:off x="4014200" y="1208575"/>
              <a:ext cx="747225" cy="575850"/>
            </a:xfrm>
            <a:custGeom>
              <a:rect b="b" l="l" r="r" t="t"/>
              <a:pathLst>
                <a:path extrusionOk="0" h="23034" w="29889">
                  <a:moveTo>
                    <a:pt x="36" y="105"/>
                  </a:moveTo>
                  <a:cubicBezTo>
                    <a:pt x="1" y="196"/>
                    <a:pt x="43" y="293"/>
                    <a:pt x="126" y="335"/>
                  </a:cubicBezTo>
                  <a:lnTo>
                    <a:pt x="126" y="335"/>
                  </a:lnTo>
                  <a:cubicBezTo>
                    <a:pt x="2545" y="1350"/>
                    <a:pt x="5208" y="2817"/>
                    <a:pt x="6654" y="5980"/>
                  </a:cubicBezTo>
                  <a:lnTo>
                    <a:pt x="6654" y="5980"/>
                  </a:lnTo>
                  <a:cubicBezTo>
                    <a:pt x="7238" y="7259"/>
                    <a:pt x="7537" y="8656"/>
                    <a:pt x="7829" y="10012"/>
                  </a:cubicBezTo>
                  <a:lnTo>
                    <a:pt x="7829" y="10012"/>
                  </a:lnTo>
                  <a:cubicBezTo>
                    <a:pt x="8107" y="11319"/>
                    <a:pt x="8399" y="12668"/>
                    <a:pt x="8941" y="13912"/>
                  </a:cubicBezTo>
                  <a:lnTo>
                    <a:pt x="8941" y="13912"/>
                  </a:lnTo>
                  <a:cubicBezTo>
                    <a:pt x="9887" y="16088"/>
                    <a:pt x="12098" y="17868"/>
                    <a:pt x="14858" y="18681"/>
                  </a:cubicBezTo>
                  <a:lnTo>
                    <a:pt x="14858" y="18681"/>
                  </a:lnTo>
                  <a:cubicBezTo>
                    <a:pt x="17263" y="19384"/>
                    <a:pt x="19808" y="19404"/>
                    <a:pt x="22276" y="19418"/>
                  </a:cubicBezTo>
                  <a:lnTo>
                    <a:pt x="22276" y="19418"/>
                  </a:lnTo>
                  <a:cubicBezTo>
                    <a:pt x="22971" y="19425"/>
                    <a:pt x="23701" y="19425"/>
                    <a:pt x="24403" y="19446"/>
                  </a:cubicBezTo>
                  <a:lnTo>
                    <a:pt x="24403" y="19446"/>
                  </a:lnTo>
                  <a:cubicBezTo>
                    <a:pt x="25265" y="19474"/>
                    <a:pt x="29555" y="19759"/>
                    <a:pt x="29478" y="22860"/>
                  </a:cubicBezTo>
                  <a:lnTo>
                    <a:pt x="29478" y="22860"/>
                  </a:lnTo>
                  <a:cubicBezTo>
                    <a:pt x="29471" y="22957"/>
                    <a:pt x="29548" y="23034"/>
                    <a:pt x="29645" y="23034"/>
                  </a:cubicBezTo>
                  <a:lnTo>
                    <a:pt x="29645" y="23034"/>
                  </a:lnTo>
                  <a:cubicBezTo>
                    <a:pt x="29645" y="23034"/>
                    <a:pt x="29652" y="23034"/>
                    <a:pt x="29652" y="23034"/>
                  </a:cubicBezTo>
                  <a:lnTo>
                    <a:pt x="29652" y="23034"/>
                  </a:lnTo>
                  <a:cubicBezTo>
                    <a:pt x="29742" y="23034"/>
                    <a:pt x="29819" y="22964"/>
                    <a:pt x="29826" y="22867"/>
                  </a:cubicBezTo>
                  <a:lnTo>
                    <a:pt x="29826" y="22867"/>
                  </a:lnTo>
                  <a:cubicBezTo>
                    <a:pt x="29888" y="20211"/>
                    <a:pt x="27073" y="19182"/>
                    <a:pt x="24417" y="19099"/>
                  </a:cubicBezTo>
                  <a:lnTo>
                    <a:pt x="24417" y="19099"/>
                  </a:lnTo>
                  <a:cubicBezTo>
                    <a:pt x="23701" y="19078"/>
                    <a:pt x="22978" y="19078"/>
                    <a:pt x="22276" y="19071"/>
                  </a:cubicBezTo>
                  <a:lnTo>
                    <a:pt x="22276" y="19071"/>
                  </a:lnTo>
                  <a:cubicBezTo>
                    <a:pt x="19836" y="19057"/>
                    <a:pt x="17312" y="19043"/>
                    <a:pt x="14955" y="18348"/>
                  </a:cubicBezTo>
                  <a:lnTo>
                    <a:pt x="14955" y="18348"/>
                  </a:lnTo>
                  <a:cubicBezTo>
                    <a:pt x="12292" y="17569"/>
                    <a:pt x="10165" y="15859"/>
                    <a:pt x="9261" y="13780"/>
                  </a:cubicBezTo>
                  <a:lnTo>
                    <a:pt x="9261" y="13780"/>
                  </a:lnTo>
                  <a:cubicBezTo>
                    <a:pt x="8733" y="12564"/>
                    <a:pt x="8441" y="11229"/>
                    <a:pt x="8170" y="9936"/>
                  </a:cubicBezTo>
                  <a:lnTo>
                    <a:pt x="8170" y="9936"/>
                  </a:lnTo>
                  <a:cubicBezTo>
                    <a:pt x="7871" y="8566"/>
                    <a:pt x="7565" y="7148"/>
                    <a:pt x="6967" y="5834"/>
                  </a:cubicBezTo>
                  <a:lnTo>
                    <a:pt x="6967" y="5834"/>
                  </a:lnTo>
                  <a:cubicBezTo>
                    <a:pt x="6181" y="4110"/>
                    <a:pt x="4701" y="1885"/>
                    <a:pt x="265" y="15"/>
                  </a:cubicBezTo>
                  <a:lnTo>
                    <a:pt x="265" y="15"/>
                  </a:lnTo>
                  <a:cubicBezTo>
                    <a:pt x="244" y="1"/>
                    <a:pt x="216" y="1"/>
                    <a:pt x="196" y="1"/>
                  </a:cubicBezTo>
                  <a:lnTo>
                    <a:pt x="196" y="1"/>
                  </a:lnTo>
                  <a:cubicBezTo>
                    <a:pt x="126" y="1"/>
                    <a:pt x="63" y="36"/>
                    <a:pt x="36"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4"/>
            <p:cNvSpPr/>
            <p:nvPr/>
          </p:nvSpPr>
          <p:spPr>
            <a:xfrm>
              <a:off x="3996125" y="1212225"/>
              <a:ext cx="758875" cy="568025"/>
            </a:xfrm>
            <a:custGeom>
              <a:rect b="b" l="l" r="r" t="t"/>
              <a:pathLst>
                <a:path extrusionOk="0" h="22721" w="30355">
                  <a:moveTo>
                    <a:pt x="8" y="15"/>
                  </a:moveTo>
                  <a:cubicBezTo>
                    <a:pt x="1" y="29"/>
                    <a:pt x="8" y="50"/>
                    <a:pt x="22" y="50"/>
                  </a:cubicBezTo>
                  <a:lnTo>
                    <a:pt x="22" y="50"/>
                  </a:lnTo>
                  <a:cubicBezTo>
                    <a:pt x="3352" y="1614"/>
                    <a:pt x="5375" y="3505"/>
                    <a:pt x="6578" y="6181"/>
                  </a:cubicBezTo>
                  <a:lnTo>
                    <a:pt x="6578" y="6181"/>
                  </a:lnTo>
                  <a:cubicBezTo>
                    <a:pt x="7134" y="7419"/>
                    <a:pt x="7461" y="8747"/>
                    <a:pt x="7780" y="10033"/>
                  </a:cubicBezTo>
                  <a:lnTo>
                    <a:pt x="7780" y="10033"/>
                  </a:lnTo>
                  <a:cubicBezTo>
                    <a:pt x="7885" y="10436"/>
                    <a:pt x="7989" y="10853"/>
                    <a:pt x="8100" y="11263"/>
                  </a:cubicBezTo>
                  <a:lnTo>
                    <a:pt x="8100" y="11263"/>
                  </a:lnTo>
                  <a:cubicBezTo>
                    <a:pt x="8343" y="12174"/>
                    <a:pt x="8663" y="13245"/>
                    <a:pt x="9164" y="14267"/>
                  </a:cubicBezTo>
                  <a:lnTo>
                    <a:pt x="9164" y="14267"/>
                  </a:lnTo>
                  <a:cubicBezTo>
                    <a:pt x="10214" y="16387"/>
                    <a:pt x="12515" y="18070"/>
                    <a:pt x="15330" y="18779"/>
                  </a:cubicBezTo>
                  <a:lnTo>
                    <a:pt x="15330" y="18779"/>
                  </a:lnTo>
                  <a:cubicBezTo>
                    <a:pt x="17694" y="19377"/>
                    <a:pt x="20197" y="19342"/>
                    <a:pt x="22616" y="19314"/>
                  </a:cubicBezTo>
                  <a:lnTo>
                    <a:pt x="22616" y="19314"/>
                  </a:lnTo>
                  <a:cubicBezTo>
                    <a:pt x="23367" y="19300"/>
                    <a:pt x="24153" y="19293"/>
                    <a:pt x="24911" y="19300"/>
                  </a:cubicBezTo>
                  <a:lnTo>
                    <a:pt x="24911" y="19300"/>
                  </a:lnTo>
                  <a:cubicBezTo>
                    <a:pt x="27462" y="19328"/>
                    <a:pt x="30215" y="20232"/>
                    <a:pt x="30299" y="22693"/>
                  </a:cubicBezTo>
                  <a:lnTo>
                    <a:pt x="30299" y="22693"/>
                  </a:lnTo>
                  <a:cubicBezTo>
                    <a:pt x="30299" y="22707"/>
                    <a:pt x="30306" y="22721"/>
                    <a:pt x="30326" y="22721"/>
                  </a:cubicBezTo>
                  <a:lnTo>
                    <a:pt x="30326" y="22721"/>
                  </a:lnTo>
                  <a:lnTo>
                    <a:pt x="30326" y="22721"/>
                  </a:lnTo>
                  <a:cubicBezTo>
                    <a:pt x="30340" y="22721"/>
                    <a:pt x="30354" y="22707"/>
                    <a:pt x="30354" y="22693"/>
                  </a:cubicBezTo>
                  <a:lnTo>
                    <a:pt x="30354" y="22693"/>
                  </a:lnTo>
                  <a:cubicBezTo>
                    <a:pt x="30271" y="20190"/>
                    <a:pt x="27490" y="19272"/>
                    <a:pt x="24918" y="19245"/>
                  </a:cubicBezTo>
                  <a:lnTo>
                    <a:pt x="24918" y="19245"/>
                  </a:lnTo>
                  <a:cubicBezTo>
                    <a:pt x="24153" y="19231"/>
                    <a:pt x="23367" y="19245"/>
                    <a:pt x="22616" y="19252"/>
                  </a:cubicBezTo>
                  <a:lnTo>
                    <a:pt x="22616" y="19252"/>
                  </a:lnTo>
                  <a:cubicBezTo>
                    <a:pt x="20197" y="19286"/>
                    <a:pt x="17701" y="19314"/>
                    <a:pt x="15344" y="18723"/>
                  </a:cubicBezTo>
                  <a:lnTo>
                    <a:pt x="15344" y="18723"/>
                  </a:lnTo>
                  <a:cubicBezTo>
                    <a:pt x="12550" y="18021"/>
                    <a:pt x="10255" y="16346"/>
                    <a:pt x="9219" y="14239"/>
                  </a:cubicBezTo>
                  <a:lnTo>
                    <a:pt x="9219" y="14239"/>
                  </a:lnTo>
                  <a:cubicBezTo>
                    <a:pt x="8719" y="13224"/>
                    <a:pt x="8399" y="12160"/>
                    <a:pt x="8156" y="11250"/>
                  </a:cubicBezTo>
                  <a:lnTo>
                    <a:pt x="8156" y="11250"/>
                  </a:lnTo>
                  <a:cubicBezTo>
                    <a:pt x="8045" y="10839"/>
                    <a:pt x="7940" y="10422"/>
                    <a:pt x="7843" y="10019"/>
                  </a:cubicBezTo>
                  <a:lnTo>
                    <a:pt x="7843" y="10019"/>
                  </a:lnTo>
                  <a:cubicBezTo>
                    <a:pt x="7516" y="8726"/>
                    <a:pt x="7189" y="7398"/>
                    <a:pt x="6633" y="6161"/>
                  </a:cubicBezTo>
                  <a:lnTo>
                    <a:pt x="6633" y="6161"/>
                  </a:lnTo>
                  <a:cubicBezTo>
                    <a:pt x="5424" y="3470"/>
                    <a:pt x="3394" y="1572"/>
                    <a:pt x="49" y="1"/>
                  </a:cubicBezTo>
                  <a:lnTo>
                    <a:pt x="49"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4"/>
            <p:cNvSpPr/>
            <p:nvPr/>
          </p:nvSpPr>
          <p:spPr>
            <a:xfrm>
              <a:off x="3974050" y="1212050"/>
              <a:ext cx="779725" cy="567500"/>
            </a:xfrm>
            <a:custGeom>
              <a:rect b="b" l="l" r="r" t="t"/>
              <a:pathLst>
                <a:path extrusionOk="0" h="22700" w="31189">
                  <a:moveTo>
                    <a:pt x="8" y="22"/>
                  </a:moveTo>
                  <a:cubicBezTo>
                    <a:pt x="1" y="36"/>
                    <a:pt x="8" y="50"/>
                    <a:pt x="22" y="57"/>
                  </a:cubicBezTo>
                  <a:lnTo>
                    <a:pt x="22" y="57"/>
                  </a:lnTo>
                  <a:cubicBezTo>
                    <a:pt x="3220" y="1711"/>
                    <a:pt x="5292" y="3790"/>
                    <a:pt x="6536" y="6599"/>
                  </a:cubicBezTo>
                  <a:lnTo>
                    <a:pt x="6536" y="6599"/>
                  </a:lnTo>
                  <a:cubicBezTo>
                    <a:pt x="7050" y="7767"/>
                    <a:pt x="7398" y="9011"/>
                    <a:pt x="7732" y="10214"/>
                  </a:cubicBezTo>
                  <a:lnTo>
                    <a:pt x="7732" y="10214"/>
                  </a:lnTo>
                  <a:cubicBezTo>
                    <a:pt x="7878" y="10735"/>
                    <a:pt x="8031" y="11277"/>
                    <a:pt x="8191" y="11806"/>
                  </a:cubicBezTo>
                  <a:lnTo>
                    <a:pt x="8191" y="11806"/>
                  </a:lnTo>
                  <a:cubicBezTo>
                    <a:pt x="8587" y="13078"/>
                    <a:pt x="8962" y="14010"/>
                    <a:pt x="9414" y="14823"/>
                  </a:cubicBezTo>
                  <a:lnTo>
                    <a:pt x="9414" y="14823"/>
                  </a:lnTo>
                  <a:cubicBezTo>
                    <a:pt x="10589" y="16930"/>
                    <a:pt x="13015" y="18556"/>
                    <a:pt x="15921" y="19168"/>
                  </a:cubicBezTo>
                  <a:lnTo>
                    <a:pt x="15921" y="19168"/>
                  </a:lnTo>
                  <a:cubicBezTo>
                    <a:pt x="18250" y="19669"/>
                    <a:pt x="20712" y="19585"/>
                    <a:pt x="23096" y="19509"/>
                  </a:cubicBezTo>
                  <a:lnTo>
                    <a:pt x="23096" y="19509"/>
                  </a:lnTo>
                  <a:cubicBezTo>
                    <a:pt x="23910" y="19481"/>
                    <a:pt x="24751" y="19453"/>
                    <a:pt x="25578" y="19453"/>
                  </a:cubicBezTo>
                  <a:lnTo>
                    <a:pt x="25578" y="19453"/>
                  </a:lnTo>
                  <a:cubicBezTo>
                    <a:pt x="28116" y="19432"/>
                    <a:pt x="30904" y="20267"/>
                    <a:pt x="31126" y="22672"/>
                  </a:cubicBezTo>
                  <a:lnTo>
                    <a:pt x="31126" y="22672"/>
                  </a:lnTo>
                  <a:cubicBezTo>
                    <a:pt x="31133" y="22693"/>
                    <a:pt x="31140" y="22700"/>
                    <a:pt x="31161" y="22700"/>
                  </a:cubicBezTo>
                  <a:lnTo>
                    <a:pt x="31161" y="22700"/>
                  </a:lnTo>
                  <a:cubicBezTo>
                    <a:pt x="31161" y="22700"/>
                    <a:pt x="31161" y="22700"/>
                    <a:pt x="31161" y="22700"/>
                  </a:cubicBezTo>
                  <a:lnTo>
                    <a:pt x="31161" y="22700"/>
                  </a:lnTo>
                  <a:cubicBezTo>
                    <a:pt x="31175" y="22700"/>
                    <a:pt x="31189" y="22686"/>
                    <a:pt x="31189" y="22672"/>
                  </a:cubicBezTo>
                  <a:lnTo>
                    <a:pt x="31189" y="22672"/>
                  </a:lnTo>
                  <a:cubicBezTo>
                    <a:pt x="30959" y="20253"/>
                    <a:pt x="28206" y="19391"/>
                    <a:pt x="25668" y="19391"/>
                  </a:cubicBezTo>
                  <a:lnTo>
                    <a:pt x="25668" y="19391"/>
                  </a:lnTo>
                  <a:cubicBezTo>
                    <a:pt x="25641" y="19391"/>
                    <a:pt x="25606" y="19391"/>
                    <a:pt x="25578" y="19391"/>
                  </a:cubicBezTo>
                  <a:lnTo>
                    <a:pt x="25578" y="19391"/>
                  </a:lnTo>
                  <a:cubicBezTo>
                    <a:pt x="24751" y="19398"/>
                    <a:pt x="23910" y="19425"/>
                    <a:pt x="23089" y="19453"/>
                  </a:cubicBezTo>
                  <a:lnTo>
                    <a:pt x="23089" y="19453"/>
                  </a:lnTo>
                  <a:cubicBezTo>
                    <a:pt x="20712" y="19530"/>
                    <a:pt x="18257" y="19606"/>
                    <a:pt x="15935" y="19113"/>
                  </a:cubicBezTo>
                  <a:lnTo>
                    <a:pt x="15935" y="19113"/>
                  </a:lnTo>
                  <a:cubicBezTo>
                    <a:pt x="13043" y="18501"/>
                    <a:pt x="10631" y="16888"/>
                    <a:pt x="9470" y="14795"/>
                  </a:cubicBezTo>
                  <a:lnTo>
                    <a:pt x="9470" y="14795"/>
                  </a:lnTo>
                  <a:cubicBezTo>
                    <a:pt x="9018" y="13982"/>
                    <a:pt x="8643" y="13057"/>
                    <a:pt x="8246" y="11792"/>
                  </a:cubicBezTo>
                  <a:lnTo>
                    <a:pt x="8246" y="11792"/>
                  </a:lnTo>
                  <a:cubicBezTo>
                    <a:pt x="8086" y="11264"/>
                    <a:pt x="7933" y="10721"/>
                    <a:pt x="7787" y="10200"/>
                  </a:cubicBezTo>
                  <a:lnTo>
                    <a:pt x="7787" y="10200"/>
                  </a:lnTo>
                  <a:cubicBezTo>
                    <a:pt x="7454" y="8990"/>
                    <a:pt x="7106" y="7746"/>
                    <a:pt x="6585" y="6571"/>
                  </a:cubicBezTo>
                  <a:lnTo>
                    <a:pt x="6585" y="6571"/>
                  </a:lnTo>
                  <a:cubicBezTo>
                    <a:pt x="5340" y="3755"/>
                    <a:pt x="3261" y="1669"/>
                    <a:pt x="50" y="8"/>
                  </a:cubicBezTo>
                  <a:lnTo>
                    <a:pt x="50" y="8"/>
                  </a:lnTo>
                  <a:cubicBezTo>
                    <a:pt x="43" y="8"/>
                    <a:pt x="43" y="1"/>
                    <a:pt x="36" y="1"/>
                  </a:cubicBezTo>
                  <a:lnTo>
                    <a:pt x="36" y="1"/>
                  </a:lnTo>
                  <a:cubicBezTo>
                    <a:pt x="29" y="1"/>
                    <a:pt x="15"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4"/>
            <p:cNvSpPr/>
            <p:nvPr/>
          </p:nvSpPr>
          <p:spPr>
            <a:xfrm>
              <a:off x="3951975" y="1212225"/>
              <a:ext cx="800575" cy="566650"/>
            </a:xfrm>
            <a:custGeom>
              <a:rect b="b" l="l" r="r" t="t"/>
              <a:pathLst>
                <a:path extrusionOk="0" h="22666" w="32023">
                  <a:moveTo>
                    <a:pt x="8" y="15"/>
                  </a:moveTo>
                  <a:cubicBezTo>
                    <a:pt x="1" y="29"/>
                    <a:pt x="8" y="43"/>
                    <a:pt x="22" y="50"/>
                  </a:cubicBezTo>
                  <a:lnTo>
                    <a:pt x="22" y="50"/>
                  </a:lnTo>
                  <a:cubicBezTo>
                    <a:pt x="3129" y="1801"/>
                    <a:pt x="5187" y="4012"/>
                    <a:pt x="6487" y="6995"/>
                  </a:cubicBezTo>
                  <a:lnTo>
                    <a:pt x="6487" y="6995"/>
                  </a:lnTo>
                  <a:cubicBezTo>
                    <a:pt x="6967" y="8093"/>
                    <a:pt x="7315" y="9247"/>
                    <a:pt x="7655" y="10360"/>
                  </a:cubicBezTo>
                  <a:lnTo>
                    <a:pt x="7655" y="10360"/>
                  </a:lnTo>
                  <a:cubicBezTo>
                    <a:pt x="7857" y="11013"/>
                    <a:pt x="8059" y="11688"/>
                    <a:pt x="8288" y="12334"/>
                  </a:cubicBezTo>
                  <a:lnTo>
                    <a:pt x="8288" y="12334"/>
                  </a:lnTo>
                  <a:cubicBezTo>
                    <a:pt x="8726" y="13585"/>
                    <a:pt x="9164" y="14545"/>
                    <a:pt x="9672" y="15372"/>
                  </a:cubicBezTo>
                  <a:lnTo>
                    <a:pt x="9672" y="15372"/>
                  </a:lnTo>
                  <a:cubicBezTo>
                    <a:pt x="10979" y="17493"/>
                    <a:pt x="13474" y="19015"/>
                    <a:pt x="16512" y="19550"/>
                  </a:cubicBezTo>
                  <a:lnTo>
                    <a:pt x="16512" y="19550"/>
                  </a:lnTo>
                  <a:cubicBezTo>
                    <a:pt x="18828" y="19954"/>
                    <a:pt x="21261" y="19829"/>
                    <a:pt x="23618" y="19703"/>
                  </a:cubicBezTo>
                  <a:lnTo>
                    <a:pt x="23618" y="19703"/>
                  </a:lnTo>
                  <a:cubicBezTo>
                    <a:pt x="24480" y="19655"/>
                    <a:pt x="25370" y="19606"/>
                    <a:pt x="26246" y="19585"/>
                  </a:cubicBezTo>
                  <a:lnTo>
                    <a:pt x="26246" y="19585"/>
                  </a:lnTo>
                  <a:cubicBezTo>
                    <a:pt x="27010" y="19571"/>
                    <a:pt x="28498" y="19620"/>
                    <a:pt x="29791" y="20162"/>
                  </a:cubicBezTo>
                  <a:lnTo>
                    <a:pt x="29791" y="20162"/>
                  </a:lnTo>
                  <a:cubicBezTo>
                    <a:pt x="31050" y="20684"/>
                    <a:pt x="31780" y="21518"/>
                    <a:pt x="31960" y="22644"/>
                  </a:cubicBezTo>
                  <a:lnTo>
                    <a:pt x="31960" y="22644"/>
                  </a:lnTo>
                  <a:cubicBezTo>
                    <a:pt x="31967" y="22658"/>
                    <a:pt x="31974" y="22665"/>
                    <a:pt x="31995" y="22665"/>
                  </a:cubicBezTo>
                  <a:lnTo>
                    <a:pt x="31995" y="22665"/>
                  </a:lnTo>
                  <a:cubicBezTo>
                    <a:pt x="31995" y="22665"/>
                    <a:pt x="31995" y="22665"/>
                    <a:pt x="31995" y="22665"/>
                  </a:cubicBezTo>
                  <a:lnTo>
                    <a:pt x="31995" y="22665"/>
                  </a:lnTo>
                  <a:cubicBezTo>
                    <a:pt x="32009" y="22665"/>
                    <a:pt x="32023" y="22651"/>
                    <a:pt x="32023" y="22637"/>
                  </a:cubicBezTo>
                  <a:lnTo>
                    <a:pt x="32023" y="22637"/>
                  </a:lnTo>
                  <a:cubicBezTo>
                    <a:pt x="31835" y="21490"/>
                    <a:pt x="31091" y="20642"/>
                    <a:pt x="29812" y="20107"/>
                  </a:cubicBezTo>
                  <a:lnTo>
                    <a:pt x="29812" y="20107"/>
                  </a:lnTo>
                  <a:cubicBezTo>
                    <a:pt x="28512" y="19564"/>
                    <a:pt x="27017" y="19509"/>
                    <a:pt x="26239" y="19530"/>
                  </a:cubicBezTo>
                  <a:lnTo>
                    <a:pt x="26239" y="19530"/>
                  </a:lnTo>
                  <a:cubicBezTo>
                    <a:pt x="25370" y="19550"/>
                    <a:pt x="24480" y="19599"/>
                    <a:pt x="23618" y="19641"/>
                  </a:cubicBezTo>
                  <a:lnTo>
                    <a:pt x="23618" y="19641"/>
                  </a:lnTo>
                  <a:cubicBezTo>
                    <a:pt x="21261" y="19766"/>
                    <a:pt x="18828" y="19898"/>
                    <a:pt x="16519" y="19495"/>
                  </a:cubicBezTo>
                  <a:lnTo>
                    <a:pt x="16519" y="19495"/>
                  </a:lnTo>
                  <a:cubicBezTo>
                    <a:pt x="13502" y="18960"/>
                    <a:pt x="11020" y="17451"/>
                    <a:pt x="9720" y="15337"/>
                  </a:cubicBezTo>
                  <a:lnTo>
                    <a:pt x="9720" y="15337"/>
                  </a:lnTo>
                  <a:cubicBezTo>
                    <a:pt x="9220" y="14524"/>
                    <a:pt x="8782" y="13558"/>
                    <a:pt x="8344" y="12320"/>
                  </a:cubicBezTo>
                  <a:lnTo>
                    <a:pt x="8344" y="12320"/>
                  </a:lnTo>
                  <a:cubicBezTo>
                    <a:pt x="8114" y="11667"/>
                    <a:pt x="7913" y="10999"/>
                    <a:pt x="7711" y="10346"/>
                  </a:cubicBezTo>
                  <a:lnTo>
                    <a:pt x="7711" y="10346"/>
                  </a:lnTo>
                  <a:cubicBezTo>
                    <a:pt x="7370" y="9226"/>
                    <a:pt x="7023" y="8072"/>
                    <a:pt x="6543" y="6974"/>
                  </a:cubicBezTo>
                  <a:lnTo>
                    <a:pt x="6543" y="6974"/>
                  </a:lnTo>
                  <a:cubicBezTo>
                    <a:pt x="5236" y="3978"/>
                    <a:pt x="3171" y="1760"/>
                    <a:pt x="50" y="1"/>
                  </a:cubicBezTo>
                  <a:lnTo>
                    <a:pt x="50"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4"/>
            <p:cNvSpPr/>
            <p:nvPr/>
          </p:nvSpPr>
          <p:spPr>
            <a:xfrm>
              <a:off x="3929925" y="1212225"/>
              <a:ext cx="821425" cy="566125"/>
            </a:xfrm>
            <a:custGeom>
              <a:rect b="b" l="l" r="r" t="t"/>
              <a:pathLst>
                <a:path extrusionOk="0" h="22645" w="32857">
                  <a:moveTo>
                    <a:pt x="7" y="15"/>
                  </a:moveTo>
                  <a:cubicBezTo>
                    <a:pt x="0" y="29"/>
                    <a:pt x="7" y="43"/>
                    <a:pt x="21" y="50"/>
                  </a:cubicBezTo>
                  <a:lnTo>
                    <a:pt x="21" y="50"/>
                  </a:lnTo>
                  <a:cubicBezTo>
                    <a:pt x="2996" y="1864"/>
                    <a:pt x="5096" y="4270"/>
                    <a:pt x="6445" y="7405"/>
                  </a:cubicBezTo>
                  <a:lnTo>
                    <a:pt x="6445" y="7405"/>
                  </a:lnTo>
                  <a:cubicBezTo>
                    <a:pt x="6876" y="8406"/>
                    <a:pt x="7216" y="9456"/>
                    <a:pt x="7543" y="10471"/>
                  </a:cubicBezTo>
                  <a:lnTo>
                    <a:pt x="7543" y="10471"/>
                  </a:lnTo>
                  <a:cubicBezTo>
                    <a:pt x="7807" y="11263"/>
                    <a:pt x="8072" y="12091"/>
                    <a:pt x="8377" y="12869"/>
                  </a:cubicBezTo>
                  <a:lnTo>
                    <a:pt x="8377" y="12869"/>
                  </a:lnTo>
                  <a:cubicBezTo>
                    <a:pt x="8864" y="14114"/>
                    <a:pt x="9351" y="15087"/>
                    <a:pt x="9921" y="15921"/>
                  </a:cubicBezTo>
                  <a:lnTo>
                    <a:pt x="9921" y="15921"/>
                  </a:lnTo>
                  <a:cubicBezTo>
                    <a:pt x="11346" y="18028"/>
                    <a:pt x="13960" y="19495"/>
                    <a:pt x="17096" y="19933"/>
                  </a:cubicBezTo>
                  <a:lnTo>
                    <a:pt x="17096" y="19933"/>
                  </a:lnTo>
                  <a:cubicBezTo>
                    <a:pt x="19376" y="20253"/>
                    <a:pt x="21767" y="20079"/>
                    <a:pt x="24083" y="19905"/>
                  </a:cubicBezTo>
                  <a:lnTo>
                    <a:pt x="24083" y="19905"/>
                  </a:lnTo>
                  <a:cubicBezTo>
                    <a:pt x="25007" y="19836"/>
                    <a:pt x="25967" y="19766"/>
                    <a:pt x="26905" y="19731"/>
                  </a:cubicBezTo>
                  <a:lnTo>
                    <a:pt x="26905" y="19731"/>
                  </a:lnTo>
                  <a:cubicBezTo>
                    <a:pt x="27677" y="19696"/>
                    <a:pt x="29172" y="19724"/>
                    <a:pt x="30492" y="20232"/>
                  </a:cubicBezTo>
                  <a:lnTo>
                    <a:pt x="30492" y="20232"/>
                  </a:lnTo>
                  <a:cubicBezTo>
                    <a:pt x="31772" y="20725"/>
                    <a:pt x="32543" y="21532"/>
                    <a:pt x="32794" y="22623"/>
                  </a:cubicBezTo>
                  <a:lnTo>
                    <a:pt x="32794" y="22623"/>
                  </a:lnTo>
                  <a:cubicBezTo>
                    <a:pt x="32801" y="22630"/>
                    <a:pt x="32808" y="22644"/>
                    <a:pt x="32821" y="22644"/>
                  </a:cubicBezTo>
                  <a:lnTo>
                    <a:pt x="32821" y="22644"/>
                  </a:lnTo>
                  <a:cubicBezTo>
                    <a:pt x="32828" y="22644"/>
                    <a:pt x="32828" y="22644"/>
                    <a:pt x="32828" y="22644"/>
                  </a:cubicBezTo>
                  <a:lnTo>
                    <a:pt x="32828" y="22644"/>
                  </a:lnTo>
                  <a:cubicBezTo>
                    <a:pt x="32849" y="22637"/>
                    <a:pt x="32856" y="22623"/>
                    <a:pt x="32849" y="22609"/>
                  </a:cubicBezTo>
                  <a:lnTo>
                    <a:pt x="32849" y="22609"/>
                  </a:lnTo>
                  <a:cubicBezTo>
                    <a:pt x="32599" y="21497"/>
                    <a:pt x="31806" y="20677"/>
                    <a:pt x="30513" y="20183"/>
                  </a:cubicBezTo>
                  <a:lnTo>
                    <a:pt x="30513" y="20183"/>
                  </a:lnTo>
                  <a:cubicBezTo>
                    <a:pt x="29178" y="19669"/>
                    <a:pt x="27677" y="19641"/>
                    <a:pt x="26905" y="19676"/>
                  </a:cubicBezTo>
                  <a:lnTo>
                    <a:pt x="26905" y="19676"/>
                  </a:lnTo>
                  <a:cubicBezTo>
                    <a:pt x="25967" y="19710"/>
                    <a:pt x="25007" y="19780"/>
                    <a:pt x="24083" y="19849"/>
                  </a:cubicBezTo>
                  <a:lnTo>
                    <a:pt x="24083" y="19849"/>
                  </a:lnTo>
                  <a:cubicBezTo>
                    <a:pt x="21767" y="20016"/>
                    <a:pt x="19376" y="20190"/>
                    <a:pt x="17109" y="19877"/>
                  </a:cubicBezTo>
                  <a:lnTo>
                    <a:pt x="17109" y="19877"/>
                  </a:lnTo>
                  <a:cubicBezTo>
                    <a:pt x="13988" y="19439"/>
                    <a:pt x="11388" y="17986"/>
                    <a:pt x="9970" y="15887"/>
                  </a:cubicBezTo>
                  <a:lnTo>
                    <a:pt x="9970" y="15887"/>
                  </a:lnTo>
                  <a:cubicBezTo>
                    <a:pt x="9406" y="15052"/>
                    <a:pt x="8920" y="14093"/>
                    <a:pt x="8433" y="12849"/>
                  </a:cubicBezTo>
                  <a:lnTo>
                    <a:pt x="8433" y="12849"/>
                  </a:lnTo>
                  <a:cubicBezTo>
                    <a:pt x="8127" y="12070"/>
                    <a:pt x="7863" y="11250"/>
                    <a:pt x="7599" y="10457"/>
                  </a:cubicBezTo>
                  <a:lnTo>
                    <a:pt x="7599" y="10457"/>
                  </a:lnTo>
                  <a:cubicBezTo>
                    <a:pt x="7272" y="9435"/>
                    <a:pt x="6924" y="8392"/>
                    <a:pt x="6493" y="7377"/>
                  </a:cubicBezTo>
                  <a:lnTo>
                    <a:pt x="6493" y="7377"/>
                  </a:lnTo>
                  <a:cubicBezTo>
                    <a:pt x="5145" y="4235"/>
                    <a:pt x="3038" y="1822"/>
                    <a:pt x="49" y="1"/>
                  </a:cubicBezTo>
                  <a:lnTo>
                    <a:pt x="49" y="1"/>
                  </a:lnTo>
                  <a:cubicBezTo>
                    <a:pt x="42" y="1"/>
                    <a:pt x="42" y="1"/>
                    <a:pt x="35" y="1"/>
                  </a:cubicBezTo>
                  <a:lnTo>
                    <a:pt x="35" y="1"/>
                  </a:lnTo>
                  <a:cubicBezTo>
                    <a:pt x="28" y="1"/>
                    <a:pt x="14" y="1"/>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4"/>
            <p:cNvSpPr/>
            <p:nvPr/>
          </p:nvSpPr>
          <p:spPr>
            <a:xfrm>
              <a:off x="3907850" y="1212225"/>
              <a:ext cx="842275" cy="565425"/>
            </a:xfrm>
            <a:custGeom>
              <a:rect b="b" l="l" r="r" t="t"/>
              <a:pathLst>
                <a:path extrusionOk="0" h="22617" w="33691">
                  <a:moveTo>
                    <a:pt x="7" y="8"/>
                  </a:moveTo>
                  <a:cubicBezTo>
                    <a:pt x="0" y="22"/>
                    <a:pt x="7" y="43"/>
                    <a:pt x="21" y="50"/>
                  </a:cubicBezTo>
                  <a:lnTo>
                    <a:pt x="21" y="50"/>
                  </a:lnTo>
                  <a:cubicBezTo>
                    <a:pt x="2899" y="1934"/>
                    <a:pt x="4985" y="4471"/>
                    <a:pt x="6396" y="7808"/>
                  </a:cubicBezTo>
                  <a:lnTo>
                    <a:pt x="6396" y="7808"/>
                  </a:lnTo>
                  <a:cubicBezTo>
                    <a:pt x="6785" y="8726"/>
                    <a:pt x="7112" y="9678"/>
                    <a:pt x="7425" y="10596"/>
                  </a:cubicBezTo>
                  <a:lnTo>
                    <a:pt x="7425" y="10596"/>
                  </a:lnTo>
                  <a:cubicBezTo>
                    <a:pt x="7752" y="11528"/>
                    <a:pt x="8079" y="12494"/>
                    <a:pt x="8475" y="13405"/>
                  </a:cubicBezTo>
                  <a:lnTo>
                    <a:pt x="8475" y="13405"/>
                  </a:lnTo>
                  <a:cubicBezTo>
                    <a:pt x="9003" y="14649"/>
                    <a:pt x="9545" y="15629"/>
                    <a:pt x="10171" y="16471"/>
                  </a:cubicBezTo>
                  <a:lnTo>
                    <a:pt x="10171" y="16471"/>
                  </a:lnTo>
                  <a:cubicBezTo>
                    <a:pt x="11722" y="18570"/>
                    <a:pt x="14461" y="19975"/>
                    <a:pt x="17687" y="20315"/>
                  </a:cubicBezTo>
                  <a:lnTo>
                    <a:pt x="17687" y="20315"/>
                  </a:lnTo>
                  <a:cubicBezTo>
                    <a:pt x="19925" y="20552"/>
                    <a:pt x="22268" y="20336"/>
                    <a:pt x="24534" y="20121"/>
                  </a:cubicBezTo>
                  <a:lnTo>
                    <a:pt x="24534" y="20121"/>
                  </a:lnTo>
                  <a:cubicBezTo>
                    <a:pt x="25529" y="20030"/>
                    <a:pt x="26558" y="19933"/>
                    <a:pt x="27573" y="19877"/>
                  </a:cubicBezTo>
                  <a:lnTo>
                    <a:pt x="27573" y="19877"/>
                  </a:lnTo>
                  <a:cubicBezTo>
                    <a:pt x="28907" y="19801"/>
                    <a:pt x="30194" y="19954"/>
                    <a:pt x="31195" y="20308"/>
                  </a:cubicBezTo>
                  <a:lnTo>
                    <a:pt x="31195" y="20308"/>
                  </a:lnTo>
                  <a:cubicBezTo>
                    <a:pt x="32488" y="20767"/>
                    <a:pt x="33308" y="21539"/>
                    <a:pt x="33628" y="22596"/>
                  </a:cubicBezTo>
                  <a:lnTo>
                    <a:pt x="33628" y="22596"/>
                  </a:lnTo>
                  <a:cubicBezTo>
                    <a:pt x="33635" y="22609"/>
                    <a:pt x="33649" y="22616"/>
                    <a:pt x="33656" y="22616"/>
                  </a:cubicBezTo>
                  <a:lnTo>
                    <a:pt x="33656" y="22616"/>
                  </a:lnTo>
                  <a:cubicBezTo>
                    <a:pt x="33663" y="22616"/>
                    <a:pt x="33663" y="22616"/>
                    <a:pt x="33670" y="22616"/>
                  </a:cubicBezTo>
                  <a:lnTo>
                    <a:pt x="33670" y="22616"/>
                  </a:lnTo>
                  <a:cubicBezTo>
                    <a:pt x="33684" y="22609"/>
                    <a:pt x="33691" y="22596"/>
                    <a:pt x="33684" y="22582"/>
                  </a:cubicBezTo>
                  <a:lnTo>
                    <a:pt x="33684" y="22582"/>
                  </a:lnTo>
                  <a:cubicBezTo>
                    <a:pt x="33357" y="21504"/>
                    <a:pt x="32523" y="20718"/>
                    <a:pt x="31216" y="20253"/>
                  </a:cubicBezTo>
                  <a:lnTo>
                    <a:pt x="31216" y="20253"/>
                  </a:lnTo>
                  <a:cubicBezTo>
                    <a:pt x="30207" y="19898"/>
                    <a:pt x="28914" y="19738"/>
                    <a:pt x="27566" y="19815"/>
                  </a:cubicBezTo>
                  <a:lnTo>
                    <a:pt x="27566" y="19815"/>
                  </a:lnTo>
                  <a:cubicBezTo>
                    <a:pt x="26558" y="19877"/>
                    <a:pt x="25529" y="19968"/>
                    <a:pt x="24528" y="20065"/>
                  </a:cubicBezTo>
                  <a:lnTo>
                    <a:pt x="24528" y="20065"/>
                  </a:lnTo>
                  <a:cubicBezTo>
                    <a:pt x="22268" y="20274"/>
                    <a:pt x="19925" y="20496"/>
                    <a:pt x="17693" y="20260"/>
                  </a:cubicBezTo>
                  <a:lnTo>
                    <a:pt x="17693" y="20260"/>
                  </a:lnTo>
                  <a:cubicBezTo>
                    <a:pt x="14482" y="19919"/>
                    <a:pt x="11756" y="18522"/>
                    <a:pt x="10220" y="16436"/>
                  </a:cubicBezTo>
                  <a:lnTo>
                    <a:pt x="10220" y="16436"/>
                  </a:lnTo>
                  <a:cubicBezTo>
                    <a:pt x="9594" y="15595"/>
                    <a:pt x="9059" y="14621"/>
                    <a:pt x="8524" y="13384"/>
                  </a:cubicBezTo>
                  <a:lnTo>
                    <a:pt x="8524" y="13384"/>
                  </a:lnTo>
                  <a:cubicBezTo>
                    <a:pt x="8134" y="12473"/>
                    <a:pt x="7800" y="11507"/>
                    <a:pt x="7481" y="10575"/>
                  </a:cubicBezTo>
                  <a:lnTo>
                    <a:pt x="7481" y="10575"/>
                  </a:lnTo>
                  <a:cubicBezTo>
                    <a:pt x="7168" y="9657"/>
                    <a:pt x="6841" y="8705"/>
                    <a:pt x="6452" y="7787"/>
                  </a:cubicBezTo>
                  <a:lnTo>
                    <a:pt x="6452" y="7787"/>
                  </a:lnTo>
                  <a:cubicBezTo>
                    <a:pt x="5034" y="4443"/>
                    <a:pt x="2941" y="1892"/>
                    <a:pt x="49" y="1"/>
                  </a:cubicBezTo>
                  <a:lnTo>
                    <a:pt x="49" y="1"/>
                  </a:lnTo>
                  <a:cubicBezTo>
                    <a:pt x="49"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4"/>
            <p:cNvSpPr/>
            <p:nvPr/>
          </p:nvSpPr>
          <p:spPr>
            <a:xfrm>
              <a:off x="3885775" y="1212225"/>
              <a:ext cx="863125" cy="564725"/>
            </a:xfrm>
            <a:custGeom>
              <a:rect b="b" l="l" r="r" t="t"/>
              <a:pathLst>
                <a:path extrusionOk="0" h="22589" w="34525">
                  <a:moveTo>
                    <a:pt x="14" y="8"/>
                  </a:moveTo>
                  <a:cubicBezTo>
                    <a:pt x="0" y="22"/>
                    <a:pt x="7" y="43"/>
                    <a:pt x="21" y="50"/>
                  </a:cubicBezTo>
                  <a:lnTo>
                    <a:pt x="21" y="50"/>
                  </a:lnTo>
                  <a:cubicBezTo>
                    <a:pt x="2837" y="2024"/>
                    <a:pt x="4846" y="4617"/>
                    <a:pt x="6355" y="8218"/>
                  </a:cubicBezTo>
                  <a:lnTo>
                    <a:pt x="6355" y="8218"/>
                  </a:lnTo>
                  <a:cubicBezTo>
                    <a:pt x="6695" y="9039"/>
                    <a:pt x="6994" y="9887"/>
                    <a:pt x="7293" y="10700"/>
                  </a:cubicBezTo>
                  <a:lnTo>
                    <a:pt x="7293" y="10700"/>
                  </a:lnTo>
                  <a:cubicBezTo>
                    <a:pt x="7682" y="11785"/>
                    <a:pt x="8079" y="12897"/>
                    <a:pt x="8565" y="13940"/>
                  </a:cubicBezTo>
                  <a:lnTo>
                    <a:pt x="8565" y="13940"/>
                  </a:lnTo>
                  <a:cubicBezTo>
                    <a:pt x="9135" y="15171"/>
                    <a:pt x="9747" y="16179"/>
                    <a:pt x="10422" y="17027"/>
                  </a:cubicBezTo>
                  <a:lnTo>
                    <a:pt x="10422" y="17027"/>
                  </a:lnTo>
                  <a:cubicBezTo>
                    <a:pt x="12097" y="19113"/>
                    <a:pt x="14961" y="20454"/>
                    <a:pt x="18278" y="20698"/>
                  </a:cubicBezTo>
                  <a:lnTo>
                    <a:pt x="18278" y="20698"/>
                  </a:lnTo>
                  <a:cubicBezTo>
                    <a:pt x="20467" y="20864"/>
                    <a:pt x="22762" y="20600"/>
                    <a:pt x="24979" y="20343"/>
                  </a:cubicBezTo>
                  <a:lnTo>
                    <a:pt x="24979" y="20343"/>
                  </a:lnTo>
                  <a:cubicBezTo>
                    <a:pt x="26050" y="20225"/>
                    <a:pt x="27149" y="20093"/>
                    <a:pt x="28233" y="20016"/>
                  </a:cubicBezTo>
                  <a:lnTo>
                    <a:pt x="28233" y="20016"/>
                  </a:lnTo>
                  <a:cubicBezTo>
                    <a:pt x="32968" y="19676"/>
                    <a:pt x="34198" y="21886"/>
                    <a:pt x="34462" y="22575"/>
                  </a:cubicBezTo>
                  <a:lnTo>
                    <a:pt x="34462" y="22575"/>
                  </a:lnTo>
                  <a:cubicBezTo>
                    <a:pt x="34469" y="22582"/>
                    <a:pt x="34483" y="22589"/>
                    <a:pt x="34490" y="22589"/>
                  </a:cubicBezTo>
                  <a:lnTo>
                    <a:pt x="34490" y="22589"/>
                  </a:lnTo>
                  <a:cubicBezTo>
                    <a:pt x="34497" y="22589"/>
                    <a:pt x="34497" y="22589"/>
                    <a:pt x="34504" y="22589"/>
                  </a:cubicBezTo>
                  <a:lnTo>
                    <a:pt x="34504" y="22589"/>
                  </a:lnTo>
                  <a:cubicBezTo>
                    <a:pt x="34518" y="22582"/>
                    <a:pt x="34525" y="22568"/>
                    <a:pt x="34518" y="22554"/>
                  </a:cubicBezTo>
                  <a:lnTo>
                    <a:pt x="34518" y="22554"/>
                  </a:lnTo>
                  <a:cubicBezTo>
                    <a:pt x="33454" y="19801"/>
                    <a:pt x="29436" y="19870"/>
                    <a:pt x="28233" y="19961"/>
                  </a:cubicBezTo>
                  <a:lnTo>
                    <a:pt x="28233" y="19961"/>
                  </a:lnTo>
                  <a:cubicBezTo>
                    <a:pt x="27149" y="20037"/>
                    <a:pt x="26043" y="20162"/>
                    <a:pt x="24973" y="20287"/>
                  </a:cubicBezTo>
                  <a:lnTo>
                    <a:pt x="24973" y="20287"/>
                  </a:lnTo>
                  <a:cubicBezTo>
                    <a:pt x="22755" y="20538"/>
                    <a:pt x="20467" y="20802"/>
                    <a:pt x="18285" y="20642"/>
                  </a:cubicBezTo>
                  <a:lnTo>
                    <a:pt x="18285" y="20642"/>
                  </a:lnTo>
                  <a:cubicBezTo>
                    <a:pt x="14982" y="20399"/>
                    <a:pt x="12132" y="19064"/>
                    <a:pt x="10470" y="16992"/>
                  </a:cubicBezTo>
                  <a:lnTo>
                    <a:pt x="10470" y="16992"/>
                  </a:lnTo>
                  <a:cubicBezTo>
                    <a:pt x="9796" y="16151"/>
                    <a:pt x="9191" y="15143"/>
                    <a:pt x="8621" y="13919"/>
                  </a:cubicBezTo>
                  <a:lnTo>
                    <a:pt x="8621" y="13919"/>
                  </a:lnTo>
                  <a:cubicBezTo>
                    <a:pt x="8134" y="12876"/>
                    <a:pt x="7731" y="11764"/>
                    <a:pt x="7349" y="10679"/>
                  </a:cubicBezTo>
                  <a:lnTo>
                    <a:pt x="7349" y="10679"/>
                  </a:lnTo>
                  <a:cubicBezTo>
                    <a:pt x="7050" y="9866"/>
                    <a:pt x="6751" y="9018"/>
                    <a:pt x="6403" y="8198"/>
                  </a:cubicBezTo>
                  <a:lnTo>
                    <a:pt x="6403" y="8198"/>
                  </a:lnTo>
                  <a:cubicBezTo>
                    <a:pt x="4895" y="4582"/>
                    <a:pt x="2878" y="1982"/>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4"/>
            <p:cNvSpPr/>
            <p:nvPr/>
          </p:nvSpPr>
          <p:spPr>
            <a:xfrm>
              <a:off x="3863700" y="1212225"/>
              <a:ext cx="884000" cy="564200"/>
            </a:xfrm>
            <a:custGeom>
              <a:rect b="b" l="l" r="r" t="t"/>
              <a:pathLst>
                <a:path extrusionOk="0" h="22568" w="35360">
                  <a:moveTo>
                    <a:pt x="14" y="8"/>
                  </a:moveTo>
                  <a:cubicBezTo>
                    <a:pt x="0" y="22"/>
                    <a:pt x="7" y="43"/>
                    <a:pt x="14" y="50"/>
                  </a:cubicBezTo>
                  <a:lnTo>
                    <a:pt x="14" y="50"/>
                  </a:lnTo>
                  <a:cubicBezTo>
                    <a:pt x="2726" y="2073"/>
                    <a:pt x="4728" y="4798"/>
                    <a:pt x="6306" y="8629"/>
                  </a:cubicBezTo>
                  <a:lnTo>
                    <a:pt x="6306" y="8629"/>
                  </a:lnTo>
                  <a:cubicBezTo>
                    <a:pt x="6605" y="9345"/>
                    <a:pt x="6876" y="10082"/>
                    <a:pt x="7140" y="10791"/>
                  </a:cubicBezTo>
                  <a:lnTo>
                    <a:pt x="7140" y="10791"/>
                  </a:lnTo>
                  <a:cubicBezTo>
                    <a:pt x="7599" y="12021"/>
                    <a:pt x="8072" y="13300"/>
                    <a:pt x="8663" y="14482"/>
                  </a:cubicBezTo>
                  <a:lnTo>
                    <a:pt x="8663" y="14482"/>
                  </a:lnTo>
                  <a:cubicBezTo>
                    <a:pt x="9281" y="15713"/>
                    <a:pt x="9935" y="16728"/>
                    <a:pt x="10679" y="17576"/>
                  </a:cubicBezTo>
                  <a:lnTo>
                    <a:pt x="10679" y="17576"/>
                  </a:lnTo>
                  <a:cubicBezTo>
                    <a:pt x="12500" y="19690"/>
                    <a:pt x="15413" y="20934"/>
                    <a:pt x="18869" y="21080"/>
                  </a:cubicBezTo>
                  <a:lnTo>
                    <a:pt x="18869" y="21080"/>
                  </a:lnTo>
                  <a:cubicBezTo>
                    <a:pt x="21010" y="21177"/>
                    <a:pt x="23255" y="20871"/>
                    <a:pt x="25424" y="20579"/>
                  </a:cubicBezTo>
                  <a:lnTo>
                    <a:pt x="25424" y="20579"/>
                  </a:lnTo>
                  <a:cubicBezTo>
                    <a:pt x="26565" y="20420"/>
                    <a:pt x="27740" y="20260"/>
                    <a:pt x="28901" y="20162"/>
                  </a:cubicBezTo>
                  <a:lnTo>
                    <a:pt x="28901" y="20162"/>
                  </a:lnTo>
                  <a:cubicBezTo>
                    <a:pt x="33593" y="19745"/>
                    <a:pt x="34984" y="21886"/>
                    <a:pt x="35297" y="22547"/>
                  </a:cubicBezTo>
                  <a:lnTo>
                    <a:pt x="35297" y="22547"/>
                  </a:lnTo>
                  <a:cubicBezTo>
                    <a:pt x="35304" y="22561"/>
                    <a:pt x="35318" y="22568"/>
                    <a:pt x="35324" y="22568"/>
                  </a:cubicBezTo>
                  <a:lnTo>
                    <a:pt x="35324" y="22568"/>
                  </a:lnTo>
                  <a:cubicBezTo>
                    <a:pt x="35331" y="22568"/>
                    <a:pt x="35331" y="22561"/>
                    <a:pt x="35338" y="22561"/>
                  </a:cubicBezTo>
                  <a:lnTo>
                    <a:pt x="35338" y="22561"/>
                  </a:lnTo>
                  <a:cubicBezTo>
                    <a:pt x="35352" y="22554"/>
                    <a:pt x="35359" y="22540"/>
                    <a:pt x="35352" y="22526"/>
                  </a:cubicBezTo>
                  <a:lnTo>
                    <a:pt x="35352" y="22526"/>
                  </a:lnTo>
                  <a:cubicBezTo>
                    <a:pt x="34873" y="21518"/>
                    <a:pt x="33955" y="20802"/>
                    <a:pt x="32620" y="20406"/>
                  </a:cubicBezTo>
                  <a:lnTo>
                    <a:pt x="32620" y="20406"/>
                  </a:lnTo>
                  <a:cubicBezTo>
                    <a:pt x="31278" y="20002"/>
                    <a:pt x="29853" y="20016"/>
                    <a:pt x="28894" y="20100"/>
                  </a:cubicBezTo>
                  <a:lnTo>
                    <a:pt x="28894" y="20100"/>
                  </a:lnTo>
                  <a:cubicBezTo>
                    <a:pt x="27733" y="20204"/>
                    <a:pt x="26558" y="20364"/>
                    <a:pt x="25418" y="20517"/>
                  </a:cubicBezTo>
                  <a:lnTo>
                    <a:pt x="25418" y="20517"/>
                  </a:lnTo>
                  <a:cubicBezTo>
                    <a:pt x="23248" y="20816"/>
                    <a:pt x="21003" y="21115"/>
                    <a:pt x="18869" y="21024"/>
                  </a:cubicBezTo>
                  <a:lnTo>
                    <a:pt x="18869" y="21024"/>
                  </a:lnTo>
                  <a:cubicBezTo>
                    <a:pt x="15427" y="20878"/>
                    <a:pt x="12535" y="19641"/>
                    <a:pt x="10721" y="17541"/>
                  </a:cubicBezTo>
                  <a:lnTo>
                    <a:pt x="10721" y="17541"/>
                  </a:lnTo>
                  <a:cubicBezTo>
                    <a:pt x="9984" y="16693"/>
                    <a:pt x="9330" y="15685"/>
                    <a:pt x="8711" y="14455"/>
                  </a:cubicBezTo>
                  <a:lnTo>
                    <a:pt x="8711" y="14455"/>
                  </a:lnTo>
                  <a:cubicBezTo>
                    <a:pt x="8120" y="13273"/>
                    <a:pt x="7648" y="12000"/>
                    <a:pt x="7196" y="10770"/>
                  </a:cubicBezTo>
                  <a:lnTo>
                    <a:pt x="7196" y="10770"/>
                  </a:lnTo>
                  <a:cubicBezTo>
                    <a:pt x="6932" y="10061"/>
                    <a:pt x="6654" y="9324"/>
                    <a:pt x="6362" y="8601"/>
                  </a:cubicBezTo>
                  <a:lnTo>
                    <a:pt x="6362" y="8601"/>
                  </a:lnTo>
                  <a:cubicBezTo>
                    <a:pt x="4776" y="4763"/>
                    <a:pt x="2767" y="2031"/>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4"/>
            <p:cNvSpPr/>
            <p:nvPr/>
          </p:nvSpPr>
          <p:spPr>
            <a:xfrm>
              <a:off x="3841625" y="1212225"/>
              <a:ext cx="904850" cy="563500"/>
            </a:xfrm>
            <a:custGeom>
              <a:rect b="b" l="l" r="r" t="t"/>
              <a:pathLst>
                <a:path extrusionOk="0" h="22540" w="36194">
                  <a:moveTo>
                    <a:pt x="14" y="8"/>
                  </a:moveTo>
                  <a:cubicBezTo>
                    <a:pt x="0" y="22"/>
                    <a:pt x="0" y="43"/>
                    <a:pt x="14" y="50"/>
                  </a:cubicBezTo>
                  <a:lnTo>
                    <a:pt x="14" y="50"/>
                  </a:lnTo>
                  <a:cubicBezTo>
                    <a:pt x="2649" y="2128"/>
                    <a:pt x="4575" y="4902"/>
                    <a:pt x="6264" y="9032"/>
                  </a:cubicBezTo>
                  <a:lnTo>
                    <a:pt x="6264" y="9032"/>
                  </a:lnTo>
                  <a:cubicBezTo>
                    <a:pt x="6508" y="9637"/>
                    <a:pt x="6744" y="10255"/>
                    <a:pt x="6966" y="10853"/>
                  </a:cubicBezTo>
                  <a:lnTo>
                    <a:pt x="6966" y="10853"/>
                  </a:lnTo>
                  <a:cubicBezTo>
                    <a:pt x="7502" y="12251"/>
                    <a:pt x="8051" y="13697"/>
                    <a:pt x="8753" y="15018"/>
                  </a:cubicBezTo>
                  <a:lnTo>
                    <a:pt x="8753" y="15018"/>
                  </a:lnTo>
                  <a:cubicBezTo>
                    <a:pt x="9421" y="16255"/>
                    <a:pt x="10130" y="17270"/>
                    <a:pt x="10929" y="18132"/>
                  </a:cubicBezTo>
                  <a:lnTo>
                    <a:pt x="10929" y="18132"/>
                  </a:lnTo>
                  <a:cubicBezTo>
                    <a:pt x="12883" y="20232"/>
                    <a:pt x="15914" y="21414"/>
                    <a:pt x="19453" y="21469"/>
                  </a:cubicBezTo>
                  <a:lnTo>
                    <a:pt x="19453" y="21469"/>
                  </a:lnTo>
                  <a:cubicBezTo>
                    <a:pt x="21552" y="21497"/>
                    <a:pt x="23742" y="21149"/>
                    <a:pt x="25863" y="20816"/>
                  </a:cubicBezTo>
                  <a:lnTo>
                    <a:pt x="25863" y="20816"/>
                  </a:lnTo>
                  <a:cubicBezTo>
                    <a:pt x="27079" y="20628"/>
                    <a:pt x="28331" y="20433"/>
                    <a:pt x="29561" y="20301"/>
                  </a:cubicBezTo>
                  <a:lnTo>
                    <a:pt x="29561" y="20301"/>
                  </a:lnTo>
                  <a:cubicBezTo>
                    <a:pt x="31070" y="20148"/>
                    <a:pt x="34734" y="20051"/>
                    <a:pt x="36131" y="22526"/>
                  </a:cubicBezTo>
                  <a:lnTo>
                    <a:pt x="36131" y="22526"/>
                  </a:lnTo>
                  <a:cubicBezTo>
                    <a:pt x="36138" y="22533"/>
                    <a:pt x="36152" y="22540"/>
                    <a:pt x="36159" y="22540"/>
                  </a:cubicBezTo>
                  <a:lnTo>
                    <a:pt x="36159" y="22540"/>
                  </a:lnTo>
                  <a:cubicBezTo>
                    <a:pt x="36166" y="22540"/>
                    <a:pt x="36166" y="22540"/>
                    <a:pt x="36173" y="22533"/>
                  </a:cubicBezTo>
                  <a:lnTo>
                    <a:pt x="36173" y="22533"/>
                  </a:lnTo>
                  <a:cubicBezTo>
                    <a:pt x="36187" y="22526"/>
                    <a:pt x="36194" y="22512"/>
                    <a:pt x="36187" y="22498"/>
                  </a:cubicBezTo>
                  <a:lnTo>
                    <a:pt x="36187" y="22498"/>
                  </a:lnTo>
                  <a:cubicBezTo>
                    <a:pt x="34768" y="19995"/>
                    <a:pt x="31077" y="20086"/>
                    <a:pt x="29554" y="20246"/>
                  </a:cubicBezTo>
                  <a:lnTo>
                    <a:pt x="29554" y="20246"/>
                  </a:lnTo>
                  <a:cubicBezTo>
                    <a:pt x="28324" y="20371"/>
                    <a:pt x="27072" y="20572"/>
                    <a:pt x="25856" y="20760"/>
                  </a:cubicBezTo>
                  <a:lnTo>
                    <a:pt x="25856" y="20760"/>
                  </a:lnTo>
                  <a:cubicBezTo>
                    <a:pt x="23735" y="21094"/>
                    <a:pt x="21545" y="21435"/>
                    <a:pt x="19460" y="21407"/>
                  </a:cubicBezTo>
                  <a:lnTo>
                    <a:pt x="19460" y="21407"/>
                  </a:lnTo>
                  <a:cubicBezTo>
                    <a:pt x="15928" y="21358"/>
                    <a:pt x="12918" y="20183"/>
                    <a:pt x="10971" y="18091"/>
                  </a:cubicBezTo>
                  <a:lnTo>
                    <a:pt x="10971" y="18091"/>
                  </a:lnTo>
                  <a:cubicBezTo>
                    <a:pt x="10178" y="17235"/>
                    <a:pt x="9469" y="16220"/>
                    <a:pt x="8809" y="14990"/>
                  </a:cubicBezTo>
                  <a:lnTo>
                    <a:pt x="8809" y="14990"/>
                  </a:lnTo>
                  <a:cubicBezTo>
                    <a:pt x="8100" y="13669"/>
                    <a:pt x="7550" y="12230"/>
                    <a:pt x="7022" y="10839"/>
                  </a:cubicBezTo>
                  <a:lnTo>
                    <a:pt x="7022" y="10839"/>
                  </a:lnTo>
                  <a:cubicBezTo>
                    <a:pt x="6800" y="10235"/>
                    <a:pt x="6563" y="9616"/>
                    <a:pt x="6313" y="9011"/>
                  </a:cubicBezTo>
                  <a:lnTo>
                    <a:pt x="6313" y="9011"/>
                  </a:lnTo>
                  <a:cubicBezTo>
                    <a:pt x="4630" y="4867"/>
                    <a:pt x="2698" y="2093"/>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4"/>
            <p:cNvSpPr/>
            <p:nvPr/>
          </p:nvSpPr>
          <p:spPr>
            <a:xfrm>
              <a:off x="3819550" y="1212225"/>
              <a:ext cx="925700" cy="562825"/>
            </a:xfrm>
            <a:custGeom>
              <a:rect b="b" l="l" r="r" t="t"/>
              <a:pathLst>
                <a:path extrusionOk="0" h="22513" w="37028">
                  <a:moveTo>
                    <a:pt x="14" y="8"/>
                  </a:moveTo>
                  <a:cubicBezTo>
                    <a:pt x="0" y="22"/>
                    <a:pt x="0" y="36"/>
                    <a:pt x="14" y="50"/>
                  </a:cubicBezTo>
                  <a:lnTo>
                    <a:pt x="14" y="50"/>
                  </a:lnTo>
                  <a:cubicBezTo>
                    <a:pt x="2566" y="2177"/>
                    <a:pt x="4422" y="4986"/>
                    <a:pt x="6216" y="9442"/>
                  </a:cubicBezTo>
                  <a:lnTo>
                    <a:pt x="6216" y="9442"/>
                  </a:lnTo>
                  <a:cubicBezTo>
                    <a:pt x="6410" y="9929"/>
                    <a:pt x="6605" y="10422"/>
                    <a:pt x="6786" y="10902"/>
                  </a:cubicBezTo>
                  <a:lnTo>
                    <a:pt x="6786" y="10902"/>
                  </a:lnTo>
                  <a:cubicBezTo>
                    <a:pt x="7391" y="12466"/>
                    <a:pt x="8016" y="14086"/>
                    <a:pt x="8851" y="15553"/>
                  </a:cubicBezTo>
                  <a:lnTo>
                    <a:pt x="8851" y="15553"/>
                  </a:lnTo>
                  <a:cubicBezTo>
                    <a:pt x="9560" y="16797"/>
                    <a:pt x="10317" y="17819"/>
                    <a:pt x="11180" y="18681"/>
                  </a:cubicBezTo>
                  <a:lnTo>
                    <a:pt x="11180" y="18681"/>
                  </a:lnTo>
                  <a:cubicBezTo>
                    <a:pt x="13265" y="20774"/>
                    <a:pt x="16415" y="21907"/>
                    <a:pt x="20044" y="21852"/>
                  </a:cubicBezTo>
                  <a:lnTo>
                    <a:pt x="20044" y="21852"/>
                  </a:lnTo>
                  <a:cubicBezTo>
                    <a:pt x="22095" y="21817"/>
                    <a:pt x="24243" y="21435"/>
                    <a:pt x="26315" y="21066"/>
                  </a:cubicBezTo>
                  <a:lnTo>
                    <a:pt x="26315" y="21066"/>
                  </a:lnTo>
                  <a:cubicBezTo>
                    <a:pt x="27594" y="20837"/>
                    <a:pt x="28922" y="20600"/>
                    <a:pt x="30229" y="20447"/>
                  </a:cubicBezTo>
                  <a:lnTo>
                    <a:pt x="30229" y="20447"/>
                  </a:lnTo>
                  <a:cubicBezTo>
                    <a:pt x="34727" y="19912"/>
                    <a:pt x="36437" y="21706"/>
                    <a:pt x="36965" y="22498"/>
                  </a:cubicBezTo>
                  <a:lnTo>
                    <a:pt x="36965" y="22498"/>
                  </a:lnTo>
                  <a:cubicBezTo>
                    <a:pt x="36972" y="22512"/>
                    <a:pt x="36986" y="22512"/>
                    <a:pt x="36993" y="22512"/>
                  </a:cubicBezTo>
                  <a:lnTo>
                    <a:pt x="36993" y="22512"/>
                  </a:lnTo>
                  <a:cubicBezTo>
                    <a:pt x="37000" y="22512"/>
                    <a:pt x="37000" y="22512"/>
                    <a:pt x="37007" y="22512"/>
                  </a:cubicBezTo>
                  <a:lnTo>
                    <a:pt x="37007" y="22512"/>
                  </a:lnTo>
                  <a:cubicBezTo>
                    <a:pt x="37021" y="22498"/>
                    <a:pt x="37028" y="22484"/>
                    <a:pt x="37014" y="22470"/>
                  </a:cubicBezTo>
                  <a:lnTo>
                    <a:pt x="37014" y="22470"/>
                  </a:lnTo>
                  <a:cubicBezTo>
                    <a:pt x="36388" y="21532"/>
                    <a:pt x="35387" y="20885"/>
                    <a:pt x="34025" y="20552"/>
                  </a:cubicBezTo>
                  <a:lnTo>
                    <a:pt x="34025" y="20552"/>
                  </a:lnTo>
                  <a:cubicBezTo>
                    <a:pt x="32634" y="20211"/>
                    <a:pt x="31188" y="20274"/>
                    <a:pt x="30222" y="20392"/>
                  </a:cubicBezTo>
                  <a:lnTo>
                    <a:pt x="30222" y="20392"/>
                  </a:lnTo>
                  <a:cubicBezTo>
                    <a:pt x="28915" y="20545"/>
                    <a:pt x="27587" y="20781"/>
                    <a:pt x="26301" y="21010"/>
                  </a:cubicBezTo>
                  <a:lnTo>
                    <a:pt x="26301" y="21010"/>
                  </a:lnTo>
                  <a:cubicBezTo>
                    <a:pt x="24236" y="21379"/>
                    <a:pt x="22088" y="21761"/>
                    <a:pt x="20044" y="21789"/>
                  </a:cubicBezTo>
                  <a:lnTo>
                    <a:pt x="20044" y="21789"/>
                  </a:lnTo>
                  <a:cubicBezTo>
                    <a:pt x="16428" y="21845"/>
                    <a:pt x="13293" y="20725"/>
                    <a:pt x="11221" y="18640"/>
                  </a:cubicBezTo>
                  <a:lnTo>
                    <a:pt x="11221" y="18640"/>
                  </a:lnTo>
                  <a:cubicBezTo>
                    <a:pt x="10366" y="17785"/>
                    <a:pt x="9608" y="16763"/>
                    <a:pt x="8899" y="15518"/>
                  </a:cubicBezTo>
                  <a:lnTo>
                    <a:pt x="8899" y="15518"/>
                  </a:lnTo>
                  <a:cubicBezTo>
                    <a:pt x="8072" y="14065"/>
                    <a:pt x="7446" y="12445"/>
                    <a:pt x="6841" y="10881"/>
                  </a:cubicBezTo>
                  <a:lnTo>
                    <a:pt x="6841" y="10881"/>
                  </a:lnTo>
                  <a:cubicBezTo>
                    <a:pt x="6654" y="10401"/>
                    <a:pt x="6466" y="9908"/>
                    <a:pt x="6271" y="9421"/>
                  </a:cubicBezTo>
                  <a:lnTo>
                    <a:pt x="6271" y="9421"/>
                  </a:lnTo>
                  <a:cubicBezTo>
                    <a:pt x="4471" y="4958"/>
                    <a:pt x="2614" y="2142"/>
                    <a:pt x="56" y="8"/>
                  </a:cubicBezTo>
                  <a:lnTo>
                    <a:pt x="56" y="8"/>
                  </a:lnTo>
                  <a:cubicBezTo>
                    <a:pt x="49" y="1"/>
                    <a:pt x="42" y="1"/>
                    <a:pt x="35" y="1"/>
                  </a:cubicBezTo>
                  <a:lnTo>
                    <a:pt x="35" y="1"/>
                  </a:lnTo>
                  <a:cubicBezTo>
                    <a:pt x="28" y="1"/>
                    <a:pt x="14" y="1"/>
                    <a:pt x="14" y="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4"/>
            <p:cNvSpPr/>
            <p:nvPr/>
          </p:nvSpPr>
          <p:spPr>
            <a:xfrm>
              <a:off x="3797475" y="1212225"/>
              <a:ext cx="946400" cy="562300"/>
            </a:xfrm>
            <a:custGeom>
              <a:rect b="b" l="l" r="r" t="t"/>
              <a:pathLst>
                <a:path extrusionOk="0" h="22492" w="37856">
                  <a:moveTo>
                    <a:pt x="14" y="8"/>
                  </a:moveTo>
                  <a:cubicBezTo>
                    <a:pt x="0" y="22"/>
                    <a:pt x="0" y="36"/>
                    <a:pt x="14" y="50"/>
                  </a:cubicBezTo>
                  <a:lnTo>
                    <a:pt x="14" y="50"/>
                  </a:lnTo>
                  <a:cubicBezTo>
                    <a:pt x="3059" y="2726"/>
                    <a:pt x="4777" y="6341"/>
                    <a:pt x="6174" y="9845"/>
                  </a:cubicBezTo>
                  <a:lnTo>
                    <a:pt x="6174" y="9845"/>
                  </a:lnTo>
                  <a:cubicBezTo>
                    <a:pt x="6313" y="10207"/>
                    <a:pt x="6452" y="10568"/>
                    <a:pt x="6591" y="10923"/>
                  </a:cubicBezTo>
                  <a:lnTo>
                    <a:pt x="6591" y="10923"/>
                  </a:lnTo>
                  <a:cubicBezTo>
                    <a:pt x="7272" y="12675"/>
                    <a:pt x="7975" y="14475"/>
                    <a:pt x="8941" y="16088"/>
                  </a:cubicBezTo>
                  <a:lnTo>
                    <a:pt x="8941" y="16088"/>
                  </a:lnTo>
                  <a:cubicBezTo>
                    <a:pt x="9699" y="17340"/>
                    <a:pt x="10512" y="18369"/>
                    <a:pt x="11430" y="19231"/>
                  </a:cubicBezTo>
                  <a:lnTo>
                    <a:pt x="11430" y="19231"/>
                  </a:lnTo>
                  <a:cubicBezTo>
                    <a:pt x="13648" y="21323"/>
                    <a:pt x="16922" y="22387"/>
                    <a:pt x="20635" y="22234"/>
                  </a:cubicBezTo>
                  <a:lnTo>
                    <a:pt x="20635" y="22234"/>
                  </a:lnTo>
                  <a:cubicBezTo>
                    <a:pt x="22644" y="22151"/>
                    <a:pt x="24743" y="21727"/>
                    <a:pt x="26766" y="21323"/>
                  </a:cubicBezTo>
                  <a:lnTo>
                    <a:pt x="26766" y="21323"/>
                  </a:lnTo>
                  <a:cubicBezTo>
                    <a:pt x="28122" y="21052"/>
                    <a:pt x="29520" y="20774"/>
                    <a:pt x="30889" y="20593"/>
                  </a:cubicBezTo>
                  <a:lnTo>
                    <a:pt x="30889" y="20593"/>
                  </a:lnTo>
                  <a:cubicBezTo>
                    <a:pt x="32377" y="20392"/>
                    <a:pt x="36027" y="20183"/>
                    <a:pt x="37800" y="22477"/>
                  </a:cubicBezTo>
                  <a:lnTo>
                    <a:pt x="37800" y="22477"/>
                  </a:lnTo>
                  <a:cubicBezTo>
                    <a:pt x="37807" y="22484"/>
                    <a:pt x="37821" y="22491"/>
                    <a:pt x="37827" y="22491"/>
                  </a:cubicBezTo>
                  <a:lnTo>
                    <a:pt x="37827" y="22491"/>
                  </a:lnTo>
                  <a:cubicBezTo>
                    <a:pt x="37834" y="22491"/>
                    <a:pt x="37841" y="22484"/>
                    <a:pt x="37841" y="22484"/>
                  </a:cubicBezTo>
                  <a:lnTo>
                    <a:pt x="37841" y="22484"/>
                  </a:lnTo>
                  <a:cubicBezTo>
                    <a:pt x="37855" y="22470"/>
                    <a:pt x="37855" y="22457"/>
                    <a:pt x="37848" y="22443"/>
                  </a:cubicBezTo>
                  <a:lnTo>
                    <a:pt x="37848" y="22443"/>
                  </a:lnTo>
                  <a:cubicBezTo>
                    <a:pt x="36055" y="20121"/>
                    <a:pt x="32377" y="20336"/>
                    <a:pt x="30882" y="20531"/>
                  </a:cubicBezTo>
                  <a:lnTo>
                    <a:pt x="30882" y="20531"/>
                  </a:lnTo>
                  <a:cubicBezTo>
                    <a:pt x="29506" y="20718"/>
                    <a:pt x="28108" y="20997"/>
                    <a:pt x="26760" y="21268"/>
                  </a:cubicBezTo>
                  <a:lnTo>
                    <a:pt x="26760" y="21268"/>
                  </a:lnTo>
                  <a:cubicBezTo>
                    <a:pt x="24729" y="21671"/>
                    <a:pt x="22637" y="22088"/>
                    <a:pt x="20635" y="22178"/>
                  </a:cubicBezTo>
                  <a:lnTo>
                    <a:pt x="20635" y="22178"/>
                  </a:lnTo>
                  <a:cubicBezTo>
                    <a:pt x="16936" y="22331"/>
                    <a:pt x="13682" y="21268"/>
                    <a:pt x="11472" y="19189"/>
                  </a:cubicBezTo>
                  <a:lnTo>
                    <a:pt x="11472" y="19189"/>
                  </a:lnTo>
                  <a:cubicBezTo>
                    <a:pt x="10554" y="18327"/>
                    <a:pt x="9747" y="17305"/>
                    <a:pt x="8990" y="16054"/>
                  </a:cubicBezTo>
                  <a:lnTo>
                    <a:pt x="8990" y="16054"/>
                  </a:lnTo>
                  <a:cubicBezTo>
                    <a:pt x="8023" y="14455"/>
                    <a:pt x="7328" y="12647"/>
                    <a:pt x="6647" y="10902"/>
                  </a:cubicBezTo>
                  <a:lnTo>
                    <a:pt x="6647" y="10902"/>
                  </a:lnTo>
                  <a:cubicBezTo>
                    <a:pt x="6508" y="10547"/>
                    <a:pt x="6369" y="10186"/>
                    <a:pt x="6223" y="9824"/>
                  </a:cubicBezTo>
                  <a:lnTo>
                    <a:pt x="6223" y="9824"/>
                  </a:lnTo>
                  <a:cubicBezTo>
                    <a:pt x="4825" y="6313"/>
                    <a:pt x="3108" y="2691"/>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4"/>
            <p:cNvSpPr/>
            <p:nvPr/>
          </p:nvSpPr>
          <p:spPr>
            <a:xfrm>
              <a:off x="3775400" y="1212225"/>
              <a:ext cx="967250" cy="570475"/>
            </a:xfrm>
            <a:custGeom>
              <a:rect b="b" l="l" r="r" t="t"/>
              <a:pathLst>
                <a:path extrusionOk="0" h="22819" w="38690">
                  <a:moveTo>
                    <a:pt x="14" y="8"/>
                  </a:moveTo>
                  <a:cubicBezTo>
                    <a:pt x="1" y="22"/>
                    <a:pt x="1" y="36"/>
                    <a:pt x="14" y="50"/>
                  </a:cubicBezTo>
                  <a:lnTo>
                    <a:pt x="14" y="50"/>
                  </a:lnTo>
                  <a:cubicBezTo>
                    <a:pt x="3046" y="2844"/>
                    <a:pt x="4693" y="6619"/>
                    <a:pt x="6125" y="10255"/>
                  </a:cubicBezTo>
                  <a:lnTo>
                    <a:pt x="6125" y="10255"/>
                  </a:lnTo>
                  <a:cubicBezTo>
                    <a:pt x="6216" y="10478"/>
                    <a:pt x="6299" y="10700"/>
                    <a:pt x="6390" y="10923"/>
                  </a:cubicBezTo>
                  <a:lnTo>
                    <a:pt x="6390" y="10923"/>
                  </a:lnTo>
                  <a:cubicBezTo>
                    <a:pt x="7140" y="12862"/>
                    <a:pt x="7919" y="14865"/>
                    <a:pt x="9038" y="16624"/>
                  </a:cubicBezTo>
                  <a:lnTo>
                    <a:pt x="9038" y="16624"/>
                  </a:lnTo>
                  <a:cubicBezTo>
                    <a:pt x="9838" y="17882"/>
                    <a:pt x="10700" y="18918"/>
                    <a:pt x="11680" y="19787"/>
                  </a:cubicBezTo>
                  <a:lnTo>
                    <a:pt x="11680" y="19787"/>
                  </a:lnTo>
                  <a:cubicBezTo>
                    <a:pt x="13794" y="21657"/>
                    <a:pt x="16735" y="22658"/>
                    <a:pt x="20065" y="22658"/>
                  </a:cubicBezTo>
                  <a:lnTo>
                    <a:pt x="20065" y="22658"/>
                  </a:lnTo>
                  <a:cubicBezTo>
                    <a:pt x="20447" y="22658"/>
                    <a:pt x="20829" y="22644"/>
                    <a:pt x="21226" y="22616"/>
                  </a:cubicBezTo>
                  <a:lnTo>
                    <a:pt x="21226" y="22616"/>
                  </a:lnTo>
                  <a:cubicBezTo>
                    <a:pt x="23193" y="22484"/>
                    <a:pt x="25251" y="22025"/>
                    <a:pt x="27232" y="21587"/>
                  </a:cubicBezTo>
                  <a:lnTo>
                    <a:pt x="27232" y="21587"/>
                  </a:lnTo>
                  <a:cubicBezTo>
                    <a:pt x="28651" y="21268"/>
                    <a:pt x="30118" y="20948"/>
                    <a:pt x="31557" y="20732"/>
                  </a:cubicBezTo>
                  <a:lnTo>
                    <a:pt x="31557" y="20732"/>
                  </a:lnTo>
                  <a:cubicBezTo>
                    <a:pt x="35825" y="20107"/>
                    <a:pt x="37828" y="21539"/>
                    <a:pt x="38641" y="22450"/>
                  </a:cubicBezTo>
                  <a:lnTo>
                    <a:pt x="38641" y="22450"/>
                  </a:lnTo>
                  <a:cubicBezTo>
                    <a:pt x="38648" y="22463"/>
                    <a:pt x="38669" y="22463"/>
                    <a:pt x="38676" y="22457"/>
                  </a:cubicBezTo>
                  <a:lnTo>
                    <a:pt x="38676" y="22457"/>
                  </a:lnTo>
                  <a:cubicBezTo>
                    <a:pt x="38690" y="22443"/>
                    <a:pt x="38690" y="22429"/>
                    <a:pt x="38683" y="22415"/>
                  </a:cubicBezTo>
                  <a:lnTo>
                    <a:pt x="38683" y="22415"/>
                  </a:lnTo>
                  <a:cubicBezTo>
                    <a:pt x="37862" y="21490"/>
                    <a:pt x="35839" y="20044"/>
                    <a:pt x="31550" y="20677"/>
                  </a:cubicBezTo>
                  <a:lnTo>
                    <a:pt x="31550" y="20677"/>
                  </a:lnTo>
                  <a:cubicBezTo>
                    <a:pt x="30104" y="20892"/>
                    <a:pt x="28637" y="21212"/>
                    <a:pt x="27225" y="21532"/>
                  </a:cubicBezTo>
                  <a:lnTo>
                    <a:pt x="27225" y="21532"/>
                  </a:lnTo>
                  <a:cubicBezTo>
                    <a:pt x="25237" y="21970"/>
                    <a:pt x="23186" y="22422"/>
                    <a:pt x="21219" y="22561"/>
                  </a:cubicBezTo>
                  <a:lnTo>
                    <a:pt x="21219" y="22561"/>
                  </a:lnTo>
                  <a:cubicBezTo>
                    <a:pt x="17437" y="22818"/>
                    <a:pt x="14065" y="21817"/>
                    <a:pt x="11722" y="19745"/>
                  </a:cubicBezTo>
                  <a:lnTo>
                    <a:pt x="11722" y="19745"/>
                  </a:lnTo>
                  <a:cubicBezTo>
                    <a:pt x="10749" y="18876"/>
                    <a:pt x="9887" y="17847"/>
                    <a:pt x="9087" y="16589"/>
                  </a:cubicBezTo>
                  <a:lnTo>
                    <a:pt x="9087" y="16589"/>
                  </a:lnTo>
                  <a:cubicBezTo>
                    <a:pt x="7975" y="14837"/>
                    <a:pt x="7196" y="12835"/>
                    <a:pt x="6438" y="10902"/>
                  </a:cubicBezTo>
                  <a:lnTo>
                    <a:pt x="6438" y="10902"/>
                  </a:lnTo>
                  <a:cubicBezTo>
                    <a:pt x="6355" y="10679"/>
                    <a:pt x="6264" y="10457"/>
                    <a:pt x="6181" y="10235"/>
                  </a:cubicBezTo>
                  <a:lnTo>
                    <a:pt x="6181" y="10235"/>
                  </a:lnTo>
                  <a:cubicBezTo>
                    <a:pt x="4749" y="6592"/>
                    <a:pt x="3094" y="2810"/>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4"/>
            <p:cNvSpPr/>
            <p:nvPr/>
          </p:nvSpPr>
          <p:spPr>
            <a:xfrm>
              <a:off x="3753325" y="1212225"/>
              <a:ext cx="988100" cy="582625"/>
            </a:xfrm>
            <a:custGeom>
              <a:rect b="b" l="l" r="r" t="t"/>
              <a:pathLst>
                <a:path extrusionOk="0" h="23305" w="39524">
                  <a:moveTo>
                    <a:pt x="14" y="8"/>
                  </a:moveTo>
                  <a:cubicBezTo>
                    <a:pt x="1" y="15"/>
                    <a:pt x="1" y="36"/>
                    <a:pt x="14" y="50"/>
                  </a:cubicBezTo>
                  <a:lnTo>
                    <a:pt x="14" y="50"/>
                  </a:lnTo>
                  <a:cubicBezTo>
                    <a:pt x="2879" y="2810"/>
                    <a:pt x="4457" y="6487"/>
                    <a:pt x="6084" y="10666"/>
                  </a:cubicBezTo>
                  <a:lnTo>
                    <a:pt x="6084" y="10666"/>
                  </a:lnTo>
                  <a:lnTo>
                    <a:pt x="6153" y="10846"/>
                  </a:lnTo>
                  <a:cubicBezTo>
                    <a:pt x="6988" y="13002"/>
                    <a:pt x="7850" y="15226"/>
                    <a:pt x="9129" y="17159"/>
                  </a:cubicBezTo>
                  <a:lnTo>
                    <a:pt x="9129" y="17159"/>
                  </a:lnTo>
                  <a:cubicBezTo>
                    <a:pt x="9970" y="18410"/>
                    <a:pt x="10909" y="19481"/>
                    <a:pt x="11938" y="20336"/>
                  </a:cubicBezTo>
                  <a:lnTo>
                    <a:pt x="11938" y="20336"/>
                  </a:lnTo>
                  <a:cubicBezTo>
                    <a:pt x="14086" y="22123"/>
                    <a:pt x="16985" y="23075"/>
                    <a:pt x="20218" y="23075"/>
                  </a:cubicBezTo>
                  <a:lnTo>
                    <a:pt x="20218" y="23075"/>
                  </a:lnTo>
                  <a:cubicBezTo>
                    <a:pt x="20739" y="23075"/>
                    <a:pt x="21274" y="23047"/>
                    <a:pt x="21810" y="22999"/>
                  </a:cubicBezTo>
                  <a:lnTo>
                    <a:pt x="21810" y="22999"/>
                  </a:lnTo>
                  <a:cubicBezTo>
                    <a:pt x="23749" y="22818"/>
                    <a:pt x="25765" y="22324"/>
                    <a:pt x="27712" y="21852"/>
                  </a:cubicBezTo>
                  <a:lnTo>
                    <a:pt x="27712" y="21852"/>
                  </a:lnTo>
                  <a:cubicBezTo>
                    <a:pt x="29186" y="21490"/>
                    <a:pt x="30715" y="21122"/>
                    <a:pt x="32217" y="20878"/>
                  </a:cubicBezTo>
                  <a:lnTo>
                    <a:pt x="32217" y="20878"/>
                  </a:lnTo>
                  <a:cubicBezTo>
                    <a:pt x="34039" y="20586"/>
                    <a:pt x="37397" y="20392"/>
                    <a:pt x="39475" y="22429"/>
                  </a:cubicBezTo>
                  <a:lnTo>
                    <a:pt x="39475" y="22429"/>
                  </a:lnTo>
                  <a:cubicBezTo>
                    <a:pt x="39482" y="22443"/>
                    <a:pt x="39503" y="22443"/>
                    <a:pt x="39517" y="22429"/>
                  </a:cubicBezTo>
                  <a:lnTo>
                    <a:pt x="39517" y="22429"/>
                  </a:lnTo>
                  <a:cubicBezTo>
                    <a:pt x="39524" y="22415"/>
                    <a:pt x="39524" y="22401"/>
                    <a:pt x="39517" y="22387"/>
                  </a:cubicBezTo>
                  <a:lnTo>
                    <a:pt x="39517" y="22387"/>
                  </a:lnTo>
                  <a:cubicBezTo>
                    <a:pt x="37424" y="20336"/>
                    <a:pt x="34039" y="20524"/>
                    <a:pt x="32210" y="20823"/>
                  </a:cubicBezTo>
                  <a:lnTo>
                    <a:pt x="32210" y="20823"/>
                  </a:lnTo>
                  <a:cubicBezTo>
                    <a:pt x="30702" y="21066"/>
                    <a:pt x="29179" y="21435"/>
                    <a:pt x="27698" y="21796"/>
                  </a:cubicBezTo>
                  <a:lnTo>
                    <a:pt x="27698" y="21796"/>
                  </a:lnTo>
                  <a:cubicBezTo>
                    <a:pt x="25752" y="22269"/>
                    <a:pt x="23735" y="22762"/>
                    <a:pt x="21810" y="22943"/>
                  </a:cubicBezTo>
                  <a:lnTo>
                    <a:pt x="21810" y="22943"/>
                  </a:lnTo>
                  <a:cubicBezTo>
                    <a:pt x="17951" y="23305"/>
                    <a:pt x="14461" y="22359"/>
                    <a:pt x="11972" y="20294"/>
                  </a:cubicBezTo>
                  <a:lnTo>
                    <a:pt x="11972" y="20294"/>
                  </a:lnTo>
                  <a:cubicBezTo>
                    <a:pt x="10950" y="19439"/>
                    <a:pt x="10012" y="18376"/>
                    <a:pt x="9178" y="17124"/>
                  </a:cubicBezTo>
                  <a:lnTo>
                    <a:pt x="9178" y="17124"/>
                  </a:lnTo>
                  <a:cubicBezTo>
                    <a:pt x="7905" y="15198"/>
                    <a:pt x="7043" y="12981"/>
                    <a:pt x="6209" y="10825"/>
                  </a:cubicBezTo>
                  <a:lnTo>
                    <a:pt x="6209" y="10825"/>
                  </a:lnTo>
                  <a:lnTo>
                    <a:pt x="6132" y="10645"/>
                  </a:lnTo>
                  <a:cubicBezTo>
                    <a:pt x="4506" y="6459"/>
                    <a:pt x="2927" y="2775"/>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4"/>
            <p:cNvSpPr/>
            <p:nvPr/>
          </p:nvSpPr>
          <p:spPr>
            <a:xfrm>
              <a:off x="3731250" y="1212225"/>
              <a:ext cx="1008975" cy="594975"/>
            </a:xfrm>
            <a:custGeom>
              <a:rect b="b" l="l" r="r" t="t"/>
              <a:pathLst>
                <a:path extrusionOk="0" h="23799" w="40359">
                  <a:moveTo>
                    <a:pt x="15" y="8"/>
                  </a:moveTo>
                  <a:cubicBezTo>
                    <a:pt x="1" y="15"/>
                    <a:pt x="1" y="36"/>
                    <a:pt x="15" y="50"/>
                  </a:cubicBezTo>
                  <a:lnTo>
                    <a:pt x="15" y="50"/>
                  </a:lnTo>
                  <a:cubicBezTo>
                    <a:pt x="2921" y="2969"/>
                    <a:pt x="4401" y="6821"/>
                    <a:pt x="5966" y="10888"/>
                  </a:cubicBezTo>
                  <a:lnTo>
                    <a:pt x="5966" y="10888"/>
                  </a:lnTo>
                  <a:lnTo>
                    <a:pt x="6035" y="11069"/>
                  </a:lnTo>
                  <a:cubicBezTo>
                    <a:pt x="7022" y="13641"/>
                    <a:pt x="7884" y="15762"/>
                    <a:pt x="9226" y="17694"/>
                  </a:cubicBezTo>
                  <a:lnTo>
                    <a:pt x="9226" y="17694"/>
                  </a:lnTo>
                  <a:cubicBezTo>
                    <a:pt x="10109" y="18953"/>
                    <a:pt x="11103" y="20030"/>
                    <a:pt x="12188" y="20892"/>
                  </a:cubicBezTo>
                  <a:lnTo>
                    <a:pt x="12188" y="20892"/>
                  </a:lnTo>
                  <a:cubicBezTo>
                    <a:pt x="14385" y="22616"/>
                    <a:pt x="17166" y="23506"/>
                    <a:pt x="20308" y="23506"/>
                  </a:cubicBezTo>
                  <a:lnTo>
                    <a:pt x="20308" y="23506"/>
                  </a:lnTo>
                  <a:cubicBezTo>
                    <a:pt x="20989" y="23506"/>
                    <a:pt x="21692" y="23465"/>
                    <a:pt x="22401" y="23381"/>
                  </a:cubicBezTo>
                  <a:lnTo>
                    <a:pt x="22401" y="23381"/>
                  </a:lnTo>
                  <a:cubicBezTo>
                    <a:pt x="24306" y="23159"/>
                    <a:pt x="26287" y="22630"/>
                    <a:pt x="28199" y="22123"/>
                  </a:cubicBezTo>
                  <a:lnTo>
                    <a:pt x="28199" y="22123"/>
                  </a:lnTo>
                  <a:cubicBezTo>
                    <a:pt x="29735" y="21720"/>
                    <a:pt x="31320" y="21295"/>
                    <a:pt x="32885" y="21017"/>
                  </a:cubicBezTo>
                  <a:lnTo>
                    <a:pt x="32885" y="21017"/>
                  </a:lnTo>
                  <a:cubicBezTo>
                    <a:pt x="35088" y="20635"/>
                    <a:pt x="38168" y="20559"/>
                    <a:pt x="40310" y="22401"/>
                  </a:cubicBezTo>
                  <a:lnTo>
                    <a:pt x="40310" y="22401"/>
                  </a:lnTo>
                  <a:cubicBezTo>
                    <a:pt x="40324" y="22415"/>
                    <a:pt x="40337" y="22415"/>
                    <a:pt x="40351" y="22401"/>
                  </a:cubicBezTo>
                  <a:lnTo>
                    <a:pt x="40351" y="22401"/>
                  </a:lnTo>
                  <a:cubicBezTo>
                    <a:pt x="40358" y="22387"/>
                    <a:pt x="40358" y="22373"/>
                    <a:pt x="40344" y="22359"/>
                  </a:cubicBezTo>
                  <a:lnTo>
                    <a:pt x="40344" y="22359"/>
                  </a:lnTo>
                  <a:cubicBezTo>
                    <a:pt x="38189" y="20503"/>
                    <a:pt x="35095" y="20572"/>
                    <a:pt x="32878" y="20962"/>
                  </a:cubicBezTo>
                  <a:lnTo>
                    <a:pt x="32878" y="20962"/>
                  </a:lnTo>
                  <a:cubicBezTo>
                    <a:pt x="31306" y="21240"/>
                    <a:pt x="29721" y="21657"/>
                    <a:pt x="28185" y="22067"/>
                  </a:cubicBezTo>
                  <a:lnTo>
                    <a:pt x="28185" y="22067"/>
                  </a:lnTo>
                  <a:cubicBezTo>
                    <a:pt x="26273" y="22575"/>
                    <a:pt x="24292" y="23103"/>
                    <a:pt x="22394" y="23326"/>
                  </a:cubicBezTo>
                  <a:lnTo>
                    <a:pt x="22394" y="23326"/>
                  </a:lnTo>
                  <a:cubicBezTo>
                    <a:pt x="18403" y="23798"/>
                    <a:pt x="14885" y="22936"/>
                    <a:pt x="12223" y="20844"/>
                  </a:cubicBezTo>
                  <a:lnTo>
                    <a:pt x="12223" y="20844"/>
                  </a:lnTo>
                  <a:cubicBezTo>
                    <a:pt x="11145" y="19988"/>
                    <a:pt x="10151" y="18918"/>
                    <a:pt x="9275" y="17659"/>
                  </a:cubicBezTo>
                  <a:lnTo>
                    <a:pt x="9275" y="17659"/>
                  </a:lnTo>
                  <a:cubicBezTo>
                    <a:pt x="7933" y="15734"/>
                    <a:pt x="7078" y="13613"/>
                    <a:pt x="6091" y="11048"/>
                  </a:cubicBezTo>
                  <a:lnTo>
                    <a:pt x="6091" y="11048"/>
                  </a:lnTo>
                  <a:lnTo>
                    <a:pt x="6021" y="10867"/>
                  </a:lnTo>
                  <a:cubicBezTo>
                    <a:pt x="4450" y="6793"/>
                    <a:pt x="2969" y="2942"/>
                    <a:pt x="56" y="8"/>
                  </a:cubicBezTo>
                  <a:lnTo>
                    <a:pt x="56" y="8"/>
                  </a:lnTo>
                  <a:cubicBezTo>
                    <a:pt x="49" y="1"/>
                    <a:pt x="42" y="1"/>
                    <a:pt x="35" y="1"/>
                  </a:cubicBezTo>
                  <a:lnTo>
                    <a:pt x="35" y="1"/>
                  </a:lnTo>
                  <a:cubicBezTo>
                    <a:pt x="28"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4"/>
            <p:cNvSpPr/>
            <p:nvPr/>
          </p:nvSpPr>
          <p:spPr>
            <a:xfrm>
              <a:off x="3709175" y="1212225"/>
              <a:ext cx="1029825" cy="607125"/>
            </a:xfrm>
            <a:custGeom>
              <a:rect b="b" l="l" r="r" t="t"/>
              <a:pathLst>
                <a:path extrusionOk="0" h="24285" w="41193">
                  <a:moveTo>
                    <a:pt x="15" y="8"/>
                  </a:moveTo>
                  <a:cubicBezTo>
                    <a:pt x="1" y="15"/>
                    <a:pt x="1" y="36"/>
                    <a:pt x="15" y="50"/>
                  </a:cubicBezTo>
                  <a:lnTo>
                    <a:pt x="15" y="50"/>
                  </a:lnTo>
                  <a:cubicBezTo>
                    <a:pt x="2754" y="2921"/>
                    <a:pt x="4151" y="6619"/>
                    <a:pt x="5632" y="10533"/>
                  </a:cubicBezTo>
                  <a:lnTo>
                    <a:pt x="5632" y="10533"/>
                  </a:lnTo>
                  <a:cubicBezTo>
                    <a:pt x="5750" y="10846"/>
                    <a:pt x="5868" y="11159"/>
                    <a:pt x="5994" y="11479"/>
                  </a:cubicBezTo>
                  <a:lnTo>
                    <a:pt x="5994" y="11479"/>
                  </a:lnTo>
                  <a:cubicBezTo>
                    <a:pt x="6897" y="13864"/>
                    <a:pt x="7836" y="16179"/>
                    <a:pt x="9317" y="18230"/>
                  </a:cubicBezTo>
                  <a:lnTo>
                    <a:pt x="9317" y="18230"/>
                  </a:lnTo>
                  <a:cubicBezTo>
                    <a:pt x="10248" y="19502"/>
                    <a:pt x="11298" y="20579"/>
                    <a:pt x="12438" y="21441"/>
                  </a:cubicBezTo>
                  <a:lnTo>
                    <a:pt x="12438" y="21441"/>
                  </a:lnTo>
                  <a:cubicBezTo>
                    <a:pt x="14663" y="23096"/>
                    <a:pt x="17402" y="23951"/>
                    <a:pt x="20468" y="23951"/>
                  </a:cubicBezTo>
                  <a:lnTo>
                    <a:pt x="20468" y="23951"/>
                  </a:lnTo>
                  <a:cubicBezTo>
                    <a:pt x="21288" y="23951"/>
                    <a:pt x="22130" y="23889"/>
                    <a:pt x="22992" y="23764"/>
                  </a:cubicBezTo>
                  <a:lnTo>
                    <a:pt x="22992" y="23764"/>
                  </a:lnTo>
                  <a:cubicBezTo>
                    <a:pt x="24869" y="23499"/>
                    <a:pt x="26815" y="22943"/>
                    <a:pt x="28699" y="22401"/>
                  </a:cubicBezTo>
                  <a:lnTo>
                    <a:pt x="28699" y="22401"/>
                  </a:lnTo>
                  <a:cubicBezTo>
                    <a:pt x="30285" y="21942"/>
                    <a:pt x="31925" y="21469"/>
                    <a:pt x="33545" y="21163"/>
                  </a:cubicBezTo>
                  <a:lnTo>
                    <a:pt x="33545" y="21163"/>
                  </a:lnTo>
                  <a:cubicBezTo>
                    <a:pt x="36736" y="20566"/>
                    <a:pt x="39288" y="20969"/>
                    <a:pt x="41144" y="22380"/>
                  </a:cubicBezTo>
                  <a:lnTo>
                    <a:pt x="41144" y="22380"/>
                  </a:lnTo>
                  <a:cubicBezTo>
                    <a:pt x="41158" y="22387"/>
                    <a:pt x="41172" y="22387"/>
                    <a:pt x="41186" y="22373"/>
                  </a:cubicBezTo>
                  <a:lnTo>
                    <a:pt x="41186" y="22373"/>
                  </a:lnTo>
                  <a:cubicBezTo>
                    <a:pt x="41193" y="22359"/>
                    <a:pt x="41193" y="22345"/>
                    <a:pt x="41179" y="22331"/>
                  </a:cubicBezTo>
                  <a:lnTo>
                    <a:pt x="41179" y="22331"/>
                  </a:lnTo>
                  <a:cubicBezTo>
                    <a:pt x="39309" y="20913"/>
                    <a:pt x="36743" y="20503"/>
                    <a:pt x="33538" y="21108"/>
                  </a:cubicBezTo>
                  <a:lnTo>
                    <a:pt x="33538" y="21108"/>
                  </a:lnTo>
                  <a:cubicBezTo>
                    <a:pt x="31911" y="21414"/>
                    <a:pt x="30271" y="21886"/>
                    <a:pt x="28679" y="22345"/>
                  </a:cubicBezTo>
                  <a:lnTo>
                    <a:pt x="28679" y="22345"/>
                  </a:lnTo>
                  <a:cubicBezTo>
                    <a:pt x="26802" y="22888"/>
                    <a:pt x="24855" y="23444"/>
                    <a:pt x="22985" y="23708"/>
                  </a:cubicBezTo>
                  <a:lnTo>
                    <a:pt x="22985" y="23708"/>
                  </a:lnTo>
                  <a:cubicBezTo>
                    <a:pt x="18911" y="24285"/>
                    <a:pt x="15275" y="23485"/>
                    <a:pt x="12473" y="21393"/>
                  </a:cubicBezTo>
                  <a:lnTo>
                    <a:pt x="12473" y="21393"/>
                  </a:lnTo>
                  <a:cubicBezTo>
                    <a:pt x="11333" y="20538"/>
                    <a:pt x="10290" y="19460"/>
                    <a:pt x="9365" y="18195"/>
                  </a:cubicBezTo>
                  <a:lnTo>
                    <a:pt x="9365" y="18195"/>
                  </a:lnTo>
                  <a:cubicBezTo>
                    <a:pt x="7891" y="16151"/>
                    <a:pt x="6953" y="13843"/>
                    <a:pt x="6042" y="11458"/>
                  </a:cubicBezTo>
                  <a:lnTo>
                    <a:pt x="6042" y="11458"/>
                  </a:lnTo>
                  <a:cubicBezTo>
                    <a:pt x="5924" y="11145"/>
                    <a:pt x="5806" y="10825"/>
                    <a:pt x="5688" y="10513"/>
                  </a:cubicBezTo>
                  <a:lnTo>
                    <a:pt x="5688" y="10513"/>
                  </a:lnTo>
                  <a:cubicBezTo>
                    <a:pt x="4200" y="6592"/>
                    <a:pt x="2802" y="2886"/>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4"/>
            <p:cNvSpPr/>
            <p:nvPr/>
          </p:nvSpPr>
          <p:spPr>
            <a:xfrm>
              <a:off x="3687100" y="1212225"/>
              <a:ext cx="1050675" cy="619475"/>
            </a:xfrm>
            <a:custGeom>
              <a:rect b="b" l="l" r="r" t="t"/>
              <a:pathLst>
                <a:path extrusionOk="0" h="24779" w="42027">
                  <a:moveTo>
                    <a:pt x="15" y="8"/>
                  </a:moveTo>
                  <a:cubicBezTo>
                    <a:pt x="1" y="15"/>
                    <a:pt x="1" y="36"/>
                    <a:pt x="15" y="50"/>
                  </a:cubicBezTo>
                  <a:lnTo>
                    <a:pt x="15" y="50"/>
                  </a:lnTo>
                  <a:cubicBezTo>
                    <a:pt x="2622" y="2893"/>
                    <a:pt x="3950" y="6494"/>
                    <a:pt x="5354" y="10304"/>
                  </a:cubicBezTo>
                  <a:lnTo>
                    <a:pt x="5354" y="10304"/>
                  </a:lnTo>
                  <a:cubicBezTo>
                    <a:pt x="5549" y="10819"/>
                    <a:pt x="5743" y="11354"/>
                    <a:pt x="5945" y="11882"/>
                  </a:cubicBezTo>
                  <a:lnTo>
                    <a:pt x="5945" y="11882"/>
                  </a:lnTo>
                  <a:cubicBezTo>
                    <a:pt x="6772" y="14086"/>
                    <a:pt x="7794" y="16610"/>
                    <a:pt x="9414" y="18765"/>
                  </a:cubicBezTo>
                  <a:lnTo>
                    <a:pt x="9414" y="18765"/>
                  </a:lnTo>
                  <a:cubicBezTo>
                    <a:pt x="10387" y="20051"/>
                    <a:pt x="11486" y="21136"/>
                    <a:pt x="12689" y="21991"/>
                  </a:cubicBezTo>
                  <a:lnTo>
                    <a:pt x="12689" y="21991"/>
                  </a:lnTo>
                  <a:cubicBezTo>
                    <a:pt x="14934" y="23583"/>
                    <a:pt x="17646" y="24396"/>
                    <a:pt x="20642" y="24396"/>
                  </a:cubicBezTo>
                  <a:lnTo>
                    <a:pt x="20642" y="24396"/>
                  </a:lnTo>
                  <a:cubicBezTo>
                    <a:pt x="21594" y="24396"/>
                    <a:pt x="22575" y="24313"/>
                    <a:pt x="23583" y="24153"/>
                  </a:cubicBezTo>
                  <a:lnTo>
                    <a:pt x="23583" y="24153"/>
                  </a:lnTo>
                  <a:cubicBezTo>
                    <a:pt x="25425" y="23847"/>
                    <a:pt x="27337" y="23256"/>
                    <a:pt x="29179" y="22679"/>
                  </a:cubicBezTo>
                  <a:lnTo>
                    <a:pt x="29179" y="22679"/>
                  </a:lnTo>
                  <a:cubicBezTo>
                    <a:pt x="30827" y="22171"/>
                    <a:pt x="32530" y="21643"/>
                    <a:pt x="34213" y="21309"/>
                  </a:cubicBezTo>
                  <a:lnTo>
                    <a:pt x="34213" y="21309"/>
                  </a:lnTo>
                  <a:cubicBezTo>
                    <a:pt x="37376" y="20663"/>
                    <a:pt x="39990" y="21017"/>
                    <a:pt x="41978" y="22352"/>
                  </a:cubicBezTo>
                  <a:lnTo>
                    <a:pt x="41978" y="22352"/>
                  </a:lnTo>
                  <a:cubicBezTo>
                    <a:pt x="41992" y="22366"/>
                    <a:pt x="42006" y="22359"/>
                    <a:pt x="42020" y="22345"/>
                  </a:cubicBezTo>
                  <a:lnTo>
                    <a:pt x="42020" y="22345"/>
                  </a:lnTo>
                  <a:cubicBezTo>
                    <a:pt x="42027" y="22331"/>
                    <a:pt x="42020" y="22317"/>
                    <a:pt x="42013" y="22304"/>
                  </a:cubicBezTo>
                  <a:lnTo>
                    <a:pt x="42013" y="22304"/>
                  </a:lnTo>
                  <a:cubicBezTo>
                    <a:pt x="40004" y="20962"/>
                    <a:pt x="37376" y="20600"/>
                    <a:pt x="34199" y="21247"/>
                  </a:cubicBezTo>
                  <a:lnTo>
                    <a:pt x="34199" y="21247"/>
                  </a:lnTo>
                  <a:cubicBezTo>
                    <a:pt x="32516" y="21587"/>
                    <a:pt x="30813" y="22116"/>
                    <a:pt x="29165" y="22623"/>
                  </a:cubicBezTo>
                  <a:lnTo>
                    <a:pt x="29165" y="22623"/>
                  </a:lnTo>
                  <a:cubicBezTo>
                    <a:pt x="27316" y="23200"/>
                    <a:pt x="25411" y="23791"/>
                    <a:pt x="23569" y="24090"/>
                  </a:cubicBezTo>
                  <a:lnTo>
                    <a:pt x="23569" y="24090"/>
                  </a:lnTo>
                  <a:cubicBezTo>
                    <a:pt x="19418" y="24779"/>
                    <a:pt x="15671" y="24035"/>
                    <a:pt x="12723" y="21949"/>
                  </a:cubicBezTo>
                  <a:lnTo>
                    <a:pt x="12723" y="21949"/>
                  </a:lnTo>
                  <a:cubicBezTo>
                    <a:pt x="11528" y="21094"/>
                    <a:pt x="10429" y="20009"/>
                    <a:pt x="9456" y="18730"/>
                  </a:cubicBezTo>
                  <a:lnTo>
                    <a:pt x="9456" y="18730"/>
                  </a:lnTo>
                  <a:cubicBezTo>
                    <a:pt x="7843" y="16582"/>
                    <a:pt x="6828" y="14058"/>
                    <a:pt x="6001" y="11861"/>
                  </a:cubicBezTo>
                  <a:lnTo>
                    <a:pt x="6001" y="11861"/>
                  </a:lnTo>
                  <a:cubicBezTo>
                    <a:pt x="5799" y="11340"/>
                    <a:pt x="5604" y="10798"/>
                    <a:pt x="5410" y="10283"/>
                  </a:cubicBezTo>
                  <a:lnTo>
                    <a:pt x="5410" y="10283"/>
                  </a:lnTo>
                  <a:cubicBezTo>
                    <a:pt x="3998" y="6466"/>
                    <a:pt x="2670" y="2858"/>
                    <a:pt x="56" y="8"/>
                  </a:cubicBezTo>
                  <a:lnTo>
                    <a:pt x="56" y="8"/>
                  </a:lnTo>
                  <a:cubicBezTo>
                    <a:pt x="49"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4"/>
            <p:cNvSpPr/>
            <p:nvPr/>
          </p:nvSpPr>
          <p:spPr>
            <a:xfrm>
              <a:off x="3665025" y="1212225"/>
              <a:ext cx="1071550" cy="631650"/>
            </a:xfrm>
            <a:custGeom>
              <a:rect b="b" l="l" r="r" t="t"/>
              <a:pathLst>
                <a:path extrusionOk="0" h="25266" w="42862">
                  <a:moveTo>
                    <a:pt x="15" y="8"/>
                  </a:moveTo>
                  <a:cubicBezTo>
                    <a:pt x="1" y="15"/>
                    <a:pt x="1" y="36"/>
                    <a:pt x="15" y="43"/>
                  </a:cubicBezTo>
                  <a:lnTo>
                    <a:pt x="15" y="43"/>
                  </a:lnTo>
                  <a:cubicBezTo>
                    <a:pt x="2511" y="2879"/>
                    <a:pt x="3783" y="6418"/>
                    <a:pt x="5125" y="10158"/>
                  </a:cubicBezTo>
                  <a:lnTo>
                    <a:pt x="5125" y="10158"/>
                  </a:lnTo>
                  <a:cubicBezTo>
                    <a:pt x="5375" y="10860"/>
                    <a:pt x="5632" y="11583"/>
                    <a:pt x="5903" y="12292"/>
                  </a:cubicBezTo>
                  <a:lnTo>
                    <a:pt x="5903" y="12292"/>
                  </a:lnTo>
                  <a:cubicBezTo>
                    <a:pt x="6786" y="14670"/>
                    <a:pt x="7836" y="17159"/>
                    <a:pt x="9505" y="19300"/>
                  </a:cubicBezTo>
                  <a:lnTo>
                    <a:pt x="9505" y="19300"/>
                  </a:lnTo>
                  <a:cubicBezTo>
                    <a:pt x="10527" y="20593"/>
                    <a:pt x="11681" y="21692"/>
                    <a:pt x="12946" y="22547"/>
                  </a:cubicBezTo>
                  <a:lnTo>
                    <a:pt x="12946" y="22547"/>
                  </a:lnTo>
                  <a:cubicBezTo>
                    <a:pt x="15205" y="24076"/>
                    <a:pt x="17889" y="24855"/>
                    <a:pt x="20823" y="24855"/>
                  </a:cubicBezTo>
                  <a:lnTo>
                    <a:pt x="20823" y="24855"/>
                  </a:lnTo>
                  <a:cubicBezTo>
                    <a:pt x="21907" y="24855"/>
                    <a:pt x="23027" y="24744"/>
                    <a:pt x="24167" y="24535"/>
                  </a:cubicBezTo>
                  <a:lnTo>
                    <a:pt x="24167" y="24535"/>
                  </a:lnTo>
                  <a:cubicBezTo>
                    <a:pt x="25995" y="24195"/>
                    <a:pt x="27886" y="23569"/>
                    <a:pt x="29715" y="22957"/>
                  </a:cubicBezTo>
                  <a:lnTo>
                    <a:pt x="29715" y="22957"/>
                  </a:lnTo>
                  <a:cubicBezTo>
                    <a:pt x="31404" y="22401"/>
                    <a:pt x="33149" y="21817"/>
                    <a:pt x="34880" y="21448"/>
                  </a:cubicBezTo>
                  <a:lnTo>
                    <a:pt x="34880" y="21448"/>
                  </a:lnTo>
                  <a:cubicBezTo>
                    <a:pt x="38071" y="20760"/>
                    <a:pt x="40664" y="21045"/>
                    <a:pt x="42813" y="22331"/>
                  </a:cubicBezTo>
                  <a:lnTo>
                    <a:pt x="42813" y="22331"/>
                  </a:lnTo>
                  <a:cubicBezTo>
                    <a:pt x="42827" y="22338"/>
                    <a:pt x="42847" y="22331"/>
                    <a:pt x="42854" y="22317"/>
                  </a:cubicBezTo>
                  <a:lnTo>
                    <a:pt x="42854" y="22317"/>
                  </a:lnTo>
                  <a:cubicBezTo>
                    <a:pt x="42861" y="22304"/>
                    <a:pt x="42854" y="22290"/>
                    <a:pt x="42840" y="22283"/>
                  </a:cubicBezTo>
                  <a:lnTo>
                    <a:pt x="42840" y="22283"/>
                  </a:lnTo>
                  <a:cubicBezTo>
                    <a:pt x="40678" y="20990"/>
                    <a:pt x="38071" y="20698"/>
                    <a:pt x="34866" y="21393"/>
                  </a:cubicBezTo>
                  <a:lnTo>
                    <a:pt x="34866" y="21393"/>
                  </a:lnTo>
                  <a:cubicBezTo>
                    <a:pt x="33135" y="21761"/>
                    <a:pt x="31383" y="22345"/>
                    <a:pt x="29694" y="22901"/>
                  </a:cubicBezTo>
                  <a:lnTo>
                    <a:pt x="29694" y="22901"/>
                  </a:lnTo>
                  <a:cubicBezTo>
                    <a:pt x="27865" y="23513"/>
                    <a:pt x="25981" y="24139"/>
                    <a:pt x="24160" y="24480"/>
                  </a:cubicBezTo>
                  <a:lnTo>
                    <a:pt x="24160" y="24480"/>
                  </a:lnTo>
                  <a:cubicBezTo>
                    <a:pt x="19933" y="25265"/>
                    <a:pt x="16060" y="24584"/>
                    <a:pt x="12974" y="22498"/>
                  </a:cubicBezTo>
                  <a:lnTo>
                    <a:pt x="12974" y="22498"/>
                  </a:lnTo>
                  <a:cubicBezTo>
                    <a:pt x="11715" y="21643"/>
                    <a:pt x="10568" y="20559"/>
                    <a:pt x="9553" y="19265"/>
                  </a:cubicBezTo>
                  <a:lnTo>
                    <a:pt x="9553" y="19265"/>
                  </a:lnTo>
                  <a:cubicBezTo>
                    <a:pt x="7892" y="17131"/>
                    <a:pt x="6842" y="14642"/>
                    <a:pt x="5952" y="12272"/>
                  </a:cubicBezTo>
                  <a:lnTo>
                    <a:pt x="5952" y="12272"/>
                  </a:lnTo>
                  <a:cubicBezTo>
                    <a:pt x="5688" y="11562"/>
                    <a:pt x="5431" y="10839"/>
                    <a:pt x="5180" y="10137"/>
                  </a:cubicBezTo>
                  <a:lnTo>
                    <a:pt x="5180" y="10137"/>
                  </a:lnTo>
                  <a:cubicBezTo>
                    <a:pt x="3832" y="6390"/>
                    <a:pt x="2566" y="2851"/>
                    <a:pt x="56" y="8"/>
                  </a:cubicBezTo>
                  <a:lnTo>
                    <a:pt x="56"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4"/>
            <p:cNvSpPr/>
            <p:nvPr/>
          </p:nvSpPr>
          <p:spPr>
            <a:xfrm>
              <a:off x="3642950" y="1212225"/>
              <a:ext cx="1092400" cy="643975"/>
            </a:xfrm>
            <a:custGeom>
              <a:rect b="b" l="l" r="r" t="t"/>
              <a:pathLst>
                <a:path extrusionOk="0" h="25759" w="43696">
                  <a:moveTo>
                    <a:pt x="15" y="8"/>
                  </a:moveTo>
                  <a:cubicBezTo>
                    <a:pt x="1" y="15"/>
                    <a:pt x="1" y="36"/>
                    <a:pt x="8" y="43"/>
                  </a:cubicBezTo>
                  <a:lnTo>
                    <a:pt x="8" y="43"/>
                  </a:lnTo>
                  <a:cubicBezTo>
                    <a:pt x="2427" y="2879"/>
                    <a:pt x="3700" y="6536"/>
                    <a:pt x="4923" y="10082"/>
                  </a:cubicBezTo>
                  <a:lnTo>
                    <a:pt x="4923" y="10082"/>
                  </a:lnTo>
                  <a:cubicBezTo>
                    <a:pt x="5222" y="10937"/>
                    <a:pt x="5535" y="11827"/>
                    <a:pt x="5855" y="12703"/>
                  </a:cubicBezTo>
                  <a:lnTo>
                    <a:pt x="5855" y="12703"/>
                  </a:lnTo>
                  <a:cubicBezTo>
                    <a:pt x="6703" y="14983"/>
                    <a:pt x="7808" y="17611"/>
                    <a:pt x="9602" y="19836"/>
                  </a:cubicBezTo>
                  <a:lnTo>
                    <a:pt x="9602" y="19836"/>
                  </a:lnTo>
                  <a:cubicBezTo>
                    <a:pt x="10666" y="21143"/>
                    <a:pt x="11868" y="22241"/>
                    <a:pt x="13196" y="23096"/>
                  </a:cubicBezTo>
                  <a:lnTo>
                    <a:pt x="13196" y="23096"/>
                  </a:lnTo>
                  <a:cubicBezTo>
                    <a:pt x="15484" y="24570"/>
                    <a:pt x="18139" y="25314"/>
                    <a:pt x="21017" y="25314"/>
                  </a:cubicBezTo>
                  <a:lnTo>
                    <a:pt x="21017" y="25314"/>
                  </a:lnTo>
                  <a:cubicBezTo>
                    <a:pt x="22227" y="25314"/>
                    <a:pt x="23479" y="25182"/>
                    <a:pt x="24758" y="24918"/>
                  </a:cubicBezTo>
                  <a:lnTo>
                    <a:pt x="24758" y="24918"/>
                  </a:lnTo>
                  <a:cubicBezTo>
                    <a:pt x="26572" y="24542"/>
                    <a:pt x="28442" y="23875"/>
                    <a:pt x="30250" y="23235"/>
                  </a:cubicBezTo>
                  <a:lnTo>
                    <a:pt x="30250" y="23235"/>
                  </a:lnTo>
                  <a:cubicBezTo>
                    <a:pt x="31981" y="22630"/>
                    <a:pt x="33768" y="21998"/>
                    <a:pt x="35541" y="21594"/>
                  </a:cubicBezTo>
                  <a:lnTo>
                    <a:pt x="35541" y="21594"/>
                  </a:lnTo>
                  <a:cubicBezTo>
                    <a:pt x="38725" y="20871"/>
                    <a:pt x="41374" y="21101"/>
                    <a:pt x="43647" y="22304"/>
                  </a:cubicBezTo>
                  <a:lnTo>
                    <a:pt x="43647" y="22304"/>
                  </a:lnTo>
                  <a:cubicBezTo>
                    <a:pt x="43661" y="22311"/>
                    <a:pt x="43682" y="22304"/>
                    <a:pt x="43689" y="22290"/>
                  </a:cubicBezTo>
                  <a:lnTo>
                    <a:pt x="43689" y="22290"/>
                  </a:lnTo>
                  <a:cubicBezTo>
                    <a:pt x="43696" y="22276"/>
                    <a:pt x="43689" y="22262"/>
                    <a:pt x="43675" y="22255"/>
                  </a:cubicBezTo>
                  <a:lnTo>
                    <a:pt x="43675" y="22255"/>
                  </a:lnTo>
                  <a:cubicBezTo>
                    <a:pt x="41387" y="21045"/>
                    <a:pt x="38725" y="20809"/>
                    <a:pt x="35527" y="21539"/>
                  </a:cubicBezTo>
                  <a:lnTo>
                    <a:pt x="35527" y="21539"/>
                  </a:lnTo>
                  <a:cubicBezTo>
                    <a:pt x="33754" y="21942"/>
                    <a:pt x="31960" y="22575"/>
                    <a:pt x="30229" y="23186"/>
                  </a:cubicBezTo>
                  <a:lnTo>
                    <a:pt x="30229" y="23186"/>
                  </a:lnTo>
                  <a:cubicBezTo>
                    <a:pt x="28422" y="23819"/>
                    <a:pt x="26558" y="24487"/>
                    <a:pt x="24744" y="24862"/>
                  </a:cubicBezTo>
                  <a:lnTo>
                    <a:pt x="24744" y="24862"/>
                  </a:lnTo>
                  <a:cubicBezTo>
                    <a:pt x="20440" y="25759"/>
                    <a:pt x="16457" y="25126"/>
                    <a:pt x="13224" y="23047"/>
                  </a:cubicBezTo>
                  <a:lnTo>
                    <a:pt x="13224" y="23047"/>
                  </a:lnTo>
                  <a:cubicBezTo>
                    <a:pt x="11910" y="22199"/>
                    <a:pt x="10700" y="21101"/>
                    <a:pt x="9644" y="19794"/>
                  </a:cubicBezTo>
                  <a:lnTo>
                    <a:pt x="9644" y="19794"/>
                  </a:lnTo>
                  <a:cubicBezTo>
                    <a:pt x="7857" y="17583"/>
                    <a:pt x="6752" y="14955"/>
                    <a:pt x="5910" y="12682"/>
                  </a:cubicBezTo>
                  <a:lnTo>
                    <a:pt x="5910" y="12682"/>
                  </a:lnTo>
                  <a:cubicBezTo>
                    <a:pt x="5591" y="11813"/>
                    <a:pt x="5278" y="10923"/>
                    <a:pt x="4979" y="10061"/>
                  </a:cubicBezTo>
                  <a:lnTo>
                    <a:pt x="4979" y="10061"/>
                  </a:lnTo>
                  <a:cubicBezTo>
                    <a:pt x="3748" y="6515"/>
                    <a:pt x="2476" y="2851"/>
                    <a:pt x="57" y="8"/>
                  </a:cubicBezTo>
                  <a:lnTo>
                    <a:pt x="57"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4"/>
            <p:cNvSpPr/>
            <p:nvPr/>
          </p:nvSpPr>
          <p:spPr>
            <a:xfrm>
              <a:off x="3616725" y="1208575"/>
              <a:ext cx="1121400" cy="666575"/>
            </a:xfrm>
            <a:custGeom>
              <a:rect b="b" l="l" r="r" t="t"/>
              <a:pathLst>
                <a:path extrusionOk="0" h="26663" w="44856">
                  <a:moveTo>
                    <a:pt x="91" y="36"/>
                  </a:moveTo>
                  <a:cubicBezTo>
                    <a:pt x="14" y="98"/>
                    <a:pt x="0" y="209"/>
                    <a:pt x="63" y="286"/>
                  </a:cubicBezTo>
                  <a:lnTo>
                    <a:pt x="63" y="286"/>
                  </a:lnTo>
                  <a:cubicBezTo>
                    <a:pt x="2392" y="3109"/>
                    <a:pt x="3608" y="6731"/>
                    <a:pt x="4783" y="10241"/>
                  </a:cubicBezTo>
                  <a:lnTo>
                    <a:pt x="4783" y="10241"/>
                  </a:lnTo>
                  <a:cubicBezTo>
                    <a:pt x="6000" y="13871"/>
                    <a:pt x="7258" y="17618"/>
                    <a:pt x="9747" y="20607"/>
                  </a:cubicBezTo>
                  <a:lnTo>
                    <a:pt x="9747" y="20607"/>
                  </a:lnTo>
                  <a:cubicBezTo>
                    <a:pt x="12757" y="24202"/>
                    <a:pt x="16783" y="26079"/>
                    <a:pt x="21371" y="26079"/>
                  </a:cubicBezTo>
                  <a:lnTo>
                    <a:pt x="21371" y="26079"/>
                  </a:lnTo>
                  <a:cubicBezTo>
                    <a:pt x="22720" y="26079"/>
                    <a:pt x="24117" y="25919"/>
                    <a:pt x="25543" y="25585"/>
                  </a:cubicBezTo>
                  <a:lnTo>
                    <a:pt x="25543" y="25585"/>
                  </a:lnTo>
                  <a:cubicBezTo>
                    <a:pt x="27357" y="25175"/>
                    <a:pt x="29220" y="24473"/>
                    <a:pt x="31014" y="23798"/>
                  </a:cubicBezTo>
                  <a:lnTo>
                    <a:pt x="31014" y="23798"/>
                  </a:lnTo>
                  <a:cubicBezTo>
                    <a:pt x="35449" y="22137"/>
                    <a:pt x="40038" y="20420"/>
                    <a:pt x="44585" y="22554"/>
                  </a:cubicBezTo>
                  <a:lnTo>
                    <a:pt x="44585" y="22554"/>
                  </a:lnTo>
                  <a:cubicBezTo>
                    <a:pt x="44675" y="22596"/>
                    <a:pt x="44779" y="22561"/>
                    <a:pt x="44821" y="22470"/>
                  </a:cubicBezTo>
                  <a:lnTo>
                    <a:pt x="44821" y="22470"/>
                  </a:lnTo>
                  <a:cubicBezTo>
                    <a:pt x="44856" y="22387"/>
                    <a:pt x="44821" y="22283"/>
                    <a:pt x="44738" y="22241"/>
                  </a:cubicBezTo>
                  <a:lnTo>
                    <a:pt x="44738" y="22241"/>
                  </a:lnTo>
                  <a:cubicBezTo>
                    <a:pt x="40052" y="20037"/>
                    <a:pt x="35394" y="21789"/>
                    <a:pt x="30896" y="23472"/>
                  </a:cubicBezTo>
                  <a:lnTo>
                    <a:pt x="30896" y="23472"/>
                  </a:lnTo>
                  <a:cubicBezTo>
                    <a:pt x="29109" y="24146"/>
                    <a:pt x="27260" y="24841"/>
                    <a:pt x="25466" y="25251"/>
                  </a:cubicBezTo>
                  <a:lnTo>
                    <a:pt x="25466" y="25251"/>
                  </a:lnTo>
                  <a:cubicBezTo>
                    <a:pt x="19306" y="26663"/>
                    <a:pt x="13814" y="24932"/>
                    <a:pt x="10018" y="20385"/>
                  </a:cubicBezTo>
                  <a:lnTo>
                    <a:pt x="10018" y="20385"/>
                  </a:lnTo>
                  <a:cubicBezTo>
                    <a:pt x="7564" y="17451"/>
                    <a:pt x="6320" y="13725"/>
                    <a:pt x="5110" y="10130"/>
                  </a:cubicBezTo>
                  <a:lnTo>
                    <a:pt x="5110" y="10130"/>
                  </a:lnTo>
                  <a:cubicBezTo>
                    <a:pt x="3928" y="6592"/>
                    <a:pt x="2698" y="2935"/>
                    <a:pt x="334" y="63"/>
                  </a:cubicBezTo>
                  <a:lnTo>
                    <a:pt x="334" y="63"/>
                  </a:lnTo>
                  <a:cubicBezTo>
                    <a:pt x="299" y="22"/>
                    <a:pt x="250" y="1"/>
                    <a:pt x="202" y="1"/>
                  </a:cubicBezTo>
                  <a:lnTo>
                    <a:pt x="202"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 name="Google Shape;1946;p44"/>
          <p:cNvGrpSpPr/>
          <p:nvPr/>
        </p:nvGrpSpPr>
        <p:grpSpPr>
          <a:xfrm rot="693803">
            <a:off x="7918635" y="312504"/>
            <a:ext cx="906393" cy="810596"/>
            <a:chOff x="-906575" y="1425100"/>
            <a:chExt cx="964375" cy="862450"/>
          </a:xfrm>
        </p:grpSpPr>
        <p:sp>
          <p:nvSpPr>
            <p:cNvPr id="1947" name="Google Shape;1947;p44"/>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4"/>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4"/>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 name="Google Shape;1950;p44"/>
          <p:cNvGrpSpPr/>
          <p:nvPr/>
        </p:nvGrpSpPr>
        <p:grpSpPr>
          <a:xfrm flipH="1" rot="-587117">
            <a:off x="8348175" y="894178"/>
            <a:ext cx="713212" cy="726036"/>
            <a:chOff x="-929037" y="2557788"/>
            <a:chExt cx="955200" cy="972375"/>
          </a:xfrm>
        </p:grpSpPr>
        <p:sp>
          <p:nvSpPr>
            <p:cNvPr id="1951" name="Google Shape;1951;p44"/>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4"/>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4"/>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 name="Google Shape;1954;p44"/>
          <p:cNvGrpSpPr/>
          <p:nvPr/>
        </p:nvGrpSpPr>
        <p:grpSpPr>
          <a:xfrm rot="-1813776">
            <a:off x="6860578" y="79171"/>
            <a:ext cx="1200425" cy="1073552"/>
            <a:chOff x="-906575" y="1425100"/>
            <a:chExt cx="964375" cy="862450"/>
          </a:xfrm>
        </p:grpSpPr>
        <p:sp>
          <p:nvSpPr>
            <p:cNvPr id="1955" name="Google Shape;1955;p44"/>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4"/>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4"/>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 name="Google Shape;1958;p44"/>
          <p:cNvGrpSpPr/>
          <p:nvPr/>
        </p:nvGrpSpPr>
        <p:grpSpPr>
          <a:xfrm rot="8759527">
            <a:off x="-2094273" y="4563213"/>
            <a:ext cx="4693355" cy="2523282"/>
            <a:chOff x="3616725" y="1208575"/>
            <a:chExt cx="1144700" cy="666575"/>
          </a:xfrm>
        </p:grpSpPr>
        <p:sp>
          <p:nvSpPr>
            <p:cNvPr id="1959" name="Google Shape;1959;p44"/>
            <p:cNvSpPr/>
            <p:nvPr/>
          </p:nvSpPr>
          <p:spPr>
            <a:xfrm>
              <a:off x="4014200" y="1208575"/>
              <a:ext cx="747225" cy="575850"/>
            </a:xfrm>
            <a:custGeom>
              <a:rect b="b" l="l" r="r" t="t"/>
              <a:pathLst>
                <a:path extrusionOk="0" h="23034" w="29889">
                  <a:moveTo>
                    <a:pt x="36" y="105"/>
                  </a:moveTo>
                  <a:cubicBezTo>
                    <a:pt x="1" y="196"/>
                    <a:pt x="43" y="293"/>
                    <a:pt x="126" y="335"/>
                  </a:cubicBezTo>
                  <a:lnTo>
                    <a:pt x="126" y="335"/>
                  </a:lnTo>
                  <a:cubicBezTo>
                    <a:pt x="2545" y="1350"/>
                    <a:pt x="5208" y="2817"/>
                    <a:pt x="6654" y="5980"/>
                  </a:cubicBezTo>
                  <a:lnTo>
                    <a:pt x="6654" y="5980"/>
                  </a:lnTo>
                  <a:cubicBezTo>
                    <a:pt x="7238" y="7259"/>
                    <a:pt x="7537" y="8656"/>
                    <a:pt x="7829" y="10012"/>
                  </a:cubicBezTo>
                  <a:lnTo>
                    <a:pt x="7829" y="10012"/>
                  </a:lnTo>
                  <a:cubicBezTo>
                    <a:pt x="8107" y="11319"/>
                    <a:pt x="8399" y="12668"/>
                    <a:pt x="8941" y="13912"/>
                  </a:cubicBezTo>
                  <a:lnTo>
                    <a:pt x="8941" y="13912"/>
                  </a:lnTo>
                  <a:cubicBezTo>
                    <a:pt x="9887" y="16088"/>
                    <a:pt x="12098" y="17868"/>
                    <a:pt x="14858" y="18681"/>
                  </a:cubicBezTo>
                  <a:lnTo>
                    <a:pt x="14858" y="18681"/>
                  </a:lnTo>
                  <a:cubicBezTo>
                    <a:pt x="17263" y="19384"/>
                    <a:pt x="19808" y="19404"/>
                    <a:pt x="22276" y="19418"/>
                  </a:cubicBezTo>
                  <a:lnTo>
                    <a:pt x="22276" y="19418"/>
                  </a:lnTo>
                  <a:cubicBezTo>
                    <a:pt x="22971" y="19425"/>
                    <a:pt x="23701" y="19425"/>
                    <a:pt x="24403" y="19446"/>
                  </a:cubicBezTo>
                  <a:lnTo>
                    <a:pt x="24403" y="19446"/>
                  </a:lnTo>
                  <a:cubicBezTo>
                    <a:pt x="25265" y="19474"/>
                    <a:pt x="29555" y="19759"/>
                    <a:pt x="29478" y="22860"/>
                  </a:cubicBezTo>
                  <a:lnTo>
                    <a:pt x="29478" y="22860"/>
                  </a:lnTo>
                  <a:cubicBezTo>
                    <a:pt x="29471" y="22957"/>
                    <a:pt x="29548" y="23034"/>
                    <a:pt x="29645" y="23034"/>
                  </a:cubicBezTo>
                  <a:lnTo>
                    <a:pt x="29645" y="23034"/>
                  </a:lnTo>
                  <a:cubicBezTo>
                    <a:pt x="29645" y="23034"/>
                    <a:pt x="29652" y="23034"/>
                    <a:pt x="29652" y="23034"/>
                  </a:cubicBezTo>
                  <a:lnTo>
                    <a:pt x="29652" y="23034"/>
                  </a:lnTo>
                  <a:cubicBezTo>
                    <a:pt x="29742" y="23034"/>
                    <a:pt x="29819" y="22964"/>
                    <a:pt x="29826" y="22867"/>
                  </a:cubicBezTo>
                  <a:lnTo>
                    <a:pt x="29826" y="22867"/>
                  </a:lnTo>
                  <a:cubicBezTo>
                    <a:pt x="29888" y="20211"/>
                    <a:pt x="27073" y="19182"/>
                    <a:pt x="24417" y="19099"/>
                  </a:cubicBezTo>
                  <a:lnTo>
                    <a:pt x="24417" y="19099"/>
                  </a:lnTo>
                  <a:cubicBezTo>
                    <a:pt x="23701" y="19078"/>
                    <a:pt x="22978" y="19078"/>
                    <a:pt x="22276" y="19071"/>
                  </a:cubicBezTo>
                  <a:lnTo>
                    <a:pt x="22276" y="19071"/>
                  </a:lnTo>
                  <a:cubicBezTo>
                    <a:pt x="19836" y="19057"/>
                    <a:pt x="17312" y="19043"/>
                    <a:pt x="14955" y="18348"/>
                  </a:cubicBezTo>
                  <a:lnTo>
                    <a:pt x="14955" y="18348"/>
                  </a:lnTo>
                  <a:cubicBezTo>
                    <a:pt x="12292" y="17569"/>
                    <a:pt x="10165" y="15859"/>
                    <a:pt x="9261" y="13780"/>
                  </a:cubicBezTo>
                  <a:lnTo>
                    <a:pt x="9261" y="13780"/>
                  </a:lnTo>
                  <a:cubicBezTo>
                    <a:pt x="8733" y="12564"/>
                    <a:pt x="8441" y="11229"/>
                    <a:pt x="8170" y="9936"/>
                  </a:cubicBezTo>
                  <a:lnTo>
                    <a:pt x="8170" y="9936"/>
                  </a:lnTo>
                  <a:cubicBezTo>
                    <a:pt x="7871" y="8566"/>
                    <a:pt x="7565" y="7148"/>
                    <a:pt x="6967" y="5834"/>
                  </a:cubicBezTo>
                  <a:lnTo>
                    <a:pt x="6967" y="5834"/>
                  </a:lnTo>
                  <a:cubicBezTo>
                    <a:pt x="6181" y="4110"/>
                    <a:pt x="4701" y="1885"/>
                    <a:pt x="265" y="15"/>
                  </a:cubicBezTo>
                  <a:lnTo>
                    <a:pt x="265" y="15"/>
                  </a:lnTo>
                  <a:cubicBezTo>
                    <a:pt x="244" y="1"/>
                    <a:pt x="216" y="1"/>
                    <a:pt x="196" y="1"/>
                  </a:cubicBezTo>
                  <a:lnTo>
                    <a:pt x="196" y="1"/>
                  </a:lnTo>
                  <a:cubicBezTo>
                    <a:pt x="126" y="1"/>
                    <a:pt x="63" y="36"/>
                    <a:pt x="36"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4"/>
            <p:cNvSpPr/>
            <p:nvPr/>
          </p:nvSpPr>
          <p:spPr>
            <a:xfrm>
              <a:off x="3996125" y="1212225"/>
              <a:ext cx="758875" cy="568025"/>
            </a:xfrm>
            <a:custGeom>
              <a:rect b="b" l="l" r="r" t="t"/>
              <a:pathLst>
                <a:path extrusionOk="0" h="22721" w="30355">
                  <a:moveTo>
                    <a:pt x="8" y="15"/>
                  </a:moveTo>
                  <a:cubicBezTo>
                    <a:pt x="1" y="29"/>
                    <a:pt x="8" y="50"/>
                    <a:pt x="22" y="50"/>
                  </a:cubicBezTo>
                  <a:lnTo>
                    <a:pt x="22" y="50"/>
                  </a:lnTo>
                  <a:cubicBezTo>
                    <a:pt x="3352" y="1614"/>
                    <a:pt x="5375" y="3505"/>
                    <a:pt x="6578" y="6181"/>
                  </a:cubicBezTo>
                  <a:lnTo>
                    <a:pt x="6578" y="6181"/>
                  </a:lnTo>
                  <a:cubicBezTo>
                    <a:pt x="7134" y="7419"/>
                    <a:pt x="7461" y="8747"/>
                    <a:pt x="7780" y="10033"/>
                  </a:cubicBezTo>
                  <a:lnTo>
                    <a:pt x="7780" y="10033"/>
                  </a:lnTo>
                  <a:cubicBezTo>
                    <a:pt x="7885" y="10436"/>
                    <a:pt x="7989" y="10853"/>
                    <a:pt x="8100" y="11263"/>
                  </a:cubicBezTo>
                  <a:lnTo>
                    <a:pt x="8100" y="11263"/>
                  </a:lnTo>
                  <a:cubicBezTo>
                    <a:pt x="8343" y="12174"/>
                    <a:pt x="8663" y="13245"/>
                    <a:pt x="9164" y="14267"/>
                  </a:cubicBezTo>
                  <a:lnTo>
                    <a:pt x="9164" y="14267"/>
                  </a:lnTo>
                  <a:cubicBezTo>
                    <a:pt x="10214" y="16387"/>
                    <a:pt x="12515" y="18070"/>
                    <a:pt x="15330" y="18779"/>
                  </a:cubicBezTo>
                  <a:lnTo>
                    <a:pt x="15330" y="18779"/>
                  </a:lnTo>
                  <a:cubicBezTo>
                    <a:pt x="17694" y="19377"/>
                    <a:pt x="20197" y="19342"/>
                    <a:pt x="22616" y="19314"/>
                  </a:cubicBezTo>
                  <a:lnTo>
                    <a:pt x="22616" y="19314"/>
                  </a:lnTo>
                  <a:cubicBezTo>
                    <a:pt x="23367" y="19300"/>
                    <a:pt x="24153" y="19293"/>
                    <a:pt x="24911" y="19300"/>
                  </a:cubicBezTo>
                  <a:lnTo>
                    <a:pt x="24911" y="19300"/>
                  </a:lnTo>
                  <a:cubicBezTo>
                    <a:pt x="27462" y="19328"/>
                    <a:pt x="30215" y="20232"/>
                    <a:pt x="30299" y="22693"/>
                  </a:cubicBezTo>
                  <a:lnTo>
                    <a:pt x="30299" y="22693"/>
                  </a:lnTo>
                  <a:cubicBezTo>
                    <a:pt x="30299" y="22707"/>
                    <a:pt x="30306" y="22721"/>
                    <a:pt x="30326" y="22721"/>
                  </a:cubicBezTo>
                  <a:lnTo>
                    <a:pt x="30326" y="22721"/>
                  </a:lnTo>
                  <a:lnTo>
                    <a:pt x="30326" y="22721"/>
                  </a:lnTo>
                  <a:cubicBezTo>
                    <a:pt x="30340" y="22721"/>
                    <a:pt x="30354" y="22707"/>
                    <a:pt x="30354" y="22693"/>
                  </a:cubicBezTo>
                  <a:lnTo>
                    <a:pt x="30354" y="22693"/>
                  </a:lnTo>
                  <a:cubicBezTo>
                    <a:pt x="30271" y="20190"/>
                    <a:pt x="27490" y="19272"/>
                    <a:pt x="24918" y="19245"/>
                  </a:cubicBezTo>
                  <a:lnTo>
                    <a:pt x="24918" y="19245"/>
                  </a:lnTo>
                  <a:cubicBezTo>
                    <a:pt x="24153" y="19231"/>
                    <a:pt x="23367" y="19245"/>
                    <a:pt x="22616" y="19252"/>
                  </a:cubicBezTo>
                  <a:lnTo>
                    <a:pt x="22616" y="19252"/>
                  </a:lnTo>
                  <a:cubicBezTo>
                    <a:pt x="20197" y="19286"/>
                    <a:pt x="17701" y="19314"/>
                    <a:pt x="15344" y="18723"/>
                  </a:cubicBezTo>
                  <a:lnTo>
                    <a:pt x="15344" y="18723"/>
                  </a:lnTo>
                  <a:cubicBezTo>
                    <a:pt x="12550" y="18021"/>
                    <a:pt x="10255" y="16346"/>
                    <a:pt x="9219" y="14239"/>
                  </a:cubicBezTo>
                  <a:lnTo>
                    <a:pt x="9219" y="14239"/>
                  </a:lnTo>
                  <a:cubicBezTo>
                    <a:pt x="8719" y="13224"/>
                    <a:pt x="8399" y="12160"/>
                    <a:pt x="8156" y="11250"/>
                  </a:cubicBezTo>
                  <a:lnTo>
                    <a:pt x="8156" y="11250"/>
                  </a:lnTo>
                  <a:cubicBezTo>
                    <a:pt x="8045" y="10839"/>
                    <a:pt x="7940" y="10422"/>
                    <a:pt x="7843" y="10019"/>
                  </a:cubicBezTo>
                  <a:lnTo>
                    <a:pt x="7843" y="10019"/>
                  </a:lnTo>
                  <a:cubicBezTo>
                    <a:pt x="7516" y="8726"/>
                    <a:pt x="7189" y="7398"/>
                    <a:pt x="6633" y="6161"/>
                  </a:cubicBezTo>
                  <a:lnTo>
                    <a:pt x="6633" y="6161"/>
                  </a:lnTo>
                  <a:cubicBezTo>
                    <a:pt x="5424" y="3470"/>
                    <a:pt x="3394" y="1572"/>
                    <a:pt x="49" y="1"/>
                  </a:cubicBezTo>
                  <a:lnTo>
                    <a:pt x="49"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4"/>
            <p:cNvSpPr/>
            <p:nvPr/>
          </p:nvSpPr>
          <p:spPr>
            <a:xfrm>
              <a:off x="3974050" y="1212050"/>
              <a:ext cx="779725" cy="567500"/>
            </a:xfrm>
            <a:custGeom>
              <a:rect b="b" l="l" r="r" t="t"/>
              <a:pathLst>
                <a:path extrusionOk="0" h="22700" w="31189">
                  <a:moveTo>
                    <a:pt x="8" y="22"/>
                  </a:moveTo>
                  <a:cubicBezTo>
                    <a:pt x="1" y="36"/>
                    <a:pt x="8" y="50"/>
                    <a:pt x="22" y="57"/>
                  </a:cubicBezTo>
                  <a:lnTo>
                    <a:pt x="22" y="57"/>
                  </a:lnTo>
                  <a:cubicBezTo>
                    <a:pt x="3220" y="1711"/>
                    <a:pt x="5292" y="3790"/>
                    <a:pt x="6536" y="6599"/>
                  </a:cubicBezTo>
                  <a:lnTo>
                    <a:pt x="6536" y="6599"/>
                  </a:lnTo>
                  <a:cubicBezTo>
                    <a:pt x="7050" y="7767"/>
                    <a:pt x="7398" y="9011"/>
                    <a:pt x="7732" y="10214"/>
                  </a:cubicBezTo>
                  <a:lnTo>
                    <a:pt x="7732" y="10214"/>
                  </a:lnTo>
                  <a:cubicBezTo>
                    <a:pt x="7878" y="10735"/>
                    <a:pt x="8031" y="11277"/>
                    <a:pt x="8191" y="11806"/>
                  </a:cubicBezTo>
                  <a:lnTo>
                    <a:pt x="8191" y="11806"/>
                  </a:lnTo>
                  <a:cubicBezTo>
                    <a:pt x="8587" y="13078"/>
                    <a:pt x="8962" y="14010"/>
                    <a:pt x="9414" y="14823"/>
                  </a:cubicBezTo>
                  <a:lnTo>
                    <a:pt x="9414" y="14823"/>
                  </a:lnTo>
                  <a:cubicBezTo>
                    <a:pt x="10589" y="16930"/>
                    <a:pt x="13015" y="18556"/>
                    <a:pt x="15921" y="19168"/>
                  </a:cubicBezTo>
                  <a:lnTo>
                    <a:pt x="15921" y="19168"/>
                  </a:lnTo>
                  <a:cubicBezTo>
                    <a:pt x="18250" y="19669"/>
                    <a:pt x="20712" y="19585"/>
                    <a:pt x="23096" y="19509"/>
                  </a:cubicBezTo>
                  <a:lnTo>
                    <a:pt x="23096" y="19509"/>
                  </a:lnTo>
                  <a:cubicBezTo>
                    <a:pt x="23910" y="19481"/>
                    <a:pt x="24751" y="19453"/>
                    <a:pt x="25578" y="19453"/>
                  </a:cubicBezTo>
                  <a:lnTo>
                    <a:pt x="25578" y="19453"/>
                  </a:lnTo>
                  <a:cubicBezTo>
                    <a:pt x="28116" y="19432"/>
                    <a:pt x="30904" y="20267"/>
                    <a:pt x="31126" y="22672"/>
                  </a:cubicBezTo>
                  <a:lnTo>
                    <a:pt x="31126" y="22672"/>
                  </a:lnTo>
                  <a:cubicBezTo>
                    <a:pt x="31133" y="22693"/>
                    <a:pt x="31140" y="22700"/>
                    <a:pt x="31161" y="22700"/>
                  </a:cubicBezTo>
                  <a:lnTo>
                    <a:pt x="31161" y="22700"/>
                  </a:lnTo>
                  <a:cubicBezTo>
                    <a:pt x="31161" y="22700"/>
                    <a:pt x="31161" y="22700"/>
                    <a:pt x="31161" y="22700"/>
                  </a:cubicBezTo>
                  <a:lnTo>
                    <a:pt x="31161" y="22700"/>
                  </a:lnTo>
                  <a:cubicBezTo>
                    <a:pt x="31175" y="22700"/>
                    <a:pt x="31189" y="22686"/>
                    <a:pt x="31189" y="22672"/>
                  </a:cubicBezTo>
                  <a:lnTo>
                    <a:pt x="31189" y="22672"/>
                  </a:lnTo>
                  <a:cubicBezTo>
                    <a:pt x="30959" y="20253"/>
                    <a:pt x="28206" y="19391"/>
                    <a:pt x="25668" y="19391"/>
                  </a:cubicBezTo>
                  <a:lnTo>
                    <a:pt x="25668" y="19391"/>
                  </a:lnTo>
                  <a:cubicBezTo>
                    <a:pt x="25641" y="19391"/>
                    <a:pt x="25606" y="19391"/>
                    <a:pt x="25578" y="19391"/>
                  </a:cubicBezTo>
                  <a:lnTo>
                    <a:pt x="25578" y="19391"/>
                  </a:lnTo>
                  <a:cubicBezTo>
                    <a:pt x="24751" y="19398"/>
                    <a:pt x="23910" y="19425"/>
                    <a:pt x="23089" y="19453"/>
                  </a:cubicBezTo>
                  <a:lnTo>
                    <a:pt x="23089" y="19453"/>
                  </a:lnTo>
                  <a:cubicBezTo>
                    <a:pt x="20712" y="19530"/>
                    <a:pt x="18257" y="19606"/>
                    <a:pt x="15935" y="19113"/>
                  </a:cubicBezTo>
                  <a:lnTo>
                    <a:pt x="15935" y="19113"/>
                  </a:lnTo>
                  <a:cubicBezTo>
                    <a:pt x="13043" y="18501"/>
                    <a:pt x="10631" y="16888"/>
                    <a:pt x="9470" y="14795"/>
                  </a:cubicBezTo>
                  <a:lnTo>
                    <a:pt x="9470" y="14795"/>
                  </a:lnTo>
                  <a:cubicBezTo>
                    <a:pt x="9018" y="13982"/>
                    <a:pt x="8643" y="13057"/>
                    <a:pt x="8246" y="11792"/>
                  </a:cubicBezTo>
                  <a:lnTo>
                    <a:pt x="8246" y="11792"/>
                  </a:lnTo>
                  <a:cubicBezTo>
                    <a:pt x="8086" y="11264"/>
                    <a:pt x="7933" y="10721"/>
                    <a:pt x="7787" y="10200"/>
                  </a:cubicBezTo>
                  <a:lnTo>
                    <a:pt x="7787" y="10200"/>
                  </a:lnTo>
                  <a:cubicBezTo>
                    <a:pt x="7454" y="8990"/>
                    <a:pt x="7106" y="7746"/>
                    <a:pt x="6585" y="6571"/>
                  </a:cubicBezTo>
                  <a:lnTo>
                    <a:pt x="6585" y="6571"/>
                  </a:lnTo>
                  <a:cubicBezTo>
                    <a:pt x="5340" y="3755"/>
                    <a:pt x="3261" y="1669"/>
                    <a:pt x="50" y="8"/>
                  </a:cubicBezTo>
                  <a:lnTo>
                    <a:pt x="50" y="8"/>
                  </a:lnTo>
                  <a:cubicBezTo>
                    <a:pt x="43" y="8"/>
                    <a:pt x="43" y="1"/>
                    <a:pt x="36" y="1"/>
                  </a:cubicBezTo>
                  <a:lnTo>
                    <a:pt x="36" y="1"/>
                  </a:lnTo>
                  <a:cubicBezTo>
                    <a:pt x="29" y="1"/>
                    <a:pt x="15"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4"/>
            <p:cNvSpPr/>
            <p:nvPr/>
          </p:nvSpPr>
          <p:spPr>
            <a:xfrm>
              <a:off x="3951975" y="1212225"/>
              <a:ext cx="800575" cy="566650"/>
            </a:xfrm>
            <a:custGeom>
              <a:rect b="b" l="l" r="r" t="t"/>
              <a:pathLst>
                <a:path extrusionOk="0" h="22666" w="32023">
                  <a:moveTo>
                    <a:pt x="8" y="15"/>
                  </a:moveTo>
                  <a:cubicBezTo>
                    <a:pt x="1" y="29"/>
                    <a:pt x="8" y="43"/>
                    <a:pt x="22" y="50"/>
                  </a:cubicBezTo>
                  <a:lnTo>
                    <a:pt x="22" y="50"/>
                  </a:lnTo>
                  <a:cubicBezTo>
                    <a:pt x="3129" y="1801"/>
                    <a:pt x="5187" y="4012"/>
                    <a:pt x="6487" y="6995"/>
                  </a:cubicBezTo>
                  <a:lnTo>
                    <a:pt x="6487" y="6995"/>
                  </a:lnTo>
                  <a:cubicBezTo>
                    <a:pt x="6967" y="8093"/>
                    <a:pt x="7315" y="9247"/>
                    <a:pt x="7655" y="10360"/>
                  </a:cubicBezTo>
                  <a:lnTo>
                    <a:pt x="7655" y="10360"/>
                  </a:lnTo>
                  <a:cubicBezTo>
                    <a:pt x="7857" y="11013"/>
                    <a:pt x="8059" y="11688"/>
                    <a:pt x="8288" y="12334"/>
                  </a:cubicBezTo>
                  <a:lnTo>
                    <a:pt x="8288" y="12334"/>
                  </a:lnTo>
                  <a:cubicBezTo>
                    <a:pt x="8726" y="13585"/>
                    <a:pt x="9164" y="14545"/>
                    <a:pt x="9672" y="15372"/>
                  </a:cubicBezTo>
                  <a:lnTo>
                    <a:pt x="9672" y="15372"/>
                  </a:lnTo>
                  <a:cubicBezTo>
                    <a:pt x="10979" y="17493"/>
                    <a:pt x="13474" y="19015"/>
                    <a:pt x="16512" y="19550"/>
                  </a:cubicBezTo>
                  <a:lnTo>
                    <a:pt x="16512" y="19550"/>
                  </a:lnTo>
                  <a:cubicBezTo>
                    <a:pt x="18828" y="19954"/>
                    <a:pt x="21261" y="19829"/>
                    <a:pt x="23618" y="19703"/>
                  </a:cubicBezTo>
                  <a:lnTo>
                    <a:pt x="23618" y="19703"/>
                  </a:lnTo>
                  <a:cubicBezTo>
                    <a:pt x="24480" y="19655"/>
                    <a:pt x="25370" y="19606"/>
                    <a:pt x="26246" y="19585"/>
                  </a:cubicBezTo>
                  <a:lnTo>
                    <a:pt x="26246" y="19585"/>
                  </a:lnTo>
                  <a:cubicBezTo>
                    <a:pt x="27010" y="19571"/>
                    <a:pt x="28498" y="19620"/>
                    <a:pt x="29791" y="20162"/>
                  </a:cubicBezTo>
                  <a:lnTo>
                    <a:pt x="29791" y="20162"/>
                  </a:lnTo>
                  <a:cubicBezTo>
                    <a:pt x="31050" y="20684"/>
                    <a:pt x="31780" y="21518"/>
                    <a:pt x="31960" y="22644"/>
                  </a:cubicBezTo>
                  <a:lnTo>
                    <a:pt x="31960" y="22644"/>
                  </a:lnTo>
                  <a:cubicBezTo>
                    <a:pt x="31967" y="22658"/>
                    <a:pt x="31974" y="22665"/>
                    <a:pt x="31995" y="22665"/>
                  </a:cubicBezTo>
                  <a:lnTo>
                    <a:pt x="31995" y="22665"/>
                  </a:lnTo>
                  <a:cubicBezTo>
                    <a:pt x="31995" y="22665"/>
                    <a:pt x="31995" y="22665"/>
                    <a:pt x="31995" y="22665"/>
                  </a:cubicBezTo>
                  <a:lnTo>
                    <a:pt x="31995" y="22665"/>
                  </a:lnTo>
                  <a:cubicBezTo>
                    <a:pt x="32009" y="22665"/>
                    <a:pt x="32023" y="22651"/>
                    <a:pt x="32023" y="22637"/>
                  </a:cubicBezTo>
                  <a:lnTo>
                    <a:pt x="32023" y="22637"/>
                  </a:lnTo>
                  <a:cubicBezTo>
                    <a:pt x="31835" y="21490"/>
                    <a:pt x="31091" y="20642"/>
                    <a:pt x="29812" y="20107"/>
                  </a:cubicBezTo>
                  <a:lnTo>
                    <a:pt x="29812" y="20107"/>
                  </a:lnTo>
                  <a:cubicBezTo>
                    <a:pt x="28512" y="19564"/>
                    <a:pt x="27017" y="19509"/>
                    <a:pt x="26239" y="19530"/>
                  </a:cubicBezTo>
                  <a:lnTo>
                    <a:pt x="26239" y="19530"/>
                  </a:lnTo>
                  <a:cubicBezTo>
                    <a:pt x="25370" y="19550"/>
                    <a:pt x="24480" y="19599"/>
                    <a:pt x="23618" y="19641"/>
                  </a:cubicBezTo>
                  <a:lnTo>
                    <a:pt x="23618" y="19641"/>
                  </a:lnTo>
                  <a:cubicBezTo>
                    <a:pt x="21261" y="19766"/>
                    <a:pt x="18828" y="19898"/>
                    <a:pt x="16519" y="19495"/>
                  </a:cubicBezTo>
                  <a:lnTo>
                    <a:pt x="16519" y="19495"/>
                  </a:lnTo>
                  <a:cubicBezTo>
                    <a:pt x="13502" y="18960"/>
                    <a:pt x="11020" y="17451"/>
                    <a:pt x="9720" y="15337"/>
                  </a:cubicBezTo>
                  <a:lnTo>
                    <a:pt x="9720" y="15337"/>
                  </a:lnTo>
                  <a:cubicBezTo>
                    <a:pt x="9220" y="14524"/>
                    <a:pt x="8782" y="13558"/>
                    <a:pt x="8344" y="12320"/>
                  </a:cubicBezTo>
                  <a:lnTo>
                    <a:pt x="8344" y="12320"/>
                  </a:lnTo>
                  <a:cubicBezTo>
                    <a:pt x="8114" y="11667"/>
                    <a:pt x="7913" y="10999"/>
                    <a:pt x="7711" y="10346"/>
                  </a:cubicBezTo>
                  <a:lnTo>
                    <a:pt x="7711" y="10346"/>
                  </a:lnTo>
                  <a:cubicBezTo>
                    <a:pt x="7370" y="9226"/>
                    <a:pt x="7023" y="8072"/>
                    <a:pt x="6543" y="6974"/>
                  </a:cubicBezTo>
                  <a:lnTo>
                    <a:pt x="6543" y="6974"/>
                  </a:lnTo>
                  <a:cubicBezTo>
                    <a:pt x="5236" y="3978"/>
                    <a:pt x="3171" y="1760"/>
                    <a:pt x="50" y="1"/>
                  </a:cubicBezTo>
                  <a:lnTo>
                    <a:pt x="50"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4"/>
            <p:cNvSpPr/>
            <p:nvPr/>
          </p:nvSpPr>
          <p:spPr>
            <a:xfrm>
              <a:off x="3929925" y="1212225"/>
              <a:ext cx="821425" cy="566125"/>
            </a:xfrm>
            <a:custGeom>
              <a:rect b="b" l="l" r="r" t="t"/>
              <a:pathLst>
                <a:path extrusionOk="0" h="22645" w="32857">
                  <a:moveTo>
                    <a:pt x="7" y="15"/>
                  </a:moveTo>
                  <a:cubicBezTo>
                    <a:pt x="0" y="29"/>
                    <a:pt x="7" y="43"/>
                    <a:pt x="21" y="50"/>
                  </a:cubicBezTo>
                  <a:lnTo>
                    <a:pt x="21" y="50"/>
                  </a:lnTo>
                  <a:cubicBezTo>
                    <a:pt x="2996" y="1864"/>
                    <a:pt x="5096" y="4270"/>
                    <a:pt x="6445" y="7405"/>
                  </a:cubicBezTo>
                  <a:lnTo>
                    <a:pt x="6445" y="7405"/>
                  </a:lnTo>
                  <a:cubicBezTo>
                    <a:pt x="6876" y="8406"/>
                    <a:pt x="7216" y="9456"/>
                    <a:pt x="7543" y="10471"/>
                  </a:cubicBezTo>
                  <a:lnTo>
                    <a:pt x="7543" y="10471"/>
                  </a:lnTo>
                  <a:cubicBezTo>
                    <a:pt x="7807" y="11263"/>
                    <a:pt x="8072" y="12091"/>
                    <a:pt x="8377" y="12869"/>
                  </a:cubicBezTo>
                  <a:lnTo>
                    <a:pt x="8377" y="12869"/>
                  </a:lnTo>
                  <a:cubicBezTo>
                    <a:pt x="8864" y="14114"/>
                    <a:pt x="9351" y="15087"/>
                    <a:pt x="9921" y="15921"/>
                  </a:cubicBezTo>
                  <a:lnTo>
                    <a:pt x="9921" y="15921"/>
                  </a:lnTo>
                  <a:cubicBezTo>
                    <a:pt x="11346" y="18028"/>
                    <a:pt x="13960" y="19495"/>
                    <a:pt x="17096" y="19933"/>
                  </a:cubicBezTo>
                  <a:lnTo>
                    <a:pt x="17096" y="19933"/>
                  </a:lnTo>
                  <a:cubicBezTo>
                    <a:pt x="19376" y="20253"/>
                    <a:pt x="21767" y="20079"/>
                    <a:pt x="24083" y="19905"/>
                  </a:cubicBezTo>
                  <a:lnTo>
                    <a:pt x="24083" y="19905"/>
                  </a:lnTo>
                  <a:cubicBezTo>
                    <a:pt x="25007" y="19836"/>
                    <a:pt x="25967" y="19766"/>
                    <a:pt x="26905" y="19731"/>
                  </a:cubicBezTo>
                  <a:lnTo>
                    <a:pt x="26905" y="19731"/>
                  </a:lnTo>
                  <a:cubicBezTo>
                    <a:pt x="27677" y="19696"/>
                    <a:pt x="29172" y="19724"/>
                    <a:pt x="30492" y="20232"/>
                  </a:cubicBezTo>
                  <a:lnTo>
                    <a:pt x="30492" y="20232"/>
                  </a:lnTo>
                  <a:cubicBezTo>
                    <a:pt x="31772" y="20725"/>
                    <a:pt x="32543" y="21532"/>
                    <a:pt x="32794" y="22623"/>
                  </a:cubicBezTo>
                  <a:lnTo>
                    <a:pt x="32794" y="22623"/>
                  </a:lnTo>
                  <a:cubicBezTo>
                    <a:pt x="32801" y="22630"/>
                    <a:pt x="32808" y="22644"/>
                    <a:pt x="32821" y="22644"/>
                  </a:cubicBezTo>
                  <a:lnTo>
                    <a:pt x="32821" y="22644"/>
                  </a:lnTo>
                  <a:cubicBezTo>
                    <a:pt x="32828" y="22644"/>
                    <a:pt x="32828" y="22644"/>
                    <a:pt x="32828" y="22644"/>
                  </a:cubicBezTo>
                  <a:lnTo>
                    <a:pt x="32828" y="22644"/>
                  </a:lnTo>
                  <a:cubicBezTo>
                    <a:pt x="32849" y="22637"/>
                    <a:pt x="32856" y="22623"/>
                    <a:pt x="32849" y="22609"/>
                  </a:cubicBezTo>
                  <a:lnTo>
                    <a:pt x="32849" y="22609"/>
                  </a:lnTo>
                  <a:cubicBezTo>
                    <a:pt x="32599" y="21497"/>
                    <a:pt x="31806" y="20677"/>
                    <a:pt x="30513" y="20183"/>
                  </a:cubicBezTo>
                  <a:lnTo>
                    <a:pt x="30513" y="20183"/>
                  </a:lnTo>
                  <a:cubicBezTo>
                    <a:pt x="29178" y="19669"/>
                    <a:pt x="27677" y="19641"/>
                    <a:pt x="26905" y="19676"/>
                  </a:cubicBezTo>
                  <a:lnTo>
                    <a:pt x="26905" y="19676"/>
                  </a:lnTo>
                  <a:cubicBezTo>
                    <a:pt x="25967" y="19710"/>
                    <a:pt x="25007" y="19780"/>
                    <a:pt x="24083" y="19849"/>
                  </a:cubicBezTo>
                  <a:lnTo>
                    <a:pt x="24083" y="19849"/>
                  </a:lnTo>
                  <a:cubicBezTo>
                    <a:pt x="21767" y="20016"/>
                    <a:pt x="19376" y="20190"/>
                    <a:pt x="17109" y="19877"/>
                  </a:cubicBezTo>
                  <a:lnTo>
                    <a:pt x="17109" y="19877"/>
                  </a:lnTo>
                  <a:cubicBezTo>
                    <a:pt x="13988" y="19439"/>
                    <a:pt x="11388" y="17986"/>
                    <a:pt x="9970" y="15887"/>
                  </a:cubicBezTo>
                  <a:lnTo>
                    <a:pt x="9970" y="15887"/>
                  </a:lnTo>
                  <a:cubicBezTo>
                    <a:pt x="9406" y="15052"/>
                    <a:pt x="8920" y="14093"/>
                    <a:pt x="8433" y="12849"/>
                  </a:cubicBezTo>
                  <a:lnTo>
                    <a:pt x="8433" y="12849"/>
                  </a:lnTo>
                  <a:cubicBezTo>
                    <a:pt x="8127" y="12070"/>
                    <a:pt x="7863" y="11250"/>
                    <a:pt x="7599" y="10457"/>
                  </a:cubicBezTo>
                  <a:lnTo>
                    <a:pt x="7599" y="10457"/>
                  </a:lnTo>
                  <a:cubicBezTo>
                    <a:pt x="7272" y="9435"/>
                    <a:pt x="6924" y="8392"/>
                    <a:pt x="6493" y="7377"/>
                  </a:cubicBezTo>
                  <a:lnTo>
                    <a:pt x="6493" y="7377"/>
                  </a:lnTo>
                  <a:cubicBezTo>
                    <a:pt x="5145" y="4235"/>
                    <a:pt x="3038" y="1822"/>
                    <a:pt x="49" y="1"/>
                  </a:cubicBezTo>
                  <a:lnTo>
                    <a:pt x="49" y="1"/>
                  </a:lnTo>
                  <a:cubicBezTo>
                    <a:pt x="42" y="1"/>
                    <a:pt x="42" y="1"/>
                    <a:pt x="35" y="1"/>
                  </a:cubicBezTo>
                  <a:lnTo>
                    <a:pt x="35" y="1"/>
                  </a:lnTo>
                  <a:cubicBezTo>
                    <a:pt x="28" y="1"/>
                    <a:pt x="14" y="1"/>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4"/>
            <p:cNvSpPr/>
            <p:nvPr/>
          </p:nvSpPr>
          <p:spPr>
            <a:xfrm>
              <a:off x="3907850" y="1212225"/>
              <a:ext cx="842275" cy="565425"/>
            </a:xfrm>
            <a:custGeom>
              <a:rect b="b" l="l" r="r" t="t"/>
              <a:pathLst>
                <a:path extrusionOk="0" h="22617" w="33691">
                  <a:moveTo>
                    <a:pt x="7" y="8"/>
                  </a:moveTo>
                  <a:cubicBezTo>
                    <a:pt x="0" y="22"/>
                    <a:pt x="7" y="43"/>
                    <a:pt x="21" y="50"/>
                  </a:cubicBezTo>
                  <a:lnTo>
                    <a:pt x="21" y="50"/>
                  </a:lnTo>
                  <a:cubicBezTo>
                    <a:pt x="2899" y="1934"/>
                    <a:pt x="4985" y="4471"/>
                    <a:pt x="6396" y="7808"/>
                  </a:cubicBezTo>
                  <a:lnTo>
                    <a:pt x="6396" y="7808"/>
                  </a:lnTo>
                  <a:cubicBezTo>
                    <a:pt x="6785" y="8726"/>
                    <a:pt x="7112" y="9678"/>
                    <a:pt x="7425" y="10596"/>
                  </a:cubicBezTo>
                  <a:lnTo>
                    <a:pt x="7425" y="10596"/>
                  </a:lnTo>
                  <a:cubicBezTo>
                    <a:pt x="7752" y="11528"/>
                    <a:pt x="8079" y="12494"/>
                    <a:pt x="8475" y="13405"/>
                  </a:cubicBezTo>
                  <a:lnTo>
                    <a:pt x="8475" y="13405"/>
                  </a:lnTo>
                  <a:cubicBezTo>
                    <a:pt x="9003" y="14649"/>
                    <a:pt x="9545" y="15629"/>
                    <a:pt x="10171" y="16471"/>
                  </a:cubicBezTo>
                  <a:lnTo>
                    <a:pt x="10171" y="16471"/>
                  </a:lnTo>
                  <a:cubicBezTo>
                    <a:pt x="11722" y="18570"/>
                    <a:pt x="14461" y="19975"/>
                    <a:pt x="17687" y="20315"/>
                  </a:cubicBezTo>
                  <a:lnTo>
                    <a:pt x="17687" y="20315"/>
                  </a:lnTo>
                  <a:cubicBezTo>
                    <a:pt x="19925" y="20552"/>
                    <a:pt x="22268" y="20336"/>
                    <a:pt x="24534" y="20121"/>
                  </a:cubicBezTo>
                  <a:lnTo>
                    <a:pt x="24534" y="20121"/>
                  </a:lnTo>
                  <a:cubicBezTo>
                    <a:pt x="25529" y="20030"/>
                    <a:pt x="26558" y="19933"/>
                    <a:pt x="27573" y="19877"/>
                  </a:cubicBezTo>
                  <a:lnTo>
                    <a:pt x="27573" y="19877"/>
                  </a:lnTo>
                  <a:cubicBezTo>
                    <a:pt x="28907" y="19801"/>
                    <a:pt x="30194" y="19954"/>
                    <a:pt x="31195" y="20308"/>
                  </a:cubicBezTo>
                  <a:lnTo>
                    <a:pt x="31195" y="20308"/>
                  </a:lnTo>
                  <a:cubicBezTo>
                    <a:pt x="32488" y="20767"/>
                    <a:pt x="33308" y="21539"/>
                    <a:pt x="33628" y="22596"/>
                  </a:cubicBezTo>
                  <a:lnTo>
                    <a:pt x="33628" y="22596"/>
                  </a:lnTo>
                  <a:cubicBezTo>
                    <a:pt x="33635" y="22609"/>
                    <a:pt x="33649" y="22616"/>
                    <a:pt x="33656" y="22616"/>
                  </a:cubicBezTo>
                  <a:lnTo>
                    <a:pt x="33656" y="22616"/>
                  </a:lnTo>
                  <a:cubicBezTo>
                    <a:pt x="33663" y="22616"/>
                    <a:pt x="33663" y="22616"/>
                    <a:pt x="33670" y="22616"/>
                  </a:cubicBezTo>
                  <a:lnTo>
                    <a:pt x="33670" y="22616"/>
                  </a:lnTo>
                  <a:cubicBezTo>
                    <a:pt x="33684" y="22609"/>
                    <a:pt x="33691" y="22596"/>
                    <a:pt x="33684" y="22582"/>
                  </a:cubicBezTo>
                  <a:lnTo>
                    <a:pt x="33684" y="22582"/>
                  </a:lnTo>
                  <a:cubicBezTo>
                    <a:pt x="33357" y="21504"/>
                    <a:pt x="32523" y="20718"/>
                    <a:pt x="31216" y="20253"/>
                  </a:cubicBezTo>
                  <a:lnTo>
                    <a:pt x="31216" y="20253"/>
                  </a:lnTo>
                  <a:cubicBezTo>
                    <a:pt x="30207" y="19898"/>
                    <a:pt x="28914" y="19738"/>
                    <a:pt x="27566" y="19815"/>
                  </a:cubicBezTo>
                  <a:lnTo>
                    <a:pt x="27566" y="19815"/>
                  </a:lnTo>
                  <a:cubicBezTo>
                    <a:pt x="26558" y="19877"/>
                    <a:pt x="25529" y="19968"/>
                    <a:pt x="24528" y="20065"/>
                  </a:cubicBezTo>
                  <a:lnTo>
                    <a:pt x="24528" y="20065"/>
                  </a:lnTo>
                  <a:cubicBezTo>
                    <a:pt x="22268" y="20274"/>
                    <a:pt x="19925" y="20496"/>
                    <a:pt x="17693" y="20260"/>
                  </a:cubicBezTo>
                  <a:lnTo>
                    <a:pt x="17693" y="20260"/>
                  </a:lnTo>
                  <a:cubicBezTo>
                    <a:pt x="14482" y="19919"/>
                    <a:pt x="11756" y="18522"/>
                    <a:pt x="10220" y="16436"/>
                  </a:cubicBezTo>
                  <a:lnTo>
                    <a:pt x="10220" y="16436"/>
                  </a:lnTo>
                  <a:cubicBezTo>
                    <a:pt x="9594" y="15595"/>
                    <a:pt x="9059" y="14621"/>
                    <a:pt x="8524" y="13384"/>
                  </a:cubicBezTo>
                  <a:lnTo>
                    <a:pt x="8524" y="13384"/>
                  </a:lnTo>
                  <a:cubicBezTo>
                    <a:pt x="8134" y="12473"/>
                    <a:pt x="7800" y="11507"/>
                    <a:pt x="7481" y="10575"/>
                  </a:cubicBezTo>
                  <a:lnTo>
                    <a:pt x="7481" y="10575"/>
                  </a:lnTo>
                  <a:cubicBezTo>
                    <a:pt x="7168" y="9657"/>
                    <a:pt x="6841" y="8705"/>
                    <a:pt x="6452" y="7787"/>
                  </a:cubicBezTo>
                  <a:lnTo>
                    <a:pt x="6452" y="7787"/>
                  </a:lnTo>
                  <a:cubicBezTo>
                    <a:pt x="5034" y="4443"/>
                    <a:pt x="2941" y="1892"/>
                    <a:pt x="49" y="1"/>
                  </a:cubicBezTo>
                  <a:lnTo>
                    <a:pt x="49" y="1"/>
                  </a:lnTo>
                  <a:cubicBezTo>
                    <a:pt x="49"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4"/>
            <p:cNvSpPr/>
            <p:nvPr/>
          </p:nvSpPr>
          <p:spPr>
            <a:xfrm>
              <a:off x="3885775" y="1212225"/>
              <a:ext cx="863125" cy="564725"/>
            </a:xfrm>
            <a:custGeom>
              <a:rect b="b" l="l" r="r" t="t"/>
              <a:pathLst>
                <a:path extrusionOk="0" h="22589" w="34525">
                  <a:moveTo>
                    <a:pt x="14" y="8"/>
                  </a:moveTo>
                  <a:cubicBezTo>
                    <a:pt x="0" y="22"/>
                    <a:pt x="7" y="43"/>
                    <a:pt x="21" y="50"/>
                  </a:cubicBezTo>
                  <a:lnTo>
                    <a:pt x="21" y="50"/>
                  </a:lnTo>
                  <a:cubicBezTo>
                    <a:pt x="2837" y="2024"/>
                    <a:pt x="4846" y="4617"/>
                    <a:pt x="6355" y="8218"/>
                  </a:cubicBezTo>
                  <a:lnTo>
                    <a:pt x="6355" y="8218"/>
                  </a:lnTo>
                  <a:cubicBezTo>
                    <a:pt x="6695" y="9039"/>
                    <a:pt x="6994" y="9887"/>
                    <a:pt x="7293" y="10700"/>
                  </a:cubicBezTo>
                  <a:lnTo>
                    <a:pt x="7293" y="10700"/>
                  </a:lnTo>
                  <a:cubicBezTo>
                    <a:pt x="7682" y="11785"/>
                    <a:pt x="8079" y="12897"/>
                    <a:pt x="8565" y="13940"/>
                  </a:cubicBezTo>
                  <a:lnTo>
                    <a:pt x="8565" y="13940"/>
                  </a:lnTo>
                  <a:cubicBezTo>
                    <a:pt x="9135" y="15171"/>
                    <a:pt x="9747" y="16179"/>
                    <a:pt x="10422" y="17027"/>
                  </a:cubicBezTo>
                  <a:lnTo>
                    <a:pt x="10422" y="17027"/>
                  </a:lnTo>
                  <a:cubicBezTo>
                    <a:pt x="12097" y="19113"/>
                    <a:pt x="14961" y="20454"/>
                    <a:pt x="18278" y="20698"/>
                  </a:cubicBezTo>
                  <a:lnTo>
                    <a:pt x="18278" y="20698"/>
                  </a:lnTo>
                  <a:cubicBezTo>
                    <a:pt x="20467" y="20864"/>
                    <a:pt x="22762" y="20600"/>
                    <a:pt x="24979" y="20343"/>
                  </a:cubicBezTo>
                  <a:lnTo>
                    <a:pt x="24979" y="20343"/>
                  </a:lnTo>
                  <a:cubicBezTo>
                    <a:pt x="26050" y="20225"/>
                    <a:pt x="27149" y="20093"/>
                    <a:pt x="28233" y="20016"/>
                  </a:cubicBezTo>
                  <a:lnTo>
                    <a:pt x="28233" y="20016"/>
                  </a:lnTo>
                  <a:cubicBezTo>
                    <a:pt x="32968" y="19676"/>
                    <a:pt x="34198" y="21886"/>
                    <a:pt x="34462" y="22575"/>
                  </a:cubicBezTo>
                  <a:lnTo>
                    <a:pt x="34462" y="22575"/>
                  </a:lnTo>
                  <a:cubicBezTo>
                    <a:pt x="34469" y="22582"/>
                    <a:pt x="34483" y="22589"/>
                    <a:pt x="34490" y="22589"/>
                  </a:cubicBezTo>
                  <a:lnTo>
                    <a:pt x="34490" y="22589"/>
                  </a:lnTo>
                  <a:cubicBezTo>
                    <a:pt x="34497" y="22589"/>
                    <a:pt x="34497" y="22589"/>
                    <a:pt x="34504" y="22589"/>
                  </a:cubicBezTo>
                  <a:lnTo>
                    <a:pt x="34504" y="22589"/>
                  </a:lnTo>
                  <a:cubicBezTo>
                    <a:pt x="34518" y="22582"/>
                    <a:pt x="34525" y="22568"/>
                    <a:pt x="34518" y="22554"/>
                  </a:cubicBezTo>
                  <a:lnTo>
                    <a:pt x="34518" y="22554"/>
                  </a:lnTo>
                  <a:cubicBezTo>
                    <a:pt x="33454" y="19801"/>
                    <a:pt x="29436" y="19870"/>
                    <a:pt x="28233" y="19961"/>
                  </a:cubicBezTo>
                  <a:lnTo>
                    <a:pt x="28233" y="19961"/>
                  </a:lnTo>
                  <a:cubicBezTo>
                    <a:pt x="27149" y="20037"/>
                    <a:pt x="26043" y="20162"/>
                    <a:pt x="24973" y="20287"/>
                  </a:cubicBezTo>
                  <a:lnTo>
                    <a:pt x="24973" y="20287"/>
                  </a:lnTo>
                  <a:cubicBezTo>
                    <a:pt x="22755" y="20538"/>
                    <a:pt x="20467" y="20802"/>
                    <a:pt x="18285" y="20642"/>
                  </a:cubicBezTo>
                  <a:lnTo>
                    <a:pt x="18285" y="20642"/>
                  </a:lnTo>
                  <a:cubicBezTo>
                    <a:pt x="14982" y="20399"/>
                    <a:pt x="12132" y="19064"/>
                    <a:pt x="10470" y="16992"/>
                  </a:cubicBezTo>
                  <a:lnTo>
                    <a:pt x="10470" y="16992"/>
                  </a:lnTo>
                  <a:cubicBezTo>
                    <a:pt x="9796" y="16151"/>
                    <a:pt x="9191" y="15143"/>
                    <a:pt x="8621" y="13919"/>
                  </a:cubicBezTo>
                  <a:lnTo>
                    <a:pt x="8621" y="13919"/>
                  </a:lnTo>
                  <a:cubicBezTo>
                    <a:pt x="8134" y="12876"/>
                    <a:pt x="7731" y="11764"/>
                    <a:pt x="7349" y="10679"/>
                  </a:cubicBezTo>
                  <a:lnTo>
                    <a:pt x="7349" y="10679"/>
                  </a:lnTo>
                  <a:cubicBezTo>
                    <a:pt x="7050" y="9866"/>
                    <a:pt x="6751" y="9018"/>
                    <a:pt x="6403" y="8198"/>
                  </a:cubicBezTo>
                  <a:lnTo>
                    <a:pt x="6403" y="8198"/>
                  </a:lnTo>
                  <a:cubicBezTo>
                    <a:pt x="4895" y="4582"/>
                    <a:pt x="2878" y="1982"/>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4"/>
            <p:cNvSpPr/>
            <p:nvPr/>
          </p:nvSpPr>
          <p:spPr>
            <a:xfrm>
              <a:off x="3863700" y="1212225"/>
              <a:ext cx="884000" cy="564200"/>
            </a:xfrm>
            <a:custGeom>
              <a:rect b="b" l="l" r="r" t="t"/>
              <a:pathLst>
                <a:path extrusionOk="0" h="22568" w="35360">
                  <a:moveTo>
                    <a:pt x="14" y="8"/>
                  </a:moveTo>
                  <a:cubicBezTo>
                    <a:pt x="0" y="22"/>
                    <a:pt x="7" y="43"/>
                    <a:pt x="14" y="50"/>
                  </a:cubicBezTo>
                  <a:lnTo>
                    <a:pt x="14" y="50"/>
                  </a:lnTo>
                  <a:cubicBezTo>
                    <a:pt x="2726" y="2073"/>
                    <a:pt x="4728" y="4798"/>
                    <a:pt x="6306" y="8629"/>
                  </a:cubicBezTo>
                  <a:lnTo>
                    <a:pt x="6306" y="8629"/>
                  </a:lnTo>
                  <a:cubicBezTo>
                    <a:pt x="6605" y="9345"/>
                    <a:pt x="6876" y="10082"/>
                    <a:pt x="7140" y="10791"/>
                  </a:cubicBezTo>
                  <a:lnTo>
                    <a:pt x="7140" y="10791"/>
                  </a:lnTo>
                  <a:cubicBezTo>
                    <a:pt x="7599" y="12021"/>
                    <a:pt x="8072" y="13300"/>
                    <a:pt x="8663" y="14482"/>
                  </a:cubicBezTo>
                  <a:lnTo>
                    <a:pt x="8663" y="14482"/>
                  </a:lnTo>
                  <a:cubicBezTo>
                    <a:pt x="9281" y="15713"/>
                    <a:pt x="9935" y="16728"/>
                    <a:pt x="10679" y="17576"/>
                  </a:cubicBezTo>
                  <a:lnTo>
                    <a:pt x="10679" y="17576"/>
                  </a:lnTo>
                  <a:cubicBezTo>
                    <a:pt x="12500" y="19690"/>
                    <a:pt x="15413" y="20934"/>
                    <a:pt x="18869" y="21080"/>
                  </a:cubicBezTo>
                  <a:lnTo>
                    <a:pt x="18869" y="21080"/>
                  </a:lnTo>
                  <a:cubicBezTo>
                    <a:pt x="21010" y="21177"/>
                    <a:pt x="23255" y="20871"/>
                    <a:pt x="25424" y="20579"/>
                  </a:cubicBezTo>
                  <a:lnTo>
                    <a:pt x="25424" y="20579"/>
                  </a:lnTo>
                  <a:cubicBezTo>
                    <a:pt x="26565" y="20420"/>
                    <a:pt x="27740" y="20260"/>
                    <a:pt x="28901" y="20162"/>
                  </a:cubicBezTo>
                  <a:lnTo>
                    <a:pt x="28901" y="20162"/>
                  </a:lnTo>
                  <a:cubicBezTo>
                    <a:pt x="33593" y="19745"/>
                    <a:pt x="34984" y="21886"/>
                    <a:pt x="35297" y="22547"/>
                  </a:cubicBezTo>
                  <a:lnTo>
                    <a:pt x="35297" y="22547"/>
                  </a:lnTo>
                  <a:cubicBezTo>
                    <a:pt x="35304" y="22561"/>
                    <a:pt x="35318" y="22568"/>
                    <a:pt x="35324" y="22568"/>
                  </a:cubicBezTo>
                  <a:lnTo>
                    <a:pt x="35324" y="22568"/>
                  </a:lnTo>
                  <a:cubicBezTo>
                    <a:pt x="35331" y="22568"/>
                    <a:pt x="35331" y="22561"/>
                    <a:pt x="35338" y="22561"/>
                  </a:cubicBezTo>
                  <a:lnTo>
                    <a:pt x="35338" y="22561"/>
                  </a:lnTo>
                  <a:cubicBezTo>
                    <a:pt x="35352" y="22554"/>
                    <a:pt x="35359" y="22540"/>
                    <a:pt x="35352" y="22526"/>
                  </a:cubicBezTo>
                  <a:lnTo>
                    <a:pt x="35352" y="22526"/>
                  </a:lnTo>
                  <a:cubicBezTo>
                    <a:pt x="34873" y="21518"/>
                    <a:pt x="33955" y="20802"/>
                    <a:pt x="32620" y="20406"/>
                  </a:cubicBezTo>
                  <a:lnTo>
                    <a:pt x="32620" y="20406"/>
                  </a:lnTo>
                  <a:cubicBezTo>
                    <a:pt x="31278" y="20002"/>
                    <a:pt x="29853" y="20016"/>
                    <a:pt x="28894" y="20100"/>
                  </a:cubicBezTo>
                  <a:lnTo>
                    <a:pt x="28894" y="20100"/>
                  </a:lnTo>
                  <a:cubicBezTo>
                    <a:pt x="27733" y="20204"/>
                    <a:pt x="26558" y="20364"/>
                    <a:pt x="25418" y="20517"/>
                  </a:cubicBezTo>
                  <a:lnTo>
                    <a:pt x="25418" y="20517"/>
                  </a:lnTo>
                  <a:cubicBezTo>
                    <a:pt x="23248" y="20816"/>
                    <a:pt x="21003" y="21115"/>
                    <a:pt x="18869" y="21024"/>
                  </a:cubicBezTo>
                  <a:lnTo>
                    <a:pt x="18869" y="21024"/>
                  </a:lnTo>
                  <a:cubicBezTo>
                    <a:pt x="15427" y="20878"/>
                    <a:pt x="12535" y="19641"/>
                    <a:pt x="10721" y="17541"/>
                  </a:cubicBezTo>
                  <a:lnTo>
                    <a:pt x="10721" y="17541"/>
                  </a:lnTo>
                  <a:cubicBezTo>
                    <a:pt x="9984" y="16693"/>
                    <a:pt x="9330" y="15685"/>
                    <a:pt x="8711" y="14455"/>
                  </a:cubicBezTo>
                  <a:lnTo>
                    <a:pt x="8711" y="14455"/>
                  </a:lnTo>
                  <a:cubicBezTo>
                    <a:pt x="8120" y="13273"/>
                    <a:pt x="7648" y="12000"/>
                    <a:pt x="7196" y="10770"/>
                  </a:cubicBezTo>
                  <a:lnTo>
                    <a:pt x="7196" y="10770"/>
                  </a:lnTo>
                  <a:cubicBezTo>
                    <a:pt x="6932" y="10061"/>
                    <a:pt x="6654" y="9324"/>
                    <a:pt x="6362" y="8601"/>
                  </a:cubicBezTo>
                  <a:lnTo>
                    <a:pt x="6362" y="8601"/>
                  </a:lnTo>
                  <a:cubicBezTo>
                    <a:pt x="4776" y="4763"/>
                    <a:pt x="2767" y="2031"/>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4"/>
            <p:cNvSpPr/>
            <p:nvPr/>
          </p:nvSpPr>
          <p:spPr>
            <a:xfrm>
              <a:off x="3841625" y="1212225"/>
              <a:ext cx="904850" cy="563500"/>
            </a:xfrm>
            <a:custGeom>
              <a:rect b="b" l="l" r="r" t="t"/>
              <a:pathLst>
                <a:path extrusionOk="0" h="22540" w="36194">
                  <a:moveTo>
                    <a:pt x="14" y="8"/>
                  </a:moveTo>
                  <a:cubicBezTo>
                    <a:pt x="0" y="22"/>
                    <a:pt x="0" y="43"/>
                    <a:pt x="14" y="50"/>
                  </a:cubicBezTo>
                  <a:lnTo>
                    <a:pt x="14" y="50"/>
                  </a:lnTo>
                  <a:cubicBezTo>
                    <a:pt x="2649" y="2128"/>
                    <a:pt x="4575" y="4902"/>
                    <a:pt x="6264" y="9032"/>
                  </a:cubicBezTo>
                  <a:lnTo>
                    <a:pt x="6264" y="9032"/>
                  </a:lnTo>
                  <a:cubicBezTo>
                    <a:pt x="6508" y="9637"/>
                    <a:pt x="6744" y="10255"/>
                    <a:pt x="6966" y="10853"/>
                  </a:cubicBezTo>
                  <a:lnTo>
                    <a:pt x="6966" y="10853"/>
                  </a:lnTo>
                  <a:cubicBezTo>
                    <a:pt x="7502" y="12251"/>
                    <a:pt x="8051" y="13697"/>
                    <a:pt x="8753" y="15018"/>
                  </a:cubicBezTo>
                  <a:lnTo>
                    <a:pt x="8753" y="15018"/>
                  </a:lnTo>
                  <a:cubicBezTo>
                    <a:pt x="9421" y="16255"/>
                    <a:pt x="10130" y="17270"/>
                    <a:pt x="10929" y="18132"/>
                  </a:cubicBezTo>
                  <a:lnTo>
                    <a:pt x="10929" y="18132"/>
                  </a:lnTo>
                  <a:cubicBezTo>
                    <a:pt x="12883" y="20232"/>
                    <a:pt x="15914" y="21414"/>
                    <a:pt x="19453" y="21469"/>
                  </a:cubicBezTo>
                  <a:lnTo>
                    <a:pt x="19453" y="21469"/>
                  </a:lnTo>
                  <a:cubicBezTo>
                    <a:pt x="21552" y="21497"/>
                    <a:pt x="23742" y="21149"/>
                    <a:pt x="25863" y="20816"/>
                  </a:cubicBezTo>
                  <a:lnTo>
                    <a:pt x="25863" y="20816"/>
                  </a:lnTo>
                  <a:cubicBezTo>
                    <a:pt x="27079" y="20628"/>
                    <a:pt x="28331" y="20433"/>
                    <a:pt x="29561" y="20301"/>
                  </a:cubicBezTo>
                  <a:lnTo>
                    <a:pt x="29561" y="20301"/>
                  </a:lnTo>
                  <a:cubicBezTo>
                    <a:pt x="31070" y="20148"/>
                    <a:pt x="34734" y="20051"/>
                    <a:pt x="36131" y="22526"/>
                  </a:cubicBezTo>
                  <a:lnTo>
                    <a:pt x="36131" y="22526"/>
                  </a:lnTo>
                  <a:cubicBezTo>
                    <a:pt x="36138" y="22533"/>
                    <a:pt x="36152" y="22540"/>
                    <a:pt x="36159" y="22540"/>
                  </a:cubicBezTo>
                  <a:lnTo>
                    <a:pt x="36159" y="22540"/>
                  </a:lnTo>
                  <a:cubicBezTo>
                    <a:pt x="36166" y="22540"/>
                    <a:pt x="36166" y="22540"/>
                    <a:pt x="36173" y="22533"/>
                  </a:cubicBezTo>
                  <a:lnTo>
                    <a:pt x="36173" y="22533"/>
                  </a:lnTo>
                  <a:cubicBezTo>
                    <a:pt x="36187" y="22526"/>
                    <a:pt x="36194" y="22512"/>
                    <a:pt x="36187" y="22498"/>
                  </a:cubicBezTo>
                  <a:lnTo>
                    <a:pt x="36187" y="22498"/>
                  </a:lnTo>
                  <a:cubicBezTo>
                    <a:pt x="34768" y="19995"/>
                    <a:pt x="31077" y="20086"/>
                    <a:pt x="29554" y="20246"/>
                  </a:cubicBezTo>
                  <a:lnTo>
                    <a:pt x="29554" y="20246"/>
                  </a:lnTo>
                  <a:cubicBezTo>
                    <a:pt x="28324" y="20371"/>
                    <a:pt x="27072" y="20572"/>
                    <a:pt x="25856" y="20760"/>
                  </a:cubicBezTo>
                  <a:lnTo>
                    <a:pt x="25856" y="20760"/>
                  </a:lnTo>
                  <a:cubicBezTo>
                    <a:pt x="23735" y="21094"/>
                    <a:pt x="21545" y="21435"/>
                    <a:pt x="19460" y="21407"/>
                  </a:cubicBezTo>
                  <a:lnTo>
                    <a:pt x="19460" y="21407"/>
                  </a:lnTo>
                  <a:cubicBezTo>
                    <a:pt x="15928" y="21358"/>
                    <a:pt x="12918" y="20183"/>
                    <a:pt x="10971" y="18091"/>
                  </a:cubicBezTo>
                  <a:lnTo>
                    <a:pt x="10971" y="18091"/>
                  </a:lnTo>
                  <a:cubicBezTo>
                    <a:pt x="10178" y="17235"/>
                    <a:pt x="9469" y="16220"/>
                    <a:pt x="8809" y="14990"/>
                  </a:cubicBezTo>
                  <a:lnTo>
                    <a:pt x="8809" y="14990"/>
                  </a:lnTo>
                  <a:cubicBezTo>
                    <a:pt x="8100" y="13669"/>
                    <a:pt x="7550" y="12230"/>
                    <a:pt x="7022" y="10839"/>
                  </a:cubicBezTo>
                  <a:lnTo>
                    <a:pt x="7022" y="10839"/>
                  </a:lnTo>
                  <a:cubicBezTo>
                    <a:pt x="6800" y="10235"/>
                    <a:pt x="6563" y="9616"/>
                    <a:pt x="6313" y="9011"/>
                  </a:cubicBezTo>
                  <a:lnTo>
                    <a:pt x="6313" y="9011"/>
                  </a:lnTo>
                  <a:cubicBezTo>
                    <a:pt x="4630" y="4867"/>
                    <a:pt x="2698" y="2093"/>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4"/>
            <p:cNvSpPr/>
            <p:nvPr/>
          </p:nvSpPr>
          <p:spPr>
            <a:xfrm>
              <a:off x="3819550" y="1212225"/>
              <a:ext cx="925700" cy="562825"/>
            </a:xfrm>
            <a:custGeom>
              <a:rect b="b" l="l" r="r" t="t"/>
              <a:pathLst>
                <a:path extrusionOk="0" h="22513" w="37028">
                  <a:moveTo>
                    <a:pt x="14" y="8"/>
                  </a:moveTo>
                  <a:cubicBezTo>
                    <a:pt x="0" y="22"/>
                    <a:pt x="0" y="36"/>
                    <a:pt x="14" y="50"/>
                  </a:cubicBezTo>
                  <a:lnTo>
                    <a:pt x="14" y="50"/>
                  </a:lnTo>
                  <a:cubicBezTo>
                    <a:pt x="2566" y="2177"/>
                    <a:pt x="4422" y="4986"/>
                    <a:pt x="6216" y="9442"/>
                  </a:cubicBezTo>
                  <a:lnTo>
                    <a:pt x="6216" y="9442"/>
                  </a:lnTo>
                  <a:cubicBezTo>
                    <a:pt x="6410" y="9929"/>
                    <a:pt x="6605" y="10422"/>
                    <a:pt x="6786" y="10902"/>
                  </a:cubicBezTo>
                  <a:lnTo>
                    <a:pt x="6786" y="10902"/>
                  </a:lnTo>
                  <a:cubicBezTo>
                    <a:pt x="7391" y="12466"/>
                    <a:pt x="8016" y="14086"/>
                    <a:pt x="8851" y="15553"/>
                  </a:cubicBezTo>
                  <a:lnTo>
                    <a:pt x="8851" y="15553"/>
                  </a:lnTo>
                  <a:cubicBezTo>
                    <a:pt x="9560" y="16797"/>
                    <a:pt x="10317" y="17819"/>
                    <a:pt x="11180" y="18681"/>
                  </a:cubicBezTo>
                  <a:lnTo>
                    <a:pt x="11180" y="18681"/>
                  </a:lnTo>
                  <a:cubicBezTo>
                    <a:pt x="13265" y="20774"/>
                    <a:pt x="16415" y="21907"/>
                    <a:pt x="20044" y="21852"/>
                  </a:cubicBezTo>
                  <a:lnTo>
                    <a:pt x="20044" y="21852"/>
                  </a:lnTo>
                  <a:cubicBezTo>
                    <a:pt x="22095" y="21817"/>
                    <a:pt x="24243" y="21435"/>
                    <a:pt x="26315" y="21066"/>
                  </a:cubicBezTo>
                  <a:lnTo>
                    <a:pt x="26315" y="21066"/>
                  </a:lnTo>
                  <a:cubicBezTo>
                    <a:pt x="27594" y="20837"/>
                    <a:pt x="28922" y="20600"/>
                    <a:pt x="30229" y="20447"/>
                  </a:cubicBezTo>
                  <a:lnTo>
                    <a:pt x="30229" y="20447"/>
                  </a:lnTo>
                  <a:cubicBezTo>
                    <a:pt x="34727" y="19912"/>
                    <a:pt x="36437" y="21706"/>
                    <a:pt x="36965" y="22498"/>
                  </a:cubicBezTo>
                  <a:lnTo>
                    <a:pt x="36965" y="22498"/>
                  </a:lnTo>
                  <a:cubicBezTo>
                    <a:pt x="36972" y="22512"/>
                    <a:pt x="36986" y="22512"/>
                    <a:pt x="36993" y="22512"/>
                  </a:cubicBezTo>
                  <a:lnTo>
                    <a:pt x="36993" y="22512"/>
                  </a:lnTo>
                  <a:cubicBezTo>
                    <a:pt x="37000" y="22512"/>
                    <a:pt x="37000" y="22512"/>
                    <a:pt x="37007" y="22512"/>
                  </a:cubicBezTo>
                  <a:lnTo>
                    <a:pt x="37007" y="22512"/>
                  </a:lnTo>
                  <a:cubicBezTo>
                    <a:pt x="37021" y="22498"/>
                    <a:pt x="37028" y="22484"/>
                    <a:pt x="37014" y="22470"/>
                  </a:cubicBezTo>
                  <a:lnTo>
                    <a:pt x="37014" y="22470"/>
                  </a:lnTo>
                  <a:cubicBezTo>
                    <a:pt x="36388" y="21532"/>
                    <a:pt x="35387" y="20885"/>
                    <a:pt x="34025" y="20552"/>
                  </a:cubicBezTo>
                  <a:lnTo>
                    <a:pt x="34025" y="20552"/>
                  </a:lnTo>
                  <a:cubicBezTo>
                    <a:pt x="32634" y="20211"/>
                    <a:pt x="31188" y="20274"/>
                    <a:pt x="30222" y="20392"/>
                  </a:cubicBezTo>
                  <a:lnTo>
                    <a:pt x="30222" y="20392"/>
                  </a:lnTo>
                  <a:cubicBezTo>
                    <a:pt x="28915" y="20545"/>
                    <a:pt x="27587" y="20781"/>
                    <a:pt x="26301" y="21010"/>
                  </a:cubicBezTo>
                  <a:lnTo>
                    <a:pt x="26301" y="21010"/>
                  </a:lnTo>
                  <a:cubicBezTo>
                    <a:pt x="24236" y="21379"/>
                    <a:pt x="22088" y="21761"/>
                    <a:pt x="20044" y="21789"/>
                  </a:cubicBezTo>
                  <a:lnTo>
                    <a:pt x="20044" y="21789"/>
                  </a:lnTo>
                  <a:cubicBezTo>
                    <a:pt x="16428" y="21845"/>
                    <a:pt x="13293" y="20725"/>
                    <a:pt x="11221" y="18640"/>
                  </a:cubicBezTo>
                  <a:lnTo>
                    <a:pt x="11221" y="18640"/>
                  </a:lnTo>
                  <a:cubicBezTo>
                    <a:pt x="10366" y="17785"/>
                    <a:pt x="9608" y="16763"/>
                    <a:pt x="8899" y="15518"/>
                  </a:cubicBezTo>
                  <a:lnTo>
                    <a:pt x="8899" y="15518"/>
                  </a:lnTo>
                  <a:cubicBezTo>
                    <a:pt x="8072" y="14065"/>
                    <a:pt x="7446" y="12445"/>
                    <a:pt x="6841" y="10881"/>
                  </a:cubicBezTo>
                  <a:lnTo>
                    <a:pt x="6841" y="10881"/>
                  </a:lnTo>
                  <a:cubicBezTo>
                    <a:pt x="6654" y="10401"/>
                    <a:pt x="6466" y="9908"/>
                    <a:pt x="6271" y="9421"/>
                  </a:cubicBezTo>
                  <a:lnTo>
                    <a:pt x="6271" y="9421"/>
                  </a:lnTo>
                  <a:cubicBezTo>
                    <a:pt x="4471" y="4958"/>
                    <a:pt x="2614" y="2142"/>
                    <a:pt x="56" y="8"/>
                  </a:cubicBezTo>
                  <a:lnTo>
                    <a:pt x="56" y="8"/>
                  </a:lnTo>
                  <a:cubicBezTo>
                    <a:pt x="49" y="1"/>
                    <a:pt x="42" y="1"/>
                    <a:pt x="35" y="1"/>
                  </a:cubicBezTo>
                  <a:lnTo>
                    <a:pt x="35" y="1"/>
                  </a:lnTo>
                  <a:cubicBezTo>
                    <a:pt x="28" y="1"/>
                    <a:pt x="14" y="1"/>
                    <a:pt x="14" y="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4"/>
            <p:cNvSpPr/>
            <p:nvPr/>
          </p:nvSpPr>
          <p:spPr>
            <a:xfrm>
              <a:off x="3797475" y="1212225"/>
              <a:ext cx="946400" cy="562300"/>
            </a:xfrm>
            <a:custGeom>
              <a:rect b="b" l="l" r="r" t="t"/>
              <a:pathLst>
                <a:path extrusionOk="0" h="22492" w="37856">
                  <a:moveTo>
                    <a:pt x="14" y="8"/>
                  </a:moveTo>
                  <a:cubicBezTo>
                    <a:pt x="0" y="22"/>
                    <a:pt x="0" y="36"/>
                    <a:pt x="14" y="50"/>
                  </a:cubicBezTo>
                  <a:lnTo>
                    <a:pt x="14" y="50"/>
                  </a:lnTo>
                  <a:cubicBezTo>
                    <a:pt x="3059" y="2726"/>
                    <a:pt x="4777" y="6341"/>
                    <a:pt x="6174" y="9845"/>
                  </a:cubicBezTo>
                  <a:lnTo>
                    <a:pt x="6174" y="9845"/>
                  </a:lnTo>
                  <a:cubicBezTo>
                    <a:pt x="6313" y="10207"/>
                    <a:pt x="6452" y="10568"/>
                    <a:pt x="6591" y="10923"/>
                  </a:cubicBezTo>
                  <a:lnTo>
                    <a:pt x="6591" y="10923"/>
                  </a:lnTo>
                  <a:cubicBezTo>
                    <a:pt x="7272" y="12675"/>
                    <a:pt x="7975" y="14475"/>
                    <a:pt x="8941" y="16088"/>
                  </a:cubicBezTo>
                  <a:lnTo>
                    <a:pt x="8941" y="16088"/>
                  </a:lnTo>
                  <a:cubicBezTo>
                    <a:pt x="9699" y="17340"/>
                    <a:pt x="10512" y="18369"/>
                    <a:pt x="11430" y="19231"/>
                  </a:cubicBezTo>
                  <a:lnTo>
                    <a:pt x="11430" y="19231"/>
                  </a:lnTo>
                  <a:cubicBezTo>
                    <a:pt x="13648" y="21323"/>
                    <a:pt x="16922" y="22387"/>
                    <a:pt x="20635" y="22234"/>
                  </a:cubicBezTo>
                  <a:lnTo>
                    <a:pt x="20635" y="22234"/>
                  </a:lnTo>
                  <a:cubicBezTo>
                    <a:pt x="22644" y="22151"/>
                    <a:pt x="24743" y="21727"/>
                    <a:pt x="26766" y="21323"/>
                  </a:cubicBezTo>
                  <a:lnTo>
                    <a:pt x="26766" y="21323"/>
                  </a:lnTo>
                  <a:cubicBezTo>
                    <a:pt x="28122" y="21052"/>
                    <a:pt x="29520" y="20774"/>
                    <a:pt x="30889" y="20593"/>
                  </a:cubicBezTo>
                  <a:lnTo>
                    <a:pt x="30889" y="20593"/>
                  </a:lnTo>
                  <a:cubicBezTo>
                    <a:pt x="32377" y="20392"/>
                    <a:pt x="36027" y="20183"/>
                    <a:pt x="37800" y="22477"/>
                  </a:cubicBezTo>
                  <a:lnTo>
                    <a:pt x="37800" y="22477"/>
                  </a:lnTo>
                  <a:cubicBezTo>
                    <a:pt x="37807" y="22484"/>
                    <a:pt x="37821" y="22491"/>
                    <a:pt x="37827" y="22491"/>
                  </a:cubicBezTo>
                  <a:lnTo>
                    <a:pt x="37827" y="22491"/>
                  </a:lnTo>
                  <a:cubicBezTo>
                    <a:pt x="37834" y="22491"/>
                    <a:pt x="37841" y="22484"/>
                    <a:pt x="37841" y="22484"/>
                  </a:cubicBezTo>
                  <a:lnTo>
                    <a:pt x="37841" y="22484"/>
                  </a:lnTo>
                  <a:cubicBezTo>
                    <a:pt x="37855" y="22470"/>
                    <a:pt x="37855" y="22457"/>
                    <a:pt x="37848" y="22443"/>
                  </a:cubicBezTo>
                  <a:lnTo>
                    <a:pt x="37848" y="22443"/>
                  </a:lnTo>
                  <a:cubicBezTo>
                    <a:pt x="36055" y="20121"/>
                    <a:pt x="32377" y="20336"/>
                    <a:pt x="30882" y="20531"/>
                  </a:cubicBezTo>
                  <a:lnTo>
                    <a:pt x="30882" y="20531"/>
                  </a:lnTo>
                  <a:cubicBezTo>
                    <a:pt x="29506" y="20718"/>
                    <a:pt x="28108" y="20997"/>
                    <a:pt x="26760" y="21268"/>
                  </a:cubicBezTo>
                  <a:lnTo>
                    <a:pt x="26760" y="21268"/>
                  </a:lnTo>
                  <a:cubicBezTo>
                    <a:pt x="24729" y="21671"/>
                    <a:pt x="22637" y="22088"/>
                    <a:pt x="20635" y="22178"/>
                  </a:cubicBezTo>
                  <a:lnTo>
                    <a:pt x="20635" y="22178"/>
                  </a:lnTo>
                  <a:cubicBezTo>
                    <a:pt x="16936" y="22331"/>
                    <a:pt x="13682" y="21268"/>
                    <a:pt x="11472" y="19189"/>
                  </a:cubicBezTo>
                  <a:lnTo>
                    <a:pt x="11472" y="19189"/>
                  </a:lnTo>
                  <a:cubicBezTo>
                    <a:pt x="10554" y="18327"/>
                    <a:pt x="9747" y="17305"/>
                    <a:pt x="8990" y="16054"/>
                  </a:cubicBezTo>
                  <a:lnTo>
                    <a:pt x="8990" y="16054"/>
                  </a:lnTo>
                  <a:cubicBezTo>
                    <a:pt x="8023" y="14455"/>
                    <a:pt x="7328" y="12647"/>
                    <a:pt x="6647" y="10902"/>
                  </a:cubicBezTo>
                  <a:lnTo>
                    <a:pt x="6647" y="10902"/>
                  </a:lnTo>
                  <a:cubicBezTo>
                    <a:pt x="6508" y="10547"/>
                    <a:pt x="6369" y="10186"/>
                    <a:pt x="6223" y="9824"/>
                  </a:cubicBezTo>
                  <a:lnTo>
                    <a:pt x="6223" y="9824"/>
                  </a:lnTo>
                  <a:cubicBezTo>
                    <a:pt x="4825" y="6313"/>
                    <a:pt x="3108" y="2691"/>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4"/>
            <p:cNvSpPr/>
            <p:nvPr/>
          </p:nvSpPr>
          <p:spPr>
            <a:xfrm>
              <a:off x="3775400" y="1212225"/>
              <a:ext cx="967250" cy="570475"/>
            </a:xfrm>
            <a:custGeom>
              <a:rect b="b" l="l" r="r" t="t"/>
              <a:pathLst>
                <a:path extrusionOk="0" h="22819" w="38690">
                  <a:moveTo>
                    <a:pt x="14" y="8"/>
                  </a:moveTo>
                  <a:cubicBezTo>
                    <a:pt x="1" y="22"/>
                    <a:pt x="1" y="36"/>
                    <a:pt x="14" y="50"/>
                  </a:cubicBezTo>
                  <a:lnTo>
                    <a:pt x="14" y="50"/>
                  </a:lnTo>
                  <a:cubicBezTo>
                    <a:pt x="3046" y="2844"/>
                    <a:pt x="4693" y="6619"/>
                    <a:pt x="6125" y="10255"/>
                  </a:cubicBezTo>
                  <a:lnTo>
                    <a:pt x="6125" y="10255"/>
                  </a:lnTo>
                  <a:cubicBezTo>
                    <a:pt x="6216" y="10478"/>
                    <a:pt x="6299" y="10700"/>
                    <a:pt x="6390" y="10923"/>
                  </a:cubicBezTo>
                  <a:lnTo>
                    <a:pt x="6390" y="10923"/>
                  </a:lnTo>
                  <a:cubicBezTo>
                    <a:pt x="7140" y="12862"/>
                    <a:pt x="7919" y="14865"/>
                    <a:pt x="9038" y="16624"/>
                  </a:cubicBezTo>
                  <a:lnTo>
                    <a:pt x="9038" y="16624"/>
                  </a:lnTo>
                  <a:cubicBezTo>
                    <a:pt x="9838" y="17882"/>
                    <a:pt x="10700" y="18918"/>
                    <a:pt x="11680" y="19787"/>
                  </a:cubicBezTo>
                  <a:lnTo>
                    <a:pt x="11680" y="19787"/>
                  </a:lnTo>
                  <a:cubicBezTo>
                    <a:pt x="13794" y="21657"/>
                    <a:pt x="16735" y="22658"/>
                    <a:pt x="20065" y="22658"/>
                  </a:cubicBezTo>
                  <a:lnTo>
                    <a:pt x="20065" y="22658"/>
                  </a:lnTo>
                  <a:cubicBezTo>
                    <a:pt x="20447" y="22658"/>
                    <a:pt x="20829" y="22644"/>
                    <a:pt x="21226" y="22616"/>
                  </a:cubicBezTo>
                  <a:lnTo>
                    <a:pt x="21226" y="22616"/>
                  </a:lnTo>
                  <a:cubicBezTo>
                    <a:pt x="23193" y="22484"/>
                    <a:pt x="25251" y="22025"/>
                    <a:pt x="27232" y="21587"/>
                  </a:cubicBezTo>
                  <a:lnTo>
                    <a:pt x="27232" y="21587"/>
                  </a:lnTo>
                  <a:cubicBezTo>
                    <a:pt x="28651" y="21268"/>
                    <a:pt x="30118" y="20948"/>
                    <a:pt x="31557" y="20732"/>
                  </a:cubicBezTo>
                  <a:lnTo>
                    <a:pt x="31557" y="20732"/>
                  </a:lnTo>
                  <a:cubicBezTo>
                    <a:pt x="35825" y="20107"/>
                    <a:pt x="37828" y="21539"/>
                    <a:pt x="38641" y="22450"/>
                  </a:cubicBezTo>
                  <a:lnTo>
                    <a:pt x="38641" y="22450"/>
                  </a:lnTo>
                  <a:cubicBezTo>
                    <a:pt x="38648" y="22463"/>
                    <a:pt x="38669" y="22463"/>
                    <a:pt x="38676" y="22457"/>
                  </a:cubicBezTo>
                  <a:lnTo>
                    <a:pt x="38676" y="22457"/>
                  </a:lnTo>
                  <a:cubicBezTo>
                    <a:pt x="38690" y="22443"/>
                    <a:pt x="38690" y="22429"/>
                    <a:pt x="38683" y="22415"/>
                  </a:cubicBezTo>
                  <a:lnTo>
                    <a:pt x="38683" y="22415"/>
                  </a:lnTo>
                  <a:cubicBezTo>
                    <a:pt x="37862" y="21490"/>
                    <a:pt x="35839" y="20044"/>
                    <a:pt x="31550" y="20677"/>
                  </a:cubicBezTo>
                  <a:lnTo>
                    <a:pt x="31550" y="20677"/>
                  </a:lnTo>
                  <a:cubicBezTo>
                    <a:pt x="30104" y="20892"/>
                    <a:pt x="28637" y="21212"/>
                    <a:pt x="27225" y="21532"/>
                  </a:cubicBezTo>
                  <a:lnTo>
                    <a:pt x="27225" y="21532"/>
                  </a:lnTo>
                  <a:cubicBezTo>
                    <a:pt x="25237" y="21970"/>
                    <a:pt x="23186" y="22422"/>
                    <a:pt x="21219" y="22561"/>
                  </a:cubicBezTo>
                  <a:lnTo>
                    <a:pt x="21219" y="22561"/>
                  </a:lnTo>
                  <a:cubicBezTo>
                    <a:pt x="17437" y="22818"/>
                    <a:pt x="14065" y="21817"/>
                    <a:pt x="11722" y="19745"/>
                  </a:cubicBezTo>
                  <a:lnTo>
                    <a:pt x="11722" y="19745"/>
                  </a:lnTo>
                  <a:cubicBezTo>
                    <a:pt x="10749" y="18876"/>
                    <a:pt x="9887" y="17847"/>
                    <a:pt x="9087" y="16589"/>
                  </a:cubicBezTo>
                  <a:lnTo>
                    <a:pt x="9087" y="16589"/>
                  </a:lnTo>
                  <a:cubicBezTo>
                    <a:pt x="7975" y="14837"/>
                    <a:pt x="7196" y="12835"/>
                    <a:pt x="6438" y="10902"/>
                  </a:cubicBezTo>
                  <a:lnTo>
                    <a:pt x="6438" y="10902"/>
                  </a:lnTo>
                  <a:cubicBezTo>
                    <a:pt x="6355" y="10679"/>
                    <a:pt x="6264" y="10457"/>
                    <a:pt x="6181" y="10235"/>
                  </a:cubicBezTo>
                  <a:lnTo>
                    <a:pt x="6181" y="10235"/>
                  </a:lnTo>
                  <a:cubicBezTo>
                    <a:pt x="4749" y="6592"/>
                    <a:pt x="3094" y="2810"/>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4"/>
            <p:cNvSpPr/>
            <p:nvPr/>
          </p:nvSpPr>
          <p:spPr>
            <a:xfrm>
              <a:off x="3753325" y="1212225"/>
              <a:ext cx="988100" cy="582625"/>
            </a:xfrm>
            <a:custGeom>
              <a:rect b="b" l="l" r="r" t="t"/>
              <a:pathLst>
                <a:path extrusionOk="0" h="23305" w="39524">
                  <a:moveTo>
                    <a:pt x="14" y="8"/>
                  </a:moveTo>
                  <a:cubicBezTo>
                    <a:pt x="1" y="15"/>
                    <a:pt x="1" y="36"/>
                    <a:pt x="14" y="50"/>
                  </a:cubicBezTo>
                  <a:lnTo>
                    <a:pt x="14" y="50"/>
                  </a:lnTo>
                  <a:cubicBezTo>
                    <a:pt x="2879" y="2810"/>
                    <a:pt x="4457" y="6487"/>
                    <a:pt x="6084" y="10666"/>
                  </a:cubicBezTo>
                  <a:lnTo>
                    <a:pt x="6084" y="10666"/>
                  </a:lnTo>
                  <a:lnTo>
                    <a:pt x="6153" y="10846"/>
                  </a:lnTo>
                  <a:cubicBezTo>
                    <a:pt x="6988" y="13002"/>
                    <a:pt x="7850" y="15226"/>
                    <a:pt x="9129" y="17159"/>
                  </a:cubicBezTo>
                  <a:lnTo>
                    <a:pt x="9129" y="17159"/>
                  </a:lnTo>
                  <a:cubicBezTo>
                    <a:pt x="9970" y="18410"/>
                    <a:pt x="10909" y="19481"/>
                    <a:pt x="11938" y="20336"/>
                  </a:cubicBezTo>
                  <a:lnTo>
                    <a:pt x="11938" y="20336"/>
                  </a:lnTo>
                  <a:cubicBezTo>
                    <a:pt x="14086" y="22123"/>
                    <a:pt x="16985" y="23075"/>
                    <a:pt x="20218" y="23075"/>
                  </a:cubicBezTo>
                  <a:lnTo>
                    <a:pt x="20218" y="23075"/>
                  </a:lnTo>
                  <a:cubicBezTo>
                    <a:pt x="20739" y="23075"/>
                    <a:pt x="21274" y="23047"/>
                    <a:pt x="21810" y="22999"/>
                  </a:cubicBezTo>
                  <a:lnTo>
                    <a:pt x="21810" y="22999"/>
                  </a:lnTo>
                  <a:cubicBezTo>
                    <a:pt x="23749" y="22818"/>
                    <a:pt x="25765" y="22324"/>
                    <a:pt x="27712" y="21852"/>
                  </a:cubicBezTo>
                  <a:lnTo>
                    <a:pt x="27712" y="21852"/>
                  </a:lnTo>
                  <a:cubicBezTo>
                    <a:pt x="29186" y="21490"/>
                    <a:pt x="30715" y="21122"/>
                    <a:pt x="32217" y="20878"/>
                  </a:cubicBezTo>
                  <a:lnTo>
                    <a:pt x="32217" y="20878"/>
                  </a:lnTo>
                  <a:cubicBezTo>
                    <a:pt x="34039" y="20586"/>
                    <a:pt x="37397" y="20392"/>
                    <a:pt x="39475" y="22429"/>
                  </a:cubicBezTo>
                  <a:lnTo>
                    <a:pt x="39475" y="22429"/>
                  </a:lnTo>
                  <a:cubicBezTo>
                    <a:pt x="39482" y="22443"/>
                    <a:pt x="39503" y="22443"/>
                    <a:pt x="39517" y="22429"/>
                  </a:cubicBezTo>
                  <a:lnTo>
                    <a:pt x="39517" y="22429"/>
                  </a:lnTo>
                  <a:cubicBezTo>
                    <a:pt x="39524" y="22415"/>
                    <a:pt x="39524" y="22401"/>
                    <a:pt x="39517" y="22387"/>
                  </a:cubicBezTo>
                  <a:lnTo>
                    <a:pt x="39517" y="22387"/>
                  </a:lnTo>
                  <a:cubicBezTo>
                    <a:pt x="37424" y="20336"/>
                    <a:pt x="34039" y="20524"/>
                    <a:pt x="32210" y="20823"/>
                  </a:cubicBezTo>
                  <a:lnTo>
                    <a:pt x="32210" y="20823"/>
                  </a:lnTo>
                  <a:cubicBezTo>
                    <a:pt x="30702" y="21066"/>
                    <a:pt x="29179" y="21435"/>
                    <a:pt x="27698" y="21796"/>
                  </a:cubicBezTo>
                  <a:lnTo>
                    <a:pt x="27698" y="21796"/>
                  </a:lnTo>
                  <a:cubicBezTo>
                    <a:pt x="25752" y="22269"/>
                    <a:pt x="23735" y="22762"/>
                    <a:pt x="21810" y="22943"/>
                  </a:cubicBezTo>
                  <a:lnTo>
                    <a:pt x="21810" y="22943"/>
                  </a:lnTo>
                  <a:cubicBezTo>
                    <a:pt x="17951" y="23305"/>
                    <a:pt x="14461" y="22359"/>
                    <a:pt x="11972" y="20294"/>
                  </a:cubicBezTo>
                  <a:lnTo>
                    <a:pt x="11972" y="20294"/>
                  </a:lnTo>
                  <a:cubicBezTo>
                    <a:pt x="10950" y="19439"/>
                    <a:pt x="10012" y="18376"/>
                    <a:pt x="9178" y="17124"/>
                  </a:cubicBezTo>
                  <a:lnTo>
                    <a:pt x="9178" y="17124"/>
                  </a:lnTo>
                  <a:cubicBezTo>
                    <a:pt x="7905" y="15198"/>
                    <a:pt x="7043" y="12981"/>
                    <a:pt x="6209" y="10825"/>
                  </a:cubicBezTo>
                  <a:lnTo>
                    <a:pt x="6209" y="10825"/>
                  </a:lnTo>
                  <a:lnTo>
                    <a:pt x="6132" y="10645"/>
                  </a:lnTo>
                  <a:cubicBezTo>
                    <a:pt x="4506" y="6459"/>
                    <a:pt x="2927" y="2775"/>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4"/>
            <p:cNvSpPr/>
            <p:nvPr/>
          </p:nvSpPr>
          <p:spPr>
            <a:xfrm>
              <a:off x="3731250" y="1212225"/>
              <a:ext cx="1008975" cy="594975"/>
            </a:xfrm>
            <a:custGeom>
              <a:rect b="b" l="l" r="r" t="t"/>
              <a:pathLst>
                <a:path extrusionOk="0" h="23799" w="40359">
                  <a:moveTo>
                    <a:pt x="15" y="8"/>
                  </a:moveTo>
                  <a:cubicBezTo>
                    <a:pt x="1" y="15"/>
                    <a:pt x="1" y="36"/>
                    <a:pt x="15" y="50"/>
                  </a:cubicBezTo>
                  <a:lnTo>
                    <a:pt x="15" y="50"/>
                  </a:lnTo>
                  <a:cubicBezTo>
                    <a:pt x="2921" y="2969"/>
                    <a:pt x="4401" y="6821"/>
                    <a:pt x="5966" y="10888"/>
                  </a:cubicBezTo>
                  <a:lnTo>
                    <a:pt x="5966" y="10888"/>
                  </a:lnTo>
                  <a:lnTo>
                    <a:pt x="6035" y="11069"/>
                  </a:lnTo>
                  <a:cubicBezTo>
                    <a:pt x="7022" y="13641"/>
                    <a:pt x="7884" y="15762"/>
                    <a:pt x="9226" y="17694"/>
                  </a:cubicBezTo>
                  <a:lnTo>
                    <a:pt x="9226" y="17694"/>
                  </a:lnTo>
                  <a:cubicBezTo>
                    <a:pt x="10109" y="18953"/>
                    <a:pt x="11103" y="20030"/>
                    <a:pt x="12188" y="20892"/>
                  </a:cubicBezTo>
                  <a:lnTo>
                    <a:pt x="12188" y="20892"/>
                  </a:lnTo>
                  <a:cubicBezTo>
                    <a:pt x="14385" y="22616"/>
                    <a:pt x="17166" y="23506"/>
                    <a:pt x="20308" y="23506"/>
                  </a:cubicBezTo>
                  <a:lnTo>
                    <a:pt x="20308" y="23506"/>
                  </a:lnTo>
                  <a:cubicBezTo>
                    <a:pt x="20989" y="23506"/>
                    <a:pt x="21692" y="23465"/>
                    <a:pt x="22401" y="23381"/>
                  </a:cubicBezTo>
                  <a:lnTo>
                    <a:pt x="22401" y="23381"/>
                  </a:lnTo>
                  <a:cubicBezTo>
                    <a:pt x="24306" y="23159"/>
                    <a:pt x="26287" y="22630"/>
                    <a:pt x="28199" y="22123"/>
                  </a:cubicBezTo>
                  <a:lnTo>
                    <a:pt x="28199" y="22123"/>
                  </a:lnTo>
                  <a:cubicBezTo>
                    <a:pt x="29735" y="21720"/>
                    <a:pt x="31320" y="21295"/>
                    <a:pt x="32885" y="21017"/>
                  </a:cubicBezTo>
                  <a:lnTo>
                    <a:pt x="32885" y="21017"/>
                  </a:lnTo>
                  <a:cubicBezTo>
                    <a:pt x="35088" y="20635"/>
                    <a:pt x="38168" y="20559"/>
                    <a:pt x="40310" y="22401"/>
                  </a:cubicBezTo>
                  <a:lnTo>
                    <a:pt x="40310" y="22401"/>
                  </a:lnTo>
                  <a:cubicBezTo>
                    <a:pt x="40324" y="22415"/>
                    <a:pt x="40337" y="22415"/>
                    <a:pt x="40351" y="22401"/>
                  </a:cubicBezTo>
                  <a:lnTo>
                    <a:pt x="40351" y="22401"/>
                  </a:lnTo>
                  <a:cubicBezTo>
                    <a:pt x="40358" y="22387"/>
                    <a:pt x="40358" y="22373"/>
                    <a:pt x="40344" y="22359"/>
                  </a:cubicBezTo>
                  <a:lnTo>
                    <a:pt x="40344" y="22359"/>
                  </a:lnTo>
                  <a:cubicBezTo>
                    <a:pt x="38189" y="20503"/>
                    <a:pt x="35095" y="20572"/>
                    <a:pt x="32878" y="20962"/>
                  </a:cubicBezTo>
                  <a:lnTo>
                    <a:pt x="32878" y="20962"/>
                  </a:lnTo>
                  <a:cubicBezTo>
                    <a:pt x="31306" y="21240"/>
                    <a:pt x="29721" y="21657"/>
                    <a:pt x="28185" y="22067"/>
                  </a:cubicBezTo>
                  <a:lnTo>
                    <a:pt x="28185" y="22067"/>
                  </a:lnTo>
                  <a:cubicBezTo>
                    <a:pt x="26273" y="22575"/>
                    <a:pt x="24292" y="23103"/>
                    <a:pt x="22394" y="23326"/>
                  </a:cubicBezTo>
                  <a:lnTo>
                    <a:pt x="22394" y="23326"/>
                  </a:lnTo>
                  <a:cubicBezTo>
                    <a:pt x="18403" y="23798"/>
                    <a:pt x="14885" y="22936"/>
                    <a:pt x="12223" y="20844"/>
                  </a:cubicBezTo>
                  <a:lnTo>
                    <a:pt x="12223" y="20844"/>
                  </a:lnTo>
                  <a:cubicBezTo>
                    <a:pt x="11145" y="19988"/>
                    <a:pt x="10151" y="18918"/>
                    <a:pt x="9275" y="17659"/>
                  </a:cubicBezTo>
                  <a:lnTo>
                    <a:pt x="9275" y="17659"/>
                  </a:lnTo>
                  <a:cubicBezTo>
                    <a:pt x="7933" y="15734"/>
                    <a:pt x="7078" y="13613"/>
                    <a:pt x="6091" y="11048"/>
                  </a:cubicBezTo>
                  <a:lnTo>
                    <a:pt x="6091" y="11048"/>
                  </a:lnTo>
                  <a:lnTo>
                    <a:pt x="6021" y="10867"/>
                  </a:lnTo>
                  <a:cubicBezTo>
                    <a:pt x="4450" y="6793"/>
                    <a:pt x="2969" y="2942"/>
                    <a:pt x="56" y="8"/>
                  </a:cubicBezTo>
                  <a:lnTo>
                    <a:pt x="56" y="8"/>
                  </a:lnTo>
                  <a:cubicBezTo>
                    <a:pt x="49" y="1"/>
                    <a:pt x="42" y="1"/>
                    <a:pt x="35" y="1"/>
                  </a:cubicBezTo>
                  <a:lnTo>
                    <a:pt x="35" y="1"/>
                  </a:lnTo>
                  <a:cubicBezTo>
                    <a:pt x="28"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4"/>
            <p:cNvSpPr/>
            <p:nvPr/>
          </p:nvSpPr>
          <p:spPr>
            <a:xfrm>
              <a:off x="3709175" y="1212225"/>
              <a:ext cx="1029825" cy="607125"/>
            </a:xfrm>
            <a:custGeom>
              <a:rect b="b" l="l" r="r" t="t"/>
              <a:pathLst>
                <a:path extrusionOk="0" h="24285" w="41193">
                  <a:moveTo>
                    <a:pt x="15" y="8"/>
                  </a:moveTo>
                  <a:cubicBezTo>
                    <a:pt x="1" y="15"/>
                    <a:pt x="1" y="36"/>
                    <a:pt x="15" y="50"/>
                  </a:cubicBezTo>
                  <a:lnTo>
                    <a:pt x="15" y="50"/>
                  </a:lnTo>
                  <a:cubicBezTo>
                    <a:pt x="2754" y="2921"/>
                    <a:pt x="4151" y="6619"/>
                    <a:pt x="5632" y="10533"/>
                  </a:cubicBezTo>
                  <a:lnTo>
                    <a:pt x="5632" y="10533"/>
                  </a:lnTo>
                  <a:cubicBezTo>
                    <a:pt x="5750" y="10846"/>
                    <a:pt x="5868" y="11159"/>
                    <a:pt x="5994" y="11479"/>
                  </a:cubicBezTo>
                  <a:lnTo>
                    <a:pt x="5994" y="11479"/>
                  </a:lnTo>
                  <a:cubicBezTo>
                    <a:pt x="6897" y="13864"/>
                    <a:pt x="7836" y="16179"/>
                    <a:pt x="9317" y="18230"/>
                  </a:cubicBezTo>
                  <a:lnTo>
                    <a:pt x="9317" y="18230"/>
                  </a:lnTo>
                  <a:cubicBezTo>
                    <a:pt x="10248" y="19502"/>
                    <a:pt x="11298" y="20579"/>
                    <a:pt x="12438" y="21441"/>
                  </a:cubicBezTo>
                  <a:lnTo>
                    <a:pt x="12438" y="21441"/>
                  </a:lnTo>
                  <a:cubicBezTo>
                    <a:pt x="14663" y="23096"/>
                    <a:pt x="17402" y="23951"/>
                    <a:pt x="20468" y="23951"/>
                  </a:cubicBezTo>
                  <a:lnTo>
                    <a:pt x="20468" y="23951"/>
                  </a:lnTo>
                  <a:cubicBezTo>
                    <a:pt x="21288" y="23951"/>
                    <a:pt x="22130" y="23889"/>
                    <a:pt x="22992" y="23764"/>
                  </a:cubicBezTo>
                  <a:lnTo>
                    <a:pt x="22992" y="23764"/>
                  </a:lnTo>
                  <a:cubicBezTo>
                    <a:pt x="24869" y="23499"/>
                    <a:pt x="26815" y="22943"/>
                    <a:pt x="28699" y="22401"/>
                  </a:cubicBezTo>
                  <a:lnTo>
                    <a:pt x="28699" y="22401"/>
                  </a:lnTo>
                  <a:cubicBezTo>
                    <a:pt x="30285" y="21942"/>
                    <a:pt x="31925" y="21469"/>
                    <a:pt x="33545" y="21163"/>
                  </a:cubicBezTo>
                  <a:lnTo>
                    <a:pt x="33545" y="21163"/>
                  </a:lnTo>
                  <a:cubicBezTo>
                    <a:pt x="36736" y="20566"/>
                    <a:pt x="39288" y="20969"/>
                    <a:pt x="41144" y="22380"/>
                  </a:cubicBezTo>
                  <a:lnTo>
                    <a:pt x="41144" y="22380"/>
                  </a:lnTo>
                  <a:cubicBezTo>
                    <a:pt x="41158" y="22387"/>
                    <a:pt x="41172" y="22387"/>
                    <a:pt x="41186" y="22373"/>
                  </a:cubicBezTo>
                  <a:lnTo>
                    <a:pt x="41186" y="22373"/>
                  </a:lnTo>
                  <a:cubicBezTo>
                    <a:pt x="41193" y="22359"/>
                    <a:pt x="41193" y="22345"/>
                    <a:pt x="41179" y="22331"/>
                  </a:cubicBezTo>
                  <a:lnTo>
                    <a:pt x="41179" y="22331"/>
                  </a:lnTo>
                  <a:cubicBezTo>
                    <a:pt x="39309" y="20913"/>
                    <a:pt x="36743" y="20503"/>
                    <a:pt x="33538" y="21108"/>
                  </a:cubicBezTo>
                  <a:lnTo>
                    <a:pt x="33538" y="21108"/>
                  </a:lnTo>
                  <a:cubicBezTo>
                    <a:pt x="31911" y="21414"/>
                    <a:pt x="30271" y="21886"/>
                    <a:pt x="28679" y="22345"/>
                  </a:cubicBezTo>
                  <a:lnTo>
                    <a:pt x="28679" y="22345"/>
                  </a:lnTo>
                  <a:cubicBezTo>
                    <a:pt x="26802" y="22888"/>
                    <a:pt x="24855" y="23444"/>
                    <a:pt x="22985" y="23708"/>
                  </a:cubicBezTo>
                  <a:lnTo>
                    <a:pt x="22985" y="23708"/>
                  </a:lnTo>
                  <a:cubicBezTo>
                    <a:pt x="18911" y="24285"/>
                    <a:pt x="15275" y="23485"/>
                    <a:pt x="12473" y="21393"/>
                  </a:cubicBezTo>
                  <a:lnTo>
                    <a:pt x="12473" y="21393"/>
                  </a:lnTo>
                  <a:cubicBezTo>
                    <a:pt x="11333" y="20538"/>
                    <a:pt x="10290" y="19460"/>
                    <a:pt x="9365" y="18195"/>
                  </a:cubicBezTo>
                  <a:lnTo>
                    <a:pt x="9365" y="18195"/>
                  </a:lnTo>
                  <a:cubicBezTo>
                    <a:pt x="7891" y="16151"/>
                    <a:pt x="6953" y="13843"/>
                    <a:pt x="6042" y="11458"/>
                  </a:cubicBezTo>
                  <a:lnTo>
                    <a:pt x="6042" y="11458"/>
                  </a:lnTo>
                  <a:cubicBezTo>
                    <a:pt x="5924" y="11145"/>
                    <a:pt x="5806" y="10825"/>
                    <a:pt x="5688" y="10513"/>
                  </a:cubicBezTo>
                  <a:lnTo>
                    <a:pt x="5688" y="10513"/>
                  </a:lnTo>
                  <a:cubicBezTo>
                    <a:pt x="4200" y="6592"/>
                    <a:pt x="2802" y="2886"/>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4"/>
            <p:cNvSpPr/>
            <p:nvPr/>
          </p:nvSpPr>
          <p:spPr>
            <a:xfrm>
              <a:off x="3687100" y="1212225"/>
              <a:ext cx="1050675" cy="619475"/>
            </a:xfrm>
            <a:custGeom>
              <a:rect b="b" l="l" r="r" t="t"/>
              <a:pathLst>
                <a:path extrusionOk="0" h="24779" w="42027">
                  <a:moveTo>
                    <a:pt x="15" y="8"/>
                  </a:moveTo>
                  <a:cubicBezTo>
                    <a:pt x="1" y="15"/>
                    <a:pt x="1" y="36"/>
                    <a:pt x="15" y="50"/>
                  </a:cubicBezTo>
                  <a:lnTo>
                    <a:pt x="15" y="50"/>
                  </a:lnTo>
                  <a:cubicBezTo>
                    <a:pt x="2622" y="2893"/>
                    <a:pt x="3950" y="6494"/>
                    <a:pt x="5354" y="10304"/>
                  </a:cubicBezTo>
                  <a:lnTo>
                    <a:pt x="5354" y="10304"/>
                  </a:lnTo>
                  <a:cubicBezTo>
                    <a:pt x="5549" y="10819"/>
                    <a:pt x="5743" y="11354"/>
                    <a:pt x="5945" y="11882"/>
                  </a:cubicBezTo>
                  <a:lnTo>
                    <a:pt x="5945" y="11882"/>
                  </a:lnTo>
                  <a:cubicBezTo>
                    <a:pt x="6772" y="14086"/>
                    <a:pt x="7794" y="16610"/>
                    <a:pt x="9414" y="18765"/>
                  </a:cubicBezTo>
                  <a:lnTo>
                    <a:pt x="9414" y="18765"/>
                  </a:lnTo>
                  <a:cubicBezTo>
                    <a:pt x="10387" y="20051"/>
                    <a:pt x="11486" y="21136"/>
                    <a:pt x="12689" y="21991"/>
                  </a:cubicBezTo>
                  <a:lnTo>
                    <a:pt x="12689" y="21991"/>
                  </a:lnTo>
                  <a:cubicBezTo>
                    <a:pt x="14934" y="23583"/>
                    <a:pt x="17646" y="24396"/>
                    <a:pt x="20642" y="24396"/>
                  </a:cubicBezTo>
                  <a:lnTo>
                    <a:pt x="20642" y="24396"/>
                  </a:lnTo>
                  <a:cubicBezTo>
                    <a:pt x="21594" y="24396"/>
                    <a:pt x="22575" y="24313"/>
                    <a:pt x="23583" y="24153"/>
                  </a:cubicBezTo>
                  <a:lnTo>
                    <a:pt x="23583" y="24153"/>
                  </a:lnTo>
                  <a:cubicBezTo>
                    <a:pt x="25425" y="23847"/>
                    <a:pt x="27337" y="23256"/>
                    <a:pt x="29179" y="22679"/>
                  </a:cubicBezTo>
                  <a:lnTo>
                    <a:pt x="29179" y="22679"/>
                  </a:lnTo>
                  <a:cubicBezTo>
                    <a:pt x="30827" y="22171"/>
                    <a:pt x="32530" y="21643"/>
                    <a:pt x="34213" y="21309"/>
                  </a:cubicBezTo>
                  <a:lnTo>
                    <a:pt x="34213" y="21309"/>
                  </a:lnTo>
                  <a:cubicBezTo>
                    <a:pt x="37376" y="20663"/>
                    <a:pt x="39990" y="21017"/>
                    <a:pt x="41978" y="22352"/>
                  </a:cubicBezTo>
                  <a:lnTo>
                    <a:pt x="41978" y="22352"/>
                  </a:lnTo>
                  <a:cubicBezTo>
                    <a:pt x="41992" y="22366"/>
                    <a:pt x="42006" y="22359"/>
                    <a:pt x="42020" y="22345"/>
                  </a:cubicBezTo>
                  <a:lnTo>
                    <a:pt x="42020" y="22345"/>
                  </a:lnTo>
                  <a:cubicBezTo>
                    <a:pt x="42027" y="22331"/>
                    <a:pt x="42020" y="22317"/>
                    <a:pt x="42013" y="22304"/>
                  </a:cubicBezTo>
                  <a:lnTo>
                    <a:pt x="42013" y="22304"/>
                  </a:lnTo>
                  <a:cubicBezTo>
                    <a:pt x="40004" y="20962"/>
                    <a:pt x="37376" y="20600"/>
                    <a:pt x="34199" y="21247"/>
                  </a:cubicBezTo>
                  <a:lnTo>
                    <a:pt x="34199" y="21247"/>
                  </a:lnTo>
                  <a:cubicBezTo>
                    <a:pt x="32516" y="21587"/>
                    <a:pt x="30813" y="22116"/>
                    <a:pt x="29165" y="22623"/>
                  </a:cubicBezTo>
                  <a:lnTo>
                    <a:pt x="29165" y="22623"/>
                  </a:lnTo>
                  <a:cubicBezTo>
                    <a:pt x="27316" y="23200"/>
                    <a:pt x="25411" y="23791"/>
                    <a:pt x="23569" y="24090"/>
                  </a:cubicBezTo>
                  <a:lnTo>
                    <a:pt x="23569" y="24090"/>
                  </a:lnTo>
                  <a:cubicBezTo>
                    <a:pt x="19418" y="24779"/>
                    <a:pt x="15671" y="24035"/>
                    <a:pt x="12723" y="21949"/>
                  </a:cubicBezTo>
                  <a:lnTo>
                    <a:pt x="12723" y="21949"/>
                  </a:lnTo>
                  <a:cubicBezTo>
                    <a:pt x="11528" y="21094"/>
                    <a:pt x="10429" y="20009"/>
                    <a:pt x="9456" y="18730"/>
                  </a:cubicBezTo>
                  <a:lnTo>
                    <a:pt x="9456" y="18730"/>
                  </a:lnTo>
                  <a:cubicBezTo>
                    <a:pt x="7843" y="16582"/>
                    <a:pt x="6828" y="14058"/>
                    <a:pt x="6001" y="11861"/>
                  </a:cubicBezTo>
                  <a:lnTo>
                    <a:pt x="6001" y="11861"/>
                  </a:lnTo>
                  <a:cubicBezTo>
                    <a:pt x="5799" y="11340"/>
                    <a:pt x="5604" y="10798"/>
                    <a:pt x="5410" y="10283"/>
                  </a:cubicBezTo>
                  <a:lnTo>
                    <a:pt x="5410" y="10283"/>
                  </a:lnTo>
                  <a:cubicBezTo>
                    <a:pt x="3998" y="6466"/>
                    <a:pt x="2670" y="2858"/>
                    <a:pt x="56" y="8"/>
                  </a:cubicBezTo>
                  <a:lnTo>
                    <a:pt x="56" y="8"/>
                  </a:lnTo>
                  <a:cubicBezTo>
                    <a:pt x="49"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4"/>
            <p:cNvSpPr/>
            <p:nvPr/>
          </p:nvSpPr>
          <p:spPr>
            <a:xfrm>
              <a:off x="3665025" y="1212225"/>
              <a:ext cx="1071550" cy="631650"/>
            </a:xfrm>
            <a:custGeom>
              <a:rect b="b" l="l" r="r" t="t"/>
              <a:pathLst>
                <a:path extrusionOk="0" h="25266" w="42862">
                  <a:moveTo>
                    <a:pt x="15" y="8"/>
                  </a:moveTo>
                  <a:cubicBezTo>
                    <a:pt x="1" y="15"/>
                    <a:pt x="1" y="36"/>
                    <a:pt x="15" y="43"/>
                  </a:cubicBezTo>
                  <a:lnTo>
                    <a:pt x="15" y="43"/>
                  </a:lnTo>
                  <a:cubicBezTo>
                    <a:pt x="2511" y="2879"/>
                    <a:pt x="3783" y="6418"/>
                    <a:pt x="5125" y="10158"/>
                  </a:cubicBezTo>
                  <a:lnTo>
                    <a:pt x="5125" y="10158"/>
                  </a:lnTo>
                  <a:cubicBezTo>
                    <a:pt x="5375" y="10860"/>
                    <a:pt x="5632" y="11583"/>
                    <a:pt x="5903" y="12292"/>
                  </a:cubicBezTo>
                  <a:lnTo>
                    <a:pt x="5903" y="12292"/>
                  </a:lnTo>
                  <a:cubicBezTo>
                    <a:pt x="6786" y="14670"/>
                    <a:pt x="7836" y="17159"/>
                    <a:pt x="9505" y="19300"/>
                  </a:cubicBezTo>
                  <a:lnTo>
                    <a:pt x="9505" y="19300"/>
                  </a:lnTo>
                  <a:cubicBezTo>
                    <a:pt x="10527" y="20593"/>
                    <a:pt x="11681" y="21692"/>
                    <a:pt x="12946" y="22547"/>
                  </a:cubicBezTo>
                  <a:lnTo>
                    <a:pt x="12946" y="22547"/>
                  </a:lnTo>
                  <a:cubicBezTo>
                    <a:pt x="15205" y="24076"/>
                    <a:pt x="17889" y="24855"/>
                    <a:pt x="20823" y="24855"/>
                  </a:cubicBezTo>
                  <a:lnTo>
                    <a:pt x="20823" y="24855"/>
                  </a:lnTo>
                  <a:cubicBezTo>
                    <a:pt x="21907" y="24855"/>
                    <a:pt x="23027" y="24744"/>
                    <a:pt x="24167" y="24535"/>
                  </a:cubicBezTo>
                  <a:lnTo>
                    <a:pt x="24167" y="24535"/>
                  </a:lnTo>
                  <a:cubicBezTo>
                    <a:pt x="25995" y="24195"/>
                    <a:pt x="27886" y="23569"/>
                    <a:pt x="29715" y="22957"/>
                  </a:cubicBezTo>
                  <a:lnTo>
                    <a:pt x="29715" y="22957"/>
                  </a:lnTo>
                  <a:cubicBezTo>
                    <a:pt x="31404" y="22401"/>
                    <a:pt x="33149" y="21817"/>
                    <a:pt x="34880" y="21448"/>
                  </a:cubicBezTo>
                  <a:lnTo>
                    <a:pt x="34880" y="21448"/>
                  </a:lnTo>
                  <a:cubicBezTo>
                    <a:pt x="38071" y="20760"/>
                    <a:pt x="40664" y="21045"/>
                    <a:pt x="42813" y="22331"/>
                  </a:cubicBezTo>
                  <a:lnTo>
                    <a:pt x="42813" y="22331"/>
                  </a:lnTo>
                  <a:cubicBezTo>
                    <a:pt x="42827" y="22338"/>
                    <a:pt x="42847" y="22331"/>
                    <a:pt x="42854" y="22317"/>
                  </a:cubicBezTo>
                  <a:lnTo>
                    <a:pt x="42854" y="22317"/>
                  </a:lnTo>
                  <a:cubicBezTo>
                    <a:pt x="42861" y="22304"/>
                    <a:pt x="42854" y="22290"/>
                    <a:pt x="42840" y="22283"/>
                  </a:cubicBezTo>
                  <a:lnTo>
                    <a:pt x="42840" y="22283"/>
                  </a:lnTo>
                  <a:cubicBezTo>
                    <a:pt x="40678" y="20990"/>
                    <a:pt x="38071" y="20698"/>
                    <a:pt x="34866" y="21393"/>
                  </a:cubicBezTo>
                  <a:lnTo>
                    <a:pt x="34866" y="21393"/>
                  </a:lnTo>
                  <a:cubicBezTo>
                    <a:pt x="33135" y="21761"/>
                    <a:pt x="31383" y="22345"/>
                    <a:pt x="29694" y="22901"/>
                  </a:cubicBezTo>
                  <a:lnTo>
                    <a:pt x="29694" y="22901"/>
                  </a:lnTo>
                  <a:cubicBezTo>
                    <a:pt x="27865" y="23513"/>
                    <a:pt x="25981" y="24139"/>
                    <a:pt x="24160" y="24480"/>
                  </a:cubicBezTo>
                  <a:lnTo>
                    <a:pt x="24160" y="24480"/>
                  </a:lnTo>
                  <a:cubicBezTo>
                    <a:pt x="19933" y="25265"/>
                    <a:pt x="16060" y="24584"/>
                    <a:pt x="12974" y="22498"/>
                  </a:cubicBezTo>
                  <a:lnTo>
                    <a:pt x="12974" y="22498"/>
                  </a:lnTo>
                  <a:cubicBezTo>
                    <a:pt x="11715" y="21643"/>
                    <a:pt x="10568" y="20559"/>
                    <a:pt x="9553" y="19265"/>
                  </a:cubicBezTo>
                  <a:lnTo>
                    <a:pt x="9553" y="19265"/>
                  </a:lnTo>
                  <a:cubicBezTo>
                    <a:pt x="7892" y="17131"/>
                    <a:pt x="6842" y="14642"/>
                    <a:pt x="5952" y="12272"/>
                  </a:cubicBezTo>
                  <a:lnTo>
                    <a:pt x="5952" y="12272"/>
                  </a:lnTo>
                  <a:cubicBezTo>
                    <a:pt x="5688" y="11562"/>
                    <a:pt x="5431" y="10839"/>
                    <a:pt x="5180" y="10137"/>
                  </a:cubicBezTo>
                  <a:lnTo>
                    <a:pt x="5180" y="10137"/>
                  </a:lnTo>
                  <a:cubicBezTo>
                    <a:pt x="3832" y="6390"/>
                    <a:pt x="2566" y="2851"/>
                    <a:pt x="56" y="8"/>
                  </a:cubicBezTo>
                  <a:lnTo>
                    <a:pt x="56"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4"/>
            <p:cNvSpPr/>
            <p:nvPr/>
          </p:nvSpPr>
          <p:spPr>
            <a:xfrm>
              <a:off x="3642950" y="1212225"/>
              <a:ext cx="1092400" cy="643975"/>
            </a:xfrm>
            <a:custGeom>
              <a:rect b="b" l="l" r="r" t="t"/>
              <a:pathLst>
                <a:path extrusionOk="0" h="25759" w="43696">
                  <a:moveTo>
                    <a:pt x="15" y="8"/>
                  </a:moveTo>
                  <a:cubicBezTo>
                    <a:pt x="1" y="15"/>
                    <a:pt x="1" y="36"/>
                    <a:pt x="8" y="43"/>
                  </a:cubicBezTo>
                  <a:lnTo>
                    <a:pt x="8" y="43"/>
                  </a:lnTo>
                  <a:cubicBezTo>
                    <a:pt x="2427" y="2879"/>
                    <a:pt x="3700" y="6536"/>
                    <a:pt x="4923" y="10082"/>
                  </a:cubicBezTo>
                  <a:lnTo>
                    <a:pt x="4923" y="10082"/>
                  </a:lnTo>
                  <a:cubicBezTo>
                    <a:pt x="5222" y="10937"/>
                    <a:pt x="5535" y="11827"/>
                    <a:pt x="5855" y="12703"/>
                  </a:cubicBezTo>
                  <a:lnTo>
                    <a:pt x="5855" y="12703"/>
                  </a:lnTo>
                  <a:cubicBezTo>
                    <a:pt x="6703" y="14983"/>
                    <a:pt x="7808" y="17611"/>
                    <a:pt x="9602" y="19836"/>
                  </a:cubicBezTo>
                  <a:lnTo>
                    <a:pt x="9602" y="19836"/>
                  </a:lnTo>
                  <a:cubicBezTo>
                    <a:pt x="10666" y="21143"/>
                    <a:pt x="11868" y="22241"/>
                    <a:pt x="13196" y="23096"/>
                  </a:cubicBezTo>
                  <a:lnTo>
                    <a:pt x="13196" y="23096"/>
                  </a:lnTo>
                  <a:cubicBezTo>
                    <a:pt x="15484" y="24570"/>
                    <a:pt x="18139" y="25314"/>
                    <a:pt x="21017" y="25314"/>
                  </a:cubicBezTo>
                  <a:lnTo>
                    <a:pt x="21017" y="25314"/>
                  </a:lnTo>
                  <a:cubicBezTo>
                    <a:pt x="22227" y="25314"/>
                    <a:pt x="23479" y="25182"/>
                    <a:pt x="24758" y="24918"/>
                  </a:cubicBezTo>
                  <a:lnTo>
                    <a:pt x="24758" y="24918"/>
                  </a:lnTo>
                  <a:cubicBezTo>
                    <a:pt x="26572" y="24542"/>
                    <a:pt x="28442" y="23875"/>
                    <a:pt x="30250" y="23235"/>
                  </a:cubicBezTo>
                  <a:lnTo>
                    <a:pt x="30250" y="23235"/>
                  </a:lnTo>
                  <a:cubicBezTo>
                    <a:pt x="31981" y="22630"/>
                    <a:pt x="33768" y="21998"/>
                    <a:pt x="35541" y="21594"/>
                  </a:cubicBezTo>
                  <a:lnTo>
                    <a:pt x="35541" y="21594"/>
                  </a:lnTo>
                  <a:cubicBezTo>
                    <a:pt x="38725" y="20871"/>
                    <a:pt x="41374" y="21101"/>
                    <a:pt x="43647" y="22304"/>
                  </a:cubicBezTo>
                  <a:lnTo>
                    <a:pt x="43647" y="22304"/>
                  </a:lnTo>
                  <a:cubicBezTo>
                    <a:pt x="43661" y="22311"/>
                    <a:pt x="43682" y="22304"/>
                    <a:pt x="43689" y="22290"/>
                  </a:cubicBezTo>
                  <a:lnTo>
                    <a:pt x="43689" y="22290"/>
                  </a:lnTo>
                  <a:cubicBezTo>
                    <a:pt x="43696" y="22276"/>
                    <a:pt x="43689" y="22262"/>
                    <a:pt x="43675" y="22255"/>
                  </a:cubicBezTo>
                  <a:lnTo>
                    <a:pt x="43675" y="22255"/>
                  </a:lnTo>
                  <a:cubicBezTo>
                    <a:pt x="41387" y="21045"/>
                    <a:pt x="38725" y="20809"/>
                    <a:pt x="35527" y="21539"/>
                  </a:cubicBezTo>
                  <a:lnTo>
                    <a:pt x="35527" y="21539"/>
                  </a:lnTo>
                  <a:cubicBezTo>
                    <a:pt x="33754" y="21942"/>
                    <a:pt x="31960" y="22575"/>
                    <a:pt x="30229" y="23186"/>
                  </a:cubicBezTo>
                  <a:lnTo>
                    <a:pt x="30229" y="23186"/>
                  </a:lnTo>
                  <a:cubicBezTo>
                    <a:pt x="28422" y="23819"/>
                    <a:pt x="26558" y="24487"/>
                    <a:pt x="24744" y="24862"/>
                  </a:cubicBezTo>
                  <a:lnTo>
                    <a:pt x="24744" y="24862"/>
                  </a:lnTo>
                  <a:cubicBezTo>
                    <a:pt x="20440" y="25759"/>
                    <a:pt x="16457" y="25126"/>
                    <a:pt x="13224" y="23047"/>
                  </a:cubicBezTo>
                  <a:lnTo>
                    <a:pt x="13224" y="23047"/>
                  </a:lnTo>
                  <a:cubicBezTo>
                    <a:pt x="11910" y="22199"/>
                    <a:pt x="10700" y="21101"/>
                    <a:pt x="9644" y="19794"/>
                  </a:cubicBezTo>
                  <a:lnTo>
                    <a:pt x="9644" y="19794"/>
                  </a:lnTo>
                  <a:cubicBezTo>
                    <a:pt x="7857" y="17583"/>
                    <a:pt x="6752" y="14955"/>
                    <a:pt x="5910" y="12682"/>
                  </a:cubicBezTo>
                  <a:lnTo>
                    <a:pt x="5910" y="12682"/>
                  </a:lnTo>
                  <a:cubicBezTo>
                    <a:pt x="5591" y="11813"/>
                    <a:pt x="5278" y="10923"/>
                    <a:pt x="4979" y="10061"/>
                  </a:cubicBezTo>
                  <a:lnTo>
                    <a:pt x="4979" y="10061"/>
                  </a:lnTo>
                  <a:cubicBezTo>
                    <a:pt x="3748" y="6515"/>
                    <a:pt x="2476" y="2851"/>
                    <a:pt x="57" y="8"/>
                  </a:cubicBezTo>
                  <a:lnTo>
                    <a:pt x="57"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4"/>
            <p:cNvSpPr/>
            <p:nvPr/>
          </p:nvSpPr>
          <p:spPr>
            <a:xfrm>
              <a:off x="3616725" y="1208575"/>
              <a:ext cx="1121400" cy="666575"/>
            </a:xfrm>
            <a:custGeom>
              <a:rect b="b" l="l" r="r" t="t"/>
              <a:pathLst>
                <a:path extrusionOk="0" h="26663" w="44856">
                  <a:moveTo>
                    <a:pt x="91" y="36"/>
                  </a:moveTo>
                  <a:cubicBezTo>
                    <a:pt x="14" y="98"/>
                    <a:pt x="0" y="209"/>
                    <a:pt x="63" y="286"/>
                  </a:cubicBezTo>
                  <a:lnTo>
                    <a:pt x="63" y="286"/>
                  </a:lnTo>
                  <a:cubicBezTo>
                    <a:pt x="2392" y="3109"/>
                    <a:pt x="3608" y="6731"/>
                    <a:pt x="4783" y="10241"/>
                  </a:cubicBezTo>
                  <a:lnTo>
                    <a:pt x="4783" y="10241"/>
                  </a:lnTo>
                  <a:cubicBezTo>
                    <a:pt x="6000" y="13871"/>
                    <a:pt x="7258" y="17618"/>
                    <a:pt x="9747" y="20607"/>
                  </a:cubicBezTo>
                  <a:lnTo>
                    <a:pt x="9747" y="20607"/>
                  </a:lnTo>
                  <a:cubicBezTo>
                    <a:pt x="12757" y="24202"/>
                    <a:pt x="16783" y="26079"/>
                    <a:pt x="21371" y="26079"/>
                  </a:cubicBezTo>
                  <a:lnTo>
                    <a:pt x="21371" y="26079"/>
                  </a:lnTo>
                  <a:cubicBezTo>
                    <a:pt x="22720" y="26079"/>
                    <a:pt x="24117" y="25919"/>
                    <a:pt x="25543" y="25585"/>
                  </a:cubicBezTo>
                  <a:lnTo>
                    <a:pt x="25543" y="25585"/>
                  </a:lnTo>
                  <a:cubicBezTo>
                    <a:pt x="27357" y="25175"/>
                    <a:pt x="29220" y="24473"/>
                    <a:pt x="31014" y="23798"/>
                  </a:cubicBezTo>
                  <a:lnTo>
                    <a:pt x="31014" y="23798"/>
                  </a:lnTo>
                  <a:cubicBezTo>
                    <a:pt x="35449" y="22137"/>
                    <a:pt x="40038" y="20420"/>
                    <a:pt x="44585" y="22554"/>
                  </a:cubicBezTo>
                  <a:lnTo>
                    <a:pt x="44585" y="22554"/>
                  </a:lnTo>
                  <a:cubicBezTo>
                    <a:pt x="44675" y="22596"/>
                    <a:pt x="44779" y="22561"/>
                    <a:pt x="44821" y="22470"/>
                  </a:cubicBezTo>
                  <a:lnTo>
                    <a:pt x="44821" y="22470"/>
                  </a:lnTo>
                  <a:cubicBezTo>
                    <a:pt x="44856" y="22387"/>
                    <a:pt x="44821" y="22283"/>
                    <a:pt x="44738" y="22241"/>
                  </a:cubicBezTo>
                  <a:lnTo>
                    <a:pt x="44738" y="22241"/>
                  </a:lnTo>
                  <a:cubicBezTo>
                    <a:pt x="40052" y="20037"/>
                    <a:pt x="35394" y="21789"/>
                    <a:pt x="30896" y="23472"/>
                  </a:cubicBezTo>
                  <a:lnTo>
                    <a:pt x="30896" y="23472"/>
                  </a:lnTo>
                  <a:cubicBezTo>
                    <a:pt x="29109" y="24146"/>
                    <a:pt x="27260" y="24841"/>
                    <a:pt x="25466" y="25251"/>
                  </a:cubicBezTo>
                  <a:lnTo>
                    <a:pt x="25466" y="25251"/>
                  </a:lnTo>
                  <a:cubicBezTo>
                    <a:pt x="19306" y="26663"/>
                    <a:pt x="13814" y="24932"/>
                    <a:pt x="10018" y="20385"/>
                  </a:cubicBezTo>
                  <a:lnTo>
                    <a:pt x="10018" y="20385"/>
                  </a:lnTo>
                  <a:cubicBezTo>
                    <a:pt x="7564" y="17451"/>
                    <a:pt x="6320" y="13725"/>
                    <a:pt x="5110" y="10130"/>
                  </a:cubicBezTo>
                  <a:lnTo>
                    <a:pt x="5110" y="10130"/>
                  </a:lnTo>
                  <a:cubicBezTo>
                    <a:pt x="3928" y="6592"/>
                    <a:pt x="2698" y="2935"/>
                    <a:pt x="334" y="63"/>
                  </a:cubicBezTo>
                  <a:lnTo>
                    <a:pt x="334" y="63"/>
                  </a:lnTo>
                  <a:cubicBezTo>
                    <a:pt x="299" y="22"/>
                    <a:pt x="250" y="1"/>
                    <a:pt x="202" y="1"/>
                  </a:cubicBezTo>
                  <a:lnTo>
                    <a:pt x="202"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4">
    <p:spTree>
      <p:nvGrpSpPr>
        <p:cNvPr id="1978" name="Shape 1978"/>
        <p:cNvGrpSpPr/>
        <p:nvPr/>
      </p:nvGrpSpPr>
      <p:grpSpPr>
        <a:xfrm>
          <a:off x="0" y="0"/>
          <a:ext cx="0" cy="0"/>
          <a:chOff x="0" y="0"/>
          <a:chExt cx="0" cy="0"/>
        </a:xfrm>
      </p:grpSpPr>
      <p:sp>
        <p:nvSpPr>
          <p:cNvPr id="1979" name="Google Shape;1979;p45"/>
          <p:cNvSpPr txBox="1"/>
          <p:nvPr>
            <p:ph type="title"/>
          </p:nvPr>
        </p:nvSpPr>
        <p:spPr>
          <a:xfrm>
            <a:off x="713225" y="539525"/>
            <a:ext cx="7717500" cy="4782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980" name="Google Shape;1980;p45"/>
          <p:cNvSpPr txBox="1"/>
          <p:nvPr>
            <p:ph idx="1" type="subTitle"/>
          </p:nvPr>
        </p:nvSpPr>
        <p:spPr>
          <a:xfrm>
            <a:off x="1175950" y="1515325"/>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1981" name="Google Shape;1981;p45"/>
          <p:cNvSpPr txBox="1"/>
          <p:nvPr>
            <p:ph idx="2" type="subTitle"/>
          </p:nvPr>
        </p:nvSpPr>
        <p:spPr>
          <a:xfrm>
            <a:off x="1175950" y="1923800"/>
            <a:ext cx="2138700" cy="8199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982" name="Google Shape;1982;p45"/>
          <p:cNvSpPr txBox="1"/>
          <p:nvPr>
            <p:ph idx="3" type="subTitle"/>
          </p:nvPr>
        </p:nvSpPr>
        <p:spPr>
          <a:xfrm>
            <a:off x="5829400" y="1515325"/>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1983" name="Google Shape;1983;p45"/>
          <p:cNvSpPr txBox="1"/>
          <p:nvPr>
            <p:ph idx="4" type="subTitle"/>
          </p:nvPr>
        </p:nvSpPr>
        <p:spPr>
          <a:xfrm>
            <a:off x="5829406" y="1923800"/>
            <a:ext cx="2138700" cy="8199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984" name="Google Shape;1984;p45"/>
          <p:cNvSpPr txBox="1"/>
          <p:nvPr>
            <p:ph idx="5" type="subTitle"/>
          </p:nvPr>
        </p:nvSpPr>
        <p:spPr>
          <a:xfrm>
            <a:off x="3502662" y="3067475"/>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1985" name="Google Shape;1985;p45"/>
          <p:cNvSpPr txBox="1"/>
          <p:nvPr>
            <p:ph idx="6" type="subTitle"/>
          </p:nvPr>
        </p:nvSpPr>
        <p:spPr>
          <a:xfrm>
            <a:off x="3502675" y="3475950"/>
            <a:ext cx="2138700" cy="8199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1986" name="Google Shape;1986;p45"/>
          <p:cNvGrpSpPr/>
          <p:nvPr/>
        </p:nvGrpSpPr>
        <p:grpSpPr>
          <a:xfrm rot="4131452">
            <a:off x="-1836081" y="1252745"/>
            <a:ext cx="5614171" cy="2929725"/>
            <a:chOff x="1896625" y="1838350"/>
            <a:chExt cx="3850475" cy="2009350"/>
          </a:xfrm>
        </p:grpSpPr>
        <p:sp>
          <p:nvSpPr>
            <p:cNvPr id="1987" name="Google Shape;1987;p45"/>
            <p:cNvSpPr/>
            <p:nvPr/>
          </p:nvSpPr>
          <p:spPr>
            <a:xfrm>
              <a:off x="1896625" y="2675600"/>
              <a:ext cx="3850475" cy="752250"/>
            </a:xfrm>
            <a:custGeom>
              <a:rect b="b" l="l" r="r" t="t"/>
              <a:pathLst>
                <a:path extrusionOk="0" h="30090" w="154019">
                  <a:moveTo>
                    <a:pt x="1" y="678"/>
                  </a:moveTo>
                  <a:cubicBezTo>
                    <a:pt x="4707" y="2575"/>
                    <a:pt x="9094" y="5249"/>
                    <a:pt x="13345" y="7849"/>
                  </a:cubicBezTo>
                  <a:lnTo>
                    <a:pt x="13345" y="7849"/>
                  </a:lnTo>
                  <a:cubicBezTo>
                    <a:pt x="14983" y="8847"/>
                    <a:pt x="16671" y="9870"/>
                    <a:pt x="18347" y="10843"/>
                  </a:cubicBezTo>
                  <a:lnTo>
                    <a:pt x="18347" y="10843"/>
                  </a:lnTo>
                  <a:cubicBezTo>
                    <a:pt x="23966" y="14096"/>
                    <a:pt x="32443" y="18347"/>
                    <a:pt x="41068" y="17681"/>
                  </a:cubicBezTo>
                  <a:lnTo>
                    <a:pt x="41068" y="17681"/>
                  </a:lnTo>
                  <a:cubicBezTo>
                    <a:pt x="46243" y="17287"/>
                    <a:pt x="50851" y="15168"/>
                    <a:pt x="55324" y="13135"/>
                  </a:cubicBezTo>
                  <a:lnTo>
                    <a:pt x="55324" y="13135"/>
                  </a:lnTo>
                  <a:cubicBezTo>
                    <a:pt x="60339" y="10831"/>
                    <a:pt x="65526" y="8453"/>
                    <a:pt x="71366" y="8674"/>
                  </a:cubicBezTo>
                  <a:lnTo>
                    <a:pt x="71366" y="8674"/>
                  </a:lnTo>
                  <a:cubicBezTo>
                    <a:pt x="76480" y="8859"/>
                    <a:pt x="82012" y="11040"/>
                    <a:pt x="88283" y="15353"/>
                  </a:cubicBezTo>
                  <a:lnTo>
                    <a:pt x="88283" y="15353"/>
                  </a:lnTo>
                  <a:cubicBezTo>
                    <a:pt x="89935" y="16474"/>
                    <a:pt x="91561" y="17694"/>
                    <a:pt x="93150" y="18864"/>
                  </a:cubicBezTo>
                  <a:lnTo>
                    <a:pt x="93150" y="18864"/>
                  </a:lnTo>
                  <a:cubicBezTo>
                    <a:pt x="96428" y="21292"/>
                    <a:pt x="99816" y="23817"/>
                    <a:pt x="103562" y="25764"/>
                  </a:cubicBezTo>
                  <a:lnTo>
                    <a:pt x="103562" y="25764"/>
                  </a:lnTo>
                  <a:cubicBezTo>
                    <a:pt x="110092" y="29177"/>
                    <a:pt x="116709" y="30089"/>
                    <a:pt x="121736" y="28302"/>
                  </a:cubicBezTo>
                  <a:lnTo>
                    <a:pt x="121736" y="28302"/>
                  </a:lnTo>
                  <a:cubicBezTo>
                    <a:pt x="124496" y="27317"/>
                    <a:pt x="126726" y="25542"/>
                    <a:pt x="128882" y="23842"/>
                  </a:cubicBezTo>
                  <a:lnTo>
                    <a:pt x="128882" y="23842"/>
                  </a:lnTo>
                  <a:cubicBezTo>
                    <a:pt x="131421" y="21834"/>
                    <a:pt x="133811" y="19936"/>
                    <a:pt x="137002" y="19160"/>
                  </a:cubicBezTo>
                  <a:lnTo>
                    <a:pt x="137002" y="19160"/>
                  </a:lnTo>
                  <a:cubicBezTo>
                    <a:pt x="141512" y="18063"/>
                    <a:pt x="146514" y="19554"/>
                    <a:pt x="151344" y="20996"/>
                  </a:cubicBezTo>
                  <a:lnTo>
                    <a:pt x="151344" y="20996"/>
                  </a:lnTo>
                  <a:cubicBezTo>
                    <a:pt x="152232" y="21267"/>
                    <a:pt x="153119" y="21526"/>
                    <a:pt x="154018" y="21784"/>
                  </a:cubicBezTo>
                  <a:lnTo>
                    <a:pt x="154018" y="21784"/>
                  </a:lnTo>
                  <a:lnTo>
                    <a:pt x="154018" y="21131"/>
                  </a:lnTo>
                  <a:cubicBezTo>
                    <a:pt x="153193" y="20897"/>
                    <a:pt x="152367" y="20651"/>
                    <a:pt x="151529" y="20404"/>
                  </a:cubicBezTo>
                  <a:lnTo>
                    <a:pt x="151529" y="20404"/>
                  </a:lnTo>
                  <a:cubicBezTo>
                    <a:pt x="146588" y="18926"/>
                    <a:pt x="141475" y="17410"/>
                    <a:pt x="136756" y="18544"/>
                  </a:cubicBezTo>
                  <a:lnTo>
                    <a:pt x="136756" y="18544"/>
                  </a:lnTo>
                  <a:cubicBezTo>
                    <a:pt x="133404" y="19357"/>
                    <a:pt x="130842" y="21390"/>
                    <a:pt x="128365" y="23349"/>
                  </a:cubicBezTo>
                  <a:lnTo>
                    <a:pt x="128365" y="23349"/>
                  </a:lnTo>
                  <a:cubicBezTo>
                    <a:pt x="126258" y="25025"/>
                    <a:pt x="124065" y="26762"/>
                    <a:pt x="121416" y="27711"/>
                  </a:cubicBezTo>
                  <a:lnTo>
                    <a:pt x="121416" y="27711"/>
                  </a:lnTo>
                  <a:cubicBezTo>
                    <a:pt x="116598" y="29436"/>
                    <a:pt x="110216" y="28524"/>
                    <a:pt x="103895" y="25234"/>
                  </a:cubicBezTo>
                  <a:lnTo>
                    <a:pt x="103895" y="25234"/>
                  </a:lnTo>
                  <a:cubicBezTo>
                    <a:pt x="100211" y="23312"/>
                    <a:pt x="96835" y="20811"/>
                    <a:pt x="93582" y="18396"/>
                  </a:cubicBezTo>
                  <a:lnTo>
                    <a:pt x="93582" y="18396"/>
                  </a:lnTo>
                  <a:cubicBezTo>
                    <a:pt x="92005" y="17226"/>
                    <a:pt x="90366" y="16006"/>
                    <a:pt x="88702" y="14860"/>
                  </a:cubicBezTo>
                  <a:lnTo>
                    <a:pt x="88702" y="14860"/>
                  </a:lnTo>
                  <a:cubicBezTo>
                    <a:pt x="82295" y="10461"/>
                    <a:pt x="76615" y="8231"/>
                    <a:pt x="71329" y="8034"/>
                  </a:cubicBezTo>
                  <a:lnTo>
                    <a:pt x="71329" y="8034"/>
                  </a:lnTo>
                  <a:cubicBezTo>
                    <a:pt x="65304" y="7812"/>
                    <a:pt x="60030" y="10227"/>
                    <a:pt x="54942" y="12568"/>
                  </a:cubicBezTo>
                  <a:lnTo>
                    <a:pt x="54942" y="12568"/>
                  </a:lnTo>
                  <a:cubicBezTo>
                    <a:pt x="50531" y="14576"/>
                    <a:pt x="45972" y="16671"/>
                    <a:pt x="40945" y="17053"/>
                  </a:cubicBezTo>
                  <a:lnTo>
                    <a:pt x="40945" y="17053"/>
                  </a:lnTo>
                  <a:cubicBezTo>
                    <a:pt x="34550" y="17546"/>
                    <a:pt x="27490" y="15402"/>
                    <a:pt x="18705" y="10326"/>
                  </a:cubicBezTo>
                  <a:lnTo>
                    <a:pt x="18705" y="10326"/>
                  </a:lnTo>
                  <a:cubicBezTo>
                    <a:pt x="17041" y="9364"/>
                    <a:pt x="15353" y="8329"/>
                    <a:pt x="13727" y="7344"/>
                  </a:cubicBezTo>
                  <a:lnTo>
                    <a:pt x="13727" y="7344"/>
                  </a:lnTo>
                  <a:cubicBezTo>
                    <a:pt x="9365" y="4682"/>
                    <a:pt x="4868" y="193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5"/>
            <p:cNvSpPr/>
            <p:nvPr/>
          </p:nvSpPr>
          <p:spPr>
            <a:xfrm>
              <a:off x="1896625" y="2626000"/>
              <a:ext cx="3850475" cy="779975"/>
            </a:xfrm>
            <a:custGeom>
              <a:rect b="b" l="l" r="r" t="t"/>
              <a:pathLst>
                <a:path extrusionOk="0" h="31199" w="154019">
                  <a:moveTo>
                    <a:pt x="1" y="111"/>
                  </a:moveTo>
                  <a:cubicBezTo>
                    <a:pt x="4338" y="1762"/>
                    <a:pt x="8231" y="4067"/>
                    <a:pt x="11213" y="5952"/>
                  </a:cubicBezTo>
                  <a:lnTo>
                    <a:pt x="11213" y="5952"/>
                  </a:lnTo>
                  <a:cubicBezTo>
                    <a:pt x="12568" y="6814"/>
                    <a:pt x="13924" y="7701"/>
                    <a:pt x="15230" y="8552"/>
                  </a:cubicBezTo>
                  <a:lnTo>
                    <a:pt x="15230" y="8552"/>
                  </a:lnTo>
                  <a:cubicBezTo>
                    <a:pt x="16548" y="9426"/>
                    <a:pt x="17916" y="10326"/>
                    <a:pt x="19284" y="11188"/>
                  </a:cubicBezTo>
                  <a:lnTo>
                    <a:pt x="19284" y="11188"/>
                  </a:lnTo>
                  <a:cubicBezTo>
                    <a:pt x="21477" y="12568"/>
                    <a:pt x="23473" y="13714"/>
                    <a:pt x="25383" y="14675"/>
                  </a:cubicBezTo>
                  <a:lnTo>
                    <a:pt x="25383" y="14675"/>
                  </a:lnTo>
                  <a:cubicBezTo>
                    <a:pt x="31346" y="17669"/>
                    <a:pt x="36632" y="18975"/>
                    <a:pt x="41524" y="18667"/>
                  </a:cubicBezTo>
                  <a:lnTo>
                    <a:pt x="41524" y="18667"/>
                  </a:lnTo>
                  <a:cubicBezTo>
                    <a:pt x="46699" y="18335"/>
                    <a:pt x="51319" y="16166"/>
                    <a:pt x="55780" y="14072"/>
                  </a:cubicBezTo>
                  <a:lnTo>
                    <a:pt x="55780" y="14072"/>
                  </a:lnTo>
                  <a:cubicBezTo>
                    <a:pt x="57160" y="13418"/>
                    <a:pt x="58589" y="12753"/>
                    <a:pt x="60006" y="12149"/>
                  </a:cubicBezTo>
                  <a:lnTo>
                    <a:pt x="60006" y="12149"/>
                  </a:lnTo>
                  <a:cubicBezTo>
                    <a:pt x="63099" y="10843"/>
                    <a:pt x="67239" y="9352"/>
                    <a:pt x="71908" y="9451"/>
                  </a:cubicBezTo>
                  <a:lnTo>
                    <a:pt x="71908" y="9451"/>
                  </a:lnTo>
                  <a:cubicBezTo>
                    <a:pt x="74915" y="9525"/>
                    <a:pt x="78118" y="10264"/>
                    <a:pt x="81408" y="11657"/>
                  </a:cubicBezTo>
                  <a:lnTo>
                    <a:pt x="81408" y="11657"/>
                  </a:lnTo>
                  <a:cubicBezTo>
                    <a:pt x="83897" y="12704"/>
                    <a:pt x="86435" y="14096"/>
                    <a:pt x="89158" y="15920"/>
                  </a:cubicBezTo>
                  <a:lnTo>
                    <a:pt x="89158" y="15920"/>
                  </a:lnTo>
                  <a:cubicBezTo>
                    <a:pt x="91253" y="17324"/>
                    <a:pt x="93298" y="18865"/>
                    <a:pt x="95282" y="20355"/>
                  </a:cubicBezTo>
                  <a:lnTo>
                    <a:pt x="95282" y="20355"/>
                  </a:lnTo>
                  <a:cubicBezTo>
                    <a:pt x="96835" y="21526"/>
                    <a:pt x="98461" y="22733"/>
                    <a:pt x="100075" y="23867"/>
                  </a:cubicBezTo>
                  <a:lnTo>
                    <a:pt x="100075" y="23867"/>
                  </a:lnTo>
                  <a:cubicBezTo>
                    <a:pt x="101566" y="24914"/>
                    <a:pt x="102921" y="25789"/>
                    <a:pt x="104215" y="26541"/>
                  </a:cubicBezTo>
                  <a:lnTo>
                    <a:pt x="104215" y="26541"/>
                  </a:lnTo>
                  <a:cubicBezTo>
                    <a:pt x="110018" y="29892"/>
                    <a:pt x="116007" y="31198"/>
                    <a:pt x="120639" y="30126"/>
                  </a:cubicBezTo>
                  <a:lnTo>
                    <a:pt x="120639" y="30126"/>
                  </a:lnTo>
                  <a:cubicBezTo>
                    <a:pt x="120837" y="30077"/>
                    <a:pt x="121034" y="30028"/>
                    <a:pt x="121231" y="29966"/>
                  </a:cubicBezTo>
                  <a:lnTo>
                    <a:pt x="121231" y="29966"/>
                  </a:lnTo>
                  <a:cubicBezTo>
                    <a:pt x="123843" y="29227"/>
                    <a:pt x="126049" y="27748"/>
                    <a:pt x="128168" y="26307"/>
                  </a:cubicBezTo>
                  <a:lnTo>
                    <a:pt x="128168" y="26307"/>
                  </a:lnTo>
                  <a:cubicBezTo>
                    <a:pt x="130632" y="24631"/>
                    <a:pt x="133183" y="22906"/>
                    <a:pt x="136448" y="22278"/>
                  </a:cubicBezTo>
                  <a:lnTo>
                    <a:pt x="136448" y="22278"/>
                  </a:lnTo>
                  <a:cubicBezTo>
                    <a:pt x="137926" y="21994"/>
                    <a:pt x="139504" y="21933"/>
                    <a:pt x="141290" y="22105"/>
                  </a:cubicBezTo>
                  <a:lnTo>
                    <a:pt x="141290" y="22105"/>
                  </a:lnTo>
                  <a:cubicBezTo>
                    <a:pt x="144370" y="22388"/>
                    <a:pt x="147586" y="23325"/>
                    <a:pt x="150691" y="24224"/>
                  </a:cubicBezTo>
                  <a:lnTo>
                    <a:pt x="150691" y="24224"/>
                  </a:lnTo>
                  <a:cubicBezTo>
                    <a:pt x="151800" y="24545"/>
                    <a:pt x="152909" y="24865"/>
                    <a:pt x="154018" y="25161"/>
                  </a:cubicBezTo>
                  <a:lnTo>
                    <a:pt x="154018" y="25161"/>
                  </a:lnTo>
                  <a:lnTo>
                    <a:pt x="154018" y="25062"/>
                  </a:lnTo>
                  <a:cubicBezTo>
                    <a:pt x="152922" y="24766"/>
                    <a:pt x="151813" y="24446"/>
                    <a:pt x="150728" y="24126"/>
                  </a:cubicBezTo>
                  <a:lnTo>
                    <a:pt x="150728" y="24126"/>
                  </a:lnTo>
                  <a:cubicBezTo>
                    <a:pt x="147611" y="23226"/>
                    <a:pt x="144383" y="22290"/>
                    <a:pt x="141302" y="21994"/>
                  </a:cubicBezTo>
                  <a:lnTo>
                    <a:pt x="141302" y="21994"/>
                  </a:lnTo>
                  <a:cubicBezTo>
                    <a:pt x="139504" y="21834"/>
                    <a:pt x="137902" y="21883"/>
                    <a:pt x="136411" y="22179"/>
                  </a:cubicBezTo>
                  <a:lnTo>
                    <a:pt x="136411" y="22179"/>
                  </a:lnTo>
                  <a:cubicBezTo>
                    <a:pt x="133121" y="22807"/>
                    <a:pt x="130558" y="24545"/>
                    <a:pt x="128094" y="26220"/>
                  </a:cubicBezTo>
                  <a:lnTo>
                    <a:pt x="128094" y="26220"/>
                  </a:lnTo>
                  <a:cubicBezTo>
                    <a:pt x="125975" y="27650"/>
                    <a:pt x="123781" y="29141"/>
                    <a:pt x="121194" y="29868"/>
                  </a:cubicBezTo>
                  <a:lnTo>
                    <a:pt x="121194" y="29868"/>
                  </a:lnTo>
                  <a:cubicBezTo>
                    <a:pt x="120997" y="29929"/>
                    <a:pt x="120800" y="29978"/>
                    <a:pt x="120602" y="30028"/>
                  </a:cubicBezTo>
                  <a:lnTo>
                    <a:pt x="120602" y="30028"/>
                  </a:lnTo>
                  <a:cubicBezTo>
                    <a:pt x="115994" y="31087"/>
                    <a:pt x="110043" y="29794"/>
                    <a:pt x="104264" y="26455"/>
                  </a:cubicBezTo>
                  <a:lnTo>
                    <a:pt x="104264" y="26455"/>
                  </a:lnTo>
                  <a:cubicBezTo>
                    <a:pt x="102983" y="25715"/>
                    <a:pt x="101640" y="24840"/>
                    <a:pt x="100137" y="23793"/>
                  </a:cubicBezTo>
                  <a:lnTo>
                    <a:pt x="100137" y="23793"/>
                  </a:lnTo>
                  <a:cubicBezTo>
                    <a:pt x="98523" y="22660"/>
                    <a:pt x="96908" y="21452"/>
                    <a:pt x="95356" y="20281"/>
                  </a:cubicBezTo>
                  <a:lnTo>
                    <a:pt x="95356" y="20281"/>
                  </a:lnTo>
                  <a:cubicBezTo>
                    <a:pt x="93372" y="18791"/>
                    <a:pt x="91315" y="17250"/>
                    <a:pt x="89220" y="15846"/>
                  </a:cubicBezTo>
                  <a:lnTo>
                    <a:pt x="89220" y="15846"/>
                  </a:lnTo>
                  <a:cubicBezTo>
                    <a:pt x="86485" y="14010"/>
                    <a:pt x="83946" y="12605"/>
                    <a:pt x="81457" y="11558"/>
                  </a:cubicBezTo>
                  <a:lnTo>
                    <a:pt x="81457" y="11558"/>
                  </a:lnTo>
                  <a:cubicBezTo>
                    <a:pt x="78143" y="10166"/>
                    <a:pt x="74927" y="9426"/>
                    <a:pt x="71896" y="9352"/>
                  </a:cubicBezTo>
                  <a:lnTo>
                    <a:pt x="71896" y="9352"/>
                  </a:lnTo>
                  <a:cubicBezTo>
                    <a:pt x="67214" y="9242"/>
                    <a:pt x="63049" y="10745"/>
                    <a:pt x="59944" y="12063"/>
                  </a:cubicBezTo>
                  <a:lnTo>
                    <a:pt x="59944" y="12063"/>
                  </a:lnTo>
                  <a:cubicBezTo>
                    <a:pt x="58527" y="12667"/>
                    <a:pt x="57098" y="13332"/>
                    <a:pt x="55718" y="13985"/>
                  </a:cubicBezTo>
                  <a:lnTo>
                    <a:pt x="55718" y="13985"/>
                  </a:lnTo>
                  <a:cubicBezTo>
                    <a:pt x="51258" y="16068"/>
                    <a:pt x="46662" y="18236"/>
                    <a:pt x="41511" y="18556"/>
                  </a:cubicBezTo>
                  <a:lnTo>
                    <a:pt x="41511" y="18556"/>
                  </a:lnTo>
                  <a:cubicBezTo>
                    <a:pt x="36632" y="18865"/>
                    <a:pt x="31371" y="17571"/>
                    <a:pt x="25432" y="14589"/>
                  </a:cubicBezTo>
                  <a:lnTo>
                    <a:pt x="25432" y="14589"/>
                  </a:lnTo>
                  <a:cubicBezTo>
                    <a:pt x="23522" y="13628"/>
                    <a:pt x="21526" y="12494"/>
                    <a:pt x="19345" y="11102"/>
                  </a:cubicBezTo>
                  <a:lnTo>
                    <a:pt x="19345" y="11102"/>
                  </a:lnTo>
                  <a:cubicBezTo>
                    <a:pt x="17990" y="10252"/>
                    <a:pt x="16610" y="9352"/>
                    <a:pt x="15291" y="8478"/>
                  </a:cubicBezTo>
                  <a:lnTo>
                    <a:pt x="15291" y="8478"/>
                  </a:lnTo>
                  <a:cubicBezTo>
                    <a:pt x="13985" y="7615"/>
                    <a:pt x="12630" y="6728"/>
                    <a:pt x="11287" y="5878"/>
                  </a:cubicBezTo>
                  <a:lnTo>
                    <a:pt x="11287" y="5878"/>
                  </a:lnTo>
                  <a:cubicBezTo>
                    <a:pt x="8281" y="3980"/>
                    <a:pt x="4375" y="166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5"/>
            <p:cNvSpPr/>
            <p:nvPr/>
          </p:nvSpPr>
          <p:spPr>
            <a:xfrm>
              <a:off x="1896625" y="2569625"/>
              <a:ext cx="3850475" cy="823725"/>
            </a:xfrm>
            <a:custGeom>
              <a:rect b="b" l="l" r="r" t="t"/>
              <a:pathLst>
                <a:path extrusionOk="0" h="32949" w="154019">
                  <a:moveTo>
                    <a:pt x="1" y="99"/>
                  </a:moveTo>
                  <a:cubicBezTo>
                    <a:pt x="3808" y="1467"/>
                    <a:pt x="7702" y="3512"/>
                    <a:pt x="12199" y="6531"/>
                  </a:cubicBezTo>
                  <a:lnTo>
                    <a:pt x="12199" y="6531"/>
                  </a:lnTo>
                  <a:cubicBezTo>
                    <a:pt x="13764" y="7566"/>
                    <a:pt x="15304" y="8663"/>
                    <a:pt x="16795" y="9722"/>
                  </a:cubicBezTo>
                  <a:lnTo>
                    <a:pt x="16795" y="9722"/>
                  </a:lnTo>
                  <a:cubicBezTo>
                    <a:pt x="17867" y="10474"/>
                    <a:pt x="18976" y="11262"/>
                    <a:pt x="20060" y="12014"/>
                  </a:cubicBezTo>
                  <a:lnTo>
                    <a:pt x="20060" y="12014"/>
                  </a:lnTo>
                  <a:cubicBezTo>
                    <a:pt x="22204" y="13493"/>
                    <a:pt x="24151" y="14700"/>
                    <a:pt x="25974" y="15723"/>
                  </a:cubicBezTo>
                  <a:lnTo>
                    <a:pt x="25974" y="15723"/>
                  </a:lnTo>
                  <a:cubicBezTo>
                    <a:pt x="28796" y="17275"/>
                    <a:pt x="31469" y="18421"/>
                    <a:pt x="34032" y="19160"/>
                  </a:cubicBezTo>
                  <a:lnTo>
                    <a:pt x="34032" y="19160"/>
                  </a:lnTo>
                  <a:cubicBezTo>
                    <a:pt x="36817" y="19974"/>
                    <a:pt x="39466" y="20306"/>
                    <a:pt x="42029" y="20183"/>
                  </a:cubicBezTo>
                  <a:lnTo>
                    <a:pt x="42029" y="20183"/>
                  </a:lnTo>
                  <a:cubicBezTo>
                    <a:pt x="47266" y="19912"/>
                    <a:pt x="51898" y="17682"/>
                    <a:pt x="56383" y="15526"/>
                  </a:cubicBezTo>
                  <a:lnTo>
                    <a:pt x="56383" y="15526"/>
                  </a:lnTo>
                  <a:cubicBezTo>
                    <a:pt x="57751" y="14873"/>
                    <a:pt x="59156" y="14195"/>
                    <a:pt x="60548" y="13591"/>
                  </a:cubicBezTo>
                  <a:lnTo>
                    <a:pt x="60548" y="13591"/>
                  </a:lnTo>
                  <a:cubicBezTo>
                    <a:pt x="65107" y="11607"/>
                    <a:pt x="68779" y="10745"/>
                    <a:pt x="72450" y="10770"/>
                  </a:cubicBezTo>
                  <a:lnTo>
                    <a:pt x="72450" y="10770"/>
                  </a:lnTo>
                  <a:cubicBezTo>
                    <a:pt x="75494" y="10794"/>
                    <a:pt x="78710" y="11484"/>
                    <a:pt x="82012" y="12803"/>
                  </a:cubicBezTo>
                  <a:lnTo>
                    <a:pt x="82012" y="12803"/>
                  </a:lnTo>
                  <a:cubicBezTo>
                    <a:pt x="84525" y="13801"/>
                    <a:pt x="87162" y="15205"/>
                    <a:pt x="89848" y="16967"/>
                  </a:cubicBezTo>
                  <a:lnTo>
                    <a:pt x="89848" y="16967"/>
                  </a:lnTo>
                  <a:cubicBezTo>
                    <a:pt x="92497" y="18705"/>
                    <a:pt x="95036" y="20651"/>
                    <a:pt x="97488" y="22536"/>
                  </a:cubicBezTo>
                  <a:lnTo>
                    <a:pt x="97488" y="22536"/>
                  </a:lnTo>
                  <a:cubicBezTo>
                    <a:pt x="98547" y="23350"/>
                    <a:pt x="99656" y="24200"/>
                    <a:pt x="100740" y="25013"/>
                  </a:cubicBezTo>
                  <a:lnTo>
                    <a:pt x="100740" y="25013"/>
                  </a:lnTo>
                  <a:cubicBezTo>
                    <a:pt x="102256" y="26134"/>
                    <a:pt x="103525" y="27021"/>
                    <a:pt x="104720" y="27798"/>
                  </a:cubicBezTo>
                  <a:lnTo>
                    <a:pt x="104720" y="27798"/>
                  </a:lnTo>
                  <a:cubicBezTo>
                    <a:pt x="110289" y="31359"/>
                    <a:pt x="115809" y="32948"/>
                    <a:pt x="120282" y="32258"/>
                  </a:cubicBezTo>
                  <a:lnTo>
                    <a:pt x="120282" y="32258"/>
                  </a:lnTo>
                  <a:cubicBezTo>
                    <a:pt x="120479" y="32221"/>
                    <a:pt x="120676" y="32184"/>
                    <a:pt x="120861" y="32147"/>
                  </a:cubicBezTo>
                  <a:lnTo>
                    <a:pt x="120861" y="32147"/>
                  </a:lnTo>
                  <a:cubicBezTo>
                    <a:pt x="123387" y="31642"/>
                    <a:pt x="125482" y="30459"/>
                    <a:pt x="127700" y="29215"/>
                  </a:cubicBezTo>
                  <a:lnTo>
                    <a:pt x="127700" y="29215"/>
                  </a:lnTo>
                  <a:cubicBezTo>
                    <a:pt x="130176" y="27822"/>
                    <a:pt x="132739" y="26381"/>
                    <a:pt x="135992" y="25913"/>
                  </a:cubicBezTo>
                  <a:lnTo>
                    <a:pt x="135992" y="25913"/>
                  </a:lnTo>
                  <a:cubicBezTo>
                    <a:pt x="137470" y="25703"/>
                    <a:pt x="139048" y="25703"/>
                    <a:pt x="140847" y="25900"/>
                  </a:cubicBezTo>
                  <a:lnTo>
                    <a:pt x="140847" y="25900"/>
                  </a:lnTo>
                  <a:cubicBezTo>
                    <a:pt x="143804" y="26245"/>
                    <a:pt x="146921" y="27120"/>
                    <a:pt x="149927" y="27970"/>
                  </a:cubicBezTo>
                  <a:lnTo>
                    <a:pt x="149927" y="27970"/>
                  </a:lnTo>
                  <a:cubicBezTo>
                    <a:pt x="151283" y="28352"/>
                    <a:pt x="152650" y="28734"/>
                    <a:pt x="154018" y="29067"/>
                  </a:cubicBezTo>
                  <a:lnTo>
                    <a:pt x="154018" y="29067"/>
                  </a:lnTo>
                  <a:lnTo>
                    <a:pt x="154018" y="28968"/>
                  </a:lnTo>
                  <a:cubicBezTo>
                    <a:pt x="152663" y="28636"/>
                    <a:pt x="151295" y="28254"/>
                    <a:pt x="149952" y="27872"/>
                  </a:cubicBezTo>
                  <a:lnTo>
                    <a:pt x="149952" y="27872"/>
                  </a:lnTo>
                  <a:cubicBezTo>
                    <a:pt x="146933" y="27021"/>
                    <a:pt x="143828" y="26147"/>
                    <a:pt x="140847" y="25802"/>
                  </a:cubicBezTo>
                  <a:lnTo>
                    <a:pt x="140847" y="25802"/>
                  </a:lnTo>
                  <a:cubicBezTo>
                    <a:pt x="139048" y="25592"/>
                    <a:pt x="137446" y="25605"/>
                    <a:pt x="135967" y="25814"/>
                  </a:cubicBezTo>
                  <a:lnTo>
                    <a:pt x="135967" y="25814"/>
                  </a:lnTo>
                  <a:cubicBezTo>
                    <a:pt x="132690" y="26282"/>
                    <a:pt x="130115" y="27736"/>
                    <a:pt x="127638" y="29128"/>
                  </a:cubicBezTo>
                  <a:lnTo>
                    <a:pt x="127638" y="29128"/>
                  </a:lnTo>
                  <a:cubicBezTo>
                    <a:pt x="125420" y="30373"/>
                    <a:pt x="123338" y="31556"/>
                    <a:pt x="120824" y="32061"/>
                  </a:cubicBezTo>
                  <a:lnTo>
                    <a:pt x="120824" y="32061"/>
                  </a:lnTo>
                  <a:cubicBezTo>
                    <a:pt x="120639" y="32098"/>
                    <a:pt x="120455" y="32123"/>
                    <a:pt x="120257" y="32160"/>
                  </a:cubicBezTo>
                  <a:lnTo>
                    <a:pt x="120257" y="32160"/>
                  </a:lnTo>
                  <a:cubicBezTo>
                    <a:pt x="115809" y="32837"/>
                    <a:pt x="110314" y="31260"/>
                    <a:pt x="104782" y="27724"/>
                  </a:cubicBezTo>
                  <a:lnTo>
                    <a:pt x="104782" y="27724"/>
                  </a:lnTo>
                  <a:cubicBezTo>
                    <a:pt x="103587" y="26948"/>
                    <a:pt x="102318" y="26060"/>
                    <a:pt x="100802" y="24939"/>
                  </a:cubicBezTo>
                  <a:lnTo>
                    <a:pt x="100802" y="24939"/>
                  </a:lnTo>
                  <a:cubicBezTo>
                    <a:pt x="99718" y="24126"/>
                    <a:pt x="98621" y="23288"/>
                    <a:pt x="97549" y="22463"/>
                  </a:cubicBezTo>
                  <a:lnTo>
                    <a:pt x="97549" y="22463"/>
                  </a:lnTo>
                  <a:cubicBezTo>
                    <a:pt x="95097" y="20577"/>
                    <a:pt x="92559" y="18631"/>
                    <a:pt x="89910" y="16893"/>
                  </a:cubicBezTo>
                  <a:lnTo>
                    <a:pt x="89910" y="16893"/>
                  </a:lnTo>
                  <a:cubicBezTo>
                    <a:pt x="87211" y="15119"/>
                    <a:pt x="84575" y="13714"/>
                    <a:pt x="82049" y="12716"/>
                  </a:cubicBezTo>
                  <a:lnTo>
                    <a:pt x="82049" y="12716"/>
                  </a:lnTo>
                  <a:cubicBezTo>
                    <a:pt x="78734" y="11386"/>
                    <a:pt x="75494" y="10696"/>
                    <a:pt x="72450" y="10671"/>
                  </a:cubicBezTo>
                  <a:lnTo>
                    <a:pt x="72450" y="10671"/>
                  </a:lnTo>
                  <a:cubicBezTo>
                    <a:pt x="68742" y="10646"/>
                    <a:pt x="65058" y="11509"/>
                    <a:pt x="60486" y="13493"/>
                  </a:cubicBezTo>
                  <a:lnTo>
                    <a:pt x="60486" y="13493"/>
                  </a:lnTo>
                  <a:cubicBezTo>
                    <a:pt x="59094" y="14109"/>
                    <a:pt x="57689" y="14786"/>
                    <a:pt x="56334" y="15439"/>
                  </a:cubicBezTo>
                  <a:lnTo>
                    <a:pt x="56334" y="15439"/>
                  </a:lnTo>
                  <a:cubicBezTo>
                    <a:pt x="51849" y="17583"/>
                    <a:pt x="47229" y="19813"/>
                    <a:pt x="42017" y="20085"/>
                  </a:cubicBezTo>
                  <a:lnTo>
                    <a:pt x="42017" y="20085"/>
                  </a:lnTo>
                  <a:cubicBezTo>
                    <a:pt x="37125" y="20331"/>
                    <a:pt x="31901" y="18877"/>
                    <a:pt x="26036" y="15637"/>
                  </a:cubicBezTo>
                  <a:lnTo>
                    <a:pt x="26036" y="15637"/>
                  </a:lnTo>
                  <a:cubicBezTo>
                    <a:pt x="24200" y="14626"/>
                    <a:pt x="22265" y="13419"/>
                    <a:pt x="20134" y="11940"/>
                  </a:cubicBezTo>
                  <a:lnTo>
                    <a:pt x="20134" y="11940"/>
                  </a:lnTo>
                  <a:cubicBezTo>
                    <a:pt x="19037" y="11188"/>
                    <a:pt x="17928" y="10400"/>
                    <a:pt x="16869" y="9648"/>
                  </a:cubicBezTo>
                  <a:lnTo>
                    <a:pt x="16869" y="9648"/>
                  </a:lnTo>
                  <a:cubicBezTo>
                    <a:pt x="15365" y="8589"/>
                    <a:pt x="13825" y="7492"/>
                    <a:pt x="12260" y="6445"/>
                  </a:cubicBezTo>
                  <a:lnTo>
                    <a:pt x="12260" y="6445"/>
                  </a:lnTo>
                  <a:cubicBezTo>
                    <a:pt x="7738" y="3426"/>
                    <a:pt x="3833" y="1368"/>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5"/>
            <p:cNvSpPr/>
            <p:nvPr/>
          </p:nvSpPr>
          <p:spPr>
            <a:xfrm>
              <a:off x="1896625" y="2513575"/>
              <a:ext cx="3850475" cy="868675"/>
            </a:xfrm>
            <a:custGeom>
              <a:rect b="b" l="l" r="r" t="t"/>
              <a:pathLst>
                <a:path extrusionOk="0" h="34747" w="154019">
                  <a:moveTo>
                    <a:pt x="1" y="99"/>
                  </a:moveTo>
                  <a:cubicBezTo>
                    <a:pt x="161" y="148"/>
                    <a:pt x="333" y="210"/>
                    <a:pt x="494" y="271"/>
                  </a:cubicBezTo>
                  <a:lnTo>
                    <a:pt x="494" y="271"/>
                  </a:lnTo>
                  <a:cubicBezTo>
                    <a:pt x="4547" y="1676"/>
                    <a:pt x="8700" y="3906"/>
                    <a:pt x="13185" y="7085"/>
                  </a:cubicBezTo>
                  <a:lnTo>
                    <a:pt x="13185" y="7085"/>
                  </a:lnTo>
                  <a:cubicBezTo>
                    <a:pt x="14922" y="8305"/>
                    <a:pt x="16610" y="9599"/>
                    <a:pt x="18236" y="10843"/>
                  </a:cubicBezTo>
                  <a:lnTo>
                    <a:pt x="18236" y="10843"/>
                  </a:lnTo>
                  <a:cubicBezTo>
                    <a:pt x="19086" y="11496"/>
                    <a:pt x="19974" y="12174"/>
                    <a:pt x="20848" y="12827"/>
                  </a:cubicBezTo>
                  <a:lnTo>
                    <a:pt x="20848" y="12827"/>
                  </a:lnTo>
                  <a:cubicBezTo>
                    <a:pt x="22980" y="14429"/>
                    <a:pt x="24804" y="15673"/>
                    <a:pt x="26578" y="16757"/>
                  </a:cubicBezTo>
                  <a:lnTo>
                    <a:pt x="26578" y="16757"/>
                  </a:lnTo>
                  <a:cubicBezTo>
                    <a:pt x="29646" y="18605"/>
                    <a:pt x="32541" y="19924"/>
                    <a:pt x="35326" y="20737"/>
                  </a:cubicBezTo>
                  <a:lnTo>
                    <a:pt x="35326" y="20737"/>
                  </a:lnTo>
                  <a:cubicBezTo>
                    <a:pt x="37815" y="21464"/>
                    <a:pt x="40205" y="21772"/>
                    <a:pt x="42546" y="21686"/>
                  </a:cubicBezTo>
                  <a:lnTo>
                    <a:pt x="42546" y="21686"/>
                  </a:lnTo>
                  <a:cubicBezTo>
                    <a:pt x="47832" y="21476"/>
                    <a:pt x="52490" y="19185"/>
                    <a:pt x="56999" y="16967"/>
                  </a:cubicBezTo>
                  <a:lnTo>
                    <a:pt x="56999" y="16967"/>
                  </a:lnTo>
                  <a:cubicBezTo>
                    <a:pt x="58330" y="16301"/>
                    <a:pt x="59722" y="15624"/>
                    <a:pt x="61090" y="15008"/>
                  </a:cubicBezTo>
                  <a:lnTo>
                    <a:pt x="61090" y="15008"/>
                  </a:lnTo>
                  <a:cubicBezTo>
                    <a:pt x="65612" y="12999"/>
                    <a:pt x="69284" y="12100"/>
                    <a:pt x="73005" y="12075"/>
                  </a:cubicBezTo>
                  <a:lnTo>
                    <a:pt x="73005" y="12075"/>
                  </a:lnTo>
                  <a:cubicBezTo>
                    <a:pt x="76061" y="12063"/>
                    <a:pt x="79301" y="12691"/>
                    <a:pt x="82616" y="13948"/>
                  </a:cubicBezTo>
                  <a:lnTo>
                    <a:pt x="82616" y="13948"/>
                  </a:lnTo>
                  <a:cubicBezTo>
                    <a:pt x="85178" y="14909"/>
                    <a:pt x="87852" y="16277"/>
                    <a:pt x="90551" y="18002"/>
                  </a:cubicBezTo>
                  <a:lnTo>
                    <a:pt x="90551" y="18002"/>
                  </a:lnTo>
                  <a:cubicBezTo>
                    <a:pt x="93890" y="20146"/>
                    <a:pt x="97007" y="22635"/>
                    <a:pt x="100026" y="25037"/>
                  </a:cubicBezTo>
                  <a:lnTo>
                    <a:pt x="100026" y="25037"/>
                  </a:lnTo>
                  <a:cubicBezTo>
                    <a:pt x="100482" y="25407"/>
                    <a:pt x="100950" y="25777"/>
                    <a:pt x="101406" y="26134"/>
                  </a:cubicBezTo>
                  <a:lnTo>
                    <a:pt x="101406" y="26134"/>
                  </a:lnTo>
                  <a:cubicBezTo>
                    <a:pt x="102527" y="27021"/>
                    <a:pt x="103858" y="28068"/>
                    <a:pt x="105238" y="29042"/>
                  </a:cubicBezTo>
                  <a:lnTo>
                    <a:pt x="105238" y="29042"/>
                  </a:lnTo>
                  <a:cubicBezTo>
                    <a:pt x="108946" y="31678"/>
                    <a:pt x="114516" y="34747"/>
                    <a:pt x="119937" y="34377"/>
                  </a:cubicBezTo>
                  <a:lnTo>
                    <a:pt x="119937" y="34377"/>
                  </a:lnTo>
                  <a:cubicBezTo>
                    <a:pt x="120122" y="34365"/>
                    <a:pt x="120307" y="34340"/>
                    <a:pt x="120492" y="34328"/>
                  </a:cubicBezTo>
                  <a:lnTo>
                    <a:pt x="120492" y="34328"/>
                  </a:lnTo>
                  <a:cubicBezTo>
                    <a:pt x="122956" y="34044"/>
                    <a:pt x="125063" y="33095"/>
                    <a:pt x="127293" y="32097"/>
                  </a:cubicBezTo>
                  <a:lnTo>
                    <a:pt x="127293" y="32097"/>
                  </a:lnTo>
                  <a:cubicBezTo>
                    <a:pt x="129757" y="30988"/>
                    <a:pt x="132320" y="29843"/>
                    <a:pt x="135536" y="29547"/>
                  </a:cubicBezTo>
                  <a:lnTo>
                    <a:pt x="135536" y="29547"/>
                  </a:lnTo>
                  <a:cubicBezTo>
                    <a:pt x="137002" y="29399"/>
                    <a:pt x="138592" y="29448"/>
                    <a:pt x="140391" y="29695"/>
                  </a:cubicBezTo>
                  <a:lnTo>
                    <a:pt x="140391" y="29695"/>
                  </a:lnTo>
                  <a:cubicBezTo>
                    <a:pt x="143237" y="30077"/>
                    <a:pt x="146206" y="30890"/>
                    <a:pt x="149077" y="31678"/>
                  </a:cubicBezTo>
                  <a:lnTo>
                    <a:pt x="149077" y="31678"/>
                  </a:lnTo>
                  <a:cubicBezTo>
                    <a:pt x="150716" y="32122"/>
                    <a:pt x="152367" y="32578"/>
                    <a:pt x="154018" y="32960"/>
                  </a:cubicBezTo>
                  <a:lnTo>
                    <a:pt x="154018" y="32960"/>
                  </a:lnTo>
                  <a:lnTo>
                    <a:pt x="154018" y="32861"/>
                  </a:lnTo>
                  <a:cubicBezTo>
                    <a:pt x="152379" y="32479"/>
                    <a:pt x="150728" y="32036"/>
                    <a:pt x="149102" y="31592"/>
                  </a:cubicBezTo>
                  <a:lnTo>
                    <a:pt x="149102" y="31592"/>
                  </a:lnTo>
                  <a:cubicBezTo>
                    <a:pt x="146231" y="30804"/>
                    <a:pt x="143249" y="29978"/>
                    <a:pt x="140403" y="29596"/>
                  </a:cubicBezTo>
                  <a:lnTo>
                    <a:pt x="140403" y="29596"/>
                  </a:lnTo>
                  <a:cubicBezTo>
                    <a:pt x="138592" y="29350"/>
                    <a:pt x="136990" y="29300"/>
                    <a:pt x="135524" y="29448"/>
                  </a:cubicBezTo>
                  <a:lnTo>
                    <a:pt x="135524" y="29448"/>
                  </a:lnTo>
                  <a:cubicBezTo>
                    <a:pt x="132271" y="29744"/>
                    <a:pt x="129720" y="30902"/>
                    <a:pt x="127244" y="32011"/>
                  </a:cubicBezTo>
                  <a:lnTo>
                    <a:pt x="127244" y="32011"/>
                  </a:lnTo>
                  <a:cubicBezTo>
                    <a:pt x="125014" y="33009"/>
                    <a:pt x="122919" y="33946"/>
                    <a:pt x="120467" y="34229"/>
                  </a:cubicBezTo>
                  <a:lnTo>
                    <a:pt x="120467" y="34229"/>
                  </a:lnTo>
                  <a:cubicBezTo>
                    <a:pt x="120282" y="34254"/>
                    <a:pt x="120097" y="34266"/>
                    <a:pt x="119925" y="34278"/>
                  </a:cubicBezTo>
                  <a:lnTo>
                    <a:pt x="119925" y="34278"/>
                  </a:lnTo>
                  <a:cubicBezTo>
                    <a:pt x="114540" y="34648"/>
                    <a:pt x="108996" y="31592"/>
                    <a:pt x="105299" y="28968"/>
                  </a:cubicBezTo>
                  <a:lnTo>
                    <a:pt x="105299" y="28968"/>
                  </a:lnTo>
                  <a:cubicBezTo>
                    <a:pt x="103919" y="27994"/>
                    <a:pt x="102589" y="26959"/>
                    <a:pt x="101467" y="26060"/>
                  </a:cubicBezTo>
                  <a:lnTo>
                    <a:pt x="101467" y="26060"/>
                  </a:lnTo>
                  <a:cubicBezTo>
                    <a:pt x="101011" y="25703"/>
                    <a:pt x="100556" y="25333"/>
                    <a:pt x="100100" y="24976"/>
                  </a:cubicBezTo>
                  <a:lnTo>
                    <a:pt x="100100" y="24976"/>
                  </a:lnTo>
                  <a:cubicBezTo>
                    <a:pt x="97069" y="22561"/>
                    <a:pt x="93951" y="20072"/>
                    <a:pt x="90612" y="17928"/>
                  </a:cubicBezTo>
                  <a:lnTo>
                    <a:pt x="90612" y="17928"/>
                  </a:lnTo>
                  <a:cubicBezTo>
                    <a:pt x="87901" y="16203"/>
                    <a:pt x="85228" y="14823"/>
                    <a:pt x="82653" y="13849"/>
                  </a:cubicBezTo>
                  <a:lnTo>
                    <a:pt x="82653" y="13849"/>
                  </a:lnTo>
                  <a:cubicBezTo>
                    <a:pt x="79326" y="12593"/>
                    <a:pt x="76073" y="11964"/>
                    <a:pt x="72993" y="11989"/>
                  </a:cubicBezTo>
                  <a:lnTo>
                    <a:pt x="72993" y="11989"/>
                  </a:lnTo>
                  <a:cubicBezTo>
                    <a:pt x="69259" y="12001"/>
                    <a:pt x="65563" y="12913"/>
                    <a:pt x="61029" y="14921"/>
                  </a:cubicBezTo>
                  <a:lnTo>
                    <a:pt x="61029" y="14921"/>
                  </a:lnTo>
                  <a:cubicBezTo>
                    <a:pt x="59661" y="15537"/>
                    <a:pt x="58269" y="16215"/>
                    <a:pt x="56938" y="16880"/>
                  </a:cubicBezTo>
                  <a:lnTo>
                    <a:pt x="56938" y="16880"/>
                  </a:lnTo>
                  <a:cubicBezTo>
                    <a:pt x="52441" y="19098"/>
                    <a:pt x="47795" y="21378"/>
                    <a:pt x="42534" y="21587"/>
                  </a:cubicBezTo>
                  <a:lnTo>
                    <a:pt x="42534" y="21587"/>
                  </a:lnTo>
                  <a:cubicBezTo>
                    <a:pt x="37606" y="21772"/>
                    <a:pt x="32406" y="20170"/>
                    <a:pt x="26640" y="16671"/>
                  </a:cubicBezTo>
                  <a:lnTo>
                    <a:pt x="26640" y="16671"/>
                  </a:lnTo>
                  <a:cubicBezTo>
                    <a:pt x="24853" y="15599"/>
                    <a:pt x="23042" y="14355"/>
                    <a:pt x="20910" y="12753"/>
                  </a:cubicBezTo>
                  <a:lnTo>
                    <a:pt x="20910" y="12753"/>
                  </a:lnTo>
                  <a:cubicBezTo>
                    <a:pt x="20035" y="12112"/>
                    <a:pt x="19160" y="11434"/>
                    <a:pt x="18310" y="10781"/>
                  </a:cubicBezTo>
                  <a:lnTo>
                    <a:pt x="18310" y="10781"/>
                  </a:lnTo>
                  <a:cubicBezTo>
                    <a:pt x="16671" y="9525"/>
                    <a:pt x="14983" y="8231"/>
                    <a:pt x="13246" y="7011"/>
                  </a:cubicBezTo>
                  <a:lnTo>
                    <a:pt x="13246" y="7011"/>
                  </a:lnTo>
                  <a:cubicBezTo>
                    <a:pt x="8749" y="3832"/>
                    <a:pt x="4597" y="1602"/>
                    <a:pt x="530" y="173"/>
                  </a:cubicBezTo>
                  <a:lnTo>
                    <a:pt x="530" y="173"/>
                  </a:lnTo>
                  <a:cubicBezTo>
                    <a:pt x="358" y="123"/>
                    <a:pt x="173"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5"/>
            <p:cNvSpPr/>
            <p:nvPr/>
          </p:nvSpPr>
          <p:spPr>
            <a:xfrm>
              <a:off x="1896625" y="2458125"/>
              <a:ext cx="3850475" cy="920125"/>
            </a:xfrm>
            <a:custGeom>
              <a:rect b="b" l="l" r="r" t="t"/>
              <a:pathLst>
                <a:path extrusionOk="0" h="36805" w="154019">
                  <a:moveTo>
                    <a:pt x="1" y="99"/>
                  </a:moveTo>
                  <a:cubicBezTo>
                    <a:pt x="494" y="247"/>
                    <a:pt x="986" y="407"/>
                    <a:pt x="1479" y="579"/>
                  </a:cubicBezTo>
                  <a:lnTo>
                    <a:pt x="1479" y="579"/>
                  </a:lnTo>
                  <a:cubicBezTo>
                    <a:pt x="5668" y="2070"/>
                    <a:pt x="9808" y="4362"/>
                    <a:pt x="14170" y="7615"/>
                  </a:cubicBezTo>
                  <a:lnTo>
                    <a:pt x="14170" y="7615"/>
                  </a:lnTo>
                  <a:cubicBezTo>
                    <a:pt x="16043" y="9007"/>
                    <a:pt x="17830" y="10498"/>
                    <a:pt x="19567" y="11927"/>
                  </a:cubicBezTo>
                  <a:lnTo>
                    <a:pt x="19567" y="11927"/>
                  </a:lnTo>
                  <a:cubicBezTo>
                    <a:pt x="20245" y="12482"/>
                    <a:pt x="20947" y="13061"/>
                    <a:pt x="21625" y="13615"/>
                  </a:cubicBezTo>
                  <a:lnTo>
                    <a:pt x="21625" y="13615"/>
                  </a:lnTo>
                  <a:cubicBezTo>
                    <a:pt x="23719" y="15316"/>
                    <a:pt x="25481" y="16634"/>
                    <a:pt x="27182" y="17755"/>
                  </a:cubicBezTo>
                  <a:lnTo>
                    <a:pt x="27182" y="17755"/>
                  </a:lnTo>
                  <a:cubicBezTo>
                    <a:pt x="30434" y="19912"/>
                    <a:pt x="33515" y="21403"/>
                    <a:pt x="36497" y="22277"/>
                  </a:cubicBezTo>
                  <a:lnTo>
                    <a:pt x="36497" y="22277"/>
                  </a:lnTo>
                  <a:cubicBezTo>
                    <a:pt x="38739" y="22918"/>
                    <a:pt x="40908" y="23214"/>
                    <a:pt x="43052" y="23165"/>
                  </a:cubicBezTo>
                  <a:lnTo>
                    <a:pt x="43052" y="23165"/>
                  </a:lnTo>
                  <a:cubicBezTo>
                    <a:pt x="48399" y="23017"/>
                    <a:pt x="53069" y="20663"/>
                    <a:pt x="57591" y="18384"/>
                  </a:cubicBezTo>
                  <a:lnTo>
                    <a:pt x="57591" y="18384"/>
                  </a:lnTo>
                  <a:cubicBezTo>
                    <a:pt x="58909" y="17718"/>
                    <a:pt x="60277" y="17028"/>
                    <a:pt x="61632" y="16412"/>
                  </a:cubicBezTo>
                  <a:lnTo>
                    <a:pt x="61632" y="16412"/>
                  </a:lnTo>
                  <a:cubicBezTo>
                    <a:pt x="66056" y="14404"/>
                    <a:pt x="69838" y="13431"/>
                    <a:pt x="73559" y="13357"/>
                  </a:cubicBezTo>
                  <a:lnTo>
                    <a:pt x="73559" y="13357"/>
                  </a:lnTo>
                  <a:cubicBezTo>
                    <a:pt x="76640" y="13307"/>
                    <a:pt x="79893" y="13874"/>
                    <a:pt x="83219" y="15057"/>
                  </a:cubicBezTo>
                  <a:lnTo>
                    <a:pt x="83219" y="15057"/>
                  </a:lnTo>
                  <a:cubicBezTo>
                    <a:pt x="85844" y="15993"/>
                    <a:pt x="88542" y="17324"/>
                    <a:pt x="91241" y="19012"/>
                  </a:cubicBezTo>
                  <a:lnTo>
                    <a:pt x="91241" y="19012"/>
                  </a:lnTo>
                  <a:cubicBezTo>
                    <a:pt x="95134" y="21452"/>
                    <a:pt x="98720" y="24409"/>
                    <a:pt x="102071" y="27231"/>
                  </a:cubicBezTo>
                  <a:lnTo>
                    <a:pt x="102071" y="27231"/>
                  </a:lnTo>
                  <a:cubicBezTo>
                    <a:pt x="103266" y="28241"/>
                    <a:pt x="104498" y="29288"/>
                    <a:pt x="105743" y="30262"/>
                  </a:cubicBezTo>
                  <a:lnTo>
                    <a:pt x="105743" y="30262"/>
                  </a:lnTo>
                  <a:cubicBezTo>
                    <a:pt x="110856" y="34291"/>
                    <a:pt x="115514" y="36373"/>
                    <a:pt x="119592" y="36472"/>
                  </a:cubicBezTo>
                  <a:lnTo>
                    <a:pt x="119592" y="36472"/>
                  </a:lnTo>
                  <a:cubicBezTo>
                    <a:pt x="119765" y="36472"/>
                    <a:pt x="119949" y="36472"/>
                    <a:pt x="120122" y="36472"/>
                  </a:cubicBezTo>
                  <a:lnTo>
                    <a:pt x="120122" y="36472"/>
                  </a:lnTo>
                  <a:cubicBezTo>
                    <a:pt x="122549" y="36422"/>
                    <a:pt x="124706" y="35708"/>
                    <a:pt x="126985" y="34944"/>
                  </a:cubicBezTo>
                  <a:lnTo>
                    <a:pt x="126985" y="34944"/>
                  </a:lnTo>
                  <a:cubicBezTo>
                    <a:pt x="129425" y="34131"/>
                    <a:pt x="131938" y="33293"/>
                    <a:pt x="135092" y="33145"/>
                  </a:cubicBezTo>
                  <a:lnTo>
                    <a:pt x="135092" y="33145"/>
                  </a:lnTo>
                  <a:cubicBezTo>
                    <a:pt x="136559" y="33083"/>
                    <a:pt x="138148" y="33182"/>
                    <a:pt x="139947" y="33453"/>
                  </a:cubicBezTo>
                  <a:lnTo>
                    <a:pt x="139947" y="33453"/>
                  </a:lnTo>
                  <a:cubicBezTo>
                    <a:pt x="142633" y="33872"/>
                    <a:pt x="145442" y="34623"/>
                    <a:pt x="148153" y="35350"/>
                  </a:cubicBezTo>
                  <a:lnTo>
                    <a:pt x="148153" y="35350"/>
                  </a:lnTo>
                  <a:cubicBezTo>
                    <a:pt x="150100" y="35868"/>
                    <a:pt x="152059" y="36398"/>
                    <a:pt x="154018" y="36804"/>
                  </a:cubicBezTo>
                  <a:lnTo>
                    <a:pt x="154018" y="36804"/>
                  </a:lnTo>
                  <a:lnTo>
                    <a:pt x="154018" y="36718"/>
                  </a:lnTo>
                  <a:cubicBezTo>
                    <a:pt x="152071" y="36299"/>
                    <a:pt x="150112" y="35782"/>
                    <a:pt x="148178" y="35264"/>
                  </a:cubicBezTo>
                  <a:lnTo>
                    <a:pt x="148178" y="35264"/>
                  </a:lnTo>
                  <a:cubicBezTo>
                    <a:pt x="145455" y="34537"/>
                    <a:pt x="142645" y="33786"/>
                    <a:pt x="139959" y="33367"/>
                  </a:cubicBezTo>
                  <a:lnTo>
                    <a:pt x="139959" y="33367"/>
                  </a:lnTo>
                  <a:cubicBezTo>
                    <a:pt x="138148" y="33083"/>
                    <a:pt x="136559" y="32985"/>
                    <a:pt x="135068" y="33059"/>
                  </a:cubicBezTo>
                  <a:lnTo>
                    <a:pt x="135068" y="33059"/>
                  </a:lnTo>
                  <a:cubicBezTo>
                    <a:pt x="131914" y="33194"/>
                    <a:pt x="129388" y="34044"/>
                    <a:pt x="126948" y="34858"/>
                  </a:cubicBezTo>
                  <a:lnTo>
                    <a:pt x="126948" y="34858"/>
                  </a:lnTo>
                  <a:cubicBezTo>
                    <a:pt x="124669" y="35609"/>
                    <a:pt x="122525" y="36324"/>
                    <a:pt x="120110" y="36373"/>
                  </a:cubicBezTo>
                  <a:lnTo>
                    <a:pt x="120110" y="36373"/>
                  </a:lnTo>
                  <a:cubicBezTo>
                    <a:pt x="119937" y="36373"/>
                    <a:pt x="119752" y="36373"/>
                    <a:pt x="119580" y="36373"/>
                  </a:cubicBezTo>
                  <a:lnTo>
                    <a:pt x="119580" y="36373"/>
                  </a:lnTo>
                  <a:cubicBezTo>
                    <a:pt x="115538" y="36275"/>
                    <a:pt x="110906" y="34205"/>
                    <a:pt x="105804" y="30200"/>
                  </a:cubicBezTo>
                  <a:lnTo>
                    <a:pt x="105804" y="30200"/>
                  </a:lnTo>
                  <a:cubicBezTo>
                    <a:pt x="104560" y="29214"/>
                    <a:pt x="103328" y="28179"/>
                    <a:pt x="102133" y="27169"/>
                  </a:cubicBezTo>
                  <a:lnTo>
                    <a:pt x="102133" y="27169"/>
                  </a:lnTo>
                  <a:cubicBezTo>
                    <a:pt x="98781" y="24347"/>
                    <a:pt x="95196" y="21390"/>
                    <a:pt x="91302" y="18951"/>
                  </a:cubicBezTo>
                  <a:lnTo>
                    <a:pt x="91302" y="18951"/>
                  </a:lnTo>
                  <a:cubicBezTo>
                    <a:pt x="88591" y="17238"/>
                    <a:pt x="85881" y="15907"/>
                    <a:pt x="83256" y="14971"/>
                  </a:cubicBezTo>
                  <a:lnTo>
                    <a:pt x="83256" y="14971"/>
                  </a:lnTo>
                  <a:cubicBezTo>
                    <a:pt x="79917" y="13788"/>
                    <a:pt x="76652" y="13209"/>
                    <a:pt x="73547" y="13270"/>
                  </a:cubicBezTo>
                  <a:lnTo>
                    <a:pt x="73547" y="13270"/>
                  </a:lnTo>
                  <a:cubicBezTo>
                    <a:pt x="69814" y="13332"/>
                    <a:pt x="66006" y="14305"/>
                    <a:pt x="61571" y="16326"/>
                  </a:cubicBezTo>
                  <a:lnTo>
                    <a:pt x="61571" y="16326"/>
                  </a:lnTo>
                  <a:cubicBezTo>
                    <a:pt x="60228" y="16942"/>
                    <a:pt x="58860" y="17632"/>
                    <a:pt x="57542" y="18298"/>
                  </a:cubicBezTo>
                  <a:lnTo>
                    <a:pt x="57542" y="18298"/>
                  </a:lnTo>
                  <a:cubicBezTo>
                    <a:pt x="53020" y="20577"/>
                    <a:pt x="48350" y="22930"/>
                    <a:pt x="43039" y="23066"/>
                  </a:cubicBezTo>
                  <a:lnTo>
                    <a:pt x="43039" y="23066"/>
                  </a:lnTo>
                  <a:cubicBezTo>
                    <a:pt x="38074" y="23202"/>
                    <a:pt x="32911" y="21440"/>
                    <a:pt x="27243" y="17694"/>
                  </a:cubicBezTo>
                  <a:lnTo>
                    <a:pt x="27243" y="17694"/>
                  </a:lnTo>
                  <a:cubicBezTo>
                    <a:pt x="25543" y="16560"/>
                    <a:pt x="23781" y="15254"/>
                    <a:pt x="21699" y="13554"/>
                  </a:cubicBezTo>
                  <a:lnTo>
                    <a:pt x="21699" y="13554"/>
                  </a:lnTo>
                  <a:cubicBezTo>
                    <a:pt x="21009" y="12999"/>
                    <a:pt x="20306" y="12420"/>
                    <a:pt x="19641" y="11866"/>
                  </a:cubicBezTo>
                  <a:lnTo>
                    <a:pt x="19641" y="11866"/>
                  </a:lnTo>
                  <a:cubicBezTo>
                    <a:pt x="17904" y="10424"/>
                    <a:pt x="16105" y="8946"/>
                    <a:pt x="14232" y="7541"/>
                  </a:cubicBezTo>
                  <a:lnTo>
                    <a:pt x="14232" y="7541"/>
                  </a:lnTo>
                  <a:cubicBezTo>
                    <a:pt x="9870" y="4288"/>
                    <a:pt x="5705" y="1984"/>
                    <a:pt x="1504" y="493"/>
                  </a:cubicBezTo>
                  <a:lnTo>
                    <a:pt x="1504" y="493"/>
                  </a:lnTo>
                  <a:cubicBezTo>
                    <a:pt x="1011" y="321"/>
                    <a:pt x="506" y="160"/>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5"/>
            <p:cNvSpPr/>
            <p:nvPr/>
          </p:nvSpPr>
          <p:spPr>
            <a:xfrm>
              <a:off x="1896625" y="2403300"/>
              <a:ext cx="3850475" cy="1015600"/>
            </a:xfrm>
            <a:custGeom>
              <a:rect b="b" l="l" r="r" t="t"/>
              <a:pathLst>
                <a:path extrusionOk="0" h="40624" w="154019">
                  <a:moveTo>
                    <a:pt x="1" y="99"/>
                  </a:moveTo>
                  <a:cubicBezTo>
                    <a:pt x="826" y="320"/>
                    <a:pt x="1652" y="579"/>
                    <a:pt x="2453" y="863"/>
                  </a:cubicBezTo>
                  <a:lnTo>
                    <a:pt x="2453" y="863"/>
                  </a:lnTo>
                  <a:cubicBezTo>
                    <a:pt x="6703" y="2403"/>
                    <a:pt x="10979" y="4842"/>
                    <a:pt x="15144" y="8120"/>
                  </a:cubicBezTo>
                  <a:lnTo>
                    <a:pt x="15144" y="8120"/>
                  </a:lnTo>
                  <a:cubicBezTo>
                    <a:pt x="17140" y="9685"/>
                    <a:pt x="19000" y="11348"/>
                    <a:pt x="20799" y="12950"/>
                  </a:cubicBezTo>
                  <a:lnTo>
                    <a:pt x="20799" y="12950"/>
                  </a:lnTo>
                  <a:cubicBezTo>
                    <a:pt x="21341" y="13430"/>
                    <a:pt x="21871" y="13911"/>
                    <a:pt x="22413" y="14379"/>
                  </a:cubicBezTo>
                  <a:lnTo>
                    <a:pt x="22413" y="14379"/>
                  </a:lnTo>
                  <a:cubicBezTo>
                    <a:pt x="24483" y="16215"/>
                    <a:pt x="26134" y="17558"/>
                    <a:pt x="27785" y="18741"/>
                  </a:cubicBezTo>
                  <a:lnTo>
                    <a:pt x="27785" y="18741"/>
                  </a:lnTo>
                  <a:cubicBezTo>
                    <a:pt x="31149" y="21168"/>
                    <a:pt x="34427" y="22844"/>
                    <a:pt x="37618" y="23768"/>
                  </a:cubicBezTo>
                  <a:lnTo>
                    <a:pt x="37618" y="23768"/>
                  </a:lnTo>
                  <a:cubicBezTo>
                    <a:pt x="39639" y="24360"/>
                    <a:pt x="41622" y="24643"/>
                    <a:pt x="43557" y="24618"/>
                  </a:cubicBezTo>
                  <a:lnTo>
                    <a:pt x="43557" y="24618"/>
                  </a:lnTo>
                  <a:cubicBezTo>
                    <a:pt x="48954" y="24532"/>
                    <a:pt x="53648" y="22117"/>
                    <a:pt x="58195" y="19776"/>
                  </a:cubicBezTo>
                  <a:lnTo>
                    <a:pt x="58195" y="19776"/>
                  </a:lnTo>
                  <a:cubicBezTo>
                    <a:pt x="59488" y="19098"/>
                    <a:pt x="60844" y="18408"/>
                    <a:pt x="62174" y="17792"/>
                  </a:cubicBezTo>
                  <a:lnTo>
                    <a:pt x="62174" y="17792"/>
                  </a:lnTo>
                  <a:cubicBezTo>
                    <a:pt x="66549" y="15747"/>
                    <a:pt x="70344" y="14736"/>
                    <a:pt x="74102" y="14613"/>
                  </a:cubicBezTo>
                  <a:lnTo>
                    <a:pt x="74102" y="14613"/>
                  </a:lnTo>
                  <a:cubicBezTo>
                    <a:pt x="77219" y="14515"/>
                    <a:pt x="80496" y="15032"/>
                    <a:pt x="83823" y="16153"/>
                  </a:cubicBezTo>
                  <a:lnTo>
                    <a:pt x="83823" y="16153"/>
                  </a:lnTo>
                  <a:cubicBezTo>
                    <a:pt x="86497" y="17041"/>
                    <a:pt x="89232" y="18334"/>
                    <a:pt x="91943" y="20010"/>
                  </a:cubicBezTo>
                  <a:lnTo>
                    <a:pt x="91943" y="20010"/>
                  </a:lnTo>
                  <a:cubicBezTo>
                    <a:pt x="96231" y="22635"/>
                    <a:pt x="99964" y="25826"/>
                    <a:pt x="102736" y="28315"/>
                  </a:cubicBezTo>
                  <a:lnTo>
                    <a:pt x="102736" y="28315"/>
                  </a:lnTo>
                  <a:cubicBezTo>
                    <a:pt x="103094" y="28635"/>
                    <a:pt x="103463" y="28968"/>
                    <a:pt x="103821" y="29288"/>
                  </a:cubicBezTo>
                  <a:lnTo>
                    <a:pt x="103821" y="29288"/>
                  </a:lnTo>
                  <a:cubicBezTo>
                    <a:pt x="104659" y="30052"/>
                    <a:pt x="105447" y="30754"/>
                    <a:pt x="106248" y="31469"/>
                  </a:cubicBezTo>
                  <a:lnTo>
                    <a:pt x="106248" y="31469"/>
                  </a:lnTo>
                  <a:cubicBezTo>
                    <a:pt x="111177" y="35744"/>
                    <a:pt x="115427" y="38061"/>
                    <a:pt x="119235" y="38541"/>
                  </a:cubicBezTo>
                  <a:lnTo>
                    <a:pt x="119235" y="38541"/>
                  </a:lnTo>
                  <a:cubicBezTo>
                    <a:pt x="119407" y="38554"/>
                    <a:pt x="119580" y="38578"/>
                    <a:pt x="119752" y="38591"/>
                  </a:cubicBezTo>
                  <a:lnTo>
                    <a:pt x="119752" y="38591"/>
                  </a:lnTo>
                  <a:cubicBezTo>
                    <a:pt x="122180" y="38788"/>
                    <a:pt x="124422" y="38295"/>
                    <a:pt x="126800" y="37778"/>
                  </a:cubicBezTo>
                  <a:lnTo>
                    <a:pt x="126800" y="37778"/>
                  </a:lnTo>
                  <a:cubicBezTo>
                    <a:pt x="129166" y="37248"/>
                    <a:pt x="131618" y="36706"/>
                    <a:pt x="134637" y="36718"/>
                  </a:cubicBezTo>
                  <a:lnTo>
                    <a:pt x="134637" y="36718"/>
                  </a:lnTo>
                  <a:cubicBezTo>
                    <a:pt x="136103" y="36730"/>
                    <a:pt x="137692" y="36890"/>
                    <a:pt x="139491" y="37198"/>
                  </a:cubicBezTo>
                  <a:lnTo>
                    <a:pt x="139491" y="37198"/>
                  </a:lnTo>
                  <a:cubicBezTo>
                    <a:pt x="141992" y="37630"/>
                    <a:pt x="144592" y="38320"/>
                    <a:pt x="147118" y="38973"/>
                  </a:cubicBezTo>
                  <a:lnTo>
                    <a:pt x="147118" y="38973"/>
                  </a:lnTo>
                  <a:cubicBezTo>
                    <a:pt x="149410" y="39576"/>
                    <a:pt x="151714" y="40180"/>
                    <a:pt x="154018" y="40624"/>
                  </a:cubicBezTo>
                  <a:lnTo>
                    <a:pt x="154018" y="40624"/>
                  </a:lnTo>
                  <a:lnTo>
                    <a:pt x="154018" y="40538"/>
                  </a:lnTo>
                  <a:cubicBezTo>
                    <a:pt x="151726" y="40094"/>
                    <a:pt x="149422" y="39490"/>
                    <a:pt x="147143" y="38886"/>
                  </a:cubicBezTo>
                  <a:lnTo>
                    <a:pt x="147143" y="38886"/>
                  </a:lnTo>
                  <a:cubicBezTo>
                    <a:pt x="144617" y="38233"/>
                    <a:pt x="142005" y="37543"/>
                    <a:pt x="139504" y="37112"/>
                  </a:cubicBezTo>
                  <a:lnTo>
                    <a:pt x="139504" y="37112"/>
                  </a:lnTo>
                  <a:cubicBezTo>
                    <a:pt x="137705" y="36792"/>
                    <a:pt x="136103" y="36644"/>
                    <a:pt x="134624" y="36632"/>
                  </a:cubicBezTo>
                  <a:lnTo>
                    <a:pt x="134624" y="36632"/>
                  </a:lnTo>
                  <a:cubicBezTo>
                    <a:pt x="131593" y="36619"/>
                    <a:pt x="129141" y="37161"/>
                    <a:pt x="126763" y="37691"/>
                  </a:cubicBezTo>
                  <a:lnTo>
                    <a:pt x="126763" y="37691"/>
                  </a:lnTo>
                  <a:cubicBezTo>
                    <a:pt x="124397" y="38209"/>
                    <a:pt x="122167" y="38702"/>
                    <a:pt x="119752" y="38504"/>
                  </a:cubicBezTo>
                  <a:lnTo>
                    <a:pt x="119752" y="38504"/>
                  </a:lnTo>
                  <a:cubicBezTo>
                    <a:pt x="119580" y="38492"/>
                    <a:pt x="119420" y="38468"/>
                    <a:pt x="119247" y="38443"/>
                  </a:cubicBezTo>
                  <a:lnTo>
                    <a:pt x="119247" y="38443"/>
                  </a:lnTo>
                  <a:cubicBezTo>
                    <a:pt x="115452" y="37975"/>
                    <a:pt x="111226" y="35671"/>
                    <a:pt x="106322" y="31407"/>
                  </a:cubicBezTo>
                  <a:lnTo>
                    <a:pt x="106322" y="31407"/>
                  </a:lnTo>
                  <a:cubicBezTo>
                    <a:pt x="105521" y="30705"/>
                    <a:pt x="104733" y="29990"/>
                    <a:pt x="103895" y="29239"/>
                  </a:cubicBezTo>
                  <a:lnTo>
                    <a:pt x="103895" y="29239"/>
                  </a:lnTo>
                  <a:cubicBezTo>
                    <a:pt x="103525" y="28906"/>
                    <a:pt x="103168" y="28586"/>
                    <a:pt x="102798" y="28253"/>
                  </a:cubicBezTo>
                  <a:lnTo>
                    <a:pt x="102798" y="28253"/>
                  </a:lnTo>
                  <a:cubicBezTo>
                    <a:pt x="100026" y="25764"/>
                    <a:pt x="96292" y="22573"/>
                    <a:pt x="91992" y="19936"/>
                  </a:cubicBezTo>
                  <a:lnTo>
                    <a:pt x="91992" y="19936"/>
                  </a:lnTo>
                  <a:cubicBezTo>
                    <a:pt x="89269" y="18260"/>
                    <a:pt x="86534" y="16967"/>
                    <a:pt x="83860" y="16067"/>
                  </a:cubicBezTo>
                  <a:lnTo>
                    <a:pt x="83860" y="16067"/>
                  </a:lnTo>
                  <a:cubicBezTo>
                    <a:pt x="80509" y="14946"/>
                    <a:pt x="77219" y="14428"/>
                    <a:pt x="74089" y="14527"/>
                  </a:cubicBezTo>
                  <a:lnTo>
                    <a:pt x="74089" y="14527"/>
                  </a:lnTo>
                  <a:cubicBezTo>
                    <a:pt x="70319" y="14650"/>
                    <a:pt x="66512" y="15661"/>
                    <a:pt x="62113" y="17706"/>
                  </a:cubicBezTo>
                  <a:lnTo>
                    <a:pt x="62113" y="17706"/>
                  </a:lnTo>
                  <a:cubicBezTo>
                    <a:pt x="60782" y="18334"/>
                    <a:pt x="59439" y="19024"/>
                    <a:pt x="58133" y="19690"/>
                  </a:cubicBezTo>
                  <a:lnTo>
                    <a:pt x="58133" y="19690"/>
                  </a:lnTo>
                  <a:cubicBezTo>
                    <a:pt x="53599" y="22031"/>
                    <a:pt x="48917" y="24446"/>
                    <a:pt x="43544" y="24532"/>
                  </a:cubicBezTo>
                  <a:lnTo>
                    <a:pt x="43544" y="24532"/>
                  </a:lnTo>
                  <a:cubicBezTo>
                    <a:pt x="38604" y="24594"/>
                    <a:pt x="33318" y="22622"/>
                    <a:pt x="27847" y="18679"/>
                  </a:cubicBezTo>
                  <a:lnTo>
                    <a:pt x="27847" y="18679"/>
                  </a:lnTo>
                  <a:cubicBezTo>
                    <a:pt x="26196" y="17496"/>
                    <a:pt x="24545" y="16153"/>
                    <a:pt x="22487" y="14330"/>
                  </a:cubicBezTo>
                  <a:lnTo>
                    <a:pt x="22487" y="14330"/>
                  </a:lnTo>
                  <a:cubicBezTo>
                    <a:pt x="21945" y="13849"/>
                    <a:pt x="21415" y="13369"/>
                    <a:pt x="20873" y="12901"/>
                  </a:cubicBezTo>
                  <a:lnTo>
                    <a:pt x="20873" y="12901"/>
                  </a:lnTo>
                  <a:cubicBezTo>
                    <a:pt x="19074" y="11287"/>
                    <a:pt x="17201" y="9623"/>
                    <a:pt x="15218" y="8058"/>
                  </a:cubicBezTo>
                  <a:lnTo>
                    <a:pt x="15218" y="8058"/>
                  </a:lnTo>
                  <a:cubicBezTo>
                    <a:pt x="11028" y="4768"/>
                    <a:pt x="6753" y="2329"/>
                    <a:pt x="2490" y="789"/>
                  </a:cubicBezTo>
                  <a:lnTo>
                    <a:pt x="2490" y="789"/>
                  </a:lnTo>
                  <a:cubicBezTo>
                    <a:pt x="1676" y="493"/>
                    <a:pt x="839" y="23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5"/>
            <p:cNvSpPr/>
            <p:nvPr/>
          </p:nvSpPr>
          <p:spPr>
            <a:xfrm>
              <a:off x="1896625" y="2349075"/>
              <a:ext cx="3850475" cy="1110175"/>
            </a:xfrm>
            <a:custGeom>
              <a:rect b="b" l="l" r="r" t="t"/>
              <a:pathLst>
                <a:path extrusionOk="0" h="44407" w="154019">
                  <a:moveTo>
                    <a:pt x="1" y="87"/>
                  </a:moveTo>
                  <a:cubicBezTo>
                    <a:pt x="1159" y="370"/>
                    <a:pt x="2317" y="728"/>
                    <a:pt x="3438" y="1134"/>
                  </a:cubicBezTo>
                  <a:lnTo>
                    <a:pt x="3438" y="1134"/>
                  </a:lnTo>
                  <a:cubicBezTo>
                    <a:pt x="7800" y="2736"/>
                    <a:pt x="12076" y="5249"/>
                    <a:pt x="16129" y="8601"/>
                  </a:cubicBezTo>
                  <a:lnTo>
                    <a:pt x="16129" y="8601"/>
                  </a:lnTo>
                  <a:cubicBezTo>
                    <a:pt x="18212" y="10326"/>
                    <a:pt x="20121" y="12162"/>
                    <a:pt x="21970" y="13948"/>
                  </a:cubicBezTo>
                  <a:lnTo>
                    <a:pt x="21970" y="13948"/>
                  </a:lnTo>
                  <a:cubicBezTo>
                    <a:pt x="22376" y="14343"/>
                    <a:pt x="22783" y="14737"/>
                    <a:pt x="23190" y="15119"/>
                  </a:cubicBezTo>
                  <a:lnTo>
                    <a:pt x="23190" y="15119"/>
                  </a:lnTo>
                  <a:cubicBezTo>
                    <a:pt x="24557" y="16425"/>
                    <a:pt x="26381" y="18125"/>
                    <a:pt x="28389" y="19702"/>
                  </a:cubicBezTo>
                  <a:lnTo>
                    <a:pt x="28389" y="19702"/>
                  </a:lnTo>
                  <a:cubicBezTo>
                    <a:pt x="31851" y="22425"/>
                    <a:pt x="35277" y="24274"/>
                    <a:pt x="38628" y="25247"/>
                  </a:cubicBezTo>
                  <a:lnTo>
                    <a:pt x="38628" y="25247"/>
                  </a:lnTo>
                  <a:cubicBezTo>
                    <a:pt x="40464" y="25777"/>
                    <a:pt x="42288" y="26048"/>
                    <a:pt x="44074" y="26048"/>
                  </a:cubicBezTo>
                  <a:lnTo>
                    <a:pt x="44074" y="26048"/>
                  </a:lnTo>
                  <a:cubicBezTo>
                    <a:pt x="49520" y="26023"/>
                    <a:pt x="54227" y="23547"/>
                    <a:pt x="58786" y="21144"/>
                  </a:cubicBezTo>
                  <a:lnTo>
                    <a:pt x="58786" y="21144"/>
                  </a:lnTo>
                  <a:cubicBezTo>
                    <a:pt x="60067" y="20466"/>
                    <a:pt x="61398" y="19764"/>
                    <a:pt x="62717" y="19136"/>
                  </a:cubicBezTo>
                  <a:lnTo>
                    <a:pt x="62717" y="19136"/>
                  </a:lnTo>
                  <a:cubicBezTo>
                    <a:pt x="67054" y="17066"/>
                    <a:pt x="70849" y="16031"/>
                    <a:pt x="74656" y="15846"/>
                  </a:cubicBezTo>
                  <a:lnTo>
                    <a:pt x="74656" y="15846"/>
                  </a:lnTo>
                  <a:cubicBezTo>
                    <a:pt x="77798" y="15698"/>
                    <a:pt x="81088" y="16166"/>
                    <a:pt x="84427" y="17214"/>
                  </a:cubicBezTo>
                  <a:lnTo>
                    <a:pt x="84427" y="17214"/>
                  </a:lnTo>
                  <a:cubicBezTo>
                    <a:pt x="87150" y="18064"/>
                    <a:pt x="89910" y="19333"/>
                    <a:pt x="92633" y="20972"/>
                  </a:cubicBezTo>
                  <a:lnTo>
                    <a:pt x="92633" y="20972"/>
                  </a:lnTo>
                  <a:cubicBezTo>
                    <a:pt x="96181" y="23091"/>
                    <a:pt x="99705" y="25839"/>
                    <a:pt x="103389" y="29362"/>
                  </a:cubicBezTo>
                  <a:lnTo>
                    <a:pt x="103389" y="29362"/>
                  </a:lnTo>
                  <a:cubicBezTo>
                    <a:pt x="104129" y="30052"/>
                    <a:pt x="104831" y="30755"/>
                    <a:pt x="105521" y="31420"/>
                  </a:cubicBezTo>
                  <a:lnTo>
                    <a:pt x="105521" y="31420"/>
                  </a:lnTo>
                  <a:cubicBezTo>
                    <a:pt x="105940" y="31827"/>
                    <a:pt x="106347" y="32233"/>
                    <a:pt x="106766" y="32640"/>
                  </a:cubicBezTo>
                  <a:lnTo>
                    <a:pt x="106766" y="32640"/>
                  </a:lnTo>
                  <a:cubicBezTo>
                    <a:pt x="109858" y="35622"/>
                    <a:pt x="113924" y="39158"/>
                    <a:pt x="118249" y="40415"/>
                  </a:cubicBezTo>
                  <a:lnTo>
                    <a:pt x="118249" y="40415"/>
                  </a:lnTo>
                  <a:cubicBezTo>
                    <a:pt x="118459" y="40476"/>
                    <a:pt x="118668" y="40526"/>
                    <a:pt x="118890" y="40575"/>
                  </a:cubicBezTo>
                  <a:lnTo>
                    <a:pt x="118890" y="40575"/>
                  </a:lnTo>
                  <a:cubicBezTo>
                    <a:pt x="119050" y="40624"/>
                    <a:pt x="119210" y="40649"/>
                    <a:pt x="119370" y="40686"/>
                  </a:cubicBezTo>
                  <a:lnTo>
                    <a:pt x="119370" y="40686"/>
                  </a:lnTo>
                  <a:cubicBezTo>
                    <a:pt x="121872" y="41166"/>
                    <a:pt x="124151" y="40920"/>
                    <a:pt x="126800" y="40624"/>
                  </a:cubicBezTo>
                  <a:lnTo>
                    <a:pt x="126800" y="40624"/>
                  </a:lnTo>
                  <a:cubicBezTo>
                    <a:pt x="128944" y="40390"/>
                    <a:pt x="131371" y="40131"/>
                    <a:pt x="134181" y="40279"/>
                  </a:cubicBezTo>
                  <a:lnTo>
                    <a:pt x="134181" y="40279"/>
                  </a:lnTo>
                  <a:cubicBezTo>
                    <a:pt x="135647" y="40353"/>
                    <a:pt x="137236" y="40563"/>
                    <a:pt x="139048" y="40908"/>
                  </a:cubicBezTo>
                  <a:lnTo>
                    <a:pt x="139048" y="40908"/>
                  </a:lnTo>
                  <a:cubicBezTo>
                    <a:pt x="141302" y="41351"/>
                    <a:pt x="143656" y="41955"/>
                    <a:pt x="145935" y="42546"/>
                  </a:cubicBezTo>
                  <a:lnTo>
                    <a:pt x="145935" y="42546"/>
                  </a:lnTo>
                  <a:cubicBezTo>
                    <a:pt x="148609" y="43236"/>
                    <a:pt x="151320" y="43926"/>
                    <a:pt x="154018" y="44407"/>
                  </a:cubicBezTo>
                  <a:lnTo>
                    <a:pt x="154018" y="44407"/>
                  </a:lnTo>
                  <a:lnTo>
                    <a:pt x="154018" y="44321"/>
                  </a:lnTo>
                  <a:cubicBezTo>
                    <a:pt x="151332" y="43840"/>
                    <a:pt x="148621" y="43150"/>
                    <a:pt x="145960" y="42460"/>
                  </a:cubicBezTo>
                  <a:lnTo>
                    <a:pt x="145960" y="42460"/>
                  </a:lnTo>
                  <a:cubicBezTo>
                    <a:pt x="143668" y="41869"/>
                    <a:pt x="141315" y="41265"/>
                    <a:pt x="139060" y="40834"/>
                  </a:cubicBezTo>
                  <a:lnTo>
                    <a:pt x="139060" y="40834"/>
                  </a:lnTo>
                  <a:cubicBezTo>
                    <a:pt x="137236" y="40476"/>
                    <a:pt x="135647" y="40267"/>
                    <a:pt x="134181" y="40193"/>
                  </a:cubicBezTo>
                  <a:lnTo>
                    <a:pt x="134181" y="40193"/>
                  </a:lnTo>
                  <a:cubicBezTo>
                    <a:pt x="131359" y="40045"/>
                    <a:pt x="128932" y="40304"/>
                    <a:pt x="126776" y="40550"/>
                  </a:cubicBezTo>
                  <a:lnTo>
                    <a:pt x="126776" y="40550"/>
                  </a:lnTo>
                  <a:cubicBezTo>
                    <a:pt x="124139" y="40834"/>
                    <a:pt x="121859" y="41080"/>
                    <a:pt x="119383" y="40600"/>
                  </a:cubicBezTo>
                  <a:lnTo>
                    <a:pt x="119383" y="40600"/>
                  </a:lnTo>
                  <a:cubicBezTo>
                    <a:pt x="119222" y="40575"/>
                    <a:pt x="119062" y="40538"/>
                    <a:pt x="118902" y="40501"/>
                  </a:cubicBezTo>
                  <a:lnTo>
                    <a:pt x="118902" y="40501"/>
                  </a:lnTo>
                  <a:cubicBezTo>
                    <a:pt x="114380" y="39429"/>
                    <a:pt x="110068" y="35708"/>
                    <a:pt x="106839" y="32578"/>
                  </a:cubicBezTo>
                  <a:lnTo>
                    <a:pt x="106839" y="32578"/>
                  </a:lnTo>
                  <a:cubicBezTo>
                    <a:pt x="106421" y="32184"/>
                    <a:pt x="106014" y="31777"/>
                    <a:pt x="105595" y="31371"/>
                  </a:cubicBezTo>
                  <a:lnTo>
                    <a:pt x="105595" y="31371"/>
                  </a:lnTo>
                  <a:cubicBezTo>
                    <a:pt x="104905" y="30693"/>
                    <a:pt x="104190" y="30003"/>
                    <a:pt x="103463" y="29313"/>
                  </a:cubicBezTo>
                  <a:lnTo>
                    <a:pt x="103463" y="29313"/>
                  </a:lnTo>
                  <a:cubicBezTo>
                    <a:pt x="99767" y="25777"/>
                    <a:pt x="96243" y="23029"/>
                    <a:pt x="92682" y="20898"/>
                  </a:cubicBezTo>
                  <a:lnTo>
                    <a:pt x="92682" y="20898"/>
                  </a:lnTo>
                  <a:cubicBezTo>
                    <a:pt x="89959" y="19259"/>
                    <a:pt x="87187" y="17990"/>
                    <a:pt x="84452" y="17140"/>
                  </a:cubicBezTo>
                  <a:lnTo>
                    <a:pt x="84452" y="17140"/>
                  </a:lnTo>
                  <a:cubicBezTo>
                    <a:pt x="81100" y="16080"/>
                    <a:pt x="77798" y="15612"/>
                    <a:pt x="74644" y="15760"/>
                  </a:cubicBezTo>
                  <a:lnTo>
                    <a:pt x="74644" y="15760"/>
                  </a:lnTo>
                  <a:cubicBezTo>
                    <a:pt x="70824" y="15944"/>
                    <a:pt x="67017" y="16992"/>
                    <a:pt x="62655" y="19062"/>
                  </a:cubicBezTo>
                  <a:lnTo>
                    <a:pt x="62655" y="19062"/>
                  </a:lnTo>
                  <a:cubicBezTo>
                    <a:pt x="61337" y="19690"/>
                    <a:pt x="60018" y="20392"/>
                    <a:pt x="58724" y="21070"/>
                  </a:cubicBezTo>
                  <a:lnTo>
                    <a:pt x="58724" y="21070"/>
                  </a:lnTo>
                  <a:cubicBezTo>
                    <a:pt x="54178" y="23460"/>
                    <a:pt x="49483" y="25937"/>
                    <a:pt x="44062" y="25962"/>
                  </a:cubicBezTo>
                  <a:lnTo>
                    <a:pt x="44062" y="25962"/>
                  </a:lnTo>
                  <a:cubicBezTo>
                    <a:pt x="39059" y="25962"/>
                    <a:pt x="33811" y="23842"/>
                    <a:pt x="28451" y="19641"/>
                  </a:cubicBezTo>
                  <a:lnTo>
                    <a:pt x="28451" y="19641"/>
                  </a:lnTo>
                  <a:cubicBezTo>
                    <a:pt x="26442" y="18076"/>
                    <a:pt x="24631" y="16376"/>
                    <a:pt x="23263" y="15070"/>
                  </a:cubicBezTo>
                  <a:lnTo>
                    <a:pt x="23263" y="15070"/>
                  </a:lnTo>
                  <a:cubicBezTo>
                    <a:pt x="22857" y="14675"/>
                    <a:pt x="22450" y="14281"/>
                    <a:pt x="22031" y="13887"/>
                  </a:cubicBezTo>
                  <a:lnTo>
                    <a:pt x="22031" y="13887"/>
                  </a:lnTo>
                  <a:cubicBezTo>
                    <a:pt x="20183" y="12112"/>
                    <a:pt x="18273" y="10264"/>
                    <a:pt x="16191" y="8539"/>
                  </a:cubicBezTo>
                  <a:lnTo>
                    <a:pt x="16191" y="8539"/>
                  </a:lnTo>
                  <a:cubicBezTo>
                    <a:pt x="12125" y="5176"/>
                    <a:pt x="7849" y="2662"/>
                    <a:pt x="3463" y="1060"/>
                  </a:cubicBezTo>
                  <a:lnTo>
                    <a:pt x="3463" y="1060"/>
                  </a:lnTo>
                  <a:cubicBezTo>
                    <a:pt x="2329" y="641"/>
                    <a:pt x="1171" y="28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5"/>
            <p:cNvSpPr/>
            <p:nvPr/>
          </p:nvSpPr>
          <p:spPr>
            <a:xfrm>
              <a:off x="1896625" y="2295475"/>
              <a:ext cx="3850475" cy="1203825"/>
            </a:xfrm>
            <a:custGeom>
              <a:rect b="b" l="l" r="r" t="t"/>
              <a:pathLst>
                <a:path extrusionOk="0" h="48153" w="154019">
                  <a:moveTo>
                    <a:pt x="1" y="87"/>
                  </a:moveTo>
                  <a:cubicBezTo>
                    <a:pt x="1492" y="407"/>
                    <a:pt x="2982" y="838"/>
                    <a:pt x="4412" y="1368"/>
                  </a:cubicBezTo>
                  <a:lnTo>
                    <a:pt x="4412" y="1368"/>
                  </a:lnTo>
                  <a:cubicBezTo>
                    <a:pt x="8897" y="3032"/>
                    <a:pt x="13160" y="5619"/>
                    <a:pt x="17115" y="9057"/>
                  </a:cubicBezTo>
                  <a:lnTo>
                    <a:pt x="17115" y="9057"/>
                  </a:lnTo>
                  <a:cubicBezTo>
                    <a:pt x="19259" y="10930"/>
                    <a:pt x="21181" y="12938"/>
                    <a:pt x="23054" y="14873"/>
                  </a:cubicBezTo>
                  <a:lnTo>
                    <a:pt x="23054" y="14873"/>
                  </a:lnTo>
                  <a:cubicBezTo>
                    <a:pt x="23362" y="15205"/>
                    <a:pt x="23670" y="15526"/>
                    <a:pt x="23978" y="15846"/>
                  </a:cubicBezTo>
                  <a:lnTo>
                    <a:pt x="23978" y="15846"/>
                  </a:lnTo>
                  <a:cubicBezTo>
                    <a:pt x="25395" y="17312"/>
                    <a:pt x="27095" y="19025"/>
                    <a:pt x="28993" y="20639"/>
                  </a:cubicBezTo>
                  <a:lnTo>
                    <a:pt x="28993" y="20639"/>
                  </a:lnTo>
                  <a:cubicBezTo>
                    <a:pt x="32529" y="23658"/>
                    <a:pt x="36065" y="25678"/>
                    <a:pt x="39565" y="26689"/>
                  </a:cubicBezTo>
                  <a:lnTo>
                    <a:pt x="39565" y="26689"/>
                  </a:lnTo>
                  <a:cubicBezTo>
                    <a:pt x="41240" y="27182"/>
                    <a:pt x="42916" y="27440"/>
                    <a:pt x="44579" y="27453"/>
                  </a:cubicBezTo>
                  <a:lnTo>
                    <a:pt x="44579" y="27453"/>
                  </a:lnTo>
                  <a:cubicBezTo>
                    <a:pt x="50075" y="27490"/>
                    <a:pt x="54806" y="24951"/>
                    <a:pt x="59377" y="22487"/>
                  </a:cubicBezTo>
                  <a:lnTo>
                    <a:pt x="59377" y="22487"/>
                  </a:lnTo>
                  <a:cubicBezTo>
                    <a:pt x="60647" y="21809"/>
                    <a:pt x="61953" y="21095"/>
                    <a:pt x="63259" y="20466"/>
                  </a:cubicBezTo>
                  <a:lnTo>
                    <a:pt x="63259" y="20466"/>
                  </a:lnTo>
                  <a:cubicBezTo>
                    <a:pt x="67497" y="18396"/>
                    <a:pt x="71403" y="17288"/>
                    <a:pt x="75210" y="17053"/>
                  </a:cubicBezTo>
                  <a:lnTo>
                    <a:pt x="75210" y="17053"/>
                  </a:lnTo>
                  <a:cubicBezTo>
                    <a:pt x="78340" y="16869"/>
                    <a:pt x="81605" y="17263"/>
                    <a:pt x="84907" y="18224"/>
                  </a:cubicBezTo>
                  <a:lnTo>
                    <a:pt x="84907" y="18224"/>
                  </a:lnTo>
                  <a:cubicBezTo>
                    <a:pt x="84957" y="18236"/>
                    <a:pt x="84994" y="18249"/>
                    <a:pt x="85031" y="18261"/>
                  </a:cubicBezTo>
                  <a:lnTo>
                    <a:pt x="85031" y="18261"/>
                  </a:lnTo>
                  <a:cubicBezTo>
                    <a:pt x="87803" y="19074"/>
                    <a:pt x="90600" y="20294"/>
                    <a:pt x="93335" y="21908"/>
                  </a:cubicBezTo>
                  <a:lnTo>
                    <a:pt x="93335" y="21908"/>
                  </a:lnTo>
                  <a:cubicBezTo>
                    <a:pt x="97044" y="24089"/>
                    <a:pt x="100654" y="26935"/>
                    <a:pt x="104055" y="30385"/>
                  </a:cubicBezTo>
                  <a:lnTo>
                    <a:pt x="104055" y="30385"/>
                  </a:lnTo>
                  <a:cubicBezTo>
                    <a:pt x="105102" y="31445"/>
                    <a:pt x="106088" y="32504"/>
                    <a:pt x="107037" y="33527"/>
                  </a:cubicBezTo>
                  <a:lnTo>
                    <a:pt x="107037" y="33527"/>
                  </a:lnTo>
                  <a:lnTo>
                    <a:pt x="107271" y="33786"/>
                  </a:lnTo>
                  <a:cubicBezTo>
                    <a:pt x="110524" y="37261"/>
                    <a:pt x="114331" y="41092"/>
                    <a:pt x="118532" y="42596"/>
                  </a:cubicBezTo>
                  <a:lnTo>
                    <a:pt x="118532" y="42596"/>
                  </a:lnTo>
                  <a:cubicBezTo>
                    <a:pt x="118693" y="42657"/>
                    <a:pt x="118853" y="42707"/>
                    <a:pt x="119001" y="42756"/>
                  </a:cubicBezTo>
                  <a:lnTo>
                    <a:pt x="119001" y="42756"/>
                  </a:lnTo>
                  <a:cubicBezTo>
                    <a:pt x="121625" y="43581"/>
                    <a:pt x="124151" y="43581"/>
                    <a:pt x="127084" y="43569"/>
                  </a:cubicBezTo>
                  <a:lnTo>
                    <a:pt x="127084" y="43569"/>
                  </a:lnTo>
                  <a:cubicBezTo>
                    <a:pt x="129030" y="43557"/>
                    <a:pt x="131236" y="43544"/>
                    <a:pt x="133737" y="43803"/>
                  </a:cubicBezTo>
                  <a:lnTo>
                    <a:pt x="133737" y="43803"/>
                  </a:lnTo>
                  <a:cubicBezTo>
                    <a:pt x="135179" y="43951"/>
                    <a:pt x="136768" y="44210"/>
                    <a:pt x="138592" y="44604"/>
                  </a:cubicBezTo>
                  <a:lnTo>
                    <a:pt x="138592" y="44604"/>
                  </a:lnTo>
                  <a:cubicBezTo>
                    <a:pt x="140539" y="45023"/>
                    <a:pt x="142572" y="45541"/>
                    <a:pt x="144531" y="46033"/>
                  </a:cubicBezTo>
                  <a:lnTo>
                    <a:pt x="144531" y="46033"/>
                  </a:lnTo>
                  <a:cubicBezTo>
                    <a:pt x="147673" y="46834"/>
                    <a:pt x="150852" y="47647"/>
                    <a:pt x="154018" y="48153"/>
                  </a:cubicBezTo>
                  <a:lnTo>
                    <a:pt x="154018" y="48153"/>
                  </a:lnTo>
                  <a:lnTo>
                    <a:pt x="154018" y="48066"/>
                  </a:lnTo>
                  <a:cubicBezTo>
                    <a:pt x="150864" y="47561"/>
                    <a:pt x="147685" y="46760"/>
                    <a:pt x="144555" y="45959"/>
                  </a:cubicBezTo>
                  <a:lnTo>
                    <a:pt x="144555" y="45959"/>
                  </a:lnTo>
                  <a:cubicBezTo>
                    <a:pt x="142584" y="45454"/>
                    <a:pt x="140563" y="44937"/>
                    <a:pt x="138616" y="44518"/>
                  </a:cubicBezTo>
                  <a:lnTo>
                    <a:pt x="138616" y="44518"/>
                  </a:lnTo>
                  <a:cubicBezTo>
                    <a:pt x="136780" y="44136"/>
                    <a:pt x="135179" y="43877"/>
                    <a:pt x="133737" y="43729"/>
                  </a:cubicBezTo>
                  <a:lnTo>
                    <a:pt x="133737" y="43729"/>
                  </a:lnTo>
                  <a:cubicBezTo>
                    <a:pt x="131236" y="43471"/>
                    <a:pt x="129030" y="43471"/>
                    <a:pt x="127071" y="43483"/>
                  </a:cubicBezTo>
                  <a:lnTo>
                    <a:pt x="127071" y="43483"/>
                  </a:lnTo>
                  <a:cubicBezTo>
                    <a:pt x="124151" y="43495"/>
                    <a:pt x="121625" y="43495"/>
                    <a:pt x="119025" y="42682"/>
                  </a:cubicBezTo>
                  <a:lnTo>
                    <a:pt x="119025" y="42682"/>
                  </a:lnTo>
                  <a:cubicBezTo>
                    <a:pt x="118877" y="42633"/>
                    <a:pt x="118717" y="42583"/>
                    <a:pt x="118569" y="42522"/>
                  </a:cubicBezTo>
                  <a:lnTo>
                    <a:pt x="118569" y="42522"/>
                  </a:lnTo>
                  <a:cubicBezTo>
                    <a:pt x="114380" y="41019"/>
                    <a:pt x="110585" y="37199"/>
                    <a:pt x="107345" y="33737"/>
                  </a:cubicBezTo>
                  <a:lnTo>
                    <a:pt x="107345" y="33737"/>
                  </a:lnTo>
                  <a:lnTo>
                    <a:pt x="107098" y="33478"/>
                  </a:lnTo>
                  <a:cubicBezTo>
                    <a:pt x="106149" y="32455"/>
                    <a:pt x="105176" y="31396"/>
                    <a:pt x="104129" y="30336"/>
                  </a:cubicBezTo>
                  <a:lnTo>
                    <a:pt x="104129" y="30336"/>
                  </a:lnTo>
                  <a:cubicBezTo>
                    <a:pt x="100716" y="26886"/>
                    <a:pt x="97106" y="24027"/>
                    <a:pt x="93372" y="21834"/>
                  </a:cubicBezTo>
                  <a:lnTo>
                    <a:pt x="93372" y="21834"/>
                  </a:lnTo>
                  <a:cubicBezTo>
                    <a:pt x="90637" y="20232"/>
                    <a:pt x="87840" y="19000"/>
                    <a:pt x="85055" y="18175"/>
                  </a:cubicBezTo>
                  <a:lnTo>
                    <a:pt x="85055" y="18175"/>
                  </a:lnTo>
                  <a:cubicBezTo>
                    <a:pt x="85018" y="18162"/>
                    <a:pt x="84969" y="18150"/>
                    <a:pt x="84932" y="18138"/>
                  </a:cubicBezTo>
                  <a:lnTo>
                    <a:pt x="84932" y="18138"/>
                  </a:lnTo>
                  <a:cubicBezTo>
                    <a:pt x="81618" y="17177"/>
                    <a:pt x="78340" y="16782"/>
                    <a:pt x="75186" y="16980"/>
                  </a:cubicBezTo>
                  <a:lnTo>
                    <a:pt x="75186" y="16980"/>
                  </a:lnTo>
                  <a:cubicBezTo>
                    <a:pt x="71379" y="17201"/>
                    <a:pt x="67460" y="18323"/>
                    <a:pt x="63197" y="20393"/>
                  </a:cubicBezTo>
                  <a:lnTo>
                    <a:pt x="63197" y="20393"/>
                  </a:lnTo>
                  <a:cubicBezTo>
                    <a:pt x="61903" y="21021"/>
                    <a:pt x="60585" y="21736"/>
                    <a:pt x="59316" y="22413"/>
                  </a:cubicBezTo>
                  <a:lnTo>
                    <a:pt x="59316" y="22413"/>
                  </a:lnTo>
                  <a:cubicBezTo>
                    <a:pt x="54757" y="24878"/>
                    <a:pt x="50038" y="27416"/>
                    <a:pt x="44567" y="27366"/>
                  </a:cubicBezTo>
                  <a:lnTo>
                    <a:pt x="44567" y="27366"/>
                  </a:lnTo>
                  <a:cubicBezTo>
                    <a:pt x="39503" y="27317"/>
                    <a:pt x="34279" y="25038"/>
                    <a:pt x="29055" y="20590"/>
                  </a:cubicBezTo>
                  <a:lnTo>
                    <a:pt x="29055" y="20590"/>
                  </a:lnTo>
                  <a:cubicBezTo>
                    <a:pt x="27169" y="18976"/>
                    <a:pt x="25469" y="17263"/>
                    <a:pt x="24052" y="15797"/>
                  </a:cubicBezTo>
                  <a:lnTo>
                    <a:pt x="24052" y="15797"/>
                  </a:lnTo>
                  <a:cubicBezTo>
                    <a:pt x="23744" y="15476"/>
                    <a:pt x="23436" y="15156"/>
                    <a:pt x="23128" y="14823"/>
                  </a:cubicBezTo>
                  <a:lnTo>
                    <a:pt x="23128" y="14823"/>
                  </a:lnTo>
                  <a:cubicBezTo>
                    <a:pt x="21255" y="12889"/>
                    <a:pt x="19321" y="10880"/>
                    <a:pt x="17177" y="9008"/>
                  </a:cubicBezTo>
                  <a:lnTo>
                    <a:pt x="17177" y="9008"/>
                  </a:lnTo>
                  <a:cubicBezTo>
                    <a:pt x="13222" y="5558"/>
                    <a:pt x="8934" y="2970"/>
                    <a:pt x="4449" y="1294"/>
                  </a:cubicBezTo>
                  <a:lnTo>
                    <a:pt x="4449" y="1294"/>
                  </a:lnTo>
                  <a:cubicBezTo>
                    <a:pt x="2995" y="765"/>
                    <a:pt x="1504" y="321"/>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5"/>
            <p:cNvSpPr/>
            <p:nvPr/>
          </p:nvSpPr>
          <p:spPr>
            <a:xfrm>
              <a:off x="1896625" y="2242500"/>
              <a:ext cx="3850475" cy="1296550"/>
            </a:xfrm>
            <a:custGeom>
              <a:rect b="b" l="l" r="r" t="t"/>
              <a:pathLst>
                <a:path extrusionOk="0" h="51862" w="154019">
                  <a:moveTo>
                    <a:pt x="1" y="87"/>
                  </a:moveTo>
                  <a:cubicBezTo>
                    <a:pt x="124" y="99"/>
                    <a:pt x="247" y="124"/>
                    <a:pt x="370" y="148"/>
                  </a:cubicBezTo>
                  <a:lnTo>
                    <a:pt x="370" y="148"/>
                  </a:lnTo>
                  <a:cubicBezTo>
                    <a:pt x="2071" y="481"/>
                    <a:pt x="3759" y="974"/>
                    <a:pt x="5397" y="1590"/>
                  </a:cubicBezTo>
                  <a:lnTo>
                    <a:pt x="5397" y="1590"/>
                  </a:lnTo>
                  <a:cubicBezTo>
                    <a:pt x="9907" y="3290"/>
                    <a:pt x="14306" y="6025"/>
                    <a:pt x="18101" y="9500"/>
                  </a:cubicBezTo>
                  <a:lnTo>
                    <a:pt x="18101" y="9500"/>
                  </a:lnTo>
                  <a:cubicBezTo>
                    <a:pt x="20294" y="11509"/>
                    <a:pt x="22228" y="13677"/>
                    <a:pt x="24089" y="15784"/>
                  </a:cubicBezTo>
                  <a:lnTo>
                    <a:pt x="24089" y="15784"/>
                  </a:lnTo>
                  <a:cubicBezTo>
                    <a:pt x="24311" y="16030"/>
                    <a:pt x="24545" y="16277"/>
                    <a:pt x="24767" y="16536"/>
                  </a:cubicBezTo>
                  <a:lnTo>
                    <a:pt x="24767" y="16536"/>
                  </a:lnTo>
                  <a:cubicBezTo>
                    <a:pt x="26221" y="18162"/>
                    <a:pt x="27810" y="19899"/>
                    <a:pt x="29597" y="21550"/>
                  </a:cubicBezTo>
                  <a:lnTo>
                    <a:pt x="29597" y="21550"/>
                  </a:lnTo>
                  <a:cubicBezTo>
                    <a:pt x="31888" y="23670"/>
                    <a:pt x="34254" y="25358"/>
                    <a:pt x="36632" y="26565"/>
                  </a:cubicBezTo>
                  <a:lnTo>
                    <a:pt x="36632" y="26565"/>
                  </a:lnTo>
                  <a:cubicBezTo>
                    <a:pt x="37914" y="27218"/>
                    <a:pt x="39195" y="27736"/>
                    <a:pt x="40489" y="28105"/>
                  </a:cubicBezTo>
                  <a:lnTo>
                    <a:pt x="40489" y="28105"/>
                  </a:lnTo>
                  <a:cubicBezTo>
                    <a:pt x="42029" y="28561"/>
                    <a:pt x="43569" y="28795"/>
                    <a:pt x="45085" y="28832"/>
                  </a:cubicBezTo>
                  <a:lnTo>
                    <a:pt x="45085" y="28832"/>
                  </a:lnTo>
                  <a:cubicBezTo>
                    <a:pt x="50629" y="28943"/>
                    <a:pt x="55373" y="26331"/>
                    <a:pt x="59957" y="23805"/>
                  </a:cubicBezTo>
                  <a:lnTo>
                    <a:pt x="59957" y="23805"/>
                  </a:lnTo>
                  <a:cubicBezTo>
                    <a:pt x="61213" y="23115"/>
                    <a:pt x="62507" y="22401"/>
                    <a:pt x="63789" y="21760"/>
                  </a:cubicBezTo>
                  <a:lnTo>
                    <a:pt x="63789" y="21760"/>
                  </a:lnTo>
                  <a:cubicBezTo>
                    <a:pt x="67990" y="19678"/>
                    <a:pt x="71908" y="18519"/>
                    <a:pt x="75753" y="18236"/>
                  </a:cubicBezTo>
                  <a:lnTo>
                    <a:pt x="75753" y="18236"/>
                  </a:lnTo>
                  <a:cubicBezTo>
                    <a:pt x="78956" y="18002"/>
                    <a:pt x="82283" y="18347"/>
                    <a:pt x="85634" y="19271"/>
                  </a:cubicBezTo>
                  <a:lnTo>
                    <a:pt x="85634" y="19271"/>
                  </a:lnTo>
                  <a:cubicBezTo>
                    <a:pt x="88456" y="20047"/>
                    <a:pt x="91278" y="21242"/>
                    <a:pt x="94025" y="22820"/>
                  </a:cubicBezTo>
                  <a:lnTo>
                    <a:pt x="94025" y="22820"/>
                  </a:lnTo>
                  <a:cubicBezTo>
                    <a:pt x="97857" y="25025"/>
                    <a:pt x="101566" y="27982"/>
                    <a:pt x="104720" y="31395"/>
                  </a:cubicBezTo>
                  <a:lnTo>
                    <a:pt x="104720" y="31395"/>
                  </a:lnTo>
                  <a:cubicBezTo>
                    <a:pt x="105829" y="32578"/>
                    <a:pt x="106852" y="33786"/>
                    <a:pt x="107788" y="34907"/>
                  </a:cubicBezTo>
                  <a:lnTo>
                    <a:pt x="107788" y="34907"/>
                  </a:lnTo>
                  <a:cubicBezTo>
                    <a:pt x="110992" y="38726"/>
                    <a:pt x="114294" y="42669"/>
                    <a:pt x="118187" y="44591"/>
                  </a:cubicBezTo>
                  <a:lnTo>
                    <a:pt x="118187" y="44591"/>
                  </a:lnTo>
                  <a:cubicBezTo>
                    <a:pt x="118335" y="44665"/>
                    <a:pt x="118483" y="44727"/>
                    <a:pt x="118631" y="44801"/>
                  </a:cubicBezTo>
                  <a:lnTo>
                    <a:pt x="118631" y="44801"/>
                  </a:lnTo>
                  <a:cubicBezTo>
                    <a:pt x="121453" y="46070"/>
                    <a:pt x="124385" y="46353"/>
                    <a:pt x="127786" y="46674"/>
                  </a:cubicBezTo>
                  <a:lnTo>
                    <a:pt x="127786" y="46674"/>
                  </a:lnTo>
                  <a:cubicBezTo>
                    <a:pt x="129499" y="46834"/>
                    <a:pt x="131273" y="47006"/>
                    <a:pt x="133281" y="47315"/>
                  </a:cubicBezTo>
                  <a:lnTo>
                    <a:pt x="133281" y="47315"/>
                  </a:lnTo>
                  <a:cubicBezTo>
                    <a:pt x="134698" y="47524"/>
                    <a:pt x="136300" y="47844"/>
                    <a:pt x="138148" y="48263"/>
                  </a:cubicBezTo>
                  <a:lnTo>
                    <a:pt x="138148" y="48263"/>
                  </a:lnTo>
                  <a:cubicBezTo>
                    <a:pt x="139676" y="48621"/>
                    <a:pt x="141265" y="49027"/>
                    <a:pt x="142806" y="49421"/>
                  </a:cubicBezTo>
                  <a:lnTo>
                    <a:pt x="142806" y="49421"/>
                  </a:lnTo>
                  <a:cubicBezTo>
                    <a:pt x="146514" y="50370"/>
                    <a:pt x="150285" y="51331"/>
                    <a:pt x="154018" y="51861"/>
                  </a:cubicBezTo>
                  <a:lnTo>
                    <a:pt x="154018" y="51861"/>
                  </a:lnTo>
                  <a:lnTo>
                    <a:pt x="154018" y="51775"/>
                  </a:lnTo>
                  <a:cubicBezTo>
                    <a:pt x="150297" y="51257"/>
                    <a:pt x="146527" y="50296"/>
                    <a:pt x="142818" y="49348"/>
                  </a:cubicBezTo>
                  <a:lnTo>
                    <a:pt x="142818" y="49348"/>
                  </a:lnTo>
                  <a:cubicBezTo>
                    <a:pt x="141290" y="48953"/>
                    <a:pt x="139701" y="48547"/>
                    <a:pt x="138160" y="48189"/>
                  </a:cubicBezTo>
                  <a:lnTo>
                    <a:pt x="138160" y="48189"/>
                  </a:lnTo>
                  <a:cubicBezTo>
                    <a:pt x="136312" y="47758"/>
                    <a:pt x="134710" y="47450"/>
                    <a:pt x="133294" y="47228"/>
                  </a:cubicBezTo>
                  <a:lnTo>
                    <a:pt x="133294" y="47228"/>
                  </a:lnTo>
                  <a:cubicBezTo>
                    <a:pt x="131273" y="46933"/>
                    <a:pt x="129425" y="46748"/>
                    <a:pt x="127786" y="46600"/>
                  </a:cubicBezTo>
                  <a:lnTo>
                    <a:pt x="127786" y="46600"/>
                  </a:lnTo>
                  <a:cubicBezTo>
                    <a:pt x="124397" y="46280"/>
                    <a:pt x="121465" y="45996"/>
                    <a:pt x="118668" y="44727"/>
                  </a:cubicBezTo>
                  <a:lnTo>
                    <a:pt x="118668" y="44727"/>
                  </a:lnTo>
                  <a:cubicBezTo>
                    <a:pt x="118520" y="44665"/>
                    <a:pt x="118372" y="44591"/>
                    <a:pt x="118224" y="44518"/>
                  </a:cubicBezTo>
                  <a:lnTo>
                    <a:pt x="118224" y="44518"/>
                  </a:lnTo>
                  <a:cubicBezTo>
                    <a:pt x="114356" y="42608"/>
                    <a:pt x="111053" y="38677"/>
                    <a:pt x="107862" y="34870"/>
                  </a:cubicBezTo>
                  <a:lnTo>
                    <a:pt x="107862" y="34870"/>
                  </a:lnTo>
                  <a:cubicBezTo>
                    <a:pt x="106913" y="33736"/>
                    <a:pt x="105891" y="32529"/>
                    <a:pt x="104794" y="31346"/>
                  </a:cubicBezTo>
                  <a:lnTo>
                    <a:pt x="104794" y="31346"/>
                  </a:lnTo>
                  <a:cubicBezTo>
                    <a:pt x="101628" y="27933"/>
                    <a:pt x="97919" y="24963"/>
                    <a:pt x="94075" y="22746"/>
                  </a:cubicBezTo>
                  <a:lnTo>
                    <a:pt x="94075" y="22746"/>
                  </a:lnTo>
                  <a:cubicBezTo>
                    <a:pt x="91315" y="21168"/>
                    <a:pt x="88481" y="19973"/>
                    <a:pt x="85659" y="19197"/>
                  </a:cubicBezTo>
                  <a:lnTo>
                    <a:pt x="85659" y="19197"/>
                  </a:lnTo>
                  <a:cubicBezTo>
                    <a:pt x="82295" y="18273"/>
                    <a:pt x="78956" y="17916"/>
                    <a:pt x="75740" y="18162"/>
                  </a:cubicBezTo>
                  <a:lnTo>
                    <a:pt x="75740" y="18162"/>
                  </a:lnTo>
                  <a:cubicBezTo>
                    <a:pt x="71884" y="18445"/>
                    <a:pt x="67953" y="19604"/>
                    <a:pt x="63739" y="21698"/>
                  </a:cubicBezTo>
                  <a:lnTo>
                    <a:pt x="63739" y="21698"/>
                  </a:lnTo>
                  <a:cubicBezTo>
                    <a:pt x="62458" y="22339"/>
                    <a:pt x="61164" y="23054"/>
                    <a:pt x="59907" y="23744"/>
                  </a:cubicBezTo>
                  <a:lnTo>
                    <a:pt x="59907" y="23744"/>
                  </a:lnTo>
                  <a:cubicBezTo>
                    <a:pt x="55336" y="26257"/>
                    <a:pt x="50605" y="28857"/>
                    <a:pt x="45085" y="28758"/>
                  </a:cubicBezTo>
                  <a:lnTo>
                    <a:pt x="45085" y="28758"/>
                  </a:lnTo>
                  <a:cubicBezTo>
                    <a:pt x="38690" y="28611"/>
                    <a:pt x="33158" y="24729"/>
                    <a:pt x="29658" y="21501"/>
                  </a:cubicBezTo>
                  <a:lnTo>
                    <a:pt x="29658" y="21501"/>
                  </a:lnTo>
                  <a:cubicBezTo>
                    <a:pt x="27872" y="19850"/>
                    <a:pt x="26282" y="18113"/>
                    <a:pt x="24828" y="16486"/>
                  </a:cubicBezTo>
                  <a:lnTo>
                    <a:pt x="24828" y="16486"/>
                  </a:lnTo>
                  <a:cubicBezTo>
                    <a:pt x="24606" y="16240"/>
                    <a:pt x="24385" y="15981"/>
                    <a:pt x="24163" y="15735"/>
                  </a:cubicBezTo>
                  <a:lnTo>
                    <a:pt x="24163" y="15735"/>
                  </a:lnTo>
                  <a:cubicBezTo>
                    <a:pt x="22290" y="13628"/>
                    <a:pt x="20356" y="11459"/>
                    <a:pt x="18162" y="9439"/>
                  </a:cubicBezTo>
                  <a:lnTo>
                    <a:pt x="18162" y="9439"/>
                  </a:lnTo>
                  <a:cubicBezTo>
                    <a:pt x="14355" y="5964"/>
                    <a:pt x="9956" y="3216"/>
                    <a:pt x="5422" y="1516"/>
                  </a:cubicBezTo>
                  <a:lnTo>
                    <a:pt x="5422" y="1516"/>
                  </a:lnTo>
                  <a:cubicBezTo>
                    <a:pt x="3783" y="900"/>
                    <a:pt x="2083" y="407"/>
                    <a:pt x="383" y="74"/>
                  </a:cubicBezTo>
                  <a:lnTo>
                    <a:pt x="383" y="74"/>
                  </a:lnTo>
                  <a:cubicBezTo>
                    <a:pt x="247" y="50"/>
                    <a:pt x="124"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5"/>
            <p:cNvSpPr/>
            <p:nvPr/>
          </p:nvSpPr>
          <p:spPr>
            <a:xfrm>
              <a:off x="1896625" y="2190125"/>
              <a:ext cx="3850475" cy="1388350"/>
            </a:xfrm>
            <a:custGeom>
              <a:rect b="b" l="l" r="r" t="t"/>
              <a:pathLst>
                <a:path extrusionOk="0" h="55534" w="154019">
                  <a:moveTo>
                    <a:pt x="1" y="75"/>
                  </a:moveTo>
                  <a:cubicBezTo>
                    <a:pt x="432" y="136"/>
                    <a:pt x="863" y="222"/>
                    <a:pt x="1307" y="309"/>
                  </a:cubicBezTo>
                  <a:lnTo>
                    <a:pt x="1307" y="309"/>
                  </a:lnTo>
                  <a:cubicBezTo>
                    <a:pt x="3019" y="654"/>
                    <a:pt x="4732" y="1147"/>
                    <a:pt x="6383" y="1775"/>
                  </a:cubicBezTo>
                  <a:lnTo>
                    <a:pt x="6383" y="1775"/>
                  </a:lnTo>
                  <a:cubicBezTo>
                    <a:pt x="10991" y="3537"/>
                    <a:pt x="15378" y="6346"/>
                    <a:pt x="19086" y="9907"/>
                  </a:cubicBezTo>
                  <a:lnTo>
                    <a:pt x="19086" y="9907"/>
                  </a:lnTo>
                  <a:cubicBezTo>
                    <a:pt x="21317" y="12051"/>
                    <a:pt x="23226" y="14380"/>
                    <a:pt x="25087" y="16635"/>
                  </a:cubicBezTo>
                  <a:lnTo>
                    <a:pt x="25087" y="16635"/>
                  </a:lnTo>
                  <a:lnTo>
                    <a:pt x="25543" y="17201"/>
                  </a:lnTo>
                  <a:cubicBezTo>
                    <a:pt x="26972" y="18926"/>
                    <a:pt x="28512" y="20750"/>
                    <a:pt x="30200" y="22438"/>
                  </a:cubicBezTo>
                  <a:lnTo>
                    <a:pt x="30200" y="22438"/>
                  </a:lnTo>
                  <a:cubicBezTo>
                    <a:pt x="32849" y="25087"/>
                    <a:pt x="36718" y="28155"/>
                    <a:pt x="41364" y="29498"/>
                  </a:cubicBezTo>
                  <a:lnTo>
                    <a:pt x="41364" y="29498"/>
                  </a:lnTo>
                  <a:cubicBezTo>
                    <a:pt x="42707" y="29892"/>
                    <a:pt x="44124" y="30139"/>
                    <a:pt x="45602" y="30188"/>
                  </a:cubicBezTo>
                  <a:lnTo>
                    <a:pt x="45602" y="30188"/>
                  </a:lnTo>
                  <a:cubicBezTo>
                    <a:pt x="51196" y="30361"/>
                    <a:pt x="55952" y="27687"/>
                    <a:pt x="60548" y="25099"/>
                  </a:cubicBezTo>
                  <a:lnTo>
                    <a:pt x="60548" y="25099"/>
                  </a:lnTo>
                  <a:cubicBezTo>
                    <a:pt x="61780" y="24409"/>
                    <a:pt x="63062" y="23695"/>
                    <a:pt x="64331" y="23042"/>
                  </a:cubicBezTo>
                  <a:lnTo>
                    <a:pt x="64331" y="23042"/>
                  </a:lnTo>
                  <a:cubicBezTo>
                    <a:pt x="68495" y="20935"/>
                    <a:pt x="72401" y="19740"/>
                    <a:pt x="76307" y="19395"/>
                  </a:cubicBezTo>
                  <a:lnTo>
                    <a:pt x="76307" y="19395"/>
                  </a:lnTo>
                  <a:cubicBezTo>
                    <a:pt x="79535" y="19111"/>
                    <a:pt x="82887" y="19407"/>
                    <a:pt x="86238" y="20269"/>
                  </a:cubicBezTo>
                  <a:lnTo>
                    <a:pt x="86238" y="20269"/>
                  </a:lnTo>
                  <a:cubicBezTo>
                    <a:pt x="89109" y="20996"/>
                    <a:pt x="91955" y="22155"/>
                    <a:pt x="94728" y="23707"/>
                  </a:cubicBezTo>
                  <a:lnTo>
                    <a:pt x="94728" y="23707"/>
                  </a:lnTo>
                  <a:cubicBezTo>
                    <a:pt x="98707" y="25937"/>
                    <a:pt x="102391" y="28944"/>
                    <a:pt x="105386" y="32369"/>
                  </a:cubicBezTo>
                  <a:lnTo>
                    <a:pt x="105386" y="32369"/>
                  </a:lnTo>
                  <a:cubicBezTo>
                    <a:pt x="106556" y="33700"/>
                    <a:pt x="107554" y="35018"/>
                    <a:pt x="108293" y="36004"/>
                  </a:cubicBezTo>
                  <a:lnTo>
                    <a:pt x="108293" y="36004"/>
                  </a:lnTo>
                  <a:cubicBezTo>
                    <a:pt x="108626" y="36447"/>
                    <a:pt x="108946" y="36866"/>
                    <a:pt x="109254" y="37298"/>
                  </a:cubicBezTo>
                  <a:lnTo>
                    <a:pt x="109254" y="37298"/>
                  </a:lnTo>
                  <a:cubicBezTo>
                    <a:pt x="112014" y="40994"/>
                    <a:pt x="114614" y="44481"/>
                    <a:pt x="117842" y="46563"/>
                  </a:cubicBezTo>
                  <a:lnTo>
                    <a:pt x="117842" y="46563"/>
                  </a:lnTo>
                  <a:cubicBezTo>
                    <a:pt x="117978" y="46650"/>
                    <a:pt x="118114" y="46736"/>
                    <a:pt x="118261" y="46822"/>
                  </a:cubicBezTo>
                  <a:lnTo>
                    <a:pt x="118261" y="46822"/>
                  </a:lnTo>
                  <a:cubicBezTo>
                    <a:pt x="121391" y="48695"/>
                    <a:pt x="124792" y="49311"/>
                    <a:pt x="129092" y="50087"/>
                  </a:cubicBezTo>
                  <a:lnTo>
                    <a:pt x="129092" y="50087"/>
                  </a:lnTo>
                  <a:cubicBezTo>
                    <a:pt x="130275" y="50297"/>
                    <a:pt x="131507" y="50518"/>
                    <a:pt x="132825" y="50789"/>
                  </a:cubicBezTo>
                  <a:lnTo>
                    <a:pt x="132825" y="50789"/>
                  </a:lnTo>
                  <a:cubicBezTo>
                    <a:pt x="134205" y="51061"/>
                    <a:pt x="135758" y="51418"/>
                    <a:pt x="137705" y="51911"/>
                  </a:cubicBezTo>
                  <a:lnTo>
                    <a:pt x="137705" y="51911"/>
                  </a:lnTo>
                  <a:cubicBezTo>
                    <a:pt x="138641" y="52145"/>
                    <a:pt x="139614" y="52404"/>
                    <a:pt x="140563" y="52650"/>
                  </a:cubicBezTo>
                  <a:lnTo>
                    <a:pt x="140563" y="52650"/>
                  </a:lnTo>
                  <a:cubicBezTo>
                    <a:pt x="145011" y="53808"/>
                    <a:pt x="149545" y="54979"/>
                    <a:pt x="154018" y="55533"/>
                  </a:cubicBezTo>
                  <a:lnTo>
                    <a:pt x="154018" y="55533"/>
                  </a:lnTo>
                  <a:lnTo>
                    <a:pt x="154018" y="55459"/>
                  </a:lnTo>
                  <a:cubicBezTo>
                    <a:pt x="149558" y="54905"/>
                    <a:pt x="145023" y="53734"/>
                    <a:pt x="140575" y="52576"/>
                  </a:cubicBezTo>
                  <a:lnTo>
                    <a:pt x="140575" y="52576"/>
                  </a:lnTo>
                  <a:cubicBezTo>
                    <a:pt x="139639" y="52330"/>
                    <a:pt x="138666" y="52071"/>
                    <a:pt x="137717" y="51837"/>
                  </a:cubicBezTo>
                  <a:lnTo>
                    <a:pt x="137717" y="51837"/>
                  </a:lnTo>
                  <a:cubicBezTo>
                    <a:pt x="135770" y="51344"/>
                    <a:pt x="134218" y="50987"/>
                    <a:pt x="132838" y="50716"/>
                  </a:cubicBezTo>
                  <a:lnTo>
                    <a:pt x="132838" y="50716"/>
                  </a:lnTo>
                  <a:cubicBezTo>
                    <a:pt x="131519" y="50445"/>
                    <a:pt x="130287" y="50223"/>
                    <a:pt x="129104" y="50013"/>
                  </a:cubicBezTo>
                  <a:lnTo>
                    <a:pt x="129104" y="50013"/>
                  </a:lnTo>
                  <a:cubicBezTo>
                    <a:pt x="124804" y="49237"/>
                    <a:pt x="121416" y="48621"/>
                    <a:pt x="118298" y="46760"/>
                  </a:cubicBezTo>
                  <a:lnTo>
                    <a:pt x="118298" y="46760"/>
                  </a:lnTo>
                  <a:cubicBezTo>
                    <a:pt x="118163" y="46674"/>
                    <a:pt x="118027" y="46588"/>
                    <a:pt x="117892" y="46502"/>
                  </a:cubicBezTo>
                  <a:lnTo>
                    <a:pt x="117892" y="46502"/>
                  </a:lnTo>
                  <a:cubicBezTo>
                    <a:pt x="114676" y="44432"/>
                    <a:pt x="112088" y="40945"/>
                    <a:pt x="109328" y="37261"/>
                  </a:cubicBezTo>
                  <a:lnTo>
                    <a:pt x="109328" y="37261"/>
                  </a:lnTo>
                  <a:cubicBezTo>
                    <a:pt x="109020" y="36829"/>
                    <a:pt x="108700" y="36398"/>
                    <a:pt x="108367" y="35967"/>
                  </a:cubicBezTo>
                  <a:lnTo>
                    <a:pt x="108367" y="35967"/>
                  </a:lnTo>
                  <a:cubicBezTo>
                    <a:pt x="107628" y="34981"/>
                    <a:pt x="106618" y="33663"/>
                    <a:pt x="105459" y="32332"/>
                  </a:cubicBezTo>
                  <a:lnTo>
                    <a:pt x="105459" y="32332"/>
                  </a:lnTo>
                  <a:cubicBezTo>
                    <a:pt x="102453" y="28894"/>
                    <a:pt x="98757" y="25888"/>
                    <a:pt x="94765" y="23645"/>
                  </a:cubicBezTo>
                  <a:lnTo>
                    <a:pt x="94765" y="23645"/>
                  </a:lnTo>
                  <a:cubicBezTo>
                    <a:pt x="91992" y="22081"/>
                    <a:pt x="89134" y="20922"/>
                    <a:pt x="86263" y="20195"/>
                  </a:cubicBezTo>
                  <a:lnTo>
                    <a:pt x="86263" y="20195"/>
                  </a:lnTo>
                  <a:cubicBezTo>
                    <a:pt x="82887" y="19333"/>
                    <a:pt x="79535" y="19037"/>
                    <a:pt x="76282" y="19321"/>
                  </a:cubicBezTo>
                  <a:lnTo>
                    <a:pt x="76282" y="19321"/>
                  </a:lnTo>
                  <a:cubicBezTo>
                    <a:pt x="72377" y="19666"/>
                    <a:pt x="68458" y="20861"/>
                    <a:pt x="64281" y="22980"/>
                  </a:cubicBezTo>
                  <a:lnTo>
                    <a:pt x="64281" y="22980"/>
                  </a:lnTo>
                  <a:cubicBezTo>
                    <a:pt x="63012" y="23621"/>
                    <a:pt x="61731" y="24348"/>
                    <a:pt x="60499" y="25038"/>
                  </a:cubicBezTo>
                  <a:lnTo>
                    <a:pt x="60499" y="25038"/>
                  </a:lnTo>
                  <a:cubicBezTo>
                    <a:pt x="55903" y="27613"/>
                    <a:pt x="51159" y="30287"/>
                    <a:pt x="45590" y="30114"/>
                  </a:cubicBezTo>
                  <a:lnTo>
                    <a:pt x="45590" y="30114"/>
                  </a:lnTo>
                  <a:cubicBezTo>
                    <a:pt x="39096" y="29892"/>
                    <a:pt x="33675" y="25802"/>
                    <a:pt x="30262" y="22389"/>
                  </a:cubicBezTo>
                  <a:lnTo>
                    <a:pt x="30262" y="22389"/>
                  </a:lnTo>
                  <a:cubicBezTo>
                    <a:pt x="28574" y="20713"/>
                    <a:pt x="27034" y="18889"/>
                    <a:pt x="25617" y="17164"/>
                  </a:cubicBezTo>
                  <a:lnTo>
                    <a:pt x="25617" y="17164"/>
                  </a:lnTo>
                  <a:lnTo>
                    <a:pt x="25149" y="16598"/>
                  </a:lnTo>
                  <a:cubicBezTo>
                    <a:pt x="23300" y="14343"/>
                    <a:pt x="21378" y="12002"/>
                    <a:pt x="19148" y="9858"/>
                  </a:cubicBezTo>
                  <a:lnTo>
                    <a:pt x="19148" y="9858"/>
                  </a:lnTo>
                  <a:cubicBezTo>
                    <a:pt x="15439" y="6297"/>
                    <a:pt x="11028" y="3475"/>
                    <a:pt x="6408" y="1713"/>
                  </a:cubicBezTo>
                  <a:lnTo>
                    <a:pt x="6408" y="1713"/>
                  </a:lnTo>
                  <a:cubicBezTo>
                    <a:pt x="4757" y="1073"/>
                    <a:pt x="3044" y="580"/>
                    <a:pt x="1319" y="235"/>
                  </a:cubicBezTo>
                  <a:lnTo>
                    <a:pt x="1319" y="235"/>
                  </a:lnTo>
                  <a:cubicBezTo>
                    <a:pt x="875" y="149"/>
                    <a:pt x="444" y="62"/>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5"/>
            <p:cNvSpPr/>
            <p:nvPr/>
          </p:nvSpPr>
          <p:spPr>
            <a:xfrm>
              <a:off x="1896625" y="2138075"/>
              <a:ext cx="3850475" cy="1479200"/>
            </a:xfrm>
            <a:custGeom>
              <a:rect b="b" l="l" r="r" t="t"/>
              <a:pathLst>
                <a:path extrusionOk="0" h="59168" w="154019">
                  <a:moveTo>
                    <a:pt x="1" y="74"/>
                  </a:moveTo>
                  <a:cubicBezTo>
                    <a:pt x="740" y="173"/>
                    <a:pt x="1492" y="296"/>
                    <a:pt x="2243" y="444"/>
                  </a:cubicBezTo>
                  <a:lnTo>
                    <a:pt x="2243" y="444"/>
                  </a:lnTo>
                  <a:cubicBezTo>
                    <a:pt x="3968" y="801"/>
                    <a:pt x="5693" y="1306"/>
                    <a:pt x="7357" y="1959"/>
                  </a:cubicBezTo>
                  <a:lnTo>
                    <a:pt x="7357" y="1959"/>
                  </a:lnTo>
                  <a:cubicBezTo>
                    <a:pt x="12063" y="3771"/>
                    <a:pt x="16462" y="6666"/>
                    <a:pt x="20060" y="10301"/>
                  </a:cubicBezTo>
                  <a:lnTo>
                    <a:pt x="20060" y="10301"/>
                  </a:lnTo>
                  <a:cubicBezTo>
                    <a:pt x="22315" y="12581"/>
                    <a:pt x="24212" y="15057"/>
                    <a:pt x="26036" y="17460"/>
                  </a:cubicBezTo>
                  <a:lnTo>
                    <a:pt x="26036" y="17460"/>
                  </a:lnTo>
                  <a:lnTo>
                    <a:pt x="26331" y="17854"/>
                  </a:lnTo>
                  <a:cubicBezTo>
                    <a:pt x="27625" y="19554"/>
                    <a:pt x="29141" y="21514"/>
                    <a:pt x="30804" y="23312"/>
                  </a:cubicBezTo>
                  <a:lnTo>
                    <a:pt x="30804" y="23312"/>
                  </a:lnTo>
                  <a:cubicBezTo>
                    <a:pt x="33441" y="26159"/>
                    <a:pt x="37347" y="29473"/>
                    <a:pt x="42164" y="30878"/>
                  </a:cubicBezTo>
                  <a:lnTo>
                    <a:pt x="42164" y="30878"/>
                  </a:lnTo>
                  <a:cubicBezTo>
                    <a:pt x="43421" y="31235"/>
                    <a:pt x="44740" y="31469"/>
                    <a:pt x="46107" y="31531"/>
                  </a:cubicBezTo>
                  <a:lnTo>
                    <a:pt x="46107" y="31531"/>
                  </a:lnTo>
                  <a:cubicBezTo>
                    <a:pt x="51751" y="31765"/>
                    <a:pt x="56519" y="29030"/>
                    <a:pt x="61127" y="26393"/>
                  </a:cubicBezTo>
                  <a:lnTo>
                    <a:pt x="61127" y="26393"/>
                  </a:lnTo>
                  <a:cubicBezTo>
                    <a:pt x="62359" y="25690"/>
                    <a:pt x="63616" y="24964"/>
                    <a:pt x="64873" y="24310"/>
                  </a:cubicBezTo>
                  <a:lnTo>
                    <a:pt x="64873" y="24310"/>
                  </a:lnTo>
                  <a:cubicBezTo>
                    <a:pt x="68988" y="22179"/>
                    <a:pt x="72906" y="20947"/>
                    <a:pt x="76849" y="20540"/>
                  </a:cubicBezTo>
                  <a:lnTo>
                    <a:pt x="76849" y="20540"/>
                  </a:lnTo>
                  <a:cubicBezTo>
                    <a:pt x="80127" y="20207"/>
                    <a:pt x="83478" y="20442"/>
                    <a:pt x="86842" y="21242"/>
                  </a:cubicBezTo>
                  <a:lnTo>
                    <a:pt x="86842" y="21242"/>
                  </a:lnTo>
                  <a:cubicBezTo>
                    <a:pt x="89750" y="21932"/>
                    <a:pt x="92633" y="23054"/>
                    <a:pt x="95418" y="24582"/>
                  </a:cubicBezTo>
                  <a:lnTo>
                    <a:pt x="95418" y="24582"/>
                  </a:lnTo>
                  <a:cubicBezTo>
                    <a:pt x="99533" y="26836"/>
                    <a:pt x="103205" y="29867"/>
                    <a:pt x="106051" y="33342"/>
                  </a:cubicBezTo>
                  <a:lnTo>
                    <a:pt x="106051" y="33342"/>
                  </a:lnTo>
                  <a:cubicBezTo>
                    <a:pt x="106950" y="34439"/>
                    <a:pt x="107838" y="35622"/>
                    <a:pt x="108811" y="37100"/>
                  </a:cubicBezTo>
                  <a:lnTo>
                    <a:pt x="108811" y="37100"/>
                  </a:lnTo>
                  <a:cubicBezTo>
                    <a:pt x="109415" y="38000"/>
                    <a:pt x="109994" y="38899"/>
                    <a:pt x="110561" y="39762"/>
                  </a:cubicBezTo>
                  <a:lnTo>
                    <a:pt x="110561" y="39762"/>
                  </a:lnTo>
                  <a:cubicBezTo>
                    <a:pt x="112741" y="43138"/>
                    <a:pt x="114799" y="46317"/>
                    <a:pt x="117497" y="48510"/>
                  </a:cubicBezTo>
                  <a:lnTo>
                    <a:pt x="117497" y="48510"/>
                  </a:lnTo>
                  <a:cubicBezTo>
                    <a:pt x="117621" y="48621"/>
                    <a:pt x="117756" y="48719"/>
                    <a:pt x="117892" y="48830"/>
                  </a:cubicBezTo>
                  <a:lnTo>
                    <a:pt x="117892" y="48830"/>
                  </a:lnTo>
                  <a:cubicBezTo>
                    <a:pt x="121440" y="51541"/>
                    <a:pt x="125556" y="52563"/>
                    <a:pt x="131273" y="53980"/>
                  </a:cubicBezTo>
                  <a:lnTo>
                    <a:pt x="131273" y="53980"/>
                  </a:lnTo>
                  <a:cubicBezTo>
                    <a:pt x="131630" y="54067"/>
                    <a:pt x="132000" y="54165"/>
                    <a:pt x="132382" y="54251"/>
                  </a:cubicBezTo>
                  <a:lnTo>
                    <a:pt x="132382" y="54251"/>
                  </a:lnTo>
                  <a:cubicBezTo>
                    <a:pt x="133910" y="54633"/>
                    <a:pt x="135487" y="55065"/>
                    <a:pt x="137249" y="55533"/>
                  </a:cubicBezTo>
                  <a:lnTo>
                    <a:pt x="137249" y="55533"/>
                  </a:lnTo>
                  <a:lnTo>
                    <a:pt x="137421" y="55582"/>
                  </a:lnTo>
                  <a:cubicBezTo>
                    <a:pt x="142682" y="57011"/>
                    <a:pt x="148387" y="58564"/>
                    <a:pt x="154018" y="59168"/>
                  </a:cubicBezTo>
                  <a:lnTo>
                    <a:pt x="154018" y="59168"/>
                  </a:lnTo>
                  <a:lnTo>
                    <a:pt x="154018" y="59094"/>
                  </a:lnTo>
                  <a:cubicBezTo>
                    <a:pt x="148387" y="58502"/>
                    <a:pt x="142695" y="56950"/>
                    <a:pt x="137434" y="55521"/>
                  </a:cubicBezTo>
                  <a:lnTo>
                    <a:pt x="137434" y="55521"/>
                  </a:lnTo>
                  <a:lnTo>
                    <a:pt x="137273" y="55471"/>
                  </a:lnTo>
                  <a:cubicBezTo>
                    <a:pt x="135511" y="54991"/>
                    <a:pt x="133934" y="54572"/>
                    <a:pt x="132394" y="54190"/>
                  </a:cubicBezTo>
                  <a:lnTo>
                    <a:pt x="132394" y="54190"/>
                  </a:lnTo>
                  <a:cubicBezTo>
                    <a:pt x="132024" y="54091"/>
                    <a:pt x="131642" y="54005"/>
                    <a:pt x="131285" y="53906"/>
                  </a:cubicBezTo>
                  <a:lnTo>
                    <a:pt x="131285" y="53906"/>
                  </a:lnTo>
                  <a:cubicBezTo>
                    <a:pt x="125593" y="52490"/>
                    <a:pt x="121477" y="51467"/>
                    <a:pt x="117941" y="48768"/>
                  </a:cubicBezTo>
                  <a:lnTo>
                    <a:pt x="117941" y="48768"/>
                  </a:lnTo>
                  <a:cubicBezTo>
                    <a:pt x="117806" y="48670"/>
                    <a:pt x="117670" y="48571"/>
                    <a:pt x="117547" y="48460"/>
                  </a:cubicBezTo>
                  <a:lnTo>
                    <a:pt x="117547" y="48460"/>
                  </a:lnTo>
                  <a:cubicBezTo>
                    <a:pt x="114861" y="46280"/>
                    <a:pt x="112803" y="43101"/>
                    <a:pt x="110634" y="39737"/>
                  </a:cubicBezTo>
                  <a:lnTo>
                    <a:pt x="110634" y="39737"/>
                  </a:lnTo>
                  <a:cubicBezTo>
                    <a:pt x="110068" y="38862"/>
                    <a:pt x="109489" y="37963"/>
                    <a:pt x="108885" y="37063"/>
                  </a:cubicBezTo>
                  <a:lnTo>
                    <a:pt x="108885" y="37063"/>
                  </a:lnTo>
                  <a:cubicBezTo>
                    <a:pt x="107899" y="35597"/>
                    <a:pt x="107024" y="34402"/>
                    <a:pt x="106125" y="33293"/>
                  </a:cubicBezTo>
                  <a:lnTo>
                    <a:pt x="106125" y="33293"/>
                  </a:lnTo>
                  <a:cubicBezTo>
                    <a:pt x="103266" y="29818"/>
                    <a:pt x="99582" y="26787"/>
                    <a:pt x="95455" y="24520"/>
                  </a:cubicBezTo>
                  <a:lnTo>
                    <a:pt x="95455" y="24520"/>
                  </a:lnTo>
                  <a:cubicBezTo>
                    <a:pt x="92670" y="22992"/>
                    <a:pt x="89774" y="21859"/>
                    <a:pt x="86866" y="21169"/>
                  </a:cubicBezTo>
                  <a:lnTo>
                    <a:pt x="86866" y="21169"/>
                  </a:lnTo>
                  <a:cubicBezTo>
                    <a:pt x="83490" y="20380"/>
                    <a:pt x="80114" y="20134"/>
                    <a:pt x="76837" y="20466"/>
                  </a:cubicBezTo>
                  <a:lnTo>
                    <a:pt x="76837" y="20466"/>
                  </a:lnTo>
                  <a:cubicBezTo>
                    <a:pt x="72882" y="20873"/>
                    <a:pt x="68951" y="22105"/>
                    <a:pt x="64824" y="24249"/>
                  </a:cubicBezTo>
                  <a:lnTo>
                    <a:pt x="64824" y="24249"/>
                  </a:lnTo>
                  <a:cubicBezTo>
                    <a:pt x="63567" y="24902"/>
                    <a:pt x="62310" y="25629"/>
                    <a:pt x="61078" y="26331"/>
                  </a:cubicBezTo>
                  <a:lnTo>
                    <a:pt x="61078" y="26331"/>
                  </a:lnTo>
                  <a:cubicBezTo>
                    <a:pt x="56482" y="28968"/>
                    <a:pt x="51726" y="31691"/>
                    <a:pt x="46107" y="31457"/>
                  </a:cubicBezTo>
                  <a:lnTo>
                    <a:pt x="46107" y="31457"/>
                  </a:lnTo>
                  <a:cubicBezTo>
                    <a:pt x="39503" y="31174"/>
                    <a:pt x="34180" y="26849"/>
                    <a:pt x="30866" y="23276"/>
                  </a:cubicBezTo>
                  <a:lnTo>
                    <a:pt x="30866" y="23276"/>
                  </a:lnTo>
                  <a:cubicBezTo>
                    <a:pt x="29202" y="21477"/>
                    <a:pt x="27687" y="19517"/>
                    <a:pt x="26405" y="17817"/>
                  </a:cubicBezTo>
                  <a:lnTo>
                    <a:pt x="26405" y="17817"/>
                  </a:lnTo>
                  <a:lnTo>
                    <a:pt x="26097" y="17423"/>
                  </a:lnTo>
                  <a:cubicBezTo>
                    <a:pt x="24274" y="15020"/>
                    <a:pt x="22389" y="12531"/>
                    <a:pt x="20121" y="10252"/>
                  </a:cubicBezTo>
                  <a:lnTo>
                    <a:pt x="20121" y="10252"/>
                  </a:lnTo>
                  <a:cubicBezTo>
                    <a:pt x="16511" y="6605"/>
                    <a:pt x="12100" y="3721"/>
                    <a:pt x="7381" y="1886"/>
                  </a:cubicBezTo>
                  <a:lnTo>
                    <a:pt x="7381" y="1886"/>
                  </a:lnTo>
                  <a:cubicBezTo>
                    <a:pt x="5718" y="1245"/>
                    <a:pt x="3993" y="740"/>
                    <a:pt x="2255" y="382"/>
                  </a:cubicBezTo>
                  <a:lnTo>
                    <a:pt x="2255" y="382"/>
                  </a:lnTo>
                  <a:cubicBezTo>
                    <a:pt x="1504" y="222"/>
                    <a:pt x="752" y="9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5"/>
            <p:cNvSpPr/>
            <p:nvPr/>
          </p:nvSpPr>
          <p:spPr>
            <a:xfrm>
              <a:off x="1896625" y="2086950"/>
              <a:ext cx="3850475" cy="1569450"/>
            </a:xfrm>
            <a:custGeom>
              <a:rect b="b" l="l" r="r" t="t"/>
              <a:pathLst>
                <a:path extrusionOk="0" h="62778" w="154019">
                  <a:moveTo>
                    <a:pt x="1" y="74"/>
                  </a:moveTo>
                  <a:cubicBezTo>
                    <a:pt x="1060" y="173"/>
                    <a:pt x="2120" y="333"/>
                    <a:pt x="3180" y="554"/>
                  </a:cubicBezTo>
                  <a:lnTo>
                    <a:pt x="3180" y="554"/>
                  </a:lnTo>
                  <a:cubicBezTo>
                    <a:pt x="4929" y="924"/>
                    <a:pt x="6667" y="1442"/>
                    <a:pt x="8342" y="2095"/>
                  </a:cubicBezTo>
                  <a:lnTo>
                    <a:pt x="8342" y="2095"/>
                  </a:lnTo>
                  <a:cubicBezTo>
                    <a:pt x="13135" y="3980"/>
                    <a:pt x="17522" y="6937"/>
                    <a:pt x="21046" y="10658"/>
                  </a:cubicBezTo>
                  <a:lnTo>
                    <a:pt x="21046" y="10658"/>
                  </a:lnTo>
                  <a:cubicBezTo>
                    <a:pt x="23313" y="13061"/>
                    <a:pt x="25161" y="15697"/>
                    <a:pt x="26948" y="18236"/>
                  </a:cubicBezTo>
                  <a:lnTo>
                    <a:pt x="26948" y="18236"/>
                  </a:lnTo>
                  <a:lnTo>
                    <a:pt x="27120" y="18470"/>
                  </a:lnTo>
                  <a:cubicBezTo>
                    <a:pt x="28488" y="20417"/>
                    <a:pt x="29843" y="22326"/>
                    <a:pt x="31408" y="24150"/>
                  </a:cubicBezTo>
                  <a:lnTo>
                    <a:pt x="31408" y="24150"/>
                  </a:lnTo>
                  <a:cubicBezTo>
                    <a:pt x="33478" y="26565"/>
                    <a:pt x="35720" y="28536"/>
                    <a:pt x="38074" y="29990"/>
                  </a:cubicBezTo>
                  <a:lnTo>
                    <a:pt x="38074" y="29990"/>
                  </a:lnTo>
                  <a:cubicBezTo>
                    <a:pt x="39688" y="30988"/>
                    <a:pt x="41327" y="31728"/>
                    <a:pt x="42978" y="32208"/>
                  </a:cubicBezTo>
                  <a:lnTo>
                    <a:pt x="42978" y="32208"/>
                  </a:lnTo>
                  <a:cubicBezTo>
                    <a:pt x="44185" y="32565"/>
                    <a:pt x="45405" y="32775"/>
                    <a:pt x="46612" y="32837"/>
                  </a:cubicBezTo>
                  <a:lnTo>
                    <a:pt x="46612" y="32837"/>
                  </a:lnTo>
                  <a:cubicBezTo>
                    <a:pt x="52305" y="33145"/>
                    <a:pt x="57086" y="30348"/>
                    <a:pt x="61706" y="27637"/>
                  </a:cubicBezTo>
                  <a:lnTo>
                    <a:pt x="61706" y="27637"/>
                  </a:lnTo>
                  <a:cubicBezTo>
                    <a:pt x="62926" y="26922"/>
                    <a:pt x="64170" y="26195"/>
                    <a:pt x="65415" y="25530"/>
                  </a:cubicBezTo>
                  <a:lnTo>
                    <a:pt x="65415" y="25530"/>
                  </a:lnTo>
                  <a:cubicBezTo>
                    <a:pt x="69432" y="23411"/>
                    <a:pt x="73461" y="22105"/>
                    <a:pt x="77404" y="21649"/>
                  </a:cubicBezTo>
                  <a:lnTo>
                    <a:pt x="77404" y="21649"/>
                  </a:lnTo>
                  <a:cubicBezTo>
                    <a:pt x="80706" y="21267"/>
                    <a:pt x="84082" y="21452"/>
                    <a:pt x="87446" y="22191"/>
                  </a:cubicBezTo>
                  <a:lnTo>
                    <a:pt x="87446" y="22191"/>
                  </a:lnTo>
                  <a:cubicBezTo>
                    <a:pt x="90403" y="22832"/>
                    <a:pt x="93311" y="23916"/>
                    <a:pt x="96108" y="25419"/>
                  </a:cubicBezTo>
                  <a:lnTo>
                    <a:pt x="96108" y="25419"/>
                  </a:lnTo>
                  <a:cubicBezTo>
                    <a:pt x="100346" y="27686"/>
                    <a:pt x="104018" y="30754"/>
                    <a:pt x="106716" y="34266"/>
                  </a:cubicBezTo>
                  <a:lnTo>
                    <a:pt x="106716" y="34266"/>
                  </a:lnTo>
                  <a:cubicBezTo>
                    <a:pt x="107616" y="35424"/>
                    <a:pt x="108441" y="36656"/>
                    <a:pt x="109328" y="38147"/>
                  </a:cubicBezTo>
                  <a:lnTo>
                    <a:pt x="109328" y="38147"/>
                  </a:lnTo>
                  <a:cubicBezTo>
                    <a:pt x="110092" y="39441"/>
                    <a:pt x="110795" y="40722"/>
                    <a:pt x="111485" y="41967"/>
                  </a:cubicBezTo>
                  <a:lnTo>
                    <a:pt x="111485" y="41967"/>
                  </a:lnTo>
                  <a:cubicBezTo>
                    <a:pt x="113222" y="45133"/>
                    <a:pt x="114861" y="48140"/>
                    <a:pt x="117152" y="50432"/>
                  </a:cubicBezTo>
                  <a:lnTo>
                    <a:pt x="117152" y="50432"/>
                  </a:lnTo>
                  <a:cubicBezTo>
                    <a:pt x="117276" y="50555"/>
                    <a:pt x="117399" y="50678"/>
                    <a:pt x="117522" y="50801"/>
                  </a:cubicBezTo>
                  <a:lnTo>
                    <a:pt x="117522" y="50801"/>
                  </a:lnTo>
                  <a:cubicBezTo>
                    <a:pt x="121206" y="54288"/>
                    <a:pt x="126221" y="55976"/>
                    <a:pt x="131926" y="57689"/>
                  </a:cubicBezTo>
                  <a:lnTo>
                    <a:pt x="131926" y="57689"/>
                  </a:lnTo>
                  <a:lnTo>
                    <a:pt x="132628" y="57898"/>
                  </a:lnTo>
                  <a:cubicBezTo>
                    <a:pt x="133922" y="58280"/>
                    <a:pt x="135253" y="58675"/>
                    <a:pt x="136596" y="59069"/>
                  </a:cubicBezTo>
                  <a:lnTo>
                    <a:pt x="136596" y="59069"/>
                  </a:lnTo>
                  <a:cubicBezTo>
                    <a:pt x="136731" y="59106"/>
                    <a:pt x="136867" y="59155"/>
                    <a:pt x="137002" y="59192"/>
                  </a:cubicBezTo>
                  <a:lnTo>
                    <a:pt x="137002" y="59192"/>
                  </a:lnTo>
                  <a:cubicBezTo>
                    <a:pt x="142572" y="60806"/>
                    <a:pt x="148350" y="62272"/>
                    <a:pt x="154018" y="62778"/>
                  </a:cubicBezTo>
                  <a:lnTo>
                    <a:pt x="154018" y="62778"/>
                  </a:lnTo>
                  <a:lnTo>
                    <a:pt x="154018" y="62704"/>
                  </a:lnTo>
                  <a:cubicBezTo>
                    <a:pt x="148350" y="62198"/>
                    <a:pt x="142584" y="60745"/>
                    <a:pt x="137027" y="59130"/>
                  </a:cubicBezTo>
                  <a:lnTo>
                    <a:pt x="137027" y="59130"/>
                  </a:lnTo>
                  <a:cubicBezTo>
                    <a:pt x="136953" y="59106"/>
                    <a:pt x="136891" y="59081"/>
                    <a:pt x="136817" y="59069"/>
                  </a:cubicBezTo>
                  <a:lnTo>
                    <a:pt x="136817" y="59069"/>
                  </a:lnTo>
                  <a:cubicBezTo>
                    <a:pt x="135400" y="58650"/>
                    <a:pt x="134008" y="58231"/>
                    <a:pt x="132653" y="57837"/>
                  </a:cubicBezTo>
                  <a:lnTo>
                    <a:pt x="132653" y="57837"/>
                  </a:lnTo>
                  <a:lnTo>
                    <a:pt x="131950" y="57615"/>
                  </a:lnTo>
                  <a:cubicBezTo>
                    <a:pt x="126061" y="55853"/>
                    <a:pt x="121256" y="54239"/>
                    <a:pt x="117571" y="50752"/>
                  </a:cubicBezTo>
                  <a:lnTo>
                    <a:pt x="117571" y="50752"/>
                  </a:lnTo>
                  <a:cubicBezTo>
                    <a:pt x="117448" y="50641"/>
                    <a:pt x="117325" y="50518"/>
                    <a:pt x="117202" y="50395"/>
                  </a:cubicBezTo>
                  <a:lnTo>
                    <a:pt x="117202" y="50395"/>
                  </a:lnTo>
                  <a:cubicBezTo>
                    <a:pt x="114935" y="48103"/>
                    <a:pt x="113284" y="45109"/>
                    <a:pt x="111546" y="41942"/>
                  </a:cubicBezTo>
                  <a:lnTo>
                    <a:pt x="111546" y="41942"/>
                  </a:lnTo>
                  <a:cubicBezTo>
                    <a:pt x="110869" y="40698"/>
                    <a:pt x="110166" y="39416"/>
                    <a:pt x="109390" y="38122"/>
                  </a:cubicBezTo>
                  <a:lnTo>
                    <a:pt x="109390" y="38122"/>
                  </a:lnTo>
                  <a:cubicBezTo>
                    <a:pt x="108503" y="36619"/>
                    <a:pt x="107677" y="35387"/>
                    <a:pt x="106790" y="34229"/>
                  </a:cubicBezTo>
                  <a:lnTo>
                    <a:pt x="106790" y="34229"/>
                  </a:lnTo>
                  <a:cubicBezTo>
                    <a:pt x="104067" y="30705"/>
                    <a:pt x="100395" y="27637"/>
                    <a:pt x="96145" y="25357"/>
                  </a:cubicBezTo>
                  <a:lnTo>
                    <a:pt x="96145" y="25357"/>
                  </a:lnTo>
                  <a:cubicBezTo>
                    <a:pt x="93348" y="23854"/>
                    <a:pt x="90415" y="22758"/>
                    <a:pt x="87458" y="22117"/>
                  </a:cubicBezTo>
                  <a:lnTo>
                    <a:pt x="87458" y="22117"/>
                  </a:lnTo>
                  <a:cubicBezTo>
                    <a:pt x="84082" y="21378"/>
                    <a:pt x="80693" y="21205"/>
                    <a:pt x="77391" y="21587"/>
                  </a:cubicBezTo>
                  <a:lnTo>
                    <a:pt x="77391" y="21587"/>
                  </a:lnTo>
                  <a:cubicBezTo>
                    <a:pt x="73436" y="22031"/>
                    <a:pt x="69395" y="23349"/>
                    <a:pt x="65366" y="25468"/>
                  </a:cubicBezTo>
                  <a:lnTo>
                    <a:pt x="65366" y="25468"/>
                  </a:lnTo>
                  <a:cubicBezTo>
                    <a:pt x="64134" y="26134"/>
                    <a:pt x="62877" y="26873"/>
                    <a:pt x="61657" y="27575"/>
                  </a:cubicBezTo>
                  <a:lnTo>
                    <a:pt x="61657" y="27575"/>
                  </a:lnTo>
                  <a:cubicBezTo>
                    <a:pt x="57049" y="30274"/>
                    <a:pt x="52280" y="33071"/>
                    <a:pt x="46612" y="32775"/>
                  </a:cubicBezTo>
                  <a:lnTo>
                    <a:pt x="46612" y="32775"/>
                  </a:lnTo>
                  <a:cubicBezTo>
                    <a:pt x="39552" y="32381"/>
                    <a:pt x="34094" y="27181"/>
                    <a:pt x="31469" y="24113"/>
                  </a:cubicBezTo>
                  <a:lnTo>
                    <a:pt x="31469" y="24113"/>
                  </a:lnTo>
                  <a:cubicBezTo>
                    <a:pt x="29905" y="22289"/>
                    <a:pt x="28549" y="20392"/>
                    <a:pt x="27182" y="18445"/>
                  </a:cubicBezTo>
                  <a:lnTo>
                    <a:pt x="27182" y="18445"/>
                  </a:lnTo>
                  <a:lnTo>
                    <a:pt x="27021" y="18211"/>
                  </a:lnTo>
                  <a:cubicBezTo>
                    <a:pt x="25235" y="15661"/>
                    <a:pt x="23387" y="13024"/>
                    <a:pt x="21107" y="10621"/>
                  </a:cubicBezTo>
                  <a:lnTo>
                    <a:pt x="21107" y="10621"/>
                  </a:lnTo>
                  <a:cubicBezTo>
                    <a:pt x="17583" y="6888"/>
                    <a:pt x="13172" y="3918"/>
                    <a:pt x="8367" y="2033"/>
                  </a:cubicBezTo>
                  <a:lnTo>
                    <a:pt x="8367" y="2033"/>
                  </a:lnTo>
                  <a:cubicBezTo>
                    <a:pt x="6679" y="1368"/>
                    <a:pt x="4942" y="850"/>
                    <a:pt x="3192" y="493"/>
                  </a:cubicBezTo>
                  <a:lnTo>
                    <a:pt x="3192" y="493"/>
                  </a:lnTo>
                  <a:cubicBezTo>
                    <a:pt x="2132" y="271"/>
                    <a:pt x="1060" y="111"/>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5"/>
            <p:cNvSpPr/>
            <p:nvPr/>
          </p:nvSpPr>
          <p:spPr>
            <a:xfrm>
              <a:off x="1896625" y="2036100"/>
              <a:ext cx="3850475" cy="1658800"/>
            </a:xfrm>
            <a:custGeom>
              <a:rect b="b" l="l" r="r" t="t"/>
              <a:pathLst>
                <a:path extrusionOk="0" h="66352" w="154019">
                  <a:moveTo>
                    <a:pt x="1" y="75"/>
                  </a:moveTo>
                  <a:cubicBezTo>
                    <a:pt x="1368" y="173"/>
                    <a:pt x="2748" y="358"/>
                    <a:pt x="4116" y="654"/>
                  </a:cubicBezTo>
                  <a:lnTo>
                    <a:pt x="4116" y="654"/>
                  </a:lnTo>
                  <a:cubicBezTo>
                    <a:pt x="5878" y="1024"/>
                    <a:pt x="7628" y="1553"/>
                    <a:pt x="9316" y="2219"/>
                  </a:cubicBezTo>
                  <a:lnTo>
                    <a:pt x="9316" y="2219"/>
                  </a:lnTo>
                  <a:cubicBezTo>
                    <a:pt x="14195" y="4166"/>
                    <a:pt x="18594" y="7197"/>
                    <a:pt x="22031" y="11004"/>
                  </a:cubicBezTo>
                  <a:lnTo>
                    <a:pt x="22031" y="11004"/>
                  </a:lnTo>
                  <a:cubicBezTo>
                    <a:pt x="24311" y="13530"/>
                    <a:pt x="26110" y="16302"/>
                    <a:pt x="27847" y="18988"/>
                  </a:cubicBezTo>
                  <a:lnTo>
                    <a:pt x="27847" y="18988"/>
                  </a:lnTo>
                  <a:lnTo>
                    <a:pt x="27896" y="19075"/>
                  </a:lnTo>
                  <a:cubicBezTo>
                    <a:pt x="29276" y="21206"/>
                    <a:pt x="30533" y="23128"/>
                    <a:pt x="32012" y="24976"/>
                  </a:cubicBezTo>
                  <a:lnTo>
                    <a:pt x="32012" y="24976"/>
                  </a:lnTo>
                  <a:cubicBezTo>
                    <a:pt x="34562" y="28192"/>
                    <a:pt x="39922" y="33663"/>
                    <a:pt x="47130" y="34131"/>
                  </a:cubicBezTo>
                  <a:lnTo>
                    <a:pt x="47130" y="34131"/>
                  </a:lnTo>
                  <a:cubicBezTo>
                    <a:pt x="52859" y="34501"/>
                    <a:pt x="57652" y="31642"/>
                    <a:pt x="62285" y="28870"/>
                  </a:cubicBezTo>
                  <a:lnTo>
                    <a:pt x="62285" y="28870"/>
                  </a:lnTo>
                  <a:cubicBezTo>
                    <a:pt x="63480" y="28155"/>
                    <a:pt x="64725" y="27416"/>
                    <a:pt x="65957" y="26751"/>
                  </a:cubicBezTo>
                  <a:lnTo>
                    <a:pt x="65957" y="26751"/>
                  </a:lnTo>
                  <a:cubicBezTo>
                    <a:pt x="69925" y="24607"/>
                    <a:pt x="73954" y="23264"/>
                    <a:pt x="77958" y="22746"/>
                  </a:cubicBezTo>
                  <a:lnTo>
                    <a:pt x="77958" y="22746"/>
                  </a:lnTo>
                  <a:cubicBezTo>
                    <a:pt x="81285" y="22315"/>
                    <a:pt x="84686" y="22438"/>
                    <a:pt x="88049" y="23116"/>
                  </a:cubicBezTo>
                  <a:lnTo>
                    <a:pt x="88049" y="23116"/>
                  </a:lnTo>
                  <a:cubicBezTo>
                    <a:pt x="91006" y="23707"/>
                    <a:pt x="94038" y="24792"/>
                    <a:pt x="96810" y="26246"/>
                  </a:cubicBezTo>
                  <a:lnTo>
                    <a:pt x="96810" y="26246"/>
                  </a:lnTo>
                  <a:cubicBezTo>
                    <a:pt x="101147" y="28525"/>
                    <a:pt x="104806" y="31618"/>
                    <a:pt x="107382" y="35179"/>
                  </a:cubicBezTo>
                  <a:lnTo>
                    <a:pt x="107382" y="35179"/>
                  </a:lnTo>
                  <a:cubicBezTo>
                    <a:pt x="108244" y="36374"/>
                    <a:pt x="109045" y="37680"/>
                    <a:pt x="109834" y="39183"/>
                  </a:cubicBezTo>
                  <a:lnTo>
                    <a:pt x="109834" y="39183"/>
                  </a:lnTo>
                  <a:cubicBezTo>
                    <a:pt x="110684" y="40797"/>
                    <a:pt x="111411" y="42399"/>
                    <a:pt x="112125" y="43964"/>
                  </a:cubicBezTo>
                  <a:lnTo>
                    <a:pt x="112125" y="43964"/>
                  </a:lnTo>
                  <a:cubicBezTo>
                    <a:pt x="113518" y="47032"/>
                    <a:pt x="114836" y="49940"/>
                    <a:pt x="116807" y="52342"/>
                  </a:cubicBezTo>
                  <a:lnTo>
                    <a:pt x="116807" y="52342"/>
                  </a:lnTo>
                  <a:cubicBezTo>
                    <a:pt x="116918" y="52490"/>
                    <a:pt x="117029" y="52626"/>
                    <a:pt x="117152" y="52761"/>
                  </a:cubicBezTo>
                  <a:lnTo>
                    <a:pt x="117152" y="52761"/>
                  </a:lnTo>
                  <a:cubicBezTo>
                    <a:pt x="120824" y="56987"/>
                    <a:pt x="126209" y="59267"/>
                    <a:pt x="131482" y="61103"/>
                  </a:cubicBezTo>
                  <a:lnTo>
                    <a:pt x="131482" y="61103"/>
                  </a:lnTo>
                  <a:cubicBezTo>
                    <a:pt x="133220" y="61707"/>
                    <a:pt x="134809" y="62236"/>
                    <a:pt x="136349" y="62717"/>
                  </a:cubicBezTo>
                  <a:lnTo>
                    <a:pt x="136349" y="62717"/>
                  </a:lnTo>
                  <a:cubicBezTo>
                    <a:pt x="137052" y="62926"/>
                    <a:pt x="137729" y="63136"/>
                    <a:pt x="138407" y="63333"/>
                  </a:cubicBezTo>
                  <a:lnTo>
                    <a:pt x="138407" y="63333"/>
                  </a:lnTo>
                  <a:cubicBezTo>
                    <a:pt x="144149" y="64996"/>
                    <a:pt x="149324" y="65994"/>
                    <a:pt x="154018" y="66352"/>
                  </a:cubicBezTo>
                  <a:lnTo>
                    <a:pt x="154018" y="66352"/>
                  </a:lnTo>
                  <a:lnTo>
                    <a:pt x="154018" y="66290"/>
                  </a:lnTo>
                  <a:cubicBezTo>
                    <a:pt x="148769" y="65896"/>
                    <a:pt x="142941" y="64688"/>
                    <a:pt x="136374" y="62655"/>
                  </a:cubicBezTo>
                  <a:lnTo>
                    <a:pt x="136374" y="62655"/>
                  </a:lnTo>
                  <a:cubicBezTo>
                    <a:pt x="134834" y="62175"/>
                    <a:pt x="133244" y="61645"/>
                    <a:pt x="131495" y="61041"/>
                  </a:cubicBezTo>
                  <a:lnTo>
                    <a:pt x="131495" y="61041"/>
                  </a:lnTo>
                  <a:cubicBezTo>
                    <a:pt x="126246" y="59218"/>
                    <a:pt x="120874" y="56938"/>
                    <a:pt x="117214" y="52724"/>
                  </a:cubicBezTo>
                  <a:lnTo>
                    <a:pt x="117214" y="52724"/>
                  </a:lnTo>
                  <a:cubicBezTo>
                    <a:pt x="117091" y="52589"/>
                    <a:pt x="116980" y="52453"/>
                    <a:pt x="116857" y="52305"/>
                  </a:cubicBezTo>
                  <a:lnTo>
                    <a:pt x="116857" y="52305"/>
                  </a:lnTo>
                  <a:cubicBezTo>
                    <a:pt x="114898" y="49903"/>
                    <a:pt x="113579" y="47007"/>
                    <a:pt x="112187" y="43939"/>
                  </a:cubicBezTo>
                  <a:lnTo>
                    <a:pt x="112187" y="43939"/>
                  </a:lnTo>
                  <a:cubicBezTo>
                    <a:pt x="111485" y="42387"/>
                    <a:pt x="110745" y="40773"/>
                    <a:pt x="109908" y="39158"/>
                  </a:cubicBezTo>
                  <a:lnTo>
                    <a:pt x="109908" y="39158"/>
                  </a:lnTo>
                  <a:cubicBezTo>
                    <a:pt x="109119" y="37655"/>
                    <a:pt x="108306" y="36337"/>
                    <a:pt x="107456" y="35154"/>
                  </a:cubicBezTo>
                  <a:lnTo>
                    <a:pt x="107456" y="35154"/>
                  </a:lnTo>
                  <a:cubicBezTo>
                    <a:pt x="104856" y="31568"/>
                    <a:pt x="101196" y="28476"/>
                    <a:pt x="96847" y="26184"/>
                  </a:cubicBezTo>
                  <a:lnTo>
                    <a:pt x="96847" y="26184"/>
                  </a:lnTo>
                  <a:cubicBezTo>
                    <a:pt x="94062" y="24730"/>
                    <a:pt x="91019" y="23646"/>
                    <a:pt x="88062" y="23054"/>
                  </a:cubicBezTo>
                  <a:lnTo>
                    <a:pt x="88062" y="23054"/>
                  </a:lnTo>
                  <a:cubicBezTo>
                    <a:pt x="84686" y="22377"/>
                    <a:pt x="81285" y="22253"/>
                    <a:pt x="77933" y="22685"/>
                  </a:cubicBezTo>
                  <a:lnTo>
                    <a:pt x="77933" y="22685"/>
                  </a:lnTo>
                  <a:cubicBezTo>
                    <a:pt x="73929" y="23202"/>
                    <a:pt x="69888" y="24545"/>
                    <a:pt x="65908" y="26689"/>
                  </a:cubicBezTo>
                  <a:lnTo>
                    <a:pt x="65908" y="26689"/>
                  </a:lnTo>
                  <a:cubicBezTo>
                    <a:pt x="64688" y="27355"/>
                    <a:pt x="63444" y="28106"/>
                    <a:pt x="62236" y="28821"/>
                  </a:cubicBezTo>
                  <a:lnTo>
                    <a:pt x="62236" y="28821"/>
                  </a:lnTo>
                  <a:cubicBezTo>
                    <a:pt x="57616" y="31581"/>
                    <a:pt x="52835" y="34427"/>
                    <a:pt x="47118" y="34070"/>
                  </a:cubicBezTo>
                  <a:lnTo>
                    <a:pt x="47118" y="34070"/>
                  </a:lnTo>
                  <a:cubicBezTo>
                    <a:pt x="39947" y="33601"/>
                    <a:pt x="34611" y="28155"/>
                    <a:pt x="32073" y="24940"/>
                  </a:cubicBezTo>
                  <a:lnTo>
                    <a:pt x="32073" y="24940"/>
                  </a:lnTo>
                  <a:cubicBezTo>
                    <a:pt x="30607" y="23091"/>
                    <a:pt x="29338" y="21181"/>
                    <a:pt x="27970" y="19050"/>
                  </a:cubicBezTo>
                  <a:lnTo>
                    <a:pt x="27970" y="19050"/>
                  </a:lnTo>
                  <a:lnTo>
                    <a:pt x="27909" y="18964"/>
                  </a:lnTo>
                  <a:cubicBezTo>
                    <a:pt x="26171" y="16278"/>
                    <a:pt x="24372" y="13493"/>
                    <a:pt x="22093" y="10967"/>
                  </a:cubicBezTo>
                  <a:lnTo>
                    <a:pt x="22093" y="10967"/>
                  </a:lnTo>
                  <a:cubicBezTo>
                    <a:pt x="18643" y="7160"/>
                    <a:pt x="14232" y="4104"/>
                    <a:pt x="9340" y="2170"/>
                  </a:cubicBezTo>
                  <a:lnTo>
                    <a:pt x="9340" y="2170"/>
                  </a:lnTo>
                  <a:cubicBezTo>
                    <a:pt x="7640" y="1492"/>
                    <a:pt x="5890" y="962"/>
                    <a:pt x="4128" y="592"/>
                  </a:cubicBezTo>
                  <a:lnTo>
                    <a:pt x="4128" y="592"/>
                  </a:lnTo>
                  <a:cubicBezTo>
                    <a:pt x="2748" y="297"/>
                    <a:pt x="1368" y="10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5"/>
            <p:cNvSpPr/>
            <p:nvPr/>
          </p:nvSpPr>
          <p:spPr>
            <a:xfrm>
              <a:off x="1896625" y="1986200"/>
              <a:ext cx="3850475" cy="1747200"/>
            </a:xfrm>
            <a:custGeom>
              <a:rect b="b" l="l" r="r" t="t"/>
              <a:pathLst>
                <a:path extrusionOk="0" h="69888" w="154019">
                  <a:moveTo>
                    <a:pt x="1" y="63"/>
                  </a:moveTo>
                  <a:cubicBezTo>
                    <a:pt x="1676" y="136"/>
                    <a:pt x="3377" y="346"/>
                    <a:pt x="5052" y="703"/>
                  </a:cubicBezTo>
                  <a:lnTo>
                    <a:pt x="5052" y="703"/>
                  </a:lnTo>
                  <a:cubicBezTo>
                    <a:pt x="6827" y="1085"/>
                    <a:pt x="8589" y="1627"/>
                    <a:pt x="10301" y="2317"/>
                  </a:cubicBezTo>
                  <a:lnTo>
                    <a:pt x="10301" y="2317"/>
                  </a:lnTo>
                  <a:cubicBezTo>
                    <a:pt x="15267" y="4313"/>
                    <a:pt x="19653" y="7431"/>
                    <a:pt x="23017" y="11312"/>
                  </a:cubicBezTo>
                  <a:lnTo>
                    <a:pt x="23017" y="11312"/>
                  </a:lnTo>
                  <a:cubicBezTo>
                    <a:pt x="25284" y="13949"/>
                    <a:pt x="27009" y="16844"/>
                    <a:pt x="28685" y="19654"/>
                  </a:cubicBezTo>
                  <a:lnTo>
                    <a:pt x="28685" y="19654"/>
                  </a:lnTo>
                  <a:cubicBezTo>
                    <a:pt x="29831" y="21563"/>
                    <a:pt x="31124" y="23744"/>
                    <a:pt x="32615" y="25765"/>
                  </a:cubicBezTo>
                  <a:lnTo>
                    <a:pt x="32615" y="25765"/>
                  </a:lnTo>
                  <a:cubicBezTo>
                    <a:pt x="34501" y="28340"/>
                    <a:pt x="36718" y="30546"/>
                    <a:pt x="39047" y="32160"/>
                  </a:cubicBezTo>
                  <a:lnTo>
                    <a:pt x="39047" y="32160"/>
                  </a:lnTo>
                  <a:cubicBezTo>
                    <a:pt x="41819" y="34082"/>
                    <a:pt x="44703" y="35166"/>
                    <a:pt x="47635" y="35388"/>
                  </a:cubicBezTo>
                  <a:lnTo>
                    <a:pt x="47635" y="35388"/>
                  </a:lnTo>
                  <a:cubicBezTo>
                    <a:pt x="53414" y="35819"/>
                    <a:pt x="58219" y="32899"/>
                    <a:pt x="62864" y="30077"/>
                  </a:cubicBezTo>
                  <a:lnTo>
                    <a:pt x="62864" y="30077"/>
                  </a:lnTo>
                  <a:cubicBezTo>
                    <a:pt x="64047" y="29351"/>
                    <a:pt x="65279" y="28599"/>
                    <a:pt x="66499" y="27934"/>
                  </a:cubicBezTo>
                  <a:lnTo>
                    <a:pt x="66499" y="27934"/>
                  </a:lnTo>
                  <a:cubicBezTo>
                    <a:pt x="70417" y="25765"/>
                    <a:pt x="74447" y="24385"/>
                    <a:pt x="78500" y="23806"/>
                  </a:cubicBezTo>
                  <a:lnTo>
                    <a:pt x="78500" y="23806"/>
                  </a:lnTo>
                  <a:cubicBezTo>
                    <a:pt x="81876" y="23325"/>
                    <a:pt x="85289" y="23399"/>
                    <a:pt x="88653" y="24003"/>
                  </a:cubicBezTo>
                  <a:lnTo>
                    <a:pt x="88653" y="24003"/>
                  </a:lnTo>
                  <a:cubicBezTo>
                    <a:pt x="91647" y="24557"/>
                    <a:pt x="94715" y="25592"/>
                    <a:pt x="97500" y="27034"/>
                  </a:cubicBezTo>
                  <a:lnTo>
                    <a:pt x="97500" y="27034"/>
                  </a:lnTo>
                  <a:cubicBezTo>
                    <a:pt x="101874" y="29289"/>
                    <a:pt x="105620" y="32492"/>
                    <a:pt x="108047" y="36066"/>
                  </a:cubicBezTo>
                  <a:lnTo>
                    <a:pt x="108047" y="36066"/>
                  </a:lnTo>
                  <a:cubicBezTo>
                    <a:pt x="108885" y="37298"/>
                    <a:pt x="109636" y="38641"/>
                    <a:pt x="110351" y="40193"/>
                  </a:cubicBezTo>
                  <a:lnTo>
                    <a:pt x="110351" y="40193"/>
                  </a:lnTo>
                  <a:cubicBezTo>
                    <a:pt x="111201" y="42042"/>
                    <a:pt x="111891" y="43927"/>
                    <a:pt x="112557" y="45750"/>
                  </a:cubicBezTo>
                  <a:lnTo>
                    <a:pt x="112557" y="45750"/>
                  </a:lnTo>
                  <a:cubicBezTo>
                    <a:pt x="113678" y="48794"/>
                    <a:pt x="114737" y="51677"/>
                    <a:pt x="116462" y="54215"/>
                  </a:cubicBezTo>
                  <a:lnTo>
                    <a:pt x="116462" y="54215"/>
                  </a:lnTo>
                  <a:cubicBezTo>
                    <a:pt x="116561" y="54363"/>
                    <a:pt x="116672" y="54523"/>
                    <a:pt x="116783" y="54683"/>
                  </a:cubicBezTo>
                  <a:lnTo>
                    <a:pt x="116783" y="54683"/>
                  </a:lnTo>
                  <a:cubicBezTo>
                    <a:pt x="118311" y="56790"/>
                    <a:pt x="120270" y="58626"/>
                    <a:pt x="122771" y="60290"/>
                  </a:cubicBezTo>
                  <a:lnTo>
                    <a:pt x="122771" y="60290"/>
                  </a:lnTo>
                  <a:cubicBezTo>
                    <a:pt x="125014" y="61793"/>
                    <a:pt x="127712" y="63160"/>
                    <a:pt x="131026" y="64479"/>
                  </a:cubicBezTo>
                  <a:lnTo>
                    <a:pt x="131026" y="64479"/>
                  </a:lnTo>
                  <a:cubicBezTo>
                    <a:pt x="132690" y="65144"/>
                    <a:pt x="134329" y="65736"/>
                    <a:pt x="135906" y="66253"/>
                  </a:cubicBezTo>
                  <a:lnTo>
                    <a:pt x="135906" y="66253"/>
                  </a:lnTo>
                  <a:cubicBezTo>
                    <a:pt x="136867" y="66573"/>
                    <a:pt x="137815" y="66869"/>
                    <a:pt x="138777" y="67140"/>
                  </a:cubicBezTo>
                  <a:lnTo>
                    <a:pt x="138777" y="67140"/>
                  </a:lnTo>
                  <a:cubicBezTo>
                    <a:pt x="144038" y="68680"/>
                    <a:pt x="149176" y="69592"/>
                    <a:pt x="154018" y="69888"/>
                  </a:cubicBezTo>
                  <a:lnTo>
                    <a:pt x="154018" y="69888"/>
                  </a:lnTo>
                  <a:lnTo>
                    <a:pt x="154018" y="69826"/>
                  </a:lnTo>
                  <a:cubicBezTo>
                    <a:pt x="148313" y="69481"/>
                    <a:pt x="142190" y="68261"/>
                    <a:pt x="135918" y="66191"/>
                  </a:cubicBezTo>
                  <a:lnTo>
                    <a:pt x="135918" y="66191"/>
                  </a:lnTo>
                  <a:cubicBezTo>
                    <a:pt x="134353" y="65686"/>
                    <a:pt x="132714" y="65083"/>
                    <a:pt x="131051" y="64430"/>
                  </a:cubicBezTo>
                  <a:lnTo>
                    <a:pt x="131051" y="64430"/>
                  </a:lnTo>
                  <a:cubicBezTo>
                    <a:pt x="124114" y="61657"/>
                    <a:pt x="119740" y="58651"/>
                    <a:pt x="116844" y="54646"/>
                  </a:cubicBezTo>
                  <a:lnTo>
                    <a:pt x="116844" y="54646"/>
                  </a:lnTo>
                  <a:cubicBezTo>
                    <a:pt x="116734" y="54498"/>
                    <a:pt x="116623" y="54338"/>
                    <a:pt x="116524" y="54190"/>
                  </a:cubicBezTo>
                  <a:lnTo>
                    <a:pt x="116524" y="54190"/>
                  </a:lnTo>
                  <a:cubicBezTo>
                    <a:pt x="114799" y="51652"/>
                    <a:pt x="113752" y="48781"/>
                    <a:pt x="112631" y="45726"/>
                  </a:cubicBezTo>
                  <a:lnTo>
                    <a:pt x="112631" y="45726"/>
                  </a:lnTo>
                  <a:cubicBezTo>
                    <a:pt x="111965" y="43914"/>
                    <a:pt x="111275" y="42029"/>
                    <a:pt x="110413" y="40169"/>
                  </a:cubicBezTo>
                  <a:lnTo>
                    <a:pt x="110413" y="40169"/>
                  </a:lnTo>
                  <a:cubicBezTo>
                    <a:pt x="109710" y="38616"/>
                    <a:pt x="108946" y="37273"/>
                    <a:pt x="108109" y="36029"/>
                  </a:cubicBezTo>
                  <a:lnTo>
                    <a:pt x="108109" y="36029"/>
                  </a:lnTo>
                  <a:cubicBezTo>
                    <a:pt x="105681" y="32455"/>
                    <a:pt x="101923" y="29240"/>
                    <a:pt x="97537" y="26985"/>
                  </a:cubicBezTo>
                  <a:lnTo>
                    <a:pt x="97537" y="26985"/>
                  </a:lnTo>
                  <a:cubicBezTo>
                    <a:pt x="94740" y="25543"/>
                    <a:pt x="91660" y="24496"/>
                    <a:pt x="88665" y="23941"/>
                  </a:cubicBezTo>
                  <a:lnTo>
                    <a:pt x="88665" y="23941"/>
                  </a:lnTo>
                  <a:cubicBezTo>
                    <a:pt x="85289" y="23338"/>
                    <a:pt x="81864" y="23264"/>
                    <a:pt x="78488" y="23744"/>
                  </a:cubicBezTo>
                  <a:lnTo>
                    <a:pt x="78488" y="23744"/>
                  </a:lnTo>
                  <a:cubicBezTo>
                    <a:pt x="74422" y="24323"/>
                    <a:pt x="70380" y="25716"/>
                    <a:pt x="66450" y="27872"/>
                  </a:cubicBezTo>
                  <a:lnTo>
                    <a:pt x="66450" y="27872"/>
                  </a:lnTo>
                  <a:cubicBezTo>
                    <a:pt x="65242" y="28550"/>
                    <a:pt x="64010" y="29301"/>
                    <a:pt x="62815" y="30016"/>
                  </a:cubicBezTo>
                  <a:lnTo>
                    <a:pt x="62815" y="30016"/>
                  </a:lnTo>
                  <a:cubicBezTo>
                    <a:pt x="58182" y="32837"/>
                    <a:pt x="53389" y="35758"/>
                    <a:pt x="47635" y="35326"/>
                  </a:cubicBezTo>
                  <a:lnTo>
                    <a:pt x="47635" y="35326"/>
                  </a:lnTo>
                  <a:cubicBezTo>
                    <a:pt x="40341" y="34772"/>
                    <a:pt x="35129" y="29079"/>
                    <a:pt x="32665" y="25740"/>
                  </a:cubicBezTo>
                  <a:lnTo>
                    <a:pt x="32665" y="25740"/>
                  </a:lnTo>
                  <a:cubicBezTo>
                    <a:pt x="31186" y="23707"/>
                    <a:pt x="29892" y="21539"/>
                    <a:pt x="28746" y="19629"/>
                  </a:cubicBezTo>
                  <a:lnTo>
                    <a:pt x="28746" y="19629"/>
                  </a:lnTo>
                  <a:cubicBezTo>
                    <a:pt x="27071" y="16820"/>
                    <a:pt x="25346" y="13924"/>
                    <a:pt x="23066" y="11287"/>
                  </a:cubicBezTo>
                  <a:lnTo>
                    <a:pt x="23066" y="11287"/>
                  </a:lnTo>
                  <a:cubicBezTo>
                    <a:pt x="19703" y="7381"/>
                    <a:pt x="15304" y="4264"/>
                    <a:pt x="10326" y="2256"/>
                  </a:cubicBezTo>
                  <a:lnTo>
                    <a:pt x="10326" y="2256"/>
                  </a:lnTo>
                  <a:cubicBezTo>
                    <a:pt x="8613" y="1566"/>
                    <a:pt x="6839" y="1024"/>
                    <a:pt x="5065" y="654"/>
                  </a:cubicBezTo>
                  <a:lnTo>
                    <a:pt x="5065" y="654"/>
                  </a:lnTo>
                  <a:cubicBezTo>
                    <a:pt x="3401" y="297"/>
                    <a:pt x="1701" y="7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5"/>
            <p:cNvSpPr/>
            <p:nvPr/>
          </p:nvSpPr>
          <p:spPr>
            <a:xfrm>
              <a:off x="1896625" y="1936300"/>
              <a:ext cx="3850475" cy="1835300"/>
            </a:xfrm>
            <a:custGeom>
              <a:rect b="b" l="l" r="r" t="t"/>
              <a:pathLst>
                <a:path extrusionOk="0" h="73412" w="154019">
                  <a:moveTo>
                    <a:pt x="1" y="62"/>
                  </a:moveTo>
                  <a:cubicBezTo>
                    <a:pt x="1997" y="112"/>
                    <a:pt x="4005" y="334"/>
                    <a:pt x="5989" y="765"/>
                  </a:cubicBezTo>
                  <a:lnTo>
                    <a:pt x="5989" y="765"/>
                  </a:lnTo>
                  <a:cubicBezTo>
                    <a:pt x="7775" y="1159"/>
                    <a:pt x="9562" y="1701"/>
                    <a:pt x="11275" y="2404"/>
                  </a:cubicBezTo>
                  <a:lnTo>
                    <a:pt x="11275" y="2404"/>
                  </a:lnTo>
                  <a:cubicBezTo>
                    <a:pt x="16253" y="4437"/>
                    <a:pt x="20775" y="7702"/>
                    <a:pt x="24003" y="11632"/>
                  </a:cubicBezTo>
                  <a:lnTo>
                    <a:pt x="24003" y="11632"/>
                  </a:lnTo>
                  <a:cubicBezTo>
                    <a:pt x="26258" y="14368"/>
                    <a:pt x="27896" y="17349"/>
                    <a:pt x="29473" y="20220"/>
                  </a:cubicBezTo>
                  <a:lnTo>
                    <a:pt x="29473" y="20220"/>
                  </a:lnTo>
                  <a:lnTo>
                    <a:pt x="29486" y="20233"/>
                  </a:lnTo>
                  <a:cubicBezTo>
                    <a:pt x="30632" y="22340"/>
                    <a:pt x="31827" y="24508"/>
                    <a:pt x="33219" y="26553"/>
                  </a:cubicBezTo>
                  <a:lnTo>
                    <a:pt x="33219" y="26553"/>
                  </a:lnTo>
                  <a:cubicBezTo>
                    <a:pt x="35030" y="29215"/>
                    <a:pt x="37211" y="31519"/>
                    <a:pt x="39528" y="33219"/>
                  </a:cubicBezTo>
                  <a:lnTo>
                    <a:pt x="39528" y="33219"/>
                  </a:lnTo>
                  <a:cubicBezTo>
                    <a:pt x="42288" y="35240"/>
                    <a:pt x="45183" y="36398"/>
                    <a:pt x="48140" y="36645"/>
                  </a:cubicBezTo>
                  <a:lnTo>
                    <a:pt x="48140" y="36645"/>
                  </a:lnTo>
                  <a:cubicBezTo>
                    <a:pt x="53968" y="37150"/>
                    <a:pt x="58786" y="34156"/>
                    <a:pt x="63431" y="31273"/>
                  </a:cubicBezTo>
                  <a:lnTo>
                    <a:pt x="63431" y="31273"/>
                  </a:lnTo>
                  <a:cubicBezTo>
                    <a:pt x="64614" y="30546"/>
                    <a:pt x="65834" y="29782"/>
                    <a:pt x="67041" y="29104"/>
                  </a:cubicBezTo>
                  <a:lnTo>
                    <a:pt x="67041" y="29104"/>
                  </a:lnTo>
                  <a:cubicBezTo>
                    <a:pt x="70898" y="26935"/>
                    <a:pt x="74952" y="25506"/>
                    <a:pt x="79055" y="24865"/>
                  </a:cubicBezTo>
                  <a:lnTo>
                    <a:pt x="79055" y="24865"/>
                  </a:lnTo>
                  <a:cubicBezTo>
                    <a:pt x="82455" y="24336"/>
                    <a:pt x="85893" y="24348"/>
                    <a:pt x="89257" y="24902"/>
                  </a:cubicBezTo>
                  <a:lnTo>
                    <a:pt x="89257" y="24902"/>
                  </a:lnTo>
                  <a:cubicBezTo>
                    <a:pt x="92288" y="25395"/>
                    <a:pt x="95381" y="26406"/>
                    <a:pt x="98202" y="27823"/>
                  </a:cubicBezTo>
                  <a:lnTo>
                    <a:pt x="98202" y="27823"/>
                  </a:lnTo>
                  <a:cubicBezTo>
                    <a:pt x="102663" y="30065"/>
                    <a:pt x="106408" y="33306"/>
                    <a:pt x="108712" y="36940"/>
                  </a:cubicBezTo>
                  <a:lnTo>
                    <a:pt x="108712" y="36940"/>
                  </a:lnTo>
                  <a:cubicBezTo>
                    <a:pt x="109526" y="38210"/>
                    <a:pt x="110228" y="39602"/>
                    <a:pt x="110869" y="41191"/>
                  </a:cubicBezTo>
                  <a:lnTo>
                    <a:pt x="110869" y="41191"/>
                  </a:lnTo>
                  <a:cubicBezTo>
                    <a:pt x="111682" y="43249"/>
                    <a:pt x="112286" y="45356"/>
                    <a:pt x="112877" y="47389"/>
                  </a:cubicBezTo>
                  <a:lnTo>
                    <a:pt x="112877" y="47389"/>
                  </a:lnTo>
                  <a:cubicBezTo>
                    <a:pt x="113752" y="50482"/>
                    <a:pt x="114590" y="53389"/>
                    <a:pt x="116117" y="56088"/>
                  </a:cubicBezTo>
                  <a:lnTo>
                    <a:pt x="116117" y="56088"/>
                  </a:lnTo>
                  <a:cubicBezTo>
                    <a:pt x="116216" y="56260"/>
                    <a:pt x="116315" y="56433"/>
                    <a:pt x="116413" y="56605"/>
                  </a:cubicBezTo>
                  <a:lnTo>
                    <a:pt x="116413" y="56605"/>
                  </a:lnTo>
                  <a:cubicBezTo>
                    <a:pt x="117842" y="58934"/>
                    <a:pt x="119814" y="61103"/>
                    <a:pt x="122278" y="63012"/>
                  </a:cubicBezTo>
                  <a:lnTo>
                    <a:pt x="122278" y="63012"/>
                  </a:lnTo>
                  <a:cubicBezTo>
                    <a:pt x="124570" y="64799"/>
                    <a:pt x="127355" y="66426"/>
                    <a:pt x="130583" y="67867"/>
                  </a:cubicBezTo>
                  <a:lnTo>
                    <a:pt x="130583" y="67867"/>
                  </a:lnTo>
                  <a:cubicBezTo>
                    <a:pt x="132185" y="68582"/>
                    <a:pt x="133836" y="69235"/>
                    <a:pt x="135450" y="69802"/>
                  </a:cubicBezTo>
                  <a:lnTo>
                    <a:pt x="135450" y="69802"/>
                  </a:lnTo>
                  <a:cubicBezTo>
                    <a:pt x="136571" y="70184"/>
                    <a:pt x="137680" y="70541"/>
                    <a:pt x="138814" y="70874"/>
                  </a:cubicBezTo>
                  <a:lnTo>
                    <a:pt x="138814" y="70874"/>
                  </a:lnTo>
                  <a:cubicBezTo>
                    <a:pt x="142029" y="71798"/>
                    <a:pt x="145307" y="72500"/>
                    <a:pt x="148597" y="72931"/>
                  </a:cubicBezTo>
                  <a:lnTo>
                    <a:pt x="148597" y="72931"/>
                  </a:lnTo>
                  <a:cubicBezTo>
                    <a:pt x="150420" y="73178"/>
                    <a:pt x="152232" y="73338"/>
                    <a:pt x="154018" y="73412"/>
                  </a:cubicBezTo>
                  <a:lnTo>
                    <a:pt x="154018" y="73412"/>
                  </a:lnTo>
                  <a:lnTo>
                    <a:pt x="154018" y="73362"/>
                  </a:lnTo>
                  <a:cubicBezTo>
                    <a:pt x="147857" y="73091"/>
                    <a:pt x="141574" y="71872"/>
                    <a:pt x="135474" y="69740"/>
                  </a:cubicBezTo>
                  <a:lnTo>
                    <a:pt x="135474" y="69740"/>
                  </a:lnTo>
                  <a:cubicBezTo>
                    <a:pt x="133848" y="69173"/>
                    <a:pt x="132209" y="68532"/>
                    <a:pt x="130607" y="67818"/>
                  </a:cubicBezTo>
                  <a:lnTo>
                    <a:pt x="130607" y="67818"/>
                  </a:lnTo>
                  <a:cubicBezTo>
                    <a:pt x="123855" y="64799"/>
                    <a:pt x="119235" y="61115"/>
                    <a:pt x="116475" y="56581"/>
                  </a:cubicBezTo>
                  <a:lnTo>
                    <a:pt x="116475" y="56581"/>
                  </a:lnTo>
                  <a:cubicBezTo>
                    <a:pt x="116376" y="56408"/>
                    <a:pt x="116265" y="56236"/>
                    <a:pt x="116179" y="56063"/>
                  </a:cubicBezTo>
                  <a:lnTo>
                    <a:pt x="116179" y="56063"/>
                  </a:lnTo>
                  <a:cubicBezTo>
                    <a:pt x="114651" y="53377"/>
                    <a:pt x="113826" y="50469"/>
                    <a:pt x="112939" y="47377"/>
                  </a:cubicBezTo>
                  <a:lnTo>
                    <a:pt x="112939" y="47377"/>
                  </a:lnTo>
                  <a:cubicBezTo>
                    <a:pt x="112359" y="45344"/>
                    <a:pt x="111756" y="43237"/>
                    <a:pt x="110930" y="41179"/>
                  </a:cubicBezTo>
                  <a:lnTo>
                    <a:pt x="110930" y="41179"/>
                  </a:lnTo>
                  <a:cubicBezTo>
                    <a:pt x="110289" y="39590"/>
                    <a:pt x="109587" y="38197"/>
                    <a:pt x="108774" y="36916"/>
                  </a:cubicBezTo>
                  <a:lnTo>
                    <a:pt x="108774" y="36916"/>
                  </a:lnTo>
                  <a:cubicBezTo>
                    <a:pt x="106458" y="33269"/>
                    <a:pt x="102712" y="30028"/>
                    <a:pt x="98227" y="27773"/>
                  </a:cubicBezTo>
                  <a:lnTo>
                    <a:pt x="98227" y="27773"/>
                  </a:lnTo>
                  <a:cubicBezTo>
                    <a:pt x="95405" y="26356"/>
                    <a:pt x="92313" y="25346"/>
                    <a:pt x="89269" y="24841"/>
                  </a:cubicBezTo>
                  <a:lnTo>
                    <a:pt x="89269" y="24841"/>
                  </a:lnTo>
                  <a:cubicBezTo>
                    <a:pt x="85893" y="24286"/>
                    <a:pt x="82443" y="24274"/>
                    <a:pt x="79030" y="24804"/>
                  </a:cubicBezTo>
                  <a:lnTo>
                    <a:pt x="79030" y="24804"/>
                  </a:lnTo>
                  <a:cubicBezTo>
                    <a:pt x="74915" y="25445"/>
                    <a:pt x="70873" y="26874"/>
                    <a:pt x="66992" y="29055"/>
                  </a:cubicBezTo>
                  <a:lnTo>
                    <a:pt x="66992" y="29055"/>
                  </a:lnTo>
                  <a:cubicBezTo>
                    <a:pt x="65785" y="29732"/>
                    <a:pt x="64565" y="30496"/>
                    <a:pt x="63394" y="31223"/>
                  </a:cubicBezTo>
                  <a:lnTo>
                    <a:pt x="63394" y="31223"/>
                  </a:lnTo>
                  <a:cubicBezTo>
                    <a:pt x="58749" y="34106"/>
                    <a:pt x="53944" y="37088"/>
                    <a:pt x="48140" y="36595"/>
                  </a:cubicBezTo>
                  <a:lnTo>
                    <a:pt x="48140" y="36595"/>
                  </a:lnTo>
                  <a:cubicBezTo>
                    <a:pt x="40452" y="35930"/>
                    <a:pt x="35178" y="29338"/>
                    <a:pt x="33268" y="26529"/>
                  </a:cubicBezTo>
                  <a:lnTo>
                    <a:pt x="33268" y="26529"/>
                  </a:lnTo>
                  <a:cubicBezTo>
                    <a:pt x="31888" y="24483"/>
                    <a:pt x="30693" y="22315"/>
                    <a:pt x="29547" y="20220"/>
                  </a:cubicBezTo>
                  <a:lnTo>
                    <a:pt x="29547" y="20220"/>
                  </a:lnTo>
                  <a:lnTo>
                    <a:pt x="29535" y="20196"/>
                  </a:lnTo>
                  <a:cubicBezTo>
                    <a:pt x="28032" y="17460"/>
                    <a:pt x="26319" y="14343"/>
                    <a:pt x="24052" y="11595"/>
                  </a:cubicBezTo>
                  <a:lnTo>
                    <a:pt x="24052" y="11595"/>
                  </a:lnTo>
                  <a:cubicBezTo>
                    <a:pt x="20811" y="7665"/>
                    <a:pt x="16290" y="4387"/>
                    <a:pt x="11299" y="2354"/>
                  </a:cubicBezTo>
                  <a:lnTo>
                    <a:pt x="11299" y="2354"/>
                  </a:lnTo>
                  <a:cubicBezTo>
                    <a:pt x="9574" y="1652"/>
                    <a:pt x="7788" y="1097"/>
                    <a:pt x="6001" y="703"/>
                  </a:cubicBezTo>
                  <a:lnTo>
                    <a:pt x="6001" y="703"/>
                  </a:lnTo>
                  <a:cubicBezTo>
                    <a:pt x="4030" y="284"/>
                    <a:pt x="2009"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5"/>
            <p:cNvSpPr/>
            <p:nvPr/>
          </p:nvSpPr>
          <p:spPr>
            <a:xfrm>
              <a:off x="1896625" y="1887325"/>
              <a:ext cx="3850475" cy="1922475"/>
            </a:xfrm>
            <a:custGeom>
              <a:rect b="b" l="l" r="r" t="t"/>
              <a:pathLst>
                <a:path extrusionOk="0" h="76899" w="154019">
                  <a:moveTo>
                    <a:pt x="1" y="1"/>
                  </a:moveTo>
                  <a:lnTo>
                    <a:pt x="1" y="62"/>
                  </a:lnTo>
                  <a:cubicBezTo>
                    <a:pt x="2305" y="50"/>
                    <a:pt x="4646" y="284"/>
                    <a:pt x="6925" y="789"/>
                  </a:cubicBezTo>
                  <a:lnTo>
                    <a:pt x="6925" y="789"/>
                  </a:lnTo>
                  <a:cubicBezTo>
                    <a:pt x="8724" y="1184"/>
                    <a:pt x="10523" y="1750"/>
                    <a:pt x="12260" y="2465"/>
                  </a:cubicBezTo>
                  <a:lnTo>
                    <a:pt x="12260" y="2465"/>
                  </a:lnTo>
                  <a:cubicBezTo>
                    <a:pt x="17312" y="4547"/>
                    <a:pt x="21834" y="7899"/>
                    <a:pt x="24988" y="11903"/>
                  </a:cubicBezTo>
                  <a:lnTo>
                    <a:pt x="24988" y="11903"/>
                  </a:lnTo>
                  <a:cubicBezTo>
                    <a:pt x="27231" y="14749"/>
                    <a:pt x="28833" y="17941"/>
                    <a:pt x="30262" y="20750"/>
                  </a:cubicBezTo>
                  <a:lnTo>
                    <a:pt x="30262" y="20750"/>
                  </a:lnTo>
                  <a:lnTo>
                    <a:pt x="30361" y="20947"/>
                  </a:lnTo>
                  <a:cubicBezTo>
                    <a:pt x="31420" y="23066"/>
                    <a:pt x="32529" y="25247"/>
                    <a:pt x="33823" y="27305"/>
                  </a:cubicBezTo>
                  <a:lnTo>
                    <a:pt x="33823" y="27305"/>
                  </a:lnTo>
                  <a:cubicBezTo>
                    <a:pt x="35659" y="30225"/>
                    <a:pt x="40784" y="37113"/>
                    <a:pt x="48658" y="37864"/>
                  </a:cubicBezTo>
                  <a:lnTo>
                    <a:pt x="48658" y="37864"/>
                  </a:lnTo>
                  <a:cubicBezTo>
                    <a:pt x="54523" y="38431"/>
                    <a:pt x="59353" y="35388"/>
                    <a:pt x="64010" y="32431"/>
                  </a:cubicBezTo>
                  <a:lnTo>
                    <a:pt x="64010" y="32431"/>
                  </a:lnTo>
                  <a:cubicBezTo>
                    <a:pt x="65181" y="31691"/>
                    <a:pt x="66388" y="30927"/>
                    <a:pt x="67584" y="30250"/>
                  </a:cubicBezTo>
                  <a:lnTo>
                    <a:pt x="67584" y="30250"/>
                  </a:lnTo>
                  <a:cubicBezTo>
                    <a:pt x="71391" y="28057"/>
                    <a:pt x="75432" y="26590"/>
                    <a:pt x="79597" y="25888"/>
                  </a:cubicBezTo>
                  <a:lnTo>
                    <a:pt x="79597" y="25888"/>
                  </a:lnTo>
                  <a:cubicBezTo>
                    <a:pt x="83035" y="25309"/>
                    <a:pt x="86497" y="25260"/>
                    <a:pt x="89861" y="25752"/>
                  </a:cubicBezTo>
                  <a:lnTo>
                    <a:pt x="89861" y="25752"/>
                  </a:lnTo>
                  <a:cubicBezTo>
                    <a:pt x="92941" y="26208"/>
                    <a:pt x="96058" y="27182"/>
                    <a:pt x="98892" y="28574"/>
                  </a:cubicBezTo>
                  <a:lnTo>
                    <a:pt x="98892" y="28574"/>
                  </a:lnTo>
                  <a:cubicBezTo>
                    <a:pt x="103451" y="30817"/>
                    <a:pt x="107184" y="34082"/>
                    <a:pt x="109390" y="37778"/>
                  </a:cubicBezTo>
                  <a:lnTo>
                    <a:pt x="109390" y="37778"/>
                  </a:lnTo>
                  <a:cubicBezTo>
                    <a:pt x="110166" y="39097"/>
                    <a:pt x="110819" y="40526"/>
                    <a:pt x="111374" y="42152"/>
                  </a:cubicBezTo>
                  <a:lnTo>
                    <a:pt x="111374" y="42152"/>
                  </a:lnTo>
                  <a:cubicBezTo>
                    <a:pt x="112138" y="44370"/>
                    <a:pt x="112618" y="46662"/>
                    <a:pt x="113099" y="48892"/>
                  </a:cubicBezTo>
                  <a:lnTo>
                    <a:pt x="113099" y="48892"/>
                  </a:lnTo>
                  <a:cubicBezTo>
                    <a:pt x="113739" y="51911"/>
                    <a:pt x="114405" y="55053"/>
                    <a:pt x="115772" y="57924"/>
                  </a:cubicBezTo>
                  <a:lnTo>
                    <a:pt x="115772" y="57924"/>
                  </a:lnTo>
                  <a:cubicBezTo>
                    <a:pt x="115859" y="58108"/>
                    <a:pt x="115957" y="58306"/>
                    <a:pt x="116056" y="58490"/>
                  </a:cubicBezTo>
                  <a:lnTo>
                    <a:pt x="116056" y="58490"/>
                  </a:lnTo>
                  <a:cubicBezTo>
                    <a:pt x="118631" y="63530"/>
                    <a:pt x="123510" y="67929"/>
                    <a:pt x="130127" y="71206"/>
                  </a:cubicBezTo>
                  <a:lnTo>
                    <a:pt x="130127" y="71206"/>
                  </a:lnTo>
                  <a:cubicBezTo>
                    <a:pt x="131716" y="71995"/>
                    <a:pt x="133355" y="72697"/>
                    <a:pt x="135006" y="73301"/>
                  </a:cubicBezTo>
                  <a:lnTo>
                    <a:pt x="135006" y="73301"/>
                  </a:lnTo>
                  <a:cubicBezTo>
                    <a:pt x="136214" y="73744"/>
                    <a:pt x="137434" y="74151"/>
                    <a:pt x="138678" y="74508"/>
                  </a:cubicBezTo>
                  <a:lnTo>
                    <a:pt x="138678" y="74508"/>
                  </a:lnTo>
                  <a:cubicBezTo>
                    <a:pt x="143533" y="75925"/>
                    <a:pt x="148720" y="76726"/>
                    <a:pt x="154018" y="76899"/>
                  </a:cubicBezTo>
                  <a:lnTo>
                    <a:pt x="154018" y="76899"/>
                  </a:lnTo>
                  <a:lnTo>
                    <a:pt x="154018" y="76837"/>
                  </a:lnTo>
                  <a:cubicBezTo>
                    <a:pt x="147365" y="76628"/>
                    <a:pt x="140908" y="75420"/>
                    <a:pt x="135031" y="73251"/>
                  </a:cubicBezTo>
                  <a:lnTo>
                    <a:pt x="135031" y="73251"/>
                  </a:lnTo>
                  <a:cubicBezTo>
                    <a:pt x="133380" y="72648"/>
                    <a:pt x="131741" y="71945"/>
                    <a:pt x="130152" y="71157"/>
                  </a:cubicBezTo>
                  <a:lnTo>
                    <a:pt x="130152" y="71157"/>
                  </a:lnTo>
                  <a:cubicBezTo>
                    <a:pt x="123547" y="67879"/>
                    <a:pt x="118693" y="63493"/>
                    <a:pt x="116105" y="58466"/>
                  </a:cubicBezTo>
                  <a:lnTo>
                    <a:pt x="116105" y="58466"/>
                  </a:lnTo>
                  <a:cubicBezTo>
                    <a:pt x="116019" y="58281"/>
                    <a:pt x="115920" y="58096"/>
                    <a:pt x="115834" y="57899"/>
                  </a:cubicBezTo>
                  <a:lnTo>
                    <a:pt x="115834" y="57899"/>
                  </a:lnTo>
                  <a:cubicBezTo>
                    <a:pt x="114466" y="55040"/>
                    <a:pt x="113801" y="51911"/>
                    <a:pt x="113160" y="48880"/>
                  </a:cubicBezTo>
                  <a:lnTo>
                    <a:pt x="113160" y="48880"/>
                  </a:lnTo>
                  <a:cubicBezTo>
                    <a:pt x="112692" y="46662"/>
                    <a:pt x="112199" y="44358"/>
                    <a:pt x="111435" y="42140"/>
                  </a:cubicBezTo>
                  <a:lnTo>
                    <a:pt x="111435" y="42140"/>
                  </a:lnTo>
                  <a:cubicBezTo>
                    <a:pt x="110881" y="40514"/>
                    <a:pt x="110228" y="39072"/>
                    <a:pt x="109439" y="37766"/>
                  </a:cubicBezTo>
                  <a:lnTo>
                    <a:pt x="109439" y="37766"/>
                  </a:lnTo>
                  <a:cubicBezTo>
                    <a:pt x="107234" y="34057"/>
                    <a:pt x="103488" y="30780"/>
                    <a:pt x="98917" y="28525"/>
                  </a:cubicBezTo>
                  <a:lnTo>
                    <a:pt x="98917" y="28525"/>
                  </a:lnTo>
                  <a:cubicBezTo>
                    <a:pt x="96083" y="27132"/>
                    <a:pt x="92953" y="26159"/>
                    <a:pt x="89873" y="25703"/>
                  </a:cubicBezTo>
                  <a:lnTo>
                    <a:pt x="89873" y="25703"/>
                  </a:lnTo>
                  <a:cubicBezTo>
                    <a:pt x="86485" y="25210"/>
                    <a:pt x="83035" y="25247"/>
                    <a:pt x="79585" y="25839"/>
                  </a:cubicBezTo>
                  <a:lnTo>
                    <a:pt x="79585" y="25839"/>
                  </a:lnTo>
                  <a:cubicBezTo>
                    <a:pt x="75408" y="26541"/>
                    <a:pt x="71366" y="28007"/>
                    <a:pt x="67534" y="30201"/>
                  </a:cubicBezTo>
                  <a:lnTo>
                    <a:pt x="67534" y="30201"/>
                  </a:lnTo>
                  <a:cubicBezTo>
                    <a:pt x="66339" y="30891"/>
                    <a:pt x="65132" y="31654"/>
                    <a:pt x="63961" y="32394"/>
                  </a:cubicBezTo>
                  <a:lnTo>
                    <a:pt x="63961" y="32394"/>
                  </a:lnTo>
                  <a:cubicBezTo>
                    <a:pt x="59316" y="35326"/>
                    <a:pt x="54511" y="38370"/>
                    <a:pt x="48658" y="37815"/>
                  </a:cubicBezTo>
                  <a:lnTo>
                    <a:pt x="48658" y="37815"/>
                  </a:lnTo>
                  <a:cubicBezTo>
                    <a:pt x="40821" y="37064"/>
                    <a:pt x="35708" y="30201"/>
                    <a:pt x="33872" y="27280"/>
                  </a:cubicBezTo>
                  <a:lnTo>
                    <a:pt x="33872" y="27280"/>
                  </a:lnTo>
                  <a:cubicBezTo>
                    <a:pt x="32578" y="25223"/>
                    <a:pt x="31482" y="23042"/>
                    <a:pt x="30422" y="20935"/>
                  </a:cubicBezTo>
                  <a:lnTo>
                    <a:pt x="30422" y="20935"/>
                  </a:lnTo>
                  <a:lnTo>
                    <a:pt x="30311" y="20738"/>
                  </a:lnTo>
                  <a:cubicBezTo>
                    <a:pt x="28894" y="17916"/>
                    <a:pt x="27280" y="14725"/>
                    <a:pt x="25038" y="11879"/>
                  </a:cubicBezTo>
                  <a:lnTo>
                    <a:pt x="25038" y="11879"/>
                  </a:lnTo>
                  <a:cubicBezTo>
                    <a:pt x="21871" y="7862"/>
                    <a:pt x="17349" y="4498"/>
                    <a:pt x="12285" y="2416"/>
                  </a:cubicBezTo>
                  <a:lnTo>
                    <a:pt x="12285" y="2416"/>
                  </a:lnTo>
                  <a:cubicBezTo>
                    <a:pt x="10548" y="1701"/>
                    <a:pt x="8749" y="1134"/>
                    <a:pt x="6938" y="728"/>
                  </a:cubicBezTo>
                  <a:lnTo>
                    <a:pt x="6938" y="728"/>
                  </a:lnTo>
                  <a:cubicBezTo>
                    <a:pt x="4720" y="247"/>
                    <a:pt x="2416" y="1"/>
                    <a:pt x="136" y="1"/>
                  </a:cubicBezTo>
                  <a:lnTo>
                    <a:pt x="136" y="1"/>
                  </a:lnTo>
                  <a:cubicBezTo>
                    <a:pt x="87" y="1"/>
                    <a:pt x="50"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5"/>
            <p:cNvSpPr/>
            <p:nvPr/>
          </p:nvSpPr>
          <p:spPr>
            <a:xfrm>
              <a:off x="1896625" y="1838350"/>
              <a:ext cx="3850475" cy="2009350"/>
            </a:xfrm>
            <a:custGeom>
              <a:rect b="b" l="l" r="r" t="t"/>
              <a:pathLst>
                <a:path extrusionOk="0" h="80374" w="154019">
                  <a:moveTo>
                    <a:pt x="1" y="13"/>
                  </a:moveTo>
                  <a:lnTo>
                    <a:pt x="1" y="75"/>
                  </a:lnTo>
                  <a:cubicBezTo>
                    <a:pt x="2625" y="1"/>
                    <a:pt x="5287" y="235"/>
                    <a:pt x="7862" y="802"/>
                  </a:cubicBezTo>
                  <a:lnTo>
                    <a:pt x="7862" y="802"/>
                  </a:lnTo>
                  <a:cubicBezTo>
                    <a:pt x="15045" y="2403"/>
                    <a:pt x="21810" y="6654"/>
                    <a:pt x="25962" y="12174"/>
                  </a:cubicBezTo>
                  <a:lnTo>
                    <a:pt x="25962" y="12174"/>
                  </a:lnTo>
                  <a:cubicBezTo>
                    <a:pt x="28204" y="15144"/>
                    <a:pt x="29732" y="18458"/>
                    <a:pt x="31211" y="21662"/>
                  </a:cubicBezTo>
                  <a:lnTo>
                    <a:pt x="31211" y="21662"/>
                  </a:lnTo>
                  <a:cubicBezTo>
                    <a:pt x="32196" y="23781"/>
                    <a:pt x="33219" y="25974"/>
                    <a:pt x="34427" y="28056"/>
                  </a:cubicBezTo>
                  <a:lnTo>
                    <a:pt x="34427" y="28056"/>
                  </a:lnTo>
                  <a:cubicBezTo>
                    <a:pt x="36078" y="30903"/>
                    <a:pt x="38185" y="33404"/>
                    <a:pt x="40489" y="35277"/>
                  </a:cubicBezTo>
                  <a:lnTo>
                    <a:pt x="40489" y="35277"/>
                  </a:lnTo>
                  <a:cubicBezTo>
                    <a:pt x="43224" y="37482"/>
                    <a:pt x="46132" y="38776"/>
                    <a:pt x="49163" y="39096"/>
                  </a:cubicBezTo>
                  <a:lnTo>
                    <a:pt x="49163" y="39096"/>
                  </a:lnTo>
                  <a:cubicBezTo>
                    <a:pt x="55077" y="39713"/>
                    <a:pt x="59907" y="36608"/>
                    <a:pt x="64577" y="33601"/>
                  </a:cubicBezTo>
                  <a:lnTo>
                    <a:pt x="64577" y="33601"/>
                  </a:lnTo>
                  <a:cubicBezTo>
                    <a:pt x="65735" y="32850"/>
                    <a:pt x="66930" y="32086"/>
                    <a:pt x="68113" y="31396"/>
                  </a:cubicBezTo>
                  <a:lnTo>
                    <a:pt x="68113" y="31396"/>
                  </a:lnTo>
                  <a:cubicBezTo>
                    <a:pt x="75050" y="27342"/>
                    <a:pt x="82985" y="25641"/>
                    <a:pt x="90464" y="26615"/>
                  </a:cubicBezTo>
                  <a:lnTo>
                    <a:pt x="90464" y="26615"/>
                  </a:lnTo>
                  <a:cubicBezTo>
                    <a:pt x="98905" y="27711"/>
                    <a:pt x="106593" y="32418"/>
                    <a:pt x="110055" y="38628"/>
                  </a:cubicBezTo>
                  <a:lnTo>
                    <a:pt x="110055" y="38628"/>
                  </a:lnTo>
                  <a:cubicBezTo>
                    <a:pt x="112101" y="42312"/>
                    <a:pt x="112692" y="46366"/>
                    <a:pt x="113271" y="50284"/>
                  </a:cubicBezTo>
                  <a:lnTo>
                    <a:pt x="113271" y="50284"/>
                  </a:lnTo>
                  <a:cubicBezTo>
                    <a:pt x="113727" y="53439"/>
                    <a:pt x="114208" y="56679"/>
                    <a:pt x="115427" y="59759"/>
                  </a:cubicBezTo>
                  <a:lnTo>
                    <a:pt x="115427" y="59759"/>
                  </a:lnTo>
                  <a:cubicBezTo>
                    <a:pt x="118274" y="66906"/>
                    <a:pt x="125420" y="73276"/>
                    <a:pt x="134563" y="76812"/>
                  </a:cubicBezTo>
                  <a:lnTo>
                    <a:pt x="134563" y="76812"/>
                  </a:lnTo>
                  <a:cubicBezTo>
                    <a:pt x="135807" y="77293"/>
                    <a:pt x="137101" y="77724"/>
                    <a:pt x="138432" y="78118"/>
                  </a:cubicBezTo>
                  <a:lnTo>
                    <a:pt x="138432" y="78118"/>
                  </a:lnTo>
                  <a:cubicBezTo>
                    <a:pt x="143163" y="79486"/>
                    <a:pt x="148387" y="80238"/>
                    <a:pt x="154018" y="80373"/>
                  </a:cubicBezTo>
                  <a:lnTo>
                    <a:pt x="154018" y="80373"/>
                  </a:lnTo>
                  <a:lnTo>
                    <a:pt x="154018" y="80312"/>
                  </a:lnTo>
                  <a:cubicBezTo>
                    <a:pt x="146810" y="80164"/>
                    <a:pt x="140292" y="78968"/>
                    <a:pt x="134575" y="76763"/>
                  </a:cubicBezTo>
                  <a:lnTo>
                    <a:pt x="134575" y="76763"/>
                  </a:lnTo>
                  <a:cubicBezTo>
                    <a:pt x="125457" y="73239"/>
                    <a:pt x="118323" y="66869"/>
                    <a:pt x="115489" y="59735"/>
                  </a:cubicBezTo>
                  <a:lnTo>
                    <a:pt x="115489" y="59735"/>
                  </a:lnTo>
                  <a:cubicBezTo>
                    <a:pt x="114269" y="56679"/>
                    <a:pt x="113789" y="53426"/>
                    <a:pt x="113333" y="50284"/>
                  </a:cubicBezTo>
                  <a:lnTo>
                    <a:pt x="113333" y="50284"/>
                  </a:lnTo>
                  <a:cubicBezTo>
                    <a:pt x="112754" y="46354"/>
                    <a:pt x="112162" y="42300"/>
                    <a:pt x="110105" y="38604"/>
                  </a:cubicBezTo>
                  <a:lnTo>
                    <a:pt x="110105" y="38604"/>
                  </a:lnTo>
                  <a:cubicBezTo>
                    <a:pt x="106630" y="32381"/>
                    <a:pt x="98929" y="27662"/>
                    <a:pt x="90464" y="26566"/>
                  </a:cubicBezTo>
                  <a:lnTo>
                    <a:pt x="90464" y="26566"/>
                  </a:lnTo>
                  <a:cubicBezTo>
                    <a:pt x="82973" y="25592"/>
                    <a:pt x="75026" y="27293"/>
                    <a:pt x="68076" y="31346"/>
                  </a:cubicBezTo>
                  <a:lnTo>
                    <a:pt x="68076" y="31346"/>
                  </a:lnTo>
                  <a:cubicBezTo>
                    <a:pt x="66894" y="32036"/>
                    <a:pt x="65698" y="32813"/>
                    <a:pt x="64540" y="33552"/>
                  </a:cubicBezTo>
                  <a:lnTo>
                    <a:pt x="64540" y="33552"/>
                  </a:lnTo>
                  <a:cubicBezTo>
                    <a:pt x="59883" y="36558"/>
                    <a:pt x="55065" y="39663"/>
                    <a:pt x="49163" y="39035"/>
                  </a:cubicBezTo>
                  <a:lnTo>
                    <a:pt x="49163" y="39035"/>
                  </a:lnTo>
                  <a:cubicBezTo>
                    <a:pt x="43631" y="38456"/>
                    <a:pt x="38148" y="34340"/>
                    <a:pt x="34476" y="28044"/>
                  </a:cubicBezTo>
                  <a:lnTo>
                    <a:pt x="34476" y="28044"/>
                  </a:lnTo>
                  <a:cubicBezTo>
                    <a:pt x="33268" y="25962"/>
                    <a:pt x="32258" y="23769"/>
                    <a:pt x="31272" y="21649"/>
                  </a:cubicBezTo>
                  <a:lnTo>
                    <a:pt x="31272" y="21649"/>
                  </a:lnTo>
                  <a:cubicBezTo>
                    <a:pt x="29781" y="18433"/>
                    <a:pt x="28254" y="15119"/>
                    <a:pt x="26011" y="12150"/>
                  </a:cubicBezTo>
                  <a:lnTo>
                    <a:pt x="26011" y="12150"/>
                  </a:lnTo>
                  <a:cubicBezTo>
                    <a:pt x="23953" y="9414"/>
                    <a:pt x="21218" y="6938"/>
                    <a:pt x="18088" y="4966"/>
                  </a:cubicBezTo>
                  <a:lnTo>
                    <a:pt x="18088" y="4966"/>
                  </a:lnTo>
                  <a:cubicBezTo>
                    <a:pt x="14959" y="3007"/>
                    <a:pt x="11435" y="1553"/>
                    <a:pt x="7874" y="752"/>
                  </a:cubicBezTo>
                  <a:lnTo>
                    <a:pt x="7874" y="752"/>
                  </a:lnTo>
                  <a:cubicBezTo>
                    <a:pt x="5619" y="259"/>
                    <a:pt x="3278" y="1"/>
                    <a:pt x="949" y="1"/>
                  </a:cubicBezTo>
                  <a:lnTo>
                    <a:pt x="949" y="1"/>
                  </a:lnTo>
                  <a:cubicBezTo>
                    <a:pt x="629" y="1"/>
                    <a:pt x="321" y="13"/>
                    <a:pt x="1"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5"/>
            <p:cNvSpPr/>
            <p:nvPr/>
          </p:nvSpPr>
          <p:spPr>
            <a:xfrm>
              <a:off x="1896625" y="1858375"/>
              <a:ext cx="3850475" cy="1938500"/>
            </a:xfrm>
            <a:custGeom>
              <a:rect b="b" l="l" r="r" t="t"/>
              <a:pathLst>
                <a:path extrusionOk="0" h="77540" w="154019">
                  <a:moveTo>
                    <a:pt x="1" y="1"/>
                  </a:moveTo>
                  <a:lnTo>
                    <a:pt x="1" y="38"/>
                  </a:lnTo>
                  <a:cubicBezTo>
                    <a:pt x="2218" y="25"/>
                    <a:pt x="4461" y="235"/>
                    <a:pt x="6667" y="703"/>
                  </a:cubicBezTo>
                  <a:lnTo>
                    <a:pt x="6667" y="703"/>
                  </a:lnTo>
                  <a:cubicBezTo>
                    <a:pt x="13591" y="2157"/>
                    <a:pt x="19887" y="5976"/>
                    <a:pt x="23953" y="11176"/>
                  </a:cubicBezTo>
                  <a:lnTo>
                    <a:pt x="23953" y="11176"/>
                  </a:lnTo>
                  <a:cubicBezTo>
                    <a:pt x="25666" y="13357"/>
                    <a:pt x="26775" y="15858"/>
                    <a:pt x="27835" y="18273"/>
                  </a:cubicBezTo>
                  <a:lnTo>
                    <a:pt x="27835" y="18273"/>
                  </a:lnTo>
                  <a:cubicBezTo>
                    <a:pt x="28993" y="20885"/>
                    <a:pt x="30188" y="23596"/>
                    <a:pt x="32159" y="25900"/>
                  </a:cubicBezTo>
                  <a:lnTo>
                    <a:pt x="32159" y="25900"/>
                  </a:lnTo>
                  <a:cubicBezTo>
                    <a:pt x="32578" y="26381"/>
                    <a:pt x="33133" y="26800"/>
                    <a:pt x="33724" y="27255"/>
                  </a:cubicBezTo>
                  <a:lnTo>
                    <a:pt x="33724" y="27255"/>
                  </a:lnTo>
                  <a:cubicBezTo>
                    <a:pt x="34119" y="27564"/>
                    <a:pt x="34538" y="27884"/>
                    <a:pt x="34944" y="28241"/>
                  </a:cubicBezTo>
                  <a:lnTo>
                    <a:pt x="34944" y="28241"/>
                  </a:lnTo>
                  <a:cubicBezTo>
                    <a:pt x="36299" y="29449"/>
                    <a:pt x="37618" y="30915"/>
                    <a:pt x="38887" y="32332"/>
                  </a:cubicBezTo>
                  <a:lnTo>
                    <a:pt x="38887" y="32332"/>
                  </a:lnTo>
                  <a:cubicBezTo>
                    <a:pt x="39047" y="32504"/>
                    <a:pt x="39195" y="32665"/>
                    <a:pt x="39343" y="32837"/>
                  </a:cubicBezTo>
                  <a:lnTo>
                    <a:pt x="39343" y="32837"/>
                  </a:lnTo>
                  <a:cubicBezTo>
                    <a:pt x="40920" y="34562"/>
                    <a:pt x="42300" y="35954"/>
                    <a:pt x="43963" y="37076"/>
                  </a:cubicBezTo>
                  <a:lnTo>
                    <a:pt x="43963" y="37076"/>
                  </a:lnTo>
                  <a:cubicBezTo>
                    <a:pt x="45824" y="38332"/>
                    <a:pt x="48029" y="39084"/>
                    <a:pt x="50161" y="39183"/>
                  </a:cubicBezTo>
                  <a:lnTo>
                    <a:pt x="50161" y="39183"/>
                  </a:lnTo>
                  <a:cubicBezTo>
                    <a:pt x="55718" y="39454"/>
                    <a:pt x="60228" y="36805"/>
                    <a:pt x="64023" y="34303"/>
                  </a:cubicBezTo>
                  <a:lnTo>
                    <a:pt x="64023" y="34303"/>
                  </a:lnTo>
                  <a:cubicBezTo>
                    <a:pt x="64454" y="34020"/>
                    <a:pt x="64873" y="33737"/>
                    <a:pt x="65292" y="33465"/>
                  </a:cubicBezTo>
                  <a:lnTo>
                    <a:pt x="65292" y="33465"/>
                  </a:lnTo>
                  <a:cubicBezTo>
                    <a:pt x="66462" y="32677"/>
                    <a:pt x="67670" y="31876"/>
                    <a:pt x="68865" y="31149"/>
                  </a:cubicBezTo>
                  <a:lnTo>
                    <a:pt x="68865" y="31149"/>
                  </a:lnTo>
                  <a:cubicBezTo>
                    <a:pt x="75617" y="27046"/>
                    <a:pt x="83417" y="25149"/>
                    <a:pt x="90834" y="25777"/>
                  </a:cubicBezTo>
                  <a:lnTo>
                    <a:pt x="90834" y="25777"/>
                  </a:lnTo>
                  <a:cubicBezTo>
                    <a:pt x="98128" y="26405"/>
                    <a:pt x="104942" y="29634"/>
                    <a:pt x="109045" y="34402"/>
                  </a:cubicBezTo>
                  <a:lnTo>
                    <a:pt x="109045" y="34402"/>
                  </a:lnTo>
                  <a:cubicBezTo>
                    <a:pt x="109686" y="35153"/>
                    <a:pt x="110265" y="35930"/>
                    <a:pt x="110758" y="36743"/>
                  </a:cubicBezTo>
                  <a:lnTo>
                    <a:pt x="110758" y="36743"/>
                  </a:lnTo>
                  <a:cubicBezTo>
                    <a:pt x="113013" y="40427"/>
                    <a:pt x="113752" y="44592"/>
                    <a:pt x="114479" y="48621"/>
                  </a:cubicBezTo>
                  <a:lnTo>
                    <a:pt x="114479" y="48621"/>
                  </a:lnTo>
                  <a:cubicBezTo>
                    <a:pt x="114713" y="49988"/>
                    <a:pt x="114972" y="51393"/>
                    <a:pt x="115280" y="52773"/>
                  </a:cubicBezTo>
                  <a:lnTo>
                    <a:pt x="115280" y="52773"/>
                  </a:lnTo>
                  <a:cubicBezTo>
                    <a:pt x="115711" y="54757"/>
                    <a:pt x="116216" y="56371"/>
                    <a:pt x="116832" y="57862"/>
                  </a:cubicBezTo>
                  <a:lnTo>
                    <a:pt x="116832" y="57862"/>
                  </a:lnTo>
                  <a:cubicBezTo>
                    <a:pt x="118101" y="60868"/>
                    <a:pt x="120048" y="63665"/>
                    <a:pt x="122623" y="66166"/>
                  </a:cubicBezTo>
                  <a:lnTo>
                    <a:pt x="122623" y="66166"/>
                  </a:lnTo>
                  <a:cubicBezTo>
                    <a:pt x="126270" y="69690"/>
                    <a:pt x="131063" y="72537"/>
                    <a:pt x="136509" y="74397"/>
                  </a:cubicBezTo>
                  <a:lnTo>
                    <a:pt x="136509" y="74397"/>
                  </a:lnTo>
                  <a:cubicBezTo>
                    <a:pt x="137249" y="74656"/>
                    <a:pt x="138000" y="74890"/>
                    <a:pt x="138777" y="75124"/>
                  </a:cubicBezTo>
                  <a:lnTo>
                    <a:pt x="138777" y="75124"/>
                  </a:lnTo>
                  <a:cubicBezTo>
                    <a:pt x="139750" y="75408"/>
                    <a:pt x="140736" y="75654"/>
                    <a:pt x="141734" y="75888"/>
                  </a:cubicBezTo>
                  <a:lnTo>
                    <a:pt x="141734" y="75888"/>
                  </a:lnTo>
                  <a:cubicBezTo>
                    <a:pt x="145861" y="76837"/>
                    <a:pt x="150112" y="77317"/>
                    <a:pt x="154018" y="77539"/>
                  </a:cubicBezTo>
                  <a:lnTo>
                    <a:pt x="154018" y="77539"/>
                  </a:lnTo>
                  <a:lnTo>
                    <a:pt x="154018" y="77490"/>
                  </a:lnTo>
                  <a:cubicBezTo>
                    <a:pt x="150112" y="77256"/>
                    <a:pt x="145861" y="76788"/>
                    <a:pt x="141746" y="75839"/>
                  </a:cubicBezTo>
                  <a:lnTo>
                    <a:pt x="141746" y="75839"/>
                  </a:lnTo>
                  <a:cubicBezTo>
                    <a:pt x="139935" y="75420"/>
                    <a:pt x="138185" y="74927"/>
                    <a:pt x="136522" y="74348"/>
                  </a:cubicBezTo>
                  <a:lnTo>
                    <a:pt x="136522" y="74348"/>
                  </a:lnTo>
                  <a:cubicBezTo>
                    <a:pt x="131100" y="72487"/>
                    <a:pt x="126307" y="69653"/>
                    <a:pt x="122672" y="66129"/>
                  </a:cubicBezTo>
                  <a:lnTo>
                    <a:pt x="122672" y="66129"/>
                  </a:lnTo>
                  <a:cubicBezTo>
                    <a:pt x="120097" y="63641"/>
                    <a:pt x="118151" y="60856"/>
                    <a:pt x="116894" y="57850"/>
                  </a:cubicBezTo>
                  <a:lnTo>
                    <a:pt x="116894" y="57850"/>
                  </a:lnTo>
                  <a:cubicBezTo>
                    <a:pt x="116265" y="56359"/>
                    <a:pt x="115772" y="54745"/>
                    <a:pt x="115329" y="52773"/>
                  </a:cubicBezTo>
                  <a:lnTo>
                    <a:pt x="115329" y="52773"/>
                  </a:lnTo>
                  <a:cubicBezTo>
                    <a:pt x="115021" y="51393"/>
                    <a:pt x="114774" y="49988"/>
                    <a:pt x="114528" y="48621"/>
                  </a:cubicBezTo>
                  <a:lnTo>
                    <a:pt x="114528" y="48621"/>
                  </a:lnTo>
                  <a:cubicBezTo>
                    <a:pt x="113813" y="44579"/>
                    <a:pt x="113074" y="40402"/>
                    <a:pt x="110807" y="36718"/>
                  </a:cubicBezTo>
                  <a:lnTo>
                    <a:pt x="110807" y="36718"/>
                  </a:lnTo>
                  <a:cubicBezTo>
                    <a:pt x="110314" y="35905"/>
                    <a:pt x="109735" y="35117"/>
                    <a:pt x="109094" y="34377"/>
                  </a:cubicBezTo>
                  <a:lnTo>
                    <a:pt x="109094" y="34377"/>
                  </a:lnTo>
                  <a:cubicBezTo>
                    <a:pt x="104979" y="29597"/>
                    <a:pt x="98153" y="26356"/>
                    <a:pt x="90834" y="25728"/>
                  </a:cubicBezTo>
                  <a:lnTo>
                    <a:pt x="90834" y="25728"/>
                  </a:lnTo>
                  <a:cubicBezTo>
                    <a:pt x="83404" y="25087"/>
                    <a:pt x="75592" y="26997"/>
                    <a:pt x="68828" y="31112"/>
                  </a:cubicBezTo>
                  <a:lnTo>
                    <a:pt x="68828" y="31112"/>
                  </a:lnTo>
                  <a:cubicBezTo>
                    <a:pt x="67633" y="31839"/>
                    <a:pt x="66425" y="32640"/>
                    <a:pt x="65255" y="33416"/>
                  </a:cubicBezTo>
                  <a:lnTo>
                    <a:pt x="65255" y="33416"/>
                  </a:lnTo>
                  <a:cubicBezTo>
                    <a:pt x="64836" y="33700"/>
                    <a:pt x="64405" y="33983"/>
                    <a:pt x="63986" y="34254"/>
                  </a:cubicBezTo>
                  <a:lnTo>
                    <a:pt x="63986" y="34254"/>
                  </a:lnTo>
                  <a:cubicBezTo>
                    <a:pt x="60203" y="36755"/>
                    <a:pt x="55693" y="39392"/>
                    <a:pt x="50149" y="39133"/>
                  </a:cubicBezTo>
                  <a:lnTo>
                    <a:pt x="50149" y="39133"/>
                  </a:lnTo>
                  <a:cubicBezTo>
                    <a:pt x="48042" y="39022"/>
                    <a:pt x="45849" y="38283"/>
                    <a:pt x="44000" y="37026"/>
                  </a:cubicBezTo>
                  <a:lnTo>
                    <a:pt x="44000" y="37026"/>
                  </a:lnTo>
                  <a:cubicBezTo>
                    <a:pt x="42337" y="35917"/>
                    <a:pt x="40957" y="34537"/>
                    <a:pt x="39392" y="32800"/>
                  </a:cubicBezTo>
                  <a:lnTo>
                    <a:pt x="39392" y="32800"/>
                  </a:lnTo>
                  <a:cubicBezTo>
                    <a:pt x="39244" y="32640"/>
                    <a:pt x="39084" y="32467"/>
                    <a:pt x="38936" y="32295"/>
                  </a:cubicBezTo>
                  <a:lnTo>
                    <a:pt x="38936" y="32295"/>
                  </a:lnTo>
                  <a:cubicBezTo>
                    <a:pt x="37667" y="30878"/>
                    <a:pt x="36349" y="29412"/>
                    <a:pt x="34993" y="28217"/>
                  </a:cubicBezTo>
                  <a:lnTo>
                    <a:pt x="34993" y="28217"/>
                  </a:lnTo>
                  <a:cubicBezTo>
                    <a:pt x="34574" y="27847"/>
                    <a:pt x="34156" y="27527"/>
                    <a:pt x="33761" y="27219"/>
                  </a:cubicBezTo>
                  <a:lnTo>
                    <a:pt x="33761" y="27219"/>
                  </a:lnTo>
                  <a:cubicBezTo>
                    <a:pt x="33170" y="26763"/>
                    <a:pt x="32615" y="26344"/>
                    <a:pt x="32209" y="25863"/>
                  </a:cubicBezTo>
                  <a:lnTo>
                    <a:pt x="32209" y="25863"/>
                  </a:lnTo>
                  <a:cubicBezTo>
                    <a:pt x="30250" y="23571"/>
                    <a:pt x="29055" y="20861"/>
                    <a:pt x="27896" y="18249"/>
                  </a:cubicBezTo>
                  <a:lnTo>
                    <a:pt x="27896" y="18249"/>
                  </a:lnTo>
                  <a:cubicBezTo>
                    <a:pt x="26824" y="15834"/>
                    <a:pt x="25715" y="13332"/>
                    <a:pt x="24003" y="11139"/>
                  </a:cubicBezTo>
                  <a:lnTo>
                    <a:pt x="24003" y="11139"/>
                  </a:lnTo>
                  <a:cubicBezTo>
                    <a:pt x="22019" y="8613"/>
                    <a:pt x="19395" y="6321"/>
                    <a:pt x="16413" y="4510"/>
                  </a:cubicBezTo>
                  <a:lnTo>
                    <a:pt x="16413" y="4510"/>
                  </a:lnTo>
                  <a:cubicBezTo>
                    <a:pt x="13431" y="2699"/>
                    <a:pt x="10067" y="1368"/>
                    <a:pt x="6679" y="654"/>
                  </a:cubicBezTo>
                  <a:lnTo>
                    <a:pt x="6679" y="654"/>
                  </a:lnTo>
                  <a:cubicBezTo>
                    <a:pt x="4609" y="222"/>
                    <a:pt x="2465" y="1"/>
                    <a:pt x="321" y="1"/>
                  </a:cubicBezTo>
                  <a:lnTo>
                    <a:pt x="321" y="1"/>
                  </a:lnTo>
                  <a:cubicBezTo>
                    <a:pt x="222" y="1"/>
                    <a:pt x="112"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5"/>
            <p:cNvSpPr/>
            <p:nvPr/>
          </p:nvSpPr>
          <p:spPr>
            <a:xfrm>
              <a:off x="1896625" y="1878100"/>
              <a:ext cx="3850475" cy="1866100"/>
            </a:xfrm>
            <a:custGeom>
              <a:rect b="b" l="l" r="r" t="t"/>
              <a:pathLst>
                <a:path extrusionOk="0" h="74644" w="154019">
                  <a:moveTo>
                    <a:pt x="1" y="49"/>
                  </a:moveTo>
                  <a:cubicBezTo>
                    <a:pt x="1824" y="62"/>
                    <a:pt x="3660" y="247"/>
                    <a:pt x="5471" y="616"/>
                  </a:cubicBezTo>
                  <a:lnTo>
                    <a:pt x="5471" y="616"/>
                  </a:lnTo>
                  <a:cubicBezTo>
                    <a:pt x="12026" y="1910"/>
                    <a:pt x="18027" y="5397"/>
                    <a:pt x="21945" y="10178"/>
                  </a:cubicBezTo>
                  <a:lnTo>
                    <a:pt x="21945" y="10178"/>
                  </a:lnTo>
                  <a:cubicBezTo>
                    <a:pt x="24003" y="12703"/>
                    <a:pt x="25457" y="15537"/>
                    <a:pt x="26861" y="18273"/>
                  </a:cubicBezTo>
                  <a:lnTo>
                    <a:pt x="26861" y="18273"/>
                  </a:lnTo>
                  <a:cubicBezTo>
                    <a:pt x="27798" y="20084"/>
                    <a:pt x="28759" y="21957"/>
                    <a:pt x="29892" y="23731"/>
                  </a:cubicBezTo>
                  <a:lnTo>
                    <a:pt x="29892" y="23731"/>
                  </a:lnTo>
                  <a:lnTo>
                    <a:pt x="29905" y="23743"/>
                  </a:lnTo>
                  <a:lnTo>
                    <a:pt x="30028" y="23805"/>
                  </a:lnTo>
                  <a:cubicBezTo>
                    <a:pt x="31100" y="24261"/>
                    <a:pt x="32320" y="24778"/>
                    <a:pt x="33626" y="25653"/>
                  </a:cubicBezTo>
                  <a:lnTo>
                    <a:pt x="33626" y="25653"/>
                  </a:lnTo>
                  <a:cubicBezTo>
                    <a:pt x="35782" y="27095"/>
                    <a:pt x="37716" y="29424"/>
                    <a:pt x="38973" y="31062"/>
                  </a:cubicBezTo>
                  <a:lnTo>
                    <a:pt x="38973" y="31062"/>
                  </a:lnTo>
                  <a:cubicBezTo>
                    <a:pt x="39133" y="31272"/>
                    <a:pt x="39294" y="31481"/>
                    <a:pt x="39454" y="31678"/>
                  </a:cubicBezTo>
                  <a:lnTo>
                    <a:pt x="39454" y="31678"/>
                  </a:lnTo>
                  <a:cubicBezTo>
                    <a:pt x="40821" y="33465"/>
                    <a:pt x="42128" y="35141"/>
                    <a:pt x="43852" y="36570"/>
                  </a:cubicBezTo>
                  <a:lnTo>
                    <a:pt x="43852" y="36570"/>
                  </a:lnTo>
                  <a:cubicBezTo>
                    <a:pt x="45910" y="38258"/>
                    <a:pt x="48633" y="39268"/>
                    <a:pt x="51147" y="39281"/>
                  </a:cubicBezTo>
                  <a:lnTo>
                    <a:pt x="51147" y="39281"/>
                  </a:lnTo>
                  <a:cubicBezTo>
                    <a:pt x="56519" y="39318"/>
                    <a:pt x="60905" y="36829"/>
                    <a:pt x="64836" y="34143"/>
                  </a:cubicBezTo>
                  <a:lnTo>
                    <a:pt x="64836" y="34143"/>
                  </a:lnTo>
                  <a:cubicBezTo>
                    <a:pt x="65218" y="33884"/>
                    <a:pt x="65600" y="33613"/>
                    <a:pt x="65982" y="33354"/>
                  </a:cubicBezTo>
                  <a:lnTo>
                    <a:pt x="65982" y="33354"/>
                  </a:lnTo>
                  <a:cubicBezTo>
                    <a:pt x="67165" y="32529"/>
                    <a:pt x="68397" y="31691"/>
                    <a:pt x="69604" y="30927"/>
                  </a:cubicBezTo>
                  <a:lnTo>
                    <a:pt x="69604" y="30927"/>
                  </a:lnTo>
                  <a:cubicBezTo>
                    <a:pt x="76184" y="26775"/>
                    <a:pt x="83860" y="24655"/>
                    <a:pt x="91204" y="24963"/>
                  </a:cubicBezTo>
                  <a:lnTo>
                    <a:pt x="91204" y="24963"/>
                  </a:lnTo>
                  <a:cubicBezTo>
                    <a:pt x="98633" y="25271"/>
                    <a:pt x="105349" y="28056"/>
                    <a:pt x="109636" y="32603"/>
                  </a:cubicBezTo>
                  <a:lnTo>
                    <a:pt x="109636" y="32603"/>
                  </a:lnTo>
                  <a:cubicBezTo>
                    <a:pt x="110314" y="33305"/>
                    <a:pt x="110930" y="34069"/>
                    <a:pt x="111460" y="34870"/>
                  </a:cubicBezTo>
                  <a:lnTo>
                    <a:pt x="111460" y="34870"/>
                  </a:lnTo>
                  <a:cubicBezTo>
                    <a:pt x="113924" y="38541"/>
                    <a:pt x="114824" y="42842"/>
                    <a:pt x="115699" y="46982"/>
                  </a:cubicBezTo>
                  <a:lnTo>
                    <a:pt x="115699" y="46982"/>
                  </a:lnTo>
                  <a:cubicBezTo>
                    <a:pt x="115957" y="48263"/>
                    <a:pt x="116241" y="49581"/>
                    <a:pt x="116561" y="50875"/>
                  </a:cubicBezTo>
                  <a:lnTo>
                    <a:pt x="116561" y="50875"/>
                  </a:lnTo>
                  <a:cubicBezTo>
                    <a:pt x="117054" y="52871"/>
                    <a:pt x="117584" y="54485"/>
                    <a:pt x="118249" y="55989"/>
                  </a:cubicBezTo>
                  <a:lnTo>
                    <a:pt x="118249" y="55989"/>
                  </a:lnTo>
                  <a:cubicBezTo>
                    <a:pt x="119604" y="59057"/>
                    <a:pt x="121625" y="61841"/>
                    <a:pt x="124262" y="64256"/>
                  </a:cubicBezTo>
                  <a:lnTo>
                    <a:pt x="124262" y="64256"/>
                  </a:lnTo>
                  <a:cubicBezTo>
                    <a:pt x="127946" y="67645"/>
                    <a:pt x="132862" y="70318"/>
                    <a:pt x="138456" y="72006"/>
                  </a:cubicBezTo>
                  <a:lnTo>
                    <a:pt x="138456" y="72006"/>
                  </a:lnTo>
                  <a:cubicBezTo>
                    <a:pt x="138629" y="72056"/>
                    <a:pt x="138801" y="72105"/>
                    <a:pt x="138974" y="72154"/>
                  </a:cubicBezTo>
                  <a:lnTo>
                    <a:pt x="138974" y="72154"/>
                  </a:lnTo>
                  <a:cubicBezTo>
                    <a:pt x="140477" y="72598"/>
                    <a:pt x="142079" y="72980"/>
                    <a:pt x="143742" y="73312"/>
                  </a:cubicBezTo>
                  <a:lnTo>
                    <a:pt x="143742" y="73312"/>
                  </a:lnTo>
                  <a:cubicBezTo>
                    <a:pt x="147069" y="73965"/>
                    <a:pt x="150556" y="74372"/>
                    <a:pt x="154018" y="74643"/>
                  </a:cubicBezTo>
                  <a:lnTo>
                    <a:pt x="154018" y="74643"/>
                  </a:lnTo>
                  <a:lnTo>
                    <a:pt x="154018" y="74594"/>
                  </a:lnTo>
                  <a:cubicBezTo>
                    <a:pt x="150556" y="74323"/>
                    <a:pt x="147069" y="73916"/>
                    <a:pt x="143742" y="73263"/>
                  </a:cubicBezTo>
                  <a:lnTo>
                    <a:pt x="143742" y="73263"/>
                  </a:lnTo>
                  <a:cubicBezTo>
                    <a:pt x="141894" y="72894"/>
                    <a:pt x="140120" y="72462"/>
                    <a:pt x="138469" y="71957"/>
                  </a:cubicBezTo>
                  <a:lnTo>
                    <a:pt x="138469" y="71957"/>
                  </a:lnTo>
                  <a:cubicBezTo>
                    <a:pt x="132887" y="70281"/>
                    <a:pt x="127983" y="67608"/>
                    <a:pt x="124299" y="64232"/>
                  </a:cubicBezTo>
                  <a:lnTo>
                    <a:pt x="124299" y="64232"/>
                  </a:lnTo>
                  <a:cubicBezTo>
                    <a:pt x="121674" y="61817"/>
                    <a:pt x="119654" y="59044"/>
                    <a:pt x="118298" y="55976"/>
                  </a:cubicBezTo>
                  <a:lnTo>
                    <a:pt x="118298" y="55976"/>
                  </a:lnTo>
                  <a:cubicBezTo>
                    <a:pt x="117645" y="54473"/>
                    <a:pt x="117103" y="52859"/>
                    <a:pt x="116610" y="50863"/>
                  </a:cubicBezTo>
                  <a:lnTo>
                    <a:pt x="116610" y="50863"/>
                  </a:lnTo>
                  <a:cubicBezTo>
                    <a:pt x="116302" y="49581"/>
                    <a:pt x="116019" y="48263"/>
                    <a:pt x="115760" y="46982"/>
                  </a:cubicBezTo>
                  <a:lnTo>
                    <a:pt x="115760" y="46982"/>
                  </a:lnTo>
                  <a:cubicBezTo>
                    <a:pt x="114885" y="42829"/>
                    <a:pt x="113986" y="38529"/>
                    <a:pt x="111509" y="34845"/>
                  </a:cubicBezTo>
                  <a:lnTo>
                    <a:pt x="111509" y="34845"/>
                  </a:lnTo>
                  <a:cubicBezTo>
                    <a:pt x="110979" y="34044"/>
                    <a:pt x="110363" y="33280"/>
                    <a:pt x="109686" y="32566"/>
                  </a:cubicBezTo>
                  <a:lnTo>
                    <a:pt x="109686" y="32566"/>
                  </a:lnTo>
                  <a:cubicBezTo>
                    <a:pt x="107480" y="30237"/>
                    <a:pt x="104659" y="28364"/>
                    <a:pt x="101307" y="27033"/>
                  </a:cubicBezTo>
                  <a:lnTo>
                    <a:pt x="101307" y="27033"/>
                  </a:lnTo>
                  <a:cubicBezTo>
                    <a:pt x="98190" y="25789"/>
                    <a:pt x="94703" y="25062"/>
                    <a:pt x="91204" y="24914"/>
                  </a:cubicBezTo>
                  <a:lnTo>
                    <a:pt x="91204" y="24914"/>
                  </a:lnTo>
                  <a:cubicBezTo>
                    <a:pt x="83848" y="24606"/>
                    <a:pt x="76159" y="26725"/>
                    <a:pt x="69567" y="30878"/>
                  </a:cubicBezTo>
                  <a:lnTo>
                    <a:pt x="69567" y="30878"/>
                  </a:lnTo>
                  <a:cubicBezTo>
                    <a:pt x="68347" y="31641"/>
                    <a:pt x="67128" y="32492"/>
                    <a:pt x="65945" y="33305"/>
                  </a:cubicBezTo>
                  <a:lnTo>
                    <a:pt x="65945" y="33305"/>
                  </a:lnTo>
                  <a:cubicBezTo>
                    <a:pt x="65563" y="33576"/>
                    <a:pt x="65181" y="33835"/>
                    <a:pt x="64799" y="34106"/>
                  </a:cubicBezTo>
                  <a:lnTo>
                    <a:pt x="64799" y="34106"/>
                  </a:lnTo>
                  <a:cubicBezTo>
                    <a:pt x="60868" y="36779"/>
                    <a:pt x="56494" y="39268"/>
                    <a:pt x="51147" y="39231"/>
                  </a:cubicBezTo>
                  <a:lnTo>
                    <a:pt x="51147" y="39231"/>
                  </a:lnTo>
                  <a:cubicBezTo>
                    <a:pt x="48646" y="39219"/>
                    <a:pt x="45935" y="38209"/>
                    <a:pt x="43902" y="36533"/>
                  </a:cubicBezTo>
                  <a:lnTo>
                    <a:pt x="43902" y="36533"/>
                  </a:lnTo>
                  <a:cubicBezTo>
                    <a:pt x="42164" y="35116"/>
                    <a:pt x="40871" y="33428"/>
                    <a:pt x="39503" y="31654"/>
                  </a:cubicBezTo>
                  <a:lnTo>
                    <a:pt x="39503" y="31654"/>
                  </a:lnTo>
                  <a:cubicBezTo>
                    <a:pt x="39343" y="31444"/>
                    <a:pt x="39183" y="31247"/>
                    <a:pt x="39023" y="31038"/>
                  </a:cubicBezTo>
                  <a:lnTo>
                    <a:pt x="39023" y="31038"/>
                  </a:lnTo>
                  <a:cubicBezTo>
                    <a:pt x="37753" y="29399"/>
                    <a:pt x="35831" y="27058"/>
                    <a:pt x="33650" y="25616"/>
                  </a:cubicBezTo>
                  <a:lnTo>
                    <a:pt x="33650" y="25616"/>
                  </a:lnTo>
                  <a:cubicBezTo>
                    <a:pt x="32344" y="24741"/>
                    <a:pt x="31124" y="24212"/>
                    <a:pt x="30053" y="23756"/>
                  </a:cubicBezTo>
                  <a:lnTo>
                    <a:pt x="30053" y="23756"/>
                  </a:lnTo>
                  <a:lnTo>
                    <a:pt x="29942" y="23706"/>
                  </a:lnTo>
                  <a:cubicBezTo>
                    <a:pt x="28808" y="21932"/>
                    <a:pt x="27847" y="20059"/>
                    <a:pt x="26923" y="18248"/>
                  </a:cubicBezTo>
                  <a:lnTo>
                    <a:pt x="26923" y="18248"/>
                  </a:lnTo>
                  <a:cubicBezTo>
                    <a:pt x="25518" y="15513"/>
                    <a:pt x="24052" y="12679"/>
                    <a:pt x="21994" y="10153"/>
                  </a:cubicBezTo>
                  <a:lnTo>
                    <a:pt x="21994" y="10153"/>
                  </a:lnTo>
                  <a:cubicBezTo>
                    <a:pt x="20085" y="7824"/>
                    <a:pt x="17571" y="5717"/>
                    <a:pt x="14737" y="4066"/>
                  </a:cubicBezTo>
                  <a:lnTo>
                    <a:pt x="14737" y="4066"/>
                  </a:lnTo>
                  <a:cubicBezTo>
                    <a:pt x="11891" y="2403"/>
                    <a:pt x="8700" y="1195"/>
                    <a:pt x="5484" y="555"/>
                  </a:cubicBezTo>
                  <a:lnTo>
                    <a:pt x="5484" y="555"/>
                  </a:lnTo>
                  <a:cubicBezTo>
                    <a:pt x="3697" y="210"/>
                    <a:pt x="1849"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5"/>
            <p:cNvSpPr/>
            <p:nvPr/>
          </p:nvSpPr>
          <p:spPr>
            <a:xfrm>
              <a:off x="1896625" y="1898125"/>
              <a:ext cx="3850475" cy="1792775"/>
            </a:xfrm>
            <a:custGeom>
              <a:rect b="b" l="l" r="r" t="t"/>
              <a:pathLst>
                <a:path extrusionOk="0" h="71711" w="154019">
                  <a:moveTo>
                    <a:pt x="1" y="49"/>
                  </a:moveTo>
                  <a:cubicBezTo>
                    <a:pt x="1430" y="99"/>
                    <a:pt x="2859" y="246"/>
                    <a:pt x="4276" y="505"/>
                  </a:cubicBezTo>
                  <a:lnTo>
                    <a:pt x="4276" y="505"/>
                  </a:lnTo>
                  <a:cubicBezTo>
                    <a:pt x="10462" y="1639"/>
                    <a:pt x="16166" y="4793"/>
                    <a:pt x="19937" y="9179"/>
                  </a:cubicBezTo>
                  <a:lnTo>
                    <a:pt x="19937" y="9179"/>
                  </a:lnTo>
                  <a:cubicBezTo>
                    <a:pt x="21908" y="11484"/>
                    <a:pt x="23325" y="14071"/>
                    <a:pt x="24693" y="16572"/>
                  </a:cubicBezTo>
                  <a:lnTo>
                    <a:pt x="24693" y="16572"/>
                  </a:lnTo>
                  <a:cubicBezTo>
                    <a:pt x="25592" y="18236"/>
                    <a:pt x="26529" y="19948"/>
                    <a:pt x="27625" y="21575"/>
                  </a:cubicBezTo>
                  <a:lnTo>
                    <a:pt x="27625" y="21575"/>
                  </a:lnTo>
                  <a:lnTo>
                    <a:pt x="27638" y="21575"/>
                  </a:lnTo>
                  <a:lnTo>
                    <a:pt x="27650" y="21587"/>
                  </a:lnTo>
                  <a:cubicBezTo>
                    <a:pt x="29005" y="21809"/>
                    <a:pt x="30582" y="22129"/>
                    <a:pt x="32295" y="23041"/>
                  </a:cubicBezTo>
                  <a:lnTo>
                    <a:pt x="32295" y="23041"/>
                  </a:lnTo>
                  <a:cubicBezTo>
                    <a:pt x="34414" y="24175"/>
                    <a:pt x="36534" y="26269"/>
                    <a:pt x="38604" y="29276"/>
                  </a:cubicBezTo>
                  <a:lnTo>
                    <a:pt x="38604" y="29276"/>
                  </a:lnTo>
                  <a:cubicBezTo>
                    <a:pt x="38961" y="29793"/>
                    <a:pt x="39306" y="30311"/>
                    <a:pt x="39639" y="30804"/>
                  </a:cubicBezTo>
                  <a:lnTo>
                    <a:pt x="39639" y="30804"/>
                  </a:lnTo>
                  <a:cubicBezTo>
                    <a:pt x="40895" y="32701"/>
                    <a:pt x="42091" y="34475"/>
                    <a:pt x="43754" y="36052"/>
                  </a:cubicBezTo>
                  <a:lnTo>
                    <a:pt x="43754" y="36052"/>
                  </a:lnTo>
                  <a:cubicBezTo>
                    <a:pt x="46009" y="38184"/>
                    <a:pt x="49225" y="39465"/>
                    <a:pt x="52145" y="39379"/>
                  </a:cubicBezTo>
                  <a:lnTo>
                    <a:pt x="52145" y="39379"/>
                  </a:lnTo>
                  <a:cubicBezTo>
                    <a:pt x="57529" y="39219"/>
                    <a:pt x="61817" y="36693"/>
                    <a:pt x="65649" y="33970"/>
                  </a:cubicBezTo>
                  <a:lnTo>
                    <a:pt x="65649" y="33970"/>
                  </a:lnTo>
                  <a:cubicBezTo>
                    <a:pt x="65994" y="33724"/>
                    <a:pt x="66339" y="33477"/>
                    <a:pt x="66684" y="33231"/>
                  </a:cubicBezTo>
                  <a:lnTo>
                    <a:pt x="66684" y="33231"/>
                  </a:lnTo>
                  <a:cubicBezTo>
                    <a:pt x="67879" y="32381"/>
                    <a:pt x="69111" y="31494"/>
                    <a:pt x="70344" y="30693"/>
                  </a:cubicBezTo>
                  <a:lnTo>
                    <a:pt x="70344" y="30693"/>
                  </a:lnTo>
                  <a:cubicBezTo>
                    <a:pt x="76763" y="26491"/>
                    <a:pt x="84304" y="24162"/>
                    <a:pt x="91573" y="24125"/>
                  </a:cubicBezTo>
                  <a:lnTo>
                    <a:pt x="91573" y="24125"/>
                  </a:lnTo>
                  <a:cubicBezTo>
                    <a:pt x="99040" y="24101"/>
                    <a:pt x="105841" y="26528"/>
                    <a:pt x="110240" y="30779"/>
                  </a:cubicBezTo>
                  <a:lnTo>
                    <a:pt x="110240" y="30779"/>
                  </a:lnTo>
                  <a:cubicBezTo>
                    <a:pt x="110943" y="31457"/>
                    <a:pt x="111596" y="32196"/>
                    <a:pt x="112162" y="32984"/>
                  </a:cubicBezTo>
                  <a:lnTo>
                    <a:pt x="112162" y="32984"/>
                  </a:lnTo>
                  <a:cubicBezTo>
                    <a:pt x="114848" y="36656"/>
                    <a:pt x="115908" y="41067"/>
                    <a:pt x="116931" y="45343"/>
                  </a:cubicBezTo>
                  <a:lnTo>
                    <a:pt x="116931" y="45343"/>
                  </a:lnTo>
                  <a:cubicBezTo>
                    <a:pt x="117226" y="46538"/>
                    <a:pt x="117522" y="47770"/>
                    <a:pt x="117842" y="48965"/>
                  </a:cubicBezTo>
                  <a:lnTo>
                    <a:pt x="117842" y="48965"/>
                  </a:lnTo>
                  <a:cubicBezTo>
                    <a:pt x="118385" y="50961"/>
                    <a:pt x="118964" y="52600"/>
                    <a:pt x="119654" y="54091"/>
                  </a:cubicBezTo>
                  <a:lnTo>
                    <a:pt x="119654" y="54091"/>
                  </a:lnTo>
                  <a:cubicBezTo>
                    <a:pt x="121095" y="57196"/>
                    <a:pt x="123252" y="60042"/>
                    <a:pt x="125888" y="62346"/>
                  </a:cubicBezTo>
                  <a:lnTo>
                    <a:pt x="125888" y="62346"/>
                  </a:lnTo>
                  <a:cubicBezTo>
                    <a:pt x="129400" y="65390"/>
                    <a:pt x="133823" y="67706"/>
                    <a:pt x="139085" y="69234"/>
                  </a:cubicBezTo>
                  <a:lnTo>
                    <a:pt x="139085" y="69234"/>
                  </a:lnTo>
                  <a:cubicBezTo>
                    <a:pt x="139516" y="69357"/>
                    <a:pt x="139959" y="69480"/>
                    <a:pt x="140403" y="69591"/>
                  </a:cubicBezTo>
                  <a:lnTo>
                    <a:pt x="140403" y="69591"/>
                  </a:lnTo>
                  <a:cubicBezTo>
                    <a:pt x="142079" y="70035"/>
                    <a:pt x="143828" y="70404"/>
                    <a:pt x="145738" y="70725"/>
                  </a:cubicBezTo>
                  <a:lnTo>
                    <a:pt x="145738" y="70725"/>
                  </a:lnTo>
                  <a:cubicBezTo>
                    <a:pt x="148437" y="71168"/>
                    <a:pt x="151221" y="71464"/>
                    <a:pt x="154018" y="71711"/>
                  </a:cubicBezTo>
                  <a:lnTo>
                    <a:pt x="154018" y="71711"/>
                  </a:lnTo>
                  <a:lnTo>
                    <a:pt x="154018" y="71661"/>
                  </a:lnTo>
                  <a:cubicBezTo>
                    <a:pt x="151221" y="71415"/>
                    <a:pt x="148437" y="71119"/>
                    <a:pt x="145738" y="70676"/>
                  </a:cubicBezTo>
                  <a:lnTo>
                    <a:pt x="145738" y="70676"/>
                  </a:lnTo>
                  <a:cubicBezTo>
                    <a:pt x="143828" y="70355"/>
                    <a:pt x="142091" y="69986"/>
                    <a:pt x="140415" y="69542"/>
                  </a:cubicBezTo>
                  <a:lnTo>
                    <a:pt x="140415" y="69542"/>
                  </a:lnTo>
                  <a:cubicBezTo>
                    <a:pt x="134587" y="68039"/>
                    <a:pt x="129720" y="65599"/>
                    <a:pt x="125925" y="62309"/>
                  </a:cubicBezTo>
                  <a:lnTo>
                    <a:pt x="125925" y="62309"/>
                  </a:lnTo>
                  <a:cubicBezTo>
                    <a:pt x="123289" y="60018"/>
                    <a:pt x="121145" y="57171"/>
                    <a:pt x="119715" y="54079"/>
                  </a:cubicBezTo>
                  <a:lnTo>
                    <a:pt x="119715" y="54079"/>
                  </a:lnTo>
                  <a:cubicBezTo>
                    <a:pt x="119013" y="52588"/>
                    <a:pt x="118446" y="50949"/>
                    <a:pt x="117904" y="48953"/>
                  </a:cubicBezTo>
                  <a:lnTo>
                    <a:pt x="117904" y="48953"/>
                  </a:lnTo>
                  <a:cubicBezTo>
                    <a:pt x="117571" y="47758"/>
                    <a:pt x="117276" y="46526"/>
                    <a:pt x="116992" y="45343"/>
                  </a:cubicBezTo>
                  <a:lnTo>
                    <a:pt x="116992" y="45343"/>
                  </a:lnTo>
                  <a:cubicBezTo>
                    <a:pt x="115970" y="41067"/>
                    <a:pt x="114910" y="36644"/>
                    <a:pt x="112212" y="32947"/>
                  </a:cubicBezTo>
                  <a:lnTo>
                    <a:pt x="112212" y="32947"/>
                  </a:lnTo>
                  <a:cubicBezTo>
                    <a:pt x="111645" y="32171"/>
                    <a:pt x="110992" y="31432"/>
                    <a:pt x="110277" y="30742"/>
                  </a:cubicBezTo>
                  <a:lnTo>
                    <a:pt x="110277" y="30742"/>
                  </a:lnTo>
                  <a:cubicBezTo>
                    <a:pt x="107973" y="28512"/>
                    <a:pt x="105078" y="26811"/>
                    <a:pt x="101677" y="25653"/>
                  </a:cubicBezTo>
                  <a:lnTo>
                    <a:pt x="101677" y="25653"/>
                  </a:lnTo>
                  <a:cubicBezTo>
                    <a:pt x="98572" y="24606"/>
                    <a:pt x="95073" y="24064"/>
                    <a:pt x="91561" y="24076"/>
                  </a:cubicBezTo>
                  <a:lnTo>
                    <a:pt x="91561" y="24076"/>
                  </a:lnTo>
                  <a:cubicBezTo>
                    <a:pt x="84279" y="24101"/>
                    <a:pt x="76738" y="26442"/>
                    <a:pt x="70307" y="30643"/>
                  </a:cubicBezTo>
                  <a:lnTo>
                    <a:pt x="70307" y="30643"/>
                  </a:lnTo>
                  <a:cubicBezTo>
                    <a:pt x="69074" y="31444"/>
                    <a:pt x="67842" y="32331"/>
                    <a:pt x="66635" y="33194"/>
                  </a:cubicBezTo>
                  <a:lnTo>
                    <a:pt x="66635" y="33194"/>
                  </a:lnTo>
                  <a:cubicBezTo>
                    <a:pt x="66302" y="33440"/>
                    <a:pt x="65957" y="33687"/>
                    <a:pt x="65612" y="33933"/>
                  </a:cubicBezTo>
                  <a:lnTo>
                    <a:pt x="65612" y="33933"/>
                  </a:lnTo>
                  <a:cubicBezTo>
                    <a:pt x="61780" y="36644"/>
                    <a:pt x="57505" y="39170"/>
                    <a:pt x="52132" y="39330"/>
                  </a:cubicBezTo>
                  <a:lnTo>
                    <a:pt x="52132" y="39330"/>
                  </a:lnTo>
                  <a:cubicBezTo>
                    <a:pt x="49237" y="39404"/>
                    <a:pt x="46046" y="38135"/>
                    <a:pt x="43791" y="36015"/>
                  </a:cubicBezTo>
                  <a:lnTo>
                    <a:pt x="43791" y="36015"/>
                  </a:lnTo>
                  <a:cubicBezTo>
                    <a:pt x="42140" y="34451"/>
                    <a:pt x="40945" y="32664"/>
                    <a:pt x="39688" y="30779"/>
                  </a:cubicBezTo>
                  <a:lnTo>
                    <a:pt x="39688" y="30779"/>
                  </a:lnTo>
                  <a:cubicBezTo>
                    <a:pt x="39355" y="30286"/>
                    <a:pt x="39010" y="29769"/>
                    <a:pt x="38653" y="29251"/>
                  </a:cubicBezTo>
                  <a:lnTo>
                    <a:pt x="38653" y="29251"/>
                  </a:lnTo>
                  <a:cubicBezTo>
                    <a:pt x="36583" y="26232"/>
                    <a:pt x="34451" y="24125"/>
                    <a:pt x="32320" y="23004"/>
                  </a:cubicBezTo>
                  <a:lnTo>
                    <a:pt x="32320" y="23004"/>
                  </a:lnTo>
                  <a:cubicBezTo>
                    <a:pt x="30607" y="22092"/>
                    <a:pt x="29030" y="21760"/>
                    <a:pt x="27675" y="21538"/>
                  </a:cubicBezTo>
                  <a:lnTo>
                    <a:pt x="27675" y="21538"/>
                  </a:lnTo>
                  <a:cubicBezTo>
                    <a:pt x="26578" y="19911"/>
                    <a:pt x="25654" y="18211"/>
                    <a:pt x="24742" y="16548"/>
                  </a:cubicBezTo>
                  <a:lnTo>
                    <a:pt x="24742" y="16548"/>
                  </a:lnTo>
                  <a:cubicBezTo>
                    <a:pt x="23374" y="14046"/>
                    <a:pt x="21957" y="11459"/>
                    <a:pt x="19974" y="9142"/>
                  </a:cubicBezTo>
                  <a:lnTo>
                    <a:pt x="19974" y="9142"/>
                  </a:lnTo>
                  <a:cubicBezTo>
                    <a:pt x="18150" y="7011"/>
                    <a:pt x="15760" y="5101"/>
                    <a:pt x="13074" y="3598"/>
                  </a:cubicBezTo>
                  <a:lnTo>
                    <a:pt x="13074" y="3598"/>
                  </a:lnTo>
                  <a:cubicBezTo>
                    <a:pt x="10363" y="2095"/>
                    <a:pt x="7332" y="1010"/>
                    <a:pt x="4288" y="456"/>
                  </a:cubicBezTo>
                  <a:lnTo>
                    <a:pt x="4288" y="456"/>
                  </a:lnTo>
                  <a:cubicBezTo>
                    <a:pt x="2872" y="197"/>
                    <a:pt x="1430" y="4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5"/>
            <p:cNvSpPr/>
            <p:nvPr/>
          </p:nvSpPr>
          <p:spPr>
            <a:xfrm>
              <a:off x="1896625" y="1918450"/>
              <a:ext cx="3850475" cy="1719475"/>
            </a:xfrm>
            <a:custGeom>
              <a:rect b="b" l="l" r="r" t="t"/>
              <a:pathLst>
                <a:path extrusionOk="0" h="68779" w="154019">
                  <a:moveTo>
                    <a:pt x="1" y="62"/>
                  </a:moveTo>
                  <a:cubicBezTo>
                    <a:pt x="1036" y="111"/>
                    <a:pt x="2071" y="222"/>
                    <a:pt x="3093" y="395"/>
                  </a:cubicBezTo>
                  <a:lnTo>
                    <a:pt x="3093" y="395"/>
                  </a:lnTo>
                  <a:cubicBezTo>
                    <a:pt x="8909" y="1356"/>
                    <a:pt x="14306" y="4189"/>
                    <a:pt x="17916" y="8157"/>
                  </a:cubicBezTo>
                  <a:lnTo>
                    <a:pt x="17916" y="8157"/>
                  </a:lnTo>
                  <a:cubicBezTo>
                    <a:pt x="19813" y="10239"/>
                    <a:pt x="21193" y="12593"/>
                    <a:pt x="22512" y="14860"/>
                  </a:cubicBezTo>
                  <a:lnTo>
                    <a:pt x="22512" y="14860"/>
                  </a:lnTo>
                  <a:cubicBezTo>
                    <a:pt x="23399" y="16363"/>
                    <a:pt x="24311" y="17916"/>
                    <a:pt x="25358" y="19394"/>
                  </a:cubicBezTo>
                  <a:lnTo>
                    <a:pt x="25358" y="19394"/>
                  </a:lnTo>
                  <a:lnTo>
                    <a:pt x="25370" y="19406"/>
                  </a:lnTo>
                  <a:lnTo>
                    <a:pt x="25395" y="19406"/>
                  </a:lnTo>
                  <a:cubicBezTo>
                    <a:pt x="26997" y="19394"/>
                    <a:pt x="28919" y="19517"/>
                    <a:pt x="30964" y="20429"/>
                  </a:cubicBezTo>
                  <a:lnTo>
                    <a:pt x="30964" y="20429"/>
                  </a:lnTo>
                  <a:cubicBezTo>
                    <a:pt x="34205" y="21858"/>
                    <a:pt x="36706" y="25062"/>
                    <a:pt x="38234" y="27489"/>
                  </a:cubicBezTo>
                  <a:lnTo>
                    <a:pt x="38234" y="27489"/>
                  </a:lnTo>
                  <a:cubicBezTo>
                    <a:pt x="38702" y="28241"/>
                    <a:pt x="39158" y="28992"/>
                    <a:pt x="39589" y="29732"/>
                  </a:cubicBezTo>
                  <a:lnTo>
                    <a:pt x="39589" y="29732"/>
                  </a:lnTo>
                  <a:cubicBezTo>
                    <a:pt x="40809" y="31802"/>
                    <a:pt x="41967" y="33761"/>
                    <a:pt x="43655" y="35523"/>
                  </a:cubicBezTo>
                  <a:lnTo>
                    <a:pt x="43655" y="35523"/>
                  </a:lnTo>
                  <a:cubicBezTo>
                    <a:pt x="46107" y="38098"/>
                    <a:pt x="49828" y="39650"/>
                    <a:pt x="53131" y="39453"/>
                  </a:cubicBezTo>
                  <a:lnTo>
                    <a:pt x="53131" y="39453"/>
                  </a:lnTo>
                  <a:cubicBezTo>
                    <a:pt x="58478" y="39145"/>
                    <a:pt x="62704" y="36545"/>
                    <a:pt x="66462" y="33785"/>
                  </a:cubicBezTo>
                  <a:lnTo>
                    <a:pt x="66462" y="33785"/>
                  </a:lnTo>
                  <a:cubicBezTo>
                    <a:pt x="66758" y="33576"/>
                    <a:pt x="67041" y="33354"/>
                    <a:pt x="67337" y="33132"/>
                  </a:cubicBezTo>
                  <a:lnTo>
                    <a:pt x="67337" y="33132"/>
                  </a:lnTo>
                  <a:cubicBezTo>
                    <a:pt x="68557" y="32233"/>
                    <a:pt x="69826" y="31297"/>
                    <a:pt x="71083" y="30434"/>
                  </a:cubicBezTo>
                  <a:lnTo>
                    <a:pt x="71083" y="30434"/>
                  </a:lnTo>
                  <a:cubicBezTo>
                    <a:pt x="77342" y="26196"/>
                    <a:pt x="84747" y="23657"/>
                    <a:pt x="91931" y="23288"/>
                  </a:cubicBezTo>
                  <a:lnTo>
                    <a:pt x="91931" y="23288"/>
                  </a:lnTo>
                  <a:cubicBezTo>
                    <a:pt x="99558" y="22906"/>
                    <a:pt x="106273" y="24914"/>
                    <a:pt x="110832" y="28943"/>
                  </a:cubicBezTo>
                  <a:lnTo>
                    <a:pt x="110832" y="28943"/>
                  </a:lnTo>
                  <a:cubicBezTo>
                    <a:pt x="111571" y="29596"/>
                    <a:pt x="112261" y="30311"/>
                    <a:pt x="112865" y="31075"/>
                  </a:cubicBezTo>
                  <a:lnTo>
                    <a:pt x="112865" y="31075"/>
                  </a:lnTo>
                  <a:cubicBezTo>
                    <a:pt x="115785" y="34747"/>
                    <a:pt x="117017" y="39305"/>
                    <a:pt x="118200" y="43704"/>
                  </a:cubicBezTo>
                  <a:lnTo>
                    <a:pt x="118200" y="43704"/>
                  </a:lnTo>
                  <a:cubicBezTo>
                    <a:pt x="118496" y="44801"/>
                    <a:pt x="118804" y="45934"/>
                    <a:pt x="119124" y="47043"/>
                  </a:cubicBezTo>
                  <a:lnTo>
                    <a:pt x="119124" y="47043"/>
                  </a:lnTo>
                  <a:cubicBezTo>
                    <a:pt x="119728" y="49052"/>
                    <a:pt x="120344" y="50690"/>
                    <a:pt x="121071" y="52194"/>
                  </a:cubicBezTo>
                  <a:lnTo>
                    <a:pt x="121071" y="52194"/>
                  </a:lnTo>
                  <a:cubicBezTo>
                    <a:pt x="122599" y="55348"/>
                    <a:pt x="124829" y="58194"/>
                    <a:pt x="127527" y="60424"/>
                  </a:cubicBezTo>
                  <a:lnTo>
                    <a:pt x="127527" y="60424"/>
                  </a:lnTo>
                  <a:cubicBezTo>
                    <a:pt x="130694" y="63036"/>
                    <a:pt x="134674" y="65057"/>
                    <a:pt x="139393" y="66425"/>
                  </a:cubicBezTo>
                  <a:lnTo>
                    <a:pt x="139393" y="66425"/>
                  </a:lnTo>
                  <a:cubicBezTo>
                    <a:pt x="140341" y="66696"/>
                    <a:pt x="141339" y="66955"/>
                    <a:pt x="142350" y="67176"/>
                  </a:cubicBezTo>
                  <a:lnTo>
                    <a:pt x="142350" y="67176"/>
                  </a:lnTo>
                  <a:cubicBezTo>
                    <a:pt x="144062" y="67558"/>
                    <a:pt x="145812" y="67866"/>
                    <a:pt x="147734" y="68125"/>
                  </a:cubicBezTo>
                  <a:lnTo>
                    <a:pt x="147734" y="68125"/>
                  </a:lnTo>
                  <a:cubicBezTo>
                    <a:pt x="149780" y="68396"/>
                    <a:pt x="151899" y="68606"/>
                    <a:pt x="154018" y="68778"/>
                  </a:cubicBezTo>
                  <a:lnTo>
                    <a:pt x="154018" y="68778"/>
                  </a:lnTo>
                  <a:lnTo>
                    <a:pt x="154018" y="68729"/>
                  </a:lnTo>
                  <a:cubicBezTo>
                    <a:pt x="151899" y="68544"/>
                    <a:pt x="149780" y="68335"/>
                    <a:pt x="147734" y="68064"/>
                  </a:cubicBezTo>
                  <a:lnTo>
                    <a:pt x="147734" y="68064"/>
                  </a:lnTo>
                  <a:cubicBezTo>
                    <a:pt x="145824" y="67805"/>
                    <a:pt x="144062" y="67497"/>
                    <a:pt x="142362" y="67127"/>
                  </a:cubicBezTo>
                  <a:lnTo>
                    <a:pt x="142362" y="67127"/>
                  </a:lnTo>
                  <a:cubicBezTo>
                    <a:pt x="136349" y="65796"/>
                    <a:pt x="131371" y="63529"/>
                    <a:pt x="127564" y="60387"/>
                  </a:cubicBezTo>
                  <a:lnTo>
                    <a:pt x="127564" y="60387"/>
                  </a:lnTo>
                  <a:cubicBezTo>
                    <a:pt x="124878" y="58157"/>
                    <a:pt x="122648" y="55323"/>
                    <a:pt x="121120" y="52181"/>
                  </a:cubicBezTo>
                  <a:lnTo>
                    <a:pt x="121120" y="52181"/>
                  </a:lnTo>
                  <a:cubicBezTo>
                    <a:pt x="120393" y="50678"/>
                    <a:pt x="119777" y="49039"/>
                    <a:pt x="119186" y="47031"/>
                  </a:cubicBezTo>
                  <a:lnTo>
                    <a:pt x="119186" y="47031"/>
                  </a:lnTo>
                  <a:cubicBezTo>
                    <a:pt x="118853" y="45922"/>
                    <a:pt x="118557" y="44789"/>
                    <a:pt x="118261" y="43692"/>
                  </a:cubicBezTo>
                  <a:lnTo>
                    <a:pt x="118261" y="43692"/>
                  </a:lnTo>
                  <a:cubicBezTo>
                    <a:pt x="117066" y="39293"/>
                    <a:pt x="115846" y="34734"/>
                    <a:pt x="112914" y="31050"/>
                  </a:cubicBezTo>
                  <a:lnTo>
                    <a:pt x="112914" y="31050"/>
                  </a:lnTo>
                  <a:cubicBezTo>
                    <a:pt x="112310" y="30286"/>
                    <a:pt x="111620" y="29559"/>
                    <a:pt x="110869" y="28906"/>
                  </a:cubicBezTo>
                  <a:lnTo>
                    <a:pt x="110869" y="28906"/>
                  </a:lnTo>
                  <a:cubicBezTo>
                    <a:pt x="108552" y="26861"/>
                    <a:pt x="105694" y="25321"/>
                    <a:pt x="102367" y="24360"/>
                  </a:cubicBezTo>
                  <a:lnTo>
                    <a:pt x="102367" y="24360"/>
                  </a:lnTo>
                  <a:cubicBezTo>
                    <a:pt x="102256" y="24335"/>
                    <a:pt x="102145" y="24298"/>
                    <a:pt x="102034" y="24273"/>
                  </a:cubicBezTo>
                  <a:lnTo>
                    <a:pt x="102034" y="24273"/>
                  </a:lnTo>
                  <a:cubicBezTo>
                    <a:pt x="98905" y="23399"/>
                    <a:pt x="95504" y="23054"/>
                    <a:pt x="91931" y="23238"/>
                  </a:cubicBezTo>
                  <a:lnTo>
                    <a:pt x="91931" y="23238"/>
                  </a:lnTo>
                  <a:cubicBezTo>
                    <a:pt x="84723" y="23596"/>
                    <a:pt x="77305" y="26146"/>
                    <a:pt x="71046" y="30397"/>
                  </a:cubicBezTo>
                  <a:lnTo>
                    <a:pt x="71046" y="30397"/>
                  </a:lnTo>
                  <a:cubicBezTo>
                    <a:pt x="69789" y="31247"/>
                    <a:pt x="68520" y="32184"/>
                    <a:pt x="67300" y="33095"/>
                  </a:cubicBezTo>
                  <a:lnTo>
                    <a:pt x="67300" y="33095"/>
                  </a:lnTo>
                  <a:cubicBezTo>
                    <a:pt x="67004" y="33317"/>
                    <a:pt x="66709" y="33527"/>
                    <a:pt x="66413" y="33749"/>
                  </a:cubicBezTo>
                  <a:lnTo>
                    <a:pt x="66413" y="33749"/>
                  </a:lnTo>
                  <a:cubicBezTo>
                    <a:pt x="62667" y="36509"/>
                    <a:pt x="58453" y="39096"/>
                    <a:pt x="53131" y="39404"/>
                  </a:cubicBezTo>
                  <a:lnTo>
                    <a:pt x="53131" y="39404"/>
                  </a:lnTo>
                  <a:cubicBezTo>
                    <a:pt x="49841" y="39589"/>
                    <a:pt x="46144" y="38061"/>
                    <a:pt x="43692" y="35498"/>
                  </a:cubicBezTo>
                  <a:lnTo>
                    <a:pt x="43692" y="35498"/>
                  </a:lnTo>
                  <a:cubicBezTo>
                    <a:pt x="42017" y="33736"/>
                    <a:pt x="40858" y="31777"/>
                    <a:pt x="39639" y="29707"/>
                  </a:cubicBezTo>
                  <a:lnTo>
                    <a:pt x="39639" y="29707"/>
                  </a:lnTo>
                  <a:cubicBezTo>
                    <a:pt x="39207" y="28980"/>
                    <a:pt x="38751" y="28216"/>
                    <a:pt x="38283" y="27465"/>
                  </a:cubicBezTo>
                  <a:lnTo>
                    <a:pt x="38283" y="27465"/>
                  </a:lnTo>
                  <a:cubicBezTo>
                    <a:pt x="36755" y="25025"/>
                    <a:pt x="34254" y="21821"/>
                    <a:pt x="30989" y="20380"/>
                  </a:cubicBezTo>
                  <a:lnTo>
                    <a:pt x="30989" y="20380"/>
                  </a:lnTo>
                  <a:cubicBezTo>
                    <a:pt x="28931" y="19468"/>
                    <a:pt x="27009" y="19345"/>
                    <a:pt x="25407" y="19357"/>
                  </a:cubicBezTo>
                  <a:lnTo>
                    <a:pt x="25407" y="19357"/>
                  </a:lnTo>
                  <a:cubicBezTo>
                    <a:pt x="24348" y="17891"/>
                    <a:pt x="23448" y="16338"/>
                    <a:pt x="22573" y="14835"/>
                  </a:cubicBezTo>
                  <a:lnTo>
                    <a:pt x="22573" y="14835"/>
                  </a:lnTo>
                  <a:cubicBezTo>
                    <a:pt x="21243" y="12568"/>
                    <a:pt x="19863" y="10215"/>
                    <a:pt x="17965" y="8132"/>
                  </a:cubicBezTo>
                  <a:lnTo>
                    <a:pt x="17965" y="8132"/>
                  </a:lnTo>
                  <a:cubicBezTo>
                    <a:pt x="14343" y="4153"/>
                    <a:pt x="8921" y="1306"/>
                    <a:pt x="3093" y="333"/>
                  </a:cubicBezTo>
                  <a:lnTo>
                    <a:pt x="3093" y="333"/>
                  </a:lnTo>
                  <a:cubicBezTo>
                    <a:pt x="2071" y="173"/>
                    <a:pt x="1036"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5"/>
            <p:cNvSpPr/>
            <p:nvPr/>
          </p:nvSpPr>
          <p:spPr>
            <a:xfrm>
              <a:off x="1896625" y="1939075"/>
              <a:ext cx="3850475" cy="1647100"/>
            </a:xfrm>
            <a:custGeom>
              <a:rect b="b" l="l" r="r" t="t"/>
              <a:pathLst>
                <a:path extrusionOk="0" h="65884" w="154019">
                  <a:moveTo>
                    <a:pt x="1" y="50"/>
                  </a:moveTo>
                  <a:cubicBezTo>
                    <a:pt x="629" y="99"/>
                    <a:pt x="1270" y="173"/>
                    <a:pt x="1898" y="260"/>
                  </a:cubicBezTo>
                  <a:lnTo>
                    <a:pt x="1898" y="260"/>
                  </a:lnTo>
                  <a:cubicBezTo>
                    <a:pt x="7344" y="1073"/>
                    <a:pt x="12458" y="3574"/>
                    <a:pt x="15908" y="7135"/>
                  </a:cubicBezTo>
                  <a:lnTo>
                    <a:pt x="15908" y="7135"/>
                  </a:lnTo>
                  <a:cubicBezTo>
                    <a:pt x="17719" y="8995"/>
                    <a:pt x="19050" y="11102"/>
                    <a:pt x="20343" y="13135"/>
                  </a:cubicBezTo>
                  <a:lnTo>
                    <a:pt x="20343" y="13135"/>
                  </a:lnTo>
                  <a:cubicBezTo>
                    <a:pt x="21193" y="14491"/>
                    <a:pt x="22081" y="15883"/>
                    <a:pt x="23103" y="17201"/>
                  </a:cubicBezTo>
                  <a:lnTo>
                    <a:pt x="23103" y="17201"/>
                  </a:lnTo>
                  <a:lnTo>
                    <a:pt x="23116" y="17214"/>
                  </a:lnTo>
                  <a:lnTo>
                    <a:pt x="23128" y="17214"/>
                  </a:lnTo>
                  <a:cubicBezTo>
                    <a:pt x="24865" y="16992"/>
                    <a:pt x="27169" y="16856"/>
                    <a:pt x="29634" y="17793"/>
                  </a:cubicBezTo>
                  <a:lnTo>
                    <a:pt x="29634" y="17793"/>
                  </a:lnTo>
                  <a:cubicBezTo>
                    <a:pt x="33687" y="19333"/>
                    <a:pt x="36521" y="23399"/>
                    <a:pt x="37864" y="25679"/>
                  </a:cubicBezTo>
                  <a:lnTo>
                    <a:pt x="37864" y="25679"/>
                  </a:lnTo>
                  <a:cubicBezTo>
                    <a:pt x="38419" y="26640"/>
                    <a:pt x="38949" y="27625"/>
                    <a:pt x="39454" y="28574"/>
                  </a:cubicBezTo>
                  <a:lnTo>
                    <a:pt x="39454" y="28574"/>
                  </a:lnTo>
                  <a:cubicBezTo>
                    <a:pt x="40661" y="30854"/>
                    <a:pt x="41819" y="33022"/>
                    <a:pt x="43544" y="34994"/>
                  </a:cubicBezTo>
                  <a:lnTo>
                    <a:pt x="43544" y="34994"/>
                  </a:lnTo>
                  <a:cubicBezTo>
                    <a:pt x="44789" y="36398"/>
                    <a:pt x="46477" y="37630"/>
                    <a:pt x="48276" y="38431"/>
                  </a:cubicBezTo>
                  <a:lnTo>
                    <a:pt x="48276" y="38431"/>
                  </a:lnTo>
                  <a:cubicBezTo>
                    <a:pt x="48855" y="38690"/>
                    <a:pt x="49434" y="38912"/>
                    <a:pt x="50026" y="39072"/>
                  </a:cubicBezTo>
                  <a:lnTo>
                    <a:pt x="50026" y="39072"/>
                  </a:lnTo>
                  <a:cubicBezTo>
                    <a:pt x="51406" y="39479"/>
                    <a:pt x="52798" y="39639"/>
                    <a:pt x="54129" y="39528"/>
                  </a:cubicBezTo>
                  <a:lnTo>
                    <a:pt x="54129" y="39528"/>
                  </a:lnTo>
                  <a:cubicBezTo>
                    <a:pt x="59414" y="39084"/>
                    <a:pt x="63567" y="36410"/>
                    <a:pt x="67275" y="33589"/>
                  </a:cubicBezTo>
                  <a:lnTo>
                    <a:pt x="67275" y="33589"/>
                  </a:lnTo>
                  <a:cubicBezTo>
                    <a:pt x="67510" y="33404"/>
                    <a:pt x="67756" y="33219"/>
                    <a:pt x="67990" y="33034"/>
                  </a:cubicBezTo>
                  <a:lnTo>
                    <a:pt x="67990" y="33034"/>
                  </a:lnTo>
                  <a:cubicBezTo>
                    <a:pt x="69247" y="32073"/>
                    <a:pt x="70541" y="31088"/>
                    <a:pt x="71822" y="30176"/>
                  </a:cubicBezTo>
                  <a:lnTo>
                    <a:pt x="71822" y="30176"/>
                  </a:lnTo>
                  <a:cubicBezTo>
                    <a:pt x="77921" y="25888"/>
                    <a:pt x="85191" y="23128"/>
                    <a:pt x="92300" y="22426"/>
                  </a:cubicBezTo>
                  <a:lnTo>
                    <a:pt x="92300" y="22426"/>
                  </a:lnTo>
                  <a:cubicBezTo>
                    <a:pt x="99976" y="21674"/>
                    <a:pt x="106766" y="23325"/>
                    <a:pt x="111423" y="27096"/>
                  </a:cubicBezTo>
                  <a:lnTo>
                    <a:pt x="111423" y="27096"/>
                  </a:lnTo>
                  <a:cubicBezTo>
                    <a:pt x="112199" y="27724"/>
                    <a:pt x="112926" y="28426"/>
                    <a:pt x="113579" y="29166"/>
                  </a:cubicBezTo>
                  <a:lnTo>
                    <a:pt x="113579" y="29166"/>
                  </a:lnTo>
                  <a:cubicBezTo>
                    <a:pt x="116721" y="32825"/>
                    <a:pt x="118126" y="37519"/>
                    <a:pt x="119481" y="42054"/>
                  </a:cubicBezTo>
                  <a:lnTo>
                    <a:pt x="119481" y="42054"/>
                  </a:lnTo>
                  <a:cubicBezTo>
                    <a:pt x="119777" y="43052"/>
                    <a:pt x="120085" y="44099"/>
                    <a:pt x="120405" y="45097"/>
                  </a:cubicBezTo>
                  <a:lnTo>
                    <a:pt x="120405" y="45097"/>
                  </a:lnTo>
                  <a:cubicBezTo>
                    <a:pt x="121058" y="47130"/>
                    <a:pt x="121711" y="48769"/>
                    <a:pt x="122475" y="50284"/>
                  </a:cubicBezTo>
                  <a:lnTo>
                    <a:pt x="122475" y="50284"/>
                  </a:lnTo>
                  <a:cubicBezTo>
                    <a:pt x="124126" y="53537"/>
                    <a:pt x="126369" y="56297"/>
                    <a:pt x="129154" y="58478"/>
                  </a:cubicBezTo>
                  <a:lnTo>
                    <a:pt x="129154" y="58478"/>
                  </a:lnTo>
                  <a:cubicBezTo>
                    <a:pt x="133072" y="61558"/>
                    <a:pt x="138025" y="63604"/>
                    <a:pt x="144297" y="64750"/>
                  </a:cubicBezTo>
                  <a:lnTo>
                    <a:pt x="144297" y="64750"/>
                  </a:lnTo>
                  <a:cubicBezTo>
                    <a:pt x="145997" y="65058"/>
                    <a:pt x="147771" y="65304"/>
                    <a:pt x="149730" y="65514"/>
                  </a:cubicBezTo>
                  <a:lnTo>
                    <a:pt x="149730" y="65514"/>
                  </a:lnTo>
                  <a:cubicBezTo>
                    <a:pt x="151123" y="65649"/>
                    <a:pt x="152564" y="65772"/>
                    <a:pt x="154018" y="65883"/>
                  </a:cubicBezTo>
                  <a:lnTo>
                    <a:pt x="154018" y="65883"/>
                  </a:lnTo>
                  <a:lnTo>
                    <a:pt x="154018" y="65822"/>
                  </a:lnTo>
                  <a:cubicBezTo>
                    <a:pt x="152564" y="65711"/>
                    <a:pt x="151123" y="65600"/>
                    <a:pt x="149730" y="65452"/>
                  </a:cubicBezTo>
                  <a:lnTo>
                    <a:pt x="149730" y="65452"/>
                  </a:lnTo>
                  <a:cubicBezTo>
                    <a:pt x="147783" y="65255"/>
                    <a:pt x="146009" y="65008"/>
                    <a:pt x="144309" y="64688"/>
                  </a:cubicBezTo>
                  <a:lnTo>
                    <a:pt x="144309" y="64688"/>
                  </a:lnTo>
                  <a:cubicBezTo>
                    <a:pt x="138050" y="63555"/>
                    <a:pt x="133109" y="61509"/>
                    <a:pt x="129190" y="58441"/>
                  </a:cubicBezTo>
                  <a:lnTo>
                    <a:pt x="129190" y="58441"/>
                  </a:lnTo>
                  <a:cubicBezTo>
                    <a:pt x="126418" y="56260"/>
                    <a:pt x="124176" y="53513"/>
                    <a:pt x="122525" y="50260"/>
                  </a:cubicBezTo>
                  <a:lnTo>
                    <a:pt x="122525" y="50260"/>
                  </a:lnTo>
                  <a:cubicBezTo>
                    <a:pt x="121773" y="48757"/>
                    <a:pt x="121120" y="47118"/>
                    <a:pt x="120467" y="45097"/>
                  </a:cubicBezTo>
                  <a:lnTo>
                    <a:pt x="120467" y="45097"/>
                  </a:lnTo>
                  <a:cubicBezTo>
                    <a:pt x="120147" y="44087"/>
                    <a:pt x="119839" y="43052"/>
                    <a:pt x="119531" y="42041"/>
                  </a:cubicBezTo>
                  <a:lnTo>
                    <a:pt x="119531" y="42041"/>
                  </a:lnTo>
                  <a:cubicBezTo>
                    <a:pt x="118187" y="37507"/>
                    <a:pt x="116783" y="32813"/>
                    <a:pt x="113616" y="29141"/>
                  </a:cubicBezTo>
                  <a:lnTo>
                    <a:pt x="113616" y="29141"/>
                  </a:lnTo>
                  <a:cubicBezTo>
                    <a:pt x="112976" y="28389"/>
                    <a:pt x="112249" y="27687"/>
                    <a:pt x="111460" y="27059"/>
                  </a:cubicBezTo>
                  <a:lnTo>
                    <a:pt x="111460" y="27059"/>
                  </a:lnTo>
                  <a:cubicBezTo>
                    <a:pt x="108971" y="25050"/>
                    <a:pt x="105928" y="23633"/>
                    <a:pt x="102404" y="22869"/>
                  </a:cubicBezTo>
                  <a:lnTo>
                    <a:pt x="102404" y="22869"/>
                  </a:lnTo>
                  <a:cubicBezTo>
                    <a:pt x="99286" y="22192"/>
                    <a:pt x="95886" y="22019"/>
                    <a:pt x="92288" y="22376"/>
                  </a:cubicBezTo>
                  <a:lnTo>
                    <a:pt x="92288" y="22376"/>
                  </a:lnTo>
                  <a:cubicBezTo>
                    <a:pt x="85166" y="23079"/>
                    <a:pt x="77884" y="25839"/>
                    <a:pt x="71785" y="30139"/>
                  </a:cubicBezTo>
                  <a:lnTo>
                    <a:pt x="71785" y="30139"/>
                  </a:lnTo>
                  <a:cubicBezTo>
                    <a:pt x="70491" y="31038"/>
                    <a:pt x="69198" y="32036"/>
                    <a:pt x="67953" y="32997"/>
                  </a:cubicBezTo>
                  <a:lnTo>
                    <a:pt x="67953" y="32997"/>
                  </a:lnTo>
                  <a:cubicBezTo>
                    <a:pt x="67707" y="33182"/>
                    <a:pt x="67473" y="33367"/>
                    <a:pt x="67226" y="33552"/>
                  </a:cubicBezTo>
                  <a:lnTo>
                    <a:pt x="67226" y="33552"/>
                  </a:lnTo>
                  <a:cubicBezTo>
                    <a:pt x="63530" y="36374"/>
                    <a:pt x="59390" y="39035"/>
                    <a:pt x="54116" y="39466"/>
                  </a:cubicBezTo>
                  <a:lnTo>
                    <a:pt x="54116" y="39466"/>
                  </a:lnTo>
                  <a:cubicBezTo>
                    <a:pt x="50407" y="39774"/>
                    <a:pt x="46280" y="38012"/>
                    <a:pt x="43594" y="34957"/>
                  </a:cubicBezTo>
                  <a:lnTo>
                    <a:pt x="43594" y="34957"/>
                  </a:lnTo>
                  <a:cubicBezTo>
                    <a:pt x="41869" y="32997"/>
                    <a:pt x="40723" y="30829"/>
                    <a:pt x="39503" y="28549"/>
                  </a:cubicBezTo>
                  <a:lnTo>
                    <a:pt x="39503" y="28549"/>
                  </a:lnTo>
                  <a:cubicBezTo>
                    <a:pt x="38998" y="27601"/>
                    <a:pt x="38480" y="26627"/>
                    <a:pt x="37914" y="25654"/>
                  </a:cubicBezTo>
                  <a:lnTo>
                    <a:pt x="37914" y="25654"/>
                  </a:lnTo>
                  <a:cubicBezTo>
                    <a:pt x="36571" y="23362"/>
                    <a:pt x="33724" y="19284"/>
                    <a:pt x="29658" y="17744"/>
                  </a:cubicBezTo>
                  <a:lnTo>
                    <a:pt x="29658" y="17744"/>
                  </a:lnTo>
                  <a:cubicBezTo>
                    <a:pt x="27194" y="16807"/>
                    <a:pt x="24878" y="16930"/>
                    <a:pt x="23140" y="17152"/>
                  </a:cubicBezTo>
                  <a:lnTo>
                    <a:pt x="23140" y="17152"/>
                  </a:lnTo>
                  <a:cubicBezTo>
                    <a:pt x="22130" y="15846"/>
                    <a:pt x="21243" y="14454"/>
                    <a:pt x="20393" y="13123"/>
                  </a:cubicBezTo>
                  <a:lnTo>
                    <a:pt x="20393" y="13123"/>
                  </a:lnTo>
                  <a:cubicBezTo>
                    <a:pt x="19099" y="11078"/>
                    <a:pt x="17768" y="8971"/>
                    <a:pt x="15957" y="7098"/>
                  </a:cubicBezTo>
                  <a:lnTo>
                    <a:pt x="15957" y="7098"/>
                  </a:lnTo>
                  <a:cubicBezTo>
                    <a:pt x="12482" y="3537"/>
                    <a:pt x="7369" y="1023"/>
                    <a:pt x="1898" y="210"/>
                  </a:cubicBezTo>
                  <a:lnTo>
                    <a:pt x="1898" y="210"/>
                  </a:lnTo>
                  <a:cubicBezTo>
                    <a:pt x="1270" y="112"/>
                    <a:pt x="641"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5"/>
            <p:cNvSpPr/>
            <p:nvPr/>
          </p:nvSpPr>
          <p:spPr>
            <a:xfrm>
              <a:off x="1896625" y="1959725"/>
              <a:ext cx="3850475" cy="1575925"/>
            </a:xfrm>
            <a:custGeom>
              <a:rect b="b" l="l" r="r" t="t"/>
              <a:pathLst>
                <a:path extrusionOk="0" h="63037" w="154019">
                  <a:moveTo>
                    <a:pt x="1" y="62"/>
                  </a:moveTo>
                  <a:cubicBezTo>
                    <a:pt x="235" y="74"/>
                    <a:pt x="469" y="99"/>
                    <a:pt x="703" y="136"/>
                  </a:cubicBezTo>
                  <a:lnTo>
                    <a:pt x="703" y="136"/>
                  </a:lnTo>
                  <a:cubicBezTo>
                    <a:pt x="5779" y="777"/>
                    <a:pt x="10597" y="2957"/>
                    <a:pt x="13899" y="6099"/>
                  </a:cubicBezTo>
                  <a:lnTo>
                    <a:pt x="13899" y="6099"/>
                  </a:lnTo>
                  <a:cubicBezTo>
                    <a:pt x="15624" y="7750"/>
                    <a:pt x="16918" y="9611"/>
                    <a:pt x="18175" y="11422"/>
                  </a:cubicBezTo>
                  <a:lnTo>
                    <a:pt x="18175" y="11422"/>
                  </a:lnTo>
                  <a:cubicBezTo>
                    <a:pt x="19000" y="12605"/>
                    <a:pt x="19850" y="13837"/>
                    <a:pt x="20836" y="15008"/>
                  </a:cubicBezTo>
                  <a:lnTo>
                    <a:pt x="20836" y="15008"/>
                  </a:lnTo>
                  <a:lnTo>
                    <a:pt x="20848" y="15020"/>
                  </a:lnTo>
                  <a:lnTo>
                    <a:pt x="20873" y="15020"/>
                  </a:lnTo>
                  <a:cubicBezTo>
                    <a:pt x="22832" y="14589"/>
                    <a:pt x="25457" y="14207"/>
                    <a:pt x="28315" y="15156"/>
                  </a:cubicBezTo>
                  <a:lnTo>
                    <a:pt x="28315" y="15156"/>
                  </a:lnTo>
                  <a:cubicBezTo>
                    <a:pt x="32985" y="16708"/>
                    <a:pt x="36065" y="21279"/>
                    <a:pt x="37482" y="23879"/>
                  </a:cubicBezTo>
                  <a:lnTo>
                    <a:pt x="37482" y="23879"/>
                  </a:lnTo>
                  <a:cubicBezTo>
                    <a:pt x="38123" y="25037"/>
                    <a:pt x="38702" y="26220"/>
                    <a:pt x="39257" y="27366"/>
                  </a:cubicBezTo>
                  <a:lnTo>
                    <a:pt x="39257" y="27366"/>
                  </a:lnTo>
                  <a:cubicBezTo>
                    <a:pt x="40489" y="29880"/>
                    <a:pt x="41635" y="32258"/>
                    <a:pt x="43446" y="34451"/>
                  </a:cubicBezTo>
                  <a:lnTo>
                    <a:pt x="43446" y="34451"/>
                  </a:lnTo>
                  <a:cubicBezTo>
                    <a:pt x="45294" y="36693"/>
                    <a:pt x="47894" y="38357"/>
                    <a:pt x="50592" y="39133"/>
                  </a:cubicBezTo>
                  <a:lnTo>
                    <a:pt x="50592" y="39133"/>
                  </a:lnTo>
                  <a:cubicBezTo>
                    <a:pt x="52108" y="39577"/>
                    <a:pt x="53648" y="39749"/>
                    <a:pt x="55114" y="39589"/>
                  </a:cubicBezTo>
                  <a:lnTo>
                    <a:pt x="55114" y="39589"/>
                  </a:lnTo>
                  <a:cubicBezTo>
                    <a:pt x="60314" y="39047"/>
                    <a:pt x="64417" y="36287"/>
                    <a:pt x="68076" y="33391"/>
                  </a:cubicBezTo>
                  <a:lnTo>
                    <a:pt x="68076" y="33391"/>
                  </a:lnTo>
                  <a:lnTo>
                    <a:pt x="68594" y="32985"/>
                  </a:lnTo>
                  <a:cubicBezTo>
                    <a:pt x="69900" y="31950"/>
                    <a:pt x="71231" y="30890"/>
                    <a:pt x="72574" y="29917"/>
                  </a:cubicBezTo>
                  <a:lnTo>
                    <a:pt x="72574" y="29917"/>
                  </a:lnTo>
                  <a:cubicBezTo>
                    <a:pt x="78500" y="25580"/>
                    <a:pt x="85647" y="22610"/>
                    <a:pt x="92670" y="21575"/>
                  </a:cubicBezTo>
                  <a:lnTo>
                    <a:pt x="92670" y="21575"/>
                  </a:lnTo>
                  <a:cubicBezTo>
                    <a:pt x="98141" y="20762"/>
                    <a:pt x="105928" y="20750"/>
                    <a:pt x="112027" y="25259"/>
                  </a:cubicBezTo>
                  <a:lnTo>
                    <a:pt x="112027" y="25259"/>
                  </a:lnTo>
                  <a:cubicBezTo>
                    <a:pt x="112828" y="25851"/>
                    <a:pt x="113592" y="26528"/>
                    <a:pt x="114282" y="27255"/>
                  </a:cubicBezTo>
                  <a:lnTo>
                    <a:pt x="114282" y="27255"/>
                  </a:lnTo>
                  <a:cubicBezTo>
                    <a:pt x="117682" y="30902"/>
                    <a:pt x="119247" y="35732"/>
                    <a:pt x="120775" y="40402"/>
                  </a:cubicBezTo>
                  <a:lnTo>
                    <a:pt x="120775" y="40402"/>
                  </a:lnTo>
                  <a:cubicBezTo>
                    <a:pt x="121071" y="41314"/>
                    <a:pt x="121379" y="42250"/>
                    <a:pt x="121699" y="43162"/>
                  </a:cubicBezTo>
                  <a:lnTo>
                    <a:pt x="121699" y="43162"/>
                  </a:lnTo>
                  <a:cubicBezTo>
                    <a:pt x="122401" y="45207"/>
                    <a:pt x="123091" y="46859"/>
                    <a:pt x="123880" y="48362"/>
                  </a:cubicBezTo>
                  <a:lnTo>
                    <a:pt x="123880" y="48362"/>
                  </a:lnTo>
                  <a:cubicBezTo>
                    <a:pt x="125630" y="51676"/>
                    <a:pt x="127958" y="54424"/>
                    <a:pt x="130792" y="56543"/>
                  </a:cubicBezTo>
                  <a:lnTo>
                    <a:pt x="130792" y="56543"/>
                  </a:lnTo>
                  <a:cubicBezTo>
                    <a:pt x="134747" y="59500"/>
                    <a:pt x="139812" y="61385"/>
                    <a:pt x="146243" y="62310"/>
                  </a:cubicBezTo>
                  <a:lnTo>
                    <a:pt x="146243" y="62310"/>
                  </a:lnTo>
                  <a:cubicBezTo>
                    <a:pt x="147944" y="62556"/>
                    <a:pt x="149730" y="62741"/>
                    <a:pt x="151726" y="62889"/>
                  </a:cubicBezTo>
                  <a:lnTo>
                    <a:pt x="151726" y="62889"/>
                  </a:lnTo>
                  <a:cubicBezTo>
                    <a:pt x="152478" y="62950"/>
                    <a:pt x="153242" y="63000"/>
                    <a:pt x="154018" y="63037"/>
                  </a:cubicBezTo>
                  <a:lnTo>
                    <a:pt x="154018" y="63037"/>
                  </a:lnTo>
                  <a:lnTo>
                    <a:pt x="154018" y="62987"/>
                  </a:lnTo>
                  <a:cubicBezTo>
                    <a:pt x="153242" y="62938"/>
                    <a:pt x="152478" y="62889"/>
                    <a:pt x="151726" y="62839"/>
                  </a:cubicBezTo>
                  <a:lnTo>
                    <a:pt x="151726" y="62839"/>
                  </a:lnTo>
                  <a:cubicBezTo>
                    <a:pt x="149730" y="62692"/>
                    <a:pt x="147944" y="62507"/>
                    <a:pt x="146256" y="62260"/>
                  </a:cubicBezTo>
                  <a:lnTo>
                    <a:pt x="146256" y="62260"/>
                  </a:lnTo>
                  <a:cubicBezTo>
                    <a:pt x="139824" y="61336"/>
                    <a:pt x="134784" y="59451"/>
                    <a:pt x="130829" y="56506"/>
                  </a:cubicBezTo>
                  <a:lnTo>
                    <a:pt x="130829" y="56506"/>
                  </a:lnTo>
                  <a:cubicBezTo>
                    <a:pt x="127995" y="54399"/>
                    <a:pt x="125679" y="51652"/>
                    <a:pt x="123942" y="48349"/>
                  </a:cubicBezTo>
                  <a:lnTo>
                    <a:pt x="123942" y="48349"/>
                  </a:lnTo>
                  <a:cubicBezTo>
                    <a:pt x="123153" y="46846"/>
                    <a:pt x="122451" y="45195"/>
                    <a:pt x="121748" y="43150"/>
                  </a:cubicBezTo>
                  <a:lnTo>
                    <a:pt x="121748" y="43150"/>
                  </a:lnTo>
                  <a:cubicBezTo>
                    <a:pt x="121440" y="42238"/>
                    <a:pt x="121132" y="41302"/>
                    <a:pt x="120837" y="40390"/>
                  </a:cubicBezTo>
                  <a:lnTo>
                    <a:pt x="120837" y="40390"/>
                  </a:lnTo>
                  <a:cubicBezTo>
                    <a:pt x="119309" y="35720"/>
                    <a:pt x="117732" y="30878"/>
                    <a:pt x="114319" y="27231"/>
                  </a:cubicBezTo>
                  <a:lnTo>
                    <a:pt x="114319" y="27231"/>
                  </a:lnTo>
                  <a:cubicBezTo>
                    <a:pt x="113641" y="26491"/>
                    <a:pt x="112877" y="25814"/>
                    <a:pt x="112064" y="25210"/>
                  </a:cubicBezTo>
                  <a:lnTo>
                    <a:pt x="112064" y="25210"/>
                  </a:lnTo>
                  <a:cubicBezTo>
                    <a:pt x="105952" y="20688"/>
                    <a:pt x="98128" y="20713"/>
                    <a:pt x="92658" y="21526"/>
                  </a:cubicBezTo>
                  <a:lnTo>
                    <a:pt x="92658" y="21526"/>
                  </a:lnTo>
                  <a:cubicBezTo>
                    <a:pt x="85622" y="22561"/>
                    <a:pt x="78476" y="25530"/>
                    <a:pt x="72524" y="29867"/>
                  </a:cubicBezTo>
                  <a:lnTo>
                    <a:pt x="72524" y="29867"/>
                  </a:lnTo>
                  <a:cubicBezTo>
                    <a:pt x="71194" y="30853"/>
                    <a:pt x="69851" y="31913"/>
                    <a:pt x="68557" y="32948"/>
                  </a:cubicBezTo>
                  <a:lnTo>
                    <a:pt x="68557" y="32948"/>
                  </a:lnTo>
                  <a:lnTo>
                    <a:pt x="68039" y="33354"/>
                  </a:lnTo>
                  <a:cubicBezTo>
                    <a:pt x="64380" y="36250"/>
                    <a:pt x="60289" y="38998"/>
                    <a:pt x="55102" y="39540"/>
                  </a:cubicBezTo>
                  <a:lnTo>
                    <a:pt x="55102" y="39540"/>
                  </a:lnTo>
                  <a:cubicBezTo>
                    <a:pt x="51036" y="39971"/>
                    <a:pt x="46366" y="37913"/>
                    <a:pt x="43495" y="34426"/>
                  </a:cubicBezTo>
                  <a:lnTo>
                    <a:pt x="43495" y="34426"/>
                  </a:lnTo>
                  <a:cubicBezTo>
                    <a:pt x="41696" y="32233"/>
                    <a:pt x="40538" y="29867"/>
                    <a:pt x="39318" y="27354"/>
                  </a:cubicBezTo>
                  <a:lnTo>
                    <a:pt x="39318" y="27354"/>
                  </a:lnTo>
                  <a:cubicBezTo>
                    <a:pt x="38764" y="26196"/>
                    <a:pt x="38185" y="25013"/>
                    <a:pt x="37544" y="23855"/>
                  </a:cubicBezTo>
                  <a:lnTo>
                    <a:pt x="37544" y="23855"/>
                  </a:lnTo>
                  <a:cubicBezTo>
                    <a:pt x="36460" y="21871"/>
                    <a:pt x="35129" y="20072"/>
                    <a:pt x="33712" y="18630"/>
                  </a:cubicBezTo>
                  <a:lnTo>
                    <a:pt x="33712" y="18630"/>
                  </a:lnTo>
                  <a:cubicBezTo>
                    <a:pt x="32024" y="16918"/>
                    <a:pt x="30200" y="15735"/>
                    <a:pt x="28328" y="15106"/>
                  </a:cubicBezTo>
                  <a:lnTo>
                    <a:pt x="28328" y="15106"/>
                  </a:lnTo>
                  <a:cubicBezTo>
                    <a:pt x="25457" y="14158"/>
                    <a:pt x="22845" y="14527"/>
                    <a:pt x="20873" y="14958"/>
                  </a:cubicBezTo>
                  <a:lnTo>
                    <a:pt x="20873" y="14958"/>
                  </a:lnTo>
                  <a:cubicBezTo>
                    <a:pt x="19900" y="13800"/>
                    <a:pt x="19050" y="12580"/>
                    <a:pt x="18224" y="11398"/>
                  </a:cubicBezTo>
                  <a:lnTo>
                    <a:pt x="18224" y="11398"/>
                  </a:lnTo>
                  <a:cubicBezTo>
                    <a:pt x="16967" y="9586"/>
                    <a:pt x="15673" y="7726"/>
                    <a:pt x="13936" y="6075"/>
                  </a:cubicBezTo>
                  <a:lnTo>
                    <a:pt x="13936" y="6075"/>
                  </a:lnTo>
                  <a:cubicBezTo>
                    <a:pt x="10622" y="2908"/>
                    <a:pt x="5804" y="727"/>
                    <a:pt x="703" y="74"/>
                  </a:cubicBezTo>
                  <a:lnTo>
                    <a:pt x="703" y="74"/>
                  </a:lnTo>
                  <a:cubicBezTo>
                    <a:pt x="469" y="50"/>
                    <a:pt x="235"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5"/>
            <p:cNvSpPr/>
            <p:nvPr/>
          </p:nvSpPr>
          <p:spPr>
            <a:xfrm>
              <a:off x="1896625" y="1980675"/>
              <a:ext cx="3850475" cy="1506925"/>
            </a:xfrm>
            <a:custGeom>
              <a:rect b="b" l="l" r="r" t="t"/>
              <a:pathLst>
                <a:path extrusionOk="0" h="60277" w="154019">
                  <a:moveTo>
                    <a:pt x="1" y="49"/>
                  </a:moveTo>
                  <a:cubicBezTo>
                    <a:pt x="4535" y="616"/>
                    <a:pt x="8835" y="2427"/>
                    <a:pt x="11878" y="5064"/>
                  </a:cubicBezTo>
                  <a:lnTo>
                    <a:pt x="11878" y="5064"/>
                  </a:lnTo>
                  <a:cubicBezTo>
                    <a:pt x="13530" y="6494"/>
                    <a:pt x="14786" y="8120"/>
                    <a:pt x="16006" y="9685"/>
                  </a:cubicBezTo>
                  <a:lnTo>
                    <a:pt x="16006" y="9685"/>
                  </a:lnTo>
                  <a:cubicBezTo>
                    <a:pt x="16807" y="10720"/>
                    <a:pt x="17633" y="11792"/>
                    <a:pt x="18569" y="12802"/>
                  </a:cubicBezTo>
                  <a:lnTo>
                    <a:pt x="18569" y="12802"/>
                  </a:lnTo>
                  <a:lnTo>
                    <a:pt x="18581" y="12814"/>
                  </a:lnTo>
                  <a:lnTo>
                    <a:pt x="18606" y="12814"/>
                  </a:lnTo>
                  <a:cubicBezTo>
                    <a:pt x="20627" y="12223"/>
                    <a:pt x="23695" y="11545"/>
                    <a:pt x="26985" y="12506"/>
                  </a:cubicBezTo>
                  <a:lnTo>
                    <a:pt x="26985" y="12506"/>
                  </a:lnTo>
                  <a:cubicBezTo>
                    <a:pt x="32480" y="14133"/>
                    <a:pt x="35905" y="19727"/>
                    <a:pt x="37113" y="22055"/>
                  </a:cubicBezTo>
                  <a:lnTo>
                    <a:pt x="37113" y="22055"/>
                  </a:lnTo>
                  <a:cubicBezTo>
                    <a:pt x="37827" y="23398"/>
                    <a:pt x="38443" y="24791"/>
                    <a:pt x="39047" y="26122"/>
                  </a:cubicBezTo>
                  <a:lnTo>
                    <a:pt x="39047" y="26122"/>
                  </a:lnTo>
                  <a:cubicBezTo>
                    <a:pt x="40292" y="28882"/>
                    <a:pt x="41450" y="31481"/>
                    <a:pt x="43335" y="33896"/>
                  </a:cubicBezTo>
                  <a:lnTo>
                    <a:pt x="43335" y="33896"/>
                  </a:lnTo>
                  <a:cubicBezTo>
                    <a:pt x="44777" y="35732"/>
                    <a:pt x="46785" y="37322"/>
                    <a:pt x="48978" y="38369"/>
                  </a:cubicBezTo>
                  <a:lnTo>
                    <a:pt x="48978" y="38369"/>
                  </a:lnTo>
                  <a:cubicBezTo>
                    <a:pt x="49717" y="38714"/>
                    <a:pt x="50457" y="38997"/>
                    <a:pt x="51208" y="39207"/>
                  </a:cubicBezTo>
                  <a:lnTo>
                    <a:pt x="51208" y="39207"/>
                  </a:lnTo>
                  <a:cubicBezTo>
                    <a:pt x="52872" y="39700"/>
                    <a:pt x="54535" y="39848"/>
                    <a:pt x="56112" y="39650"/>
                  </a:cubicBezTo>
                  <a:lnTo>
                    <a:pt x="56112" y="39650"/>
                  </a:lnTo>
                  <a:cubicBezTo>
                    <a:pt x="60930" y="39034"/>
                    <a:pt x="64700" y="36619"/>
                    <a:pt x="68890" y="33194"/>
                  </a:cubicBezTo>
                  <a:lnTo>
                    <a:pt x="68890" y="33194"/>
                  </a:lnTo>
                  <a:lnTo>
                    <a:pt x="69173" y="32960"/>
                  </a:lnTo>
                  <a:cubicBezTo>
                    <a:pt x="70516" y="31851"/>
                    <a:pt x="71908" y="30693"/>
                    <a:pt x="73313" y="29633"/>
                  </a:cubicBezTo>
                  <a:lnTo>
                    <a:pt x="73313" y="29633"/>
                  </a:lnTo>
                  <a:cubicBezTo>
                    <a:pt x="79092" y="25259"/>
                    <a:pt x="86103" y="22080"/>
                    <a:pt x="93040" y="20700"/>
                  </a:cubicBezTo>
                  <a:lnTo>
                    <a:pt x="93040" y="20700"/>
                  </a:lnTo>
                  <a:cubicBezTo>
                    <a:pt x="101036" y="19111"/>
                    <a:pt x="107628" y="20022"/>
                    <a:pt x="112618" y="23398"/>
                  </a:cubicBezTo>
                  <a:lnTo>
                    <a:pt x="112618" y="23398"/>
                  </a:lnTo>
                  <a:cubicBezTo>
                    <a:pt x="113468" y="23965"/>
                    <a:pt x="114257" y="24618"/>
                    <a:pt x="114984" y="25333"/>
                  </a:cubicBezTo>
                  <a:lnTo>
                    <a:pt x="114984" y="25333"/>
                  </a:lnTo>
                  <a:cubicBezTo>
                    <a:pt x="118631" y="28968"/>
                    <a:pt x="120393" y="33933"/>
                    <a:pt x="122093" y="38751"/>
                  </a:cubicBezTo>
                  <a:lnTo>
                    <a:pt x="122093" y="38751"/>
                  </a:lnTo>
                  <a:cubicBezTo>
                    <a:pt x="122377" y="39564"/>
                    <a:pt x="122672" y="40402"/>
                    <a:pt x="122981" y="41215"/>
                  </a:cubicBezTo>
                  <a:lnTo>
                    <a:pt x="122981" y="41215"/>
                  </a:lnTo>
                  <a:cubicBezTo>
                    <a:pt x="123732" y="43273"/>
                    <a:pt x="124471" y="44936"/>
                    <a:pt x="125297" y="46439"/>
                  </a:cubicBezTo>
                  <a:lnTo>
                    <a:pt x="125297" y="46439"/>
                  </a:lnTo>
                  <a:cubicBezTo>
                    <a:pt x="127145" y="49803"/>
                    <a:pt x="129535" y="52539"/>
                    <a:pt x="132419" y="54584"/>
                  </a:cubicBezTo>
                  <a:lnTo>
                    <a:pt x="132419" y="54584"/>
                  </a:lnTo>
                  <a:cubicBezTo>
                    <a:pt x="134612" y="56149"/>
                    <a:pt x="137076" y="57332"/>
                    <a:pt x="139935" y="58231"/>
                  </a:cubicBezTo>
                  <a:lnTo>
                    <a:pt x="139935" y="58231"/>
                  </a:lnTo>
                  <a:cubicBezTo>
                    <a:pt x="142387" y="58995"/>
                    <a:pt x="145085" y="59537"/>
                    <a:pt x="148202" y="59870"/>
                  </a:cubicBezTo>
                  <a:lnTo>
                    <a:pt x="148202" y="59870"/>
                  </a:lnTo>
                  <a:cubicBezTo>
                    <a:pt x="149866" y="60042"/>
                    <a:pt x="151677" y="60178"/>
                    <a:pt x="153722" y="60264"/>
                  </a:cubicBezTo>
                  <a:lnTo>
                    <a:pt x="153722" y="60264"/>
                  </a:lnTo>
                  <a:cubicBezTo>
                    <a:pt x="153821" y="60276"/>
                    <a:pt x="153920" y="60276"/>
                    <a:pt x="154018" y="60276"/>
                  </a:cubicBezTo>
                  <a:lnTo>
                    <a:pt x="154018" y="60276"/>
                  </a:lnTo>
                  <a:lnTo>
                    <a:pt x="154018" y="60227"/>
                  </a:lnTo>
                  <a:cubicBezTo>
                    <a:pt x="153920" y="60227"/>
                    <a:pt x="153821" y="60215"/>
                    <a:pt x="153722" y="60215"/>
                  </a:cubicBezTo>
                  <a:lnTo>
                    <a:pt x="153722" y="60215"/>
                  </a:lnTo>
                  <a:cubicBezTo>
                    <a:pt x="151677" y="60129"/>
                    <a:pt x="149866" y="59993"/>
                    <a:pt x="148202" y="59808"/>
                  </a:cubicBezTo>
                  <a:lnTo>
                    <a:pt x="148202" y="59808"/>
                  </a:lnTo>
                  <a:cubicBezTo>
                    <a:pt x="141524" y="59094"/>
                    <a:pt x="136509" y="57430"/>
                    <a:pt x="132456" y="54547"/>
                  </a:cubicBezTo>
                  <a:lnTo>
                    <a:pt x="132456" y="54547"/>
                  </a:lnTo>
                  <a:cubicBezTo>
                    <a:pt x="129585" y="52514"/>
                    <a:pt x="127194" y="49779"/>
                    <a:pt x="125346" y="46415"/>
                  </a:cubicBezTo>
                  <a:lnTo>
                    <a:pt x="125346" y="46415"/>
                  </a:lnTo>
                  <a:cubicBezTo>
                    <a:pt x="124521" y="44912"/>
                    <a:pt x="123794" y="43261"/>
                    <a:pt x="123030" y="41203"/>
                  </a:cubicBezTo>
                  <a:lnTo>
                    <a:pt x="123030" y="41203"/>
                  </a:lnTo>
                  <a:cubicBezTo>
                    <a:pt x="122734" y="40390"/>
                    <a:pt x="122438" y="39552"/>
                    <a:pt x="122155" y="38739"/>
                  </a:cubicBezTo>
                  <a:lnTo>
                    <a:pt x="122155" y="38739"/>
                  </a:lnTo>
                  <a:cubicBezTo>
                    <a:pt x="120442" y="33921"/>
                    <a:pt x="118680" y="28943"/>
                    <a:pt x="115033" y="25296"/>
                  </a:cubicBezTo>
                  <a:lnTo>
                    <a:pt x="115033" y="25296"/>
                  </a:lnTo>
                  <a:cubicBezTo>
                    <a:pt x="114294" y="24581"/>
                    <a:pt x="113505" y="23928"/>
                    <a:pt x="112655" y="23362"/>
                  </a:cubicBezTo>
                  <a:lnTo>
                    <a:pt x="112655" y="23362"/>
                  </a:lnTo>
                  <a:cubicBezTo>
                    <a:pt x="109969" y="21538"/>
                    <a:pt x="106766" y="20429"/>
                    <a:pt x="103131" y="20047"/>
                  </a:cubicBezTo>
                  <a:lnTo>
                    <a:pt x="103131" y="20047"/>
                  </a:lnTo>
                  <a:cubicBezTo>
                    <a:pt x="100063" y="19727"/>
                    <a:pt x="96662" y="19936"/>
                    <a:pt x="93015" y="20651"/>
                  </a:cubicBezTo>
                  <a:lnTo>
                    <a:pt x="93015" y="20651"/>
                  </a:lnTo>
                  <a:cubicBezTo>
                    <a:pt x="89516" y="21353"/>
                    <a:pt x="86029" y="22487"/>
                    <a:pt x="82653" y="24015"/>
                  </a:cubicBezTo>
                  <a:lnTo>
                    <a:pt x="82653" y="24015"/>
                  </a:lnTo>
                  <a:cubicBezTo>
                    <a:pt x="79313" y="25530"/>
                    <a:pt x="76159" y="27415"/>
                    <a:pt x="73264" y="29596"/>
                  </a:cubicBezTo>
                  <a:lnTo>
                    <a:pt x="73264" y="29596"/>
                  </a:lnTo>
                  <a:cubicBezTo>
                    <a:pt x="71871" y="30656"/>
                    <a:pt x="70479" y="31802"/>
                    <a:pt x="69124" y="32923"/>
                  </a:cubicBezTo>
                  <a:lnTo>
                    <a:pt x="69124" y="32923"/>
                  </a:lnTo>
                  <a:lnTo>
                    <a:pt x="68853" y="33145"/>
                  </a:lnTo>
                  <a:cubicBezTo>
                    <a:pt x="64663" y="36582"/>
                    <a:pt x="60893" y="38985"/>
                    <a:pt x="56100" y="39589"/>
                  </a:cubicBezTo>
                  <a:lnTo>
                    <a:pt x="56100" y="39589"/>
                  </a:lnTo>
                  <a:cubicBezTo>
                    <a:pt x="51689" y="40156"/>
                    <a:pt x="46452" y="37802"/>
                    <a:pt x="43384" y="33872"/>
                  </a:cubicBezTo>
                  <a:lnTo>
                    <a:pt x="43384" y="33872"/>
                  </a:lnTo>
                  <a:cubicBezTo>
                    <a:pt x="41511" y="31457"/>
                    <a:pt x="40341" y="28857"/>
                    <a:pt x="39109" y="26109"/>
                  </a:cubicBezTo>
                  <a:lnTo>
                    <a:pt x="39109" y="26109"/>
                  </a:lnTo>
                  <a:cubicBezTo>
                    <a:pt x="38505" y="24766"/>
                    <a:pt x="37877" y="23386"/>
                    <a:pt x="37174" y="22031"/>
                  </a:cubicBezTo>
                  <a:lnTo>
                    <a:pt x="37174" y="22031"/>
                  </a:lnTo>
                  <a:cubicBezTo>
                    <a:pt x="35954" y="19702"/>
                    <a:pt x="32529" y="14096"/>
                    <a:pt x="26997" y="12457"/>
                  </a:cubicBezTo>
                  <a:lnTo>
                    <a:pt x="26997" y="12457"/>
                  </a:lnTo>
                  <a:cubicBezTo>
                    <a:pt x="26972" y="12457"/>
                    <a:pt x="26960" y="12457"/>
                    <a:pt x="26948" y="12445"/>
                  </a:cubicBezTo>
                  <a:lnTo>
                    <a:pt x="26948" y="12445"/>
                  </a:lnTo>
                  <a:cubicBezTo>
                    <a:pt x="23670" y="11496"/>
                    <a:pt x="20627" y="12161"/>
                    <a:pt x="18606" y="12753"/>
                  </a:cubicBezTo>
                  <a:lnTo>
                    <a:pt x="18606" y="12753"/>
                  </a:lnTo>
                  <a:cubicBezTo>
                    <a:pt x="17670" y="11755"/>
                    <a:pt x="16844" y="10683"/>
                    <a:pt x="16055" y="9660"/>
                  </a:cubicBezTo>
                  <a:lnTo>
                    <a:pt x="16055" y="9660"/>
                  </a:lnTo>
                  <a:cubicBezTo>
                    <a:pt x="14836" y="8083"/>
                    <a:pt x="13579" y="6457"/>
                    <a:pt x="11928" y="5027"/>
                  </a:cubicBezTo>
                  <a:lnTo>
                    <a:pt x="11928" y="5027"/>
                  </a:lnTo>
                  <a:cubicBezTo>
                    <a:pt x="8872" y="2378"/>
                    <a:pt x="4547" y="55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5"/>
            <p:cNvSpPr/>
            <p:nvPr/>
          </p:nvSpPr>
          <p:spPr>
            <a:xfrm>
              <a:off x="1896625" y="2001300"/>
              <a:ext cx="3850475" cy="1440400"/>
            </a:xfrm>
            <a:custGeom>
              <a:rect b="b" l="l" r="r" t="t"/>
              <a:pathLst>
                <a:path extrusionOk="0" h="57616" w="154019">
                  <a:moveTo>
                    <a:pt x="1" y="50"/>
                  </a:moveTo>
                  <a:cubicBezTo>
                    <a:pt x="3734" y="604"/>
                    <a:pt x="7258" y="2021"/>
                    <a:pt x="9870" y="4042"/>
                  </a:cubicBezTo>
                  <a:lnTo>
                    <a:pt x="9870" y="4042"/>
                  </a:lnTo>
                  <a:cubicBezTo>
                    <a:pt x="11435" y="5250"/>
                    <a:pt x="12655" y="6630"/>
                    <a:pt x="13838" y="7973"/>
                  </a:cubicBezTo>
                  <a:lnTo>
                    <a:pt x="13838" y="7973"/>
                  </a:lnTo>
                  <a:cubicBezTo>
                    <a:pt x="14614" y="8847"/>
                    <a:pt x="15415" y="9759"/>
                    <a:pt x="16302" y="10609"/>
                  </a:cubicBezTo>
                  <a:lnTo>
                    <a:pt x="16302" y="10609"/>
                  </a:lnTo>
                  <a:lnTo>
                    <a:pt x="16314" y="10634"/>
                  </a:lnTo>
                  <a:lnTo>
                    <a:pt x="16339" y="10622"/>
                  </a:lnTo>
                  <a:cubicBezTo>
                    <a:pt x="18581" y="9833"/>
                    <a:pt x="21970" y="8897"/>
                    <a:pt x="25654" y="9882"/>
                  </a:cubicBezTo>
                  <a:lnTo>
                    <a:pt x="25654" y="9882"/>
                  </a:lnTo>
                  <a:cubicBezTo>
                    <a:pt x="25740" y="9907"/>
                    <a:pt x="25839" y="9932"/>
                    <a:pt x="25925" y="9956"/>
                  </a:cubicBezTo>
                  <a:lnTo>
                    <a:pt x="25925" y="9956"/>
                  </a:lnTo>
                  <a:cubicBezTo>
                    <a:pt x="31913" y="11694"/>
                    <a:pt x="35486" y="17719"/>
                    <a:pt x="36743" y="20245"/>
                  </a:cubicBezTo>
                  <a:lnTo>
                    <a:pt x="36743" y="20245"/>
                  </a:lnTo>
                  <a:cubicBezTo>
                    <a:pt x="37519" y="21785"/>
                    <a:pt x="38172" y="23362"/>
                    <a:pt x="38813" y="24878"/>
                  </a:cubicBezTo>
                  <a:lnTo>
                    <a:pt x="38813" y="24878"/>
                  </a:lnTo>
                  <a:cubicBezTo>
                    <a:pt x="40021" y="27748"/>
                    <a:pt x="41265" y="30718"/>
                    <a:pt x="43236" y="33355"/>
                  </a:cubicBezTo>
                  <a:lnTo>
                    <a:pt x="43236" y="33355"/>
                  </a:lnTo>
                  <a:cubicBezTo>
                    <a:pt x="44764" y="35412"/>
                    <a:pt x="46933" y="37174"/>
                    <a:pt x="49336" y="38345"/>
                  </a:cubicBezTo>
                  <a:lnTo>
                    <a:pt x="49336" y="38345"/>
                  </a:lnTo>
                  <a:cubicBezTo>
                    <a:pt x="50149" y="38739"/>
                    <a:pt x="50974" y="39047"/>
                    <a:pt x="51800" y="39294"/>
                  </a:cubicBezTo>
                  <a:lnTo>
                    <a:pt x="51800" y="39294"/>
                  </a:lnTo>
                  <a:cubicBezTo>
                    <a:pt x="53599" y="39811"/>
                    <a:pt x="55398" y="39959"/>
                    <a:pt x="57110" y="39713"/>
                  </a:cubicBezTo>
                  <a:lnTo>
                    <a:pt x="57110" y="39713"/>
                  </a:lnTo>
                  <a:cubicBezTo>
                    <a:pt x="62335" y="38949"/>
                    <a:pt x="66351" y="35844"/>
                    <a:pt x="69703" y="32997"/>
                  </a:cubicBezTo>
                  <a:lnTo>
                    <a:pt x="69703" y="32997"/>
                  </a:lnTo>
                  <a:cubicBezTo>
                    <a:pt x="71120" y="31790"/>
                    <a:pt x="72586" y="30533"/>
                    <a:pt x="74052" y="29375"/>
                  </a:cubicBezTo>
                  <a:lnTo>
                    <a:pt x="74052" y="29375"/>
                  </a:lnTo>
                  <a:cubicBezTo>
                    <a:pt x="79769" y="24890"/>
                    <a:pt x="86460" y="21588"/>
                    <a:pt x="93409" y="19850"/>
                  </a:cubicBezTo>
                  <a:lnTo>
                    <a:pt x="93409" y="19850"/>
                  </a:lnTo>
                  <a:cubicBezTo>
                    <a:pt x="101455" y="17830"/>
                    <a:pt x="108121" y="18397"/>
                    <a:pt x="113210" y="21551"/>
                  </a:cubicBezTo>
                  <a:lnTo>
                    <a:pt x="113210" y="21551"/>
                  </a:lnTo>
                  <a:cubicBezTo>
                    <a:pt x="114097" y="22093"/>
                    <a:pt x="114922" y="22721"/>
                    <a:pt x="115686" y="23424"/>
                  </a:cubicBezTo>
                  <a:lnTo>
                    <a:pt x="115686" y="23424"/>
                  </a:lnTo>
                  <a:cubicBezTo>
                    <a:pt x="119592" y="27034"/>
                    <a:pt x="121539" y="32147"/>
                    <a:pt x="123424" y="37100"/>
                  </a:cubicBezTo>
                  <a:lnTo>
                    <a:pt x="123424" y="37100"/>
                  </a:lnTo>
                  <a:cubicBezTo>
                    <a:pt x="123695" y="37815"/>
                    <a:pt x="123979" y="38554"/>
                    <a:pt x="124262" y="39281"/>
                  </a:cubicBezTo>
                  <a:lnTo>
                    <a:pt x="124262" y="39281"/>
                  </a:lnTo>
                  <a:cubicBezTo>
                    <a:pt x="125075" y="41351"/>
                    <a:pt x="125851" y="43015"/>
                    <a:pt x="126702" y="44530"/>
                  </a:cubicBezTo>
                  <a:lnTo>
                    <a:pt x="126702" y="44530"/>
                  </a:lnTo>
                  <a:cubicBezTo>
                    <a:pt x="128648" y="47943"/>
                    <a:pt x="131113" y="50666"/>
                    <a:pt x="134045" y="52650"/>
                  </a:cubicBezTo>
                  <a:lnTo>
                    <a:pt x="134045" y="52650"/>
                  </a:lnTo>
                  <a:cubicBezTo>
                    <a:pt x="138173" y="55422"/>
                    <a:pt x="143286" y="56950"/>
                    <a:pt x="150149" y="57431"/>
                  </a:cubicBezTo>
                  <a:lnTo>
                    <a:pt x="150149" y="57431"/>
                  </a:lnTo>
                  <a:cubicBezTo>
                    <a:pt x="151344" y="57517"/>
                    <a:pt x="152613" y="57579"/>
                    <a:pt x="154018" y="57616"/>
                  </a:cubicBezTo>
                  <a:lnTo>
                    <a:pt x="154018" y="57616"/>
                  </a:lnTo>
                  <a:lnTo>
                    <a:pt x="154018" y="57566"/>
                  </a:lnTo>
                  <a:cubicBezTo>
                    <a:pt x="152613" y="57529"/>
                    <a:pt x="151344" y="57468"/>
                    <a:pt x="150149" y="57381"/>
                  </a:cubicBezTo>
                  <a:lnTo>
                    <a:pt x="150149" y="57381"/>
                  </a:lnTo>
                  <a:cubicBezTo>
                    <a:pt x="143298" y="56901"/>
                    <a:pt x="138197" y="55385"/>
                    <a:pt x="134082" y="52613"/>
                  </a:cubicBezTo>
                  <a:lnTo>
                    <a:pt x="134082" y="52613"/>
                  </a:lnTo>
                  <a:cubicBezTo>
                    <a:pt x="131162" y="50642"/>
                    <a:pt x="128698" y="47906"/>
                    <a:pt x="126763" y="44506"/>
                  </a:cubicBezTo>
                  <a:lnTo>
                    <a:pt x="126763" y="44506"/>
                  </a:lnTo>
                  <a:cubicBezTo>
                    <a:pt x="125901" y="43002"/>
                    <a:pt x="125124" y="41339"/>
                    <a:pt x="124324" y="39269"/>
                  </a:cubicBezTo>
                  <a:lnTo>
                    <a:pt x="124324" y="39269"/>
                  </a:lnTo>
                  <a:cubicBezTo>
                    <a:pt x="124040" y="38542"/>
                    <a:pt x="123757" y="37803"/>
                    <a:pt x="123486" y="37088"/>
                  </a:cubicBezTo>
                  <a:lnTo>
                    <a:pt x="123486" y="37088"/>
                  </a:lnTo>
                  <a:cubicBezTo>
                    <a:pt x="121601" y="32123"/>
                    <a:pt x="119641" y="26997"/>
                    <a:pt x="115736" y="23387"/>
                  </a:cubicBezTo>
                  <a:lnTo>
                    <a:pt x="115736" y="23387"/>
                  </a:lnTo>
                  <a:cubicBezTo>
                    <a:pt x="114959" y="22684"/>
                    <a:pt x="114134" y="22056"/>
                    <a:pt x="113247" y="21514"/>
                  </a:cubicBezTo>
                  <a:lnTo>
                    <a:pt x="113247" y="21514"/>
                  </a:lnTo>
                  <a:cubicBezTo>
                    <a:pt x="108133" y="18347"/>
                    <a:pt x="101455" y="17768"/>
                    <a:pt x="93385" y="19801"/>
                  </a:cubicBezTo>
                  <a:lnTo>
                    <a:pt x="93385" y="19801"/>
                  </a:lnTo>
                  <a:cubicBezTo>
                    <a:pt x="86435" y="21551"/>
                    <a:pt x="79732" y="24841"/>
                    <a:pt x="74015" y="29338"/>
                  </a:cubicBezTo>
                  <a:lnTo>
                    <a:pt x="74015" y="29338"/>
                  </a:lnTo>
                  <a:cubicBezTo>
                    <a:pt x="72537" y="30496"/>
                    <a:pt x="71070" y="31741"/>
                    <a:pt x="69654" y="32948"/>
                  </a:cubicBezTo>
                  <a:lnTo>
                    <a:pt x="69654" y="32948"/>
                  </a:lnTo>
                  <a:cubicBezTo>
                    <a:pt x="66314" y="35794"/>
                    <a:pt x="62310" y="38899"/>
                    <a:pt x="57086" y="39663"/>
                  </a:cubicBezTo>
                  <a:lnTo>
                    <a:pt x="57086" y="39663"/>
                  </a:lnTo>
                  <a:cubicBezTo>
                    <a:pt x="51467" y="40476"/>
                    <a:pt x="45996" y="36953"/>
                    <a:pt x="43286" y="33330"/>
                  </a:cubicBezTo>
                  <a:lnTo>
                    <a:pt x="43286" y="33330"/>
                  </a:lnTo>
                  <a:cubicBezTo>
                    <a:pt x="41314" y="30693"/>
                    <a:pt x="40131" y="27859"/>
                    <a:pt x="38875" y="24865"/>
                  </a:cubicBezTo>
                  <a:lnTo>
                    <a:pt x="38875" y="24865"/>
                  </a:lnTo>
                  <a:cubicBezTo>
                    <a:pt x="38234" y="23337"/>
                    <a:pt x="37569" y="21760"/>
                    <a:pt x="36805" y="20232"/>
                  </a:cubicBezTo>
                  <a:lnTo>
                    <a:pt x="36805" y="20232"/>
                  </a:lnTo>
                  <a:cubicBezTo>
                    <a:pt x="35597" y="17805"/>
                    <a:pt x="34045" y="15612"/>
                    <a:pt x="32307" y="13875"/>
                  </a:cubicBezTo>
                  <a:lnTo>
                    <a:pt x="32307" y="13875"/>
                  </a:lnTo>
                  <a:cubicBezTo>
                    <a:pt x="30250" y="11817"/>
                    <a:pt x="28020" y="10449"/>
                    <a:pt x="25666" y="9833"/>
                  </a:cubicBezTo>
                  <a:lnTo>
                    <a:pt x="25666" y="9833"/>
                  </a:lnTo>
                  <a:cubicBezTo>
                    <a:pt x="21982" y="8847"/>
                    <a:pt x="18581" y="9772"/>
                    <a:pt x="16326" y="10560"/>
                  </a:cubicBezTo>
                  <a:lnTo>
                    <a:pt x="16326" y="10560"/>
                  </a:lnTo>
                  <a:cubicBezTo>
                    <a:pt x="15439" y="9710"/>
                    <a:pt x="14651" y="8810"/>
                    <a:pt x="13875" y="7936"/>
                  </a:cubicBezTo>
                  <a:lnTo>
                    <a:pt x="13875" y="7936"/>
                  </a:lnTo>
                  <a:cubicBezTo>
                    <a:pt x="12704" y="6593"/>
                    <a:pt x="11472" y="5213"/>
                    <a:pt x="9907" y="4005"/>
                  </a:cubicBezTo>
                  <a:lnTo>
                    <a:pt x="9907" y="4005"/>
                  </a:lnTo>
                  <a:cubicBezTo>
                    <a:pt x="7283" y="1972"/>
                    <a:pt x="3746" y="55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5"/>
            <p:cNvSpPr/>
            <p:nvPr/>
          </p:nvSpPr>
          <p:spPr>
            <a:xfrm>
              <a:off x="1896625" y="2021625"/>
              <a:ext cx="3850475" cy="1376650"/>
            </a:xfrm>
            <a:custGeom>
              <a:rect b="b" l="l" r="r" t="t"/>
              <a:pathLst>
                <a:path extrusionOk="0" h="55066" w="154019">
                  <a:moveTo>
                    <a:pt x="1" y="50"/>
                  </a:moveTo>
                  <a:cubicBezTo>
                    <a:pt x="2933" y="543"/>
                    <a:pt x="5705" y="1578"/>
                    <a:pt x="7862" y="3020"/>
                  </a:cubicBezTo>
                  <a:lnTo>
                    <a:pt x="7862" y="3020"/>
                  </a:lnTo>
                  <a:cubicBezTo>
                    <a:pt x="9340" y="4018"/>
                    <a:pt x="10523" y="5164"/>
                    <a:pt x="11669" y="6260"/>
                  </a:cubicBezTo>
                  <a:lnTo>
                    <a:pt x="11669" y="6260"/>
                  </a:lnTo>
                  <a:cubicBezTo>
                    <a:pt x="12421" y="6987"/>
                    <a:pt x="13185" y="7726"/>
                    <a:pt x="14047" y="8441"/>
                  </a:cubicBezTo>
                  <a:lnTo>
                    <a:pt x="14047" y="8441"/>
                  </a:lnTo>
                  <a:lnTo>
                    <a:pt x="14059" y="8453"/>
                  </a:lnTo>
                  <a:lnTo>
                    <a:pt x="14072" y="8441"/>
                  </a:lnTo>
                  <a:cubicBezTo>
                    <a:pt x="16524" y="7468"/>
                    <a:pt x="20257" y="6272"/>
                    <a:pt x="24323" y="7258"/>
                  </a:cubicBezTo>
                  <a:lnTo>
                    <a:pt x="24323" y="7258"/>
                  </a:lnTo>
                  <a:cubicBezTo>
                    <a:pt x="24496" y="7295"/>
                    <a:pt x="24680" y="7344"/>
                    <a:pt x="24853" y="7406"/>
                  </a:cubicBezTo>
                  <a:lnTo>
                    <a:pt x="24853" y="7406"/>
                  </a:lnTo>
                  <a:cubicBezTo>
                    <a:pt x="29387" y="8712"/>
                    <a:pt x="33663" y="12803"/>
                    <a:pt x="36373" y="18458"/>
                  </a:cubicBezTo>
                  <a:lnTo>
                    <a:pt x="36373" y="18458"/>
                  </a:lnTo>
                  <a:cubicBezTo>
                    <a:pt x="37199" y="20171"/>
                    <a:pt x="37901" y="21933"/>
                    <a:pt x="38579" y="23646"/>
                  </a:cubicBezTo>
                  <a:lnTo>
                    <a:pt x="38579" y="23646"/>
                  </a:lnTo>
                  <a:cubicBezTo>
                    <a:pt x="39799" y="26751"/>
                    <a:pt x="41068" y="29954"/>
                    <a:pt x="43138" y="32837"/>
                  </a:cubicBezTo>
                  <a:lnTo>
                    <a:pt x="43138" y="32837"/>
                  </a:lnTo>
                  <a:cubicBezTo>
                    <a:pt x="44764" y="35092"/>
                    <a:pt x="47093" y="37051"/>
                    <a:pt x="49693" y="38333"/>
                  </a:cubicBezTo>
                  <a:lnTo>
                    <a:pt x="49693" y="38333"/>
                  </a:lnTo>
                  <a:cubicBezTo>
                    <a:pt x="50580" y="38776"/>
                    <a:pt x="51479" y="39121"/>
                    <a:pt x="52379" y="39392"/>
                  </a:cubicBezTo>
                  <a:lnTo>
                    <a:pt x="52379" y="39392"/>
                  </a:lnTo>
                  <a:cubicBezTo>
                    <a:pt x="54326" y="39947"/>
                    <a:pt x="56272" y="40095"/>
                    <a:pt x="58096" y="39787"/>
                  </a:cubicBezTo>
                  <a:lnTo>
                    <a:pt x="58096" y="39787"/>
                  </a:lnTo>
                  <a:cubicBezTo>
                    <a:pt x="63209" y="38949"/>
                    <a:pt x="67029" y="35881"/>
                    <a:pt x="70516" y="32813"/>
                  </a:cubicBezTo>
                  <a:lnTo>
                    <a:pt x="70516" y="32813"/>
                  </a:lnTo>
                  <a:cubicBezTo>
                    <a:pt x="71945" y="31531"/>
                    <a:pt x="73350" y="30299"/>
                    <a:pt x="74792" y="29129"/>
                  </a:cubicBezTo>
                  <a:lnTo>
                    <a:pt x="74792" y="29129"/>
                  </a:lnTo>
                  <a:cubicBezTo>
                    <a:pt x="80361" y="24594"/>
                    <a:pt x="86928" y="21095"/>
                    <a:pt x="93766" y="19000"/>
                  </a:cubicBezTo>
                  <a:lnTo>
                    <a:pt x="93766" y="19000"/>
                  </a:lnTo>
                  <a:cubicBezTo>
                    <a:pt x="101985" y="16499"/>
                    <a:pt x="108528" y="16733"/>
                    <a:pt x="113813" y="19715"/>
                  </a:cubicBezTo>
                  <a:lnTo>
                    <a:pt x="113813" y="19715"/>
                  </a:lnTo>
                  <a:cubicBezTo>
                    <a:pt x="114725" y="20233"/>
                    <a:pt x="115588" y="20836"/>
                    <a:pt x="116389" y="21526"/>
                  </a:cubicBezTo>
                  <a:lnTo>
                    <a:pt x="116389" y="21526"/>
                  </a:lnTo>
                  <a:cubicBezTo>
                    <a:pt x="120566" y="25100"/>
                    <a:pt x="122697" y="30361"/>
                    <a:pt x="124767" y="35462"/>
                  </a:cubicBezTo>
                  <a:lnTo>
                    <a:pt x="124767" y="35462"/>
                  </a:lnTo>
                  <a:cubicBezTo>
                    <a:pt x="125026" y="36078"/>
                    <a:pt x="125285" y="36731"/>
                    <a:pt x="125543" y="37359"/>
                  </a:cubicBezTo>
                  <a:lnTo>
                    <a:pt x="125543" y="37359"/>
                  </a:lnTo>
                  <a:cubicBezTo>
                    <a:pt x="126406" y="39442"/>
                    <a:pt x="127231" y="41117"/>
                    <a:pt x="128119" y="42621"/>
                  </a:cubicBezTo>
                  <a:lnTo>
                    <a:pt x="128119" y="42621"/>
                  </a:lnTo>
                  <a:cubicBezTo>
                    <a:pt x="130152" y="46083"/>
                    <a:pt x="132702" y="48806"/>
                    <a:pt x="135684" y="50728"/>
                  </a:cubicBezTo>
                  <a:lnTo>
                    <a:pt x="135684" y="50728"/>
                  </a:lnTo>
                  <a:cubicBezTo>
                    <a:pt x="137988" y="52207"/>
                    <a:pt x="140563" y="53266"/>
                    <a:pt x="143557" y="53969"/>
                  </a:cubicBezTo>
                  <a:lnTo>
                    <a:pt x="143557" y="53969"/>
                  </a:lnTo>
                  <a:cubicBezTo>
                    <a:pt x="146046" y="54560"/>
                    <a:pt x="148831" y="54893"/>
                    <a:pt x="152096" y="55016"/>
                  </a:cubicBezTo>
                  <a:lnTo>
                    <a:pt x="152096" y="55016"/>
                  </a:lnTo>
                  <a:cubicBezTo>
                    <a:pt x="152712" y="55041"/>
                    <a:pt x="153340" y="55053"/>
                    <a:pt x="154018" y="55065"/>
                  </a:cubicBezTo>
                  <a:lnTo>
                    <a:pt x="154018" y="55065"/>
                  </a:lnTo>
                  <a:lnTo>
                    <a:pt x="154018" y="55004"/>
                  </a:lnTo>
                  <a:cubicBezTo>
                    <a:pt x="153340" y="55004"/>
                    <a:pt x="152700" y="54979"/>
                    <a:pt x="152096" y="54967"/>
                  </a:cubicBezTo>
                  <a:lnTo>
                    <a:pt x="152096" y="54967"/>
                  </a:lnTo>
                  <a:cubicBezTo>
                    <a:pt x="147685" y="54806"/>
                    <a:pt x="141179" y="54190"/>
                    <a:pt x="135709" y="50679"/>
                  </a:cubicBezTo>
                  <a:lnTo>
                    <a:pt x="135709" y="50679"/>
                  </a:lnTo>
                  <a:cubicBezTo>
                    <a:pt x="132739" y="48769"/>
                    <a:pt x="130201" y="46058"/>
                    <a:pt x="128168" y="42608"/>
                  </a:cubicBezTo>
                  <a:lnTo>
                    <a:pt x="128168" y="42608"/>
                  </a:lnTo>
                  <a:cubicBezTo>
                    <a:pt x="127281" y="41093"/>
                    <a:pt x="126467" y="39429"/>
                    <a:pt x="125605" y="37347"/>
                  </a:cubicBezTo>
                  <a:lnTo>
                    <a:pt x="125605" y="37347"/>
                  </a:lnTo>
                  <a:cubicBezTo>
                    <a:pt x="125346" y="36719"/>
                    <a:pt x="125075" y="36066"/>
                    <a:pt x="124829" y="35437"/>
                  </a:cubicBezTo>
                  <a:lnTo>
                    <a:pt x="124829" y="35437"/>
                  </a:lnTo>
                  <a:cubicBezTo>
                    <a:pt x="122759" y="30348"/>
                    <a:pt x="120615" y="25075"/>
                    <a:pt x="116438" y="21489"/>
                  </a:cubicBezTo>
                  <a:lnTo>
                    <a:pt x="116438" y="21489"/>
                  </a:lnTo>
                  <a:cubicBezTo>
                    <a:pt x="115625" y="20799"/>
                    <a:pt x="114750" y="20196"/>
                    <a:pt x="113838" y="19678"/>
                  </a:cubicBezTo>
                  <a:lnTo>
                    <a:pt x="113838" y="19678"/>
                  </a:lnTo>
                  <a:cubicBezTo>
                    <a:pt x="110955" y="18052"/>
                    <a:pt x="107603" y="17226"/>
                    <a:pt x="103870" y="17251"/>
                  </a:cubicBezTo>
                  <a:lnTo>
                    <a:pt x="103870" y="17251"/>
                  </a:lnTo>
                  <a:cubicBezTo>
                    <a:pt x="100777" y="17263"/>
                    <a:pt x="97475" y="17818"/>
                    <a:pt x="93742" y="18951"/>
                  </a:cubicBezTo>
                  <a:lnTo>
                    <a:pt x="93742" y="18951"/>
                  </a:lnTo>
                  <a:cubicBezTo>
                    <a:pt x="86891" y="21046"/>
                    <a:pt x="80324" y="24545"/>
                    <a:pt x="74755" y="29079"/>
                  </a:cubicBezTo>
                  <a:lnTo>
                    <a:pt x="74755" y="29079"/>
                  </a:lnTo>
                  <a:cubicBezTo>
                    <a:pt x="73313" y="30262"/>
                    <a:pt x="71908" y="31494"/>
                    <a:pt x="70467" y="32776"/>
                  </a:cubicBezTo>
                  <a:lnTo>
                    <a:pt x="70467" y="32776"/>
                  </a:lnTo>
                  <a:cubicBezTo>
                    <a:pt x="66992" y="35832"/>
                    <a:pt x="63172" y="38900"/>
                    <a:pt x="58084" y="39737"/>
                  </a:cubicBezTo>
                  <a:lnTo>
                    <a:pt x="58084" y="39737"/>
                  </a:lnTo>
                  <a:cubicBezTo>
                    <a:pt x="52268" y="40698"/>
                    <a:pt x="46181" y="36977"/>
                    <a:pt x="43187" y="32813"/>
                  </a:cubicBezTo>
                  <a:lnTo>
                    <a:pt x="43187" y="32813"/>
                  </a:lnTo>
                  <a:cubicBezTo>
                    <a:pt x="41129" y="29942"/>
                    <a:pt x="39860" y="26726"/>
                    <a:pt x="38628" y="23621"/>
                  </a:cubicBezTo>
                  <a:lnTo>
                    <a:pt x="38628" y="23621"/>
                  </a:lnTo>
                  <a:cubicBezTo>
                    <a:pt x="37963" y="21921"/>
                    <a:pt x="37261" y="20146"/>
                    <a:pt x="36435" y="18434"/>
                  </a:cubicBezTo>
                  <a:lnTo>
                    <a:pt x="36435" y="18434"/>
                  </a:lnTo>
                  <a:cubicBezTo>
                    <a:pt x="35166" y="15797"/>
                    <a:pt x="33490" y="13407"/>
                    <a:pt x="31605" y="11509"/>
                  </a:cubicBezTo>
                  <a:lnTo>
                    <a:pt x="31605" y="11509"/>
                  </a:lnTo>
                  <a:cubicBezTo>
                    <a:pt x="29375" y="9279"/>
                    <a:pt x="26923" y="7837"/>
                    <a:pt x="24335" y="7209"/>
                  </a:cubicBezTo>
                  <a:lnTo>
                    <a:pt x="24335" y="7209"/>
                  </a:lnTo>
                  <a:cubicBezTo>
                    <a:pt x="20257" y="6223"/>
                    <a:pt x="16524" y="7406"/>
                    <a:pt x="14059" y="8392"/>
                  </a:cubicBezTo>
                  <a:lnTo>
                    <a:pt x="14059" y="8392"/>
                  </a:lnTo>
                  <a:cubicBezTo>
                    <a:pt x="13222" y="7689"/>
                    <a:pt x="12458" y="6950"/>
                    <a:pt x="11718" y="6236"/>
                  </a:cubicBezTo>
                  <a:lnTo>
                    <a:pt x="11718" y="6236"/>
                  </a:lnTo>
                  <a:cubicBezTo>
                    <a:pt x="10572" y="5127"/>
                    <a:pt x="9377" y="3981"/>
                    <a:pt x="7899" y="2983"/>
                  </a:cubicBezTo>
                  <a:lnTo>
                    <a:pt x="7899" y="2983"/>
                  </a:lnTo>
                  <a:cubicBezTo>
                    <a:pt x="5730" y="1529"/>
                    <a:pt x="2945" y="49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5"/>
            <p:cNvSpPr/>
            <p:nvPr/>
          </p:nvSpPr>
          <p:spPr>
            <a:xfrm>
              <a:off x="1896625" y="2040725"/>
              <a:ext cx="3850475" cy="1315950"/>
            </a:xfrm>
            <a:custGeom>
              <a:rect b="b" l="l" r="r" t="t"/>
              <a:pathLst>
                <a:path extrusionOk="0" h="52638" w="154019">
                  <a:moveTo>
                    <a:pt x="1" y="62"/>
                  </a:moveTo>
                  <a:cubicBezTo>
                    <a:pt x="2157" y="457"/>
                    <a:pt x="4178" y="1134"/>
                    <a:pt x="5853" y="2058"/>
                  </a:cubicBezTo>
                  <a:lnTo>
                    <a:pt x="5853" y="2058"/>
                  </a:lnTo>
                  <a:cubicBezTo>
                    <a:pt x="7258" y="2835"/>
                    <a:pt x="8404" y="3734"/>
                    <a:pt x="9525" y="4609"/>
                  </a:cubicBezTo>
                  <a:lnTo>
                    <a:pt x="9525" y="4609"/>
                  </a:lnTo>
                  <a:cubicBezTo>
                    <a:pt x="10227" y="5176"/>
                    <a:pt x="10967" y="5755"/>
                    <a:pt x="11780" y="6309"/>
                  </a:cubicBezTo>
                  <a:lnTo>
                    <a:pt x="11780" y="6309"/>
                  </a:lnTo>
                  <a:lnTo>
                    <a:pt x="11792" y="6322"/>
                  </a:lnTo>
                  <a:lnTo>
                    <a:pt x="11817" y="6309"/>
                  </a:lnTo>
                  <a:cubicBezTo>
                    <a:pt x="16043" y="4449"/>
                    <a:pt x="19604" y="3931"/>
                    <a:pt x="22992" y="4683"/>
                  </a:cubicBezTo>
                  <a:lnTo>
                    <a:pt x="22992" y="4683"/>
                  </a:lnTo>
                  <a:cubicBezTo>
                    <a:pt x="23263" y="4745"/>
                    <a:pt x="23535" y="4818"/>
                    <a:pt x="23806" y="4892"/>
                  </a:cubicBezTo>
                  <a:lnTo>
                    <a:pt x="23806" y="4892"/>
                  </a:lnTo>
                  <a:cubicBezTo>
                    <a:pt x="28673" y="6309"/>
                    <a:pt x="33194" y="10659"/>
                    <a:pt x="36004" y="16709"/>
                  </a:cubicBezTo>
                  <a:lnTo>
                    <a:pt x="36004" y="16709"/>
                  </a:lnTo>
                  <a:cubicBezTo>
                    <a:pt x="36891" y="18594"/>
                    <a:pt x="37618" y="20553"/>
                    <a:pt x="38320" y="22438"/>
                  </a:cubicBezTo>
                  <a:lnTo>
                    <a:pt x="38320" y="22438"/>
                  </a:lnTo>
                  <a:cubicBezTo>
                    <a:pt x="39577" y="25790"/>
                    <a:pt x="40871" y="29252"/>
                    <a:pt x="43027" y="32357"/>
                  </a:cubicBezTo>
                  <a:lnTo>
                    <a:pt x="43027" y="32357"/>
                  </a:lnTo>
                  <a:cubicBezTo>
                    <a:pt x="45208" y="35474"/>
                    <a:pt x="48880" y="38345"/>
                    <a:pt x="52970" y="39540"/>
                  </a:cubicBezTo>
                  <a:lnTo>
                    <a:pt x="52970" y="39540"/>
                  </a:lnTo>
                  <a:cubicBezTo>
                    <a:pt x="54954" y="40119"/>
                    <a:pt x="57036" y="40292"/>
                    <a:pt x="59094" y="39922"/>
                  </a:cubicBezTo>
                  <a:lnTo>
                    <a:pt x="59094" y="39922"/>
                  </a:lnTo>
                  <a:cubicBezTo>
                    <a:pt x="64084" y="39010"/>
                    <a:pt x="67719" y="35967"/>
                    <a:pt x="71329" y="32677"/>
                  </a:cubicBezTo>
                  <a:lnTo>
                    <a:pt x="71329" y="32677"/>
                  </a:lnTo>
                  <a:cubicBezTo>
                    <a:pt x="72869" y="31248"/>
                    <a:pt x="74175" y="30065"/>
                    <a:pt x="75531" y="28919"/>
                  </a:cubicBezTo>
                  <a:lnTo>
                    <a:pt x="75531" y="28919"/>
                  </a:lnTo>
                  <a:cubicBezTo>
                    <a:pt x="80965" y="24336"/>
                    <a:pt x="87396" y="20639"/>
                    <a:pt x="94136" y="18212"/>
                  </a:cubicBezTo>
                  <a:lnTo>
                    <a:pt x="94136" y="18212"/>
                  </a:lnTo>
                  <a:cubicBezTo>
                    <a:pt x="102379" y="15242"/>
                    <a:pt x="109008" y="15156"/>
                    <a:pt x="114405" y="17941"/>
                  </a:cubicBezTo>
                  <a:lnTo>
                    <a:pt x="114405" y="17941"/>
                  </a:lnTo>
                  <a:cubicBezTo>
                    <a:pt x="115354" y="18421"/>
                    <a:pt x="116253" y="19000"/>
                    <a:pt x="117103" y="19678"/>
                  </a:cubicBezTo>
                  <a:lnTo>
                    <a:pt x="117103" y="19678"/>
                  </a:lnTo>
                  <a:cubicBezTo>
                    <a:pt x="121527" y="23214"/>
                    <a:pt x="123868" y="28623"/>
                    <a:pt x="126122" y="33860"/>
                  </a:cubicBezTo>
                  <a:lnTo>
                    <a:pt x="126122" y="33860"/>
                  </a:lnTo>
                  <a:cubicBezTo>
                    <a:pt x="126357" y="34402"/>
                    <a:pt x="126591" y="34944"/>
                    <a:pt x="126837" y="35474"/>
                  </a:cubicBezTo>
                  <a:lnTo>
                    <a:pt x="126837" y="35474"/>
                  </a:lnTo>
                  <a:cubicBezTo>
                    <a:pt x="127749" y="37581"/>
                    <a:pt x="128611" y="39257"/>
                    <a:pt x="129523" y="40772"/>
                  </a:cubicBezTo>
                  <a:lnTo>
                    <a:pt x="129523" y="40772"/>
                  </a:lnTo>
                  <a:cubicBezTo>
                    <a:pt x="131667" y="44272"/>
                    <a:pt x="134279" y="46995"/>
                    <a:pt x="137310" y="48843"/>
                  </a:cubicBezTo>
                  <a:lnTo>
                    <a:pt x="137310" y="48843"/>
                  </a:lnTo>
                  <a:cubicBezTo>
                    <a:pt x="142806" y="52194"/>
                    <a:pt x="149114" y="52638"/>
                    <a:pt x="154018" y="52638"/>
                  </a:cubicBezTo>
                  <a:lnTo>
                    <a:pt x="154018" y="52638"/>
                  </a:lnTo>
                  <a:lnTo>
                    <a:pt x="154018" y="52589"/>
                  </a:lnTo>
                  <a:cubicBezTo>
                    <a:pt x="149127" y="52589"/>
                    <a:pt x="142818" y="52145"/>
                    <a:pt x="137347" y="48806"/>
                  </a:cubicBezTo>
                  <a:lnTo>
                    <a:pt x="137347" y="48806"/>
                  </a:lnTo>
                  <a:cubicBezTo>
                    <a:pt x="134329" y="46958"/>
                    <a:pt x="131716" y="44247"/>
                    <a:pt x="129572" y="40748"/>
                  </a:cubicBezTo>
                  <a:lnTo>
                    <a:pt x="129572" y="40748"/>
                  </a:lnTo>
                  <a:cubicBezTo>
                    <a:pt x="128661" y="39244"/>
                    <a:pt x="127811" y="37569"/>
                    <a:pt x="126886" y="35462"/>
                  </a:cubicBezTo>
                  <a:lnTo>
                    <a:pt x="126886" y="35462"/>
                  </a:lnTo>
                  <a:cubicBezTo>
                    <a:pt x="126652" y="34932"/>
                    <a:pt x="126418" y="34390"/>
                    <a:pt x="126184" y="33848"/>
                  </a:cubicBezTo>
                  <a:lnTo>
                    <a:pt x="126184" y="33848"/>
                  </a:lnTo>
                  <a:cubicBezTo>
                    <a:pt x="123917" y="28599"/>
                    <a:pt x="121576" y="23190"/>
                    <a:pt x="117140" y="19641"/>
                  </a:cubicBezTo>
                  <a:lnTo>
                    <a:pt x="117140" y="19641"/>
                  </a:lnTo>
                  <a:cubicBezTo>
                    <a:pt x="116290" y="18963"/>
                    <a:pt x="115378" y="18384"/>
                    <a:pt x="114429" y="17891"/>
                  </a:cubicBezTo>
                  <a:lnTo>
                    <a:pt x="114429" y="17891"/>
                  </a:lnTo>
                  <a:cubicBezTo>
                    <a:pt x="109020" y="15095"/>
                    <a:pt x="102367" y="15193"/>
                    <a:pt x="94111" y="18163"/>
                  </a:cubicBezTo>
                  <a:lnTo>
                    <a:pt x="94111" y="18163"/>
                  </a:lnTo>
                  <a:cubicBezTo>
                    <a:pt x="87372" y="20590"/>
                    <a:pt x="80928" y="24299"/>
                    <a:pt x="75494" y="28882"/>
                  </a:cubicBezTo>
                  <a:lnTo>
                    <a:pt x="75494" y="28882"/>
                  </a:lnTo>
                  <a:cubicBezTo>
                    <a:pt x="74138" y="30028"/>
                    <a:pt x="72832" y="31211"/>
                    <a:pt x="71280" y="32640"/>
                  </a:cubicBezTo>
                  <a:lnTo>
                    <a:pt x="71280" y="32640"/>
                  </a:lnTo>
                  <a:cubicBezTo>
                    <a:pt x="67682" y="35930"/>
                    <a:pt x="64047" y="38961"/>
                    <a:pt x="59069" y="39873"/>
                  </a:cubicBezTo>
                  <a:lnTo>
                    <a:pt x="59069" y="39873"/>
                  </a:lnTo>
                  <a:cubicBezTo>
                    <a:pt x="52810" y="41019"/>
                    <a:pt x="46292" y="36940"/>
                    <a:pt x="43089" y="32332"/>
                  </a:cubicBezTo>
                  <a:lnTo>
                    <a:pt x="43089" y="32332"/>
                  </a:lnTo>
                  <a:cubicBezTo>
                    <a:pt x="40932" y="29227"/>
                    <a:pt x="39639" y="25777"/>
                    <a:pt x="38382" y="22426"/>
                  </a:cubicBezTo>
                  <a:lnTo>
                    <a:pt x="38382" y="22426"/>
                  </a:lnTo>
                  <a:cubicBezTo>
                    <a:pt x="37679" y="20541"/>
                    <a:pt x="36940" y="18581"/>
                    <a:pt x="36065" y="16696"/>
                  </a:cubicBezTo>
                  <a:lnTo>
                    <a:pt x="36065" y="16696"/>
                  </a:lnTo>
                  <a:cubicBezTo>
                    <a:pt x="34722" y="13825"/>
                    <a:pt x="32948" y="11238"/>
                    <a:pt x="30903" y="9205"/>
                  </a:cubicBezTo>
                  <a:lnTo>
                    <a:pt x="30903" y="9205"/>
                  </a:lnTo>
                  <a:cubicBezTo>
                    <a:pt x="28488" y="6802"/>
                    <a:pt x="25826" y="5262"/>
                    <a:pt x="23005" y="4634"/>
                  </a:cubicBezTo>
                  <a:lnTo>
                    <a:pt x="23005" y="4634"/>
                  </a:lnTo>
                  <a:cubicBezTo>
                    <a:pt x="19604" y="3882"/>
                    <a:pt x="16043" y="4400"/>
                    <a:pt x="11792" y="6260"/>
                  </a:cubicBezTo>
                  <a:lnTo>
                    <a:pt x="11792" y="6260"/>
                  </a:lnTo>
                  <a:cubicBezTo>
                    <a:pt x="10991" y="5706"/>
                    <a:pt x="10264" y="5139"/>
                    <a:pt x="9562" y="4572"/>
                  </a:cubicBezTo>
                  <a:lnTo>
                    <a:pt x="9562" y="4572"/>
                  </a:lnTo>
                  <a:cubicBezTo>
                    <a:pt x="8441" y="3697"/>
                    <a:pt x="7295" y="2785"/>
                    <a:pt x="5878" y="2009"/>
                  </a:cubicBezTo>
                  <a:lnTo>
                    <a:pt x="5878" y="2009"/>
                  </a:lnTo>
                  <a:cubicBezTo>
                    <a:pt x="4202" y="1085"/>
                    <a:pt x="2157" y="39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5"/>
            <p:cNvSpPr/>
            <p:nvPr/>
          </p:nvSpPr>
          <p:spPr>
            <a:xfrm>
              <a:off x="1896625" y="2057975"/>
              <a:ext cx="3850475" cy="1260200"/>
            </a:xfrm>
            <a:custGeom>
              <a:rect b="b" l="l" r="r" t="t"/>
              <a:pathLst>
                <a:path extrusionOk="0" h="50408" w="154019">
                  <a:moveTo>
                    <a:pt x="1" y="50"/>
                  </a:moveTo>
                  <a:cubicBezTo>
                    <a:pt x="1368" y="309"/>
                    <a:pt x="2674" y="678"/>
                    <a:pt x="3845" y="1171"/>
                  </a:cubicBezTo>
                  <a:lnTo>
                    <a:pt x="3845" y="1171"/>
                  </a:lnTo>
                  <a:cubicBezTo>
                    <a:pt x="5176" y="1726"/>
                    <a:pt x="6248" y="2367"/>
                    <a:pt x="7381" y="3044"/>
                  </a:cubicBezTo>
                  <a:lnTo>
                    <a:pt x="7381" y="3044"/>
                  </a:lnTo>
                  <a:cubicBezTo>
                    <a:pt x="8059" y="3438"/>
                    <a:pt x="8761" y="3857"/>
                    <a:pt x="9513" y="4252"/>
                  </a:cubicBezTo>
                  <a:lnTo>
                    <a:pt x="9513" y="4252"/>
                  </a:lnTo>
                  <a:lnTo>
                    <a:pt x="9537" y="4264"/>
                  </a:lnTo>
                  <a:lnTo>
                    <a:pt x="9550" y="4252"/>
                  </a:lnTo>
                  <a:cubicBezTo>
                    <a:pt x="14121" y="2095"/>
                    <a:pt x="17978" y="1430"/>
                    <a:pt x="21662" y="2194"/>
                  </a:cubicBezTo>
                  <a:lnTo>
                    <a:pt x="21662" y="2194"/>
                  </a:lnTo>
                  <a:cubicBezTo>
                    <a:pt x="27293" y="3340"/>
                    <a:pt x="32517" y="8145"/>
                    <a:pt x="35634" y="15045"/>
                  </a:cubicBezTo>
                  <a:lnTo>
                    <a:pt x="35634" y="15045"/>
                  </a:lnTo>
                  <a:cubicBezTo>
                    <a:pt x="36571" y="17103"/>
                    <a:pt x="37334" y="19247"/>
                    <a:pt x="38074" y="21305"/>
                  </a:cubicBezTo>
                  <a:lnTo>
                    <a:pt x="38074" y="21305"/>
                  </a:lnTo>
                  <a:cubicBezTo>
                    <a:pt x="39355" y="24902"/>
                    <a:pt x="40674" y="28611"/>
                    <a:pt x="42928" y="31950"/>
                  </a:cubicBezTo>
                  <a:lnTo>
                    <a:pt x="42928" y="31950"/>
                  </a:lnTo>
                  <a:cubicBezTo>
                    <a:pt x="44752" y="34649"/>
                    <a:pt x="47401" y="36965"/>
                    <a:pt x="50407" y="38505"/>
                  </a:cubicBezTo>
                  <a:lnTo>
                    <a:pt x="50407" y="38505"/>
                  </a:lnTo>
                  <a:cubicBezTo>
                    <a:pt x="51455" y="39035"/>
                    <a:pt x="52514" y="39454"/>
                    <a:pt x="53562" y="39762"/>
                  </a:cubicBezTo>
                  <a:lnTo>
                    <a:pt x="53562" y="39762"/>
                  </a:lnTo>
                  <a:cubicBezTo>
                    <a:pt x="55792" y="40415"/>
                    <a:pt x="58010" y="40538"/>
                    <a:pt x="60080" y="40119"/>
                  </a:cubicBezTo>
                  <a:lnTo>
                    <a:pt x="60080" y="40119"/>
                  </a:lnTo>
                  <a:cubicBezTo>
                    <a:pt x="64947" y="39146"/>
                    <a:pt x="68421" y="36139"/>
                    <a:pt x="72130" y="32616"/>
                  </a:cubicBezTo>
                  <a:lnTo>
                    <a:pt x="72130" y="32616"/>
                  </a:lnTo>
                  <a:cubicBezTo>
                    <a:pt x="73338" y="31470"/>
                    <a:pt x="74779" y="30114"/>
                    <a:pt x="76282" y="28796"/>
                  </a:cubicBezTo>
                  <a:lnTo>
                    <a:pt x="76282" y="28796"/>
                  </a:lnTo>
                  <a:cubicBezTo>
                    <a:pt x="81581" y="24163"/>
                    <a:pt x="87889" y="20257"/>
                    <a:pt x="94506" y="17485"/>
                  </a:cubicBezTo>
                  <a:lnTo>
                    <a:pt x="94506" y="17485"/>
                  </a:lnTo>
                  <a:cubicBezTo>
                    <a:pt x="102773" y="14047"/>
                    <a:pt x="109476" y="13628"/>
                    <a:pt x="114996" y="16228"/>
                  </a:cubicBezTo>
                  <a:lnTo>
                    <a:pt x="114996" y="16228"/>
                  </a:lnTo>
                  <a:cubicBezTo>
                    <a:pt x="115982" y="16684"/>
                    <a:pt x="116931" y="17251"/>
                    <a:pt x="117806" y="17891"/>
                  </a:cubicBezTo>
                  <a:lnTo>
                    <a:pt x="117806" y="17891"/>
                  </a:lnTo>
                  <a:cubicBezTo>
                    <a:pt x="122512" y="21403"/>
                    <a:pt x="125038" y="26948"/>
                    <a:pt x="127490" y="32320"/>
                  </a:cubicBezTo>
                  <a:lnTo>
                    <a:pt x="127490" y="32320"/>
                  </a:lnTo>
                  <a:cubicBezTo>
                    <a:pt x="127700" y="32776"/>
                    <a:pt x="127909" y="33232"/>
                    <a:pt x="128119" y="33675"/>
                  </a:cubicBezTo>
                  <a:lnTo>
                    <a:pt x="128119" y="33675"/>
                  </a:lnTo>
                  <a:cubicBezTo>
                    <a:pt x="129092" y="35794"/>
                    <a:pt x="129991" y="37483"/>
                    <a:pt x="130940" y="38986"/>
                  </a:cubicBezTo>
                  <a:lnTo>
                    <a:pt x="130940" y="38986"/>
                  </a:lnTo>
                  <a:cubicBezTo>
                    <a:pt x="133170" y="42547"/>
                    <a:pt x="135869" y="45245"/>
                    <a:pt x="138949" y="47044"/>
                  </a:cubicBezTo>
                  <a:lnTo>
                    <a:pt x="138949" y="47044"/>
                  </a:lnTo>
                  <a:cubicBezTo>
                    <a:pt x="143816" y="49866"/>
                    <a:pt x="149361" y="50408"/>
                    <a:pt x="154018" y="50383"/>
                  </a:cubicBezTo>
                  <a:lnTo>
                    <a:pt x="154018" y="50383"/>
                  </a:lnTo>
                  <a:lnTo>
                    <a:pt x="154018" y="50334"/>
                  </a:lnTo>
                  <a:cubicBezTo>
                    <a:pt x="149361" y="50346"/>
                    <a:pt x="143828" y="49816"/>
                    <a:pt x="138974" y="46995"/>
                  </a:cubicBezTo>
                  <a:lnTo>
                    <a:pt x="138974" y="46995"/>
                  </a:lnTo>
                  <a:cubicBezTo>
                    <a:pt x="135906" y="45208"/>
                    <a:pt x="133220" y="42510"/>
                    <a:pt x="130989" y="38973"/>
                  </a:cubicBezTo>
                  <a:lnTo>
                    <a:pt x="130989" y="38973"/>
                  </a:lnTo>
                  <a:cubicBezTo>
                    <a:pt x="130041" y="37470"/>
                    <a:pt x="129141" y="35782"/>
                    <a:pt x="128168" y="33663"/>
                  </a:cubicBezTo>
                  <a:lnTo>
                    <a:pt x="128168" y="33663"/>
                  </a:lnTo>
                  <a:cubicBezTo>
                    <a:pt x="127971" y="33219"/>
                    <a:pt x="127761" y="32763"/>
                    <a:pt x="127552" y="32308"/>
                  </a:cubicBezTo>
                  <a:lnTo>
                    <a:pt x="127552" y="32308"/>
                  </a:lnTo>
                  <a:cubicBezTo>
                    <a:pt x="125100" y="26935"/>
                    <a:pt x="122562" y="21366"/>
                    <a:pt x="117842" y="17855"/>
                  </a:cubicBezTo>
                  <a:lnTo>
                    <a:pt x="117842" y="17855"/>
                  </a:lnTo>
                  <a:cubicBezTo>
                    <a:pt x="116955" y="17201"/>
                    <a:pt x="116007" y="16647"/>
                    <a:pt x="115021" y="16179"/>
                  </a:cubicBezTo>
                  <a:lnTo>
                    <a:pt x="115021" y="16179"/>
                  </a:lnTo>
                  <a:cubicBezTo>
                    <a:pt x="111941" y="14737"/>
                    <a:pt x="108429" y="14207"/>
                    <a:pt x="104597" y="14626"/>
                  </a:cubicBezTo>
                  <a:lnTo>
                    <a:pt x="104597" y="14626"/>
                  </a:lnTo>
                  <a:cubicBezTo>
                    <a:pt x="101529" y="14959"/>
                    <a:pt x="98215" y="15883"/>
                    <a:pt x="94481" y="17448"/>
                  </a:cubicBezTo>
                  <a:lnTo>
                    <a:pt x="94481" y="17448"/>
                  </a:lnTo>
                  <a:cubicBezTo>
                    <a:pt x="87852" y="20208"/>
                    <a:pt x="81544" y="24114"/>
                    <a:pt x="76233" y="28759"/>
                  </a:cubicBezTo>
                  <a:lnTo>
                    <a:pt x="76233" y="28759"/>
                  </a:lnTo>
                  <a:cubicBezTo>
                    <a:pt x="74730" y="30077"/>
                    <a:pt x="73288" y="31433"/>
                    <a:pt x="72093" y="32579"/>
                  </a:cubicBezTo>
                  <a:lnTo>
                    <a:pt x="72093" y="32579"/>
                  </a:lnTo>
                  <a:cubicBezTo>
                    <a:pt x="68384" y="36103"/>
                    <a:pt x="64922" y="39097"/>
                    <a:pt x="60067" y="40070"/>
                  </a:cubicBezTo>
                  <a:lnTo>
                    <a:pt x="60067" y="40070"/>
                  </a:lnTo>
                  <a:cubicBezTo>
                    <a:pt x="53365" y="41413"/>
                    <a:pt x="46403" y="36990"/>
                    <a:pt x="42978" y="31926"/>
                  </a:cubicBezTo>
                  <a:lnTo>
                    <a:pt x="42978" y="31926"/>
                  </a:lnTo>
                  <a:cubicBezTo>
                    <a:pt x="40723" y="28599"/>
                    <a:pt x="39404" y="24890"/>
                    <a:pt x="38123" y="21292"/>
                  </a:cubicBezTo>
                  <a:lnTo>
                    <a:pt x="38123" y="21292"/>
                  </a:lnTo>
                  <a:cubicBezTo>
                    <a:pt x="37396" y="19235"/>
                    <a:pt x="36632" y="17091"/>
                    <a:pt x="35696" y="15021"/>
                  </a:cubicBezTo>
                  <a:lnTo>
                    <a:pt x="35696" y="15021"/>
                  </a:lnTo>
                  <a:cubicBezTo>
                    <a:pt x="34291" y="11940"/>
                    <a:pt x="32394" y="9156"/>
                    <a:pt x="30200" y="6962"/>
                  </a:cubicBezTo>
                  <a:lnTo>
                    <a:pt x="30200" y="6962"/>
                  </a:lnTo>
                  <a:cubicBezTo>
                    <a:pt x="27601" y="4387"/>
                    <a:pt x="24730" y="2761"/>
                    <a:pt x="21674" y="2132"/>
                  </a:cubicBezTo>
                  <a:lnTo>
                    <a:pt x="21674" y="2132"/>
                  </a:lnTo>
                  <a:cubicBezTo>
                    <a:pt x="19641" y="1726"/>
                    <a:pt x="17485" y="1750"/>
                    <a:pt x="15255" y="2206"/>
                  </a:cubicBezTo>
                  <a:lnTo>
                    <a:pt x="15255" y="2206"/>
                  </a:lnTo>
                  <a:cubicBezTo>
                    <a:pt x="13456" y="2576"/>
                    <a:pt x="11583" y="3229"/>
                    <a:pt x="9525" y="4202"/>
                  </a:cubicBezTo>
                  <a:lnTo>
                    <a:pt x="9525" y="4202"/>
                  </a:lnTo>
                  <a:cubicBezTo>
                    <a:pt x="8786" y="3808"/>
                    <a:pt x="8083" y="3402"/>
                    <a:pt x="7418" y="2995"/>
                  </a:cubicBezTo>
                  <a:lnTo>
                    <a:pt x="7418" y="2995"/>
                  </a:lnTo>
                  <a:cubicBezTo>
                    <a:pt x="6334" y="2354"/>
                    <a:pt x="5200" y="1677"/>
                    <a:pt x="3870" y="1122"/>
                  </a:cubicBezTo>
                  <a:lnTo>
                    <a:pt x="3870" y="1122"/>
                  </a:lnTo>
                  <a:cubicBezTo>
                    <a:pt x="2687" y="629"/>
                    <a:pt x="1381" y="247"/>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5"/>
            <p:cNvSpPr/>
            <p:nvPr/>
          </p:nvSpPr>
          <p:spPr>
            <a:xfrm>
              <a:off x="1896625" y="2048750"/>
              <a:ext cx="3850475" cy="1231550"/>
            </a:xfrm>
            <a:custGeom>
              <a:rect b="b" l="l" r="r" t="t"/>
              <a:pathLst>
                <a:path extrusionOk="0" h="49262" w="154019">
                  <a:moveTo>
                    <a:pt x="13431" y="900"/>
                  </a:moveTo>
                  <a:cubicBezTo>
                    <a:pt x="11484" y="1343"/>
                    <a:pt x="9463" y="2095"/>
                    <a:pt x="7258" y="3204"/>
                  </a:cubicBezTo>
                  <a:lnTo>
                    <a:pt x="7258" y="3204"/>
                  </a:lnTo>
                  <a:cubicBezTo>
                    <a:pt x="6580" y="2970"/>
                    <a:pt x="5940" y="2723"/>
                    <a:pt x="5323" y="2477"/>
                  </a:cubicBezTo>
                  <a:lnTo>
                    <a:pt x="5323" y="2477"/>
                  </a:lnTo>
                  <a:cubicBezTo>
                    <a:pt x="4202" y="2046"/>
                    <a:pt x="3130" y="1627"/>
                    <a:pt x="1849" y="1282"/>
                  </a:cubicBezTo>
                  <a:lnTo>
                    <a:pt x="1849" y="1282"/>
                  </a:lnTo>
                  <a:cubicBezTo>
                    <a:pt x="1257" y="1121"/>
                    <a:pt x="641" y="998"/>
                    <a:pt x="1" y="887"/>
                  </a:cubicBezTo>
                  <a:lnTo>
                    <a:pt x="1" y="887"/>
                  </a:lnTo>
                  <a:lnTo>
                    <a:pt x="1" y="949"/>
                  </a:lnTo>
                  <a:cubicBezTo>
                    <a:pt x="629" y="1047"/>
                    <a:pt x="1245" y="1183"/>
                    <a:pt x="1837" y="1331"/>
                  </a:cubicBezTo>
                  <a:lnTo>
                    <a:pt x="1837" y="1331"/>
                  </a:lnTo>
                  <a:cubicBezTo>
                    <a:pt x="3118" y="1676"/>
                    <a:pt x="4178" y="2095"/>
                    <a:pt x="5299" y="2526"/>
                  </a:cubicBezTo>
                  <a:lnTo>
                    <a:pt x="5299" y="2526"/>
                  </a:lnTo>
                  <a:cubicBezTo>
                    <a:pt x="5927" y="2772"/>
                    <a:pt x="6568" y="3019"/>
                    <a:pt x="7258" y="3253"/>
                  </a:cubicBezTo>
                  <a:lnTo>
                    <a:pt x="7258" y="3253"/>
                  </a:lnTo>
                  <a:lnTo>
                    <a:pt x="7270" y="3265"/>
                  </a:lnTo>
                  <a:lnTo>
                    <a:pt x="7283" y="3253"/>
                  </a:lnTo>
                  <a:cubicBezTo>
                    <a:pt x="12137" y="826"/>
                    <a:pt x="16400" y="0"/>
                    <a:pt x="20331" y="752"/>
                  </a:cubicBezTo>
                  <a:lnTo>
                    <a:pt x="20331" y="752"/>
                  </a:lnTo>
                  <a:cubicBezTo>
                    <a:pt x="26418" y="1898"/>
                    <a:pt x="31999" y="7011"/>
                    <a:pt x="35264" y="14429"/>
                  </a:cubicBezTo>
                  <a:lnTo>
                    <a:pt x="35264" y="14429"/>
                  </a:lnTo>
                  <a:cubicBezTo>
                    <a:pt x="36250" y="16671"/>
                    <a:pt x="37051" y="18987"/>
                    <a:pt x="37815" y="21230"/>
                  </a:cubicBezTo>
                  <a:lnTo>
                    <a:pt x="37815" y="21230"/>
                  </a:lnTo>
                  <a:cubicBezTo>
                    <a:pt x="39121" y="25062"/>
                    <a:pt x="40476" y="29029"/>
                    <a:pt x="42830" y="32615"/>
                  </a:cubicBezTo>
                  <a:lnTo>
                    <a:pt x="42830" y="32615"/>
                  </a:lnTo>
                  <a:cubicBezTo>
                    <a:pt x="44715" y="35473"/>
                    <a:pt x="47611" y="38049"/>
                    <a:pt x="50765" y="39687"/>
                  </a:cubicBezTo>
                  <a:lnTo>
                    <a:pt x="50765" y="39687"/>
                  </a:lnTo>
                  <a:cubicBezTo>
                    <a:pt x="51886" y="40267"/>
                    <a:pt x="53020" y="40722"/>
                    <a:pt x="54153" y="41055"/>
                  </a:cubicBezTo>
                  <a:lnTo>
                    <a:pt x="54153" y="41055"/>
                  </a:lnTo>
                  <a:cubicBezTo>
                    <a:pt x="56531" y="41745"/>
                    <a:pt x="58872" y="41856"/>
                    <a:pt x="61078" y="41388"/>
                  </a:cubicBezTo>
                  <a:lnTo>
                    <a:pt x="61078" y="41388"/>
                  </a:lnTo>
                  <a:cubicBezTo>
                    <a:pt x="63308" y="40895"/>
                    <a:pt x="65452" y="39897"/>
                    <a:pt x="67608" y="38344"/>
                  </a:cubicBezTo>
                  <a:lnTo>
                    <a:pt x="67608" y="38344"/>
                  </a:lnTo>
                  <a:cubicBezTo>
                    <a:pt x="69493" y="36977"/>
                    <a:pt x="71144" y="35400"/>
                    <a:pt x="72943" y="33613"/>
                  </a:cubicBezTo>
                  <a:lnTo>
                    <a:pt x="72943" y="33613"/>
                  </a:lnTo>
                  <a:cubicBezTo>
                    <a:pt x="74520" y="32060"/>
                    <a:pt x="75814" y="30828"/>
                    <a:pt x="77022" y="29732"/>
                  </a:cubicBezTo>
                  <a:lnTo>
                    <a:pt x="77022" y="29732"/>
                  </a:lnTo>
                  <a:cubicBezTo>
                    <a:pt x="82209" y="25037"/>
                    <a:pt x="88382" y="20922"/>
                    <a:pt x="94875" y="17829"/>
                  </a:cubicBezTo>
                  <a:lnTo>
                    <a:pt x="94875" y="17829"/>
                  </a:lnTo>
                  <a:cubicBezTo>
                    <a:pt x="103266" y="13837"/>
                    <a:pt x="109846" y="13122"/>
                    <a:pt x="115600" y="15574"/>
                  </a:cubicBezTo>
                  <a:lnTo>
                    <a:pt x="115600" y="15574"/>
                  </a:lnTo>
                  <a:cubicBezTo>
                    <a:pt x="116610" y="16006"/>
                    <a:pt x="117596" y="16548"/>
                    <a:pt x="118508" y="17176"/>
                  </a:cubicBezTo>
                  <a:lnTo>
                    <a:pt x="118508" y="17176"/>
                  </a:lnTo>
                  <a:cubicBezTo>
                    <a:pt x="123486" y="20639"/>
                    <a:pt x="126221" y="26331"/>
                    <a:pt x="128870" y="31839"/>
                  </a:cubicBezTo>
                  <a:lnTo>
                    <a:pt x="128870" y="31839"/>
                  </a:lnTo>
                  <a:cubicBezTo>
                    <a:pt x="129043" y="32208"/>
                    <a:pt x="129227" y="32578"/>
                    <a:pt x="129400" y="32935"/>
                  </a:cubicBezTo>
                  <a:lnTo>
                    <a:pt x="129400" y="32935"/>
                  </a:lnTo>
                  <a:cubicBezTo>
                    <a:pt x="130435" y="35067"/>
                    <a:pt x="131371" y="36767"/>
                    <a:pt x="132345" y="38270"/>
                  </a:cubicBezTo>
                  <a:lnTo>
                    <a:pt x="132345" y="38270"/>
                  </a:lnTo>
                  <a:cubicBezTo>
                    <a:pt x="134710" y="41918"/>
                    <a:pt x="137409" y="44542"/>
                    <a:pt x="140575" y="46292"/>
                  </a:cubicBezTo>
                  <a:lnTo>
                    <a:pt x="140575" y="46292"/>
                  </a:lnTo>
                  <a:cubicBezTo>
                    <a:pt x="143052" y="47672"/>
                    <a:pt x="145812" y="48534"/>
                    <a:pt x="149003" y="48953"/>
                  </a:cubicBezTo>
                  <a:lnTo>
                    <a:pt x="149003" y="48953"/>
                  </a:lnTo>
                  <a:cubicBezTo>
                    <a:pt x="150556" y="49163"/>
                    <a:pt x="152195" y="49261"/>
                    <a:pt x="154018" y="49249"/>
                  </a:cubicBezTo>
                  <a:lnTo>
                    <a:pt x="154018" y="49249"/>
                  </a:lnTo>
                  <a:lnTo>
                    <a:pt x="154018" y="49200"/>
                  </a:lnTo>
                  <a:cubicBezTo>
                    <a:pt x="149718" y="49212"/>
                    <a:pt x="144900" y="48633"/>
                    <a:pt x="140612" y="46255"/>
                  </a:cubicBezTo>
                  <a:lnTo>
                    <a:pt x="140612" y="46255"/>
                  </a:lnTo>
                  <a:cubicBezTo>
                    <a:pt x="137446" y="44505"/>
                    <a:pt x="134760" y="41881"/>
                    <a:pt x="132394" y="38246"/>
                  </a:cubicBezTo>
                  <a:lnTo>
                    <a:pt x="132394" y="38246"/>
                  </a:lnTo>
                  <a:cubicBezTo>
                    <a:pt x="131421" y="36743"/>
                    <a:pt x="130484" y="35055"/>
                    <a:pt x="129449" y="32923"/>
                  </a:cubicBezTo>
                  <a:lnTo>
                    <a:pt x="129449" y="32923"/>
                  </a:lnTo>
                  <a:cubicBezTo>
                    <a:pt x="129277" y="32553"/>
                    <a:pt x="129104" y="32196"/>
                    <a:pt x="128932" y="31826"/>
                  </a:cubicBezTo>
                  <a:lnTo>
                    <a:pt x="128932" y="31826"/>
                  </a:lnTo>
                  <a:cubicBezTo>
                    <a:pt x="126270" y="26306"/>
                    <a:pt x="123535" y="20602"/>
                    <a:pt x="118545" y="17139"/>
                  </a:cubicBezTo>
                  <a:lnTo>
                    <a:pt x="118545" y="17139"/>
                  </a:lnTo>
                  <a:cubicBezTo>
                    <a:pt x="117621" y="16499"/>
                    <a:pt x="116635" y="15956"/>
                    <a:pt x="115625" y="15525"/>
                  </a:cubicBezTo>
                  <a:lnTo>
                    <a:pt x="115625" y="15525"/>
                  </a:lnTo>
                  <a:cubicBezTo>
                    <a:pt x="112433" y="14170"/>
                    <a:pt x="108848" y="13788"/>
                    <a:pt x="104954" y="14416"/>
                  </a:cubicBezTo>
                  <a:lnTo>
                    <a:pt x="104954" y="14416"/>
                  </a:lnTo>
                  <a:cubicBezTo>
                    <a:pt x="101886" y="14909"/>
                    <a:pt x="98572" y="16006"/>
                    <a:pt x="94838" y="17780"/>
                  </a:cubicBezTo>
                  <a:lnTo>
                    <a:pt x="94838" y="17780"/>
                  </a:lnTo>
                  <a:cubicBezTo>
                    <a:pt x="88345" y="20873"/>
                    <a:pt x="82160" y="24988"/>
                    <a:pt x="76972" y="29695"/>
                  </a:cubicBezTo>
                  <a:lnTo>
                    <a:pt x="76972" y="29695"/>
                  </a:lnTo>
                  <a:cubicBezTo>
                    <a:pt x="75765" y="30791"/>
                    <a:pt x="74471" y="32023"/>
                    <a:pt x="72894" y="33576"/>
                  </a:cubicBezTo>
                  <a:lnTo>
                    <a:pt x="72894" y="33576"/>
                  </a:lnTo>
                  <a:cubicBezTo>
                    <a:pt x="69740" y="36693"/>
                    <a:pt x="66167" y="40217"/>
                    <a:pt x="61053" y="41326"/>
                  </a:cubicBezTo>
                  <a:lnTo>
                    <a:pt x="61053" y="41326"/>
                  </a:lnTo>
                  <a:cubicBezTo>
                    <a:pt x="54005" y="42866"/>
                    <a:pt x="46428" y="37975"/>
                    <a:pt x="42879" y="32590"/>
                  </a:cubicBezTo>
                  <a:lnTo>
                    <a:pt x="42879" y="32590"/>
                  </a:lnTo>
                  <a:cubicBezTo>
                    <a:pt x="40526" y="29017"/>
                    <a:pt x="39170" y="25050"/>
                    <a:pt x="37864" y="21218"/>
                  </a:cubicBezTo>
                  <a:lnTo>
                    <a:pt x="37864" y="21218"/>
                  </a:lnTo>
                  <a:cubicBezTo>
                    <a:pt x="37100" y="18975"/>
                    <a:pt x="36312" y="16659"/>
                    <a:pt x="35326" y="14416"/>
                  </a:cubicBezTo>
                  <a:lnTo>
                    <a:pt x="35326" y="14416"/>
                  </a:lnTo>
                  <a:cubicBezTo>
                    <a:pt x="33860" y="11102"/>
                    <a:pt x="31851" y="8120"/>
                    <a:pt x="29498" y="5779"/>
                  </a:cubicBezTo>
                  <a:lnTo>
                    <a:pt x="29498" y="5779"/>
                  </a:lnTo>
                  <a:cubicBezTo>
                    <a:pt x="26713" y="3031"/>
                    <a:pt x="23645" y="1319"/>
                    <a:pt x="20343" y="702"/>
                  </a:cubicBezTo>
                  <a:lnTo>
                    <a:pt x="20343" y="702"/>
                  </a:lnTo>
                  <a:cubicBezTo>
                    <a:pt x="19395" y="518"/>
                    <a:pt x="18433" y="431"/>
                    <a:pt x="17448" y="431"/>
                  </a:cubicBezTo>
                  <a:lnTo>
                    <a:pt x="17448" y="431"/>
                  </a:lnTo>
                  <a:cubicBezTo>
                    <a:pt x="16142" y="431"/>
                    <a:pt x="14799" y="592"/>
                    <a:pt x="13431" y="90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5"/>
            <p:cNvSpPr/>
            <p:nvPr/>
          </p:nvSpPr>
          <p:spPr>
            <a:xfrm>
              <a:off x="1896625" y="2003450"/>
              <a:ext cx="3850475" cy="1240500"/>
            </a:xfrm>
            <a:custGeom>
              <a:rect b="b" l="l" r="r" t="t"/>
              <a:pathLst>
                <a:path extrusionOk="0" h="49620" w="154019">
                  <a:moveTo>
                    <a:pt x="11607" y="1036"/>
                  </a:moveTo>
                  <a:cubicBezTo>
                    <a:pt x="9513" y="1553"/>
                    <a:pt x="7357" y="2404"/>
                    <a:pt x="4991" y="3648"/>
                  </a:cubicBezTo>
                  <a:lnTo>
                    <a:pt x="4991" y="3648"/>
                  </a:lnTo>
                  <a:cubicBezTo>
                    <a:pt x="4436" y="3562"/>
                    <a:pt x="3907" y="3476"/>
                    <a:pt x="3389" y="3389"/>
                  </a:cubicBezTo>
                  <a:lnTo>
                    <a:pt x="3389" y="3389"/>
                  </a:lnTo>
                  <a:cubicBezTo>
                    <a:pt x="2280" y="3204"/>
                    <a:pt x="1220" y="3032"/>
                    <a:pt x="1" y="2909"/>
                  </a:cubicBezTo>
                  <a:lnTo>
                    <a:pt x="1" y="2909"/>
                  </a:lnTo>
                  <a:lnTo>
                    <a:pt x="1" y="2958"/>
                  </a:lnTo>
                  <a:cubicBezTo>
                    <a:pt x="1220" y="3081"/>
                    <a:pt x="2268" y="3254"/>
                    <a:pt x="3389" y="3439"/>
                  </a:cubicBezTo>
                  <a:lnTo>
                    <a:pt x="3389" y="3439"/>
                  </a:lnTo>
                  <a:cubicBezTo>
                    <a:pt x="3907" y="3525"/>
                    <a:pt x="4436" y="3623"/>
                    <a:pt x="4991" y="3710"/>
                  </a:cubicBezTo>
                  <a:lnTo>
                    <a:pt x="4991" y="3710"/>
                  </a:lnTo>
                  <a:lnTo>
                    <a:pt x="5003" y="3710"/>
                  </a:lnTo>
                  <a:lnTo>
                    <a:pt x="5015" y="3697"/>
                  </a:lnTo>
                  <a:cubicBezTo>
                    <a:pt x="10203" y="974"/>
                    <a:pt x="14774" y="1"/>
                    <a:pt x="19000" y="753"/>
                  </a:cubicBezTo>
                  <a:lnTo>
                    <a:pt x="19000" y="753"/>
                  </a:lnTo>
                  <a:cubicBezTo>
                    <a:pt x="28685" y="2465"/>
                    <a:pt x="33613" y="12285"/>
                    <a:pt x="34895" y="15255"/>
                  </a:cubicBezTo>
                  <a:lnTo>
                    <a:pt x="34895" y="15255"/>
                  </a:lnTo>
                  <a:cubicBezTo>
                    <a:pt x="35930" y="17670"/>
                    <a:pt x="36755" y="20171"/>
                    <a:pt x="37544" y="22598"/>
                  </a:cubicBezTo>
                  <a:lnTo>
                    <a:pt x="37544" y="22598"/>
                  </a:lnTo>
                  <a:cubicBezTo>
                    <a:pt x="38887" y="26677"/>
                    <a:pt x="40267" y="30891"/>
                    <a:pt x="42731" y="34710"/>
                  </a:cubicBezTo>
                  <a:lnTo>
                    <a:pt x="42731" y="34710"/>
                  </a:lnTo>
                  <a:cubicBezTo>
                    <a:pt x="44703" y="37791"/>
                    <a:pt x="47771" y="40563"/>
                    <a:pt x="51122" y="42325"/>
                  </a:cubicBezTo>
                  <a:lnTo>
                    <a:pt x="51122" y="42325"/>
                  </a:lnTo>
                  <a:cubicBezTo>
                    <a:pt x="52145" y="42855"/>
                    <a:pt x="53377" y="43397"/>
                    <a:pt x="54745" y="43791"/>
                  </a:cubicBezTo>
                  <a:lnTo>
                    <a:pt x="54745" y="43791"/>
                  </a:lnTo>
                  <a:cubicBezTo>
                    <a:pt x="56913" y="44420"/>
                    <a:pt x="59427" y="44703"/>
                    <a:pt x="62064" y="44087"/>
                  </a:cubicBezTo>
                  <a:lnTo>
                    <a:pt x="62064" y="44087"/>
                  </a:lnTo>
                  <a:cubicBezTo>
                    <a:pt x="67054" y="42916"/>
                    <a:pt x="70467" y="39429"/>
                    <a:pt x="73757" y="36053"/>
                  </a:cubicBezTo>
                  <a:lnTo>
                    <a:pt x="73757" y="36053"/>
                  </a:lnTo>
                  <a:cubicBezTo>
                    <a:pt x="75223" y="34550"/>
                    <a:pt x="76529" y="33256"/>
                    <a:pt x="77761" y="32098"/>
                  </a:cubicBezTo>
                  <a:lnTo>
                    <a:pt x="77761" y="32098"/>
                  </a:lnTo>
                  <a:cubicBezTo>
                    <a:pt x="82911" y="27268"/>
                    <a:pt x="88789" y="23067"/>
                    <a:pt x="95245" y="19604"/>
                  </a:cubicBezTo>
                  <a:lnTo>
                    <a:pt x="95245" y="19604"/>
                  </a:lnTo>
                  <a:cubicBezTo>
                    <a:pt x="103624" y="15107"/>
                    <a:pt x="110289" y="14084"/>
                    <a:pt x="116191" y="16364"/>
                  </a:cubicBezTo>
                  <a:lnTo>
                    <a:pt x="116191" y="16364"/>
                  </a:lnTo>
                  <a:cubicBezTo>
                    <a:pt x="117239" y="16770"/>
                    <a:pt x="118261" y="17288"/>
                    <a:pt x="119210" y="17904"/>
                  </a:cubicBezTo>
                  <a:lnTo>
                    <a:pt x="119210" y="17904"/>
                  </a:lnTo>
                  <a:cubicBezTo>
                    <a:pt x="124471" y="21305"/>
                    <a:pt x="127404" y="27145"/>
                    <a:pt x="130250" y="32788"/>
                  </a:cubicBezTo>
                  <a:lnTo>
                    <a:pt x="130250" y="32788"/>
                  </a:lnTo>
                  <a:cubicBezTo>
                    <a:pt x="130398" y="33072"/>
                    <a:pt x="130546" y="33355"/>
                    <a:pt x="130681" y="33638"/>
                  </a:cubicBezTo>
                  <a:lnTo>
                    <a:pt x="130681" y="33638"/>
                  </a:lnTo>
                  <a:cubicBezTo>
                    <a:pt x="131778" y="35795"/>
                    <a:pt x="132751" y="37495"/>
                    <a:pt x="133749" y="38998"/>
                  </a:cubicBezTo>
                  <a:lnTo>
                    <a:pt x="133749" y="38998"/>
                  </a:lnTo>
                  <a:cubicBezTo>
                    <a:pt x="136226" y="42682"/>
                    <a:pt x="138986" y="45294"/>
                    <a:pt x="142214" y="46995"/>
                  </a:cubicBezTo>
                  <a:lnTo>
                    <a:pt x="142214" y="46995"/>
                  </a:lnTo>
                  <a:cubicBezTo>
                    <a:pt x="145997" y="48991"/>
                    <a:pt x="150088" y="49595"/>
                    <a:pt x="154018" y="49619"/>
                  </a:cubicBezTo>
                  <a:lnTo>
                    <a:pt x="154018" y="49619"/>
                  </a:lnTo>
                  <a:lnTo>
                    <a:pt x="154018" y="49570"/>
                  </a:lnTo>
                  <a:cubicBezTo>
                    <a:pt x="150088" y="49545"/>
                    <a:pt x="146009" y="48942"/>
                    <a:pt x="142239" y="46945"/>
                  </a:cubicBezTo>
                  <a:lnTo>
                    <a:pt x="142239" y="46945"/>
                  </a:lnTo>
                  <a:cubicBezTo>
                    <a:pt x="139023" y="45257"/>
                    <a:pt x="136263" y="42645"/>
                    <a:pt x="133811" y="38974"/>
                  </a:cubicBezTo>
                  <a:lnTo>
                    <a:pt x="133811" y="38974"/>
                  </a:lnTo>
                  <a:cubicBezTo>
                    <a:pt x="132801" y="37470"/>
                    <a:pt x="131827" y="35770"/>
                    <a:pt x="130743" y="33614"/>
                  </a:cubicBezTo>
                  <a:lnTo>
                    <a:pt x="130743" y="33614"/>
                  </a:lnTo>
                  <a:cubicBezTo>
                    <a:pt x="130595" y="33343"/>
                    <a:pt x="130460" y="33059"/>
                    <a:pt x="130312" y="32776"/>
                  </a:cubicBezTo>
                  <a:lnTo>
                    <a:pt x="130312" y="32776"/>
                  </a:lnTo>
                  <a:cubicBezTo>
                    <a:pt x="128907" y="30004"/>
                    <a:pt x="127466" y="27133"/>
                    <a:pt x="125704" y="24521"/>
                  </a:cubicBezTo>
                  <a:lnTo>
                    <a:pt x="125704" y="24521"/>
                  </a:lnTo>
                  <a:cubicBezTo>
                    <a:pt x="123720" y="21563"/>
                    <a:pt x="121601" y="19395"/>
                    <a:pt x="119247" y="17867"/>
                  </a:cubicBezTo>
                  <a:lnTo>
                    <a:pt x="119247" y="17867"/>
                  </a:lnTo>
                  <a:cubicBezTo>
                    <a:pt x="118286" y="17251"/>
                    <a:pt x="117263" y="16721"/>
                    <a:pt x="116216" y="16327"/>
                  </a:cubicBezTo>
                  <a:lnTo>
                    <a:pt x="116216" y="16327"/>
                  </a:lnTo>
                  <a:cubicBezTo>
                    <a:pt x="112926" y="15045"/>
                    <a:pt x="109267" y="14824"/>
                    <a:pt x="105324" y="15637"/>
                  </a:cubicBezTo>
                  <a:lnTo>
                    <a:pt x="105324" y="15637"/>
                  </a:lnTo>
                  <a:cubicBezTo>
                    <a:pt x="102231" y="16290"/>
                    <a:pt x="98929" y="17571"/>
                    <a:pt x="95208" y="19567"/>
                  </a:cubicBezTo>
                  <a:lnTo>
                    <a:pt x="95208" y="19567"/>
                  </a:lnTo>
                  <a:cubicBezTo>
                    <a:pt x="88752" y="23030"/>
                    <a:pt x="82862" y="27231"/>
                    <a:pt x="77712" y="32061"/>
                  </a:cubicBezTo>
                  <a:lnTo>
                    <a:pt x="77712" y="32061"/>
                  </a:lnTo>
                  <a:cubicBezTo>
                    <a:pt x="76480" y="33219"/>
                    <a:pt x="75173" y="34513"/>
                    <a:pt x="73707" y="36016"/>
                  </a:cubicBezTo>
                  <a:lnTo>
                    <a:pt x="73707" y="36016"/>
                  </a:lnTo>
                  <a:cubicBezTo>
                    <a:pt x="70417" y="39392"/>
                    <a:pt x="67017" y="42867"/>
                    <a:pt x="62051" y="44038"/>
                  </a:cubicBezTo>
                  <a:lnTo>
                    <a:pt x="62051" y="44038"/>
                  </a:lnTo>
                  <a:cubicBezTo>
                    <a:pt x="54572" y="45787"/>
                    <a:pt x="46539" y="40526"/>
                    <a:pt x="42781" y="34686"/>
                  </a:cubicBezTo>
                  <a:lnTo>
                    <a:pt x="42781" y="34686"/>
                  </a:lnTo>
                  <a:cubicBezTo>
                    <a:pt x="40329" y="30878"/>
                    <a:pt x="38949" y="26664"/>
                    <a:pt x="37606" y="22586"/>
                  </a:cubicBezTo>
                  <a:lnTo>
                    <a:pt x="37606" y="22586"/>
                  </a:lnTo>
                  <a:cubicBezTo>
                    <a:pt x="36817" y="20159"/>
                    <a:pt x="35991" y="17657"/>
                    <a:pt x="34956" y="15242"/>
                  </a:cubicBezTo>
                  <a:lnTo>
                    <a:pt x="34956" y="15242"/>
                  </a:lnTo>
                  <a:cubicBezTo>
                    <a:pt x="33884" y="12778"/>
                    <a:pt x="31962" y="9193"/>
                    <a:pt x="28783" y="6051"/>
                  </a:cubicBezTo>
                  <a:lnTo>
                    <a:pt x="28783" y="6051"/>
                  </a:lnTo>
                  <a:cubicBezTo>
                    <a:pt x="25839" y="3131"/>
                    <a:pt x="22549" y="1332"/>
                    <a:pt x="19013" y="703"/>
                  </a:cubicBezTo>
                  <a:lnTo>
                    <a:pt x="19013" y="703"/>
                  </a:lnTo>
                  <a:cubicBezTo>
                    <a:pt x="18088" y="543"/>
                    <a:pt x="17140" y="457"/>
                    <a:pt x="16179" y="457"/>
                  </a:cubicBezTo>
                  <a:lnTo>
                    <a:pt x="16179" y="457"/>
                  </a:lnTo>
                  <a:cubicBezTo>
                    <a:pt x="14688" y="457"/>
                    <a:pt x="13160" y="654"/>
                    <a:pt x="11607" y="10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5"/>
            <p:cNvSpPr/>
            <p:nvPr/>
          </p:nvSpPr>
          <p:spPr>
            <a:xfrm>
              <a:off x="1896625" y="1958500"/>
              <a:ext cx="3850475" cy="1250325"/>
            </a:xfrm>
            <a:custGeom>
              <a:rect b="b" l="l" r="r" t="t"/>
              <a:pathLst>
                <a:path extrusionOk="0" h="50013" w="154019">
                  <a:moveTo>
                    <a:pt x="2724" y="4078"/>
                  </a:moveTo>
                  <a:cubicBezTo>
                    <a:pt x="1775" y="4152"/>
                    <a:pt x="888" y="4202"/>
                    <a:pt x="1" y="4276"/>
                  </a:cubicBezTo>
                  <a:lnTo>
                    <a:pt x="1" y="4276"/>
                  </a:lnTo>
                  <a:lnTo>
                    <a:pt x="1" y="4337"/>
                  </a:lnTo>
                  <a:cubicBezTo>
                    <a:pt x="900" y="4263"/>
                    <a:pt x="1787" y="4202"/>
                    <a:pt x="2736" y="4140"/>
                  </a:cubicBezTo>
                  <a:lnTo>
                    <a:pt x="2736" y="4140"/>
                  </a:lnTo>
                  <a:lnTo>
                    <a:pt x="2748" y="4128"/>
                  </a:lnTo>
                  <a:cubicBezTo>
                    <a:pt x="8281" y="1109"/>
                    <a:pt x="13160" y="0"/>
                    <a:pt x="17670" y="739"/>
                  </a:cubicBezTo>
                  <a:lnTo>
                    <a:pt x="17670" y="739"/>
                  </a:lnTo>
                  <a:cubicBezTo>
                    <a:pt x="28032" y="2452"/>
                    <a:pt x="33194" y="12913"/>
                    <a:pt x="34525" y="16079"/>
                  </a:cubicBezTo>
                  <a:lnTo>
                    <a:pt x="34525" y="16079"/>
                  </a:lnTo>
                  <a:cubicBezTo>
                    <a:pt x="35609" y="18655"/>
                    <a:pt x="36460" y="21353"/>
                    <a:pt x="37285" y="23940"/>
                  </a:cubicBezTo>
                  <a:lnTo>
                    <a:pt x="37285" y="23940"/>
                  </a:lnTo>
                  <a:cubicBezTo>
                    <a:pt x="38653" y="28265"/>
                    <a:pt x="40070" y="32738"/>
                    <a:pt x="42620" y="36792"/>
                  </a:cubicBezTo>
                  <a:lnTo>
                    <a:pt x="42620" y="36792"/>
                  </a:lnTo>
                  <a:cubicBezTo>
                    <a:pt x="44703" y="40094"/>
                    <a:pt x="47931" y="43063"/>
                    <a:pt x="51492" y="44936"/>
                  </a:cubicBezTo>
                  <a:lnTo>
                    <a:pt x="51492" y="44936"/>
                  </a:lnTo>
                  <a:cubicBezTo>
                    <a:pt x="52761" y="45614"/>
                    <a:pt x="54030" y="46131"/>
                    <a:pt x="55311" y="46501"/>
                  </a:cubicBezTo>
                  <a:lnTo>
                    <a:pt x="55311" y="46501"/>
                  </a:lnTo>
                  <a:cubicBezTo>
                    <a:pt x="55940" y="46686"/>
                    <a:pt x="56568" y="46834"/>
                    <a:pt x="57197" y="46945"/>
                  </a:cubicBezTo>
                  <a:lnTo>
                    <a:pt x="57197" y="46945"/>
                  </a:lnTo>
                  <a:cubicBezTo>
                    <a:pt x="59242" y="47302"/>
                    <a:pt x="61213" y="47240"/>
                    <a:pt x="63062" y="46772"/>
                  </a:cubicBezTo>
                  <a:lnTo>
                    <a:pt x="63062" y="46772"/>
                  </a:lnTo>
                  <a:cubicBezTo>
                    <a:pt x="67916" y="45565"/>
                    <a:pt x="71218" y="42053"/>
                    <a:pt x="74397" y="38665"/>
                  </a:cubicBezTo>
                  <a:lnTo>
                    <a:pt x="74397" y="38665"/>
                  </a:lnTo>
                  <a:lnTo>
                    <a:pt x="74570" y="38480"/>
                  </a:lnTo>
                  <a:cubicBezTo>
                    <a:pt x="75962" y="37001"/>
                    <a:pt x="77243" y="35695"/>
                    <a:pt x="78500" y="34463"/>
                  </a:cubicBezTo>
                  <a:lnTo>
                    <a:pt x="78500" y="34463"/>
                  </a:lnTo>
                  <a:cubicBezTo>
                    <a:pt x="83564" y="29547"/>
                    <a:pt x="89318" y="25148"/>
                    <a:pt x="95602" y="21378"/>
                  </a:cubicBezTo>
                  <a:lnTo>
                    <a:pt x="95602" y="21378"/>
                  </a:lnTo>
                  <a:cubicBezTo>
                    <a:pt x="100876" y="18223"/>
                    <a:pt x="108799" y="14354"/>
                    <a:pt x="116795" y="17151"/>
                  </a:cubicBezTo>
                  <a:lnTo>
                    <a:pt x="116795" y="17151"/>
                  </a:lnTo>
                  <a:cubicBezTo>
                    <a:pt x="117879" y="17521"/>
                    <a:pt x="118927" y="18014"/>
                    <a:pt x="119925" y="18618"/>
                  </a:cubicBezTo>
                  <a:lnTo>
                    <a:pt x="119925" y="18618"/>
                  </a:lnTo>
                  <a:cubicBezTo>
                    <a:pt x="125445" y="21957"/>
                    <a:pt x="128735" y="28204"/>
                    <a:pt x="131642" y="33711"/>
                  </a:cubicBezTo>
                  <a:lnTo>
                    <a:pt x="131642" y="33711"/>
                  </a:lnTo>
                  <a:lnTo>
                    <a:pt x="131963" y="34327"/>
                  </a:lnTo>
                  <a:cubicBezTo>
                    <a:pt x="133109" y="36496"/>
                    <a:pt x="134131" y="38209"/>
                    <a:pt x="135166" y="39700"/>
                  </a:cubicBezTo>
                  <a:lnTo>
                    <a:pt x="135166" y="39700"/>
                  </a:lnTo>
                  <a:cubicBezTo>
                    <a:pt x="137729" y="43421"/>
                    <a:pt x="140575" y="46033"/>
                    <a:pt x="143841" y="47684"/>
                  </a:cubicBezTo>
                  <a:lnTo>
                    <a:pt x="143841" y="47684"/>
                  </a:lnTo>
                  <a:cubicBezTo>
                    <a:pt x="147093" y="49310"/>
                    <a:pt x="150580" y="49926"/>
                    <a:pt x="154018" y="50013"/>
                  </a:cubicBezTo>
                  <a:lnTo>
                    <a:pt x="154018" y="50013"/>
                  </a:lnTo>
                  <a:lnTo>
                    <a:pt x="154018" y="49951"/>
                  </a:lnTo>
                  <a:cubicBezTo>
                    <a:pt x="150593" y="49865"/>
                    <a:pt x="147118" y="49261"/>
                    <a:pt x="143865" y="47635"/>
                  </a:cubicBezTo>
                  <a:lnTo>
                    <a:pt x="143865" y="47635"/>
                  </a:lnTo>
                  <a:cubicBezTo>
                    <a:pt x="140612" y="45996"/>
                    <a:pt x="137779" y="43396"/>
                    <a:pt x="135216" y="39675"/>
                  </a:cubicBezTo>
                  <a:lnTo>
                    <a:pt x="135216" y="39675"/>
                  </a:lnTo>
                  <a:cubicBezTo>
                    <a:pt x="134181" y="38184"/>
                    <a:pt x="133170" y="36471"/>
                    <a:pt x="132024" y="34303"/>
                  </a:cubicBezTo>
                  <a:lnTo>
                    <a:pt x="132024" y="34303"/>
                  </a:lnTo>
                  <a:lnTo>
                    <a:pt x="131704" y="33699"/>
                  </a:lnTo>
                  <a:cubicBezTo>
                    <a:pt x="128796" y="28179"/>
                    <a:pt x="125494" y="21920"/>
                    <a:pt x="119949" y="18581"/>
                  </a:cubicBezTo>
                  <a:lnTo>
                    <a:pt x="119949" y="18581"/>
                  </a:lnTo>
                  <a:cubicBezTo>
                    <a:pt x="118951" y="17977"/>
                    <a:pt x="117892" y="17472"/>
                    <a:pt x="116807" y="17102"/>
                  </a:cubicBezTo>
                  <a:lnTo>
                    <a:pt x="116807" y="17102"/>
                  </a:lnTo>
                  <a:cubicBezTo>
                    <a:pt x="113419" y="15907"/>
                    <a:pt x="109673" y="15833"/>
                    <a:pt x="105681" y="16856"/>
                  </a:cubicBezTo>
                  <a:lnTo>
                    <a:pt x="105681" y="16856"/>
                  </a:lnTo>
                  <a:cubicBezTo>
                    <a:pt x="102576" y="17657"/>
                    <a:pt x="99274" y="19110"/>
                    <a:pt x="95565" y="21328"/>
                  </a:cubicBezTo>
                  <a:lnTo>
                    <a:pt x="95565" y="21328"/>
                  </a:lnTo>
                  <a:cubicBezTo>
                    <a:pt x="89269" y="25099"/>
                    <a:pt x="83515" y="29510"/>
                    <a:pt x="78451" y="34426"/>
                  </a:cubicBezTo>
                  <a:lnTo>
                    <a:pt x="78451" y="34426"/>
                  </a:lnTo>
                  <a:cubicBezTo>
                    <a:pt x="77194" y="35658"/>
                    <a:pt x="75913" y="36964"/>
                    <a:pt x="74520" y="38443"/>
                  </a:cubicBezTo>
                  <a:lnTo>
                    <a:pt x="74520" y="38443"/>
                  </a:lnTo>
                  <a:lnTo>
                    <a:pt x="74348" y="38628"/>
                  </a:lnTo>
                  <a:cubicBezTo>
                    <a:pt x="71169" y="42016"/>
                    <a:pt x="67879" y="45515"/>
                    <a:pt x="63037" y="46723"/>
                  </a:cubicBezTo>
                  <a:lnTo>
                    <a:pt x="63037" y="46723"/>
                  </a:lnTo>
                  <a:cubicBezTo>
                    <a:pt x="55139" y="48706"/>
                    <a:pt x="46649" y="43076"/>
                    <a:pt x="42670" y="36779"/>
                  </a:cubicBezTo>
                  <a:lnTo>
                    <a:pt x="42670" y="36779"/>
                  </a:lnTo>
                  <a:cubicBezTo>
                    <a:pt x="40119" y="32726"/>
                    <a:pt x="38714" y="28253"/>
                    <a:pt x="37347" y="23940"/>
                  </a:cubicBezTo>
                  <a:lnTo>
                    <a:pt x="37347" y="23940"/>
                  </a:lnTo>
                  <a:cubicBezTo>
                    <a:pt x="36521" y="21341"/>
                    <a:pt x="35671" y="18642"/>
                    <a:pt x="34574" y="16067"/>
                  </a:cubicBezTo>
                  <a:lnTo>
                    <a:pt x="34574" y="16067"/>
                  </a:lnTo>
                  <a:cubicBezTo>
                    <a:pt x="33478" y="13443"/>
                    <a:pt x="31457" y="9623"/>
                    <a:pt x="28081" y="6296"/>
                  </a:cubicBezTo>
                  <a:lnTo>
                    <a:pt x="28081" y="6296"/>
                  </a:lnTo>
                  <a:cubicBezTo>
                    <a:pt x="24951" y="3204"/>
                    <a:pt x="21452" y="1318"/>
                    <a:pt x="17682" y="690"/>
                  </a:cubicBezTo>
                  <a:lnTo>
                    <a:pt x="17682" y="690"/>
                  </a:lnTo>
                  <a:cubicBezTo>
                    <a:pt x="16770" y="542"/>
                    <a:pt x="15846" y="468"/>
                    <a:pt x="14897" y="468"/>
                  </a:cubicBezTo>
                  <a:lnTo>
                    <a:pt x="14897" y="468"/>
                  </a:lnTo>
                  <a:cubicBezTo>
                    <a:pt x="11152" y="468"/>
                    <a:pt x="7147" y="1663"/>
                    <a:pt x="2724" y="40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5"/>
            <p:cNvSpPr/>
            <p:nvPr/>
          </p:nvSpPr>
          <p:spPr>
            <a:xfrm>
              <a:off x="1896625" y="1911350"/>
              <a:ext cx="3850475" cy="1291000"/>
            </a:xfrm>
            <a:custGeom>
              <a:rect b="b" l="l" r="r" t="t"/>
              <a:pathLst>
                <a:path extrusionOk="0" h="51640" w="154019">
                  <a:moveTo>
                    <a:pt x="1861" y="3993"/>
                  </a:moveTo>
                  <a:cubicBezTo>
                    <a:pt x="1393" y="4202"/>
                    <a:pt x="925" y="4400"/>
                    <a:pt x="457" y="4609"/>
                  </a:cubicBezTo>
                  <a:lnTo>
                    <a:pt x="457" y="4609"/>
                  </a:lnTo>
                  <a:cubicBezTo>
                    <a:pt x="296" y="4671"/>
                    <a:pt x="149" y="4732"/>
                    <a:pt x="1" y="4782"/>
                  </a:cubicBezTo>
                  <a:lnTo>
                    <a:pt x="1" y="4782"/>
                  </a:lnTo>
                  <a:lnTo>
                    <a:pt x="1" y="4843"/>
                  </a:lnTo>
                  <a:cubicBezTo>
                    <a:pt x="161" y="4782"/>
                    <a:pt x="321" y="4720"/>
                    <a:pt x="481" y="4658"/>
                  </a:cubicBezTo>
                  <a:lnTo>
                    <a:pt x="481" y="4658"/>
                  </a:lnTo>
                  <a:cubicBezTo>
                    <a:pt x="949" y="4449"/>
                    <a:pt x="1430" y="4239"/>
                    <a:pt x="1886" y="4042"/>
                  </a:cubicBezTo>
                  <a:lnTo>
                    <a:pt x="1886" y="4042"/>
                  </a:lnTo>
                  <a:cubicBezTo>
                    <a:pt x="6420" y="2059"/>
                    <a:pt x="11115" y="1"/>
                    <a:pt x="16339" y="826"/>
                  </a:cubicBezTo>
                  <a:lnTo>
                    <a:pt x="16339" y="826"/>
                  </a:lnTo>
                  <a:cubicBezTo>
                    <a:pt x="25099" y="2182"/>
                    <a:pt x="31285" y="10067"/>
                    <a:pt x="34156" y="16980"/>
                  </a:cubicBezTo>
                  <a:lnTo>
                    <a:pt x="34156" y="16980"/>
                  </a:lnTo>
                  <a:cubicBezTo>
                    <a:pt x="35289" y="19740"/>
                    <a:pt x="36176" y="22611"/>
                    <a:pt x="37014" y="25383"/>
                  </a:cubicBezTo>
                  <a:lnTo>
                    <a:pt x="37014" y="25383"/>
                  </a:lnTo>
                  <a:cubicBezTo>
                    <a:pt x="38419" y="29954"/>
                    <a:pt x="39860" y="34673"/>
                    <a:pt x="42522" y="38973"/>
                  </a:cubicBezTo>
                  <a:lnTo>
                    <a:pt x="42522" y="38973"/>
                  </a:lnTo>
                  <a:cubicBezTo>
                    <a:pt x="44690" y="42473"/>
                    <a:pt x="48103" y="45639"/>
                    <a:pt x="51861" y="47660"/>
                  </a:cubicBezTo>
                  <a:lnTo>
                    <a:pt x="51861" y="47660"/>
                  </a:lnTo>
                  <a:cubicBezTo>
                    <a:pt x="53192" y="48375"/>
                    <a:pt x="54547" y="48929"/>
                    <a:pt x="55903" y="49323"/>
                  </a:cubicBezTo>
                  <a:lnTo>
                    <a:pt x="55903" y="49323"/>
                  </a:lnTo>
                  <a:cubicBezTo>
                    <a:pt x="56568" y="49521"/>
                    <a:pt x="57221" y="49668"/>
                    <a:pt x="57874" y="49779"/>
                  </a:cubicBezTo>
                  <a:lnTo>
                    <a:pt x="57874" y="49779"/>
                  </a:lnTo>
                  <a:cubicBezTo>
                    <a:pt x="60030" y="50149"/>
                    <a:pt x="62113" y="50075"/>
                    <a:pt x="64047" y="49557"/>
                  </a:cubicBezTo>
                  <a:lnTo>
                    <a:pt x="64047" y="49557"/>
                  </a:lnTo>
                  <a:cubicBezTo>
                    <a:pt x="68791" y="48288"/>
                    <a:pt x="71945" y="44789"/>
                    <a:pt x="75001" y="41413"/>
                  </a:cubicBezTo>
                  <a:lnTo>
                    <a:pt x="75001" y="41413"/>
                  </a:lnTo>
                  <a:lnTo>
                    <a:pt x="75383" y="40994"/>
                  </a:lnTo>
                  <a:cubicBezTo>
                    <a:pt x="76677" y="39565"/>
                    <a:pt x="77970" y="38197"/>
                    <a:pt x="79240" y="36916"/>
                  </a:cubicBezTo>
                  <a:lnTo>
                    <a:pt x="79240" y="36916"/>
                  </a:lnTo>
                  <a:cubicBezTo>
                    <a:pt x="84230" y="31889"/>
                    <a:pt x="89861" y="27280"/>
                    <a:pt x="95972" y="23227"/>
                  </a:cubicBezTo>
                  <a:lnTo>
                    <a:pt x="95972" y="23227"/>
                  </a:lnTo>
                  <a:cubicBezTo>
                    <a:pt x="104314" y="17694"/>
                    <a:pt x="111115" y="16043"/>
                    <a:pt x="117387" y="18015"/>
                  </a:cubicBezTo>
                  <a:lnTo>
                    <a:pt x="117387" y="18015"/>
                  </a:lnTo>
                  <a:cubicBezTo>
                    <a:pt x="118508" y="18360"/>
                    <a:pt x="119592" y="18840"/>
                    <a:pt x="120627" y="19419"/>
                  </a:cubicBezTo>
                  <a:lnTo>
                    <a:pt x="120627" y="19419"/>
                  </a:lnTo>
                  <a:cubicBezTo>
                    <a:pt x="126431" y="22697"/>
                    <a:pt x="129942" y="29079"/>
                    <a:pt x="133035" y="34710"/>
                  </a:cubicBezTo>
                  <a:lnTo>
                    <a:pt x="133035" y="34710"/>
                  </a:lnTo>
                  <a:lnTo>
                    <a:pt x="133257" y="35104"/>
                  </a:lnTo>
                  <a:cubicBezTo>
                    <a:pt x="134008" y="36484"/>
                    <a:pt x="135179" y="38542"/>
                    <a:pt x="136571" y="40501"/>
                  </a:cubicBezTo>
                  <a:lnTo>
                    <a:pt x="136571" y="40501"/>
                  </a:lnTo>
                  <a:cubicBezTo>
                    <a:pt x="139245" y="44259"/>
                    <a:pt x="142153" y="46859"/>
                    <a:pt x="145479" y="48449"/>
                  </a:cubicBezTo>
                  <a:lnTo>
                    <a:pt x="145479" y="48449"/>
                  </a:lnTo>
                  <a:cubicBezTo>
                    <a:pt x="148005" y="49668"/>
                    <a:pt x="150802" y="50334"/>
                    <a:pt x="154018" y="50494"/>
                  </a:cubicBezTo>
                  <a:lnTo>
                    <a:pt x="154018" y="50494"/>
                  </a:lnTo>
                  <a:lnTo>
                    <a:pt x="154018" y="50445"/>
                  </a:lnTo>
                  <a:cubicBezTo>
                    <a:pt x="151123" y="50284"/>
                    <a:pt x="148227" y="49718"/>
                    <a:pt x="145504" y="48412"/>
                  </a:cubicBezTo>
                  <a:lnTo>
                    <a:pt x="145504" y="48412"/>
                  </a:lnTo>
                  <a:cubicBezTo>
                    <a:pt x="142190" y="46822"/>
                    <a:pt x="139282" y="44222"/>
                    <a:pt x="136620" y="40477"/>
                  </a:cubicBezTo>
                  <a:lnTo>
                    <a:pt x="136620" y="40477"/>
                  </a:lnTo>
                  <a:cubicBezTo>
                    <a:pt x="135240" y="38518"/>
                    <a:pt x="134070" y="36460"/>
                    <a:pt x="133306" y="35080"/>
                  </a:cubicBezTo>
                  <a:lnTo>
                    <a:pt x="133306" y="35080"/>
                  </a:lnTo>
                  <a:lnTo>
                    <a:pt x="133096" y="34686"/>
                  </a:lnTo>
                  <a:cubicBezTo>
                    <a:pt x="129991" y="29055"/>
                    <a:pt x="126480" y="22660"/>
                    <a:pt x="120652" y="19370"/>
                  </a:cubicBezTo>
                  <a:lnTo>
                    <a:pt x="120652" y="19370"/>
                  </a:lnTo>
                  <a:cubicBezTo>
                    <a:pt x="119617" y="18791"/>
                    <a:pt x="118520" y="18323"/>
                    <a:pt x="117399" y="17965"/>
                  </a:cubicBezTo>
                  <a:lnTo>
                    <a:pt x="117399" y="17965"/>
                  </a:lnTo>
                  <a:cubicBezTo>
                    <a:pt x="113900" y="16869"/>
                    <a:pt x="110080" y="16930"/>
                    <a:pt x="106039" y="18150"/>
                  </a:cubicBezTo>
                  <a:lnTo>
                    <a:pt x="106039" y="18150"/>
                  </a:lnTo>
                  <a:cubicBezTo>
                    <a:pt x="102909" y="19111"/>
                    <a:pt x="99607" y="20750"/>
                    <a:pt x="95935" y="23190"/>
                  </a:cubicBezTo>
                  <a:lnTo>
                    <a:pt x="95935" y="23190"/>
                  </a:lnTo>
                  <a:cubicBezTo>
                    <a:pt x="89824" y="27243"/>
                    <a:pt x="84193" y="31852"/>
                    <a:pt x="79203" y="36879"/>
                  </a:cubicBezTo>
                  <a:lnTo>
                    <a:pt x="79203" y="36879"/>
                  </a:lnTo>
                  <a:cubicBezTo>
                    <a:pt x="77921" y="38160"/>
                    <a:pt x="76627" y="39540"/>
                    <a:pt x="75334" y="40957"/>
                  </a:cubicBezTo>
                  <a:lnTo>
                    <a:pt x="75334" y="40957"/>
                  </a:lnTo>
                  <a:lnTo>
                    <a:pt x="74952" y="41376"/>
                  </a:lnTo>
                  <a:cubicBezTo>
                    <a:pt x="71908" y="44752"/>
                    <a:pt x="68754" y="48251"/>
                    <a:pt x="64035" y="49508"/>
                  </a:cubicBezTo>
                  <a:lnTo>
                    <a:pt x="64035" y="49508"/>
                  </a:lnTo>
                  <a:cubicBezTo>
                    <a:pt x="56026" y="51640"/>
                    <a:pt x="46834" y="45812"/>
                    <a:pt x="42571" y="38949"/>
                  </a:cubicBezTo>
                  <a:lnTo>
                    <a:pt x="42571" y="38949"/>
                  </a:lnTo>
                  <a:cubicBezTo>
                    <a:pt x="39922" y="34661"/>
                    <a:pt x="38468" y="29942"/>
                    <a:pt x="37076" y="25371"/>
                  </a:cubicBezTo>
                  <a:lnTo>
                    <a:pt x="37076" y="25371"/>
                  </a:lnTo>
                  <a:cubicBezTo>
                    <a:pt x="36226" y="22598"/>
                    <a:pt x="35351" y="19727"/>
                    <a:pt x="34205" y="16967"/>
                  </a:cubicBezTo>
                  <a:lnTo>
                    <a:pt x="34205" y="16967"/>
                  </a:lnTo>
                  <a:cubicBezTo>
                    <a:pt x="33059" y="14195"/>
                    <a:pt x="30940" y="10154"/>
                    <a:pt x="27379" y="6630"/>
                  </a:cubicBezTo>
                  <a:lnTo>
                    <a:pt x="27379" y="6630"/>
                  </a:lnTo>
                  <a:cubicBezTo>
                    <a:pt x="24064" y="3365"/>
                    <a:pt x="20356" y="1393"/>
                    <a:pt x="16351" y="765"/>
                  </a:cubicBezTo>
                  <a:lnTo>
                    <a:pt x="16351" y="765"/>
                  </a:lnTo>
                  <a:cubicBezTo>
                    <a:pt x="15538" y="642"/>
                    <a:pt x="14737" y="580"/>
                    <a:pt x="13948" y="580"/>
                  </a:cubicBezTo>
                  <a:lnTo>
                    <a:pt x="13948" y="580"/>
                  </a:lnTo>
                  <a:cubicBezTo>
                    <a:pt x="9648" y="580"/>
                    <a:pt x="5693" y="2317"/>
                    <a:pt x="1861" y="399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5"/>
            <p:cNvSpPr/>
            <p:nvPr/>
          </p:nvSpPr>
          <p:spPr>
            <a:xfrm>
              <a:off x="1896625" y="1874400"/>
              <a:ext cx="3850475" cy="1351050"/>
            </a:xfrm>
            <a:custGeom>
              <a:rect b="b" l="l" r="r" t="t"/>
              <a:pathLst>
                <a:path extrusionOk="0" h="54042" w="154019">
                  <a:moveTo>
                    <a:pt x="1" y="3487"/>
                  </a:moveTo>
                  <a:lnTo>
                    <a:pt x="1" y="3992"/>
                  </a:lnTo>
                  <a:cubicBezTo>
                    <a:pt x="5484" y="1085"/>
                    <a:pt x="10412" y="0"/>
                    <a:pt x="14996" y="678"/>
                  </a:cubicBezTo>
                  <a:lnTo>
                    <a:pt x="14996" y="678"/>
                  </a:lnTo>
                  <a:cubicBezTo>
                    <a:pt x="24188" y="2021"/>
                    <a:pt x="30632" y="10264"/>
                    <a:pt x="33589" y="17534"/>
                  </a:cubicBezTo>
                  <a:lnTo>
                    <a:pt x="33589" y="17534"/>
                  </a:lnTo>
                  <a:cubicBezTo>
                    <a:pt x="34772" y="20441"/>
                    <a:pt x="35671" y="23485"/>
                    <a:pt x="36546" y="26430"/>
                  </a:cubicBezTo>
                  <a:lnTo>
                    <a:pt x="36546" y="26430"/>
                  </a:lnTo>
                  <a:cubicBezTo>
                    <a:pt x="37975" y="31260"/>
                    <a:pt x="39454" y="36262"/>
                    <a:pt x="42238" y="40809"/>
                  </a:cubicBezTo>
                  <a:lnTo>
                    <a:pt x="42238" y="40809"/>
                  </a:lnTo>
                  <a:cubicBezTo>
                    <a:pt x="45269" y="45787"/>
                    <a:pt x="50654" y="50235"/>
                    <a:pt x="56445" y="51910"/>
                  </a:cubicBezTo>
                  <a:lnTo>
                    <a:pt x="56445" y="51910"/>
                  </a:lnTo>
                  <a:cubicBezTo>
                    <a:pt x="59316" y="52748"/>
                    <a:pt x="62285" y="52908"/>
                    <a:pt x="65119" y="52107"/>
                  </a:cubicBezTo>
                  <a:lnTo>
                    <a:pt x="65119" y="52107"/>
                  </a:lnTo>
                  <a:cubicBezTo>
                    <a:pt x="69814" y="50777"/>
                    <a:pt x="72869" y="47253"/>
                    <a:pt x="75814" y="43852"/>
                  </a:cubicBezTo>
                  <a:lnTo>
                    <a:pt x="75814" y="43852"/>
                  </a:lnTo>
                  <a:lnTo>
                    <a:pt x="76369" y="43224"/>
                  </a:lnTo>
                  <a:cubicBezTo>
                    <a:pt x="82258" y="36459"/>
                    <a:pt x="89023" y="30274"/>
                    <a:pt x="96490" y="24828"/>
                  </a:cubicBezTo>
                  <a:lnTo>
                    <a:pt x="96490" y="24828"/>
                  </a:lnTo>
                  <a:cubicBezTo>
                    <a:pt x="104609" y="18889"/>
                    <a:pt x="111633" y="16868"/>
                    <a:pt x="117929" y="18643"/>
                  </a:cubicBezTo>
                  <a:lnTo>
                    <a:pt x="117929" y="18643"/>
                  </a:lnTo>
                  <a:cubicBezTo>
                    <a:pt x="117978" y="18655"/>
                    <a:pt x="118015" y="18667"/>
                    <a:pt x="118064" y="18680"/>
                  </a:cubicBezTo>
                  <a:lnTo>
                    <a:pt x="118064" y="18680"/>
                  </a:lnTo>
                  <a:cubicBezTo>
                    <a:pt x="126036" y="20996"/>
                    <a:pt x="130398" y="28623"/>
                    <a:pt x="134242" y="35363"/>
                  </a:cubicBezTo>
                  <a:lnTo>
                    <a:pt x="134242" y="35363"/>
                  </a:lnTo>
                  <a:lnTo>
                    <a:pt x="134353" y="35535"/>
                  </a:lnTo>
                  <a:cubicBezTo>
                    <a:pt x="137434" y="40920"/>
                    <a:pt x="141093" y="46279"/>
                    <a:pt x="147020" y="48978"/>
                  </a:cubicBezTo>
                  <a:lnTo>
                    <a:pt x="147020" y="48978"/>
                  </a:lnTo>
                  <a:cubicBezTo>
                    <a:pt x="149287" y="50013"/>
                    <a:pt x="151640" y="50567"/>
                    <a:pt x="154018" y="50777"/>
                  </a:cubicBezTo>
                  <a:lnTo>
                    <a:pt x="154018" y="50777"/>
                  </a:lnTo>
                  <a:lnTo>
                    <a:pt x="154018" y="50358"/>
                  </a:lnTo>
                  <a:cubicBezTo>
                    <a:pt x="151689" y="50148"/>
                    <a:pt x="149410" y="49619"/>
                    <a:pt x="147217" y="48608"/>
                  </a:cubicBezTo>
                  <a:lnTo>
                    <a:pt x="147217" y="48608"/>
                  </a:lnTo>
                  <a:cubicBezTo>
                    <a:pt x="141426" y="45971"/>
                    <a:pt x="137815" y="40686"/>
                    <a:pt x="134772" y="35375"/>
                  </a:cubicBezTo>
                  <a:lnTo>
                    <a:pt x="134772" y="35375"/>
                  </a:lnTo>
                  <a:lnTo>
                    <a:pt x="134674" y="35202"/>
                  </a:lnTo>
                  <a:cubicBezTo>
                    <a:pt x="130755" y="28352"/>
                    <a:pt x="126307" y="20589"/>
                    <a:pt x="118040" y="18248"/>
                  </a:cubicBezTo>
                  <a:lnTo>
                    <a:pt x="118040" y="18248"/>
                  </a:lnTo>
                  <a:cubicBezTo>
                    <a:pt x="111571" y="16425"/>
                    <a:pt x="104412" y="18458"/>
                    <a:pt x="96157" y="24495"/>
                  </a:cubicBezTo>
                  <a:lnTo>
                    <a:pt x="96157" y="24495"/>
                  </a:lnTo>
                  <a:cubicBezTo>
                    <a:pt x="88665" y="29954"/>
                    <a:pt x="81876" y="36164"/>
                    <a:pt x="75974" y="42953"/>
                  </a:cubicBezTo>
                  <a:lnTo>
                    <a:pt x="75974" y="42953"/>
                  </a:lnTo>
                  <a:lnTo>
                    <a:pt x="75420" y="43581"/>
                  </a:lnTo>
                  <a:cubicBezTo>
                    <a:pt x="72512" y="46945"/>
                    <a:pt x="69506" y="50407"/>
                    <a:pt x="64934" y="51701"/>
                  </a:cubicBezTo>
                  <a:lnTo>
                    <a:pt x="64934" y="51701"/>
                  </a:lnTo>
                  <a:cubicBezTo>
                    <a:pt x="56642" y="54042"/>
                    <a:pt x="47093" y="47918"/>
                    <a:pt x="42657" y="40636"/>
                  </a:cubicBezTo>
                  <a:lnTo>
                    <a:pt x="42657" y="40636"/>
                  </a:lnTo>
                  <a:cubicBezTo>
                    <a:pt x="39910" y="36139"/>
                    <a:pt x="38431" y="31173"/>
                    <a:pt x="37014" y="26368"/>
                  </a:cubicBezTo>
                  <a:lnTo>
                    <a:pt x="37014" y="26368"/>
                  </a:lnTo>
                  <a:cubicBezTo>
                    <a:pt x="36139" y="23411"/>
                    <a:pt x="35228" y="20355"/>
                    <a:pt x="34032" y="17423"/>
                  </a:cubicBezTo>
                  <a:lnTo>
                    <a:pt x="34032" y="17423"/>
                  </a:lnTo>
                  <a:cubicBezTo>
                    <a:pt x="31026" y="10030"/>
                    <a:pt x="24459" y="1639"/>
                    <a:pt x="15033" y="259"/>
                  </a:cubicBezTo>
                  <a:lnTo>
                    <a:pt x="15033" y="259"/>
                  </a:lnTo>
                  <a:cubicBezTo>
                    <a:pt x="14133" y="123"/>
                    <a:pt x="13222" y="62"/>
                    <a:pt x="12285" y="62"/>
                  </a:cubicBezTo>
                  <a:lnTo>
                    <a:pt x="12285" y="62"/>
                  </a:lnTo>
                  <a:cubicBezTo>
                    <a:pt x="8465" y="62"/>
                    <a:pt x="4399" y="1195"/>
                    <a:pt x="1" y="348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4_1">
    <p:spTree>
      <p:nvGrpSpPr>
        <p:cNvPr id="2020" name="Shape 2020"/>
        <p:cNvGrpSpPr/>
        <p:nvPr/>
      </p:nvGrpSpPr>
      <p:grpSpPr>
        <a:xfrm>
          <a:off x="0" y="0"/>
          <a:ext cx="0" cy="0"/>
          <a:chOff x="0" y="0"/>
          <a:chExt cx="0" cy="0"/>
        </a:xfrm>
      </p:grpSpPr>
      <p:sp>
        <p:nvSpPr>
          <p:cNvPr id="2021" name="Google Shape;2021;p46"/>
          <p:cNvSpPr txBox="1"/>
          <p:nvPr>
            <p:ph type="title"/>
          </p:nvPr>
        </p:nvSpPr>
        <p:spPr>
          <a:xfrm>
            <a:off x="713225" y="539525"/>
            <a:ext cx="7717500" cy="478200"/>
          </a:xfrm>
          <a:prstGeom prst="rect">
            <a:avLst/>
          </a:prstGeom>
        </p:spPr>
        <p:txBody>
          <a:bodyPr anchorCtr="0" anchor="t" bIns="91425" lIns="91425" spcFirstLastPara="1" rIns="91425" wrap="square" tIns="91425">
            <a:noAutofit/>
          </a:bodyPr>
          <a:lstStyle>
            <a:lvl1pPr lvl="0" algn="ctr">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22" name="Google Shape;2022;p46"/>
          <p:cNvSpPr txBox="1"/>
          <p:nvPr>
            <p:ph idx="1" type="subTitle"/>
          </p:nvPr>
        </p:nvSpPr>
        <p:spPr>
          <a:xfrm>
            <a:off x="994050" y="2614450"/>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023" name="Google Shape;2023;p46"/>
          <p:cNvSpPr txBox="1"/>
          <p:nvPr>
            <p:ph idx="2" type="subTitle"/>
          </p:nvPr>
        </p:nvSpPr>
        <p:spPr>
          <a:xfrm>
            <a:off x="994000" y="3015725"/>
            <a:ext cx="2138700" cy="710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024" name="Google Shape;2024;p46"/>
          <p:cNvSpPr txBox="1"/>
          <p:nvPr>
            <p:ph idx="3" type="subTitle"/>
          </p:nvPr>
        </p:nvSpPr>
        <p:spPr>
          <a:xfrm>
            <a:off x="6011275" y="2614450"/>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025" name="Google Shape;2025;p46"/>
          <p:cNvSpPr txBox="1"/>
          <p:nvPr>
            <p:ph idx="4" type="subTitle"/>
          </p:nvPr>
        </p:nvSpPr>
        <p:spPr>
          <a:xfrm>
            <a:off x="6011225" y="3015725"/>
            <a:ext cx="2138700" cy="710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026" name="Google Shape;2026;p46"/>
          <p:cNvSpPr txBox="1"/>
          <p:nvPr>
            <p:ph idx="5" type="subTitle"/>
          </p:nvPr>
        </p:nvSpPr>
        <p:spPr>
          <a:xfrm>
            <a:off x="3502662" y="2614450"/>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027" name="Google Shape;2027;p46"/>
          <p:cNvSpPr txBox="1"/>
          <p:nvPr>
            <p:ph idx="6" type="subTitle"/>
          </p:nvPr>
        </p:nvSpPr>
        <p:spPr>
          <a:xfrm>
            <a:off x="3502613" y="3015725"/>
            <a:ext cx="2138700" cy="710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2028" name="Google Shape;2028;p46"/>
          <p:cNvGrpSpPr/>
          <p:nvPr/>
        </p:nvGrpSpPr>
        <p:grpSpPr>
          <a:xfrm rot="-8100000">
            <a:off x="117058" y="22054"/>
            <a:ext cx="1717096" cy="1819691"/>
            <a:chOff x="7559924" y="330007"/>
            <a:chExt cx="1717113" cy="1819709"/>
          </a:xfrm>
        </p:grpSpPr>
        <p:sp>
          <p:nvSpPr>
            <p:cNvPr id="2029" name="Google Shape;2029;p46"/>
            <p:cNvSpPr/>
            <p:nvPr/>
          </p:nvSpPr>
          <p:spPr>
            <a:xfrm rot="-4031092">
              <a:off x="8184408" y="1004930"/>
              <a:ext cx="856854" cy="1080704"/>
            </a:xfrm>
            <a:custGeom>
              <a:rect b="b" l="l" r="r" t="t"/>
              <a:pathLst>
                <a:path extrusionOk="0" h="36479" w="28923">
                  <a:moveTo>
                    <a:pt x="26451" y="12151"/>
                  </a:moveTo>
                  <a:cubicBezTo>
                    <a:pt x="25720" y="14069"/>
                    <a:pt x="24890" y="15951"/>
                    <a:pt x="23775" y="17664"/>
                  </a:cubicBezTo>
                  <a:lnTo>
                    <a:pt x="23775" y="17664"/>
                  </a:lnTo>
                  <a:cubicBezTo>
                    <a:pt x="22678" y="19377"/>
                    <a:pt x="21313" y="20920"/>
                    <a:pt x="19752" y="22223"/>
                  </a:cubicBezTo>
                  <a:lnTo>
                    <a:pt x="19752" y="22223"/>
                  </a:lnTo>
                  <a:cubicBezTo>
                    <a:pt x="18217" y="23552"/>
                    <a:pt x="16478" y="24649"/>
                    <a:pt x="14649" y="25595"/>
                  </a:cubicBezTo>
                  <a:lnTo>
                    <a:pt x="14649" y="25595"/>
                  </a:lnTo>
                  <a:cubicBezTo>
                    <a:pt x="12829" y="26558"/>
                    <a:pt x="10902" y="27326"/>
                    <a:pt x="9011" y="28218"/>
                  </a:cubicBezTo>
                  <a:lnTo>
                    <a:pt x="9011" y="28218"/>
                  </a:lnTo>
                  <a:cubicBezTo>
                    <a:pt x="7119" y="29101"/>
                    <a:pt x="5201" y="30020"/>
                    <a:pt x="3533" y="31349"/>
                  </a:cubicBezTo>
                  <a:lnTo>
                    <a:pt x="3533" y="31349"/>
                  </a:lnTo>
                  <a:cubicBezTo>
                    <a:pt x="1865" y="32651"/>
                    <a:pt x="598" y="34480"/>
                    <a:pt x="0" y="36478"/>
                  </a:cubicBezTo>
                  <a:lnTo>
                    <a:pt x="0" y="36478"/>
                  </a:lnTo>
                  <a:cubicBezTo>
                    <a:pt x="821" y="34560"/>
                    <a:pt x="2124" y="32883"/>
                    <a:pt x="3836" y="31750"/>
                  </a:cubicBezTo>
                  <a:lnTo>
                    <a:pt x="3836" y="31750"/>
                  </a:lnTo>
                  <a:cubicBezTo>
                    <a:pt x="5505" y="30546"/>
                    <a:pt x="7414" y="29734"/>
                    <a:pt x="9323" y="28940"/>
                  </a:cubicBezTo>
                  <a:lnTo>
                    <a:pt x="9323" y="28940"/>
                  </a:lnTo>
                  <a:cubicBezTo>
                    <a:pt x="13150" y="27388"/>
                    <a:pt x="17129" y="25764"/>
                    <a:pt x="20421" y="22999"/>
                  </a:cubicBezTo>
                  <a:lnTo>
                    <a:pt x="20421" y="22999"/>
                  </a:lnTo>
                  <a:cubicBezTo>
                    <a:pt x="23686" y="20224"/>
                    <a:pt x="25934" y="16415"/>
                    <a:pt x="27201" y="12401"/>
                  </a:cubicBezTo>
                  <a:lnTo>
                    <a:pt x="27201" y="12401"/>
                  </a:lnTo>
                  <a:cubicBezTo>
                    <a:pt x="28432" y="8368"/>
                    <a:pt x="28922" y="4167"/>
                    <a:pt x="28922" y="0"/>
                  </a:cubicBezTo>
                  <a:lnTo>
                    <a:pt x="28922" y="0"/>
                  </a:lnTo>
                  <a:cubicBezTo>
                    <a:pt x="28503" y="4140"/>
                    <a:pt x="27807" y="8261"/>
                    <a:pt x="26451" y="12151"/>
                  </a:cubicBezTo>
                </a:path>
              </a:pathLst>
            </a:custGeom>
            <a:solidFill>
              <a:srgbClr val="D1A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6"/>
            <p:cNvSpPr/>
            <p:nvPr/>
          </p:nvSpPr>
          <p:spPr>
            <a:xfrm rot="-4031092">
              <a:off x="7648746" y="533760"/>
              <a:ext cx="1020179" cy="870334"/>
            </a:xfrm>
            <a:custGeom>
              <a:rect b="b" l="l" r="r" t="t"/>
              <a:pathLst>
                <a:path extrusionOk="0" h="29378" w="34436">
                  <a:moveTo>
                    <a:pt x="12267" y="2106"/>
                  </a:moveTo>
                  <a:cubicBezTo>
                    <a:pt x="11652" y="3150"/>
                    <a:pt x="11188" y="4435"/>
                    <a:pt x="10929" y="5612"/>
                  </a:cubicBezTo>
                  <a:lnTo>
                    <a:pt x="10929" y="5612"/>
                  </a:lnTo>
                  <a:cubicBezTo>
                    <a:pt x="10893" y="5782"/>
                    <a:pt x="10867" y="5942"/>
                    <a:pt x="10840" y="6103"/>
                  </a:cubicBezTo>
                  <a:lnTo>
                    <a:pt x="10840" y="6103"/>
                  </a:lnTo>
                  <a:cubicBezTo>
                    <a:pt x="9618" y="4970"/>
                    <a:pt x="7931" y="3998"/>
                    <a:pt x="6263" y="4497"/>
                  </a:cubicBezTo>
                  <a:lnTo>
                    <a:pt x="6263" y="4497"/>
                  </a:lnTo>
                  <a:cubicBezTo>
                    <a:pt x="5460" y="4747"/>
                    <a:pt x="4872" y="5336"/>
                    <a:pt x="4390" y="5996"/>
                  </a:cubicBezTo>
                  <a:lnTo>
                    <a:pt x="4390" y="5996"/>
                  </a:lnTo>
                  <a:cubicBezTo>
                    <a:pt x="3881" y="6692"/>
                    <a:pt x="3739" y="7566"/>
                    <a:pt x="2820" y="7887"/>
                  </a:cubicBezTo>
                  <a:lnTo>
                    <a:pt x="2820" y="7887"/>
                  </a:lnTo>
                  <a:cubicBezTo>
                    <a:pt x="2579" y="7976"/>
                    <a:pt x="2053" y="7905"/>
                    <a:pt x="1794" y="7976"/>
                  </a:cubicBezTo>
                  <a:lnTo>
                    <a:pt x="1794" y="7976"/>
                  </a:lnTo>
                  <a:cubicBezTo>
                    <a:pt x="250" y="8467"/>
                    <a:pt x="1" y="10251"/>
                    <a:pt x="456" y="11616"/>
                  </a:cubicBezTo>
                  <a:lnTo>
                    <a:pt x="456" y="11616"/>
                  </a:lnTo>
                  <a:cubicBezTo>
                    <a:pt x="768" y="12562"/>
                    <a:pt x="1419" y="13124"/>
                    <a:pt x="2124" y="13802"/>
                  </a:cubicBezTo>
                  <a:lnTo>
                    <a:pt x="2124" y="13802"/>
                  </a:lnTo>
                  <a:cubicBezTo>
                    <a:pt x="3471" y="15086"/>
                    <a:pt x="4194" y="16210"/>
                    <a:pt x="4604" y="18057"/>
                  </a:cubicBezTo>
                  <a:lnTo>
                    <a:pt x="4604" y="18057"/>
                  </a:lnTo>
                  <a:cubicBezTo>
                    <a:pt x="4943" y="19547"/>
                    <a:pt x="6254" y="22143"/>
                    <a:pt x="8404" y="23329"/>
                  </a:cubicBezTo>
                  <a:lnTo>
                    <a:pt x="8404" y="23329"/>
                  </a:lnTo>
                  <a:cubicBezTo>
                    <a:pt x="8699" y="23490"/>
                    <a:pt x="10635" y="24685"/>
                    <a:pt x="11759" y="24989"/>
                  </a:cubicBezTo>
                  <a:lnTo>
                    <a:pt x="11759" y="24989"/>
                  </a:lnTo>
                  <a:cubicBezTo>
                    <a:pt x="12446" y="25167"/>
                    <a:pt x="13141" y="25265"/>
                    <a:pt x="13819" y="25381"/>
                  </a:cubicBezTo>
                  <a:lnTo>
                    <a:pt x="13819" y="25381"/>
                  </a:lnTo>
                  <a:cubicBezTo>
                    <a:pt x="13784" y="25470"/>
                    <a:pt x="13748" y="25560"/>
                    <a:pt x="13721" y="25649"/>
                  </a:cubicBezTo>
                  <a:lnTo>
                    <a:pt x="13721" y="25649"/>
                  </a:lnTo>
                  <a:cubicBezTo>
                    <a:pt x="13686" y="25738"/>
                    <a:pt x="13793" y="25818"/>
                    <a:pt x="13873" y="25774"/>
                  </a:cubicBezTo>
                  <a:lnTo>
                    <a:pt x="13873" y="25774"/>
                  </a:lnTo>
                  <a:cubicBezTo>
                    <a:pt x="14132" y="25658"/>
                    <a:pt x="14381" y="25577"/>
                    <a:pt x="14622" y="25533"/>
                  </a:cubicBezTo>
                  <a:lnTo>
                    <a:pt x="14622" y="25533"/>
                  </a:lnTo>
                  <a:cubicBezTo>
                    <a:pt x="17361" y="25622"/>
                    <a:pt x="16737" y="28120"/>
                    <a:pt x="17450" y="28530"/>
                  </a:cubicBezTo>
                  <a:lnTo>
                    <a:pt x="17450" y="28530"/>
                  </a:lnTo>
                  <a:cubicBezTo>
                    <a:pt x="18940" y="29378"/>
                    <a:pt x="19904" y="28718"/>
                    <a:pt x="20769" y="28066"/>
                  </a:cubicBezTo>
                  <a:lnTo>
                    <a:pt x="20769" y="28066"/>
                  </a:lnTo>
                  <a:cubicBezTo>
                    <a:pt x="21465" y="27540"/>
                    <a:pt x="22089" y="27014"/>
                    <a:pt x="22874" y="27264"/>
                  </a:cubicBezTo>
                  <a:lnTo>
                    <a:pt x="22874" y="27264"/>
                  </a:lnTo>
                  <a:cubicBezTo>
                    <a:pt x="23543" y="27478"/>
                    <a:pt x="24007" y="27665"/>
                    <a:pt x="24694" y="27594"/>
                  </a:cubicBezTo>
                  <a:lnTo>
                    <a:pt x="24694" y="27594"/>
                  </a:lnTo>
                  <a:cubicBezTo>
                    <a:pt x="24766" y="27594"/>
                    <a:pt x="24783" y="27504"/>
                    <a:pt x="24766" y="27451"/>
                  </a:cubicBezTo>
                  <a:lnTo>
                    <a:pt x="24766" y="27451"/>
                  </a:lnTo>
                  <a:cubicBezTo>
                    <a:pt x="24507" y="26764"/>
                    <a:pt x="24088" y="26202"/>
                    <a:pt x="23534" y="25836"/>
                  </a:cubicBezTo>
                  <a:lnTo>
                    <a:pt x="23534" y="25836"/>
                  </a:lnTo>
                  <a:cubicBezTo>
                    <a:pt x="24819" y="25122"/>
                    <a:pt x="25827" y="24025"/>
                    <a:pt x="26568" y="22634"/>
                  </a:cubicBezTo>
                  <a:lnTo>
                    <a:pt x="26568" y="22634"/>
                  </a:lnTo>
                  <a:cubicBezTo>
                    <a:pt x="27228" y="21376"/>
                    <a:pt x="27638" y="19993"/>
                    <a:pt x="28370" y="18771"/>
                  </a:cubicBezTo>
                  <a:lnTo>
                    <a:pt x="28370" y="18771"/>
                  </a:lnTo>
                  <a:cubicBezTo>
                    <a:pt x="28762" y="18111"/>
                    <a:pt x="29208" y="17441"/>
                    <a:pt x="29797" y="16933"/>
                  </a:cubicBezTo>
                  <a:lnTo>
                    <a:pt x="29797" y="16933"/>
                  </a:lnTo>
                  <a:cubicBezTo>
                    <a:pt x="30609" y="16219"/>
                    <a:pt x="31537" y="16112"/>
                    <a:pt x="32429" y="15586"/>
                  </a:cubicBezTo>
                  <a:lnTo>
                    <a:pt x="32429" y="15586"/>
                  </a:lnTo>
                  <a:cubicBezTo>
                    <a:pt x="34008" y="14667"/>
                    <a:pt x="34436" y="12963"/>
                    <a:pt x="34052" y="11232"/>
                  </a:cubicBezTo>
                  <a:lnTo>
                    <a:pt x="34052" y="11232"/>
                  </a:lnTo>
                  <a:cubicBezTo>
                    <a:pt x="33481" y="8636"/>
                    <a:pt x="31742" y="7396"/>
                    <a:pt x="30038" y="5585"/>
                  </a:cubicBezTo>
                  <a:lnTo>
                    <a:pt x="30038" y="5585"/>
                  </a:lnTo>
                  <a:cubicBezTo>
                    <a:pt x="28289" y="3712"/>
                    <a:pt x="27112" y="3632"/>
                    <a:pt x="24694" y="4140"/>
                  </a:cubicBezTo>
                  <a:lnTo>
                    <a:pt x="24694" y="4140"/>
                  </a:lnTo>
                  <a:cubicBezTo>
                    <a:pt x="24293" y="4229"/>
                    <a:pt x="23900" y="4310"/>
                    <a:pt x="23517" y="4408"/>
                  </a:cubicBezTo>
                  <a:lnTo>
                    <a:pt x="23517" y="4408"/>
                  </a:lnTo>
                  <a:cubicBezTo>
                    <a:pt x="22241" y="2436"/>
                    <a:pt x="19689" y="1179"/>
                    <a:pt x="17620" y="393"/>
                  </a:cubicBezTo>
                  <a:lnTo>
                    <a:pt x="17620" y="393"/>
                  </a:lnTo>
                  <a:cubicBezTo>
                    <a:pt x="16924" y="135"/>
                    <a:pt x="16255" y="1"/>
                    <a:pt x="15630" y="1"/>
                  </a:cubicBezTo>
                  <a:lnTo>
                    <a:pt x="15630" y="1"/>
                  </a:lnTo>
                  <a:cubicBezTo>
                    <a:pt x="14274" y="1"/>
                    <a:pt x="13115" y="652"/>
                    <a:pt x="12267" y="2106"/>
                  </a:cubicBezTo>
                  <a:close/>
                  <a:moveTo>
                    <a:pt x="15613" y="22384"/>
                  </a:moveTo>
                  <a:cubicBezTo>
                    <a:pt x="13998" y="19386"/>
                    <a:pt x="13159" y="15506"/>
                    <a:pt x="13115" y="12374"/>
                  </a:cubicBezTo>
                  <a:lnTo>
                    <a:pt x="13115" y="12374"/>
                  </a:lnTo>
                  <a:cubicBezTo>
                    <a:pt x="13088" y="10474"/>
                    <a:pt x="13525" y="8628"/>
                    <a:pt x="13721" y="6745"/>
                  </a:cubicBezTo>
                  <a:lnTo>
                    <a:pt x="13721" y="6745"/>
                  </a:lnTo>
                  <a:cubicBezTo>
                    <a:pt x="13926" y="4827"/>
                    <a:pt x="13703" y="2499"/>
                    <a:pt x="14587" y="724"/>
                  </a:cubicBezTo>
                  <a:lnTo>
                    <a:pt x="14587" y="724"/>
                  </a:lnTo>
                  <a:cubicBezTo>
                    <a:pt x="15166" y="509"/>
                    <a:pt x="15791" y="518"/>
                    <a:pt x="16433" y="652"/>
                  </a:cubicBezTo>
                  <a:lnTo>
                    <a:pt x="16433" y="652"/>
                  </a:lnTo>
                  <a:cubicBezTo>
                    <a:pt x="15621" y="2017"/>
                    <a:pt x="15630" y="3766"/>
                    <a:pt x="15470" y="5300"/>
                  </a:cubicBezTo>
                  <a:lnTo>
                    <a:pt x="15470" y="5300"/>
                  </a:lnTo>
                  <a:cubicBezTo>
                    <a:pt x="15184" y="7851"/>
                    <a:pt x="14881" y="10403"/>
                    <a:pt x="14622" y="12963"/>
                  </a:cubicBezTo>
                  <a:lnTo>
                    <a:pt x="14622" y="12963"/>
                  </a:lnTo>
                  <a:cubicBezTo>
                    <a:pt x="14265" y="16478"/>
                    <a:pt x="14622" y="20127"/>
                    <a:pt x="16255" y="23294"/>
                  </a:cubicBezTo>
                  <a:lnTo>
                    <a:pt x="16255" y="23294"/>
                  </a:lnTo>
                  <a:cubicBezTo>
                    <a:pt x="16032" y="22999"/>
                    <a:pt x="15827" y="22687"/>
                    <a:pt x="15613" y="22384"/>
                  </a:cubicBezTo>
                  <a:moveTo>
                    <a:pt x="16701" y="23829"/>
                  </a:moveTo>
                  <a:cubicBezTo>
                    <a:pt x="15202" y="20252"/>
                    <a:pt x="14506" y="16853"/>
                    <a:pt x="14908" y="12972"/>
                  </a:cubicBezTo>
                  <a:lnTo>
                    <a:pt x="14908" y="12972"/>
                  </a:lnTo>
                  <a:cubicBezTo>
                    <a:pt x="15104" y="11036"/>
                    <a:pt x="15336" y="9109"/>
                    <a:pt x="15550" y="7173"/>
                  </a:cubicBezTo>
                  <a:lnTo>
                    <a:pt x="15550" y="7173"/>
                  </a:lnTo>
                  <a:cubicBezTo>
                    <a:pt x="15782" y="5050"/>
                    <a:pt x="15791" y="2695"/>
                    <a:pt x="16647" y="706"/>
                  </a:cubicBezTo>
                  <a:lnTo>
                    <a:pt x="16647" y="706"/>
                  </a:lnTo>
                  <a:cubicBezTo>
                    <a:pt x="17076" y="813"/>
                    <a:pt x="17513" y="973"/>
                    <a:pt x="17968" y="1179"/>
                  </a:cubicBezTo>
                  <a:lnTo>
                    <a:pt x="17968" y="1179"/>
                  </a:lnTo>
                  <a:cubicBezTo>
                    <a:pt x="18048" y="1214"/>
                    <a:pt x="18128" y="1250"/>
                    <a:pt x="18209" y="1294"/>
                  </a:cubicBezTo>
                  <a:lnTo>
                    <a:pt x="18209" y="1294"/>
                  </a:lnTo>
                  <a:cubicBezTo>
                    <a:pt x="17887" y="2793"/>
                    <a:pt x="17263" y="4203"/>
                    <a:pt x="17076" y="5746"/>
                  </a:cubicBezTo>
                  <a:lnTo>
                    <a:pt x="17076" y="5746"/>
                  </a:lnTo>
                  <a:cubicBezTo>
                    <a:pt x="16826" y="7869"/>
                    <a:pt x="16763" y="10037"/>
                    <a:pt x="16621" y="12169"/>
                  </a:cubicBezTo>
                  <a:lnTo>
                    <a:pt x="16621" y="12169"/>
                  </a:lnTo>
                  <a:cubicBezTo>
                    <a:pt x="16460" y="14631"/>
                    <a:pt x="16389" y="17058"/>
                    <a:pt x="16451" y="19484"/>
                  </a:cubicBezTo>
                  <a:lnTo>
                    <a:pt x="16451" y="19484"/>
                  </a:lnTo>
                  <a:cubicBezTo>
                    <a:pt x="16228" y="19395"/>
                    <a:pt x="16005" y="19315"/>
                    <a:pt x="15773" y="19252"/>
                  </a:cubicBezTo>
                  <a:lnTo>
                    <a:pt x="15773" y="19252"/>
                  </a:lnTo>
                  <a:cubicBezTo>
                    <a:pt x="15657" y="19226"/>
                    <a:pt x="15595" y="19377"/>
                    <a:pt x="15693" y="19440"/>
                  </a:cubicBezTo>
                  <a:lnTo>
                    <a:pt x="15693" y="19440"/>
                  </a:lnTo>
                  <a:cubicBezTo>
                    <a:pt x="15925" y="19618"/>
                    <a:pt x="16192" y="19868"/>
                    <a:pt x="16469" y="20162"/>
                  </a:cubicBezTo>
                  <a:lnTo>
                    <a:pt x="16469" y="20162"/>
                  </a:lnTo>
                  <a:cubicBezTo>
                    <a:pt x="16505" y="21385"/>
                    <a:pt x="16576" y="22607"/>
                    <a:pt x="16701" y="23838"/>
                  </a:cubicBezTo>
                  <a:lnTo>
                    <a:pt x="16701" y="23838"/>
                  </a:lnTo>
                  <a:cubicBezTo>
                    <a:pt x="16701" y="23838"/>
                    <a:pt x="16701" y="23838"/>
                    <a:pt x="16701" y="23829"/>
                  </a:cubicBezTo>
                  <a:moveTo>
                    <a:pt x="12169" y="13632"/>
                  </a:moveTo>
                  <a:cubicBezTo>
                    <a:pt x="11607" y="10153"/>
                    <a:pt x="12410" y="6513"/>
                    <a:pt x="12401" y="2981"/>
                  </a:cubicBezTo>
                  <a:lnTo>
                    <a:pt x="12401" y="2981"/>
                  </a:lnTo>
                  <a:cubicBezTo>
                    <a:pt x="12553" y="2677"/>
                    <a:pt x="12713" y="2392"/>
                    <a:pt x="12883" y="2142"/>
                  </a:cubicBezTo>
                  <a:lnTo>
                    <a:pt x="12883" y="2142"/>
                  </a:lnTo>
                  <a:cubicBezTo>
                    <a:pt x="13320" y="1500"/>
                    <a:pt x="13802" y="1080"/>
                    <a:pt x="14310" y="840"/>
                  </a:cubicBezTo>
                  <a:lnTo>
                    <a:pt x="14310" y="840"/>
                  </a:lnTo>
                  <a:cubicBezTo>
                    <a:pt x="13650" y="2124"/>
                    <a:pt x="13703" y="3792"/>
                    <a:pt x="13605" y="5184"/>
                  </a:cubicBezTo>
                  <a:lnTo>
                    <a:pt x="13605" y="5184"/>
                  </a:lnTo>
                  <a:cubicBezTo>
                    <a:pt x="13427" y="7691"/>
                    <a:pt x="12793" y="10162"/>
                    <a:pt x="12856" y="12669"/>
                  </a:cubicBezTo>
                  <a:lnTo>
                    <a:pt x="12856" y="12669"/>
                  </a:lnTo>
                  <a:cubicBezTo>
                    <a:pt x="12901" y="14917"/>
                    <a:pt x="13418" y="17129"/>
                    <a:pt x="14141" y="19252"/>
                  </a:cubicBezTo>
                  <a:lnTo>
                    <a:pt x="14141" y="19252"/>
                  </a:lnTo>
                  <a:cubicBezTo>
                    <a:pt x="14337" y="19832"/>
                    <a:pt x="14542" y="20439"/>
                    <a:pt x="14774" y="21037"/>
                  </a:cubicBezTo>
                  <a:lnTo>
                    <a:pt x="14774" y="21037"/>
                  </a:lnTo>
                  <a:cubicBezTo>
                    <a:pt x="13471" y="18771"/>
                    <a:pt x="12597" y="16264"/>
                    <a:pt x="12169" y="13632"/>
                  </a:cubicBezTo>
                  <a:moveTo>
                    <a:pt x="16576" y="19529"/>
                  </a:moveTo>
                  <a:cubicBezTo>
                    <a:pt x="16558" y="19136"/>
                    <a:pt x="16531" y="18753"/>
                    <a:pt x="16522" y="18360"/>
                  </a:cubicBezTo>
                  <a:lnTo>
                    <a:pt x="16522" y="18360"/>
                  </a:lnTo>
                  <a:cubicBezTo>
                    <a:pt x="16460" y="16300"/>
                    <a:pt x="16701" y="14230"/>
                    <a:pt x="16844" y="12178"/>
                  </a:cubicBezTo>
                  <a:lnTo>
                    <a:pt x="16844" y="12178"/>
                  </a:lnTo>
                  <a:cubicBezTo>
                    <a:pt x="16977" y="10224"/>
                    <a:pt x="17076" y="8271"/>
                    <a:pt x="17245" y="6326"/>
                  </a:cubicBezTo>
                  <a:lnTo>
                    <a:pt x="17245" y="6326"/>
                  </a:lnTo>
                  <a:cubicBezTo>
                    <a:pt x="17406" y="4604"/>
                    <a:pt x="18128" y="3052"/>
                    <a:pt x="18387" y="1375"/>
                  </a:cubicBezTo>
                  <a:lnTo>
                    <a:pt x="18387" y="1375"/>
                  </a:lnTo>
                  <a:cubicBezTo>
                    <a:pt x="18815" y="1571"/>
                    <a:pt x="19234" y="1785"/>
                    <a:pt x="19654" y="2008"/>
                  </a:cubicBezTo>
                  <a:lnTo>
                    <a:pt x="19654" y="2008"/>
                  </a:lnTo>
                  <a:cubicBezTo>
                    <a:pt x="19466" y="3989"/>
                    <a:pt x="18851" y="5835"/>
                    <a:pt x="18503" y="7789"/>
                  </a:cubicBezTo>
                  <a:lnTo>
                    <a:pt x="18503" y="7789"/>
                  </a:lnTo>
                  <a:cubicBezTo>
                    <a:pt x="18191" y="9475"/>
                    <a:pt x="18548" y="11090"/>
                    <a:pt x="18423" y="12776"/>
                  </a:cubicBezTo>
                  <a:lnTo>
                    <a:pt x="18423" y="12776"/>
                  </a:lnTo>
                  <a:cubicBezTo>
                    <a:pt x="18271" y="14765"/>
                    <a:pt x="17843" y="16648"/>
                    <a:pt x="17789" y="18673"/>
                  </a:cubicBezTo>
                  <a:lnTo>
                    <a:pt x="17789" y="18673"/>
                  </a:lnTo>
                  <a:cubicBezTo>
                    <a:pt x="17771" y="19154"/>
                    <a:pt x="17736" y="19636"/>
                    <a:pt x="17682" y="20118"/>
                  </a:cubicBezTo>
                  <a:lnTo>
                    <a:pt x="17682" y="20118"/>
                  </a:lnTo>
                  <a:cubicBezTo>
                    <a:pt x="17343" y="19886"/>
                    <a:pt x="16977" y="19681"/>
                    <a:pt x="16576" y="19529"/>
                  </a:cubicBezTo>
                  <a:moveTo>
                    <a:pt x="17789" y="20189"/>
                  </a:moveTo>
                  <a:cubicBezTo>
                    <a:pt x="17861" y="19690"/>
                    <a:pt x="17914" y="19181"/>
                    <a:pt x="17941" y="18673"/>
                  </a:cubicBezTo>
                  <a:lnTo>
                    <a:pt x="17941" y="18673"/>
                  </a:lnTo>
                  <a:cubicBezTo>
                    <a:pt x="18039" y="16674"/>
                    <a:pt x="18530" y="14756"/>
                    <a:pt x="18655" y="12785"/>
                  </a:cubicBezTo>
                  <a:lnTo>
                    <a:pt x="18655" y="12785"/>
                  </a:lnTo>
                  <a:cubicBezTo>
                    <a:pt x="18797" y="10679"/>
                    <a:pt x="18485" y="8851"/>
                    <a:pt x="18967" y="6745"/>
                  </a:cubicBezTo>
                  <a:lnTo>
                    <a:pt x="18967" y="6745"/>
                  </a:lnTo>
                  <a:cubicBezTo>
                    <a:pt x="19324" y="5184"/>
                    <a:pt x="19805" y="3685"/>
                    <a:pt x="19779" y="2080"/>
                  </a:cubicBezTo>
                  <a:lnTo>
                    <a:pt x="19779" y="2080"/>
                  </a:lnTo>
                  <a:cubicBezTo>
                    <a:pt x="20359" y="2410"/>
                    <a:pt x="20921" y="2766"/>
                    <a:pt x="21429" y="3159"/>
                  </a:cubicBezTo>
                  <a:lnTo>
                    <a:pt x="21429" y="3159"/>
                  </a:lnTo>
                  <a:cubicBezTo>
                    <a:pt x="21643" y="3320"/>
                    <a:pt x="21830" y="3480"/>
                    <a:pt x="22009" y="3650"/>
                  </a:cubicBezTo>
                  <a:lnTo>
                    <a:pt x="22009" y="3650"/>
                  </a:lnTo>
                  <a:cubicBezTo>
                    <a:pt x="22143" y="5282"/>
                    <a:pt x="21768" y="6834"/>
                    <a:pt x="21616" y="8458"/>
                  </a:cubicBezTo>
                  <a:lnTo>
                    <a:pt x="21616" y="8458"/>
                  </a:lnTo>
                  <a:cubicBezTo>
                    <a:pt x="21456" y="10215"/>
                    <a:pt x="21715" y="11982"/>
                    <a:pt x="21563" y="13739"/>
                  </a:cubicBezTo>
                  <a:lnTo>
                    <a:pt x="21563" y="13739"/>
                  </a:lnTo>
                  <a:cubicBezTo>
                    <a:pt x="21393" y="15622"/>
                    <a:pt x="20483" y="17281"/>
                    <a:pt x="20109" y="19119"/>
                  </a:cubicBezTo>
                  <a:lnTo>
                    <a:pt x="20109" y="19119"/>
                  </a:lnTo>
                  <a:cubicBezTo>
                    <a:pt x="19895" y="20180"/>
                    <a:pt x="19716" y="21144"/>
                    <a:pt x="19457" y="22054"/>
                  </a:cubicBezTo>
                  <a:lnTo>
                    <a:pt x="19457" y="22054"/>
                  </a:lnTo>
                  <a:cubicBezTo>
                    <a:pt x="19288" y="21732"/>
                    <a:pt x="19092" y="21438"/>
                    <a:pt x="18860" y="21162"/>
                  </a:cubicBezTo>
                  <a:lnTo>
                    <a:pt x="18860" y="21162"/>
                  </a:lnTo>
                  <a:cubicBezTo>
                    <a:pt x="18887" y="20992"/>
                    <a:pt x="18904" y="20814"/>
                    <a:pt x="18922" y="20635"/>
                  </a:cubicBezTo>
                  <a:lnTo>
                    <a:pt x="18922" y="20635"/>
                  </a:lnTo>
                  <a:cubicBezTo>
                    <a:pt x="19145" y="18405"/>
                    <a:pt x="19618" y="16424"/>
                    <a:pt x="20207" y="14275"/>
                  </a:cubicBezTo>
                  <a:lnTo>
                    <a:pt x="20207" y="14275"/>
                  </a:lnTo>
                  <a:cubicBezTo>
                    <a:pt x="20698" y="12464"/>
                    <a:pt x="20519" y="10617"/>
                    <a:pt x="20564" y="8770"/>
                  </a:cubicBezTo>
                  <a:lnTo>
                    <a:pt x="20564" y="8770"/>
                  </a:lnTo>
                  <a:cubicBezTo>
                    <a:pt x="20608" y="6799"/>
                    <a:pt x="21197" y="4881"/>
                    <a:pt x="21001" y="2900"/>
                  </a:cubicBezTo>
                  <a:lnTo>
                    <a:pt x="21001" y="2900"/>
                  </a:lnTo>
                  <a:cubicBezTo>
                    <a:pt x="20992" y="2820"/>
                    <a:pt x="20858" y="2838"/>
                    <a:pt x="20858" y="2909"/>
                  </a:cubicBezTo>
                  <a:lnTo>
                    <a:pt x="20858" y="2909"/>
                  </a:lnTo>
                  <a:cubicBezTo>
                    <a:pt x="20965" y="4792"/>
                    <a:pt x="20394" y="6602"/>
                    <a:pt x="20323" y="8476"/>
                  </a:cubicBezTo>
                  <a:lnTo>
                    <a:pt x="20323" y="8476"/>
                  </a:lnTo>
                  <a:cubicBezTo>
                    <a:pt x="20251" y="10519"/>
                    <a:pt x="20466" y="12499"/>
                    <a:pt x="19886" y="14498"/>
                  </a:cubicBezTo>
                  <a:lnTo>
                    <a:pt x="19886" y="14498"/>
                  </a:lnTo>
                  <a:cubicBezTo>
                    <a:pt x="19449" y="16014"/>
                    <a:pt x="18994" y="17406"/>
                    <a:pt x="18824" y="18976"/>
                  </a:cubicBezTo>
                  <a:lnTo>
                    <a:pt x="18824" y="18976"/>
                  </a:lnTo>
                  <a:cubicBezTo>
                    <a:pt x="18762" y="19627"/>
                    <a:pt x="18699" y="20278"/>
                    <a:pt x="18637" y="20921"/>
                  </a:cubicBezTo>
                  <a:lnTo>
                    <a:pt x="18637" y="20921"/>
                  </a:lnTo>
                  <a:cubicBezTo>
                    <a:pt x="18378" y="20653"/>
                    <a:pt x="18101" y="20403"/>
                    <a:pt x="17789" y="20189"/>
                  </a:cubicBezTo>
                  <a:moveTo>
                    <a:pt x="16094" y="23838"/>
                  </a:moveTo>
                  <a:cubicBezTo>
                    <a:pt x="16041" y="23766"/>
                    <a:pt x="15987" y="23695"/>
                    <a:pt x="15934" y="23624"/>
                  </a:cubicBezTo>
                  <a:lnTo>
                    <a:pt x="15934" y="23624"/>
                  </a:lnTo>
                  <a:cubicBezTo>
                    <a:pt x="15943" y="23588"/>
                    <a:pt x="15943" y="23552"/>
                    <a:pt x="15916" y="23526"/>
                  </a:cubicBezTo>
                  <a:lnTo>
                    <a:pt x="15916" y="23526"/>
                  </a:lnTo>
                  <a:cubicBezTo>
                    <a:pt x="12847" y="19502"/>
                    <a:pt x="11116" y="15220"/>
                    <a:pt x="10867" y="10207"/>
                  </a:cubicBezTo>
                  <a:lnTo>
                    <a:pt x="10867" y="10207"/>
                  </a:lnTo>
                  <a:cubicBezTo>
                    <a:pt x="10965" y="9939"/>
                    <a:pt x="11045" y="9671"/>
                    <a:pt x="11098" y="9395"/>
                  </a:cubicBezTo>
                  <a:lnTo>
                    <a:pt x="11098" y="9395"/>
                  </a:lnTo>
                  <a:cubicBezTo>
                    <a:pt x="11348" y="8199"/>
                    <a:pt x="11197" y="6968"/>
                    <a:pt x="11455" y="5773"/>
                  </a:cubicBezTo>
                  <a:lnTo>
                    <a:pt x="11455" y="5773"/>
                  </a:lnTo>
                  <a:cubicBezTo>
                    <a:pt x="11607" y="5041"/>
                    <a:pt x="11866" y="4221"/>
                    <a:pt x="12196" y="3453"/>
                  </a:cubicBezTo>
                  <a:lnTo>
                    <a:pt x="12196" y="3453"/>
                  </a:lnTo>
                  <a:cubicBezTo>
                    <a:pt x="12044" y="7040"/>
                    <a:pt x="11518" y="10760"/>
                    <a:pt x="12160" y="14275"/>
                  </a:cubicBezTo>
                  <a:lnTo>
                    <a:pt x="12160" y="14275"/>
                  </a:lnTo>
                  <a:cubicBezTo>
                    <a:pt x="12722" y="17317"/>
                    <a:pt x="13784" y="20243"/>
                    <a:pt x="15532" y="22767"/>
                  </a:cubicBezTo>
                  <a:lnTo>
                    <a:pt x="15532" y="22767"/>
                  </a:lnTo>
                  <a:cubicBezTo>
                    <a:pt x="15728" y="23151"/>
                    <a:pt x="15943" y="23508"/>
                    <a:pt x="16183" y="23856"/>
                  </a:cubicBezTo>
                  <a:lnTo>
                    <a:pt x="16183" y="23856"/>
                  </a:lnTo>
                  <a:cubicBezTo>
                    <a:pt x="16166" y="23847"/>
                    <a:pt x="16139" y="23838"/>
                    <a:pt x="16112" y="23838"/>
                  </a:cubicBezTo>
                  <a:lnTo>
                    <a:pt x="16112" y="23838"/>
                  </a:lnTo>
                  <a:cubicBezTo>
                    <a:pt x="16112" y="23838"/>
                    <a:pt x="16103" y="23838"/>
                    <a:pt x="16103" y="23838"/>
                  </a:cubicBezTo>
                  <a:lnTo>
                    <a:pt x="16103" y="23838"/>
                  </a:lnTo>
                  <a:cubicBezTo>
                    <a:pt x="16103" y="23838"/>
                    <a:pt x="16103" y="23838"/>
                    <a:pt x="16094" y="23838"/>
                  </a:cubicBezTo>
                  <a:lnTo>
                    <a:pt x="16094" y="23838"/>
                  </a:lnTo>
                  <a:lnTo>
                    <a:pt x="16094" y="23838"/>
                  </a:lnTo>
                  <a:close/>
                  <a:moveTo>
                    <a:pt x="19672" y="22553"/>
                  </a:moveTo>
                  <a:cubicBezTo>
                    <a:pt x="19841" y="22054"/>
                    <a:pt x="19975" y="21545"/>
                    <a:pt x="20082" y="21001"/>
                  </a:cubicBezTo>
                  <a:lnTo>
                    <a:pt x="20082" y="21001"/>
                  </a:lnTo>
                  <a:cubicBezTo>
                    <a:pt x="20474" y="18851"/>
                    <a:pt x="21295" y="16835"/>
                    <a:pt x="21679" y="14703"/>
                  </a:cubicBezTo>
                  <a:lnTo>
                    <a:pt x="21679" y="14703"/>
                  </a:lnTo>
                  <a:cubicBezTo>
                    <a:pt x="22018" y="12838"/>
                    <a:pt x="21715" y="10938"/>
                    <a:pt x="21804" y="9065"/>
                  </a:cubicBezTo>
                  <a:lnTo>
                    <a:pt x="21804" y="9065"/>
                  </a:lnTo>
                  <a:cubicBezTo>
                    <a:pt x="21884" y="7280"/>
                    <a:pt x="22321" y="5568"/>
                    <a:pt x="22143" y="3783"/>
                  </a:cubicBezTo>
                  <a:lnTo>
                    <a:pt x="22143" y="3783"/>
                  </a:lnTo>
                  <a:cubicBezTo>
                    <a:pt x="22580" y="4221"/>
                    <a:pt x="22910" y="4676"/>
                    <a:pt x="23142" y="5175"/>
                  </a:cubicBezTo>
                  <a:lnTo>
                    <a:pt x="23142" y="5175"/>
                  </a:lnTo>
                  <a:cubicBezTo>
                    <a:pt x="23115" y="8699"/>
                    <a:pt x="23731" y="12687"/>
                    <a:pt x="22446" y="16014"/>
                  </a:cubicBezTo>
                  <a:lnTo>
                    <a:pt x="22446" y="16014"/>
                  </a:lnTo>
                  <a:cubicBezTo>
                    <a:pt x="21893" y="17441"/>
                    <a:pt x="21161" y="18797"/>
                    <a:pt x="20724" y="20261"/>
                  </a:cubicBezTo>
                  <a:lnTo>
                    <a:pt x="20724" y="20261"/>
                  </a:lnTo>
                  <a:cubicBezTo>
                    <a:pt x="20439" y="21197"/>
                    <a:pt x="20153" y="22045"/>
                    <a:pt x="19805" y="22865"/>
                  </a:cubicBezTo>
                  <a:lnTo>
                    <a:pt x="19805" y="22865"/>
                  </a:lnTo>
                  <a:cubicBezTo>
                    <a:pt x="19770" y="22758"/>
                    <a:pt x="19716" y="22651"/>
                    <a:pt x="19672" y="22553"/>
                  </a:cubicBezTo>
                  <a:moveTo>
                    <a:pt x="22732" y="19520"/>
                  </a:moveTo>
                  <a:cubicBezTo>
                    <a:pt x="22874" y="17763"/>
                    <a:pt x="23142" y="16585"/>
                    <a:pt x="23864" y="14979"/>
                  </a:cubicBezTo>
                  <a:lnTo>
                    <a:pt x="23864" y="14979"/>
                  </a:lnTo>
                  <a:cubicBezTo>
                    <a:pt x="24284" y="14034"/>
                    <a:pt x="24632" y="13150"/>
                    <a:pt x="24605" y="12107"/>
                  </a:cubicBezTo>
                  <a:lnTo>
                    <a:pt x="24605" y="12107"/>
                  </a:lnTo>
                  <a:cubicBezTo>
                    <a:pt x="24587" y="11696"/>
                    <a:pt x="24542" y="11286"/>
                    <a:pt x="24480" y="10876"/>
                  </a:cubicBezTo>
                  <a:lnTo>
                    <a:pt x="24480" y="10876"/>
                  </a:lnTo>
                  <a:cubicBezTo>
                    <a:pt x="25506" y="8859"/>
                    <a:pt x="26318" y="6870"/>
                    <a:pt x="26639" y="4506"/>
                  </a:cubicBezTo>
                  <a:lnTo>
                    <a:pt x="26639" y="4506"/>
                  </a:lnTo>
                  <a:cubicBezTo>
                    <a:pt x="27335" y="4506"/>
                    <a:pt x="27843" y="4667"/>
                    <a:pt x="28263" y="4925"/>
                  </a:cubicBezTo>
                  <a:lnTo>
                    <a:pt x="28263" y="4925"/>
                  </a:lnTo>
                  <a:cubicBezTo>
                    <a:pt x="27924" y="6763"/>
                    <a:pt x="26853" y="8208"/>
                    <a:pt x="26014" y="9868"/>
                  </a:cubicBezTo>
                  <a:lnTo>
                    <a:pt x="26014" y="9868"/>
                  </a:lnTo>
                  <a:cubicBezTo>
                    <a:pt x="25426" y="11018"/>
                    <a:pt x="25042" y="12241"/>
                    <a:pt x="24658" y="13472"/>
                  </a:cubicBezTo>
                  <a:lnTo>
                    <a:pt x="24658" y="13472"/>
                  </a:lnTo>
                  <a:cubicBezTo>
                    <a:pt x="23847" y="16112"/>
                    <a:pt x="23240" y="18797"/>
                    <a:pt x="22384" y="21420"/>
                  </a:cubicBezTo>
                  <a:lnTo>
                    <a:pt x="22384" y="21420"/>
                  </a:lnTo>
                  <a:cubicBezTo>
                    <a:pt x="22562" y="20814"/>
                    <a:pt x="22678" y="20180"/>
                    <a:pt x="22732" y="19520"/>
                  </a:cubicBezTo>
                  <a:moveTo>
                    <a:pt x="24230" y="8922"/>
                  </a:moveTo>
                  <a:cubicBezTo>
                    <a:pt x="24748" y="7566"/>
                    <a:pt x="25149" y="6174"/>
                    <a:pt x="25212" y="4693"/>
                  </a:cubicBezTo>
                  <a:lnTo>
                    <a:pt x="25212" y="4693"/>
                  </a:lnTo>
                  <a:cubicBezTo>
                    <a:pt x="25595" y="4604"/>
                    <a:pt x="25979" y="4542"/>
                    <a:pt x="26345" y="4515"/>
                  </a:cubicBezTo>
                  <a:lnTo>
                    <a:pt x="26345" y="4515"/>
                  </a:lnTo>
                  <a:cubicBezTo>
                    <a:pt x="26371" y="4515"/>
                    <a:pt x="26398" y="4515"/>
                    <a:pt x="26425" y="4515"/>
                  </a:cubicBezTo>
                  <a:lnTo>
                    <a:pt x="26425" y="4515"/>
                  </a:lnTo>
                  <a:cubicBezTo>
                    <a:pt x="26139" y="6451"/>
                    <a:pt x="25595" y="8315"/>
                    <a:pt x="24712" y="10073"/>
                  </a:cubicBezTo>
                  <a:lnTo>
                    <a:pt x="24712" y="10073"/>
                  </a:lnTo>
                  <a:cubicBezTo>
                    <a:pt x="24632" y="10242"/>
                    <a:pt x="24534" y="10412"/>
                    <a:pt x="24444" y="10581"/>
                  </a:cubicBezTo>
                  <a:lnTo>
                    <a:pt x="24444" y="10581"/>
                  </a:lnTo>
                  <a:cubicBezTo>
                    <a:pt x="24355" y="10028"/>
                    <a:pt x="24275" y="9475"/>
                    <a:pt x="24230" y="8922"/>
                  </a:cubicBezTo>
                  <a:close/>
                  <a:moveTo>
                    <a:pt x="23972" y="5264"/>
                  </a:moveTo>
                  <a:cubicBezTo>
                    <a:pt x="23936" y="5175"/>
                    <a:pt x="23891" y="5104"/>
                    <a:pt x="23856" y="5023"/>
                  </a:cubicBezTo>
                  <a:lnTo>
                    <a:pt x="23856" y="5023"/>
                  </a:lnTo>
                  <a:cubicBezTo>
                    <a:pt x="24248" y="4925"/>
                    <a:pt x="24667" y="4809"/>
                    <a:pt x="25078" y="4720"/>
                  </a:cubicBezTo>
                  <a:lnTo>
                    <a:pt x="25078" y="4720"/>
                  </a:lnTo>
                  <a:cubicBezTo>
                    <a:pt x="24917" y="5898"/>
                    <a:pt x="24596" y="7022"/>
                    <a:pt x="24195" y="8119"/>
                  </a:cubicBezTo>
                  <a:lnTo>
                    <a:pt x="24195" y="8119"/>
                  </a:lnTo>
                  <a:cubicBezTo>
                    <a:pt x="24212" y="7111"/>
                    <a:pt x="24382" y="6263"/>
                    <a:pt x="23972" y="5264"/>
                  </a:cubicBezTo>
                  <a:close/>
                  <a:moveTo>
                    <a:pt x="25015" y="13258"/>
                  </a:moveTo>
                  <a:cubicBezTo>
                    <a:pt x="25586" y="11357"/>
                    <a:pt x="26407" y="9698"/>
                    <a:pt x="27344" y="7950"/>
                  </a:cubicBezTo>
                  <a:lnTo>
                    <a:pt x="27344" y="7950"/>
                  </a:lnTo>
                  <a:cubicBezTo>
                    <a:pt x="27852" y="7004"/>
                    <a:pt x="28227" y="6049"/>
                    <a:pt x="28379" y="5006"/>
                  </a:cubicBezTo>
                  <a:lnTo>
                    <a:pt x="28379" y="5006"/>
                  </a:lnTo>
                  <a:cubicBezTo>
                    <a:pt x="28816" y="5309"/>
                    <a:pt x="29155" y="5728"/>
                    <a:pt x="29529" y="6192"/>
                  </a:cubicBezTo>
                  <a:lnTo>
                    <a:pt x="29529" y="6192"/>
                  </a:lnTo>
                  <a:cubicBezTo>
                    <a:pt x="29039" y="7727"/>
                    <a:pt x="28040" y="8904"/>
                    <a:pt x="27121" y="10242"/>
                  </a:cubicBezTo>
                  <a:lnTo>
                    <a:pt x="27121" y="10242"/>
                  </a:lnTo>
                  <a:cubicBezTo>
                    <a:pt x="26291" y="11464"/>
                    <a:pt x="25756" y="12704"/>
                    <a:pt x="25283" y="14105"/>
                  </a:cubicBezTo>
                  <a:lnTo>
                    <a:pt x="25283" y="14105"/>
                  </a:lnTo>
                  <a:cubicBezTo>
                    <a:pt x="24614" y="16103"/>
                    <a:pt x="23374" y="19743"/>
                    <a:pt x="22633" y="21679"/>
                  </a:cubicBezTo>
                  <a:lnTo>
                    <a:pt x="22633" y="21679"/>
                  </a:lnTo>
                  <a:cubicBezTo>
                    <a:pt x="23338" y="19467"/>
                    <a:pt x="24346" y="15452"/>
                    <a:pt x="25015" y="13258"/>
                  </a:cubicBezTo>
                  <a:moveTo>
                    <a:pt x="6567" y="5211"/>
                  </a:moveTo>
                  <a:cubicBezTo>
                    <a:pt x="7048" y="5059"/>
                    <a:pt x="7575" y="5068"/>
                    <a:pt x="8128" y="5211"/>
                  </a:cubicBezTo>
                  <a:lnTo>
                    <a:pt x="8128" y="5211"/>
                  </a:lnTo>
                  <a:cubicBezTo>
                    <a:pt x="8253" y="7575"/>
                    <a:pt x="9118" y="9930"/>
                    <a:pt x="9573" y="12258"/>
                  </a:cubicBezTo>
                  <a:lnTo>
                    <a:pt x="9573" y="12258"/>
                  </a:lnTo>
                  <a:cubicBezTo>
                    <a:pt x="9511" y="12455"/>
                    <a:pt x="9457" y="12651"/>
                    <a:pt x="9421" y="12856"/>
                  </a:cubicBezTo>
                  <a:lnTo>
                    <a:pt x="9421" y="12856"/>
                  </a:lnTo>
                  <a:cubicBezTo>
                    <a:pt x="8378" y="10314"/>
                    <a:pt x="6549" y="8039"/>
                    <a:pt x="6567" y="5211"/>
                  </a:cubicBezTo>
                  <a:close/>
                  <a:moveTo>
                    <a:pt x="8279" y="5246"/>
                  </a:moveTo>
                  <a:cubicBezTo>
                    <a:pt x="8529" y="5327"/>
                    <a:pt x="8779" y="5425"/>
                    <a:pt x="9029" y="5559"/>
                  </a:cubicBezTo>
                  <a:lnTo>
                    <a:pt x="9029" y="5559"/>
                  </a:lnTo>
                  <a:cubicBezTo>
                    <a:pt x="9207" y="5657"/>
                    <a:pt x="9377" y="5755"/>
                    <a:pt x="9537" y="5862"/>
                  </a:cubicBezTo>
                  <a:lnTo>
                    <a:pt x="9537" y="5862"/>
                  </a:lnTo>
                  <a:cubicBezTo>
                    <a:pt x="9725" y="7343"/>
                    <a:pt x="9912" y="8895"/>
                    <a:pt x="10251" y="10340"/>
                  </a:cubicBezTo>
                  <a:lnTo>
                    <a:pt x="10251" y="10340"/>
                  </a:lnTo>
                  <a:cubicBezTo>
                    <a:pt x="10073" y="10867"/>
                    <a:pt x="9867" y="11375"/>
                    <a:pt x="9689" y="11893"/>
                  </a:cubicBezTo>
                  <a:lnTo>
                    <a:pt x="9689" y="11893"/>
                  </a:lnTo>
                  <a:cubicBezTo>
                    <a:pt x="9734" y="9662"/>
                    <a:pt x="8511" y="7459"/>
                    <a:pt x="8279" y="5246"/>
                  </a:cubicBezTo>
                  <a:close/>
                  <a:moveTo>
                    <a:pt x="7566" y="11714"/>
                  </a:moveTo>
                  <a:cubicBezTo>
                    <a:pt x="6558" y="9984"/>
                    <a:pt x="5228" y="8467"/>
                    <a:pt x="4898" y="6442"/>
                  </a:cubicBezTo>
                  <a:lnTo>
                    <a:pt x="4898" y="6442"/>
                  </a:lnTo>
                  <a:cubicBezTo>
                    <a:pt x="5309" y="5898"/>
                    <a:pt x="5790" y="5514"/>
                    <a:pt x="6317" y="5300"/>
                  </a:cubicBezTo>
                  <a:lnTo>
                    <a:pt x="6317" y="5300"/>
                  </a:lnTo>
                  <a:cubicBezTo>
                    <a:pt x="6326" y="6683"/>
                    <a:pt x="6718" y="7932"/>
                    <a:pt x="7325" y="9181"/>
                  </a:cubicBezTo>
                  <a:lnTo>
                    <a:pt x="7325" y="9181"/>
                  </a:lnTo>
                  <a:cubicBezTo>
                    <a:pt x="8056" y="10670"/>
                    <a:pt x="8770" y="12062"/>
                    <a:pt x="9332" y="13552"/>
                  </a:cubicBezTo>
                  <a:lnTo>
                    <a:pt x="9332" y="13552"/>
                  </a:lnTo>
                  <a:cubicBezTo>
                    <a:pt x="9323" y="13677"/>
                    <a:pt x="9323" y="13793"/>
                    <a:pt x="9323" y="13918"/>
                  </a:cubicBezTo>
                  <a:lnTo>
                    <a:pt x="9323" y="13918"/>
                  </a:lnTo>
                  <a:cubicBezTo>
                    <a:pt x="9359" y="14676"/>
                    <a:pt x="9582" y="15399"/>
                    <a:pt x="9867" y="16103"/>
                  </a:cubicBezTo>
                  <a:lnTo>
                    <a:pt x="9867" y="16103"/>
                  </a:lnTo>
                  <a:cubicBezTo>
                    <a:pt x="9145" y="14614"/>
                    <a:pt x="8395" y="13133"/>
                    <a:pt x="7566" y="11714"/>
                  </a:cubicBezTo>
                  <a:close/>
                  <a:moveTo>
                    <a:pt x="23356" y="5755"/>
                  </a:moveTo>
                  <a:cubicBezTo>
                    <a:pt x="23543" y="6388"/>
                    <a:pt x="23615" y="7084"/>
                    <a:pt x="23570" y="7887"/>
                  </a:cubicBezTo>
                  <a:lnTo>
                    <a:pt x="23570" y="7887"/>
                  </a:lnTo>
                  <a:cubicBezTo>
                    <a:pt x="23472" y="9734"/>
                    <a:pt x="24302" y="11607"/>
                    <a:pt x="23784" y="13418"/>
                  </a:cubicBezTo>
                  <a:lnTo>
                    <a:pt x="23784" y="13418"/>
                  </a:lnTo>
                  <a:cubicBezTo>
                    <a:pt x="23552" y="14239"/>
                    <a:pt x="23186" y="14979"/>
                    <a:pt x="22856" y="15720"/>
                  </a:cubicBezTo>
                  <a:lnTo>
                    <a:pt x="22856" y="15720"/>
                  </a:lnTo>
                  <a:cubicBezTo>
                    <a:pt x="23918" y="12615"/>
                    <a:pt x="23517" y="9020"/>
                    <a:pt x="23356" y="5755"/>
                  </a:cubicBezTo>
                  <a:close/>
                  <a:moveTo>
                    <a:pt x="9823" y="6067"/>
                  </a:moveTo>
                  <a:cubicBezTo>
                    <a:pt x="10171" y="6317"/>
                    <a:pt x="10465" y="6602"/>
                    <a:pt x="10742" y="6897"/>
                  </a:cubicBezTo>
                  <a:lnTo>
                    <a:pt x="10742" y="6897"/>
                  </a:lnTo>
                  <a:cubicBezTo>
                    <a:pt x="10661" y="7851"/>
                    <a:pt x="10643" y="8797"/>
                    <a:pt x="10420" y="9734"/>
                  </a:cubicBezTo>
                  <a:lnTo>
                    <a:pt x="10420" y="9734"/>
                  </a:lnTo>
                  <a:cubicBezTo>
                    <a:pt x="10304" y="8512"/>
                    <a:pt x="10019" y="7272"/>
                    <a:pt x="9823" y="6067"/>
                  </a:cubicBezTo>
                  <a:close/>
                  <a:moveTo>
                    <a:pt x="25390" y="14471"/>
                  </a:moveTo>
                  <a:cubicBezTo>
                    <a:pt x="26041" y="12526"/>
                    <a:pt x="26924" y="10929"/>
                    <a:pt x="28111" y="9270"/>
                  </a:cubicBezTo>
                  <a:lnTo>
                    <a:pt x="28111" y="9270"/>
                  </a:lnTo>
                  <a:cubicBezTo>
                    <a:pt x="28789" y="8324"/>
                    <a:pt x="29342" y="7414"/>
                    <a:pt x="29654" y="6344"/>
                  </a:cubicBezTo>
                  <a:lnTo>
                    <a:pt x="29654" y="6344"/>
                  </a:lnTo>
                  <a:cubicBezTo>
                    <a:pt x="29806" y="6540"/>
                    <a:pt x="29975" y="6736"/>
                    <a:pt x="30154" y="6933"/>
                  </a:cubicBezTo>
                  <a:lnTo>
                    <a:pt x="30154" y="6933"/>
                  </a:lnTo>
                  <a:cubicBezTo>
                    <a:pt x="30243" y="7031"/>
                    <a:pt x="30332" y="7102"/>
                    <a:pt x="30421" y="7182"/>
                  </a:cubicBezTo>
                  <a:lnTo>
                    <a:pt x="30421" y="7182"/>
                  </a:lnTo>
                  <a:cubicBezTo>
                    <a:pt x="29217" y="9894"/>
                    <a:pt x="26880" y="11750"/>
                    <a:pt x="25845" y="14596"/>
                  </a:cubicBezTo>
                  <a:lnTo>
                    <a:pt x="25845" y="14596"/>
                  </a:lnTo>
                  <a:cubicBezTo>
                    <a:pt x="25078" y="16692"/>
                    <a:pt x="24230" y="18717"/>
                    <a:pt x="23338" y="20733"/>
                  </a:cubicBezTo>
                  <a:lnTo>
                    <a:pt x="23338" y="20733"/>
                  </a:lnTo>
                  <a:cubicBezTo>
                    <a:pt x="24150" y="18682"/>
                    <a:pt x="24721" y="16496"/>
                    <a:pt x="25390" y="14471"/>
                  </a:cubicBezTo>
                  <a:close/>
                  <a:moveTo>
                    <a:pt x="9261" y="16023"/>
                  </a:moveTo>
                  <a:cubicBezTo>
                    <a:pt x="7173" y="13543"/>
                    <a:pt x="4845" y="11304"/>
                    <a:pt x="3756" y="8181"/>
                  </a:cubicBezTo>
                  <a:lnTo>
                    <a:pt x="3756" y="8181"/>
                  </a:lnTo>
                  <a:cubicBezTo>
                    <a:pt x="4087" y="7869"/>
                    <a:pt x="4238" y="7504"/>
                    <a:pt x="4533" y="6986"/>
                  </a:cubicBezTo>
                  <a:lnTo>
                    <a:pt x="4533" y="6986"/>
                  </a:lnTo>
                  <a:cubicBezTo>
                    <a:pt x="4613" y="6852"/>
                    <a:pt x="4702" y="6736"/>
                    <a:pt x="4782" y="6611"/>
                  </a:cubicBezTo>
                  <a:lnTo>
                    <a:pt x="4782" y="6611"/>
                  </a:lnTo>
                  <a:cubicBezTo>
                    <a:pt x="5032" y="8262"/>
                    <a:pt x="5915" y="9591"/>
                    <a:pt x="6799" y="11009"/>
                  </a:cubicBezTo>
                  <a:lnTo>
                    <a:pt x="6799" y="11009"/>
                  </a:lnTo>
                  <a:cubicBezTo>
                    <a:pt x="7940" y="12847"/>
                    <a:pt x="8868" y="14801"/>
                    <a:pt x="9841" y="16728"/>
                  </a:cubicBezTo>
                  <a:lnTo>
                    <a:pt x="9841" y="16728"/>
                  </a:lnTo>
                  <a:cubicBezTo>
                    <a:pt x="9644" y="16496"/>
                    <a:pt x="9457" y="16255"/>
                    <a:pt x="9261" y="16023"/>
                  </a:cubicBezTo>
                  <a:close/>
                  <a:moveTo>
                    <a:pt x="25890" y="15256"/>
                  </a:moveTo>
                  <a:cubicBezTo>
                    <a:pt x="26657" y="13088"/>
                    <a:pt x="27683" y="11732"/>
                    <a:pt x="29092" y="9948"/>
                  </a:cubicBezTo>
                  <a:lnTo>
                    <a:pt x="29092" y="9948"/>
                  </a:lnTo>
                  <a:cubicBezTo>
                    <a:pt x="29743" y="9136"/>
                    <a:pt x="30225" y="8289"/>
                    <a:pt x="30564" y="7325"/>
                  </a:cubicBezTo>
                  <a:lnTo>
                    <a:pt x="30564" y="7325"/>
                  </a:lnTo>
                  <a:cubicBezTo>
                    <a:pt x="30796" y="7521"/>
                    <a:pt x="31028" y="7700"/>
                    <a:pt x="31260" y="7887"/>
                  </a:cubicBezTo>
                  <a:lnTo>
                    <a:pt x="31260" y="7887"/>
                  </a:lnTo>
                  <a:cubicBezTo>
                    <a:pt x="30698" y="9618"/>
                    <a:pt x="29404" y="10911"/>
                    <a:pt x="28361" y="12374"/>
                  </a:cubicBezTo>
                  <a:lnTo>
                    <a:pt x="28361" y="12374"/>
                  </a:lnTo>
                  <a:cubicBezTo>
                    <a:pt x="27397" y="13730"/>
                    <a:pt x="26568" y="15158"/>
                    <a:pt x="25890" y="16674"/>
                  </a:cubicBezTo>
                  <a:lnTo>
                    <a:pt x="25890" y="16674"/>
                  </a:lnTo>
                  <a:cubicBezTo>
                    <a:pt x="24890" y="18887"/>
                    <a:pt x="24088" y="21135"/>
                    <a:pt x="22910" y="23196"/>
                  </a:cubicBezTo>
                  <a:lnTo>
                    <a:pt x="22910" y="23196"/>
                  </a:lnTo>
                  <a:cubicBezTo>
                    <a:pt x="22767" y="23213"/>
                    <a:pt x="22633" y="23258"/>
                    <a:pt x="22500" y="23294"/>
                  </a:cubicBezTo>
                  <a:lnTo>
                    <a:pt x="22500" y="23294"/>
                  </a:lnTo>
                  <a:cubicBezTo>
                    <a:pt x="23838" y="20716"/>
                    <a:pt x="24917" y="17977"/>
                    <a:pt x="25890" y="15256"/>
                  </a:cubicBezTo>
                  <a:moveTo>
                    <a:pt x="25845" y="17406"/>
                  </a:moveTo>
                  <a:cubicBezTo>
                    <a:pt x="26684" y="15443"/>
                    <a:pt x="27727" y="13632"/>
                    <a:pt x="29003" y="11928"/>
                  </a:cubicBezTo>
                  <a:lnTo>
                    <a:pt x="29003" y="11928"/>
                  </a:lnTo>
                  <a:cubicBezTo>
                    <a:pt x="29958" y="10644"/>
                    <a:pt x="30957" y="9520"/>
                    <a:pt x="31394" y="7994"/>
                  </a:cubicBezTo>
                  <a:lnTo>
                    <a:pt x="31394" y="7994"/>
                  </a:lnTo>
                  <a:cubicBezTo>
                    <a:pt x="31599" y="8164"/>
                    <a:pt x="31795" y="8342"/>
                    <a:pt x="31983" y="8556"/>
                  </a:cubicBezTo>
                  <a:lnTo>
                    <a:pt x="31983" y="8556"/>
                  </a:lnTo>
                  <a:cubicBezTo>
                    <a:pt x="32108" y="8717"/>
                    <a:pt x="32241" y="8886"/>
                    <a:pt x="32357" y="9065"/>
                  </a:cubicBezTo>
                  <a:lnTo>
                    <a:pt x="32357" y="9065"/>
                  </a:lnTo>
                  <a:cubicBezTo>
                    <a:pt x="31902" y="10769"/>
                    <a:pt x="30520" y="11795"/>
                    <a:pt x="29431" y="13133"/>
                  </a:cubicBezTo>
                  <a:lnTo>
                    <a:pt x="29431" y="13133"/>
                  </a:lnTo>
                  <a:cubicBezTo>
                    <a:pt x="28450" y="14337"/>
                    <a:pt x="27629" y="15684"/>
                    <a:pt x="26817" y="17004"/>
                  </a:cubicBezTo>
                  <a:lnTo>
                    <a:pt x="26817" y="17004"/>
                  </a:lnTo>
                  <a:cubicBezTo>
                    <a:pt x="25979" y="18351"/>
                    <a:pt x="25345" y="19806"/>
                    <a:pt x="24516" y="21153"/>
                  </a:cubicBezTo>
                  <a:lnTo>
                    <a:pt x="24516" y="21153"/>
                  </a:lnTo>
                  <a:cubicBezTo>
                    <a:pt x="24293" y="21509"/>
                    <a:pt x="24052" y="21848"/>
                    <a:pt x="23802" y="22196"/>
                  </a:cubicBezTo>
                  <a:lnTo>
                    <a:pt x="23802" y="22196"/>
                  </a:lnTo>
                  <a:cubicBezTo>
                    <a:pt x="24569" y="20653"/>
                    <a:pt x="25167" y="19003"/>
                    <a:pt x="25845" y="17406"/>
                  </a:cubicBezTo>
                  <a:close/>
                  <a:moveTo>
                    <a:pt x="3364" y="8485"/>
                  </a:moveTo>
                  <a:cubicBezTo>
                    <a:pt x="3453" y="8431"/>
                    <a:pt x="3525" y="8369"/>
                    <a:pt x="3596" y="8306"/>
                  </a:cubicBezTo>
                  <a:lnTo>
                    <a:pt x="3596" y="8306"/>
                  </a:lnTo>
                  <a:cubicBezTo>
                    <a:pt x="4461" y="11001"/>
                    <a:pt x="6308" y="13070"/>
                    <a:pt x="8163" y="15167"/>
                  </a:cubicBezTo>
                  <a:lnTo>
                    <a:pt x="8163" y="15167"/>
                  </a:lnTo>
                  <a:cubicBezTo>
                    <a:pt x="9332" y="16487"/>
                    <a:pt x="10367" y="17923"/>
                    <a:pt x="11429" y="19342"/>
                  </a:cubicBezTo>
                  <a:lnTo>
                    <a:pt x="11429" y="19342"/>
                  </a:lnTo>
                  <a:cubicBezTo>
                    <a:pt x="11607" y="19645"/>
                    <a:pt x="11794" y="19939"/>
                    <a:pt x="11982" y="20234"/>
                  </a:cubicBezTo>
                  <a:lnTo>
                    <a:pt x="11982" y="20234"/>
                  </a:lnTo>
                  <a:cubicBezTo>
                    <a:pt x="10742" y="18824"/>
                    <a:pt x="9448" y="17468"/>
                    <a:pt x="8065" y="16219"/>
                  </a:cubicBezTo>
                  <a:lnTo>
                    <a:pt x="8065" y="16219"/>
                  </a:lnTo>
                  <a:cubicBezTo>
                    <a:pt x="5666" y="14043"/>
                    <a:pt x="3275" y="11946"/>
                    <a:pt x="1981" y="8895"/>
                  </a:cubicBezTo>
                  <a:lnTo>
                    <a:pt x="1981" y="8895"/>
                  </a:lnTo>
                  <a:cubicBezTo>
                    <a:pt x="1972" y="8877"/>
                    <a:pt x="1954" y="8859"/>
                    <a:pt x="1937" y="8859"/>
                  </a:cubicBezTo>
                  <a:lnTo>
                    <a:pt x="1937" y="8859"/>
                  </a:lnTo>
                  <a:cubicBezTo>
                    <a:pt x="2186" y="8744"/>
                    <a:pt x="2472" y="8645"/>
                    <a:pt x="2802" y="8547"/>
                  </a:cubicBezTo>
                  <a:lnTo>
                    <a:pt x="2802" y="8547"/>
                  </a:lnTo>
                  <a:cubicBezTo>
                    <a:pt x="2811" y="8538"/>
                    <a:pt x="2864" y="8538"/>
                    <a:pt x="2927" y="8538"/>
                  </a:cubicBezTo>
                  <a:lnTo>
                    <a:pt x="2927" y="8538"/>
                  </a:lnTo>
                  <a:cubicBezTo>
                    <a:pt x="2945" y="8538"/>
                    <a:pt x="2962" y="8538"/>
                    <a:pt x="2989" y="8538"/>
                  </a:cubicBezTo>
                  <a:lnTo>
                    <a:pt x="2989" y="8538"/>
                  </a:lnTo>
                  <a:cubicBezTo>
                    <a:pt x="3123" y="8538"/>
                    <a:pt x="3284" y="8538"/>
                    <a:pt x="3364" y="8485"/>
                  </a:cubicBezTo>
                  <a:close/>
                  <a:moveTo>
                    <a:pt x="12454" y="21617"/>
                  </a:moveTo>
                  <a:cubicBezTo>
                    <a:pt x="11036" y="20492"/>
                    <a:pt x="9974" y="19047"/>
                    <a:pt x="8645" y="17825"/>
                  </a:cubicBezTo>
                  <a:lnTo>
                    <a:pt x="8645" y="17825"/>
                  </a:lnTo>
                  <a:cubicBezTo>
                    <a:pt x="6138" y="15523"/>
                    <a:pt x="2900" y="13579"/>
                    <a:pt x="937" y="10778"/>
                  </a:cubicBezTo>
                  <a:lnTo>
                    <a:pt x="937" y="10778"/>
                  </a:lnTo>
                  <a:cubicBezTo>
                    <a:pt x="795" y="9778"/>
                    <a:pt x="1107" y="9261"/>
                    <a:pt x="1838" y="8895"/>
                  </a:cubicBezTo>
                  <a:lnTo>
                    <a:pt x="1838" y="8895"/>
                  </a:lnTo>
                  <a:cubicBezTo>
                    <a:pt x="1830" y="8922"/>
                    <a:pt x="1821" y="8949"/>
                    <a:pt x="1830" y="8975"/>
                  </a:cubicBezTo>
                  <a:lnTo>
                    <a:pt x="1830" y="8975"/>
                  </a:lnTo>
                  <a:cubicBezTo>
                    <a:pt x="2945" y="11875"/>
                    <a:pt x="5095" y="13909"/>
                    <a:pt x="7343" y="15952"/>
                  </a:cubicBezTo>
                  <a:lnTo>
                    <a:pt x="7343" y="15952"/>
                  </a:lnTo>
                  <a:cubicBezTo>
                    <a:pt x="9537" y="17932"/>
                    <a:pt x="11393" y="20162"/>
                    <a:pt x="13391" y="22312"/>
                  </a:cubicBezTo>
                  <a:lnTo>
                    <a:pt x="13391" y="22312"/>
                  </a:lnTo>
                  <a:cubicBezTo>
                    <a:pt x="13070" y="22089"/>
                    <a:pt x="12758" y="21857"/>
                    <a:pt x="12454" y="21617"/>
                  </a:cubicBezTo>
                  <a:close/>
                  <a:moveTo>
                    <a:pt x="23302" y="23124"/>
                  </a:moveTo>
                  <a:cubicBezTo>
                    <a:pt x="24730" y="21135"/>
                    <a:pt x="25854" y="18976"/>
                    <a:pt x="27192" y="16835"/>
                  </a:cubicBezTo>
                  <a:lnTo>
                    <a:pt x="27192" y="16835"/>
                  </a:lnTo>
                  <a:cubicBezTo>
                    <a:pt x="28298" y="15060"/>
                    <a:pt x="29440" y="13427"/>
                    <a:pt x="30876" y="11902"/>
                  </a:cubicBezTo>
                  <a:lnTo>
                    <a:pt x="30876" y="11902"/>
                  </a:lnTo>
                  <a:cubicBezTo>
                    <a:pt x="31644" y="11072"/>
                    <a:pt x="32232" y="10296"/>
                    <a:pt x="32482" y="9252"/>
                  </a:cubicBezTo>
                  <a:lnTo>
                    <a:pt x="32482" y="9252"/>
                  </a:lnTo>
                  <a:cubicBezTo>
                    <a:pt x="32750" y="9653"/>
                    <a:pt x="32964" y="10100"/>
                    <a:pt x="33133" y="10563"/>
                  </a:cubicBezTo>
                  <a:lnTo>
                    <a:pt x="33133" y="10563"/>
                  </a:lnTo>
                  <a:cubicBezTo>
                    <a:pt x="33133" y="10563"/>
                    <a:pt x="33133" y="10563"/>
                    <a:pt x="33142" y="10563"/>
                  </a:cubicBezTo>
                  <a:lnTo>
                    <a:pt x="33142" y="10563"/>
                  </a:lnTo>
                  <a:cubicBezTo>
                    <a:pt x="33232" y="10813"/>
                    <a:pt x="33294" y="11063"/>
                    <a:pt x="33356" y="11313"/>
                  </a:cubicBezTo>
                  <a:lnTo>
                    <a:pt x="33356" y="11313"/>
                  </a:lnTo>
                  <a:cubicBezTo>
                    <a:pt x="31563" y="13454"/>
                    <a:pt x="29342" y="15122"/>
                    <a:pt x="27745" y="17459"/>
                  </a:cubicBezTo>
                  <a:lnTo>
                    <a:pt x="27745" y="17459"/>
                  </a:lnTo>
                  <a:cubicBezTo>
                    <a:pt x="26362" y="19467"/>
                    <a:pt x="25497" y="21581"/>
                    <a:pt x="24052" y="23285"/>
                  </a:cubicBezTo>
                  <a:lnTo>
                    <a:pt x="24052" y="23285"/>
                  </a:lnTo>
                  <a:cubicBezTo>
                    <a:pt x="23784" y="23222"/>
                    <a:pt x="23525" y="23187"/>
                    <a:pt x="23258" y="23187"/>
                  </a:cubicBezTo>
                  <a:lnTo>
                    <a:pt x="23258" y="23187"/>
                  </a:lnTo>
                  <a:cubicBezTo>
                    <a:pt x="23276" y="23169"/>
                    <a:pt x="23285" y="23142"/>
                    <a:pt x="23302" y="23124"/>
                  </a:cubicBezTo>
                  <a:moveTo>
                    <a:pt x="12383" y="19948"/>
                  </a:moveTo>
                  <a:cubicBezTo>
                    <a:pt x="11027" y="17888"/>
                    <a:pt x="9350" y="14953"/>
                    <a:pt x="10046" y="12428"/>
                  </a:cubicBezTo>
                  <a:lnTo>
                    <a:pt x="10046" y="12428"/>
                  </a:lnTo>
                  <a:cubicBezTo>
                    <a:pt x="10206" y="11848"/>
                    <a:pt x="10447" y="11295"/>
                    <a:pt x="10670" y="10733"/>
                  </a:cubicBezTo>
                  <a:lnTo>
                    <a:pt x="10670" y="10733"/>
                  </a:lnTo>
                  <a:cubicBezTo>
                    <a:pt x="10777" y="14845"/>
                    <a:pt x="12169" y="19056"/>
                    <a:pt x="14667" y="22339"/>
                  </a:cubicBezTo>
                  <a:lnTo>
                    <a:pt x="14667" y="22339"/>
                  </a:lnTo>
                  <a:cubicBezTo>
                    <a:pt x="13837" y="21581"/>
                    <a:pt x="12972" y="20840"/>
                    <a:pt x="12383" y="19948"/>
                  </a:cubicBezTo>
                  <a:moveTo>
                    <a:pt x="9377" y="20377"/>
                  </a:moveTo>
                  <a:cubicBezTo>
                    <a:pt x="9180" y="20225"/>
                    <a:pt x="8993" y="20073"/>
                    <a:pt x="8815" y="19913"/>
                  </a:cubicBezTo>
                  <a:lnTo>
                    <a:pt x="8815" y="19913"/>
                  </a:lnTo>
                  <a:cubicBezTo>
                    <a:pt x="7851" y="18833"/>
                    <a:pt x="5692" y="16416"/>
                    <a:pt x="4488" y="15586"/>
                  </a:cubicBezTo>
                  <a:lnTo>
                    <a:pt x="4488" y="15586"/>
                  </a:lnTo>
                  <a:cubicBezTo>
                    <a:pt x="4185" y="15015"/>
                    <a:pt x="3792" y="14506"/>
                    <a:pt x="3337" y="14034"/>
                  </a:cubicBezTo>
                  <a:lnTo>
                    <a:pt x="3337" y="14034"/>
                  </a:lnTo>
                  <a:cubicBezTo>
                    <a:pt x="2454" y="13115"/>
                    <a:pt x="1303" y="12419"/>
                    <a:pt x="1000" y="11099"/>
                  </a:cubicBezTo>
                  <a:lnTo>
                    <a:pt x="1000" y="11099"/>
                  </a:lnTo>
                  <a:cubicBezTo>
                    <a:pt x="2775" y="13802"/>
                    <a:pt x="5790" y="15702"/>
                    <a:pt x="8199" y="17798"/>
                  </a:cubicBezTo>
                  <a:lnTo>
                    <a:pt x="8199" y="17798"/>
                  </a:lnTo>
                  <a:cubicBezTo>
                    <a:pt x="10617" y="19913"/>
                    <a:pt x="12499" y="22232"/>
                    <a:pt x="15229" y="23945"/>
                  </a:cubicBezTo>
                  <a:lnTo>
                    <a:pt x="15229" y="23945"/>
                  </a:lnTo>
                  <a:cubicBezTo>
                    <a:pt x="15211" y="23954"/>
                    <a:pt x="15193" y="23963"/>
                    <a:pt x="15175" y="23972"/>
                  </a:cubicBezTo>
                  <a:lnTo>
                    <a:pt x="15175" y="23972"/>
                  </a:lnTo>
                  <a:cubicBezTo>
                    <a:pt x="13222" y="22821"/>
                    <a:pt x="11188" y="21732"/>
                    <a:pt x="9377" y="20377"/>
                  </a:cubicBezTo>
                  <a:moveTo>
                    <a:pt x="24230" y="23597"/>
                  </a:moveTo>
                  <a:cubicBezTo>
                    <a:pt x="24293" y="23588"/>
                    <a:pt x="24346" y="23570"/>
                    <a:pt x="24409" y="23561"/>
                  </a:cubicBezTo>
                  <a:lnTo>
                    <a:pt x="24409" y="23561"/>
                  </a:lnTo>
                  <a:cubicBezTo>
                    <a:pt x="24516" y="23543"/>
                    <a:pt x="24507" y="23401"/>
                    <a:pt x="24418" y="23365"/>
                  </a:cubicBezTo>
                  <a:lnTo>
                    <a:pt x="24418" y="23365"/>
                  </a:lnTo>
                  <a:cubicBezTo>
                    <a:pt x="25372" y="22196"/>
                    <a:pt x="26086" y="20823"/>
                    <a:pt x="26933" y="19342"/>
                  </a:cubicBezTo>
                  <a:lnTo>
                    <a:pt x="26933" y="19342"/>
                  </a:lnTo>
                  <a:cubicBezTo>
                    <a:pt x="27941" y="17575"/>
                    <a:pt x="29173" y="15934"/>
                    <a:pt x="30564" y="14453"/>
                  </a:cubicBezTo>
                  <a:lnTo>
                    <a:pt x="30564" y="14453"/>
                  </a:lnTo>
                  <a:cubicBezTo>
                    <a:pt x="31510" y="13454"/>
                    <a:pt x="32589" y="12615"/>
                    <a:pt x="33410" y="11518"/>
                  </a:cubicBezTo>
                  <a:lnTo>
                    <a:pt x="33410" y="11518"/>
                  </a:lnTo>
                  <a:cubicBezTo>
                    <a:pt x="33472" y="11812"/>
                    <a:pt x="33508" y="12116"/>
                    <a:pt x="33499" y="12410"/>
                  </a:cubicBezTo>
                  <a:lnTo>
                    <a:pt x="33499" y="12410"/>
                  </a:lnTo>
                  <a:cubicBezTo>
                    <a:pt x="33490" y="15095"/>
                    <a:pt x="30395" y="15247"/>
                    <a:pt x="28905" y="16853"/>
                  </a:cubicBezTo>
                  <a:lnTo>
                    <a:pt x="28905" y="16853"/>
                  </a:lnTo>
                  <a:cubicBezTo>
                    <a:pt x="27817" y="18030"/>
                    <a:pt x="27263" y="19556"/>
                    <a:pt x="26639" y="21001"/>
                  </a:cubicBezTo>
                  <a:lnTo>
                    <a:pt x="26639" y="21001"/>
                  </a:lnTo>
                  <a:cubicBezTo>
                    <a:pt x="25756" y="23026"/>
                    <a:pt x="24658" y="24569"/>
                    <a:pt x="22910" y="25542"/>
                  </a:cubicBezTo>
                  <a:lnTo>
                    <a:pt x="22910" y="25542"/>
                  </a:lnTo>
                  <a:cubicBezTo>
                    <a:pt x="22633" y="25453"/>
                    <a:pt x="22339" y="25417"/>
                    <a:pt x="22018" y="25426"/>
                  </a:cubicBezTo>
                  <a:lnTo>
                    <a:pt x="22018" y="25426"/>
                  </a:lnTo>
                  <a:cubicBezTo>
                    <a:pt x="22910" y="24926"/>
                    <a:pt x="23624" y="24302"/>
                    <a:pt x="24230" y="23597"/>
                  </a:cubicBezTo>
                  <a:moveTo>
                    <a:pt x="9350" y="21144"/>
                  </a:moveTo>
                  <a:cubicBezTo>
                    <a:pt x="9145" y="20974"/>
                    <a:pt x="8948" y="20805"/>
                    <a:pt x="8743" y="20626"/>
                  </a:cubicBezTo>
                  <a:lnTo>
                    <a:pt x="8743" y="20626"/>
                  </a:lnTo>
                  <a:cubicBezTo>
                    <a:pt x="8047" y="19993"/>
                    <a:pt x="6040" y="18218"/>
                    <a:pt x="5211" y="17718"/>
                  </a:cubicBezTo>
                  <a:lnTo>
                    <a:pt x="5211" y="17718"/>
                  </a:lnTo>
                  <a:cubicBezTo>
                    <a:pt x="5104" y="17227"/>
                    <a:pt x="5005" y="16737"/>
                    <a:pt x="4818" y="16264"/>
                  </a:cubicBezTo>
                  <a:lnTo>
                    <a:pt x="4818" y="16264"/>
                  </a:lnTo>
                  <a:cubicBezTo>
                    <a:pt x="4765" y="16121"/>
                    <a:pt x="4693" y="15996"/>
                    <a:pt x="4631" y="15862"/>
                  </a:cubicBezTo>
                  <a:lnTo>
                    <a:pt x="4631" y="15862"/>
                  </a:lnTo>
                  <a:cubicBezTo>
                    <a:pt x="5701" y="16710"/>
                    <a:pt x="7931" y="19190"/>
                    <a:pt x="8824" y="20207"/>
                  </a:cubicBezTo>
                  <a:lnTo>
                    <a:pt x="8824" y="20207"/>
                  </a:lnTo>
                  <a:cubicBezTo>
                    <a:pt x="8966" y="20332"/>
                    <a:pt x="9100" y="20457"/>
                    <a:pt x="9252" y="20573"/>
                  </a:cubicBezTo>
                  <a:lnTo>
                    <a:pt x="9252" y="20573"/>
                  </a:lnTo>
                  <a:cubicBezTo>
                    <a:pt x="10554" y="21563"/>
                    <a:pt x="11982" y="22446"/>
                    <a:pt x="13427" y="23285"/>
                  </a:cubicBezTo>
                  <a:lnTo>
                    <a:pt x="13427" y="23285"/>
                  </a:lnTo>
                  <a:cubicBezTo>
                    <a:pt x="11982" y="22714"/>
                    <a:pt x="10554" y="22107"/>
                    <a:pt x="9350" y="21144"/>
                  </a:cubicBezTo>
                  <a:close/>
                  <a:moveTo>
                    <a:pt x="19930" y="23401"/>
                  </a:moveTo>
                  <a:cubicBezTo>
                    <a:pt x="20269" y="22714"/>
                    <a:pt x="20546" y="22000"/>
                    <a:pt x="20751" y="21188"/>
                  </a:cubicBezTo>
                  <a:lnTo>
                    <a:pt x="20751" y="21188"/>
                  </a:lnTo>
                  <a:cubicBezTo>
                    <a:pt x="21135" y="19743"/>
                    <a:pt x="21759" y="18423"/>
                    <a:pt x="22339" y="17067"/>
                  </a:cubicBezTo>
                  <a:lnTo>
                    <a:pt x="22339" y="17067"/>
                  </a:lnTo>
                  <a:cubicBezTo>
                    <a:pt x="22223" y="17450"/>
                    <a:pt x="22134" y="17861"/>
                    <a:pt x="22098" y="18289"/>
                  </a:cubicBezTo>
                  <a:lnTo>
                    <a:pt x="22098" y="18289"/>
                  </a:lnTo>
                  <a:cubicBezTo>
                    <a:pt x="21902" y="20724"/>
                    <a:pt x="21393" y="22669"/>
                    <a:pt x="20037" y="24400"/>
                  </a:cubicBezTo>
                  <a:lnTo>
                    <a:pt x="20037" y="24400"/>
                  </a:lnTo>
                  <a:cubicBezTo>
                    <a:pt x="20028" y="24061"/>
                    <a:pt x="19993" y="23722"/>
                    <a:pt x="19930" y="23401"/>
                  </a:cubicBezTo>
                  <a:close/>
                  <a:moveTo>
                    <a:pt x="12240" y="24453"/>
                  </a:moveTo>
                  <a:cubicBezTo>
                    <a:pt x="11027" y="24159"/>
                    <a:pt x="6629" y="21875"/>
                    <a:pt x="5719" y="19333"/>
                  </a:cubicBezTo>
                  <a:lnTo>
                    <a:pt x="5719" y="19333"/>
                  </a:lnTo>
                  <a:cubicBezTo>
                    <a:pt x="5541" y="18842"/>
                    <a:pt x="5353" y="18387"/>
                    <a:pt x="5246" y="17896"/>
                  </a:cubicBezTo>
                  <a:lnTo>
                    <a:pt x="5246" y="17896"/>
                  </a:lnTo>
                  <a:cubicBezTo>
                    <a:pt x="6013" y="18467"/>
                    <a:pt x="7914" y="20198"/>
                    <a:pt x="8618" y="20858"/>
                  </a:cubicBezTo>
                  <a:lnTo>
                    <a:pt x="8618" y="20858"/>
                  </a:lnTo>
                  <a:cubicBezTo>
                    <a:pt x="8788" y="20992"/>
                    <a:pt x="9680" y="21724"/>
                    <a:pt x="9930" y="21893"/>
                  </a:cubicBezTo>
                  <a:lnTo>
                    <a:pt x="9930" y="21893"/>
                  </a:lnTo>
                  <a:cubicBezTo>
                    <a:pt x="11384" y="22865"/>
                    <a:pt x="13124" y="23535"/>
                    <a:pt x="14783" y="24168"/>
                  </a:cubicBezTo>
                  <a:lnTo>
                    <a:pt x="14783" y="24168"/>
                  </a:lnTo>
                  <a:cubicBezTo>
                    <a:pt x="14524" y="24337"/>
                    <a:pt x="14301" y="24560"/>
                    <a:pt x="14123" y="24828"/>
                  </a:cubicBezTo>
                  <a:lnTo>
                    <a:pt x="14123" y="24828"/>
                  </a:lnTo>
                  <a:cubicBezTo>
                    <a:pt x="13498" y="24712"/>
                    <a:pt x="12865" y="24605"/>
                    <a:pt x="12240" y="24453"/>
                  </a:cubicBezTo>
                  <a:close/>
                  <a:moveTo>
                    <a:pt x="17165" y="24337"/>
                  </a:moveTo>
                  <a:cubicBezTo>
                    <a:pt x="17129" y="24320"/>
                    <a:pt x="17102" y="24302"/>
                    <a:pt x="17067" y="24275"/>
                  </a:cubicBezTo>
                  <a:lnTo>
                    <a:pt x="17067" y="24275"/>
                  </a:lnTo>
                  <a:cubicBezTo>
                    <a:pt x="17040" y="24239"/>
                    <a:pt x="17004" y="24204"/>
                    <a:pt x="16977" y="24168"/>
                  </a:cubicBezTo>
                  <a:lnTo>
                    <a:pt x="16977" y="24168"/>
                  </a:lnTo>
                  <a:cubicBezTo>
                    <a:pt x="16888" y="22901"/>
                    <a:pt x="16745" y="21634"/>
                    <a:pt x="16638" y="20368"/>
                  </a:cubicBezTo>
                  <a:lnTo>
                    <a:pt x="16638" y="20368"/>
                  </a:lnTo>
                  <a:cubicBezTo>
                    <a:pt x="16960" y="20733"/>
                    <a:pt x="17263" y="21162"/>
                    <a:pt x="17504" y="21608"/>
                  </a:cubicBezTo>
                  <a:lnTo>
                    <a:pt x="17504" y="21608"/>
                  </a:lnTo>
                  <a:cubicBezTo>
                    <a:pt x="17379" y="22526"/>
                    <a:pt x="17254" y="23436"/>
                    <a:pt x="17209" y="24355"/>
                  </a:cubicBezTo>
                  <a:lnTo>
                    <a:pt x="17209" y="24355"/>
                  </a:lnTo>
                  <a:cubicBezTo>
                    <a:pt x="17192" y="24346"/>
                    <a:pt x="17183" y="24346"/>
                    <a:pt x="17165" y="24337"/>
                  </a:cubicBezTo>
                  <a:close/>
                  <a:moveTo>
                    <a:pt x="23240" y="20939"/>
                  </a:moveTo>
                  <a:cubicBezTo>
                    <a:pt x="23106" y="21215"/>
                    <a:pt x="22419" y="22964"/>
                    <a:pt x="22285" y="23249"/>
                  </a:cubicBezTo>
                  <a:lnTo>
                    <a:pt x="22285" y="23249"/>
                  </a:lnTo>
                  <a:cubicBezTo>
                    <a:pt x="22250" y="23258"/>
                    <a:pt x="22045" y="23445"/>
                    <a:pt x="22009" y="23463"/>
                  </a:cubicBezTo>
                  <a:lnTo>
                    <a:pt x="22009" y="23463"/>
                  </a:lnTo>
                  <a:cubicBezTo>
                    <a:pt x="22187" y="23169"/>
                    <a:pt x="23079" y="21242"/>
                    <a:pt x="23240" y="20939"/>
                  </a:cubicBezTo>
                  <a:close/>
                  <a:moveTo>
                    <a:pt x="17308" y="24400"/>
                  </a:moveTo>
                  <a:cubicBezTo>
                    <a:pt x="17299" y="23499"/>
                    <a:pt x="17415" y="22607"/>
                    <a:pt x="17557" y="21706"/>
                  </a:cubicBezTo>
                  <a:lnTo>
                    <a:pt x="17557" y="21706"/>
                  </a:lnTo>
                  <a:cubicBezTo>
                    <a:pt x="17629" y="21848"/>
                    <a:pt x="17691" y="21991"/>
                    <a:pt x="17745" y="22134"/>
                  </a:cubicBezTo>
                  <a:lnTo>
                    <a:pt x="17745" y="22134"/>
                  </a:lnTo>
                  <a:cubicBezTo>
                    <a:pt x="17878" y="22571"/>
                    <a:pt x="17968" y="23026"/>
                    <a:pt x="17977" y="23481"/>
                  </a:cubicBezTo>
                  <a:lnTo>
                    <a:pt x="17977" y="23481"/>
                  </a:lnTo>
                  <a:cubicBezTo>
                    <a:pt x="17959" y="23642"/>
                    <a:pt x="17932" y="23793"/>
                    <a:pt x="17870" y="23945"/>
                  </a:cubicBezTo>
                  <a:lnTo>
                    <a:pt x="17870" y="23945"/>
                  </a:lnTo>
                  <a:cubicBezTo>
                    <a:pt x="17718" y="24302"/>
                    <a:pt x="17575" y="24418"/>
                    <a:pt x="17423" y="24418"/>
                  </a:cubicBezTo>
                  <a:lnTo>
                    <a:pt x="17423" y="24418"/>
                  </a:lnTo>
                  <a:cubicBezTo>
                    <a:pt x="17388" y="24418"/>
                    <a:pt x="17343" y="24409"/>
                    <a:pt x="17308" y="24400"/>
                  </a:cubicBezTo>
                  <a:moveTo>
                    <a:pt x="22241" y="21857"/>
                  </a:moveTo>
                  <a:cubicBezTo>
                    <a:pt x="22607" y="21813"/>
                    <a:pt x="21804" y="23356"/>
                    <a:pt x="21688" y="23624"/>
                  </a:cubicBezTo>
                  <a:lnTo>
                    <a:pt x="21688" y="23624"/>
                  </a:lnTo>
                  <a:cubicBezTo>
                    <a:pt x="21634" y="23651"/>
                    <a:pt x="21581" y="23668"/>
                    <a:pt x="21527" y="23704"/>
                  </a:cubicBezTo>
                  <a:lnTo>
                    <a:pt x="21527" y="23704"/>
                  </a:lnTo>
                  <a:cubicBezTo>
                    <a:pt x="21429" y="23766"/>
                    <a:pt x="21340" y="23838"/>
                    <a:pt x="21251" y="23918"/>
                  </a:cubicBezTo>
                  <a:lnTo>
                    <a:pt x="21251" y="23918"/>
                  </a:lnTo>
                  <a:cubicBezTo>
                    <a:pt x="21661" y="23267"/>
                    <a:pt x="21991" y="22589"/>
                    <a:pt x="22241" y="21857"/>
                  </a:cubicBezTo>
                  <a:close/>
                  <a:moveTo>
                    <a:pt x="22723" y="24034"/>
                  </a:moveTo>
                  <a:cubicBezTo>
                    <a:pt x="23026" y="23900"/>
                    <a:pt x="23338" y="23802"/>
                    <a:pt x="23659" y="23722"/>
                  </a:cubicBezTo>
                  <a:lnTo>
                    <a:pt x="23659" y="23722"/>
                  </a:lnTo>
                  <a:cubicBezTo>
                    <a:pt x="23142" y="24266"/>
                    <a:pt x="22544" y="24748"/>
                    <a:pt x="21830" y="25176"/>
                  </a:cubicBezTo>
                  <a:lnTo>
                    <a:pt x="21830" y="25176"/>
                  </a:lnTo>
                  <a:cubicBezTo>
                    <a:pt x="22152" y="24810"/>
                    <a:pt x="22455" y="24436"/>
                    <a:pt x="22723" y="24034"/>
                  </a:cubicBezTo>
                  <a:close/>
                  <a:moveTo>
                    <a:pt x="21884" y="24578"/>
                  </a:moveTo>
                  <a:cubicBezTo>
                    <a:pt x="21563" y="24944"/>
                    <a:pt x="21242" y="25301"/>
                    <a:pt x="20921" y="25658"/>
                  </a:cubicBezTo>
                  <a:lnTo>
                    <a:pt x="20921" y="25658"/>
                  </a:lnTo>
                  <a:cubicBezTo>
                    <a:pt x="20733" y="25720"/>
                    <a:pt x="20662" y="25747"/>
                    <a:pt x="20582" y="25809"/>
                  </a:cubicBezTo>
                  <a:lnTo>
                    <a:pt x="20582" y="25809"/>
                  </a:lnTo>
                  <a:cubicBezTo>
                    <a:pt x="20492" y="25684"/>
                    <a:pt x="21152" y="25024"/>
                    <a:pt x="21884" y="245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 name="Google Shape;2031;p46"/>
          <p:cNvGrpSpPr/>
          <p:nvPr/>
        </p:nvGrpSpPr>
        <p:grpSpPr>
          <a:xfrm rot="-2431585">
            <a:off x="134941" y="60427"/>
            <a:ext cx="972464" cy="958140"/>
            <a:chOff x="325275" y="443025"/>
            <a:chExt cx="1301825" cy="1282650"/>
          </a:xfrm>
        </p:grpSpPr>
        <p:sp>
          <p:nvSpPr>
            <p:cNvPr id="2032" name="Google Shape;2032;p46"/>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6"/>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 name="Google Shape;2034;p46"/>
          <p:cNvGrpSpPr/>
          <p:nvPr/>
        </p:nvGrpSpPr>
        <p:grpSpPr>
          <a:xfrm flipH="1" rot="8100000">
            <a:off x="7309833" y="50579"/>
            <a:ext cx="1717096" cy="1819691"/>
            <a:chOff x="7559924" y="330007"/>
            <a:chExt cx="1717113" cy="1819709"/>
          </a:xfrm>
        </p:grpSpPr>
        <p:sp>
          <p:nvSpPr>
            <p:cNvPr id="2035" name="Google Shape;2035;p46"/>
            <p:cNvSpPr/>
            <p:nvPr/>
          </p:nvSpPr>
          <p:spPr>
            <a:xfrm rot="-4031092">
              <a:off x="8184408" y="1004930"/>
              <a:ext cx="856854" cy="1080704"/>
            </a:xfrm>
            <a:custGeom>
              <a:rect b="b" l="l" r="r" t="t"/>
              <a:pathLst>
                <a:path extrusionOk="0" h="36479" w="28923">
                  <a:moveTo>
                    <a:pt x="26451" y="12151"/>
                  </a:moveTo>
                  <a:cubicBezTo>
                    <a:pt x="25720" y="14069"/>
                    <a:pt x="24890" y="15951"/>
                    <a:pt x="23775" y="17664"/>
                  </a:cubicBezTo>
                  <a:lnTo>
                    <a:pt x="23775" y="17664"/>
                  </a:lnTo>
                  <a:cubicBezTo>
                    <a:pt x="22678" y="19377"/>
                    <a:pt x="21313" y="20920"/>
                    <a:pt x="19752" y="22223"/>
                  </a:cubicBezTo>
                  <a:lnTo>
                    <a:pt x="19752" y="22223"/>
                  </a:lnTo>
                  <a:cubicBezTo>
                    <a:pt x="18217" y="23552"/>
                    <a:pt x="16478" y="24649"/>
                    <a:pt x="14649" y="25595"/>
                  </a:cubicBezTo>
                  <a:lnTo>
                    <a:pt x="14649" y="25595"/>
                  </a:lnTo>
                  <a:cubicBezTo>
                    <a:pt x="12829" y="26558"/>
                    <a:pt x="10902" y="27326"/>
                    <a:pt x="9011" y="28218"/>
                  </a:cubicBezTo>
                  <a:lnTo>
                    <a:pt x="9011" y="28218"/>
                  </a:lnTo>
                  <a:cubicBezTo>
                    <a:pt x="7119" y="29101"/>
                    <a:pt x="5201" y="30020"/>
                    <a:pt x="3533" y="31349"/>
                  </a:cubicBezTo>
                  <a:lnTo>
                    <a:pt x="3533" y="31349"/>
                  </a:lnTo>
                  <a:cubicBezTo>
                    <a:pt x="1865" y="32651"/>
                    <a:pt x="598" y="34480"/>
                    <a:pt x="0" y="36478"/>
                  </a:cubicBezTo>
                  <a:lnTo>
                    <a:pt x="0" y="36478"/>
                  </a:lnTo>
                  <a:cubicBezTo>
                    <a:pt x="821" y="34560"/>
                    <a:pt x="2124" y="32883"/>
                    <a:pt x="3836" y="31750"/>
                  </a:cubicBezTo>
                  <a:lnTo>
                    <a:pt x="3836" y="31750"/>
                  </a:lnTo>
                  <a:cubicBezTo>
                    <a:pt x="5505" y="30546"/>
                    <a:pt x="7414" y="29734"/>
                    <a:pt x="9323" y="28940"/>
                  </a:cubicBezTo>
                  <a:lnTo>
                    <a:pt x="9323" y="28940"/>
                  </a:lnTo>
                  <a:cubicBezTo>
                    <a:pt x="13150" y="27388"/>
                    <a:pt x="17129" y="25764"/>
                    <a:pt x="20421" y="22999"/>
                  </a:cubicBezTo>
                  <a:lnTo>
                    <a:pt x="20421" y="22999"/>
                  </a:lnTo>
                  <a:cubicBezTo>
                    <a:pt x="23686" y="20224"/>
                    <a:pt x="25934" y="16415"/>
                    <a:pt x="27201" y="12401"/>
                  </a:cubicBezTo>
                  <a:lnTo>
                    <a:pt x="27201" y="12401"/>
                  </a:lnTo>
                  <a:cubicBezTo>
                    <a:pt x="28432" y="8368"/>
                    <a:pt x="28922" y="4167"/>
                    <a:pt x="28922" y="0"/>
                  </a:cubicBezTo>
                  <a:lnTo>
                    <a:pt x="28922" y="0"/>
                  </a:lnTo>
                  <a:cubicBezTo>
                    <a:pt x="28503" y="4140"/>
                    <a:pt x="27807" y="8261"/>
                    <a:pt x="26451" y="12151"/>
                  </a:cubicBezTo>
                </a:path>
              </a:pathLst>
            </a:custGeom>
            <a:solidFill>
              <a:srgbClr val="D1A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6"/>
            <p:cNvSpPr/>
            <p:nvPr/>
          </p:nvSpPr>
          <p:spPr>
            <a:xfrm rot="-4031092">
              <a:off x="7648746" y="533760"/>
              <a:ext cx="1020179" cy="870334"/>
            </a:xfrm>
            <a:custGeom>
              <a:rect b="b" l="l" r="r" t="t"/>
              <a:pathLst>
                <a:path extrusionOk="0" h="29378" w="34436">
                  <a:moveTo>
                    <a:pt x="12267" y="2106"/>
                  </a:moveTo>
                  <a:cubicBezTo>
                    <a:pt x="11652" y="3150"/>
                    <a:pt x="11188" y="4435"/>
                    <a:pt x="10929" y="5612"/>
                  </a:cubicBezTo>
                  <a:lnTo>
                    <a:pt x="10929" y="5612"/>
                  </a:lnTo>
                  <a:cubicBezTo>
                    <a:pt x="10893" y="5782"/>
                    <a:pt x="10867" y="5942"/>
                    <a:pt x="10840" y="6103"/>
                  </a:cubicBezTo>
                  <a:lnTo>
                    <a:pt x="10840" y="6103"/>
                  </a:lnTo>
                  <a:cubicBezTo>
                    <a:pt x="9618" y="4970"/>
                    <a:pt x="7931" y="3998"/>
                    <a:pt x="6263" y="4497"/>
                  </a:cubicBezTo>
                  <a:lnTo>
                    <a:pt x="6263" y="4497"/>
                  </a:lnTo>
                  <a:cubicBezTo>
                    <a:pt x="5460" y="4747"/>
                    <a:pt x="4872" y="5336"/>
                    <a:pt x="4390" y="5996"/>
                  </a:cubicBezTo>
                  <a:lnTo>
                    <a:pt x="4390" y="5996"/>
                  </a:lnTo>
                  <a:cubicBezTo>
                    <a:pt x="3881" y="6692"/>
                    <a:pt x="3739" y="7566"/>
                    <a:pt x="2820" y="7887"/>
                  </a:cubicBezTo>
                  <a:lnTo>
                    <a:pt x="2820" y="7887"/>
                  </a:lnTo>
                  <a:cubicBezTo>
                    <a:pt x="2579" y="7976"/>
                    <a:pt x="2053" y="7905"/>
                    <a:pt x="1794" y="7976"/>
                  </a:cubicBezTo>
                  <a:lnTo>
                    <a:pt x="1794" y="7976"/>
                  </a:lnTo>
                  <a:cubicBezTo>
                    <a:pt x="250" y="8467"/>
                    <a:pt x="1" y="10251"/>
                    <a:pt x="456" y="11616"/>
                  </a:cubicBezTo>
                  <a:lnTo>
                    <a:pt x="456" y="11616"/>
                  </a:lnTo>
                  <a:cubicBezTo>
                    <a:pt x="768" y="12562"/>
                    <a:pt x="1419" y="13124"/>
                    <a:pt x="2124" y="13802"/>
                  </a:cubicBezTo>
                  <a:lnTo>
                    <a:pt x="2124" y="13802"/>
                  </a:lnTo>
                  <a:cubicBezTo>
                    <a:pt x="3471" y="15086"/>
                    <a:pt x="4194" y="16210"/>
                    <a:pt x="4604" y="18057"/>
                  </a:cubicBezTo>
                  <a:lnTo>
                    <a:pt x="4604" y="18057"/>
                  </a:lnTo>
                  <a:cubicBezTo>
                    <a:pt x="4943" y="19547"/>
                    <a:pt x="6254" y="22143"/>
                    <a:pt x="8404" y="23329"/>
                  </a:cubicBezTo>
                  <a:lnTo>
                    <a:pt x="8404" y="23329"/>
                  </a:lnTo>
                  <a:cubicBezTo>
                    <a:pt x="8699" y="23490"/>
                    <a:pt x="10635" y="24685"/>
                    <a:pt x="11759" y="24989"/>
                  </a:cubicBezTo>
                  <a:lnTo>
                    <a:pt x="11759" y="24989"/>
                  </a:lnTo>
                  <a:cubicBezTo>
                    <a:pt x="12446" y="25167"/>
                    <a:pt x="13141" y="25265"/>
                    <a:pt x="13819" y="25381"/>
                  </a:cubicBezTo>
                  <a:lnTo>
                    <a:pt x="13819" y="25381"/>
                  </a:lnTo>
                  <a:cubicBezTo>
                    <a:pt x="13784" y="25470"/>
                    <a:pt x="13748" y="25560"/>
                    <a:pt x="13721" y="25649"/>
                  </a:cubicBezTo>
                  <a:lnTo>
                    <a:pt x="13721" y="25649"/>
                  </a:lnTo>
                  <a:cubicBezTo>
                    <a:pt x="13686" y="25738"/>
                    <a:pt x="13793" y="25818"/>
                    <a:pt x="13873" y="25774"/>
                  </a:cubicBezTo>
                  <a:lnTo>
                    <a:pt x="13873" y="25774"/>
                  </a:lnTo>
                  <a:cubicBezTo>
                    <a:pt x="14132" y="25658"/>
                    <a:pt x="14381" y="25577"/>
                    <a:pt x="14622" y="25533"/>
                  </a:cubicBezTo>
                  <a:lnTo>
                    <a:pt x="14622" y="25533"/>
                  </a:lnTo>
                  <a:cubicBezTo>
                    <a:pt x="17361" y="25622"/>
                    <a:pt x="16737" y="28120"/>
                    <a:pt x="17450" y="28530"/>
                  </a:cubicBezTo>
                  <a:lnTo>
                    <a:pt x="17450" y="28530"/>
                  </a:lnTo>
                  <a:cubicBezTo>
                    <a:pt x="18940" y="29378"/>
                    <a:pt x="19904" y="28718"/>
                    <a:pt x="20769" y="28066"/>
                  </a:cubicBezTo>
                  <a:lnTo>
                    <a:pt x="20769" y="28066"/>
                  </a:lnTo>
                  <a:cubicBezTo>
                    <a:pt x="21465" y="27540"/>
                    <a:pt x="22089" y="27014"/>
                    <a:pt x="22874" y="27264"/>
                  </a:cubicBezTo>
                  <a:lnTo>
                    <a:pt x="22874" y="27264"/>
                  </a:lnTo>
                  <a:cubicBezTo>
                    <a:pt x="23543" y="27478"/>
                    <a:pt x="24007" y="27665"/>
                    <a:pt x="24694" y="27594"/>
                  </a:cubicBezTo>
                  <a:lnTo>
                    <a:pt x="24694" y="27594"/>
                  </a:lnTo>
                  <a:cubicBezTo>
                    <a:pt x="24766" y="27594"/>
                    <a:pt x="24783" y="27504"/>
                    <a:pt x="24766" y="27451"/>
                  </a:cubicBezTo>
                  <a:lnTo>
                    <a:pt x="24766" y="27451"/>
                  </a:lnTo>
                  <a:cubicBezTo>
                    <a:pt x="24507" y="26764"/>
                    <a:pt x="24088" y="26202"/>
                    <a:pt x="23534" y="25836"/>
                  </a:cubicBezTo>
                  <a:lnTo>
                    <a:pt x="23534" y="25836"/>
                  </a:lnTo>
                  <a:cubicBezTo>
                    <a:pt x="24819" y="25122"/>
                    <a:pt x="25827" y="24025"/>
                    <a:pt x="26568" y="22634"/>
                  </a:cubicBezTo>
                  <a:lnTo>
                    <a:pt x="26568" y="22634"/>
                  </a:lnTo>
                  <a:cubicBezTo>
                    <a:pt x="27228" y="21376"/>
                    <a:pt x="27638" y="19993"/>
                    <a:pt x="28370" y="18771"/>
                  </a:cubicBezTo>
                  <a:lnTo>
                    <a:pt x="28370" y="18771"/>
                  </a:lnTo>
                  <a:cubicBezTo>
                    <a:pt x="28762" y="18111"/>
                    <a:pt x="29208" y="17441"/>
                    <a:pt x="29797" y="16933"/>
                  </a:cubicBezTo>
                  <a:lnTo>
                    <a:pt x="29797" y="16933"/>
                  </a:lnTo>
                  <a:cubicBezTo>
                    <a:pt x="30609" y="16219"/>
                    <a:pt x="31537" y="16112"/>
                    <a:pt x="32429" y="15586"/>
                  </a:cubicBezTo>
                  <a:lnTo>
                    <a:pt x="32429" y="15586"/>
                  </a:lnTo>
                  <a:cubicBezTo>
                    <a:pt x="34008" y="14667"/>
                    <a:pt x="34436" y="12963"/>
                    <a:pt x="34052" y="11232"/>
                  </a:cubicBezTo>
                  <a:lnTo>
                    <a:pt x="34052" y="11232"/>
                  </a:lnTo>
                  <a:cubicBezTo>
                    <a:pt x="33481" y="8636"/>
                    <a:pt x="31742" y="7396"/>
                    <a:pt x="30038" y="5585"/>
                  </a:cubicBezTo>
                  <a:lnTo>
                    <a:pt x="30038" y="5585"/>
                  </a:lnTo>
                  <a:cubicBezTo>
                    <a:pt x="28289" y="3712"/>
                    <a:pt x="27112" y="3632"/>
                    <a:pt x="24694" y="4140"/>
                  </a:cubicBezTo>
                  <a:lnTo>
                    <a:pt x="24694" y="4140"/>
                  </a:lnTo>
                  <a:cubicBezTo>
                    <a:pt x="24293" y="4229"/>
                    <a:pt x="23900" y="4310"/>
                    <a:pt x="23517" y="4408"/>
                  </a:cubicBezTo>
                  <a:lnTo>
                    <a:pt x="23517" y="4408"/>
                  </a:lnTo>
                  <a:cubicBezTo>
                    <a:pt x="22241" y="2436"/>
                    <a:pt x="19689" y="1179"/>
                    <a:pt x="17620" y="393"/>
                  </a:cubicBezTo>
                  <a:lnTo>
                    <a:pt x="17620" y="393"/>
                  </a:lnTo>
                  <a:cubicBezTo>
                    <a:pt x="16924" y="135"/>
                    <a:pt x="16255" y="1"/>
                    <a:pt x="15630" y="1"/>
                  </a:cubicBezTo>
                  <a:lnTo>
                    <a:pt x="15630" y="1"/>
                  </a:lnTo>
                  <a:cubicBezTo>
                    <a:pt x="14274" y="1"/>
                    <a:pt x="13115" y="652"/>
                    <a:pt x="12267" y="2106"/>
                  </a:cubicBezTo>
                  <a:close/>
                  <a:moveTo>
                    <a:pt x="15613" y="22384"/>
                  </a:moveTo>
                  <a:cubicBezTo>
                    <a:pt x="13998" y="19386"/>
                    <a:pt x="13159" y="15506"/>
                    <a:pt x="13115" y="12374"/>
                  </a:cubicBezTo>
                  <a:lnTo>
                    <a:pt x="13115" y="12374"/>
                  </a:lnTo>
                  <a:cubicBezTo>
                    <a:pt x="13088" y="10474"/>
                    <a:pt x="13525" y="8628"/>
                    <a:pt x="13721" y="6745"/>
                  </a:cubicBezTo>
                  <a:lnTo>
                    <a:pt x="13721" y="6745"/>
                  </a:lnTo>
                  <a:cubicBezTo>
                    <a:pt x="13926" y="4827"/>
                    <a:pt x="13703" y="2499"/>
                    <a:pt x="14587" y="724"/>
                  </a:cubicBezTo>
                  <a:lnTo>
                    <a:pt x="14587" y="724"/>
                  </a:lnTo>
                  <a:cubicBezTo>
                    <a:pt x="15166" y="509"/>
                    <a:pt x="15791" y="518"/>
                    <a:pt x="16433" y="652"/>
                  </a:cubicBezTo>
                  <a:lnTo>
                    <a:pt x="16433" y="652"/>
                  </a:lnTo>
                  <a:cubicBezTo>
                    <a:pt x="15621" y="2017"/>
                    <a:pt x="15630" y="3766"/>
                    <a:pt x="15470" y="5300"/>
                  </a:cubicBezTo>
                  <a:lnTo>
                    <a:pt x="15470" y="5300"/>
                  </a:lnTo>
                  <a:cubicBezTo>
                    <a:pt x="15184" y="7851"/>
                    <a:pt x="14881" y="10403"/>
                    <a:pt x="14622" y="12963"/>
                  </a:cubicBezTo>
                  <a:lnTo>
                    <a:pt x="14622" y="12963"/>
                  </a:lnTo>
                  <a:cubicBezTo>
                    <a:pt x="14265" y="16478"/>
                    <a:pt x="14622" y="20127"/>
                    <a:pt x="16255" y="23294"/>
                  </a:cubicBezTo>
                  <a:lnTo>
                    <a:pt x="16255" y="23294"/>
                  </a:lnTo>
                  <a:cubicBezTo>
                    <a:pt x="16032" y="22999"/>
                    <a:pt x="15827" y="22687"/>
                    <a:pt x="15613" y="22384"/>
                  </a:cubicBezTo>
                  <a:moveTo>
                    <a:pt x="16701" y="23829"/>
                  </a:moveTo>
                  <a:cubicBezTo>
                    <a:pt x="15202" y="20252"/>
                    <a:pt x="14506" y="16853"/>
                    <a:pt x="14908" y="12972"/>
                  </a:cubicBezTo>
                  <a:lnTo>
                    <a:pt x="14908" y="12972"/>
                  </a:lnTo>
                  <a:cubicBezTo>
                    <a:pt x="15104" y="11036"/>
                    <a:pt x="15336" y="9109"/>
                    <a:pt x="15550" y="7173"/>
                  </a:cubicBezTo>
                  <a:lnTo>
                    <a:pt x="15550" y="7173"/>
                  </a:lnTo>
                  <a:cubicBezTo>
                    <a:pt x="15782" y="5050"/>
                    <a:pt x="15791" y="2695"/>
                    <a:pt x="16647" y="706"/>
                  </a:cubicBezTo>
                  <a:lnTo>
                    <a:pt x="16647" y="706"/>
                  </a:lnTo>
                  <a:cubicBezTo>
                    <a:pt x="17076" y="813"/>
                    <a:pt x="17513" y="973"/>
                    <a:pt x="17968" y="1179"/>
                  </a:cubicBezTo>
                  <a:lnTo>
                    <a:pt x="17968" y="1179"/>
                  </a:lnTo>
                  <a:cubicBezTo>
                    <a:pt x="18048" y="1214"/>
                    <a:pt x="18128" y="1250"/>
                    <a:pt x="18209" y="1294"/>
                  </a:cubicBezTo>
                  <a:lnTo>
                    <a:pt x="18209" y="1294"/>
                  </a:lnTo>
                  <a:cubicBezTo>
                    <a:pt x="17887" y="2793"/>
                    <a:pt x="17263" y="4203"/>
                    <a:pt x="17076" y="5746"/>
                  </a:cubicBezTo>
                  <a:lnTo>
                    <a:pt x="17076" y="5746"/>
                  </a:lnTo>
                  <a:cubicBezTo>
                    <a:pt x="16826" y="7869"/>
                    <a:pt x="16763" y="10037"/>
                    <a:pt x="16621" y="12169"/>
                  </a:cubicBezTo>
                  <a:lnTo>
                    <a:pt x="16621" y="12169"/>
                  </a:lnTo>
                  <a:cubicBezTo>
                    <a:pt x="16460" y="14631"/>
                    <a:pt x="16389" y="17058"/>
                    <a:pt x="16451" y="19484"/>
                  </a:cubicBezTo>
                  <a:lnTo>
                    <a:pt x="16451" y="19484"/>
                  </a:lnTo>
                  <a:cubicBezTo>
                    <a:pt x="16228" y="19395"/>
                    <a:pt x="16005" y="19315"/>
                    <a:pt x="15773" y="19252"/>
                  </a:cubicBezTo>
                  <a:lnTo>
                    <a:pt x="15773" y="19252"/>
                  </a:lnTo>
                  <a:cubicBezTo>
                    <a:pt x="15657" y="19226"/>
                    <a:pt x="15595" y="19377"/>
                    <a:pt x="15693" y="19440"/>
                  </a:cubicBezTo>
                  <a:lnTo>
                    <a:pt x="15693" y="19440"/>
                  </a:lnTo>
                  <a:cubicBezTo>
                    <a:pt x="15925" y="19618"/>
                    <a:pt x="16192" y="19868"/>
                    <a:pt x="16469" y="20162"/>
                  </a:cubicBezTo>
                  <a:lnTo>
                    <a:pt x="16469" y="20162"/>
                  </a:lnTo>
                  <a:cubicBezTo>
                    <a:pt x="16505" y="21385"/>
                    <a:pt x="16576" y="22607"/>
                    <a:pt x="16701" y="23838"/>
                  </a:cubicBezTo>
                  <a:lnTo>
                    <a:pt x="16701" y="23838"/>
                  </a:lnTo>
                  <a:cubicBezTo>
                    <a:pt x="16701" y="23838"/>
                    <a:pt x="16701" y="23838"/>
                    <a:pt x="16701" y="23829"/>
                  </a:cubicBezTo>
                  <a:moveTo>
                    <a:pt x="12169" y="13632"/>
                  </a:moveTo>
                  <a:cubicBezTo>
                    <a:pt x="11607" y="10153"/>
                    <a:pt x="12410" y="6513"/>
                    <a:pt x="12401" y="2981"/>
                  </a:cubicBezTo>
                  <a:lnTo>
                    <a:pt x="12401" y="2981"/>
                  </a:lnTo>
                  <a:cubicBezTo>
                    <a:pt x="12553" y="2677"/>
                    <a:pt x="12713" y="2392"/>
                    <a:pt x="12883" y="2142"/>
                  </a:cubicBezTo>
                  <a:lnTo>
                    <a:pt x="12883" y="2142"/>
                  </a:lnTo>
                  <a:cubicBezTo>
                    <a:pt x="13320" y="1500"/>
                    <a:pt x="13802" y="1080"/>
                    <a:pt x="14310" y="840"/>
                  </a:cubicBezTo>
                  <a:lnTo>
                    <a:pt x="14310" y="840"/>
                  </a:lnTo>
                  <a:cubicBezTo>
                    <a:pt x="13650" y="2124"/>
                    <a:pt x="13703" y="3792"/>
                    <a:pt x="13605" y="5184"/>
                  </a:cubicBezTo>
                  <a:lnTo>
                    <a:pt x="13605" y="5184"/>
                  </a:lnTo>
                  <a:cubicBezTo>
                    <a:pt x="13427" y="7691"/>
                    <a:pt x="12793" y="10162"/>
                    <a:pt x="12856" y="12669"/>
                  </a:cubicBezTo>
                  <a:lnTo>
                    <a:pt x="12856" y="12669"/>
                  </a:lnTo>
                  <a:cubicBezTo>
                    <a:pt x="12901" y="14917"/>
                    <a:pt x="13418" y="17129"/>
                    <a:pt x="14141" y="19252"/>
                  </a:cubicBezTo>
                  <a:lnTo>
                    <a:pt x="14141" y="19252"/>
                  </a:lnTo>
                  <a:cubicBezTo>
                    <a:pt x="14337" y="19832"/>
                    <a:pt x="14542" y="20439"/>
                    <a:pt x="14774" y="21037"/>
                  </a:cubicBezTo>
                  <a:lnTo>
                    <a:pt x="14774" y="21037"/>
                  </a:lnTo>
                  <a:cubicBezTo>
                    <a:pt x="13471" y="18771"/>
                    <a:pt x="12597" y="16264"/>
                    <a:pt x="12169" y="13632"/>
                  </a:cubicBezTo>
                  <a:moveTo>
                    <a:pt x="16576" y="19529"/>
                  </a:moveTo>
                  <a:cubicBezTo>
                    <a:pt x="16558" y="19136"/>
                    <a:pt x="16531" y="18753"/>
                    <a:pt x="16522" y="18360"/>
                  </a:cubicBezTo>
                  <a:lnTo>
                    <a:pt x="16522" y="18360"/>
                  </a:lnTo>
                  <a:cubicBezTo>
                    <a:pt x="16460" y="16300"/>
                    <a:pt x="16701" y="14230"/>
                    <a:pt x="16844" y="12178"/>
                  </a:cubicBezTo>
                  <a:lnTo>
                    <a:pt x="16844" y="12178"/>
                  </a:lnTo>
                  <a:cubicBezTo>
                    <a:pt x="16977" y="10224"/>
                    <a:pt x="17076" y="8271"/>
                    <a:pt x="17245" y="6326"/>
                  </a:cubicBezTo>
                  <a:lnTo>
                    <a:pt x="17245" y="6326"/>
                  </a:lnTo>
                  <a:cubicBezTo>
                    <a:pt x="17406" y="4604"/>
                    <a:pt x="18128" y="3052"/>
                    <a:pt x="18387" y="1375"/>
                  </a:cubicBezTo>
                  <a:lnTo>
                    <a:pt x="18387" y="1375"/>
                  </a:lnTo>
                  <a:cubicBezTo>
                    <a:pt x="18815" y="1571"/>
                    <a:pt x="19234" y="1785"/>
                    <a:pt x="19654" y="2008"/>
                  </a:cubicBezTo>
                  <a:lnTo>
                    <a:pt x="19654" y="2008"/>
                  </a:lnTo>
                  <a:cubicBezTo>
                    <a:pt x="19466" y="3989"/>
                    <a:pt x="18851" y="5835"/>
                    <a:pt x="18503" y="7789"/>
                  </a:cubicBezTo>
                  <a:lnTo>
                    <a:pt x="18503" y="7789"/>
                  </a:lnTo>
                  <a:cubicBezTo>
                    <a:pt x="18191" y="9475"/>
                    <a:pt x="18548" y="11090"/>
                    <a:pt x="18423" y="12776"/>
                  </a:cubicBezTo>
                  <a:lnTo>
                    <a:pt x="18423" y="12776"/>
                  </a:lnTo>
                  <a:cubicBezTo>
                    <a:pt x="18271" y="14765"/>
                    <a:pt x="17843" y="16648"/>
                    <a:pt x="17789" y="18673"/>
                  </a:cubicBezTo>
                  <a:lnTo>
                    <a:pt x="17789" y="18673"/>
                  </a:lnTo>
                  <a:cubicBezTo>
                    <a:pt x="17771" y="19154"/>
                    <a:pt x="17736" y="19636"/>
                    <a:pt x="17682" y="20118"/>
                  </a:cubicBezTo>
                  <a:lnTo>
                    <a:pt x="17682" y="20118"/>
                  </a:lnTo>
                  <a:cubicBezTo>
                    <a:pt x="17343" y="19886"/>
                    <a:pt x="16977" y="19681"/>
                    <a:pt x="16576" y="19529"/>
                  </a:cubicBezTo>
                  <a:moveTo>
                    <a:pt x="17789" y="20189"/>
                  </a:moveTo>
                  <a:cubicBezTo>
                    <a:pt x="17861" y="19690"/>
                    <a:pt x="17914" y="19181"/>
                    <a:pt x="17941" y="18673"/>
                  </a:cubicBezTo>
                  <a:lnTo>
                    <a:pt x="17941" y="18673"/>
                  </a:lnTo>
                  <a:cubicBezTo>
                    <a:pt x="18039" y="16674"/>
                    <a:pt x="18530" y="14756"/>
                    <a:pt x="18655" y="12785"/>
                  </a:cubicBezTo>
                  <a:lnTo>
                    <a:pt x="18655" y="12785"/>
                  </a:lnTo>
                  <a:cubicBezTo>
                    <a:pt x="18797" y="10679"/>
                    <a:pt x="18485" y="8851"/>
                    <a:pt x="18967" y="6745"/>
                  </a:cubicBezTo>
                  <a:lnTo>
                    <a:pt x="18967" y="6745"/>
                  </a:lnTo>
                  <a:cubicBezTo>
                    <a:pt x="19324" y="5184"/>
                    <a:pt x="19805" y="3685"/>
                    <a:pt x="19779" y="2080"/>
                  </a:cubicBezTo>
                  <a:lnTo>
                    <a:pt x="19779" y="2080"/>
                  </a:lnTo>
                  <a:cubicBezTo>
                    <a:pt x="20359" y="2410"/>
                    <a:pt x="20921" y="2766"/>
                    <a:pt x="21429" y="3159"/>
                  </a:cubicBezTo>
                  <a:lnTo>
                    <a:pt x="21429" y="3159"/>
                  </a:lnTo>
                  <a:cubicBezTo>
                    <a:pt x="21643" y="3320"/>
                    <a:pt x="21830" y="3480"/>
                    <a:pt x="22009" y="3650"/>
                  </a:cubicBezTo>
                  <a:lnTo>
                    <a:pt x="22009" y="3650"/>
                  </a:lnTo>
                  <a:cubicBezTo>
                    <a:pt x="22143" y="5282"/>
                    <a:pt x="21768" y="6834"/>
                    <a:pt x="21616" y="8458"/>
                  </a:cubicBezTo>
                  <a:lnTo>
                    <a:pt x="21616" y="8458"/>
                  </a:lnTo>
                  <a:cubicBezTo>
                    <a:pt x="21456" y="10215"/>
                    <a:pt x="21715" y="11982"/>
                    <a:pt x="21563" y="13739"/>
                  </a:cubicBezTo>
                  <a:lnTo>
                    <a:pt x="21563" y="13739"/>
                  </a:lnTo>
                  <a:cubicBezTo>
                    <a:pt x="21393" y="15622"/>
                    <a:pt x="20483" y="17281"/>
                    <a:pt x="20109" y="19119"/>
                  </a:cubicBezTo>
                  <a:lnTo>
                    <a:pt x="20109" y="19119"/>
                  </a:lnTo>
                  <a:cubicBezTo>
                    <a:pt x="19895" y="20180"/>
                    <a:pt x="19716" y="21144"/>
                    <a:pt x="19457" y="22054"/>
                  </a:cubicBezTo>
                  <a:lnTo>
                    <a:pt x="19457" y="22054"/>
                  </a:lnTo>
                  <a:cubicBezTo>
                    <a:pt x="19288" y="21732"/>
                    <a:pt x="19092" y="21438"/>
                    <a:pt x="18860" y="21162"/>
                  </a:cubicBezTo>
                  <a:lnTo>
                    <a:pt x="18860" y="21162"/>
                  </a:lnTo>
                  <a:cubicBezTo>
                    <a:pt x="18887" y="20992"/>
                    <a:pt x="18904" y="20814"/>
                    <a:pt x="18922" y="20635"/>
                  </a:cubicBezTo>
                  <a:lnTo>
                    <a:pt x="18922" y="20635"/>
                  </a:lnTo>
                  <a:cubicBezTo>
                    <a:pt x="19145" y="18405"/>
                    <a:pt x="19618" y="16424"/>
                    <a:pt x="20207" y="14275"/>
                  </a:cubicBezTo>
                  <a:lnTo>
                    <a:pt x="20207" y="14275"/>
                  </a:lnTo>
                  <a:cubicBezTo>
                    <a:pt x="20698" y="12464"/>
                    <a:pt x="20519" y="10617"/>
                    <a:pt x="20564" y="8770"/>
                  </a:cubicBezTo>
                  <a:lnTo>
                    <a:pt x="20564" y="8770"/>
                  </a:lnTo>
                  <a:cubicBezTo>
                    <a:pt x="20608" y="6799"/>
                    <a:pt x="21197" y="4881"/>
                    <a:pt x="21001" y="2900"/>
                  </a:cubicBezTo>
                  <a:lnTo>
                    <a:pt x="21001" y="2900"/>
                  </a:lnTo>
                  <a:cubicBezTo>
                    <a:pt x="20992" y="2820"/>
                    <a:pt x="20858" y="2838"/>
                    <a:pt x="20858" y="2909"/>
                  </a:cubicBezTo>
                  <a:lnTo>
                    <a:pt x="20858" y="2909"/>
                  </a:lnTo>
                  <a:cubicBezTo>
                    <a:pt x="20965" y="4792"/>
                    <a:pt x="20394" y="6602"/>
                    <a:pt x="20323" y="8476"/>
                  </a:cubicBezTo>
                  <a:lnTo>
                    <a:pt x="20323" y="8476"/>
                  </a:lnTo>
                  <a:cubicBezTo>
                    <a:pt x="20251" y="10519"/>
                    <a:pt x="20466" y="12499"/>
                    <a:pt x="19886" y="14498"/>
                  </a:cubicBezTo>
                  <a:lnTo>
                    <a:pt x="19886" y="14498"/>
                  </a:lnTo>
                  <a:cubicBezTo>
                    <a:pt x="19449" y="16014"/>
                    <a:pt x="18994" y="17406"/>
                    <a:pt x="18824" y="18976"/>
                  </a:cubicBezTo>
                  <a:lnTo>
                    <a:pt x="18824" y="18976"/>
                  </a:lnTo>
                  <a:cubicBezTo>
                    <a:pt x="18762" y="19627"/>
                    <a:pt x="18699" y="20278"/>
                    <a:pt x="18637" y="20921"/>
                  </a:cubicBezTo>
                  <a:lnTo>
                    <a:pt x="18637" y="20921"/>
                  </a:lnTo>
                  <a:cubicBezTo>
                    <a:pt x="18378" y="20653"/>
                    <a:pt x="18101" y="20403"/>
                    <a:pt x="17789" y="20189"/>
                  </a:cubicBezTo>
                  <a:moveTo>
                    <a:pt x="16094" y="23838"/>
                  </a:moveTo>
                  <a:cubicBezTo>
                    <a:pt x="16041" y="23766"/>
                    <a:pt x="15987" y="23695"/>
                    <a:pt x="15934" y="23624"/>
                  </a:cubicBezTo>
                  <a:lnTo>
                    <a:pt x="15934" y="23624"/>
                  </a:lnTo>
                  <a:cubicBezTo>
                    <a:pt x="15943" y="23588"/>
                    <a:pt x="15943" y="23552"/>
                    <a:pt x="15916" y="23526"/>
                  </a:cubicBezTo>
                  <a:lnTo>
                    <a:pt x="15916" y="23526"/>
                  </a:lnTo>
                  <a:cubicBezTo>
                    <a:pt x="12847" y="19502"/>
                    <a:pt x="11116" y="15220"/>
                    <a:pt x="10867" y="10207"/>
                  </a:cubicBezTo>
                  <a:lnTo>
                    <a:pt x="10867" y="10207"/>
                  </a:lnTo>
                  <a:cubicBezTo>
                    <a:pt x="10965" y="9939"/>
                    <a:pt x="11045" y="9671"/>
                    <a:pt x="11098" y="9395"/>
                  </a:cubicBezTo>
                  <a:lnTo>
                    <a:pt x="11098" y="9395"/>
                  </a:lnTo>
                  <a:cubicBezTo>
                    <a:pt x="11348" y="8199"/>
                    <a:pt x="11197" y="6968"/>
                    <a:pt x="11455" y="5773"/>
                  </a:cubicBezTo>
                  <a:lnTo>
                    <a:pt x="11455" y="5773"/>
                  </a:lnTo>
                  <a:cubicBezTo>
                    <a:pt x="11607" y="5041"/>
                    <a:pt x="11866" y="4221"/>
                    <a:pt x="12196" y="3453"/>
                  </a:cubicBezTo>
                  <a:lnTo>
                    <a:pt x="12196" y="3453"/>
                  </a:lnTo>
                  <a:cubicBezTo>
                    <a:pt x="12044" y="7040"/>
                    <a:pt x="11518" y="10760"/>
                    <a:pt x="12160" y="14275"/>
                  </a:cubicBezTo>
                  <a:lnTo>
                    <a:pt x="12160" y="14275"/>
                  </a:lnTo>
                  <a:cubicBezTo>
                    <a:pt x="12722" y="17317"/>
                    <a:pt x="13784" y="20243"/>
                    <a:pt x="15532" y="22767"/>
                  </a:cubicBezTo>
                  <a:lnTo>
                    <a:pt x="15532" y="22767"/>
                  </a:lnTo>
                  <a:cubicBezTo>
                    <a:pt x="15728" y="23151"/>
                    <a:pt x="15943" y="23508"/>
                    <a:pt x="16183" y="23856"/>
                  </a:cubicBezTo>
                  <a:lnTo>
                    <a:pt x="16183" y="23856"/>
                  </a:lnTo>
                  <a:cubicBezTo>
                    <a:pt x="16166" y="23847"/>
                    <a:pt x="16139" y="23838"/>
                    <a:pt x="16112" y="23838"/>
                  </a:cubicBezTo>
                  <a:lnTo>
                    <a:pt x="16112" y="23838"/>
                  </a:lnTo>
                  <a:cubicBezTo>
                    <a:pt x="16112" y="23838"/>
                    <a:pt x="16103" y="23838"/>
                    <a:pt x="16103" y="23838"/>
                  </a:cubicBezTo>
                  <a:lnTo>
                    <a:pt x="16103" y="23838"/>
                  </a:lnTo>
                  <a:cubicBezTo>
                    <a:pt x="16103" y="23838"/>
                    <a:pt x="16103" y="23838"/>
                    <a:pt x="16094" y="23838"/>
                  </a:cubicBezTo>
                  <a:lnTo>
                    <a:pt x="16094" y="23838"/>
                  </a:lnTo>
                  <a:lnTo>
                    <a:pt x="16094" y="23838"/>
                  </a:lnTo>
                  <a:close/>
                  <a:moveTo>
                    <a:pt x="19672" y="22553"/>
                  </a:moveTo>
                  <a:cubicBezTo>
                    <a:pt x="19841" y="22054"/>
                    <a:pt x="19975" y="21545"/>
                    <a:pt x="20082" y="21001"/>
                  </a:cubicBezTo>
                  <a:lnTo>
                    <a:pt x="20082" y="21001"/>
                  </a:lnTo>
                  <a:cubicBezTo>
                    <a:pt x="20474" y="18851"/>
                    <a:pt x="21295" y="16835"/>
                    <a:pt x="21679" y="14703"/>
                  </a:cubicBezTo>
                  <a:lnTo>
                    <a:pt x="21679" y="14703"/>
                  </a:lnTo>
                  <a:cubicBezTo>
                    <a:pt x="22018" y="12838"/>
                    <a:pt x="21715" y="10938"/>
                    <a:pt x="21804" y="9065"/>
                  </a:cubicBezTo>
                  <a:lnTo>
                    <a:pt x="21804" y="9065"/>
                  </a:lnTo>
                  <a:cubicBezTo>
                    <a:pt x="21884" y="7280"/>
                    <a:pt x="22321" y="5568"/>
                    <a:pt x="22143" y="3783"/>
                  </a:cubicBezTo>
                  <a:lnTo>
                    <a:pt x="22143" y="3783"/>
                  </a:lnTo>
                  <a:cubicBezTo>
                    <a:pt x="22580" y="4221"/>
                    <a:pt x="22910" y="4676"/>
                    <a:pt x="23142" y="5175"/>
                  </a:cubicBezTo>
                  <a:lnTo>
                    <a:pt x="23142" y="5175"/>
                  </a:lnTo>
                  <a:cubicBezTo>
                    <a:pt x="23115" y="8699"/>
                    <a:pt x="23731" y="12687"/>
                    <a:pt x="22446" y="16014"/>
                  </a:cubicBezTo>
                  <a:lnTo>
                    <a:pt x="22446" y="16014"/>
                  </a:lnTo>
                  <a:cubicBezTo>
                    <a:pt x="21893" y="17441"/>
                    <a:pt x="21161" y="18797"/>
                    <a:pt x="20724" y="20261"/>
                  </a:cubicBezTo>
                  <a:lnTo>
                    <a:pt x="20724" y="20261"/>
                  </a:lnTo>
                  <a:cubicBezTo>
                    <a:pt x="20439" y="21197"/>
                    <a:pt x="20153" y="22045"/>
                    <a:pt x="19805" y="22865"/>
                  </a:cubicBezTo>
                  <a:lnTo>
                    <a:pt x="19805" y="22865"/>
                  </a:lnTo>
                  <a:cubicBezTo>
                    <a:pt x="19770" y="22758"/>
                    <a:pt x="19716" y="22651"/>
                    <a:pt x="19672" y="22553"/>
                  </a:cubicBezTo>
                  <a:moveTo>
                    <a:pt x="22732" y="19520"/>
                  </a:moveTo>
                  <a:cubicBezTo>
                    <a:pt x="22874" y="17763"/>
                    <a:pt x="23142" y="16585"/>
                    <a:pt x="23864" y="14979"/>
                  </a:cubicBezTo>
                  <a:lnTo>
                    <a:pt x="23864" y="14979"/>
                  </a:lnTo>
                  <a:cubicBezTo>
                    <a:pt x="24284" y="14034"/>
                    <a:pt x="24632" y="13150"/>
                    <a:pt x="24605" y="12107"/>
                  </a:cubicBezTo>
                  <a:lnTo>
                    <a:pt x="24605" y="12107"/>
                  </a:lnTo>
                  <a:cubicBezTo>
                    <a:pt x="24587" y="11696"/>
                    <a:pt x="24542" y="11286"/>
                    <a:pt x="24480" y="10876"/>
                  </a:cubicBezTo>
                  <a:lnTo>
                    <a:pt x="24480" y="10876"/>
                  </a:lnTo>
                  <a:cubicBezTo>
                    <a:pt x="25506" y="8859"/>
                    <a:pt x="26318" y="6870"/>
                    <a:pt x="26639" y="4506"/>
                  </a:cubicBezTo>
                  <a:lnTo>
                    <a:pt x="26639" y="4506"/>
                  </a:lnTo>
                  <a:cubicBezTo>
                    <a:pt x="27335" y="4506"/>
                    <a:pt x="27843" y="4667"/>
                    <a:pt x="28263" y="4925"/>
                  </a:cubicBezTo>
                  <a:lnTo>
                    <a:pt x="28263" y="4925"/>
                  </a:lnTo>
                  <a:cubicBezTo>
                    <a:pt x="27924" y="6763"/>
                    <a:pt x="26853" y="8208"/>
                    <a:pt x="26014" y="9868"/>
                  </a:cubicBezTo>
                  <a:lnTo>
                    <a:pt x="26014" y="9868"/>
                  </a:lnTo>
                  <a:cubicBezTo>
                    <a:pt x="25426" y="11018"/>
                    <a:pt x="25042" y="12241"/>
                    <a:pt x="24658" y="13472"/>
                  </a:cubicBezTo>
                  <a:lnTo>
                    <a:pt x="24658" y="13472"/>
                  </a:lnTo>
                  <a:cubicBezTo>
                    <a:pt x="23847" y="16112"/>
                    <a:pt x="23240" y="18797"/>
                    <a:pt x="22384" y="21420"/>
                  </a:cubicBezTo>
                  <a:lnTo>
                    <a:pt x="22384" y="21420"/>
                  </a:lnTo>
                  <a:cubicBezTo>
                    <a:pt x="22562" y="20814"/>
                    <a:pt x="22678" y="20180"/>
                    <a:pt x="22732" y="19520"/>
                  </a:cubicBezTo>
                  <a:moveTo>
                    <a:pt x="24230" y="8922"/>
                  </a:moveTo>
                  <a:cubicBezTo>
                    <a:pt x="24748" y="7566"/>
                    <a:pt x="25149" y="6174"/>
                    <a:pt x="25212" y="4693"/>
                  </a:cubicBezTo>
                  <a:lnTo>
                    <a:pt x="25212" y="4693"/>
                  </a:lnTo>
                  <a:cubicBezTo>
                    <a:pt x="25595" y="4604"/>
                    <a:pt x="25979" y="4542"/>
                    <a:pt x="26345" y="4515"/>
                  </a:cubicBezTo>
                  <a:lnTo>
                    <a:pt x="26345" y="4515"/>
                  </a:lnTo>
                  <a:cubicBezTo>
                    <a:pt x="26371" y="4515"/>
                    <a:pt x="26398" y="4515"/>
                    <a:pt x="26425" y="4515"/>
                  </a:cubicBezTo>
                  <a:lnTo>
                    <a:pt x="26425" y="4515"/>
                  </a:lnTo>
                  <a:cubicBezTo>
                    <a:pt x="26139" y="6451"/>
                    <a:pt x="25595" y="8315"/>
                    <a:pt x="24712" y="10073"/>
                  </a:cubicBezTo>
                  <a:lnTo>
                    <a:pt x="24712" y="10073"/>
                  </a:lnTo>
                  <a:cubicBezTo>
                    <a:pt x="24632" y="10242"/>
                    <a:pt x="24534" y="10412"/>
                    <a:pt x="24444" y="10581"/>
                  </a:cubicBezTo>
                  <a:lnTo>
                    <a:pt x="24444" y="10581"/>
                  </a:lnTo>
                  <a:cubicBezTo>
                    <a:pt x="24355" y="10028"/>
                    <a:pt x="24275" y="9475"/>
                    <a:pt x="24230" y="8922"/>
                  </a:cubicBezTo>
                  <a:close/>
                  <a:moveTo>
                    <a:pt x="23972" y="5264"/>
                  </a:moveTo>
                  <a:cubicBezTo>
                    <a:pt x="23936" y="5175"/>
                    <a:pt x="23891" y="5104"/>
                    <a:pt x="23856" y="5023"/>
                  </a:cubicBezTo>
                  <a:lnTo>
                    <a:pt x="23856" y="5023"/>
                  </a:lnTo>
                  <a:cubicBezTo>
                    <a:pt x="24248" y="4925"/>
                    <a:pt x="24667" y="4809"/>
                    <a:pt x="25078" y="4720"/>
                  </a:cubicBezTo>
                  <a:lnTo>
                    <a:pt x="25078" y="4720"/>
                  </a:lnTo>
                  <a:cubicBezTo>
                    <a:pt x="24917" y="5898"/>
                    <a:pt x="24596" y="7022"/>
                    <a:pt x="24195" y="8119"/>
                  </a:cubicBezTo>
                  <a:lnTo>
                    <a:pt x="24195" y="8119"/>
                  </a:lnTo>
                  <a:cubicBezTo>
                    <a:pt x="24212" y="7111"/>
                    <a:pt x="24382" y="6263"/>
                    <a:pt x="23972" y="5264"/>
                  </a:cubicBezTo>
                  <a:close/>
                  <a:moveTo>
                    <a:pt x="25015" y="13258"/>
                  </a:moveTo>
                  <a:cubicBezTo>
                    <a:pt x="25586" y="11357"/>
                    <a:pt x="26407" y="9698"/>
                    <a:pt x="27344" y="7950"/>
                  </a:cubicBezTo>
                  <a:lnTo>
                    <a:pt x="27344" y="7950"/>
                  </a:lnTo>
                  <a:cubicBezTo>
                    <a:pt x="27852" y="7004"/>
                    <a:pt x="28227" y="6049"/>
                    <a:pt x="28379" y="5006"/>
                  </a:cubicBezTo>
                  <a:lnTo>
                    <a:pt x="28379" y="5006"/>
                  </a:lnTo>
                  <a:cubicBezTo>
                    <a:pt x="28816" y="5309"/>
                    <a:pt x="29155" y="5728"/>
                    <a:pt x="29529" y="6192"/>
                  </a:cubicBezTo>
                  <a:lnTo>
                    <a:pt x="29529" y="6192"/>
                  </a:lnTo>
                  <a:cubicBezTo>
                    <a:pt x="29039" y="7727"/>
                    <a:pt x="28040" y="8904"/>
                    <a:pt x="27121" y="10242"/>
                  </a:cubicBezTo>
                  <a:lnTo>
                    <a:pt x="27121" y="10242"/>
                  </a:lnTo>
                  <a:cubicBezTo>
                    <a:pt x="26291" y="11464"/>
                    <a:pt x="25756" y="12704"/>
                    <a:pt x="25283" y="14105"/>
                  </a:cubicBezTo>
                  <a:lnTo>
                    <a:pt x="25283" y="14105"/>
                  </a:lnTo>
                  <a:cubicBezTo>
                    <a:pt x="24614" y="16103"/>
                    <a:pt x="23374" y="19743"/>
                    <a:pt x="22633" y="21679"/>
                  </a:cubicBezTo>
                  <a:lnTo>
                    <a:pt x="22633" y="21679"/>
                  </a:lnTo>
                  <a:cubicBezTo>
                    <a:pt x="23338" y="19467"/>
                    <a:pt x="24346" y="15452"/>
                    <a:pt x="25015" y="13258"/>
                  </a:cubicBezTo>
                  <a:moveTo>
                    <a:pt x="6567" y="5211"/>
                  </a:moveTo>
                  <a:cubicBezTo>
                    <a:pt x="7048" y="5059"/>
                    <a:pt x="7575" y="5068"/>
                    <a:pt x="8128" y="5211"/>
                  </a:cubicBezTo>
                  <a:lnTo>
                    <a:pt x="8128" y="5211"/>
                  </a:lnTo>
                  <a:cubicBezTo>
                    <a:pt x="8253" y="7575"/>
                    <a:pt x="9118" y="9930"/>
                    <a:pt x="9573" y="12258"/>
                  </a:cubicBezTo>
                  <a:lnTo>
                    <a:pt x="9573" y="12258"/>
                  </a:lnTo>
                  <a:cubicBezTo>
                    <a:pt x="9511" y="12455"/>
                    <a:pt x="9457" y="12651"/>
                    <a:pt x="9421" y="12856"/>
                  </a:cubicBezTo>
                  <a:lnTo>
                    <a:pt x="9421" y="12856"/>
                  </a:lnTo>
                  <a:cubicBezTo>
                    <a:pt x="8378" y="10314"/>
                    <a:pt x="6549" y="8039"/>
                    <a:pt x="6567" y="5211"/>
                  </a:cubicBezTo>
                  <a:close/>
                  <a:moveTo>
                    <a:pt x="8279" y="5246"/>
                  </a:moveTo>
                  <a:cubicBezTo>
                    <a:pt x="8529" y="5327"/>
                    <a:pt x="8779" y="5425"/>
                    <a:pt x="9029" y="5559"/>
                  </a:cubicBezTo>
                  <a:lnTo>
                    <a:pt x="9029" y="5559"/>
                  </a:lnTo>
                  <a:cubicBezTo>
                    <a:pt x="9207" y="5657"/>
                    <a:pt x="9377" y="5755"/>
                    <a:pt x="9537" y="5862"/>
                  </a:cubicBezTo>
                  <a:lnTo>
                    <a:pt x="9537" y="5862"/>
                  </a:lnTo>
                  <a:cubicBezTo>
                    <a:pt x="9725" y="7343"/>
                    <a:pt x="9912" y="8895"/>
                    <a:pt x="10251" y="10340"/>
                  </a:cubicBezTo>
                  <a:lnTo>
                    <a:pt x="10251" y="10340"/>
                  </a:lnTo>
                  <a:cubicBezTo>
                    <a:pt x="10073" y="10867"/>
                    <a:pt x="9867" y="11375"/>
                    <a:pt x="9689" y="11893"/>
                  </a:cubicBezTo>
                  <a:lnTo>
                    <a:pt x="9689" y="11893"/>
                  </a:lnTo>
                  <a:cubicBezTo>
                    <a:pt x="9734" y="9662"/>
                    <a:pt x="8511" y="7459"/>
                    <a:pt x="8279" y="5246"/>
                  </a:cubicBezTo>
                  <a:close/>
                  <a:moveTo>
                    <a:pt x="7566" y="11714"/>
                  </a:moveTo>
                  <a:cubicBezTo>
                    <a:pt x="6558" y="9984"/>
                    <a:pt x="5228" y="8467"/>
                    <a:pt x="4898" y="6442"/>
                  </a:cubicBezTo>
                  <a:lnTo>
                    <a:pt x="4898" y="6442"/>
                  </a:lnTo>
                  <a:cubicBezTo>
                    <a:pt x="5309" y="5898"/>
                    <a:pt x="5790" y="5514"/>
                    <a:pt x="6317" y="5300"/>
                  </a:cubicBezTo>
                  <a:lnTo>
                    <a:pt x="6317" y="5300"/>
                  </a:lnTo>
                  <a:cubicBezTo>
                    <a:pt x="6326" y="6683"/>
                    <a:pt x="6718" y="7932"/>
                    <a:pt x="7325" y="9181"/>
                  </a:cubicBezTo>
                  <a:lnTo>
                    <a:pt x="7325" y="9181"/>
                  </a:lnTo>
                  <a:cubicBezTo>
                    <a:pt x="8056" y="10670"/>
                    <a:pt x="8770" y="12062"/>
                    <a:pt x="9332" y="13552"/>
                  </a:cubicBezTo>
                  <a:lnTo>
                    <a:pt x="9332" y="13552"/>
                  </a:lnTo>
                  <a:cubicBezTo>
                    <a:pt x="9323" y="13677"/>
                    <a:pt x="9323" y="13793"/>
                    <a:pt x="9323" y="13918"/>
                  </a:cubicBezTo>
                  <a:lnTo>
                    <a:pt x="9323" y="13918"/>
                  </a:lnTo>
                  <a:cubicBezTo>
                    <a:pt x="9359" y="14676"/>
                    <a:pt x="9582" y="15399"/>
                    <a:pt x="9867" y="16103"/>
                  </a:cubicBezTo>
                  <a:lnTo>
                    <a:pt x="9867" y="16103"/>
                  </a:lnTo>
                  <a:cubicBezTo>
                    <a:pt x="9145" y="14614"/>
                    <a:pt x="8395" y="13133"/>
                    <a:pt x="7566" y="11714"/>
                  </a:cubicBezTo>
                  <a:close/>
                  <a:moveTo>
                    <a:pt x="23356" y="5755"/>
                  </a:moveTo>
                  <a:cubicBezTo>
                    <a:pt x="23543" y="6388"/>
                    <a:pt x="23615" y="7084"/>
                    <a:pt x="23570" y="7887"/>
                  </a:cubicBezTo>
                  <a:lnTo>
                    <a:pt x="23570" y="7887"/>
                  </a:lnTo>
                  <a:cubicBezTo>
                    <a:pt x="23472" y="9734"/>
                    <a:pt x="24302" y="11607"/>
                    <a:pt x="23784" y="13418"/>
                  </a:cubicBezTo>
                  <a:lnTo>
                    <a:pt x="23784" y="13418"/>
                  </a:lnTo>
                  <a:cubicBezTo>
                    <a:pt x="23552" y="14239"/>
                    <a:pt x="23186" y="14979"/>
                    <a:pt x="22856" y="15720"/>
                  </a:cubicBezTo>
                  <a:lnTo>
                    <a:pt x="22856" y="15720"/>
                  </a:lnTo>
                  <a:cubicBezTo>
                    <a:pt x="23918" y="12615"/>
                    <a:pt x="23517" y="9020"/>
                    <a:pt x="23356" y="5755"/>
                  </a:cubicBezTo>
                  <a:close/>
                  <a:moveTo>
                    <a:pt x="9823" y="6067"/>
                  </a:moveTo>
                  <a:cubicBezTo>
                    <a:pt x="10171" y="6317"/>
                    <a:pt x="10465" y="6602"/>
                    <a:pt x="10742" y="6897"/>
                  </a:cubicBezTo>
                  <a:lnTo>
                    <a:pt x="10742" y="6897"/>
                  </a:lnTo>
                  <a:cubicBezTo>
                    <a:pt x="10661" y="7851"/>
                    <a:pt x="10643" y="8797"/>
                    <a:pt x="10420" y="9734"/>
                  </a:cubicBezTo>
                  <a:lnTo>
                    <a:pt x="10420" y="9734"/>
                  </a:lnTo>
                  <a:cubicBezTo>
                    <a:pt x="10304" y="8512"/>
                    <a:pt x="10019" y="7272"/>
                    <a:pt x="9823" y="6067"/>
                  </a:cubicBezTo>
                  <a:close/>
                  <a:moveTo>
                    <a:pt x="25390" y="14471"/>
                  </a:moveTo>
                  <a:cubicBezTo>
                    <a:pt x="26041" y="12526"/>
                    <a:pt x="26924" y="10929"/>
                    <a:pt x="28111" y="9270"/>
                  </a:cubicBezTo>
                  <a:lnTo>
                    <a:pt x="28111" y="9270"/>
                  </a:lnTo>
                  <a:cubicBezTo>
                    <a:pt x="28789" y="8324"/>
                    <a:pt x="29342" y="7414"/>
                    <a:pt x="29654" y="6344"/>
                  </a:cubicBezTo>
                  <a:lnTo>
                    <a:pt x="29654" y="6344"/>
                  </a:lnTo>
                  <a:cubicBezTo>
                    <a:pt x="29806" y="6540"/>
                    <a:pt x="29975" y="6736"/>
                    <a:pt x="30154" y="6933"/>
                  </a:cubicBezTo>
                  <a:lnTo>
                    <a:pt x="30154" y="6933"/>
                  </a:lnTo>
                  <a:cubicBezTo>
                    <a:pt x="30243" y="7031"/>
                    <a:pt x="30332" y="7102"/>
                    <a:pt x="30421" y="7182"/>
                  </a:cubicBezTo>
                  <a:lnTo>
                    <a:pt x="30421" y="7182"/>
                  </a:lnTo>
                  <a:cubicBezTo>
                    <a:pt x="29217" y="9894"/>
                    <a:pt x="26880" y="11750"/>
                    <a:pt x="25845" y="14596"/>
                  </a:cubicBezTo>
                  <a:lnTo>
                    <a:pt x="25845" y="14596"/>
                  </a:lnTo>
                  <a:cubicBezTo>
                    <a:pt x="25078" y="16692"/>
                    <a:pt x="24230" y="18717"/>
                    <a:pt x="23338" y="20733"/>
                  </a:cubicBezTo>
                  <a:lnTo>
                    <a:pt x="23338" y="20733"/>
                  </a:lnTo>
                  <a:cubicBezTo>
                    <a:pt x="24150" y="18682"/>
                    <a:pt x="24721" y="16496"/>
                    <a:pt x="25390" y="14471"/>
                  </a:cubicBezTo>
                  <a:close/>
                  <a:moveTo>
                    <a:pt x="9261" y="16023"/>
                  </a:moveTo>
                  <a:cubicBezTo>
                    <a:pt x="7173" y="13543"/>
                    <a:pt x="4845" y="11304"/>
                    <a:pt x="3756" y="8181"/>
                  </a:cubicBezTo>
                  <a:lnTo>
                    <a:pt x="3756" y="8181"/>
                  </a:lnTo>
                  <a:cubicBezTo>
                    <a:pt x="4087" y="7869"/>
                    <a:pt x="4238" y="7504"/>
                    <a:pt x="4533" y="6986"/>
                  </a:cubicBezTo>
                  <a:lnTo>
                    <a:pt x="4533" y="6986"/>
                  </a:lnTo>
                  <a:cubicBezTo>
                    <a:pt x="4613" y="6852"/>
                    <a:pt x="4702" y="6736"/>
                    <a:pt x="4782" y="6611"/>
                  </a:cubicBezTo>
                  <a:lnTo>
                    <a:pt x="4782" y="6611"/>
                  </a:lnTo>
                  <a:cubicBezTo>
                    <a:pt x="5032" y="8262"/>
                    <a:pt x="5915" y="9591"/>
                    <a:pt x="6799" y="11009"/>
                  </a:cubicBezTo>
                  <a:lnTo>
                    <a:pt x="6799" y="11009"/>
                  </a:lnTo>
                  <a:cubicBezTo>
                    <a:pt x="7940" y="12847"/>
                    <a:pt x="8868" y="14801"/>
                    <a:pt x="9841" y="16728"/>
                  </a:cubicBezTo>
                  <a:lnTo>
                    <a:pt x="9841" y="16728"/>
                  </a:lnTo>
                  <a:cubicBezTo>
                    <a:pt x="9644" y="16496"/>
                    <a:pt x="9457" y="16255"/>
                    <a:pt x="9261" y="16023"/>
                  </a:cubicBezTo>
                  <a:close/>
                  <a:moveTo>
                    <a:pt x="25890" y="15256"/>
                  </a:moveTo>
                  <a:cubicBezTo>
                    <a:pt x="26657" y="13088"/>
                    <a:pt x="27683" y="11732"/>
                    <a:pt x="29092" y="9948"/>
                  </a:cubicBezTo>
                  <a:lnTo>
                    <a:pt x="29092" y="9948"/>
                  </a:lnTo>
                  <a:cubicBezTo>
                    <a:pt x="29743" y="9136"/>
                    <a:pt x="30225" y="8289"/>
                    <a:pt x="30564" y="7325"/>
                  </a:cubicBezTo>
                  <a:lnTo>
                    <a:pt x="30564" y="7325"/>
                  </a:lnTo>
                  <a:cubicBezTo>
                    <a:pt x="30796" y="7521"/>
                    <a:pt x="31028" y="7700"/>
                    <a:pt x="31260" y="7887"/>
                  </a:cubicBezTo>
                  <a:lnTo>
                    <a:pt x="31260" y="7887"/>
                  </a:lnTo>
                  <a:cubicBezTo>
                    <a:pt x="30698" y="9618"/>
                    <a:pt x="29404" y="10911"/>
                    <a:pt x="28361" y="12374"/>
                  </a:cubicBezTo>
                  <a:lnTo>
                    <a:pt x="28361" y="12374"/>
                  </a:lnTo>
                  <a:cubicBezTo>
                    <a:pt x="27397" y="13730"/>
                    <a:pt x="26568" y="15158"/>
                    <a:pt x="25890" y="16674"/>
                  </a:cubicBezTo>
                  <a:lnTo>
                    <a:pt x="25890" y="16674"/>
                  </a:lnTo>
                  <a:cubicBezTo>
                    <a:pt x="24890" y="18887"/>
                    <a:pt x="24088" y="21135"/>
                    <a:pt x="22910" y="23196"/>
                  </a:cubicBezTo>
                  <a:lnTo>
                    <a:pt x="22910" y="23196"/>
                  </a:lnTo>
                  <a:cubicBezTo>
                    <a:pt x="22767" y="23213"/>
                    <a:pt x="22633" y="23258"/>
                    <a:pt x="22500" y="23294"/>
                  </a:cubicBezTo>
                  <a:lnTo>
                    <a:pt x="22500" y="23294"/>
                  </a:lnTo>
                  <a:cubicBezTo>
                    <a:pt x="23838" y="20716"/>
                    <a:pt x="24917" y="17977"/>
                    <a:pt x="25890" y="15256"/>
                  </a:cubicBezTo>
                  <a:moveTo>
                    <a:pt x="25845" y="17406"/>
                  </a:moveTo>
                  <a:cubicBezTo>
                    <a:pt x="26684" y="15443"/>
                    <a:pt x="27727" y="13632"/>
                    <a:pt x="29003" y="11928"/>
                  </a:cubicBezTo>
                  <a:lnTo>
                    <a:pt x="29003" y="11928"/>
                  </a:lnTo>
                  <a:cubicBezTo>
                    <a:pt x="29958" y="10644"/>
                    <a:pt x="30957" y="9520"/>
                    <a:pt x="31394" y="7994"/>
                  </a:cubicBezTo>
                  <a:lnTo>
                    <a:pt x="31394" y="7994"/>
                  </a:lnTo>
                  <a:cubicBezTo>
                    <a:pt x="31599" y="8164"/>
                    <a:pt x="31795" y="8342"/>
                    <a:pt x="31983" y="8556"/>
                  </a:cubicBezTo>
                  <a:lnTo>
                    <a:pt x="31983" y="8556"/>
                  </a:lnTo>
                  <a:cubicBezTo>
                    <a:pt x="32108" y="8717"/>
                    <a:pt x="32241" y="8886"/>
                    <a:pt x="32357" y="9065"/>
                  </a:cubicBezTo>
                  <a:lnTo>
                    <a:pt x="32357" y="9065"/>
                  </a:lnTo>
                  <a:cubicBezTo>
                    <a:pt x="31902" y="10769"/>
                    <a:pt x="30520" y="11795"/>
                    <a:pt x="29431" y="13133"/>
                  </a:cubicBezTo>
                  <a:lnTo>
                    <a:pt x="29431" y="13133"/>
                  </a:lnTo>
                  <a:cubicBezTo>
                    <a:pt x="28450" y="14337"/>
                    <a:pt x="27629" y="15684"/>
                    <a:pt x="26817" y="17004"/>
                  </a:cubicBezTo>
                  <a:lnTo>
                    <a:pt x="26817" y="17004"/>
                  </a:lnTo>
                  <a:cubicBezTo>
                    <a:pt x="25979" y="18351"/>
                    <a:pt x="25345" y="19806"/>
                    <a:pt x="24516" y="21153"/>
                  </a:cubicBezTo>
                  <a:lnTo>
                    <a:pt x="24516" y="21153"/>
                  </a:lnTo>
                  <a:cubicBezTo>
                    <a:pt x="24293" y="21509"/>
                    <a:pt x="24052" y="21848"/>
                    <a:pt x="23802" y="22196"/>
                  </a:cubicBezTo>
                  <a:lnTo>
                    <a:pt x="23802" y="22196"/>
                  </a:lnTo>
                  <a:cubicBezTo>
                    <a:pt x="24569" y="20653"/>
                    <a:pt x="25167" y="19003"/>
                    <a:pt x="25845" y="17406"/>
                  </a:cubicBezTo>
                  <a:close/>
                  <a:moveTo>
                    <a:pt x="3364" y="8485"/>
                  </a:moveTo>
                  <a:cubicBezTo>
                    <a:pt x="3453" y="8431"/>
                    <a:pt x="3525" y="8369"/>
                    <a:pt x="3596" y="8306"/>
                  </a:cubicBezTo>
                  <a:lnTo>
                    <a:pt x="3596" y="8306"/>
                  </a:lnTo>
                  <a:cubicBezTo>
                    <a:pt x="4461" y="11001"/>
                    <a:pt x="6308" y="13070"/>
                    <a:pt x="8163" y="15167"/>
                  </a:cubicBezTo>
                  <a:lnTo>
                    <a:pt x="8163" y="15167"/>
                  </a:lnTo>
                  <a:cubicBezTo>
                    <a:pt x="9332" y="16487"/>
                    <a:pt x="10367" y="17923"/>
                    <a:pt x="11429" y="19342"/>
                  </a:cubicBezTo>
                  <a:lnTo>
                    <a:pt x="11429" y="19342"/>
                  </a:lnTo>
                  <a:cubicBezTo>
                    <a:pt x="11607" y="19645"/>
                    <a:pt x="11794" y="19939"/>
                    <a:pt x="11982" y="20234"/>
                  </a:cubicBezTo>
                  <a:lnTo>
                    <a:pt x="11982" y="20234"/>
                  </a:lnTo>
                  <a:cubicBezTo>
                    <a:pt x="10742" y="18824"/>
                    <a:pt x="9448" y="17468"/>
                    <a:pt x="8065" y="16219"/>
                  </a:cubicBezTo>
                  <a:lnTo>
                    <a:pt x="8065" y="16219"/>
                  </a:lnTo>
                  <a:cubicBezTo>
                    <a:pt x="5666" y="14043"/>
                    <a:pt x="3275" y="11946"/>
                    <a:pt x="1981" y="8895"/>
                  </a:cubicBezTo>
                  <a:lnTo>
                    <a:pt x="1981" y="8895"/>
                  </a:lnTo>
                  <a:cubicBezTo>
                    <a:pt x="1972" y="8877"/>
                    <a:pt x="1954" y="8859"/>
                    <a:pt x="1937" y="8859"/>
                  </a:cubicBezTo>
                  <a:lnTo>
                    <a:pt x="1937" y="8859"/>
                  </a:lnTo>
                  <a:cubicBezTo>
                    <a:pt x="2186" y="8744"/>
                    <a:pt x="2472" y="8645"/>
                    <a:pt x="2802" y="8547"/>
                  </a:cubicBezTo>
                  <a:lnTo>
                    <a:pt x="2802" y="8547"/>
                  </a:lnTo>
                  <a:cubicBezTo>
                    <a:pt x="2811" y="8538"/>
                    <a:pt x="2864" y="8538"/>
                    <a:pt x="2927" y="8538"/>
                  </a:cubicBezTo>
                  <a:lnTo>
                    <a:pt x="2927" y="8538"/>
                  </a:lnTo>
                  <a:cubicBezTo>
                    <a:pt x="2945" y="8538"/>
                    <a:pt x="2962" y="8538"/>
                    <a:pt x="2989" y="8538"/>
                  </a:cubicBezTo>
                  <a:lnTo>
                    <a:pt x="2989" y="8538"/>
                  </a:lnTo>
                  <a:cubicBezTo>
                    <a:pt x="3123" y="8538"/>
                    <a:pt x="3284" y="8538"/>
                    <a:pt x="3364" y="8485"/>
                  </a:cubicBezTo>
                  <a:close/>
                  <a:moveTo>
                    <a:pt x="12454" y="21617"/>
                  </a:moveTo>
                  <a:cubicBezTo>
                    <a:pt x="11036" y="20492"/>
                    <a:pt x="9974" y="19047"/>
                    <a:pt x="8645" y="17825"/>
                  </a:cubicBezTo>
                  <a:lnTo>
                    <a:pt x="8645" y="17825"/>
                  </a:lnTo>
                  <a:cubicBezTo>
                    <a:pt x="6138" y="15523"/>
                    <a:pt x="2900" y="13579"/>
                    <a:pt x="937" y="10778"/>
                  </a:cubicBezTo>
                  <a:lnTo>
                    <a:pt x="937" y="10778"/>
                  </a:lnTo>
                  <a:cubicBezTo>
                    <a:pt x="795" y="9778"/>
                    <a:pt x="1107" y="9261"/>
                    <a:pt x="1838" y="8895"/>
                  </a:cubicBezTo>
                  <a:lnTo>
                    <a:pt x="1838" y="8895"/>
                  </a:lnTo>
                  <a:cubicBezTo>
                    <a:pt x="1830" y="8922"/>
                    <a:pt x="1821" y="8949"/>
                    <a:pt x="1830" y="8975"/>
                  </a:cubicBezTo>
                  <a:lnTo>
                    <a:pt x="1830" y="8975"/>
                  </a:lnTo>
                  <a:cubicBezTo>
                    <a:pt x="2945" y="11875"/>
                    <a:pt x="5095" y="13909"/>
                    <a:pt x="7343" y="15952"/>
                  </a:cubicBezTo>
                  <a:lnTo>
                    <a:pt x="7343" y="15952"/>
                  </a:lnTo>
                  <a:cubicBezTo>
                    <a:pt x="9537" y="17932"/>
                    <a:pt x="11393" y="20162"/>
                    <a:pt x="13391" y="22312"/>
                  </a:cubicBezTo>
                  <a:lnTo>
                    <a:pt x="13391" y="22312"/>
                  </a:lnTo>
                  <a:cubicBezTo>
                    <a:pt x="13070" y="22089"/>
                    <a:pt x="12758" y="21857"/>
                    <a:pt x="12454" y="21617"/>
                  </a:cubicBezTo>
                  <a:close/>
                  <a:moveTo>
                    <a:pt x="23302" y="23124"/>
                  </a:moveTo>
                  <a:cubicBezTo>
                    <a:pt x="24730" y="21135"/>
                    <a:pt x="25854" y="18976"/>
                    <a:pt x="27192" y="16835"/>
                  </a:cubicBezTo>
                  <a:lnTo>
                    <a:pt x="27192" y="16835"/>
                  </a:lnTo>
                  <a:cubicBezTo>
                    <a:pt x="28298" y="15060"/>
                    <a:pt x="29440" y="13427"/>
                    <a:pt x="30876" y="11902"/>
                  </a:cubicBezTo>
                  <a:lnTo>
                    <a:pt x="30876" y="11902"/>
                  </a:lnTo>
                  <a:cubicBezTo>
                    <a:pt x="31644" y="11072"/>
                    <a:pt x="32232" y="10296"/>
                    <a:pt x="32482" y="9252"/>
                  </a:cubicBezTo>
                  <a:lnTo>
                    <a:pt x="32482" y="9252"/>
                  </a:lnTo>
                  <a:cubicBezTo>
                    <a:pt x="32750" y="9653"/>
                    <a:pt x="32964" y="10100"/>
                    <a:pt x="33133" y="10563"/>
                  </a:cubicBezTo>
                  <a:lnTo>
                    <a:pt x="33133" y="10563"/>
                  </a:lnTo>
                  <a:cubicBezTo>
                    <a:pt x="33133" y="10563"/>
                    <a:pt x="33133" y="10563"/>
                    <a:pt x="33142" y="10563"/>
                  </a:cubicBezTo>
                  <a:lnTo>
                    <a:pt x="33142" y="10563"/>
                  </a:lnTo>
                  <a:cubicBezTo>
                    <a:pt x="33232" y="10813"/>
                    <a:pt x="33294" y="11063"/>
                    <a:pt x="33356" y="11313"/>
                  </a:cubicBezTo>
                  <a:lnTo>
                    <a:pt x="33356" y="11313"/>
                  </a:lnTo>
                  <a:cubicBezTo>
                    <a:pt x="31563" y="13454"/>
                    <a:pt x="29342" y="15122"/>
                    <a:pt x="27745" y="17459"/>
                  </a:cubicBezTo>
                  <a:lnTo>
                    <a:pt x="27745" y="17459"/>
                  </a:lnTo>
                  <a:cubicBezTo>
                    <a:pt x="26362" y="19467"/>
                    <a:pt x="25497" y="21581"/>
                    <a:pt x="24052" y="23285"/>
                  </a:cubicBezTo>
                  <a:lnTo>
                    <a:pt x="24052" y="23285"/>
                  </a:lnTo>
                  <a:cubicBezTo>
                    <a:pt x="23784" y="23222"/>
                    <a:pt x="23525" y="23187"/>
                    <a:pt x="23258" y="23187"/>
                  </a:cubicBezTo>
                  <a:lnTo>
                    <a:pt x="23258" y="23187"/>
                  </a:lnTo>
                  <a:cubicBezTo>
                    <a:pt x="23276" y="23169"/>
                    <a:pt x="23285" y="23142"/>
                    <a:pt x="23302" y="23124"/>
                  </a:cubicBezTo>
                  <a:moveTo>
                    <a:pt x="12383" y="19948"/>
                  </a:moveTo>
                  <a:cubicBezTo>
                    <a:pt x="11027" y="17888"/>
                    <a:pt x="9350" y="14953"/>
                    <a:pt x="10046" y="12428"/>
                  </a:cubicBezTo>
                  <a:lnTo>
                    <a:pt x="10046" y="12428"/>
                  </a:lnTo>
                  <a:cubicBezTo>
                    <a:pt x="10206" y="11848"/>
                    <a:pt x="10447" y="11295"/>
                    <a:pt x="10670" y="10733"/>
                  </a:cubicBezTo>
                  <a:lnTo>
                    <a:pt x="10670" y="10733"/>
                  </a:lnTo>
                  <a:cubicBezTo>
                    <a:pt x="10777" y="14845"/>
                    <a:pt x="12169" y="19056"/>
                    <a:pt x="14667" y="22339"/>
                  </a:cubicBezTo>
                  <a:lnTo>
                    <a:pt x="14667" y="22339"/>
                  </a:lnTo>
                  <a:cubicBezTo>
                    <a:pt x="13837" y="21581"/>
                    <a:pt x="12972" y="20840"/>
                    <a:pt x="12383" y="19948"/>
                  </a:cubicBezTo>
                  <a:moveTo>
                    <a:pt x="9377" y="20377"/>
                  </a:moveTo>
                  <a:cubicBezTo>
                    <a:pt x="9180" y="20225"/>
                    <a:pt x="8993" y="20073"/>
                    <a:pt x="8815" y="19913"/>
                  </a:cubicBezTo>
                  <a:lnTo>
                    <a:pt x="8815" y="19913"/>
                  </a:lnTo>
                  <a:cubicBezTo>
                    <a:pt x="7851" y="18833"/>
                    <a:pt x="5692" y="16416"/>
                    <a:pt x="4488" y="15586"/>
                  </a:cubicBezTo>
                  <a:lnTo>
                    <a:pt x="4488" y="15586"/>
                  </a:lnTo>
                  <a:cubicBezTo>
                    <a:pt x="4185" y="15015"/>
                    <a:pt x="3792" y="14506"/>
                    <a:pt x="3337" y="14034"/>
                  </a:cubicBezTo>
                  <a:lnTo>
                    <a:pt x="3337" y="14034"/>
                  </a:lnTo>
                  <a:cubicBezTo>
                    <a:pt x="2454" y="13115"/>
                    <a:pt x="1303" y="12419"/>
                    <a:pt x="1000" y="11099"/>
                  </a:cubicBezTo>
                  <a:lnTo>
                    <a:pt x="1000" y="11099"/>
                  </a:lnTo>
                  <a:cubicBezTo>
                    <a:pt x="2775" y="13802"/>
                    <a:pt x="5790" y="15702"/>
                    <a:pt x="8199" y="17798"/>
                  </a:cubicBezTo>
                  <a:lnTo>
                    <a:pt x="8199" y="17798"/>
                  </a:lnTo>
                  <a:cubicBezTo>
                    <a:pt x="10617" y="19913"/>
                    <a:pt x="12499" y="22232"/>
                    <a:pt x="15229" y="23945"/>
                  </a:cubicBezTo>
                  <a:lnTo>
                    <a:pt x="15229" y="23945"/>
                  </a:lnTo>
                  <a:cubicBezTo>
                    <a:pt x="15211" y="23954"/>
                    <a:pt x="15193" y="23963"/>
                    <a:pt x="15175" y="23972"/>
                  </a:cubicBezTo>
                  <a:lnTo>
                    <a:pt x="15175" y="23972"/>
                  </a:lnTo>
                  <a:cubicBezTo>
                    <a:pt x="13222" y="22821"/>
                    <a:pt x="11188" y="21732"/>
                    <a:pt x="9377" y="20377"/>
                  </a:cubicBezTo>
                  <a:moveTo>
                    <a:pt x="24230" y="23597"/>
                  </a:moveTo>
                  <a:cubicBezTo>
                    <a:pt x="24293" y="23588"/>
                    <a:pt x="24346" y="23570"/>
                    <a:pt x="24409" y="23561"/>
                  </a:cubicBezTo>
                  <a:lnTo>
                    <a:pt x="24409" y="23561"/>
                  </a:lnTo>
                  <a:cubicBezTo>
                    <a:pt x="24516" y="23543"/>
                    <a:pt x="24507" y="23401"/>
                    <a:pt x="24418" y="23365"/>
                  </a:cubicBezTo>
                  <a:lnTo>
                    <a:pt x="24418" y="23365"/>
                  </a:lnTo>
                  <a:cubicBezTo>
                    <a:pt x="25372" y="22196"/>
                    <a:pt x="26086" y="20823"/>
                    <a:pt x="26933" y="19342"/>
                  </a:cubicBezTo>
                  <a:lnTo>
                    <a:pt x="26933" y="19342"/>
                  </a:lnTo>
                  <a:cubicBezTo>
                    <a:pt x="27941" y="17575"/>
                    <a:pt x="29173" y="15934"/>
                    <a:pt x="30564" y="14453"/>
                  </a:cubicBezTo>
                  <a:lnTo>
                    <a:pt x="30564" y="14453"/>
                  </a:lnTo>
                  <a:cubicBezTo>
                    <a:pt x="31510" y="13454"/>
                    <a:pt x="32589" y="12615"/>
                    <a:pt x="33410" y="11518"/>
                  </a:cubicBezTo>
                  <a:lnTo>
                    <a:pt x="33410" y="11518"/>
                  </a:lnTo>
                  <a:cubicBezTo>
                    <a:pt x="33472" y="11812"/>
                    <a:pt x="33508" y="12116"/>
                    <a:pt x="33499" y="12410"/>
                  </a:cubicBezTo>
                  <a:lnTo>
                    <a:pt x="33499" y="12410"/>
                  </a:lnTo>
                  <a:cubicBezTo>
                    <a:pt x="33490" y="15095"/>
                    <a:pt x="30395" y="15247"/>
                    <a:pt x="28905" y="16853"/>
                  </a:cubicBezTo>
                  <a:lnTo>
                    <a:pt x="28905" y="16853"/>
                  </a:lnTo>
                  <a:cubicBezTo>
                    <a:pt x="27817" y="18030"/>
                    <a:pt x="27263" y="19556"/>
                    <a:pt x="26639" y="21001"/>
                  </a:cubicBezTo>
                  <a:lnTo>
                    <a:pt x="26639" y="21001"/>
                  </a:lnTo>
                  <a:cubicBezTo>
                    <a:pt x="25756" y="23026"/>
                    <a:pt x="24658" y="24569"/>
                    <a:pt x="22910" y="25542"/>
                  </a:cubicBezTo>
                  <a:lnTo>
                    <a:pt x="22910" y="25542"/>
                  </a:lnTo>
                  <a:cubicBezTo>
                    <a:pt x="22633" y="25453"/>
                    <a:pt x="22339" y="25417"/>
                    <a:pt x="22018" y="25426"/>
                  </a:cubicBezTo>
                  <a:lnTo>
                    <a:pt x="22018" y="25426"/>
                  </a:lnTo>
                  <a:cubicBezTo>
                    <a:pt x="22910" y="24926"/>
                    <a:pt x="23624" y="24302"/>
                    <a:pt x="24230" y="23597"/>
                  </a:cubicBezTo>
                  <a:moveTo>
                    <a:pt x="9350" y="21144"/>
                  </a:moveTo>
                  <a:cubicBezTo>
                    <a:pt x="9145" y="20974"/>
                    <a:pt x="8948" y="20805"/>
                    <a:pt x="8743" y="20626"/>
                  </a:cubicBezTo>
                  <a:lnTo>
                    <a:pt x="8743" y="20626"/>
                  </a:lnTo>
                  <a:cubicBezTo>
                    <a:pt x="8047" y="19993"/>
                    <a:pt x="6040" y="18218"/>
                    <a:pt x="5211" y="17718"/>
                  </a:cubicBezTo>
                  <a:lnTo>
                    <a:pt x="5211" y="17718"/>
                  </a:lnTo>
                  <a:cubicBezTo>
                    <a:pt x="5104" y="17227"/>
                    <a:pt x="5005" y="16737"/>
                    <a:pt x="4818" y="16264"/>
                  </a:cubicBezTo>
                  <a:lnTo>
                    <a:pt x="4818" y="16264"/>
                  </a:lnTo>
                  <a:cubicBezTo>
                    <a:pt x="4765" y="16121"/>
                    <a:pt x="4693" y="15996"/>
                    <a:pt x="4631" y="15862"/>
                  </a:cubicBezTo>
                  <a:lnTo>
                    <a:pt x="4631" y="15862"/>
                  </a:lnTo>
                  <a:cubicBezTo>
                    <a:pt x="5701" y="16710"/>
                    <a:pt x="7931" y="19190"/>
                    <a:pt x="8824" y="20207"/>
                  </a:cubicBezTo>
                  <a:lnTo>
                    <a:pt x="8824" y="20207"/>
                  </a:lnTo>
                  <a:cubicBezTo>
                    <a:pt x="8966" y="20332"/>
                    <a:pt x="9100" y="20457"/>
                    <a:pt x="9252" y="20573"/>
                  </a:cubicBezTo>
                  <a:lnTo>
                    <a:pt x="9252" y="20573"/>
                  </a:lnTo>
                  <a:cubicBezTo>
                    <a:pt x="10554" y="21563"/>
                    <a:pt x="11982" y="22446"/>
                    <a:pt x="13427" y="23285"/>
                  </a:cubicBezTo>
                  <a:lnTo>
                    <a:pt x="13427" y="23285"/>
                  </a:lnTo>
                  <a:cubicBezTo>
                    <a:pt x="11982" y="22714"/>
                    <a:pt x="10554" y="22107"/>
                    <a:pt x="9350" y="21144"/>
                  </a:cubicBezTo>
                  <a:close/>
                  <a:moveTo>
                    <a:pt x="19930" y="23401"/>
                  </a:moveTo>
                  <a:cubicBezTo>
                    <a:pt x="20269" y="22714"/>
                    <a:pt x="20546" y="22000"/>
                    <a:pt x="20751" y="21188"/>
                  </a:cubicBezTo>
                  <a:lnTo>
                    <a:pt x="20751" y="21188"/>
                  </a:lnTo>
                  <a:cubicBezTo>
                    <a:pt x="21135" y="19743"/>
                    <a:pt x="21759" y="18423"/>
                    <a:pt x="22339" y="17067"/>
                  </a:cubicBezTo>
                  <a:lnTo>
                    <a:pt x="22339" y="17067"/>
                  </a:lnTo>
                  <a:cubicBezTo>
                    <a:pt x="22223" y="17450"/>
                    <a:pt x="22134" y="17861"/>
                    <a:pt x="22098" y="18289"/>
                  </a:cubicBezTo>
                  <a:lnTo>
                    <a:pt x="22098" y="18289"/>
                  </a:lnTo>
                  <a:cubicBezTo>
                    <a:pt x="21902" y="20724"/>
                    <a:pt x="21393" y="22669"/>
                    <a:pt x="20037" y="24400"/>
                  </a:cubicBezTo>
                  <a:lnTo>
                    <a:pt x="20037" y="24400"/>
                  </a:lnTo>
                  <a:cubicBezTo>
                    <a:pt x="20028" y="24061"/>
                    <a:pt x="19993" y="23722"/>
                    <a:pt x="19930" y="23401"/>
                  </a:cubicBezTo>
                  <a:close/>
                  <a:moveTo>
                    <a:pt x="12240" y="24453"/>
                  </a:moveTo>
                  <a:cubicBezTo>
                    <a:pt x="11027" y="24159"/>
                    <a:pt x="6629" y="21875"/>
                    <a:pt x="5719" y="19333"/>
                  </a:cubicBezTo>
                  <a:lnTo>
                    <a:pt x="5719" y="19333"/>
                  </a:lnTo>
                  <a:cubicBezTo>
                    <a:pt x="5541" y="18842"/>
                    <a:pt x="5353" y="18387"/>
                    <a:pt x="5246" y="17896"/>
                  </a:cubicBezTo>
                  <a:lnTo>
                    <a:pt x="5246" y="17896"/>
                  </a:lnTo>
                  <a:cubicBezTo>
                    <a:pt x="6013" y="18467"/>
                    <a:pt x="7914" y="20198"/>
                    <a:pt x="8618" y="20858"/>
                  </a:cubicBezTo>
                  <a:lnTo>
                    <a:pt x="8618" y="20858"/>
                  </a:lnTo>
                  <a:cubicBezTo>
                    <a:pt x="8788" y="20992"/>
                    <a:pt x="9680" y="21724"/>
                    <a:pt x="9930" y="21893"/>
                  </a:cubicBezTo>
                  <a:lnTo>
                    <a:pt x="9930" y="21893"/>
                  </a:lnTo>
                  <a:cubicBezTo>
                    <a:pt x="11384" y="22865"/>
                    <a:pt x="13124" y="23535"/>
                    <a:pt x="14783" y="24168"/>
                  </a:cubicBezTo>
                  <a:lnTo>
                    <a:pt x="14783" y="24168"/>
                  </a:lnTo>
                  <a:cubicBezTo>
                    <a:pt x="14524" y="24337"/>
                    <a:pt x="14301" y="24560"/>
                    <a:pt x="14123" y="24828"/>
                  </a:cubicBezTo>
                  <a:lnTo>
                    <a:pt x="14123" y="24828"/>
                  </a:lnTo>
                  <a:cubicBezTo>
                    <a:pt x="13498" y="24712"/>
                    <a:pt x="12865" y="24605"/>
                    <a:pt x="12240" y="24453"/>
                  </a:cubicBezTo>
                  <a:close/>
                  <a:moveTo>
                    <a:pt x="17165" y="24337"/>
                  </a:moveTo>
                  <a:cubicBezTo>
                    <a:pt x="17129" y="24320"/>
                    <a:pt x="17102" y="24302"/>
                    <a:pt x="17067" y="24275"/>
                  </a:cubicBezTo>
                  <a:lnTo>
                    <a:pt x="17067" y="24275"/>
                  </a:lnTo>
                  <a:cubicBezTo>
                    <a:pt x="17040" y="24239"/>
                    <a:pt x="17004" y="24204"/>
                    <a:pt x="16977" y="24168"/>
                  </a:cubicBezTo>
                  <a:lnTo>
                    <a:pt x="16977" y="24168"/>
                  </a:lnTo>
                  <a:cubicBezTo>
                    <a:pt x="16888" y="22901"/>
                    <a:pt x="16745" y="21634"/>
                    <a:pt x="16638" y="20368"/>
                  </a:cubicBezTo>
                  <a:lnTo>
                    <a:pt x="16638" y="20368"/>
                  </a:lnTo>
                  <a:cubicBezTo>
                    <a:pt x="16960" y="20733"/>
                    <a:pt x="17263" y="21162"/>
                    <a:pt x="17504" y="21608"/>
                  </a:cubicBezTo>
                  <a:lnTo>
                    <a:pt x="17504" y="21608"/>
                  </a:lnTo>
                  <a:cubicBezTo>
                    <a:pt x="17379" y="22526"/>
                    <a:pt x="17254" y="23436"/>
                    <a:pt x="17209" y="24355"/>
                  </a:cubicBezTo>
                  <a:lnTo>
                    <a:pt x="17209" y="24355"/>
                  </a:lnTo>
                  <a:cubicBezTo>
                    <a:pt x="17192" y="24346"/>
                    <a:pt x="17183" y="24346"/>
                    <a:pt x="17165" y="24337"/>
                  </a:cubicBezTo>
                  <a:close/>
                  <a:moveTo>
                    <a:pt x="23240" y="20939"/>
                  </a:moveTo>
                  <a:cubicBezTo>
                    <a:pt x="23106" y="21215"/>
                    <a:pt x="22419" y="22964"/>
                    <a:pt x="22285" y="23249"/>
                  </a:cubicBezTo>
                  <a:lnTo>
                    <a:pt x="22285" y="23249"/>
                  </a:lnTo>
                  <a:cubicBezTo>
                    <a:pt x="22250" y="23258"/>
                    <a:pt x="22045" y="23445"/>
                    <a:pt x="22009" y="23463"/>
                  </a:cubicBezTo>
                  <a:lnTo>
                    <a:pt x="22009" y="23463"/>
                  </a:lnTo>
                  <a:cubicBezTo>
                    <a:pt x="22187" y="23169"/>
                    <a:pt x="23079" y="21242"/>
                    <a:pt x="23240" y="20939"/>
                  </a:cubicBezTo>
                  <a:close/>
                  <a:moveTo>
                    <a:pt x="17308" y="24400"/>
                  </a:moveTo>
                  <a:cubicBezTo>
                    <a:pt x="17299" y="23499"/>
                    <a:pt x="17415" y="22607"/>
                    <a:pt x="17557" y="21706"/>
                  </a:cubicBezTo>
                  <a:lnTo>
                    <a:pt x="17557" y="21706"/>
                  </a:lnTo>
                  <a:cubicBezTo>
                    <a:pt x="17629" y="21848"/>
                    <a:pt x="17691" y="21991"/>
                    <a:pt x="17745" y="22134"/>
                  </a:cubicBezTo>
                  <a:lnTo>
                    <a:pt x="17745" y="22134"/>
                  </a:lnTo>
                  <a:cubicBezTo>
                    <a:pt x="17878" y="22571"/>
                    <a:pt x="17968" y="23026"/>
                    <a:pt x="17977" y="23481"/>
                  </a:cubicBezTo>
                  <a:lnTo>
                    <a:pt x="17977" y="23481"/>
                  </a:lnTo>
                  <a:cubicBezTo>
                    <a:pt x="17959" y="23642"/>
                    <a:pt x="17932" y="23793"/>
                    <a:pt x="17870" y="23945"/>
                  </a:cubicBezTo>
                  <a:lnTo>
                    <a:pt x="17870" y="23945"/>
                  </a:lnTo>
                  <a:cubicBezTo>
                    <a:pt x="17718" y="24302"/>
                    <a:pt x="17575" y="24418"/>
                    <a:pt x="17423" y="24418"/>
                  </a:cubicBezTo>
                  <a:lnTo>
                    <a:pt x="17423" y="24418"/>
                  </a:lnTo>
                  <a:cubicBezTo>
                    <a:pt x="17388" y="24418"/>
                    <a:pt x="17343" y="24409"/>
                    <a:pt x="17308" y="24400"/>
                  </a:cubicBezTo>
                  <a:moveTo>
                    <a:pt x="22241" y="21857"/>
                  </a:moveTo>
                  <a:cubicBezTo>
                    <a:pt x="22607" y="21813"/>
                    <a:pt x="21804" y="23356"/>
                    <a:pt x="21688" y="23624"/>
                  </a:cubicBezTo>
                  <a:lnTo>
                    <a:pt x="21688" y="23624"/>
                  </a:lnTo>
                  <a:cubicBezTo>
                    <a:pt x="21634" y="23651"/>
                    <a:pt x="21581" y="23668"/>
                    <a:pt x="21527" y="23704"/>
                  </a:cubicBezTo>
                  <a:lnTo>
                    <a:pt x="21527" y="23704"/>
                  </a:lnTo>
                  <a:cubicBezTo>
                    <a:pt x="21429" y="23766"/>
                    <a:pt x="21340" y="23838"/>
                    <a:pt x="21251" y="23918"/>
                  </a:cubicBezTo>
                  <a:lnTo>
                    <a:pt x="21251" y="23918"/>
                  </a:lnTo>
                  <a:cubicBezTo>
                    <a:pt x="21661" y="23267"/>
                    <a:pt x="21991" y="22589"/>
                    <a:pt x="22241" y="21857"/>
                  </a:cubicBezTo>
                  <a:close/>
                  <a:moveTo>
                    <a:pt x="22723" y="24034"/>
                  </a:moveTo>
                  <a:cubicBezTo>
                    <a:pt x="23026" y="23900"/>
                    <a:pt x="23338" y="23802"/>
                    <a:pt x="23659" y="23722"/>
                  </a:cubicBezTo>
                  <a:lnTo>
                    <a:pt x="23659" y="23722"/>
                  </a:lnTo>
                  <a:cubicBezTo>
                    <a:pt x="23142" y="24266"/>
                    <a:pt x="22544" y="24748"/>
                    <a:pt x="21830" y="25176"/>
                  </a:cubicBezTo>
                  <a:lnTo>
                    <a:pt x="21830" y="25176"/>
                  </a:lnTo>
                  <a:cubicBezTo>
                    <a:pt x="22152" y="24810"/>
                    <a:pt x="22455" y="24436"/>
                    <a:pt x="22723" y="24034"/>
                  </a:cubicBezTo>
                  <a:close/>
                  <a:moveTo>
                    <a:pt x="21884" y="24578"/>
                  </a:moveTo>
                  <a:cubicBezTo>
                    <a:pt x="21563" y="24944"/>
                    <a:pt x="21242" y="25301"/>
                    <a:pt x="20921" y="25658"/>
                  </a:cubicBezTo>
                  <a:lnTo>
                    <a:pt x="20921" y="25658"/>
                  </a:lnTo>
                  <a:cubicBezTo>
                    <a:pt x="20733" y="25720"/>
                    <a:pt x="20662" y="25747"/>
                    <a:pt x="20582" y="25809"/>
                  </a:cubicBezTo>
                  <a:lnTo>
                    <a:pt x="20582" y="25809"/>
                  </a:lnTo>
                  <a:cubicBezTo>
                    <a:pt x="20492" y="25684"/>
                    <a:pt x="21152" y="25024"/>
                    <a:pt x="21884" y="245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 name="Google Shape;2037;p46"/>
          <p:cNvGrpSpPr/>
          <p:nvPr/>
        </p:nvGrpSpPr>
        <p:grpSpPr>
          <a:xfrm flipH="1" rot="2431585">
            <a:off x="8036582" y="88952"/>
            <a:ext cx="972464" cy="958140"/>
            <a:chOff x="325275" y="443025"/>
            <a:chExt cx="1301825" cy="1282650"/>
          </a:xfrm>
        </p:grpSpPr>
        <p:sp>
          <p:nvSpPr>
            <p:cNvPr id="2038" name="Google Shape;2038;p46"/>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6"/>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 name="Google Shape;2040;p46"/>
          <p:cNvGrpSpPr/>
          <p:nvPr/>
        </p:nvGrpSpPr>
        <p:grpSpPr>
          <a:xfrm rot="8099873">
            <a:off x="6731890" y="3658752"/>
            <a:ext cx="3305674" cy="2879994"/>
            <a:chOff x="1098450" y="3150850"/>
            <a:chExt cx="1724875" cy="1078150"/>
          </a:xfrm>
        </p:grpSpPr>
        <p:sp>
          <p:nvSpPr>
            <p:cNvPr id="2041" name="Google Shape;2041;p46"/>
            <p:cNvSpPr/>
            <p:nvPr/>
          </p:nvSpPr>
          <p:spPr>
            <a:xfrm>
              <a:off x="1098450" y="3577025"/>
              <a:ext cx="1724875" cy="651975"/>
            </a:xfrm>
            <a:custGeom>
              <a:rect b="b" l="l" r="r" t="t"/>
              <a:pathLst>
                <a:path extrusionOk="0" h="26079" w="68995">
                  <a:moveTo>
                    <a:pt x="21" y="140"/>
                  </a:moveTo>
                  <a:cubicBezTo>
                    <a:pt x="0" y="237"/>
                    <a:pt x="56" y="327"/>
                    <a:pt x="153" y="348"/>
                  </a:cubicBezTo>
                  <a:lnTo>
                    <a:pt x="153" y="348"/>
                  </a:lnTo>
                  <a:cubicBezTo>
                    <a:pt x="313" y="383"/>
                    <a:pt x="459" y="418"/>
                    <a:pt x="598" y="453"/>
                  </a:cubicBezTo>
                  <a:lnTo>
                    <a:pt x="598" y="453"/>
                  </a:lnTo>
                  <a:cubicBezTo>
                    <a:pt x="5959" y="1850"/>
                    <a:pt x="9400" y="6557"/>
                    <a:pt x="10971" y="9240"/>
                  </a:cubicBezTo>
                  <a:lnTo>
                    <a:pt x="10971" y="9240"/>
                  </a:lnTo>
                  <a:lnTo>
                    <a:pt x="11305" y="9810"/>
                  </a:lnTo>
                  <a:cubicBezTo>
                    <a:pt x="14885" y="15935"/>
                    <a:pt x="17986" y="21233"/>
                    <a:pt x="25056" y="23798"/>
                  </a:cubicBezTo>
                  <a:lnTo>
                    <a:pt x="25056" y="23798"/>
                  </a:lnTo>
                  <a:cubicBezTo>
                    <a:pt x="27065" y="24528"/>
                    <a:pt x="29102" y="24890"/>
                    <a:pt x="31209" y="24890"/>
                  </a:cubicBezTo>
                  <a:lnTo>
                    <a:pt x="31209" y="24890"/>
                  </a:lnTo>
                  <a:cubicBezTo>
                    <a:pt x="32544" y="24890"/>
                    <a:pt x="33906" y="24744"/>
                    <a:pt x="35311" y="24459"/>
                  </a:cubicBezTo>
                  <a:lnTo>
                    <a:pt x="35311" y="24459"/>
                  </a:lnTo>
                  <a:cubicBezTo>
                    <a:pt x="38530" y="23791"/>
                    <a:pt x="41679" y="22435"/>
                    <a:pt x="44724" y="21121"/>
                  </a:cubicBezTo>
                  <a:lnTo>
                    <a:pt x="44724" y="21121"/>
                  </a:lnTo>
                  <a:cubicBezTo>
                    <a:pt x="48374" y="19543"/>
                    <a:pt x="52149" y="17917"/>
                    <a:pt x="56167" y="17395"/>
                  </a:cubicBezTo>
                  <a:lnTo>
                    <a:pt x="56167" y="17395"/>
                  </a:lnTo>
                  <a:cubicBezTo>
                    <a:pt x="60353" y="16853"/>
                    <a:pt x="65038" y="17951"/>
                    <a:pt x="68702" y="20336"/>
                  </a:cubicBezTo>
                  <a:lnTo>
                    <a:pt x="68702" y="20336"/>
                  </a:lnTo>
                  <a:cubicBezTo>
                    <a:pt x="68786" y="20391"/>
                    <a:pt x="68890" y="20364"/>
                    <a:pt x="68946" y="20287"/>
                  </a:cubicBezTo>
                  <a:lnTo>
                    <a:pt x="68946" y="20287"/>
                  </a:lnTo>
                  <a:cubicBezTo>
                    <a:pt x="68994" y="20204"/>
                    <a:pt x="68973" y="20100"/>
                    <a:pt x="68890" y="20044"/>
                  </a:cubicBezTo>
                  <a:lnTo>
                    <a:pt x="68890" y="20044"/>
                  </a:lnTo>
                  <a:cubicBezTo>
                    <a:pt x="65164" y="17618"/>
                    <a:pt x="60387" y="16498"/>
                    <a:pt x="56126" y="17054"/>
                  </a:cubicBezTo>
                  <a:lnTo>
                    <a:pt x="56126" y="17054"/>
                  </a:lnTo>
                  <a:cubicBezTo>
                    <a:pt x="52052" y="17583"/>
                    <a:pt x="48256" y="19217"/>
                    <a:pt x="44585" y="20802"/>
                  </a:cubicBezTo>
                  <a:lnTo>
                    <a:pt x="44585" y="20802"/>
                  </a:lnTo>
                  <a:cubicBezTo>
                    <a:pt x="38293" y="23513"/>
                    <a:pt x="32349" y="26078"/>
                    <a:pt x="25174" y="23471"/>
                  </a:cubicBezTo>
                  <a:lnTo>
                    <a:pt x="25174" y="23471"/>
                  </a:lnTo>
                  <a:cubicBezTo>
                    <a:pt x="18222" y="20948"/>
                    <a:pt x="15156" y="15706"/>
                    <a:pt x="11604" y="9636"/>
                  </a:cubicBezTo>
                  <a:lnTo>
                    <a:pt x="11604" y="9636"/>
                  </a:lnTo>
                  <a:lnTo>
                    <a:pt x="11270" y="9059"/>
                  </a:lnTo>
                  <a:cubicBezTo>
                    <a:pt x="8510" y="4353"/>
                    <a:pt x="4749" y="1176"/>
                    <a:pt x="689" y="119"/>
                  </a:cubicBezTo>
                  <a:lnTo>
                    <a:pt x="689" y="119"/>
                  </a:lnTo>
                  <a:cubicBezTo>
                    <a:pt x="543" y="84"/>
                    <a:pt x="397" y="42"/>
                    <a:pt x="223" y="8"/>
                  </a:cubicBezTo>
                  <a:lnTo>
                    <a:pt x="223" y="8"/>
                  </a:lnTo>
                  <a:cubicBezTo>
                    <a:pt x="216" y="8"/>
                    <a:pt x="202" y="1"/>
                    <a:pt x="188" y="1"/>
                  </a:cubicBezTo>
                  <a:lnTo>
                    <a:pt x="188" y="1"/>
                  </a:lnTo>
                  <a:cubicBezTo>
                    <a:pt x="105" y="1"/>
                    <a:pt x="35" y="56"/>
                    <a:pt x="21" y="14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6"/>
            <p:cNvSpPr/>
            <p:nvPr/>
          </p:nvSpPr>
          <p:spPr>
            <a:xfrm>
              <a:off x="1102275" y="3557225"/>
              <a:ext cx="1716875" cy="627100"/>
            </a:xfrm>
            <a:custGeom>
              <a:rect b="b" l="l" r="r" t="t"/>
              <a:pathLst>
                <a:path extrusionOk="0" h="25084" w="68675">
                  <a:moveTo>
                    <a:pt x="7" y="21"/>
                  </a:moveTo>
                  <a:cubicBezTo>
                    <a:pt x="0" y="35"/>
                    <a:pt x="14" y="56"/>
                    <a:pt x="28" y="56"/>
                  </a:cubicBezTo>
                  <a:lnTo>
                    <a:pt x="28" y="56"/>
                  </a:lnTo>
                  <a:cubicBezTo>
                    <a:pt x="195" y="90"/>
                    <a:pt x="348" y="125"/>
                    <a:pt x="487" y="153"/>
                  </a:cubicBezTo>
                  <a:lnTo>
                    <a:pt x="487" y="153"/>
                  </a:lnTo>
                  <a:cubicBezTo>
                    <a:pt x="758" y="223"/>
                    <a:pt x="1036" y="292"/>
                    <a:pt x="1300" y="376"/>
                  </a:cubicBezTo>
                  <a:lnTo>
                    <a:pt x="1300" y="376"/>
                  </a:lnTo>
                  <a:cubicBezTo>
                    <a:pt x="5534" y="1683"/>
                    <a:pt x="8517" y="4908"/>
                    <a:pt x="10276" y="7383"/>
                  </a:cubicBezTo>
                  <a:lnTo>
                    <a:pt x="10276" y="7383"/>
                  </a:lnTo>
                  <a:cubicBezTo>
                    <a:pt x="10603" y="7842"/>
                    <a:pt x="10915" y="8322"/>
                    <a:pt x="11214" y="8809"/>
                  </a:cubicBezTo>
                  <a:lnTo>
                    <a:pt x="11214" y="8809"/>
                  </a:lnTo>
                  <a:cubicBezTo>
                    <a:pt x="11583" y="9413"/>
                    <a:pt x="11944" y="10018"/>
                    <a:pt x="12299" y="10602"/>
                  </a:cubicBezTo>
                  <a:lnTo>
                    <a:pt x="12299" y="10602"/>
                  </a:lnTo>
                  <a:cubicBezTo>
                    <a:pt x="13960" y="13383"/>
                    <a:pt x="15532" y="16004"/>
                    <a:pt x="17499" y="18264"/>
                  </a:cubicBezTo>
                  <a:lnTo>
                    <a:pt x="17499" y="18264"/>
                  </a:lnTo>
                  <a:cubicBezTo>
                    <a:pt x="19710" y="20808"/>
                    <a:pt x="22108" y="22532"/>
                    <a:pt x="25049" y="23700"/>
                  </a:cubicBezTo>
                  <a:lnTo>
                    <a:pt x="25049" y="23700"/>
                  </a:lnTo>
                  <a:cubicBezTo>
                    <a:pt x="27177" y="24541"/>
                    <a:pt x="29311" y="24959"/>
                    <a:pt x="31536" y="24959"/>
                  </a:cubicBezTo>
                  <a:lnTo>
                    <a:pt x="31536" y="24959"/>
                  </a:lnTo>
                  <a:cubicBezTo>
                    <a:pt x="32106" y="24959"/>
                    <a:pt x="32683" y="24931"/>
                    <a:pt x="33260" y="24875"/>
                  </a:cubicBezTo>
                  <a:lnTo>
                    <a:pt x="33260" y="24875"/>
                  </a:lnTo>
                  <a:cubicBezTo>
                    <a:pt x="35575" y="24660"/>
                    <a:pt x="37953" y="24048"/>
                    <a:pt x="40963" y="22887"/>
                  </a:cubicBezTo>
                  <a:lnTo>
                    <a:pt x="40963" y="22887"/>
                  </a:lnTo>
                  <a:cubicBezTo>
                    <a:pt x="42235" y="22393"/>
                    <a:pt x="43528" y="21844"/>
                    <a:pt x="44780" y="21309"/>
                  </a:cubicBezTo>
                  <a:lnTo>
                    <a:pt x="44780" y="21309"/>
                  </a:lnTo>
                  <a:cubicBezTo>
                    <a:pt x="48409" y="19758"/>
                    <a:pt x="52163" y="18159"/>
                    <a:pt x="56153" y="17707"/>
                  </a:cubicBezTo>
                  <a:lnTo>
                    <a:pt x="56153" y="17707"/>
                  </a:lnTo>
                  <a:cubicBezTo>
                    <a:pt x="57050" y="17603"/>
                    <a:pt x="57968" y="17582"/>
                    <a:pt x="58893" y="17631"/>
                  </a:cubicBezTo>
                  <a:lnTo>
                    <a:pt x="58893" y="17631"/>
                  </a:lnTo>
                  <a:cubicBezTo>
                    <a:pt x="62341" y="17826"/>
                    <a:pt x="65796" y="19021"/>
                    <a:pt x="68626" y="21003"/>
                  </a:cubicBezTo>
                  <a:lnTo>
                    <a:pt x="68626" y="21003"/>
                  </a:lnTo>
                  <a:cubicBezTo>
                    <a:pt x="68640" y="21017"/>
                    <a:pt x="68661" y="21010"/>
                    <a:pt x="68667" y="20996"/>
                  </a:cubicBezTo>
                  <a:lnTo>
                    <a:pt x="68667" y="20996"/>
                  </a:lnTo>
                  <a:cubicBezTo>
                    <a:pt x="68674" y="20989"/>
                    <a:pt x="68674" y="20968"/>
                    <a:pt x="68661" y="20961"/>
                  </a:cubicBezTo>
                  <a:lnTo>
                    <a:pt x="68661" y="20961"/>
                  </a:lnTo>
                  <a:cubicBezTo>
                    <a:pt x="65817" y="18966"/>
                    <a:pt x="62355" y="17763"/>
                    <a:pt x="58900" y="17575"/>
                  </a:cubicBezTo>
                  <a:lnTo>
                    <a:pt x="58900" y="17575"/>
                  </a:lnTo>
                  <a:cubicBezTo>
                    <a:pt x="57968" y="17520"/>
                    <a:pt x="57043" y="17547"/>
                    <a:pt x="56147" y="17652"/>
                  </a:cubicBezTo>
                  <a:lnTo>
                    <a:pt x="56147" y="17652"/>
                  </a:lnTo>
                  <a:cubicBezTo>
                    <a:pt x="52149" y="18097"/>
                    <a:pt x="48388" y="19703"/>
                    <a:pt x="44759" y="21253"/>
                  </a:cubicBezTo>
                  <a:lnTo>
                    <a:pt x="44759" y="21253"/>
                  </a:lnTo>
                  <a:cubicBezTo>
                    <a:pt x="43507" y="21788"/>
                    <a:pt x="42214" y="22345"/>
                    <a:pt x="40942" y="22831"/>
                  </a:cubicBezTo>
                  <a:lnTo>
                    <a:pt x="40942" y="22831"/>
                  </a:lnTo>
                  <a:cubicBezTo>
                    <a:pt x="37932" y="23992"/>
                    <a:pt x="35568" y="24604"/>
                    <a:pt x="33260" y="24820"/>
                  </a:cubicBezTo>
                  <a:lnTo>
                    <a:pt x="33260" y="24820"/>
                  </a:lnTo>
                  <a:cubicBezTo>
                    <a:pt x="30409" y="25084"/>
                    <a:pt x="27733" y="24701"/>
                    <a:pt x="25077" y="23652"/>
                  </a:cubicBezTo>
                  <a:lnTo>
                    <a:pt x="25077" y="23652"/>
                  </a:lnTo>
                  <a:cubicBezTo>
                    <a:pt x="22136" y="22484"/>
                    <a:pt x="19745" y="20759"/>
                    <a:pt x="17541" y="18229"/>
                  </a:cubicBezTo>
                  <a:lnTo>
                    <a:pt x="17541" y="18229"/>
                  </a:lnTo>
                  <a:cubicBezTo>
                    <a:pt x="15580" y="15969"/>
                    <a:pt x="14009" y="13348"/>
                    <a:pt x="12348" y="10574"/>
                  </a:cubicBezTo>
                  <a:lnTo>
                    <a:pt x="12348" y="10574"/>
                  </a:lnTo>
                  <a:cubicBezTo>
                    <a:pt x="12000" y="9990"/>
                    <a:pt x="11631" y="9386"/>
                    <a:pt x="11270" y="8781"/>
                  </a:cubicBezTo>
                  <a:lnTo>
                    <a:pt x="11270" y="8781"/>
                  </a:lnTo>
                  <a:cubicBezTo>
                    <a:pt x="10964" y="8287"/>
                    <a:pt x="10651" y="7807"/>
                    <a:pt x="10324" y="7349"/>
                  </a:cubicBezTo>
                  <a:lnTo>
                    <a:pt x="10324" y="7349"/>
                  </a:lnTo>
                  <a:cubicBezTo>
                    <a:pt x="8559" y="4867"/>
                    <a:pt x="5569" y="1634"/>
                    <a:pt x="1321" y="320"/>
                  </a:cubicBezTo>
                  <a:lnTo>
                    <a:pt x="1321" y="320"/>
                  </a:lnTo>
                  <a:cubicBezTo>
                    <a:pt x="1050" y="236"/>
                    <a:pt x="779" y="167"/>
                    <a:pt x="501" y="97"/>
                  </a:cubicBezTo>
                  <a:lnTo>
                    <a:pt x="501" y="97"/>
                  </a:lnTo>
                  <a:cubicBezTo>
                    <a:pt x="362" y="63"/>
                    <a:pt x="209" y="35"/>
                    <a:pt x="42" y="0"/>
                  </a:cubicBezTo>
                  <a:lnTo>
                    <a:pt x="42" y="0"/>
                  </a:lnTo>
                  <a:cubicBezTo>
                    <a:pt x="42" y="0"/>
                    <a:pt x="35" y="0"/>
                    <a:pt x="35" y="0"/>
                  </a:cubicBezTo>
                  <a:lnTo>
                    <a:pt x="35" y="0"/>
                  </a:lnTo>
                  <a:cubicBezTo>
                    <a:pt x="21" y="0"/>
                    <a:pt x="7" y="7"/>
                    <a:pt x="7" y="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6"/>
            <p:cNvSpPr/>
            <p:nvPr/>
          </p:nvSpPr>
          <p:spPr>
            <a:xfrm>
              <a:off x="1102275" y="3533575"/>
              <a:ext cx="1716875" cy="660325"/>
            </a:xfrm>
            <a:custGeom>
              <a:rect b="b" l="l" r="r" t="t"/>
              <a:pathLst>
                <a:path extrusionOk="0" h="26413" w="68675">
                  <a:moveTo>
                    <a:pt x="7" y="28"/>
                  </a:moveTo>
                  <a:cubicBezTo>
                    <a:pt x="0" y="42"/>
                    <a:pt x="14" y="56"/>
                    <a:pt x="28" y="63"/>
                  </a:cubicBezTo>
                  <a:lnTo>
                    <a:pt x="28" y="63"/>
                  </a:lnTo>
                  <a:cubicBezTo>
                    <a:pt x="202" y="91"/>
                    <a:pt x="348" y="119"/>
                    <a:pt x="494" y="154"/>
                  </a:cubicBezTo>
                  <a:lnTo>
                    <a:pt x="494" y="154"/>
                  </a:lnTo>
                  <a:cubicBezTo>
                    <a:pt x="772" y="209"/>
                    <a:pt x="1050" y="279"/>
                    <a:pt x="1314" y="355"/>
                  </a:cubicBezTo>
                  <a:lnTo>
                    <a:pt x="1314" y="355"/>
                  </a:lnTo>
                  <a:cubicBezTo>
                    <a:pt x="5639" y="1593"/>
                    <a:pt x="8705" y="4756"/>
                    <a:pt x="10512" y="7189"/>
                  </a:cubicBezTo>
                  <a:lnTo>
                    <a:pt x="10512" y="7189"/>
                  </a:lnTo>
                  <a:cubicBezTo>
                    <a:pt x="10853" y="7641"/>
                    <a:pt x="11180" y="8121"/>
                    <a:pt x="11492" y="8607"/>
                  </a:cubicBezTo>
                  <a:lnTo>
                    <a:pt x="11492" y="8607"/>
                  </a:lnTo>
                  <a:cubicBezTo>
                    <a:pt x="12097" y="9560"/>
                    <a:pt x="12674" y="10519"/>
                    <a:pt x="13230" y="11444"/>
                  </a:cubicBezTo>
                  <a:lnTo>
                    <a:pt x="13230" y="11444"/>
                  </a:lnTo>
                  <a:cubicBezTo>
                    <a:pt x="16303" y="16526"/>
                    <a:pt x="19202" y="21323"/>
                    <a:pt x="25154" y="23895"/>
                  </a:cubicBezTo>
                  <a:lnTo>
                    <a:pt x="25154" y="23895"/>
                  </a:lnTo>
                  <a:cubicBezTo>
                    <a:pt x="27552" y="24924"/>
                    <a:pt x="29853" y="25328"/>
                    <a:pt x="32043" y="25328"/>
                  </a:cubicBezTo>
                  <a:lnTo>
                    <a:pt x="32043" y="25328"/>
                  </a:lnTo>
                  <a:cubicBezTo>
                    <a:pt x="35332" y="25328"/>
                    <a:pt x="38349" y="24431"/>
                    <a:pt x="41046" y="23416"/>
                  </a:cubicBezTo>
                  <a:lnTo>
                    <a:pt x="41046" y="23416"/>
                  </a:lnTo>
                  <a:cubicBezTo>
                    <a:pt x="42374" y="22922"/>
                    <a:pt x="43723" y="22345"/>
                    <a:pt x="45030" y="21796"/>
                  </a:cubicBezTo>
                  <a:lnTo>
                    <a:pt x="45030" y="21796"/>
                  </a:lnTo>
                  <a:cubicBezTo>
                    <a:pt x="48631" y="20266"/>
                    <a:pt x="52358" y="18695"/>
                    <a:pt x="56306" y="18313"/>
                  </a:cubicBezTo>
                  <a:lnTo>
                    <a:pt x="56306" y="18313"/>
                  </a:lnTo>
                  <a:cubicBezTo>
                    <a:pt x="57203" y="18229"/>
                    <a:pt x="58128" y="18222"/>
                    <a:pt x="59053" y="18292"/>
                  </a:cubicBezTo>
                  <a:lnTo>
                    <a:pt x="59053" y="18292"/>
                  </a:lnTo>
                  <a:cubicBezTo>
                    <a:pt x="62459" y="18570"/>
                    <a:pt x="65859" y="19870"/>
                    <a:pt x="68626" y="21949"/>
                  </a:cubicBezTo>
                  <a:lnTo>
                    <a:pt x="68626" y="21949"/>
                  </a:lnTo>
                  <a:cubicBezTo>
                    <a:pt x="68640" y="21963"/>
                    <a:pt x="68661" y="21956"/>
                    <a:pt x="68667" y="21949"/>
                  </a:cubicBezTo>
                  <a:lnTo>
                    <a:pt x="68667" y="21949"/>
                  </a:lnTo>
                  <a:cubicBezTo>
                    <a:pt x="68674" y="21935"/>
                    <a:pt x="68674" y="21914"/>
                    <a:pt x="68661" y="21907"/>
                  </a:cubicBezTo>
                  <a:lnTo>
                    <a:pt x="68661" y="21907"/>
                  </a:lnTo>
                  <a:cubicBezTo>
                    <a:pt x="65887" y="19814"/>
                    <a:pt x="62473" y="18514"/>
                    <a:pt x="59053" y="18236"/>
                  </a:cubicBezTo>
                  <a:lnTo>
                    <a:pt x="59053" y="18236"/>
                  </a:lnTo>
                  <a:cubicBezTo>
                    <a:pt x="58128" y="18160"/>
                    <a:pt x="57203" y="18167"/>
                    <a:pt x="56299" y="18257"/>
                  </a:cubicBezTo>
                  <a:lnTo>
                    <a:pt x="56299" y="18257"/>
                  </a:lnTo>
                  <a:cubicBezTo>
                    <a:pt x="52344" y="18633"/>
                    <a:pt x="48617" y="20218"/>
                    <a:pt x="45009" y="21740"/>
                  </a:cubicBezTo>
                  <a:lnTo>
                    <a:pt x="45009" y="21740"/>
                  </a:lnTo>
                  <a:cubicBezTo>
                    <a:pt x="43702" y="22296"/>
                    <a:pt x="42353" y="22866"/>
                    <a:pt x="41025" y="23367"/>
                  </a:cubicBezTo>
                  <a:lnTo>
                    <a:pt x="41025" y="23367"/>
                  </a:lnTo>
                  <a:cubicBezTo>
                    <a:pt x="36541" y="25042"/>
                    <a:pt x="31153" y="26412"/>
                    <a:pt x="25174" y="23840"/>
                  </a:cubicBezTo>
                  <a:lnTo>
                    <a:pt x="25174" y="23840"/>
                  </a:lnTo>
                  <a:cubicBezTo>
                    <a:pt x="19244" y="21274"/>
                    <a:pt x="16352" y="16484"/>
                    <a:pt x="13286" y="11416"/>
                  </a:cubicBezTo>
                  <a:lnTo>
                    <a:pt x="13286" y="11416"/>
                  </a:lnTo>
                  <a:cubicBezTo>
                    <a:pt x="12723" y="10491"/>
                    <a:pt x="12146" y="9532"/>
                    <a:pt x="11541" y="8580"/>
                  </a:cubicBezTo>
                  <a:lnTo>
                    <a:pt x="11541" y="8580"/>
                  </a:lnTo>
                  <a:cubicBezTo>
                    <a:pt x="11228" y="8086"/>
                    <a:pt x="10901" y="7613"/>
                    <a:pt x="10561" y="7154"/>
                  </a:cubicBezTo>
                  <a:lnTo>
                    <a:pt x="10561" y="7154"/>
                  </a:lnTo>
                  <a:cubicBezTo>
                    <a:pt x="8746" y="4714"/>
                    <a:pt x="5666" y="1544"/>
                    <a:pt x="1335" y="300"/>
                  </a:cubicBezTo>
                  <a:lnTo>
                    <a:pt x="1335" y="300"/>
                  </a:lnTo>
                  <a:cubicBezTo>
                    <a:pt x="1064" y="223"/>
                    <a:pt x="786" y="154"/>
                    <a:pt x="508" y="98"/>
                  </a:cubicBezTo>
                  <a:lnTo>
                    <a:pt x="508" y="98"/>
                  </a:lnTo>
                  <a:cubicBezTo>
                    <a:pt x="362" y="63"/>
                    <a:pt x="209" y="35"/>
                    <a:pt x="42" y="1"/>
                  </a:cubicBezTo>
                  <a:lnTo>
                    <a:pt x="42" y="1"/>
                  </a:lnTo>
                  <a:cubicBezTo>
                    <a:pt x="35" y="1"/>
                    <a:pt x="35" y="1"/>
                    <a:pt x="35" y="1"/>
                  </a:cubicBezTo>
                  <a:lnTo>
                    <a:pt x="35" y="1"/>
                  </a:lnTo>
                  <a:cubicBezTo>
                    <a:pt x="21" y="1"/>
                    <a:pt x="7" y="15"/>
                    <a:pt x="7"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6"/>
            <p:cNvSpPr/>
            <p:nvPr/>
          </p:nvSpPr>
          <p:spPr>
            <a:xfrm>
              <a:off x="1102450" y="3510125"/>
              <a:ext cx="1716700" cy="643950"/>
            </a:xfrm>
            <a:custGeom>
              <a:rect b="b" l="l" r="r" t="t"/>
              <a:pathLst>
                <a:path extrusionOk="0" h="25758" w="68668">
                  <a:moveTo>
                    <a:pt x="0" y="21"/>
                  </a:moveTo>
                  <a:cubicBezTo>
                    <a:pt x="0" y="42"/>
                    <a:pt x="7" y="56"/>
                    <a:pt x="21" y="56"/>
                  </a:cubicBezTo>
                  <a:lnTo>
                    <a:pt x="21" y="56"/>
                  </a:lnTo>
                  <a:cubicBezTo>
                    <a:pt x="195" y="83"/>
                    <a:pt x="348" y="111"/>
                    <a:pt x="494" y="139"/>
                  </a:cubicBezTo>
                  <a:lnTo>
                    <a:pt x="494" y="139"/>
                  </a:lnTo>
                  <a:cubicBezTo>
                    <a:pt x="772" y="195"/>
                    <a:pt x="1050" y="257"/>
                    <a:pt x="1328" y="327"/>
                  </a:cubicBezTo>
                  <a:lnTo>
                    <a:pt x="1328" y="327"/>
                  </a:lnTo>
                  <a:cubicBezTo>
                    <a:pt x="4770" y="1238"/>
                    <a:pt x="8114" y="3601"/>
                    <a:pt x="10749" y="6994"/>
                  </a:cubicBezTo>
                  <a:lnTo>
                    <a:pt x="10749" y="6994"/>
                  </a:lnTo>
                  <a:cubicBezTo>
                    <a:pt x="11096" y="7439"/>
                    <a:pt x="11437" y="7912"/>
                    <a:pt x="11757" y="8398"/>
                  </a:cubicBezTo>
                  <a:lnTo>
                    <a:pt x="11757" y="8398"/>
                  </a:lnTo>
                  <a:cubicBezTo>
                    <a:pt x="12584" y="9657"/>
                    <a:pt x="13349" y="10929"/>
                    <a:pt x="14093" y="12159"/>
                  </a:cubicBezTo>
                  <a:lnTo>
                    <a:pt x="14093" y="12159"/>
                  </a:lnTo>
                  <a:cubicBezTo>
                    <a:pt x="16992" y="16963"/>
                    <a:pt x="19731" y="21510"/>
                    <a:pt x="25244" y="24083"/>
                  </a:cubicBezTo>
                  <a:lnTo>
                    <a:pt x="25244" y="24083"/>
                  </a:lnTo>
                  <a:cubicBezTo>
                    <a:pt x="27573" y="25167"/>
                    <a:pt x="29944" y="25702"/>
                    <a:pt x="32467" y="25702"/>
                  </a:cubicBezTo>
                  <a:lnTo>
                    <a:pt x="32467" y="25702"/>
                  </a:lnTo>
                  <a:cubicBezTo>
                    <a:pt x="32752" y="25702"/>
                    <a:pt x="33037" y="25695"/>
                    <a:pt x="33322" y="25682"/>
                  </a:cubicBezTo>
                  <a:lnTo>
                    <a:pt x="33322" y="25682"/>
                  </a:lnTo>
                  <a:cubicBezTo>
                    <a:pt x="35679" y="25570"/>
                    <a:pt x="38161" y="25021"/>
                    <a:pt x="41123" y="23943"/>
                  </a:cubicBezTo>
                  <a:lnTo>
                    <a:pt x="41123" y="23943"/>
                  </a:lnTo>
                  <a:cubicBezTo>
                    <a:pt x="42499" y="23436"/>
                    <a:pt x="43904" y="22852"/>
                    <a:pt x="45252" y="22282"/>
                  </a:cubicBezTo>
                  <a:lnTo>
                    <a:pt x="45252" y="22282"/>
                  </a:lnTo>
                  <a:cubicBezTo>
                    <a:pt x="48840" y="20773"/>
                    <a:pt x="52545" y="19223"/>
                    <a:pt x="56452" y="18910"/>
                  </a:cubicBezTo>
                  <a:lnTo>
                    <a:pt x="56452" y="18910"/>
                  </a:lnTo>
                  <a:cubicBezTo>
                    <a:pt x="57356" y="18841"/>
                    <a:pt x="58281" y="18854"/>
                    <a:pt x="59198" y="18952"/>
                  </a:cubicBezTo>
                  <a:lnTo>
                    <a:pt x="59198" y="18952"/>
                  </a:lnTo>
                  <a:cubicBezTo>
                    <a:pt x="62570" y="19306"/>
                    <a:pt x="65921" y="20704"/>
                    <a:pt x="68619" y="22887"/>
                  </a:cubicBezTo>
                  <a:lnTo>
                    <a:pt x="68619" y="22887"/>
                  </a:lnTo>
                  <a:cubicBezTo>
                    <a:pt x="68633" y="22901"/>
                    <a:pt x="68654" y="22894"/>
                    <a:pt x="68660" y="22887"/>
                  </a:cubicBezTo>
                  <a:lnTo>
                    <a:pt x="68660" y="22887"/>
                  </a:lnTo>
                  <a:cubicBezTo>
                    <a:pt x="68667" y="22873"/>
                    <a:pt x="68667" y="22852"/>
                    <a:pt x="68654" y="22845"/>
                  </a:cubicBezTo>
                  <a:lnTo>
                    <a:pt x="68654" y="22845"/>
                  </a:lnTo>
                  <a:cubicBezTo>
                    <a:pt x="65949" y="20655"/>
                    <a:pt x="62591" y="19251"/>
                    <a:pt x="59205" y="18889"/>
                  </a:cubicBezTo>
                  <a:lnTo>
                    <a:pt x="59205" y="18889"/>
                  </a:lnTo>
                  <a:cubicBezTo>
                    <a:pt x="58281" y="18799"/>
                    <a:pt x="57356" y="18785"/>
                    <a:pt x="56445" y="18854"/>
                  </a:cubicBezTo>
                  <a:lnTo>
                    <a:pt x="56445" y="18854"/>
                  </a:lnTo>
                  <a:cubicBezTo>
                    <a:pt x="52531" y="19167"/>
                    <a:pt x="48819" y="20725"/>
                    <a:pt x="45231" y="22226"/>
                  </a:cubicBezTo>
                  <a:lnTo>
                    <a:pt x="45231" y="22226"/>
                  </a:lnTo>
                  <a:cubicBezTo>
                    <a:pt x="43876" y="22796"/>
                    <a:pt x="42478" y="23380"/>
                    <a:pt x="41102" y="23888"/>
                  </a:cubicBezTo>
                  <a:lnTo>
                    <a:pt x="41102" y="23888"/>
                  </a:lnTo>
                  <a:cubicBezTo>
                    <a:pt x="38147" y="24965"/>
                    <a:pt x="35672" y="25515"/>
                    <a:pt x="33315" y="25626"/>
                  </a:cubicBezTo>
                  <a:lnTo>
                    <a:pt x="33315" y="25626"/>
                  </a:lnTo>
                  <a:cubicBezTo>
                    <a:pt x="30486" y="25758"/>
                    <a:pt x="27851" y="25237"/>
                    <a:pt x="25265" y="24027"/>
                  </a:cubicBezTo>
                  <a:lnTo>
                    <a:pt x="25265" y="24027"/>
                  </a:lnTo>
                  <a:cubicBezTo>
                    <a:pt x="19772" y="21462"/>
                    <a:pt x="17033" y="16929"/>
                    <a:pt x="14141" y="12125"/>
                  </a:cubicBezTo>
                  <a:lnTo>
                    <a:pt x="14141" y="12125"/>
                  </a:lnTo>
                  <a:cubicBezTo>
                    <a:pt x="13397" y="10894"/>
                    <a:pt x="12633" y="9629"/>
                    <a:pt x="11805" y="8371"/>
                  </a:cubicBezTo>
                  <a:lnTo>
                    <a:pt x="11805" y="8371"/>
                  </a:lnTo>
                  <a:cubicBezTo>
                    <a:pt x="11485" y="7884"/>
                    <a:pt x="11145" y="7404"/>
                    <a:pt x="10790" y="6952"/>
                  </a:cubicBezTo>
                  <a:lnTo>
                    <a:pt x="10790" y="6952"/>
                  </a:lnTo>
                  <a:cubicBezTo>
                    <a:pt x="8148" y="3560"/>
                    <a:pt x="4790" y="1182"/>
                    <a:pt x="1342" y="271"/>
                  </a:cubicBezTo>
                  <a:lnTo>
                    <a:pt x="1342" y="271"/>
                  </a:lnTo>
                  <a:cubicBezTo>
                    <a:pt x="1064" y="202"/>
                    <a:pt x="786" y="139"/>
                    <a:pt x="508" y="83"/>
                  </a:cubicBezTo>
                  <a:lnTo>
                    <a:pt x="508" y="83"/>
                  </a:lnTo>
                  <a:cubicBezTo>
                    <a:pt x="355" y="56"/>
                    <a:pt x="202" y="28"/>
                    <a:pt x="35" y="0"/>
                  </a:cubicBezTo>
                  <a:lnTo>
                    <a:pt x="35" y="0"/>
                  </a:lnTo>
                  <a:cubicBezTo>
                    <a:pt x="28" y="0"/>
                    <a:pt x="28" y="0"/>
                    <a:pt x="28" y="0"/>
                  </a:cubicBezTo>
                  <a:lnTo>
                    <a:pt x="28" y="0"/>
                  </a:lnTo>
                  <a:cubicBezTo>
                    <a:pt x="14" y="0"/>
                    <a:pt x="0" y="7"/>
                    <a:pt x="0"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6"/>
            <p:cNvSpPr/>
            <p:nvPr/>
          </p:nvSpPr>
          <p:spPr>
            <a:xfrm>
              <a:off x="1102450" y="3486475"/>
              <a:ext cx="1716700" cy="665875"/>
            </a:xfrm>
            <a:custGeom>
              <a:rect b="b" l="l" r="r" t="t"/>
              <a:pathLst>
                <a:path extrusionOk="0" h="26635" w="68668">
                  <a:moveTo>
                    <a:pt x="0" y="28"/>
                  </a:moveTo>
                  <a:cubicBezTo>
                    <a:pt x="0" y="42"/>
                    <a:pt x="7" y="56"/>
                    <a:pt x="21" y="63"/>
                  </a:cubicBezTo>
                  <a:lnTo>
                    <a:pt x="21" y="63"/>
                  </a:lnTo>
                  <a:cubicBezTo>
                    <a:pt x="195" y="84"/>
                    <a:pt x="348" y="105"/>
                    <a:pt x="501" y="133"/>
                  </a:cubicBezTo>
                  <a:lnTo>
                    <a:pt x="501" y="133"/>
                  </a:lnTo>
                  <a:cubicBezTo>
                    <a:pt x="779" y="181"/>
                    <a:pt x="1064" y="244"/>
                    <a:pt x="1342" y="306"/>
                  </a:cubicBezTo>
                  <a:lnTo>
                    <a:pt x="1342" y="306"/>
                  </a:lnTo>
                  <a:cubicBezTo>
                    <a:pt x="4853" y="1162"/>
                    <a:pt x="8274" y="3463"/>
                    <a:pt x="10985" y="6800"/>
                  </a:cubicBezTo>
                  <a:lnTo>
                    <a:pt x="10985" y="6800"/>
                  </a:lnTo>
                  <a:cubicBezTo>
                    <a:pt x="11346" y="7245"/>
                    <a:pt x="11701" y="7711"/>
                    <a:pt x="12035" y="8197"/>
                  </a:cubicBezTo>
                  <a:lnTo>
                    <a:pt x="12035" y="8197"/>
                  </a:lnTo>
                  <a:cubicBezTo>
                    <a:pt x="13064" y="9713"/>
                    <a:pt x="13981" y="11256"/>
                    <a:pt x="14878" y="12751"/>
                  </a:cubicBezTo>
                  <a:lnTo>
                    <a:pt x="14878" y="12751"/>
                  </a:lnTo>
                  <a:cubicBezTo>
                    <a:pt x="17617" y="17346"/>
                    <a:pt x="20204" y="21691"/>
                    <a:pt x="25341" y="24271"/>
                  </a:cubicBezTo>
                  <a:lnTo>
                    <a:pt x="25341" y="24271"/>
                  </a:lnTo>
                  <a:cubicBezTo>
                    <a:pt x="27754" y="25487"/>
                    <a:pt x="30215" y="26092"/>
                    <a:pt x="32898" y="26092"/>
                  </a:cubicBezTo>
                  <a:lnTo>
                    <a:pt x="32898" y="26092"/>
                  </a:lnTo>
                  <a:cubicBezTo>
                    <a:pt x="35429" y="26092"/>
                    <a:pt x="38154" y="25550"/>
                    <a:pt x="41206" y="24472"/>
                  </a:cubicBezTo>
                  <a:lnTo>
                    <a:pt x="41206" y="24472"/>
                  </a:lnTo>
                  <a:cubicBezTo>
                    <a:pt x="42624" y="23965"/>
                    <a:pt x="44077" y="23367"/>
                    <a:pt x="45475" y="22783"/>
                  </a:cubicBezTo>
                  <a:lnTo>
                    <a:pt x="45475" y="22783"/>
                  </a:lnTo>
                  <a:cubicBezTo>
                    <a:pt x="49041" y="21295"/>
                    <a:pt x="52733" y="19759"/>
                    <a:pt x="56605" y="19522"/>
                  </a:cubicBezTo>
                  <a:lnTo>
                    <a:pt x="56605" y="19522"/>
                  </a:lnTo>
                  <a:cubicBezTo>
                    <a:pt x="57516" y="19460"/>
                    <a:pt x="58441" y="19495"/>
                    <a:pt x="59351" y="19613"/>
                  </a:cubicBezTo>
                  <a:lnTo>
                    <a:pt x="59351" y="19613"/>
                  </a:lnTo>
                  <a:cubicBezTo>
                    <a:pt x="62744" y="20051"/>
                    <a:pt x="65942" y="21511"/>
                    <a:pt x="68619" y="23833"/>
                  </a:cubicBezTo>
                  <a:lnTo>
                    <a:pt x="68619" y="23833"/>
                  </a:lnTo>
                  <a:cubicBezTo>
                    <a:pt x="68633" y="23847"/>
                    <a:pt x="68647" y="23847"/>
                    <a:pt x="68660" y="23833"/>
                  </a:cubicBezTo>
                  <a:lnTo>
                    <a:pt x="68660" y="23833"/>
                  </a:lnTo>
                  <a:cubicBezTo>
                    <a:pt x="68667" y="23819"/>
                    <a:pt x="68667" y="23798"/>
                    <a:pt x="68654" y="23791"/>
                  </a:cubicBezTo>
                  <a:lnTo>
                    <a:pt x="68654" y="23791"/>
                  </a:lnTo>
                  <a:cubicBezTo>
                    <a:pt x="65977" y="21462"/>
                    <a:pt x="62758" y="19995"/>
                    <a:pt x="59358" y="19557"/>
                  </a:cubicBezTo>
                  <a:lnTo>
                    <a:pt x="59358" y="19557"/>
                  </a:lnTo>
                  <a:cubicBezTo>
                    <a:pt x="58441" y="19439"/>
                    <a:pt x="57516" y="19404"/>
                    <a:pt x="56598" y="19460"/>
                  </a:cubicBezTo>
                  <a:lnTo>
                    <a:pt x="56598" y="19460"/>
                  </a:lnTo>
                  <a:cubicBezTo>
                    <a:pt x="52719" y="19703"/>
                    <a:pt x="49020" y="21240"/>
                    <a:pt x="45454" y="22727"/>
                  </a:cubicBezTo>
                  <a:lnTo>
                    <a:pt x="45454" y="22727"/>
                  </a:lnTo>
                  <a:cubicBezTo>
                    <a:pt x="44050" y="23311"/>
                    <a:pt x="42604" y="23909"/>
                    <a:pt x="41185" y="24417"/>
                  </a:cubicBezTo>
                  <a:lnTo>
                    <a:pt x="41185" y="24417"/>
                  </a:lnTo>
                  <a:cubicBezTo>
                    <a:pt x="34914" y="26634"/>
                    <a:pt x="30041" y="26572"/>
                    <a:pt x="25369" y="24222"/>
                  </a:cubicBezTo>
                  <a:lnTo>
                    <a:pt x="25369" y="24222"/>
                  </a:lnTo>
                  <a:cubicBezTo>
                    <a:pt x="20245" y="21643"/>
                    <a:pt x="17659" y="17312"/>
                    <a:pt x="14927" y="12723"/>
                  </a:cubicBezTo>
                  <a:lnTo>
                    <a:pt x="14927" y="12723"/>
                  </a:lnTo>
                  <a:cubicBezTo>
                    <a:pt x="14030" y="11228"/>
                    <a:pt x="13112" y="9678"/>
                    <a:pt x="12083" y="8169"/>
                  </a:cubicBezTo>
                  <a:lnTo>
                    <a:pt x="12083" y="8169"/>
                  </a:lnTo>
                  <a:cubicBezTo>
                    <a:pt x="11750" y="7683"/>
                    <a:pt x="11395" y="7210"/>
                    <a:pt x="11034" y="6765"/>
                  </a:cubicBezTo>
                  <a:lnTo>
                    <a:pt x="11034" y="6765"/>
                  </a:lnTo>
                  <a:cubicBezTo>
                    <a:pt x="8315" y="3421"/>
                    <a:pt x="4874" y="1106"/>
                    <a:pt x="1356" y="251"/>
                  </a:cubicBezTo>
                  <a:lnTo>
                    <a:pt x="1356" y="251"/>
                  </a:lnTo>
                  <a:cubicBezTo>
                    <a:pt x="1078" y="181"/>
                    <a:pt x="793" y="126"/>
                    <a:pt x="508" y="77"/>
                  </a:cubicBezTo>
                  <a:lnTo>
                    <a:pt x="508" y="77"/>
                  </a:lnTo>
                  <a:cubicBezTo>
                    <a:pt x="362" y="49"/>
                    <a:pt x="202" y="28"/>
                    <a:pt x="35" y="1"/>
                  </a:cubicBezTo>
                  <a:lnTo>
                    <a:pt x="35" y="1"/>
                  </a:lnTo>
                  <a:cubicBezTo>
                    <a:pt x="28" y="1"/>
                    <a:pt x="28" y="1"/>
                    <a:pt x="28" y="1"/>
                  </a:cubicBezTo>
                  <a:lnTo>
                    <a:pt x="28" y="1"/>
                  </a:lnTo>
                  <a:cubicBezTo>
                    <a:pt x="14" y="1"/>
                    <a:pt x="0" y="14"/>
                    <a:pt x="0"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6"/>
            <p:cNvSpPr/>
            <p:nvPr/>
          </p:nvSpPr>
          <p:spPr>
            <a:xfrm>
              <a:off x="1102450" y="3463025"/>
              <a:ext cx="1716700" cy="662200"/>
            </a:xfrm>
            <a:custGeom>
              <a:rect b="b" l="l" r="r" t="t"/>
              <a:pathLst>
                <a:path extrusionOk="0" h="26488" w="68668">
                  <a:moveTo>
                    <a:pt x="0" y="21"/>
                  </a:moveTo>
                  <a:cubicBezTo>
                    <a:pt x="0" y="42"/>
                    <a:pt x="7" y="56"/>
                    <a:pt x="21" y="56"/>
                  </a:cubicBezTo>
                  <a:lnTo>
                    <a:pt x="21" y="56"/>
                  </a:lnTo>
                  <a:cubicBezTo>
                    <a:pt x="195" y="76"/>
                    <a:pt x="355" y="97"/>
                    <a:pt x="508" y="118"/>
                  </a:cubicBezTo>
                  <a:lnTo>
                    <a:pt x="508" y="118"/>
                  </a:lnTo>
                  <a:cubicBezTo>
                    <a:pt x="793" y="167"/>
                    <a:pt x="1078" y="216"/>
                    <a:pt x="1356" y="278"/>
                  </a:cubicBezTo>
                  <a:lnTo>
                    <a:pt x="1356" y="278"/>
                  </a:lnTo>
                  <a:cubicBezTo>
                    <a:pt x="4936" y="1078"/>
                    <a:pt x="8440" y="3316"/>
                    <a:pt x="11228" y="6598"/>
                  </a:cubicBezTo>
                  <a:lnTo>
                    <a:pt x="11228" y="6598"/>
                  </a:lnTo>
                  <a:cubicBezTo>
                    <a:pt x="11604" y="7036"/>
                    <a:pt x="11965" y="7508"/>
                    <a:pt x="12306" y="7988"/>
                  </a:cubicBezTo>
                  <a:lnTo>
                    <a:pt x="12306" y="7988"/>
                  </a:lnTo>
                  <a:cubicBezTo>
                    <a:pt x="13529" y="9719"/>
                    <a:pt x="14579" y="11520"/>
                    <a:pt x="15594" y="13258"/>
                  </a:cubicBezTo>
                  <a:lnTo>
                    <a:pt x="15594" y="13258"/>
                  </a:lnTo>
                  <a:cubicBezTo>
                    <a:pt x="18187" y="17679"/>
                    <a:pt x="20635" y="21858"/>
                    <a:pt x="25439" y="24458"/>
                  </a:cubicBezTo>
                  <a:lnTo>
                    <a:pt x="25439" y="24458"/>
                  </a:lnTo>
                  <a:cubicBezTo>
                    <a:pt x="27962" y="25821"/>
                    <a:pt x="30555" y="26488"/>
                    <a:pt x="33385" y="26488"/>
                  </a:cubicBezTo>
                  <a:lnTo>
                    <a:pt x="33385" y="26488"/>
                  </a:lnTo>
                  <a:cubicBezTo>
                    <a:pt x="35783" y="26488"/>
                    <a:pt x="38370" y="26001"/>
                    <a:pt x="41290" y="24993"/>
                  </a:cubicBezTo>
                  <a:lnTo>
                    <a:pt x="41290" y="24993"/>
                  </a:lnTo>
                  <a:cubicBezTo>
                    <a:pt x="42750" y="24486"/>
                    <a:pt x="44237" y="23874"/>
                    <a:pt x="45676" y="23283"/>
                  </a:cubicBezTo>
                  <a:lnTo>
                    <a:pt x="45676" y="23283"/>
                  </a:lnTo>
                  <a:cubicBezTo>
                    <a:pt x="49236" y="21809"/>
                    <a:pt x="52914" y="20294"/>
                    <a:pt x="56758" y="20120"/>
                  </a:cubicBezTo>
                  <a:lnTo>
                    <a:pt x="56758" y="20120"/>
                  </a:lnTo>
                  <a:cubicBezTo>
                    <a:pt x="57669" y="20078"/>
                    <a:pt x="58594" y="20127"/>
                    <a:pt x="59504" y="20266"/>
                  </a:cubicBezTo>
                  <a:lnTo>
                    <a:pt x="59504" y="20266"/>
                  </a:lnTo>
                  <a:cubicBezTo>
                    <a:pt x="62862" y="20787"/>
                    <a:pt x="66012" y="22344"/>
                    <a:pt x="68619" y="24771"/>
                  </a:cubicBezTo>
                  <a:lnTo>
                    <a:pt x="68619" y="24771"/>
                  </a:lnTo>
                  <a:cubicBezTo>
                    <a:pt x="68633" y="24785"/>
                    <a:pt x="68647" y="24785"/>
                    <a:pt x="68660" y="24771"/>
                  </a:cubicBezTo>
                  <a:lnTo>
                    <a:pt x="68660" y="24771"/>
                  </a:lnTo>
                  <a:cubicBezTo>
                    <a:pt x="68667" y="24757"/>
                    <a:pt x="68667" y="24743"/>
                    <a:pt x="68660" y="24729"/>
                  </a:cubicBezTo>
                  <a:lnTo>
                    <a:pt x="68660" y="24729"/>
                  </a:lnTo>
                  <a:cubicBezTo>
                    <a:pt x="66039" y="22296"/>
                    <a:pt x="62883" y="20732"/>
                    <a:pt x="59511" y="20210"/>
                  </a:cubicBezTo>
                  <a:lnTo>
                    <a:pt x="59511" y="20210"/>
                  </a:lnTo>
                  <a:cubicBezTo>
                    <a:pt x="58601" y="20071"/>
                    <a:pt x="57669" y="20022"/>
                    <a:pt x="56751" y="20064"/>
                  </a:cubicBezTo>
                  <a:lnTo>
                    <a:pt x="56751" y="20064"/>
                  </a:lnTo>
                  <a:cubicBezTo>
                    <a:pt x="52900" y="20238"/>
                    <a:pt x="49215" y="21753"/>
                    <a:pt x="45656" y="23227"/>
                  </a:cubicBezTo>
                  <a:lnTo>
                    <a:pt x="45656" y="23227"/>
                  </a:lnTo>
                  <a:cubicBezTo>
                    <a:pt x="44216" y="23818"/>
                    <a:pt x="42729" y="24437"/>
                    <a:pt x="41269" y="24938"/>
                  </a:cubicBezTo>
                  <a:lnTo>
                    <a:pt x="41269" y="24938"/>
                  </a:lnTo>
                  <a:cubicBezTo>
                    <a:pt x="38356" y="25939"/>
                    <a:pt x="35776" y="26425"/>
                    <a:pt x="33385" y="26425"/>
                  </a:cubicBezTo>
                  <a:lnTo>
                    <a:pt x="33385" y="26425"/>
                  </a:lnTo>
                  <a:cubicBezTo>
                    <a:pt x="30569" y="26425"/>
                    <a:pt x="27976" y="25765"/>
                    <a:pt x="25466" y="24409"/>
                  </a:cubicBezTo>
                  <a:lnTo>
                    <a:pt x="25466" y="24409"/>
                  </a:lnTo>
                  <a:cubicBezTo>
                    <a:pt x="20676" y="21816"/>
                    <a:pt x="18236" y="17645"/>
                    <a:pt x="15650" y="13223"/>
                  </a:cubicBezTo>
                  <a:lnTo>
                    <a:pt x="15650" y="13223"/>
                  </a:lnTo>
                  <a:cubicBezTo>
                    <a:pt x="14628" y="11485"/>
                    <a:pt x="13578" y="9691"/>
                    <a:pt x="12354" y="7960"/>
                  </a:cubicBezTo>
                  <a:lnTo>
                    <a:pt x="12354" y="7960"/>
                  </a:lnTo>
                  <a:cubicBezTo>
                    <a:pt x="12014" y="7474"/>
                    <a:pt x="11645" y="7001"/>
                    <a:pt x="11270" y="6563"/>
                  </a:cubicBezTo>
                  <a:lnTo>
                    <a:pt x="11270" y="6563"/>
                  </a:lnTo>
                  <a:cubicBezTo>
                    <a:pt x="8475" y="3275"/>
                    <a:pt x="4964" y="1022"/>
                    <a:pt x="1370" y="222"/>
                  </a:cubicBezTo>
                  <a:lnTo>
                    <a:pt x="1370" y="222"/>
                  </a:lnTo>
                  <a:cubicBezTo>
                    <a:pt x="1085" y="160"/>
                    <a:pt x="800" y="104"/>
                    <a:pt x="515" y="63"/>
                  </a:cubicBezTo>
                  <a:lnTo>
                    <a:pt x="515" y="63"/>
                  </a:lnTo>
                  <a:cubicBezTo>
                    <a:pt x="362" y="42"/>
                    <a:pt x="202" y="21"/>
                    <a:pt x="28" y="0"/>
                  </a:cubicBezTo>
                  <a:lnTo>
                    <a:pt x="28" y="0"/>
                  </a:lnTo>
                  <a:cubicBezTo>
                    <a:pt x="28" y="0"/>
                    <a:pt x="28" y="0"/>
                    <a:pt x="28" y="0"/>
                  </a:cubicBezTo>
                  <a:lnTo>
                    <a:pt x="28" y="0"/>
                  </a:lnTo>
                  <a:cubicBezTo>
                    <a:pt x="14" y="0"/>
                    <a:pt x="0" y="7"/>
                    <a:pt x="0"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6"/>
            <p:cNvSpPr/>
            <p:nvPr/>
          </p:nvSpPr>
          <p:spPr>
            <a:xfrm>
              <a:off x="1102450" y="3439375"/>
              <a:ext cx="1716700" cy="688475"/>
            </a:xfrm>
            <a:custGeom>
              <a:rect b="b" l="l" r="r" t="t"/>
              <a:pathLst>
                <a:path extrusionOk="0" h="27539" w="68668">
                  <a:moveTo>
                    <a:pt x="0" y="28"/>
                  </a:moveTo>
                  <a:cubicBezTo>
                    <a:pt x="0" y="42"/>
                    <a:pt x="7" y="56"/>
                    <a:pt x="28" y="63"/>
                  </a:cubicBezTo>
                  <a:lnTo>
                    <a:pt x="28" y="63"/>
                  </a:lnTo>
                  <a:cubicBezTo>
                    <a:pt x="195" y="77"/>
                    <a:pt x="362" y="98"/>
                    <a:pt x="515" y="119"/>
                  </a:cubicBezTo>
                  <a:lnTo>
                    <a:pt x="515" y="119"/>
                  </a:lnTo>
                  <a:cubicBezTo>
                    <a:pt x="800" y="153"/>
                    <a:pt x="1092" y="202"/>
                    <a:pt x="1377" y="258"/>
                  </a:cubicBezTo>
                  <a:lnTo>
                    <a:pt x="1377" y="258"/>
                  </a:lnTo>
                  <a:cubicBezTo>
                    <a:pt x="5020" y="995"/>
                    <a:pt x="8607" y="3178"/>
                    <a:pt x="11465" y="6403"/>
                  </a:cubicBezTo>
                  <a:lnTo>
                    <a:pt x="11465" y="6403"/>
                  </a:lnTo>
                  <a:cubicBezTo>
                    <a:pt x="11854" y="6841"/>
                    <a:pt x="12229" y="7307"/>
                    <a:pt x="12584" y="7794"/>
                  </a:cubicBezTo>
                  <a:lnTo>
                    <a:pt x="12584" y="7794"/>
                  </a:lnTo>
                  <a:cubicBezTo>
                    <a:pt x="13981" y="9713"/>
                    <a:pt x="15142" y="11736"/>
                    <a:pt x="16262" y="13696"/>
                  </a:cubicBezTo>
                  <a:lnTo>
                    <a:pt x="16262" y="13696"/>
                  </a:lnTo>
                  <a:cubicBezTo>
                    <a:pt x="18716" y="17986"/>
                    <a:pt x="21031" y="22032"/>
                    <a:pt x="25536" y="24653"/>
                  </a:cubicBezTo>
                  <a:lnTo>
                    <a:pt x="25536" y="24653"/>
                  </a:lnTo>
                  <a:cubicBezTo>
                    <a:pt x="28115" y="26148"/>
                    <a:pt x="30827" y="26892"/>
                    <a:pt x="33809" y="26892"/>
                  </a:cubicBezTo>
                  <a:lnTo>
                    <a:pt x="33809" y="26892"/>
                  </a:lnTo>
                  <a:cubicBezTo>
                    <a:pt x="36145" y="26892"/>
                    <a:pt x="38648" y="26440"/>
                    <a:pt x="41373" y="25529"/>
                  </a:cubicBezTo>
                  <a:lnTo>
                    <a:pt x="41373" y="25529"/>
                  </a:lnTo>
                  <a:cubicBezTo>
                    <a:pt x="42875" y="25022"/>
                    <a:pt x="44397" y="24396"/>
                    <a:pt x="45878" y="23791"/>
                  </a:cubicBezTo>
                  <a:lnTo>
                    <a:pt x="45878" y="23791"/>
                  </a:lnTo>
                  <a:cubicBezTo>
                    <a:pt x="49424" y="22338"/>
                    <a:pt x="53094" y="20836"/>
                    <a:pt x="56911" y="20725"/>
                  </a:cubicBezTo>
                  <a:lnTo>
                    <a:pt x="56911" y="20725"/>
                  </a:lnTo>
                  <a:cubicBezTo>
                    <a:pt x="57829" y="20697"/>
                    <a:pt x="58754" y="20767"/>
                    <a:pt x="59657" y="20927"/>
                  </a:cubicBezTo>
                  <a:lnTo>
                    <a:pt x="59657" y="20927"/>
                  </a:lnTo>
                  <a:cubicBezTo>
                    <a:pt x="62981" y="21525"/>
                    <a:pt x="66081" y="23179"/>
                    <a:pt x="68619" y="25717"/>
                  </a:cubicBezTo>
                  <a:lnTo>
                    <a:pt x="68619" y="25717"/>
                  </a:lnTo>
                  <a:cubicBezTo>
                    <a:pt x="68626" y="25731"/>
                    <a:pt x="68647" y="25731"/>
                    <a:pt x="68660" y="25717"/>
                  </a:cubicBezTo>
                  <a:lnTo>
                    <a:pt x="68660" y="25717"/>
                  </a:lnTo>
                  <a:cubicBezTo>
                    <a:pt x="68667" y="25703"/>
                    <a:pt x="68667" y="25689"/>
                    <a:pt x="68660" y="25675"/>
                  </a:cubicBezTo>
                  <a:lnTo>
                    <a:pt x="68660" y="25675"/>
                  </a:lnTo>
                  <a:cubicBezTo>
                    <a:pt x="66109" y="23131"/>
                    <a:pt x="63001" y="21469"/>
                    <a:pt x="59671" y="20871"/>
                  </a:cubicBezTo>
                  <a:lnTo>
                    <a:pt x="59671" y="20871"/>
                  </a:lnTo>
                  <a:cubicBezTo>
                    <a:pt x="58761" y="20711"/>
                    <a:pt x="57829" y="20642"/>
                    <a:pt x="56911" y="20669"/>
                  </a:cubicBezTo>
                  <a:lnTo>
                    <a:pt x="56911" y="20669"/>
                  </a:lnTo>
                  <a:cubicBezTo>
                    <a:pt x="53081" y="20781"/>
                    <a:pt x="49410" y="22282"/>
                    <a:pt x="45857" y="23735"/>
                  </a:cubicBezTo>
                  <a:lnTo>
                    <a:pt x="45857" y="23735"/>
                  </a:lnTo>
                  <a:cubicBezTo>
                    <a:pt x="44376" y="24340"/>
                    <a:pt x="42854" y="24966"/>
                    <a:pt x="41352" y="25473"/>
                  </a:cubicBezTo>
                  <a:lnTo>
                    <a:pt x="41352" y="25473"/>
                  </a:lnTo>
                  <a:cubicBezTo>
                    <a:pt x="35158" y="27538"/>
                    <a:pt x="30145" y="27260"/>
                    <a:pt x="25571" y="24604"/>
                  </a:cubicBezTo>
                  <a:lnTo>
                    <a:pt x="25571" y="24604"/>
                  </a:lnTo>
                  <a:cubicBezTo>
                    <a:pt x="21073" y="21990"/>
                    <a:pt x="18764" y="17951"/>
                    <a:pt x="16310" y="13669"/>
                  </a:cubicBezTo>
                  <a:lnTo>
                    <a:pt x="16310" y="13669"/>
                  </a:lnTo>
                  <a:cubicBezTo>
                    <a:pt x="15191" y="11708"/>
                    <a:pt x="14030" y="9678"/>
                    <a:pt x="12626" y="7759"/>
                  </a:cubicBezTo>
                  <a:lnTo>
                    <a:pt x="12626" y="7759"/>
                  </a:lnTo>
                  <a:cubicBezTo>
                    <a:pt x="12271" y="7273"/>
                    <a:pt x="11896" y="6807"/>
                    <a:pt x="11506" y="6369"/>
                  </a:cubicBezTo>
                  <a:lnTo>
                    <a:pt x="11506" y="6369"/>
                  </a:lnTo>
                  <a:cubicBezTo>
                    <a:pt x="8642" y="3129"/>
                    <a:pt x="5048" y="939"/>
                    <a:pt x="1384" y="202"/>
                  </a:cubicBezTo>
                  <a:lnTo>
                    <a:pt x="1384" y="202"/>
                  </a:lnTo>
                  <a:cubicBezTo>
                    <a:pt x="1099" y="147"/>
                    <a:pt x="807" y="98"/>
                    <a:pt x="522" y="56"/>
                  </a:cubicBezTo>
                  <a:lnTo>
                    <a:pt x="522" y="56"/>
                  </a:lnTo>
                  <a:cubicBezTo>
                    <a:pt x="369" y="35"/>
                    <a:pt x="202" y="21"/>
                    <a:pt x="28" y="1"/>
                  </a:cubicBezTo>
                  <a:lnTo>
                    <a:pt x="28" y="1"/>
                  </a:lnTo>
                  <a:cubicBezTo>
                    <a:pt x="28" y="1"/>
                    <a:pt x="28" y="1"/>
                    <a:pt x="28" y="1"/>
                  </a:cubicBezTo>
                  <a:lnTo>
                    <a:pt x="28" y="1"/>
                  </a:lnTo>
                  <a:cubicBezTo>
                    <a:pt x="14" y="1"/>
                    <a:pt x="0" y="14"/>
                    <a:pt x="0" y="2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6"/>
            <p:cNvSpPr/>
            <p:nvPr/>
          </p:nvSpPr>
          <p:spPr>
            <a:xfrm>
              <a:off x="1102450" y="3415900"/>
              <a:ext cx="1716700" cy="683600"/>
            </a:xfrm>
            <a:custGeom>
              <a:rect b="b" l="l" r="r" t="t"/>
              <a:pathLst>
                <a:path extrusionOk="0" h="27344" w="68668">
                  <a:moveTo>
                    <a:pt x="0" y="29"/>
                  </a:moveTo>
                  <a:cubicBezTo>
                    <a:pt x="0" y="43"/>
                    <a:pt x="7" y="57"/>
                    <a:pt x="28" y="57"/>
                  </a:cubicBezTo>
                  <a:lnTo>
                    <a:pt x="28" y="57"/>
                  </a:lnTo>
                  <a:cubicBezTo>
                    <a:pt x="195" y="70"/>
                    <a:pt x="362" y="84"/>
                    <a:pt x="515" y="105"/>
                  </a:cubicBezTo>
                  <a:lnTo>
                    <a:pt x="515" y="105"/>
                  </a:lnTo>
                  <a:cubicBezTo>
                    <a:pt x="807" y="140"/>
                    <a:pt x="1099" y="182"/>
                    <a:pt x="1391" y="230"/>
                  </a:cubicBezTo>
                  <a:lnTo>
                    <a:pt x="1391" y="230"/>
                  </a:lnTo>
                  <a:cubicBezTo>
                    <a:pt x="5110" y="905"/>
                    <a:pt x="8767" y="3032"/>
                    <a:pt x="11701" y="6209"/>
                  </a:cubicBezTo>
                  <a:lnTo>
                    <a:pt x="11701" y="6209"/>
                  </a:lnTo>
                  <a:cubicBezTo>
                    <a:pt x="12104" y="6640"/>
                    <a:pt x="12494" y="7099"/>
                    <a:pt x="12855" y="7586"/>
                  </a:cubicBezTo>
                  <a:lnTo>
                    <a:pt x="12855" y="7586"/>
                  </a:lnTo>
                  <a:cubicBezTo>
                    <a:pt x="14426" y="9671"/>
                    <a:pt x="15678" y="11917"/>
                    <a:pt x="16880" y="14086"/>
                  </a:cubicBezTo>
                  <a:lnTo>
                    <a:pt x="16880" y="14086"/>
                  </a:lnTo>
                  <a:cubicBezTo>
                    <a:pt x="19202" y="18257"/>
                    <a:pt x="21392" y="22199"/>
                    <a:pt x="25640" y="24834"/>
                  </a:cubicBezTo>
                  <a:lnTo>
                    <a:pt x="25640" y="24834"/>
                  </a:lnTo>
                  <a:cubicBezTo>
                    <a:pt x="28080" y="26357"/>
                    <a:pt x="30639" y="27163"/>
                    <a:pt x="33454" y="27288"/>
                  </a:cubicBezTo>
                  <a:lnTo>
                    <a:pt x="33454" y="27288"/>
                  </a:lnTo>
                  <a:cubicBezTo>
                    <a:pt x="33719" y="27302"/>
                    <a:pt x="33990" y="27309"/>
                    <a:pt x="34268" y="27309"/>
                  </a:cubicBezTo>
                  <a:lnTo>
                    <a:pt x="34268" y="27309"/>
                  </a:lnTo>
                  <a:cubicBezTo>
                    <a:pt x="36486" y="27309"/>
                    <a:pt x="38849" y="26892"/>
                    <a:pt x="41456" y="26051"/>
                  </a:cubicBezTo>
                  <a:lnTo>
                    <a:pt x="41456" y="26051"/>
                  </a:lnTo>
                  <a:cubicBezTo>
                    <a:pt x="42993" y="25550"/>
                    <a:pt x="44557" y="24911"/>
                    <a:pt x="46066" y="24299"/>
                  </a:cubicBezTo>
                  <a:lnTo>
                    <a:pt x="46066" y="24299"/>
                  </a:lnTo>
                  <a:cubicBezTo>
                    <a:pt x="49604" y="22860"/>
                    <a:pt x="53268" y="21372"/>
                    <a:pt x="57064" y="21323"/>
                  </a:cubicBezTo>
                  <a:lnTo>
                    <a:pt x="57064" y="21323"/>
                  </a:lnTo>
                  <a:cubicBezTo>
                    <a:pt x="57982" y="21316"/>
                    <a:pt x="58913" y="21400"/>
                    <a:pt x="59817" y="21581"/>
                  </a:cubicBezTo>
                  <a:lnTo>
                    <a:pt x="59817" y="21581"/>
                  </a:lnTo>
                  <a:cubicBezTo>
                    <a:pt x="63106" y="22255"/>
                    <a:pt x="66144" y="24007"/>
                    <a:pt x="68619" y="26656"/>
                  </a:cubicBezTo>
                  <a:lnTo>
                    <a:pt x="68619" y="26656"/>
                  </a:lnTo>
                  <a:cubicBezTo>
                    <a:pt x="68626" y="26670"/>
                    <a:pt x="68647" y="26670"/>
                    <a:pt x="68660" y="26656"/>
                  </a:cubicBezTo>
                  <a:lnTo>
                    <a:pt x="68660" y="26656"/>
                  </a:lnTo>
                  <a:cubicBezTo>
                    <a:pt x="68667" y="26649"/>
                    <a:pt x="68667" y="26628"/>
                    <a:pt x="68660" y="26614"/>
                  </a:cubicBezTo>
                  <a:lnTo>
                    <a:pt x="68660" y="26614"/>
                  </a:lnTo>
                  <a:cubicBezTo>
                    <a:pt x="66179" y="23965"/>
                    <a:pt x="63127" y="22199"/>
                    <a:pt x="59824" y="21525"/>
                  </a:cubicBezTo>
                  <a:lnTo>
                    <a:pt x="59824" y="21525"/>
                  </a:lnTo>
                  <a:cubicBezTo>
                    <a:pt x="58920" y="21344"/>
                    <a:pt x="57989" y="21254"/>
                    <a:pt x="57064" y="21268"/>
                  </a:cubicBezTo>
                  <a:lnTo>
                    <a:pt x="57064" y="21268"/>
                  </a:lnTo>
                  <a:cubicBezTo>
                    <a:pt x="53254" y="21316"/>
                    <a:pt x="49591" y="22804"/>
                    <a:pt x="46045" y="24243"/>
                  </a:cubicBezTo>
                  <a:lnTo>
                    <a:pt x="46045" y="24243"/>
                  </a:lnTo>
                  <a:cubicBezTo>
                    <a:pt x="44536" y="24862"/>
                    <a:pt x="42972" y="25495"/>
                    <a:pt x="41443" y="25995"/>
                  </a:cubicBezTo>
                  <a:lnTo>
                    <a:pt x="41443" y="25995"/>
                  </a:lnTo>
                  <a:cubicBezTo>
                    <a:pt x="38516" y="26941"/>
                    <a:pt x="35909" y="27344"/>
                    <a:pt x="33454" y="27233"/>
                  </a:cubicBezTo>
                  <a:lnTo>
                    <a:pt x="33454" y="27233"/>
                  </a:lnTo>
                  <a:cubicBezTo>
                    <a:pt x="30653" y="27101"/>
                    <a:pt x="28101" y="26301"/>
                    <a:pt x="25668" y="24786"/>
                  </a:cubicBezTo>
                  <a:lnTo>
                    <a:pt x="25668" y="24786"/>
                  </a:lnTo>
                  <a:cubicBezTo>
                    <a:pt x="21434" y="22158"/>
                    <a:pt x="19251" y="18223"/>
                    <a:pt x="16936" y="14058"/>
                  </a:cubicBezTo>
                  <a:lnTo>
                    <a:pt x="16936" y="14058"/>
                  </a:lnTo>
                  <a:cubicBezTo>
                    <a:pt x="15726" y="11882"/>
                    <a:pt x="14475" y="9637"/>
                    <a:pt x="12904" y="7551"/>
                  </a:cubicBezTo>
                  <a:lnTo>
                    <a:pt x="12904" y="7551"/>
                  </a:lnTo>
                  <a:cubicBezTo>
                    <a:pt x="12535" y="7064"/>
                    <a:pt x="12146" y="6599"/>
                    <a:pt x="11743" y="6168"/>
                  </a:cubicBezTo>
                  <a:lnTo>
                    <a:pt x="11743" y="6168"/>
                  </a:lnTo>
                  <a:cubicBezTo>
                    <a:pt x="8802" y="2983"/>
                    <a:pt x="5131" y="856"/>
                    <a:pt x="1405" y="175"/>
                  </a:cubicBezTo>
                  <a:lnTo>
                    <a:pt x="1405" y="175"/>
                  </a:lnTo>
                  <a:cubicBezTo>
                    <a:pt x="1113" y="119"/>
                    <a:pt x="814" y="77"/>
                    <a:pt x="522" y="50"/>
                  </a:cubicBezTo>
                  <a:lnTo>
                    <a:pt x="522" y="50"/>
                  </a:lnTo>
                  <a:cubicBezTo>
                    <a:pt x="362" y="29"/>
                    <a:pt x="195" y="15"/>
                    <a:pt x="28" y="1"/>
                  </a:cubicBezTo>
                  <a:lnTo>
                    <a:pt x="28" y="1"/>
                  </a:lnTo>
                  <a:cubicBezTo>
                    <a:pt x="28" y="1"/>
                    <a:pt x="28" y="1"/>
                    <a:pt x="28" y="1"/>
                  </a:cubicBezTo>
                  <a:lnTo>
                    <a:pt x="28" y="1"/>
                  </a:lnTo>
                  <a:cubicBezTo>
                    <a:pt x="14" y="1"/>
                    <a:pt x="0" y="15"/>
                    <a:pt x="0"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6"/>
            <p:cNvSpPr/>
            <p:nvPr/>
          </p:nvSpPr>
          <p:spPr>
            <a:xfrm>
              <a:off x="1102450" y="3392275"/>
              <a:ext cx="1716700" cy="695250"/>
            </a:xfrm>
            <a:custGeom>
              <a:rect b="b" l="l" r="r" t="t"/>
              <a:pathLst>
                <a:path extrusionOk="0" h="27810" w="68668">
                  <a:moveTo>
                    <a:pt x="0" y="28"/>
                  </a:moveTo>
                  <a:cubicBezTo>
                    <a:pt x="0" y="42"/>
                    <a:pt x="7" y="56"/>
                    <a:pt x="28" y="63"/>
                  </a:cubicBezTo>
                  <a:lnTo>
                    <a:pt x="28" y="63"/>
                  </a:lnTo>
                  <a:cubicBezTo>
                    <a:pt x="195" y="70"/>
                    <a:pt x="369" y="84"/>
                    <a:pt x="522" y="98"/>
                  </a:cubicBezTo>
                  <a:lnTo>
                    <a:pt x="522" y="98"/>
                  </a:lnTo>
                  <a:cubicBezTo>
                    <a:pt x="821" y="126"/>
                    <a:pt x="1120" y="160"/>
                    <a:pt x="1405" y="209"/>
                  </a:cubicBezTo>
                  <a:lnTo>
                    <a:pt x="1405" y="209"/>
                  </a:lnTo>
                  <a:cubicBezTo>
                    <a:pt x="5194" y="828"/>
                    <a:pt x="8934" y="2886"/>
                    <a:pt x="11944" y="6014"/>
                  </a:cubicBezTo>
                  <a:lnTo>
                    <a:pt x="11944" y="6014"/>
                  </a:lnTo>
                  <a:cubicBezTo>
                    <a:pt x="12354" y="6445"/>
                    <a:pt x="12758" y="6904"/>
                    <a:pt x="13133" y="7384"/>
                  </a:cubicBezTo>
                  <a:lnTo>
                    <a:pt x="13133" y="7384"/>
                  </a:lnTo>
                  <a:cubicBezTo>
                    <a:pt x="14871" y="9615"/>
                    <a:pt x="16185" y="12063"/>
                    <a:pt x="17457" y="14426"/>
                  </a:cubicBezTo>
                  <a:lnTo>
                    <a:pt x="17457" y="14426"/>
                  </a:lnTo>
                  <a:cubicBezTo>
                    <a:pt x="19654" y="18507"/>
                    <a:pt x="21726" y="22366"/>
                    <a:pt x="25737" y="25028"/>
                  </a:cubicBezTo>
                  <a:lnTo>
                    <a:pt x="25737" y="25028"/>
                  </a:lnTo>
                  <a:cubicBezTo>
                    <a:pt x="28108" y="26607"/>
                    <a:pt x="30715" y="27503"/>
                    <a:pt x="33489" y="27698"/>
                  </a:cubicBezTo>
                  <a:lnTo>
                    <a:pt x="33489" y="27698"/>
                  </a:lnTo>
                  <a:cubicBezTo>
                    <a:pt x="33885" y="27726"/>
                    <a:pt x="34289" y="27740"/>
                    <a:pt x="34692" y="27740"/>
                  </a:cubicBezTo>
                  <a:lnTo>
                    <a:pt x="34692" y="27740"/>
                  </a:lnTo>
                  <a:cubicBezTo>
                    <a:pt x="36826" y="27740"/>
                    <a:pt x="39079" y="27357"/>
                    <a:pt x="41540" y="26579"/>
                  </a:cubicBezTo>
                  <a:lnTo>
                    <a:pt x="41540" y="26579"/>
                  </a:lnTo>
                  <a:cubicBezTo>
                    <a:pt x="43104" y="26085"/>
                    <a:pt x="44703" y="25439"/>
                    <a:pt x="46247" y="24813"/>
                  </a:cubicBezTo>
                  <a:lnTo>
                    <a:pt x="46247" y="24813"/>
                  </a:lnTo>
                  <a:cubicBezTo>
                    <a:pt x="49764" y="23395"/>
                    <a:pt x="53393" y="21935"/>
                    <a:pt x="57148" y="21935"/>
                  </a:cubicBezTo>
                  <a:lnTo>
                    <a:pt x="57148" y="21935"/>
                  </a:lnTo>
                  <a:cubicBezTo>
                    <a:pt x="57175" y="21935"/>
                    <a:pt x="57196" y="21935"/>
                    <a:pt x="57217" y="21935"/>
                  </a:cubicBezTo>
                  <a:lnTo>
                    <a:pt x="57217" y="21935"/>
                  </a:lnTo>
                  <a:cubicBezTo>
                    <a:pt x="58142" y="21935"/>
                    <a:pt x="59066" y="22039"/>
                    <a:pt x="59970" y="22248"/>
                  </a:cubicBezTo>
                  <a:lnTo>
                    <a:pt x="59970" y="22248"/>
                  </a:lnTo>
                  <a:cubicBezTo>
                    <a:pt x="63272" y="23005"/>
                    <a:pt x="66179" y="24806"/>
                    <a:pt x="68619" y="27601"/>
                  </a:cubicBezTo>
                  <a:lnTo>
                    <a:pt x="68619" y="27601"/>
                  </a:lnTo>
                  <a:cubicBezTo>
                    <a:pt x="68626" y="27615"/>
                    <a:pt x="68647" y="27615"/>
                    <a:pt x="68654" y="27601"/>
                  </a:cubicBezTo>
                  <a:lnTo>
                    <a:pt x="68654" y="27601"/>
                  </a:lnTo>
                  <a:cubicBezTo>
                    <a:pt x="68667" y="27594"/>
                    <a:pt x="68667" y="27573"/>
                    <a:pt x="68660" y="27559"/>
                  </a:cubicBezTo>
                  <a:lnTo>
                    <a:pt x="68660" y="27559"/>
                  </a:lnTo>
                  <a:cubicBezTo>
                    <a:pt x="66213" y="24757"/>
                    <a:pt x="63293" y="22950"/>
                    <a:pt x="59984" y="22192"/>
                  </a:cubicBezTo>
                  <a:lnTo>
                    <a:pt x="59984" y="22192"/>
                  </a:lnTo>
                  <a:cubicBezTo>
                    <a:pt x="59073" y="21983"/>
                    <a:pt x="58149" y="21879"/>
                    <a:pt x="57217" y="21872"/>
                  </a:cubicBezTo>
                  <a:lnTo>
                    <a:pt x="57217" y="21872"/>
                  </a:lnTo>
                  <a:lnTo>
                    <a:pt x="57148" y="21872"/>
                  </a:lnTo>
                  <a:lnTo>
                    <a:pt x="57148" y="21872"/>
                  </a:lnTo>
                  <a:cubicBezTo>
                    <a:pt x="53386" y="21872"/>
                    <a:pt x="49743" y="23339"/>
                    <a:pt x="46226" y="24764"/>
                  </a:cubicBezTo>
                  <a:lnTo>
                    <a:pt x="46226" y="24764"/>
                  </a:lnTo>
                  <a:cubicBezTo>
                    <a:pt x="44682" y="25383"/>
                    <a:pt x="43083" y="26030"/>
                    <a:pt x="41526" y="26523"/>
                  </a:cubicBezTo>
                  <a:lnTo>
                    <a:pt x="41526" y="26523"/>
                  </a:lnTo>
                  <a:cubicBezTo>
                    <a:pt x="38599" y="27448"/>
                    <a:pt x="35971" y="27809"/>
                    <a:pt x="33489" y="27636"/>
                  </a:cubicBezTo>
                  <a:lnTo>
                    <a:pt x="33489" y="27636"/>
                  </a:lnTo>
                  <a:cubicBezTo>
                    <a:pt x="30687" y="27441"/>
                    <a:pt x="28164" y="26572"/>
                    <a:pt x="25765" y="24980"/>
                  </a:cubicBezTo>
                  <a:lnTo>
                    <a:pt x="25765" y="24980"/>
                  </a:lnTo>
                  <a:cubicBezTo>
                    <a:pt x="21775" y="22324"/>
                    <a:pt x="19703" y="18479"/>
                    <a:pt x="17513" y="14398"/>
                  </a:cubicBezTo>
                  <a:lnTo>
                    <a:pt x="17513" y="14398"/>
                  </a:lnTo>
                  <a:cubicBezTo>
                    <a:pt x="16234" y="12035"/>
                    <a:pt x="14920" y="9581"/>
                    <a:pt x="13175" y="7349"/>
                  </a:cubicBezTo>
                  <a:lnTo>
                    <a:pt x="13175" y="7349"/>
                  </a:lnTo>
                  <a:cubicBezTo>
                    <a:pt x="12799" y="6862"/>
                    <a:pt x="12396" y="6403"/>
                    <a:pt x="11986" y="5972"/>
                  </a:cubicBezTo>
                  <a:lnTo>
                    <a:pt x="11986" y="5972"/>
                  </a:lnTo>
                  <a:cubicBezTo>
                    <a:pt x="8969" y="2837"/>
                    <a:pt x="5215" y="772"/>
                    <a:pt x="1419" y="153"/>
                  </a:cubicBezTo>
                  <a:lnTo>
                    <a:pt x="1419" y="153"/>
                  </a:lnTo>
                  <a:cubicBezTo>
                    <a:pt x="1127" y="105"/>
                    <a:pt x="828" y="70"/>
                    <a:pt x="529" y="42"/>
                  </a:cubicBezTo>
                  <a:lnTo>
                    <a:pt x="529" y="42"/>
                  </a:lnTo>
                  <a:cubicBezTo>
                    <a:pt x="369" y="28"/>
                    <a:pt x="202" y="14"/>
                    <a:pt x="28" y="0"/>
                  </a:cubicBezTo>
                  <a:lnTo>
                    <a:pt x="28" y="0"/>
                  </a:lnTo>
                  <a:cubicBezTo>
                    <a:pt x="14" y="0"/>
                    <a:pt x="0" y="14"/>
                    <a:pt x="0"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6"/>
            <p:cNvSpPr/>
            <p:nvPr/>
          </p:nvSpPr>
          <p:spPr>
            <a:xfrm>
              <a:off x="1102450" y="3368800"/>
              <a:ext cx="1716700" cy="724800"/>
            </a:xfrm>
            <a:custGeom>
              <a:rect b="b" l="l" r="r" t="t"/>
              <a:pathLst>
                <a:path extrusionOk="0" h="28992" w="68668">
                  <a:moveTo>
                    <a:pt x="0" y="29"/>
                  </a:moveTo>
                  <a:cubicBezTo>
                    <a:pt x="0" y="43"/>
                    <a:pt x="14" y="57"/>
                    <a:pt x="28" y="57"/>
                  </a:cubicBezTo>
                  <a:lnTo>
                    <a:pt x="28" y="57"/>
                  </a:lnTo>
                  <a:cubicBezTo>
                    <a:pt x="202" y="63"/>
                    <a:pt x="369" y="70"/>
                    <a:pt x="529" y="84"/>
                  </a:cubicBezTo>
                  <a:lnTo>
                    <a:pt x="529" y="84"/>
                  </a:lnTo>
                  <a:cubicBezTo>
                    <a:pt x="828" y="105"/>
                    <a:pt x="1127" y="140"/>
                    <a:pt x="1426" y="182"/>
                  </a:cubicBezTo>
                  <a:lnTo>
                    <a:pt x="1426" y="182"/>
                  </a:lnTo>
                  <a:cubicBezTo>
                    <a:pt x="5221" y="731"/>
                    <a:pt x="9143" y="2782"/>
                    <a:pt x="12181" y="5813"/>
                  </a:cubicBezTo>
                  <a:lnTo>
                    <a:pt x="12181" y="5813"/>
                  </a:lnTo>
                  <a:cubicBezTo>
                    <a:pt x="12605" y="6237"/>
                    <a:pt x="13022" y="6696"/>
                    <a:pt x="13404" y="7176"/>
                  </a:cubicBezTo>
                  <a:lnTo>
                    <a:pt x="13404" y="7176"/>
                  </a:lnTo>
                  <a:cubicBezTo>
                    <a:pt x="15302" y="9532"/>
                    <a:pt x="16672" y="12174"/>
                    <a:pt x="18000" y="14733"/>
                  </a:cubicBezTo>
                  <a:lnTo>
                    <a:pt x="18000" y="14733"/>
                  </a:lnTo>
                  <a:cubicBezTo>
                    <a:pt x="20078" y="18744"/>
                    <a:pt x="22039" y="22526"/>
                    <a:pt x="25835" y="25217"/>
                  </a:cubicBezTo>
                  <a:lnTo>
                    <a:pt x="25835" y="25217"/>
                  </a:lnTo>
                  <a:cubicBezTo>
                    <a:pt x="30284" y="28373"/>
                    <a:pt x="35450" y="28992"/>
                    <a:pt x="41623" y="27108"/>
                  </a:cubicBezTo>
                  <a:lnTo>
                    <a:pt x="41623" y="27108"/>
                  </a:lnTo>
                  <a:cubicBezTo>
                    <a:pt x="43215" y="26614"/>
                    <a:pt x="44849" y="25960"/>
                    <a:pt x="46420" y="25328"/>
                  </a:cubicBezTo>
                  <a:lnTo>
                    <a:pt x="46420" y="25328"/>
                  </a:lnTo>
                  <a:cubicBezTo>
                    <a:pt x="49959" y="23917"/>
                    <a:pt x="53609" y="22457"/>
                    <a:pt x="57370" y="22533"/>
                  </a:cubicBezTo>
                  <a:lnTo>
                    <a:pt x="57370" y="22533"/>
                  </a:lnTo>
                  <a:cubicBezTo>
                    <a:pt x="58295" y="22554"/>
                    <a:pt x="59226" y="22672"/>
                    <a:pt x="60123" y="22901"/>
                  </a:cubicBezTo>
                  <a:lnTo>
                    <a:pt x="60123" y="22901"/>
                  </a:lnTo>
                  <a:cubicBezTo>
                    <a:pt x="63391" y="23729"/>
                    <a:pt x="66248" y="25627"/>
                    <a:pt x="68619" y="28540"/>
                  </a:cubicBezTo>
                  <a:lnTo>
                    <a:pt x="68619" y="28540"/>
                  </a:lnTo>
                  <a:cubicBezTo>
                    <a:pt x="68619" y="28547"/>
                    <a:pt x="68633" y="28547"/>
                    <a:pt x="68640" y="28547"/>
                  </a:cubicBezTo>
                  <a:lnTo>
                    <a:pt x="68640" y="28547"/>
                  </a:lnTo>
                  <a:cubicBezTo>
                    <a:pt x="68647" y="28547"/>
                    <a:pt x="68654" y="28547"/>
                    <a:pt x="68654" y="28540"/>
                  </a:cubicBezTo>
                  <a:lnTo>
                    <a:pt x="68654" y="28540"/>
                  </a:lnTo>
                  <a:cubicBezTo>
                    <a:pt x="68667" y="28533"/>
                    <a:pt x="68667" y="28512"/>
                    <a:pt x="68660" y="28498"/>
                  </a:cubicBezTo>
                  <a:lnTo>
                    <a:pt x="68660" y="28498"/>
                  </a:lnTo>
                  <a:cubicBezTo>
                    <a:pt x="66290" y="25578"/>
                    <a:pt x="63418" y="23680"/>
                    <a:pt x="60137" y="22846"/>
                  </a:cubicBezTo>
                  <a:lnTo>
                    <a:pt x="60137" y="22846"/>
                  </a:lnTo>
                  <a:cubicBezTo>
                    <a:pt x="59233" y="22616"/>
                    <a:pt x="58302" y="22491"/>
                    <a:pt x="57370" y="22477"/>
                  </a:cubicBezTo>
                  <a:lnTo>
                    <a:pt x="57370" y="22477"/>
                  </a:lnTo>
                  <a:cubicBezTo>
                    <a:pt x="53595" y="22394"/>
                    <a:pt x="49938" y="23861"/>
                    <a:pt x="46399" y="25272"/>
                  </a:cubicBezTo>
                  <a:lnTo>
                    <a:pt x="46399" y="25272"/>
                  </a:lnTo>
                  <a:cubicBezTo>
                    <a:pt x="44828" y="25905"/>
                    <a:pt x="43201" y="26558"/>
                    <a:pt x="41609" y="27052"/>
                  </a:cubicBezTo>
                  <a:lnTo>
                    <a:pt x="41609" y="27052"/>
                  </a:lnTo>
                  <a:cubicBezTo>
                    <a:pt x="35450" y="28929"/>
                    <a:pt x="30305" y="28310"/>
                    <a:pt x="25870" y="25168"/>
                  </a:cubicBezTo>
                  <a:lnTo>
                    <a:pt x="25870" y="25168"/>
                  </a:lnTo>
                  <a:cubicBezTo>
                    <a:pt x="22088" y="22484"/>
                    <a:pt x="20127" y="18709"/>
                    <a:pt x="18048" y="14705"/>
                  </a:cubicBezTo>
                  <a:lnTo>
                    <a:pt x="18048" y="14705"/>
                  </a:lnTo>
                  <a:cubicBezTo>
                    <a:pt x="16720" y="12146"/>
                    <a:pt x="15351" y="9505"/>
                    <a:pt x="13446" y="7134"/>
                  </a:cubicBezTo>
                  <a:lnTo>
                    <a:pt x="13446" y="7134"/>
                  </a:lnTo>
                  <a:cubicBezTo>
                    <a:pt x="13064" y="6661"/>
                    <a:pt x="12646" y="6202"/>
                    <a:pt x="12222" y="5778"/>
                  </a:cubicBezTo>
                  <a:lnTo>
                    <a:pt x="12222" y="5778"/>
                  </a:lnTo>
                  <a:cubicBezTo>
                    <a:pt x="9177" y="2733"/>
                    <a:pt x="5242" y="675"/>
                    <a:pt x="1433" y="126"/>
                  </a:cubicBezTo>
                  <a:lnTo>
                    <a:pt x="1433" y="126"/>
                  </a:lnTo>
                  <a:cubicBezTo>
                    <a:pt x="1134" y="84"/>
                    <a:pt x="835" y="50"/>
                    <a:pt x="536" y="29"/>
                  </a:cubicBezTo>
                  <a:lnTo>
                    <a:pt x="536" y="29"/>
                  </a:lnTo>
                  <a:cubicBezTo>
                    <a:pt x="376" y="15"/>
                    <a:pt x="202" y="8"/>
                    <a:pt x="28" y="1"/>
                  </a:cubicBezTo>
                  <a:lnTo>
                    <a:pt x="28" y="1"/>
                  </a:lnTo>
                  <a:lnTo>
                    <a:pt x="28" y="1"/>
                  </a:lnTo>
                  <a:lnTo>
                    <a:pt x="28" y="1"/>
                  </a:lnTo>
                  <a:cubicBezTo>
                    <a:pt x="14" y="1"/>
                    <a:pt x="0" y="8"/>
                    <a:pt x="0" y="2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6"/>
            <p:cNvSpPr/>
            <p:nvPr/>
          </p:nvSpPr>
          <p:spPr>
            <a:xfrm>
              <a:off x="1102450" y="3345175"/>
              <a:ext cx="1716700" cy="737300"/>
            </a:xfrm>
            <a:custGeom>
              <a:rect b="b" l="l" r="r" t="t"/>
              <a:pathLst>
                <a:path extrusionOk="0" h="29492" w="68668">
                  <a:moveTo>
                    <a:pt x="28" y="0"/>
                  </a:moveTo>
                  <a:cubicBezTo>
                    <a:pt x="14" y="0"/>
                    <a:pt x="0" y="14"/>
                    <a:pt x="0" y="28"/>
                  </a:cubicBezTo>
                  <a:lnTo>
                    <a:pt x="0" y="28"/>
                  </a:lnTo>
                  <a:cubicBezTo>
                    <a:pt x="0" y="49"/>
                    <a:pt x="14" y="56"/>
                    <a:pt x="28" y="63"/>
                  </a:cubicBezTo>
                  <a:lnTo>
                    <a:pt x="28" y="63"/>
                  </a:lnTo>
                  <a:cubicBezTo>
                    <a:pt x="202" y="63"/>
                    <a:pt x="369" y="70"/>
                    <a:pt x="536" y="77"/>
                  </a:cubicBezTo>
                  <a:lnTo>
                    <a:pt x="536" y="77"/>
                  </a:lnTo>
                  <a:cubicBezTo>
                    <a:pt x="835" y="98"/>
                    <a:pt x="1141" y="126"/>
                    <a:pt x="1439" y="160"/>
                  </a:cubicBezTo>
                  <a:lnTo>
                    <a:pt x="1439" y="160"/>
                  </a:lnTo>
                  <a:cubicBezTo>
                    <a:pt x="5305" y="640"/>
                    <a:pt x="9309" y="2635"/>
                    <a:pt x="12417" y="5625"/>
                  </a:cubicBezTo>
                  <a:lnTo>
                    <a:pt x="12417" y="5625"/>
                  </a:lnTo>
                  <a:cubicBezTo>
                    <a:pt x="12862" y="6042"/>
                    <a:pt x="13279" y="6494"/>
                    <a:pt x="13675" y="6973"/>
                  </a:cubicBezTo>
                  <a:lnTo>
                    <a:pt x="13675" y="6973"/>
                  </a:lnTo>
                  <a:cubicBezTo>
                    <a:pt x="15726" y="9442"/>
                    <a:pt x="17145" y="12278"/>
                    <a:pt x="18507" y="15017"/>
                  </a:cubicBezTo>
                  <a:lnTo>
                    <a:pt x="18507" y="15017"/>
                  </a:lnTo>
                  <a:cubicBezTo>
                    <a:pt x="20475" y="18966"/>
                    <a:pt x="22338" y="22692"/>
                    <a:pt x="25932" y="25404"/>
                  </a:cubicBezTo>
                  <a:lnTo>
                    <a:pt x="25932" y="25404"/>
                  </a:lnTo>
                  <a:cubicBezTo>
                    <a:pt x="28226" y="27135"/>
                    <a:pt x="30792" y="28178"/>
                    <a:pt x="33552" y="28498"/>
                  </a:cubicBezTo>
                  <a:lnTo>
                    <a:pt x="33552" y="28498"/>
                  </a:lnTo>
                  <a:cubicBezTo>
                    <a:pt x="36055" y="28790"/>
                    <a:pt x="38794" y="28498"/>
                    <a:pt x="41707" y="27635"/>
                  </a:cubicBezTo>
                  <a:lnTo>
                    <a:pt x="41707" y="27635"/>
                  </a:lnTo>
                  <a:cubicBezTo>
                    <a:pt x="43334" y="27149"/>
                    <a:pt x="44988" y="26488"/>
                    <a:pt x="46594" y="25849"/>
                  </a:cubicBezTo>
                  <a:lnTo>
                    <a:pt x="46594" y="25849"/>
                  </a:lnTo>
                  <a:cubicBezTo>
                    <a:pt x="50126" y="24451"/>
                    <a:pt x="53776" y="22998"/>
                    <a:pt x="57523" y="23137"/>
                  </a:cubicBezTo>
                  <a:lnTo>
                    <a:pt x="57523" y="23137"/>
                  </a:lnTo>
                  <a:cubicBezTo>
                    <a:pt x="58455" y="23172"/>
                    <a:pt x="59379" y="23318"/>
                    <a:pt x="60276" y="23561"/>
                  </a:cubicBezTo>
                  <a:lnTo>
                    <a:pt x="60276" y="23561"/>
                  </a:lnTo>
                  <a:cubicBezTo>
                    <a:pt x="63516" y="24465"/>
                    <a:pt x="66325" y="26454"/>
                    <a:pt x="68612" y="29485"/>
                  </a:cubicBezTo>
                  <a:lnTo>
                    <a:pt x="68612" y="29485"/>
                  </a:lnTo>
                  <a:cubicBezTo>
                    <a:pt x="68619" y="29492"/>
                    <a:pt x="68633" y="29492"/>
                    <a:pt x="68640" y="29492"/>
                  </a:cubicBezTo>
                  <a:lnTo>
                    <a:pt x="68640" y="29492"/>
                  </a:lnTo>
                  <a:cubicBezTo>
                    <a:pt x="68647" y="29492"/>
                    <a:pt x="68654" y="29492"/>
                    <a:pt x="68654" y="29485"/>
                  </a:cubicBezTo>
                  <a:lnTo>
                    <a:pt x="68654" y="29485"/>
                  </a:lnTo>
                  <a:cubicBezTo>
                    <a:pt x="68667" y="29478"/>
                    <a:pt x="68667" y="29457"/>
                    <a:pt x="68660" y="29450"/>
                  </a:cubicBezTo>
                  <a:lnTo>
                    <a:pt x="68660" y="29450"/>
                  </a:lnTo>
                  <a:cubicBezTo>
                    <a:pt x="66359" y="26412"/>
                    <a:pt x="63544" y="24410"/>
                    <a:pt x="60290" y="23506"/>
                  </a:cubicBezTo>
                  <a:lnTo>
                    <a:pt x="60290" y="23506"/>
                  </a:lnTo>
                  <a:cubicBezTo>
                    <a:pt x="59393" y="23256"/>
                    <a:pt x="58462" y="23117"/>
                    <a:pt x="57523" y="23082"/>
                  </a:cubicBezTo>
                  <a:lnTo>
                    <a:pt x="57523" y="23082"/>
                  </a:lnTo>
                  <a:cubicBezTo>
                    <a:pt x="53769" y="22943"/>
                    <a:pt x="50112" y="24396"/>
                    <a:pt x="46573" y="25800"/>
                  </a:cubicBezTo>
                  <a:lnTo>
                    <a:pt x="46573" y="25800"/>
                  </a:lnTo>
                  <a:cubicBezTo>
                    <a:pt x="44967" y="26433"/>
                    <a:pt x="43313" y="27093"/>
                    <a:pt x="41693" y="27580"/>
                  </a:cubicBezTo>
                  <a:lnTo>
                    <a:pt x="41693" y="27580"/>
                  </a:lnTo>
                  <a:cubicBezTo>
                    <a:pt x="38787" y="28442"/>
                    <a:pt x="36048" y="28727"/>
                    <a:pt x="33559" y="28442"/>
                  </a:cubicBezTo>
                  <a:lnTo>
                    <a:pt x="33559" y="28442"/>
                  </a:lnTo>
                  <a:cubicBezTo>
                    <a:pt x="30806" y="28122"/>
                    <a:pt x="28254" y="27086"/>
                    <a:pt x="25967" y="25362"/>
                  </a:cubicBezTo>
                  <a:lnTo>
                    <a:pt x="25967" y="25362"/>
                  </a:lnTo>
                  <a:cubicBezTo>
                    <a:pt x="22380" y="22651"/>
                    <a:pt x="20523" y="18931"/>
                    <a:pt x="18556" y="14989"/>
                  </a:cubicBezTo>
                  <a:lnTo>
                    <a:pt x="18556" y="14989"/>
                  </a:lnTo>
                  <a:cubicBezTo>
                    <a:pt x="17193" y="12250"/>
                    <a:pt x="15775" y="9414"/>
                    <a:pt x="13724" y="6932"/>
                  </a:cubicBezTo>
                  <a:lnTo>
                    <a:pt x="13724" y="6932"/>
                  </a:lnTo>
                  <a:cubicBezTo>
                    <a:pt x="13328" y="6459"/>
                    <a:pt x="12904" y="6000"/>
                    <a:pt x="12459" y="5583"/>
                  </a:cubicBezTo>
                  <a:lnTo>
                    <a:pt x="12459" y="5583"/>
                  </a:lnTo>
                  <a:cubicBezTo>
                    <a:pt x="9344" y="2587"/>
                    <a:pt x="5326" y="584"/>
                    <a:pt x="1446" y="105"/>
                  </a:cubicBezTo>
                  <a:lnTo>
                    <a:pt x="1446" y="105"/>
                  </a:lnTo>
                  <a:cubicBezTo>
                    <a:pt x="1147" y="70"/>
                    <a:pt x="842" y="42"/>
                    <a:pt x="543" y="21"/>
                  </a:cubicBezTo>
                  <a:lnTo>
                    <a:pt x="543" y="21"/>
                  </a:lnTo>
                  <a:cubicBezTo>
                    <a:pt x="376" y="14"/>
                    <a:pt x="202" y="7"/>
                    <a:pt x="28" y="0"/>
                  </a:cubicBezTo>
                  <a:lnTo>
                    <a:pt x="28"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6"/>
            <p:cNvSpPr/>
            <p:nvPr/>
          </p:nvSpPr>
          <p:spPr>
            <a:xfrm>
              <a:off x="1102450" y="3321700"/>
              <a:ext cx="1716700" cy="760775"/>
            </a:xfrm>
            <a:custGeom>
              <a:rect b="b" l="l" r="r" t="t"/>
              <a:pathLst>
                <a:path extrusionOk="0" h="30431" w="68668">
                  <a:moveTo>
                    <a:pt x="28" y="1"/>
                  </a:moveTo>
                  <a:cubicBezTo>
                    <a:pt x="14" y="1"/>
                    <a:pt x="0" y="15"/>
                    <a:pt x="0" y="29"/>
                  </a:cubicBezTo>
                  <a:lnTo>
                    <a:pt x="0" y="29"/>
                  </a:lnTo>
                  <a:cubicBezTo>
                    <a:pt x="0" y="43"/>
                    <a:pt x="14" y="56"/>
                    <a:pt x="28" y="56"/>
                  </a:cubicBezTo>
                  <a:lnTo>
                    <a:pt x="28" y="56"/>
                  </a:lnTo>
                  <a:cubicBezTo>
                    <a:pt x="202" y="56"/>
                    <a:pt x="376" y="63"/>
                    <a:pt x="543" y="70"/>
                  </a:cubicBezTo>
                  <a:lnTo>
                    <a:pt x="543" y="70"/>
                  </a:lnTo>
                  <a:cubicBezTo>
                    <a:pt x="842" y="77"/>
                    <a:pt x="1154" y="105"/>
                    <a:pt x="1453" y="133"/>
                  </a:cubicBezTo>
                  <a:lnTo>
                    <a:pt x="1453" y="133"/>
                  </a:lnTo>
                  <a:cubicBezTo>
                    <a:pt x="5395" y="550"/>
                    <a:pt x="9476" y="2483"/>
                    <a:pt x="12660" y="5424"/>
                  </a:cubicBezTo>
                  <a:lnTo>
                    <a:pt x="12660" y="5424"/>
                  </a:lnTo>
                  <a:cubicBezTo>
                    <a:pt x="13112" y="5841"/>
                    <a:pt x="13543" y="6293"/>
                    <a:pt x="13953" y="6765"/>
                  </a:cubicBezTo>
                  <a:lnTo>
                    <a:pt x="13953" y="6765"/>
                  </a:lnTo>
                  <a:cubicBezTo>
                    <a:pt x="16150" y="9338"/>
                    <a:pt x="17589" y="12348"/>
                    <a:pt x="18987" y="15268"/>
                  </a:cubicBezTo>
                  <a:lnTo>
                    <a:pt x="18987" y="15268"/>
                  </a:lnTo>
                  <a:cubicBezTo>
                    <a:pt x="20850" y="19168"/>
                    <a:pt x="22616" y="22853"/>
                    <a:pt x="26029" y="25592"/>
                  </a:cubicBezTo>
                  <a:lnTo>
                    <a:pt x="26029" y="25592"/>
                  </a:lnTo>
                  <a:cubicBezTo>
                    <a:pt x="30354" y="29061"/>
                    <a:pt x="35651" y="29923"/>
                    <a:pt x="41790" y="28157"/>
                  </a:cubicBezTo>
                  <a:lnTo>
                    <a:pt x="41790" y="28157"/>
                  </a:lnTo>
                  <a:cubicBezTo>
                    <a:pt x="43438" y="27678"/>
                    <a:pt x="45127" y="27017"/>
                    <a:pt x="46761" y="26371"/>
                  </a:cubicBezTo>
                  <a:lnTo>
                    <a:pt x="46761" y="26371"/>
                  </a:lnTo>
                  <a:cubicBezTo>
                    <a:pt x="50293" y="24980"/>
                    <a:pt x="53943" y="23534"/>
                    <a:pt x="57676" y="23736"/>
                  </a:cubicBezTo>
                  <a:lnTo>
                    <a:pt x="57676" y="23736"/>
                  </a:lnTo>
                  <a:cubicBezTo>
                    <a:pt x="58608" y="23791"/>
                    <a:pt x="59539" y="23951"/>
                    <a:pt x="60429" y="24215"/>
                  </a:cubicBezTo>
                  <a:lnTo>
                    <a:pt x="60429" y="24215"/>
                  </a:lnTo>
                  <a:cubicBezTo>
                    <a:pt x="63641" y="25189"/>
                    <a:pt x="66394" y="27274"/>
                    <a:pt x="68612" y="30417"/>
                  </a:cubicBezTo>
                  <a:lnTo>
                    <a:pt x="68612" y="30417"/>
                  </a:lnTo>
                  <a:cubicBezTo>
                    <a:pt x="68619" y="30431"/>
                    <a:pt x="68626" y="30431"/>
                    <a:pt x="68640" y="30431"/>
                  </a:cubicBezTo>
                  <a:lnTo>
                    <a:pt x="68640" y="30431"/>
                  </a:lnTo>
                  <a:cubicBezTo>
                    <a:pt x="68647" y="30431"/>
                    <a:pt x="68647" y="30431"/>
                    <a:pt x="68654" y="30424"/>
                  </a:cubicBezTo>
                  <a:lnTo>
                    <a:pt x="68654" y="30424"/>
                  </a:lnTo>
                  <a:cubicBezTo>
                    <a:pt x="68667" y="30417"/>
                    <a:pt x="68667" y="30403"/>
                    <a:pt x="68660" y="30389"/>
                  </a:cubicBezTo>
                  <a:lnTo>
                    <a:pt x="68660" y="30389"/>
                  </a:lnTo>
                  <a:cubicBezTo>
                    <a:pt x="66436" y="27233"/>
                    <a:pt x="63669" y="25133"/>
                    <a:pt x="60450" y="24160"/>
                  </a:cubicBezTo>
                  <a:lnTo>
                    <a:pt x="60450" y="24160"/>
                  </a:lnTo>
                  <a:cubicBezTo>
                    <a:pt x="59546" y="23896"/>
                    <a:pt x="58615" y="23729"/>
                    <a:pt x="57676" y="23680"/>
                  </a:cubicBezTo>
                  <a:lnTo>
                    <a:pt x="57676" y="23680"/>
                  </a:lnTo>
                  <a:cubicBezTo>
                    <a:pt x="53936" y="23478"/>
                    <a:pt x="50279" y="24925"/>
                    <a:pt x="46740" y="26315"/>
                  </a:cubicBezTo>
                  <a:lnTo>
                    <a:pt x="46740" y="26315"/>
                  </a:lnTo>
                  <a:cubicBezTo>
                    <a:pt x="45106" y="26962"/>
                    <a:pt x="43424" y="27622"/>
                    <a:pt x="41776" y="28102"/>
                  </a:cubicBezTo>
                  <a:lnTo>
                    <a:pt x="41776" y="28102"/>
                  </a:lnTo>
                  <a:cubicBezTo>
                    <a:pt x="35658" y="29861"/>
                    <a:pt x="30375" y="28999"/>
                    <a:pt x="26071" y="25550"/>
                  </a:cubicBezTo>
                  <a:lnTo>
                    <a:pt x="26071" y="25550"/>
                  </a:lnTo>
                  <a:cubicBezTo>
                    <a:pt x="22658" y="22811"/>
                    <a:pt x="20899" y="19133"/>
                    <a:pt x="19042" y="15240"/>
                  </a:cubicBezTo>
                  <a:lnTo>
                    <a:pt x="19042" y="15240"/>
                  </a:lnTo>
                  <a:cubicBezTo>
                    <a:pt x="17645" y="12320"/>
                    <a:pt x="16199" y="9303"/>
                    <a:pt x="13995" y="6724"/>
                  </a:cubicBezTo>
                  <a:lnTo>
                    <a:pt x="13995" y="6724"/>
                  </a:lnTo>
                  <a:cubicBezTo>
                    <a:pt x="13592" y="6251"/>
                    <a:pt x="13154" y="5799"/>
                    <a:pt x="12695" y="5382"/>
                  </a:cubicBezTo>
                  <a:lnTo>
                    <a:pt x="12695" y="5382"/>
                  </a:lnTo>
                  <a:cubicBezTo>
                    <a:pt x="9504" y="2427"/>
                    <a:pt x="5409" y="494"/>
                    <a:pt x="1460" y="77"/>
                  </a:cubicBezTo>
                  <a:lnTo>
                    <a:pt x="1460" y="77"/>
                  </a:lnTo>
                  <a:cubicBezTo>
                    <a:pt x="1154" y="43"/>
                    <a:pt x="849" y="22"/>
                    <a:pt x="543" y="8"/>
                  </a:cubicBezTo>
                  <a:lnTo>
                    <a:pt x="543" y="8"/>
                  </a:lnTo>
                  <a:cubicBezTo>
                    <a:pt x="376" y="1"/>
                    <a:pt x="202" y="1"/>
                    <a:pt x="28" y="1"/>
                  </a:cubicBezTo>
                  <a:lnTo>
                    <a:pt x="2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6"/>
            <p:cNvSpPr/>
            <p:nvPr/>
          </p:nvSpPr>
          <p:spPr>
            <a:xfrm>
              <a:off x="1102450" y="3298075"/>
              <a:ext cx="1716875" cy="784400"/>
            </a:xfrm>
            <a:custGeom>
              <a:rect b="b" l="l" r="r" t="t"/>
              <a:pathLst>
                <a:path extrusionOk="0" h="31376" w="68675">
                  <a:moveTo>
                    <a:pt x="28" y="0"/>
                  </a:moveTo>
                  <a:cubicBezTo>
                    <a:pt x="14" y="0"/>
                    <a:pt x="0" y="14"/>
                    <a:pt x="0" y="28"/>
                  </a:cubicBezTo>
                  <a:lnTo>
                    <a:pt x="0" y="28"/>
                  </a:lnTo>
                  <a:cubicBezTo>
                    <a:pt x="0" y="49"/>
                    <a:pt x="14" y="56"/>
                    <a:pt x="28" y="56"/>
                  </a:cubicBezTo>
                  <a:lnTo>
                    <a:pt x="28" y="56"/>
                  </a:lnTo>
                  <a:lnTo>
                    <a:pt x="28" y="56"/>
                  </a:lnTo>
                  <a:cubicBezTo>
                    <a:pt x="202" y="56"/>
                    <a:pt x="376" y="56"/>
                    <a:pt x="550" y="63"/>
                  </a:cubicBezTo>
                  <a:lnTo>
                    <a:pt x="550" y="63"/>
                  </a:lnTo>
                  <a:cubicBezTo>
                    <a:pt x="855" y="70"/>
                    <a:pt x="1168" y="84"/>
                    <a:pt x="1474" y="112"/>
                  </a:cubicBezTo>
                  <a:lnTo>
                    <a:pt x="1474" y="112"/>
                  </a:lnTo>
                  <a:cubicBezTo>
                    <a:pt x="5479" y="466"/>
                    <a:pt x="9643" y="2329"/>
                    <a:pt x="12897" y="5228"/>
                  </a:cubicBezTo>
                  <a:lnTo>
                    <a:pt x="12897" y="5228"/>
                  </a:lnTo>
                  <a:cubicBezTo>
                    <a:pt x="13363" y="5646"/>
                    <a:pt x="13807" y="6091"/>
                    <a:pt x="14225" y="6563"/>
                  </a:cubicBezTo>
                  <a:lnTo>
                    <a:pt x="14225" y="6563"/>
                  </a:lnTo>
                  <a:cubicBezTo>
                    <a:pt x="16568" y="9219"/>
                    <a:pt x="18027" y="12410"/>
                    <a:pt x="19439" y="15504"/>
                  </a:cubicBezTo>
                  <a:lnTo>
                    <a:pt x="19439" y="15504"/>
                  </a:lnTo>
                  <a:cubicBezTo>
                    <a:pt x="21128" y="19195"/>
                    <a:pt x="22880" y="23012"/>
                    <a:pt x="26134" y="25786"/>
                  </a:cubicBezTo>
                  <a:lnTo>
                    <a:pt x="26134" y="25786"/>
                  </a:lnTo>
                  <a:cubicBezTo>
                    <a:pt x="30409" y="29429"/>
                    <a:pt x="35707" y="30409"/>
                    <a:pt x="41874" y="28685"/>
                  </a:cubicBezTo>
                  <a:lnTo>
                    <a:pt x="41874" y="28685"/>
                  </a:lnTo>
                  <a:cubicBezTo>
                    <a:pt x="43549" y="28219"/>
                    <a:pt x="45266" y="27545"/>
                    <a:pt x="46921" y="26898"/>
                  </a:cubicBezTo>
                  <a:lnTo>
                    <a:pt x="46921" y="26898"/>
                  </a:lnTo>
                  <a:cubicBezTo>
                    <a:pt x="50453" y="25515"/>
                    <a:pt x="54109" y="24083"/>
                    <a:pt x="57829" y="24347"/>
                  </a:cubicBezTo>
                  <a:lnTo>
                    <a:pt x="57829" y="24347"/>
                  </a:lnTo>
                  <a:cubicBezTo>
                    <a:pt x="58767" y="24410"/>
                    <a:pt x="59692" y="24590"/>
                    <a:pt x="60582" y="24875"/>
                  </a:cubicBezTo>
                  <a:lnTo>
                    <a:pt x="60582" y="24875"/>
                  </a:lnTo>
                  <a:cubicBezTo>
                    <a:pt x="63766" y="25918"/>
                    <a:pt x="66471" y="28101"/>
                    <a:pt x="68612" y="31362"/>
                  </a:cubicBezTo>
                  <a:lnTo>
                    <a:pt x="68612" y="31362"/>
                  </a:lnTo>
                  <a:cubicBezTo>
                    <a:pt x="68619" y="31376"/>
                    <a:pt x="68626" y="31376"/>
                    <a:pt x="68640" y="31376"/>
                  </a:cubicBezTo>
                  <a:lnTo>
                    <a:pt x="68640" y="31376"/>
                  </a:lnTo>
                  <a:cubicBezTo>
                    <a:pt x="68647" y="31376"/>
                    <a:pt x="68647" y="31376"/>
                    <a:pt x="68654" y="31376"/>
                  </a:cubicBezTo>
                  <a:lnTo>
                    <a:pt x="68654" y="31376"/>
                  </a:lnTo>
                  <a:cubicBezTo>
                    <a:pt x="68667" y="31362"/>
                    <a:pt x="68674" y="31348"/>
                    <a:pt x="68660" y="31334"/>
                  </a:cubicBezTo>
                  <a:lnTo>
                    <a:pt x="68660" y="31334"/>
                  </a:lnTo>
                  <a:cubicBezTo>
                    <a:pt x="66512" y="28059"/>
                    <a:pt x="63801" y="25870"/>
                    <a:pt x="60603" y="24827"/>
                  </a:cubicBezTo>
                  <a:lnTo>
                    <a:pt x="60603" y="24827"/>
                  </a:lnTo>
                  <a:cubicBezTo>
                    <a:pt x="59706" y="24535"/>
                    <a:pt x="58774" y="24354"/>
                    <a:pt x="57829" y="24284"/>
                  </a:cubicBezTo>
                  <a:lnTo>
                    <a:pt x="57829" y="24284"/>
                  </a:lnTo>
                  <a:cubicBezTo>
                    <a:pt x="54103" y="24027"/>
                    <a:pt x="50439" y="25459"/>
                    <a:pt x="46900" y="26843"/>
                  </a:cubicBezTo>
                  <a:lnTo>
                    <a:pt x="46900" y="26843"/>
                  </a:lnTo>
                  <a:cubicBezTo>
                    <a:pt x="45245" y="27489"/>
                    <a:pt x="43528" y="28164"/>
                    <a:pt x="41860" y="28630"/>
                  </a:cubicBezTo>
                  <a:lnTo>
                    <a:pt x="41860" y="28630"/>
                  </a:lnTo>
                  <a:cubicBezTo>
                    <a:pt x="35707" y="30347"/>
                    <a:pt x="30430" y="29373"/>
                    <a:pt x="26169" y="25737"/>
                  </a:cubicBezTo>
                  <a:lnTo>
                    <a:pt x="26169" y="25737"/>
                  </a:lnTo>
                  <a:cubicBezTo>
                    <a:pt x="22922" y="22977"/>
                    <a:pt x="21260" y="19334"/>
                    <a:pt x="19494" y="15476"/>
                  </a:cubicBezTo>
                  <a:lnTo>
                    <a:pt x="19494" y="15476"/>
                  </a:lnTo>
                  <a:cubicBezTo>
                    <a:pt x="18083" y="12382"/>
                    <a:pt x="16616" y="9191"/>
                    <a:pt x="14273" y="6522"/>
                  </a:cubicBezTo>
                  <a:lnTo>
                    <a:pt x="14273" y="6522"/>
                  </a:lnTo>
                  <a:cubicBezTo>
                    <a:pt x="13849" y="6049"/>
                    <a:pt x="13404" y="5604"/>
                    <a:pt x="12931" y="5187"/>
                  </a:cubicBezTo>
                  <a:lnTo>
                    <a:pt x="12931" y="5187"/>
                  </a:lnTo>
                  <a:cubicBezTo>
                    <a:pt x="9671" y="2281"/>
                    <a:pt x="5493" y="411"/>
                    <a:pt x="1474" y="56"/>
                  </a:cubicBezTo>
                  <a:lnTo>
                    <a:pt x="1474" y="56"/>
                  </a:lnTo>
                  <a:cubicBezTo>
                    <a:pt x="1168" y="28"/>
                    <a:pt x="855" y="14"/>
                    <a:pt x="550" y="0"/>
                  </a:cubicBezTo>
                  <a:lnTo>
                    <a:pt x="550" y="0"/>
                  </a:lnTo>
                  <a:cubicBezTo>
                    <a:pt x="445" y="0"/>
                    <a:pt x="334" y="0"/>
                    <a:pt x="230" y="0"/>
                  </a:cubicBezTo>
                  <a:lnTo>
                    <a:pt x="230" y="0"/>
                  </a:lnTo>
                  <a:cubicBezTo>
                    <a:pt x="160" y="0"/>
                    <a:pt x="98" y="0"/>
                    <a:pt x="28" y="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6"/>
            <p:cNvSpPr/>
            <p:nvPr/>
          </p:nvSpPr>
          <p:spPr>
            <a:xfrm>
              <a:off x="1102450" y="3274425"/>
              <a:ext cx="1716875" cy="808050"/>
            </a:xfrm>
            <a:custGeom>
              <a:rect b="b" l="l" r="r" t="t"/>
              <a:pathLst>
                <a:path extrusionOk="0" h="32322" w="68675">
                  <a:moveTo>
                    <a:pt x="28" y="8"/>
                  </a:moveTo>
                  <a:cubicBezTo>
                    <a:pt x="14" y="8"/>
                    <a:pt x="0" y="22"/>
                    <a:pt x="0" y="36"/>
                  </a:cubicBezTo>
                  <a:lnTo>
                    <a:pt x="0" y="36"/>
                  </a:lnTo>
                  <a:cubicBezTo>
                    <a:pt x="0" y="50"/>
                    <a:pt x="14" y="63"/>
                    <a:pt x="28" y="63"/>
                  </a:cubicBezTo>
                  <a:lnTo>
                    <a:pt x="28" y="63"/>
                  </a:lnTo>
                  <a:cubicBezTo>
                    <a:pt x="209" y="56"/>
                    <a:pt x="383" y="56"/>
                    <a:pt x="557" y="56"/>
                  </a:cubicBezTo>
                  <a:lnTo>
                    <a:pt x="557" y="56"/>
                  </a:lnTo>
                  <a:cubicBezTo>
                    <a:pt x="862" y="56"/>
                    <a:pt x="1175" y="70"/>
                    <a:pt x="1488" y="91"/>
                  </a:cubicBezTo>
                  <a:lnTo>
                    <a:pt x="1488" y="91"/>
                  </a:lnTo>
                  <a:cubicBezTo>
                    <a:pt x="5562" y="383"/>
                    <a:pt x="9803" y="2184"/>
                    <a:pt x="13133" y="5041"/>
                  </a:cubicBezTo>
                  <a:lnTo>
                    <a:pt x="13133" y="5041"/>
                  </a:lnTo>
                  <a:cubicBezTo>
                    <a:pt x="13613" y="5444"/>
                    <a:pt x="14072" y="5889"/>
                    <a:pt x="14503" y="6362"/>
                  </a:cubicBezTo>
                  <a:lnTo>
                    <a:pt x="14503" y="6362"/>
                  </a:lnTo>
                  <a:cubicBezTo>
                    <a:pt x="16985" y="9094"/>
                    <a:pt x="18452" y="12466"/>
                    <a:pt x="19877" y="15720"/>
                  </a:cubicBezTo>
                  <a:lnTo>
                    <a:pt x="19877" y="15720"/>
                  </a:lnTo>
                  <a:cubicBezTo>
                    <a:pt x="21476" y="19384"/>
                    <a:pt x="23130" y="23173"/>
                    <a:pt x="26231" y="25974"/>
                  </a:cubicBezTo>
                  <a:lnTo>
                    <a:pt x="26231" y="25974"/>
                  </a:lnTo>
                  <a:cubicBezTo>
                    <a:pt x="28400" y="27942"/>
                    <a:pt x="30896" y="29193"/>
                    <a:pt x="33656" y="29701"/>
                  </a:cubicBezTo>
                  <a:lnTo>
                    <a:pt x="33656" y="29701"/>
                  </a:lnTo>
                  <a:cubicBezTo>
                    <a:pt x="36214" y="30180"/>
                    <a:pt x="39009" y="30014"/>
                    <a:pt x="41957" y="29221"/>
                  </a:cubicBezTo>
                  <a:lnTo>
                    <a:pt x="41957" y="29221"/>
                  </a:lnTo>
                  <a:cubicBezTo>
                    <a:pt x="43653" y="28755"/>
                    <a:pt x="45398" y="28081"/>
                    <a:pt x="47081" y="27427"/>
                  </a:cubicBezTo>
                  <a:lnTo>
                    <a:pt x="47081" y="27427"/>
                  </a:lnTo>
                  <a:cubicBezTo>
                    <a:pt x="50619" y="26051"/>
                    <a:pt x="54276" y="24633"/>
                    <a:pt x="57982" y="24952"/>
                  </a:cubicBezTo>
                  <a:lnTo>
                    <a:pt x="57982" y="24952"/>
                  </a:lnTo>
                  <a:cubicBezTo>
                    <a:pt x="58920" y="25036"/>
                    <a:pt x="59852" y="25230"/>
                    <a:pt x="60742" y="25543"/>
                  </a:cubicBezTo>
                  <a:lnTo>
                    <a:pt x="60742" y="25543"/>
                  </a:lnTo>
                  <a:cubicBezTo>
                    <a:pt x="63940" y="26663"/>
                    <a:pt x="66512" y="28880"/>
                    <a:pt x="68612" y="32308"/>
                  </a:cubicBezTo>
                  <a:lnTo>
                    <a:pt x="68612" y="32308"/>
                  </a:lnTo>
                  <a:cubicBezTo>
                    <a:pt x="68619" y="32322"/>
                    <a:pt x="68626" y="32322"/>
                    <a:pt x="68640" y="32322"/>
                  </a:cubicBezTo>
                  <a:lnTo>
                    <a:pt x="68640" y="32322"/>
                  </a:lnTo>
                  <a:cubicBezTo>
                    <a:pt x="68640" y="32322"/>
                    <a:pt x="68647" y="32322"/>
                    <a:pt x="68654" y="32322"/>
                  </a:cubicBezTo>
                  <a:lnTo>
                    <a:pt x="68654" y="32322"/>
                  </a:lnTo>
                  <a:cubicBezTo>
                    <a:pt x="68667" y="32308"/>
                    <a:pt x="68674" y="32294"/>
                    <a:pt x="68660" y="32280"/>
                  </a:cubicBezTo>
                  <a:lnTo>
                    <a:pt x="68660" y="32280"/>
                  </a:lnTo>
                  <a:cubicBezTo>
                    <a:pt x="66554" y="28839"/>
                    <a:pt x="63975" y="26614"/>
                    <a:pt x="60756" y="25488"/>
                  </a:cubicBezTo>
                  <a:lnTo>
                    <a:pt x="60756" y="25488"/>
                  </a:lnTo>
                  <a:cubicBezTo>
                    <a:pt x="59866" y="25175"/>
                    <a:pt x="58927" y="24973"/>
                    <a:pt x="57989" y="24897"/>
                  </a:cubicBezTo>
                  <a:lnTo>
                    <a:pt x="57989" y="24897"/>
                  </a:lnTo>
                  <a:cubicBezTo>
                    <a:pt x="54262" y="24570"/>
                    <a:pt x="50599" y="25995"/>
                    <a:pt x="47060" y="27372"/>
                  </a:cubicBezTo>
                  <a:lnTo>
                    <a:pt x="47060" y="27372"/>
                  </a:lnTo>
                  <a:cubicBezTo>
                    <a:pt x="45377" y="28025"/>
                    <a:pt x="43639" y="28700"/>
                    <a:pt x="41943" y="29165"/>
                  </a:cubicBezTo>
                  <a:lnTo>
                    <a:pt x="41943" y="29165"/>
                  </a:lnTo>
                  <a:cubicBezTo>
                    <a:pt x="39002" y="29958"/>
                    <a:pt x="36214" y="30118"/>
                    <a:pt x="33663" y="29645"/>
                  </a:cubicBezTo>
                  <a:lnTo>
                    <a:pt x="33663" y="29645"/>
                  </a:lnTo>
                  <a:cubicBezTo>
                    <a:pt x="30917" y="29138"/>
                    <a:pt x="28428" y="27886"/>
                    <a:pt x="26266" y="25933"/>
                  </a:cubicBezTo>
                  <a:lnTo>
                    <a:pt x="26266" y="25933"/>
                  </a:lnTo>
                  <a:cubicBezTo>
                    <a:pt x="23179" y="23138"/>
                    <a:pt x="21524" y="19356"/>
                    <a:pt x="19925" y="15699"/>
                  </a:cubicBezTo>
                  <a:lnTo>
                    <a:pt x="19925" y="15699"/>
                  </a:lnTo>
                  <a:cubicBezTo>
                    <a:pt x="18507" y="12438"/>
                    <a:pt x="17033" y="9067"/>
                    <a:pt x="14544" y="6320"/>
                  </a:cubicBezTo>
                  <a:lnTo>
                    <a:pt x="14544" y="6320"/>
                  </a:lnTo>
                  <a:cubicBezTo>
                    <a:pt x="14113" y="5848"/>
                    <a:pt x="13655" y="5403"/>
                    <a:pt x="13175" y="4993"/>
                  </a:cubicBezTo>
                  <a:lnTo>
                    <a:pt x="13175" y="4993"/>
                  </a:lnTo>
                  <a:cubicBezTo>
                    <a:pt x="9831" y="2128"/>
                    <a:pt x="5576" y="321"/>
                    <a:pt x="1495" y="36"/>
                  </a:cubicBezTo>
                  <a:lnTo>
                    <a:pt x="1495" y="36"/>
                  </a:lnTo>
                  <a:cubicBezTo>
                    <a:pt x="1182" y="15"/>
                    <a:pt x="862" y="1"/>
                    <a:pt x="557" y="1"/>
                  </a:cubicBezTo>
                  <a:lnTo>
                    <a:pt x="557" y="1"/>
                  </a:lnTo>
                  <a:cubicBezTo>
                    <a:pt x="522" y="1"/>
                    <a:pt x="494" y="1"/>
                    <a:pt x="466" y="1"/>
                  </a:cubicBezTo>
                  <a:lnTo>
                    <a:pt x="466" y="1"/>
                  </a:lnTo>
                  <a:cubicBezTo>
                    <a:pt x="327" y="1"/>
                    <a:pt x="174" y="1"/>
                    <a:pt x="2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6"/>
            <p:cNvSpPr/>
            <p:nvPr/>
          </p:nvSpPr>
          <p:spPr>
            <a:xfrm>
              <a:off x="1102450" y="3250625"/>
              <a:ext cx="1716875" cy="831850"/>
            </a:xfrm>
            <a:custGeom>
              <a:rect b="b" l="l" r="r" t="t"/>
              <a:pathLst>
                <a:path extrusionOk="0" h="33274" w="68675">
                  <a:moveTo>
                    <a:pt x="557" y="0"/>
                  </a:moveTo>
                  <a:cubicBezTo>
                    <a:pt x="383" y="0"/>
                    <a:pt x="202" y="7"/>
                    <a:pt x="28" y="14"/>
                  </a:cubicBezTo>
                  <a:lnTo>
                    <a:pt x="28" y="14"/>
                  </a:lnTo>
                  <a:cubicBezTo>
                    <a:pt x="7" y="14"/>
                    <a:pt x="0" y="28"/>
                    <a:pt x="0" y="42"/>
                  </a:cubicBezTo>
                  <a:lnTo>
                    <a:pt x="0" y="42"/>
                  </a:lnTo>
                  <a:cubicBezTo>
                    <a:pt x="0" y="63"/>
                    <a:pt x="14" y="77"/>
                    <a:pt x="28" y="70"/>
                  </a:cubicBezTo>
                  <a:lnTo>
                    <a:pt x="28" y="70"/>
                  </a:lnTo>
                  <a:cubicBezTo>
                    <a:pt x="209" y="63"/>
                    <a:pt x="383" y="63"/>
                    <a:pt x="557" y="56"/>
                  </a:cubicBezTo>
                  <a:lnTo>
                    <a:pt x="557" y="56"/>
                  </a:lnTo>
                  <a:cubicBezTo>
                    <a:pt x="869" y="56"/>
                    <a:pt x="1189" y="63"/>
                    <a:pt x="1502" y="77"/>
                  </a:cubicBezTo>
                  <a:lnTo>
                    <a:pt x="1502" y="77"/>
                  </a:lnTo>
                  <a:cubicBezTo>
                    <a:pt x="5646" y="299"/>
                    <a:pt x="9970" y="2037"/>
                    <a:pt x="13376" y="4853"/>
                  </a:cubicBezTo>
                  <a:lnTo>
                    <a:pt x="13376" y="4853"/>
                  </a:lnTo>
                  <a:cubicBezTo>
                    <a:pt x="13863" y="5256"/>
                    <a:pt x="14336" y="5701"/>
                    <a:pt x="14774" y="6167"/>
                  </a:cubicBezTo>
                  <a:lnTo>
                    <a:pt x="14774" y="6167"/>
                  </a:lnTo>
                  <a:cubicBezTo>
                    <a:pt x="17395" y="8969"/>
                    <a:pt x="18869" y="12507"/>
                    <a:pt x="20287" y="15928"/>
                  </a:cubicBezTo>
                  <a:lnTo>
                    <a:pt x="20287" y="15928"/>
                  </a:lnTo>
                  <a:cubicBezTo>
                    <a:pt x="21803" y="19571"/>
                    <a:pt x="23367" y="23346"/>
                    <a:pt x="26328" y="26175"/>
                  </a:cubicBezTo>
                  <a:lnTo>
                    <a:pt x="26328" y="26175"/>
                  </a:lnTo>
                  <a:cubicBezTo>
                    <a:pt x="30451" y="30124"/>
                    <a:pt x="35888" y="31362"/>
                    <a:pt x="42040" y="29756"/>
                  </a:cubicBezTo>
                  <a:lnTo>
                    <a:pt x="42040" y="29756"/>
                  </a:lnTo>
                  <a:cubicBezTo>
                    <a:pt x="43765" y="29304"/>
                    <a:pt x="45530" y="28623"/>
                    <a:pt x="47234" y="27962"/>
                  </a:cubicBezTo>
                  <a:lnTo>
                    <a:pt x="47234" y="27962"/>
                  </a:lnTo>
                  <a:cubicBezTo>
                    <a:pt x="50772" y="26600"/>
                    <a:pt x="54436" y="25188"/>
                    <a:pt x="58135" y="25564"/>
                  </a:cubicBezTo>
                  <a:lnTo>
                    <a:pt x="58135" y="25564"/>
                  </a:lnTo>
                  <a:cubicBezTo>
                    <a:pt x="59073" y="25661"/>
                    <a:pt x="60005" y="25877"/>
                    <a:pt x="60895" y="26210"/>
                  </a:cubicBezTo>
                  <a:lnTo>
                    <a:pt x="60895" y="26210"/>
                  </a:lnTo>
                  <a:cubicBezTo>
                    <a:pt x="64065" y="27399"/>
                    <a:pt x="66596" y="29707"/>
                    <a:pt x="68612" y="33260"/>
                  </a:cubicBezTo>
                  <a:lnTo>
                    <a:pt x="68612" y="33260"/>
                  </a:lnTo>
                  <a:cubicBezTo>
                    <a:pt x="68619" y="33267"/>
                    <a:pt x="68626" y="33274"/>
                    <a:pt x="68640" y="33274"/>
                  </a:cubicBezTo>
                  <a:lnTo>
                    <a:pt x="68640" y="33274"/>
                  </a:lnTo>
                  <a:cubicBezTo>
                    <a:pt x="68640" y="33274"/>
                    <a:pt x="68647" y="33274"/>
                    <a:pt x="68654" y="33274"/>
                  </a:cubicBezTo>
                  <a:lnTo>
                    <a:pt x="68654" y="33274"/>
                  </a:lnTo>
                  <a:cubicBezTo>
                    <a:pt x="68667" y="33267"/>
                    <a:pt x="68674" y="33246"/>
                    <a:pt x="68660" y="33232"/>
                  </a:cubicBezTo>
                  <a:lnTo>
                    <a:pt x="68660" y="33232"/>
                  </a:lnTo>
                  <a:cubicBezTo>
                    <a:pt x="66637" y="29665"/>
                    <a:pt x="64100" y="27350"/>
                    <a:pt x="60916" y="26155"/>
                  </a:cubicBezTo>
                  <a:lnTo>
                    <a:pt x="60916" y="26155"/>
                  </a:lnTo>
                  <a:cubicBezTo>
                    <a:pt x="60019" y="25821"/>
                    <a:pt x="59087" y="25605"/>
                    <a:pt x="58142" y="25508"/>
                  </a:cubicBezTo>
                  <a:lnTo>
                    <a:pt x="58142" y="25508"/>
                  </a:lnTo>
                  <a:cubicBezTo>
                    <a:pt x="54429" y="25126"/>
                    <a:pt x="50759" y="26544"/>
                    <a:pt x="47213" y="27907"/>
                  </a:cubicBezTo>
                  <a:lnTo>
                    <a:pt x="47213" y="27907"/>
                  </a:lnTo>
                  <a:cubicBezTo>
                    <a:pt x="45510" y="28567"/>
                    <a:pt x="43744" y="29248"/>
                    <a:pt x="42027" y="29700"/>
                  </a:cubicBezTo>
                  <a:lnTo>
                    <a:pt x="42027" y="29700"/>
                  </a:lnTo>
                  <a:cubicBezTo>
                    <a:pt x="35895" y="31306"/>
                    <a:pt x="30479" y="30069"/>
                    <a:pt x="26370" y="26134"/>
                  </a:cubicBezTo>
                  <a:lnTo>
                    <a:pt x="26370" y="26134"/>
                  </a:lnTo>
                  <a:cubicBezTo>
                    <a:pt x="23415" y="23311"/>
                    <a:pt x="21851" y="19543"/>
                    <a:pt x="20343" y="15907"/>
                  </a:cubicBezTo>
                  <a:lnTo>
                    <a:pt x="20343" y="15907"/>
                  </a:lnTo>
                  <a:cubicBezTo>
                    <a:pt x="18917" y="12480"/>
                    <a:pt x="17443" y="8941"/>
                    <a:pt x="14816" y="6125"/>
                  </a:cubicBezTo>
                  <a:lnTo>
                    <a:pt x="14816" y="6125"/>
                  </a:lnTo>
                  <a:cubicBezTo>
                    <a:pt x="14378" y="5660"/>
                    <a:pt x="13905" y="5215"/>
                    <a:pt x="13411" y="4811"/>
                  </a:cubicBezTo>
                  <a:lnTo>
                    <a:pt x="13411" y="4811"/>
                  </a:lnTo>
                  <a:cubicBezTo>
                    <a:pt x="9998" y="1989"/>
                    <a:pt x="5659" y="244"/>
                    <a:pt x="1509" y="21"/>
                  </a:cubicBezTo>
                  <a:lnTo>
                    <a:pt x="1509" y="21"/>
                  </a:lnTo>
                  <a:cubicBezTo>
                    <a:pt x="1245" y="7"/>
                    <a:pt x="981" y="0"/>
                    <a:pt x="716" y="0"/>
                  </a:cubicBezTo>
                  <a:lnTo>
                    <a:pt x="716" y="0"/>
                  </a:lnTo>
                  <a:cubicBezTo>
                    <a:pt x="668" y="0"/>
                    <a:pt x="612" y="0"/>
                    <a:pt x="557" y="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6"/>
            <p:cNvSpPr/>
            <p:nvPr/>
          </p:nvSpPr>
          <p:spPr>
            <a:xfrm>
              <a:off x="1102450" y="3226650"/>
              <a:ext cx="1716875" cy="855825"/>
            </a:xfrm>
            <a:custGeom>
              <a:rect b="b" l="l" r="r" t="t"/>
              <a:pathLst>
                <a:path extrusionOk="0" h="34233" w="68675">
                  <a:moveTo>
                    <a:pt x="564" y="7"/>
                  </a:moveTo>
                  <a:cubicBezTo>
                    <a:pt x="390" y="14"/>
                    <a:pt x="209" y="21"/>
                    <a:pt x="28" y="35"/>
                  </a:cubicBezTo>
                  <a:lnTo>
                    <a:pt x="28" y="35"/>
                  </a:lnTo>
                  <a:cubicBezTo>
                    <a:pt x="7" y="35"/>
                    <a:pt x="0" y="49"/>
                    <a:pt x="0" y="63"/>
                  </a:cubicBezTo>
                  <a:lnTo>
                    <a:pt x="0" y="63"/>
                  </a:lnTo>
                  <a:cubicBezTo>
                    <a:pt x="0" y="76"/>
                    <a:pt x="14" y="90"/>
                    <a:pt x="28" y="90"/>
                  </a:cubicBezTo>
                  <a:lnTo>
                    <a:pt x="28" y="90"/>
                  </a:lnTo>
                  <a:cubicBezTo>
                    <a:pt x="209" y="76"/>
                    <a:pt x="390" y="70"/>
                    <a:pt x="564" y="63"/>
                  </a:cubicBezTo>
                  <a:lnTo>
                    <a:pt x="564" y="63"/>
                  </a:lnTo>
                  <a:cubicBezTo>
                    <a:pt x="883" y="56"/>
                    <a:pt x="1203" y="56"/>
                    <a:pt x="1523" y="70"/>
                  </a:cubicBezTo>
                  <a:lnTo>
                    <a:pt x="1523" y="70"/>
                  </a:lnTo>
                  <a:cubicBezTo>
                    <a:pt x="3602" y="146"/>
                    <a:pt x="5812" y="619"/>
                    <a:pt x="7919" y="1432"/>
                  </a:cubicBezTo>
                  <a:lnTo>
                    <a:pt x="7919" y="1432"/>
                  </a:lnTo>
                  <a:cubicBezTo>
                    <a:pt x="9977" y="2225"/>
                    <a:pt x="11944" y="3344"/>
                    <a:pt x="13613" y="4672"/>
                  </a:cubicBezTo>
                  <a:lnTo>
                    <a:pt x="13613" y="4672"/>
                  </a:lnTo>
                  <a:cubicBezTo>
                    <a:pt x="14120" y="5075"/>
                    <a:pt x="14600" y="5513"/>
                    <a:pt x="15052" y="5979"/>
                  </a:cubicBezTo>
                  <a:lnTo>
                    <a:pt x="15052" y="5979"/>
                  </a:lnTo>
                  <a:cubicBezTo>
                    <a:pt x="17805" y="8850"/>
                    <a:pt x="19272" y="12556"/>
                    <a:pt x="20690" y="16143"/>
                  </a:cubicBezTo>
                  <a:lnTo>
                    <a:pt x="20690" y="16143"/>
                  </a:lnTo>
                  <a:cubicBezTo>
                    <a:pt x="22129" y="19765"/>
                    <a:pt x="23610" y="23512"/>
                    <a:pt x="26426" y="26384"/>
                  </a:cubicBezTo>
                  <a:lnTo>
                    <a:pt x="26426" y="26384"/>
                  </a:lnTo>
                  <a:cubicBezTo>
                    <a:pt x="30514" y="30513"/>
                    <a:pt x="35943" y="31862"/>
                    <a:pt x="42124" y="30298"/>
                  </a:cubicBezTo>
                  <a:lnTo>
                    <a:pt x="42124" y="30298"/>
                  </a:lnTo>
                  <a:cubicBezTo>
                    <a:pt x="43869" y="29853"/>
                    <a:pt x="45656" y="29171"/>
                    <a:pt x="47387" y="28511"/>
                  </a:cubicBezTo>
                  <a:lnTo>
                    <a:pt x="47387" y="28511"/>
                  </a:lnTo>
                  <a:cubicBezTo>
                    <a:pt x="50932" y="27148"/>
                    <a:pt x="54596" y="25744"/>
                    <a:pt x="58288" y="26182"/>
                  </a:cubicBezTo>
                  <a:lnTo>
                    <a:pt x="58288" y="26182"/>
                  </a:lnTo>
                  <a:cubicBezTo>
                    <a:pt x="59233" y="26293"/>
                    <a:pt x="60158" y="26530"/>
                    <a:pt x="61048" y="26884"/>
                  </a:cubicBezTo>
                  <a:lnTo>
                    <a:pt x="61048" y="26884"/>
                  </a:lnTo>
                  <a:cubicBezTo>
                    <a:pt x="64197" y="28143"/>
                    <a:pt x="66672" y="30541"/>
                    <a:pt x="68612" y="34219"/>
                  </a:cubicBezTo>
                  <a:lnTo>
                    <a:pt x="68612" y="34219"/>
                  </a:lnTo>
                  <a:cubicBezTo>
                    <a:pt x="68619" y="34226"/>
                    <a:pt x="68626" y="34233"/>
                    <a:pt x="68640" y="34233"/>
                  </a:cubicBezTo>
                  <a:lnTo>
                    <a:pt x="68640" y="34233"/>
                  </a:lnTo>
                  <a:cubicBezTo>
                    <a:pt x="68640" y="34233"/>
                    <a:pt x="68647" y="34233"/>
                    <a:pt x="68654" y="34233"/>
                  </a:cubicBezTo>
                  <a:lnTo>
                    <a:pt x="68654" y="34233"/>
                  </a:lnTo>
                  <a:cubicBezTo>
                    <a:pt x="68667" y="34226"/>
                    <a:pt x="68674" y="34205"/>
                    <a:pt x="68660" y="34191"/>
                  </a:cubicBezTo>
                  <a:lnTo>
                    <a:pt x="68660" y="34191"/>
                  </a:lnTo>
                  <a:cubicBezTo>
                    <a:pt x="66714" y="30499"/>
                    <a:pt x="64232" y="28094"/>
                    <a:pt x="61069" y="26829"/>
                  </a:cubicBezTo>
                  <a:lnTo>
                    <a:pt x="61069" y="26829"/>
                  </a:lnTo>
                  <a:cubicBezTo>
                    <a:pt x="60179" y="26474"/>
                    <a:pt x="59240" y="26238"/>
                    <a:pt x="58295" y="26126"/>
                  </a:cubicBezTo>
                  <a:lnTo>
                    <a:pt x="58295" y="26126"/>
                  </a:lnTo>
                  <a:cubicBezTo>
                    <a:pt x="54589" y="25688"/>
                    <a:pt x="50918" y="27093"/>
                    <a:pt x="47366" y="28455"/>
                  </a:cubicBezTo>
                  <a:lnTo>
                    <a:pt x="47366" y="28455"/>
                  </a:lnTo>
                  <a:cubicBezTo>
                    <a:pt x="45635" y="29116"/>
                    <a:pt x="43848" y="29804"/>
                    <a:pt x="42110" y="30242"/>
                  </a:cubicBezTo>
                  <a:lnTo>
                    <a:pt x="42110" y="30242"/>
                  </a:lnTo>
                  <a:cubicBezTo>
                    <a:pt x="35950" y="31806"/>
                    <a:pt x="30541" y="30451"/>
                    <a:pt x="26467" y="26342"/>
                  </a:cubicBezTo>
                  <a:lnTo>
                    <a:pt x="26467" y="26342"/>
                  </a:lnTo>
                  <a:cubicBezTo>
                    <a:pt x="23659" y="23485"/>
                    <a:pt x="22178" y="19737"/>
                    <a:pt x="20746" y="16122"/>
                  </a:cubicBezTo>
                  <a:lnTo>
                    <a:pt x="20746" y="16122"/>
                  </a:lnTo>
                  <a:cubicBezTo>
                    <a:pt x="19328" y="12528"/>
                    <a:pt x="17854" y="8815"/>
                    <a:pt x="15094" y="5937"/>
                  </a:cubicBezTo>
                  <a:lnTo>
                    <a:pt x="15094" y="5937"/>
                  </a:lnTo>
                  <a:cubicBezTo>
                    <a:pt x="14642" y="5471"/>
                    <a:pt x="14155" y="5026"/>
                    <a:pt x="13648" y="4630"/>
                  </a:cubicBezTo>
                  <a:lnTo>
                    <a:pt x="13648" y="4630"/>
                  </a:lnTo>
                  <a:cubicBezTo>
                    <a:pt x="11972" y="3295"/>
                    <a:pt x="10005" y="2169"/>
                    <a:pt x="7940" y="1377"/>
                  </a:cubicBezTo>
                  <a:lnTo>
                    <a:pt x="7940" y="1377"/>
                  </a:lnTo>
                  <a:cubicBezTo>
                    <a:pt x="5826" y="563"/>
                    <a:pt x="3609" y="90"/>
                    <a:pt x="1523" y="14"/>
                  </a:cubicBezTo>
                  <a:lnTo>
                    <a:pt x="1523" y="14"/>
                  </a:lnTo>
                  <a:cubicBezTo>
                    <a:pt x="1342" y="7"/>
                    <a:pt x="1161" y="0"/>
                    <a:pt x="981" y="0"/>
                  </a:cubicBezTo>
                  <a:lnTo>
                    <a:pt x="981" y="0"/>
                  </a:lnTo>
                  <a:cubicBezTo>
                    <a:pt x="842" y="0"/>
                    <a:pt x="703" y="7"/>
                    <a:pt x="56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6"/>
            <p:cNvSpPr/>
            <p:nvPr/>
          </p:nvSpPr>
          <p:spPr>
            <a:xfrm>
              <a:off x="1102450" y="3202650"/>
              <a:ext cx="1716875" cy="879825"/>
            </a:xfrm>
            <a:custGeom>
              <a:rect b="b" l="l" r="r" t="t"/>
              <a:pathLst>
                <a:path extrusionOk="0" h="35193" w="68675">
                  <a:moveTo>
                    <a:pt x="570" y="14"/>
                  </a:moveTo>
                  <a:cubicBezTo>
                    <a:pt x="390" y="21"/>
                    <a:pt x="209" y="35"/>
                    <a:pt x="28" y="49"/>
                  </a:cubicBezTo>
                  <a:lnTo>
                    <a:pt x="28" y="49"/>
                  </a:lnTo>
                  <a:cubicBezTo>
                    <a:pt x="7" y="49"/>
                    <a:pt x="0" y="63"/>
                    <a:pt x="0" y="84"/>
                  </a:cubicBezTo>
                  <a:lnTo>
                    <a:pt x="0" y="84"/>
                  </a:lnTo>
                  <a:cubicBezTo>
                    <a:pt x="0" y="98"/>
                    <a:pt x="14" y="112"/>
                    <a:pt x="28" y="105"/>
                  </a:cubicBezTo>
                  <a:lnTo>
                    <a:pt x="28" y="105"/>
                  </a:lnTo>
                  <a:cubicBezTo>
                    <a:pt x="209" y="91"/>
                    <a:pt x="397" y="84"/>
                    <a:pt x="570" y="77"/>
                  </a:cubicBezTo>
                  <a:lnTo>
                    <a:pt x="570" y="77"/>
                  </a:lnTo>
                  <a:cubicBezTo>
                    <a:pt x="890" y="63"/>
                    <a:pt x="1217" y="56"/>
                    <a:pt x="1537" y="63"/>
                  </a:cubicBezTo>
                  <a:lnTo>
                    <a:pt x="1537" y="63"/>
                  </a:lnTo>
                  <a:cubicBezTo>
                    <a:pt x="5743" y="147"/>
                    <a:pt x="10345" y="1808"/>
                    <a:pt x="13849" y="4499"/>
                  </a:cubicBezTo>
                  <a:lnTo>
                    <a:pt x="13849" y="4499"/>
                  </a:lnTo>
                  <a:cubicBezTo>
                    <a:pt x="14371" y="4895"/>
                    <a:pt x="14864" y="5326"/>
                    <a:pt x="15323" y="5792"/>
                  </a:cubicBezTo>
                  <a:lnTo>
                    <a:pt x="15323" y="5792"/>
                  </a:lnTo>
                  <a:cubicBezTo>
                    <a:pt x="18215" y="8712"/>
                    <a:pt x="19661" y="12584"/>
                    <a:pt x="21073" y="16331"/>
                  </a:cubicBezTo>
                  <a:lnTo>
                    <a:pt x="21073" y="16331"/>
                  </a:lnTo>
                  <a:cubicBezTo>
                    <a:pt x="22428" y="19946"/>
                    <a:pt x="23833" y="23687"/>
                    <a:pt x="26523" y="26586"/>
                  </a:cubicBezTo>
                  <a:lnTo>
                    <a:pt x="26523" y="26586"/>
                  </a:lnTo>
                  <a:cubicBezTo>
                    <a:pt x="28574" y="28783"/>
                    <a:pt x="31007" y="30243"/>
                    <a:pt x="33760" y="30945"/>
                  </a:cubicBezTo>
                  <a:lnTo>
                    <a:pt x="33760" y="30945"/>
                  </a:lnTo>
                  <a:cubicBezTo>
                    <a:pt x="36374" y="31612"/>
                    <a:pt x="39211" y="31578"/>
                    <a:pt x="42207" y="30848"/>
                  </a:cubicBezTo>
                  <a:lnTo>
                    <a:pt x="42207" y="30848"/>
                  </a:lnTo>
                  <a:cubicBezTo>
                    <a:pt x="43973" y="30410"/>
                    <a:pt x="45788" y="29721"/>
                    <a:pt x="47540" y="29054"/>
                  </a:cubicBezTo>
                  <a:lnTo>
                    <a:pt x="47540" y="29054"/>
                  </a:lnTo>
                  <a:cubicBezTo>
                    <a:pt x="51085" y="27705"/>
                    <a:pt x="54756" y="26308"/>
                    <a:pt x="58441" y="26808"/>
                  </a:cubicBezTo>
                  <a:lnTo>
                    <a:pt x="58441" y="26808"/>
                  </a:lnTo>
                  <a:cubicBezTo>
                    <a:pt x="59386" y="26933"/>
                    <a:pt x="60318" y="27191"/>
                    <a:pt x="61201" y="27559"/>
                  </a:cubicBezTo>
                  <a:lnTo>
                    <a:pt x="61201" y="27559"/>
                  </a:lnTo>
                  <a:cubicBezTo>
                    <a:pt x="64329" y="28880"/>
                    <a:pt x="66756" y="31376"/>
                    <a:pt x="68612" y="35179"/>
                  </a:cubicBezTo>
                  <a:lnTo>
                    <a:pt x="68612" y="35179"/>
                  </a:lnTo>
                  <a:cubicBezTo>
                    <a:pt x="68619" y="35186"/>
                    <a:pt x="68626" y="35193"/>
                    <a:pt x="68640" y="35193"/>
                  </a:cubicBezTo>
                  <a:lnTo>
                    <a:pt x="68640" y="35193"/>
                  </a:lnTo>
                  <a:cubicBezTo>
                    <a:pt x="68640" y="35193"/>
                    <a:pt x="68647" y="35193"/>
                    <a:pt x="68654" y="35193"/>
                  </a:cubicBezTo>
                  <a:lnTo>
                    <a:pt x="68654" y="35193"/>
                  </a:lnTo>
                  <a:cubicBezTo>
                    <a:pt x="68667" y="35186"/>
                    <a:pt x="68674" y="35165"/>
                    <a:pt x="68660" y="35151"/>
                  </a:cubicBezTo>
                  <a:lnTo>
                    <a:pt x="68660" y="35151"/>
                  </a:lnTo>
                  <a:cubicBezTo>
                    <a:pt x="66797" y="31334"/>
                    <a:pt x="64364" y="28838"/>
                    <a:pt x="61229" y="27510"/>
                  </a:cubicBezTo>
                  <a:lnTo>
                    <a:pt x="61229" y="27510"/>
                  </a:lnTo>
                  <a:cubicBezTo>
                    <a:pt x="60332" y="27135"/>
                    <a:pt x="59400" y="26878"/>
                    <a:pt x="58448" y="26746"/>
                  </a:cubicBezTo>
                  <a:lnTo>
                    <a:pt x="58448" y="26746"/>
                  </a:lnTo>
                  <a:cubicBezTo>
                    <a:pt x="54749" y="26252"/>
                    <a:pt x="51071" y="27650"/>
                    <a:pt x="47519" y="28998"/>
                  </a:cubicBezTo>
                  <a:lnTo>
                    <a:pt x="47519" y="28998"/>
                  </a:lnTo>
                  <a:cubicBezTo>
                    <a:pt x="45767" y="29666"/>
                    <a:pt x="43952" y="30354"/>
                    <a:pt x="42193" y="30792"/>
                  </a:cubicBezTo>
                  <a:lnTo>
                    <a:pt x="42193" y="30792"/>
                  </a:lnTo>
                  <a:cubicBezTo>
                    <a:pt x="39211" y="31522"/>
                    <a:pt x="36374" y="31557"/>
                    <a:pt x="33774" y="30889"/>
                  </a:cubicBezTo>
                  <a:lnTo>
                    <a:pt x="33774" y="30889"/>
                  </a:lnTo>
                  <a:cubicBezTo>
                    <a:pt x="31035" y="30194"/>
                    <a:pt x="28609" y="28734"/>
                    <a:pt x="26572" y="26551"/>
                  </a:cubicBezTo>
                  <a:lnTo>
                    <a:pt x="26572" y="26551"/>
                  </a:lnTo>
                  <a:cubicBezTo>
                    <a:pt x="23881" y="23659"/>
                    <a:pt x="22477" y="19926"/>
                    <a:pt x="21121" y="16310"/>
                  </a:cubicBezTo>
                  <a:lnTo>
                    <a:pt x="21121" y="16310"/>
                  </a:lnTo>
                  <a:cubicBezTo>
                    <a:pt x="19717" y="12563"/>
                    <a:pt x="18264" y="8684"/>
                    <a:pt x="15365" y="5750"/>
                  </a:cubicBezTo>
                  <a:lnTo>
                    <a:pt x="15365" y="5750"/>
                  </a:lnTo>
                  <a:cubicBezTo>
                    <a:pt x="14906" y="5284"/>
                    <a:pt x="14405" y="4846"/>
                    <a:pt x="13884" y="4450"/>
                  </a:cubicBezTo>
                  <a:lnTo>
                    <a:pt x="13884" y="4450"/>
                  </a:lnTo>
                  <a:cubicBezTo>
                    <a:pt x="10373" y="1753"/>
                    <a:pt x="5757" y="91"/>
                    <a:pt x="1537" y="8"/>
                  </a:cubicBezTo>
                  <a:lnTo>
                    <a:pt x="1537" y="8"/>
                  </a:lnTo>
                  <a:cubicBezTo>
                    <a:pt x="1439" y="1"/>
                    <a:pt x="1335" y="1"/>
                    <a:pt x="1238" y="1"/>
                  </a:cubicBezTo>
                  <a:lnTo>
                    <a:pt x="1238" y="1"/>
                  </a:lnTo>
                  <a:cubicBezTo>
                    <a:pt x="1015" y="1"/>
                    <a:pt x="793" y="8"/>
                    <a:pt x="570"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6"/>
            <p:cNvSpPr/>
            <p:nvPr/>
          </p:nvSpPr>
          <p:spPr>
            <a:xfrm>
              <a:off x="1102450" y="3178675"/>
              <a:ext cx="1716875" cy="903800"/>
            </a:xfrm>
            <a:custGeom>
              <a:rect b="b" l="l" r="r" t="t"/>
              <a:pathLst>
                <a:path extrusionOk="0" h="36152" w="68675">
                  <a:moveTo>
                    <a:pt x="570" y="28"/>
                  </a:moveTo>
                  <a:cubicBezTo>
                    <a:pt x="390" y="35"/>
                    <a:pt x="209" y="49"/>
                    <a:pt x="28" y="70"/>
                  </a:cubicBezTo>
                  <a:lnTo>
                    <a:pt x="28" y="70"/>
                  </a:lnTo>
                  <a:cubicBezTo>
                    <a:pt x="7" y="70"/>
                    <a:pt x="0" y="84"/>
                    <a:pt x="0" y="98"/>
                  </a:cubicBezTo>
                  <a:lnTo>
                    <a:pt x="0" y="98"/>
                  </a:lnTo>
                  <a:cubicBezTo>
                    <a:pt x="0" y="111"/>
                    <a:pt x="14" y="125"/>
                    <a:pt x="28" y="125"/>
                  </a:cubicBezTo>
                  <a:lnTo>
                    <a:pt x="28" y="125"/>
                  </a:lnTo>
                  <a:cubicBezTo>
                    <a:pt x="209" y="104"/>
                    <a:pt x="397" y="91"/>
                    <a:pt x="577" y="84"/>
                  </a:cubicBezTo>
                  <a:lnTo>
                    <a:pt x="577" y="84"/>
                  </a:lnTo>
                  <a:cubicBezTo>
                    <a:pt x="904" y="63"/>
                    <a:pt x="1231" y="56"/>
                    <a:pt x="1551" y="56"/>
                  </a:cubicBezTo>
                  <a:lnTo>
                    <a:pt x="1551" y="56"/>
                  </a:lnTo>
                  <a:cubicBezTo>
                    <a:pt x="5826" y="70"/>
                    <a:pt x="10512" y="1669"/>
                    <a:pt x="14093" y="4318"/>
                  </a:cubicBezTo>
                  <a:lnTo>
                    <a:pt x="14093" y="4318"/>
                  </a:lnTo>
                  <a:cubicBezTo>
                    <a:pt x="14621" y="4707"/>
                    <a:pt x="15128" y="5145"/>
                    <a:pt x="15601" y="5604"/>
                  </a:cubicBezTo>
                  <a:lnTo>
                    <a:pt x="15601" y="5604"/>
                  </a:lnTo>
                  <a:cubicBezTo>
                    <a:pt x="18611" y="8572"/>
                    <a:pt x="20044" y="12605"/>
                    <a:pt x="21434" y="16512"/>
                  </a:cubicBezTo>
                  <a:lnTo>
                    <a:pt x="21434" y="16512"/>
                  </a:lnTo>
                  <a:cubicBezTo>
                    <a:pt x="22713" y="20127"/>
                    <a:pt x="24041" y="23860"/>
                    <a:pt x="26627" y="26794"/>
                  </a:cubicBezTo>
                  <a:lnTo>
                    <a:pt x="26627" y="26794"/>
                  </a:lnTo>
                  <a:cubicBezTo>
                    <a:pt x="28630" y="29060"/>
                    <a:pt x="31042" y="30604"/>
                    <a:pt x="33795" y="31369"/>
                  </a:cubicBezTo>
                  <a:lnTo>
                    <a:pt x="33795" y="31369"/>
                  </a:lnTo>
                  <a:cubicBezTo>
                    <a:pt x="36416" y="32099"/>
                    <a:pt x="39280" y="32106"/>
                    <a:pt x="42291" y="31389"/>
                  </a:cubicBezTo>
                  <a:lnTo>
                    <a:pt x="42291" y="31389"/>
                  </a:lnTo>
                  <a:cubicBezTo>
                    <a:pt x="44077" y="30965"/>
                    <a:pt x="45913" y="30270"/>
                    <a:pt x="47686" y="29603"/>
                  </a:cubicBezTo>
                  <a:lnTo>
                    <a:pt x="47686" y="29603"/>
                  </a:lnTo>
                  <a:cubicBezTo>
                    <a:pt x="51238" y="28261"/>
                    <a:pt x="54916" y="26870"/>
                    <a:pt x="58594" y="27427"/>
                  </a:cubicBezTo>
                  <a:lnTo>
                    <a:pt x="58594" y="27427"/>
                  </a:lnTo>
                  <a:cubicBezTo>
                    <a:pt x="59539" y="27566"/>
                    <a:pt x="60471" y="27844"/>
                    <a:pt x="61354" y="28233"/>
                  </a:cubicBezTo>
                  <a:lnTo>
                    <a:pt x="61354" y="28233"/>
                  </a:lnTo>
                  <a:cubicBezTo>
                    <a:pt x="64503" y="29644"/>
                    <a:pt x="66811" y="32154"/>
                    <a:pt x="68612" y="36138"/>
                  </a:cubicBezTo>
                  <a:lnTo>
                    <a:pt x="68612" y="36138"/>
                  </a:lnTo>
                  <a:cubicBezTo>
                    <a:pt x="68619" y="36145"/>
                    <a:pt x="68626" y="36152"/>
                    <a:pt x="68640" y="36152"/>
                  </a:cubicBezTo>
                  <a:lnTo>
                    <a:pt x="68640" y="36152"/>
                  </a:lnTo>
                  <a:cubicBezTo>
                    <a:pt x="68640" y="36152"/>
                    <a:pt x="68647" y="36152"/>
                    <a:pt x="68647" y="36152"/>
                  </a:cubicBezTo>
                  <a:lnTo>
                    <a:pt x="68647" y="36152"/>
                  </a:lnTo>
                  <a:cubicBezTo>
                    <a:pt x="68667" y="36145"/>
                    <a:pt x="68674" y="36124"/>
                    <a:pt x="68667" y="36110"/>
                  </a:cubicBezTo>
                  <a:lnTo>
                    <a:pt x="68667" y="36110"/>
                  </a:lnTo>
                  <a:cubicBezTo>
                    <a:pt x="67826" y="34254"/>
                    <a:pt x="66888" y="32745"/>
                    <a:pt x="65796" y="31487"/>
                  </a:cubicBezTo>
                  <a:lnTo>
                    <a:pt x="65796" y="31487"/>
                  </a:lnTo>
                  <a:cubicBezTo>
                    <a:pt x="64531" y="30027"/>
                    <a:pt x="63085" y="28942"/>
                    <a:pt x="61381" y="28184"/>
                  </a:cubicBezTo>
                  <a:lnTo>
                    <a:pt x="61381" y="28184"/>
                  </a:lnTo>
                  <a:cubicBezTo>
                    <a:pt x="60492" y="27788"/>
                    <a:pt x="59553" y="27510"/>
                    <a:pt x="58601" y="27371"/>
                  </a:cubicBezTo>
                  <a:lnTo>
                    <a:pt x="58601" y="27371"/>
                  </a:lnTo>
                  <a:cubicBezTo>
                    <a:pt x="54909" y="26808"/>
                    <a:pt x="51224" y="28205"/>
                    <a:pt x="47665" y="29547"/>
                  </a:cubicBezTo>
                  <a:lnTo>
                    <a:pt x="47665" y="29547"/>
                  </a:lnTo>
                  <a:cubicBezTo>
                    <a:pt x="45892" y="30215"/>
                    <a:pt x="44057" y="30910"/>
                    <a:pt x="42277" y="31334"/>
                  </a:cubicBezTo>
                  <a:lnTo>
                    <a:pt x="42277" y="31334"/>
                  </a:lnTo>
                  <a:cubicBezTo>
                    <a:pt x="39273" y="32043"/>
                    <a:pt x="36423" y="32036"/>
                    <a:pt x="33809" y="31306"/>
                  </a:cubicBezTo>
                  <a:lnTo>
                    <a:pt x="33809" y="31306"/>
                  </a:lnTo>
                  <a:cubicBezTo>
                    <a:pt x="31070" y="30548"/>
                    <a:pt x="28664" y="29019"/>
                    <a:pt x="26669" y="26759"/>
                  </a:cubicBezTo>
                  <a:lnTo>
                    <a:pt x="26669" y="26759"/>
                  </a:lnTo>
                  <a:cubicBezTo>
                    <a:pt x="24090" y="23832"/>
                    <a:pt x="22769" y="20099"/>
                    <a:pt x="21490" y="16491"/>
                  </a:cubicBezTo>
                  <a:lnTo>
                    <a:pt x="21490" y="16491"/>
                  </a:lnTo>
                  <a:cubicBezTo>
                    <a:pt x="20099" y="12584"/>
                    <a:pt x="18667" y="8538"/>
                    <a:pt x="15636" y="5562"/>
                  </a:cubicBezTo>
                  <a:lnTo>
                    <a:pt x="15636" y="5562"/>
                  </a:lnTo>
                  <a:cubicBezTo>
                    <a:pt x="15163" y="5096"/>
                    <a:pt x="14656" y="4665"/>
                    <a:pt x="14127" y="4269"/>
                  </a:cubicBezTo>
                  <a:lnTo>
                    <a:pt x="14127" y="4269"/>
                  </a:lnTo>
                  <a:cubicBezTo>
                    <a:pt x="10540" y="1613"/>
                    <a:pt x="5840" y="14"/>
                    <a:pt x="1551" y="0"/>
                  </a:cubicBezTo>
                  <a:lnTo>
                    <a:pt x="1551" y="0"/>
                  </a:lnTo>
                  <a:lnTo>
                    <a:pt x="1509" y="0"/>
                  </a:lnTo>
                  <a:lnTo>
                    <a:pt x="1509" y="0"/>
                  </a:lnTo>
                  <a:cubicBezTo>
                    <a:pt x="1203" y="0"/>
                    <a:pt x="883" y="7"/>
                    <a:pt x="570" y="2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6"/>
            <p:cNvSpPr/>
            <p:nvPr/>
          </p:nvSpPr>
          <p:spPr>
            <a:xfrm>
              <a:off x="1098625" y="3150850"/>
              <a:ext cx="1724700" cy="935275"/>
            </a:xfrm>
            <a:custGeom>
              <a:rect b="b" l="l" r="r" t="t"/>
              <a:pathLst>
                <a:path extrusionOk="0" h="37411" w="68988">
                  <a:moveTo>
                    <a:pt x="1718" y="1"/>
                  </a:moveTo>
                  <a:cubicBezTo>
                    <a:pt x="1203" y="8"/>
                    <a:pt x="675" y="36"/>
                    <a:pt x="160" y="91"/>
                  </a:cubicBezTo>
                  <a:lnTo>
                    <a:pt x="160" y="91"/>
                  </a:lnTo>
                  <a:cubicBezTo>
                    <a:pt x="70" y="105"/>
                    <a:pt x="0" y="189"/>
                    <a:pt x="7" y="286"/>
                  </a:cubicBezTo>
                  <a:lnTo>
                    <a:pt x="7" y="286"/>
                  </a:lnTo>
                  <a:cubicBezTo>
                    <a:pt x="21" y="383"/>
                    <a:pt x="105" y="446"/>
                    <a:pt x="202" y="439"/>
                  </a:cubicBezTo>
                  <a:lnTo>
                    <a:pt x="202" y="439"/>
                  </a:lnTo>
                  <a:cubicBezTo>
                    <a:pt x="703" y="383"/>
                    <a:pt x="1217" y="355"/>
                    <a:pt x="1725" y="348"/>
                  </a:cubicBezTo>
                  <a:lnTo>
                    <a:pt x="1725" y="348"/>
                  </a:lnTo>
                  <a:cubicBezTo>
                    <a:pt x="6028" y="293"/>
                    <a:pt x="10769" y="1815"/>
                    <a:pt x="14398" y="4409"/>
                  </a:cubicBezTo>
                  <a:lnTo>
                    <a:pt x="14398" y="4409"/>
                  </a:lnTo>
                  <a:cubicBezTo>
                    <a:pt x="18632" y="7433"/>
                    <a:pt x="20169" y="12021"/>
                    <a:pt x="21796" y="16881"/>
                  </a:cubicBezTo>
                  <a:lnTo>
                    <a:pt x="21796" y="16881"/>
                  </a:lnTo>
                  <a:cubicBezTo>
                    <a:pt x="23012" y="20510"/>
                    <a:pt x="24271" y="24264"/>
                    <a:pt x="26766" y="27247"/>
                  </a:cubicBezTo>
                  <a:lnTo>
                    <a:pt x="26766" y="27247"/>
                  </a:lnTo>
                  <a:cubicBezTo>
                    <a:pt x="30653" y="31905"/>
                    <a:pt x="36263" y="33670"/>
                    <a:pt x="42562" y="32231"/>
                  </a:cubicBezTo>
                  <a:lnTo>
                    <a:pt x="42562" y="32231"/>
                  </a:lnTo>
                  <a:cubicBezTo>
                    <a:pt x="44376" y="31814"/>
                    <a:pt x="46233" y="31112"/>
                    <a:pt x="48033" y="30438"/>
                  </a:cubicBezTo>
                  <a:lnTo>
                    <a:pt x="48033" y="30438"/>
                  </a:lnTo>
                  <a:cubicBezTo>
                    <a:pt x="52469" y="28776"/>
                    <a:pt x="57050" y="27059"/>
                    <a:pt x="61604" y="29200"/>
                  </a:cubicBezTo>
                  <a:lnTo>
                    <a:pt x="61604" y="29200"/>
                  </a:lnTo>
                  <a:cubicBezTo>
                    <a:pt x="64698" y="30653"/>
                    <a:pt x="66929" y="33225"/>
                    <a:pt x="68633" y="37306"/>
                  </a:cubicBezTo>
                  <a:lnTo>
                    <a:pt x="68633" y="37306"/>
                  </a:lnTo>
                  <a:cubicBezTo>
                    <a:pt x="68661" y="37369"/>
                    <a:pt x="68723" y="37411"/>
                    <a:pt x="68793" y="37411"/>
                  </a:cubicBezTo>
                  <a:lnTo>
                    <a:pt x="68793" y="37411"/>
                  </a:lnTo>
                  <a:cubicBezTo>
                    <a:pt x="68813" y="37411"/>
                    <a:pt x="68834" y="37404"/>
                    <a:pt x="68855" y="37397"/>
                  </a:cubicBezTo>
                  <a:lnTo>
                    <a:pt x="68855" y="37397"/>
                  </a:lnTo>
                  <a:cubicBezTo>
                    <a:pt x="68946" y="37362"/>
                    <a:pt x="68987" y="37258"/>
                    <a:pt x="68953" y="37167"/>
                  </a:cubicBezTo>
                  <a:lnTo>
                    <a:pt x="68953" y="37167"/>
                  </a:lnTo>
                  <a:cubicBezTo>
                    <a:pt x="67214" y="33010"/>
                    <a:pt x="64927" y="30375"/>
                    <a:pt x="61750" y="28880"/>
                  </a:cubicBezTo>
                  <a:lnTo>
                    <a:pt x="61750" y="28880"/>
                  </a:lnTo>
                  <a:cubicBezTo>
                    <a:pt x="57071" y="26683"/>
                    <a:pt x="52413" y="28428"/>
                    <a:pt x="47915" y="30118"/>
                  </a:cubicBezTo>
                  <a:lnTo>
                    <a:pt x="47915" y="30118"/>
                  </a:lnTo>
                  <a:cubicBezTo>
                    <a:pt x="46121" y="30785"/>
                    <a:pt x="44272" y="31480"/>
                    <a:pt x="42485" y="31891"/>
                  </a:cubicBezTo>
                  <a:lnTo>
                    <a:pt x="42485" y="31891"/>
                  </a:lnTo>
                  <a:cubicBezTo>
                    <a:pt x="36319" y="33302"/>
                    <a:pt x="30834" y="31571"/>
                    <a:pt x="27031" y="27024"/>
                  </a:cubicBezTo>
                  <a:lnTo>
                    <a:pt x="27031" y="27024"/>
                  </a:lnTo>
                  <a:cubicBezTo>
                    <a:pt x="24583" y="24090"/>
                    <a:pt x="23332" y="20364"/>
                    <a:pt x="22129" y="16770"/>
                  </a:cubicBezTo>
                  <a:lnTo>
                    <a:pt x="22129" y="16770"/>
                  </a:lnTo>
                  <a:cubicBezTo>
                    <a:pt x="20551" y="12070"/>
                    <a:pt x="18924" y="7217"/>
                    <a:pt x="14600" y="4123"/>
                  </a:cubicBezTo>
                  <a:lnTo>
                    <a:pt x="14600" y="4123"/>
                  </a:lnTo>
                  <a:cubicBezTo>
                    <a:pt x="10971" y="1530"/>
                    <a:pt x="6250" y="1"/>
                    <a:pt x="1933" y="1"/>
                  </a:cubicBezTo>
                  <a:lnTo>
                    <a:pt x="1933" y="1"/>
                  </a:lnTo>
                  <a:cubicBezTo>
                    <a:pt x="1864" y="1"/>
                    <a:pt x="1787" y="1"/>
                    <a:pt x="1718"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4_1_1">
    <p:spTree>
      <p:nvGrpSpPr>
        <p:cNvPr id="2060" name="Shape 2060"/>
        <p:cNvGrpSpPr/>
        <p:nvPr/>
      </p:nvGrpSpPr>
      <p:grpSpPr>
        <a:xfrm>
          <a:off x="0" y="0"/>
          <a:ext cx="0" cy="0"/>
          <a:chOff x="0" y="0"/>
          <a:chExt cx="0" cy="0"/>
        </a:xfrm>
      </p:grpSpPr>
      <p:sp>
        <p:nvSpPr>
          <p:cNvPr id="2061" name="Google Shape;2061;p47"/>
          <p:cNvSpPr txBox="1"/>
          <p:nvPr>
            <p:ph type="title"/>
          </p:nvPr>
        </p:nvSpPr>
        <p:spPr>
          <a:xfrm>
            <a:off x="713225" y="539525"/>
            <a:ext cx="7717500" cy="4782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062" name="Google Shape;2062;p47"/>
          <p:cNvSpPr txBox="1"/>
          <p:nvPr>
            <p:ph idx="1" type="subTitle"/>
          </p:nvPr>
        </p:nvSpPr>
        <p:spPr>
          <a:xfrm>
            <a:off x="994050" y="3300250"/>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063" name="Google Shape;2063;p47"/>
          <p:cNvSpPr txBox="1"/>
          <p:nvPr>
            <p:ph idx="2" type="subTitle"/>
          </p:nvPr>
        </p:nvSpPr>
        <p:spPr>
          <a:xfrm>
            <a:off x="994050" y="3708725"/>
            <a:ext cx="2138700" cy="710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064" name="Google Shape;2064;p47"/>
          <p:cNvSpPr txBox="1"/>
          <p:nvPr>
            <p:ph idx="3" type="subTitle"/>
          </p:nvPr>
        </p:nvSpPr>
        <p:spPr>
          <a:xfrm>
            <a:off x="6011275" y="3300250"/>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065" name="Google Shape;2065;p47"/>
          <p:cNvSpPr txBox="1"/>
          <p:nvPr>
            <p:ph idx="4" type="subTitle"/>
          </p:nvPr>
        </p:nvSpPr>
        <p:spPr>
          <a:xfrm>
            <a:off x="6011275" y="3708725"/>
            <a:ext cx="2138700" cy="710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066" name="Google Shape;2066;p47"/>
          <p:cNvSpPr txBox="1"/>
          <p:nvPr>
            <p:ph idx="5" type="subTitle"/>
          </p:nvPr>
        </p:nvSpPr>
        <p:spPr>
          <a:xfrm>
            <a:off x="3502662" y="3300250"/>
            <a:ext cx="2138700" cy="334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067" name="Google Shape;2067;p47"/>
          <p:cNvSpPr txBox="1"/>
          <p:nvPr>
            <p:ph idx="6" type="subTitle"/>
          </p:nvPr>
        </p:nvSpPr>
        <p:spPr>
          <a:xfrm>
            <a:off x="3502663" y="3708725"/>
            <a:ext cx="2138700" cy="710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2068" name="Google Shape;2068;p47"/>
          <p:cNvGrpSpPr/>
          <p:nvPr/>
        </p:nvGrpSpPr>
        <p:grpSpPr>
          <a:xfrm>
            <a:off x="5708312" y="-103248"/>
            <a:ext cx="2207554" cy="1285490"/>
            <a:chOff x="3616725" y="1208575"/>
            <a:chExt cx="1144700" cy="666575"/>
          </a:xfrm>
        </p:grpSpPr>
        <p:sp>
          <p:nvSpPr>
            <p:cNvPr id="2069" name="Google Shape;2069;p47"/>
            <p:cNvSpPr/>
            <p:nvPr/>
          </p:nvSpPr>
          <p:spPr>
            <a:xfrm>
              <a:off x="4014200" y="1208575"/>
              <a:ext cx="747225" cy="575850"/>
            </a:xfrm>
            <a:custGeom>
              <a:rect b="b" l="l" r="r" t="t"/>
              <a:pathLst>
                <a:path extrusionOk="0" h="23034" w="29889">
                  <a:moveTo>
                    <a:pt x="36" y="105"/>
                  </a:moveTo>
                  <a:cubicBezTo>
                    <a:pt x="1" y="196"/>
                    <a:pt x="43" y="293"/>
                    <a:pt x="126" y="335"/>
                  </a:cubicBezTo>
                  <a:lnTo>
                    <a:pt x="126" y="335"/>
                  </a:lnTo>
                  <a:cubicBezTo>
                    <a:pt x="2545" y="1350"/>
                    <a:pt x="5208" y="2817"/>
                    <a:pt x="6654" y="5980"/>
                  </a:cubicBezTo>
                  <a:lnTo>
                    <a:pt x="6654" y="5980"/>
                  </a:lnTo>
                  <a:cubicBezTo>
                    <a:pt x="7238" y="7259"/>
                    <a:pt x="7537" y="8656"/>
                    <a:pt x="7829" y="10012"/>
                  </a:cubicBezTo>
                  <a:lnTo>
                    <a:pt x="7829" y="10012"/>
                  </a:lnTo>
                  <a:cubicBezTo>
                    <a:pt x="8107" y="11319"/>
                    <a:pt x="8399" y="12668"/>
                    <a:pt x="8941" y="13912"/>
                  </a:cubicBezTo>
                  <a:lnTo>
                    <a:pt x="8941" y="13912"/>
                  </a:lnTo>
                  <a:cubicBezTo>
                    <a:pt x="9887" y="16088"/>
                    <a:pt x="12098" y="17868"/>
                    <a:pt x="14858" y="18681"/>
                  </a:cubicBezTo>
                  <a:lnTo>
                    <a:pt x="14858" y="18681"/>
                  </a:lnTo>
                  <a:cubicBezTo>
                    <a:pt x="17263" y="19384"/>
                    <a:pt x="19808" y="19404"/>
                    <a:pt x="22276" y="19418"/>
                  </a:cubicBezTo>
                  <a:lnTo>
                    <a:pt x="22276" y="19418"/>
                  </a:lnTo>
                  <a:cubicBezTo>
                    <a:pt x="22971" y="19425"/>
                    <a:pt x="23701" y="19425"/>
                    <a:pt x="24403" y="19446"/>
                  </a:cubicBezTo>
                  <a:lnTo>
                    <a:pt x="24403" y="19446"/>
                  </a:lnTo>
                  <a:cubicBezTo>
                    <a:pt x="25265" y="19474"/>
                    <a:pt x="29555" y="19759"/>
                    <a:pt x="29478" y="22860"/>
                  </a:cubicBezTo>
                  <a:lnTo>
                    <a:pt x="29478" y="22860"/>
                  </a:lnTo>
                  <a:cubicBezTo>
                    <a:pt x="29471" y="22957"/>
                    <a:pt x="29548" y="23034"/>
                    <a:pt x="29645" y="23034"/>
                  </a:cubicBezTo>
                  <a:lnTo>
                    <a:pt x="29645" y="23034"/>
                  </a:lnTo>
                  <a:cubicBezTo>
                    <a:pt x="29645" y="23034"/>
                    <a:pt x="29652" y="23034"/>
                    <a:pt x="29652" y="23034"/>
                  </a:cubicBezTo>
                  <a:lnTo>
                    <a:pt x="29652" y="23034"/>
                  </a:lnTo>
                  <a:cubicBezTo>
                    <a:pt x="29742" y="23034"/>
                    <a:pt x="29819" y="22964"/>
                    <a:pt x="29826" y="22867"/>
                  </a:cubicBezTo>
                  <a:lnTo>
                    <a:pt x="29826" y="22867"/>
                  </a:lnTo>
                  <a:cubicBezTo>
                    <a:pt x="29888" y="20211"/>
                    <a:pt x="27073" y="19182"/>
                    <a:pt x="24417" y="19099"/>
                  </a:cubicBezTo>
                  <a:lnTo>
                    <a:pt x="24417" y="19099"/>
                  </a:lnTo>
                  <a:cubicBezTo>
                    <a:pt x="23701" y="19078"/>
                    <a:pt x="22978" y="19078"/>
                    <a:pt x="22276" y="19071"/>
                  </a:cubicBezTo>
                  <a:lnTo>
                    <a:pt x="22276" y="19071"/>
                  </a:lnTo>
                  <a:cubicBezTo>
                    <a:pt x="19836" y="19057"/>
                    <a:pt x="17312" y="19043"/>
                    <a:pt x="14955" y="18348"/>
                  </a:cubicBezTo>
                  <a:lnTo>
                    <a:pt x="14955" y="18348"/>
                  </a:lnTo>
                  <a:cubicBezTo>
                    <a:pt x="12292" y="17569"/>
                    <a:pt x="10165" y="15859"/>
                    <a:pt x="9261" y="13780"/>
                  </a:cubicBezTo>
                  <a:lnTo>
                    <a:pt x="9261" y="13780"/>
                  </a:lnTo>
                  <a:cubicBezTo>
                    <a:pt x="8733" y="12564"/>
                    <a:pt x="8441" y="11229"/>
                    <a:pt x="8170" y="9936"/>
                  </a:cubicBezTo>
                  <a:lnTo>
                    <a:pt x="8170" y="9936"/>
                  </a:lnTo>
                  <a:cubicBezTo>
                    <a:pt x="7871" y="8566"/>
                    <a:pt x="7565" y="7148"/>
                    <a:pt x="6967" y="5834"/>
                  </a:cubicBezTo>
                  <a:lnTo>
                    <a:pt x="6967" y="5834"/>
                  </a:lnTo>
                  <a:cubicBezTo>
                    <a:pt x="6181" y="4110"/>
                    <a:pt x="4701" y="1885"/>
                    <a:pt x="265" y="15"/>
                  </a:cubicBezTo>
                  <a:lnTo>
                    <a:pt x="265" y="15"/>
                  </a:lnTo>
                  <a:cubicBezTo>
                    <a:pt x="244" y="1"/>
                    <a:pt x="216" y="1"/>
                    <a:pt x="196" y="1"/>
                  </a:cubicBezTo>
                  <a:lnTo>
                    <a:pt x="196" y="1"/>
                  </a:lnTo>
                  <a:cubicBezTo>
                    <a:pt x="126" y="1"/>
                    <a:pt x="63" y="36"/>
                    <a:pt x="36"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7"/>
            <p:cNvSpPr/>
            <p:nvPr/>
          </p:nvSpPr>
          <p:spPr>
            <a:xfrm>
              <a:off x="3996125" y="1212225"/>
              <a:ext cx="758875" cy="568025"/>
            </a:xfrm>
            <a:custGeom>
              <a:rect b="b" l="l" r="r" t="t"/>
              <a:pathLst>
                <a:path extrusionOk="0" h="22721" w="30355">
                  <a:moveTo>
                    <a:pt x="8" y="15"/>
                  </a:moveTo>
                  <a:cubicBezTo>
                    <a:pt x="1" y="29"/>
                    <a:pt x="8" y="50"/>
                    <a:pt x="22" y="50"/>
                  </a:cubicBezTo>
                  <a:lnTo>
                    <a:pt x="22" y="50"/>
                  </a:lnTo>
                  <a:cubicBezTo>
                    <a:pt x="3352" y="1614"/>
                    <a:pt x="5375" y="3505"/>
                    <a:pt x="6578" y="6181"/>
                  </a:cubicBezTo>
                  <a:lnTo>
                    <a:pt x="6578" y="6181"/>
                  </a:lnTo>
                  <a:cubicBezTo>
                    <a:pt x="7134" y="7419"/>
                    <a:pt x="7461" y="8747"/>
                    <a:pt x="7780" y="10033"/>
                  </a:cubicBezTo>
                  <a:lnTo>
                    <a:pt x="7780" y="10033"/>
                  </a:lnTo>
                  <a:cubicBezTo>
                    <a:pt x="7885" y="10436"/>
                    <a:pt x="7989" y="10853"/>
                    <a:pt x="8100" y="11263"/>
                  </a:cubicBezTo>
                  <a:lnTo>
                    <a:pt x="8100" y="11263"/>
                  </a:lnTo>
                  <a:cubicBezTo>
                    <a:pt x="8343" y="12174"/>
                    <a:pt x="8663" y="13245"/>
                    <a:pt x="9164" y="14267"/>
                  </a:cubicBezTo>
                  <a:lnTo>
                    <a:pt x="9164" y="14267"/>
                  </a:lnTo>
                  <a:cubicBezTo>
                    <a:pt x="10214" y="16387"/>
                    <a:pt x="12515" y="18070"/>
                    <a:pt x="15330" y="18779"/>
                  </a:cubicBezTo>
                  <a:lnTo>
                    <a:pt x="15330" y="18779"/>
                  </a:lnTo>
                  <a:cubicBezTo>
                    <a:pt x="17694" y="19377"/>
                    <a:pt x="20197" y="19342"/>
                    <a:pt x="22616" y="19314"/>
                  </a:cubicBezTo>
                  <a:lnTo>
                    <a:pt x="22616" y="19314"/>
                  </a:lnTo>
                  <a:cubicBezTo>
                    <a:pt x="23367" y="19300"/>
                    <a:pt x="24153" y="19293"/>
                    <a:pt x="24911" y="19300"/>
                  </a:cubicBezTo>
                  <a:lnTo>
                    <a:pt x="24911" y="19300"/>
                  </a:lnTo>
                  <a:cubicBezTo>
                    <a:pt x="27462" y="19328"/>
                    <a:pt x="30215" y="20232"/>
                    <a:pt x="30299" y="22693"/>
                  </a:cubicBezTo>
                  <a:lnTo>
                    <a:pt x="30299" y="22693"/>
                  </a:lnTo>
                  <a:cubicBezTo>
                    <a:pt x="30299" y="22707"/>
                    <a:pt x="30306" y="22721"/>
                    <a:pt x="30326" y="22721"/>
                  </a:cubicBezTo>
                  <a:lnTo>
                    <a:pt x="30326" y="22721"/>
                  </a:lnTo>
                  <a:lnTo>
                    <a:pt x="30326" y="22721"/>
                  </a:lnTo>
                  <a:cubicBezTo>
                    <a:pt x="30340" y="22721"/>
                    <a:pt x="30354" y="22707"/>
                    <a:pt x="30354" y="22693"/>
                  </a:cubicBezTo>
                  <a:lnTo>
                    <a:pt x="30354" y="22693"/>
                  </a:lnTo>
                  <a:cubicBezTo>
                    <a:pt x="30271" y="20190"/>
                    <a:pt x="27490" y="19272"/>
                    <a:pt x="24918" y="19245"/>
                  </a:cubicBezTo>
                  <a:lnTo>
                    <a:pt x="24918" y="19245"/>
                  </a:lnTo>
                  <a:cubicBezTo>
                    <a:pt x="24153" y="19231"/>
                    <a:pt x="23367" y="19245"/>
                    <a:pt x="22616" y="19252"/>
                  </a:cubicBezTo>
                  <a:lnTo>
                    <a:pt x="22616" y="19252"/>
                  </a:lnTo>
                  <a:cubicBezTo>
                    <a:pt x="20197" y="19286"/>
                    <a:pt x="17701" y="19314"/>
                    <a:pt x="15344" y="18723"/>
                  </a:cubicBezTo>
                  <a:lnTo>
                    <a:pt x="15344" y="18723"/>
                  </a:lnTo>
                  <a:cubicBezTo>
                    <a:pt x="12550" y="18021"/>
                    <a:pt x="10255" y="16346"/>
                    <a:pt x="9219" y="14239"/>
                  </a:cubicBezTo>
                  <a:lnTo>
                    <a:pt x="9219" y="14239"/>
                  </a:lnTo>
                  <a:cubicBezTo>
                    <a:pt x="8719" y="13224"/>
                    <a:pt x="8399" y="12160"/>
                    <a:pt x="8156" y="11250"/>
                  </a:cubicBezTo>
                  <a:lnTo>
                    <a:pt x="8156" y="11250"/>
                  </a:lnTo>
                  <a:cubicBezTo>
                    <a:pt x="8045" y="10839"/>
                    <a:pt x="7940" y="10422"/>
                    <a:pt x="7843" y="10019"/>
                  </a:cubicBezTo>
                  <a:lnTo>
                    <a:pt x="7843" y="10019"/>
                  </a:lnTo>
                  <a:cubicBezTo>
                    <a:pt x="7516" y="8726"/>
                    <a:pt x="7189" y="7398"/>
                    <a:pt x="6633" y="6161"/>
                  </a:cubicBezTo>
                  <a:lnTo>
                    <a:pt x="6633" y="6161"/>
                  </a:lnTo>
                  <a:cubicBezTo>
                    <a:pt x="5424" y="3470"/>
                    <a:pt x="3394" y="1572"/>
                    <a:pt x="49" y="1"/>
                  </a:cubicBezTo>
                  <a:lnTo>
                    <a:pt x="49"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7"/>
            <p:cNvSpPr/>
            <p:nvPr/>
          </p:nvSpPr>
          <p:spPr>
            <a:xfrm>
              <a:off x="3974050" y="1212050"/>
              <a:ext cx="779725" cy="567500"/>
            </a:xfrm>
            <a:custGeom>
              <a:rect b="b" l="l" r="r" t="t"/>
              <a:pathLst>
                <a:path extrusionOk="0" h="22700" w="31189">
                  <a:moveTo>
                    <a:pt x="8" y="22"/>
                  </a:moveTo>
                  <a:cubicBezTo>
                    <a:pt x="1" y="36"/>
                    <a:pt x="8" y="50"/>
                    <a:pt x="22" y="57"/>
                  </a:cubicBezTo>
                  <a:lnTo>
                    <a:pt x="22" y="57"/>
                  </a:lnTo>
                  <a:cubicBezTo>
                    <a:pt x="3220" y="1711"/>
                    <a:pt x="5292" y="3790"/>
                    <a:pt x="6536" y="6599"/>
                  </a:cubicBezTo>
                  <a:lnTo>
                    <a:pt x="6536" y="6599"/>
                  </a:lnTo>
                  <a:cubicBezTo>
                    <a:pt x="7050" y="7767"/>
                    <a:pt x="7398" y="9011"/>
                    <a:pt x="7732" y="10214"/>
                  </a:cubicBezTo>
                  <a:lnTo>
                    <a:pt x="7732" y="10214"/>
                  </a:lnTo>
                  <a:cubicBezTo>
                    <a:pt x="7878" y="10735"/>
                    <a:pt x="8031" y="11277"/>
                    <a:pt x="8191" y="11806"/>
                  </a:cubicBezTo>
                  <a:lnTo>
                    <a:pt x="8191" y="11806"/>
                  </a:lnTo>
                  <a:cubicBezTo>
                    <a:pt x="8587" y="13078"/>
                    <a:pt x="8962" y="14010"/>
                    <a:pt x="9414" y="14823"/>
                  </a:cubicBezTo>
                  <a:lnTo>
                    <a:pt x="9414" y="14823"/>
                  </a:lnTo>
                  <a:cubicBezTo>
                    <a:pt x="10589" y="16930"/>
                    <a:pt x="13015" y="18556"/>
                    <a:pt x="15921" y="19168"/>
                  </a:cubicBezTo>
                  <a:lnTo>
                    <a:pt x="15921" y="19168"/>
                  </a:lnTo>
                  <a:cubicBezTo>
                    <a:pt x="18250" y="19669"/>
                    <a:pt x="20712" y="19585"/>
                    <a:pt x="23096" y="19509"/>
                  </a:cubicBezTo>
                  <a:lnTo>
                    <a:pt x="23096" y="19509"/>
                  </a:lnTo>
                  <a:cubicBezTo>
                    <a:pt x="23910" y="19481"/>
                    <a:pt x="24751" y="19453"/>
                    <a:pt x="25578" y="19453"/>
                  </a:cubicBezTo>
                  <a:lnTo>
                    <a:pt x="25578" y="19453"/>
                  </a:lnTo>
                  <a:cubicBezTo>
                    <a:pt x="28116" y="19432"/>
                    <a:pt x="30904" y="20267"/>
                    <a:pt x="31126" y="22672"/>
                  </a:cubicBezTo>
                  <a:lnTo>
                    <a:pt x="31126" y="22672"/>
                  </a:lnTo>
                  <a:cubicBezTo>
                    <a:pt x="31133" y="22693"/>
                    <a:pt x="31140" y="22700"/>
                    <a:pt x="31161" y="22700"/>
                  </a:cubicBezTo>
                  <a:lnTo>
                    <a:pt x="31161" y="22700"/>
                  </a:lnTo>
                  <a:cubicBezTo>
                    <a:pt x="31161" y="22700"/>
                    <a:pt x="31161" y="22700"/>
                    <a:pt x="31161" y="22700"/>
                  </a:cubicBezTo>
                  <a:lnTo>
                    <a:pt x="31161" y="22700"/>
                  </a:lnTo>
                  <a:cubicBezTo>
                    <a:pt x="31175" y="22700"/>
                    <a:pt x="31189" y="22686"/>
                    <a:pt x="31189" y="22672"/>
                  </a:cubicBezTo>
                  <a:lnTo>
                    <a:pt x="31189" y="22672"/>
                  </a:lnTo>
                  <a:cubicBezTo>
                    <a:pt x="30959" y="20253"/>
                    <a:pt x="28206" y="19391"/>
                    <a:pt x="25668" y="19391"/>
                  </a:cubicBezTo>
                  <a:lnTo>
                    <a:pt x="25668" y="19391"/>
                  </a:lnTo>
                  <a:cubicBezTo>
                    <a:pt x="25641" y="19391"/>
                    <a:pt x="25606" y="19391"/>
                    <a:pt x="25578" y="19391"/>
                  </a:cubicBezTo>
                  <a:lnTo>
                    <a:pt x="25578" y="19391"/>
                  </a:lnTo>
                  <a:cubicBezTo>
                    <a:pt x="24751" y="19398"/>
                    <a:pt x="23910" y="19425"/>
                    <a:pt x="23089" y="19453"/>
                  </a:cubicBezTo>
                  <a:lnTo>
                    <a:pt x="23089" y="19453"/>
                  </a:lnTo>
                  <a:cubicBezTo>
                    <a:pt x="20712" y="19530"/>
                    <a:pt x="18257" y="19606"/>
                    <a:pt x="15935" y="19113"/>
                  </a:cubicBezTo>
                  <a:lnTo>
                    <a:pt x="15935" y="19113"/>
                  </a:lnTo>
                  <a:cubicBezTo>
                    <a:pt x="13043" y="18501"/>
                    <a:pt x="10631" y="16888"/>
                    <a:pt x="9470" y="14795"/>
                  </a:cubicBezTo>
                  <a:lnTo>
                    <a:pt x="9470" y="14795"/>
                  </a:lnTo>
                  <a:cubicBezTo>
                    <a:pt x="9018" y="13982"/>
                    <a:pt x="8643" y="13057"/>
                    <a:pt x="8246" y="11792"/>
                  </a:cubicBezTo>
                  <a:lnTo>
                    <a:pt x="8246" y="11792"/>
                  </a:lnTo>
                  <a:cubicBezTo>
                    <a:pt x="8086" y="11264"/>
                    <a:pt x="7933" y="10721"/>
                    <a:pt x="7787" y="10200"/>
                  </a:cubicBezTo>
                  <a:lnTo>
                    <a:pt x="7787" y="10200"/>
                  </a:lnTo>
                  <a:cubicBezTo>
                    <a:pt x="7454" y="8990"/>
                    <a:pt x="7106" y="7746"/>
                    <a:pt x="6585" y="6571"/>
                  </a:cubicBezTo>
                  <a:lnTo>
                    <a:pt x="6585" y="6571"/>
                  </a:lnTo>
                  <a:cubicBezTo>
                    <a:pt x="5340" y="3755"/>
                    <a:pt x="3261" y="1669"/>
                    <a:pt x="50" y="8"/>
                  </a:cubicBezTo>
                  <a:lnTo>
                    <a:pt x="50" y="8"/>
                  </a:lnTo>
                  <a:cubicBezTo>
                    <a:pt x="43" y="8"/>
                    <a:pt x="43" y="1"/>
                    <a:pt x="36" y="1"/>
                  </a:cubicBezTo>
                  <a:lnTo>
                    <a:pt x="36" y="1"/>
                  </a:lnTo>
                  <a:cubicBezTo>
                    <a:pt x="29" y="1"/>
                    <a:pt x="15"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7"/>
            <p:cNvSpPr/>
            <p:nvPr/>
          </p:nvSpPr>
          <p:spPr>
            <a:xfrm>
              <a:off x="3951975" y="1212225"/>
              <a:ext cx="800575" cy="566650"/>
            </a:xfrm>
            <a:custGeom>
              <a:rect b="b" l="l" r="r" t="t"/>
              <a:pathLst>
                <a:path extrusionOk="0" h="22666" w="32023">
                  <a:moveTo>
                    <a:pt x="8" y="15"/>
                  </a:moveTo>
                  <a:cubicBezTo>
                    <a:pt x="1" y="29"/>
                    <a:pt x="8" y="43"/>
                    <a:pt x="22" y="50"/>
                  </a:cubicBezTo>
                  <a:lnTo>
                    <a:pt x="22" y="50"/>
                  </a:lnTo>
                  <a:cubicBezTo>
                    <a:pt x="3129" y="1801"/>
                    <a:pt x="5187" y="4012"/>
                    <a:pt x="6487" y="6995"/>
                  </a:cubicBezTo>
                  <a:lnTo>
                    <a:pt x="6487" y="6995"/>
                  </a:lnTo>
                  <a:cubicBezTo>
                    <a:pt x="6967" y="8093"/>
                    <a:pt x="7315" y="9247"/>
                    <a:pt x="7655" y="10360"/>
                  </a:cubicBezTo>
                  <a:lnTo>
                    <a:pt x="7655" y="10360"/>
                  </a:lnTo>
                  <a:cubicBezTo>
                    <a:pt x="7857" y="11013"/>
                    <a:pt x="8059" y="11688"/>
                    <a:pt x="8288" y="12334"/>
                  </a:cubicBezTo>
                  <a:lnTo>
                    <a:pt x="8288" y="12334"/>
                  </a:lnTo>
                  <a:cubicBezTo>
                    <a:pt x="8726" y="13585"/>
                    <a:pt x="9164" y="14545"/>
                    <a:pt x="9672" y="15372"/>
                  </a:cubicBezTo>
                  <a:lnTo>
                    <a:pt x="9672" y="15372"/>
                  </a:lnTo>
                  <a:cubicBezTo>
                    <a:pt x="10979" y="17493"/>
                    <a:pt x="13474" y="19015"/>
                    <a:pt x="16512" y="19550"/>
                  </a:cubicBezTo>
                  <a:lnTo>
                    <a:pt x="16512" y="19550"/>
                  </a:lnTo>
                  <a:cubicBezTo>
                    <a:pt x="18828" y="19954"/>
                    <a:pt x="21261" y="19829"/>
                    <a:pt x="23618" y="19703"/>
                  </a:cubicBezTo>
                  <a:lnTo>
                    <a:pt x="23618" y="19703"/>
                  </a:lnTo>
                  <a:cubicBezTo>
                    <a:pt x="24480" y="19655"/>
                    <a:pt x="25370" y="19606"/>
                    <a:pt x="26246" y="19585"/>
                  </a:cubicBezTo>
                  <a:lnTo>
                    <a:pt x="26246" y="19585"/>
                  </a:lnTo>
                  <a:cubicBezTo>
                    <a:pt x="27010" y="19571"/>
                    <a:pt x="28498" y="19620"/>
                    <a:pt x="29791" y="20162"/>
                  </a:cubicBezTo>
                  <a:lnTo>
                    <a:pt x="29791" y="20162"/>
                  </a:lnTo>
                  <a:cubicBezTo>
                    <a:pt x="31050" y="20684"/>
                    <a:pt x="31780" y="21518"/>
                    <a:pt x="31960" y="22644"/>
                  </a:cubicBezTo>
                  <a:lnTo>
                    <a:pt x="31960" y="22644"/>
                  </a:lnTo>
                  <a:cubicBezTo>
                    <a:pt x="31967" y="22658"/>
                    <a:pt x="31974" y="22665"/>
                    <a:pt x="31995" y="22665"/>
                  </a:cubicBezTo>
                  <a:lnTo>
                    <a:pt x="31995" y="22665"/>
                  </a:lnTo>
                  <a:cubicBezTo>
                    <a:pt x="31995" y="22665"/>
                    <a:pt x="31995" y="22665"/>
                    <a:pt x="31995" y="22665"/>
                  </a:cubicBezTo>
                  <a:lnTo>
                    <a:pt x="31995" y="22665"/>
                  </a:lnTo>
                  <a:cubicBezTo>
                    <a:pt x="32009" y="22665"/>
                    <a:pt x="32023" y="22651"/>
                    <a:pt x="32023" y="22637"/>
                  </a:cubicBezTo>
                  <a:lnTo>
                    <a:pt x="32023" y="22637"/>
                  </a:lnTo>
                  <a:cubicBezTo>
                    <a:pt x="31835" y="21490"/>
                    <a:pt x="31091" y="20642"/>
                    <a:pt x="29812" y="20107"/>
                  </a:cubicBezTo>
                  <a:lnTo>
                    <a:pt x="29812" y="20107"/>
                  </a:lnTo>
                  <a:cubicBezTo>
                    <a:pt x="28512" y="19564"/>
                    <a:pt x="27017" y="19509"/>
                    <a:pt x="26239" y="19530"/>
                  </a:cubicBezTo>
                  <a:lnTo>
                    <a:pt x="26239" y="19530"/>
                  </a:lnTo>
                  <a:cubicBezTo>
                    <a:pt x="25370" y="19550"/>
                    <a:pt x="24480" y="19599"/>
                    <a:pt x="23618" y="19641"/>
                  </a:cubicBezTo>
                  <a:lnTo>
                    <a:pt x="23618" y="19641"/>
                  </a:lnTo>
                  <a:cubicBezTo>
                    <a:pt x="21261" y="19766"/>
                    <a:pt x="18828" y="19898"/>
                    <a:pt x="16519" y="19495"/>
                  </a:cubicBezTo>
                  <a:lnTo>
                    <a:pt x="16519" y="19495"/>
                  </a:lnTo>
                  <a:cubicBezTo>
                    <a:pt x="13502" y="18960"/>
                    <a:pt x="11020" y="17451"/>
                    <a:pt x="9720" y="15337"/>
                  </a:cubicBezTo>
                  <a:lnTo>
                    <a:pt x="9720" y="15337"/>
                  </a:lnTo>
                  <a:cubicBezTo>
                    <a:pt x="9220" y="14524"/>
                    <a:pt x="8782" y="13558"/>
                    <a:pt x="8344" y="12320"/>
                  </a:cubicBezTo>
                  <a:lnTo>
                    <a:pt x="8344" y="12320"/>
                  </a:lnTo>
                  <a:cubicBezTo>
                    <a:pt x="8114" y="11667"/>
                    <a:pt x="7913" y="10999"/>
                    <a:pt x="7711" y="10346"/>
                  </a:cubicBezTo>
                  <a:lnTo>
                    <a:pt x="7711" y="10346"/>
                  </a:lnTo>
                  <a:cubicBezTo>
                    <a:pt x="7370" y="9226"/>
                    <a:pt x="7023" y="8072"/>
                    <a:pt x="6543" y="6974"/>
                  </a:cubicBezTo>
                  <a:lnTo>
                    <a:pt x="6543" y="6974"/>
                  </a:lnTo>
                  <a:cubicBezTo>
                    <a:pt x="5236" y="3978"/>
                    <a:pt x="3171" y="1760"/>
                    <a:pt x="50" y="1"/>
                  </a:cubicBezTo>
                  <a:lnTo>
                    <a:pt x="50"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7"/>
            <p:cNvSpPr/>
            <p:nvPr/>
          </p:nvSpPr>
          <p:spPr>
            <a:xfrm>
              <a:off x="3929925" y="1212225"/>
              <a:ext cx="821425" cy="566125"/>
            </a:xfrm>
            <a:custGeom>
              <a:rect b="b" l="l" r="r" t="t"/>
              <a:pathLst>
                <a:path extrusionOk="0" h="22645" w="32857">
                  <a:moveTo>
                    <a:pt x="7" y="15"/>
                  </a:moveTo>
                  <a:cubicBezTo>
                    <a:pt x="0" y="29"/>
                    <a:pt x="7" y="43"/>
                    <a:pt x="21" y="50"/>
                  </a:cubicBezTo>
                  <a:lnTo>
                    <a:pt x="21" y="50"/>
                  </a:lnTo>
                  <a:cubicBezTo>
                    <a:pt x="2996" y="1864"/>
                    <a:pt x="5096" y="4270"/>
                    <a:pt x="6445" y="7405"/>
                  </a:cubicBezTo>
                  <a:lnTo>
                    <a:pt x="6445" y="7405"/>
                  </a:lnTo>
                  <a:cubicBezTo>
                    <a:pt x="6876" y="8406"/>
                    <a:pt x="7216" y="9456"/>
                    <a:pt x="7543" y="10471"/>
                  </a:cubicBezTo>
                  <a:lnTo>
                    <a:pt x="7543" y="10471"/>
                  </a:lnTo>
                  <a:cubicBezTo>
                    <a:pt x="7807" y="11263"/>
                    <a:pt x="8072" y="12091"/>
                    <a:pt x="8377" y="12869"/>
                  </a:cubicBezTo>
                  <a:lnTo>
                    <a:pt x="8377" y="12869"/>
                  </a:lnTo>
                  <a:cubicBezTo>
                    <a:pt x="8864" y="14114"/>
                    <a:pt x="9351" y="15087"/>
                    <a:pt x="9921" y="15921"/>
                  </a:cubicBezTo>
                  <a:lnTo>
                    <a:pt x="9921" y="15921"/>
                  </a:lnTo>
                  <a:cubicBezTo>
                    <a:pt x="11346" y="18028"/>
                    <a:pt x="13960" y="19495"/>
                    <a:pt x="17096" y="19933"/>
                  </a:cubicBezTo>
                  <a:lnTo>
                    <a:pt x="17096" y="19933"/>
                  </a:lnTo>
                  <a:cubicBezTo>
                    <a:pt x="19376" y="20253"/>
                    <a:pt x="21767" y="20079"/>
                    <a:pt x="24083" y="19905"/>
                  </a:cubicBezTo>
                  <a:lnTo>
                    <a:pt x="24083" y="19905"/>
                  </a:lnTo>
                  <a:cubicBezTo>
                    <a:pt x="25007" y="19836"/>
                    <a:pt x="25967" y="19766"/>
                    <a:pt x="26905" y="19731"/>
                  </a:cubicBezTo>
                  <a:lnTo>
                    <a:pt x="26905" y="19731"/>
                  </a:lnTo>
                  <a:cubicBezTo>
                    <a:pt x="27677" y="19696"/>
                    <a:pt x="29172" y="19724"/>
                    <a:pt x="30492" y="20232"/>
                  </a:cubicBezTo>
                  <a:lnTo>
                    <a:pt x="30492" y="20232"/>
                  </a:lnTo>
                  <a:cubicBezTo>
                    <a:pt x="31772" y="20725"/>
                    <a:pt x="32543" y="21532"/>
                    <a:pt x="32794" y="22623"/>
                  </a:cubicBezTo>
                  <a:lnTo>
                    <a:pt x="32794" y="22623"/>
                  </a:lnTo>
                  <a:cubicBezTo>
                    <a:pt x="32801" y="22630"/>
                    <a:pt x="32808" y="22644"/>
                    <a:pt x="32821" y="22644"/>
                  </a:cubicBezTo>
                  <a:lnTo>
                    <a:pt x="32821" y="22644"/>
                  </a:lnTo>
                  <a:cubicBezTo>
                    <a:pt x="32828" y="22644"/>
                    <a:pt x="32828" y="22644"/>
                    <a:pt x="32828" y="22644"/>
                  </a:cubicBezTo>
                  <a:lnTo>
                    <a:pt x="32828" y="22644"/>
                  </a:lnTo>
                  <a:cubicBezTo>
                    <a:pt x="32849" y="22637"/>
                    <a:pt x="32856" y="22623"/>
                    <a:pt x="32849" y="22609"/>
                  </a:cubicBezTo>
                  <a:lnTo>
                    <a:pt x="32849" y="22609"/>
                  </a:lnTo>
                  <a:cubicBezTo>
                    <a:pt x="32599" y="21497"/>
                    <a:pt x="31806" y="20677"/>
                    <a:pt x="30513" y="20183"/>
                  </a:cubicBezTo>
                  <a:lnTo>
                    <a:pt x="30513" y="20183"/>
                  </a:lnTo>
                  <a:cubicBezTo>
                    <a:pt x="29178" y="19669"/>
                    <a:pt x="27677" y="19641"/>
                    <a:pt x="26905" y="19676"/>
                  </a:cubicBezTo>
                  <a:lnTo>
                    <a:pt x="26905" y="19676"/>
                  </a:lnTo>
                  <a:cubicBezTo>
                    <a:pt x="25967" y="19710"/>
                    <a:pt x="25007" y="19780"/>
                    <a:pt x="24083" y="19849"/>
                  </a:cubicBezTo>
                  <a:lnTo>
                    <a:pt x="24083" y="19849"/>
                  </a:lnTo>
                  <a:cubicBezTo>
                    <a:pt x="21767" y="20016"/>
                    <a:pt x="19376" y="20190"/>
                    <a:pt x="17109" y="19877"/>
                  </a:cubicBezTo>
                  <a:lnTo>
                    <a:pt x="17109" y="19877"/>
                  </a:lnTo>
                  <a:cubicBezTo>
                    <a:pt x="13988" y="19439"/>
                    <a:pt x="11388" y="17986"/>
                    <a:pt x="9970" y="15887"/>
                  </a:cubicBezTo>
                  <a:lnTo>
                    <a:pt x="9970" y="15887"/>
                  </a:lnTo>
                  <a:cubicBezTo>
                    <a:pt x="9406" y="15052"/>
                    <a:pt x="8920" y="14093"/>
                    <a:pt x="8433" y="12849"/>
                  </a:cubicBezTo>
                  <a:lnTo>
                    <a:pt x="8433" y="12849"/>
                  </a:lnTo>
                  <a:cubicBezTo>
                    <a:pt x="8127" y="12070"/>
                    <a:pt x="7863" y="11250"/>
                    <a:pt x="7599" y="10457"/>
                  </a:cubicBezTo>
                  <a:lnTo>
                    <a:pt x="7599" y="10457"/>
                  </a:lnTo>
                  <a:cubicBezTo>
                    <a:pt x="7272" y="9435"/>
                    <a:pt x="6924" y="8392"/>
                    <a:pt x="6493" y="7377"/>
                  </a:cubicBezTo>
                  <a:lnTo>
                    <a:pt x="6493" y="7377"/>
                  </a:lnTo>
                  <a:cubicBezTo>
                    <a:pt x="5145" y="4235"/>
                    <a:pt x="3038" y="1822"/>
                    <a:pt x="49" y="1"/>
                  </a:cubicBezTo>
                  <a:lnTo>
                    <a:pt x="49" y="1"/>
                  </a:lnTo>
                  <a:cubicBezTo>
                    <a:pt x="42" y="1"/>
                    <a:pt x="42" y="1"/>
                    <a:pt x="35" y="1"/>
                  </a:cubicBezTo>
                  <a:lnTo>
                    <a:pt x="35" y="1"/>
                  </a:lnTo>
                  <a:cubicBezTo>
                    <a:pt x="28" y="1"/>
                    <a:pt x="14" y="1"/>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7"/>
            <p:cNvSpPr/>
            <p:nvPr/>
          </p:nvSpPr>
          <p:spPr>
            <a:xfrm>
              <a:off x="3907850" y="1212225"/>
              <a:ext cx="842275" cy="565425"/>
            </a:xfrm>
            <a:custGeom>
              <a:rect b="b" l="l" r="r" t="t"/>
              <a:pathLst>
                <a:path extrusionOk="0" h="22617" w="33691">
                  <a:moveTo>
                    <a:pt x="7" y="8"/>
                  </a:moveTo>
                  <a:cubicBezTo>
                    <a:pt x="0" y="22"/>
                    <a:pt x="7" y="43"/>
                    <a:pt x="21" y="50"/>
                  </a:cubicBezTo>
                  <a:lnTo>
                    <a:pt x="21" y="50"/>
                  </a:lnTo>
                  <a:cubicBezTo>
                    <a:pt x="2899" y="1934"/>
                    <a:pt x="4985" y="4471"/>
                    <a:pt x="6396" y="7808"/>
                  </a:cubicBezTo>
                  <a:lnTo>
                    <a:pt x="6396" y="7808"/>
                  </a:lnTo>
                  <a:cubicBezTo>
                    <a:pt x="6785" y="8726"/>
                    <a:pt x="7112" y="9678"/>
                    <a:pt x="7425" y="10596"/>
                  </a:cubicBezTo>
                  <a:lnTo>
                    <a:pt x="7425" y="10596"/>
                  </a:lnTo>
                  <a:cubicBezTo>
                    <a:pt x="7752" y="11528"/>
                    <a:pt x="8079" y="12494"/>
                    <a:pt x="8475" y="13405"/>
                  </a:cubicBezTo>
                  <a:lnTo>
                    <a:pt x="8475" y="13405"/>
                  </a:lnTo>
                  <a:cubicBezTo>
                    <a:pt x="9003" y="14649"/>
                    <a:pt x="9545" y="15629"/>
                    <a:pt x="10171" y="16471"/>
                  </a:cubicBezTo>
                  <a:lnTo>
                    <a:pt x="10171" y="16471"/>
                  </a:lnTo>
                  <a:cubicBezTo>
                    <a:pt x="11722" y="18570"/>
                    <a:pt x="14461" y="19975"/>
                    <a:pt x="17687" y="20315"/>
                  </a:cubicBezTo>
                  <a:lnTo>
                    <a:pt x="17687" y="20315"/>
                  </a:lnTo>
                  <a:cubicBezTo>
                    <a:pt x="19925" y="20552"/>
                    <a:pt x="22268" y="20336"/>
                    <a:pt x="24534" y="20121"/>
                  </a:cubicBezTo>
                  <a:lnTo>
                    <a:pt x="24534" y="20121"/>
                  </a:lnTo>
                  <a:cubicBezTo>
                    <a:pt x="25529" y="20030"/>
                    <a:pt x="26558" y="19933"/>
                    <a:pt x="27573" y="19877"/>
                  </a:cubicBezTo>
                  <a:lnTo>
                    <a:pt x="27573" y="19877"/>
                  </a:lnTo>
                  <a:cubicBezTo>
                    <a:pt x="28907" y="19801"/>
                    <a:pt x="30194" y="19954"/>
                    <a:pt x="31195" y="20308"/>
                  </a:cubicBezTo>
                  <a:lnTo>
                    <a:pt x="31195" y="20308"/>
                  </a:lnTo>
                  <a:cubicBezTo>
                    <a:pt x="32488" y="20767"/>
                    <a:pt x="33308" y="21539"/>
                    <a:pt x="33628" y="22596"/>
                  </a:cubicBezTo>
                  <a:lnTo>
                    <a:pt x="33628" y="22596"/>
                  </a:lnTo>
                  <a:cubicBezTo>
                    <a:pt x="33635" y="22609"/>
                    <a:pt x="33649" y="22616"/>
                    <a:pt x="33656" y="22616"/>
                  </a:cubicBezTo>
                  <a:lnTo>
                    <a:pt x="33656" y="22616"/>
                  </a:lnTo>
                  <a:cubicBezTo>
                    <a:pt x="33663" y="22616"/>
                    <a:pt x="33663" y="22616"/>
                    <a:pt x="33670" y="22616"/>
                  </a:cubicBezTo>
                  <a:lnTo>
                    <a:pt x="33670" y="22616"/>
                  </a:lnTo>
                  <a:cubicBezTo>
                    <a:pt x="33684" y="22609"/>
                    <a:pt x="33691" y="22596"/>
                    <a:pt x="33684" y="22582"/>
                  </a:cubicBezTo>
                  <a:lnTo>
                    <a:pt x="33684" y="22582"/>
                  </a:lnTo>
                  <a:cubicBezTo>
                    <a:pt x="33357" y="21504"/>
                    <a:pt x="32523" y="20718"/>
                    <a:pt x="31216" y="20253"/>
                  </a:cubicBezTo>
                  <a:lnTo>
                    <a:pt x="31216" y="20253"/>
                  </a:lnTo>
                  <a:cubicBezTo>
                    <a:pt x="30207" y="19898"/>
                    <a:pt x="28914" y="19738"/>
                    <a:pt x="27566" y="19815"/>
                  </a:cubicBezTo>
                  <a:lnTo>
                    <a:pt x="27566" y="19815"/>
                  </a:lnTo>
                  <a:cubicBezTo>
                    <a:pt x="26558" y="19877"/>
                    <a:pt x="25529" y="19968"/>
                    <a:pt x="24528" y="20065"/>
                  </a:cubicBezTo>
                  <a:lnTo>
                    <a:pt x="24528" y="20065"/>
                  </a:lnTo>
                  <a:cubicBezTo>
                    <a:pt x="22268" y="20274"/>
                    <a:pt x="19925" y="20496"/>
                    <a:pt x="17693" y="20260"/>
                  </a:cubicBezTo>
                  <a:lnTo>
                    <a:pt x="17693" y="20260"/>
                  </a:lnTo>
                  <a:cubicBezTo>
                    <a:pt x="14482" y="19919"/>
                    <a:pt x="11756" y="18522"/>
                    <a:pt x="10220" y="16436"/>
                  </a:cubicBezTo>
                  <a:lnTo>
                    <a:pt x="10220" y="16436"/>
                  </a:lnTo>
                  <a:cubicBezTo>
                    <a:pt x="9594" y="15595"/>
                    <a:pt x="9059" y="14621"/>
                    <a:pt x="8524" y="13384"/>
                  </a:cubicBezTo>
                  <a:lnTo>
                    <a:pt x="8524" y="13384"/>
                  </a:lnTo>
                  <a:cubicBezTo>
                    <a:pt x="8134" y="12473"/>
                    <a:pt x="7800" y="11507"/>
                    <a:pt x="7481" y="10575"/>
                  </a:cubicBezTo>
                  <a:lnTo>
                    <a:pt x="7481" y="10575"/>
                  </a:lnTo>
                  <a:cubicBezTo>
                    <a:pt x="7168" y="9657"/>
                    <a:pt x="6841" y="8705"/>
                    <a:pt x="6452" y="7787"/>
                  </a:cubicBezTo>
                  <a:lnTo>
                    <a:pt x="6452" y="7787"/>
                  </a:lnTo>
                  <a:cubicBezTo>
                    <a:pt x="5034" y="4443"/>
                    <a:pt x="2941" y="1892"/>
                    <a:pt x="49" y="1"/>
                  </a:cubicBezTo>
                  <a:lnTo>
                    <a:pt x="49" y="1"/>
                  </a:lnTo>
                  <a:cubicBezTo>
                    <a:pt x="49"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7"/>
            <p:cNvSpPr/>
            <p:nvPr/>
          </p:nvSpPr>
          <p:spPr>
            <a:xfrm>
              <a:off x="3885775" y="1212225"/>
              <a:ext cx="863125" cy="564725"/>
            </a:xfrm>
            <a:custGeom>
              <a:rect b="b" l="l" r="r" t="t"/>
              <a:pathLst>
                <a:path extrusionOk="0" h="22589" w="34525">
                  <a:moveTo>
                    <a:pt x="14" y="8"/>
                  </a:moveTo>
                  <a:cubicBezTo>
                    <a:pt x="0" y="22"/>
                    <a:pt x="7" y="43"/>
                    <a:pt x="21" y="50"/>
                  </a:cubicBezTo>
                  <a:lnTo>
                    <a:pt x="21" y="50"/>
                  </a:lnTo>
                  <a:cubicBezTo>
                    <a:pt x="2837" y="2024"/>
                    <a:pt x="4846" y="4617"/>
                    <a:pt x="6355" y="8218"/>
                  </a:cubicBezTo>
                  <a:lnTo>
                    <a:pt x="6355" y="8218"/>
                  </a:lnTo>
                  <a:cubicBezTo>
                    <a:pt x="6695" y="9039"/>
                    <a:pt x="6994" y="9887"/>
                    <a:pt x="7293" y="10700"/>
                  </a:cubicBezTo>
                  <a:lnTo>
                    <a:pt x="7293" y="10700"/>
                  </a:lnTo>
                  <a:cubicBezTo>
                    <a:pt x="7682" y="11785"/>
                    <a:pt x="8079" y="12897"/>
                    <a:pt x="8565" y="13940"/>
                  </a:cubicBezTo>
                  <a:lnTo>
                    <a:pt x="8565" y="13940"/>
                  </a:lnTo>
                  <a:cubicBezTo>
                    <a:pt x="9135" y="15171"/>
                    <a:pt x="9747" y="16179"/>
                    <a:pt x="10422" y="17027"/>
                  </a:cubicBezTo>
                  <a:lnTo>
                    <a:pt x="10422" y="17027"/>
                  </a:lnTo>
                  <a:cubicBezTo>
                    <a:pt x="12097" y="19113"/>
                    <a:pt x="14961" y="20454"/>
                    <a:pt x="18278" y="20698"/>
                  </a:cubicBezTo>
                  <a:lnTo>
                    <a:pt x="18278" y="20698"/>
                  </a:lnTo>
                  <a:cubicBezTo>
                    <a:pt x="20467" y="20864"/>
                    <a:pt x="22762" y="20600"/>
                    <a:pt x="24979" y="20343"/>
                  </a:cubicBezTo>
                  <a:lnTo>
                    <a:pt x="24979" y="20343"/>
                  </a:lnTo>
                  <a:cubicBezTo>
                    <a:pt x="26050" y="20225"/>
                    <a:pt x="27149" y="20093"/>
                    <a:pt x="28233" y="20016"/>
                  </a:cubicBezTo>
                  <a:lnTo>
                    <a:pt x="28233" y="20016"/>
                  </a:lnTo>
                  <a:cubicBezTo>
                    <a:pt x="32968" y="19676"/>
                    <a:pt x="34198" y="21886"/>
                    <a:pt x="34462" y="22575"/>
                  </a:cubicBezTo>
                  <a:lnTo>
                    <a:pt x="34462" y="22575"/>
                  </a:lnTo>
                  <a:cubicBezTo>
                    <a:pt x="34469" y="22582"/>
                    <a:pt x="34483" y="22589"/>
                    <a:pt x="34490" y="22589"/>
                  </a:cubicBezTo>
                  <a:lnTo>
                    <a:pt x="34490" y="22589"/>
                  </a:lnTo>
                  <a:cubicBezTo>
                    <a:pt x="34497" y="22589"/>
                    <a:pt x="34497" y="22589"/>
                    <a:pt x="34504" y="22589"/>
                  </a:cubicBezTo>
                  <a:lnTo>
                    <a:pt x="34504" y="22589"/>
                  </a:lnTo>
                  <a:cubicBezTo>
                    <a:pt x="34518" y="22582"/>
                    <a:pt x="34525" y="22568"/>
                    <a:pt x="34518" y="22554"/>
                  </a:cubicBezTo>
                  <a:lnTo>
                    <a:pt x="34518" y="22554"/>
                  </a:lnTo>
                  <a:cubicBezTo>
                    <a:pt x="33454" y="19801"/>
                    <a:pt x="29436" y="19870"/>
                    <a:pt x="28233" y="19961"/>
                  </a:cubicBezTo>
                  <a:lnTo>
                    <a:pt x="28233" y="19961"/>
                  </a:lnTo>
                  <a:cubicBezTo>
                    <a:pt x="27149" y="20037"/>
                    <a:pt x="26043" y="20162"/>
                    <a:pt x="24973" y="20287"/>
                  </a:cubicBezTo>
                  <a:lnTo>
                    <a:pt x="24973" y="20287"/>
                  </a:lnTo>
                  <a:cubicBezTo>
                    <a:pt x="22755" y="20538"/>
                    <a:pt x="20467" y="20802"/>
                    <a:pt x="18285" y="20642"/>
                  </a:cubicBezTo>
                  <a:lnTo>
                    <a:pt x="18285" y="20642"/>
                  </a:lnTo>
                  <a:cubicBezTo>
                    <a:pt x="14982" y="20399"/>
                    <a:pt x="12132" y="19064"/>
                    <a:pt x="10470" y="16992"/>
                  </a:cubicBezTo>
                  <a:lnTo>
                    <a:pt x="10470" y="16992"/>
                  </a:lnTo>
                  <a:cubicBezTo>
                    <a:pt x="9796" y="16151"/>
                    <a:pt x="9191" y="15143"/>
                    <a:pt x="8621" y="13919"/>
                  </a:cubicBezTo>
                  <a:lnTo>
                    <a:pt x="8621" y="13919"/>
                  </a:lnTo>
                  <a:cubicBezTo>
                    <a:pt x="8134" y="12876"/>
                    <a:pt x="7731" y="11764"/>
                    <a:pt x="7349" y="10679"/>
                  </a:cubicBezTo>
                  <a:lnTo>
                    <a:pt x="7349" y="10679"/>
                  </a:lnTo>
                  <a:cubicBezTo>
                    <a:pt x="7050" y="9866"/>
                    <a:pt x="6751" y="9018"/>
                    <a:pt x="6403" y="8198"/>
                  </a:cubicBezTo>
                  <a:lnTo>
                    <a:pt x="6403" y="8198"/>
                  </a:lnTo>
                  <a:cubicBezTo>
                    <a:pt x="4895" y="4582"/>
                    <a:pt x="2878" y="1982"/>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7"/>
            <p:cNvSpPr/>
            <p:nvPr/>
          </p:nvSpPr>
          <p:spPr>
            <a:xfrm>
              <a:off x="3863700" y="1212225"/>
              <a:ext cx="884000" cy="564200"/>
            </a:xfrm>
            <a:custGeom>
              <a:rect b="b" l="l" r="r" t="t"/>
              <a:pathLst>
                <a:path extrusionOk="0" h="22568" w="35360">
                  <a:moveTo>
                    <a:pt x="14" y="8"/>
                  </a:moveTo>
                  <a:cubicBezTo>
                    <a:pt x="0" y="22"/>
                    <a:pt x="7" y="43"/>
                    <a:pt x="14" y="50"/>
                  </a:cubicBezTo>
                  <a:lnTo>
                    <a:pt x="14" y="50"/>
                  </a:lnTo>
                  <a:cubicBezTo>
                    <a:pt x="2726" y="2073"/>
                    <a:pt x="4728" y="4798"/>
                    <a:pt x="6306" y="8629"/>
                  </a:cubicBezTo>
                  <a:lnTo>
                    <a:pt x="6306" y="8629"/>
                  </a:lnTo>
                  <a:cubicBezTo>
                    <a:pt x="6605" y="9345"/>
                    <a:pt x="6876" y="10082"/>
                    <a:pt x="7140" y="10791"/>
                  </a:cubicBezTo>
                  <a:lnTo>
                    <a:pt x="7140" y="10791"/>
                  </a:lnTo>
                  <a:cubicBezTo>
                    <a:pt x="7599" y="12021"/>
                    <a:pt x="8072" y="13300"/>
                    <a:pt x="8663" y="14482"/>
                  </a:cubicBezTo>
                  <a:lnTo>
                    <a:pt x="8663" y="14482"/>
                  </a:lnTo>
                  <a:cubicBezTo>
                    <a:pt x="9281" y="15713"/>
                    <a:pt x="9935" y="16728"/>
                    <a:pt x="10679" y="17576"/>
                  </a:cubicBezTo>
                  <a:lnTo>
                    <a:pt x="10679" y="17576"/>
                  </a:lnTo>
                  <a:cubicBezTo>
                    <a:pt x="12500" y="19690"/>
                    <a:pt x="15413" y="20934"/>
                    <a:pt x="18869" y="21080"/>
                  </a:cubicBezTo>
                  <a:lnTo>
                    <a:pt x="18869" y="21080"/>
                  </a:lnTo>
                  <a:cubicBezTo>
                    <a:pt x="21010" y="21177"/>
                    <a:pt x="23255" y="20871"/>
                    <a:pt x="25424" y="20579"/>
                  </a:cubicBezTo>
                  <a:lnTo>
                    <a:pt x="25424" y="20579"/>
                  </a:lnTo>
                  <a:cubicBezTo>
                    <a:pt x="26565" y="20420"/>
                    <a:pt x="27740" y="20260"/>
                    <a:pt x="28901" y="20162"/>
                  </a:cubicBezTo>
                  <a:lnTo>
                    <a:pt x="28901" y="20162"/>
                  </a:lnTo>
                  <a:cubicBezTo>
                    <a:pt x="33593" y="19745"/>
                    <a:pt x="34984" y="21886"/>
                    <a:pt x="35297" y="22547"/>
                  </a:cubicBezTo>
                  <a:lnTo>
                    <a:pt x="35297" y="22547"/>
                  </a:lnTo>
                  <a:cubicBezTo>
                    <a:pt x="35304" y="22561"/>
                    <a:pt x="35318" y="22568"/>
                    <a:pt x="35324" y="22568"/>
                  </a:cubicBezTo>
                  <a:lnTo>
                    <a:pt x="35324" y="22568"/>
                  </a:lnTo>
                  <a:cubicBezTo>
                    <a:pt x="35331" y="22568"/>
                    <a:pt x="35331" y="22561"/>
                    <a:pt x="35338" y="22561"/>
                  </a:cubicBezTo>
                  <a:lnTo>
                    <a:pt x="35338" y="22561"/>
                  </a:lnTo>
                  <a:cubicBezTo>
                    <a:pt x="35352" y="22554"/>
                    <a:pt x="35359" y="22540"/>
                    <a:pt x="35352" y="22526"/>
                  </a:cubicBezTo>
                  <a:lnTo>
                    <a:pt x="35352" y="22526"/>
                  </a:lnTo>
                  <a:cubicBezTo>
                    <a:pt x="34873" y="21518"/>
                    <a:pt x="33955" y="20802"/>
                    <a:pt x="32620" y="20406"/>
                  </a:cubicBezTo>
                  <a:lnTo>
                    <a:pt x="32620" y="20406"/>
                  </a:lnTo>
                  <a:cubicBezTo>
                    <a:pt x="31278" y="20002"/>
                    <a:pt x="29853" y="20016"/>
                    <a:pt x="28894" y="20100"/>
                  </a:cubicBezTo>
                  <a:lnTo>
                    <a:pt x="28894" y="20100"/>
                  </a:lnTo>
                  <a:cubicBezTo>
                    <a:pt x="27733" y="20204"/>
                    <a:pt x="26558" y="20364"/>
                    <a:pt x="25418" y="20517"/>
                  </a:cubicBezTo>
                  <a:lnTo>
                    <a:pt x="25418" y="20517"/>
                  </a:lnTo>
                  <a:cubicBezTo>
                    <a:pt x="23248" y="20816"/>
                    <a:pt x="21003" y="21115"/>
                    <a:pt x="18869" y="21024"/>
                  </a:cubicBezTo>
                  <a:lnTo>
                    <a:pt x="18869" y="21024"/>
                  </a:lnTo>
                  <a:cubicBezTo>
                    <a:pt x="15427" y="20878"/>
                    <a:pt x="12535" y="19641"/>
                    <a:pt x="10721" y="17541"/>
                  </a:cubicBezTo>
                  <a:lnTo>
                    <a:pt x="10721" y="17541"/>
                  </a:lnTo>
                  <a:cubicBezTo>
                    <a:pt x="9984" y="16693"/>
                    <a:pt x="9330" y="15685"/>
                    <a:pt x="8711" y="14455"/>
                  </a:cubicBezTo>
                  <a:lnTo>
                    <a:pt x="8711" y="14455"/>
                  </a:lnTo>
                  <a:cubicBezTo>
                    <a:pt x="8120" y="13273"/>
                    <a:pt x="7648" y="12000"/>
                    <a:pt x="7196" y="10770"/>
                  </a:cubicBezTo>
                  <a:lnTo>
                    <a:pt x="7196" y="10770"/>
                  </a:lnTo>
                  <a:cubicBezTo>
                    <a:pt x="6932" y="10061"/>
                    <a:pt x="6654" y="9324"/>
                    <a:pt x="6362" y="8601"/>
                  </a:cubicBezTo>
                  <a:lnTo>
                    <a:pt x="6362" y="8601"/>
                  </a:lnTo>
                  <a:cubicBezTo>
                    <a:pt x="4776" y="4763"/>
                    <a:pt x="2767" y="2031"/>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7"/>
            <p:cNvSpPr/>
            <p:nvPr/>
          </p:nvSpPr>
          <p:spPr>
            <a:xfrm>
              <a:off x="3841625" y="1212225"/>
              <a:ext cx="904850" cy="563500"/>
            </a:xfrm>
            <a:custGeom>
              <a:rect b="b" l="l" r="r" t="t"/>
              <a:pathLst>
                <a:path extrusionOk="0" h="22540" w="36194">
                  <a:moveTo>
                    <a:pt x="14" y="8"/>
                  </a:moveTo>
                  <a:cubicBezTo>
                    <a:pt x="0" y="22"/>
                    <a:pt x="0" y="43"/>
                    <a:pt x="14" y="50"/>
                  </a:cubicBezTo>
                  <a:lnTo>
                    <a:pt x="14" y="50"/>
                  </a:lnTo>
                  <a:cubicBezTo>
                    <a:pt x="2649" y="2128"/>
                    <a:pt x="4575" y="4902"/>
                    <a:pt x="6264" y="9032"/>
                  </a:cubicBezTo>
                  <a:lnTo>
                    <a:pt x="6264" y="9032"/>
                  </a:lnTo>
                  <a:cubicBezTo>
                    <a:pt x="6508" y="9637"/>
                    <a:pt x="6744" y="10255"/>
                    <a:pt x="6966" y="10853"/>
                  </a:cubicBezTo>
                  <a:lnTo>
                    <a:pt x="6966" y="10853"/>
                  </a:lnTo>
                  <a:cubicBezTo>
                    <a:pt x="7502" y="12251"/>
                    <a:pt x="8051" y="13697"/>
                    <a:pt x="8753" y="15018"/>
                  </a:cubicBezTo>
                  <a:lnTo>
                    <a:pt x="8753" y="15018"/>
                  </a:lnTo>
                  <a:cubicBezTo>
                    <a:pt x="9421" y="16255"/>
                    <a:pt x="10130" y="17270"/>
                    <a:pt x="10929" y="18132"/>
                  </a:cubicBezTo>
                  <a:lnTo>
                    <a:pt x="10929" y="18132"/>
                  </a:lnTo>
                  <a:cubicBezTo>
                    <a:pt x="12883" y="20232"/>
                    <a:pt x="15914" y="21414"/>
                    <a:pt x="19453" y="21469"/>
                  </a:cubicBezTo>
                  <a:lnTo>
                    <a:pt x="19453" y="21469"/>
                  </a:lnTo>
                  <a:cubicBezTo>
                    <a:pt x="21552" y="21497"/>
                    <a:pt x="23742" y="21149"/>
                    <a:pt x="25863" y="20816"/>
                  </a:cubicBezTo>
                  <a:lnTo>
                    <a:pt x="25863" y="20816"/>
                  </a:lnTo>
                  <a:cubicBezTo>
                    <a:pt x="27079" y="20628"/>
                    <a:pt x="28331" y="20433"/>
                    <a:pt x="29561" y="20301"/>
                  </a:cubicBezTo>
                  <a:lnTo>
                    <a:pt x="29561" y="20301"/>
                  </a:lnTo>
                  <a:cubicBezTo>
                    <a:pt x="31070" y="20148"/>
                    <a:pt x="34734" y="20051"/>
                    <a:pt x="36131" y="22526"/>
                  </a:cubicBezTo>
                  <a:lnTo>
                    <a:pt x="36131" y="22526"/>
                  </a:lnTo>
                  <a:cubicBezTo>
                    <a:pt x="36138" y="22533"/>
                    <a:pt x="36152" y="22540"/>
                    <a:pt x="36159" y="22540"/>
                  </a:cubicBezTo>
                  <a:lnTo>
                    <a:pt x="36159" y="22540"/>
                  </a:lnTo>
                  <a:cubicBezTo>
                    <a:pt x="36166" y="22540"/>
                    <a:pt x="36166" y="22540"/>
                    <a:pt x="36173" y="22533"/>
                  </a:cubicBezTo>
                  <a:lnTo>
                    <a:pt x="36173" y="22533"/>
                  </a:lnTo>
                  <a:cubicBezTo>
                    <a:pt x="36187" y="22526"/>
                    <a:pt x="36194" y="22512"/>
                    <a:pt x="36187" y="22498"/>
                  </a:cubicBezTo>
                  <a:lnTo>
                    <a:pt x="36187" y="22498"/>
                  </a:lnTo>
                  <a:cubicBezTo>
                    <a:pt x="34768" y="19995"/>
                    <a:pt x="31077" y="20086"/>
                    <a:pt x="29554" y="20246"/>
                  </a:cubicBezTo>
                  <a:lnTo>
                    <a:pt x="29554" y="20246"/>
                  </a:lnTo>
                  <a:cubicBezTo>
                    <a:pt x="28324" y="20371"/>
                    <a:pt x="27072" y="20572"/>
                    <a:pt x="25856" y="20760"/>
                  </a:cubicBezTo>
                  <a:lnTo>
                    <a:pt x="25856" y="20760"/>
                  </a:lnTo>
                  <a:cubicBezTo>
                    <a:pt x="23735" y="21094"/>
                    <a:pt x="21545" y="21435"/>
                    <a:pt x="19460" y="21407"/>
                  </a:cubicBezTo>
                  <a:lnTo>
                    <a:pt x="19460" y="21407"/>
                  </a:lnTo>
                  <a:cubicBezTo>
                    <a:pt x="15928" y="21358"/>
                    <a:pt x="12918" y="20183"/>
                    <a:pt x="10971" y="18091"/>
                  </a:cubicBezTo>
                  <a:lnTo>
                    <a:pt x="10971" y="18091"/>
                  </a:lnTo>
                  <a:cubicBezTo>
                    <a:pt x="10178" y="17235"/>
                    <a:pt x="9469" y="16220"/>
                    <a:pt x="8809" y="14990"/>
                  </a:cubicBezTo>
                  <a:lnTo>
                    <a:pt x="8809" y="14990"/>
                  </a:lnTo>
                  <a:cubicBezTo>
                    <a:pt x="8100" y="13669"/>
                    <a:pt x="7550" y="12230"/>
                    <a:pt x="7022" y="10839"/>
                  </a:cubicBezTo>
                  <a:lnTo>
                    <a:pt x="7022" y="10839"/>
                  </a:lnTo>
                  <a:cubicBezTo>
                    <a:pt x="6800" y="10235"/>
                    <a:pt x="6563" y="9616"/>
                    <a:pt x="6313" y="9011"/>
                  </a:cubicBezTo>
                  <a:lnTo>
                    <a:pt x="6313" y="9011"/>
                  </a:lnTo>
                  <a:cubicBezTo>
                    <a:pt x="4630" y="4867"/>
                    <a:pt x="2698" y="2093"/>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7"/>
            <p:cNvSpPr/>
            <p:nvPr/>
          </p:nvSpPr>
          <p:spPr>
            <a:xfrm>
              <a:off x="3819550" y="1212225"/>
              <a:ext cx="925700" cy="562825"/>
            </a:xfrm>
            <a:custGeom>
              <a:rect b="b" l="l" r="r" t="t"/>
              <a:pathLst>
                <a:path extrusionOk="0" h="22513" w="37028">
                  <a:moveTo>
                    <a:pt x="14" y="8"/>
                  </a:moveTo>
                  <a:cubicBezTo>
                    <a:pt x="0" y="22"/>
                    <a:pt x="0" y="36"/>
                    <a:pt x="14" y="50"/>
                  </a:cubicBezTo>
                  <a:lnTo>
                    <a:pt x="14" y="50"/>
                  </a:lnTo>
                  <a:cubicBezTo>
                    <a:pt x="2566" y="2177"/>
                    <a:pt x="4422" y="4986"/>
                    <a:pt x="6216" y="9442"/>
                  </a:cubicBezTo>
                  <a:lnTo>
                    <a:pt x="6216" y="9442"/>
                  </a:lnTo>
                  <a:cubicBezTo>
                    <a:pt x="6410" y="9929"/>
                    <a:pt x="6605" y="10422"/>
                    <a:pt x="6786" y="10902"/>
                  </a:cubicBezTo>
                  <a:lnTo>
                    <a:pt x="6786" y="10902"/>
                  </a:lnTo>
                  <a:cubicBezTo>
                    <a:pt x="7391" y="12466"/>
                    <a:pt x="8016" y="14086"/>
                    <a:pt x="8851" y="15553"/>
                  </a:cubicBezTo>
                  <a:lnTo>
                    <a:pt x="8851" y="15553"/>
                  </a:lnTo>
                  <a:cubicBezTo>
                    <a:pt x="9560" y="16797"/>
                    <a:pt x="10317" y="17819"/>
                    <a:pt x="11180" y="18681"/>
                  </a:cubicBezTo>
                  <a:lnTo>
                    <a:pt x="11180" y="18681"/>
                  </a:lnTo>
                  <a:cubicBezTo>
                    <a:pt x="13265" y="20774"/>
                    <a:pt x="16415" y="21907"/>
                    <a:pt x="20044" y="21852"/>
                  </a:cubicBezTo>
                  <a:lnTo>
                    <a:pt x="20044" y="21852"/>
                  </a:lnTo>
                  <a:cubicBezTo>
                    <a:pt x="22095" y="21817"/>
                    <a:pt x="24243" y="21435"/>
                    <a:pt x="26315" y="21066"/>
                  </a:cubicBezTo>
                  <a:lnTo>
                    <a:pt x="26315" y="21066"/>
                  </a:lnTo>
                  <a:cubicBezTo>
                    <a:pt x="27594" y="20837"/>
                    <a:pt x="28922" y="20600"/>
                    <a:pt x="30229" y="20447"/>
                  </a:cubicBezTo>
                  <a:lnTo>
                    <a:pt x="30229" y="20447"/>
                  </a:lnTo>
                  <a:cubicBezTo>
                    <a:pt x="34727" y="19912"/>
                    <a:pt x="36437" y="21706"/>
                    <a:pt x="36965" y="22498"/>
                  </a:cubicBezTo>
                  <a:lnTo>
                    <a:pt x="36965" y="22498"/>
                  </a:lnTo>
                  <a:cubicBezTo>
                    <a:pt x="36972" y="22512"/>
                    <a:pt x="36986" y="22512"/>
                    <a:pt x="36993" y="22512"/>
                  </a:cubicBezTo>
                  <a:lnTo>
                    <a:pt x="36993" y="22512"/>
                  </a:lnTo>
                  <a:cubicBezTo>
                    <a:pt x="37000" y="22512"/>
                    <a:pt x="37000" y="22512"/>
                    <a:pt x="37007" y="22512"/>
                  </a:cubicBezTo>
                  <a:lnTo>
                    <a:pt x="37007" y="22512"/>
                  </a:lnTo>
                  <a:cubicBezTo>
                    <a:pt x="37021" y="22498"/>
                    <a:pt x="37028" y="22484"/>
                    <a:pt x="37014" y="22470"/>
                  </a:cubicBezTo>
                  <a:lnTo>
                    <a:pt x="37014" y="22470"/>
                  </a:lnTo>
                  <a:cubicBezTo>
                    <a:pt x="36388" y="21532"/>
                    <a:pt x="35387" y="20885"/>
                    <a:pt x="34025" y="20552"/>
                  </a:cubicBezTo>
                  <a:lnTo>
                    <a:pt x="34025" y="20552"/>
                  </a:lnTo>
                  <a:cubicBezTo>
                    <a:pt x="32634" y="20211"/>
                    <a:pt x="31188" y="20274"/>
                    <a:pt x="30222" y="20392"/>
                  </a:cubicBezTo>
                  <a:lnTo>
                    <a:pt x="30222" y="20392"/>
                  </a:lnTo>
                  <a:cubicBezTo>
                    <a:pt x="28915" y="20545"/>
                    <a:pt x="27587" y="20781"/>
                    <a:pt x="26301" y="21010"/>
                  </a:cubicBezTo>
                  <a:lnTo>
                    <a:pt x="26301" y="21010"/>
                  </a:lnTo>
                  <a:cubicBezTo>
                    <a:pt x="24236" y="21379"/>
                    <a:pt x="22088" y="21761"/>
                    <a:pt x="20044" y="21789"/>
                  </a:cubicBezTo>
                  <a:lnTo>
                    <a:pt x="20044" y="21789"/>
                  </a:lnTo>
                  <a:cubicBezTo>
                    <a:pt x="16428" y="21845"/>
                    <a:pt x="13293" y="20725"/>
                    <a:pt x="11221" y="18640"/>
                  </a:cubicBezTo>
                  <a:lnTo>
                    <a:pt x="11221" y="18640"/>
                  </a:lnTo>
                  <a:cubicBezTo>
                    <a:pt x="10366" y="17785"/>
                    <a:pt x="9608" y="16763"/>
                    <a:pt x="8899" y="15518"/>
                  </a:cubicBezTo>
                  <a:lnTo>
                    <a:pt x="8899" y="15518"/>
                  </a:lnTo>
                  <a:cubicBezTo>
                    <a:pt x="8072" y="14065"/>
                    <a:pt x="7446" y="12445"/>
                    <a:pt x="6841" y="10881"/>
                  </a:cubicBezTo>
                  <a:lnTo>
                    <a:pt x="6841" y="10881"/>
                  </a:lnTo>
                  <a:cubicBezTo>
                    <a:pt x="6654" y="10401"/>
                    <a:pt x="6466" y="9908"/>
                    <a:pt x="6271" y="9421"/>
                  </a:cubicBezTo>
                  <a:lnTo>
                    <a:pt x="6271" y="9421"/>
                  </a:lnTo>
                  <a:cubicBezTo>
                    <a:pt x="4471" y="4958"/>
                    <a:pt x="2614" y="2142"/>
                    <a:pt x="56" y="8"/>
                  </a:cubicBezTo>
                  <a:lnTo>
                    <a:pt x="56" y="8"/>
                  </a:lnTo>
                  <a:cubicBezTo>
                    <a:pt x="49" y="1"/>
                    <a:pt x="42" y="1"/>
                    <a:pt x="35" y="1"/>
                  </a:cubicBezTo>
                  <a:lnTo>
                    <a:pt x="35" y="1"/>
                  </a:lnTo>
                  <a:cubicBezTo>
                    <a:pt x="28" y="1"/>
                    <a:pt x="14" y="1"/>
                    <a:pt x="14" y="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7"/>
            <p:cNvSpPr/>
            <p:nvPr/>
          </p:nvSpPr>
          <p:spPr>
            <a:xfrm>
              <a:off x="3797475" y="1212225"/>
              <a:ext cx="946400" cy="562300"/>
            </a:xfrm>
            <a:custGeom>
              <a:rect b="b" l="l" r="r" t="t"/>
              <a:pathLst>
                <a:path extrusionOk="0" h="22492" w="37856">
                  <a:moveTo>
                    <a:pt x="14" y="8"/>
                  </a:moveTo>
                  <a:cubicBezTo>
                    <a:pt x="0" y="22"/>
                    <a:pt x="0" y="36"/>
                    <a:pt x="14" y="50"/>
                  </a:cubicBezTo>
                  <a:lnTo>
                    <a:pt x="14" y="50"/>
                  </a:lnTo>
                  <a:cubicBezTo>
                    <a:pt x="3059" y="2726"/>
                    <a:pt x="4777" y="6341"/>
                    <a:pt x="6174" y="9845"/>
                  </a:cubicBezTo>
                  <a:lnTo>
                    <a:pt x="6174" y="9845"/>
                  </a:lnTo>
                  <a:cubicBezTo>
                    <a:pt x="6313" y="10207"/>
                    <a:pt x="6452" y="10568"/>
                    <a:pt x="6591" y="10923"/>
                  </a:cubicBezTo>
                  <a:lnTo>
                    <a:pt x="6591" y="10923"/>
                  </a:lnTo>
                  <a:cubicBezTo>
                    <a:pt x="7272" y="12675"/>
                    <a:pt x="7975" y="14475"/>
                    <a:pt x="8941" y="16088"/>
                  </a:cubicBezTo>
                  <a:lnTo>
                    <a:pt x="8941" y="16088"/>
                  </a:lnTo>
                  <a:cubicBezTo>
                    <a:pt x="9699" y="17340"/>
                    <a:pt x="10512" y="18369"/>
                    <a:pt x="11430" y="19231"/>
                  </a:cubicBezTo>
                  <a:lnTo>
                    <a:pt x="11430" y="19231"/>
                  </a:lnTo>
                  <a:cubicBezTo>
                    <a:pt x="13648" y="21323"/>
                    <a:pt x="16922" y="22387"/>
                    <a:pt x="20635" y="22234"/>
                  </a:cubicBezTo>
                  <a:lnTo>
                    <a:pt x="20635" y="22234"/>
                  </a:lnTo>
                  <a:cubicBezTo>
                    <a:pt x="22644" y="22151"/>
                    <a:pt x="24743" y="21727"/>
                    <a:pt x="26766" y="21323"/>
                  </a:cubicBezTo>
                  <a:lnTo>
                    <a:pt x="26766" y="21323"/>
                  </a:lnTo>
                  <a:cubicBezTo>
                    <a:pt x="28122" y="21052"/>
                    <a:pt x="29520" y="20774"/>
                    <a:pt x="30889" y="20593"/>
                  </a:cubicBezTo>
                  <a:lnTo>
                    <a:pt x="30889" y="20593"/>
                  </a:lnTo>
                  <a:cubicBezTo>
                    <a:pt x="32377" y="20392"/>
                    <a:pt x="36027" y="20183"/>
                    <a:pt x="37800" y="22477"/>
                  </a:cubicBezTo>
                  <a:lnTo>
                    <a:pt x="37800" y="22477"/>
                  </a:lnTo>
                  <a:cubicBezTo>
                    <a:pt x="37807" y="22484"/>
                    <a:pt x="37821" y="22491"/>
                    <a:pt x="37827" y="22491"/>
                  </a:cubicBezTo>
                  <a:lnTo>
                    <a:pt x="37827" y="22491"/>
                  </a:lnTo>
                  <a:cubicBezTo>
                    <a:pt x="37834" y="22491"/>
                    <a:pt x="37841" y="22484"/>
                    <a:pt x="37841" y="22484"/>
                  </a:cubicBezTo>
                  <a:lnTo>
                    <a:pt x="37841" y="22484"/>
                  </a:lnTo>
                  <a:cubicBezTo>
                    <a:pt x="37855" y="22470"/>
                    <a:pt x="37855" y="22457"/>
                    <a:pt x="37848" y="22443"/>
                  </a:cubicBezTo>
                  <a:lnTo>
                    <a:pt x="37848" y="22443"/>
                  </a:lnTo>
                  <a:cubicBezTo>
                    <a:pt x="36055" y="20121"/>
                    <a:pt x="32377" y="20336"/>
                    <a:pt x="30882" y="20531"/>
                  </a:cubicBezTo>
                  <a:lnTo>
                    <a:pt x="30882" y="20531"/>
                  </a:lnTo>
                  <a:cubicBezTo>
                    <a:pt x="29506" y="20718"/>
                    <a:pt x="28108" y="20997"/>
                    <a:pt x="26760" y="21268"/>
                  </a:cubicBezTo>
                  <a:lnTo>
                    <a:pt x="26760" y="21268"/>
                  </a:lnTo>
                  <a:cubicBezTo>
                    <a:pt x="24729" y="21671"/>
                    <a:pt x="22637" y="22088"/>
                    <a:pt x="20635" y="22178"/>
                  </a:cubicBezTo>
                  <a:lnTo>
                    <a:pt x="20635" y="22178"/>
                  </a:lnTo>
                  <a:cubicBezTo>
                    <a:pt x="16936" y="22331"/>
                    <a:pt x="13682" y="21268"/>
                    <a:pt x="11472" y="19189"/>
                  </a:cubicBezTo>
                  <a:lnTo>
                    <a:pt x="11472" y="19189"/>
                  </a:lnTo>
                  <a:cubicBezTo>
                    <a:pt x="10554" y="18327"/>
                    <a:pt x="9747" y="17305"/>
                    <a:pt x="8990" y="16054"/>
                  </a:cubicBezTo>
                  <a:lnTo>
                    <a:pt x="8990" y="16054"/>
                  </a:lnTo>
                  <a:cubicBezTo>
                    <a:pt x="8023" y="14455"/>
                    <a:pt x="7328" y="12647"/>
                    <a:pt x="6647" y="10902"/>
                  </a:cubicBezTo>
                  <a:lnTo>
                    <a:pt x="6647" y="10902"/>
                  </a:lnTo>
                  <a:cubicBezTo>
                    <a:pt x="6508" y="10547"/>
                    <a:pt x="6369" y="10186"/>
                    <a:pt x="6223" y="9824"/>
                  </a:cubicBezTo>
                  <a:lnTo>
                    <a:pt x="6223" y="9824"/>
                  </a:lnTo>
                  <a:cubicBezTo>
                    <a:pt x="4825" y="6313"/>
                    <a:pt x="3108" y="2691"/>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7"/>
            <p:cNvSpPr/>
            <p:nvPr/>
          </p:nvSpPr>
          <p:spPr>
            <a:xfrm>
              <a:off x="3775400" y="1212225"/>
              <a:ext cx="967250" cy="570475"/>
            </a:xfrm>
            <a:custGeom>
              <a:rect b="b" l="l" r="r" t="t"/>
              <a:pathLst>
                <a:path extrusionOk="0" h="22819" w="38690">
                  <a:moveTo>
                    <a:pt x="14" y="8"/>
                  </a:moveTo>
                  <a:cubicBezTo>
                    <a:pt x="1" y="22"/>
                    <a:pt x="1" y="36"/>
                    <a:pt x="14" y="50"/>
                  </a:cubicBezTo>
                  <a:lnTo>
                    <a:pt x="14" y="50"/>
                  </a:lnTo>
                  <a:cubicBezTo>
                    <a:pt x="3046" y="2844"/>
                    <a:pt x="4693" y="6619"/>
                    <a:pt x="6125" y="10255"/>
                  </a:cubicBezTo>
                  <a:lnTo>
                    <a:pt x="6125" y="10255"/>
                  </a:lnTo>
                  <a:cubicBezTo>
                    <a:pt x="6216" y="10478"/>
                    <a:pt x="6299" y="10700"/>
                    <a:pt x="6390" y="10923"/>
                  </a:cubicBezTo>
                  <a:lnTo>
                    <a:pt x="6390" y="10923"/>
                  </a:lnTo>
                  <a:cubicBezTo>
                    <a:pt x="7140" y="12862"/>
                    <a:pt x="7919" y="14865"/>
                    <a:pt x="9038" y="16624"/>
                  </a:cubicBezTo>
                  <a:lnTo>
                    <a:pt x="9038" y="16624"/>
                  </a:lnTo>
                  <a:cubicBezTo>
                    <a:pt x="9838" y="17882"/>
                    <a:pt x="10700" y="18918"/>
                    <a:pt x="11680" y="19787"/>
                  </a:cubicBezTo>
                  <a:lnTo>
                    <a:pt x="11680" y="19787"/>
                  </a:lnTo>
                  <a:cubicBezTo>
                    <a:pt x="13794" y="21657"/>
                    <a:pt x="16735" y="22658"/>
                    <a:pt x="20065" y="22658"/>
                  </a:cubicBezTo>
                  <a:lnTo>
                    <a:pt x="20065" y="22658"/>
                  </a:lnTo>
                  <a:cubicBezTo>
                    <a:pt x="20447" y="22658"/>
                    <a:pt x="20829" y="22644"/>
                    <a:pt x="21226" y="22616"/>
                  </a:cubicBezTo>
                  <a:lnTo>
                    <a:pt x="21226" y="22616"/>
                  </a:lnTo>
                  <a:cubicBezTo>
                    <a:pt x="23193" y="22484"/>
                    <a:pt x="25251" y="22025"/>
                    <a:pt x="27232" y="21587"/>
                  </a:cubicBezTo>
                  <a:lnTo>
                    <a:pt x="27232" y="21587"/>
                  </a:lnTo>
                  <a:cubicBezTo>
                    <a:pt x="28651" y="21268"/>
                    <a:pt x="30118" y="20948"/>
                    <a:pt x="31557" y="20732"/>
                  </a:cubicBezTo>
                  <a:lnTo>
                    <a:pt x="31557" y="20732"/>
                  </a:lnTo>
                  <a:cubicBezTo>
                    <a:pt x="35825" y="20107"/>
                    <a:pt x="37828" y="21539"/>
                    <a:pt x="38641" y="22450"/>
                  </a:cubicBezTo>
                  <a:lnTo>
                    <a:pt x="38641" y="22450"/>
                  </a:lnTo>
                  <a:cubicBezTo>
                    <a:pt x="38648" y="22463"/>
                    <a:pt x="38669" y="22463"/>
                    <a:pt x="38676" y="22457"/>
                  </a:cubicBezTo>
                  <a:lnTo>
                    <a:pt x="38676" y="22457"/>
                  </a:lnTo>
                  <a:cubicBezTo>
                    <a:pt x="38690" y="22443"/>
                    <a:pt x="38690" y="22429"/>
                    <a:pt x="38683" y="22415"/>
                  </a:cubicBezTo>
                  <a:lnTo>
                    <a:pt x="38683" y="22415"/>
                  </a:lnTo>
                  <a:cubicBezTo>
                    <a:pt x="37862" y="21490"/>
                    <a:pt x="35839" y="20044"/>
                    <a:pt x="31550" y="20677"/>
                  </a:cubicBezTo>
                  <a:lnTo>
                    <a:pt x="31550" y="20677"/>
                  </a:lnTo>
                  <a:cubicBezTo>
                    <a:pt x="30104" y="20892"/>
                    <a:pt x="28637" y="21212"/>
                    <a:pt x="27225" y="21532"/>
                  </a:cubicBezTo>
                  <a:lnTo>
                    <a:pt x="27225" y="21532"/>
                  </a:lnTo>
                  <a:cubicBezTo>
                    <a:pt x="25237" y="21970"/>
                    <a:pt x="23186" y="22422"/>
                    <a:pt x="21219" y="22561"/>
                  </a:cubicBezTo>
                  <a:lnTo>
                    <a:pt x="21219" y="22561"/>
                  </a:lnTo>
                  <a:cubicBezTo>
                    <a:pt x="17437" y="22818"/>
                    <a:pt x="14065" y="21817"/>
                    <a:pt x="11722" y="19745"/>
                  </a:cubicBezTo>
                  <a:lnTo>
                    <a:pt x="11722" y="19745"/>
                  </a:lnTo>
                  <a:cubicBezTo>
                    <a:pt x="10749" y="18876"/>
                    <a:pt x="9887" y="17847"/>
                    <a:pt x="9087" y="16589"/>
                  </a:cubicBezTo>
                  <a:lnTo>
                    <a:pt x="9087" y="16589"/>
                  </a:lnTo>
                  <a:cubicBezTo>
                    <a:pt x="7975" y="14837"/>
                    <a:pt x="7196" y="12835"/>
                    <a:pt x="6438" y="10902"/>
                  </a:cubicBezTo>
                  <a:lnTo>
                    <a:pt x="6438" y="10902"/>
                  </a:lnTo>
                  <a:cubicBezTo>
                    <a:pt x="6355" y="10679"/>
                    <a:pt x="6264" y="10457"/>
                    <a:pt x="6181" y="10235"/>
                  </a:cubicBezTo>
                  <a:lnTo>
                    <a:pt x="6181" y="10235"/>
                  </a:lnTo>
                  <a:cubicBezTo>
                    <a:pt x="4749" y="6592"/>
                    <a:pt x="3094" y="2810"/>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7"/>
            <p:cNvSpPr/>
            <p:nvPr/>
          </p:nvSpPr>
          <p:spPr>
            <a:xfrm>
              <a:off x="3753325" y="1212225"/>
              <a:ext cx="988100" cy="582625"/>
            </a:xfrm>
            <a:custGeom>
              <a:rect b="b" l="l" r="r" t="t"/>
              <a:pathLst>
                <a:path extrusionOk="0" h="23305" w="39524">
                  <a:moveTo>
                    <a:pt x="14" y="8"/>
                  </a:moveTo>
                  <a:cubicBezTo>
                    <a:pt x="1" y="15"/>
                    <a:pt x="1" y="36"/>
                    <a:pt x="14" y="50"/>
                  </a:cubicBezTo>
                  <a:lnTo>
                    <a:pt x="14" y="50"/>
                  </a:lnTo>
                  <a:cubicBezTo>
                    <a:pt x="2879" y="2810"/>
                    <a:pt x="4457" y="6487"/>
                    <a:pt x="6084" y="10666"/>
                  </a:cubicBezTo>
                  <a:lnTo>
                    <a:pt x="6084" y="10666"/>
                  </a:lnTo>
                  <a:lnTo>
                    <a:pt x="6153" y="10846"/>
                  </a:lnTo>
                  <a:cubicBezTo>
                    <a:pt x="6988" y="13002"/>
                    <a:pt x="7850" y="15226"/>
                    <a:pt x="9129" y="17159"/>
                  </a:cubicBezTo>
                  <a:lnTo>
                    <a:pt x="9129" y="17159"/>
                  </a:lnTo>
                  <a:cubicBezTo>
                    <a:pt x="9970" y="18410"/>
                    <a:pt x="10909" y="19481"/>
                    <a:pt x="11938" y="20336"/>
                  </a:cubicBezTo>
                  <a:lnTo>
                    <a:pt x="11938" y="20336"/>
                  </a:lnTo>
                  <a:cubicBezTo>
                    <a:pt x="14086" y="22123"/>
                    <a:pt x="16985" y="23075"/>
                    <a:pt x="20218" y="23075"/>
                  </a:cubicBezTo>
                  <a:lnTo>
                    <a:pt x="20218" y="23075"/>
                  </a:lnTo>
                  <a:cubicBezTo>
                    <a:pt x="20739" y="23075"/>
                    <a:pt x="21274" y="23047"/>
                    <a:pt x="21810" y="22999"/>
                  </a:cubicBezTo>
                  <a:lnTo>
                    <a:pt x="21810" y="22999"/>
                  </a:lnTo>
                  <a:cubicBezTo>
                    <a:pt x="23749" y="22818"/>
                    <a:pt x="25765" y="22324"/>
                    <a:pt x="27712" y="21852"/>
                  </a:cubicBezTo>
                  <a:lnTo>
                    <a:pt x="27712" y="21852"/>
                  </a:lnTo>
                  <a:cubicBezTo>
                    <a:pt x="29186" y="21490"/>
                    <a:pt x="30715" y="21122"/>
                    <a:pt x="32217" y="20878"/>
                  </a:cubicBezTo>
                  <a:lnTo>
                    <a:pt x="32217" y="20878"/>
                  </a:lnTo>
                  <a:cubicBezTo>
                    <a:pt x="34039" y="20586"/>
                    <a:pt x="37397" y="20392"/>
                    <a:pt x="39475" y="22429"/>
                  </a:cubicBezTo>
                  <a:lnTo>
                    <a:pt x="39475" y="22429"/>
                  </a:lnTo>
                  <a:cubicBezTo>
                    <a:pt x="39482" y="22443"/>
                    <a:pt x="39503" y="22443"/>
                    <a:pt x="39517" y="22429"/>
                  </a:cubicBezTo>
                  <a:lnTo>
                    <a:pt x="39517" y="22429"/>
                  </a:lnTo>
                  <a:cubicBezTo>
                    <a:pt x="39524" y="22415"/>
                    <a:pt x="39524" y="22401"/>
                    <a:pt x="39517" y="22387"/>
                  </a:cubicBezTo>
                  <a:lnTo>
                    <a:pt x="39517" y="22387"/>
                  </a:lnTo>
                  <a:cubicBezTo>
                    <a:pt x="37424" y="20336"/>
                    <a:pt x="34039" y="20524"/>
                    <a:pt x="32210" y="20823"/>
                  </a:cubicBezTo>
                  <a:lnTo>
                    <a:pt x="32210" y="20823"/>
                  </a:lnTo>
                  <a:cubicBezTo>
                    <a:pt x="30702" y="21066"/>
                    <a:pt x="29179" y="21435"/>
                    <a:pt x="27698" y="21796"/>
                  </a:cubicBezTo>
                  <a:lnTo>
                    <a:pt x="27698" y="21796"/>
                  </a:lnTo>
                  <a:cubicBezTo>
                    <a:pt x="25752" y="22269"/>
                    <a:pt x="23735" y="22762"/>
                    <a:pt x="21810" y="22943"/>
                  </a:cubicBezTo>
                  <a:lnTo>
                    <a:pt x="21810" y="22943"/>
                  </a:lnTo>
                  <a:cubicBezTo>
                    <a:pt x="17951" y="23305"/>
                    <a:pt x="14461" y="22359"/>
                    <a:pt x="11972" y="20294"/>
                  </a:cubicBezTo>
                  <a:lnTo>
                    <a:pt x="11972" y="20294"/>
                  </a:lnTo>
                  <a:cubicBezTo>
                    <a:pt x="10950" y="19439"/>
                    <a:pt x="10012" y="18376"/>
                    <a:pt x="9178" y="17124"/>
                  </a:cubicBezTo>
                  <a:lnTo>
                    <a:pt x="9178" y="17124"/>
                  </a:lnTo>
                  <a:cubicBezTo>
                    <a:pt x="7905" y="15198"/>
                    <a:pt x="7043" y="12981"/>
                    <a:pt x="6209" y="10825"/>
                  </a:cubicBezTo>
                  <a:lnTo>
                    <a:pt x="6209" y="10825"/>
                  </a:lnTo>
                  <a:lnTo>
                    <a:pt x="6132" y="10645"/>
                  </a:lnTo>
                  <a:cubicBezTo>
                    <a:pt x="4506" y="6459"/>
                    <a:pt x="2927" y="2775"/>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7"/>
            <p:cNvSpPr/>
            <p:nvPr/>
          </p:nvSpPr>
          <p:spPr>
            <a:xfrm>
              <a:off x="3731250" y="1212225"/>
              <a:ext cx="1008975" cy="594975"/>
            </a:xfrm>
            <a:custGeom>
              <a:rect b="b" l="l" r="r" t="t"/>
              <a:pathLst>
                <a:path extrusionOk="0" h="23799" w="40359">
                  <a:moveTo>
                    <a:pt x="15" y="8"/>
                  </a:moveTo>
                  <a:cubicBezTo>
                    <a:pt x="1" y="15"/>
                    <a:pt x="1" y="36"/>
                    <a:pt x="15" y="50"/>
                  </a:cubicBezTo>
                  <a:lnTo>
                    <a:pt x="15" y="50"/>
                  </a:lnTo>
                  <a:cubicBezTo>
                    <a:pt x="2921" y="2969"/>
                    <a:pt x="4401" y="6821"/>
                    <a:pt x="5966" y="10888"/>
                  </a:cubicBezTo>
                  <a:lnTo>
                    <a:pt x="5966" y="10888"/>
                  </a:lnTo>
                  <a:lnTo>
                    <a:pt x="6035" y="11069"/>
                  </a:lnTo>
                  <a:cubicBezTo>
                    <a:pt x="7022" y="13641"/>
                    <a:pt x="7884" y="15762"/>
                    <a:pt x="9226" y="17694"/>
                  </a:cubicBezTo>
                  <a:lnTo>
                    <a:pt x="9226" y="17694"/>
                  </a:lnTo>
                  <a:cubicBezTo>
                    <a:pt x="10109" y="18953"/>
                    <a:pt x="11103" y="20030"/>
                    <a:pt x="12188" y="20892"/>
                  </a:cubicBezTo>
                  <a:lnTo>
                    <a:pt x="12188" y="20892"/>
                  </a:lnTo>
                  <a:cubicBezTo>
                    <a:pt x="14385" y="22616"/>
                    <a:pt x="17166" y="23506"/>
                    <a:pt x="20308" y="23506"/>
                  </a:cubicBezTo>
                  <a:lnTo>
                    <a:pt x="20308" y="23506"/>
                  </a:lnTo>
                  <a:cubicBezTo>
                    <a:pt x="20989" y="23506"/>
                    <a:pt x="21692" y="23465"/>
                    <a:pt x="22401" y="23381"/>
                  </a:cubicBezTo>
                  <a:lnTo>
                    <a:pt x="22401" y="23381"/>
                  </a:lnTo>
                  <a:cubicBezTo>
                    <a:pt x="24306" y="23159"/>
                    <a:pt x="26287" y="22630"/>
                    <a:pt x="28199" y="22123"/>
                  </a:cubicBezTo>
                  <a:lnTo>
                    <a:pt x="28199" y="22123"/>
                  </a:lnTo>
                  <a:cubicBezTo>
                    <a:pt x="29735" y="21720"/>
                    <a:pt x="31320" y="21295"/>
                    <a:pt x="32885" y="21017"/>
                  </a:cubicBezTo>
                  <a:lnTo>
                    <a:pt x="32885" y="21017"/>
                  </a:lnTo>
                  <a:cubicBezTo>
                    <a:pt x="35088" y="20635"/>
                    <a:pt x="38168" y="20559"/>
                    <a:pt x="40310" y="22401"/>
                  </a:cubicBezTo>
                  <a:lnTo>
                    <a:pt x="40310" y="22401"/>
                  </a:lnTo>
                  <a:cubicBezTo>
                    <a:pt x="40324" y="22415"/>
                    <a:pt x="40337" y="22415"/>
                    <a:pt x="40351" y="22401"/>
                  </a:cubicBezTo>
                  <a:lnTo>
                    <a:pt x="40351" y="22401"/>
                  </a:lnTo>
                  <a:cubicBezTo>
                    <a:pt x="40358" y="22387"/>
                    <a:pt x="40358" y="22373"/>
                    <a:pt x="40344" y="22359"/>
                  </a:cubicBezTo>
                  <a:lnTo>
                    <a:pt x="40344" y="22359"/>
                  </a:lnTo>
                  <a:cubicBezTo>
                    <a:pt x="38189" y="20503"/>
                    <a:pt x="35095" y="20572"/>
                    <a:pt x="32878" y="20962"/>
                  </a:cubicBezTo>
                  <a:lnTo>
                    <a:pt x="32878" y="20962"/>
                  </a:lnTo>
                  <a:cubicBezTo>
                    <a:pt x="31306" y="21240"/>
                    <a:pt x="29721" y="21657"/>
                    <a:pt x="28185" y="22067"/>
                  </a:cubicBezTo>
                  <a:lnTo>
                    <a:pt x="28185" y="22067"/>
                  </a:lnTo>
                  <a:cubicBezTo>
                    <a:pt x="26273" y="22575"/>
                    <a:pt x="24292" y="23103"/>
                    <a:pt x="22394" y="23326"/>
                  </a:cubicBezTo>
                  <a:lnTo>
                    <a:pt x="22394" y="23326"/>
                  </a:lnTo>
                  <a:cubicBezTo>
                    <a:pt x="18403" y="23798"/>
                    <a:pt x="14885" y="22936"/>
                    <a:pt x="12223" y="20844"/>
                  </a:cubicBezTo>
                  <a:lnTo>
                    <a:pt x="12223" y="20844"/>
                  </a:lnTo>
                  <a:cubicBezTo>
                    <a:pt x="11145" y="19988"/>
                    <a:pt x="10151" y="18918"/>
                    <a:pt x="9275" y="17659"/>
                  </a:cubicBezTo>
                  <a:lnTo>
                    <a:pt x="9275" y="17659"/>
                  </a:lnTo>
                  <a:cubicBezTo>
                    <a:pt x="7933" y="15734"/>
                    <a:pt x="7078" y="13613"/>
                    <a:pt x="6091" y="11048"/>
                  </a:cubicBezTo>
                  <a:lnTo>
                    <a:pt x="6091" y="11048"/>
                  </a:lnTo>
                  <a:lnTo>
                    <a:pt x="6021" y="10867"/>
                  </a:lnTo>
                  <a:cubicBezTo>
                    <a:pt x="4450" y="6793"/>
                    <a:pt x="2969" y="2942"/>
                    <a:pt x="56" y="8"/>
                  </a:cubicBezTo>
                  <a:lnTo>
                    <a:pt x="56" y="8"/>
                  </a:lnTo>
                  <a:cubicBezTo>
                    <a:pt x="49" y="1"/>
                    <a:pt x="42" y="1"/>
                    <a:pt x="35" y="1"/>
                  </a:cubicBezTo>
                  <a:lnTo>
                    <a:pt x="35" y="1"/>
                  </a:lnTo>
                  <a:cubicBezTo>
                    <a:pt x="28"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7"/>
            <p:cNvSpPr/>
            <p:nvPr/>
          </p:nvSpPr>
          <p:spPr>
            <a:xfrm>
              <a:off x="3709175" y="1212225"/>
              <a:ext cx="1029825" cy="607125"/>
            </a:xfrm>
            <a:custGeom>
              <a:rect b="b" l="l" r="r" t="t"/>
              <a:pathLst>
                <a:path extrusionOk="0" h="24285" w="41193">
                  <a:moveTo>
                    <a:pt x="15" y="8"/>
                  </a:moveTo>
                  <a:cubicBezTo>
                    <a:pt x="1" y="15"/>
                    <a:pt x="1" y="36"/>
                    <a:pt x="15" y="50"/>
                  </a:cubicBezTo>
                  <a:lnTo>
                    <a:pt x="15" y="50"/>
                  </a:lnTo>
                  <a:cubicBezTo>
                    <a:pt x="2754" y="2921"/>
                    <a:pt x="4151" y="6619"/>
                    <a:pt x="5632" y="10533"/>
                  </a:cubicBezTo>
                  <a:lnTo>
                    <a:pt x="5632" y="10533"/>
                  </a:lnTo>
                  <a:cubicBezTo>
                    <a:pt x="5750" y="10846"/>
                    <a:pt x="5868" y="11159"/>
                    <a:pt x="5994" y="11479"/>
                  </a:cubicBezTo>
                  <a:lnTo>
                    <a:pt x="5994" y="11479"/>
                  </a:lnTo>
                  <a:cubicBezTo>
                    <a:pt x="6897" y="13864"/>
                    <a:pt x="7836" y="16179"/>
                    <a:pt x="9317" y="18230"/>
                  </a:cubicBezTo>
                  <a:lnTo>
                    <a:pt x="9317" y="18230"/>
                  </a:lnTo>
                  <a:cubicBezTo>
                    <a:pt x="10248" y="19502"/>
                    <a:pt x="11298" y="20579"/>
                    <a:pt x="12438" y="21441"/>
                  </a:cubicBezTo>
                  <a:lnTo>
                    <a:pt x="12438" y="21441"/>
                  </a:lnTo>
                  <a:cubicBezTo>
                    <a:pt x="14663" y="23096"/>
                    <a:pt x="17402" y="23951"/>
                    <a:pt x="20468" y="23951"/>
                  </a:cubicBezTo>
                  <a:lnTo>
                    <a:pt x="20468" y="23951"/>
                  </a:lnTo>
                  <a:cubicBezTo>
                    <a:pt x="21288" y="23951"/>
                    <a:pt x="22130" y="23889"/>
                    <a:pt x="22992" y="23764"/>
                  </a:cubicBezTo>
                  <a:lnTo>
                    <a:pt x="22992" y="23764"/>
                  </a:lnTo>
                  <a:cubicBezTo>
                    <a:pt x="24869" y="23499"/>
                    <a:pt x="26815" y="22943"/>
                    <a:pt x="28699" y="22401"/>
                  </a:cubicBezTo>
                  <a:lnTo>
                    <a:pt x="28699" y="22401"/>
                  </a:lnTo>
                  <a:cubicBezTo>
                    <a:pt x="30285" y="21942"/>
                    <a:pt x="31925" y="21469"/>
                    <a:pt x="33545" y="21163"/>
                  </a:cubicBezTo>
                  <a:lnTo>
                    <a:pt x="33545" y="21163"/>
                  </a:lnTo>
                  <a:cubicBezTo>
                    <a:pt x="36736" y="20566"/>
                    <a:pt x="39288" y="20969"/>
                    <a:pt x="41144" y="22380"/>
                  </a:cubicBezTo>
                  <a:lnTo>
                    <a:pt x="41144" y="22380"/>
                  </a:lnTo>
                  <a:cubicBezTo>
                    <a:pt x="41158" y="22387"/>
                    <a:pt x="41172" y="22387"/>
                    <a:pt x="41186" y="22373"/>
                  </a:cubicBezTo>
                  <a:lnTo>
                    <a:pt x="41186" y="22373"/>
                  </a:lnTo>
                  <a:cubicBezTo>
                    <a:pt x="41193" y="22359"/>
                    <a:pt x="41193" y="22345"/>
                    <a:pt x="41179" y="22331"/>
                  </a:cubicBezTo>
                  <a:lnTo>
                    <a:pt x="41179" y="22331"/>
                  </a:lnTo>
                  <a:cubicBezTo>
                    <a:pt x="39309" y="20913"/>
                    <a:pt x="36743" y="20503"/>
                    <a:pt x="33538" y="21108"/>
                  </a:cubicBezTo>
                  <a:lnTo>
                    <a:pt x="33538" y="21108"/>
                  </a:lnTo>
                  <a:cubicBezTo>
                    <a:pt x="31911" y="21414"/>
                    <a:pt x="30271" y="21886"/>
                    <a:pt x="28679" y="22345"/>
                  </a:cubicBezTo>
                  <a:lnTo>
                    <a:pt x="28679" y="22345"/>
                  </a:lnTo>
                  <a:cubicBezTo>
                    <a:pt x="26802" y="22888"/>
                    <a:pt x="24855" y="23444"/>
                    <a:pt x="22985" y="23708"/>
                  </a:cubicBezTo>
                  <a:lnTo>
                    <a:pt x="22985" y="23708"/>
                  </a:lnTo>
                  <a:cubicBezTo>
                    <a:pt x="18911" y="24285"/>
                    <a:pt x="15275" y="23485"/>
                    <a:pt x="12473" y="21393"/>
                  </a:cubicBezTo>
                  <a:lnTo>
                    <a:pt x="12473" y="21393"/>
                  </a:lnTo>
                  <a:cubicBezTo>
                    <a:pt x="11333" y="20538"/>
                    <a:pt x="10290" y="19460"/>
                    <a:pt x="9365" y="18195"/>
                  </a:cubicBezTo>
                  <a:lnTo>
                    <a:pt x="9365" y="18195"/>
                  </a:lnTo>
                  <a:cubicBezTo>
                    <a:pt x="7891" y="16151"/>
                    <a:pt x="6953" y="13843"/>
                    <a:pt x="6042" y="11458"/>
                  </a:cubicBezTo>
                  <a:lnTo>
                    <a:pt x="6042" y="11458"/>
                  </a:lnTo>
                  <a:cubicBezTo>
                    <a:pt x="5924" y="11145"/>
                    <a:pt x="5806" y="10825"/>
                    <a:pt x="5688" y="10513"/>
                  </a:cubicBezTo>
                  <a:lnTo>
                    <a:pt x="5688" y="10513"/>
                  </a:lnTo>
                  <a:cubicBezTo>
                    <a:pt x="4200" y="6592"/>
                    <a:pt x="2802" y="2886"/>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7"/>
            <p:cNvSpPr/>
            <p:nvPr/>
          </p:nvSpPr>
          <p:spPr>
            <a:xfrm>
              <a:off x="3687100" y="1212225"/>
              <a:ext cx="1050675" cy="619475"/>
            </a:xfrm>
            <a:custGeom>
              <a:rect b="b" l="l" r="r" t="t"/>
              <a:pathLst>
                <a:path extrusionOk="0" h="24779" w="42027">
                  <a:moveTo>
                    <a:pt x="15" y="8"/>
                  </a:moveTo>
                  <a:cubicBezTo>
                    <a:pt x="1" y="15"/>
                    <a:pt x="1" y="36"/>
                    <a:pt x="15" y="50"/>
                  </a:cubicBezTo>
                  <a:lnTo>
                    <a:pt x="15" y="50"/>
                  </a:lnTo>
                  <a:cubicBezTo>
                    <a:pt x="2622" y="2893"/>
                    <a:pt x="3950" y="6494"/>
                    <a:pt x="5354" y="10304"/>
                  </a:cubicBezTo>
                  <a:lnTo>
                    <a:pt x="5354" y="10304"/>
                  </a:lnTo>
                  <a:cubicBezTo>
                    <a:pt x="5549" y="10819"/>
                    <a:pt x="5743" y="11354"/>
                    <a:pt x="5945" y="11882"/>
                  </a:cubicBezTo>
                  <a:lnTo>
                    <a:pt x="5945" y="11882"/>
                  </a:lnTo>
                  <a:cubicBezTo>
                    <a:pt x="6772" y="14086"/>
                    <a:pt x="7794" y="16610"/>
                    <a:pt x="9414" y="18765"/>
                  </a:cubicBezTo>
                  <a:lnTo>
                    <a:pt x="9414" y="18765"/>
                  </a:lnTo>
                  <a:cubicBezTo>
                    <a:pt x="10387" y="20051"/>
                    <a:pt x="11486" y="21136"/>
                    <a:pt x="12689" y="21991"/>
                  </a:cubicBezTo>
                  <a:lnTo>
                    <a:pt x="12689" y="21991"/>
                  </a:lnTo>
                  <a:cubicBezTo>
                    <a:pt x="14934" y="23583"/>
                    <a:pt x="17646" y="24396"/>
                    <a:pt x="20642" y="24396"/>
                  </a:cubicBezTo>
                  <a:lnTo>
                    <a:pt x="20642" y="24396"/>
                  </a:lnTo>
                  <a:cubicBezTo>
                    <a:pt x="21594" y="24396"/>
                    <a:pt x="22575" y="24313"/>
                    <a:pt x="23583" y="24153"/>
                  </a:cubicBezTo>
                  <a:lnTo>
                    <a:pt x="23583" y="24153"/>
                  </a:lnTo>
                  <a:cubicBezTo>
                    <a:pt x="25425" y="23847"/>
                    <a:pt x="27337" y="23256"/>
                    <a:pt x="29179" y="22679"/>
                  </a:cubicBezTo>
                  <a:lnTo>
                    <a:pt x="29179" y="22679"/>
                  </a:lnTo>
                  <a:cubicBezTo>
                    <a:pt x="30827" y="22171"/>
                    <a:pt x="32530" y="21643"/>
                    <a:pt x="34213" y="21309"/>
                  </a:cubicBezTo>
                  <a:lnTo>
                    <a:pt x="34213" y="21309"/>
                  </a:lnTo>
                  <a:cubicBezTo>
                    <a:pt x="37376" y="20663"/>
                    <a:pt x="39990" y="21017"/>
                    <a:pt x="41978" y="22352"/>
                  </a:cubicBezTo>
                  <a:lnTo>
                    <a:pt x="41978" y="22352"/>
                  </a:lnTo>
                  <a:cubicBezTo>
                    <a:pt x="41992" y="22366"/>
                    <a:pt x="42006" y="22359"/>
                    <a:pt x="42020" y="22345"/>
                  </a:cubicBezTo>
                  <a:lnTo>
                    <a:pt x="42020" y="22345"/>
                  </a:lnTo>
                  <a:cubicBezTo>
                    <a:pt x="42027" y="22331"/>
                    <a:pt x="42020" y="22317"/>
                    <a:pt x="42013" y="22304"/>
                  </a:cubicBezTo>
                  <a:lnTo>
                    <a:pt x="42013" y="22304"/>
                  </a:lnTo>
                  <a:cubicBezTo>
                    <a:pt x="40004" y="20962"/>
                    <a:pt x="37376" y="20600"/>
                    <a:pt x="34199" y="21247"/>
                  </a:cubicBezTo>
                  <a:lnTo>
                    <a:pt x="34199" y="21247"/>
                  </a:lnTo>
                  <a:cubicBezTo>
                    <a:pt x="32516" y="21587"/>
                    <a:pt x="30813" y="22116"/>
                    <a:pt x="29165" y="22623"/>
                  </a:cubicBezTo>
                  <a:lnTo>
                    <a:pt x="29165" y="22623"/>
                  </a:lnTo>
                  <a:cubicBezTo>
                    <a:pt x="27316" y="23200"/>
                    <a:pt x="25411" y="23791"/>
                    <a:pt x="23569" y="24090"/>
                  </a:cubicBezTo>
                  <a:lnTo>
                    <a:pt x="23569" y="24090"/>
                  </a:lnTo>
                  <a:cubicBezTo>
                    <a:pt x="19418" y="24779"/>
                    <a:pt x="15671" y="24035"/>
                    <a:pt x="12723" y="21949"/>
                  </a:cubicBezTo>
                  <a:lnTo>
                    <a:pt x="12723" y="21949"/>
                  </a:lnTo>
                  <a:cubicBezTo>
                    <a:pt x="11528" y="21094"/>
                    <a:pt x="10429" y="20009"/>
                    <a:pt x="9456" y="18730"/>
                  </a:cubicBezTo>
                  <a:lnTo>
                    <a:pt x="9456" y="18730"/>
                  </a:lnTo>
                  <a:cubicBezTo>
                    <a:pt x="7843" y="16582"/>
                    <a:pt x="6828" y="14058"/>
                    <a:pt x="6001" y="11861"/>
                  </a:cubicBezTo>
                  <a:lnTo>
                    <a:pt x="6001" y="11861"/>
                  </a:lnTo>
                  <a:cubicBezTo>
                    <a:pt x="5799" y="11340"/>
                    <a:pt x="5604" y="10798"/>
                    <a:pt x="5410" y="10283"/>
                  </a:cubicBezTo>
                  <a:lnTo>
                    <a:pt x="5410" y="10283"/>
                  </a:lnTo>
                  <a:cubicBezTo>
                    <a:pt x="3998" y="6466"/>
                    <a:pt x="2670" y="2858"/>
                    <a:pt x="56" y="8"/>
                  </a:cubicBezTo>
                  <a:lnTo>
                    <a:pt x="56" y="8"/>
                  </a:lnTo>
                  <a:cubicBezTo>
                    <a:pt x="49"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7"/>
            <p:cNvSpPr/>
            <p:nvPr/>
          </p:nvSpPr>
          <p:spPr>
            <a:xfrm>
              <a:off x="3665025" y="1212225"/>
              <a:ext cx="1071550" cy="631650"/>
            </a:xfrm>
            <a:custGeom>
              <a:rect b="b" l="l" r="r" t="t"/>
              <a:pathLst>
                <a:path extrusionOk="0" h="25266" w="42862">
                  <a:moveTo>
                    <a:pt x="15" y="8"/>
                  </a:moveTo>
                  <a:cubicBezTo>
                    <a:pt x="1" y="15"/>
                    <a:pt x="1" y="36"/>
                    <a:pt x="15" y="43"/>
                  </a:cubicBezTo>
                  <a:lnTo>
                    <a:pt x="15" y="43"/>
                  </a:lnTo>
                  <a:cubicBezTo>
                    <a:pt x="2511" y="2879"/>
                    <a:pt x="3783" y="6418"/>
                    <a:pt x="5125" y="10158"/>
                  </a:cubicBezTo>
                  <a:lnTo>
                    <a:pt x="5125" y="10158"/>
                  </a:lnTo>
                  <a:cubicBezTo>
                    <a:pt x="5375" y="10860"/>
                    <a:pt x="5632" y="11583"/>
                    <a:pt x="5903" y="12292"/>
                  </a:cubicBezTo>
                  <a:lnTo>
                    <a:pt x="5903" y="12292"/>
                  </a:lnTo>
                  <a:cubicBezTo>
                    <a:pt x="6786" y="14670"/>
                    <a:pt x="7836" y="17159"/>
                    <a:pt x="9505" y="19300"/>
                  </a:cubicBezTo>
                  <a:lnTo>
                    <a:pt x="9505" y="19300"/>
                  </a:lnTo>
                  <a:cubicBezTo>
                    <a:pt x="10527" y="20593"/>
                    <a:pt x="11681" y="21692"/>
                    <a:pt x="12946" y="22547"/>
                  </a:cubicBezTo>
                  <a:lnTo>
                    <a:pt x="12946" y="22547"/>
                  </a:lnTo>
                  <a:cubicBezTo>
                    <a:pt x="15205" y="24076"/>
                    <a:pt x="17889" y="24855"/>
                    <a:pt x="20823" y="24855"/>
                  </a:cubicBezTo>
                  <a:lnTo>
                    <a:pt x="20823" y="24855"/>
                  </a:lnTo>
                  <a:cubicBezTo>
                    <a:pt x="21907" y="24855"/>
                    <a:pt x="23027" y="24744"/>
                    <a:pt x="24167" y="24535"/>
                  </a:cubicBezTo>
                  <a:lnTo>
                    <a:pt x="24167" y="24535"/>
                  </a:lnTo>
                  <a:cubicBezTo>
                    <a:pt x="25995" y="24195"/>
                    <a:pt x="27886" y="23569"/>
                    <a:pt x="29715" y="22957"/>
                  </a:cubicBezTo>
                  <a:lnTo>
                    <a:pt x="29715" y="22957"/>
                  </a:lnTo>
                  <a:cubicBezTo>
                    <a:pt x="31404" y="22401"/>
                    <a:pt x="33149" y="21817"/>
                    <a:pt x="34880" y="21448"/>
                  </a:cubicBezTo>
                  <a:lnTo>
                    <a:pt x="34880" y="21448"/>
                  </a:lnTo>
                  <a:cubicBezTo>
                    <a:pt x="38071" y="20760"/>
                    <a:pt x="40664" y="21045"/>
                    <a:pt x="42813" y="22331"/>
                  </a:cubicBezTo>
                  <a:lnTo>
                    <a:pt x="42813" y="22331"/>
                  </a:lnTo>
                  <a:cubicBezTo>
                    <a:pt x="42827" y="22338"/>
                    <a:pt x="42847" y="22331"/>
                    <a:pt x="42854" y="22317"/>
                  </a:cubicBezTo>
                  <a:lnTo>
                    <a:pt x="42854" y="22317"/>
                  </a:lnTo>
                  <a:cubicBezTo>
                    <a:pt x="42861" y="22304"/>
                    <a:pt x="42854" y="22290"/>
                    <a:pt x="42840" y="22283"/>
                  </a:cubicBezTo>
                  <a:lnTo>
                    <a:pt x="42840" y="22283"/>
                  </a:lnTo>
                  <a:cubicBezTo>
                    <a:pt x="40678" y="20990"/>
                    <a:pt x="38071" y="20698"/>
                    <a:pt x="34866" y="21393"/>
                  </a:cubicBezTo>
                  <a:lnTo>
                    <a:pt x="34866" y="21393"/>
                  </a:lnTo>
                  <a:cubicBezTo>
                    <a:pt x="33135" y="21761"/>
                    <a:pt x="31383" y="22345"/>
                    <a:pt x="29694" y="22901"/>
                  </a:cubicBezTo>
                  <a:lnTo>
                    <a:pt x="29694" y="22901"/>
                  </a:lnTo>
                  <a:cubicBezTo>
                    <a:pt x="27865" y="23513"/>
                    <a:pt x="25981" y="24139"/>
                    <a:pt x="24160" y="24480"/>
                  </a:cubicBezTo>
                  <a:lnTo>
                    <a:pt x="24160" y="24480"/>
                  </a:lnTo>
                  <a:cubicBezTo>
                    <a:pt x="19933" y="25265"/>
                    <a:pt x="16060" y="24584"/>
                    <a:pt x="12974" y="22498"/>
                  </a:cubicBezTo>
                  <a:lnTo>
                    <a:pt x="12974" y="22498"/>
                  </a:lnTo>
                  <a:cubicBezTo>
                    <a:pt x="11715" y="21643"/>
                    <a:pt x="10568" y="20559"/>
                    <a:pt x="9553" y="19265"/>
                  </a:cubicBezTo>
                  <a:lnTo>
                    <a:pt x="9553" y="19265"/>
                  </a:lnTo>
                  <a:cubicBezTo>
                    <a:pt x="7892" y="17131"/>
                    <a:pt x="6842" y="14642"/>
                    <a:pt x="5952" y="12272"/>
                  </a:cubicBezTo>
                  <a:lnTo>
                    <a:pt x="5952" y="12272"/>
                  </a:lnTo>
                  <a:cubicBezTo>
                    <a:pt x="5688" y="11562"/>
                    <a:pt x="5431" y="10839"/>
                    <a:pt x="5180" y="10137"/>
                  </a:cubicBezTo>
                  <a:lnTo>
                    <a:pt x="5180" y="10137"/>
                  </a:lnTo>
                  <a:cubicBezTo>
                    <a:pt x="3832" y="6390"/>
                    <a:pt x="2566" y="2851"/>
                    <a:pt x="56" y="8"/>
                  </a:cubicBezTo>
                  <a:lnTo>
                    <a:pt x="56"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7"/>
            <p:cNvSpPr/>
            <p:nvPr/>
          </p:nvSpPr>
          <p:spPr>
            <a:xfrm>
              <a:off x="3642950" y="1212225"/>
              <a:ext cx="1092400" cy="643975"/>
            </a:xfrm>
            <a:custGeom>
              <a:rect b="b" l="l" r="r" t="t"/>
              <a:pathLst>
                <a:path extrusionOk="0" h="25759" w="43696">
                  <a:moveTo>
                    <a:pt x="15" y="8"/>
                  </a:moveTo>
                  <a:cubicBezTo>
                    <a:pt x="1" y="15"/>
                    <a:pt x="1" y="36"/>
                    <a:pt x="8" y="43"/>
                  </a:cubicBezTo>
                  <a:lnTo>
                    <a:pt x="8" y="43"/>
                  </a:lnTo>
                  <a:cubicBezTo>
                    <a:pt x="2427" y="2879"/>
                    <a:pt x="3700" y="6536"/>
                    <a:pt x="4923" y="10082"/>
                  </a:cubicBezTo>
                  <a:lnTo>
                    <a:pt x="4923" y="10082"/>
                  </a:lnTo>
                  <a:cubicBezTo>
                    <a:pt x="5222" y="10937"/>
                    <a:pt x="5535" y="11827"/>
                    <a:pt x="5855" y="12703"/>
                  </a:cubicBezTo>
                  <a:lnTo>
                    <a:pt x="5855" y="12703"/>
                  </a:lnTo>
                  <a:cubicBezTo>
                    <a:pt x="6703" y="14983"/>
                    <a:pt x="7808" y="17611"/>
                    <a:pt x="9602" y="19836"/>
                  </a:cubicBezTo>
                  <a:lnTo>
                    <a:pt x="9602" y="19836"/>
                  </a:lnTo>
                  <a:cubicBezTo>
                    <a:pt x="10666" y="21143"/>
                    <a:pt x="11868" y="22241"/>
                    <a:pt x="13196" y="23096"/>
                  </a:cubicBezTo>
                  <a:lnTo>
                    <a:pt x="13196" y="23096"/>
                  </a:lnTo>
                  <a:cubicBezTo>
                    <a:pt x="15484" y="24570"/>
                    <a:pt x="18139" y="25314"/>
                    <a:pt x="21017" y="25314"/>
                  </a:cubicBezTo>
                  <a:lnTo>
                    <a:pt x="21017" y="25314"/>
                  </a:lnTo>
                  <a:cubicBezTo>
                    <a:pt x="22227" y="25314"/>
                    <a:pt x="23479" y="25182"/>
                    <a:pt x="24758" y="24918"/>
                  </a:cubicBezTo>
                  <a:lnTo>
                    <a:pt x="24758" y="24918"/>
                  </a:lnTo>
                  <a:cubicBezTo>
                    <a:pt x="26572" y="24542"/>
                    <a:pt x="28442" y="23875"/>
                    <a:pt x="30250" y="23235"/>
                  </a:cubicBezTo>
                  <a:lnTo>
                    <a:pt x="30250" y="23235"/>
                  </a:lnTo>
                  <a:cubicBezTo>
                    <a:pt x="31981" y="22630"/>
                    <a:pt x="33768" y="21998"/>
                    <a:pt x="35541" y="21594"/>
                  </a:cubicBezTo>
                  <a:lnTo>
                    <a:pt x="35541" y="21594"/>
                  </a:lnTo>
                  <a:cubicBezTo>
                    <a:pt x="38725" y="20871"/>
                    <a:pt x="41374" y="21101"/>
                    <a:pt x="43647" y="22304"/>
                  </a:cubicBezTo>
                  <a:lnTo>
                    <a:pt x="43647" y="22304"/>
                  </a:lnTo>
                  <a:cubicBezTo>
                    <a:pt x="43661" y="22311"/>
                    <a:pt x="43682" y="22304"/>
                    <a:pt x="43689" y="22290"/>
                  </a:cubicBezTo>
                  <a:lnTo>
                    <a:pt x="43689" y="22290"/>
                  </a:lnTo>
                  <a:cubicBezTo>
                    <a:pt x="43696" y="22276"/>
                    <a:pt x="43689" y="22262"/>
                    <a:pt x="43675" y="22255"/>
                  </a:cubicBezTo>
                  <a:lnTo>
                    <a:pt x="43675" y="22255"/>
                  </a:lnTo>
                  <a:cubicBezTo>
                    <a:pt x="41387" y="21045"/>
                    <a:pt x="38725" y="20809"/>
                    <a:pt x="35527" y="21539"/>
                  </a:cubicBezTo>
                  <a:lnTo>
                    <a:pt x="35527" y="21539"/>
                  </a:lnTo>
                  <a:cubicBezTo>
                    <a:pt x="33754" y="21942"/>
                    <a:pt x="31960" y="22575"/>
                    <a:pt x="30229" y="23186"/>
                  </a:cubicBezTo>
                  <a:lnTo>
                    <a:pt x="30229" y="23186"/>
                  </a:lnTo>
                  <a:cubicBezTo>
                    <a:pt x="28422" y="23819"/>
                    <a:pt x="26558" y="24487"/>
                    <a:pt x="24744" y="24862"/>
                  </a:cubicBezTo>
                  <a:lnTo>
                    <a:pt x="24744" y="24862"/>
                  </a:lnTo>
                  <a:cubicBezTo>
                    <a:pt x="20440" y="25759"/>
                    <a:pt x="16457" y="25126"/>
                    <a:pt x="13224" y="23047"/>
                  </a:cubicBezTo>
                  <a:lnTo>
                    <a:pt x="13224" y="23047"/>
                  </a:lnTo>
                  <a:cubicBezTo>
                    <a:pt x="11910" y="22199"/>
                    <a:pt x="10700" y="21101"/>
                    <a:pt x="9644" y="19794"/>
                  </a:cubicBezTo>
                  <a:lnTo>
                    <a:pt x="9644" y="19794"/>
                  </a:lnTo>
                  <a:cubicBezTo>
                    <a:pt x="7857" y="17583"/>
                    <a:pt x="6752" y="14955"/>
                    <a:pt x="5910" y="12682"/>
                  </a:cubicBezTo>
                  <a:lnTo>
                    <a:pt x="5910" y="12682"/>
                  </a:lnTo>
                  <a:cubicBezTo>
                    <a:pt x="5591" y="11813"/>
                    <a:pt x="5278" y="10923"/>
                    <a:pt x="4979" y="10061"/>
                  </a:cubicBezTo>
                  <a:lnTo>
                    <a:pt x="4979" y="10061"/>
                  </a:lnTo>
                  <a:cubicBezTo>
                    <a:pt x="3748" y="6515"/>
                    <a:pt x="2476" y="2851"/>
                    <a:pt x="57" y="8"/>
                  </a:cubicBezTo>
                  <a:lnTo>
                    <a:pt x="57"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7"/>
            <p:cNvSpPr/>
            <p:nvPr/>
          </p:nvSpPr>
          <p:spPr>
            <a:xfrm>
              <a:off x="3616725" y="1208575"/>
              <a:ext cx="1121400" cy="666575"/>
            </a:xfrm>
            <a:custGeom>
              <a:rect b="b" l="l" r="r" t="t"/>
              <a:pathLst>
                <a:path extrusionOk="0" h="26663" w="44856">
                  <a:moveTo>
                    <a:pt x="91" y="36"/>
                  </a:moveTo>
                  <a:cubicBezTo>
                    <a:pt x="14" y="98"/>
                    <a:pt x="0" y="209"/>
                    <a:pt x="63" y="286"/>
                  </a:cubicBezTo>
                  <a:lnTo>
                    <a:pt x="63" y="286"/>
                  </a:lnTo>
                  <a:cubicBezTo>
                    <a:pt x="2392" y="3109"/>
                    <a:pt x="3608" y="6731"/>
                    <a:pt x="4783" y="10241"/>
                  </a:cubicBezTo>
                  <a:lnTo>
                    <a:pt x="4783" y="10241"/>
                  </a:lnTo>
                  <a:cubicBezTo>
                    <a:pt x="6000" y="13871"/>
                    <a:pt x="7258" y="17618"/>
                    <a:pt x="9747" y="20607"/>
                  </a:cubicBezTo>
                  <a:lnTo>
                    <a:pt x="9747" y="20607"/>
                  </a:lnTo>
                  <a:cubicBezTo>
                    <a:pt x="12757" y="24202"/>
                    <a:pt x="16783" y="26079"/>
                    <a:pt x="21371" y="26079"/>
                  </a:cubicBezTo>
                  <a:lnTo>
                    <a:pt x="21371" y="26079"/>
                  </a:lnTo>
                  <a:cubicBezTo>
                    <a:pt x="22720" y="26079"/>
                    <a:pt x="24117" y="25919"/>
                    <a:pt x="25543" y="25585"/>
                  </a:cubicBezTo>
                  <a:lnTo>
                    <a:pt x="25543" y="25585"/>
                  </a:lnTo>
                  <a:cubicBezTo>
                    <a:pt x="27357" y="25175"/>
                    <a:pt x="29220" y="24473"/>
                    <a:pt x="31014" y="23798"/>
                  </a:cubicBezTo>
                  <a:lnTo>
                    <a:pt x="31014" y="23798"/>
                  </a:lnTo>
                  <a:cubicBezTo>
                    <a:pt x="35449" y="22137"/>
                    <a:pt x="40038" y="20420"/>
                    <a:pt x="44585" y="22554"/>
                  </a:cubicBezTo>
                  <a:lnTo>
                    <a:pt x="44585" y="22554"/>
                  </a:lnTo>
                  <a:cubicBezTo>
                    <a:pt x="44675" y="22596"/>
                    <a:pt x="44779" y="22561"/>
                    <a:pt x="44821" y="22470"/>
                  </a:cubicBezTo>
                  <a:lnTo>
                    <a:pt x="44821" y="22470"/>
                  </a:lnTo>
                  <a:cubicBezTo>
                    <a:pt x="44856" y="22387"/>
                    <a:pt x="44821" y="22283"/>
                    <a:pt x="44738" y="22241"/>
                  </a:cubicBezTo>
                  <a:lnTo>
                    <a:pt x="44738" y="22241"/>
                  </a:lnTo>
                  <a:cubicBezTo>
                    <a:pt x="40052" y="20037"/>
                    <a:pt x="35394" y="21789"/>
                    <a:pt x="30896" y="23472"/>
                  </a:cubicBezTo>
                  <a:lnTo>
                    <a:pt x="30896" y="23472"/>
                  </a:lnTo>
                  <a:cubicBezTo>
                    <a:pt x="29109" y="24146"/>
                    <a:pt x="27260" y="24841"/>
                    <a:pt x="25466" y="25251"/>
                  </a:cubicBezTo>
                  <a:lnTo>
                    <a:pt x="25466" y="25251"/>
                  </a:lnTo>
                  <a:cubicBezTo>
                    <a:pt x="19306" y="26663"/>
                    <a:pt x="13814" y="24932"/>
                    <a:pt x="10018" y="20385"/>
                  </a:cubicBezTo>
                  <a:lnTo>
                    <a:pt x="10018" y="20385"/>
                  </a:lnTo>
                  <a:cubicBezTo>
                    <a:pt x="7564" y="17451"/>
                    <a:pt x="6320" y="13725"/>
                    <a:pt x="5110" y="10130"/>
                  </a:cubicBezTo>
                  <a:lnTo>
                    <a:pt x="5110" y="10130"/>
                  </a:lnTo>
                  <a:cubicBezTo>
                    <a:pt x="3928" y="6592"/>
                    <a:pt x="2698" y="2935"/>
                    <a:pt x="334" y="63"/>
                  </a:cubicBezTo>
                  <a:lnTo>
                    <a:pt x="334" y="63"/>
                  </a:lnTo>
                  <a:cubicBezTo>
                    <a:pt x="299" y="22"/>
                    <a:pt x="250" y="1"/>
                    <a:pt x="202" y="1"/>
                  </a:cubicBezTo>
                  <a:lnTo>
                    <a:pt x="202"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 name="Google Shape;2088;p47"/>
          <p:cNvGrpSpPr/>
          <p:nvPr/>
        </p:nvGrpSpPr>
        <p:grpSpPr>
          <a:xfrm flipH="1">
            <a:off x="7484905" y="236543"/>
            <a:ext cx="1491518" cy="1780229"/>
            <a:chOff x="4236179" y="3613579"/>
            <a:chExt cx="2222828" cy="2653098"/>
          </a:xfrm>
        </p:grpSpPr>
        <p:grpSp>
          <p:nvGrpSpPr>
            <p:cNvPr id="2089" name="Google Shape;2089;p47"/>
            <p:cNvGrpSpPr/>
            <p:nvPr/>
          </p:nvGrpSpPr>
          <p:grpSpPr>
            <a:xfrm flipH="1" rot="-1781246">
              <a:off x="4741948" y="3758422"/>
              <a:ext cx="1211291" cy="2363411"/>
              <a:chOff x="3779051" y="2169267"/>
              <a:chExt cx="457600" cy="892922"/>
            </a:xfrm>
          </p:grpSpPr>
          <p:sp>
            <p:nvSpPr>
              <p:cNvPr id="2090" name="Google Shape;2090;p47"/>
              <p:cNvSpPr/>
              <p:nvPr/>
            </p:nvSpPr>
            <p:spPr>
              <a:xfrm>
                <a:off x="3920575" y="2204675"/>
                <a:ext cx="9150" cy="7375"/>
              </a:xfrm>
              <a:custGeom>
                <a:rect b="b" l="l" r="r" t="t"/>
                <a:pathLst>
                  <a:path extrusionOk="0" h="295" w="366">
                    <a:moveTo>
                      <a:pt x="366" y="0"/>
                    </a:moveTo>
                    <a:cubicBezTo>
                      <a:pt x="295" y="15"/>
                      <a:pt x="224" y="36"/>
                      <a:pt x="153" y="61"/>
                    </a:cubicBezTo>
                    <a:lnTo>
                      <a:pt x="153" y="61"/>
                    </a:lnTo>
                    <a:cubicBezTo>
                      <a:pt x="102" y="81"/>
                      <a:pt x="51" y="107"/>
                      <a:pt x="0" y="132"/>
                    </a:cubicBezTo>
                    <a:lnTo>
                      <a:pt x="0" y="132"/>
                    </a:lnTo>
                    <a:cubicBezTo>
                      <a:pt x="26" y="193"/>
                      <a:pt x="66" y="239"/>
                      <a:pt x="102" y="295"/>
                    </a:cubicBezTo>
                    <a:lnTo>
                      <a:pt x="102" y="295"/>
                    </a:lnTo>
                    <a:cubicBezTo>
                      <a:pt x="178" y="183"/>
                      <a:pt x="269" y="91"/>
                      <a:pt x="366" y="0"/>
                    </a:cubicBezTo>
                    <a:lnTo>
                      <a:pt x="366" y="0"/>
                    </a:lnTo>
                    <a:lnTo>
                      <a:pt x="366"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7"/>
              <p:cNvSpPr/>
              <p:nvPr/>
            </p:nvSpPr>
            <p:spPr>
              <a:xfrm>
                <a:off x="3779051" y="2169267"/>
                <a:ext cx="457600" cy="273525"/>
              </a:xfrm>
              <a:custGeom>
                <a:rect b="b" l="l" r="r" t="t"/>
                <a:pathLst>
                  <a:path extrusionOk="0" h="10941" w="18304">
                    <a:moveTo>
                      <a:pt x="3779" y="2698"/>
                    </a:moveTo>
                    <a:lnTo>
                      <a:pt x="3779" y="2698"/>
                    </a:lnTo>
                    <a:cubicBezTo>
                      <a:pt x="3682" y="2789"/>
                      <a:pt x="3591" y="2881"/>
                      <a:pt x="3515" y="2993"/>
                    </a:cubicBezTo>
                    <a:cubicBezTo>
                      <a:pt x="3479" y="2937"/>
                      <a:pt x="3439" y="2891"/>
                      <a:pt x="3413" y="2830"/>
                    </a:cubicBezTo>
                    <a:cubicBezTo>
                      <a:pt x="3464" y="2805"/>
                      <a:pt x="3515" y="2779"/>
                      <a:pt x="3566" y="2759"/>
                    </a:cubicBezTo>
                    <a:cubicBezTo>
                      <a:pt x="3637" y="2734"/>
                      <a:pt x="3708" y="2713"/>
                      <a:pt x="3779" y="2698"/>
                    </a:cubicBezTo>
                    <a:close/>
                    <a:moveTo>
                      <a:pt x="6647" y="1"/>
                    </a:moveTo>
                    <a:cubicBezTo>
                      <a:pt x="6634" y="1"/>
                      <a:pt x="6621" y="1"/>
                      <a:pt x="6608" y="1"/>
                    </a:cubicBezTo>
                    <a:cubicBezTo>
                      <a:pt x="6257" y="12"/>
                      <a:pt x="6044" y="164"/>
                      <a:pt x="5795" y="398"/>
                    </a:cubicBezTo>
                    <a:cubicBezTo>
                      <a:pt x="5480" y="687"/>
                      <a:pt x="5084" y="885"/>
                      <a:pt x="4790" y="1180"/>
                    </a:cubicBezTo>
                    <a:cubicBezTo>
                      <a:pt x="4449" y="1520"/>
                      <a:pt x="4358" y="2012"/>
                      <a:pt x="4063" y="2393"/>
                    </a:cubicBezTo>
                    <a:cubicBezTo>
                      <a:pt x="3637" y="2469"/>
                      <a:pt x="3246" y="2693"/>
                      <a:pt x="2789" y="2906"/>
                    </a:cubicBezTo>
                    <a:cubicBezTo>
                      <a:pt x="1956" y="3292"/>
                      <a:pt x="1199" y="3160"/>
                      <a:pt x="717" y="4110"/>
                    </a:cubicBezTo>
                    <a:cubicBezTo>
                      <a:pt x="437" y="4663"/>
                      <a:pt x="635" y="5100"/>
                      <a:pt x="585" y="5689"/>
                    </a:cubicBezTo>
                    <a:cubicBezTo>
                      <a:pt x="539" y="6212"/>
                      <a:pt x="214" y="6583"/>
                      <a:pt x="133" y="7081"/>
                    </a:cubicBezTo>
                    <a:cubicBezTo>
                      <a:pt x="1" y="7914"/>
                      <a:pt x="646" y="8609"/>
                      <a:pt x="1336" y="8955"/>
                    </a:cubicBezTo>
                    <a:cubicBezTo>
                      <a:pt x="3525" y="10046"/>
                      <a:pt x="6110" y="9655"/>
                      <a:pt x="8268" y="10747"/>
                    </a:cubicBezTo>
                    <a:cubicBezTo>
                      <a:pt x="8365" y="10828"/>
                      <a:pt x="8466" y="10879"/>
                      <a:pt x="8558" y="10910"/>
                    </a:cubicBezTo>
                    <a:cubicBezTo>
                      <a:pt x="8625" y="10931"/>
                      <a:pt x="8691" y="10941"/>
                      <a:pt x="8755" y="10941"/>
                    </a:cubicBezTo>
                    <a:cubicBezTo>
                      <a:pt x="9288" y="10941"/>
                      <a:pt x="9711" y="10286"/>
                      <a:pt x="9888" y="10250"/>
                    </a:cubicBezTo>
                    <a:cubicBezTo>
                      <a:pt x="9979" y="10229"/>
                      <a:pt x="10072" y="10220"/>
                      <a:pt x="10166" y="10220"/>
                    </a:cubicBezTo>
                    <a:cubicBezTo>
                      <a:pt x="10564" y="10220"/>
                      <a:pt x="10985" y="10382"/>
                      <a:pt x="11325" y="10534"/>
                    </a:cubicBezTo>
                    <a:cubicBezTo>
                      <a:pt x="11347" y="10544"/>
                      <a:pt x="11367" y="10548"/>
                      <a:pt x="11386" y="10548"/>
                    </a:cubicBezTo>
                    <a:cubicBezTo>
                      <a:pt x="11499" y="10548"/>
                      <a:pt x="11553" y="10382"/>
                      <a:pt x="11483" y="10290"/>
                    </a:cubicBezTo>
                    <a:cubicBezTo>
                      <a:pt x="11356" y="10133"/>
                      <a:pt x="11188" y="9996"/>
                      <a:pt x="11000" y="9889"/>
                    </a:cubicBezTo>
                    <a:lnTo>
                      <a:pt x="11000" y="9889"/>
                    </a:lnTo>
                    <a:cubicBezTo>
                      <a:pt x="11402" y="9899"/>
                      <a:pt x="11793" y="9970"/>
                      <a:pt x="12173" y="10123"/>
                    </a:cubicBezTo>
                    <a:cubicBezTo>
                      <a:pt x="12793" y="10371"/>
                      <a:pt x="13423" y="10590"/>
                      <a:pt x="14078" y="10722"/>
                    </a:cubicBezTo>
                    <a:cubicBezTo>
                      <a:pt x="14299" y="10768"/>
                      <a:pt x="14513" y="10792"/>
                      <a:pt x="14720" y="10792"/>
                    </a:cubicBezTo>
                    <a:cubicBezTo>
                      <a:pt x="15488" y="10792"/>
                      <a:pt x="16148" y="10466"/>
                      <a:pt x="16673" y="9777"/>
                    </a:cubicBezTo>
                    <a:cubicBezTo>
                      <a:pt x="17298" y="8955"/>
                      <a:pt x="16830" y="7954"/>
                      <a:pt x="17445" y="7126"/>
                    </a:cubicBezTo>
                    <a:cubicBezTo>
                      <a:pt x="17805" y="6639"/>
                      <a:pt x="18303" y="6141"/>
                      <a:pt x="18100" y="5481"/>
                    </a:cubicBezTo>
                    <a:cubicBezTo>
                      <a:pt x="17795" y="4501"/>
                      <a:pt x="16465" y="4765"/>
                      <a:pt x="16201" y="3871"/>
                    </a:cubicBezTo>
                    <a:cubicBezTo>
                      <a:pt x="16003" y="3221"/>
                      <a:pt x="15921" y="2774"/>
                      <a:pt x="15256" y="2490"/>
                    </a:cubicBezTo>
                    <a:cubicBezTo>
                      <a:pt x="14789" y="2292"/>
                      <a:pt x="14200" y="2053"/>
                      <a:pt x="13697" y="1992"/>
                    </a:cubicBezTo>
                    <a:cubicBezTo>
                      <a:pt x="13640" y="1985"/>
                      <a:pt x="13586" y="1982"/>
                      <a:pt x="13536" y="1982"/>
                    </a:cubicBezTo>
                    <a:cubicBezTo>
                      <a:pt x="13177" y="1982"/>
                      <a:pt x="12976" y="2145"/>
                      <a:pt x="12615" y="2292"/>
                    </a:cubicBezTo>
                    <a:cubicBezTo>
                      <a:pt x="12465" y="2354"/>
                      <a:pt x="12313" y="2373"/>
                      <a:pt x="12160" y="2373"/>
                    </a:cubicBezTo>
                    <a:cubicBezTo>
                      <a:pt x="11986" y="2373"/>
                      <a:pt x="11810" y="2349"/>
                      <a:pt x="11630" y="2332"/>
                    </a:cubicBezTo>
                    <a:cubicBezTo>
                      <a:pt x="11503" y="2104"/>
                      <a:pt x="11396" y="1865"/>
                      <a:pt x="11346" y="1596"/>
                    </a:cubicBezTo>
                    <a:cubicBezTo>
                      <a:pt x="11214" y="905"/>
                      <a:pt x="11026" y="235"/>
                      <a:pt x="10228" y="123"/>
                    </a:cubicBezTo>
                    <a:cubicBezTo>
                      <a:pt x="10152" y="113"/>
                      <a:pt x="10076" y="108"/>
                      <a:pt x="10000" y="108"/>
                    </a:cubicBezTo>
                    <a:cubicBezTo>
                      <a:pt x="9470" y="108"/>
                      <a:pt x="8948" y="337"/>
                      <a:pt x="8415" y="337"/>
                    </a:cubicBezTo>
                    <a:cubicBezTo>
                      <a:pt x="8410" y="337"/>
                      <a:pt x="8405" y="337"/>
                      <a:pt x="8400" y="337"/>
                    </a:cubicBezTo>
                    <a:cubicBezTo>
                      <a:pt x="7794" y="332"/>
                      <a:pt x="7236" y="1"/>
                      <a:pt x="66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7"/>
              <p:cNvSpPr/>
              <p:nvPr/>
            </p:nvSpPr>
            <p:spPr>
              <a:xfrm rot="89388">
                <a:off x="3797670" y="2359070"/>
                <a:ext cx="220058" cy="700377"/>
              </a:xfrm>
              <a:custGeom>
                <a:rect b="b" l="l" r="r" t="t"/>
                <a:pathLst>
                  <a:path extrusionOk="0" h="28014" w="8802">
                    <a:moveTo>
                      <a:pt x="7040" y="3703"/>
                    </a:moveTo>
                    <a:cubicBezTo>
                      <a:pt x="6689" y="4292"/>
                      <a:pt x="6324" y="4871"/>
                      <a:pt x="5938" y="5435"/>
                    </a:cubicBezTo>
                    <a:lnTo>
                      <a:pt x="5938" y="5435"/>
                    </a:lnTo>
                    <a:cubicBezTo>
                      <a:pt x="5552" y="5993"/>
                      <a:pt x="5155" y="6552"/>
                      <a:pt x="4739" y="7090"/>
                    </a:cubicBezTo>
                    <a:lnTo>
                      <a:pt x="4739" y="7090"/>
                    </a:lnTo>
                    <a:cubicBezTo>
                      <a:pt x="4531" y="7365"/>
                      <a:pt x="4323" y="7629"/>
                      <a:pt x="4109" y="7898"/>
                    </a:cubicBezTo>
                    <a:lnTo>
                      <a:pt x="4109" y="7898"/>
                    </a:lnTo>
                    <a:cubicBezTo>
                      <a:pt x="3896" y="8172"/>
                      <a:pt x="3683" y="8441"/>
                      <a:pt x="3475" y="8721"/>
                    </a:cubicBezTo>
                    <a:lnTo>
                      <a:pt x="3475" y="8721"/>
                    </a:lnTo>
                    <a:cubicBezTo>
                      <a:pt x="3063" y="9279"/>
                      <a:pt x="2657" y="9843"/>
                      <a:pt x="2291" y="10432"/>
                    </a:cubicBezTo>
                    <a:lnTo>
                      <a:pt x="2291" y="10432"/>
                    </a:lnTo>
                    <a:cubicBezTo>
                      <a:pt x="1915" y="11016"/>
                      <a:pt x="1580" y="11630"/>
                      <a:pt x="1271" y="12255"/>
                    </a:cubicBezTo>
                    <a:lnTo>
                      <a:pt x="1271" y="12255"/>
                    </a:lnTo>
                    <a:cubicBezTo>
                      <a:pt x="966" y="12885"/>
                      <a:pt x="702" y="13535"/>
                      <a:pt x="483" y="14205"/>
                    </a:cubicBezTo>
                    <a:lnTo>
                      <a:pt x="483" y="14205"/>
                    </a:lnTo>
                    <a:cubicBezTo>
                      <a:pt x="280" y="14881"/>
                      <a:pt x="128" y="15571"/>
                      <a:pt x="52" y="16277"/>
                    </a:cubicBezTo>
                    <a:lnTo>
                      <a:pt x="52" y="16277"/>
                    </a:lnTo>
                    <a:lnTo>
                      <a:pt x="11" y="16810"/>
                    </a:lnTo>
                    <a:lnTo>
                      <a:pt x="6" y="17344"/>
                    </a:lnTo>
                    <a:cubicBezTo>
                      <a:pt x="1" y="17430"/>
                      <a:pt x="11" y="17516"/>
                      <a:pt x="16" y="17608"/>
                    </a:cubicBezTo>
                    <a:lnTo>
                      <a:pt x="16" y="17608"/>
                    </a:lnTo>
                    <a:lnTo>
                      <a:pt x="31" y="17872"/>
                    </a:lnTo>
                    <a:cubicBezTo>
                      <a:pt x="36" y="18050"/>
                      <a:pt x="67" y="18227"/>
                      <a:pt x="87" y="18405"/>
                    </a:cubicBezTo>
                    <a:lnTo>
                      <a:pt x="87" y="18405"/>
                    </a:lnTo>
                    <a:cubicBezTo>
                      <a:pt x="189" y="19106"/>
                      <a:pt x="367" y="19796"/>
                      <a:pt x="631" y="20452"/>
                    </a:cubicBezTo>
                    <a:lnTo>
                      <a:pt x="631" y="20452"/>
                    </a:lnTo>
                    <a:cubicBezTo>
                      <a:pt x="890" y="21112"/>
                      <a:pt x="1225" y="21731"/>
                      <a:pt x="1601" y="22320"/>
                    </a:cubicBezTo>
                    <a:lnTo>
                      <a:pt x="1601" y="22320"/>
                    </a:lnTo>
                    <a:cubicBezTo>
                      <a:pt x="1799" y="22610"/>
                      <a:pt x="1987" y="22904"/>
                      <a:pt x="2205" y="23179"/>
                    </a:cubicBezTo>
                    <a:lnTo>
                      <a:pt x="2205" y="23179"/>
                    </a:lnTo>
                    <a:cubicBezTo>
                      <a:pt x="2408" y="23458"/>
                      <a:pt x="2642" y="23722"/>
                      <a:pt x="2865" y="23986"/>
                    </a:cubicBezTo>
                    <a:lnTo>
                      <a:pt x="2865" y="23986"/>
                    </a:lnTo>
                    <a:cubicBezTo>
                      <a:pt x="3327" y="24504"/>
                      <a:pt x="3810" y="25007"/>
                      <a:pt x="4323" y="25469"/>
                    </a:cubicBezTo>
                    <a:lnTo>
                      <a:pt x="4323" y="25469"/>
                    </a:lnTo>
                    <a:cubicBezTo>
                      <a:pt x="5343" y="26398"/>
                      <a:pt x="6435" y="27246"/>
                      <a:pt x="7573" y="28013"/>
                    </a:cubicBezTo>
                    <a:lnTo>
                      <a:pt x="7573" y="28013"/>
                    </a:lnTo>
                    <a:cubicBezTo>
                      <a:pt x="6517" y="27140"/>
                      <a:pt x="5481" y="26236"/>
                      <a:pt x="4531" y="25251"/>
                    </a:cubicBezTo>
                    <a:lnTo>
                      <a:pt x="4531" y="25251"/>
                    </a:lnTo>
                    <a:cubicBezTo>
                      <a:pt x="4048" y="24768"/>
                      <a:pt x="3602" y="24255"/>
                      <a:pt x="3175" y="23727"/>
                    </a:cubicBezTo>
                    <a:lnTo>
                      <a:pt x="3175" y="23727"/>
                    </a:lnTo>
                    <a:cubicBezTo>
                      <a:pt x="2753" y="23194"/>
                      <a:pt x="2357" y="22645"/>
                      <a:pt x="2007" y="22072"/>
                    </a:cubicBezTo>
                    <a:lnTo>
                      <a:pt x="2007" y="22072"/>
                    </a:lnTo>
                    <a:cubicBezTo>
                      <a:pt x="1667" y="21488"/>
                      <a:pt x="1372" y="20883"/>
                      <a:pt x="1133" y="20259"/>
                    </a:cubicBezTo>
                    <a:lnTo>
                      <a:pt x="1133" y="20259"/>
                    </a:lnTo>
                    <a:cubicBezTo>
                      <a:pt x="900" y="19634"/>
                      <a:pt x="747" y="18984"/>
                      <a:pt x="666" y="18329"/>
                    </a:cubicBezTo>
                    <a:lnTo>
                      <a:pt x="666" y="18329"/>
                    </a:lnTo>
                    <a:cubicBezTo>
                      <a:pt x="590" y="17669"/>
                      <a:pt x="570" y="17003"/>
                      <a:pt x="651" y="16343"/>
                    </a:cubicBezTo>
                    <a:lnTo>
                      <a:pt x="651" y="16343"/>
                    </a:lnTo>
                    <a:cubicBezTo>
                      <a:pt x="727" y="15683"/>
                      <a:pt x="874" y="15028"/>
                      <a:pt x="1072" y="14388"/>
                    </a:cubicBezTo>
                    <a:lnTo>
                      <a:pt x="1072" y="14388"/>
                    </a:lnTo>
                    <a:cubicBezTo>
                      <a:pt x="1276" y="13753"/>
                      <a:pt x="1524" y="13129"/>
                      <a:pt x="1814" y="12519"/>
                    </a:cubicBezTo>
                    <a:lnTo>
                      <a:pt x="1814" y="12519"/>
                    </a:lnTo>
                    <a:cubicBezTo>
                      <a:pt x="2108" y="11910"/>
                      <a:pt x="2428" y="11316"/>
                      <a:pt x="2789" y="10737"/>
                    </a:cubicBezTo>
                    <a:lnTo>
                      <a:pt x="2789" y="10737"/>
                    </a:lnTo>
                    <a:cubicBezTo>
                      <a:pt x="3134" y="10158"/>
                      <a:pt x="3520" y="9594"/>
                      <a:pt x="3911" y="9035"/>
                    </a:cubicBezTo>
                    <a:lnTo>
                      <a:pt x="3911" y="9035"/>
                    </a:lnTo>
                    <a:cubicBezTo>
                      <a:pt x="4109" y="8761"/>
                      <a:pt x="4312" y="8492"/>
                      <a:pt x="4516" y="8213"/>
                    </a:cubicBezTo>
                    <a:lnTo>
                      <a:pt x="4516" y="8213"/>
                    </a:lnTo>
                    <a:cubicBezTo>
                      <a:pt x="4724" y="7938"/>
                      <a:pt x="4927" y="7659"/>
                      <a:pt x="5125" y="7380"/>
                    </a:cubicBezTo>
                    <a:lnTo>
                      <a:pt x="5125" y="7380"/>
                    </a:lnTo>
                    <a:cubicBezTo>
                      <a:pt x="5932" y="6252"/>
                      <a:pt x="6664" y="5079"/>
                      <a:pt x="7304" y="3850"/>
                    </a:cubicBezTo>
                    <a:lnTo>
                      <a:pt x="7304" y="3850"/>
                    </a:lnTo>
                    <a:cubicBezTo>
                      <a:pt x="7933" y="2621"/>
                      <a:pt x="8472" y="1337"/>
                      <a:pt x="8802" y="1"/>
                    </a:cubicBezTo>
                    <a:lnTo>
                      <a:pt x="8802" y="1"/>
                    </a:lnTo>
                    <a:cubicBezTo>
                      <a:pt x="8340" y="1296"/>
                      <a:pt x="7730" y="2530"/>
                      <a:pt x="7040" y="3703"/>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7"/>
              <p:cNvSpPr/>
              <p:nvPr/>
            </p:nvSpPr>
            <p:spPr>
              <a:xfrm>
                <a:off x="4075075" y="2315000"/>
                <a:ext cx="15525" cy="13225"/>
              </a:xfrm>
              <a:custGeom>
                <a:rect b="b" l="l" r="r" t="t"/>
                <a:pathLst>
                  <a:path extrusionOk="0" h="529" w="621">
                    <a:moveTo>
                      <a:pt x="107" y="76"/>
                    </a:moveTo>
                    <a:cubicBezTo>
                      <a:pt x="51" y="107"/>
                      <a:pt x="21" y="147"/>
                      <a:pt x="11" y="188"/>
                    </a:cubicBezTo>
                    <a:lnTo>
                      <a:pt x="11" y="188"/>
                    </a:lnTo>
                    <a:cubicBezTo>
                      <a:pt x="1" y="229"/>
                      <a:pt x="6" y="279"/>
                      <a:pt x="41" y="335"/>
                    </a:cubicBezTo>
                    <a:lnTo>
                      <a:pt x="41" y="335"/>
                    </a:lnTo>
                    <a:cubicBezTo>
                      <a:pt x="77" y="386"/>
                      <a:pt x="133" y="447"/>
                      <a:pt x="244" y="528"/>
                    </a:cubicBezTo>
                    <a:lnTo>
                      <a:pt x="244" y="528"/>
                    </a:lnTo>
                    <a:cubicBezTo>
                      <a:pt x="382" y="518"/>
                      <a:pt x="453" y="488"/>
                      <a:pt x="514" y="457"/>
                    </a:cubicBezTo>
                    <a:lnTo>
                      <a:pt x="514" y="457"/>
                    </a:lnTo>
                    <a:cubicBezTo>
                      <a:pt x="569" y="422"/>
                      <a:pt x="600" y="381"/>
                      <a:pt x="610" y="335"/>
                    </a:cubicBezTo>
                    <a:lnTo>
                      <a:pt x="610" y="335"/>
                    </a:lnTo>
                    <a:cubicBezTo>
                      <a:pt x="620" y="290"/>
                      <a:pt x="610" y="244"/>
                      <a:pt x="580" y="188"/>
                    </a:cubicBezTo>
                    <a:lnTo>
                      <a:pt x="580" y="188"/>
                    </a:lnTo>
                    <a:cubicBezTo>
                      <a:pt x="544" y="132"/>
                      <a:pt x="488" y="71"/>
                      <a:pt x="376" y="0"/>
                    </a:cubicBezTo>
                    <a:lnTo>
                      <a:pt x="376" y="0"/>
                    </a:lnTo>
                    <a:cubicBezTo>
                      <a:pt x="239" y="15"/>
                      <a:pt x="163" y="41"/>
                      <a:pt x="107" y="76"/>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7"/>
              <p:cNvSpPr/>
              <p:nvPr/>
            </p:nvSpPr>
            <p:spPr>
              <a:xfrm>
                <a:off x="4080150" y="2291750"/>
                <a:ext cx="15525" cy="9925"/>
              </a:xfrm>
              <a:custGeom>
                <a:rect b="b" l="l" r="r" t="t"/>
                <a:pathLst>
                  <a:path extrusionOk="0" h="397" w="621">
                    <a:moveTo>
                      <a:pt x="87" y="67"/>
                    </a:moveTo>
                    <a:cubicBezTo>
                      <a:pt x="36" y="92"/>
                      <a:pt x="16" y="118"/>
                      <a:pt x="6" y="153"/>
                    </a:cubicBezTo>
                    <a:lnTo>
                      <a:pt x="6" y="153"/>
                    </a:lnTo>
                    <a:cubicBezTo>
                      <a:pt x="1" y="184"/>
                      <a:pt x="16" y="219"/>
                      <a:pt x="57" y="260"/>
                    </a:cubicBezTo>
                    <a:lnTo>
                      <a:pt x="57" y="260"/>
                    </a:lnTo>
                    <a:cubicBezTo>
                      <a:pt x="97" y="300"/>
                      <a:pt x="158" y="341"/>
                      <a:pt x="280" y="397"/>
                    </a:cubicBezTo>
                    <a:lnTo>
                      <a:pt x="280" y="397"/>
                    </a:lnTo>
                    <a:cubicBezTo>
                      <a:pt x="412" y="387"/>
                      <a:pt x="483" y="366"/>
                      <a:pt x="534" y="341"/>
                    </a:cubicBezTo>
                    <a:lnTo>
                      <a:pt x="534" y="341"/>
                    </a:lnTo>
                    <a:cubicBezTo>
                      <a:pt x="585" y="316"/>
                      <a:pt x="610" y="280"/>
                      <a:pt x="615" y="250"/>
                    </a:cubicBezTo>
                    <a:lnTo>
                      <a:pt x="615" y="250"/>
                    </a:lnTo>
                    <a:cubicBezTo>
                      <a:pt x="620" y="214"/>
                      <a:pt x="610" y="179"/>
                      <a:pt x="570" y="138"/>
                    </a:cubicBezTo>
                    <a:lnTo>
                      <a:pt x="570" y="138"/>
                    </a:lnTo>
                    <a:cubicBezTo>
                      <a:pt x="524" y="97"/>
                      <a:pt x="468" y="52"/>
                      <a:pt x="346" y="1"/>
                    </a:cubicBezTo>
                    <a:lnTo>
                      <a:pt x="346" y="1"/>
                    </a:lnTo>
                    <a:cubicBezTo>
                      <a:pt x="214" y="16"/>
                      <a:pt x="143" y="41"/>
                      <a:pt x="87" y="6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7"/>
              <p:cNvSpPr/>
              <p:nvPr/>
            </p:nvSpPr>
            <p:spPr>
              <a:xfrm>
                <a:off x="4082200" y="2232975"/>
                <a:ext cx="15750" cy="24400"/>
              </a:xfrm>
              <a:custGeom>
                <a:rect b="b" l="l" r="r" t="t"/>
                <a:pathLst>
                  <a:path extrusionOk="0" h="976" w="630">
                    <a:moveTo>
                      <a:pt x="41" y="280"/>
                    </a:moveTo>
                    <a:cubicBezTo>
                      <a:pt x="10" y="366"/>
                      <a:pt x="0" y="442"/>
                      <a:pt x="10" y="518"/>
                    </a:cubicBezTo>
                    <a:lnTo>
                      <a:pt x="10" y="518"/>
                    </a:lnTo>
                    <a:cubicBezTo>
                      <a:pt x="15" y="595"/>
                      <a:pt x="46" y="671"/>
                      <a:pt x="97" y="747"/>
                    </a:cubicBezTo>
                    <a:lnTo>
                      <a:pt x="97" y="747"/>
                    </a:lnTo>
                    <a:cubicBezTo>
                      <a:pt x="147" y="823"/>
                      <a:pt x="218" y="899"/>
                      <a:pt x="350" y="976"/>
                    </a:cubicBezTo>
                    <a:lnTo>
                      <a:pt x="350" y="976"/>
                    </a:lnTo>
                    <a:cubicBezTo>
                      <a:pt x="472" y="889"/>
                      <a:pt x="533" y="803"/>
                      <a:pt x="579" y="711"/>
                    </a:cubicBezTo>
                    <a:lnTo>
                      <a:pt x="579" y="711"/>
                    </a:lnTo>
                    <a:cubicBezTo>
                      <a:pt x="620" y="625"/>
                      <a:pt x="630" y="539"/>
                      <a:pt x="620" y="447"/>
                    </a:cubicBezTo>
                    <a:lnTo>
                      <a:pt x="620" y="447"/>
                    </a:lnTo>
                    <a:cubicBezTo>
                      <a:pt x="609" y="361"/>
                      <a:pt x="579" y="275"/>
                      <a:pt x="518" y="199"/>
                    </a:cubicBezTo>
                    <a:lnTo>
                      <a:pt x="518" y="199"/>
                    </a:lnTo>
                    <a:cubicBezTo>
                      <a:pt x="457" y="122"/>
                      <a:pt x="376" y="46"/>
                      <a:pt x="229" y="0"/>
                    </a:cubicBezTo>
                    <a:lnTo>
                      <a:pt x="229" y="0"/>
                    </a:lnTo>
                    <a:cubicBezTo>
                      <a:pt x="127" y="112"/>
                      <a:pt x="76" y="199"/>
                      <a:pt x="41" y="280"/>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7"/>
              <p:cNvSpPr/>
              <p:nvPr/>
            </p:nvSpPr>
            <p:spPr>
              <a:xfrm>
                <a:off x="3914725" y="2193225"/>
                <a:ext cx="46375" cy="19850"/>
              </a:xfrm>
              <a:custGeom>
                <a:rect b="b" l="l" r="r" t="t"/>
                <a:pathLst>
                  <a:path extrusionOk="0" h="794" w="1855">
                    <a:moveTo>
                      <a:pt x="529" y="163"/>
                    </a:moveTo>
                    <a:cubicBezTo>
                      <a:pt x="453" y="174"/>
                      <a:pt x="382" y="199"/>
                      <a:pt x="316" y="235"/>
                    </a:cubicBezTo>
                    <a:lnTo>
                      <a:pt x="316" y="235"/>
                    </a:lnTo>
                    <a:cubicBezTo>
                      <a:pt x="280" y="250"/>
                      <a:pt x="250" y="280"/>
                      <a:pt x="224" y="306"/>
                    </a:cubicBezTo>
                    <a:lnTo>
                      <a:pt x="224" y="306"/>
                    </a:lnTo>
                    <a:cubicBezTo>
                      <a:pt x="194" y="336"/>
                      <a:pt x="168" y="367"/>
                      <a:pt x="143" y="407"/>
                    </a:cubicBezTo>
                    <a:lnTo>
                      <a:pt x="143" y="407"/>
                    </a:lnTo>
                    <a:lnTo>
                      <a:pt x="1" y="636"/>
                    </a:lnTo>
                    <a:lnTo>
                      <a:pt x="46" y="671"/>
                    </a:lnTo>
                    <a:cubicBezTo>
                      <a:pt x="87" y="707"/>
                      <a:pt x="133" y="732"/>
                      <a:pt x="178" y="742"/>
                    </a:cubicBezTo>
                    <a:lnTo>
                      <a:pt x="178" y="742"/>
                    </a:lnTo>
                    <a:cubicBezTo>
                      <a:pt x="204" y="747"/>
                      <a:pt x="229" y="753"/>
                      <a:pt x="255" y="753"/>
                    </a:cubicBezTo>
                    <a:lnTo>
                      <a:pt x="255" y="753"/>
                    </a:lnTo>
                    <a:cubicBezTo>
                      <a:pt x="275" y="753"/>
                      <a:pt x="305" y="753"/>
                      <a:pt x="336" y="753"/>
                    </a:cubicBezTo>
                    <a:lnTo>
                      <a:pt x="336" y="753"/>
                    </a:lnTo>
                    <a:lnTo>
                      <a:pt x="326" y="778"/>
                    </a:lnTo>
                    <a:cubicBezTo>
                      <a:pt x="361" y="783"/>
                      <a:pt x="397" y="788"/>
                      <a:pt x="427" y="793"/>
                    </a:cubicBezTo>
                    <a:lnTo>
                      <a:pt x="427" y="793"/>
                    </a:lnTo>
                    <a:cubicBezTo>
                      <a:pt x="442" y="793"/>
                      <a:pt x="458" y="793"/>
                      <a:pt x="473" y="793"/>
                    </a:cubicBezTo>
                    <a:lnTo>
                      <a:pt x="473" y="793"/>
                    </a:lnTo>
                    <a:cubicBezTo>
                      <a:pt x="488" y="793"/>
                      <a:pt x="498" y="793"/>
                      <a:pt x="514" y="793"/>
                    </a:cubicBezTo>
                    <a:lnTo>
                      <a:pt x="514" y="793"/>
                    </a:lnTo>
                    <a:cubicBezTo>
                      <a:pt x="569" y="788"/>
                      <a:pt x="620" y="773"/>
                      <a:pt x="671" y="747"/>
                    </a:cubicBezTo>
                    <a:lnTo>
                      <a:pt x="671" y="747"/>
                    </a:lnTo>
                    <a:lnTo>
                      <a:pt x="666" y="732"/>
                    </a:lnTo>
                    <a:cubicBezTo>
                      <a:pt x="717" y="722"/>
                      <a:pt x="762" y="702"/>
                      <a:pt x="808" y="676"/>
                    </a:cubicBezTo>
                    <a:lnTo>
                      <a:pt x="808" y="676"/>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7" name="Google Shape;2097;p47"/>
            <p:cNvSpPr/>
            <p:nvPr/>
          </p:nvSpPr>
          <p:spPr>
            <a:xfrm flipH="1" rot="-1781136">
              <a:off x="5311407" y="3864028"/>
              <a:ext cx="626080" cy="2152178"/>
            </a:xfrm>
            <a:custGeom>
              <a:rect b="b" l="l" r="r" t="t"/>
              <a:pathLst>
                <a:path extrusionOk="0" h="56551" w="16451">
                  <a:moveTo>
                    <a:pt x="16219" y="500"/>
                  </a:moveTo>
                  <a:lnTo>
                    <a:pt x="16254" y="759"/>
                  </a:lnTo>
                  <a:cubicBezTo>
                    <a:pt x="16254" y="839"/>
                    <a:pt x="16263" y="928"/>
                    <a:pt x="16263" y="1008"/>
                  </a:cubicBezTo>
                  <a:lnTo>
                    <a:pt x="16263" y="1008"/>
                  </a:lnTo>
                  <a:cubicBezTo>
                    <a:pt x="16290" y="1347"/>
                    <a:pt x="16281" y="1686"/>
                    <a:pt x="16272" y="2025"/>
                  </a:cubicBezTo>
                  <a:lnTo>
                    <a:pt x="16272" y="2025"/>
                  </a:lnTo>
                  <a:cubicBezTo>
                    <a:pt x="16263" y="2364"/>
                    <a:pt x="16228" y="2703"/>
                    <a:pt x="16201" y="3033"/>
                  </a:cubicBezTo>
                  <a:lnTo>
                    <a:pt x="16201" y="3033"/>
                  </a:lnTo>
                  <a:cubicBezTo>
                    <a:pt x="16156" y="3372"/>
                    <a:pt x="16103" y="3702"/>
                    <a:pt x="16058" y="4041"/>
                  </a:cubicBezTo>
                  <a:lnTo>
                    <a:pt x="16058" y="4041"/>
                  </a:lnTo>
                  <a:cubicBezTo>
                    <a:pt x="16040" y="4211"/>
                    <a:pt x="15996" y="4372"/>
                    <a:pt x="15960" y="4541"/>
                  </a:cubicBezTo>
                  <a:lnTo>
                    <a:pt x="15960" y="4541"/>
                  </a:lnTo>
                  <a:lnTo>
                    <a:pt x="15862" y="5032"/>
                  </a:lnTo>
                  <a:cubicBezTo>
                    <a:pt x="15817" y="5201"/>
                    <a:pt x="15799" y="5362"/>
                    <a:pt x="15746" y="5522"/>
                  </a:cubicBezTo>
                  <a:lnTo>
                    <a:pt x="15746" y="5522"/>
                  </a:lnTo>
                  <a:lnTo>
                    <a:pt x="15612" y="6013"/>
                  </a:lnTo>
                  <a:cubicBezTo>
                    <a:pt x="15523" y="6334"/>
                    <a:pt x="15443" y="6664"/>
                    <a:pt x="15335" y="6985"/>
                  </a:cubicBezTo>
                  <a:lnTo>
                    <a:pt x="15335" y="6985"/>
                  </a:lnTo>
                  <a:lnTo>
                    <a:pt x="15005" y="7940"/>
                  </a:lnTo>
                  <a:lnTo>
                    <a:pt x="14836" y="8422"/>
                  </a:lnTo>
                  <a:lnTo>
                    <a:pt x="14649" y="8886"/>
                  </a:lnTo>
                  <a:lnTo>
                    <a:pt x="14265" y="9822"/>
                  </a:lnTo>
                  <a:cubicBezTo>
                    <a:pt x="14140" y="10135"/>
                    <a:pt x="13988" y="10438"/>
                    <a:pt x="13837" y="10741"/>
                  </a:cubicBezTo>
                  <a:lnTo>
                    <a:pt x="13837" y="10741"/>
                  </a:lnTo>
                  <a:lnTo>
                    <a:pt x="13400" y="11651"/>
                  </a:lnTo>
                  <a:cubicBezTo>
                    <a:pt x="13328" y="11803"/>
                    <a:pt x="13257" y="11963"/>
                    <a:pt x="13177" y="12106"/>
                  </a:cubicBezTo>
                  <a:lnTo>
                    <a:pt x="13177" y="12106"/>
                  </a:lnTo>
                  <a:lnTo>
                    <a:pt x="12936" y="12552"/>
                  </a:lnTo>
                  <a:lnTo>
                    <a:pt x="12445" y="13444"/>
                  </a:lnTo>
                  <a:lnTo>
                    <a:pt x="12204" y="13881"/>
                  </a:lnTo>
                  <a:lnTo>
                    <a:pt x="12079" y="14104"/>
                  </a:lnTo>
                  <a:lnTo>
                    <a:pt x="11945" y="14318"/>
                  </a:lnTo>
                  <a:lnTo>
                    <a:pt x="11419" y="15184"/>
                  </a:lnTo>
                  <a:cubicBezTo>
                    <a:pt x="11062" y="15755"/>
                    <a:pt x="10714" y="16335"/>
                    <a:pt x="10322" y="16888"/>
                  </a:cubicBezTo>
                  <a:lnTo>
                    <a:pt x="10322" y="16888"/>
                  </a:lnTo>
                  <a:lnTo>
                    <a:pt x="9171" y="18556"/>
                  </a:lnTo>
                  <a:cubicBezTo>
                    <a:pt x="8779" y="19100"/>
                    <a:pt x="8359" y="19635"/>
                    <a:pt x="7958" y="20180"/>
                  </a:cubicBezTo>
                  <a:lnTo>
                    <a:pt x="7958" y="20180"/>
                  </a:lnTo>
                  <a:cubicBezTo>
                    <a:pt x="7547" y="20715"/>
                    <a:pt x="7146" y="21250"/>
                    <a:pt x="6718" y="21794"/>
                  </a:cubicBezTo>
                  <a:lnTo>
                    <a:pt x="6718" y="21794"/>
                  </a:lnTo>
                  <a:cubicBezTo>
                    <a:pt x="5870" y="22874"/>
                    <a:pt x="5094" y="24016"/>
                    <a:pt x="4336" y="25166"/>
                  </a:cubicBezTo>
                  <a:lnTo>
                    <a:pt x="4336" y="25166"/>
                  </a:lnTo>
                  <a:cubicBezTo>
                    <a:pt x="3586" y="26326"/>
                    <a:pt x="2900" y="27522"/>
                    <a:pt x="2284" y="28762"/>
                  </a:cubicBezTo>
                  <a:lnTo>
                    <a:pt x="2284" y="28762"/>
                  </a:lnTo>
                  <a:cubicBezTo>
                    <a:pt x="1686" y="30019"/>
                    <a:pt x="1169" y="31313"/>
                    <a:pt x="776" y="32651"/>
                  </a:cubicBezTo>
                  <a:lnTo>
                    <a:pt x="776" y="32651"/>
                  </a:lnTo>
                  <a:cubicBezTo>
                    <a:pt x="393" y="33989"/>
                    <a:pt x="116" y="35381"/>
                    <a:pt x="63" y="36790"/>
                  </a:cubicBezTo>
                  <a:lnTo>
                    <a:pt x="63" y="36790"/>
                  </a:lnTo>
                  <a:cubicBezTo>
                    <a:pt x="0" y="38191"/>
                    <a:pt x="125" y="39610"/>
                    <a:pt x="437" y="40974"/>
                  </a:cubicBezTo>
                  <a:lnTo>
                    <a:pt x="437" y="40974"/>
                  </a:lnTo>
                  <a:lnTo>
                    <a:pt x="500" y="41233"/>
                  </a:lnTo>
                  <a:cubicBezTo>
                    <a:pt x="518" y="41313"/>
                    <a:pt x="544" y="41403"/>
                    <a:pt x="562" y="41483"/>
                  </a:cubicBezTo>
                  <a:lnTo>
                    <a:pt x="562" y="41483"/>
                  </a:lnTo>
                  <a:lnTo>
                    <a:pt x="714" y="41991"/>
                  </a:lnTo>
                  <a:cubicBezTo>
                    <a:pt x="794" y="42330"/>
                    <a:pt x="928" y="42660"/>
                    <a:pt x="1044" y="42982"/>
                  </a:cubicBezTo>
                  <a:lnTo>
                    <a:pt x="1044" y="42982"/>
                  </a:lnTo>
                  <a:cubicBezTo>
                    <a:pt x="1115" y="43151"/>
                    <a:pt x="1160" y="43312"/>
                    <a:pt x="1240" y="43472"/>
                  </a:cubicBezTo>
                  <a:lnTo>
                    <a:pt x="1240" y="43472"/>
                  </a:lnTo>
                  <a:lnTo>
                    <a:pt x="1445" y="43954"/>
                  </a:lnTo>
                  <a:lnTo>
                    <a:pt x="1660" y="44427"/>
                  </a:lnTo>
                  <a:lnTo>
                    <a:pt x="1900" y="44891"/>
                  </a:lnTo>
                  <a:cubicBezTo>
                    <a:pt x="2070" y="45203"/>
                    <a:pt x="2222" y="45515"/>
                    <a:pt x="2409" y="45810"/>
                  </a:cubicBezTo>
                  <a:lnTo>
                    <a:pt x="2409" y="45810"/>
                  </a:lnTo>
                  <a:lnTo>
                    <a:pt x="2677" y="46256"/>
                  </a:lnTo>
                  <a:lnTo>
                    <a:pt x="2810" y="46479"/>
                  </a:lnTo>
                  <a:cubicBezTo>
                    <a:pt x="2855" y="46550"/>
                    <a:pt x="2908" y="46621"/>
                    <a:pt x="2953" y="46693"/>
                  </a:cubicBezTo>
                  <a:lnTo>
                    <a:pt x="2953" y="46693"/>
                  </a:lnTo>
                  <a:lnTo>
                    <a:pt x="3542" y="47549"/>
                  </a:lnTo>
                  <a:lnTo>
                    <a:pt x="4166" y="48370"/>
                  </a:lnTo>
                  <a:cubicBezTo>
                    <a:pt x="4273" y="48513"/>
                    <a:pt x="4380" y="48646"/>
                    <a:pt x="4496" y="48771"/>
                  </a:cubicBezTo>
                  <a:lnTo>
                    <a:pt x="4496" y="48771"/>
                  </a:lnTo>
                  <a:lnTo>
                    <a:pt x="4827" y="49173"/>
                  </a:lnTo>
                  <a:lnTo>
                    <a:pt x="5157" y="49565"/>
                  </a:lnTo>
                  <a:lnTo>
                    <a:pt x="5513" y="49940"/>
                  </a:lnTo>
                  <a:cubicBezTo>
                    <a:pt x="5745" y="50190"/>
                    <a:pt x="5968" y="50457"/>
                    <a:pt x="6218" y="50698"/>
                  </a:cubicBezTo>
                  <a:lnTo>
                    <a:pt x="6218" y="50698"/>
                  </a:lnTo>
                  <a:lnTo>
                    <a:pt x="6941" y="51421"/>
                  </a:lnTo>
                  <a:cubicBezTo>
                    <a:pt x="8921" y="53321"/>
                    <a:pt x="11080" y="55016"/>
                    <a:pt x="13328" y="56550"/>
                  </a:cubicBezTo>
                  <a:lnTo>
                    <a:pt x="13328" y="56550"/>
                  </a:lnTo>
                  <a:cubicBezTo>
                    <a:pt x="11223" y="54820"/>
                    <a:pt x="9171" y="53027"/>
                    <a:pt x="7324" y="51046"/>
                  </a:cubicBezTo>
                  <a:lnTo>
                    <a:pt x="7324" y="51046"/>
                  </a:lnTo>
                  <a:cubicBezTo>
                    <a:pt x="5478" y="49075"/>
                    <a:pt x="3810" y="46925"/>
                    <a:pt x="2659" y="44516"/>
                  </a:cubicBezTo>
                  <a:lnTo>
                    <a:pt x="2659" y="44516"/>
                  </a:lnTo>
                  <a:cubicBezTo>
                    <a:pt x="2088" y="43312"/>
                    <a:pt x="1642" y="42063"/>
                    <a:pt x="1365" y="40769"/>
                  </a:cubicBezTo>
                  <a:lnTo>
                    <a:pt x="1365" y="40769"/>
                  </a:lnTo>
                  <a:cubicBezTo>
                    <a:pt x="1098" y="39476"/>
                    <a:pt x="999" y="38155"/>
                    <a:pt x="1089" y="36844"/>
                  </a:cubicBezTo>
                  <a:lnTo>
                    <a:pt x="1089" y="36844"/>
                  </a:lnTo>
                  <a:cubicBezTo>
                    <a:pt x="1160" y="35524"/>
                    <a:pt x="1410" y="34221"/>
                    <a:pt x="1793" y="32954"/>
                  </a:cubicBezTo>
                  <a:lnTo>
                    <a:pt x="1793" y="32954"/>
                  </a:lnTo>
                  <a:cubicBezTo>
                    <a:pt x="2177" y="31679"/>
                    <a:pt x="2677" y="30439"/>
                    <a:pt x="3256" y="29243"/>
                  </a:cubicBezTo>
                  <a:lnTo>
                    <a:pt x="3256" y="29243"/>
                  </a:lnTo>
                  <a:cubicBezTo>
                    <a:pt x="3845" y="28039"/>
                    <a:pt x="4505" y="26870"/>
                    <a:pt x="5228" y="25737"/>
                  </a:cubicBezTo>
                  <a:lnTo>
                    <a:pt x="5228" y="25737"/>
                  </a:lnTo>
                  <a:cubicBezTo>
                    <a:pt x="5951" y="24604"/>
                    <a:pt x="6718" y="23489"/>
                    <a:pt x="7530" y="22419"/>
                  </a:cubicBezTo>
                  <a:lnTo>
                    <a:pt x="7530" y="22419"/>
                  </a:lnTo>
                  <a:cubicBezTo>
                    <a:pt x="7931" y="21875"/>
                    <a:pt x="8341" y="21321"/>
                    <a:pt x="8743" y="20768"/>
                  </a:cubicBezTo>
                  <a:lnTo>
                    <a:pt x="8743" y="20768"/>
                  </a:lnTo>
                  <a:cubicBezTo>
                    <a:pt x="9144" y="20206"/>
                    <a:pt x="9555" y="19662"/>
                    <a:pt x="9947" y="19100"/>
                  </a:cubicBezTo>
                  <a:lnTo>
                    <a:pt x="9947" y="19100"/>
                  </a:lnTo>
                  <a:cubicBezTo>
                    <a:pt x="10697" y="17949"/>
                    <a:pt x="11482" y="16816"/>
                    <a:pt x="12142" y="15612"/>
                  </a:cubicBezTo>
                  <a:lnTo>
                    <a:pt x="12142" y="15612"/>
                  </a:lnTo>
                  <a:lnTo>
                    <a:pt x="12650" y="14720"/>
                  </a:lnTo>
                  <a:lnTo>
                    <a:pt x="12784" y="14497"/>
                  </a:lnTo>
                  <a:lnTo>
                    <a:pt x="12900" y="14274"/>
                  </a:lnTo>
                  <a:lnTo>
                    <a:pt x="13132" y="13810"/>
                  </a:lnTo>
                  <a:lnTo>
                    <a:pt x="13596" y="12891"/>
                  </a:lnTo>
                  <a:lnTo>
                    <a:pt x="13828" y="12427"/>
                  </a:lnTo>
                  <a:cubicBezTo>
                    <a:pt x="13908" y="12276"/>
                    <a:pt x="13971" y="12115"/>
                    <a:pt x="14042" y="11963"/>
                  </a:cubicBezTo>
                  <a:lnTo>
                    <a:pt x="14042" y="11963"/>
                  </a:lnTo>
                  <a:lnTo>
                    <a:pt x="14443" y="11009"/>
                  </a:lnTo>
                  <a:cubicBezTo>
                    <a:pt x="14586" y="10697"/>
                    <a:pt x="14729" y="10384"/>
                    <a:pt x="14836" y="10054"/>
                  </a:cubicBezTo>
                  <a:lnTo>
                    <a:pt x="14836" y="10054"/>
                  </a:lnTo>
                  <a:lnTo>
                    <a:pt x="15184" y="9091"/>
                  </a:lnTo>
                  <a:lnTo>
                    <a:pt x="15362" y="8600"/>
                  </a:lnTo>
                  <a:lnTo>
                    <a:pt x="15505" y="8109"/>
                  </a:lnTo>
                  <a:lnTo>
                    <a:pt x="15790" y="7119"/>
                  </a:lnTo>
                  <a:cubicBezTo>
                    <a:pt x="15880" y="6789"/>
                    <a:pt x="15942" y="6450"/>
                    <a:pt x="16022" y="6111"/>
                  </a:cubicBezTo>
                  <a:lnTo>
                    <a:pt x="16022" y="6111"/>
                  </a:lnTo>
                  <a:lnTo>
                    <a:pt x="16129" y="5612"/>
                  </a:lnTo>
                  <a:cubicBezTo>
                    <a:pt x="16165" y="5442"/>
                    <a:pt x="16183" y="5273"/>
                    <a:pt x="16210" y="5103"/>
                  </a:cubicBezTo>
                  <a:lnTo>
                    <a:pt x="16210" y="5103"/>
                  </a:lnTo>
                  <a:lnTo>
                    <a:pt x="16290" y="4595"/>
                  </a:lnTo>
                  <a:cubicBezTo>
                    <a:pt x="16317" y="4416"/>
                    <a:pt x="16344" y="4256"/>
                    <a:pt x="16352" y="4077"/>
                  </a:cubicBezTo>
                  <a:lnTo>
                    <a:pt x="16352" y="4077"/>
                  </a:lnTo>
                  <a:cubicBezTo>
                    <a:pt x="16379" y="3738"/>
                    <a:pt x="16415" y="3399"/>
                    <a:pt x="16433" y="3051"/>
                  </a:cubicBezTo>
                  <a:lnTo>
                    <a:pt x="16433" y="3051"/>
                  </a:lnTo>
                  <a:lnTo>
                    <a:pt x="16442" y="2534"/>
                  </a:lnTo>
                  <a:cubicBezTo>
                    <a:pt x="16433" y="2364"/>
                    <a:pt x="16451" y="2195"/>
                    <a:pt x="16433" y="2025"/>
                  </a:cubicBezTo>
                  <a:lnTo>
                    <a:pt x="16433" y="2025"/>
                  </a:lnTo>
                  <a:cubicBezTo>
                    <a:pt x="16415" y="1677"/>
                    <a:pt x="16397" y="1338"/>
                    <a:pt x="16344" y="999"/>
                  </a:cubicBezTo>
                  <a:lnTo>
                    <a:pt x="16344" y="999"/>
                  </a:lnTo>
                  <a:cubicBezTo>
                    <a:pt x="16335" y="919"/>
                    <a:pt x="16326" y="830"/>
                    <a:pt x="16308" y="750"/>
                  </a:cubicBezTo>
                  <a:lnTo>
                    <a:pt x="16308" y="750"/>
                  </a:lnTo>
                  <a:lnTo>
                    <a:pt x="16263" y="491"/>
                  </a:lnTo>
                  <a:cubicBezTo>
                    <a:pt x="16237" y="330"/>
                    <a:pt x="16192" y="161"/>
                    <a:pt x="16138" y="0"/>
                  </a:cubicBezTo>
                  <a:lnTo>
                    <a:pt x="16138" y="0"/>
                  </a:lnTo>
                  <a:cubicBezTo>
                    <a:pt x="16174" y="161"/>
                    <a:pt x="16210" y="330"/>
                    <a:pt x="16219" y="500"/>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7"/>
            <p:cNvSpPr/>
            <p:nvPr/>
          </p:nvSpPr>
          <p:spPr>
            <a:xfrm flipH="1" rot="-1781136">
              <a:off x="4344299" y="3866851"/>
              <a:ext cx="1223618" cy="760194"/>
            </a:xfrm>
            <a:custGeom>
              <a:rect b="b" l="l" r="r" t="t"/>
              <a:pathLst>
                <a:path extrusionOk="0" h="19975" w="32152">
                  <a:moveTo>
                    <a:pt x="11616" y="1"/>
                  </a:moveTo>
                  <a:cubicBezTo>
                    <a:pt x="10991" y="19"/>
                    <a:pt x="10617" y="286"/>
                    <a:pt x="10179" y="697"/>
                  </a:cubicBezTo>
                  <a:lnTo>
                    <a:pt x="10179" y="697"/>
                  </a:lnTo>
                  <a:cubicBezTo>
                    <a:pt x="9635" y="1205"/>
                    <a:pt x="8930" y="1553"/>
                    <a:pt x="8413" y="2071"/>
                  </a:cubicBezTo>
                  <a:lnTo>
                    <a:pt x="8413" y="2071"/>
                  </a:lnTo>
                  <a:cubicBezTo>
                    <a:pt x="7815" y="2668"/>
                    <a:pt x="7655" y="3534"/>
                    <a:pt x="7146" y="4203"/>
                  </a:cubicBezTo>
                  <a:lnTo>
                    <a:pt x="7146" y="4203"/>
                  </a:lnTo>
                  <a:cubicBezTo>
                    <a:pt x="6397" y="4336"/>
                    <a:pt x="5710" y="4729"/>
                    <a:pt x="4898" y="5104"/>
                  </a:cubicBezTo>
                  <a:lnTo>
                    <a:pt x="4898" y="5104"/>
                  </a:lnTo>
                  <a:cubicBezTo>
                    <a:pt x="3435" y="5782"/>
                    <a:pt x="2106" y="5550"/>
                    <a:pt x="1267" y="7218"/>
                  </a:cubicBezTo>
                  <a:lnTo>
                    <a:pt x="1267" y="7218"/>
                  </a:lnTo>
                  <a:cubicBezTo>
                    <a:pt x="768" y="8190"/>
                    <a:pt x="1116" y="8958"/>
                    <a:pt x="1026" y="9992"/>
                  </a:cubicBezTo>
                  <a:lnTo>
                    <a:pt x="1026" y="9992"/>
                  </a:lnTo>
                  <a:cubicBezTo>
                    <a:pt x="946" y="10911"/>
                    <a:pt x="375" y="11562"/>
                    <a:pt x="241" y="12437"/>
                  </a:cubicBezTo>
                  <a:lnTo>
                    <a:pt x="241" y="12437"/>
                  </a:lnTo>
                  <a:cubicBezTo>
                    <a:pt x="1" y="13900"/>
                    <a:pt x="1133" y="15122"/>
                    <a:pt x="2347" y="15729"/>
                  </a:cubicBezTo>
                  <a:lnTo>
                    <a:pt x="2347" y="15729"/>
                  </a:lnTo>
                  <a:cubicBezTo>
                    <a:pt x="6201" y="17647"/>
                    <a:pt x="10733" y="16960"/>
                    <a:pt x="14524" y="18878"/>
                  </a:cubicBezTo>
                  <a:lnTo>
                    <a:pt x="14524" y="18878"/>
                  </a:lnTo>
                  <a:cubicBezTo>
                    <a:pt x="15844" y="19975"/>
                    <a:pt x="16977" y="18093"/>
                    <a:pt x="17379" y="18003"/>
                  </a:cubicBezTo>
                  <a:lnTo>
                    <a:pt x="17379" y="18003"/>
                  </a:lnTo>
                  <a:cubicBezTo>
                    <a:pt x="18199" y="17816"/>
                    <a:pt x="19154" y="18173"/>
                    <a:pt x="19903" y="18503"/>
                  </a:cubicBezTo>
                  <a:lnTo>
                    <a:pt x="19903" y="18503"/>
                  </a:lnTo>
                  <a:cubicBezTo>
                    <a:pt x="20162" y="18619"/>
                    <a:pt x="20323" y="18253"/>
                    <a:pt x="20171" y="18075"/>
                  </a:cubicBezTo>
                  <a:lnTo>
                    <a:pt x="20171" y="18075"/>
                  </a:lnTo>
                  <a:cubicBezTo>
                    <a:pt x="19948" y="17798"/>
                    <a:pt x="19662" y="17557"/>
                    <a:pt x="19332" y="17370"/>
                  </a:cubicBezTo>
                  <a:lnTo>
                    <a:pt x="19332" y="17370"/>
                  </a:lnTo>
                  <a:cubicBezTo>
                    <a:pt x="20028" y="17388"/>
                    <a:pt x="20724" y="17513"/>
                    <a:pt x="21384" y="17780"/>
                  </a:cubicBezTo>
                  <a:lnTo>
                    <a:pt x="21384" y="17780"/>
                  </a:lnTo>
                  <a:cubicBezTo>
                    <a:pt x="22473" y="18218"/>
                    <a:pt x="23579" y="18601"/>
                    <a:pt x="24730" y="18833"/>
                  </a:cubicBezTo>
                  <a:lnTo>
                    <a:pt x="24730" y="18833"/>
                  </a:lnTo>
                  <a:cubicBezTo>
                    <a:pt x="26576" y="19217"/>
                    <a:pt x="28120" y="18708"/>
                    <a:pt x="29288" y="17174"/>
                  </a:cubicBezTo>
                  <a:lnTo>
                    <a:pt x="29288" y="17174"/>
                  </a:lnTo>
                  <a:cubicBezTo>
                    <a:pt x="30395" y="15720"/>
                    <a:pt x="29565" y="13971"/>
                    <a:pt x="30644" y="12517"/>
                  </a:cubicBezTo>
                  <a:lnTo>
                    <a:pt x="30644" y="12517"/>
                  </a:lnTo>
                  <a:cubicBezTo>
                    <a:pt x="31278" y="11661"/>
                    <a:pt x="32152" y="10777"/>
                    <a:pt x="31795" y="9627"/>
                  </a:cubicBezTo>
                  <a:lnTo>
                    <a:pt x="31795" y="9627"/>
                  </a:lnTo>
                  <a:cubicBezTo>
                    <a:pt x="31260" y="7905"/>
                    <a:pt x="28931" y="8360"/>
                    <a:pt x="28459" y="6799"/>
                  </a:cubicBezTo>
                  <a:lnTo>
                    <a:pt x="28459" y="6799"/>
                  </a:lnTo>
                  <a:cubicBezTo>
                    <a:pt x="28120" y="5657"/>
                    <a:pt x="27977" y="4872"/>
                    <a:pt x="26799" y="4372"/>
                  </a:cubicBezTo>
                  <a:lnTo>
                    <a:pt x="26799" y="4372"/>
                  </a:lnTo>
                  <a:cubicBezTo>
                    <a:pt x="25979" y="4024"/>
                    <a:pt x="24953" y="3605"/>
                    <a:pt x="24061" y="3498"/>
                  </a:cubicBezTo>
                  <a:lnTo>
                    <a:pt x="24061" y="3498"/>
                  </a:lnTo>
                  <a:cubicBezTo>
                    <a:pt x="23240" y="3400"/>
                    <a:pt x="22892" y="3730"/>
                    <a:pt x="22169" y="4024"/>
                  </a:cubicBezTo>
                  <a:lnTo>
                    <a:pt x="22169" y="4024"/>
                  </a:lnTo>
                  <a:cubicBezTo>
                    <a:pt x="21607" y="4256"/>
                    <a:pt x="21027" y="4149"/>
                    <a:pt x="20439" y="4096"/>
                  </a:cubicBezTo>
                  <a:lnTo>
                    <a:pt x="20439" y="4096"/>
                  </a:lnTo>
                  <a:cubicBezTo>
                    <a:pt x="20207" y="3694"/>
                    <a:pt x="20028" y="3266"/>
                    <a:pt x="19930" y="2793"/>
                  </a:cubicBezTo>
                  <a:lnTo>
                    <a:pt x="19930" y="2793"/>
                  </a:lnTo>
                  <a:cubicBezTo>
                    <a:pt x="19698" y="1589"/>
                    <a:pt x="19377" y="411"/>
                    <a:pt x="17967" y="215"/>
                  </a:cubicBezTo>
                  <a:lnTo>
                    <a:pt x="17967" y="215"/>
                  </a:lnTo>
                  <a:cubicBezTo>
                    <a:pt x="17370" y="135"/>
                    <a:pt x="16781" y="260"/>
                    <a:pt x="16183" y="384"/>
                  </a:cubicBezTo>
                  <a:lnTo>
                    <a:pt x="16183" y="384"/>
                  </a:lnTo>
                  <a:cubicBezTo>
                    <a:pt x="15710" y="492"/>
                    <a:pt x="15238" y="590"/>
                    <a:pt x="14756" y="590"/>
                  </a:cubicBezTo>
                  <a:lnTo>
                    <a:pt x="14756" y="590"/>
                  </a:lnTo>
                  <a:cubicBezTo>
                    <a:pt x="13703" y="581"/>
                    <a:pt x="12713" y="1"/>
                    <a:pt x="11687" y="1"/>
                  </a:cubicBezTo>
                  <a:lnTo>
                    <a:pt x="11687" y="1"/>
                  </a:lnTo>
                  <a:cubicBezTo>
                    <a:pt x="11660" y="1"/>
                    <a:pt x="11634" y="1"/>
                    <a:pt x="11616" y="1"/>
                  </a:cubicBezTo>
                  <a:moveTo>
                    <a:pt x="15746" y="16166"/>
                  </a:moveTo>
                  <a:cubicBezTo>
                    <a:pt x="15380" y="13391"/>
                    <a:pt x="15648" y="10813"/>
                    <a:pt x="15818" y="8021"/>
                  </a:cubicBezTo>
                  <a:lnTo>
                    <a:pt x="15818" y="8021"/>
                  </a:lnTo>
                  <a:cubicBezTo>
                    <a:pt x="15898" y="6558"/>
                    <a:pt x="15880" y="5086"/>
                    <a:pt x="16023" y="3632"/>
                  </a:cubicBezTo>
                  <a:lnTo>
                    <a:pt x="16023" y="3632"/>
                  </a:lnTo>
                  <a:cubicBezTo>
                    <a:pt x="16076" y="3141"/>
                    <a:pt x="16192" y="2650"/>
                    <a:pt x="16192" y="2169"/>
                  </a:cubicBezTo>
                  <a:lnTo>
                    <a:pt x="16192" y="2169"/>
                  </a:lnTo>
                  <a:cubicBezTo>
                    <a:pt x="16183" y="1687"/>
                    <a:pt x="16041" y="1259"/>
                    <a:pt x="16085" y="786"/>
                  </a:cubicBezTo>
                  <a:lnTo>
                    <a:pt x="16085" y="786"/>
                  </a:lnTo>
                  <a:cubicBezTo>
                    <a:pt x="16603" y="670"/>
                    <a:pt x="17182" y="492"/>
                    <a:pt x="17673" y="536"/>
                  </a:cubicBezTo>
                  <a:lnTo>
                    <a:pt x="17673" y="536"/>
                  </a:lnTo>
                  <a:cubicBezTo>
                    <a:pt x="17878" y="3284"/>
                    <a:pt x="17013" y="5907"/>
                    <a:pt x="16549" y="8592"/>
                  </a:cubicBezTo>
                  <a:lnTo>
                    <a:pt x="16549" y="8592"/>
                  </a:lnTo>
                  <a:cubicBezTo>
                    <a:pt x="16103" y="11107"/>
                    <a:pt x="15916" y="13668"/>
                    <a:pt x="16005" y="16219"/>
                  </a:cubicBezTo>
                  <a:lnTo>
                    <a:pt x="16005" y="16219"/>
                  </a:lnTo>
                  <a:cubicBezTo>
                    <a:pt x="15951" y="16362"/>
                    <a:pt x="15907" y="16505"/>
                    <a:pt x="15862" y="16647"/>
                  </a:cubicBezTo>
                  <a:lnTo>
                    <a:pt x="15862" y="16647"/>
                  </a:lnTo>
                  <a:cubicBezTo>
                    <a:pt x="15826" y="16487"/>
                    <a:pt x="15791" y="16326"/>
                    <a:pt x="15746" y="16166"/>
                  </a:cubicBezTo>
                  <a:close/>
                  <a:moveTo>
                    <a:pt x="14747" y="13293"/>
                  </a:moveTo>
                  <a:cubicBezTo>
                    <a:pt x="14426" y="11348"/>
                    <a:pt x="13908" y="9457"/>
                    <a:pt x="13132" y="7646"/>
                  </a:cubicBezTo>
                  <a:lnTo>
                    <a:pt x="13132" y="7646"/>
                  </a:lnTo>
                  <a:cubicBezTo>
                    <a:pt x="12865" y="7022"/>
                    <a:pt x="10215" y="2374"/>
                    <a:pt x="10385" y="1080"/>
                  </a:cubicBezTo>
                  <a:lnTo>
                    <a:pt x="10385" y="1080"/>
                  </a:lnTo>
                  <a:cubicBezTo>
                    <a:pt x="10617" y="938"/>
                    <a:pt x="10875" y="813"/>
                    <a:pt x="11339" y="688"/>
                  </a:cubicBezTo>
                  <a:lnTo>
                    <a:pt x="11339" y="688"/>
                  </a:lnTo>
                  <a:cubicBezTo>
                    <a:pt x="11865" y="545"/>
                    <a:pt x="12169" y="527"/>
                    <a:pt x="12463" y="563"/>
                  </a:cubicBezTo>
                  <a:lnTo>
                    <a:pt x="12463" y="563"/>
                  </a:lnTo>
                  <a:cubicBezTo>
                    <a:pt x="12276" y="2802"/>
                    <a:pt x="12918" y="4907"/>
                    <a:pt x="13445" y="7066"/>
                  </a:cubicBezTo>
                  <a:lnTo>
                    <a:pt x="13445" y="7066"/>
                  </a:lnTo>
                  <a:cubicBezTo>
                    <a:pt x="13980" y="9216"/>
                    <a:pt x="14426" y="11384"/>
                    <a:pt x="14890" y="13543"/>
                  </a:cubicBezTo>
                  <a:lnTo>
                    <a:pt x="14890" y="13543"/>
                  </a:lnTo>
                  <a:cubicBezTo>
                    <a:pt x="14845" y="13463"/>
                    <a:pt x="14792" y="13382"/>
                    <a:pt x="14747" y="13293"/>
                  </a:cubicBezTo>
                  <a:moveTo>
                    <a:pt x="16826" y="7762"/>
                  </a:moveTo>
                  <a:cubicBezTo>
                    <a:pt x="17298" y="5345"/>
                    <a:pt x="17985" y="3034"/>
                    <a:pt x="17825" y="554"/>
                  </a:cubicBezTo>
                  <a:lnTo>
                    <a:pt x="17825" y="554"/>
                  </a:lnTo>
                  <a:cubicBezTo>
                    <a:pt x="18458" y="652"/>
                    <a:pt x="18842" y="911"/>
                    <a:pt x="19083" y="1259"/>
                  </a:cubicBezTo>
                  <a:lnTo>
                    <a:pt x="19083" y="1259"/>
                  </a:lnTo>
                  <a:cubicBezTo>
                    <a:pt x="19056" y="1268"/>
                    <a:pt x="19029" y="1285"/>
                    <a:pt x="19038" y="1330"/>
                  </a:cubicBezTo>
                  <a:lnTo>
                    <a:pt x="19038" y="1330"/>
                  </a:lnTo>
                  <a:cubicBezTo>
                    <a:pt x="19359" y="4506"/>
                    <a:pt x="18039" y="7263"/>
                    <a:pt x="17218" y="10215"/>
                  </a:cubicBezTo>
                  <a:lnTo>
                    <a:pt x="17218" y="10215"/>
                  </a:lnTo>
                  <a:cubicBezTo>
                    <a:pt x="16701" y="12116"/>
                    <a:pt x="16371" y="14078"/>
                    <a:pt x="16085" y="16023"/>
                  </a:cubicBezTo>
                  <a:lnTo>
                    <a:pt x="16085" y="16023"/>
                  </a:lnTo>
                  <a:cubicBezTo>
                    <a:pt x="16076" y="16032"/>
                    <a:pt x="16076" y="16041"/>
                    <a:pt x="16076" y="16050"/>
                  </a:cubicBezTo>
                  <a:lnTo>
                    <a:pt x="16076" y="16050"/>
                  </a:lnTo>
                  <a:cubicBezTo>
                    <a:pt x="16085" y="13257"/>
                    <a:pt x="16281" y="10501"/>
                    <a:pt x="16826" y="7762"/>
                  </a:cubicBezTo>
                  <a:moveTo>
                    <a:pt x="15086" y="13971"/>
                  </a:moveTo>
                  <a:cubicBezTo>
                    <a:pt x="14702" y="11830"/>
                    <a:pt x="14203" y="9707"/>
                    <a:pt x="13694" y="7593"/>
                  </a:cubicBezTo>
                  <a:lnTo>
                    <a:pt x="13694" y="7593"/>
                  </a:lnTo>
                  <a:cubicBezTo>
                    <a:pt x="13141" y="5282"/>
                    <a:pt x="12383" y="2980"/>
                    <a:pt x="12597" y="581"/>
                  </a:cubicBezTo>
                  <a:lnTo>
                    <a:pt x="12597" y="581"/>
                  </a:lnTo>
                  <a:cubicBezTo>
                    <a:pt x="12829" y="625"/>
                    <a:pt x="13079" y="697"/>
                    <a:pt x="13453" y="777"/>
                  </a:cubicBezTo>
                  <a:lnTo>
                    <a:pt x="13453" y="777"/>
                  </a:lnTo>
                  <a:cubicBezTo>
                    <a:pt x="13703" y="839"/>
                    <a:pt x="13953" y="866"/>
                    <a:pt x="14203" y="893"/>
                  </a:cubicBezTo>
                  <a:lnTo>
                    <a:pt x="14203" y="893"/>
                  </a:lnTo>
                  <a:cubicBezTo>
                    <a:pt x="14435" y="5318"/>
                    <a:pt x="14747" y="9752"/>
                    <a:pt x="15175" y="14176"/>
                  </a:cubicBezTo>
                  <a:lnTo>
                    <a:pt x="15175" y="14176"/>
                  </a:lnTo>
                  <a:cubicBezTo>
                    <a:pt x="15148" y="14114"/>
                    <a:pt x="15113" y="14043"/>
                    <a:pt x="15086" y="13971"/>
                  </a:cubicBezTo>
                  <a:moveTo>
                    <a:pt x="15791" y="839"/>
                  </a:moveTo>
                  <a:cubicBezTo>
                    <a:pt x="15835" y="839"/>
                    <a:pt x="15871" y="831"/>
                    <a:pt x="15916" y="822"/>
                  </a:cubicBezTo>
                  <a:lnTo>
                    <a:pt x="15916" y="822"/>
                  </a:lnTo>
                  <a:cubicBezTo>
                    <a:pt x="15871" y="1009"/>
                    <a:pt x="15925" y="831"/>
                    <a:pt x="15942" y="1339"/>
                  </a:cubicBezTo>
                  <a:lnTo>
                    <a:pt x="15942" y="1339"/>
                  </a:lnTo>
                  <a:cubicBezTo>
                    <a:pt x="15978" y="2160"/>
                    <a:pt x="15978" y="2802"/>
                    <a:pt x="15898" y="3623"/>
                  </a:cubicBezTo>
                  <a:lnTo>
                    <a:pt x="15898" y="3623"/>
                  </a:lnTo>
                  <a:cubicBezTo>
                    <a:pt x="15755" y="5184"/>
                    <a:pt x="15791" y="6745"/>
                    <a:pt x="15675" y="8306"/>
                  </a:cubicBezTo>
                  <a:lnTo>
                    <a:pt x="15675" y="8306"/>
                  </a:lnTo>
                  <a:cubicBezTo>
                    <a:pt x="15496" y="10733"/>
                    <a:pt x="15309" y="13043"/>
                    <a:pt x="15541" y="15434"/>
                  </a:cubicBezTo>
                  <a:lnTo>
                    <a:pt x="15541" y="15434"/>
                  </a:lnTo>
                  <a:cubicBezTo>
                    <a:pt x="15514" y="15345"/>
                    <a:pt x="15487" y="15256"/>
                    <a:pt x="15461" y="15158"/>
                  </a:cubicBezTo>
                  <a:lnTo>
                    <a:pt x="15461" y="15158"/>
                  </a:lnTo>
                  <a:cubicBezTo>
                    <a:pt x="15416" y="14979"/>
                    <a:pt x="15371" y="14801"/>
                    <a:pt x="15318" y="14631"/>
                  </a:cubicBezTo>
                  <a:lnTo>
                    <a:pt x="15318" y="14631"/>
                  </a:lnTo>
                  <a:cubicBezTo>
                    <a:pt x="15006" y="10046"/>
                    <a:pt x="14586" y="5469"/>
                    <a:pt x="14354" y="902"/>
                  </a:cubicBezTo>
                  <a:lnTo>
                    <a:pt x="14354" y="902"/>
                  </a:lnTo>
                  <a:cubicBezTo>
                    <a:pt x="14497" y="911"/>
                    <a:pt x="14649" y="920"/>
                    <a:pt x="14801" y="920"/>
                  </a:cubicBezTo>
                  <a:lnTo>
                    <a:pt x="14801" y="920"/>
                  </a:lnTo>
                  <a:cubicBezTo>
                    <a:pt x="15131" y="920"/>
                    <a:pt x="15461" y="893"/>
                    <a:pt x="15791" y="839"/>
                  </a:cubicBezTo>
                  <a:close/>
                  <a:moveTo>
                    <a:pt x="12838" y="8574"/>
                  </a:moveTo>
                  <a:cubicBezTo>
                    <a:pt x="11660" y="6424"/>
                    <a:pt x="9457" y="4390"/>
                    <a:pt x="9421" y="1830"/>
                  </a:cubicBezTo>
                  <a:lnTo>
                    <a:pt x="9421" y="1830"/>
                  </a:lnTo>
                  <a:cubicBezTo>
                    <a:pt x="9466" y="1803"/>
                    <a:pt x="9501" y="1776"/>
                    <a:pt x="9537" y="1749"/>
                  </a:cubicBezTo>
                  <a:lnTo>
                    <a:pt x="9537" y="1749"/>
                  </a:lnTo>
                  <a:cubicBezTo>
                    <a:pt x="9849" y="1517"/>
                    <a:pt x="10046" y="1339"/>
                    <a:pt x="10242" y="1196"/>
                  </a:cubicBezTo>
                  <a:lnTo>
                    <a:pt x="10242" y="1196"/>
                  </a:lnTo>
                  <a:cubicBezTo>
                    <a:pt x="10251" y="2240"/>
                    <a:pt x="11268" y="4372"/>
                    <a:pt x="11411" y="4640"/>
                  </a:cubicBezTo>
                  <a:lnTo>
                    <a:pt x="11411" y="4640"/>
                  </a:lnTo>
                  <a:cubicBezTo>
                    <a:pt x="12543" y="6763"/>
                    <a:pt x="13471" y="8877"/>
                    <a:pt x="14096" y="11134"/>
                  </a:cubicBezTo>
                  <a:lnTo>
                    <a:pt x="14096" y="11134"/>
                  </a:lnTo>
                  <a:cubicBezTo>
                    <a:pt x="13748" y="10251"/>
                    <a:pt x="13293" y="9404"/>
                    <a:pt x="12838" y="8574"/>
                  </a:cubicBezTo>
                  <a:moveTo>
                    <a:pt x="17575" y="9591"/>
                  </a:moveTo>
                  <a:cubicBezTo>
                    <a:pt x="18467" y="6941"/>
                    <a:pt x="19457" y="4220"/>
                    <a:pt x="19154" y="1375"/>
                  </a:cubicBezTo>
                  <a:lnTo>
                    <a:pt x="19154" y="1375"/>
                  </a:lnTo>
                  <a:cubicBezTo>
                    <a:pt x="19377" y="1749"/>
                    <a:pt x="19475" y="2204"/>
                    <a:pt x="19564" y="2686"/>
                  </a:cubicBezTo>
                  <a:lnTo>
                    <a:pt x="19564" y="2686"/>
                  </a:lnTo>
                  <a:cubicBezTo>
                    <a:pt x="19725" y="3569"/>
                    <a:pt x="19814" y="3953"/>
                    <a:pt x="20349" y="4667"/>
                  </a:cubicBezTo>
                  <a:lnTo>
                    <a:pt x="20349" y="4667"/>
                  </a:lnTo>
                  <a:cubicBezTo>
                    <a:pt x="20358" y="4667"/>
                    <a:pt x="20358" y="4675"/>
                    <a:pt x="20367" y="4684"/>
                  </a:cubicBezTo>
                  <a:lnTo>
                    <a:pt x="20367" y="4684"/>
                  </a:lnTo>
                  <a:cubicBezTo>
                    <a:pt x="20367" y="4684"/>
                    <a:pt x="20358" y="4684"/>
                    <a:pt x="20358" y="4684"/>
                  </a:cubicBezTo>
                  <a:lnTo>
                    <a:pt x="20358" y="4684"/>
                  </a:lnTo>
                  <a:cubicBezTo>
                    <a:pt x="20126" y="6888"/>
                    <a:pt x="19172" y="8413"/>
                    <a:pt x="18119" y="10287"/>
                  </a:cubicBezTo>
                  <a:lnTo>
                    <a:pt x="18119" y="10287"/>
                  </a:lnTo>
                  <a:cubicBezTo>
                    <a:pt x="17316" y="11714"/>
                    <a:pt x="16763" y="13257"/>
                    <a:pt x="16415" y="14863"/>
                  </a:cubicBezTo>
                  <a:lnTo>
                    <a:pt x="16415" y="14863"/>
                  </a:lnTo>
                  <a:cubicBezTo>
                    <a:pt x="16719" y="13088"/>
                    <a:pt x="17013" y="11286"/>
                    <a:pt x="17575" y="9591"/>
                  </a:cubicBezTo>
                  <a:close/>
                  <a:moveTo>
                    <a:pt x="14319" y="12660"/>
                  </a:moveTo>
                  <a:cubicBezTo>
                    <a:pt x="13650" y="8565"/>
                    <a:pt x="8690" y="6638"/>
                    <a:pt x="8636" y="2311"/>
                  </a:cubicBezTo>
                  <a:lnTo>
                    <a:pt x="8636" y="2311"/>
                  </a:lnTo>
                  <a:cubicBezTo>
                    <a:pt x="8850" y="2106"/>
                    <a:pt x="9073" y="2026"/>
                    <a:pt x="9296" y="1901"/>
                  </a:cubicBezTo>
                  <a:lnTo>
                    <a:pt x="9296" y="1901"/>
                  </a:lnTo>
                  <a:cubicBezTo>
                    <a:pt x="9314" y="3757"/>
                    <a:pt x="10394" y="5122"/>
                    <a:pt x="11437" y="6638"/>
                  </a:cubicBezTo>
                  <a:lnTo>
                    <a:pt x="11437" y="6638"/>
                  </a:lnTo>
                  <a:cubicBezTo>
                    <a:pt x="12749" y="8538"/>
                    <a:pt x="13998" y="10581"/>
                    <a:pt x="14462" y="12847"/>
                  </a:cubicBezTo>
                  <a:lnTo>
                    <a:pt x="14462" y="12847"/>
                  </a:lnTo>
                  <a:cubicBezTo>
                    <a:pt x="14417" y="12785"/>
                    <a:pt x="14372" y="12722"/>
                    <a:pt x="14319" y="12660"/>
                  </a:cubicBezTo>
                  <a:close/>
                  <a:moveTo>
                    <a:pt x="14087" y="12428"/>
                  </a:moveTo>
                  <a:cubicBezTo>
                    <a:pt x="12445" y="9100"/>
                    <a:pt x="8734" y="7548"/>
                    <a:pt x="7905" y="3828"/>
                  </a:cubicBezTo>
                  <a:lnTo>
                    <a:pt x="7905" y="3828"/>
                  </a:lnTo>
                  <a:cubicBezTo>
                    <a:pt x="7931" y="3792"/>
                    <a:pt x="7958" y="3757"/>
                    <a:pt x="7985" y="3721"/>
                  </a:cubicBezTo>
                  <a:lnTo>
                    <a:pt x="7985" y="3721"/>
                  </a:lnTo>
                  <a:cubicBezTo>
                    <a:pt x="8270" y="3221"/>
                    <a:pt x="8065" y="2927"/>
                    <a:pt x="8556" y="2401"/>
                  </a:cubicBezTo>
                  <a:lnTo>
                    <a:pt x="8556" y="2401"/>
                  </a:lnTo>
                  <a:cubicBezTo>
                    <a:pt x="8672" y="6593"/>
                    <a:pt x="13364" y="8565"/>
                    <a:pt x="14140" y="12463"/>
                  </a:cubicBezTo>
                  <a:lnTo>
                    <a:pt x="14140" y="12463"/>
                  </a:lnTo>
                  <a:cubicBezTo>
                    <a:pt x="14015" y="12481"/>
                    <a:pt x="13980" y="12954"/>
                    <a:pt x="14015" y="13159"/>
                  </a:cubicBezTo>
                  <a:lnTo>
                    <a:pt x="14015" y="13159"/>
                  </a:lnTo>
                  <a:cubicBezTo>
                    <a:pt x="14024" y="13168"/>
                    <a:pt x="14024" y="13177"/>
                    <a:pt x="14024" y="13186"/>
                  </a:cubicBezTo>
                  <a:lnTo>
                    <a:pt x="14024" y="13186"/>
                  </a:lnTo>
                  <a:cubicBezTo>
                    <a:pt x="13373" y="11768"/>
                    <a:pt x="12383" y="10831"/>
                    <a:pt x="11214" y="9778"/>
                  </a:cubicBezTo>
                  <a:lnTo>
                    <a:pt x="11214" y="9778"/>
                  </a:lnTo>
                  <a:cubicBezTo>
                    <a:pt x="9823" y="8520"/>
                    <a:pt x="7601" y="6415"/>
                    <a:pt x="7396" y="4444"/>
                  </a:cubicBezTo>
                  <a:lnTo>
                    <a:pt x="7396" y="4444"/>
                  </a:lnTo>
                  <a:cubicBezTo>
                    <a:pt x="7557" y="4283"/>
                    <a:pt x="7699" y="4122"/>
                    <a:pt x="7833" y="3935"/>
                  </a:cubicBezTo>
                  <a:lnTo>
                    <a:pt x="7833" y="3935"/>
                  </a:lnTo>
                  <a:cubicBezTo>
                    <a:pt x="8583" y="7664"/>
                    <a:pt x="12267" y="9234"/>
                    <a:pt x="13998" y="12481"/>
                  </a:cubicBezTo>
                  <a:lnTo>
                    <a:pt x="13998" y="12481"/>
                  </a:lnTo>
                  <a:cubicBezTo>
                    <a:pt x="14007" y="12499"/>
                    <a:pt x="14024" y="12508"/>
                    <a:pt x="14042" y="12508"/>
                  </a:cubicBezTo>
                  <a:lnTo>
                    <a:pt x="14042" y="12508"/>
                  </a:lnTo>
                  <a:cubicBezTo>
                    <a:pt x="14078" y="12508"/>
                    <a:pt x="14114" y="12472"/>
                    <a:pt x="14087" y="12428"/>
                  </a:cubicBezTo>
                  <a:moveTo>
                    <a:pt x="20358" y="11866"/>
                  </a:moveTo>
                  <a:cubicBezTo>
                    <a:pt x="21536" y="10911"/>
                    <a:pt x="22374" y="9725"/>
                    <a:pt x="22357" y="8217"/>
                  </a:cubicBezTo>
                  <a:lnTo>
                    <a:pt x="22357" y="8217"/>
                  </a:lnTo>
                  <a:cubicBezTo>
                    <a:pt x="22580" y="7825"/>
                    <a:pt x="22785" y="7423"/>
                    <a:pt x="22945" y="7004"/>
                  </a:cubicBezTo>
                  <a:lnTo>
                    <a:pt x="22945" y="7004"/>
                  </a:lnTo>
                  <a:cubicBezTo>
                    <a:pt x="23311" y="6040"/>
                    <a:pt x="23383" y="5014"/>
                    <a:pt x="23918" y="4113"/>
                  </a:cubicBezTo>
                  <a:lnTo>
                    <a:pt x="23918" y="4113"/>
                  </a:lnTo>
                  <a:cubicBezTo>
                    <a:pt x="24346" y="4105"/>
                    <a:pt x="24774" y="4176"/>
                    <a:pt x="25202" y="4292"/>
                  </a:cubicBezTo>
                  <a:lnTo>
                    <a:pt x="25202" y="4292"/>
                  </a:lnTo>
                  <a:cubicBezTo>
                    <a:pt x="24632" y="4791"/>
                    <a:pt x="24373" y="5585"/>
                    <a:pt x="24123" y="6281"/>
                  </a:cubicBezTo>
                  <a:lnTo>
                    <a:pt x="24123" y="6281"/>
                  </a:lnTo>
                  <a:cubicBezTo>
                    <a:pt x="23650" y="7628"/>
                    <a:pt x="23213" y="8993"/>
                    <a:pt x="22374" y="10171"/>
                  </a:cubicBezTo>
                  <a:lnTo>
                    <a:pt x="22374" y="10171"/>
                  </a:lnTo>
                  <a:cubicBezTo>
                    <a:pt x="21117" y="11928"/>
                    <a:pt x="19243" y="12936"/>
                    <a:pt x="17682" y="14319"/>
                  </a:cubicBezTo>
                  <a:lnTo>
                    <a:pt x="17682" y="14319"/>
                  </a:lnTo>
                  <a:cubicBezTo>
                    <a:pt x="18440" y="13445"/>
                    <a:pt x="19359" y="12687"/>
                    <a:pt x="20358" y="11866"/>
                  </a:cubicBezTo>
                  <a:moveTo>
                    <a:pt x="22348" y="7816"/>
                  </a:moveTo>
                  <a:cubicBezTo>
                    <a:pt x="22330" y="7664"/>
                    <a:pt x="22303" y="7521"/>
                    <a:pt x="22267" y="7387"/>
                  </a:cubicBezTo>
                  <a:lnTo>
                    <a:pt x="22267" y="7387"/>
                  </a:lnTo>
                  <a:cubicBezTo>
                    <a:pt x="22526" y="6335"/>
                    <a:pt x="22526" y="5237"/>
                    <a:pt x="22937" y="4247"/>
                  </a:cubicBezTo>
                  <a:lnTo>
                    <a:pt x="22937" y="4247"/>
                  </a:lnTo>
                  <a:cubicBezTo>
                    <a:pt x="23258" y="4167"/>
                    <a:pt x="23561" y="4131"/>
                    <a:pt x="23855" y="4122"/>
                  </a:cubicBezTo>
                  <a:lnTo>
                    <a:pt x="23855" y="4122"/>
                  </a:lnTo>
                  <a:cubicBezTo>
                    <a:pt x="23133" y="5309"/>
                    <a:pt x="22972" y="6754"/>
                    <a:pt x="22357" y="8030"/>
                  </a:cubicBezTo>
                  <a:lnTo>
                    <a:pt x="22357" y="8030"/>
                  </a:lnTo>
                  <a:cubicBezTo>
                    <a:pt x="22348" y="7958"/>
                    <a:pt x="22357" y="7887"/>
                    <a:pt x="22348" y="7816"/>
                  </a:cubicBezTo>
                  <a:moveTo>
                    <a:pt x="21634" y="5924"/>
                  </a:moveTo>
                  <a:cubicBezTo>
                    <a:pt x="21679" y="5505"/>
                    <a:pt x="21705" y="5086"/>
                    <a:pt x="21732" y="4667"/>
                  </a:cubicBezTo>
                  <a:lnTo>
                    <a:pt x="21732" y="4667"/>
                  </a:lnTo>
                  <a:cubicBezTo>
                    <a:pt x="21982" y="4640"/>
                    <a:pt x="22000" y="4586"/>
                    <a:pt x="22383" y="4435"/>
                  </a:cubicBezTo>
                  <a:lnTo>
                    <a:pt x="22383" y="4435"/>
                  </a:lnTo>
                  <a:cubicBezTo>
                    <a:pt x="22544" y="4372"/>
                    <a:pt x="22696" y="4319"/>
                    <a:pt x="22856" y="4274"/>
                  </a:cubicBezTo>
                  <a:lnTo>
                    <a:pt x="22856" y="4274"/>
                  </a:lnTo>
                  <a:cubicBezTo>
                    <a:pt x="22464" y="5211"/>
                    <a:pt x="22490" y="6228"/>
                    <a:pt x="22223" y="7200"/>
                  </a:cubicBezTo>
                  <a:lnTo>
                    <a:pt x="22223" y="7200"/>
                  </a:lnTo>
                  <a:cubicBezTo>
                    <a:pt x="22089" y="6736"/>
                    <a:pt x="21884" y="6326"/>
                    <a:pt x="21634" y="5924"/>
                  </a:cubicBezTo>
                  <a:close/>
                  <a:moveTo>
                    <a:pt x="16915" y="15363"/>
                  </a:moveTo>
                  <a:cubicBezTo>
                    <a:pt x="18485" y="13561"/>
                    <a:pt x="20697" y="12553"/>
                    <a:pt x="22214" y="10644"/>
                  </a:cubicBezTo>
                  <a:lnTo>
                    <a:pt x="22214" y="10644"/>
                  </a:lnTo>
                  <a:cubicBezTo>
                    <a:pt x="22812" y="9876"/>
                    <a:pt x="23249" y="9011"/>
                    <a:pt x="23615" y="8110"/>
                  </a:cubicBezTo>
                  <a:lnTo>
                    <a:pt x="23615" y="8110"/>
                  </a:lnTo>
                  <a:cubicBezTo>
                    <a:pt x="24078" y="6950"/>
                    <a:pt x="24301" y="5166"/>
                    <a:pt x="25318" y="4319"/>
                  </a:cubicBezTo>
                  <a:lnTo>
                    <a:pt x="25318" y="4319"/>
                  </a:lnTo>
                  <a:cubicBezTo>
                    <a:pt x="25693" y="4426"/>
                    <a:pt x="26077" y="4568"/>
                    <a:pt x="26469" y="4747"/>
                  </a:cubicBezTo>
                  <a:lnTo>
                    <a:pt x="26469" y="4747"/>
                  </a:lnTo>
                  <a:cubicBezTo>
                    <a:pt x="27281" y="5113"/>
                    <a:pt x="27558" y="5648"/>
                    <a:pt x="27727" y="6210"/>
                  </a:cubicBezTo>
                  <a:lnTo>
                    <a:pt x="27727" y="6210"/>
                  </a:lnTo>
                  <a:cubicBezTo>
                    <a:pt x="26790" y="6799"/>
                    <a:pt x="26175" y="7673"/>
                    <a:pt x="25488" y="8520"/>
                  </a:cubicBezTo>
                  <a:lnTo>
                    <a:pt x="25488" y="8520"/>
                  </a:lnTo>
                  <a:cubicBezTo>
                    <a:pt x="24516" y="9743"/>
                    <a:pt x="23525" y="10956"/>
                    <a:pt x="22419" y="12071"/>
                  </a:cubicBezTo>
                  <a:lnTo>
                    <a:pt x="22419" y="12071"/>
                  </a:lnTo>
                  <a:cubicBezTo>
                    <a:pt x="20590" y="13918"/>
                    <a:pt x="18280" y="14997"/>
                    <a:pt x="16308" y="16612"/>
                  </a:cubicBezTo>
                  <a:lnTo>
                    <a:pt x="16308" y="16612"/>
                  </a:lnTo>
                  <a:cubicBezTo>
                    <a:pt x="16344" y="16514"/>
                    <a:pt x="16380" y="16407"/>
                    <a:pt x="16424" y="16308"/>
                  </a:cubicBezTo>
                  <a:lnTo>
                    <a:pt x="16424" y="16308"/>
                  </a:lnTo>
                  <a:cubicBezTo>
                    <a:pt x="16451" y="16326"/>
                    <a:pt x="16487" y="16326"/>
                    <a:pt x="16504" y="16291"/>
                  </a:cubicBezTo>
                  <a:lnTo>
                    <a:pt x="16504" y="16291"/>
                  </a:lnTo>
                  <a:cubicBezTo>
                    <a:pt x="17905" y="14480"/>
                    <a:pt x="20278" y="13828"/>
                    <a:pt x="21768" y="12035"/>
                  </a:cubicBezTo>
                  <a:lnTo>
                    <a:pt x="21768" y="12035"/>
                  </a:lnTo>
                  <a:cubicBezTo>
                    <a:pt x="22606" y="11018"/>
                    <a:pt x="23409" y="9957"/>
                    <a:pt x="24114" y="8842"/>
                  </a:cubicBezTo>
                  <a:lnTo>
                    <a:pt x="24114" y="8842"/>
                  </a:lnTo>
                  <a:cubicBezTo>
                    <a:pt x="24828" y="7735"/>
                    <a:pt x="25729" y="5764"/>
                    <a:pt x="26996" y="5211"/>
                  </a:cubicBezTo>
                  <a:lnTo>
                    <a:pt x="26996" y="5211"/>
                  </a:lnTo>
                  <a:cubicBezTo>
                    <a:pt x="27067" y="5175"/>
                    <a:pt x="27005" y="5068"/>
                    <a:pt x="26933" y="5104"/>
                  </a:cubicBezTo>
                  <a:lnTo>
                    <a:pt x="26933" y="5104"/>
                  </a:lnTo>
                  <a:cubicBezTo>
                    <a:pt x="25934" y="5541"/>
                    <a:pt x="25176" y="6932"/>
                    <a:pt x="24614" y="7816"/>
                  </a:cubicBezTo>
                  <a:lnTo>
                    <a:pt x="24614" y="7816"/>
                  </a:lnTo>
                  <a:cubicBezTo>
                    <a:pt x="23855" y="9002"/>
                    <a:pt x="23097" y="10153"/>
                    <a:pt x="22232" y="11259"/>
                  </a:cubicBezTo>
                  <a:lnTo>
                    <a:pt x="22232" y="11259"/>
                  </a:lnTo>
                  <a:cubicBezTo>
                    <a:pt x="21188" y="12597"/>
                    <a:pt x="20117" y="13516"/>
                    <a:pt x="18663" y="14390"/>
                  </a:cubicBezTo>
                  <a:lnTo>
                    <a:pt x="18663" y="14390"/>
                  </a:lnTo>
                  <a:cubicBezTo>
                    <a:pt x="17843" y="14872"/>
                    <a:pt x="17102" y="15372"/>
                    <a:pt x="16504" y="16112"/>
                  </a:cubicBezTo>
                  <a:lnTo>
                    <a:pt x="16504" y="16112"/>
                  </a:lnTo>
                  <a:cubicBezTo>
                    <a:pt x="16629" y="15845"/>
                    <a:pt x="16763" y="15604"/>
                    <a:pt x="16915" y="15363"/>
                  </a:cubicBezTo>
                  <a:moveTo>
                    <a:pt x="11303" y="10688"/>
                  </a:moveTo>
                  <a:cubicBezTo>
                    <a:pt x="9662" y="9305"/>
                    <a:pt x="7039" y="7396"/>
                    <a:pt x="6798" y="5059"/>
                  </a:cubicBezTo>
                  <a:lnTo>
                    <a:pt x="6798" y="5059"/>
                  </a:lnTo>
                  <a:cubicBezTo>
                    <a:pt x="6950" y="4890"/>
                    <a:pt x="7111" y="4729"/>
                    <a:pt x="7271" y="4577"/>
                  </a:cubicBezTo>
                  <a:lnTo>
                    <a:pt x="7271" y="4577"/>
                  </a:lnTo>
                  <a:cubicBezTo>
                    <a:pt x="7405" y="6165"/>
                    <a:pt x="8752" y="7307"/>
                    <a:pt x="9751" y="8485"/>
                  </a:cubicBezTo>
                  <a:lnTo>
                    <a:pt x="9751" y="8485"/>
                  </a:lnTo>
                  <a:cubicBezTo>
                    <a:pt x="11232" y="10224"/>
                    <a:pt x="13141" y="11357"/>
                    <a:pt x="14033" y="13552"/>
                  </a:cubicBezTo>
                  <a:lnTo>
                    <a:pt x="14033" y="13552"/>
                  </a:lnTo>
                  <a:cubicBezTo>
                    <a:pt x="14042" y="13579"/>
                    <a:pt x="14069" y="13588"/>
                    <a:pt x="14087" y="13588"/>
                  </a:cubicBezTo>
                  <a:lnTo>
                    <a:pt x="14087" y="13588"/>
                  </a:lnTo>
                  <a:cubicBezTo>
                    <a:pt x="14096" y="13668"/>
                    <a:pt x="14105" y="13748"/>
                    <a:pt x="14114" y="13828"/>
                  </a:cubicBezTo>
                  <a:lnTo>
                    <a:pt x="14114" y="13828"/>
                  </a:lnTo>
                  <a:cubicBezTo>
                    <a:pt x="13436" y="12571"/>
                    <a:pt x="12419" y="11625"/>
                    <a:pt x="11303" y="10688"/>
                  </a:cubicBezTo>
                  <a:close/>
                  <a:moveTo>
                    <a:pt x="20769" y="4640"/>
                  </a:moveTo>
                  <a:cubicBezTo>
                    <a:pt x="21036" y="4667"/>
                    <a:pt x="21304" y="4693"/>
                    <a:pt x="21572" y="4675"/>
                  </a:cubicBezTo>
                  <a:lnTo>
                    <a:pt x="21572" y="4675"/>
                  </a:lnTo>
                  <a:cubicBezTo>
                    <a:pt x="21554" y="5023"/>
                    <a:pt x="21527" y="5371"/>
                    <a:pt x="21500" y="5710"/>
                  </a:cubicBezTo>
                  <a:lnTo>
                    <a:pt x="21500" y="5710"/>
                  </a:lnTo>
                  <a:cubicBezTo>
                    <a:pt x="21259" y="5345"/>
                    <a:pt x="21010" y="4997"/>
                    <a:pt x="20769" y="4640"/>
                  </a:cubicBezTo>
                  <a:moveTo>
                    <a:pt x="5995" y="4970"/>
                  </a:moveTo>
                  <a:cubicBezTo>
                    <a:pt x="6085" y="4925"/>
                    <a:pt x="6174" y="4881"/>
                    <a:pt x="6272" y="4845"/>
                  </a:cubicBezTo>
                  <a:lnTo>
                    <a:pt x="6272" y="4845"/>
                  </a:lnTo>
                  <a:cubicBezTo>
                    <a:pt x="6388" y="4800"/>
                    <a:pt x="6513" y="4765"/>
                    <a:pt x="6638" y="4738"/>
                  </a:cubicBezTo>
                  <a:lnTo>
                    <a:pt x="6638" y="4738"/>
                  </a:lnTo>
                  <a:cubicBezTo>
                    <a:pt x="6468" y="4898"/>
                    <a:pt x="6308" y="5059"/>
                    <a:pt x="6174" y="5246"/>
                  </a:cubicBezTo>
                  <a:lnTo>
                    <a:pt x="6174" y="5246"/>
                  </a:lnTo>
                  <a:cubicBezTo>
                    <a:pt x="6111" y="5157"/>
                    <a:pt x="6049" y="5077"/>
                    <a:pt x="5995" y="4970"/>
                  </a:cubicBezTo>
                  <a:moveTo>
                    <a:pt x="18984" y="9172"/>
                  </a:moveTo>
                  <a:cubicBezTo>
                    <a:pt x="19823" y="7798"/>
                    <a:pt x="20349" y="6370"/>
                    <a:pt x="20421" y="4756"/>
                  </a:cubicBezTo>
                  <a:lnTo>
                    <a:pt x="20421" y="4756"/>
                  </a:lnTo>
                  <a:cubicBezTo>
                    <a:pt x="20626" y="5032"/>
                    <a:pt x="20822" y="5291"/>
                    <a:pt x="21010" y="5550"/>
                  </a:cubicBezTo>
                  <a:lnTo>
                    <a:pt x="21010" y="5550"/>
                  </a:lnTo>
                  <a:cubicBezTo>
                    <a:pt x="20911" y="6843"/>
                    <a:pt x="20867" y="8190"/>
                    <a:pt x="20126" y="9297"/>
                  </a:cubicBezTo>
                  <a:lnTo>
                    <a:pt x="20126" y="9297"/>
                  </a:lnTo>
                  <a:cubicBezTo>
                    <a:pt x="19662" y="9992"/>
                    <a:pt x="18993" y="10545"/>
                    <a:pt x="18449" y="11170"/>
                  </a:cubicBezTo>
                  <a:lnTo>
                    <a:pt x="18449" y="11170"/>
                  </a:lnTo>
                  <a:cubicBezTo>
                    <a:pt x="17486" y="12267"/>
                    <a:pt x="16915" y="13507"/>
                    <a:pt x="16638" y="14926"/>
                  </a:cubicBezTo>
                  <a:lnTo>
                    <a:pt x="16638" y="14926"/>
                  </a:lnTo>
                  <a:cubicBezTo>
                    <a:pt x="16576" y="15024"/>
                    <a:pt x="16513" y="15131"/>
                    <a:pt x="16460" y="15238"/>
                  </a:cubicBezTo>
                  <a:lnTo>
                    <a:pt x="16460" y="15238"/>
                  </a:lnTo>
                  <a:cubicBezTo>
                    <a:pt x="16942" y="13026"/>
                    <a:pt x="17807" y="11099"/>
                    <a:pt x="18984" y="9172"/>
                  </a:cubicBezTo>
                  <a:moveTo>
                    <a:pt x="4416" y="5773"/>
                  </a:moveTo>
                  <a:cubicBezTo>
                    <a:pt x="4416" y="5773"/>
                    <a:pt x="4425" y="5764"/>
                    <a:pt x="4425" y="5764"/>
                  </a:cubicBezTo>
                  <a:lnTo>
                    <a:pt x="4425" y="5764"/>
                  </a:lnTo>
                  <a:cubicBezTo>
                    <a:pt x="4970" y="5603"/>
                    <a:pt x="5407" y="5273"/>
                    <a:pt x="5888" y="5023"/>
                  </a:cubicBezTo>
                  <a:lnTo>
                    <a:pt x="5888" y="5023"/>
                  </a:lnTo>
                  <a:lnTo>
                    <a:pt x="5888" y="5023"/>
                  </a:lnTo>
                  <a:lnTo>
                    <a:pt x="5888" y="5023"/>
                  </a:lnTo>
                  <a:cubicBezTo>
                    <a:pt x="5951" y="5157"/>
                    <a:pt x="6013" y="5246"/>
                    <a:pt x="6138" y="5309"/>
                  </a:cubicBezTo>
                  <a:lnTo>
                    <a:pt x="6138" y="5309"/>
                  </a:lnTo>
                  <a:cubicBezTo>
                    <a:pt x="6076" y="5407"/>
                    <a:pt x="6013" y="5514"/>
                    <a:pt x="5960" y="5648"/>
                  </a:cubicBezTo>
                  <a:lnTo>
                    <a:pt x="5960" y="5648"/>
                  </a:lnTo>
                  <a:cubicBezTo>
                    <a:pt x="5728" y="6228"/>
                    <a:pt x="5728" y="6799"/>
                    <a:pt x="5862" y="7343"/>
                  </a:cubicBezTo>
                  <a:lnTo>
                    <a:pt x="5862" y="7343"/>
                  </a:lnTo>
                  <a:cubicBezTo>
                    <a:pt x="5317" y="6870"/>
                    <a:pt x="4827" y="6370"/>
                    <a:pt x="4416" y="5773"/>
                  </a:cubicBezTo>
                  <a:moveTo>
                    <a:pt x="11803" y="11687"/>
                  </a:moveTo>
                  <a:cubicBezTo>
                    <a:pt x="10055" y="10224"/>
                    <a:pt x="6352" y="8583"/>
                    <a:pt x="6254" y="5960"/>
                  </a:cubicBezTo>
                  <a:lnTo>
                    <a:pt x="6254" y="5960"/>
                  </a:lnTo>
                  <a:cubicBezTo>
                    <a:pt x="6263" y="5960"/>
                    <a:pt x="6263" y="5951"/>
                    <a:pt x="6263" y="5942"/>
                  </a:cubicBezTo>
                  <a:lnTo>
                    <a:pt x="6263" y="5942"/>
                  </a:lnTo>
                  <a:cubicBezTo>
                    <a:pt x="6361" y="5639"/>
                    <a:pt x="6522" y="5389"/>
                    <a:pt x="6709" y="5166"/>
                  </a:cubicBezTo>
                  <a:lnTo>
                    <a:pt x="6709" y="5166"/>
                  </a:lnTo>
                  <a:cubicBezTo>
                    <a:pt x="6914" y="6763"/>
                    <a:pt x="8226" y="8101"/>
                    <a:pt x="9332" y="9172"/>
                  </a:cubicBezTo>
                  <a:lnTo>
                    <a:pt x="9332" y="9172"/>
                  </a:lnTo>
                  <a:cubicBezTo>
                    <a:pt x="11027" y="10795"/>
                    <a:pt x="13034" y="12017"/>
                    <a:pt x="14140" y="14132"/>
                  </a:cubicBezTo>
                  <a:lnTo>
                    <a:pt x="14140" y="14132"/>
                  </a:lnTo>
                  <a:cubicBezTo>
                    <a:pt x="14158" y="14381"/>
                    <a:pt x="14158" y="14622"/>
                    <a:pt x="14149" y="14863"/>
                  </a:cubicBezTo>
                  <a:lnTo>
                    <a:pt x="14149" y="14863"/>
                  </a:lnTo>
                  <a:cubicBezTo>
                    <a:pt x="13748" y="13588"/>
                    <a:pt x="12865" y="12562"/>
                    <a:pt x="11803" y="11687"/>
                  </a:cubicBezTo>
                  <a:close/>
                  <a:moveTo>
                    <a:pt x="19993" y="9716"/>
                  </a:moveTo>
                  <a:cubicBezTo>
                    <a:pt x="20956" y="8511"/>
                    <a:pt x="21036" y="7164"/>
                    <a:pt x="21117" y="5701"/>
                  </a:cubicBezTo>
                  <a:lnTo>
                    <a:pt x="21117" y="5701"/>
                  </a:lnTo>
                  <a:cubicBezTo>
                    <a:pt x="21286" y="5942"/>
                    <a:pt x="21438" y="6192"/>
                    <a:pt x="21572" y="6460"/>
                  </a:cubicBezTo>
                  <a:lnTo>
                    <a:pt x="21572" y="6460"/>
                  </a:lnTo>
                  <a:cubicBezTo>
                    <a:pt x="21536" y="7387"/>
                    <a:pt x="21456" y="8324"/>
                    <a:pt x="21018" y="9163"/>
                  </a:cubicBezTo>
                  <a:lnTo>
                    <a:pt x="21018" y="9163"/>
                  </a:lnTo>
                  <a:cubicBezTo>
                    <a:pt x="20564" y="10055"/>
                    <a:pt x="19805" y="10581"/>
                    <a:pt x="19109" y="11259"/>
                  </a:cubicBezTo>
                  <a:lnTo>
                    <a:pt x="19109" y="11259"/>
                  </a:lnTo>
                  <a:cubicBezTo>
                    <a:pt x="18173" y="12160"/>
                    <a:pt x="17388" y="13249"/>
                    <a:pt x="16933" y="14471"/>
                  </a:cubicBezTo>
                  <a:lnTo>
                    <a:pt x="16933" y="14471"/>
                  </a:lnTo>
                  <a:cubicBezTo>
                    <a:pt x="16924" y="14489"/>
                    <a:pt x="16906" y="14506"/>
                    <a:pt x="16897" y="14524"/>
                  </a:cubicBezTo>
                  <a:lnTo>
                    <a:pt x="16897" y="14524"/>
                  </a:lnTo>
                  <a:cubicBezTo>
                    <a:pt x="17405" y="12508"/>
                    <a:pt x="18699" y="11331"/>
                    <a:pt x="19993" y="9716"/>
                  </a:cubicBezTo>
                  <a:moveTo>
                    <a:pt x="3399" y="6049"/>
                  </a:moveTo>
                  <a:cubicBezTo>
                    <a:pt x="3703" y="5951"/>
                    <a:pt x="4024" y="5880"/>
                    <a:pt x="4354" y="5791"/>
                  </a:cubicBezTo>
                  <a:lnTo>
                    <a:pt x="4354" y="5791"/>
                  </a:lnTo>
                  <a:cubicBezTo>
                    <a:pt x="4738" y="6406"/>
                    <a:pt x="5237" y="6977"/>
                    <a:pt x="5853" y="7379"/>
                  </a:cubicBezTo>
                  <a:lnTo>
                    <a:pt x="5853" y="7379"/>
                  </a:lnTo>
                  <a:cubicBezTo>
                    <a:pt x="5853" y="7387"/>
                    <a:pt x="5862" y="7379"/>
                    <a:pt x="5871" y="7379"/>
                  </a:cubicBezTo>
                  <a:lnTo>
                    <a:pt x="5871" y="7379"/>
                  </a:lnTo>
                  <a:cubicBezTo>
                    <a:pt x="6040" y="8021"/>
                    <a:pt x="6388" y="8636"/>
                    <a:pt x="6789" y="9181"/>
                  </a:cubicBezTo>
                  <a:lnTo>
                    <a:pt x="6789" y="9181"/>
                  </a:lnTo>
                  <a:cubicBezTo>
                    <a:pt x="6941" y="9395"/>
                    <a:pt x="7057" y="9609"/>
                    <a:pt x="7146" y="9823"/>
                  </a:cubicBezTo>
                  <a:lnTo>
                    <a:pt x="7146" y="9823"/>
                  </a:lnTo>
                  <a:cubicBezTo>
                    <a:pt x="5951" y="8494"/>
                    <a:pt x="4202" y="7709"/>
                    <a:pt x="3399" y="6049"/>
                  </a:cubicBezTo>
                  <a:moveTo>
                    <a:pt x="2365" y="6540"/>
                  </a:moveTo>
                  <a:cubicBezTo>
                    <a:pt x="2659" y="6317"/>
                    <a:pt x="2980" y="6174"/>
                    <a:pt x="3319" y="6067"/>
                  </a:cubicBezTo>
                  <a:lnTo>
                    <a:pt x="3319" y="6067"/>
                  </a:lnTo>
                  <a:cubicBezTo>
                    <a:pt x="4131" y="7833"/>
                    <a:pt x="5995" y="8708"/>
                    <a:pt x="7262" y="10108"/>
                  </a:cubicBezTo>
                  <a:lnTo>
                    <a:pt x="7262" y="10108"/>
                  </a:lnTo>
                  <a:cubicBezTo>
                    <a:pt x="7360" y="10367"/>
                    <a:pt x="7432" y="10635"/>
                    <a:pt x="7503" y="10911"/>
                  </a:cubicBezTo>
                  <a:lnTo>
                    <a:pt x="7503" y="10911"/>
                  </a:lnTo>
                  <a:cubicBezTo>
                    <a:pt x="5924" y="9323"/>
                    <a:pt x="3551" y="8476"/>
                    <a:pt x="2365" y="6540"/>
                  </a:cubicBezTo>
                  <a:moveTo>
                    <a:pt x="22143" y="12499"/>
                  </a:moveTo>
                  <a:cubicBezTo>
                    <a:pt x="23035" y="11625"/>
                    <a:pt x="23855" y="10697"/>
                    <a:pt x="24640" y="9734"/>
                  </a:cubicBezTo>
                  <a:lnTo>
                    <a:pt x="24640" y="9734"/>
                  </a:lnTo>
                  <a:cubicBezTo>
                    <a:pt x="25613" y="8574"/>
                    <a:pt x="26460" y="7129"/>
                    <a:pt x="27754" y="6299"/>
                  </a:cubicBezTo>
                  <a:lnTo>
                    <a:pt x="27754" y="6299"/>
                  </a:lnTo>
                  <a:cubicBezTo>
                    <a:pt x="27843" y="6620"/>
                    <a:pt x="27906" y="6941"/>
                    <a:pt x="28022" y="7254"/>
                  </a:cubicBezTo>
                  <a:lnTo>
                    <a:pt x="28022" y="7254"/>
                  </a:lnTo>
                  <a:cubicBezTo>
                    <a:pt x="27263" y="7539"/>
                    <a:pt x="26666" y="8333"/>
                    <a:pt x="26121" y="8886"/>
                  </a:cubicBezTo>
                  <a:lnTo>
                    <a:pt x="26121" y="8886"/>
                  </a:lnTo>
                  <a:cubicBezTo>
                    <a:pt x="25185" y="9814"/>
                    <a:pt x="24319" y="10795"/>
                    <a:pt x="23463" y="11794"/>
                  </a:cubicBezTo>
                  <a:lnTo>
                    <a:pt x="23463" y="11794"/>
                  </a:lnTo>
                  <a:cubicBezTo>
                    <a:pt x="21705" y="13864"/>
                    <a:pt x="19065" y="15131"/>
                    <a:pt x="16674" y="16496"/>
                  </a:cubicBezTo>
                  <a:lnTo>
                    <a:pt x="16674" y="16496"/>
                  </a:lnTo>
                  <a:cubicBezTo>
                    <a:pt x="18467" y="15113"/>
                    <a:pt x="20492" y="14114"/>
                    <a:pt x="22143" y="12499"/>
                  </a:cubicBezTo>
                  <a:moveTo>
                    <a:pt x="11170" y="12044"/>
                  </a:moveTo>
                  <a:cubicBezTo>
                    <a:pt x="9903" y="11081"/>
                    <a:pt x="8047" y="10099"/>
                    <a:pt x="6923" y="8761"/>
                  </a:cubicBezTo>
                  <a:lnTo>
                    <a:pt x="6923" y="8761"/>
                  </a:lnTo>
                  <a:cubicBezTo>
                    <a:pt x="6406" y="8003"/>
                    <a:pt x="5987" y="7280"/>
                    <a:pt x="6174" y="6308"/>
                  </a:cubicBezTo>
                  <a:lnTo>
                    <a:pt x="6174" y="6308"/>
                  </a:lnTo>
                  <a:cubicBezTo>
                    <a:pt x="6370" y="7726"/>
                    <a:pt x="7699" y="8770"/>
                    <a:pt x="8761" y="9627"/>
                  </a:cubicBezTo>
                  <a:lnTo>
                    <a:pt x="8761" y="9627"/>
                  </a:lnTo>
                  <a:cubicBezTo>
                    <a:pt x="10857" y="11313"/>
                    <a:pt x="13391" y="12517"/>
                    <a:pt x="14140" y="15265"/>
                  </a:cubicBezTo>
                  <a:lnTo>
                    <a:pt x="14140" y="15265"/>
                  </a:lnTo>
                  <a:cubicBezTo>
                    <a:pt x="14140" y="15354"/>
                    <a:pt x="14140" y="15443"/>
                    <a:pt x="14131" y="15541"/>
                  </a:cubicBezTo>
                  <a:lnTo>
                    <a:pt x="14131" y="15541"/>
                  </a:lnTo>
                  <a:cubicBezTo>
                    <a:pt x="13605" y="14034"/>
                    <a:pt x="12428" y="12999"/>
                    <a:pt x="11170" y="12044"/>
                  </a:cubicBezTo>
                  <a:moveTo>
                    <a:pt x="4970" y="10322"/>
                  </a:moveTo>
                  <a:cubicBezTo>
                    <a:pt x="3890" y="9716"/>
                    <a:pt x="1936" y="8761"/>
                    <a:pt x="1704" y="7343"/>
                  </a:cubicBezTo>
                  <a:lnTo>
                    <a:pt x="1704" y="7343"/>
                  </a:lnTo>
                  <a:cubicBezTo>
                    <a:pt x="1758" y="7236"/>
                    <a:pt x="1811" y="7138"/>
                    <a:pt x="1883" y="7040"/>
                  </a:cubicBezTo>
                  <a:lnTo>
                    <a:pt x="1883" y="7040"/>
                  </a:lnTo>
                  <a:cubicBezTo>
                    <a:pt x="2008" y="6861"/>
                    <a:pt x="2142" y="6727"/>
                    <a:pt x="2284" y="6602"/>
                  </a:cubicBezTo>
                  <a:lnTo>
                    <a:pt x="2284" y="6602"/>
                  </a:lnTo>
                  <a:cubicBezTo>
                    <a:pt x="3408" y="8627"/>
                    <a:pt x="5933" y="9609"/>
                    <a:pt x="7583" y="11170"/>
                  </a:cubicBezTo>
                  <a:lnTo>
                    <a:pt x="7583" y="11170"/>
                  </a:lnTo>
                  <a:cubicBezTo>
                    <a:pt x="7682" y="11473"/>
                    <a:pt x="7789" y="11777"/>
                    <a:pt x="7958" y="12071"/>
                  </a:cubicBezTo>
                  <a:lnTo>
                    <a:pt x="7958" y="12071"/>
                  </a:lnTo>
                  <a:cubicBezTo>
                    <a:pt x="7985" y="12107"/>
                    <a:pt x="8012" y="12142"/>
                    <a:pt x="8029" y="12178"/>
                  </a:cubicBezTo>
                  <a:lnTo>
                    <a:pt x="8029" y="12178"/>
                  </a:lnTo>
                  <a:cubicBezTo>
                    <a:pt x="7039" y="11509"/>
                    <a:pt x="6013" y="10902"/>
                    <a:pt x="4970" y="10322"/>
                  </a:cubicBezTo>
                  <a:close/>
                  <a:moveTo>
                    <a:pt x="18690" y="11901"/>
                  </a:moveTo>
                  <a:cubicBezTo>
                    <a:pt x="19297" y="11215"/>
                    <a:pt x="20082" y="10697"/>
                    <a:pt x="20662" y="9992"/>
                  </a:cubicBezTo>
                  <a:lnTo>
                    <a:pt x="20662" y="9992"/>
                  </a:lnTo>
                  <a:cubicBezTo>
                    <a:pt x="21456" y="9047"/>
                    <a:pt x="21634" y="7896"/>
                    <a:pt x="21688" y="6718"/>
                  </a:cubicBezTo>
                  <a:lnTo>
                    <a:pt x="21688" y="6718"/>
                  </a:lnTo>
                  <a:cubicBezTo>
                    <a:pt x="21812" y="7013"/>
                    <a:pt x="21911" y="7334"/>
                    <a:pt x="21964" y="7682"/>
                  </a:cubicBezTo>
                  <a:lnTo>
                    <a:pt x="21964" y="7682"/>
                  </a:lnTo>
                  <a:cubicBezTo>
                    <a:pt x="22410" y="10537"/>
                    <a:pt x="19716" y="11634"/>
                    <a:pt x="17994" y="13240"/>
                  </a:cubicBezTo>
                  <a:lnTo>
                    <a:pt x="17994" y="13240"/>
                  </a:lnTo>
                  <a:cubicBezTo>
                    <a:pt x="17736" y="13480"/>
                    <a:pt x="17504" y="13739"/>
                    <a:pt x="17289" y="14007"/>
                  </a:cubicBezTo>
                  <a:lnTo>
                    <a:pt x="17289" y="14007"/>
                  </a:lnTo>
                  <a:cubicBezTo>
                    <a:pt x="17682" y="13257"/>
                    <a:pt x="18110" y="12553"/>
                    <a:pt x="18690" y="11901"/>
                  </a:cubicBezTo>
                  <a:close/>
                  <a:moveTo>
                    <a:pt x="22517" y="12990"/>
                  </a:moveTo>
                  <a:cubicBezTo>
                    <a:pt x="23418" y="12196"/>
                    <a:pt x="24123" y="11179"/>
                    <a:pt x="24926" y="10296"/>
                  </a:cubicBezTo>
                  <a:lnTo>
                    <a:pt x="24926" y="10296"/>
                  </a:lnTo>
                  <a:cubicBezTo>
                    <a:pt x="25675" y="9484"/>
                    <a:pt x="26897" y="7780"/>
                    <a:pt x="28057" y="7352"/>
                  </a:cubicBezTo>
                  <a:lnTo>
                    <a:pt x="28057" y="7352"/>
                  </a:lnTo>
                  <a:cubicBezTo>
                    <a:pt x="28191" y="7682"/>
                    <a:pt x="28387" y="7985"/>
                    <a:pt x="28744" y="8244"/>
                  </a:cubicBezTo>
                  <a:lnTo>
                    <a:pt x="28744" y="8244"/>
                  </a:lnTo>
                  <a:cubicBezTo>
                    <a:pt x="28753" y="8244"/>
                    <a:pt x="28753" y="8244"/>
                    <a:pt x="28762" y="8253"/>
                  </a:cubicBezTo>
                  <a:lnTo>
                    <a:pt x="28762" y="8253"/>
                  </a:lnTo>
                  <a:cubicBezTo>
                    <a:pt x="26550" y="8984"/>
                    <a:pt x="25060" y="11402"/>
                    <a:pt x="23409" y="12936"/>
                  </a:cubicBezTo>
                  <a:lnTo>
                    <a:pt x="23409" y="12936"/>
                  </a:lnTo>
                  <a:cubicBezTo>
                    <a:pt x="22312" y="13962"/>
                    <a:pt x="21117" y="14890"/>
                    <a:pt x="19743" y="15532"/>
                  </a:cubicBezTo>
                  <a:lnTo>
                    <a:pt x="19743" y="15532"/>
                  </a:lnTo>
                  <a:cubicBezTo>
                    <a:pt x="18851" y="15952"/>
                    <a:pt x="17923" y="16201"/>
                    <a:pt x="17075" y="16683"/>
                  </a:cubicBezTo>
                  <a:lnTo>
                    <a:pt x="17075" y="16683"/>
                  </a:lnTo>
                  <a:cubicBezTo>
                    <a:pt x="16808" y="16763"/>
                    <a:pt x="16531" y="16844"/>
                    <a:pt x="16264" y="16915"/>
                  </a:cubicBezTo>
                  <a:lnTo>
                    <a:pt x="16264" y="16915"/>
                  </a:lnTo>
                  <a:cubicBezTo>
                    <a:pt x="18360" y="15720"/>
                    <a:pt x="20724" y="14578"/>
                    <a:pt x="22517" y="12990"/>
                  </a:cubicBezTo>
                  <a:moveTo>
                    <a:pt x="12356" y="15622"/>
                  </a:moveTo>
                  <a:cubicBezTo>
                    <a:pt x="11134" y="14712"/>
                    <a:pt x="9823" y="13962"/>
                    <a:pt x="8404" y="13240"/>
                  </a:cubicBezTo>
                  <a:lnTo>
                    <a:pt x="8404" y="13240"/>
                  </a:lnTo>
                  <a:cubicBezTo>
                    <a:pt x="6531" y="12276"/>
                    <a:pt x="2240" y="11188"/>
                    <a:pt x="1437" y="8886"/>
                  </a:cubicBezTo>
                  <a:lnTo>
                    <a:pt x="1437" y="8886"/>
                  </a:lnTo>
                  <a:cubicBezTo>
                    <a:pt x="1419" y="8413"/>
                    <a:pt x="1446" y="7958"/>
                    <a:pt x="1633" y="7512"/>
                  </a:cubicBezTo>
                  <a:lnTo>
                    <a:pt x="1633" y="7512"/>
                  </a:lnTo>
                  <a:cubicBezTo>
                    <a:pt x="1856" y="8369"/>
                    <a:pt x="2713" y="9038"/>
                    <a:pt x="3417" y="9537"/>
                  </a:cubicBezTo>
                  <a:lnTo>
                    <a:pt x="3417" y="9537"/>
                  </a:lnTo>
                  <a:cubicBezTo>
                    <a:pt x="4934" y="10608"/>
                    <a:pt x="6647" y="11393"/>
                    <a:pt x="8199" y="12410"/>
                  </a:cubicBezTo>
                  <a:lnTo>
                    <a:pt x="8199" y="12410"/>
                  </a:lnTo>
                  <a:cubicBezTo>
                    <a:pt x="8520" y="12811"/>
                    <a:pt x="8930" y="13141"/>
                    <a:pt x="9341" y="13427"/>
                  </a:cubicBezTo>
                  <a:lnTo>
                    <a:pt x="9341" y="13427"/>
                  </a:lnTo>
                  <a:cubicBezTo>
                    <a:pt x="10233" y="14051"/>
                    <a:pt x="11259" y="14471"/>
                    <a:pt x="12133" y="15113"/>
                  </a:cubicBezTo>
                  <a:lnTo>
                    <a:pt x="12133" y="15113"/>
                  </a:lnTo>
                  <a:cubicBezTo>
                    <a:pt x="12410" y="15309"/>
                    <a:pt x="12651" y="15532"/>
                    <a:pt x="12874" y="15773"/>
                  </a:cubicBezTo>
                  <a:lnTo>
                    <a:pt x="12874" y="15773"/>
                  </a:lnTo>
                  <a:cubicBezTo>
                    <a:pt x="12704" y="15711"/>
                    <a:pt x="12535" y="15666"/>
                    <a:pt x="12356" y="15622"/>
                  </a:cubicBezTo>
                  <a:moveTo>
                    <a:pt x="22562" y="13873"/>
                  </a:moveTo>
                  <a:cubicBezTo>
                    <a:pt x="23606" y="13017"/>
                    <a:pt x="24542" y="12035"/>
                    <a:pt x="25479" y="11054"/>
                  </a:cubicBezTo>
                  <a:lnTo>
                    <a:pt x="25479" y="11054"/>
                  </a:lnTo>
                  <a:cubicBezTo>
                    <a:pt x="26505" y="9992"/>
                    <a:pt x="27442" y="8815"/>
                    <a:pt x="28860" y="8315"/>
                  </a:cubicBezTo>
                  <a:lnTo>
                    <a:pt x="28860" y="8315"/>
                  </a:lnTo>
                  <a:cubicBezTo>
                    <a:pt x="29690" y="8806"/>
                    <a:pt x="30814" y="8511"/>
                    <a:pt x="31188" y="9546"/>
                  </a:cubicBezTo>
                  <a:lnTo>
                    <a:pt x="31188" y="9546"/>
                  </a:lnTo>
                  <a:cubicBezTo>
                    <a:pt x="28700" y="9600"/>
                    <a:pt x="26781" y="11027"/>
                    <a:pt x="24899" y="12562"/>
                  </a:cubicBezTo>
                  <a:lnTo>
                    <a:pt x="24899" y="12562"/>
                  </a:lnTo>
                  <a:cubicBezTo>
                    <a:pt x="23356" y="13819"/>
                    <a:pt x="21759" y="14792"/>
                    <a:pt x="20055" y="15568"/>
                  </a:cubicBezTo>
                  <a:lnTo>
                    <a:pt x="20055" y="15568"/>
                  </a:lnTo>
                  <a:cubicBezTo>
                    <a:pt x="20956" y="15113"/>
                    <a:pt x="21786" y="14515"/>
                    <a:pt x="22562" y="13873"/>
                  </a:cubicBezTo>
                  <a:moveTo>
                    <a:pt x="7120" y="13534"/>
                  </a:moveTo>
                  <a:cubicBezTo>
                    <a:pt x="5523" y="12874"/>
                    <a:pt x="2240" y="11973"/>
                    <a:pt x="1455" y="10215"/>
                  </a:cubicBezTo>
                  <a:lnTo>
                    <a:pt x="1455" y="10215"/>
                  </a:lnTo>
                  <a:cubicBezTo>
                    <a:pt x="1464" y="10144"/>
                    <a:pt x="1472" y="10073"/>
                    <a:pt x="1472" y="10001"/>
                  </a:cubicBezTo>
                  <a:lnTo>
                    <a:pt x="1472" y="10001"/>
                  </a:lnTo>
                  <a:cubicBezTo>
                    <a:pt x="1481" y="9734"/>
                    <a:pt x="1464" y="9466"/>
                    <a:pt x="1446" y="9207"/>
                  </a:cubicBezTo>
                  <a:lnTo>
                    <a:pt x="1446" y="9207"/>
                  </a:lnTo>
                  <a:cubicBezTo>
                    <a:pt x="2177" y="10786"/>
                    <a:pt x="4657" y="11652"/>
                    <a:pt x="6049" y="12276"/>
                  </a:cubicBezTo>
                  <a:lnTo>
                    <a:pt x="6049" y="12276"/>
                  </a:lnTo>
                  <a:cubicBezTo>
                    <a:pt x="8190" y="13231"/>
                    <a:pt x="10170" y="14248"/>
                    <a:pt x="11999" y="15559"/>
                  </a:cubicBezTo>
                  <a:lnTo>
                    <a:pt x="11999" y="15559"/>
                  </a:lnTo>
                  <a:cubicBezTo>
                    <a:pt x="11776" y="15532"/>
                    <a:pt x="11544" y="15514"/>
                    <a:pt x="11312" y="15523"/>
                  </a:cubicBezTo>
                  <a:lnTo>
                    <a:pt x="11312" y="15523"/>
                  </a:lnTo>
                  <a:cubicBezTo>
                    <a:pt x="9992" y="14720"/>
                    <a:pt x="8556" y="14123"/>
                    <a:pt x="7120" y="13534"/>
                  </a:cubicBezTo>
                  <a:moveTo>
                    <a:pt x="11758" y="13124"/>
                  </a:moveTo>
                  <a:cubicBezTo>
                    <a:pt x="10402" y="11973"/>
                    <a:pt x="8422" y="11223"/>
                    <a:pt x="7512" y="9644"/>
                  </a:cubicBezTo>
                  <a:lnTo>
                    <a:pt x="7512" y="9644"/>
                  </a:lnTo>
                  <a:cubicBezTo>
                    <a:pt x="7503" y="9627"/>
                    <a:pt x="7485" y="9618"/>
                    <a:pt x="7476" y="9618"/>
                  </a:cubicBezTo>
                  <a:lnTo>
                    <a:pt x="7476" y="9618"/>
                  </a:lnTo>
                  <a:cubicBezTo>
                    <a:pt x="7432" y="9537"/>
                    <a:pt x="7387" y="9457"/>
                    <a:pt x="7334" y="9368"/>
                  </a:cubicBezTo>
                  <a:lnTo>
                    <a:pt x="7334" y="9368"/>
                  </a:lnTo>
                  <a:cubicBezTo>
                    <a:pt x="7298" y="9323"/>
                    <a:pt x="7271" y="9279"/>
                    <a:pt x="7244" y="9234"/>
                  </a:cubicBezTo>
                  <a:lnTo>
                    <a:pt x="7244" y="9234"/>
                  </a:lnTo>
                  <a:cubicBezTo>
                    <a:pt x="7655" y="9618"/>
                    <a:pt x="8128" y="9966"/>
                    <a:pt x="8591" y="10314"/>
                  </a:cubicBezTo>
                  <a:lnTo>
                    <a:pt x="8591" y="10314"/>
                  </a:lnTo>
                  <a:cubicBezTo>
                    <a:pt x="10688" y="11875"/>
                    <a:pt x="13177" y="13293"/>
                    <a:pt x="14114" y="15871"/>
                  </a:cubicBezTo>
                  <a:lnTo>
                    <a:pt x="14114" y="15871"/>
                  </a:lnTo>
                  <a:cubicBezTo>
                    <a:pt x="14114" y="15871"/>
                    <a:pt x="14123" y="15871"/>
                    <a:pt x="14123" y="15880"/>
                  </a:cubicBezTo>
                  <a:lnTo>
                    <a:pt x="14123" y="15880"/>
                  </a:lnTo>
                  <a:cubicBezTo>
                    <a:pt x="14123" y="15987"/>
                    <a:pt x="14114" y="16094"/>
                    <a:pt x="14114" y="16201"/>
                  </a:cubicBezTo>
                  <a:lnTo>
                    <a:pt x="14114" y="16201"/>
                  </a:lnTo>
                  <a:cubicBezTo>
                    <a:pt x="13605" y="14988"/>
                    <a:pt x="12767" y="13980"/>
                    <a:pt x="11758" y="13124"/>
                  </a:cubicBezTo>
                  <a:moveTo>
                    <a:pt x="17352" y="16728"/>
                  </a:moveTo>
                  <a:cubicBezTo>
                    <a:pt x="19377" y="16157"/>
                    <a:pt x="21331" y="15345"/>
                    <a:pt x="23070" y="14150"/>
                  </a:cubicBezTo>
                  <a:lnTo>
                    <a:pt x="23070" y="14150"/>
                  </a:lnTo>
                  <a:cubicBezTo>
                    <a:pt x="25649" y="12365"/>
                    <a:pt x="27879" y="9716"/>
                    <a:pt x="31242" y="9707"/>
                  </a:cubicBezTo>
                  <a:lnTo>
                    <a:pt x="31242" y="9707"/>
                  </a:lnTo>
                  <a:cubicBezTo>
                    <a:pt x="31269" y="9805"/>
                    <a:pt x="31287" y="9903"/>
                    <a:pt x="31296" y="10019"/>
                  </a:cubicBezTo>
                  <a:lnTo>
                    <a:pt x="31296" y="10019"/>
                  </a:lnTo>
                  <a:cubicBezTo>
                    <a:pt x="31385" y="10706"/>
                    <a:pt x="31081" y="11197"/>
                    <a:pt x="30707" y="11678"/>
                  </a:cubicBezTo>
                  <a:lnTo>
                    <a:pt x="30707" y="11678"/>
                  </a:lnTo>
                  <a:cubicBezTo>
                    <a:pt x="28352" y="11687"/>
                    <a:pt x="26344" y="12901"/>
                    <a:pt x="24355" y="14034"/>
                  </a:cubicBezTo>
                  <a:lnTo>
                    <a:pt x="24355" y="14034"/>
                  </a:lnTo>
                  <a:cubicBezTo>
                    <a:pt x="23133" y="14729"/>
                    <a:pt x="21911" y="15336"/>
                    <a:pt x="20564" y="15764"/>
                  </a:cubicBezTo>
                  <a:lnTo>
                    <a:pt x="20564" y="15764"/>
                  </a:lnTo>
                  <a:cubicBezTo>
                    <a:pt x="19547" y="16094"/>
                    <a:pt x="18556" y="16353"/>
                    <a:pt x="17611" y="16835"/>
                  </a:cubicBezTo>
                  <a:lnTo>
                    <a:pt x="17611" y="16835"/>
                  </a:lnTo>
                  <a:cubicBezTo>
                    <a:pt x="17468" y="16817"/>
                    <a:pt x="17325" y="16826"/>
                    <a:pt x="17174" y="16826"/>
                  </a:cubicBezTo>
                  <a:lnTo>
                    <a:pt x="17174" y="16826"/>
                  </a:lnTo>
                  <a:cubicBezTo>
                    <a:pt x="17236" y="16799"/>
                    <a:pt x="17289" y="16754"/>
                    <a:pt x="17352" y="16728"/>
                  </a:cubicBezTo>
                  <a:close/>
                  <a:moveTo>
                    <a:pt x="13730" y="16184"/>
                  </a:moveTo>
                  <a:cubicBezTo>
                    <a:pt x="13302" y="15211"/>
                    <a:pt x="12615" y="14471"/>
                    <a:pt x="11758" y="13846"/>
                  </a:cubicBezTo>
                  <a:lnTo>
                    <a:pt x="11758" y="13846"/>
                  </a:lnTo>
                  <a:cubicBezTo>
                    <a:pt x="10509" y="12927"/>
                    <a:pt x="8574" y="12276"/>
                    <a:pt x="7869" y="10804"/>
                  </a:cubicBezTo>
                  <a:lnTo>
                    <a:pt x="7869" y="10804"/>
                  </a:lnTo>
                  <a:cubicBezTo>
                    <a:pt x="7869" y="10795"/>
                    <a:pt x="7860" y="10795"/>
                    <a:pt x="7851" y="10786"/>
                  </a:cubicBezTo>
                  <a:lnTo>
                    <a:pt x="7851" y="10786"/>
                  </a:lnTo>
                  <a:cubicBezTo>
                    <a:pt x="7798" y="10563"/>
                    <a:pt x="7753" y="10349"/>
                    <a:pt x="7682" y="10135"/>
                  </a:cubicBezTo>
                  <a:lnTo>
                    <a:pt x="7682" y="10135"/>
                  </a:lnTo>
                  <a:cubicBezTo>
                    <a:pt x="8360" y="11027"/>
                    <a:pt x="9350" y="11545"/>
                    <a:pt x="10278" y="12187"/>
                  </a:cubicBezTo>
                  <a:lnTo>
                    <a:pt x="10278" y="12187"/>
                  </a:lnTo>
                  <a:cubicBezTo>
                    <a:pt x="11928" y="13329"/>
                    <a:pt x="13266" y="14622"/>
                    <a:pt x="14105" y="16460"/>
                  </a:cubicBezTo>
                  <a:lnTo>
                    <a:pt x="14105" y="16460"/>
                  </a:lnTo>
                  <a:cubicBezTo>
                    <a:pt x="13989" y="16353"/>
                    <a:pt x="13864" y="16273"/>
                    <a:pt x="13730" y="16184"/>
                  </a:cubicBezTo>
                  <a:close/>
                  <a:moveTo>
                    <a:pt x="7557" y="14480"/>
                  </a:moveTo>
                  <a:cubicBezTo>
                    <a:pt x="6450" y="14069"/>
                    <a:pt x="5344" y="13650"/>
                    <a:pt x="4265" y="13150"/>
                  </a:cubicBezTo>
                  <a:lnTo>
                    <a:pt x="4265" y="13150"/>
                  </a:lnTo>
                  <a:cubicBezTo>
                    <a:pt x="3614" y="12847"/>
                    <a:pt x="1624" y="12089"/>
                    <a:pt x="1249" y="11206"/>
                  </a:cubicBezTo>
                  <a:lnTo>
                    <a:pt x="1249" y="11206"/>
                  </a:lnTo>
                  <a:cubicBezTo>
                    <a:pt x="1330" y="10956"/>
                    <a:pt x="1392" y="10697"/>
                    <a:pt x="1428" y="10438"/>
                  </a:cubicBezTo>
                  <a:lnTo>
                    <a:pt x="1428" y="10438"/>
                  </a:lnTo>
                  <a:cubicBezTo>
                    <a:pt x="2097" y="11661"/>
                    <a:pt x="3810" y="12258"/>
                    <a:pt x="4996" y="12794"/>
                  </a:cubicBezTo>
                  <a:lnTo>
                    <a:pt x="4996" y="12794"/>
                  </a:lnTo>
                  <a:cubicBezTo>
                    <a:pt x="7039" y="13721"/>
                    <a:pt x="9109" y="14506"/>
                    <a:pt x="11089" y="15550"/>
                  </a:cubicBezTo>
                  <a:lnTo>
                    <a:pt x="11089" y="15550"/>
                  </a:lnTo>
                  <a:cubicBezTo>
                    <a:pt x="10929" y="15568"/>
                    <a:pt x="10768" y="15586"/>
                    <a:pt x="10617" y="15622"/>
                  </a:cubicBezTo>
                  <a:lnTo>
                    <a:pt x="10617" y="15622"/>
                  </a:lnTo>
                  <a:cubicBezTo>
                    <a:pt x="9600" y="15211"/>
                    <a:pt x="8574" y="14854"/>
                    <a:pt x="7557" y="14480"/>
                  </a:cubicBezTo>
                  <a:close/>
                  <a:moveTo>
                    <a:pt x="13293" y="15943"/>
                  </a:moveTo>
                  <a:cubicBezTo>
                    <a:pt x="12722" y="15256"/>
                    <a:pt x="12035" y="14676"/>
                    <a:pt x="11116" y="14141"/>
                  </a:cubicBezTo>
                  <a:lnTo>
                    <a:pt x="11116" y="14141"/>
                  </a:lnTo>
                  <a:cubicBezTo>
                    <a:pt x="9903" y="13427"/>
                    <a:pt x="8440" y="12776"/>
                    <a:pt x="7994" y="11313"/>
                  </a:cubicBezTo>
                  <a:lnTo>
                    <a:pt x="7994" y="11313"/>
                  </a:lnTo>
                  <a:cubicBezTo>
                    <a:pt x="7985" y="11286"/>
                    <a:pt x="7976" y="11259"/>
                    <a:pt x="7967" y="11232"/>
                  </a:cubicBezTo>
                  <a:lnTo>
                    <a:pt x="7967" y="11232"/>
                  </a:lnTo>
                  <a:cubicBezTo>
                    <a:pt x="8502" y="12044"/>
                    <a:pt x="9457" y="12535"/>
                    <a:pt x="10260" y="13034"/>
                  </a:cubicBezTo>
                  <a:lnTo>
                    <a:pt x="10260" y="13034"/>
                  </a:lnTo>
                  <a:cubicBezTo>
                    <a:pt x="11589" y="13846"/>
                    <a:pt x="12891" y="14685"/>
                    <a:pt x="13605" y="16103"/>
                  </a:cubicBezTo>
                  <a:lnTo>
                    <a:pt x="13605" y="16103"/>
                  </a:lnTo>
                  <a:cubicBezTo>
                    <a:pt x="13507" y="16041"/>
                    <a:pt x="13400" y="15996"/>
                    <a:pt x="13293" y="15943"/>
                  </a:cubicBezTo>
                  <a:close/>
                  <a:moveTo>
                    <a:pt x="9207" y="15559"/>
                  </a:moveTo>
                  <a:cubicBezTo>
                    <a:pt x="7931" y="15193"/>
                    <a:pt x="6629" y="14944"/>
                    <a:pt x="5362" y="14551"/>
                  </a:cubicBezTo>
                  <a:lnTo>
                    <a:pt x="5362" y="14551"/>
                  </a:lnTo>
                  <a:cubicBezTo>
                    <a:pt x="3997" y="14132"/>
                    <a:pt x="1820" y="13427"/>
                    <a:pt x="982" y="12098"/>
                  </a:cubicBezTo>
                  <a:lnTo>
                    <a:pt x="982" y="12098"/>
                  </a:lnTo>
                  <a:cubicBezTo>
                    <a:pt x="1053" y="11848"/>
                    <a:pt x="1133" y="11598"/>
                    <a:pt x="1214" y="11348"/>
                  </a:cubicBezTo>
                  <a:lnTo>
                    <a:pt x="1214" y="11348"/>
                  </a:lnTo>
                  <a:cubicBezTo>
                    <a:pt x="1401" y="11723"/>
                    <a:pt x="1829" y="11946"/>
                    <a:pt x="2204" y="12187"/>
                  </a:cubicBezTo>
                  <a:lnTo>
                    <a:pt x="2204" y="12187"/>
                  </a:lnTo>
                  <a:cubicBezTo>
                    <a:pt x="3203" y="12820"/>
                    <a:pt x="4283" y="13329"/>
                    <a:pt x="5380" y="13784"/>
                  </a:cubicBezTo>
                  <a:lnTo>
                    <a:pt x="5380" y="13784"/>
                  </a:lnTo>
                  <a:cubicBezTo>
                    <a:pt x="7012" y="14471"/>
                    <a:pt x="8672" y="15068"/>
                    <a:pt x="10322" y="15702"/>
                  </a:cubicBezTo>
                  <a:lnTo>
                    <a:pt x="10322" y="15702"/>
                  </a:lnTo>
                  <a:cubicBezTo>
                    <a:pt x="10206" y="15737"/>
                    <a:pt x="10099" y="15773"/>
                    <a:pt x="9992" y="15818"/>
                  </a:cubicBezTo>
                  <a:lnTo>
                    <a:pt x="9992" y="15818"/>
                  </a:lnTo>
                  <a:cubicBezTo>
                    <a:pt x="9733" y="15729"/>
                    <a:pt x="9475" y="15639"/>
                    <a:pt x="9207" y="15559"/>
                  </a:cubicBezTo>
                  <a:close/>
                  <a:moveTo>
                    <a:pt x="17771" y="16853"/>
                  </a:moveTo>
                  <a:cubicBezTo>
                    <a:pt x="19654" y="16032"/>
                    <a:pt x="21670" y="15657"/>
                    <a:pt x="23499" y="14676"/>
                  </a:cubicBezTo>
                  <a:lnTo>
                    <a:pt x="23499" y="14676"/>
                  </a:lnTo>
                  <a:cubicBezTo>
                    <a:pt x="25809" y="13445"/>
                    <a:pt x="27897" y="12035"/>
                    <a:pt x="30573" y="11848"/>
                  </a:cubicBezTo>
                  <a:lnTo>
                    <a:pt x="30573" y="11848"/>
                  </a:lnTo>
                  <a:cubicBezTo>
                    <a:pt x="30439" y="12026"/>
                    <a:pt x="30287" y="12205"/>
                    <a:pt x="30154" y="12401"/>
                  </a:cubicBezTo>
                  <a:lnTo>
                    <a:pt x="30154" y="12401"/>
                  </a:lnTo>
                  <a:cubicBezTo>
                    <a:pt x="29850" y="12829"/>
                    <a:pt x="29690" y="13266"/>
                    <a:pt x="29601" y="13712"/>
                  </a:cubicBezTo>
                  <a:lnTo>
                    <a:pt x="29601" y="13712"/>
                  </a:lnTo>
                  <a:cubicBezTo>
                    <a:pt x="27683" y="13579"/>
                    <a:pt x="25952" y="14274"/>
                    <a:pt x="24221" y="15015"/>
                  </a:cubicBezTo>
                  <a:lnTo>
                    <a:pt x="24221" y="15015"/>
                  </a:lnTo>
                  <a:cubicBezTo>
                    <a:pt x="22134" y="15907"/>
                    <a:pt x="19984" y="16166"/>
                    <a:pt x="17887" y="16870"/>
                  </a:cubicBezTo>
                  <a:lnTo>
                    <a:pt x="17887" y="16870"/>
                  </a:lnTo>
                  <a:cubicBezTo>
                    <a:pt x="17843" y="16862"/>
                    <a:pt x="17807" y="16862"/>
                    <a:pt x="17771" y="16853"/>
                  </a:cubicBezTo>
                  <a:close/>
                  <a:moveTo>
                    <a:pt x="8458" y="16246"/>
                  </a:moveTo>
                  <a:cubicBezTo>
                    <a:pt x="7235" y="15961"/>
                    <a:pt x="6004" y="15684"/>
                    <a:pt x="4809" y="15291"/>
                  </a:cubicBezTo>
                  <a:lnTo>
                    <a:pt x="4809" y="15291"/>
                  </a:lnTo>
                  <a:cubicBezTo>
                    <a:pt x="3542" y="14872"/>
                    <a:pt x="1606" y="14230"/>
                    <a:pt x="830" y="12954"/>
                  </a:cubicBezTo>
                  <a:lnTo>
                    <a:pt x="830" y="12954"/>
                  </a:lnTo>
                  <a:cubicBezTo>
                    <a:pt x="839" y="12722"/>
                    <a:pt x="884" y="12490"/>
                    <a:pt x="946" y="12249"/>
                  </a:cubicBezTo>
                  <a:lnTo>
                    <a:pt x="946" y="12249"/>
                  </a:lnTo>
                  <a:cubicBezTo>
                    <a:pt x="2097" y="13971"/>
                    <a:pt x="5166" y="14658"/>
                    <a:pt x="6968" y="15113"/>
                  </a:cubicBezTo>
                  <a:lnTo>
                    <a:pt x="6968" y="15113"/>
                  </a:lnTo>
                  <a:cubicBezTo>
                    <a:pt x="7931" y="15354"/>
                    <a:pt x="8859" y="15622"/>
                    <a:pt x="9769" y="15934"/>
                  </a:cubicBezTo>
                  <a:lnTo>
                    <a:pt x="9769" y="15934"/>
                  </a:lnTo>
                  <a:cubicBezTo>
                    <a:pt x="9689" y="15969"/>
                    <a:pt x="9617" y="15996"/>
                    <a:pt x="9546" y="16041"/>
                  </a:cubicBezTo>
                  <a:lnTo>
                    <a:pt x="9546" y="16041"/>
                  </a:lnTo>
                  <a:cubicBezTo>
                    <a:pt x="9350" y="16166"/>
                    <a:pt x="9716" y="16210"/>
                    <a:pt x="9965" y="16273"/>
                  </a:cubicBezTo>
                  <a:lnTo>
                    <a:pt x="9965" y="16273"/>
                  </a:lnTo>
                  <a:cubicBezTo>
                    <a:pt x="10697" y="16478"/>
                    <a:pt x="11526" y="16647"/>
                    <a:pt x="12285" y="16933"/>
                  </a:cubicBezTo>
                  <a:lnTo>
                    <a:pt x="12285" y="16933"/>
                  </a:lnTo>
                  <a:cubicBezTo>
                    <a:pt x="12588" y="17076"/>
                    <a:pt x="12900" y="17227"/>
                    <a:pt x="13204" y="17388"/>
                  </a:cubicBezTo>
                  <a:lnTo>
                    <a:pt x="13204" y="17388"/>
                  </a:lnTo>
                  <a:cubicBezTo>
                    <a:pt x="13373" y="17495"/>
                    <a:pt x="13543" y="17611"/>
                    <a:pt x="13685" y="17754"/>
                  </a:cubicBezTo>
                  <a:lnTo>
                    <a:pt x="13685" y="17754"/>
                  </a:lnTo>
                  <a:cubicBezTo>
                    <a:pt x="13792" y="17852"/>
                    <a:pt x="13899" y="17977"/>
                    <a:pt x="13998" y="18110"/>
                  </a:cubicBezTo>
                  <a:lnTo>
                    <a:pt x="13998" y="18110"/>
                  </a:lnTo>
                  <a:cubicBezTo>
                    <a:pt x="12267" y="17192"/>
                    <a:pt x="10376" y="16701"/>
                    <a:pt x="8458" y="16246"/>
                  </a:cubicBezTo>
                  <a:close/>
                  <a:moveTo>
                    <a:pt x="6620" y="16514"/>
                  </a:moveTo>
                  <a:cubicBezTo>
                    <a:pt x="4987" y="16112"/>
                    <a:pt x="2721" y="15827"/>
                    <a:pt x="1490" y="14587"/>
                  </a:cubicBezTo>
                  <a:lnTo>
                    <a:pt x="1490" y="14587"/>
                  </a:lnTo>
                  <a:cubicBezTo>
                    <a:pt x="991" y="14087"/>
                    <a:pt x="830" y="13596"/>
                    <a:pt x="830" y="13088"/>
                  </a:cubicBezTo>
                  <a:lnTo>
                    <a:pt x="830" y="13088"/>
                  </a:lnTo>
                  <a:cubicBezTo>
                    <a:pt x="1838" y="14694"/>
                    <a:pt x="4506" y="15363"/>
                    <a:pt x="6129" y="15800"/>
                  </a:cubicBezTo>
                  <a:lnTo>
                    <a:pt x="6129" y="15800"/>
                  </a:lnTo>
                  <a:cubicBezTo>
                    <a:pt x="8823" y="16523"/>
                    <a:pt x="11589" y="16942"/>
                    <a:pt x="14078" y="18226"/>
                  </a:cubicBezTo>
                  <a:lnTo>
                    <a:pt x="14078" y="18226"/>
                  </a:lnTo>
                  <a:cubicBezTo>
                    <a:pt x="14123" y="18289"/>
                    <a:pt x="14158" y="18342"/>
                    <a:pt x="14194" y="18396"/>
                  </a:cubicBezTo>
                  <a:lnTo>
                    <a:pt x="14194" y="18396"/>
                  </a:lnTo>
                  <a:cubicBezTo>
                    <a:pt x="11857" y="17147"/>
                    <a:pt x="9314" y="17174"/>
                    <a:pt x="6620" y="16514"/>
                  </a:cubicBezTo>
                  <a:moveTo>
                    <a:pt x="18092" y="16897"/>
                  </a:moveTo>
                  <a:cubicBezTo>
                    <a:pt x="19734" y="16442"/>
                    <a:pt x="21429" y="16291"/>
                    <a:pt x="23035" y="15666"/>
                  </a:cubicBezTo>
                  <a:lnTo>
                    <a:pt x="23035" y="15666"/>
                  </a:lnTo>
                  <a:cubicBezTo>
                    <a:pt x="25202" y="14828"/>
                    <a:pt x="27183" y="13748"/>
                    <a:pt x="29574" y="13837"/>
                  </a:cubicBezTo>
                  <a:lnTo>
                    <a:pt x="29574" y="13837"/>
                  </a:lnTo>
                  <a:cubicBezTo>
                    <a:pt x="29485" y="14337"/>
                    <a:pt x="29458" y="14845"/>
                    <a:pt x="29395" y="15345"/>
                  </a:cubicBezTo>
                  <a:lnTo>
                    <a:pt x="29395" y="15345"/>
                  </a:lnTo>
                  <a:cubicBezTo>
                    <a:pt x="27584" y="15291"/>
                    <a:pt x="25996" y="15622"/>
                    <a:pt x="24248" y="16103"/>
                  </a:cubicBezTo>
                  <a:lnTo>
                    <a:pt x="24248" y="16103"/>
                  </a:lnTo>
                  <a:cubicBezTo>
                    <a:pt x="22303" y="16647"/>
                    <a:pt x="20269" y="16335"/>
                    <a:pt x="18342" y="16969"/>
                  </a:cubicBezTo>
                  <a:lnTo>
                    <a:pt x="18342" y="16969"/>
                  </a:lnTo>
                  <a:cubicBezTo>
                    <a:pt x="18262" y="16942"/>
                    <a:pt x="18182" y="16915"/>
                    <a:pt x="18092" y="16897"/>
                  </a:cubicBezTo>
                  <a:moveTo>
                    <a:pt x="18565" y="17031"/>
                  </a:moveTo>
                  <a:cubicBezTo>
                    <a:pt x="20305" y="16540"/>
                    <a:pt x="22116" y="16790"/>
                    <a:pt x="23864" y="16371"/>
                  </a:cubicBezTo>
                  <a:lnTo>
                    <a:pt x="23864" y="16371"/>
                  </a:lnTo>
                  <a:cubicBezTo>
                    <a:pt x="25747" y="15916"/>
                    <a:pt x="27424" y="15425"/>
                    <a:pt x="29369" y="15506"/>
                  </a:cubicBezTo>
                  <a:lnTo>
                    <a:pt x="29369" y="15506"/>
                  </a:lnTo>
                  <a:cubicBezTo>
                    <a:pt x="29306" y="15925"/>
                    <a:pt x="29199" y="16335"/>
                    <a:pt x="28985" y="16728"/>
                  </a:cubicBezTo>
                  <a:lnTo>
                    <a:pt x="28985" y="16728"/>
                  </a:lnTo>
                  <a:cubicBezTo>
                    <a:pt x="27477" y="16674"/>
                    <a:pt x="25996" y="17076"/>
                    <a:pt x="24480" y="17102"/>
                  </a:cubicBezTo>
                  <a:lnTo>
                    <a:pt x="24480" y="17102"/>
                  </a:lnTo>
                  <a:cubicBezTo>
                    <a:pt x="23784" y="17111"/>
                    <a:pt x="23097" y="17085"/>
                    <a:pt x="22410" y="17049"/>
                  </a:cubicBezTo>
                  <a:lnTo>
                    <a:pt x="22410" y="17049"/>
                  </a:lnTo>
                  <a:cubicBezTo>
                    <a:pt x="21366" y="17004"/>
                    <a:pt x="20323" y="16951"/>
                    <a:pt x="19279" y="17049"/>
                  </a:cubicBezTo>
                  <a:lnTo>
                    <a:pt x="19279" y="17049"/>
                  </a:lnTo>
                  <a:cubicBezTo>
                    <a:pt x="19270" y="17049"/>
                    <a:pt x="19270" y="17058"/>
                    <a:pt x="19261" y="17058"/>
                  </a:cubicBezTo>
                  <a:lnTo>
                    <a:pt x="19261" y="17058"/>
                  </a:lnTo>
                  <a:cubicBezTo>
                    <a:pt x="19100" y="17058"/>
                    <a:pt x="18931" y="17076"/>
                    <a:pt x="18761" y="17093"/>
                  </a:cubicBezTo>
                  <a:lnTo>
                    <a:pt x="18761" y="17093"/>
                  </a:lnTo>
                  <a:cubicBezTo>
                    <a:pt x="18699" y="17067"/>
                    <a:pt x="18637" y="17049"/>
                    <a:pt x="18565" y="17031"/>
                  </a:cubicBezTo>
                  <a:moveTo>
                    <a:pt x="24765" y="17254"/>
                  </a:moveTo>
                  <a:cubicBezTo>
                    <a:pt x="26166" y="17209"/>
                    <a:pt x="27522" y="16826"/>
                    <a:pt x="28923" y="16853"/>
                  </a:cubicBezTo>
                  <a:lnTo>
                    <a:pt x="28923" y="16853"/>
                  </a:lnTo>
                  <a:cubicBezTo>
                    <a:pt x="28807" y="17049"/>
                    <a:pt x="28673" y="17236"/>
                    <a:pt x="28494" y="17424"/>
                  </a:cubicBezTo>
                  <a:lnTo>
                    <a:pt x="28494" y="17424"/>
                  </a:lnTo>
                  <a:cubicBezTo>
                    <a:pt x="28494" y="17424"/>
                    <a:pt x="28485" y="17424"/>
                    <a:pt x="28485" y="17424"/>
                  </a:cubicBezTo>
                  <a:lnTo>
                    <a:pt x="28485" y="17424"/>
                  </a:lnTo>
                  <a:cubicBezTo>
                    <a:pt x="27263" y="17745"/>
                    <a:pt x="26023" y="17923"/>
                    <a:pt x="24756" y="17834"/>
                  </a:cubicBezTo>
                  <a:lnTo>
                    <a:pt x="24756" y="17834"/>
                  </a:lnTo>
                  <a:cubicBezTo>
                    <a:pt x="23570" y="17745"/>
                    <a:pt x="22464" y="17388"/>
                    <a:pt x="21268" y="17406"/>
                  </a:cubicBezTo>
                  <a:lnTo>
                    <a:pt x="21268" y="17406"/>
                  </a:lnTo>
                  <a:cubicBezTo>
                    <a:pt x="21259" y="17406"/>
                    <a:pt x="21250" y="17415"/>
                    <a:pt x="21242" y="17415"/>
                  </a:cubicBezTo>
                  <a:lnTo>
                    <a:pt x="21242" y="17415"/>
                  </a:lnTo>
                  <a:cubicBezTo>
                    <a:pt x="21188" y="17397"/>
                    <a:pt x="21134" y="17379"/>
                    <a:pt x="21081" y="17361"/>
                  </a:cubicBezTo>
                  <a:lnTo>
                    <a:pt x="21081" y="17361"/>
                  </a:lnTo>
                  <a:cubicBezTo>
                    <a:pt x="20840" y="17272"/>
                    <a:pt x="20599" y="17209"/>
                    <a:pt x="20349" y="17165"/>
                  </a:cubicBezTo>
                  <a:lnTo>
                    <a:pt x="20349" y="17165"/>
                  </a:lnTo>
                  <a:cubicBezTo>
                    <a:pt x="21063" y="17147"/>
                    <a:pt x="21777" y="17183"/>
                    <a:pt x="22490" y="17209"/>
                  </a:cubicBezTo>
                  <a:lnTo>
                    <a:pt x="22490" y="17209"/>
                  </a:lnTo>
                  <a:cubicBezTo>
                    <a:pt x="23070" y="17236"/>
                    <a:pt x="23650" y="17263"/>
                    <a:pt x="24230" y="17263"/>
                  </a:cubicBezTo>
                  <a:lnTo>
                    <a:pt x="24230" y="17263"/>
                  </a:lnTo>
                  <a:cubicBezTo>
                    <a:pt x="24408" y="17263"/>
                    <a:pt x="24587" y="17263"/>
                    <a:pt x="24765" y="17254"/>
                  </a:cubicBezTo>
                  <a:moveTo>
                    <a:pt x="28387" y="17522"/>
                  </a:moveTo>
                  <a:cubicBezTo>
                    <a:pt x="26451" y="19422"/>
                    <a:pt x="23820" y="18387"/>
                    <a:pt x="21572" y="17540"/>
                  </a:cubicBezTo>
                  <a:lnTo>
                    <a:pt x="21572" y="17540"/>
                  </a:lnTo>
                  <a:cubicBezTo>
                    <a:pt x="22821" y="17602"/>
                    <a:pt x="24025" y="17959"/>
                    <a:pt x="25283" y="17977"/>
                  </a:cubicBezTo>
                  <a:lnTo>
                    <a:pt x="25283" y="17977"/>
                  </a:lnTo>
                  <a:cubicBezTo>
                    <a:pt x="25336" y="17977"/>
                    <a:pt x="25399" y="17977"/>
                    <a:pt x="25452" y="17977"/>
                  </a:cubicBezTo>
                  <a:lnTo>
                    <a:pt x="25452" y="17977"/>
                  </a:lnTo>
                  <a:cubicBezTo>
                    <a:pt x="26460" y="17977"/>
                    <a:pt x="27424" y="17816"/>
                    <a:pt x="28387" y="17522"/>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 name="Google Shape;2099;p47"/>
          <p:cNvGrpSpPr/>
          <p:nvPr/>
        </p:nvGrpSpPr>
        <p:grpSpPr>
          <a:xfrm rot="-1507385">
            <a:off x="7237482" y="193660"/>
            <a:ext cx="1338341" cy="1449012"/>
            <a:chOff x="649927" y="1447467"/>
            <a:chExt cx="1662410" cy="1799880"/>
          </a:xfrm>
        </p:grpSpPr>
        <p:grpSp>
          <p:nvGrpSpPr>
            <p:cNvPr id="2100" name="Google Shape;2100;p47"/>
            <p:cNvGrpSpPr/>
            <p:nvPr/>
          </p:nvGrpSpPr>
          <p:grpSpPr>
            <a:xfrm rot="-1512138">
              <a:off x="913719" y="1638068"/>
              <a:ext cx="1134802" cy="1418685"/>
              <a:chOff x="2730700" y="2341300"/>
              <a:chExt cx="621500" cy="776975"/>
            </a:xfrm>
          </p:grpSpPr>
          <p:sp>
            <p:nvSpPr>
              <p:cNvPr id="2101" name="Google Shape;2101;p47"/>
              <p:cNvSpPr/>
              <p:nvPr/>
            </p:nvSpPr>
            <p:spPr>
              <a:xfrm>
                <a:off x="2862225" y="2341300"/>
                <a:ext cx="489975" cy="411825"/>
              </a:xfrm>
              <a:custGeom>
                <a:rect b="b" l="l" r="r" t="t"/>
                <a:pathLst>
                  <a:path extrusionOk="0" h="16473" w="19599">
                    <a:moveTo>
                      <a:pt x="8898" y="0"/>
                    </a:moveTo>
                    <a:cubicBezTo>
                      <a:pt x="8123" y="0"/>
                      <a:pt x="7463" y="376"/>
                      <a:pt x="6979" y="1203"/>
                    </a:cubicBezTo>
                    <a:cubicBezTo>
                      <a:pt x="6628" y="1797"/>
                      <a:pt x="6364" y="2528"/>
                      <a:pt x="6217" y="3199"/>
                    </a:cubicBezTo>
                    <a:cubicBezTo>
                      <a:pt x="6197" y="3290"/>
                      <a:pt x="6181" y="3382"/>
                      <a:pt x="6166" y="3473"/>
                    </a:cubicBezTo>
                    <a:cubicBezTo>
                      <a:pt x="5600" y="2952"/>
                      <a:pt x="4859" y="2485"/>
                      <a:pt x="4091" y="2485"/>
                    </a:cubicBezTo>
                    <a:cubicBezTo>
                      <a:pt x="3915" y="2485"/>
                      <a:pt x="3738" y="2510"/>
                      <a:pt x="3561" y="2564"/>
                    </a:cubicBezTo>
                    <a:cubicBezTo>
                      <a:pt x="3104" y="2701"/>
                      <a:pt x="2769" y="3041"/>
                      <a:pt x="2494" y="3417"/>
                    </a:cubicBezTo>
                    <a:cubicBezTo>
                      <a:pt x="2205" y="3813"/>
                      <a:pt x="2124" y="4306"/>
                      <a:pt x="1606" y="4494"/>
                    </a:cubicBezTo>
                    <a:cubicBezTo>
                      <a:pt x="1469" y="4544"/>
                      <a:pt x="1164" y="4499"/>
                      <a:pt x="1022" y="4544"/>
                    </a:cubicBezTo>
                    <a:cubicBezTo>
                      <a:pt x="138" y="4824"/>
                      <a:pt x="1" y="5839"/>
                      <a:pt x="255" y="6611"/>
                    </a:cubicBezTo>
                    <a:cubicBezTo>
                      <a:pt x="433" y="7155"/>
                      <a:pt x="803" y="7475"/>
                      <a:pt x="1205" y="7861"/>
                    </a:cubicBezTo>
                    <a:cubicBezTo>
                      <a:pt x="1971" y="8592"/>
                      <a:pt x="2383" y="9232"/>
                      <a:pt x="2616" y="10283"/>
                    </a:cubicBezTo>
                    <a:cubicBezTo>
                      <a:pt x="2809" y="11131"/>
                      <a:pt x="3556" y="12609"/>
                      <a:pt x="4780" y="13284"/>
                    </a:cubicBezTo>
                    <a:cubicBezTo>
                      <a:pt x="4952" y="13376"/>
                      <a:pt x="6049" y="14056"/>
                      <a:pt x="6689" y="14224"/>
                    </a:cubicBezTo>
                    <a:cubicBezTo>
                      <a:pt x="7080" y="14331"/>
                      <a:pt x="7476" y="14386"/>
                      <a:pt x="7867" y="14452"/>
                    </a:cubicBezTo>
                    <a:cubicBezTo>
                      <a:pt x="7847" y="14503"/>
                      <a:pt x="7822" y="14549"/>
                      <a:pt x="7806" y="14605"/>
                    </a:cubicBezTo>
                    <a:cubicBezTo>
                      <a:pt x="7794" y="14646"/>
                      <a:pt x="7828" y="14683"/>
                      <a:pt x="7865" y="14683"/>
                    </a:cubicBezTo>
                    <a:cubicBezTo>
                      <a:pt x="7874" y="14683"/>
                      <a:pt x="7884" y="14681"/>
                      <a:pt x="7893" y="14676"/>
                    </a:cubicBezTo>
                    <a:cubicBezTo>
                      <a:pt x="8045" y="14610"/>
                      <a:pt x="8187" y="14564"/>
                      <a:pt x="8324" y="14539"/>
                    </a:cubicBezTo>
                    <a:cubicBezTo>
                      <a:pt x="9878" y="14590"/>
                      <a:pt x="9523" y="16011"/>
                      <a:pt x="9934" y="16245"/>
                    </a:cubicBezTo>
                    <a:cubicBezTo>
                      <a:pt x="9985" y="16276"/>
                      <a:pt x="10041" y="16301"/>
                      <a:pt x="10092" y="16326"/>
                    </a:cubicBezTo>
                    <a:cubicBezTo>
                      <a:pt x="10229" y="16392"/>
                      <a:pt x="10361" y="16428"/>
                      <a:pt x="10483" y="16453"/>
                    </a:cubicBezTo>
                    <a:cubicBezTo>
                      <a:pt x="10557" y="16466"/>
                      <a:pt x="10629" y="16472"/>
                      <a:pt x="10698" y="16472"/>
                    </a:cubicBezTo>
                    <a:cubicBezTo>
                      <a:pt x="11586" y="16472"/>
                      <a:pt x="12098" y="15486"/>
                      <a:pt x="12788" y="15486"/>
                    </a:cubicBezTo>
                    <a:cubicBezTo>
                      <a:pt x="12864" y="15486"/>
                      <a:pt x="12941" y="15498"/>
                      <a:pt x="13022" y="15524"/>
                    </a:cubicBezTo>
                    <a:cubicBezTo>
                      <a:pt x="13346" y="15629"/>
                      <a:pt x="13587" y="15719"/>
                      <a:pt x="13898" y="15719"/>
                    </a:cubicBezTo>
                    <a:cubicBezTo>
                      <a:pt x="13948" y="15719"/>
                      <a:pt x="13999" y="15717"/>
                      <a:pt x="14053" y="15712"/>
                    </a:cubicBezTo>
                    <a:cubicBezTo>
                      <a:pt x="14099" y="15707"/>
                      <a:pt x="14104" y="15661"/>
                      <a:pt x="14093" y="15631"/>
                    </a:cubicBezTo>
                    <a:cubicBezTo>
                      <a:pt x="13951" y="15240"/>
                      <a:pt x="13707" y="14915"/>
                      <a:pt x="13393" y="14711"/>
                    </a:cubicBezTo>
                    <a:cubicBezTo>
                      <a:pt x="14124" y="14305"/>
                      <a:pt x="14698" y="13675"/>
                      <a:pt x="15119" y="12888"/>
                    </a:cubicBezTo>
                    <a:cubicBezTo>
                      <a:pt x="15500" y="12172"/>
                      <a:pt x="15729" y="11380"/>
                      <a:pt x="16145" y="10689"/>
                    </a:cubicBezTo>
                    <a:cubicBezTo>
                      <a:pt x="16369" y="10314"/>
                      <a:pt x="16628" y="9933"/>
                      <a:pt x="16958" y="9643"/>
                    </a:cubicBezTo>
                    <a:cubicBezTo>
                      <a:pt x="17420" y="9237"/>
                      <a:pt x="17948" y="9176"/>
                      <a:pt x="18456" y="8876"/>
                    </a:cubicBezTo>
                    <a:cubicBezTo>
                      <a:pt x="19355" y="8348"/>
                      <a:pt x="19598" y="7383"/>
                      <a:pt x="19380" y="6398"/>
                    </a:cubicBezTo>
                    <a:cubicBezTo>
                      <a:pt x="19060" y="4920"/>
                      <a:pt x="18065" y="4214"/>
                      <a:pt x="17095" y="3178"/>
                    </a:cubicBezTo>
                    <a:cubicBezTo>
                      <a:pt x="16423" y="2462"/>
                      <a:pt x="15899" y="2208"/>
                      <a:pt x="15206" y="2208"/>
                    </a:cubicBezTo>
                    <a:cubicBezTo>
                      <a:pt x="14872" y="2208"/>
                      <a:pt x="14500" y="2267"/>
                      <a:pt x="14053" y="2361"/>
                    </a:cubicBezTo>
                    <a:cubicBezTo>
                      <a:pt x="13829" y="2412"/>
                      <a:pt x="13606" y="2457"/>
                      <a:pt x="13382" y="2513"/>
                    </a:cubicBezTo>
                    <a:cubicBezTo>
                      <a:pt x="12656" y="1391"/>
                      <a:pt x="11204" y="670"/>
                      <a:pt x="10026" y="228"/>
                    </a:cubicBezTo>
                    <a:cubicBezTo>
                      <a:pt x="9630" y="78"/>
                      <a:pt x="9252" y="0"/>
                      <a:pt x="88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7"/>
              <p:cNvSpPr/>
              <p:nvPr/>
            </p:nvSpPr>
            <p:spPr>
              <a:xfrm>
                <a:off x="2730700" y="2749450"/>
                <a:ext cx="393600" cy="368825"/>
              </a:xfrm>
              <a:custGeom>
                <a:rect b="b" l="l" r="r" t="t"/>
                <a:pathLst>
                  <a:path extrusionOk="0" h="14753" w="15744">
                    <a:moveTo>
                      <a:pt x="15353" y="0"/>
                    </a:moveTo>
                    <a:cubicBezTo>
                      <a:pt x="15261" y="305"/>
                      <a:pt x="15165" y="610"/>
                      <a:pt x="15063" y="909"/>
                    </a:cubicBezTo>
                    <a:cubicBezTo>
                      <a:pt x="14647" y="2001"/>
                      <a:pt x="14169" y="3073"/>
                      <a:pt x="13540" y="4048"/>
                    </a:cubicBezTo>
                    <a:cubicBezTo>
                      <a:pt x="12910" y="5023"/>
                      <a:pt x="12138" y="5901"/>
                      <a:pt x="11249" y="6643"/>
                    </a:cubicBezTo>
                    <a:cubicBezTo>
                      <a:pt x="10371" y="7399"/>
                      <a:pt x="9380" y="8024"/>
                      <a:pt x="8339" y="8562"/>
                    </a:cubicBezTo>
                    <a:cubicBezTo>
                      <a:pt x="7303" y="9111"/>
                      <a:pt x="6207" y="9548"/>
                      <a:pt x="5130" y="10055"/>
                    </a:cubicBezTo>
                    <a:cubicBezTo>
                      <a:pt x="4053" y="10558"/>
                      <a:pt x="2961" y="11081"/>
                      <a:pt x="2017" y="11838"/>
                    </a:cubicBezTo>
                    <a:cubicBezTo>
                      <a:pt x="1062" y="12579"/>
                      <a:pt x="341" y="13621"/>
                      <a:pt x="1" y="14753"/>
                    </a:cubicBezTo>
                    <a:cubicBezTo>
                      <a:pt x="468" y="13661"/>
                      <a:pt x="1209" y="12706"/>
                      <a:pt x="2190" y="12067"/>
                    </a:cubicBezTo>
                    <a:cubicBezTo>
                      <a:pt x="3134" y="11381"/>
                      <a:pt x="4221" y="10914"/>
                      <a:pt x="5308" y="10467"/>
                    </a:cubicBezTo>
                    <a:cubicBezTo>
                      <a:pt x="7491" y="9583"/>
                      <a:pt x="9756" y="8659"/>
                      <a:pt x="11625" y="7085"/>
                    </a:cubicBezTo>
                    <a:cubicBezTo>
                      <a:pt x="13484" y="5505"/>
                      <a:pt x="14764" y="3332"/>
                      <a:pt x="15485" y="1052"/>
                    </a:cubicBezTo>
                    <a:cubicBezTo>
                      <a:pt x="15576" y="742"/>
                      <a:pt x="15662" y="437"/>
                      <a:pt x="15744" y="127"/>
                    </a:cubicBezTo>
                    <a:cubicBezTo>
                      <a:pt x="15622" y="102"/>
                      <a:pt x="15490" y="66"/>
                      <a:pt x="153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 name="Google Shape;2103;p47"/>
            <p:cNvGrpSpPr/>
            <p:nvPr/>
          </p:nvGrpSpPr>
          <p:grpSpPr>
            <a:xfrm rot="-1521202">
              <a:off x="903525" y="1625243"/>
              <a:ext cx="1155214" cy="1444329"/>
              <a:chOff x="-401491" y="1787576"/>
              <a:chExt cx="762897" cy="953827"/>
            </a:xfrm>
          </p:grpSpPr>
          <p:sp>
            <p:nvSpPr>
              <p:cNvPr id="2104" name="Google Shape;2104;p47"/>
              <p:cNvSpPr/>
              <p:nvPr/>
            </p:nvSpPr>
            <p:spPr>
              <a:xfrm>
                <a:off x="-401491" y="2104115"/>
                <a:ext cx="505285" cy="637288"/>
              </a:xfrm>
              <a:custGeom>
                <a:rect b="b" l="l" r="r" t="t"/>
                <a:pathLst>
                  <a:path extrusionOk="0" h="36479" w="28923">
                    <a:moveTo>
                      <a:pt x="26451" y="12151"/>
                    </a:moveTo>
                    <a:cubicBezTo>
                      <a:pt x="25720" y="14069"/>
                      <a:pt x="24890" y="15951"/>
                      <a:pt x="23775" y="17664"/>
                    </a:cubicBezTo>
                    <a:lnTo>
                      <a:pt x="23775" y="17664"/>
                    </a:lnTo>
                    <a:cubicBezTo>
                      <a:pt x="22678" y="19377"/>
                      <a:pt x="21313" y="20920"/>
                      <a:pt x="19752" y="22223"/>
                    </a:cubicBezTo>
                    <a:lnTo>
                      <a:pt x="19752" y="22223"/>
                    </a:lnTo>
                    <a:cubicBezTo>
                      <a:pt x="18217" y="23552"/>
                      <a:pt x="16478" y="24649"/>
                      <a:pt x="14649" y="25595"/>
                    </a:cubicBezTo>
                    <a:lnTo>
                      <a:pt x="14649" y="25595"/>
                    </a:lnTo>
                    <a:cubicBezTo>
                      <a:pt x="12829" y="26558"/>
                      <a:pt x="10902" y="27326"/>
                      <a:pt x="9011" y="28218"/>
                    </a:cubicBezTo>
                    <a:lnTo>
                      <a:pt x="9011" y="28218"/>
                    </a:lnTo>
                    <a:cubicBezTo>
                      <a:pt x="7119" y="29101"/>
                      <a:pt x="5201" y="30020"/>
                      <a:pt x="3533" y="31349"/>
                    </a:cubicBezTo>
                    <a:lnTo>
                      <a:pt x="3533" y="31349"/>
                    </a:lnTo>
                    <a:cubicBezTo>
                      <a:pt x="1865" y="32651"/>
                      <a:pt x="598" y="34480"/>
                      <a:pt x="0" y="36478"/>
                    </a:cubicBezTo>
                    <a:lnTo>
                      <a:pt x="0" y="36478"/>
                    </a:lnTo>
                    <a:cubicBezTo>
                      <a:pt x="821" y="34560"/>
                      <a:pt x="2124" y="32883"/>
                      <a:pt x="3836" y="31750"/>
                    </a:cubicBezTo>
                    <a:lnTo>
                      <a:pt x="3836" y="31750"/>
                    </a:lnTo>
                    <a:cubicBezTo>
                      <a:pt x="5505" y="30546"/>
                      <a:pt x="7414" y="29734"/>
                      <a:pt x="9323" y="28940"/>
                    </a:cubicBezTo>
                    <a:lnTo>
                      <a:pt x="9323" y="28940"/>
                    </a:lnTo>
                    <a:cubicBezTo>
                      <a:pt x="13150" y="27388"/>
                      <a:pt x="17129" y="25764"/>
                      <a:pt x="20421" y="22999"/>
                    </a:cubicBezTo>
                    <a:lnTo>
                      <a:pt x="20421" y="22999"/>
                    </a:lnTo>
                    <a:cubicBezTo>
                      <a:pt x="23686" y="20224"/>
                      <a:pt x="25934" y="16415"/>
                      <a:pt x="27201" y="12401"/>
                    </a:cubicBezTo>
                    <a:lnTo>
                      <a:pt x="27201" y="12401"/>
                    </a:lnTo>
                    <a:cubicBezTo>
                      <a:pt x="28432" y="8368"/>
                      <a:pt x="28922" y="4167"/>
                      <a:pt x="28922" y="0"/>
                    </a:cubicBezTo>
                    <a:lnTo>
                      <a:pt x="28922" y="0"/>
                    </a:lnTo>
                    <a:cubicBezTo>
                      <a:pt x="28503" y="4140"/>
                      <a:pt x="27807" y="8261"/>
                      <a:pt x="26451" y="12151"/>
                    </a:cubicBezTo>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7"/>
              <p:cNvSpPr/>
              <p:nvPr/>
            </p:nvSpPr>
            <p:spPr>
              <a:xfrm>
                <a:off x="-240191" y="1787576"/>
                <a:ext cx="601597" cy="513234"/>
              </a:xfrm>
              <a:custGeom>
                <a:rect b="b" l="l" r="r" t="t"/>
                <a:pathLst>
                  <a:path extrusionOk="0" h="29378" w="34436">
                    <a:moveTo>
                      <a:pt x="12267" y="2106"/>
                    </a:moveTo>
                    <a:cubicBezTo>
                      <a:pt x="11652" y="3150"/>
                      <a:pt x="11188" y="4435"/>
                      <a:pt x="10929" y="5612"/>
                    </a:cubicBezTo>
                    <a:lnTo>
                      <a:pt x="10929" y="5612"/>
                    </a:lnTo>
                    <a:cubicBezTo>
                      <a:pt x="10893" y="5782"/>
                      <a:pt x="10867" y="5942"/>
                      <a:pt x="10840" y="6103"/>
                    </a:cubicBezTo>
                    <a:lnTo>
                      <a:pt x="10840" y="6103"/>
                    </a:lnTo>
                    <a:cubicBezTo>
                      <a:pt x="9618" y="4970"/>
                      <a:pt x="7931" y="3998"/>
                      <a:pt x="6263" y="4497"/>
                    </a:cubicBezTo>
                    <a:lnTo>
                      <a:pt x="6263" y="4497"/>
                    </a:lnTo>
                    <a:cubicBezTo>
                      <a:pt x="5460" y="4747"/>
                      <a:pt x="4872" y="5336"/>
                      <a:pt x="4390" y="5996"/>
                    </a:cubicBezTo>
                    <a:lnTo>
                      <a:pt x="4390" y="5996"/>
                    </a:lnTo>
                    <a:cubicBezTo>
                      <a:pt x="3881" y="6692"/>
                      <a:pt x="3739" y="7566"/>
                      <a:pt x="2820" y="7887"/>
                    </a:cubicBezTo>
                    <a:lnTo>
                      <a:pt x="2820" y="7887"/>
                    </a:lnTo>
                    <a:cubicBezTo>
                      <a:pt x="2579" y="7976"/>
                      <a:pt x="2053" y="7905"/>
                      <a:pt x="1794" y="7976"/>
                    </a:cubicBezTo>
                    <a:lnTo>
                      <a:pt x="1794" y="7976"/>
                    </a:lnTo>
                    <a:cubicBezTo>
                      <a:pt x="250" y="8467"/>
                      <a:pt x="1" y="10251"/>
                      <a:pt x="456" y="11616"/>
                    </a:cubicBezTo>
                    <a:lnTo>
                      <a:pt x="456" y="11616"/>
                    </a:lnTo>
                    <a:cubicBezTo>
                      <a:pt x="768" y="12562"/>
                      <a:pt x="1419" y="13124"/>
                      <a:pt x="2124" y="13802"/>
                    </a:cubicBezTo>
                    <a:lnTo>
                      <a:pt x="2124" y="13802"/>
                    </a:lnTo>
                    <a:cubicBezTo>
                      <a:pt x="3471" y="15086"/>
                      <a:pt x="4194" y="16210"/>
                      <a:pt x="4604" y="18057"/>
                    </a:cubicBezTo>
                    <a:lnTo>
                      <a:pt x="4604" y="18057"/>
                    </a:lnTo>
                    <a:cubicBezTo>
                      <a:pt x="4943" y="19547"/>
                      <a:pt x="6254" y="22143"/>
                      <a:pt x="8404" y="23329"/>
                    </a:cubicBezTo>
                    <a:lnTo>
                      <a:pt x="8404" y="23329"/>
                    </a:lnTo>
                    <a:cubicBezTo>
                      <a:pt x="8699" y="23490"/>
                      <a:pt x="10635" y="24685"/>
                      <a:pt x="11759" y="24989"/>
                    </a:cubicBezTo>
                    <a:lnTo>
                      <a:pt x="11759" y="24989"/>
                    </a:lnTo>
                    <a:cubicBezTo>
                      <a:pt x="12446" y="25167"/>
                      <a:pt x="13141" y="25265"/>
                      <a:pt x="13819" y="25381"/>
                    </a:cubicBezTo>
                    <a:lnTo>
                      <a:pt x="13819" y="25381"/>
                    </a:lnTo>
                    <a:cubicBezTo>
                      <a:pt x="13784" y="25470"/>
                      <a:pt x="13748" y="25560"/>
                      <a:pt x="13721" y="25649"/>
                    </a:cubicBezTo>
                    <a:lnTo>
                      <a:pt x="13721" y="25649"/>
                    </a:lnTo>
                    <a:cubicBezTo>
                      <a:pt x="13686" y="25738"/>
                      <a:pt x="13793" y="25818"/>
                      <a:pt x="13873" y="25774"/>
                    </a:cubicBezTo>
                    <a:lnTo>
                      <a:pt x="13873" y="25774"/>
                    </a:lnTo>
                    <a:cubicBezTo>
                      <a:pt x="14132" y="25658"/>
                      <a:pt x="14381" y="25577"/>
                      <a:pt x="14622" y="25533"/>
                    </a:cubicBezTo>
                    <a:lnTo>
                      <a:pt x="14622" y="25533"/>
                    </a:lnTo>
                    <a:cubicBezTo>
                      <a:pt x="17361" y="25622"/>
                      <a:pt x="16737" y="28120"/>
                      <a:pt x="17450" y="28530"/>
                    </a:cubicBezTo>
                    <a:lnTo>
                      <a:pt x="17450" y="28530"/>
                    </a:lnTo>
                    <a:cubicBezTo>
                      <a:pt x="18940" y="29378"/>
                      <a:pt x="19904" y="28718"/>
                      <a:pt x="20769" y="28066"/>
                    </a:cubicBezTo>
                    <a:lnTo>
                      <a:pt x="20769" y="28066"/>
                    </a:lnTo>
                    <a:cubicBezTo>
                      <a:pt x="21465" y="27540"/>
                      <a:pt x="22089" y="27014"/>
                      <a:pt x="22874" y="27264"/>
                    </a:cubicBezTo>
                    <a:lnTo>
                      <a:pt x="22874" y="27264"/>
                    </a:lnTo>
                    <a:cubicBezTo>
                      <a:pt x="23543" y="27478"/>
                      <a:pt x="24007" y="27665"/>
                      <a:pt x="24694" y="27594"/>
                    </a:cubicBezTo>
                    <a:lnTo>
                      <a:pt x="24694" y="27594"/>
                    </a:lnTo>
                    <a:cubicBezTo>
                      <a:pt x="24766" y="27594"/>
                      <a:pt x="24783" y="27504"/>
                      <a:pt x="24766" y="27451"/>
                    </a:cubicBezTo>
                    <a:lnTo>
                      <a:pt x="24766" y="27451"/>
                    </a:lnTo>
                    <a:cubicBezTo>
                      <a:pt x="24507" y="26764"/>
                      <a:pt x="24088" y="26202"/>
                      <a:pt x="23534" y="25836"/>
                    </a:cubicBezTo>
                    <a:lnTo>
                      <a:pt x="23534" y="25836"/>
                    </a:lnTo>
                    <a:cubicBezTo>
                      <a:pt x="24819" y="25122"/>
                      <a:pt x="25827" y="24025"/>
                      <a:pt x="26568" y="22634"/>
                    </a:cubicBezTo>
                    <a:lnTo>
                      <a:pt x="26568" y="22634"/>
                    </a:lnTo>
                    <a:cubicBezTo>
                      <a:pt x="27228" y="21376"/>
                      <a:pt x="27638" y="19993"/>
                      <a:pt x="28370" y="18771"/>
                    </a:cubicBezTo>
                    <a:lnTo>
                      <a:pt x="28370" y="18771"/>
                    </a:lnTo>
                    <a:cubicBezTo>
                      <a:pt x="28762" y="18111"/>
                      <a:pt x="29208" y="17441"/>
                      <a:pt x="29797" y="16933"/>
                    </a:cubicBezTo>
                    <a:lnTo>
                      <a:pt x="29797" y="16933"/>
                    </a:lnTo>
                    <a:cubicBezTo>
                      <a:pt x="30609" y="16219"/>
                      <a:pt x="31537" y="16112"/>
                      <a:pt x="32429" y="15586"/>
                    </a:cubicBezTo>
                    <a:lnTo>
                      <a:pt x="32429" y="15586"/>
                    </a:lnTo>
                    <a:cubicBezTo>
                      <a:pt x="34008" y="14667"/>
                      <a:pt x="34436" y="12963"/>
                      <a:pt x="34052" y="11232"/>
                    </a:cubicBezTo>
                    <a:lnTo>
                      <a:pt x="34052" y="11232"/>
                    </a:lnTo>
                    <a:cubicBezTo>
                      <a:pt x="33481" y="8636"/>
                      <a:pt x="31742" y="7396"/>
                      <a:pt x="30038" y="5585"/>
                    </a:cubicBezTo>
                    <a:lnTo>
                      <a:pt x="30038" y="5585"/>
                    </a:lnTo>
                    <a:cubicBezTo>
                      <a:pt x="28289" y="3712"/>
                      <a:pt x="27112" y="3632"/>
                      <a:pt x="24694" y="4140"/>
                    </a:cubicBezTo>
                    <a:lnTo>
                      <a:pt x="24694" y="4140"/>
                    </a:lnTo>
                    <a:cubicBezTo>
                      <a:pt x="24293" y="4229"/>
                      <a:pt x="23900" y="4310"/>
                      <a:pt x="23517" y="4408"/>
                    </a:cubicBezTo>
                    <a:lnTo>
                      <a:pt x="23517" y="4408"/>
                    </a:lnTo>
                    <a:cubicBezTo>
                      <a:pt x="22241" y="2436"/>
                      <a:pt x="19689" y="1179"/>
                      <a:pt x="17620" y="393"/>
                    </a:cubicBezTo>
                    <a:lnTo>
                      <a:pt x="17620" y="393"/>
                    </a:lnTo>
                    <a:cubicBezTo>
                      <a:pt x="16924" y="135"/>
                      <a:pt x="16255" y="1"/>
                      <a:pt x="15630" y="1"/>
                    </a:cubicBezTo>
                    <a:lnTo>
                      <a:pt x="15630" y="1"/>
                    </a:lnTo>
                    <a:cubicBezTo>
                      <a:pt x="14274" y="1"/>
                      <a:pt x="13115" y="652"/>
                      <a:pt x="12267" y="2106"/>
                    </a:cubicBezTo>
                    <a:close/>
                    <a:moveTo>
                      <a:pt x="15613" y="22384"/>
                    </a:moveTo>
                    <a:cubicBezTo>
                      <a:pt x="13998" y="19386"/>
                      <a:pt x="13159" y="15506"/>
                      <a:pt x="13115" y="12374"/>
                    </a:cubicBezTo>
                    <a:lnTo>
                      <a:pt x="13115" y="12374"/>
                    </a:lnTo>
                    <a:cubicBezTo>
                      <a:pt x="13088" y="10474"/>
                      <a:pt x="13525" y="8628"/>
                      <a:pt x="13721" y="6745"/>
                    </a:cubicBezTo>
                    <a:lnTo>
                      <a:pt x="13721" y="6745"/>
                    </a:lnTo>
                    <a:cubicBezTo>
                      <a:pt x="13926" y="4827"/>
                      <a:pt x="13703" y="2499"/>
                      <a:pt x="14587" y="724"/>
                    </a:cubicBezTo>
                    <a:lnTo>
                      <a:pt x="14587" y="724"/>
                    </a:lnTo>
                    <a:cubicBezTo>
                      <a:pt x="15166" y="509"/>
                      <a:pt x="15791" y="518"/>
                      <a:pt x="16433" y="652"/>
                    </a:cubicBezTo>
                    <a:lnTo>
                      <a:pt x="16433" y="652"/>
                    </a:lnTo>
                    <a:cubicBezTo>
                      <a:pt x="15621" y="2017"/>
                      <a:pt x="15630" y="3766"/>
                      <a:pt x="15470" y="5300"/>
                    </a:cubicBezTo>
                    <a:lnTo>
                      <a:pt x="15470" y="5300"/>
                    </a:lnTo>
                    <a:cubicBezTo>
                      <a:pt x="15184" y="7851"/>
                      <a:pt x="14881" y="10403"/>
                      <a:pt x="14622" y="12963"/>
                    </a:cubicBezTo>
                    <a:lnTo>
                      <a:pt x="14622" y="12963"/>
                    </a:lnTo>
                    <a:cubicBezTo>
                      <a:pt x="14265" y="16478"/>
                      <a:pt x="14622" y="20127"/>
                      <a:pt x="16255" y="23294"/>
                    </a:cubicBezTo>
                    <a:lnTo>
                      <a:pt x="16255" y="23294"/>
                    </a:lnTo>
                    <a:cubicBezTo>
                      <a:pt x="16032" y="22999"/>
                      <a:pt x="15827" y="22687"/>
                      <a:pt x="15613" y="22384"/>
                    </a:cubicBezTo>
                    <a:moveTo>
                      <a:pt x="16701" y="23829"/>
                    </a:moveTo>
                    <a:cubicBezTo>
                      <a:pt x="15202" y="20252"/>
                      <a:pt x="14506" y="16853"/>
                      <a:pt x="14908" y="12972"/>
                    </a:cubicBezTo>
                    <a:lnTo>
                      <a:pt x="14908" y="12972"/>
                    </a:lnTo>
                    <a:cubicBezTo>
                      <a:pt x="15104" y="11036"/>
                      <a:pt x="15336" y="9109"/>
                      <a:pt x="15550" y="7173"/>
                    </a:cubicBezTo>
                    <a:lnTo>
                      <a:pt x="15550" y="7173"/>
                    </a:lnTo>
                    <a:cubicBezTo>
                      <a:pt x="15782" y="5050"/>
                      <a:pt x="15791" y="2695"/>
                      <a:pt x="16647" y="706"/>
                    </a:cubicBezTo>
                    <a:lnTo>
                      <a:pt x="16647" y="706"/>
                    </a:lnTo>
                    <a:cubicBezTo>
                      <a:pt x="17076" y="813"/>
                      <a:pt x="17513" y="973"/>
                      <a:pt x="17968" y="1179"/>
                    </a:cubicBezTo>
                    <a:lnTo>
                      <a:pt x="17968" y="1179"/>
                    </a:lnTo>
                    <a:cubicBezTo>
                      <a:pt x="18048" y="1214"/>
                      <a:pt x="18128" y="1250"/>
                      <a:pt x="18209" y="1294"/>
                    </a:cubicBezTo>
                    <a:lnTo>
                      <a:pt x="18209" y="1294"/>
                    </a:lnTo>
                    <a:cubicBezTo>
                      <a:pt x="17887" y="2793"/>
                      <a:pt x="17263" y="4203"/>
                      <a:pt x="17076" y="5746"/>
                    </a:cubicBezTo>
                    <a:lnTo>
                      <a:pt x="17076" y="5746"/>
                    </a:lnTo>
                    <a:cubicBezTo>
                      <a:pt x="16826" y="7869"/>
                      <a:pt x="16763" y="10037"/>
                      <a:pt x="16621" y="12169"/>
                    </a:cubicBezTo>
                    <a:lnTo>
                      <a:pt x="16621" y="12169"/>
                    </a:lnTo>
                    <a:cubicBezTo>
                      <a:pt x="16460" y="14631"/>
                      <a:pt x="16389" y="17058"/>
                      <a:pt x="16451" y="19484"/>
                    </a:cubicBezTo>
                    <a:lnTo>
                      <a:pt x="16451" y="19484"/>
                    </a:lnTo>
                    <a:cubicBezTo>
                      <a:pt x="16228" y="19395"/>
                      <a:pt x="16005" y="19315"/>
                      <a:pt x="15773" y="19252"/>
                    </a:cubicBezTo>
                    <a:lnTo>
                      <a:pt x="15773" y="19252"/>
                    </a:lnTo>
                    <a:cubicBezTo>
                      <a:pt x="15657" y="19226"/>
                      <a:pt x="15595" y="19377"/>
                      <a:pt x="15693" y="19440"/>
                    </a:cubicBezTo>
                    <a:lnTo>
                      <a:pt x="15693" y="19440"/>
                    </a:lnTo>
                    <a:cubicBezTo>
                      <a:pt x="15925" y="19618"/>
                      <a:pt x="16192" y="19868"/>
                      <a:pt x="16469" y="20162"/>
                    </a:cubicBezTo>
                    <a:lnTo>
                      <a:pt x="16469" y="20162"/>
                    </a:lnTo>
                    <a:cubicBezTo>
                      <a:pt x="16505" y="21385"/>
                      <a:pt x="16576" y="22607"/>
                      <a:pt x="16701" y="23838"/>
                    </a:cubicBezTo>
                    <a:lnTo>
                      <a:pt x="16701" y="23838"/>
                    </a:lnTo>
                    <a:cubicBezTo>
                      <a:pt x="16701" y="23838"/>
                      <a:pt x="16701" y="23838"/>
                      <a:pt x="16701" y="23829"/>
                    </a:cubicBezTo>
                    <a:moveTo>
                      <a:pt x="12169" y="13632"/>
                    </a:moveTo>
                    <a:cubicBezTo>
                      <a:pt x="11607" y="10153"/>
                      <a:pt x="12410" y="6513"/>
                      <a:pt x="12401" y="2981"/>
                    </a:cubicBezTo>
                    <a:lnTo>
                      <a:pt x="12401" y="2981"/>
                    </a:lnTo>
                    <a:cubicBezTo>
                      <a:pt x="12553" y="2677"/>
                      <a:pt x="12713" y="2392"/>
                      <a:pt x="12883" y="2142"/>
                    </a:cubicBezTo>
                    <a:lnTo>
                      <a:pt x="12883" y="2142"/>
                    </a:lnTo>
                    <a:cubicBezTo>
                      <a:pt x="13320" y="1500"/>
                      <a:pt x="13802" y="1080"/>
                      <a:pt x="14310" y="840"/>
                    </a:cubicBezTo>
                    <a:lnTo>
                      <a:pt x="14310" y="840"/>
                    </a:lnTo>
                    <a:cubicBezTo>
                      <a:pt x="13650" y="2124"/>
                      <a:pt x="13703" y="3792"/>
                      <a:pt x="13605" y="5184"/>
                    </a:cubicBezTo>
                    <a:lnTo>
                      <a:pt x="13605" y="5184"/>
                    </a:lnTo>
                    <a:cubicBezTo>
                      <a:pt x="13427" y="7691"/>
                      <a:pt x="12793" y="10162"/>
                      <a:pt x="12856" y="12669"/>
                    </a:cubicBezTo>
                    <a:lnTo>
                      <a:pt x="12856" y="12669"/>
                    </a:lnTo>
                    <a:cubicBezTo>
                      <a:pt x="12901" y="14917"/>
                      <a:pt x="13418" y="17129"/>
                      <a:pt x="14141" y="19252"/>
                    </a:cubicBezTo>
                    <a:lnTo>
                      <a:pt x="14141" y="19252"/>
                    </a:lnTo>
                    <a:cubicBezTo>
                      <a:pt x="14337" y="19832"/>
                      <a:pt x="14542" y="20439"/>
                      <a:pt x="14774" y="21037"/>
                    </a:cubicBezTo>
                    <a:lnTo>
                      <a:pt x="14774" y="21037"/>
                    </a:lnTo>
                    <a:cubicBezTo>
                      <a:pt x="13471" y="18771"/>
                      <a:pt x="12597" y="16264"/>
                      <a:pt x="12169" y="13632"/>
                    </a:cubicBezTo>
                    <a:moveTo>
                      <a:pt x="16576" y="19529"/>
                    </a:moveTo>
                    <a:cubicBezTo>
                      <a:pt x="16558" y="19136"/>
                      <a:pt x="16531" y="18753"/>
                      <a:pt x="16522" y="18360"/>
                    </a:cubicBezTo>
                    <a:lnTo>
                      <a:pt x="16522" y="18360"/>
                    </a:lnTo>
                    <a:cubicBezTo>
                      <a:pt x="16460" y="16300"/>
                      <a:pt x="16701" y="14230"/>
                      <a:pt x="16844" y="12178"/>
                    </a:cubicBezTo>
                    <a:lnTo>
                      <a:pt x="16844" y="12178"/>
                    </a:lnTo>
                    <a:cubicBezTo>
                      <a:pt x="16977" y="10224"/>
                      <a:pt x="17076" y="8271"/>
                      <a:pt x="17245" y="6326"/>
                    </a:cubicBezTo>
                    <a:lnTo>
                      <a:pt x="17245" y="6326"/>
                    </a:lnTo>
                    <a:cubicBezTo>
                      <a:pt x="17406" y="4604"/>
                      <a:pt x="18128" y="3052"/>
                      <a:pt x="18387" y="1375"/>
                    </a:cubicBezTo>
                    <a:lnTo>
                      <a:pt x="18387" y="1375"/>
                    </a:lnTo>
                    <a:cubicBezTo>
                      <a:pt x="18815" y="1571"/>
                      <a:pt x="19234" y="1785"/>
                      <a:pt x="19654" y="2008"/>
                    </a:cubicBezTo>
                    <a:lnTo>
                      <a:pt x="19654" y="2008"/>
                    </a:lnTo>
                    <a:cubicBezTo>
                      <a:pt x="19466" y="3989"/>
                      <a:pt x="18851" y="5835"/>
                      <a:pt x="18503" y="7789"/>
                    </a:cubicBezTo>
                    <a:lnTo>
                      <a:pt x="18503" y="7789"/>
                    </a:lnTo>
                    <a:cubicBezTo>
                      <a:pt x="18191" y="9475"/>
                      <a:pt x="18548" y="11090"/>
                      <a:pt x="18423" y="12776"/>
                    </a:cubicBezTo>
                    <a:lnTo>
                      <a:pt x="18423" y="12776"/>
                    </a:lnTo>
                    <a:cubicBezTo>
                      <a:pt x="18271" y="14765"/>
                      <a:pt x="17843" y="16648"/>
                      <a:pt x="17789" y="18673"/>
                    </a:cubicBezTo>
                    <a:lnTo>
                      <a:pt x="17789" y="18673"/>
                    </a:lnTo>
                    <a:cubicBezTo>
                      <a:pt x="17771" y="19154"/>
                      <a:pt x="17736" y="19636"/>
                      <a:pt x="17682" y="20118"/>
                    </a:cubicBezTo>
                    <a:lnTo>
                      <a:pt x="17682" y="20118"/>
                    </a:lnTo>
                    <a:cubicBezTo>
                      <a:pt x="17343" y="19886"/>
                      <a:pt x="16977" y="19681"/>
                      <a:pt x="16576" y="19529"/>
                    </a:cubicBezTo>
                    <a:moveTo>
                      <a:pt x="17789" y="20189"/>
                    </a:moveTo>
                    <a:cubicBezTo>
                      <a:pt x="17861" y="19690"/>
                      <a:pt x="17914" y="19181"/>
                      <a:pt x="17941" y="18673"/>
                    </a:cubicBezTo>
                    <a:lnTo>
                      <a:pt x="17941" y="18673"/>
                    </a:lnTo>
                    <a:cubicBezTo>
                      <a:pt x="18039" y="16674"/>
                      <a:pt x="18530" y="14756"/>
                      <a:pt x="18655" y="12785"/>
                    </a:cubicBezTo>
                    <a:lnTo>
                      <a:pt x="18655" y="12785"/>
                    </a:lnTo>
                    <a:cubicBezTo>
                      <a:pt x="18797" y="10679"/>
                      <a:pt x="18485" y="8851"/>
                      <a:pt x="18967" y="6745"/>
                    </a:cubicBezTo>
                    <a:lnTo>
                      <a:pt x="18967" y="6745"/>
                    </a:lnTo>
                    <a:cubicBezTo>
                      <a:pt x="19324" y="5184"/>
                      <a:pt x="19805" y="3685"/>
                      <a:pt x="19779" y="2080"/>
                    </a:cubicBezTo>
                    <a:lnTo>
                      <a:pt x="19779" y="2080"/>
                    </a:lnTo>
                    <a:cubicBezTo>
                      <a:pt x="20359" y="2410"/>
                      <a:pt x="20921" y="2766"/>
                      <a:pt x="21429" y="3159"/>
                    </a:cubicBezTo>
                    <a:lnTo>
                      <a:pt x="21429" y="3159"/>
                    </a:lnTo>
                    <a:cubicBezTo>
                      <a:pt x="21643" y="3320"/>
                      <a:pt x="21830" y="3480"/>
                      <a:pt x="22009" y="3650"/>
                    </a:cubicBezTo>
                    <a:lnTo>
                      <a:pt x="22009" y="3650"/>
                    </a:lnTo>
                    <a:cubicBezTo>
                      <a:pt x="22143" y="5282"/>
                      <a:pt x="21768" y="6834"/>
                      <a:pt x="21616" y="8458"/>
                    </a:cubicBezTo>
                    <a:lnTo>
                      <a:pt x="21616" y="8458"/>
                    </a:lnTo>
                    <a:cubicBezTo>
                      <a:pt x="21456" y="10215"/>
                      <a:pt x="21715" y="11982"/>
                      <a:pt x="21563" y="13739"/>
                    </a:cubicBezTo>
                    <a:lnTo>
                      <a:pt x="21563" y="13739"/>
                    </a:lnTo>
                    <a:cubicBezTo>
                      <a:pt x="21393" y="15622"/>
                      <a:pt x="20483" y="17281"/>
                      <a:pt x="20109" y="19119"/>
                    </a:cubicBezTo>
                    <a:lnTo>
                      <a:pt x="20109" y="19119"/>
                    </a:lnTo>
                    <a:cubicBezTo>
                      <a:pt x="19895" y="20180"/>
                      <a:pt x="19716" y="21144"/>
                      <a:pt x="19457" y="22054"/>
                    </a:cubicBezTo>
                    <a:lnTo>
                      <a:pt x="19457" y="22054"/>
                    </a:lnTo>
                    <a:cubicBezTo>
                      <a:pt x="19288" y="21732"/>
                      <a:pt x="19092" y="21438"/>
                      <a:pt x="18860" y="21162"/>
                    </a:cubicBezTo>
                    <a:lnTo>
                      <a:pt x="18860" y="21162"/>
                    </a:lnTo>
                    <a:cubicBezTo>
                      <a:pt x="18887" y="20992"/>
                      <a:pt x="18904" y="20814"/>
                      <a:pt x="18922" y="20635"/>
                    </a:cubicBezTo>
                    <a:lnTo>
                      <a:pt x="18922" y="20635"/>
                    </a:lnTo>
                    <a:cubicBezTo>
                      <a:pt x="19145" y="18405"/>
                      <a:pt x="19618" y="16424"/>
                      <a:pt x="20207" y="14275"/>
                    </a:cubicBezTo>
                    <a:lnTo>
                      <a:pt x="20207" y="14275"/>
                    </a:lnTo>
                    <a:cubicBezTo>
                      <a:pt x="20698" y="12464"/>
                      <a:pt x="20519" y="10617"/>
                      <a:pt x="20564" y="8770"/>
                    </a:cubicBezTo>
                    <a:lnTo>
                      <a:pt x="20564" y="8770"/>
                    </a:lnTo>
                    <a:cubicBezTo>
                      <a:pt x="20608" y="6799"/>
                      <a:pt x="21197" y="4881"/>
                      <a:pt x="21001" y="2900"/>
                    </a:cubicBezTo>
                    <a:lnTo>
                      <a:pt x="21001" y="2900"/>
                    </a:lnTo>
                    <a:cubicBezTo>
                      <a:pt x="20992" y="2820"/>
                      <a:pt x="20858" y="2838"/>
                      <a:pt x="20858" y="2909"/>
                    </a:cubicBezTo>
                    <a:lnTo>
                      <a:pt x="20858" y="2909"/>
                    </a:lnTo>
                    <a:cubicBezTo>
                      <a:pt x="20965" y="4792"/>
                      <a:pt x="20394" y="6602"/>
                      <a:pt x="20323" y="8476"/>
                    </a:cubicBezTo>
                    <a:lnTo>
                      <a:pt x="20323" y="8476"/>
                    </a:lnTo>
                    <a:cubicBezTo>
                      <a:pt x="20251" y="10519"/>
                      <a:pt x="20466" y="12499"/>
                      <a:pt x="19886" y="14498"/>
                    </a:cubicBezTo>
                    <a:lnTo>
                      <a:pt x="19886" y="14498"/>
                    </a:lnTo>
                    <a:cubicBezTo>
                      <a:pt x="19449" y="16014"/>
                      <a:pt x="18994" y="17406"/>
                      <a:pt x="18824" y="18976"/>
                    </a:cubicBezTo>
                    <a:lnTo>
                      <a:pt x="18824" y="18976"/>
                    </a:lnTo>
                    <a:cubicBezTo>
                      <a:pt x="18762" y="19627"/>
                      <a:pt x="18699" y="20278"/>
                      <a:pt x="18637" y="20921"/>
                    </a:cubicBezTo>
                    <a:lnTo>
                      <a:pt x="18637" y="20921"/>
                    </a:lnTo>
                    <a:cubicBezTo>
                      <a:pt x="18378" y="20653"/>
                      <a:pt x="18101" y="20403"/>
                      <a:pt x="17789" y="20189"/>
                    </a:cubicBezTo>
                    <a:moveTo>
                      <a:pt x="16094" y="23838"/>
                    </a:moveTo>
                    <a:cubicBezTo>
                      <a:pt x="16041" y="23766"/>
                      <a:pt x="15987" y="23695"/>
                      <a:pt x="15934" y="23624"/>
                    </a:cubicBezTo>
                    <a:lnTo>
                      <a:pt x="15934" y="23624"/>
                    </a:lnTo>
                    <a:cubicBezTo>
                      <a:pt x="15943" y="23588"/>
                      <a:pt x="15943" y="23552"/>
                      <a:pt x="15916" y="23526"/>
                    </a:cubicBezTo>
                    <a:lnTo>
                      <a:pt x="15916" y="23526"/>
                    </a:lnTo>
                    <a:cubicBezTo>
                      <a:pt x="12847" y="19502"/>
                      <a:pt x="11116" y="15220"/>
                      <a:pt x="10867" y="10207"/>
                    </a:cubicBezTo>
                    <a:lnTo>
                      <a:pt x="10867" y="10207"/>
                    </a:lnTo>
                    <a:cubicBezTo>
                      <a:pt x="10965" y="9939"/>
                      <a:pt x="11045" y="9671"/>
                      <a:pt x="11098" y="9395"/>
                    </a:cubicBezTo>
                    <a:lnTo>
                      <a:pt x="11098" y="9395"/>
                    </a:lnTo>
                    <a:cubicBezTo>
                      <a:pt x="11348" y="8199"/>
                      <a:pt x="11197" y="6968"/>
                      <a:pt x="11455" y="5773"/>
                    </a:cubicBezTo>
                    <a:lnTo>
                      <a:pt x="11455" y="5773"/>
                    </a:lnTo>
                    <a:cubicBezTo>
                      <a:pt x="11607" y="5041"/>
                      <a:pt x="11866" y="4221"/>
                      <a:pt x="12196" y="3453"/>
                    </a:cubicBezTo>
                    <a:lnTo>
                      <a:pt x="12196" y="3453"/>
                    </a:lnTo>
                    <a:cubicBezTo>
                      <a:pt x="12044" y="7040"/>
                      <a:pt x="11518" y="10760"/>
                      <a:pt x="12160" y="14275"/>
                    </a:cubicBezTo>
                    <a:lnTo>
                      <a:pt x="12160" y="14275"/>
                    </a:lnTo>
                    <a:cubicBezTo>
                      <a:pt x="12722" y="17317"/>
                      <a:pt x="13784" y="20243"/>
                      <a:pt x="15532" y="22767"/>
                    </a:cubicBezTo>
                    <a:lnTo>
                      <a:pt x="15532" y="22767"/>
                    </a:lnTo>
                    <a:cubicBezTo>
                      <a:pt x="15728" y="23151"/>
                      <a:pt x="15943" y="23508"/>
                      <a:pt x="16183" y="23856"/>
                    </a:cubicBezTo>
                    <a:lnTo>
                      <a:pt x="16183" y="23856"/>
                    </a:lnTo>
                    <a:cubicBezTo>
                      <a:pt x="16166" y="23847"/>
                      <a:pt x="16139" y="23838"/>
                      <a:pt x="16112" y="23838"/>
                    </a:cubicBezTo>
                    <a:lnTo>
                      <a:pt x="16112" y="23838"/>
                    </a:lnTo>
                    <a:cubicBezTo>
                      <a:pt x="16112" y="23838"/>
                      <a:pt x="16103" y="23838"/>
                      <a:pt x="16103" y="23838"/>
                    </a:cubicBezTo>
                    <a:lnTo>
                      <a:pt x="16103" y="23838"/>
                    </a:lnTo>
                    <a:cubicBezTo>
                      <a:pt x="16103" y="23838"/>
                      <a:pt x="16103" y="23838"/>
                      <a:pt x="16094" y="23838"/>
                    </a:cubicBezTo>
                    <a:lnTo>
                      <a:pt x="16094" y="23838"/>
                    </a:lnTo>
                    <a:lnTo>
                      <a:pt x="16094" y="23838"/>
                    </a:lnTo>
                    <a:close/>
                    <a:moveTo>
                      <a:pt x="19672" y="22553"/>
                    </a:moveTo>
                    <a:cubicBezTo>
                      <a:pt x="19841" y="22054"/>
                      <a:pt x="19975" y="21545"/>
                      <a:pt x="20082" y="21001"/>
                    </a:cubicBezTo>
                    <a:lnTo>
                      <a:pt x="20082" y="21001"/>
                    </a:lnTo>
                    <a:cubicBezTo>
                      <a:pt x="20474" y="18851"/>
                      <a:pt x="21295" y="16835"/>
                      <a:pt x="21679" y="14703"/>
                    </a:cubicBezTo>
                    <a:lnTo>
                      <a:pt x="21679" y="14703"/>
                    </a:lnTo>
                    <a:cubicBezTo>
                      <a:pt x="22018" y="12838"/>
                      <a:pt x="21715" y="10938"/>
                      <a:pt x="21804" y="9065"/>
                    </a:cubicBezTo>
                    <a:lnTo>
                      <a:pt x="21804" y="9065"/>
                    </a:lnTo>
                    <a:cubicBezTo>
                      <a:pt x="21884" y="7280"/>
                      <a:pt x="22321" y="5568"/>
                      <a:pt x="22143" y="3783"/>
                    </a:cubicBezTo>
                    <a:lnTo>
                      <a:pt x="22143" y="3783"/>
                    </a:lnTo>
                    <a:cubicBezTo>
                      <a:pt x="22580" y="4221"/>
                      <a:pt x="22910" y="4676"/>
                      <a:pt x="23142" y="5175"/>
                    </a:cubicBezTo>
                    <a:lnTo>
                      <a:pt x="23142" y="5175"/>
                    </a:lnTo>
                    <a:cubicBezTo>
                      <a:pt x="23115" y="8699"/>
                      <a:pt x="23731" y="12687"/>
                      <a:pt x="22446" y="16014"/>
                    </a:cubicBezTo>
                    <a:lnTo>
                      <a:pt x="22446" y="16014"/>
                    </a:lnTo>
                    <a:cubicBezTo>
                      <a:pt x="21893" y="17441"/>
                      <a:pt x="21161" y="18797"/>
                      <a:pt x="20724" y="20261"/>
                    </a:cubicBezTo>
                    <a:lnTo>
                      <a:pt x="20724" y="20261"/>
                    </a:lnTo>
                    <a:cubicBezTo>
                      <a:pt x="20439" y="21197"/>
                      <a:pt x="20153" y="22045"/>
                      <a:pt x="19805" y="22865"/>
                    </a:cubicBezTo>
                    <a:lnTo>
                      <a:pt x="19805" y="22865"/>
                    </a:lnTo>
                    <a:cubicBezTo>
                      <a:pt x="19770" y="22758"/>
                      <a:pt x="19716" y="22651"/>
                      <a:pt x="19672" y="22553"/>
                    </a:cubicBezTo>
                    <a:moveTo>
                      <a:pt x="22732" y="19520"/>
                    </a:moveTo>
                    <a:cubicBezTo>
                      <a:pt x="22874" y="17763"/>
                      <a:pt x="23142" y="16585"/>
                      <a:pt x="23864" y="14979"/>
                    </a:cubicBezTo>
                    <a:lnTo>
                      <a:pt x="23864" y="14979"/>
                    </a:lnTo>
                    <a:cubicBezTo>
                      <a:pt x="24284" y="14034"/>
                      <a:pt x="24632" y="13150"/>
                      <a:pt x="24605" y="12107"/>
                    </a:cubicBezTo>
                    <a:lnTo>
                      <a:pt x="24605" y="12107"/>
                    </a:lnTo>
                    <a:cubicBezTo>
                      <a:pt x="24587" y="11696"/>
                      <a:pt x="24542" y="11286"/>
                      <a:pt x="24480" y="10876"/>
                    </a:cubicBezTo>
                    <a:lnTo>
                      <a:pt x="24480" y="10876"/>
                    </a:lnTo>
                    <a:cubicBezTo>
                      <a:pt x="25506" y="8859"/>
                      <a:pt x="26318" y="6870"/>
                      <a:pt x="26639" y="4506"/>
                    </a:cubicBezTo>
                    <a:lnTo>
                      <a:pt x="26639" y="4506"/>
                    </a:lnTo>
                    <a:cubicBezTo>
                      <a:pt x="27335" y="4506"/>
                      <a:pt x="27843" y="4667"/>
                      <a:pt x="28263" y="4925"/>
                    </a:cubicBezTo>
                    <a:lnTo>
                      <a:pt x="28263" y="4925"/>
                    </a:lnTo>
                    <a:cubicBezTo>
                      <a:pt x="27924" y="6763"/>
                      <a:pt x="26853" y="8208"/>
                      <a:pt x="26014" y="9868"/>
                    </a:cubicBezTo>
                    <a:lnTo>
                      <a:pt x="26014" y="9868"/>
                    </a:lnTo>
                    <a:cubicBezTo>
                      <a:pt x="25426" y="11018"/>
                      <a:pt x="25042" y="12241"/>
                      <a:pt x="24658" y="13472"/>
                    </a:cubicBezTo>
                    <a:lnTo>
                      <a:pt x="24658" y="13472"/>
                    </a:lnTo>
                    <a:cubicBezTo>
                      <a:pt x="23847" y="16112"/>
                      <a:pt x="23240" y="18797"/>
                      <a:pt x="22384" y="21420"/>
                    </a:cubicBezTo>
                    <a:lnTo>
                      <a:pt x="22384" y="21420"/>
                    </a:lnTo>
                    <a:cubicBezTo>
                      <a:pt x="22562" y="20814"/>
                      <a:pt x="22678" y="20180"/>
                      <a:pt x="22732" y="19520"/>
                    </a:cubicBezTo>
                    <a:moveTo>
                      <a:pt x="24230" y="8922"/>
                    </a:moveTo>
                    <a:cubicBezTo>
                      <a:pt x="24748" y="7566"/>
                      <a:pt x="25149" y="6174"/>
                      <a:pt x="25212" y="4693"/>
                    </a:cubicBezTo>
                    <a:lnTo>
                      <a:pt x="25212" y="4693"/>
                    </a:lnTo>
                    <a:cubicBezTo>
                      <a:pt x="25595" y="4604"/>
                      <a:pt x="25979" y="4542"/>
                      <a:pt x="26345" y="4515"/>
                    </a:cubicBezTo>
                    <a:lnTo>
                      <a:pt x="26345" y="4515"/>
                    </a:lnTo>
                    <a:cubicBezTo>
                      <a:pt x="26371" y="4515"/>
                      <a:pt x="26398" y="4515"/>
                      <a:pt x="26425" y="4515"/>
                    </a:cubicBezTo>
                    <a:lnTo>
                      <a:pt x="26425" y="4515"/>
                    </a:lnTo>
                    <a:cubicBezTo>
                      <a:pt x="26139" y="6451"/>
                      <a:pt x="25595" y="8315"/>
                      <a:pt x="24712" y="10073"/>
                    </a:cubicBezTo>
                    <a:lnTo>
                      <a:pt x="24712" y="10073"/>
                    </a:lnTo>
                    <a:cubicBezTo>
                      <a:pt x="24632" y="10242"/>
                      <a:pt x="24534" y="10412"/>
                      <a:pt x="24444" y="10581"/>
                    </a:cubicBezTo>
                    <a:lnTo>
                      <a:pt x="24444" y="10581"/>
                    </a:lnTo>
                    <a:cubicBezTo>
                      <a:pt x="24355" y="10028"/>
                      <a:pt x="24275" y="9475"/>
                      <a:pt x="24230" y="8922"/>
                    </a:cubicBezTo>
                    <a:close/>
                    <a:moveTo>
                      <a:pt x="23972" y="5264"/>
                    </a:moveTo>
                    <a:cubicBezTo>
                      <a:pt x="23936" y="5175"/>
                      <a:pt x="23891" y="5104"/>
                      <a:pt x="23856" y="5023"/>
                    </a:cubicBezTo>
                    <a:lnTo>
                      <a:pt x="23856" y="5023"/>
                    </a:lnTo>
                    <a:cubicBezTo>
                      <a:pt x="24248" y="4925"/>
                      <a:pt x="24667" y="4809"/>
                      <a:pt x="25078" y="4720"/>
                    </a:cubicBezTo>
                    <a:lnTo>
                      <a:pt x="25078" y="4720"/>
                    </a:lnTo>
                    <a:cubicBezTo>
                      <a:pt x="24917" y="5898"/>
                      <a:pt x="24596" y="7022"/>
                      <a:pt x="24195" y="8119"/>
                    </a:cubicBezTo>
                    <a:lnTo>
                      <a:pt x="24195" y="8119"/>
                    </a:lnTo>
                    <a:cubicBezTo>
                      <a:pt x="24212" y="7111"/>
                      <a:pt x="24382" y="6263"/>
                      <a:pt x="23972" y="5264"/>
                    </a:cubicBezTo>
                    <a:close/>
                    <a:moveTo>
                      <a:pt x="25015" y="13258"/>
                    </a:moveTo>
                    <a:cubicBezTo>
                      <a:pt x="25586" y="11357"/>
                      <a:pt x="26407" y="9698"/>
                      <a:pt x="27344" y="7950"/>
                    </a:cubicBezTo>
                    <a:lnTo>
                      <a:pt x="27344" y="7950"/>
                    </a:lnTo>
                    <a:cubicBezTo>
                      <a:pt x="27852" y="7004"/>
                      <a:pt x="28227" y="6049"/>
                      <a:pt x="28379" y="5006"/>
                    </a:cubicBezTo>
                    <a:lnTo>
                      <a:pt x="28379" y="5006"/>
                    </a:lnTo>
                    <a:cubicBezTo>
                      <a:pt x="28816" y="5309"/>
                      <a:pt x="29155" y="5728"/>
                      <a:pt x="29529" y="6192"/>
                    </a:cubicBezTo>
                    <a:lnTo>
                      <a:pt x="29529" y="6192"/>
                    </a:lnTo>
                    <a:cubicBezTo>
                      <a:pt x="29039" y="7727"/>
                      <a:pt x="28040" y="8904"/>
                      <a:pt x="27121" y="10242"/>
                    </a:cubicBezTo>
                    <a:lnTo>
                      <a:pt x="27121" y="10242"/>
                    </a:lnTo>
                    <a:cubicBezTo>
                      <a:pt x="26291" y="11464"/>
                      <a:pt x="25756" y="12704"/>
                      <a:pt x="25283" y="14105"/>
                    </a:cubicBezTo>
                    <a:lnTo>
                      <a:pt x="25283" y="14105"/>
                    </a:lnTo>
                    <a:cubicBezTo>
                      <a:pt x="24614" y="16103"/>
                      <a:pt x="23374" y="19743"/>
                      <a:pt x="22633" y="21679"/>
                    </a:cubicBezTo>
                    <a:lnTo>
                      <a:pt x="22633" y="21679"/>
                    </a:lnTo>
                    <a:cubicBezTo>
                      <a:pt x="23338" y="19467"/>
                      <a:pt x="24346" y="15452"/>
                      <a:pt x="25015" y="13258"/>
                    </a:cubicBezTo>
                    <a:moveTo>
                      <a:pt x="6567" y="5211"/>
                    </a:moveTo>
                    <a:cubicBezTo>
                      <a:pt x="7048" y="5059"/>
                      <a:pt x="7575" y="5068"/>
                      <a:pt x="8128" y="5211"/>
                    </a:cubicBezTo>
                    <a:lnTo>
                      <a:pt x="8128" y="5211"/>
                    </a:lnTo>
                    <a:cubicBezTo>
                      <a:pt x="8253" y="7575"/>
                      <a:pt x="9118" y="9930"/>
                      <a:pt x="9573" y="12258"/>
                    </a:cubicBezTo>
                    <a:lnTo>
                      <a:pt x="9573" y="12258"/>
                    </a:lnTo>
                    <a:cubicBezTo>
                      <a:pt x="9511" y="12455"/>
                      <a:pt x="9457" y="12651"/>
                      <a:pt x="9421" y="12856"/>
                    </a:cubicBezTo>
                    <a:lnTo>
                      <a:pt x="9421" y="12856"/>
                    </a:lnTo>
                    <a:cubicBezTo>
                      <a:pt x="8378" y="10314"/>
                      <a:pt x="6549" y="8039"/>
                      <a:pt x="6567" y="5211"/>
                    </a:cubicBezTo>
                    <a:close/>
                    <a:moveTo>
                      <a:pt x="8279" y="5246"/>
                    </a:moveTo>
                    <a:cubicBezTo>
                      <a:pt x="8529" y="5327"/>
                      <a:pt x="8779" y="5425"/>
                      <a:pt x="9029" y="5559"/>
                    </a:cubicBezTo>
                    <a:lnTo>
                      <a:pt x="9029" y="5559"/>
                    </a:lnTo>
                    <a:cubicBezTo>
                      <a:pt x="9207" y="5657"/>
                      <a:pt x="9377" y="5755"/>
                      <a:pt x="9537" y="5862"/>
                    </a:cubicBezTo>
                    <a:lnTo>
                      <a:pt x="9537" y="5862"/>
                    </a:lnTo>
                    <a:cubicBezTo>
                      <a:pt x="9725" y="7343"/>
                      <a:pt x="9912" y="8895"/>
                      <a:pt x="10251" y="10340"/>
                    </a:cubicBezTo>
                    <a:lnTo>
                      <a:pt x="10251" y="10340"/>
                    </a:lnTo>
                    <a:cubicBezTo>
                      <a:pt x="10073" y="10867"/>
                      <a:pt x="9867" y="11375"/>
                      <a:pt x="9689" y="11893"/>
                    </a:cubicBezTo>
                    <a:lnTo>
                      <a:pt x="9689" y="11893"/>
                    </a:lnTo>
                    <a:cubicBezTo>
                      <a:pt x="9734" y="9662"/>
                      <a:pt x="8511" y="7459"/>
                      <a:pt x="8279" y="5246"/>
                    </a:cubicBezTo>
                    <a:close/>
                    <a:moveTo>
                      <a:pt x="7566" y="11714"/>
                    </a:moveTo>
                    <a:cubicBezTo>
                      <a:pt x="6558" y="9984"/>
                      <a:pt x="5228" y="8467"/>
                      <a:pt x="4898" y="6442"/>
                    </a:cubicBezTo>
                    <a:lnTo>
                      <a:pt x="4898" y="6442"/>
                    </a:lnTo>
                    <a:cubicBezTo>
                      <a:pt x="5309" y="5898"/>
                      <a:pt x="5790" y="5514"/>
                      <a:pt x="6317" y="5300"/>
                    </a:cubicBezTo>
                    <a:lnTo>
                      <a:pt x="6317" y="5300"/>
                    </a:lnTo>
                    <a:cubicBezTo>
                      <a:pt x="6326" y="6683"/>
                      <a:pt x="6718" y="7932"/>
                      <a:pt x="7325" y="9181"/>
                    </a:cubicBezTo>
                    <a:lnTo>
                      <a:pt x="7325" y="9181"/>
                    </a:lnTo>
                    <a:cubicBezTo>
                      <a:pt x="8056" y="10670"/>
                      <a:pt x="8770" y="12062"/>
                      <a:pt x="9332" y="13552"/>
                    </a:cubicBezTo>
                    <a:lnTo>
                      <a:pt x="9332" y="13552"/>
                    </a:lnTo>
                    <a:cubicBezTo>
                      <a:pt x="9323" y="13677"/>
                      <a:pt x="9323" y="13793"/>
                      <a:pt x="9323" y="13918"/>
                    </a:cubicBezTo>
                    <a:lnTo>
                      <a:pt x="9323" y="13918"/>
                    </a:lnTo>
                    <a:cubicBezTo>
                      <a:pt x="9359" y="14676"/>
                      <a:pt x="9582" y="15399"/>
                      <a:pt x="9867" y="16103"/>
                    </a:cubicBezTo>
                    <a:lnTo>
                      <a:pt x="9867" y="16103"/>
                    </a:lnTo>
                    <a:cubicBezTo>
                      <a:pt x="9145" y="14614"/>
                      <a:pt x="8395" y="13133"/>
                      <a:pt x="7566" y="11714"/>
                    </a:cubicBezTo>
                    <a:close/>
                    <a:moveTo>
                      <a:pt x="23356" y="5755"/>
                    </a:moveTo>
                    <a:cubicBezTo>
                      <a:pt x="23543" y="6388"/>
                      <a:pt x="23615" y="7084"/>
                      <a:pt x="23570" y="7887"/>
                    </a:cubicBezTo>
                    <a:lnTo>
                      <a:pt x="23570" y="7887"/>
                    </a:lnTo>
                    <a:cubicBezTo>
                      <a:pt x="23472" y="9734"/>
                      <a:pt x="24302" y="11607"/>
                      <a:pt x="23784" y="13418"/>
                    </a:cubicBezTo>
                    <a:lnTo>
                      <a:pt x="23784" y="13418"/>
                    </a:lnTo>
                    <a:cubicBezTo>
                      <a:pt x="23552" y="14239"/>
                      <a:pt x="23186" y="14979"/>
                      <a:pt x="22856" y="15720"/>
                    </a:cubicBezTo>
                    <a:lnTo>
                      <a:pt x="22856" y="15720"/>
                    </a:lnTo>
                    <a:cubicBezTo>
                      <a:pt x="23918" y="12615"/>
                      <a:pt x="23517" y="9020"/>
                      <a:pt x="23356" y="5755"/>
                    </a:cubicBezTo>
                    <a:close/>
                    <a:moveTo>
                      <a:pt x="9823" y="6067"/>
                    </a:moveTo>
                    <a:cubicBezTo>
                      <a:pt x="10171" y="6317"/>
                      <a:pt x="10465" y="6602"/>
                      <a:pt x="10742" y="6897"/>
                    </a:cubicBezTo>
                    <a:lnTo>
                      <a:pt x="10742" y="6897"/>
                    </a:lnTo>
                    <a:cubicBezTo>
                      <a:pt x="10661" y="7851"/>
                      <a:pt x="10643" y="8797"/>
                      <a:pt x="10420" y="9734"/>
                    </a:cubicBezTo>
                    <a:lnTo>
                      <a:pt x="10420" y="9734"/>
                    </a:lnTo>
                    <a:cubicBezTo>
                      <a:pt x="10304" y="8512"/>
                      <a:pt x="10019" y="7272"/>
                      <a:pt x="9823" y="6067"/>
                    </a:cubicBezTo>
                    <a:close/>
                    <a:moveTo>
                      <a:pt x="25390" y="14471"/>
                    </a:moveTo>
                    <a:cubicBezTo>
                      <a:pt x="26041" y="12526"/>
                      <a:pt x="26924" y="10929"/>
                      <a:pt x="28111" y="9270"/>
                    </a:cubicBezTo>
                    <a:lnTo>
                      <a:pt x="28111" y="9270"/>
                    </a:lnTo>
                    <a:cubicBezTo>
                      <a:pt x="28789" y="8324"/>
                      <a:pt x="29342" y="7414"/>
                      <a:pt x="29654" y="6344"/>
                    </a:cubicBezTo>
                    <a:lnTo>
                      <a:pt x="29654" y="6344"/>
                    </a:lnTo>
                    <a:cubicBezTo>
                      <a:pt x="29806" y="6540"/>
                      <a:pt x="29975" y="6736"/>
                      <a:pt x="30154" y="6933"/>
                    </a:cubicBezTo>
                    <a:lnTo>
                      <a:pt x="30154" y="6933"/>
                    </a:lnTo>
                    <a:cubicBezTo>
                      <a:pt x="30243" y="7031"/>
                      <a:pt x="30332" y="7102"/>
                      <a:pt x="30421" y="7182"/>
                    </a:cubicBezTo>
                    <a:lnTo>
                      <a:pt x="30421" y="7182"/>
                    </a:lnTo>
                    <a:cubicBezTo>
                      <a:pt x="29217" y="9894"/>
                      <a:pt x="26880" y="11750"/>
                      <a:pt x="25845" y="14596"/>
                    </a:cubicBezTo>
                    <a:lnTo>
                      <a:pt x="25845" y="14596"/>
                    </a:lnTo>
                    <a:cubicBezTo>
                      <a:pt x="25078" y="16692"/>
                      <a:pt x="24230" y="18717"/>
                      <a:pt x="23338" y="20733"/>
                    </a:cubicBezTo>
                    <a:lnTo>
                      <a:pt x="23338" y="20733"/>
                    </a:lnTo>
                    <a:cubicBezTo>
                      <a:pt x="24150" y="18682"/>
                      <a:pt x="24721" y="16496"/>
                      <a:pt x="25390" y="14471"/>
                    </a:cubicBezTo>
                    <a:close/>
                    <a:moveTo>
                      <a:pt x="9261" y="16023"/>
                    </a:moveTo>
                    <a:cubicBezTo>
                      <a:pt x="7173" y="13543"/>
                      <a:pt x="4845" y="11304"/>
                      <a:pt x="3756" y="8181"/>
                    </a:cubicBezTo>
                    <a:lnTo>
                      <a:pt x="3756" y="8181"/>
                    </a:lnTo>
                    <a:cubicBezTo>
                      <a:pt x="4087" y="7869"/>
                      <a:pt x="4238" y="7504"/>
                      <a:pt x="4533" y="6986"/>
                    </a:cubicBezTo>
                    <a:lnTo>
                      <a:pt x="4533" y="6986"/>
                    </a:lnTo>
                    <a:cubicBezTo>
                      <a:pt x="4613" y="6852"/>
                      <a:pt x="4702" y="6736"/>
                      <a:pt x="4782" y="6611"/>
                    </a:cubicBezTo>
                    <a:lnTo>
                      <a:pt x="4782" y="6611"/>
                    </a:lnTo>
                    <a:cubicBezTo>
                      <a:pt x="5032" y="8262"/>
                      <a:pt x="5915" y="9591"/>
                      <a:pt x="6799" y="11009"/>
                    </a:cubicBezTo>
                    <a:lnTo>
                      <a:pt x="6799" y="11009"/>
                    </a:lnTo>
                    <a:cubicBezTo>
                      <a:pt x="7940" y="12847"/>
                      <a:pt x="8868" y="14801"/>
                      <a:pt x="9841" y="16728"/>
                    </a:cubicBezTo>
                    <a:lnTo>
                      <a:pt x="9841" y="16728"/>
                    </a:lnTo>
                    <a:cubicBezTo>
                      <a:pt x="9644" y="16496"/>
                      <a:pt x="9457" y="16255"/>
                      <a:pt x="9261" y="16023"/>
                    </a:cubicBezTo>
                    <a:close/>
                    <a:moveTo>
                      <a:pt x="25890" y="15256"/>
                    </a:moveTo>
                    <a:cubicBezTo>
                      <a:pt x="26657" y="13088"/>
                      <a:pt x="27683" y="11732"/>
                      <a:pt x="29092" y="9948"/>
                    </a:cubicBezTo>
                    <a:lnTo>
                      <a:pt x="29092" y="9948"/>
                    </a:lnTo>
                    <a:cubicBezTo>
                      <a:pt x="29743" y="9136"/>
                      <a:pt x="30225" y="8289"/>
                      <a:pt x="30564" y="7325"/>
                    </a:cubicBezTo>
                    <a:lnTo>
                      <a:pt x="30564" y="7325"/>
                    </a:lnTo>
                    <a:cubicBezTo>
                      <a:pt x="30796" y="7521"/>
                      <a:pt x="31028" y="7700"/>
                      <a:pt x="31260" y="7887"/>
                    </a:cubicBezTo>
                    <a:lnTo>
                      <a:pt x="31260" y="7887"/>
                    </a:lnTo>
                    <a:cubicBezTo>
                      <a:pt x="30698" y="9618"/>
                      <a:pt x="29404" y="10911"/>
                      <a:pt x="28361" y="12374"/>
                    </a:cubicBezTo>
                    <a:lnTo>
                      <a:pt x="28361" y="12374"/>
                    </a:lnTo>
                    <a:cubicBezTo>
                      <a:pt x="27397" y="13730"/>
                      <a:pt x="26568" y="15158"/>
                      <a:pt x="25890" y="16674"/>
                    </a:cubicBezTo>
                    <a:lnTo>
                      <a:pt x="25890" y="16674"/>
                    </a:lnTo>
                    <a:cubicBezTo>
                      <a:pt x="24890" y="18887"/>
                      <a:pt x="24088" y="21135"/>
                      <a:pt x="22910" y="23196"/>
                    </a:cubicBezTo>
                    <a:lnTo>
                      <a:pt x="22910" y="23196"/>
                    </a:lnTo>
                    <a:cubicBezTo>
                      <a:pt x="22767" y="23213"/>
                      <a:pt x="22633" y="23258"/>
                      <a:pt x="22500" y="23294"/>
                    </a:cubicBezTo>
                    <a:lnTo>
                      <a:pt x="22500" y="23294"/>
                    </a:lnTo>
                    <a:cubicBezTo>
                      <a:pt x="23838" y="20716"/>
                      <a:pt x="24917" y="17977"/>
                      <a:pt x="25890" y="15256"/>
                    </a:cubicBezTo>
                    <a:moveTo>
                      <a:pt x="25845" y="17406"/>
                    </a:moveTo>
                    <a:cubicBezTo>
                      <a:pt x="26684" y="15443"/>
                      <a:pt x="27727" y="13632"/>
                      <a:pt x="29003" y="11928"/>
                    </a:cubicBezTo>
                    <a:lnTo>
                      <a:pt x="29003" y="11928"/>
                    </a:lnTo>
                    <a:cubicBezTo>
                      <a:pt x="29958" y="10644"/>
                      <a:pt x="30957" y="9520"/>
                      <a:pt x="31394" y="7994"/>
                    </a:cubicBezTo>
                    <a:lnTo>
                      <a:pt x="31394" y="7994"/>
                    </a:lnTo>
                    <a:cubicBezTo>
                      <a:pt x="31599" y="8164"/>
                      <a:pt x="31795" y="8342"/>
                      <a:pt x="31983" y="8556"/>
                    </a:cubicBezTo>
                    <a:lnTo>
                      <a:pt x="31983" y="8556"/>
                    </a:lnTo>
                    <a:cubicBezTo>
                      <a:pt x="32108" y="8717"/>
                      <a:pt x="32241" y="8886"/>
                      <a:pt x="32357" y="9065"/>
                    </a:cubicBezTo>
                    <a:lnTo>
                      <a:pt x="32357" y="9065"/>
                    </a:lnTo>
                    <a:cubicBezTo>
                      <a:pt x="31902" y="10769"/>
                      <a:pt x="30520" y="11795"/>
                      <a:pt x="29431" y="13133"/>
                    </a:cubicBezTo>
                    <a:lnTo>
                      <a:pt x="29431" y="13133"/>
                    </a:lnTo>
                    <a:cubicBezTo>
                      <a:pt x="28450" y="14337"/>
                      <a:pt x="27629" y="15684"/>
                      <a:pt x="26817" y="17004"/>
                    </a:cubicBezTo>
                    <a:lnTo>
                      <a:pt x="26817" y="17004"/>
                    </a:lnTo>
                    <a:cubicBezTo>
                      <a:pt x="25979" y="18351"/>
                      <a:pt x="25345" y="19806"/>
                      <a:pt x="24516" y="21153"/>
                    </a:cubicBezTo>
                    <a:lnTo>
                      <a:pt x="24516" y="21153"/>
                    </a:lnTo>
                    <a:cubicBezTo>
                      <a:pt x="24293" y="21509"/>
                      <a:pt x="24052" y="21848"/>
                      <a:pt x="23802" y="22196"/>
                    </a:cubicBezTo>
                    <a:lnTo>
                      <a:pt x="23802" y="22196"/>
                    </a:lnTo>
                    <a:cubicBezTo>
                      <a:pt x="24569" y="20653"/>
                      <a:pt x="25167" y="19003"/>
                      <a:pt x="25845" y="17406"/>
                    </a:cubicBezTo>
                    <a:close/>
                    <a:moveTo>
                      <a:pt x="3364" y="8485"/>
                    </a:moveTo>
                    <a:cubicBezTo>
                      <a:pt x="3453" y="8431"/>
                      <a:pt x="3525" y="8369"/>
                      <a:pt x="3596" y="8306"/>
                    </a:cubicBezTo>
                    <a:lnTo>
                      <a:pt x="3596" y="8306"/>
                    </a:lnTo>
                    <a:cubicBezTo>
                      <a:pt x="4461" y="11001"/>
                      <a:pt x="6308" y="13070"/>
                      <a:pt x="8163" y="15167"/>
                    </a:cubicBezTo>
                    <a:lnTo>
                      <a:pt x="8163" y="15167"/>
                    </a:lnTo>
                    <a:cubicBezTo>
                      <a:pt x="9332" y="16487"/>
                      <a:pt x="10367" y="17923"/>
                      <a:pt x="11429" y="19342"/>
                    </a:cubicBezTo>
                    <a:lnTo>
                      <a:pt x="11429" y="19342"/>
                    </a:lnTo>
                    <a:cubicBezTo>
                      <a:pt x="11607" y="19645"/>
                      <a:pt x="11794" y="19939"/>
                      <a:pt x="11982" y="20234"/>
                    </a:cubicBezTo>
                    <a:lnTo>
                      <a:pt x="11982" y="20234"/>
                    </a:lnTo>
                    <a:cubicBezTo>
                      <a:pt x="10742" y="18824"/>
                      <a:pt x="9448" y="17468"/>
                      <a:pt x="8065" y="16219"/>
                    </a:cubicBezTo>
                    <a:lnTo>
                      <a:pt x="8065" y="16219"/>
                    </a:lnTo>
                    <a:cubicBezTo>
                      <a:pt x="5666" y="14043"/>
                      <a:pt x="3275" y="11946"/>
                      <a:pt x="1981" y="8895"/>
                    </a:cubicBezTo>
                    <a:lnTo>
                      <a:pt x="1981" y="8895"/>
                    </a:lnTo>
                    <a:cubicBezTo>
                      <a:pt x="1972" y="8877"/>
                      <a:pt x="1954" y="8859"/>
                      <a:pt x="1937" y="8859"/>
                    </a:cubicBezTo>
                    <a:lnTo>
                      <a:pt x="1937" y="8859"/>
                    </a:lnTo>
                    <a:cubicBezTo>
                      <a:pt x="2186" y="8744"/>
                      <a:pt x="2472" y="8645"/>
                      <a:pt x="2802" y="8547"/>
                    </a:cubicBezTo>
                    <a:lnTo>
                      <a:pt x="2802" y="8547"/>
                    </a:lnTo>
                    <a:cubicBezTo>
                      <a:pt x="2811" y="8538"/>
                      <a:pt x="2864" y="8538"/>
                      <a:pt x="2927" y="8538"/>
                    </a:cubicBezTo>
                    <a:lnTo>
                      <a:pt x="2927" y="8538"/>
                    </a:lnTo>
                    <a:cubicBezTo>
                      <a:pt x="2945" y="8538"/>
                      <a:pt x="2962" y="8538"/>
                      <a:pt x="2989" y="8538"/>
                    </a:cubicBezTo>
                    <a:lnTo>
                      <a:pt x="2989" y="8538"/>
                    </a:lnTo>
                    <a:cubicBezTo>
                      <a:pt x="3123" y="8538"/>
                      <a:pt x="3284" y="8538"/>
                      <a:pt x="3364" y="8485"/>
                    </a:cubicBezTo>
                    <a:close/>
                    <a:moveTo>
                      <a:pt x="12454" y="21617"/>
                    </a:moveTo>
                    <a:cubicBezTo>
                      <a:pt x="11036" y="20492"/>
                      <a:pt x="9974" y="19047"/>
                      <a:pt x="8645" y="17825"/>
                    </a:cubicBezTo>
                    <a:lnTo>
                      <a:pt x="8645" y="17825"/>
                    </a:lnTo>
                    <a:cubicBezTo>
                      <a:pt x="6138" y="15523"/>
                      <a:pt x="2900" y="13579"/>
                      <a:pt x="937" y="10778"/>
                    </a:cubicBezTo>
                    <a:lnTo>
                      <a:pt x="937" y="10778"/>
                    </a:lnTo>
                    <a:cubicBezTo>
                      <a:pt x="795" y="9778"/>
                      <a:pt x="1107" y="9261"/>
                      <a:pt x="1838" y="8895"/>
                    </a:cubicBezTo>
                    <a:lnTo>
                      <a:pt x="1838" y="8895"/>
                    </a:lnTo>
                    <a:cubicBezTo>
                      <a:pt x="1830" y="8922"/>
                      <a:pt x="1821" y="8949"/>
                      <a:pt x="1830" y="8975"/>
                    </a:cubicBezTo>
                    <a:lnTo>
                      <a:pt x="1830" y="8975"/>
                    </a:lnTo>
                    <a:cubicBezTo>
                      <a:pt x="2945" y="11875"/>
                      <a:pt x="5095" y="13909"/>
                      <a:pt x="7343" y="15952"/>
                    </a:cubicBezTo>
                    <a:lnTo>
                      <a:pt x="7343" y="15952"/>
                    </a:lnTo>
                    <a:cubicBezTo>
                      <a:pt x="9537" y="17932"/>
                      <a:pt x="11393" y="20162"/>
                      <a:pt x="13391" y="22312"/>
                    </a:cubicBezTo>
                    <a:lnTo>
                      <a:pt x="13391" y="22312"/>
                    </a:lnTo>
                    <a:cubicBezTo>
                      <a:pt x="13070" y="22089"/>
                      <a:pt x="12758" y="21857"/>
                      <a:pt x="12454" y="21617"/>
                    </a:cubicBezTo>
                    <a:close/>
                    <a:moveTo>
                      <a:pt x="23302" y="23124"/>
                    </a:moveTo>
                    <a:cubicBezTo>
                      <a:pt x="24730" y="21135"/>
                      <a:pt x="25854" y="18976"/>
                      <a:pt x="27192" y="16835"/>
                    </a:cubicBezTo>
                    <a:lnTo>
                      <a:pt x="27192" y="16835"/>
                    </a:lnTo>
                    <a:cubicBezTo>
                      <a:pt x="28298" y="15060"/>
                      <a:pt x="29440" y="13427"/>
                      <a:pt x="30876" y="11902"/>
                    </a:cubicBezTo>
                    <a:lnTo>
                      <a:pt x="30876" y="11902"/>
                    </a:lnTo>
                    <a:cubicBezTo>
                      <a:pt x="31644" y="11072"/>
                      <a:pt x="32232" y="10296"/>
                      <a:pt x="32482" y="9252"/>
                    </a:cubicBezTo>
                    <a:lnTo>
                      <a:pt x="32482" y="9252"/>
                    </a:lnTo>
                    <a:cubicBezTo>
                      <a:pt x="32750" y="9653"/>
                      <a:pt x="32964" y="10100"/>
                      <a:pt x="33133" y="10563"/>
                    </a:cubicBezTo>
                    <a:lnTo>
                      <a:pt x="33133" y="10563"/>
                    </a:lnTo>
                    <a:cubicBezTo>
                      <a:pt x="33133" y="10563"/>
                      <a:pt x="33133" y="10563"/>
                      <a:pt x="33142" y="10563"/>
                    </a:cubicBezTo>
                    <a:lnTo>
                      <a:pt x="33142" y="10563"/>
                    </a:lnTo>
                    <a:cubicBezTo>
                      <a:pt x="33232" y="10813"/>
                      <a:pt x="33294" y="11063"/>
                      <a:pt x="33356" y="11313"/>
                    </a:cubicBezTo>
                    <a:lnTo>
                      <a:pt x="33356" y="11313"/>
                    </a:lnTo>
                    <a:cubicBezTo>
                      <a:pt x="31563" y="13454"/>
                      <a:pt x="29342" y="15122"/>
                      <a:pt x="27745" y="17459"/>
                    </a:cubicBezTo>
                    <a:lnTo>
                      <a:pt x="27745" y="17459"/>
                    </a:lnTo>
                    <a:cubicBezTo>
                      <a:pt x="26362" y="19467"/>
                      <a:pt x="25497" y="21581"/>
                      <a:pt x="24052" y="23285"/>
                    </a:cubicBezTo>
                    <a:lnTo>
                      <a:pt x="24052" y="23285"/>
                    </a:lnTo>
                    <a:cubicBezTo>
                      <a:pt x="23784" y="23222"/>
                      <a:pt x="23525" y="23187"/>
                      <a:pt x="23258" y="23187"/>
                    </a:cubicBezTo>
                    <a:lnTo>
                      <a:pt x="23258" y="23187"/>
                    </a:lnTo>
                    <a:cubicBezTo>
                      <a:pt x="23276" y="23169"/>
                      <a:pt x="23285" y="23142"/>
                      <a:pt x="23302" y="23124"/>
                    </a:cubicBezTo>
                    <a:moveTo>
                      <a:pt x="12383" y="19948"/>
                    </a:moveTo>
                    <a:cubicBezTo>
                      <a:pt x="11027" y="17888"/>
                      <a:pt x="9350" y="14953"/>
                      <a:pt x="10046" y="12428"/>
                    </a:cubicBezTo>
                    <a:lnTo>
                      <a:pt x="10046" y="12428"/>
                    </a:lnTo>
                    <a:cubicBezTo>
                      <a:pt x="10206" y="11848"/>
                      <a:pt x="10447" y="11295"/>
                      <a:pt x="10670" y="10733"/>
                    </a:cubicBezTo>
                    <a:lnTo>
                      <a:pt x="10670" y="10733"/>
                    </a:lnTo>
                    <a:cubicBezTo>
                      <a:pt x="10777" y="14845"/>
                      <a:pt x="12169" y="19056"/>
                      <a:pt x="14667" y="22339"/>
                    </a:cubicBezTo>
                    <a:lnTo>
                      <a:pt x="14667" y="22339"/>
                    </a:lnTo>
                    <a:cubicBezTo>
                      <a:pt x="13837" y="21581"/>
                      <a:pt x="12972" y="20840"/>
                      <a:pt x="12383" y="19948"/>
                    </a:cubicBezTo>
                    <a:moveTo>
                      <a:pt x="9377" y="20377"/>
                    </a:moveTo>
                    <a:cubicBezTo>
                      <a:pt x="9180" y="20225"/>
                      <a:pt x="8993" y="20073"/>
                      <a:pt x="8815" y="19913"/>
                    </a:cubicBezTo>
                    <a:lnTo>
                      <a:pt x="8815" y="19913"/>
                    </a:lnTo>
                    <a:cubicBezTo>
                      <a:pt x="7851" y="18833"/>
                      <a:pt x="5692" y="16416"/>
                      <a:pt x="4488" y="15586"/>
                    </a:cubicBezTo>
                    <a:lnTo>
                      <a:pt x="4488" y="15586"/>
                    </a:lnTo>
                    <a:cubicBezTo>
                      <a:pt x="4185" y="15015"/>
                      <a:pt x="3792" y="14506"/>
                      <a:pt x="3337" y="14034"/>
                    </a:cubicBezTo>
                    <a:lnTo>
                      <a:pt x="3337" y="14034"/>
                    </a:lnTo>
                    <a:cubicBezTo>
                      <a:pt x="2454" y="13115"/>
                      <a:pt x="1303" y="12419"/>
                      <a:pt x="1000" y="11099"/>
                    </a:cubicBezTo>
                    <a:lnTo>
                      <a:pt x="1000" y="11099"/>
                    </a:lnTo>
                    <a:cubicBezTo>
                      <a:pt x="2775" y="13802"/>
                      <a:pt x="5790" y="15702"/>
                      <a:pt x="8199" y="17798"/>
                    </a:cubicBezTo>
                    <a:lnTo>
                      <a:pt x="8199" y="17798"/>
                    </a:lnTo>
                    <a:cubicBezTo>
                      <a:pt x="10617" y="19913"/>
                      <a:pt x="12499" y="22232"/>
                      <a:pt x="15229" y="23945"/>
                    </a:cubicBezTo>
                    <a:lnTo>
                      <a:pt x="15229" y="23945"/>
                    </a:lnTo>
                    <a:cubicBezTo>
                      <a:pt x="15211" y="23954"/>
                      <a:pt x="15193" y="23963"/>
                      <a:pt x="15175" y="23972"/>
                    </a:cubicBezTo>
                    <a:lnTo>
                      <a:pt x="15175" y="23972"/>
                    </a:lnTo>
                    <a:cubicBezTo>
                      <a:pt x="13222" y="22821"/>
                      <a:pt x="11188" y="21732"/>
                      <a:pt x="9377" y="20377"/>
                    </a:cubicBezTo>
                    <a:moveTo>
                      <a:pt x="24230" y="23597"/>
                    </a:moveTo>
                    <a:cubicBezTo>
                      <a:pt x="24293" y="23588"/>
                      <a:pt x="24346" y="23570"/>
                      <a:pt x="24409" y="23561"/>
                    </a:cubicBezTo>
                    <a:lnTo>
                      <a:pt x="24409" y="23561"/>
                    </a:lnTo>
                    <a:cubicBezTo>
                      <a:pt x="24516" y="23543"/>
                      <a:pt x="24507" y="23401"/>
                      <a:pt x="24418" y="23365"/>
                    </a:cubicBezTo>
                    <a:lnTo>
                      <a:pt x="24418" y="23365"/>
                    </a:lnTo>
                    <a:cubicBezTo>
                      <a:pt x="25372" y="22196"/>
                      <a:pt x="26086" y="20823"/>
                      <a:pt x="26933" y="19342"/>
                    </a:cubicBezTo>
                    <a:lnTo>
                      <a:pt x="26933" y="19342"/>
                    </a:lnTo>
                    <a:cubicBezTo>
                      <a:pt x="27941" y="17575"/>
                      <a:pt x="29173" y="15934"/>
                      <a:pt x="30564" y="14453"/>
                    </a:cubicBezTo>
                    <a:lnTo>
                      <a:pt x="30564" y="14453"/>
                    </a:lnTo>
                    <a:cubicBezTo>
                      <a:pt x="31510" y="13454"/>
                      <a:pt x="32589" y="12615"/>
                      <a:pt x="33410" y="11518"/>
                    </a:cubicBezTo>
                    <a:lnTo>
                      <a:pt x="33410" y="11518"/>
                    </a:lnTo>
                    <a:cubicBezTo>
                      <a:pt x="33472" y="11812"/>
                      <a:pt x="33508" y="12116"/>
                      <a:pt x="33499" y="12410"/>
                    </a:cubicBezTo>
                    <a:lnTo>
                      <a:pt x="33499" y="12410"/>
                    </a:lnTo>
                    <a:cubicBezTo>
                      <a:pt x="33490" y="15095"/>
                      <a:pt x="30395" y="15247"/>
                      <a:pt x="28905" y="16853"/>
                    </a:cubicBezTo>
                    <a:lnTo>
                      <a:pt x="28905" y="16853"/>
                    </a:lnTo>
                    <a:cubicBezTo>
                      <a:pt x="27817" y="18030"/>
                      <a:pt x="27263" y="19556"/>
                      <a:pt x="26639" y="21001"/>
                    </a:cubicBezTo>
                    <a:lnTo>
                      <a:pt x="26639" y="21001"/>
                    </a:lnTo>
                    <a:cubicBezTo>
                      <a:pt x="25756" y="23026"/>
                      <a:pt x="24658" y="24569"/>
                      <a:pt x="22910" y="25542"/>
                    </a:cubicBezTo>
                    <a:lnTo>
                      <a:pt x="22910" y="25542"/>
                    </a:lnTo>
                    <a:cubicBezTo>
                      <a:pt x="22633" y="25453"/>
                      <a:pt x="22339" y="25417"/>
                      <a:pt x="22018" y="25426"/>
                    </a:cubicBezTo>
                    <a:lnTo>
                      <a:pt x="22018" y="25426"/>
                    </a:lnTo>
                    <a:cubicBezTo>
                      <a:pt x="22910" y="24926"/>
                      <a:pt x="23624" y="24302"/>
                      <a:pt x="24230" y="23597"/>
                    </a:cubicBezTo>
                    <a:moveTo>
                      <a:pt x="9350" y="21144"/>
                    </a:moveTo>
                    <a:cubicBezTo>
                      <a:pt x="9145" y="20974"/>
                      <a:pt x="8948" y="20805"/>
                      <a:pt x="8743" y="20626"/>
                    </a:cubicBezTo>
                    <a:lnTo>
                      <a:pt x="8743" y="20626"/>
                    </a:lnTo>
                    <a:cubicBezTo>
                      <a:pt x="8047" y="19993"/>
                      <a:pt x="6040" y="18218"/>
                      <a:pt x="5211" y="17718"/>
                    </a:cubicBezTo>
                    <a:lnTo>
                      <a:pt x="5211" y="17718"/>
                    </a:lnTo>
                    <a:cubicBezTo>
                      <a:pt x="5104" y="17227"/>
                      <a:pt x="5005" y="16737"/>
                      <a:pt x="4818" y="16264"/>
                    </a:cubicBezTo>
                    <a:lnTo>
                      <a:pt x="4818" y="16264"/>
                    </a:lnTo>
                    <a:cubicBezTo>
                      <a:pt x="4765" y="16121"/>
                      <a:pt x="4693" y="15996"/>
                      <a:pt x="4631" y="15862"/>
                    </a:cubicBezTo>
                    <a:lnTo>
                      <a:pt x="4631" y="15862"/>
                    </a:lnTo>
                    <a:cubicBezTo>
                      <a:pt x="5701" y="16710"/>
                      <a:pt x="7931" y="19190"/>
                      <a:pt x="8824" y="20207"/>
                    </a:cubicBezTo>
                    <a:lnTo>
                      <a:pt x="8824" y="20207"/>
                    </a:lnTo>
                    <a:cubicBezTo>
                      <a:pt x="8966" y="20332"/>
                      <a:pt x="9100" y="20457"/>
                      <a:pt x="9252" y="20573"/>
                    </a:cubicBezTo>
                    <a:lnTo>
                      <a:pt x="9252" y="20573"/>
                    </a:lnTo>
                    <a:cubicBezTo>
                      <a:pt x="10554" y="21563"/>
                      <a:pt x="11982" y="22446"/>
                      <a:pt x="13427" y="23285"/>
                    </a:cubicBezTo>
                    <a:lnTo>
                      <a:pt x="13427" y="23285"/>
                    </a:lnTo>
                    <a:cubicBezTo>
                      <a:pt x="11982" y="22714"/>
                      <a:pt x="10554" y="22107"/>
                      <a:pt x="9350" y="21144"/>
                    </a:cubicBezTo>
                    <a:close/>
                    <a:moveTo>
                      <a:pt x="19930" y="23401"/>
                    </a:moveTo>
                    <a:cubicBezTo>
                      <a:pt x="20269" y="22714"/>
                      <a:pt x="20546" y="22000"/>
                      <a:pt x="20751" y="21188"/>
                    </a:cubicBezTo>
                    <a:lnTo>
                      <a:pt x="20751" y="21188"/>
                    </a:lnTo>
                    <a:cubicBezTo>
                      <a:pt x="21135" y="19743"/>
                      <a:pt x="21759" y="18423"/>
                      <a:pt x="22339" y="17067"/>
                    </a:cubicBezTo>
                    <a:lnTo>
                      <a:pt x="22339" y="17067"/>
                    </a:lnTo>
                    <a:cubicBezTo>
                      <a:pt x="22223" y="17450"/>
                      <a:pt x="22134" y="17861"/>
                      <a:pt x="22098" y="18289"/>
                    </a:cubicBezTo>
                    <a:lnTo>
                      <a:pt x="22098" y="18289"/>
                    </a:lnTo>
                    <a:cubicBezTo>
                      <a:pt x="21902" y="20724"/>
                      <a:pt x="21393" y="22669"/>
                      <a:pt x="20037" y="24400"/>
                    </a:cubicBezTo>
                    <a:lnTo>
                      <a:pt x="20037" y="24400"/>
                    </a:lnTo>
                    <a:cubicBezTo>
                      <a:pt x="20028" y="24061"/>
                      <a:pt x="19993" y="23722"/>
                      <a:pt x="19930" y="23401"/>
                    </a:cubicBezTo>
                    <a:close/>
                    <a:moveTo>
                      <a:pt x="12240" y="24453"/>
                    </a:moveTo>
                    <a:cubicBezTo>
                      <a:pt x="11027" y="24159"/>
                      <a:pt x="6629" y="21875"/>
                      <a:pt x="5719" y="19333"/>
                    </a:cubicBezTo>
                    <a:lnTo>
                      <a:pt x="5719" y="19333"/>
                    </a:lnTo>
                    <a:cubicBezTo>
                      <a:pt x="5541" y="18842"/>
                      <a:pt x="5353" y="18387"/>
                      <a:pt x="5246" y="17896"/>
                    </a:cubicBezTo>
                    <a:lnTo>
                      <a:pt x="5246" y="17896"/>
                    </a:lnTo>
                    <a:cubicBezTo>
                      <a:pt x="6013" y="18467"/>
                      <a:pt x="7914" y="20198"/>
                      <a:pt x="8618" y="20858"/>
                    </a:cubicBezTo>
                    <a:lnTo>
                      <a:pt x="8618" y="20858"/>
                    </a:lnTo>
                    <a:cubicBezTo>
                      <a:pt x="8788" y="20992"/>
                      <a:pt x="9680" y="21724"/>
                      <a:pt x="9930" y="21893"/>
                    </a:cubicBezTo>
                    <a:lnTo>
                      <a:pt x="9930" y="21893"/>
                    </a:lnTo>
                    <a:cubicBezTo>
                      <a:pt x="11384" y="22865"/>
                      <a:pt x="13124" y="23535"/>
                      <a:pt x="14783" y="24168"/>
                    </a:cubicBezTo>
                    <a:lnTo>
                      <a:pt x="14783" y="24168"/>
                    </a:lnTo>
                    <a:cubicBezTo>
                      <a:pt x="14524" y="24337"/>
                      <a:pt x="14301" y="24560"/>
                      <a:pt x="14123" y="24828"/>
                    </a:cubicBezTo>
                    <a:lnTo>
                      <a:pt x="14123" y="24828"/>
                    </a:lnTo>
                    <a:cubicBezTo>
                      <a:pt x="13498" y="24712"/>
                      <a:pt x="12865" y="24605"/>
                      <a:pt x="12240" y="24453"/>
                    </a:cubicBezTo>
                    <a:close/>
                    <a:moveTo>
                      <a:pt x="17165" y="24337"/>
                    </a:moveTo>
                    <a:cubicBezTo>
                      <a:pt x="17129" y="24320"/>
                      <a:pt x="17102" y="24302"/>
                      <a:pt x="17067" y="24275"/>
                    </a:cubicBezTo>
                    <a:lnTo>
                      <a:pt x="17067" y="24275"/>
                    </a:lnTo>
                    <a:cubicBezTo>
                      <a:pt x="17040" y="24239"/>
                      <a:pt x="17004" y="24204"/>
                      <a:pt x="16977" y="24168"/>
                    </a:cubicBezTo>
                    <a:lnTo>
                      <a:pt x="16977" y="24168"/>
                    </a:lnTo>
                    <a:cubicBezTo>
                      <a:pt x="16888" y="22901"/>
                      <a:pt x="16745" y="21634"/>
                      <a:pt x="16638" y="20368"/>
                    </a:cubicBezTo>
                    <a:lnTo>
                      <a:pt x="16638" y="20368"/>
                    </a:lnTo>
                    <a:cubicBezTo>
                      <a:pt x="16960" y="20733"/>
                      <a:pt x="17263" y="21162"/>
                      <a:pt x="17504" y="21608"/>
                    </a:cubicBezTo>
                    <a:lnTo>
                      <a:pt x="17504" y="21608"/>
                    </a:lnTo>
                    <a:cubicBezTo>
                      <a:pt x="17379" y="22526"/>
                      <a:pt x="17254" y="23436"/>
                      <a:pt x="17209" y="24355"/>
                    </a:cubicBezTo>
                    <a:lnTo>
                      <a:pt x="17209" y="24355"/>
                    </a:lnTo>
                    <a:cubicBezTo>
                      <a:pt x="17192" y="24346"/>
                      <a:pt x="17183" y="24346"/>
                      <a:pt x="17165" y="24337"/>
                    </a:cubicBezTo>
                    <a:close/>
                    <a:moveTo>
                      <a:pt x="23240" y="20939"/>
                    </a:moveTo>
                    <a:cubicBezTo>
                      <a:pt x="23106" y="21215"/>
                      <a:pt x="22419" y="22964"/>
                      <a:pt x="22285" y="23249"/>
                    </a:cubicBezTo>
                    <a:lnTo>
                      <a:pt x="22285" y="23249"/>
                    </a:lnTo>
                    <a:cubicBezTo>
                      <a:pt x="22250" y="23258"/>
                      <a:pt x="22045" y="23445"/>
                      <a:pt x="22009" y="23463"/>
                    </a:cubicBezTo>
                    <a:lnTo>
                      <a:pt x="22009" y="23463"/>
                    </a:lnTo>
                    <a:cubicBezTo>
                      <a:pt x="22187" y="23169"/>
                      <a:pt x="23079" y="21242"/>
                      <a:pt x="23240" y="20939"/>
                    </a:cubicBezTo>
                    <a:close/>
                    <a:moveTo>
                      <a:pt x="17308" y="24400"/>
                    </a:moveTo>
                    <a:cubicBezTo>
                      <a:pt x="17299" y="23499"/>
                      <a:pt x="17415" y="22607"/>
                      <a:pt x="17557" y="21706"/>
                    </a:cubicBezTo>
                    <a:lnTo>
                      <a:pt x="17557" y="21706"/>
                    </a:lnTo>
                    <a:cubicBezTo>
                      <a:pt x="17629" y="21848"/>
                      <a:pt x="17691" y="21991"/>
                      <a:pt x="17745" y="22134"/>
                    </a:cubicBezTo>
                    <a:lnTo>
                      <a:pt x="17745" y="22134"/>
                    </a:lnTo>
                    <a:cubicBezTo>
                      <a:pt x="17878" y="22571"/>
                      <a:pt x="17968" y="23026"/>
                      <a:pt x="17977" y="23481"/>
                    </a:cubicBezTo>
                    <a:lnTo>
                      <a:pt x="17977" y="23481"/>
                    </a:lnTo>
                    <a:cubicBezTo>
                      <a:pt x="17959" y="23642"/>
                      <a:pt x="17932" y="23793"/>
                      <a:pt x="17870" y="23945"/>
                    </a:cubicBezTo>
                    <a:lnTo>
                      <a:pt x="17870" y="23945"/>
                    </a:lnTo>
                    <a:cubicBezTo>
                      <a:pt x="17718" y="24302"/>
                      <a:pt x="17575" y="24418"/>
                      <a:pt x="17423" y="24418"/>
                    </a:cubicBezTo>
                    <a:lnTo>
                      <a:pt x="17423" y="24418"/>
                    </a:lnTo>
                    <a:cubicBezTo>
                      <a:pt x="17388" y="24418"/>
                      <a:pt x="17343" y="24409"/>
                      <a:pt x="17308" y="24400"/>
                    </a:cubicBezTo>
                    <a:moveTo>
                      <a:pt x="22241" y="21857"/>
                    </a:moveTo>
                    <a:cubicBezTo>
                      <a:pt x="22607" y="21813"/>
                      <a:pt x="21804" y="23356"/>
                      <a:pt x="21688" y="23624"/>
                    </a:cubicBezTo>
                    <a:lnTo>
                      <a:pt x="21688" y="23624"/>
                    </a:lnTo>
                    <a:cubicBezTo>
                      <a:pt x="21634" y="23651"/>
                      <a:pt x="21581" y="23668"/>
                      <a:pt x="21527" y="23704"/>
                    </a:cubicBezTo>
                    <a:lnTo>
                      <a:pt x="21527" y="23704"/>
                    </a:lnTo>
                    <a:cubicBezTo>
                      <a:pt x="21429" y="23766"/>
                      <a:pt x="21340" y="23838"/>
                      <a:pt x="21251" y="23918"/>
                    </a:cubicBezTo>
                    <a:lnTo>
                      <a:pt x="21251" y="23918"/>
                    </a:lnTo>
                    <a:cubicBezTo>
                      <a:pt x="21661" y="23267"/>
                      <a:pt x="21991" y="22589"/>
                      <a:pt x="22241" y="21857"/>
                    </a:cubicBezTo>
                    <a:close/>
                    <a:moveTo>
                      <a:pt x="22723" y="24034"/>
                    </a:moveTo>
                    <a:cubicBezTo>
                      <a:pt x="23026" y="23900"/>
                      <a:pt x="23338" y="23802"/>
                      <a:pt x="23659" y="23722"/>
                    </a:cubicBezTo>
                    <a:lnTo>
                      <a:pt x="23659" y="23722"/>
                    </a:lnTo>
                    <a:cubicBezTo>
                      <a:pt x="23142" y="24266"/>
                      <a:pt x="22544" y="24748"/>
                      <a:pt x="21830" y="25176"/>
                    </a:cubicBezTo>
                    <a:lnTo>
                      <a:pt x="21830" y="25176"/>
                    </a:lnTo>
                    <a:cubicBezTo>
                      <a:pt x="22152" y="24810"/>
                      <a:pt x="22455" y="24436"/>
                      <a:pt x="22723" y="24034"/>
                    </a:cubicBezTo>
                    <a:close/>
                    <a:moveTo>
                      <a:pt x="21884" y="24578"/>
                    </a:moveTo>
                    <a:cubicBezTo>
                      <a:pt x="21563" y="24944"/>
                      <a:pt x="21242" y="25301"/>
                      <a:pt x="20921" y="25658"/>
                    </a:cubicBezTo>
                    <a:lnTo>
                      <a:pt x="20921" y="25658"/>
                    </a:lnTo>
                    <a:cubicBezTo>
                      <a:pt x="20733" y="25720"/>
                      <a:pt x="20662" y="25747"/>
                      <a:pt x="20582" y="25809"/>
                    </a:cubicBezTo>
                    <a:lnTo>
                      <a:pt x="20582" y="25809"/>
                    </a:lnTo>
                    <a:cubicBezTo>
                      <a:pt x="20492" y="25684"/>
                      <a:pt x="21152" y="25024"/>
                      <a:pt x="21884" y="245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06" name="Google Shape;2106;p47"/>
          <p:cNvGrpSpPr/>
          <p:nvPr/>
        </p:nvGrpSpPr>
        <p:grpSpPr>
          <a:xfrm rot="-2304655">
            <a:off x="7731775" y="848003"/>
            <a:ext cx="790989" cy="779338"/>
            <a:chOff x="325275" y="443025"/>
            <a:chExt cx="1301825" cy="1282650"/>
          </a:xfrm>
        </p:grpSpPr>
        <p:sp>
          <p:nvSpPr>
            <p:cNvPr id="2107" name="Google Shape;2107;p47"/>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7"/>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 name="Google Shape;2109;p47"/>
          <p:cNvGrpSpPr/>
          <p:nvPr/>
        </p:nvGrpSpPr>
        <p:grpSpPr>
          <a:xfrm flipH="1" rot="-6482547">
            <a:off x="-420989" y="4195953"/>
            <a:ext cx="2044943" cy="1190799"/>
            <a:chOff x="3616725" y="1208575"/>
            <a:chExt cx="1144700" cy="666575"/>
          </a:xfrm>
        </p:grpSpPr>
        <p:sp>
          <p:nvSpPr>
            <p:cNvPr id="2110" name="Google Shape;2110;p47"/>
            <p:cNvSpPr/>
            <p:nvPr/>
          </p:nvSpPr>
          <p:spPr>
            <a:xfrm>
              <a:off x="4014200" y="1208575"/>
              <a:ext cx="747225" cy="575850"/>
            </a:xfrm>
            <a:custGeom>
              <a:rect b="b" l="l" r="r" t="t"/>
              <a:pathLst>
                <a:path extrusionOk="0" h="23034" w="29889">
                  <a:moveTo>
                    <a:pt x="36" y="105"/>
                  </a:moveTo>
                  <a:cubicBezTo>
                    <a:pt x="1" y="196"/>
                    <a:pt x="43" y="293"/>
                    <a:pt x="126" y="335"/>
                  </a:cubicBezTo>
                  <a:lnTo>
                    <a:pt x="126" y="335"/>
                  </a:lnTo>
                  <a:cubicBezTo>
                    <a:pt x="2545" y="1350"/>
                    <a:pt x="5208" y="2817"/>
                    <a:pt x="6654" y="5980"/>
                  </a:cubicBezTo>
                  <a:lnTo>
                    <a:pt x="6654" y="5980"/>
                  </a:lnTo>
                  <a:cubicBezTo>
                    <a:pt x="7238" y="7259"/>
                    <a:pt x="7537" y="8656"/>
                    <a:pt x="7829" y="10012"/>
                  </a:cubicBezTo>
                  <a:lnTo>
                    <a:pt x="7829" y="10012"/>
                  </a:lnTo>
                  <a:cubicBezTo>
                    <a:pt x="8107" y="11319"/>
                    <a:pt x="8399" y="12668"/>
                    <a:pt x="8941" y="13912"/>
                  </a:cubicBezTo>
                  <a:lnTo>
                    <a:pt x="8941" y="13912"/>
                  </a:lnTo>
                  <a:cubicBezTo>
                    <a:pt x="9887" y="16088"/>
                    <a:pt x="12098" y="17868"/>
                    <a:pt x="14858" y="18681"/>
                  </a:cubicBezTo>
                  <a:lnTo>
                    <a:pt x="14858" y="18681"/>
                  </a:lnTo>
                  <a:cubicBezTo>
                    <a:pt x="17263" y="19384"/>
                    <a:pt x="19808" y="19404"/>
                    <a:pt x="22276" y="19418"/>
                  </a:cubicBezTo>
                  <a:lnTo>
                    <a:pt x="22276" y="19418"/>
                  </a:lnTo>
                  <a:cubicBezTo>
                    <a:pt x="22971" y="19425"/>
                    <a:pt x="23701" y="19425"/>
                    <a:pt x="24403" y="19446"/>
                  </a:cubicBezTo>
                  <a:lnTo>
                    <a:pt x="24403" y="19446"/>
                  </a:lnTo>
                  <a:cubicBezTo>
                    <a:pt x="25265" y="19474"/>
                    <a:pt x="29555" y="19759"/>
                    <a:pt x="29478" y="22860"/>
                  </a:cubicBezTo>
                  <a:lnTo>
                    <a:pt x="29478" y="22860"/>
                  </a:lnTo>
                  <a:cubicBezTo>
                    <a:pt x="29471" y="22957"/>
                    <a:pt x="29548" y="23034"/>
                    <a:pt x="29645" y="23034"/>
                  </a:cubicBezTo>
                  <a:lnTo>
                    <a:pt x="29645" y="23034"/>
                  </a:lnTo>
                  <a:cubicBezTo>
                    <a:pt x="29645" y="23034"/>
                    <a:pt x="29652" y="23034"/>
                    <a:pt x="29652" y="23034"/>
                  </a:cubicBezTo>
                  <a:lnTo>
                    <a:pt x="29652" y="23034"/>
                  </a:lnTo>
                  <a:cubicBezTo>
                    <a:pt x="29742" y="23034"/>
                    <a:pt x="29819" y="22964"/>
                    <a:pt x="29826" y="22867"/>
                  </a:cubicBezTo>
                  <a:lnTo>
                    <a:pt x="29826" y="22867"/>
                  </a:lnTo>
                  <a:cubicBezTo>
                    <a:pt x="29888" y="20211"/>
                    <a:pt x="27073" y="19182"/>
                    <a:pt x="24417" y="19099"/>
                  </a:cubicBezTo>
                  <a:lnTo>
                    <a:pt x="24417" y="19099"/>
                  </a:lnTo>
                  <a:cubicBezTo>
                    <a:pt x="23701" y="19078"/>
                    <a:pt x="22978" y="19078"/>
                    <a:pt x="22276" y="19071"/>
                  </a:cubicBezTo>
                  <a:lnTo>
                    <a:pt x="22276" y="19071"/>
                  </a:lnTo>
                  <a:cubicBezTo>
                    <a:pt x="19836" y="19057"/>
                    <a:pt x="17312" y="19043"/>
                    <a:pt x="14955" y="18348"/>
                  </a:cubicBezTo>
                  <a:lnTo>
                    <a:pt x="14955" y="18348"/>
                  </a:lnTo>
                  <a:cubicBezTo>
                    <a:pt x="12292" y="17569"/>
                    <a:pt x="10165" y="15859"/>
                    <a:pt x="9261" y="13780"/>
                  </a:cubicBezTo>
                  <a:lnTo>
                    <a:pt x="9261" y="13780"/>
                  </a:lnTo>
                  <a:cubicBezTo>
                    <a:pt x="8733" y="12564"/>
                    <a:pt x="8441" y="11229"/>
                    <a:pt x="8170" y="9936"/>
                  </a:cubicBezTo>
                  <a:lnTo>
                    <a:pt x="8170" y="9936"/>
                  </a:lnTo>
                  <a:cubicBezTo>
                    <a:pt x="7871" y="8566"/>
                    <a:pt x="7565" y="7148"/>
                    <a:pt x="6967" y="5834"/>
                  </a:cubicBezTo>
                  <a:lnTo>
                    <a:pt x="6967" y="5834"/>
                  </a:lnTo>
                  <a:cubicBezTo>
                    <a:pt x="6181" y="4110"/>
                    <a:pt x="4701" y="1885"/>
                    <a:pt x="265" y="15"/>
                  </a:cubicBezTo>
                  <a:lnTo>
                    <a:pt x="265" y="15"/>
                  </a:lnTo>
                  <a:cubicBezTo>
                    <a:pt x="244" y="1"/>
                    <a:pt x="216" y="1"/>
                    <a:pt x="196" y="1"/>
                  </a:cubicBezTo>
                  <a:lnTo>
                    <a:pt x="196" y="1"/>
                  </a:lnTo>
                  <a:cubicBezTo>
                    <a:pt x="126" y="1"/>
                    <a:pt x="63" y="36"/>
                    <a:pt x="36" y="10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7"/>
            <p:cNvSpPr/>
            <p:nvPr/>
          </p:nvSpPr>
          <p:spPr>
            <a:xfrm>
              <a:off x="3996125" y="1212225"/>
              <a:ext cx="758875" cy="568025"/>
            </a:xfrm>
            <a:custGeom>
              <a:rect b="b" l="l" r="r" t="t"/>
              <a:pathLst>
                <a:path extrusionOk="0" h="22721" w="30355">
                  <a:moveTo>
                    <a:pt x="8" y="15"/>
                  </a:moveTo>
                  <a:cubicBezTo>
                    <a:pt x="1" y="29"/>
                    <a:pt x="8" y="50"/>
                    <a:pt x="22" y="50"/>
                  </a:cubicBezTo>
                  <a:lnTo>
                    <a:pt x="22" y="50"/>
                  </a:lnTo>
                  <a:cubicBezTo>
                    <a:pt x="3352" y="1614"/>
                    <a:pt x="5375" y="3505"/>
                    <a:pt x="6578" y="6181"/>
                  </a:cubicBezTo>
                  <a:lnTo>
                    <a:pt x="6578" y="6181"/>
                  </a:lnTo>
                  <a:cubicBezTo>
                    <a:pt x="7134" y="7419"/>
                    <a:pt x="7461" y="8747"/>
                    <a:pt x="7780" y="10033"/>
                  </a:cubicBezTo>
                  <a:lnTo>
                    <a:pt x="7780" y="10033"/>
                  </a:lnTo>
                  <a:cubicBezTo>
                    <a:pt x="7885" y="10436"/>
                    <a:pt x="7989" y="10853"/>
                    <a:pt x="8100" y="11263"/>
                  </a:cubicBezTo>
                  <a:lnTo>
                    <a:pt x="8100" y="11263"/>
                  </a:lnTo>
                  <a:cubicBezTo>
                    <a:pt x="8343" y="12174"/>
                    <a:pt x="8663" y="13245"/>
                    <a:pt x="9164" y="14267"/>
                  </a:cubicBezTo>
                  <a:lnTo>
                    <a:pt x="9164" y="14267"/>
                  </a:lnTo>
                  <a:cubicBezTo>
                    <a:pt x="10214" y="16387"/>
                    <a:pt x="12515" y="18070"/>
                    <a:pt x="15330" y="18779"/>
                  </a:cubicBezTo>
                  <a:lnTo>
                    <a:pt x="15330" y="18779"/>
                  </a:lnTo>
                  <a:cubicBezTo>
                    <a:pt x="17694" y="19377"/>
                    <a:pt x="20197" y="19342"/>
                    <a:pt x="22616" y="19314"/>
                  </a:cubicBezTo>
                  <a:lnTo>
                    <a:pt x="22616" y="19314"/>
                  </a:lnTo>
                  <a:cubicBezTo>
                    <a:pt x="23367" y="19300"/>
                    <a:pt x="24153" y="19293"/>
                    <a:pt x="24911" y="19300"/>
                  </a:cubicBezTo>
                  <a:lnTo>
                    <a:pt x="24911" y="19300"/>
                  </a:lnTo>
                  <a:cubicBezTo>
                    <a:pt x="27462" y="19328"/>
                    <a:pt x="30215" y="20232"/>
                    <a:pt x="30299" y="22693"/>
                  </a:cubicBezTo>
                  <a:lnTo>
                    <a:pt x="30299" y="22693"/>
                  </a:lnTo>
                  <a:cubicBezTo>
                    <a:pt x="30299" y="22707"/>
                    <a:pt x="30306" y="22721"/>
                    <a:pt x="30326" y="22721"/>
                  </a:cubicBezTo>
                  <a:lnTo>
                    <a:pt x="30326" y="22721"/>
                  </a:lnTo>
                  <a:lnTo>
                    <a:pt x="30326" y="22721"/>
                  </a:lnTo>
                  <a:cubicBezTo>
                    <a:pt x="30340" y="22721"/>
                    <a:pt x="30354" y="22707"/>
                    <a:pt x="30354" y="22693"/>
                  </a:cubicBezTo>
                  <a:lnTo>
                    <a:pt x="30354" y="22693"/>
                  </a:lnTo>
                  <a:cubicBezTo>
                    <a:pt x="30271" y="20190"/>
                    <a:pt x="27490" y="19272"/>
                    <a:pt x="24918" y="19245"/>
                  </a:cubicBezTo>
                  <a:lnTo>
                    <a:pt x="24918" y="19245"/>
                  </a:lnTo>
                  <a:cubicBezTo>
                    <a:pt x="24153" y="19231"/>
                    <a:pt x="23367" y="19245"/>
                    <a:pt x="22616" y="19252"/>
                  </a:cubicBezTo>
                  <a:lnTo>
                    <a:pt x="22616" y="19252"/>
                  </a:lnTo>
                  <a:cubicBezTo>
                    <a:pt x="20197" y="19286"/>
                    <a:pt x="17701" y="19314"/>
                    <a:pt x="15344" y="18723"/>
                  </a:cubicBezTo>
                  <a:lnTo>
                    <a:pt x="15344" y="18723"/>
                  </a:lnTo>
                  <a:cubicBezTo>
                    <a:pt x="12550" y="18021"/>
                    <a:pt x="10255" y="16346"/>
                    <a:pt x="9219" y="14239"/>
                  </a:cubicBezTo>
                  <a:lnTo>
                    <a:pt x="9219" y="14239"/>
                  </a:lnTo>
                  <a:cubicBezTo>
                    <a:pt x="8719" y="13224"/>
                    <a:pt x="8399" y="12160"/>
                    <a:pt x="8156" y="11250"/>
                  </a:cubicBezTo>
                  <a:lnTo>
                    <a:pt x="8156" y="11250"/>
                  </a:lnTo>
                  <a:cubicBezTo>
                    <a:pt x="8045" y="10839"/>
                    <a:pt x="7940" y="10422"/>
                    <a:pt x="7843" y="10019"/>
                  </a:cubicBezTo>
                  <a:lnTo>
                    <a:pt x="7843" y="10019"/>
                  </a:lnTo>
                  <a:cubicBezTo>
                    <a:pt x="7516" y="8726"/>
                    <a:pt x="7189" y="7398"/>
                    <a:pt x="6633" y="6161"/>
                  </a:cubicBezTo>
                  <a:lnTo>
                    <a:pt x="6633" y="6161"/>
                  </a:lnTo>
                  <a:cubicBezTo>
                    <a:pt x="5424" y="3470"/>
                    <a:pt x="3394" y="1572"/>
                    <a:pt x="49" y="1"/>
                  </a:cubicBezTo>
                  <a:lnTo>
                    <a:pt x="49"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7"/>
            <p:cNvSpPr/>
            <p:nvPr/>
          </p:nvSpPr>
          <p:spPr>
            <a:xfrm>
              <a:off x="3974050" y="1212050"/>
              <a:ext cx="779725" cy="567500"/>
            </a:xfrm>
            <a:custGeom>
              <a:rect b="b" l="l" r="r" t="t"/>
              <a:pathLst>
                <a:path extrusionOk="0" h="22700" w="31189">
                  <a:moveTo>
                    <a:pt x="8" y="22"/>
                  </a:moveTo>
                  <a:cubicBezTo>
                    <a:pt x="1" y="36"/>
                    <a:pt x="8" y="50"/>
                    <a:pt x="22" y="57"/>
                  </a:cubicBezTo>
                  <a:lnTo>
                    <a:pt x="22" y="57"/>
                  </a:lnTo>
                  <a:cubicBezTo>
                    <a:pt x="3220" y="1711"/>
                    <a:pt x="5292" y="3790"/>
                    <a:pt x="6536" y="6599"/>
                  </a:cubicBezTo>
                  <a:lnTo>
                    <a:pt x="6536" y="6599"/>
                  </a:lnTo>
                  <a:cubicBezTo>
                    <a:pt x="7050" y="7767"/>
                    <a:pt x="7398" y="9011"/>
                    <a:pt x="7732" y="10214"/>
                  </a:cubicBezTo>
                  <a:lnTo>
                    <a:pt x="7732" y="10214"/>
                  </a:lnTo>
                  <a:cubicBezTo>
                    <a:pt x="7878" y="10735"/>
                    <a:pt x="8031" y="11277"/>
                    <a:pt x="8191" y="11806"/>
                  </a:cubicBezTo>
                  <a:lnTo>
                    <a:pt x="8191" y="11806"/>
                  </a:lnTo>
                  <a:cubicBezTo>
                    <a:pt x="8587" y="13078"/>
                    <a:pt x="8962" y="14010"/>
                    <a:pt x="9414" y="14823"/>
                  </a:cubicBezTo>
                  <a:lnTo>
                    <a:pt x="9414" y="14823"/>
                  </a:lnTo>
                  <a:cubicBezTo>
                    <a:pt x="10589" y="16930"/>
                    <a:pt x="13015" y="18556"/>
                    <a:pt x="15921" y="19168"/>
                  </a:cubicBezTo>
                  <a:lnTo>
                    <a:pt x="15921" y="19168"/>
                  </a:lnTo>
                  <a:cubicBezTo>
                    <a:pt x="18250" y="19669"/>
                    <a:pt x="20712" y="19585"/>
                    <a:pt x="23096" y="19509"/>
                  </a:cubicBezTo>
                  <a:lnTo>
                    <a:pt x="23096" y="19509"/>
                  </a:lnTo>
                  <a:cubicBezTo>
                    <a:pt x="23910" y="19481"/>
                    <a:pt x="24751" y="19453"/>
                    <a:pt x="25578" y="19453"/>
                  </a:cubicBezTo>
                  <a:lnTo>
                    <a:pt x="25578" y="19453"/>
                  </a:lnTo>
                  <a:cubicBezTo>
                    <a:pt x="28116" y="19432"/>
                    <a:pt x="30904" y="20267"/>
                    <a:pt x="31126" y="22672"/>
                  </a:cubicBezTo>
                  <a:lnTo>
                    <a:pt x="31126" y="22672"/>
                  </a:lnTo>
                  <a:cubicBezTo>
                    <a:pt x="31133" y="22693"/>
                    <a:pt x="31140" y="22700"/>
                    <a:pt x="31161" y="22700"/>
                  </a:cubicBezTo>
                  <a:lnTo>
                    <a:pt x="31161" y="22700"/>
                  </a:lnTo>
                  <a:cubicBezTo>
                    <a:pt x="31161" y="22700"/>
                    <a:pt x="31161" y="22700"/>
                    <a:pt x="31161" y="22700"/>
                  </a:cubicBezTo>
                  <a:lnTo>
                    <a:pt x="31161" y="22700"/>
                  </a:lnTo>
                  <a:cubicBezTo>
                    <a:pt x="31175" y="22700"/>
                    <a:pt x="31189" y="22686"/>
                    <a:pt x="31189" y="22672"/>
                  </a:cubicBezTo>
                  <a:lnTo>
                    <a:pt x="31189" y="22672"/>
                  </a:lnTo>
                  <a:cubicBezTo>
                    <a:pt x="30959" y="20253"/>
                    <a:pt x="28206" y="19391"/>
                    <a:pt x="25668" y="19391"/>
                  </a:cubicBezTo>
                  <a:lnTo>
                    <a:pt x="25668" y="19391"/>
                  </a:lnTo>
                  <a:cubicBezTo>
                    <a:pt x="25641" y="19391"/>
                    <a:pt x="25606" y="19391"/>
                    <a:pt x="25578" y="19391"/>
                  </a:cubicBezTo>
                  <a:lnTo>
                    <a:pt x="25578" y="19391"/>
                  </a:lnTo>
                  <a:cubicBezTo>
                    <a:pt x="24751" y="19398"/>
                    <a:pt x="23910" y="19425"/>
                    <a:pt x="23089" y="19453"/>
                  </a:cubicBezTo>
                  <a:lnTo>
                    <a:pt x="23089" y="19453"/>
                  </a:lnTo>
                  <a:cubicBezTo>
                    <a:pt x="20712" y="19530"/>
                    <a:pt x="18257" y="19606"/>
                    <a:pt x="15935" y="19113"/>
                  </a:cubicBezTo>
                  <a:lnTo>
                    <a:pt x="15935" y="19113"/>
                  </a:lnTo>
                  <a:cubicBezTo>
                    <a:pt x="13043" y="18501"/>
                    <a:pt x="10631" y="16888"/>
                    <a:pt x="9470" y="14795"/>
                  </a:cubicBezTo>
                  <a:lnTo>
                    <a:pt x="9470" y="14795"/>
                  </a:lnTo>
                  <a:cubicBezTo>
                    <a:pt x="9018" y="13982"/>
                    <a:pt x="8643" y="13057"/>
                    <a:pt x="8246" y="11792"/>
                  </a:cubicBezTo>
                  <a:lnTo>
                    <a:pt x="8246" y="11792"/>
                  </a:lnTo>
                  <a:cubicBezTo>
                    <a:pt x="8086" y="11264"/>
                    <a:pt x="7933" y="10721"/>
                    <a:pt x="7787" y="10200"/>
                  </a:cubicBezTo>
                  <a:lnTo>
                    <a:pt x="7787" y="10200"/>
                  </a:lnTo>
                  <a:cubicBezTo>
                    <a:pt x="7454" y="8990"/>
                    <a:pt x="7106" y="7746"/>
                    <a:pt x="6585" y="6571"/>
                  </a:cubicBezTo>
                  <a:lnTo>
                    <a:pt x="6585" y="6571"/>
                  </a:lnTo>
                  <a:cubicBezTo>
                    <a:pt x="5340" y="3755"/>
                    <a:pt x="3261" y="1669"/>
                    <a:pt x="50" y="8"/>
                  </a:cubicBezTo>
                  <a:lnTo>
                    <a:pt x="50" y="8"/>
                  </a:lnTo>
                  <a:cubicBezTo>
                    <a:pt x="43" y="8"/>
                    <a:pt x="43" y="1"/>
                    <a:pt x="36" y="1"/>
                  </a:cubicBezTo>
                  <a:lnTo>
                    <a:pt x="36" y="1"/>
                  </a:lnTo>
                  <a:cubicBezTo>
                    <a:pt x="29" y="1"/>
                    <a:pt x="15" y="8"/>
                    <a:pt x="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7"/>
            <p:cNvSpPr/>
            <p:nvPr/>
          </p:nvSpPr>
          <p:spPr>
            <a:xfrm>
              <a:off x="3951975" y="1212225"/>
              <a:ext cx="800575" cy="566650"/>
            </a:xfrm>
            <a:custGeom>
              <a:rect b="b" l="l" r="r" t="t"/>
              <a:pathLst>
                <a:path extrusionOk="0" h="22666" w="32023">
                  <a:moveTo>
                    <a:pt x="8" y="15"/>
                  </a:moveTo>
                  <a:cubicBezTo>
                    <a:pt x="1" y="29"/>
                    <a:pt x="8" y="43"/>
                    <a:pt x="22" y="50"/>
                  </a:cubicBezTo>
                  <a:lnTo>
                    <a:pt x="22" y="50"/>
                  </a:lnTo>
                  <a:cubicBezTo>
                    <a:pt x="3129" y="1801"/>
                    <a:pt x="5187" y="4012"/>
                    <a:pt x="6487" y="6995"/>
                  </a:cubicBezTo>
                  <a:lnTo>
                    <a:pt x="6487" y="6995"/>
                  </a:lnTo>
                  <a:cubicBezTo>
                    <a:pt x="6967" y="8093"/>
                    <a:pt x="7315" y="9247"/>
                    <a:pt x="7655" y="10360"/>
                  </a:cubicBezTo>
                  <a:lnTo>
                    <a:pt x="7655" y="10360"/>
                  </a:lnTo>
                  <a:cubicBezTo>
                    <a:pt x="7857" y="11013"/>
                    <a:pt x="8059" y="11688"/>
                    <a:pt x="8288" y="12334"/>
                  </a:cubicBezTo>
                  <a:lnTo>
                    <a:pt x="8288" y="12334"/>
                  </a:lnTo>
                  <a:cubicBezTo>
                    <a:pt x="8726" y="13585"/>
                    <a:pt x="9164" y="14545"/>
                    <a:pt x="9672" y="15372"/>
                  </a:cubicBezTo>
                  <a:lnTo>
                    <a:pt x="9672" y="15372"/>
                  </a:lnTo>
                  <a:cubicBezTo>
                    <a:pt x="10979" y="17493"/>
                    <a:pt x="13474" y="19015"/>
                    <a:pt x="16512" y="19550"/>
                  </a:cubicBezTo>
                  <a:lnTo>
                    <a:pt x="16512" y="19550"/>
                  </a:lnTo>
                  <a:cubicBezTo>
                    <a:pt x="18828" y="19954"/>
                    <a:pt x="21261" y="19829"/>
                    <a:pt x="23618" y="19703"/>
                  </a:cubicBezTo>
                  <a:lnTo>
                    <a:pt x="23618" y="19703"/>
                  </a:lnTo>
                  <a:cubicBezTo>
                    <a:pt x="24480" y="19655"/>
                    <a:pt x="25370" y="19606"/>
                    <a:pt x="26246" y="19585"/>
                  </a:cubicBezTo>
                  <a:lnTo>
                    <a:pt x="26246" y="19585"/>
                  </a:lnTo>
                  <a:cubicBezTo>
                    <a:pt x="27010" y="19571"/>
                    <a:pt x="28498" y="19620"/>
                    <a:pt x="29791" y="20162"/>
                  </a:cubicBezTo>
                  <a:lnTo>
                    <a:pt x="29791" y="20162"/>
                  </a:lnTo>
                  <a:cubicBezTo>
                    <a:pt x="31050" y="20684"/>
                    <a:pt x="31780" y="21518"/>
                    <a:pt x="31960" y="22644"/>
                  </a:cubicBezTo>
                  <a:lnTo>
                    <a:pt x="31960" y="22644"/>
                  </a:lnTo>
                  <a:cubicBezTo>
                    <a:pt x="31967" y="22658"/>
                    <a:pt x="31974" y="22665"/>
                    <a:pt x="31995" y="22665"/>
                  </a:cubicBezTo>
                  <a:lnTo>
                    <a:pt x="31995" y="22665"/>
                  </a:lnTo>
                  <a:cubicBezTo>
                    <a:pt x="31995" y="22665"/>
                    <a:pt x="31995" y="22665"/>
                    <a:pt x="31995" y="22665"/>
                  </a:cubicBezTo>
                  <a:lnTo>
                    <a:pt x="31995" y="22665"/>
                  </a:lnTo>
                  <a:cubicBezTo>
                    <a:pt x="32009" y="22665"/>
                    <a:pt x="32023" y="22651"/>
                    <a:pt x="32023" y="22637"/>
                  </a:cubicBezTo>
                  <a:lnTo>
                    <a:pt x="32023" y="22637"/>
                  </a:lnTo>
                  <a:cubicBezTo>
                    <a:pt x="31835" y="21490"/>
                    <a:pt x="31091" y="20642"/>
                    <a:pt x="29812" y="20107"/>
                  </a:cubicBezTo>
                  <a:lnTo>
                    <a:pt x="29812" y="20107"/>
                  </a:lnTo>
                  <a:cubicBezTo>
                    <a:pt x="28512" y="19564"/>
                    <a:pt x="27017" y="19509"/>
                    <a:pt x="26239" y="19530"/>
                  </a:cubicBezTo>
                  <a:lnTo>
                    <a:pt x="26239" y="19530"/>
                  </a:lnTo>
                  <a:cubicBezTo>
                    <a:pt x="25370" y="19550"/>
                    <a:pt x="24480" y="19599"/>
                    <a:pt x="23618" y="19641"/>
                  </a:cubicBezTo>
                  <a:lnTo>
                    <a:pt x="23618" y="19641"/>
                  </a:lnTo>
                  <a:cubicBezTo>
                    <a:pt x="21261" y="19766"/>
                    <a:pt x="18828" y="19898"/>
                    <a:pt x="16519" y="19495"/>
                  </a:cubicBezTo>
                  <a:lnTo>
                    <a:pt x="16519" y="19495"/>
                  </a:lnTo>
                  <a:cubicBezTo>
                    <a:pt x="13502" y="18960"/>
                    <a:pt x="11020" y="17451"/>
                    <a:pt x="9720" y="15337"/>
                  </a:cubicBezTo>
                  <a:lnTo>
                    <a:pt x="9720" y="15337"/>
                  </a:lnTo>
                  <a:cubicBezTo>
                    <a:pt x="9220" y="14524"/>
                    <a:pt x="8782" y="13558"/>
                    <a:pt x="8344" y="12320"/>
                  </a:cubicBezTo>
                  <a:lnTo>
                    <a:pt x="8344" y="12320"/>
                  </a:lnTo>
                  <a:cubicBezTo>
                    <a:pt x="8114" y="11667"/>
                    <a:pt x="7913" y="10999"/>
                    <a:pt x="7711" y="10346"/>
                  </a:cubicBezTo>
                  <a:lnTo>
                    <a:pt x="7711" y="10346"/>
                  </a:lnTo>
                  <a:cubicBezTo>
                    <a:pt x="7370" y="9226"/>
                    <a:pt x="7023" y="8072"/>
                    <a:pt x="6543" y="6974"/>
                  </a:cubicBezTo>
                  <a:lnTo>
                    <a:pt x="6543" y="6974"/>
                  </a:lnTo>
                  <a:cubicBezTo>
                    <a:pt x="5236" y="3978"/>
                    <a:pt x="3171" y="1760"/>
                    <a:pt x="50" y="1"/>
                  </a:cubicBezTo>
                  <a:lnTo>
                    <a:pt x="50" y="1"/>
                  </a:lnTo>
                  <a:cubicBezTo>
                    <a:pt x="43" y="1"/>
                    <a:pt x="43" y="1"/>
                    <a:pt x="36" y="1"/>
                  </a:cubicBezTo>
                  <a:lnTo>
                    <a:pt x="36" y="1"/>
                  </a:lnTo>
                  <a:cubicBezTo>
                    <a:pt x="29"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7"/>
            <p:cNvSpPr/>
            <p:nvPr/>
          </p:nvSpPr>
          <p:spPr>
            <a:xfrm>
              <a:off x="3929925" y="1212225"/>
              <a:ext cx="821425" cy="566125"/>
            </a:xfrm>
            <a:custGeom>
              <a:rect b="b" l="l" r="r" t="t"/>
              <a:pathLst>
                <a:path extrusionOk="0" h="22645" w="32857">
                  <a:moveTo>
                    <a:pt x="7" y="15"/>
                  </a:moveTo>
                  <a:cubicBezTo>
                    <a:pt x="0" y="29"/>
                    <a:pt x="7" y="43"/>
                    <a:pt x="21" y="50"/>
                  </a:cubicBezTo>
                  <a:lnTo>
                    <a:pt x="21" y="50"/>
                  </a:lnTo>
                  <a:cubicBezTo>
                    <a:pt x="2996" y="1864"/>
                    <a:pt x="5096" y="4270"/>
                    <a:pt x="6445" y="7405"/>
                  </a:cubicBezTo>
                  <a:lnTo>
                    <a:pt x="6445" y="7405"/>
                  </a:lnTo>
                  <a:cubicBezTo>
                    <a:pt x="6876" y="8406"/>
                    <a:pt x="7216" y="9456"/>
                    <a:pt x="7543" y="10471"/>
                  </a:cubicBezTo>
                  <a:lnTo>
                    <a:pt x="7543" y="10471"/>
                  </a:lnTo>
                  <a:cubicBezTo>
                    <a:pt x="7807" y="11263"/>
                    <a:pt x="8072" y="12091"/>
                    <a:pt x="8377" y="12869"/>
                  </a:cubicBezTo>
                  <a:lnTo>
                    <a:pt x="8377" y="12869"/>
                  </a:lnTo>
                  <a:cubicBezTo>
                    <a:pt x="8864" y="14114"/>
                    <a:pt x="9351" y="15087"/>
                    <a:pt x="9921" y="15921"/>
                  </a:cubicBezTo>
                  <a:lnTo>
                    <a:pt x="9921" y="15921"/>
                  </a:lnTo>
                  <a:cubicBezTo>
                    <a:pt x="11346" y="18028"/>
                    <a:pt x="13960" y="19495"/>
                    <a:pt x="17096" y="19933"/>
                  </a:cubicBezTo>
                  <a:lnTo>
                    <a:pt x="17096" y="19933"/>
                  </a:lnTo>
                  <a:cubicBezTo>
                    <a:pt x="19376" y="20253"/>
                    <a:pt x="21767" y="20079"/>
                    <a:pt x="24083" y="19905"/>
                  </a:cubicBezTo>
                  <a:lnTo>
                    <a:pt x="24083" y="19905"/>
                  </a:lnTo>
                  <a:cubicBezTo>
                    <a:pt x="25007" y="19836"/>
                    <a:pt x="25967" y="19766"/>
                    <a:pt x="26905" y="19731"/>
                  </a:cubicBezTo>
                  <a:lnTo>
                    <a:pt x="26905" y="19731"/>
                  </a:lnTo>
                  <a:cubicBezTo>
                    <a:pt x="27677" y="19696"/>
                    <a:pt x="29172" y="19724"/>
                    <a:pt x="30492" y="20232"/>
                  </a:cubicBezTo>
                  <a:lnTo>
                    <a:pt x="30492" y="20232"/>
                  </a:lnTo>
                  <a:cubicBezTo>
                    <a:pt x="31772" y="20725"/>
                    <a:pt x="32543" y="21532"/>
                    <a:pt x="32794" y="22623"/>
                  </a:cubicBezTo>
                  <a:lnTo>
                    <a:pt x="32794" y="22623"/>
                  </a:lnTo>
                  <a:cubicBezTo>
                    <a:pt x="32801" y="22630"/>
                    <a:pt x="32808" y="22644"/>
                    <a:pt x="32821" y="22644"/>
                  </a:cubicBezTo>
                  <a:lnTo>
                    <a:pt x="32821" y="22644"/>
                  </a:lnTo>
                  <a:cubicBezTo>
                    <a:pt x="32828" y="22644"/>
                    <a:pt x="32828" y="22644"/>
                    <a:pt x="32828" y="22644"/>
                  </a:cubicBezTo>
                  <a:lnTo>
                    <a:pt x="32828" y="22644"/>
                  </a:lnTo>
                  <a:cubicBezTo>
                    <a:pt x="32849" y="22637"/>
                    <a:pt x="32856" y="22623"/>
                    <a:pt x="32849" y="22609"/>
                  </a:cubicBezTo>
                  <a:lnTo>
                    <a:pt x="32849" y="22609"/>
                  </a:lnTo>
                  <a:cubicBezTo>
                    <a:pt x="32599" y="21497"/>
                    <a:pt x="31806" y="20677"/>
                    <a:pt x="30513" y="20183"/>
                  </a:cubicBezTo>
                  <a:lnTo>
                    <a:pt x="30513" y="20183"/>
                  </a:lnTo>
                  <a:cubicBezTo>
                    <a:pt x="29178" y="19669"/>
                    <a:pt x="27677" y="19641"/>
                    <a:pt x="26905" y="19676"/>
                  </a:cubicBezTo>
                  <a:lnTo>
                    <a:pt x="26905" y="19676"/>
                  </a:lnTo>
                  <a:cubicBezTo>
                    <a:pt x="25967" y="19710"/>
                    <a:pt x="25007" y="19780"/>
                    <a:pt x="24083" y="19849"/>
                  </a:cubicBezTo>
                  <a:lnTo>
                    <a:pt x="24083" y="19849"/>
                  </a:lnTo>
                  <a:cubicBezTo>
                    <a:pt x="21767" y="20016"/>
                    <a:pt x="19376" y="20190"/>
                    <a:pt x="17109" y="19877"/>
                  </a:cubicBezTo>
                  <a:lnTo>
                    <a:pt x="17109" y="19877"/>
                  </a:lnTo>
                  <a:cubicBezTo>
                    <a:pt x="13988" y="19439"/>
                    <a:pt x="11388" y="17986"/>
                    <a:pt x="9970" y="15887"/>
                  </a:cubicBezTo>
                  <a:lnTo>
                    <a:pt x="9970" y="15887"/>
                  </a:lnTo>
                  <a:cubicBezTo>
                    <a:pt x="9406" y="15052"/>
                    <a:pt x="8920" y="14093"/>
                    <a:pt x="8433" y="12849"/>
                  </a:cubicBezTo>
                  <a:lnTo>
                    <a:pt x="8433" y="12849"/>
                  </a:lnTo>
                  <a:cubicBezTo>
                    <a:pt x="8127" y="12070"/>
                    <a:pt x="7863" y="11250"/>
                    <a:pt x="7599" y="10457"/>
                  </a:cubicBezTo>
                  <a:lnTo>
                    <a:pt x="7599" y="10457"/>
                  </a:lnTo>
                  <a:cubicBezTo>
                    <a:pt x="7272" y="9435"/>
                    <a:pt x="6924" y="8392"/>
                    <a:pt x="6493" y="7377"/>
                  </a:cubicBezTo>
                  <a:lnTo>
                    <a:pt x="6493" y="7377"/>
                  </a:lnTo>
                  <a:cubicBezTo>
                    <a:pt x="5145" y="4235"/>
                    <a:pt x="3038" y="1822"/>
                    <a:pt x="49" y="1"/>
                  </a:cubicBezTo>
                  <a:lnTo>
                    <a:pt x="49" y="1"/>
                  </a:lnTo>
                  <a:cubicBezTo>
                    <a:pt x="42" y="1"/>
                    <a:pt x="42" y="1"/>
                    <a:pt x="35" y="1"/>
                  </a:cubicBezTo>
                  <a:lnTo>
                    <a:pt x="35" y="1"/>
                  </a:lnTo>
                  <a:cubicBezTo>
                    <a:pt x="28" y="1"/>
                    <a:pt x="14" y="1"/>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7"/>
            <p:cNvSpPr/>
            <p:nvPr/>
          </p:nvSpPr>
          <p:spPr>
            <a:xfrm>
              <a:off x="3907850" y="1212225"/>
              <a:ext cx="842275" cy="565425"/>
            </a:xfrm>
            <a:custGeom>
              <a:rect b="b" l="l" r="r" t="t"/>
              <a:pathLst>
                <a:path extrusionOk="0" h="22617" w="33691">
                  <a:moveTo>
                    <a:pt x="7" y="8"/>
                  </a:moveTo>
                  <a:cubicBezTo>
                    <a:pt x="0" y="22"/>
                    <a:pt x="7" y="43"/>
                    <a:pt x="21" y="50"/>
                  </a:cubicBezTo>
                  <a:lnTo>
                    <a:pt x="21" y="50"/>
                  </a:lnTo>
                  <a:cubicBezTo>
                    <a:pt x="2899" y="1934"/>
                    <a:pt x="4985" y="4471"/>
                    <a:pt x="6396" y="7808"/>
                  </a:cubicBezTo>
                  <a:lnTo>
                    <a:pt x="6396" y="7808"/>
                  </a:lnTo>
                  <a:cubicBezTo>
                    <a:pt x="6785" y="8726"/>
                    <a:pt x="7112" y="9678"/>
                    <a:pt x="7425" y="10596"/>
                  </a:cubicBezTo>
                  <a:lnTo>
                    <a:pt x="7425" y="10596"/>
                  </a:lnTo>
                  <a:cubicBezTo>
                    <a:pt x="7752" y="11528"/>
                    <a:pt x="8079" y="12494"/>
                    <a:pt x="8475" y="13405"/>
                  </a:cubicBezTo>
                  <a:lnTo>
                    <a:pt x="8475" y="13405"/>
                  </a:lnTo>
                  <a:cubicBezTo>
                    <a:pt x="9003" y="14649"/>
                    <a:pt x="9545" y="15629"/>
                    <a:pt x="10171" y="16471"/>
                  </a:cubicBezTo>
                  <a:lnTo>
                    <a:pt x="10171" y="16471"/>
                  </a:lnTo>
                  <a:cubicBezTo>
                    <a:pt x="11722" y="18570"/>
                    <a:pt x="14461" y="19975"/>
                    <a:pt x="17687" y="20315"/>
                  </a:cubicBezTo>
                  <a:lnTo>
                    <a:pt x="17687" y="20315"/>
                  </a:lnTo>
                  <a:cubicBezTo>
                    <a:pt x="19925" y="20552"/>
                    <a:pt x="22268" y="20336"/>
                    <a:pt x="24534" y="20121"/>
                  </a:cubicBezTo>
                  <a:lnTo>
                    <a:pt x="24534" y="20121"/>
                  </a:lnTo>
                  <a:cubicBezTo>
                    <a:pt x="25529" y="20030"/>
                    <a:pt x="26558" y="19933"/>
                    <a:pt x="27573" y="19877"/>
                  </a:cubicBezTo>
                  <a:lnTo>
                    <a:pt x="27573" y="19877"/>
                  </a:lnTo>
                  <a:cubicBezTo>
                    <a:pt x="28907" y="19801"/>
                    <a:pt x="30194" y="19954"/>
                    <a:pt x="31195" y="20308"/>
                  </a:cubicBezTo>
                  <a:lnTo>
                    <a:pt x="31195" y="20308"/>
                  </a:lnTo>
                  <a:cubicBezTo>
                    <a:pt x="32488" y="20767"/>
                    <a:pt x="33308" y="21539"/>
                    <a:pt x="33628" y="22596"/>
                  </a:cubicBezTo>
                  <a:lnTo>
                    <a:pt x="33628" y="22596"/>
                  </a:lnTo>
                  <a:cubicBezTo>
                    <a:pt x="33635" y="22609"/>
                    <a:pt x="33649" y="22616"/>
                    <a:pt x="33656" y="22616"/>
                  </a:cubicBezTo>
                  <a:lnTo>
                    <a:pt x="33656" y="22616"/>
                  </a:lnTo>
                  <a:cubicBezTo>
                    <a:pt x="33663" y="22616"/>
                    <a:pt x="33663" y="22616"/>
                    <a:pt x="33670" y="22616"/>
                  </a:cubicBezTo>
                  <a:lnTo>
                    <a:pt x="33670" y="22616"/>
                  </a:lnTo>
                  <a:cubicBezTo>
                    <a:pt x="33684" y="22609"/>
                    <a:pt x="33691" y="22596"/>
                    <a:pt x="33684" y="22582"/>
                  </a:cubicBezTo>
                  <a:lnTo>
                    <a:pt x="33684" y="22582"/>
                  </a:lnTo>
                  <a:cubicBezTo>
                    <a:pt x="33357" y="21504"/>
                    <a:pt x="32523" y="20718"/>
                    <a:pt x="31216" y="20253"/>
                  </a:cubicBezTo>
                  <a:lnTo>
                    <a:pt x="31216" y="20253"/>
                  </a:lnTo>
                  <a:cubicBezTo>
                    <a:pt x="30207" y="19898"/>
                    <a:pt x="28914" y="19738"/>
                    <a:pt x="27566" y="19815"/>
                  </a:cubicBezTo>
                  <a:lnTo>
                    <a:pt x="27566" y="19815"/>
                  </a:lnTo>
                  <a:cubicBezTo>
                    <a:pt x="26558" y="19877"/>
                    <a:pt x="25529" y="19968"/>
                    <a:pt x="24528" y="20065"/>
                  </a:cubicBezTo>
                  <a:lnTo>
                    <a:pt x="24528" y="20065"/>
                  </a:lnTo>
                  <a:cubicBezTo>
                    <a:pt x="22268" y="20274"/>
                    <a:pt x="19925" y="20496"/>
                    <a:pt x="17693" y="20260"/>
                  </a:cubicBezTo>
                  <a:lnTo>
                    <a:pt x="17693" y="20260"/>
                  </a:lnTo>
                  <a:cubicBezTo>
                    <a:pt x="14482" y="19919"/>
                    <a:pt x="11756" y="18522"/>
                    <a:pt x="10220" y="16436"/>
                  </a:cubicBezTo>
                  <a:lnTo>
                    <a:pt x="10220" y="16436"/>
                  </a:lnTo>
                  <a:cubicBezTo>
                    <a:pt x="9594" y="15595"/>
                    <a:pt x="9059" y="14621"/>
                    <a:pt x="8524" y="13384"/>
                  </a:cubicBezTo>
                  <a:lnTo>
                    <a:pt x="8524" y="13384"/>
                  </a:lnTo>
                  <a:cubicBezTo>
                    <a:pt x="8134" y="12473"/>
                    <a:pt x="7800" y="11507"/>
                    <a:pt x="7481" y="10575"/>
                  </a:cubicBezTo>
                  <a:lnTo>
                    <a:pt x="7481" y="10575"/>
                  </a:lnTo>
                  <a:cubicBezTo>
                    <a:pt x="7168" y="9657"/>
                    <a:pt x="6841" y="8705"/>
                    <a:pt x="6452" y="7787"/>
                  </a:cubicBezTo>
                  <a:lnTo>
                    <a:pt x="6452" y="7787"/>
                  </a:lnTo>
                  <a:cubicBezTo>
                    <a:pt x="5034" y="4443"/>
                    <a:pt x="2941" y="1892"/>
                    <a:pt x="49" y="1"/>
                  </a:cubicBezTo>
                  <a:lnTo>
                    <a:pt x="49" y="1"/>
                  </a:lnTo>
                  <a:cubicBezTo>
                    <a:pt x="49"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7"/>
            <p:cNvSpPr/>
            <p:nvPr/>
          </p:nvSpPr>
          <p:spPr>
            <a:xfrm>
              <a:off x="3885775" y="1212225"/>
              <a:ext cx="863125" cy="564725"/>
            </a:xfrm>
            <a:custGeom>
              <a:rect b="b" l="l" r="r" t="t"/>
              <a:pathLst>
                <a:path extrusionOk="0" h="22589" w="34525">
                  <a:moveTo>
                    <a:pt x="14" y="8"/>
                  </a:moveTo>
                  <a:cubicBezTo>
                    <a:pt x="0" y="22"/>
                    <a:pt x="7" y="43"/>
                    <a:pt x="21" y="50"/>
                  </a:cubicBezTo>
                  <a:lnTo>
                    <a:pt x="21" y="50"/>
                  </a:lnTo>
                  <a:cubicBezTo>
                    <a:pt x="2837" y="2024"/>
                    <a:pt x="4846" y="4617"/>
                    <a:pt x="6355" y="8218"/>
                  </a:cubicBezTo>
                  <a:lnTo>
                    <a:pt x="6355" y="8218"/>
                  </a:lnTo>
                  <a:cubicBezTo>
                    <a:pt x="6695" y="9039"/>
                    <a:pt x="6994" y="9887"/>
                    <a:pt x="7293" y="10700"/>
                  </a:cubicBezTo>
                  <a:lnTo>
                    <a:pt x="7293" y="10700"/>
                  </a:lnTo>
                  <a:cubicBezTo>
                    <a:pt x="7682" y="11785"/>
                    <a:pt x="8079" y="12897"/>
                    <a:pt x="8565" y="13940"/>
                  </a:cubicBezTo>
                  <a:lnTo>
                    <a:pt x="8565" y="13940"/>
                  </a:lnTo>
                  <a:cubicBezTo>
                    <a:pt x="9135" y="15171"/>
                    <a:pt x="9747" y="16179"/>
                    <a:pt x="10422" y="17027"/>
                  </a:cubicBezTo>
                  <a:lnTo>
                    <a:pt x="10422" y="17027"/>
                  </a:lnTo>
                  <a:cubicBezTo>
                    <a:pt x="12097" y="19113"/>
                    <a:pt x="14961" y="20454"/>
                    <a:pt x="18278" y="20698"/>
                  </a:cubicBezTo>
                  <a:lnTo>
                    <a:pt x="18278" y="20698"/>
                  </a:lnTo>
                  <a:cubicBezTo>
                    <a:pt x="20467" y="20864"/>
                    <a:pt x="22762" y="20600"/>
                    <a:pt x="24979" y="20343"/>
                  </a:cubicBezTo>
                  <a:lnTo>
                    <a:pt x="24979" y="20343"/>
                  </a:lnTo>
                  <a:cubicBezTo>
                    <a:pt x="26050" y="20225"/>
                    <a:pt x="27149" y="20093"/>
                    <a:pt x="28233" y="20016"/>
                  </a:cubicBezTo>
                  <a:lnTo>
                    <a:pt x="28233" y="20016"/>
                  </a:lnTo>
                  <a:cubicBezTo>
                    <a:pt x="32968" y="19676"/>
                    <a:pt x="34198" y="21886"/>
                    <a:pt x="34462" y="22575"/>
                  </a:cubicBezTo>
                  <a:lnTo>
                    <a:pt x="34462" y="22575"/>
                  </a:lnTo>
                  <a:cubicBezTo>
                    <a:pt x="34469" y="22582"/>
                    <a:pt x="34483" y="22589"/>
                    <a:pt x="34490" y="22589"/>
                  </a:cubicBezTo>
                  <a:lnTo>
                    <a:pt x="34490" y="22589"/>
                  </a:lnTo>
                  <a:cubicBezTo>
                    <a:pt x="34497" y="22589"/>
                    <a:pt x="34497" y="22589"/>
                    <a:pt x="34504" y="22589"/>
                  </a:cubicBezTo>
                  <a:lnTo>
                    <a:pt x="34504" y="22589"/>
                  </a:lnTo>
                  <a:cubicBezTo>
                    <a:pt x="34518" y="22582"/>
                    <a:pt x="34525" y="22568"/>
                    <a:pt x="34518" y="22554"/>
                  </a:cubicBezTo>
                  <a:lnTo>
                    <a:pt x="34518" y="22554"/>
                  </a:lnTo>
                  <a:cubicBezTo>
                    <a:pt x="33454" y="19801"/>
                    <a:pt x="29436" y="19870"/>
                    <a:pt x="28233" y="19961"/>
                  </a:cubicBezTo>
                  <a:lnTo>
                    <a:pt x="28233" y="19961"/>
                  </a:lnTo>
                  <a:cubicBezTo>
                    <a:pt x="27149" y="20037"/>
                    <a:pt x="26043" y="20162"/>
                    <a:pt x="24973" y="20287"/>
                  </a:cubicBezTo>
                  <a:lnTo>
                    <a:pt x="24973" y="20287"/>
                  </a:lnTo>
                  <a:cubicBezTo>
                    <a:pt x="22755" y="20538"/>
                    <a:pt x="20467" y="20802"/>
                    <a:pt x="18285" y="20642"/>
                  </a:cubicBezTo>
                  <a:lnTo>
                    <a:pt x="18285" y="20642"/>
                  </a:lnTo>
                  <a:cubicBezTo>
                    <a:pt x="14982" y="20399"/>
                    <a:pt x="12132" y="19064"/>
                    <a:pt x="10470" y="16992"/>
                  </a:cubicBezTo>
                  <a:lnTo>
                    <a:pt x="10470" y="16992"/>
                  </a:lnTo>
                  <a:cubicBezTo>
                    <a:pt x="9796" y="16151"/>
                    <a:pt x="9191" y="15143"/>
                    <a:pt x="8621" y="13919"/>
                  </a:cubicBezTo>
                  <a:lnTo>
                    <a:pt x="8621" y="13919"/>
                  </a:lnTo>
                  <a:cubicBezTo>
                    <a:pt x="8134" y="12876"/>
                    <a:pt x="7731" y="11764"/>
                    <a:pt x="7349" y="10679"/>
                  </a:cubicBezTo>
                  <a:lnTo>
                    <a:pt x="7349" y="10679"/>
                  </a:lnTo>
                  <a:cubicBezTo>
                    <a:pt x="7050" y="9866"/>
                    <a:pt x="6751" y="9018"/>
                    <a:pt x="6403" y="8198"/>
                  </a:cubicBezTo>
                  <a:lnTo>
                    <a:pt x="6403" y="8198"/>
                  </a:lnTo>
                  <a:cubicBezTo>
                    <a:pt x="4895" y="4582"/>
                    <a:pt x="2878" y="1982"/>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7"/>
            <p:cNvSpPr/>
            <p:nvPr/>
          </p:nvSpPr>
          <p:spPr>
            <a:xfrm>
              <a:off x="3863700" y="1212225"/>
              <a:ext cx="884000" cy="564200"/>
            </a:xfrm>
            <a:custGeom>
              <a:rect b="b" l="l" r="r" t="t"/>
              <a:pathLst>
                <a:path extrusionOk="0" h="22568" w="35360">
                  <a:moveTo>
                    <a:pt x="14" y="8"/>
                  </a:moveTo>
                  <a:cubicBezTo>
                    <a:pt x="0" y="22"/>
                    <a:pt x="7" y="43"/>
                    <a:pt x="14" y="50"/>
                  </a:cubicBezTo>
                  <a:lnTo>
                    <a:pt x="14" y="50"/>
                  </a:lnTo>
                  <a:cubicBezTo>
                    <a:pt x="2726" y="2073"/>
                    <a:pt x="4728" y="4798"/>
                    <a:pt x="6306" y="8629"/>
                  </a:cubicBezTo>
                  <a:lnTo>
                    <a:pt x="6306" y="8629"/>
                  </a:lnTo>
                  <a:cubicBezTo>
                    <a:pt x="6605" y="9345"/>
                    <a:pt x="6876" y="10082"/>
                    <a:pt x="7140" y="10791"/>
                  </a:cubicBezTo>
                  <a:lnTo>
                    <a:pt x="7140" y="10791"/>
                  </a:lnTo>
                  <a:cubicBezTo>
                    <a:pt x="7599" y="12021"/>
                    <a:pt x="8072" y="13300"/>
                    <a:pt x="8663" y="14482"/>
                  </a:cubicBezTo>
                  <a:lnTo>
                    <a:pt x="8663" y="14482"/>
                  </a:lnTo>
                  <a:cubicBezTo>
                    <a:pt x="9281" y="15713"/>
                    <a:pt x="9935" y="16728"/>
                    <a:pt x="10679" y="17576"/>
                  </a:cubicBezTo>
                  <a:lnTo>
                    <a:pt x="10679" y="17576"/>
                  </a:lnTo>
                  <a:cubicBezTo>
                    <a:pt x="12500" y="19690"/>
                    <a:pt x="15413" y="20934"/>
                    <a:pt x="18869" y="21080"/>
                  </a:cubicBezTo>
                  <a:lnTo>
                    <a:pt x="18869" y="21080"/>
                  </a:lnTo>
                  <a:cubicBezTo>
                    <a:pt x="21010" y="21177"/>
                    <a:pt x="23255" y="20871"/>
                    <a:pt x="25424" y="20579"/>
                  </a:cubicBezTo>
                  <a:lnTo>
                    <a:pt x="25424" y="20579"/>
                  </a:lnTo>
                  <a:cubicBezTo>
                    <a:pt x="26565" y="20420"/>
                    <a:pt x="27740" y="20260"/>
                    <a:pt x="28901" y="20162"/>
                  </a:cubicBezTo>
                  <a:lnTo>
                    <a:pt x="28901" y="20162"/>
                  </a:lnTo>
                  <a:cubicBezTo>
                    <a:pt x="33593" y="19745"/>
                    <a:pt x="34984" y="21886"/>
                    <a:pt x="35297" y="22547"/>
                  </a:cubicBezTo>
                  <a:lnTo>
                    <a:pt x="35297" y="22547"/>
                  </a:lnTo>
                  <a:cubicBezTo>
                    <a:pt x="35304" y="22561"/>
                    <a:pt x="35318" y="22568"/>
                    <a:pt x="35324" y="22568"/>
                  </a:cubicBezTo>
                  <a:lnTo>
                    <a:pt x="35324" y="22568"/>
                  </a:lnTo>
                  <a:cubicBezTo>
                    <a:pt x="35331" y="22568"/>
                    <a:pt x="35331" y="22561"/>
                    <a:pt x="35338" y="22561"/>
                  </a:cubicBezTo>
                  <a:lnTo>
                    <a:pt x="35338" y="22561"/>
                  </a:lnTo>
                  <a:cubicBezTo>
                    <a:pt x="35352" y="22554"/>
                    <a:pt x="35359" y="22540"/>
                    <a:pt x="35352" y="22526"/>
                  </a:cubicBezTo>
                  <a:lnTo>
                    <a:pt x="35352" y="22526"/>
                  </a:lnTo>
                  <a:cubicBezTo>
                    <a:pt x="34873" y="21518"/>
                    <a:pt x="33955" y="20802"/>
                    <a:pt x="32620" y="20406"/>
                  </a:cubicBezTo>
                  <a:lnTo>
                    <a:pt x="32620" y="20406"/>
                  </a:lnTo>
                  <a:cubicBezTo>
                    <a:pt x="31278" y="20002"/>
                    <a:pt x="29853" y="20016"/>
                    <a:pt x="28894" y="20100"/>
                  </a:cubicBezTo>
                  <a:lnTo>
                    <a:pt x="28894" y="20100"/>
                  </a:lnTo>
                  <a:cubicBezTo>
                    <a:pt x="27733" y="20204"/>
                    <a:pt x="26558" y="20364"/>
                    <a:pt x="25418" y="20517"/>
                  </a:cubicBezTo>
                  <a:lnTo>
                    <a:pt x="25418" y="20517"/>
                  </a:lnTo>
                  <a:cubicBezTo>
                    <a:pt x="23248" y="20816"/>
                    <a:pt x="21003" y="21115"/>
                    <a:pt x="18869" y="21024"/>
                  </a:cubicBezTo>
                  <a:lnTo>
                    <a:pt x="18869" y="21024"/>
                  </a:lnTo>
                  <a:cubicBezTo>
                    <a:pt x="15427" y="20878"/>
                    <a:pt x="12535" y="19641"/>
                    <a:pt x="10721" y="17541"/>
                  </a:cubicBezTo>
                  <a:lnTo>
                    <a:pt x="10721" y="17541"/>
                  </a:lnTo>
                  <a:cubicBezTo>
                    <a:pt x="9984" y="16693"/>
                    <a:pt x="9330" y="15685"/>
                    <a:pt x="8711" y="14455"/>
                  </a:cubicBezTo>
                  <a:lnTo>
                    <a:pt x="8711" y="14455"/>
                  </a:lnTo>
                  <a:cubicBezTo>
                    <a:pt x="8120" y="13273"/>
                    <a:pt x="7648" y="12000"/>
                    <a:pt x="7196" y="10770"/>
                  </a:cubicBezTo>
                  <a:lnTo>
                    <a:pt x="7196" y="10770"/>
                  </a:lnTo>
                  <a:cubicBezTo>
                    <a:pt x="6932" y="10061"/>
                    <a:pt x="6654" y="9324"/>
                    <a:pt x="6362" y="8601"/>
                  </a:cubicBezTo>
                  <a:lnTo>
                    <a:pt x="6362" y="8601"/>
                  </a:lnTo>
                  <a:cubicBezTo>
                    <a:pt x="4776" y="4763"/>
                    <a:pt x="2767" y="2031"/>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7"/>
            <p:cNvSpPr/>
            <p:nvPr/>
          </p:nvSpPr>
          <p:spPr>
            <a:xfrm>
              <a:off x="3841625" y="1212225"/>
              <a:ext cx="904850" cy="563500"/>
            </a:xfrm>
            <a:custGeom>
              <a:rect b="b" l="l" r="r" t="t"/>
              <a:pathLst>
                <a:path extrusionOk="0" h="22540" w="36194">
                  <a:moveTo>
                    <a:pt x="14" y="8"/>
                  </a:moveTo>
                  <a:cubicBezTo>
                    <a:pt x="0" y="22"/>
                    <a:pt x="0" y="43"/>
                    <a:pt x="14" y="50"/>
                  </a:cubicBezTo>
                  <a:lnTo>
                    <a:pt x="14" y="50"/>
                  </a:lnTo>
                  <a:cubicBezTo>
                    <a:pt x="2649" y="2128"/>
                    <a:pt x="4575" y="4902"/>
                    <a:pt x="6264" y="9032"/>
                  </a:cubicBezTo>
                  <a:lnTo>
                    <a:pt x="6264" y="9032"/>
                  </a:lnTo>
                  <a:cubicBezTo>
                    <a:pt x="6508" y="9637"/>
                    <a:pt x="6744" y="10255"/>
                    <a:pt x="6966" y="10853"/>
                  </a:cubicBezTo>
                  <a:lnTo>
                    <a:pt x="6966" y="10853"/>
                  </a:lnTo>
                  <a:cubicBezTo>
                    <a:pt x="7502" y="12251"/>
                    <a:pt x="8051" y="13697"/>
                    <a:pt x="8753" y="15018"/>
                  </a:cubicBezTo>
                  <a:lnTo>
                    <a:pt x="8753" y="15018"/>
                  </a:lnTo>
                  <a:cubicBezTo>
                    <a:pt x="9421" y="16255"/>
                    <a:pt x="10130" y="17270"/>
                    <a:pt x="10929" y="18132"/>
                  </a:cubicBezTo>
                  <a:lnTo>
                    <a:pt x="10929" y="18132"/>
                  </a:lnTo>
                  <a:cubicBezTo>
                    <a:pt x="12883" y="20232"/>
                    <a:pt x="15914" y="21414"/>
                    <a:pt x="19453" y="21469"/>
                  </a:cubicBezTo>
                  <a:lnTo>
                    <a:pt x="19453" y="21469"/>
                  </a:lnTo>
                  <a:cubicBezTo>
                    <a:pt x="21552" y="21497"/>
                    <a:pt x="23742" y="21149"/>
                    <a:pt x="25863" y="20816"/>
                  </a:cubicBezTo>
                  <a:lnTo>
                    <a:pt x="25863" y="20816"/>
                  </a:lnTo>
                  <a:cubicBezTo>
                    <a:pt x="27079" y="20628"/>
                    <a:pt x="28331" y="20433"/>
                    <a:pt x="29561" y="20301"/>
                  </a:cubicBezTo>
                  <a:lnTo>
                    <a:pt x="29561" y="20301"/>
                  </a:lnTo>
                  <a:cubicBezTo>
                    <a:pt x="31070" y="20148"/>
                    <a:pt x="34734" y="20051"/>
                    <a:pt x="36131" y="22526"/>
                  </a:cubicBezTo>
                  <a:lnTo>
                    <a:pt x="36131" y="22526"/>
                  </a:lnTo>
                  <a:cubicBezTo>
                    <a:pt x="36138" y="22533"/>
                    <a:pt x="36152" y="22540"/>
                    <a:pt x="36159" y="22540"/>
                  </a:cubicBezTo>
                  <a:lnTo>
                    <a:pt x="36159" y="22540"/>
                  </a:lnTo>
                  <a:cubicBezTo>
                    <a:pt x="36166" y="22540"/>
                    <a:pt x="36166" y="22540"/>
                    <a:pt x="36173" y="22533"/>
                  </a:cubicBezTo>
                  <a:lnTo>
                    <a:pt x="36173" y="22533"/>
                  </a:lnTo>
                  <a:cubicBezTo>
                    <a:pt x="36187" y="22526"/>
                    <a:pt x="36194" y="22512"/>
                    <a:pt x="36187" y="22498"/>
                  </a:cubicBezTo>
                  <a:lnTo>
                    <a:pt x="36187" y="22498"/>
                  </a:lnTo>
                  <a:cubicBezTo>
                    <a:pt x="34768" y="19995"/>
                    <a:pt x="31077" y="20086"/>
                    <a:pt x="29554" y="20246"/>
                  </a:cubicBezTo>
                  <a:lnTo>
                    <a:pt x="29554" y="20246"/>
                  </a:lnTo>
                  <a:cubicBezTo>
                    <a:pt x="28324" y="20371"/>
                    <a:pt x="27072" y="20572"/>
                    <a:pt x="25856" y="20760"/>
                  </a:cubicBezTo>
                  <a:lnTo>
                    <a:pt x="25856" y="20760"/>
                  </a:lnTo>
                  <a:cubicBezTo>
                    <a:pt x="23735" y="21094"/>
                    <a:pt x="21545" y="21435"/>
                    <a:pt x="19460" y="21407"/>
                  </a:cubicBezTo>
                  <a:lnTo>
                    <a:pt x="19460" y="21407"/>
                  </a:lnTo>
                  <a:cubicBezTo>
                    <a:pt x="15928" y="21358"/>
                    <a:pt x="12918" y="20183"/>
                    <a:pt x="10971" y="18091"/>
                  </a:cubicBezTo>
                  <a:lnTo>
                    <a:pt x="10971" y="18091"/>
                  </a:lnTo>
                  <a:cubicBezTo>
                    <a:pt x="10178" y="17235"/>
                    <a:pt x="9469" y="16220"/>
                    <a:pt x="8809" y="14990"/>
                  </a:cubicBezTo>
                  <a:lnTo>
                    <a:pt x="8809" y="14990"/>
                  </a:lnTo>
                  <a:cubicBezTo>
                    <a:pt x="8100" y="13669"/>
                    <a:pt x="7550" y="12230"/>
                    <a:pt x="7022" y="10839"/>
                  </a:cubicBezTo>
                  <a:lnTo>
                    <a:pt x="7022" y="10839"/>
                  </a:lnTo>
                  <a:cubicBezTo>
                    <a:pt x="6800" y="10235"/>
                    <a:pt x="6563" y="9616"/>
                    <a:pt x="6313" y="9011"/>
                  </a:cubicBezTo>
                  <a:lnTo>
                    <a:pt x="6313" y="9011"/>
                  </a:lnTo>
                  <a:cubicBezTo>
                    <a:pt x="4630" y="4867"/>
                    <a:pt x="2698" y="2093"/>
                    <a:pt x="49" y="1"/>
                  </a:cubicBezTo>
                  <a:lnTo>
                    <a:pt x="49" y="1"/>
                  </a:lnTo>
                  <a:cubicBezTo>
                    <a:pt x="49" y="1"/>
                    <a:pt x="42" y="1"/>
                    <a:pt x="35" y="1"/>
                  </a:cubicBezTo>
                  <a:lnTo>
                    <a:pt x="35" y="1"/>
                  </a:lnTo>
                  <a:cubicBezTo>
                    <a:pt x="28" y="1"/>
                    <a:pt x="14"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7"/>
            <p:cNvSpPr/>
            <p:nvPr/>
          </p:nvSpPr>
          <p:spPr>
            <a:xfrm>
              <a:off x="3819550" y="1212225"/>
              <a:ext cx="925700" cy="562825"/>
            </a:xfrm>
            <a:custGeom>
              <a:rect b="b" l="l" r="r" t="t"/>
              <a:pathLst>
                <a:path extrusionOk="0" h="22513" w="37028">
                  <a:moveTo>
                    <a:pt x="14" y="8"/>
                  </a:moveTo>
                  <a:cubicBezTo>
                    <a:pt x="0" y="22"/>
                    <a:pt x="0" y="36"/>
                    <a:pt x="14" y="50"/>
                  </a:cubicBezTo>
                  <a:lnTo>
                    <a:pt x="14" y="50"/>
                  </a:lnTo>
                  <a:cubicBezTo>
                    <a:pt x="2566" y="2177"/>
                    <a:pt x="4422" y="4986"/>
                    <a:pt x="6216" y="9442"/>
                  </a:cubicBezTo>
                  <a:lnTo>
                    <a:pt x="6216" y="9442"/>
                  </a:lnTo>
                  <a:cubicBezTo>
                    <a:pt x="6410" y="9929"/>
                    <a:pt x="6605" y="10422"/>
                    <a:pt x="6786" y="10902"/>
                  </a:cubicBezTo>
                  <a:lnTo>
                    <a:pt x="6786" y="10902"/>
                  </a:lnTo>
                  <a:cubicBezTo>
                    <a:pt x="7391" y="12466"/>
                    <a:pt x="8016" y="14086"/>
                    <a:pt x="8851" y="15553"/>
                  </a:cubicBezTo>
                  <a:lnTo>
                    <a:pt x="8851" y="15553"/>
                  </a:lnTo>
                  <a:cubicBezTo>
                    <a:pt x="9560" y="16797"/>
                    <a:pt x="10317" y="17819"/>
                    <a:pt x="11180" y="18681"/>
                  </a:cubicBezTo>
                  <a:lnTo>
                    <a:pt x="11180" y="18681"/>
                  </a:lnTo>
                  <a:cubicBezTo>
                    <a:pt x="13265" y="20774"/>
                    <a:pt x="16415" y="21907"/>
                    <a:pt x="20044" y="21852"/>
                  </a:cubicBezTo>
                  <a:lnTo>
                    <a:pt x="20044" y="21852"/>
                  </a:lnTo>
                  <a:cubicBezTo>
                    <a:pt x="22095" y="21817"/>
                    <a:pt x="24243" y="21435"/>
                    <a:pt x="26315" y="21066"/>
                  </a:cubicBezTo>
                  <a:lnTo>
                    <a:pt x="26315" y="21066"/>
                  </a:lnTo>
                  <a:cubicBezTo>
                    <a:pt x="27594" y="20837"/>
                    <a:pt x="28922" y="20600"/>
                    <a:pt x="30229" y="20447"/>
                  </a:cubicBezTo>
                  <a:lnTo>
                    <a:pt x="30229" y="20447"/>
                  </a:lnTo>
                  <a:cubicBezTo>
                    <a:pt x="34727" y="19912"/>
                    <a:pt x="36437" y="21706"/>
                    <a:pt x="36965" y="22498"/>
                  </a:cubicBezTo>
                  <a:lnTo>
                    <a:pt x="36965" y="22498"/>
                  </a:lnTo>
                  <a:cubicBezTo>
                    <a:pt x="36972" y="22512"/>
                    <a:pt x="36986" y="22512"/>
                    <a:pt x="36993" y="22512"/>
                  </a:cubicBezTo>
                  <a:lnTo>
                    <a:pt x="36993" y="22512"/>
                  </a:lnTo>
                  <a:cubicBezTo>
                    <a:pt x="37000" y="22512"/>
                    <a:pt x="37000" y="22512"/>
                    <a:pt x="37007" y="22512"/>
                  </a:cubicBezTo>
                  <a:lnTo>
                    <a:pt x="37007" y="22512"/>
                  </a:lnTo>
                  <a:cubicBezTo>
                    <a:pt x="37021" y="22498"/>
                    <a:pt x="37028" y="22484"/>
                    <a:pt x="37014" y="22470"/>
                  </a:cubicBezTo>
                  <a:lnTo>
                    <a:pt x="37014" y="22470"/>
                  </a:lnTo>
                  <a:cubicBezTo>
                    <a:pt x="36388" y="21532"/>
                    <a:pt x="35387" y="20885"/>
                    <a:pt x="34025" y="20552"/>
                  </a:cubicBezTo>
                  <a:lnTo>
                    <a:pt x="34025" y="20552"/>
                  </a:lnTo>
                  <a:cubicBezTo>
                    <a:pt x="32634" y="20211"/>
                    <a:pt x="31188" y="20274"/>
                    <a:pt x="30222" y="20392"/>
                  </a:cubicBezTo>
                  <a:lnTo>
                    <a:pt x="30222" y="20392"/>
                  </a:lnTo>
                  <a:cubicBezTo>
                    <a:pt x="28915" y="20545"/>
                    <a:pt x="27587" y="20781"/>
                    <a:pt x="26301" y="21010"/>
                  </a:cubicBezTo>
                  <a:lnTo>
                    <a:pt x="26301" y="21010"/>
                  </a:lnTo>
                  <a:cubicBezTo>
                    <a:pt x="24236" y="21379"/>
                    <a:pt x="22088" y="21761"/>
                    <a:pt x="20044" y="21789"/>
                  </a:cubicBezTo>
                  <a:lnTo>
                    <a:pt x="20044" y="21789"/>
                  </a:lnTo>
                  <a:cubicBezTo>
                    <a:pt x="16428" y="21845"/>
                    <a:pt x="13293" y="20725"/>
                    <a:pt x="11221" y="18640"/>
                  </a:cubicBezTo>
                  <a:lnTo>
                    <a:pt x="11221" y="18640"/>
                  </a:lnTo>
                  <a:cubicBezTo>
                    <a:pt x="10366" y="17785"/>
                    <a:pt x="9608" y="16763"/>
                    <a:pt x="8899" y="15518"/>
                  </a:cubicBezTo>
                  <a:lnTo>
                    <a:pt x="8899" y="15518"/>
                  </a:lnTo>
                  <a:cubicBezTo>
                    <a:pt x="8072" y="14065"/>
                    <a:pt x="7446" y="12445"/>
                    <a:pt x="6841" y="10881"/>
                  </a:cubicBezTo>
                  <a:lnTo>
                    <a:pt x="6841" y="10881"/>
                  </a:lnTo>
                  <a:cubicBezTo>
                    <a:pt x="6654" y="10401"/>
                    <a:pt x="6466" y="9908"/>
                    <a:pt x="6271" y="9421"/>
                  </a:cubicBezTo>
                  <a:lnTo>
                    <a:pt x="6271" y="9421"/>
                  </a:lnTo>
                  <a:cubicBezTo>
                    <a:pt x="4471" y="4958"/>
                    <a:pt x="2614" y="2142"/>
                    <a:pt x="56" y="8"/>
                  </a:cubicBezTo>
                  <a:lnTo>
                    <a:pt x="56" y="8"/>
                  </a:lnTo>
                  <a:cubicBezTo>
                    <a:pt x="49" y="1"/>
                    <a:pt x="42" y="1"/>
                    <a:pt x="35" y="1"/>
                  </a:cubicBezTo>
                  <a:lnTo>
                    <a:pt x="35" y="1"/>
                  </a:lnTo>
                  <a:cubicBezTo>
                    <a:pt x="28" y="1"/>
                    <a:pt x="14" y="1"/>
                    <a:pt x="14" y="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7"/>
            <p:cNvSpPr/>
            <p:nvPr/>
          </p:nvSpPr>
          <p:spPr>
            <a:xfrm>
              <a:off x="3797475" y="1212225"/>
              <a:ext cx="946400" cy="562300"/>
            </a:xfrm>
            <a:custGeom>
              <a:rect b="b" l="l" r="r" t="t"/>
              <a:pathLst>
                <a:path extrusionOk="0" h="22492" w="37856">
                  <a:moveTo>
                    <a:pt x="14" y="8"/>
                  </a:moveTo>
                  <a:cubicBezTo>
                    <a:pt x="0" y="22"/>
                    <a:pt x="0" y="36"/>
                    <a:pt x="14" y="50"/>
                  </a:cubicBezTo>
                  <a:lnTo>
                    <a:pt x="14" y="50"/>
                  </a:lnTo>
                  <a:cubicBezTo>
                    <a:pt x="3059" y="2726"/>
                    <a:pt x="4777" y="6341"/>
                    <a:pt x="6174" y="9845"/>
                  </a:cubicBezTo>
                  <a:lnTo>
                    <a:pt x="6174" y="9845"/>
                  </a:lnTo>
                  <a:cubicBezTo>
                    <a:pt x="6313" y="10207"/>
                    <a:pt x="6452" y="10568"/>
                    <a:pt x="6591" y="10923"/>
                  </a:cubicBezTo>
                  <a:lnTo>
                    <a:pt x="6591" y="10923"/>
                  </a:lnTo>
                  <a:cubicBezTo>
                    <a:pt x="7272" y="12675"/>
                    <a:pt x="7975" y="14475"/>
                    <a:pt x="8941" y="16088"/>
                  </a:cubicBezTo>
                  <a:lnTo>
                    <a:pt x="8941" y="16088"/>
                  </a:lnTo>
                  <a:cubicBezTo>
                    <a:pt x="9699" y="17340"/>
                    <a:pt x="10512" y="18369"/>
                    <a:pt x="11430" y="19231"/>
                  </a:cubicBezTo>
                  <a:lnTo>
                    <a:pt x="11430" y="19231"/>
                  </a:lnTo>
                  <a:cubicBezTo>
                    <a:pt x="13648" y="21323"/>
                    <a:pt x="16922" y="22387"/>
                    <a:pt x="20635" y="22234"/>
                  </a:cubicBezTo>
                  <a:lnTo>
                    <a:pt x="20635" y="22234"/>
                  </a:lnTo>
                  <a:cubicBezTo>
                    <a:pt x="22644" y="22151"/>
                    <a:pt x="24743" y="21727"/>
                    <a:pt x="26766" y="21323"/>
                  </a:cubicBezTo>
                  <a:lnTo>
                    <a:pt x="26766" y="21323"/>
                  </a:lnTo>
                  <a:cubicBezTo>
                    <a:pt x="28122" y="21052"/>
                    <a:pt x="29520" y="20774"/>
                    <a:pt x="30889" y="20593"/>
                  </a:cubicBezTo>
                  <a:lnTo>
                    <a:pt x="30889" y="20593"/>
                  </a:lnTo>
                  <a:cubicBezTo>
                    <a:pt x="32377" y="20392"/>
                    <a:pt x="36027" y="20183"/>
                    <a:pt x="37800" y="22477"/>
                  </a:cubicBezTo>
                  <a:lnTo>
                    <a:pt x="37800" y="22477"/>
                  </a:lnTo>
                  <a:cubicBezTo>
                    <a:pt x="37807" y="22484"/>
                    <a:pt x="37821" y="22491"/>
                    <a:pt x="37827" y="22491"/>
                  </a:cubicBezTo>
                  <a:lnTo>
                    <a:pt x="37827" y="22491"/>
                  </a:lnTo>
                  <a:cubicBezTo>
                    <a:pt x="37834" y="22491"/>
                    <a:pt x="37841" y="22484"/>
                    <a:pt x="37841" y="22484"/>
                  </a:cubicBezTo>
                  <a:lnTo>
                    <a:pt x="37841" y="22484"/>
                  </a:lnTo>
                  <a:cubicBezTo>
                    <a:pt x="37855" y="22470"/>
                    <a:pt x="37855" y="22457"/>
                    <a:pt x="37848" y="22443"/>
                  </a:cubicBezTo>
                  <a:lnTo>
                    <a:pt x="37848" y="22443"/>
                  </a:lnTo>
                  <a:cubicBezTo>
                    <a:pt x="36055" y="20121"/>
                    <a:pt x="32377" y="20336"/>
                    <a:pt x="30882" y="20531"/>
                  </a:cubicBezTo>
                  <a:lnTo>
                    <a:pt x="30882" y="20531"/>
                  </a:lnTo>
                  <a:cubicBezTo>
                    <a:pt x="29506" y="20718"/>
                    <a:pt x="28108" y="20997"/>
                    <a:pt x="26760" y="21268"/>
                  </a:cubicBezTo>
                  <a:lnTo>
                    <a:pt x="26760" y="21268"/>
                  </a:lnTo>
                  <a:cubicBezTo>
                    <a:pt x="24729" y="21671"/>
                    <a:pt x="22637" y="22088"/>
                    <a:pt x="20635" y="22178"/>
                  </a:cubicBezTo>
                  <a:lnTo>
                    <a:pt x="20635" y="22178"/>
                  </a:lnTo>
                  <a:cubicBezTo>
                    <a:pt x="16936" y="22331"/>
                    <a:pt x="13682" y="21268"/>
                    <a:pt x="11472" y="19189"/>
                  </a:cubicBezTo>
                  <a:lnTo>
                    <a:pt x="11472" y="19189"/>
                  </a:lnTo>
                  <a:cubicBezTo>
                    <a:pt x="10554" y="18327"/>
                    <a:pt x="9747" y="17305"/>
                    <a:pt x="8990" y="16054"/>
                  </a:cubicBezTo>
                  <a:lnTo>
                    <a:pt x="8990" y="16054"/>
                  </a:lnTo>
                  <a:cubicBezTo>
                    <a:pt x="8023" y="14455"/>
                    <a:pt x="7328" y="12647"/>
                    <a:pt x="6647" y="10902"/>
                  </a:cubicBezTo>
                  <a:lnTo>
                    <a:pt x="6647" y="10902"/>
                  </a:lnTo>
                  <a:cubicBezTo>
                    <a:pt x="6508" y="10547"/>
                    <a:pt x="6369" y="10186"/>
                    <a:pt x="6223" y="9824"/>
                  </a:cubicBezTo>
                  <a:lnTo>
                    <a:pt x="6223" y="9824"/>
                  </a:lnTo>
                  <a:cubicBezTo>
                    <a:pt x="4825" y="6313"/>
                    <a:pt x="3108" y="2691"/>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7"/>
            <p:cNvSpPr/>
            <p:nvPr/>
          </p:nvSpPr>
          <p:spPr>
            <a:xfrm>
              <a:off x="3775400" y="1212225"/>
              <a:ext cx="967250" cy="570475"/>
            </a:xfrm>
            <a:custGeom>
              <a:rect b="b" l="l" r="r" t="t"/>
              <a:pathLst>
                <a:path extrusionOk="0" h="22819" w="38690">
                  <a:moveTo>
                    <a:pt x="14" y="8"/>
                  </a:moveTo>
                  <a:cubicBezTo>
                    <a:pt x="1" y="22"/>
                    <a:pt x="1" y="36"/>
                    <a:pt x="14" y="50"/>
                  </a:cubicBezTo>
                  <a:lnTo>
                    <a:pt x="14" y="50"/>
                  </a:lnTo>
                  <a:cubicBezTo>
                    <a:pt x="3046" y="2844"/>
                    <a:pt x="4693" y="6619"/>
                    <a:pt x="6125" y="10255"/>
                  </a:cubicBezTo>
                  <a:lnTo>
                    <a:pt x="6125" y="10255"/>
                  </a:lnTo>
                  <a:cubicBezTo>
                    <a:pt x="6216" y="10478"/>
                    <a:pt x="6299" y="10700"/>
                    <a:pt x="6390" y="10923"/>
                  </a:cubicBezTo>
                  <a:lnTo>
                    <a:pt x="6390" y="10923"/>
                  </a:lnTo>
                  <a:cubicBezTo>
                    <a:pt x="7140" y="12862"/>
                    <a:pt x="7919" y="14865"/>
                    <a:pt x="9038" y="16624"/>
                  </a:cubicBezTo>
                  <a:lnTo>
                    <a:pt x="9038" y="16624"/>
                  </a:lnTo>
                  <a:cubicBezTo>
                    <a:pt x="9838" y="17882"/>
                    <a:pt x="10700" y="18918"/>
                    <a:pt x="11680" y="19787"/>
                  </a:cubicBezTo>
                  <a:lnTo>
                    <a:pt x="11680" y="19787"/>
                  </a:lnTo>
                  <a:cubicBezTo>
                    <a:pt x="13794" y="21657"/>
                    <a:pt x="16735" y="22658"/>
                    <a:pt x="20065" y="22658"/>
                  </a:cubicBezTo>
                  <a:lnTo>
                    <a:pt x="20065" y="22658"/>
                  </a:lnTo>
                  <a:cubicBezTo>
                    <a:pt x="20447" y="22658"/>
                    <a:pt x="20829" y="22644"/>
                    <a:pt x="21226" y="22616"/>
                  </a:cubicBezTo>
                  <a:lnTo>
                    <a:pt x="21226" y="22616"/>
                  </a:lnTo>
                  <a:cubicBezTo>
                    <a:pt x="23193" y="22484"/>
                    <a:pt x="25251" y="22025"/>
                    <a:pt x="27232" y="21587"/>
                  </a:cubicBezTo>
                  <a:lnTo>
                    <a:pt x="27232" y="21587"/>
                  </a:lnTo>
                  <a:cubicBezTo>
                    <a:pt x="28651" y="21268"/>
                    <a:pt x="30118" y="20948"/>
                    <a:pt x="31557" y="20732"/>
                  </a:cubicBezTo>
                  <a:lnTo>
                    <a:pt x="31557" y="20732"/>
                  </a:lnTo>
                  <a:cubicBezTo>
                    <a:pt x="35825" y="20107"/>
                    <a:pt x="37828" y="21539"/>
                    <a:pt x="38641" y="22450"/>
                  </a:cubicBezTo>
                  <a:lnTo>
                    <a:pt x="38641" y="22450"/>
                  </a:lnTo>
                  <a:cubicBezTo>
                    <a:pt x="38648" y="22463"/>
                    <a:pt x="38669" y="22463"/>
                    <a:pt x="38676" y="22457"/>
                  </a:cubicBezTo>
                  <a:lnTo>
                    <a:pt x="38676" y="22457"/>
                  </a:lnTo>
                  <a:cubicBezTo>
                    <a:pt x="38690" y="22443"/>
                    <a:pt x="38690" y="22429"/>
                    <a:pt x="38683" y="22415"/>
                  </a:cubicBezTo>
                  <a:lnTo>
                    <a:pt x="38683" y="22415"/>
                  </a:lnTo>
                  <a:cubicBezTo>
                    <a:pt x="37862" y="21490"/>
                    <a:pt x="35839" y="20044"/>
                    <a:pt x="31550" y="20677"/>
                  </a:cubicBezTo>
                  <a:lnTo>
                    <a:pt x="31550" y="20677"/>
                  </a:lnTo>
                  <a:cubicBezTo>
                    <a:pt x="30104" y="20892"/>
                    <a:pt x="28637" y="21212"/>
                    <a:pt x="27225" y="21532"/>
                  </a:cubicBezTo>
                  <a:lnTo>
                    <a:pt x="27225" y="21532"/>
                  </a:lnTo>
                  <a:cubicBezTo>
                    <a:pt x="25237" y="21970"/>
                    <a:pt x="23186" y="22422"/>
                    <a:pt x="21219" y="22561"/>
                  </a:cubicBezTo>
                  <a:lnTo>
                    <a:pt x="21219" y="22561"/>
                  </a:lnTo>
                  <a:cubicBezTo>
                    <a:pt x="17437" y="22818"/>
                    <a:pt x="14065" y="21817"/>
                    <a:pt x="11722" y="19745"/>
                  </a:cubicBezTo>
                  <a:lnTo>
                    <a:pt x="11722" y="19745"/>
                  </a:lnTo>
                  <a:cubicBezTo>
                    <a:pt x="10749" y="18876"/>
                    <a:pt x="9887" y="17847"/>
                    <a:pt x="9087" y="16589"/>
                  </a:cubicBezTo>
                  <a:lnTo>
                    <a:pt x="9087" y="16589"/>
                  </a:lnTo>
                  <a:cubicBezTo>
                    <a:pt x="7975" y="14837"/>
                    <a:pt x="7196" y="12835"/>
                    <a:pt x="6438" y="10902"/>
                  </a:cubicBezTo>
                  <a:lnTo>
                    <a:pt x="6438" y="10902"/>
                  </a:lnTo>
                  <a:cubicBezTo>
                    <a:pt x="6355" y="10679"/>
                    <a:pt x="6264" y="10457"/>
                    <a:pt x="6181" y="10235"/>
                  </a:cubicBezTo>
                  <a:lnTo>
                    <a:pt x="6181" y="10235"/>
                  </a:lnTo>
                  <a:cubicBezTo>
                    <a:pt x="4749" y="6592"/>
                    <a:pt x="3094" y="2810"/>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7"/>
            <p:cNvSpPr/>
            <p:nvPr/>
          </p:nvSpPr>
          <p:spPr>
            <a:xfrm>
              <a:off x="3753325" y="1212225"/>
              <a:ext cx="988100" cy="582625"/>
            </a:xfrm>
            <a:custGeom>
              <a:rect b="b" l="l" r="r" t="t"/>
              <a:pathLst>
                <a:path extrusionOk="0" h="23305" w="39524">
                  <a:moveTo>
                    <a:pt x="14" y="8"/>
                  </a:moveTo>
                  <a:cubicBezTo>
                    <a:pt x="1" y="15"/>
                    <a:pt x="1" y="36"/>
                    <a:pt x="14" y="50"/>
                  </a:cubicBezTo>
                  <a:lnTo>
                    <a:pt x="14" y="50"/>
                  </a:lnTo>
                  <a:cubicBezTo>
                    <a:pt x="2879" y="2810"/>
                    <a:pt x="4457" y="6487"/>
                    <a:pt x="6084" y="10666"/>
                  </a:cubicBezTo>
                  <a:lnTo>
                    <a:pt x="6084" y="10666"/>
                  </a:lnTo>
                  <a:lnTo>
                    <a:pt x="6153" y="10846"/>
                  </a:lnTo>
                  <a:cubicBezTo>
                    <a:pt x="6988" y="13002"/>
                    <a:pt x="7850" y="15226"/>
                    <a:pt x="9129" y="17159"/>
                  </a:cubicBezTo>
                  <a:lnTo>
                    <a:pt x="9129" y="17159"/>
                  </a:lnTo>
                  <a:cubicBezTo>
                    <a:pt x="9970" y="18410"/>
                    <a:pt x="10909" y="19481"/>
                    <a:pt x="11938" y="20336"/>
                  </a:cubicBezTo>
                  <a:lnTo>
                    <a:pt x="11938" y="20336"/>
                  </a:lnTo>
                  <a:cubicBezTo>
                    <a:pt x="14086" y="22123"/>
                    <a:pt x="16985" y="23075"/>
                    <a:pt x="20218" y="23075"/>
                  </a:cubicBezTo>
                  <a:lnTo>
                    <a:pt x="20218" y="23075"/>
                  </a:lnTo>
                  <a:cubicBezTo>
                    <a:pt x="20739" y="23075"/>
                    <a:pt x="21274" y="23047"/>
                    <a:pt x="21810" y="22999"/>
                  </a:cubicBezTo>
                  <a:lnTo>
                    <a:pt x="21810" y="22999"/>
                  </a:lnTo>
                  <a:cubicBezTo>
                    <a:pt x="23749" y="22818"/>
                    <a:pt x="25765" y="22324"/>
                    <a:pt x="27712" y="21852"/>
                  </a:cubicBezTo>
                  <a:lnTo>
                    <a:pt x="27712" y="21852"/>
                  </a:lnTo>
                  <a:cubicBezTo>
                    <a:pt x="29186" y="21490"/>
                    <a:pt x="30715" y="21122"/>
                    <a:pt x="32217" y="20878"/>
                  </a:cubicBezTo>
                  <a:lnTo>
                    <a:pt x="32217" y="20878"/>
                  </a:lnTo>
                  <a:cubicBezTo>
                    <a:pt x="34039" y="20586"/>
                    <a:pt x="37397" y="20392"/>
                    <a:pt x="39475" y="22429"/>
                  </a:cubicBezTo>
                  <a:lnTo>
                    <a:pt x="39475" y="22429"/>
                  </a:lnTo>
                  <a:cubicBezTo>
                    <a:pt x="39482" y="22443"/>
                    <a:pt x="39503" y="22443"/>
                    <a:pt x="39517" y="22429"/>
                  </a:cubicBezTo>
                  <a:lnTo>
                    <a:pt x="39517" y="22429"/>
                  </a:lnTo>
                  <a:cubicBezTo>
                    <a:pt x="39524" y="22415"/>
                    <a:pt x="39524" y="22401"/>
                    <a:pt x="39517" y="22387"/>
                  </a:cubicBezTo>
                  <a:lnTo>
                    <a:pt x="39517" y="22387"/>
                  </a:lnTo>
                  <a:cubicBezTo>
                    <a:pt x="37424" y="20336"/>
                    <a:pt x="34039" y="20524"/>
                    <a:pt x="32210" y="20823"/>
                  </a:cubicBezTo>
                  <a:lnTo>
                    <a:pt x="32210" y="20823"/>
                  </a:lnTo>
                  <a:cubicBezTo>
                    <a:pt x="30702" y="21066"/>
                    <a:pt x="29179" y="21435"/>
                    <a:pt x="27698" y="21796"/>
                  </a:cubicBezTo>
                  <a:lnTo>
                    <a:pt x="27698" y="21796"/>
                  </a:lnTo>
                  <a:cubicBezTo>
                    <a:pt x="25752" y="22269"/>
                    <a:pt x="23735" y="22762"/>
                    <a:pt x="21810" y="22943"/>
                  </a:cubicBezTo>
                  <a:lnTo>
                    <a:pt x="21810" y="22943"/>
                  </a:lnTo>
                  <a:cubicBezTo>
                    <a:pt x="17951" y="23305"/>
                    <a:pt x="14461" y="22359"/>
                    <a:pt x="11972" y="20294"/>
                  </a:cubicBezTo>
                  <a:lnTo>
                    <a:pt x="11972" y="20294"/>
                  </a:lnTo>
                  <a:cubicBezTo>
                    <a:pt x="10950" y="19439"/>
                    <a:pt x="10012" y="18376"/>
                    <a:pt x="9178" y="17124"/>
                  </a:cubicBezTo>
                  <a:lnTo>
                    <a:pt x="9178" y="17124"/>
                  </a:lnTo>
                  <a:cubicBezTo>
                    <a:pt x="7905" y="15198"/>
                    <a:pt x="7043" y="12981"/>
                    <a:pt x="6209" y="10825"/>
                  </a:cubicBezTo>
                  <a:lnTo>
                    <a:pt x="6209" y="10825"/>
                  </a:lnTo>
                  <a:lnTo>
                    <a:pt x="6132" y="10645"/>
                  </a:lnTo>
                  <a:cubicBezTo>
                    <a:pt x="4506" y="6459"/>
                    <a:pt x="2927" y="2775"/>
                    <a:pt x="56" y="8"/>
                  </a:cubicBezTo>
                  <a:lnTo>
                    <a:pt x="56" y="8"/>
                  </a:lnTo>
                  <a:cubicBezTo>
                    <a:pt x="49" y="1"/>
                    <a:pt x="42" y="1"/>
                    <a:pt x="35" y="1"/>
                  </a:cubicBezTo>
                  <a:lnTo>
                    <a:pt x="35" y="1"/>
                  </a:lnTo>
                  <a:cubicBezTo>
                    <a:pt x="28" y="1"/>
                    <a:pt x="21" y="1"/>
                    <a:pt x="14"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7"/>
            <p:cNvSpPr/>
            <p:nvPr/>
          </p:nvSpPr>
          <p:spPr>
            <a:xfrm>
              <a:off x="3731250" y="1212225"/>
              <a:ext cx="1008975" cy="594975"/>
            </a:xfrm>
            <a:custGeom>
              <a:rect b="b" l="l" r="r" t="t"/>
              <a:pathLst>
                <a:path extrusionOk="0" h="23799" w="40359">
                  <a:moveTo>
                    <a:pt x="15" y="8"/>
                  </a:moveTo>
                  <a:cubicBezTo>
                    <a:pt x="1" y="15"/>
                    <a:pt x="1" y="36"/>
                    <a:pt x="15" y="50"/>
                  </a:cubicBezTo>
                  <a:lnTo>
                    <a:pt x="15" y="50"/>
                  </a:lnTo>
                  <a:cubicBezTo>
                    <a:pt x="2921" y="2969"/>
                    <a:pt x="4401" y="6821"/>
                    <a:pt x="5966" y="10888"/>
                  </a:cubicBezTo>
                  <a:lnTo>
                    <a:pt x="5966" y="10888"/>
                  </a:lnTo>
                  <a:lnTo>
                    <a:pt x="6035" y="11069"/>
                  </a:lnTo>
                  <a:cubicBezTo>
                    <a:pt x="7022" y="13641"/>
                    <a:pt x="7884" y="15762"/>
                    <a:pt x="9226" y="17694"/>
                  </a:cubicBezTo>
                  <a:lnTo>
                    <a:pt x="9226" y="17694"/>
                  </a:lnTo>
                  <a:cubicBezTo>
                    <a:pt x="10109" y="18953"/>
                    <a:pt x="11103" y="20030"/>
                    <a:pt x="12188" y="20892"/>
                  </a:cubicBezTo>
                  <a:lnTo>
                    <a:pt x="12188" y="20892"/>
                  </a:lnTo>
                  <a:cubicBezTo>
                    <a:pt x="14385" y="22616"/>
                    <a:pt x="17166" y="23506"/>
                    <a:pt x="20308" y="23506"/>
                  </a:cubicBezTo>
                  <a:lnTo>
                    <a:pt x="20308" y="23506"/>
                  </a:lnTo>
                  <a:cubicBezTo>
                    <a:pt x="20989" y="23506"/>
                    <a:pt x="21692" y="23465"/>
                    <a:pt x="22401" y="23381"/>
                  </a:cubicBezTo>
                  <a:lnTo>
                    <a:pt x="22401" y="23381"/>
                  </a:lnTo>
                  <a:cubicBezTo>
                    <a:pt x="24306" y="23159"/>
                    <a:pt x="26287" y="22630"/>
                    <a:pt x="28199" y="22123"/>
                  </a:cubicBezTo>
                  <a:lnTo>
                    <a:pt x="28199" y="22123"/>
                  </a:lnTo>
                  <a:cubicBezTo>
                    <a:pt x="29735" y="21720"/>
                    <a:pt x="31320" y="21295"/>
                    <a:pt x="32885" y="21017"/>
                  </a:cubicBezTo>
                  <a:lnTo>
                    <a:pt x="32885" y="21017"/>
                  </a:lnTo>
                  <a:cubicBezTo>
                    <a:pt x="35088" y="20635"/>
                    <a:pt x="38168" y="20559"/>
                    <a:pt x="40310" y="22401"/>
                  </a:cubicBezTo>
                  <a:lnTo>
                    <a:pt x="40310" y="22401"/>
                  </a:lnTo>
                  <a:cubicBezTo>
                    <a:pt x="40324" y="22415"/>
                    <a:pt x="40337" y="22415"/>
                    <a:pt x="40351" y="22401"/>
                  </a:cubicBezTo>
                  <a:lnTo>
                    <a:pt x="40351" y="22401"/>
                  </a:lnTo>
                  <a:cubicBezTo>
                    <a:pt x="40358" y="22387"/>
                    <a:pt x="40358" y="22373"/>
                    <a:pt x="40344" y="22359"/>
                  </a:cubicBezTo>
                  <a:lnTo>
                    <a:pt x="40344" y="22359"/>
                  </a:lnTo>
                  <a:cubicBezTo>
                    <a:pt x="38189" y="20503"/>
                    <a:pt x="35095" y="20572"/>
                    <a:pt x="32878" y="20962"/>
                  </a:cubicBezTo>
                  <a:lnTo>
                    <a:pt x="32878" y="20962"/>
                  </a:lnTo>
                  <a:cubicBezTo>
                    <a:pt x="31306" y="21240"/>
                    <a:pt x="29721" y="21657"/>
                    <a:pt x="28185" y="22067"/>
                  </a:cubicBezTo>
                  <a:lnTo>
                    <a:pt x="28185" y="22067"/>
                  </a:lnTo>
                  <a:cubicBezTo>
                    <a:pt x="26273" y="22575"/>
                    <a:pt x="24292" y="23103"/>
                    <a:pt x="22394" y="23326"/>
                  </a:cubicBezTo>
                  <a:lnTo>
                    <a:pt x="22394" y="23326"/>
                  </a:lnTo>
                  <a:cubicBezTo>
                    <a:pt x="18403" y="23798"/>
                    <a:pt x="14885" y="22936"/>
                    <a:pt x="12223" y="20844"/>
                  </a:cubicBezTo>
                  <a:lnTo>
                    <a:pt x="12223" y="20844"/>
                  </a:lnTo>
                  <a:cubicBezTo>
                    <a:pt x="11145" y="19988"/>
                    <a:pt x="10151" y="18918"/>
                    <a:pt x="9275" y="17659"/>
                  </a:cubicBezTo>
                  <a:lnTo>
                    <a:pt x="9275" y="17659"/>
                  </a:lnTo>
                  <a:cubicBezTo>
                    <a:pt x="7933" y="15734"/>
                    <a:pt x="7078" y="13613"/>
                    <a:pt x="6091" y="11048"/>
                  </a:cubicBezTo>
                  <a:lnTo>
                    <a:pt x="6091" y="11048"/>
                  </a:lnTo>
                  <a:lnTo>
                    <a:pt x="6021" y="10867"/>
                  </a:lnTo>
                  <a:cubicBezTo>
                    <a:pt x="4450" y="6793"/>
                    <a:pt x="2969" y="2942"/>
                    <a:pt x="56" y="8"/>
                  </a:cubicBezTo>
                  <a:lnTo>
                    <a:pt x="56" y="8"/>
                  </a:lnTo>
                  <a:cubicBezTo>
                    <a:pt x="49" y="1"/>
                    <a:pt x="42" y="1"/>
                    <a:pt x="35" y="1"/>
                  </a:cubicBezTo>
                  <a:lnTo>
                    <a:pt x="35" y="1"/>
                  </a:lnTo>
                  <a:cubicBezTo>
                    <a:pt x="28"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7"/>
            <p:cNvSpPr/>
            <p:nvPr/>
          </p:nvSpPr>
          <p:spPr>
            <a:xfrm>
              <a:off x="3709175" y="1212225"/>
              <a:ext cx="1029825" cy="607125"/>
            </a:xfrm>
            <a:custGeom>
              <a:rect b="b" l="l" r="r" t="t"/>
              <a:pathLst>
                <a:path extrusionOk="0" h="24285" w="41193">
                  <a:moveTo>
                    <a:pt x="15" y="8"/>
                  </a:moveTo>
                  <a:cubicBezTo>
                    <a:pt x="1" y="15"/>
                    <a:pt x="1" y="36"/>
                    <a:pt x="15" y="50"/>
                  </a:cubicBezTo>
                  <a:lnTo>
                    <a:pt x="15" y="50"/>
                  </a:lnTo>
                  <a:cubicBezTo>
                    <a:pt x="2754" y="2921"/>
                    <a:pt x="4151" y="6619"/>
                    <a:pt x="5632" y="10533"/>
                  </a:cubicBezTo>
                  <a:lnTo>
                    <a:pt x="5632" y="10533"/>
                  </a:lnTo>
                  <a:cubicBezTo>
                    <a:pt x="5750" y="10846"/>
                    <a:pt x="5868" y="11159"/>
                    <a:pt x="5994" y="11479"/>
                  </a:cubicBezTo>
                  <a:lnTo>
                    <a:pt x="5994" y="11479"/>
                  </a:lnTo>
                  <a:cubicBezTo>
                    <a:pt x="6897" y="13864"/>
                    <a:pt x="7836" y="16179"/>
                    <a:pt x="9317" y="18230"/>
                  </a:cubicBezTo>
                  <a:lnTo>
                    <a:pt x="9317" y="18230"/>
                  </a:lnTo>
                  <a:cubicBezTo>
                    <a:pt x="10248" y="19502"/>
                    <a:pt x="11298" y="20579"/>
                    <a:pt x="12438" y="21441"/>
                  </a:cubicBezTo>
                  <a:lnTo>
                    <a:pt x="12438" y="21441"/>
                  </a:lnTo>
                  <a:cubicBezTo>
                    <a:pt x="14663" y="23096"/>
                    <a:pt x="17402" y="23951"/>
                    <a:pt x="20468" y="23951"/>
                  </a:cubicBezTo>
                  <a:lnTo>
                    <a:pt x="20468" y="23951"/>
                  </a:lnTo>
                  <a:cubicBezTo>
                    <a:pt x="21288" y="23951"/>
                    <a:pt x="22130" y="23889"/>
                    <a:pt x="22992" y="23764"/>
                  </a:cubicBezTo>
                  <a:lnTo>
                    <a:pt x="22992" y="23764"/>
                  </a:lnTo>
                  <a:cubicBezTo>
                    <a:pt x="24869" y="23499"/>
                    <a:pt x="26815" y="22943"/>
                    <a:pt x="28699" y="22401"/>
                  </a:cubicBezTo>
                  <a:lnTo>
                    <a:pt x="28699" y="22401"/>
                  </a:lnTo>
                  <a:cubicBezTo>
                    <a:pt x="30285" y="21942"/>
                    <a:pt x="31925" y="21469"/>
                    <a:pt x="33545" y="21163"/>
                  </a:cubicBezTo>
                  <a:lnTo>
                    <a:pt x="33545" y="21163"/>
                  </a:lnTo>
                  <a:cubicBezTo>
                    <a:pt x="36736" y="20566"/>
                    <a:pt x="39288" y="20969"/>
                    <a:pt x="41144" y="22380"/>
                  </a:cubicBezTo>
                  <a:lnTo>
                    <a:pt x="41144" y="22380"/>
                  </a:lnTo>
                  <a:cubicBezTo>
                    <a:pt x="41158" y="22387"/>
                    <a:pt x="41172" y="22387"/>
                    <a:pt x="41186" y="22373"/>
                  </a:cubicBezTo>
                  <a:lnTo>
                    <a:pt x="41186" y="22373"/>
                  </a:lnTo>
                  <a:cubicBezTo>
                    <a:pt x="41193" y="22359"/>
                    <a:pt x="41193" y="22345"/>
                    <a:pt x="41179" y="22331"/>
                  </a:cubicBezTo>
                  <a:lnTo>
                    <a:pt x="41179" y="22331"/>
                  </a:lnTo>
                  <a:cubicBezTo>
                    <a:pt x="39309" y="20913"/>
                    <a:pt x="36743" y="20503"/>
                    <a:pt x="33538" y="21108"/>
                  </a:cubicBezTo>
                  <a:lnTo>
                    <a:pt x="33538" y="21108"/>
                  </a:lnTo>
                  <a:cubicBezTo>
                    <a:pt x="31911" y="21414"/>
                    <a:pt x="30271" y="21886"/>
                    <a:pt x="28679" y="22345"/>
                  </a:cubicBezTo>
                  <a:lnTo>
                    <a:pt x="28679" y="22345"/>
                  </a:lnTo>
                  <a:cubicBezTo>
                    <a:pt x="26802" y="22888"/>
                    <a:pt x="24855" y="23444"/>
                    <a:pt x="22985" y="23708"/>
                  </a:cubicBezTo>
                  <a:lnTo>
                    <a:pt x="22985" y="23708"/>
                  </a:lnTo>
                  <a:cubicBezTo>
                    <a:pt x="18911" y="24285"/>
                    <a:pt x="15275" y="23485"/>
                    <a:pt x="12473" y="21393"/>
                  </a:cubicBezTo>
                  <a:lnTo>
                    <a:pt x="12473" y="21393"/>
                  </a:lnTo>
                  <a:cubicBezTo>
                    <a:pt x="11333" y="20538"/>
                    <a:pt x="10290" y="19460"/>
                    <a:pt x="9365" y="18195"/>
                  </a:cubicBezTo>
                  <a:lnTo>
                    <a:pt x="9365" y="18195"/>
                  </a:lnTo>
                  <a:cubicBezTo>
                    <a:pt x="7891" y="16151"/>
                    <a:pt x="6953" y="13843"/>
                    <a:pt x="6042" y="11458"/>
                  </a:cubicBezTo>
                  <a:lnTo>
                    <a:pt x="6042" y="11458"/>
                  </a:lnTo>
                  <a:cubicBezTo>
                    <a:pt x="5924" y="11145"/>
                    <a:pt x="5806" y="10825"/>
                    <a:pt x="5688" y="10513"/>
                  </a:cubicBezTo>
                  <a:lnTo>
                    <a:pt x="5688" y="10513"/>
                  </a:lnTo>
                  <a:cubicBezTo>
                    <a:pt x="4200" y="6592"/>
                    <a:pt x="2802" y="2886"/>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7"/>
            <p:cNvSpPr/>
            <p:nvPr/>
          </p:nvSpPr>
          <p:spPr>
            <a:xfrm>
              <a:off x="3687100" y="1212225"/>
              <a:ext cx="1050675" cy="619475"/>
            </a:xfrm>
            <a:custGeom>
              <a:rect b="b" l="l" r="r" t="t"/>
              <a:pathLst>
                <a:path extrusionOk="0" h="24779" w="42027">
                  <a:moveTo>
                    <a:pt x="15" y="8"/>
                  </a:moveTo>
                  <a:cubicBezTo>
                    <a:pt x="1" y="15"/>
                    <a:pt x="1" y="36"/>
                    <a:pt x="15" y="50"/>
                  </a:cubicBezTo>
                  <a:lnTo>
                    <a:pt x="15" y="50"/>
                  </a:lnTo>
                  <a:cubicBezTo>
                    <a:pt x="2622" y="2893"/>
                    <a:pt x="3950" y="6494"/>
                    <a:pt x="5354" y="10304"/>
                  </a:cubicBezTo>
                  <a:lnTo>
                    <a:pt x="5354" y="10304"/>
                  </a:lnTo>
                  <a:cubicBezTo>
                    <a:pt x="5549" y="10819"/>
                    <a:pt x="5743" y="11354"/>
                    <a:pt x="5945" y="11882"/>
                  </a:cubicBezTo>
                  <a:lnTo>
                    <a:pt x="5945" y="11882"/>
                  </a:lnTo>
                  <a:cubicBezTo>
                    <a:pt x="6772" y="14086"/>
                    <a:pt x="7794" y="16610"/>
                    <a:pt x="9414" y="18765"/>
                  </a:cubicBezTo>
                  <a:lnTo>
                    <a:pt x="9414" y="18765"/>
                  </a:lnTo>
                  <a:cubicBezTo>
                    <a:pt x="10387" y="20051"/>
                    <a:pt x="11486" y="21136"/>
                    <a:pt x="12689" y="21991"/>
                  </a:cubicBezTo>
                  <a:lnTo>
                    <a:pt x="12689" y="21991"/>
                  </a:lnTo>
                  <a:cubicBezTo>
                    <a:pt x="14934" y="23583"/>
                    <a:pt x="17646" y="24396"/>
                    <a:pt x="20642" y="24396"/>
                  </a:cubicBezTo>
                  <a:lnTo>
                    <a:pt x="20642" y="24396"/>
                  </a:lnTo>
                  <a:cubicBezTo>
                    <a:pt x="21594" y="24396"/>
                    <a:pt x="22575" y="24313"/>
                    <a:pt x="23583" y="24153"/>
                  </a:cubicBezTo>
                  <a:lnTo>
                    <a:pt x="23583" y="24153"/>
                  </a:lnTo>
                  <a:cubicBezTo>
                    <a:pt x="25425" y="23847"/>
                    <a:pt x="27337" y="23256"/>
                    <a:pt x="29179" y="22679"/>
                  </a:cubicBezTo>
                  <a:lnTo>
                    <a:pt x="29179" y="22679"/>
                  </a:lnTo>
                  <a:cubicBezTo>
                    <a:pt x="30827" y="22171"/>
                    <a:pt x="32530" y="21643"/>
                    <a:pt x="34213" y="21309"/>
                  </a:cubicBezTo>
                  <a:lnTo>
                    <a:pt x="34213" y="21309"/>
                  </a:lnTo>
                  <a:cubicBezTo>
                    <a:pt x="37376" y="20663"/>
                    <a:pt x="39990" y="21017"/>
                    <a:pt x="41978" y="22352"/>
                  </a:cubicBezTo>
                  <a:lnTo>
                    <a:pt x="41978" y="22352"/>
                  </a:lnTo>
                  <a:cubicBezTo>
                    <a:pt x="41992" y="22366"/>
                    <a:pt x="42006" y="22359"/>
                    <a:pt x="42020" y="22345"/>
                  </a:cubicBezTo>
                  <a:lnTo>
                    <a:pt x="42020" y="22345"/>
                  </a:lnTo>
                  <a:cubicBezTo>
                    <a:pt x="42027" y="22331"/>
                    <a:pt x="42020" y="22317"/>
                    <a:pt x="42013" y="22304"/>
                  </a:cubicBezTo>
                  <a:lnTo>
                    <a:pt x="42013" y="22304"/>
                  </a:lnTo>
                  <a:cubicBezTo>
                    <a:pt x="40004" y="20962"/>
                    <a:pt x="37376" y="20600"/>
                    <a:pt x="34199" y="21247"/>
                  </a:cubicBezTo>
                  <a:lnTo>
                    <a:pt x="34199" y="21247"/>
                  </a:lnTo>
                  <a:cubicBezTo>
                    <a:pt x="32516" y="21587"/>
                    <a:pt x="30813" y="22116"/>
                    <a:pt x="29165" y="22623"/>
                  </a:cubicBezTo>
                  <a:lnTo>
                    <a:pt x="29165" y="22623"/>
                  </a:lnTo>
                  <a:cubicBezTo>
                    <a:pt x="27316" y="23200"/>
                    <a:pt x="25411" y="23791"/>
                    <a:pt x="23569" y="24090"/>
                  </a:cubicBezTo>
                  <a:lnTo>
                    <a:pt x="23569" y="24090"/>
                  </a:lnTo>
                  <a:cubicBezTo>
                    <a:pt x="19418" y="24779"/>
                    <a:pt x="15671" y="24035"/>
                    <a:pt x="12723" y="21949"/>
                  </a:cubicBezTo>
                  <a:lnTo>
                    <a:pt x="12723" y="21949"/>
                  </a:lnTo>
                  <a:cubicBezTo>
                    <a:pt x="11528" y="21094"/>
                    <a:pt x="10429" y="20009"/>
                    <a:pt x="9456" y="18730"/>
                  </a:cubicBezTo>
                  <a:lnTo>
                    <a:pt x="9456" y="18730"/>
                  </a:lnTo>
                  <a:cubicBezTo>
                    <a:pt x="7843" y="16582"/>
                    <a:pt x="6828" y="14058"/>
                    <a:pt x="6001" y="11861"/>
                  </a:cubicBezTo>
                  <a:lnTo>
                    <a:pt x="6001" y="11861"/>
                  </a:lnTo>
                  <a:cubicBezTo>
                    <a:pt x="5799" y="11340"/>
                    <a:pt x="5604" y="10798"/>
                    <a:pt x="5410" y="10283"/>
                  </a:cubicBezTo>
                  <a:lnTo>
                    <a:pt x="5410" y="10283"/>
                  </a:lnTo>
                  <a:cubicBezTo>
                    <a:pt x="3998" y="6466"/>
                    <a:pt x="2670" y="2858"/>
                    <a:pt x="56" y="8"/>
                  </a:cubicBezTo>
                  <a:lnTo>
                    <a:pt x="56" y="8"/>
                  </a:lnTo>
                  <a:cubicBezTo>
                    <a:pt x="49"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7"/>
            <p:cNvSpPr/>
            <p:nvPr/>
          </p:nvSpPr>
          <p:spPr>
            <a:xfrm>
              <a:off x="3665025" y="1212225"/>
              <a:ext cx="1071550" cy="631650"/>
            </a:xfrm>
            <a:custGeom>
              <a:rect b="b" l="l" r="r" t="t"/>
              <a:pathLst>
                <a:path extrusionOk="0" h="25266" w="42862">
                  <a:moveTo>
                    <a:pt x="15" y="8"/>
                  </a:moveTo>
                  <a:cubicBezTo>
                    <a:pt x="1" y="15"/>
                    <a:pt x="1" y="36"/>
                    <a:pt x="15" y="43"/>
                  </a:cubicBezTo>
                  <a:lnTo>
                    <a:pt x="15" y="43"/>
                  </a:lnTo>
                  <a:cubicBezTo>
                    <a:pt x="2511" y="2879"/>
                    <a:pt x="3783" y="6418"/>
                    <a:pt x="5125" y="10158"/>
                  </a:cubicBezTo>
                  <a:lnTo>
                    <a:pt x="5125" y="10158"/>
                  </a:lnTo>
                  <a:cubicBezTo>
                    <a:pt x="5375" y="10860"/>
                    <a:pt x="5632" y="11583"/>
                    <a:pt x="5903" y="12292"/>
                  </a:cubicBezTo>
                  <a:lnTo>
                    <a:pt x="5903" y="12292"/>
                  </a:lnTo>
                  <a:cubicBezTo>
                    <a:pt x="6786" y="14670"/>
                    <a:pt x="7836" y="17159"/>
                    <a:pt x="9505" y="19300"/>
                  </a:cubicBezTo>
                  <a:lnTo>
                    <a:pt x="9505" y="19300"/>
                  </a:lnTo>
                  <a:cubicBezTo>
                    <a:pt x="10527" y="20593"/>
                    <a:pt x="11681" y="21692"/>
                    <a:pt x="12946" y="22547"/>
                  </a:cubicBezTo>
                  <a:lnTo>
                    <a:pt x="12946" y="22547"/>
                  </a:lnTo>
                  <a:cubicBezTo>
                    <a:pt x="15205" y="24076"/>
                    <a:pt x="17889" y="24855"/>
                    <a:pt x="20823" y="24855"/>
                  </a:cubicBezTo>
                  <a:lnTo>
                    <a:pt x="20823" y="24855"/>
                  </a:lnTo>
                  <a:cubicBezTo>
                    <a:pt x="21907" y="24855"/>
                    <a:pt x="23027" y="24744"/>
                    <a:pt x="24167" y="24535"/>
                  </a:cubicBezTo>
                  <a:lnTo>
                    <a:pt x="24167" y="24535"/>
                  </a:lnTo>
                  <a:cubicBezTo>
                    <a:pt x="25995" y="24195"/>
                    <a:pt x="27886" y="23569"/>
                    <a:pt x="29715" y="22957"/>
                  </a:cubicBezTo>
                  <a:lnTo>
                    <a:pt x="29715" y="22957"/>
                  </a:lnTo>
                  <a:cubicBezTo>
                    <a:pt x="31404" y="22401"/>
                    <a:pt x="33149" y="21817"/>
                    <a:pt x="34880" y="21448"/>
                  </a:cubicBezTo>
                  <a:lnTo>
                    <a:pt x="34880" y="21448"/>
                  </a:lnTo>
                  <a:cubicBezTo>
                    <a:pt x="38071" y="20760"/>
                    <a:pt x="40664" y="21045"/>
                    <a:pt x="42813" y="22331"/>
                  </a:cubicBezTo>
                  <a:lnTo>
                    <a:pt x="42813" y="22331"/>
                  </a:lnTo>
                  <a:cubicBezTo>
                    <a:pt x="42827" y="22338"/>
                    <a:pt x="42847" y="22331"/>
                    <a:pt x="42854" y="22317"/>
                  </a:cubicBezTo>
                  <a:lnTo>
                    <a:pt x="42854" y="22317"/>
                  </a:lnTo>
                  <a:cubicBezTo>
                    <a:pt x="42861" y="22304"/>
                    <a:pt x="42854" y="22290"/>
                    <a:pt x="42840" y="22283"/>
                  </a:cubicBezTo>
                  <a:lnTo>
                    <a:pt x="42840" y="22283"/>
                  </a:lnTo>
                  <a:cubicBezTo>
                    <a:pt x="40678" y="20990"/>
                    <a:pt x="38071" y="20698"/>
                    <a:pt x="34866" y="21393"/>
                  </a:cubicBezTo>
                  <a:lnTo>
                    <a:pt x="34866" y="21393"/>
                  </a:lnTo>
                  <a:cubicBezTo>
                    <a:pt x="33135" y="21761"/>
                    <a:pt x="31383" y="22345"/>
                    <a:pt x="29694" y="22901"/>
                  </a:cubicBezTo>
                  <a:lnTo>
                    <a:pt x="29694" y="22901"/>
                  </a:lnTo>
                  <a:cubicBezTo>
                    <a:pt x="27865" y="23513"/>
                    <a:pt x="25981" y="24139"/>
                    <a:pt x="24160" y="24480"/>
                  </a:cubicBezTo>
                  <a:lnTo>
                    <a:pt x="24160" y="24480"/>
                  </a:lnTo>
                  <a:cubicBezTo>
                    <a:pt x="19933" y="25265"/>
                    <a:pt x="16060" y="24584"/>
                    <a:pt x="12974" y="22498"/>
                  </a:cubicBezTo>
                  <a:lnTo>
                    <a:pt x="12974" y="22498"/>
                  </a:lnTo>
                  <a:cubicBezTo>
                    <a:pt x="11715" y="21643"/>
                    <a:pt x="10568" y="20559"/>
                    <a:pt x="9553" y="19265"/>
                  </a:cubicBezTo>
                  <a:lnTo>
                    <a:pt x="9553" y="19265"/>
                  </a:lnTo>
                  <a:cubicBezTo>
                    <a:pt x="7892" y="17131"/>
                    <a:pt x="6842" y="14642"/>
                    <a:pt x="5952" y="12272"/>
                  </a:cubicBezTo>
                  <a:lnTo>
                    <a:pt x="5952" y="12272"/>
                  </a:lnTo>
                  <a:cubicBezTo>
                    <a:pt x="5688" y="11562"/>
                    <a:pt x="5431" y="10839"/>
                    <a:pt x="5180" y="10137"/>
                  </a:cubicBezTo>
                  <a:lnTo>
                    <a:pt x="5180" y="10137"/>
                  </a:lnTo>
                  <a:cubicBezTo>
                    <a:pt x="3832" y="6390"/>
                    <a:pt x="2566" y="2851"/>
                    <a:pt x="56" y="8"/>
                  </a:cubicBezTo>
                  <a:lnTo>
                    <a:pt x="56"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7"/>
            <p:cNvSpPr/>
            <p:nvPr/>
          </p:nvSpPr>
          <p:spPr>
            <a:xfrm>
              <a:off x="3642950" y="1212225"/>
              <a:ext cx="1092400" cy="643975"/>
            </a:xfrm>
            <a:custGeom>
              <a:rect b="b" l="l" r="r" t="t"/>
              <a:pathLst>
                <a:path extrusionOk="0" h="25759" w="43696">
                  <a:moveTo>
                    <a:pt x="15" y="8"/>
                  </a:moveTo>
                  <a:cubicBezTo>
                    <a:pt x="1" y="15"/>
                    <a:pt x="1" y="36"/>
                    <a:pt x="8" y="43"/>
                  </a:cubicBezTo>
                  <a:lnTo>
                    <a:pt x="8" y="43"/>
                  </a:lnTo>
                  <a:cubicBezTo>
                    <a:pt x="2427" y="2879"/>
                    <a:pt x="3700" y="6536"/>
                    <a:pt x="4923" y="10082"/>
                  </a:cubicBezTo>
                  <a:lnTo>
                    <a:pt x="4923" y="10082"/>
                  </a:lnTo>
                  <a:cubicBezTo>
                    <a:pt x="5222" y="10937"/>
                    <a:pt x="5535" y="11827"/>
                    <a:pt x="5855" y="12703"/>
                  </a:cubicBezTo>
                  <a:lnTo>
                    <a:pt x="5855" y="12703"/>
                  </a:lnTo>
                  <a:cubicBezTo>
                    <a:pt x="6703" y="14983"/>
                    <a:pt x="7808" y="17611"/>
                    <a:pt x="9602" y="19836"/>
                  </a:cubicBezTo>
                  <a:lnTo>
                    <a:pt x="9602" y="19836"/>
                  </a:lnTo>
                  <a:cubicBezTo>
                    <a:pt x="10666" y="21143"/>
                    <a:pt x="11868" y="22241"/>
                    <a:pt x="13196" y="23096"/>
                  </a:cubicBezTo>
                  <a:lnTo>
                    <a:pt x="13196" y="23096"/>
                  </a:lnTo>
                  <a:cubicBezTo>
                    <a:pt x="15484" y="24570"/>
                    <a:pt x="18139" y="25314"/>
                    <a:pt x="21017" y="25314"/>
                  </a:cubicBezTo>
                  <a:lnTo>
                    <a:pt x="21017" y="25314"/>
                  </a:lnTo>
                  <a:cubicBezTo>
                    <a:pt x="22227" y="25314"/>
                    <a:pt x="23479" y="25182"/>
                    <a:pt x="24758" y="24918"/>
                  </a:cubicBezTo>
                  <a:lnTo>
                    <a:pt x="24758" y="24918"/>
                  </a:lnTo>
                  <a:cubicBezTo>
                    <a:pt x="26572" y="24542"/>
                    <a:pt x="28442" y="23875"/>
                    <a:pt x="30250" y="23235"/>
                  </a:cubicBezTo>
                  <a:lnTo>
                    <a:pt x="30250" y="23235"/>
                  </a:lnTo>
                  <a:cubicBezTo>
                    <a:pt x="31981" y="22630"/>
                    <a:pt x="33768" y="21998"/>
                    <a:pt x="35541" y="21594"/>
                  </a:cubicBezTo>
                  <a:lnTo>
                    <a:pt x="35541" y="21594"/>
                  </a:lnTo>
                  <a:cubicBezTo>
                    <a:pt x="38725" y="20871"/>
                    <a:pt x="41374" y="21101"/>
                    <a:pt x="43647" y="22304"/>
                  </a:cubicBezTo>
                  <a:lnTo>
                    <a:pt x="43647" y="22304"/>
                  </a:lnTo>
                  <a:cubicBezTo>
                    <a:pt x="43661" y="22311"/>
                    <a:pt x="43682" y="22304"/>
                    <a:pt x="43689" y="22290"/>
                  </a:cubicBezTo>
                  <a:lnTo>
                    <a:pt x="43689" y="22290"/>
                  </a:lnTo>
                  <a:cubicBezTo>
                    <a:pt x="43696" y="22276"/>
                    <a:pt x="43689" y="22262"/>
                    <a:pt x="43675" y="22255"/>
                  </a:cubicBezTo>
                  <a:lnTo>
                    <a:pt x="43675" y="22255"/>
                  </a:lnTo>
                  <a:cubicBezTo>
                    <a:pt x="41387" y="21045"/>
                    <a:pt x="38725" y="20809"/>
                    <a:pt x="35527" y="21539"/>
                  </a:cubicBezTo>
                  <a:lnTo>
                    <a:pt x="35527" y="21539"/>
                  </a:lnTo>
                  <a:cubicBezTo>
                    <a:pt x="33754" y="21942"/>
                    <a:pt x="31960" y="22575"/>
                    <a:pt x="30229" y="23186"/>
                  </a:cubicBezTo>
                  <a:lnTo>
                    <a:pt x="30229" y="23186"/>
                  </a:lnTo>
                  <a:cubicBezTo>
                    <a:pt x="28422" y="23819"/>
                    <a:pt x="26558" y="24487"/>
                    <a:pt x="24744" y="24862"/>
                  </a:cubicBezTo>
                  <a:lnTo>
                    <a:pt x="24744" y="24862"/>
                  </a:lnTo>
                  <a:cubicBezTo>
                    <a:pt x="20440" y="25759"/>
                    <a:pt x="16457" y="25126"/>
                    <a:pt x="13224" y="23047"/>
                  </a:cubicBezTo>
                  <a:lnTo>
                    <a:pt x="13224" y="23047"/>
                  </a:lnTo>
                  <a:cubicBezTo>
                    <a:pt x="11910" y="22199"/>
                    <a:pt x="10700" y="21101"/>
                    <a:pt x="9644" y="19794"/>
                  </a:cubicBezTo>
                  <a:lnTo>
                    <a:pt x="9644" y="19794"/>
                  </a:lnTo>
                  <a:cubicBezTo>
                    <a:pt x="7857" y="17583"/>
                    <a:pt x="6752" y="14955"/>
                    <a:pt x="5910" y="12682"/>
                  </a:cubicBezTo>
                  <a:lnTo>
                    <a:pt x="5910" y="12682"/>
                  </a:lnTo>
                  <a:cubicBezTo>
                    <a:pt x="5591" y="11813"/>
                    <a:pt x="5278" y="10923"/>
                    <a:pt x="4979" y="10061"/>
                  </a:cubicBezTo>
                  <a:lnTo>
                    <a:pt x="4979" y="10061"/>
                  </a:lnTo>
                  <a:cubicBezTo>
                    <a:pt x="3748" y="6515"/>
                    <a:pt x="2476" y="2851"/>
                    <a:pt x="57" y="8"/>
                  </a:cubicBezTo>
                  <a:lnTo>
                    <a:pt x="57" y="8"/>
                  </a:lnTo>
                  <a:cubicBezTo>
                    <a:pt x="50" y="1"/>
                    <a:pt x="43" y="1"/>
                    <a:pt x="36" y="1"/>
                  </a:cubicBezTo>
                  <a:lnTo>
                    <a:pt x="36"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7"/>
            <p:cNvSpPr/>
            <p:nvPr/>
          </p:nvSpPr>
          <p:spPr>
            <a:xfrm>
              <a:off x="3616725" y="1208575"/>
              <a:ext cx="1121400" cy="666575"/>
            </a:xfrm>
            <a:custGeom>
              <a:rect b="b" l="l" r="r" t="t"/>
              <a:pathLst>
                <a:path extrusionOk="0" h="26663" w="44856">
                  <a:moveTo>
                    <a:pt x="91" y="36"/>
                  </a:moveTo>
                  <a:cubicBezTo>
                    <a:pt x="14" y="98"/>
                    <a:pt x="0" y="209"/>
                    <a:pt x="63" y="286"/>
                  </a:cubicBezTo>
                  <a:lnTo>
                    <a:pt x="63" y="286"/>
                  </a:lnTo>
                  <a:cubicBezTo>
                    <a:pt x="2392" y="3109"/>
                    <a:pt x="3608" y="6731"/>
                    <a:pt x="4783" y="10241"/>
                  </a:cubicBezTo>
                  <a:lnTo>
                    <a:pt x="4783" y="10241"/>
                  </a:lnTo>
                  <a:cubicBezTo>
                    <a:pt x="6000" y="13871"/>
                    <a:pt x="7258" y="17618"/>
                    <a:pt x="9747" y="20607"/>
                  </a:cubicBezTo>
                  <a:lnTo>
                    <a:pt x="9747" y="20607"/>
                  </a:lnTo>
                  <a:cubicBezTo>
                    <a:pt x="12757" y="24202"/>
                    <a:pt x="16783" y="26079"/>
                    <a:pt x="21371" y="26079"/>
                  </a:cubicBezTo>
                  <a:lnTo>
                    <a:pt x="21371" y="26079"/>
                  </a:lnTo>
                  <a:cubicBezTo>
                    <a:pt x="22720" y="26079"/>
                    <a:pt x="24117" y="25919"/>
                    <a:pt x="25543" y="25585"/>
                  </a:cubicBezTo>
                  <a:lnTo>
                    <a:pt x="25543" y="25585"/>
                  </a:lnTo>
                  <a:cubicBezTo>
                    <a:pt x="27357" y="25175"/>
                    <a:pt x="29220" y="24473"/>
                    <a:pt x="31014" y="23798"/>
                  </a:cubicBezTo>
                  <a:lnTo>
                    <a:pt x="31014" y="23798"/>
                  </a:lnTo>
                  <a:cubicBezTo>
                    <a:pt x="35449" y="22137"/>
                    <a:pt x="40038" y="20420"/>
                    <a:pt x="44585" y="22554"/>
                  </a:cubicBezTo>
                  <a:lnTo>
                    <a:pt x="44585" y="22554"/>
                  </a:lnTo>
                  <a:cubicBezTo>
                    <a:pt x="44675" y="22596"/>
                    <a:pt x="44779" y="22561"/>
                    <a:pt x="44821" y="22470"/>
                  </a:cubicBezTo>
                  <a:lnTo>
                    <a:pt x="44821" y="22470"/>
                  </a:lnTo>
                  <a:cubicBezTo>
                    <a:pt x="44856" y="22387"/>
                    <a:pt x="44821" y="22283"/>
                    <a:pt x="44738" y="22241"/>
                  </a:cubicBezTo>
                  <a:lnTo>
                    <a:pt x="44738" y="22241"/>
                  </a:lnTo>
                  <a:cubicBezTo>
                    <a:pt x="40052" y="20037"/>
                    <a:pt x="35394" y="21789"/>
                    <a:pt x="30896" y="23472"/>
                  </a:cubicBezTo>
                  <a:lnTo>
                    <a:pt x="30896" y="23472"/>
                  </a:lnTo>
                  <a:cubicBezTo>
                    <a:pt x="29109" y="24146"/>
                    <a:pt x="27260" y="24841"/>
                    <a:pt x="25466" y="25251"/>
                  </a:cubicBezTo>
                  <a:lnTo>
                    <a:pt x="25466" y="25251"/>
                  </a:lnTo>
                  <a:cubicBezTo>
                    <a:pt x="19306" y="26663"/>
                    <a:pt x="13814" y="24932"/>
                    <a:pt x="10018" y="20385"/>
                  </a:cubicBezTo>
                  <a:lnTo>
                    <a:pt x="10018" y="20385"/>
                  </a:lnTo>
                  <a:cubicBezTo>
                    <a:pt x="7564" y="17451"/>
                    <a:pt x="6320" y="13725"/>
                    <a:pt x="5110" y="10130"/>
                  </a:cubicBezTo>
                  <a:lnTo>
                    <a:pt x="5110" y="10130"/>
                  </a:lnTo>
                  <a:cubicBezTo>
                    <a:pt x="3928" y="6592"/>
                    <a:pt x="2698" y="2935"/>
                    <a:pt x="334" y="63"/>
                  </a:cubicBezTo>
                  <a:lnTo>
                    <a:pt x="334" y="63"/>
                  </a:lnTo>
                  <a:cubicBezTo>
                    <a:pt x="299" y="22"/>
                    <a:pt x="250" y="1"/>
                    <a:pt x="202" y="1"/>
                  </a:cubicBezTo>
                  <a:lnTo>
                    <a:pt x="202"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6">
    <p:spTree>
      <p:nvGrpSpPr>
        <p:cNvPr id="2129" name="Shape 2129"/>
        <p:cNvGrpSpPr/>
        <p:nvPr/>
      </p:nvGrpSpPr>
      <p:grpSpPr>
        <a:xfrm>
          <a:off x="0" y="0"/>
          <a:ext cx="0" cy="0"/>
          <a:chOff x="0" y="0"/>
          <a:chExt cx="0" cy="0"/>
        </a:xfrm>
      </p:grpSpPr>
      <p:sp>
        <p:nvSpPr>
          <p:cNvPr id="2130" name="Google Shape;2130;p48"/>
          <p:cNvSpPr txBox="1"/>
          <p:nvPr>
            <p:ph type="title"/>
          </p:nvPr>
        </p:nvSpPr>
        <p:spPr>
          <a:xfrm>
            <a:off x="713225" y="539525"/>
            <a:ext cx="7717500" cy="4782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31" name="Google Shape;2131;p48"/>
          <p:cNvSpPr txBox="1"/>
          <p:nvPr>
            <p:ph idx="1" type="subTitle"/>
          </p:nvPr>
        </p:nvSpPr>
        <p:spPr>
          <a:xfrm>
            <a:off x="2037675" y="1515025"/>
            <a:ext cx="2197500" cy="334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400"/>
              <a:buFont typeface="Unna"/>
              <a:buNone/>
              <a:defRPr sz="2000">
                <a:solidFill>
                  <a:schemeClr val="dk1"/>
                </a:solidFill>
                <a:latin typeface="DM Serif Display"/>
                <a:ea typeface="DM Serif Display"/>
                <a:cs typeface="DM Serif Display"/>
                <a:sym typeface="DM Serif Display"/>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32" name="Google Shape;2132;p48"/>
          <p:cNvSpPr txBox="1"/>
          <p:nvPr>
            <p:ph idx="2" type="subTitle"/>
          </p:nvPr>
        </p:nvSpPr>
        <p:spPr>
          <a:xfrm>
            <a:off x="2037686" y="1923500"/>
            <a:ext cx="2197500" cy="7107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2133" name="Google Shape;2133;p48"/>
          <p:cNvSpPr txBox="1"/>
          <p:nvPr>
            <p:ph idx="3" type="subTitle"/>
          </p:nvPr>
        </p:nvSpPr>
        <p:spPr>
          <a:xfrm>
            <a:off x="2037675" y="3036850"/>
            <a:ext cx="2197500" cy="334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400"/>
              <a:buFont typeface="Unna"/>
              <a:buNone/>
              <a:defRPr sz="2000">
                <a:solidFill>
                  <a:schemeClr val="dk1"/>
                </a:solidFill>
                <a:latin typeface="DM Serif Display"/>
                <a:ea typeface="DM Serif Display"/>
                <a:cs typeface="DM Serif Display"/>
                <a:sym typeface="DM Serif Display"/>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34" name="Google Shape;2134;p48"/>
          <p:cNvSpPr txBox="1"/>
          <p:nvPr>
            <p:ph idx="4" type="subTitle"/>
          </p:nvPr>
        </p:nvSpPr>
        <p:spPr>
          <a:xfrm>
            <a:off x="2037686" y="3445325"/>
            <a:ext cx="2197500" cy="7107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2135" name="Google Shape;2135;p48"/>
          <p:cNvSpPr txBox="1"/>
          <p:nvPr>
            <p:ph idx="5" type="subTitle"/>
          </p:nvPr>
        </p:nvSpPr>
        <p:spPr>
          <a:xfrm>
            <a:off x="4908825" y="1515025"/>
            <a:ext cx="2197500" cy="3345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400"/>
              <a:buFont typeface="Unna"/>
              <a:buNone/>
              <a:defRPr sz="2000">
                <a:solidFill>
                  <a:schemeClr val="dk1"/>
                </a:solidFill>
                <a:latin typeface="DM Serif Display"/>
                <a:ea typeface="DM Serif Display"/>
                <a:cs typeface="DM Serif Display"/>
                <a:sym typeface="DM Serif Display"/>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36" name="Google Shape;2136;p48"/>
          <p:cNvSpPr txBox="1"/>
          <p:nvPr>
            <p:ph idx="6" type="subTitle"/>
          </p:nvPr>
        </p:nvSpPr>
        <p:spPr>
          <a:xfrm>
            <a:off x="4908836" y="1923500"/>
            <a:ext cx="2197500" cy="7107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2137" name="Google Shape;2137;p48"/>
          <p:cNvSpPr txBox="1"/>
          <p:nvPr>
            <p:ph idx="7" type="subTitle"/>
          </p:nvPr>
        </p:nvSpPr>
        <p:spPr>
          <a:xfrm>
            <a:off x="4908825" y="3036850"/>
            <a:ext cx="2197500" cy="3345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2400"/>
              <a:buFont typeface="Unna"/>
              <a:buNone/>
              <a:defRPr sz="2000">
                <a:solidFill>
                  <a:schemeClr val="dk1"/>
                </a:solidFill>
                <a:latin typeface="DM Serif Display"/>
                <a:ea typeface="DM Serif Display"/>
                <a:cs typeface="DM Serif Display"/>
                <a:sym typeface="DM Serif Display"/>
              </a:defRPr>
            </a:lvl1pPr>
            <a:lvl2pPr lvl="1">
              <a:lnSpc>
                <a:spcPct val="100000"/>
              </a:lnSpc>
              <a:spcBef>
                <a:spcPts val="0"/>
              </a:spcBef>
              <a:spcAft>
                <a:spcPts val="0"/>
              </a:spcAft>
              <a:buSzPts val="2400"/>
              <a:buFont typeface="Unna"/>
              <a:buNone/>
              <a:defRPr sz="2400">
                <a:latin typeface="Unna"/>
                <a:ea typeface="Unna"/>
                <a:cs typeface="Unna"/>
                <a:sym typeface="Unna"/>
              </a:defRPr>
            </a:lvl2pPr>
            <a:lvl3pPr lvl="2">
              <a:lnSpc>
                <a:spcPct val="100000"/>
              </a:lnSpc>
              <a:spcBef>
                <a:spcPts val="0"/>
              </a:spcBef>
              <a:spcAft>
                <a:spcPts val="0"/>
              </a:spcAft>
              <a:buSzPts val="2400"/>
              <a:buFont typeface="Unna"/>
              <a:buNone/>
              <a:defRPr sz="2400">
                <a:latin typeface="Unna"/>
                <a:ea typeface="Unna"/>
                <a:cs typeface="Unna"/>
                <a:sym typeface="Unna"/>
              </a:defRPr>
            </a:lvl3pPr>
            <a:lvl4pPr lvl="3">
              <a:lnSpc>
                <a:spcPct val="100000"/>
              </a:lnSpc>
              <a:spcBef>
                <a:spcPts val="0"/>
              </a:spcBef>
              <a:spcAft>
                <a:spcPts val="0"/>
              </a:spcAft>
              <a:buSzPts val="2400"/>
              <a:buFont typeface="Unna"/>
              <a:buNone/>
              <a:defRPr sz="2400">
                <a:latin typeface="Unna"/>
                <a:ea typeface="Unna"/>
                <a:cs typeface="Unna"/>
                <a:sym typeface="Unna"/>
              </a:defRPr>
            </a:lvl4pPr>
            <a:lvl5pPr lvl="4">
              <a:lnSpc>
                <a:spcPct val="100000"/>
              </a:lnSpc>
              <a:spcBef>
                <a:spcPts val="0"/>
              </a:spcBef>
              <a:spcAft>
                <a:spcPts val="0"/>
              </a:spcAft>
              <a:buSzPts val="2400"/>
              <a:buFont typeface="Unna"/>
              <a:buNone/>
              <a:defRPr sz="2400">
                <a:latin typeface="Unna"/>
                <a:ea typeface="Unna"/>
                <a:cs typeface="Unna"/>
                <a:sym typeface="Unna"/>
              </a:defRPr>
            </a:lvl5pPr>
            <a:lvl6pPr lvl="5">
              <a:lnSpc>
                <a:spcPct val="100000"/>
              </a:lnSpc>
              <a:spcBef>
                <a:spcPts val="0"/>
              </a:spcBef>
              <a:spcAft>
                <a:spcPts val="0"/>
              </a:spcAft>
              <a:buSzPts val="2400"/>
              <a:buFont typeface="Unna"/>
              <a:buNone/>
              <a:defRPr sz="2400">
                <a:latin typeface="Unna"/>
                <a:ea typeface="Unna"/>
                <a:cs typeface="Unna"/>
                <a:sym typeface="Unna"/>
              </a:defRPr>
            </a:lvl6pPr>
            <a:lvl7pPr lvl="6">
              <a:lnSpc>
                <a:spcPct val="100000"/>
              </a:lnSpc>
              <a:spcBef>
                <a:spcPts val="0"/>
              </a:spcBef>
              <a:spcAft>
                <a:spcPts val="0"/>
              </a:spcAft>
              <a:buSzPts val="2400"/>
              <a:buFont typeface="Unna"/>
              <a:buNone/>
              <a:defRPr sz="2400">
                <a:latin typeface="Unna"/>
                <a:ea typeface="Unna"/>
                <a:cs typeface="Unna"/>
                <a:sym typeface="Unna"/>
              </a:defRPr>
            </a:lvl7pPr>
            <a:lvl8pPr lvl="7">
              <a:lnSpc>
                <a:spcPct val="100000"/>
              </a:lnSpc>
              <a:spcBef>
                <a:spcPts val="0"/>
              </a:spcBef>
              <a:spcAft>
                <a:spcPts val="0"/>
              </a:spcAft>
              <a:buSzPts val="2400"/>
              <a:buFont typeface="Unna"/>
              <a:buNone/>
              <a:defRPr sz="2400">
                <a:latin typeface="Unna"/>
                <a:ea typeface="Unna"/>
                <a:cs typeface="Unna"/>
                <a:sym typeface="Unna"/>
              </a:defRPr>
            </a:lvl8pPr>
            <a:lvl9pPr lvl="8">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38" name="Google Shape;2138;p48"/>
          <p:cNvSpPr txBox="1"/>
          <p:nvPr>
            <p:ph idx="8" type="subTitle"/>
          </p:nvPr>
        </p:nvSpPr>
        <p:spPr>
          <a:xfrm>
            <a:off x="4908836" y="3445325"/>
            <a:ext cx="2197500" cy="710700"/>
          </a:xfrm>
          <a:prstGeom prst="rect">
            <a:avLst/>
          </a:prstGeom>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p:txBody>
      </p:sp>
      <p:sp>
        <p:nvSpPr>
          <p:cNvPr id="2139" name="Google Shape;2139;p48"/>
          <p:cNvSpPr/>
          <p:nvPr/>
        </p:nvSpPr>
        <p:spPr>
          <a:xfrm flipH="1" rot="-6615412">
            <a:off x="8166180" y="-17984"/>
            <a:ext cx="396392" cy="1362613"/>
          </a:xfrm>
          <a:custGeom>
            <a:rect b="b" l="l" r="r" t="t"/>
            <a:pathLst>
              <a:path extrusionOk="0" h="56551" w="16451">
                <a:moveTo>
                  <a:pt x="16219" y="500"/>
                </a:moveTo>
                <a:lnTo>
                  <a:pt x="16254" y="759"/>
                </a:lnTo>
                <a:cubicBezTo>
                  <a:pt x="16254" y="839"/>
                  <a:pt x="16263" y="928"/>
                  <a:pt x="16263" y="1008"/>
                </a:cubicBezTo>
                <a:lnTo>
                  <a:pt x="16263" y="1008"/>
                </a:lnTo>
                <a:cubicBezTo>
                  <a:pt x="16290" y="1347"/>
                  <a:pt x="16281" y="1686"/>
                  <a:pt x="16272" y="2025"/>
                </a:cubicBezTo>
                <a:lnTo>
                  <a:pt x="16272" y="2025"/>
                </a:lnTo>
                <a:cubicBezTo>
                  <a:pt x="16263" y="2364"/>
                  <a:pt x="16228" y="2703"/>
                  <a:pt x="16201" y="3033"/>
                </a:cubicBezTo>
                <a:lnTo>
                  <a:pt x="16201" y="3033"/>
                </a:lnTo>
                <a:cubicBezTo>
                  <a:pt x="16156" y="3372"/>
                  <a:pt x="16103" y="3702"/>
                  <a:pt x="16058" y="4041"/>
                </a:cubicBezTo>
                <a:lnTo>
                  <a:pt x="16058" y="4041"/>
                </a:lnTo>
                <a:cubicBezTo>
                  <a:pt x="16040" y="4211"/>
                  <a:pt x="15996" y="4372"/>
                  <a:pt x="15960" y="4541"/>
                </a:cubicBezTo>
                <a:lnTo>
                  <a:pt x="15960" y="4541"/>
                </a:lnTo>
                <a:lnTo>
                  <a:pt x="15862" y="5032"/>
                </a:lnTo>
                <a:cubicBezTo>
                  <a:pt x="15817" y="5201"/>
                  <a:pt x="15799" y="5362"/>
                  <a:pt x="15746" y="5522"/>
                </a:cubicBezTo>
                <a:lnTo>
                  <a:pt x="15746" y="5522"/>
                </a:lnTo>
                <a:lnTo>
                  <a:pt x="15612" y="6013"/>
                </a:lnTo>
                <a:cubicBezTo>
                  <a:pt x="15523" y="6334"/>
                  <a:pt x="15443" y="6664"/>
                  <a:pt x="15335" y="6985"/>
                </a:cubicBezTo>
                <a:lnTo>
                  <a:pt x="15335" y="6985"/>
                </a:lnTo>
                <a:lnTo>
                  <a:pt x="15005" y="7940"/>
                </a:lnTo>
                <a:lnTo>
                  <a:pt x="14836" y="8422"/>
                </a:lnTo>
                <a:lnTo>
                  <a:pt x="14649" y="8886"/>
                </a:lnTo>
                <a:lnTo>
                  <a:pt x="14265" y="9822"/>
                </a:lnTo>
                <a:cubicBezTo>
                  <a:pt x="14140" y="10135"/>
                  <a:pt x="13988" y="10438"/>
                  <a:pt x="13837" y="10741"/>
                </a:cubicBezTo>
                <a:lnTo>
                  <a:pt x="13837" y="10741"/>
                </a:lnTo>
                <a:lnTo>
                  <a:pt x="13400" y="11651"/>
                </a:lnTo>
                <a:cubicBezTo>
                  <a:pt x="13328" y="11803"/>
                  <a:pt x="13257" y="11963"/>
                  <a:pt x="13177" y="12106"/>
                </a:cubicBezTo>
                <a:lnTo>
                  <a:pt x="13177" y="12106"/>
                </a:lnTo>
                <a:lnTo>
                  <a:pt x="12936" y="12552"/>
                </a:lnTo>
                <a:lnTo>
                  <a:pt x="12445" y="13444"/>
                </a:lnTo>
                <a:lnTo>
                  <a:pt x="12204" y="13881"/>
                </a:lnTo>
                <a:lnTo>
                  <a:pt x="12079" y="14104"/>
                </a:lnTo>
                <a:lnTo>
                  <a:pt x="11945" y="14318"/>
                </a:lnTo>
                <a:lnTo>
                  <a:pt x="11419" y="15184"/>
                </a:lnTo>
                <a:cubicBezTo>
                  <a:pt x="11062" y="15755"/>
                  <a:pt x="10714" y="16335"/>
                  <a:pt x="10322" y="16888"/>
                </a:cubicBezTo>
                <a:lnTo>
                  <a:pt x="10322" y="16888"/>
                </a:lnTo>
                <a:lnTo>
                  <a:pt x="9171" y="18556"/>
                </a:lnTo>
                <a:cubicBezTo>
                  <a:pt x="8779" y="19100"/>
                  <a:pt x="8359" y="19635"/>
                  <a:pt x="7958" y="20180"/>
                </a:cubicBezTo>
                <a:lnTo>
                  <a:pt x="7958" y="20180"/>
                </a:lnTo>
                <a:cubicBezTo>
                  <a:pt x="7547" y="20715"/>
                  <a:pt x="7146" y="21250"/>
                  <a:pt x="6718" y="21794"/>
                </a:cubicBezTo>
                <a:lnTo>
                  <a:pt x="6718" y="21794"/>
                </a:lnTo>
                <a:cubicBezTo>
                  <a:pt x="5870" y="22874"/>
                  <a:pt x="5094" y="24016"/>
                  <a:pt x="4336" y="25166"/>
                </a:cubicBezTo>
                <a:lnTo>
                  <a:pt x="4336" y="25166"/>
                </a:lnTo>
                <a:cubicBezTo>
                  <a:pt x="3586" y="26326"/>
                  <a:pt x="2900" y="27522"/>
                  <a:pt x="2284" y="28762"/>
                </a:cubicBezTo>
                <a:lnTo>
                  <a:pt x="2284" y="28762"/>
                </a:lnTo>
                <a:cubicBezTo>
                  <a:pt x="1686" y="30019"/>
                  <a:pt x="1169" y="31313"/>
                  <a:pt x="776" y="32651"/>
                </a:cubicBezTo>
                <a:lnTo>
                  <a:pt x="776" y="32651"/>
                </a:lnTo>
                <a:cubicBezTo>
                  <a:pt x="393" y="33989"/>
                  <a:pt x="116" y="35381"/>
                  <a:pt x="63" y="36790"/>
                </a:cubicBezTo>
                <a:lnTo>
                  <a:pt x="63" y="36790"/>
                </a:lnTo>
                <a:cubicBezTo>
                  <a:pt x="0" y="38191"/>
                  <a:pt x="125" y="39610"/>
                  <a:pt x="437" y="40974"/>
                </a:cubicBezTo>
                <a:lnTo>
                  <a:pt x="437" y="40974"/>
                </a:lnTo>
                <a:lnTo>
                  <a:pt x="500" y="41233"/>
                </a:lnTo>
                <a:cubicBezTo>
                  <a:pt x="518" y="41313"/>
                  <a:pt x="544" y="41403"/>
                  <a:pt x="562" y="41483"/>
                </a:cubicBezTo>
                <a:lnTo>
                  <a:pt x="562" y="41483"/>
                </a:lnTo>
                <a:lnTo>
                  <a:pt x="714" y="41991"/>
                </a:lnTo>
                <a:cubicBezTo>
                  <a:pt x="794" y="42330"/>
                  <a:pt x="928" y="42660"/>
                  <a:pt x="1044" y="42982"/>
                </a:cubicBezTo>
                <a:lnTo>
                  <a:pt x="1044" y="42982"/>
                </a:lnTo>
                <a:cubicBezTo>
                  <a:pt x="1115" y="43151"/>
                  <a:pt x="1160" y="43312"/>
                  <a:pt x="1240" y="43472"/>
                </a:cubicBezTo>
                <a:lnTo>
                  <a:pt x="1240" y="43472"/>
                </a:lnTo>
                <a:lnTo>
                  <a:pt x="1445" y="43954"/>
                </a:lnTo>
                <a:lnTo>
                  <a:pt x="1660" y="44427"/>
                </a:lnTo>
                <a:lnTo>
                  <a:pt x="1900" y="44891"/>
                </a:lnTo>
                <a:cubicBezTo>
                  <a:pt x="2070" y="45203"/>
                  <a:pt x="2222" y="45515"/>
                  <a:pt x="2409" y="45810"/>
                </a:cubicBezTo>
                <a:lnTo>
                  <a:pt x="2409" y="45810"/>
                </a:lnTo>
                <a:lnTo>
                  <a:pt x="2677" y="46256"/>
                </a:lnTo>
                <a:lnTo>
                  <a:pt x="2810" y="46479"/>
                </a:lnTo>
                <a:cubicBezTo>
                  <a:pt x="2855" y="46550"/>
                  <a:pt x="2908" y="46621"/>
                  <a:pt x="2953" y="46693"/>
                </a:cubicBezTo>
                <a:lnTo>
                  <a:pt x="2953" y="46693"/>
                </a:lnTo>
                <a:lnTo>
                  <a:pt x="3542" y="47549"/>
                </a:lnTo>
                <a:lnTo>
                  <a:pt x="4166" y="48370"/>
                </a:lnTo>
                <a:cubicBezTo>
                  <a:pt x="4273" y="48513"/>
                  <a:pt x="4380" y="48646"/>
                  <a:pt x="4496" y="48771"/>
                </a:cubicBezTo>
                <a:lnTo>
                  <a:pt x="4496" y="48771"/>
                </a:lnTo>
                <a:lnTo>
                  <a:pt x="4827" y="49173"/>
                </a:lnTo>
                <a:lnTo>
                  <a:pt x="5157" y="49565"/>
                </a:lnTo>
                <a:lnTo>
                  <a:pt x="5513" y="49940"/>
                </a:lnTo>
                <a:cubicBezTo>
                  <a:pt x="5745" y="50190"/>
                  <a:pt x="5968" y="50457"/>
                  <a:pt x="6218" y="50698"/>
                </a:cubicBezTo>
                <a:lnTo>
                  <a:pt x="6218" y="50698"/>
                </a:lnTo>
                <a:lnTo>
                  <a:pt x="6941" y="51421"/>
                </a:lnTo>
                <a:cubicBezTo>
                  <a:pt x="8921" y="53321"/>
                  <a:pt x="11080" y="55016"/>
                  <a:pt x="13328" y="56550"/>
                </a:cubicBezTo>
                <a:lnTo>
                  <a:pt x="13328" y="56550"/>
                </a:lnTo>
                <a:cubicBezTo>
                  <a:pt x="11223" y="54820"/>
                  <a:pt x="9171" y="53027"/>
                  <a:pt x="7324" y="51046"/>
                </a:cubicBezTo>
                <a:lnTo>
                  <a:pt x="7324" y="51046"/>
                </a:lnTo>
                <a:cubicBezTo>
                  <a:pt x="5478" y="49075"/>
                  <a:pt x="3810" y="46925"/>
                  <a:pt x="2659" y="44516"/>
                </a:cubicBezTo>
                <a:lnTo>
                  <a:pt x="2659" y="44516"/>
                </a:lnTo>
                <a:cubicBezTo>
                  <a:pt x="2088" y="43312"/>
                  <a:pt x="1642" y="42063"/>
                  <a:pt x="1365" y="40769"/>
                </a:cubicBezTo>
                <a:lnTo>
                  <a:pt x="1365" y="40769"/>
                </a:lnTo>
                <a:cubicBezTo>
                  <a:pt x="1098" y="39476"/>
                  <a:pt x="999" y="38155"/>
                  <a:pt x="1089" y="36844"/>
                </a:cubicBezTo>
                <a:lnTo>
                  <a:pt x="1089" y="36844"/>
                </a:lnTo>
                <a:cubicBezTo>
                  <a:pt x="1160" y="35524"/>
                  <a:pt x="1410" y="34221"/>
                  <a:pt x="1793" y="32954"/>
                </a:cubicBezTo>
                <a:lnTo>
                  <a:pt x="1793" y="32954"/>
                </a:lnTo>
                <a:cubicBezTo>
                  <a:pt x="2177" y="31679"/>
                  <a:pt x="2677" y="30439"/>
                  <a:pt x="3256" y="29243"/>
                </a:cubicBezTo>
                <a:lnTo>
                  <a:pt x="3256" y="29243"/>
                </a:lnTo>
                <a:cubicBezTo>
                  <a:pt x="3845" y="28039"/>
                  <a:pt x="4505" y="26870"/>
                  <a:pt x="5228" y="25737"/>
                </a:cubicBezTo>
                <a:lnTo>
                  <a:pt x="5228" y="25737"/>
                </a:lnTo>
                <a:cubicBezTo>
                  <a:pt x="5951" y="24604"/>
                  <a:pt x="6718" y="23489"/>
                  <a:pt x="7530" y="22419"/>
                </a:cubicBezTo>
                <a:lnTo>
                  <a:pt x="7530" y="22419"/>
                </a:lnTo>
                <a:cubicBezTo>
                  <a:pt x="7931" y="21875"/>
                  <a:pt x="8341" y="21321"/>
                  <a:pt x="8743" y="20768"/>
                </a:cubicBezTo>
                <a:lnTo>
                  <a:pt x="8743" y="20768"/>
                </a:lnTo>
                <a:cubicBezTo>
                  <a:pt x="9144" y="20206"/>
                  <a:pt x="9555" y="19662"/>
                  <a:pt x="9947" y="19100"/>
                </a:cubicBezTo>
                <a:lnTo>
                  <a:pt x="9947" y="19100"/>
                </a:lnTo>
                <a:cubicBezTo>
                  <a:pt x="10697" y="17949"/>
                  <a:pt x="11482" y="16816"/>
                  <a:pt x="12142" y="15612"/>
                </a:cubicBezTo>
                <a:lnTo>
                  <a:pt x="12142" y="15612"/>
                </a:lnTo>
                <a:lnTo>
                  <a:pt x="12650" y="14720"/>
                </a:lnTo>
                <a:lnTo>
                  <a:pt x="12784" y="14497"/>
                </a:lnTo>
                <a:lnTo>
                  <a:pt x="12900" y="14274"/>
                </a:lnTo>
                <a:lnTo>
                  <a:pt x="13132" y="13810"/>
                </a:lnTo>
                <a:lnTo>
                  <a:pt x="13596" y="12891"/>
                </a:lnTo>
                <a:lnTo>
                  <a:pt x="13828" y="12427"/>
                </a:lnTo>
                <a:cubicBezTo>
                  <a:pt x="13908" y="12276"/>
                  <a:pt x="13971" y="12115"/>
                  <a:pt x="14042" y="11963"/>
                </a:cubicBezTo>
                <a:lnTo>
                  <a:pt x="14042" y="11963"/>
                </a:lnTo>
                <a:lnTo>
                  <a:pt x="14443" y="11009"/>
                </a:lnTo>
                <a:cubicBezTo>
                  <a:pt x="14586" y="10697"/>
                  <a:pt x="14729" y="10384"/>
                  <a:pt x="14836" y="10054"/>
                </a:cubicBezTo>
                <a:lnTo>
                  <a:pt x="14836" y="10054"/>
                </a:lnTo>
                <a:lnTo>
                  <a:pt x="15184" y="9091"/>
                </a:lnTo>
                <a:lnTo>
                  <a:pt x="15362" y="8600"/>
                </a:lnTo>
                <a:lnTo>
                  <a:pt x="15505" y="8109"/>
                </a:lnTo>
                <a:lnTo>
                  <a:pt x="15790" y="7119"/>
                </a:lnTo>
                <a:cubicBezTo>
                  <a:pt x="15880" y="6789"/>
                  <a:pt x="15942" y="6450"/>
                  <a:pt x="16022" y="6111"/>
                </a:cubicBezTo>
                <a:lnTo>
                  <a:pt x="16022" y="6111"/>
                </a:lnTo>
                <a:lnTo>
                  <a:pt x="16129" y="5612"/>
                </a:lnTo>
                <a:cubicBezTo>
                  <a:pt x="16165" y="5442"/>
                  <a:pt x="16183" y="5273"/>
                  <a:pt x="16210" y="5103"/>
                </a:cubicBezTo>
                <a:lnTo>
                  <a:pt x="16210" y="5103"/>
                </a:lnTo>
                <a:lnTo>
                  <a:pt x="16290" y="4595"/>
                </a:lnTo>
                <a:cubicBezTo>
                  <a:pt x="16317" y="4416"/>
                  <a:pt x="16344" y="4256"/>
                  <a:pt x="16352" y="4077"/>
                </a:cubicBezTo>
                <a:lnTo>
                  <a:pt x="16352" y="4077"/>
                </a:lnTo>
                <a:cubicBezTo>
                  <a:pt x="16379" y="3738"/>
                  <a:pt x="16415" y="3399"/>
                  <a:pt x="16433" y="3051"/>
                </a:cubicBezTo>
                <a:lnTo>
                  <a:pt x="16433" y="3051"/>
                </a:lnTo>
                <a:lnTo>
                  <a:pt x="16442" y="2534"/>
                </a:lnTo>
                <a:cubicBezTo>
                  <a:pt x="16433" y="2364"/>
                  <a:pt x="16451" y="2195"/>
                  <a:pt x="16433" y="2025"/>
                </a:cubicBezTo>
                <a:lnTo>
                  <a:pt x="16433" y="2025"/>
                </a:lnTo>
                <a:cubicBezTo>
                  <a:pt x="16415" y="1677"/>
                  <a:pt x="16397" y="1338"/>
                  <a:pt x="16344" y="999"/>
                </a:cubicBezTo>
                <a:lnTo>
                  <a:pt x="16344" y="999"/>
                </a:lnTo>
                <a:cubicBezTo>
                  <a:pt x="16335" y="919"/>
                  <a:pt x="16326" y="830"/>
                  <a:pt x="16308" y="750"/>
                </a:cubicBezTo>
                <a:lnTo>
                  <a:pt x="16308" y="750"/>
                </a:lnTo>
                <a:lnTo>
                  <a:pt x="16263" y="491"/>
                </a:lnTo>
                <a:cubicBezTo>
                  <a:pt x="16237" y="330"/>
                  <a:pt x="16192" y="161"/>
                  <a:pt x="16138" y="0"/>
                </a:cubicBezTo>
                <a:lnTo>
                  <a:pt x="16138" y="0"/>
                </a:lnTo>
                <a:cubicBezTo>
                  <a:pt x="16174" y="161"/>
                  <a:pt x="16210" y="330"/>
                  <a:pt x="16219" y="500"/>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0" name="Google Shape;2140;p48"/>
          <p:cNvGrpSpPr/>
          <p:nvPr/>
        </p:nvGrpSpPr>
        <p:grpSpPr>
          <a:xfrm>
            <a:off x="7498650" y="216020"/>
            <a:ext cx="1628754" cy="1238962"/>
            <a:chOff x="7498650" y="216020"/>
            <a:chExt cx="1628754" cy="1238962"/>
          </a:xfrm>
        </p:grpSpPr>
        <p:grpSp>
          <p:nvGrpSpPr>
            <p:cNvPr id="2141" name="Google Shape;2141;p48"/>
            <p:cNvGrpSpPr/>
            <p:nvPr/>
          </p:nvGrpSpPr>
          <p:grpSpPr>
            <a:xfrm flipH="1" rot="-6615584">
              <a:off x="7919489" y="112675"/>
              <a:ext cx="787078" cy="1445634"/>
              <a:chOff x="3779051" y="2169267"/>
              <a:chExt cx="457600" cy="840432"/>
            </a:xfrm>
          </p:grpSpPr>
          <p:sp>
            <p:nvSpPr>
              <p:cNvPr id="2142" name="Google Shape;2142;p48"/>
              <p:cNvSpPr/>
              <p:nvPr/>
            </p:nvSpPr>
            <p:spPr>
              <a:xfrm>
                <a:off x="3920575" y="2204675"/>
                <a:ext cx="9150" cy="7375"/>
              </a:xfrm>
              <a:custGeom>
                <a:rect b="b" l="l" r="r" t="t"/>
                <a:pathLst>
                  <a:path extrusionOk="0" h="295" w="366">
                    <a:moveTo>
                      <a:pt x="366" y="0"/>
                    </a:moveTo>
                    <a:cubicBezTo>
                      <a:pt x="295" y="15"/>
                      <a:pt x="224" y="36"/>
                      <a:pt x="153" y="61"/>
                    </a:cubicBezTo>
                    <a:lnTo>
                      <a:pt x="153" y="61"/>
                    </a:lnTo>
                    <a:cubicBezTo>
                      <a:pt x="102" y="81"/>
                      <a:pt x="51" y="107"/>
                      <a:pt x="0" y="132"/>
                    </a:cubicBezTo>
                    <a:lnTo>
                      <a:pt x="0" y="132"/>
                    </a:lnTo>
                    <a:cubicBezTo>
                      <a:pt x="26" y="193"/>
                      <a:pt x="66" y="239"/>
                      <a:pt x="102" y="295"/>
                    </a:cubicBezTo>
                    <a:lnTo>
                      <a:pt x="102" y="295"/>
                    </a:lnTo>
                    <a:cubicBezTo>
                      <a:pt x="178" y="183"/>
                      <a:pt x="269" y="91"/>
                      <a:pt x="366" y="0"/>
                    </a:cubicBezTo>
                    <a:lnTo>
                      <a:pt x="366" y="0"/>
                    </a:lnTo>
                    <a:lnTo>
                      <a:pt x="366" y="0"/>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8"/>
              <p:cNvSpPr/>
              <p:nvPr/>
            </p:nvSpPr>
            <p:spPr>
              <a:xfrm>
                <a:off x="3779051" y="2169267"/>
                <a:ext cx="457600" cy="273525"/>
              </a:xfrm>
              <a:custGeom>
                <a:rect b="b" l="l" r="r" t="t"/>
                <a:pathLst>
                  <a:path extrusionOk="0" h="10941" w="18304">
                    <a:moveTo>
                      <a:pt x="3779" y="2698"/>
                    </a:moveTo>
                    <a:lnTo>
                      <a:pt x="3779" y="2698"/>
                    </a:lnTo>
                    <a:cubicBezTo>
                      <a:pt x="3682" y="2789"/>
                      <a:pt x="3591" y="2881"/>
                      <a:pt x="3515" y="2993"/>
                    </a:cubicBezTo>
                    <a:cubicBezTo>
                      <a:pt x="3479" y="2937"/>
                      <a:pt x="3439" y="2891"/>
                      <a:pt x="3413" y="2830"/>
                    </a:cubicBezTo>
                    <a:cubicBezTo>
                      <a:pt x="3464" y="2805"/>
                      <a:pt x="3515" y="2779"/>
                      <a:pt x="3566" y="2759"/>
                    </a:cubicBezTo>
                    <a:cubicBezTo>
                      <a:pt x="3637" y="2734"/>
                      <a:pt x="3708" y="2713"/>
                      <a:pt x="3779" y="2698"/>
                    </a:cubicBezTo>
                    <a:close/>
                    <a:moveTo>
                      <a:pt x="6647" y="1"/>
                    </a:moveTo>
                    <a:cubicBezTo>
                      <a:pt x="6634" y="1"/>
                      <a:pt x="6621" y="1"/>
                      <a:pt x="6608" y="1"/>
                    </a:cubicBezTo>
                    <a:cubicBezTo>
                      <a:pt x="6257" y="12"/>
                      <a:pt x="6044" y="164"/>
                      <a:pt x="5795" y="398"/>
                    </a:cubicBezTo>
                    <a:cubicBezTo>
                      <a:pt x="5480" y="687"/>
                      <a:pt x="5084" y="885"/>
                      <a:pt x="4790" y="1180"/>
                    </a:cubicBezTo>
                    <a:cubicBezTo>
                      <a:pt x="4449" y="1520"/>
                      <a:pt x="4358" y="2012"/>
                      <a:pt x="4063" y="2393"/>
                    </a:cubicBezTo>
                    <a:cubicBezTo>
                      <a:pt x="3637" y="2469"/>
                      <a:pt x="3246" y="2693"/>
                      <a:pt x="2789" y="2906"/>
                    </a:cubicBezTo>
                    <a:cubicBezTo>
                      <a:pt x="1956" y="3292"/>
                      <a:pt x="1199" y="3160"/>
                      <a:pt x="717" y="4110"/>
                    </a:cubicBezTo>
                    <a:cubicBezTo>
                      <a:pt x="437" y="4663"/>
                      <a:pt x="635" y="5100"/>
                      <a:pt x="585" y="5689"/>
                    </a:cubicBezTo>
                    <a:cubicBezTo>
                      <a:pt x="539" y="6212"/>
                      <a:pt x="214" y="6583"/>
                      <a:pt x="133" y="7081"/>
                    </a:cubicBezTo>
                    <a:cubicBezTo>
                      <a:pt x="1" y="7914"/>
                      <a:pt x="646" y="8609"/>
                      <a:pt x="1336" y="8955"/>
                    </a:cubicBezTo>
                    <a:cubicBezTo>
                      <a:pt x="3525" y="10046"/>
                      <a:pt x="6110" y="9655"/>
                      <a:pt x="8268" y="10747"/>
                    </a:cubicBezTo>
                    <a:cubicBezTo>
                      <a:pt x="8365" y="10828"/>
                      <a:pt x="8466" y="10879"/>
                      <a:pt x="8558" y="10910"/>
                    </a:cubicBezTo>
                    <a:cubicBezTo>
                      <a:pt x="8625" y="10931"/>
                      <a:pt x="8691" y="10941"/>
                      <a:pt x="8755" y="10941"/>
                    </a:cubicBezTo>
                    <a:cubicBezTo>
                      <a:pt x="9288" y="10941"/>
                      <a:pt x="9711" y="10286"/>
                      <a:pt x="9888" y="10250"/>
                    </a:cubicBezTo>
                    <a:cubicBezTo>
                      <a:pt x="9979" y="10229"/>
                      <a:pt x="10072" y="10220"/>
                      <a:pt x="10166" y="10220"/>
                    </a:cubicBezTo>
                    <a:cubicBezTo>
                      <a:pt x="10564" y="10220"/>
                      <a:pt x="10985" y="10382"/>
                      <a:pt x="11325" y="10534"/>
                    </a:cubicBezTo>
                    <a:cubicBezTo>
                      <a:pt x="11347" y="10544"/>
                      <a:pt x="11367" y="10548"/>
                      <a:pt x="11386" y="10548"/>
                    </a:cubicBezTo>
                    <a:cubicBezTo>
                      <a:pt x="11499" y="10548"/>
                      <a:pt x="11553" y="10382"/>
                      <a:pt x="11483" y="10290"/>
                    </a:cubicBezTo>
                    <a:cubicBezTo>
                      <a:pt x="11356" y="10133"/>
                      <a:pt x="11188" y="9996"/>
                      <a:pt x="11000" y="9889"/>
                    </a:cubicBezTo>
                    <a:lnTo>
                      <a:pt x="11000" y="9889"/>
                    </a:lnTo>
                    <a:cubicBezTo>
                      <a:pt x="11402" y="9899"/>
                      <a:pt x="11793" y="9970"/>
                      <a:pt x="12173" y="10123"/>
                    </a:cubicBezTo>
                    <a:cubicBezTo>
                      <a:pt x="12793" y="10371"/>
                      <a:pt x="13423" y="10590"/>
                      <a:pt x="14078" y="10722"/>
                    </a:cubicBezTo>
                    <a:cubicBezTo>
                      <a:pt x="14299" y="10768"/>
                      <a:pt x="14513" y="10792"/>
                      <a:pt x="14720" y="10792"/>
                    </a:cubicBezTo>
                    <a:cubicBezTo>
                      <a:pt x="15488" y="10792"/>
                      <a:pt x="16148" y="10466"/>
                      <a:pt x="16673" y="9777"/>
                    </a:cubicBezTo>
                    <a:cubicBezTo>
                      <a:pt x="17298" y="8955"/>
                      <a:pt x="16830" y="7954"/>
                      <a:pt x="17445" y="7126"/>
                    </a:cubicBezTo>
                    <a:cubicBezTo>
                      <a:pt x="17805" y="6639"/>
                      <a:pt x="18303" y="6141"/>
                      <a:pt x="18100" y="5481"/>
                    </a:cubicBezTo>
                    <a:cubicBezTo>
                      <a:pt x="17795" y="4501"/>
                      <a:pt x="16465" y="4765"/>
                      <a:pt x="16201" y="3871"/>
                    </a:cubicBezTo>
                    <a:cubicBezTo>
                      <a:pt x="16003" y="3221"/>
                      <a:pt x="15921" y="2774"/>
                      <a:pt x="15256" y="2490"/>
                    </a:cubicBezTo>
                    <a:cubicBezTo>
                      <a:pt x="14789" y="2292"/>
                      <a:pt x="14200" y="2053"/>
                      <a:pt x="13697" y="1992"/>
                    </a:cubicBezTo>
                    <a:cubicBezTo>
                      <a:pt x="13640" y="1985"/>
                      <a:pt x="13586" y="1982"/>
                      <a:pt x="13536" y="1982"/>
                    </a:cubicBezTo>
                    <a:cubicBezTo>
                      <a:pt x="13177" y="1982"/>
                      <a:pt x="12976" y="2145"/>
                      <a:pt x="12615" y="2292"/>
                    </a:cubicBezTo>
                    <a:cubicBezTo>
                      <a:pt x="12465" y="2354"/>
                      <a:pt x="12313" y="2373"/>
                      <a:pt x="12160" y="2373"/>
                    </a:cubicBezTo>
                    <a:cubicBezTo>
                      <a:pt x="11986" y="2373"/>
                      <a:pt x="11810" y="2349"/>
                      <a:pt x="11630" y="2332"/>
                    </a:cubicBezTo>
                    <a:cubicBezTo>
                      <a:pt x="11503" y="2104"/>
                      <a:pt x="11396" y="1865"/>
                      <a:pt x="11346" y="1596"/>
                    </a:cubicBezTo>
                    <a:cubicBezTo>
                      <a:pt x="11214" y="905"/>
                      <a:pt x="11026" y="235"/>
                      <a:pt x="10228" y="123"/>
                    </a:cubicBezTo>
                    <a:cubicBezTo>
                      <a:pt x="10152" y="113"/>
                      <a:pt x="10076" y="108"/>
                      <a:pt x="10000" y="108"/>
                    </a:cubicBezTo>
                    <a:cubicBezTo>
                      <a:pt x="9470" y="108"/>
                      <a:pt x="8948" y="337"/>
                      <a:pt x="8415" y="337"/>
                    </a:cubicBezTo>
                    <a:cubicBezTo>
                      <a:pt x="8410" y="337"/>
                      <a:pt x="8405" y="337"/>
                      <a:pt x="8400" y="337"/>
                    </a:cubicBezTo>
                    <a:cubicBezTo>
                      <a:pt x="7794" y="332"/>
                      <a:pt x="7236" y="1"/>
                      <a:pt x="66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8"/>
              <p:cNvSpPr/>
              <p:nvPr/>
            </p:nvSpPr>
            <p:spPr>
              <a:xfrm>
                <a:off x="3842456" y="2309349"/>
                <a:ext cx="220050" cy="700350"/>
              </a:xfrm>
              <a:custGeom>
                <a:rect b="b" l="l" r="r" t="t"/>
                <a:pathLst>
                  <a:path extrusionOk="0" h="28014" w="8802">
                    <a:moveTo>
                      <a:pt x="7040" y="3703"/>
                    </a:moveTo>
                    <a:cubicBezTo>
                      <a:pt x="6689" y="4292"/>
                      <a:pt x="6324" y="4871"/>
                      <a:pt x="5938" y="5435"/>
                    </a:cubicBezTo>
                    <a:lnTo>
                      <a:pt x="5938" y="5435"/>
                    </a:lnTo>
                    <a:cubicBezTo>
                      <a:pt x="5552" y="5993"/>
                      <a:pt x="5155" y="6552"/>
                      <a:pt x="4739" y="7090"/>
                    </a:cubicBezTo>
                    <a:lnTo>
                      <a:pt x="4739" y="7090"/>
                    </a:lnTo>
                    <a:cubicBezTo>
                      <a:pt x="4531" y="7365"/>
                      <a:pt x="4323" y="7629"/>
                      <a:pt x="4109" y="7898"/>
                    </a:cubicBezTo>
                    <a:lnTo>
                      <a:pt x="4109" y="7898"/>
                    </a:lnTo>
                    <a:cubicBezTo>
                      <a:pt x="3896" y="8172"/>
                      <a:pt x="3683" y="8441"/>
                      <a:pt x="3475" y="8721"/>
                    </a:cubicBezTo>
                    <a:lnTo>
                      <a:pt x="3475" y="8721"/>
                    </a:lnTo>
                    <a:cubicBezTo>
                      <a:pt x="3063" y="9279"/>
                      <a:pt x="2657" y="9843"/>
                      <a:pt x="2291" y="10432"/>
                    </a:cubicBezTo>
                    <a:lnTo>
                      <a:pt x="2291" y="10432"/>
                    </a:lnTo>
                    <a:cubicBezTo>
                      <a:pt x="1915" y="11016"/>
                      <a:pt x="1580" y="11630"/>
                      <a:pt x="1271" y="12255"/>
                    </a:cubicBezTo>
                    <a:lnTo>
                      <a:pt x="1271" y="12255"/>
                    </a:lnTo>
                    <a:cubicBezTo>
                      <a:pt x="966" y="12885"/>
                      <a:pt x="702" y="13535"/>
                      <a:pt x="483" y="14205"/>
                    </a:cubicBezTo>
                    <a:lnTo>
                      <a:pt x="483" y="14205"/>
                    </a:lnTo>
                    <a:cubicBezTo>
                      <a:pt x="280" y="14881"/>
                      <a:pt x="128" y="15571"/>
                      <a:pt x="52" y="16277"/>
                    </a:cubicBezTo>
                    <a:lnTo>
                      <a:pt x="52" y="16277"/>
                    </a:lnTo>
                    <a:lnTo>
                      <a:pt x="11" y="16810"/>
                    </a:lnTo>
                    <a:lnTo>
                      <a:pt x="6" y="17344"/>
                    </a:lnTo>
                    <a:cubicBezTo>
                      <a:pt x="1" y="17430"/>
                      <a:pt x="11" y="17516"/>
                      <a:pt x="16" y="17608"/>
                    </a:cubicBezTo>
                    <a:lnTo>
                      <a:pt x="16" y="17608"/>
                    </a:lnTo>
                    <a:lnTo>
                      <a:pt x="31" y="17872"/>
                    </a:lnTo>
                    <a:cubicBezTo>
                      <a:pt x="36" y="18050"/>
                      <a:pt x="67" y="18227"/>
                      <a:pt x="87" y="18405"/>
                    </a:cubicBezTo>
                    <a:lnTo>
                      <a:pt x="87" y="18405"/>
                    </a:lnTo>
                    <a:cubicBezTo>
                      <a:pt x="189" y="19106"/>
                      <a:pt x="367" y="19796"/>
                      <a:pt x="631" y="20452"/>
                    </a:cubicBezTo>
                    <a:lnTo>
                      <a:pt x="631" y="20452"/>
                    </a:lnTo>
                    <a:cubicBezTo>
                      <a:pt x="890" y="21112"/>
                      <a:pt x="1225" y="21731"/>
                      <a:pt x="1601" y="22320"/>
                    </a:cubicBezTo>
                    <a:lnTo>
                      <a:pt x="1601" y="22320"/>
                    </a:lnTo>
                    <a:cubicBezTo>
                      <a:pt x="1799" y="22610"/>
                      <a:pt x="1987" y="22904"/>
                      <a:pt x="2205" y="23179"/>
                    </a:cubicBezTo>
                    <a:lnTo>
                      <a:pt x="2205" y="23179"/>
                    </a:lnTo>
                    <a:cubicBezTo>
                      <a:pt x="2408" y="23458"/>
                      <a:pt x="2642" y="23722"/>
                      <a:pt x="2865" y="23986"/>
                    </a:cubicBezTo>
                    <a:lnTo>
                      <a:pt x="2865" y="23986"/>
                    </a:lnTo>
                    <a:cubicBezTo>
                      <a:pt x="3327" y="24504"/>
                      <a:pt x="3810" y="25007"/>
                      <a:pt x="4323" y="25469"/>
                    </a:cubicBezTo>
                    <a:lnTo>
                      <a:pt x="4323" y="25469"/>
                    </a:lnTo>
                    <a:cubicBezTo>
                      <a:pt x="5343" y="26398"/>
                      <a:pt x="6435" y="27246"/>
                      <a:pt x="7573" y="28013"/>
                    </a:cubicBezTo>
                    <a:lnTo>
                      <a:pt x="7573" y="28013"/>
                    </a:lnTo>
                    <a:cubicBezTo>
                      <a:pt x="6517" y="27140"/>
                      <a:pt x="5481" y="26236"/>
                      <a:pt x="4531" y="25251"/>
                    </a:cubicBezTo>
                    <a:lnTo>
                      <a:pt x="4531" y="25251"/>
                    </a:lnTo>
                    <a:cubicBezTo>
                      <a:pt x="4048" y="24768"/>
                      <a:pt x="3602" y="24255"/>
                      <a:pt x="3175" y="23727"/>
                    </a:cubicBezTo>
                    <a:lnTo>
                      <a:pt x="3175" y="23727"/>
                    </a:lnTo>
                    <a:cubicBezTo>
                      <a:pt x="2753" y="23194"/>
                      <a:pt x="2357" y="22645"/>
                      <a:pt x="2007" y="22072"/>
                    </a:cubicBezTo>
                    <a:lnTo>
                      <a:pt x="2007" y="22072"/>
                    </a:lnTo>
                    <a:cubicBezTo>
                      <a:pt x="1667" y="21488"/>
                      <a:pt x="1372" y="20883"/>
                      <a:pt x="1133" y="20259"/>
                    </a:cubicBezTo>
                    <a:lnTo>
                      <a:pt x="1133" y="20259"/>
                    </a:lnTo>
                    <a:cubicBezTo>
                      <a:pt x="900" y="19634"/>
                      <a:pt x="747" y="18984"/>
                      <a:pt x="666" y="18329"/>
                    </a:cubicBezTo>
                    <a:lnTo>
                      <a:pt x="666" y="18329"/>
                    </a:lnTo>
                    <a:cubicBezTo>
                      <a:pt x="590" y="17669"/>
                      <a:pt x="570" y="17003"/>
                      <a:pt x="651" y="16343"/>
                    </a:cubicBezTo>
                    <a:lnTo>
                      <a:pt x="651" y="16343"/>
                    </a:lnTo>
                    <a:cubicBezTo>
                      <a:pt x="727" y="15683"/>
                      <a:pt x="874" y="15028"/>
                      <a:pt x="1072" y="14388"/>
                    </a:cubicBezTo>
                    <a:lnTo>
                      <a:pt x="1072" y="14388"/>
                    </a:lnTo>
                    <a:cubicBezTo>
                      <a:pt x="1276" y="13753"/>
                      <a:pt x="1524" y="13129"/>
                      <a:pt x="1814" y="12519"/>
                    </a:cubicBezTo>
                    <a:lnTo>
                      <a:pt x="1814" y="12519"/>
                    </a:lnTo>
                    <a:cubicBezTo>
                      <a:pt x="2108" y="11910"/>
                      <a:pt x="2428" y="11316"/>
                      <a:pt x="2789" y="10737"/>
                    </a:cubicBezTo>
                    <a:lnTo>
                      <a:pt x="2789" y="10737"/>
                    </a:lnTo>
                    <a:cubicBezTo>
                      <a:pt x="3134" y="10158"/>
                      <a:pt x="3520" y="9594"/>
                      <a:pt x="3911" y="9035"/>
                    </a:cubicBezTo>
                    <a:lnTo>
                      <a:pt x="3911" y="9035"/>
                    </a:lnTo>
                    <a:cubicBezTo>
                      <a:pt x="4109" y="8761"/>
                      <a:pt x="4312" y="8492"/>
                      <a:pt x="4516" y="8213"/>
                    </a:cubicBezTo>
                    <a:lnTo>
                      <a:pt x="4516" y="8213"/>
                    </a:lnTo>
                    <a:cubicBezTo>
                      <a:pt x="4724" y="7938"/>
                      <a:pt x="4927" y="7659"/>
                      <a:pt x="5125" y="7380"/>
                    </a:cubicBezTo>
                    <a:lnTo>
                      <a:pt x="5125" y="7380"/>
                    </a:lnTo>
                    <a:cubicBezTo>
                      <a:pt x="5932" y="6252"/>
                      <a:pt x="6664" y="5079"/>
                      <a:pt x="7304" y="3850"/>
                    </a:cubicBezTo>
                    <a:lnTo>
                      <a:pt x="7304" y="3850"/>
                    </a:lnTo>
                    <a:cubicBezTo>
                      <a:pt x="7933" y="2621"/>
                      <a:pt x="8472" y="1337"/>
                      <a:pt x="8802" y="1"/>
                    </a:cubicBezTo>
                    <a:lnTo>
                      <a:pt x="8802" y="1"/>
                    </a:lnTo>
                    <a:cubicBezTo>
                      <a:pt x="8340" y="1296"/>
                      <a:pt x="7730" y="2530"/>
                      <a:pt x="7040" y="3703"/>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8"/>
              <p:cNvSpPr/>
              <p:nvPr/>
            </p:nvSpPr>
            <p:spPr>
              <a:xfrm>
                <a:off x="4075075" y="2315000"/>
                <a:ext cx="15525" cy="13225"/>
              </a:xfrm>
              <a:custGeom>
                <a:rect b="b" l="l" r="r" t="t"/>
                <a:pathLst>
                  <a:path extrusionOk="0" h="529" w="621">
                    <a:moveTo>
                      <a:pt x="107" y="76"/>
                    </a:moveTo>
                    <a:cubicBezTo>
                      <a:pt x="51" y="107"/>
                      <a:pt x="21" y="147"/>
                      <a:pt x="11" y="188"/>
                    </a:cubicBezTo>
                    <a:lnTo>
                      <a:pt x="11" y="188"/>
                    </a:lnTo>
                    <a:cubicBezTo>
                      <a:pt x="1" y="229"/>
                      <a:pt x="6" y="279"/>
                      <a:pt x="41" y="335"/>
                    </a:cubicBezTo>
                    <a:lnTo>
                      <a:pt x="41" y="335"/>
                    </a:lnTo>
                    <a:cubicBezTo>
                      <a:pt x="77" y="386"/>
                      <a:pt x="133" y="447"/>
                      <a:pt x="244" y="528"/>
                    </a:cubicBezTo>
                    <a:lnTo>
                      <a:pt x="244" y="528"/>
                    </a:lnTo>
                    <a:cubicBezTo>
                      <a:pt x="382" y="518"/>
                      <a:pt x="453" y="488"/>
                      <a:pt x="514" y="457"/>
                    </a:cubicBezTo>
                    <a:lnTo>
                      <a:pt x="514" y="457"/>
                    </a:lnTo>
                    <a:cubicBezTo>
                      <a:pt x="569" y="422"/>
                      <a:pt x="600" y="381"/>
                      <a:pt x="610" y="335"/>
                    </a:cubicBezTo>
                    <a:lnTo>
                      <a:pt x="610" y="335"/>
                    </a:lnTo>
                    <a:cubicBezTo>
                      <a:pt x="620" y="290"/>
                      <a:pt x="610" y="244"/>
                      <a:pt x="580" y="188"/>
                    </a:cubicBezTo>
                    <a:lnTo>
                      <a:pt x="580" y="188"/>
                    </a:lnTo>
                    <a:cubicBezTo>
                      <a:pt x="544" y="132"/>
                      <a:pt x="488" y="71"/>
                      <a:pt x="376" y="0"/>
                    </a:cubicBezTo>
                    <a:lnTo>
                      <a:pt x="376" y="0"/>
                    </a:lnTo>
                    <a:cubicBezTo>
                      <a:pt x="239" y="15"/>
                      <a:pt x="163" y="41"/>
                      <a:pt x="107" y="76"/>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8"/>
              <p:cNvSpPr/>
              <p:nvPr/>
            </p:nvSpPr>
            <p:spPr>
              <a:xfrm>
                <a:off x="4080150" y="2291750"/>
                <a:ext cx="15525" cy="9925"/>
              </a:xfrm>
              <a:custGeom>
                <a:rect b="b" l="l" r="r" t="t"/>
                <a:pathLst>
                  <a:path extrusionOk="0" h="397" w="621">
                    <a:moveTo>
                      <a:pt x="87" y="67"/>
                    </a:moveTo>
                    <a:cubicBezTo>
                      <a:pt x="36" y="92"/>
                      <a:pt x="16" y="118"/>
                      <a:pt x="6" y="153"/>
                    </a:cubicBezTo>
                    <a:lnTo>
                      <a:pt x="6" y="153"/>
                    </a:lnTo>
                    <a:cubicBezTo>
                      <a:pt x="1" y="184"/>
                      <a:pt x="16" y="219"/>
                      <a:pt x="57" y="260"/>
                    </a:cubicBezTo>
                    <a:lnTo>
                      <a:pt x="57" y="260"/>
                    </a:lnTo>
                    <a:cubicBezTo>
                      <a:pt x="97" y="300"/>
                      <a:pt x="158" y="341"/>
                      <a:pt x="280" y="397"/>
                    </a:cubicBezTo>
                    <a:lnTo>
                      <a:pt x="280" y="397"/>
                    </a:lnTo>
                    <a:cubicBezTo>
                      <a:pt x="412" y="387"/>
                      <a:pt x="483" y="366"/>
                      <a:pt x="534" y="341"/>
                    </a:cubicBezTo>
                    <a:lnTo>
                      <a:pt x="534" y="341"/>
                    </a:lnTo>
                    <a:cubicBezTo>
                      <a:pt x="585" y="316"/>
                      <a:pt x="610" y="280"/>
                      <a:pt x="615" y="250"/>
                    </a:cubicBezTo>
                    <a:lnTo>
                      <a:pt x="615" y="250"/>
                    </a:lnTo>
                    <a:cubicBezTo>
                      <a:pt x="620" y="214"/>
                      <a:pt x="610" y="179"/>
                      <a:pt x="570" y="138"/>
                    </a:cubicBezTo>
                    <a:lnTo>
                      <a:pt x="570" y="138"/>
                    </a:lnTo>
                    <a:cubicBezTo>
                      <a:pt x="524" y="97"/>
                      <a:pt x="468" y="52"/>
                      <a:pt x="346" y="1"/>
                    </a:cubicBezTo>
                    <a:lnTo>
                      <a:pt x="346" y="1"/>
                    </a:lnTo>
                    <a:cubicBezTo>
                      <a:pt x="214" y="16"/>
                      <a:pt x="143" y="41"/>
                      <a:pt x="87" y="6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8"/>
              <p:cNvSpPr/>
              <p:nvPr/>
            </p:nvSpPr>
            <p:spPr>
              <a:xfrm>
                <a:off x="4082200" y="2232975"/>
                <a:ext cx="15750" cy="24400"/>
              </a:xfrm>
              <a:custGeom>
                <a:rect b="b" l="l" r="r" t="t"/>
                <a:pathLst>
                  <a:path extrusionOk="0" h="976" w="630">
                    <a:moveTo>
                      <a:pt x="41" y="280"/>
                    </a:moveTo>
                    <a:cubicBezTo>
                      <a:pt x="10" y="366"/>
                      <a:pt x="0" y="442"/>
                      <a:pt x="10" y="518"/>
                    </a:cubicBezTo>
                    <a:lnTo>
                      <a:pt x="10" y="518"/>
                    </a:lnTo>
                    <a:cubicBezTo>
                      <a:pt x="15" y="595"/>
                      <a:pt x="46" y="671"/>
                      <a:pt x="97" y="747"/>
                    </a:cubicBezTo>
                    <a:lnTo>
                      <a:pt x="97" y="747"/>
                    </a:lnTo>
                    <a:cubicBezTo>
                      <a:pt x="147" y="823"/>
                      <a:pt x="218" y="899"/>
                      <a:pt x="350" y="976"/>
                    </a:cubicBezTo>
                    <a:lnTo>
                      <a:pt x="350" y="976"/>
                    </a:lnTo>
                    <a:cubicBezTo>
                      <a:pt x="472" y="889"/>
                      <a:pt x="533" y="803"/>
                      <a:pt x="579" y="711"/>
                    </a:cubicBezTo>
                    <a:lnTo>
                      <a:pt x="579" y="711"/>
                    </a:lnTo>
                    <a:cubicBezTo>
                      <a:pt x="620" y="625"/>
                      <a:pt x="630" y="539"/>
                      <a:pt x="620" y="447"/>
                    </a:cubicBezTo>
                    <a:lnTo>
                      <a:pt x="620" y="447"/>
                    </a:lnTo>
                    <a:cubicBezTo>
                      <a:pt x="609" y="361"/>
                      <a:pt x="579" y="275"/>
                      <a:pt x="518" y="199"/>
                    </a:cubicBezTo>
                    <a:lnTo>
                      <a:pt x="518" y="199"/>
                    </a:lnTo>
                    <a:cubicBezTo>
                      <a:pt x="457" y="122"/>
                      <a:pt x="376" y="46"/>
                      <a:pt x="229" y="0"/>
                    </a:cubicBezTo>
                    <a:lnTo>
                      <a:pt x="229" y="0"/>
                    </a:lnTo>
                    <a:cubicBezTo>
                      <a:pt x="127" y="112"/>
                      <a:pt x="76" y="199"/>
                      <a:pt x="41" y="280"/>
                    </a:cubicBezTo>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8"/>
              <p:cNvSpPr/>
              <p:nvPr/>
            </p:nvSpPr>
            <p:spPr>
              <a:xfrm>
                <a:off x="3914725" y="2193225"/>
                <a:ext cx="46375" cy="19850"/>
              </a:xfrm>
              <a:custGeom>
                <a:rect b="b" l="l" r="r" t="t"/>
                <a:pathLst>
                  <a:path extrusionOk="0" h="794" w="1855">
                    <a:moveTo>
                      <a:pt x="529" y="163"/>
                    </a:moveTo>
                    <a:cubicBezTo>
                      <a:pt x="453" y="174"/>
                      <a:pt x="382" y="199"/>
                      <a:pt x="316" y="235"/>
                    </a:cubicBezTo>
                    <a:lnTo>
                      <a:pt x="316" y="235"/>
                    </a:lnTo>
                    <a:cubicBezTo>
                      <a:pt x="280" y="250"/>
                      <a:pt x="250" y="280"/>
                      <a:pt x="224" y="306"/>
                    </a:cubicBezTo>
                    <a:lnTo>
                      <a:pt x="224" y="306"/>
                    </a:lnTo>
                    <a:cubicBezTo>
                      <a:pt x="194" y="336"/>
                      <a:pt x="168" y="367"/>
                      <a:pt x="143" y="407"/>
                    </a:cubicBezTo>
                    <a:lnTo>
                      <a:pt x="143" y="407"/>
                    </a:lnTo>
                    <a:lnTo>
                      <a:pt x="1" y="636"/>
                    </a:lnTo>
                    <a:lnTo>
                      <a:pt x="46" y="671"/>
                    </a:lnTo>
                    <a:cubicBezTo>
                      <a:pt x="87" y="707"/>
                      <a:pt x="133" y="732"/>
                      <a:pt x="178" y="742"/>
                    </a:cubicBezTo>
                    <a:lnTo>
                      <a:pt x="178" y="742"/>
                    </a:lnTo>
                    <a:cubicBezTo>
                      <a:pt x="204" y="747"/>
                      <a:pt x="229" y="753"/>
                      <a:pt x="255" y="753"/>
                    </a:cubicBezTo>
                    <a:lnTo>
                      <a:pt x="255" y="753"/>
                    </a:lnTo>
                    <a:cubicBezTo>
                      <a:pt x="275" y="753"/>
                      <a:pt x="305" y="753"/>
                      <a:pt x="336" y="753"/>
                    </a:cubicBezTo>
                    <a:lnTo>
                      <a:pt x="336" y="753"/>
                    </a:lnTo>
                    <a:lnTo>
                      <a:pt x="326" y="778"/>
                    </a:lnTo>
                    <a:cubicBezTo>
                      <a:pt x="361" y="783"/>
                      <a:pt x="397" y="788"/>
                      <a:pt x="427" y="793"/>
                    </a:cubicBezTo>
                    <a:lnTo>
                      <a:pt x="427" y="793"/>
                    </a:lnTo>
                    <a:cubicBezTo>
                      <a:pt x="442" y="793"/>
                      <a:pt x="458" y="793"/>
                      <a:pt x="473" y="793"/>
                    </a:cubicBezTo>
                    <a:lnTo>
                      <a:pt x="473" y="793"/>
                    </a:lnTo>
                    <a:cubicBezTo>
                      <a:pt x="488" y="793"/>
                      <a:pt x="498" y="793"/>
                      <a:pt x="514" y="793"/>
                    </a:cubicBezTo>
                    <a:lnTo>
                      <a:pt x="514" y="793"/>
                    </a:lnTo>
                    <a:cubicBezTo>
                      <a:pt x="569" y="788"/>
                      <a:pt x="620" y="773"/>
                      <a:pt x="671" y="747"/>
                    </a:cubicBezTo>
                    <a:lnTo>
                      <a:pt x="671" y="747"/>
                    </a:lnTo>
                    <a:lnTo>
                      <a:pt x="666" y="732"/>
                    </a:lnTo>
                    <a:cubicBezTo>
                      <a:pt x="717" y="722"/>
                      <a:pt x="762" y="702"/>
                      <a:pt x="808" y="676"/>
                    </a:cubicBezTo>
                    <a:lnTo>
                      <a:pt x="808" y="676"/>
                    </a:lnTo>
                    <a:lnTo>
                      <a:pt x="185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9" name="Google Shape;2149;p48"/>
            <p:cNvSpPr/>
            <p:nvPr/>
          </p:nvSpPr>
          <p:spPr>
            <a:xfrm flipH="1" rot="-6615412">
              <a:off x="7471175" y="767611"/>
              <a:ext cx="774712" cy="481304"/>
            </a:xfrm>
            <a:custGeom>
              <a:rect b="b" l="l" r="r" t="t"/>
              <a:pathLst>
                <a:path extrusionOk="0" h="19975" w="32152">
                  <a:moveTo>
                    <a:pt x="11616" y="1"/>
                  </a:moveTo>
                  <a:cubicBezTo>
                    <a:pt x="10991" y="19"/>
                    <a:pt x="10617" y="286"/>
                    <a:pt x="10179" y="697"/>
                  </a:cubicBezTo>
                  <a:lnTo>
                    <a:pt x="10179" y="697"/>
                  </a:lnTo>
                  <a:cubicBezTo>
                    <a:pt x="9635" y="1205"/>
                    <a:pt x="8930" y="1553"/>
                    <a:pt x="8413" y="2071"/>
                  </a:cubicBezTo>
                  <a:lnTo>
                    <a:pt x="8413" y="2071"/>
                  </a:lnTo>
                  <a:cubicBezTo>
                    <a:pt x="7815" y="2668"/>
                    <a:pt x="7655" y="3534"/>
                    <a:pt x="7146" y="4203"/>
                  </a:cubicBezTo>
                  <a:lnTo>
                    <a:pt x="7146" y="4203"/>
                  </a:lnTo>
                  <a:cubicBezTo>
                    <a:pt x="6397" y="4336"/>
                    <a:pt x="5710" y="4729"/>
                    <a:pt x="4898" y="5104"/>
                  </a:cubicBezTo>
                  <a:lnTo>
                    <a:pt x="4898" y="5104"/>
                  </a:lnTo>
                  <a:cubicBezTo>
                    <a:pt x="3435" y="5782"/>
                    <a:pt x="2106" y="5550"/>
                    <a:pt x="1267" y="7218"/>
                  </a:cubicBezTo>
                  <a:lnTo>
                    <a:pt x="1267" y="7218"/>
                  </a:lnTo>
                  <a:cubicBezTo>
                    <a:pt x="768" y="8190"/>
                    <a:pt x="1116" y="8958"/>
                    <a:pt x="1026" y="9992"/>
                  </a:cubicBezTo>
                  <a:lnTo>
                    <a:pt x="1026" y="9992"/>
                  </a:lnTo>
                  <a:cubicBezTo>
                    <a:pt x="946" y="10911"/>
                    <a:pt x="375" y="11562"/>
                    <a:pt x="241" y="12437"/>
                  </a:cubicBezTo>
                  <a:lnTo>
                    <a:pt x="241" y="12437"/>
                  </a:lnTo>
                  <a:cubicBezTo>
                    <a:pt x="1" y="13900"/>
                    <a:pt x="1133" y="15122"/>
                    <a:pt x="2347" y="15729"/>
                  </a:cubicBezTo>
                  <a:lnTo>
                    <a:pt x="2347" y="15729"/>
                  </a:lnTo>
                  <a:cubicBezTo>
                    <a:pt x="6201" y="17647"/>
                    <a:pt x="10733" y="16960"/>
                    <a:pt x="14524" y="18878"/>
                  </a:cubicBezTo>
                  <a:lnTo>
                    <a:pt x="14524" y="18878"/>
                  </a:lnTo>
                  <a:cubicBezTo>
                    <a:pt x="15844" y="19975"/>
                    <a:pt x="16977" y="18093"/>
                    <a:pt x="17379" y="18003"/>
                  </a:cubicBezTo>
                  <a:lnTo>
                    <a:pt x="17379" y="18003"/>
                  </a:lnTo>
                  <a:cubicBezTo>
                    <a:pt x="18199" y="17816"/>
                    <a:pt x="19154" y="18173"/>
                    <a:pt x="19903" y="18503"/>
                  </a:cubicBezTo>
                  <a:lnTo>
                    <a:pt x="19903" y="18503"/>
                  </a:lnTo>
                  <a:cubicBezTo>
                    <a:pt x="20162" y="18619"/>
                    <a:pt x="20323" y="18253"/>
                    <a:pt x="20171" y="18075"/>
                  </a:cubicBezTo>
                  <a:lnTo>
                    <a:pt x="20171" y="18075"/>
                  </a:lnTo>
                  <a:cubicBezTo>
                    <a:pt x="19948" y="17798"/>
                    <a:pt x="19662" y="17557"/>
                    <a:pt x="19332" y="17370"/>
                  </a:cubicBezTo>
                  <a:lnTo>
                    <a:pt x="19332" y="17370"/>
                  </a:lnTo>
                  <a:cubicBezTo>
                    <a:pt x="20028" y="17388"/>
                    <a:pt x="20724" y="17513"/>
                    <a:pt x="21384" y="17780"/>
                  </a:cubicBezTo>
                  <a:lnTo>
                    <a:pt x="21384" y="17780"/>
                  </a:lnTo>
                  <a:cubicBezTo>
                    <a:pt x="22473" y="18218"/>
                    <a:pt x="23579" y="18601"/>
                    <a:pt x="24730" y="18833"/>
                  </a:cubicBezTo>
                  <a:lnTo>
                    <a:pt x="24730" y="18833"/>
                  </a:lnTo>
                  <a:cubicBezTo>
                    <a:pt x="26576" y="19217"/>
                    <a:pt x="28120" y="18708"/>
                    <a:pt x="29288" y="17174"/>
                  </a:cubicBezTo>
                  <a:lnTo>
                    <a:pt x="29288" y="17174"/>
                  </a:lnTo>
                  <a:cubicBezTo>
                    <a:pt x="30395" y="15720"/>
                    <a:pt x="29565" y="13971"/>
                    <a:pt x="30644" y="12517"/>
                  </a:cubicBezTo>
                  <a:lnTo>
                    <a:pt x="30644" y="12517"/>
                  </a:lnTo>
                  <a:cubicBezTo>
                    <a:pt x="31278" y="11661"/>
                    <a:pt x="32152" y="10777"/>
                    <a:pt x="31795" y="9627"/>
                  </a:cubicBezTo>
                  <a:lnTo>
                    <a:pt x="31795" y="9627"/>
                  </a:lnTo>
                  <a:cubicBezTo>
                    <a:pt x="31260" y="7905"/>
                    <a:pt x="28931" y="8360"/>
                    <a:pt x="28459" y="6799"/>
                  </a:cubicBezTo>
                  <a:lnTo>
                    <a:pt x="28459" y="6799"/>
                  </a:lnTo>
                  <a:cubicBezTo>
                    <a:pt x="28120" y="5657"/>
                    <a:pt x="27977" y="4872"/>
                    <a:pt x="26799" y="4372"/>
                  </a:cubicBezTo>
                  <a:lnTo>
                    <a:pt x="26799" y="4372"/>
                  </a:lnTo>
                  <a:cubicBezTo>
                    <a:pt x="25979" y="4024"/>
                    <a:pt x="24953" y="3605"/>
                    <a:pt x="24061" y="3498"/>
                  </a:cubicBezTo>
                  <a:lnTo>
                    <a:pt x="24061" y="3498"/>
                  </a:lnTo>
                  <a:cubicBezTo>
                    <a:pt x="23240" y="3400"/>
                    <a:pt x="22892" y="3730"/>
                    <a:pt x="22169" y="4024"/>
                  </a:cubicBezTo>
                  <a:lnTo>
                    <a:pt x="22169" y="4024"/>
                  </a:lnTo>
                  <a:cubicBezTo>
                    <a:pt x="21607" y="4256"/>
                    <a:pt x="21027" y="4149"/>
                    <a:pt x="20439" y="4096"/>
                  </a:cubicBezTo>
                  <a:lnTo>
                    <a:pt x="20439" y="4096"/>
                  </a:lnTo>
                  <a:cubicBezTo>
                    <a:pt x="20207" y="3694"/>
                    <a:pt x="20028" y="3266"/>
                    <a:pt x="19930" y="2793"/>
                  </a:cubicBezTo>
                  <a:lnTo>
                    <a:pt x="19930" y="2793"/>
                  </a:lnTo>
                  <a:cubicBezTo>
                    <a:pt x="19698" y="1589"/>
                    <a:pt x="19377" y="411"/>
                    <a:pt x="17967" y="215"/>
                  </a:cubicBezTo>
                  <a:lnTo>
                    <a:pt x="17967" y="215"/>
                  </a:lnTo>
                  <a:cubicBezTo>
                    <a:pt x="17370" y="135"/>
                    <a:pt x="16781" y="260"/>
                    <a:pt x="16183" y="384"/>
                  </a:cubicBezTo>
                  <a:lnTo>
                    <a:pt x="16183" y="384"/>
                  </a:lnTo>
                  <a:cubicBezTo>
                    <a:pt x="15710" y="492"/>
                    <a:pt x="15238" y="590"/>
                    <a:pt x="14756" y="590"/>
                  </a:cubicBezTo>
                  <a:lnTo>
                    <a:pt x="14756" y="590"/>
                  </a:lnTo>
                  <a:cubicBezTo>
                    <a:pt x="13703" y="581"/>
                    <a:pt x="12713" y="1"/>
                    <a:pt x="11687" y="1"/>
                  </a:cubicBezTo>
                  <a:lnTo>
                    <a:pt x="11687" y="1"/>
                  </a:lnTo>
                  <a:cubicBezTo>
                    <a:pt x="11660" y="1"/>
                    <a:pt x="11634" y="1"/>
                    <a:pt x="11616" y="1"/>
                  </a:cubicBezTo>
                  <a:moveTo>
                    <a:pt x="15746" y="16166"/>
                  </a:moveTo>
                  <a:cubicBezTo>
                    <a:pt x="15380" y="13391"/>
                    <a:pt x="15648" y="10813"/>
                    <a:pt x="15818" y="8021"/>
                  </a:cubicBezTo>
                  <a:lnTo>
                    <a:pt x="15818" y="8021"/>
                  </a:lnTo>
                  <a:cubicBezTo>
                    <a:pt x="15898" y="6558"/>
                    <a:pt x="15880" y="5086"/>
                    <a:pt x="16023" y="3632"/>
                  </a:cubicBezTo>
                  <a:lnTo>
                    <a:pt x="16023" y="3632"/>
                  </a:lnTo>
                  <a:cubicBezTo>
                    <a:pt x="16076" y="3141"/>
                    <a:pt x="16192" y="2650"/>
                    <a:pt x="16192" y="2169"/>
                  </a:cubicBezTo>
                  <a:lnTo>
                    <a:pt x="16192" y="2169"/>
                  </a:lnTo>
                  <a:cubicBezTo>
                    <a:pt x="16183" y="1687"/>
                    <a:pt x="16041" y="1259"/>
                    <a:pt x="16085" y="786"/>
                  </a:cubicBezTo>
                  <a:lnTo>
                    <a:pt x="16085" y="786"/>
                  </a:lnTo>
                  <a:cubicBezTo>
                    <a:pt x="16603" y="670"/>
                    <a:pt x="17182" y="492"/>
                    <a:pt x="17673" y="536"/>
                  </a:cubicBezTo>
                  <a:lnTo>
                    <a:pt x="17673" y="536"/>
                  </a:lnTo>
                  <a:cubicBezTo>
                    <a:pt x="17878" y="3284"/>
                    <a:pt x="17013" y="5907"/>
                    <a:pt x="16549" y="8592"/>
                  </a:cubicBezTo>
                  <a:lnTo>
                    <a:pt x="16549" y="8592"/>
                  </a:lnTo>
                  <a:cubicBezTo>
                    <a:pt x="16103" y="11107"/>
                    <a:pt x="15916" y="13668"/>
                    <a:pt x="16005" y="16219"/>
                  </a:cubicBezTo>
                  <a:lnTo>
                    <a:pt x="16005" y="16219"/>
                  </a:lnTo>
                  <a:cubicBezTo>
                    <a:pt x="15951" y="16362"/>
                    <a:pt x="15907" y="16505"/>
                    <a:pt x="15862" y="16647"/>
                  </a:cubicBezTo>
                  <a:lnTo>
                    <a:pt x="15862" y="16647"/>
                  </a:lnTo>
                  <a:cubicBezTo>
                    <a:pt x="15826" y="16487"/>
                    <a:pt x="15791" y="16326"/>
                    <a:pt x="15746" y="16166"/>
                  </a:cubicBezTo>
                  <a:close/>
                  <a:moveTo>
                    <a:pt x="14747" y="13293"/>
                  </a:moveTo>
                  <a:cubicBezTo>
                    <a:pt x="14426" y="11348"/>
                    <a:pt x="13908" y="9457"/>
                    <a:pt x="13132" y="7646"/>
                  </a:cubicBezTo>
                  <a:lnTo>
                    <a:pt x="13132" y="7646"/>
                  </a:lnTo>
                  <a:cubicBezTo>
                    <a:pt x="12865" y="7022"/>
                    <a:pt x="10215" y="2374"/>
                    <a:pt x="10385" y="1080"/>
                  </a:cubicBezTo>
                  <a:lnTo>
                    <a:pt x="10385" y="1080"/>
                  </a:lnTo>
                  <a:cubicBezTo>
                    <a:pt x="10617" y="938"/>
                    <a:pt x="10875" y="813"/>
                    <a:pt x="11339" y="688"/>
                  </a:cubicBezTo>
                  <a:lnTo>
                    <a:pt x="11339" y="688"/>
                  </a:lnTo>
                  <a:cubicBezTo>
                    <a:pt x="11865" y="545"/>
                    <a:pt x="12169" y="527"/>
                    <a:pt x="12463" y="563"/>
                  </a:cubicBezTo>
                  <a:lnTo>
                    <a:pt x="12463" y="563"/>
                  </a:lnTo>
                  <a:cubicBezTo>
                    <a:pt x="12276" y="2802"/>
                    <a:pt x="12918" y="4907"/>
                    <a:pt x="13445" y="7066"/>
                  </a:cubicBezTo>
                  <a:lnTo>
                    <a:pt x="13445" y="7066"/>
                  </a:lnTo>
                  <a:cubicBezTo>
                    <a:pt x="13980" y="9216"/>
                    <a:pt x="14426" y="11384"/>
                    <a:pt x="14890" y="13543"/>
                  </a:cubicBezTo>
                  <a:lnTo>
                    <a:pt x="14890" y="13543"/>
                  </a:lnTo>
                  <a:cubicBezTo>
                    <a:pt x="14845" y="13463"/>
                    <a:pt x="14792" y="13382"/>
                    <a:pt x="14747" y="13293"/>
                  </a:cubicBezTo>
                  <a:moveTo>
                    <a:pt x="16826" y="7762"/>
                  </a:moveTo>
                  <a:cubicBezTo>
                    <a:pt x="17298" y="5345"/>
                    <a:pt x="17985" y="3034"/>
                    <a:pt x="17825" y="554"/>
                  </a:cubicBezTo>
                  <a:lnTo>
                    <a:pt x="17825" y="554"/>
                  </a:lnTo>
                  <a:cubicBezTo>
                    <a:pt x="18458" y="652"/>
                    <a:pt x="18842" y="911"/>
                    <a:pt x="19083" y="1259"/>
                  </a:cubicBezTo>
                  <a:lnTo>
                    <a:pt x="19083" y="1259"/>
                  </a:lnTo>
                  <a:cubicBezTo>
                    <a:pt x="19056" y="1268"/>
                    <a:pt x="19029" y="1285"/>
                    <a:pt x="19038" y="1330"/>
                  </a:cubicBezTo>
                  <a:lnTo>
                    <a:pt x="19038" y="1330"/>
                  </a:lnTo>
                  <a:cubicBezTo>
                    <a:pt x="19359" y="4506"/>
                    <a:pt x="18039" y="7263"/>
                    <a:pt x="17218" y="10215"/>
                  </a:cubicBezTo>
                  <a:lnTo>
                    <a:pt x="17218" y="10215"/>
                  </a:lnTo>
                  <a:cubicBezTo>
                    <a:pt x="16701" y="12116"/>
                    <a:pt x="16371" y="14078"/>
                    <a:pt x="16085" y="16023"/>
                  </a:cubicBezTo>
                  <a:lnTo>
                    <a:pt x="16085" y="16023"/>
                  </a:lnTo>
                  <a:cubicBezTo>
                    <a:pt x="16076" y="16032"/>
                    <a:pt x="16076" y="16041"/>
                    <a:pt x="16076" y="16050"/>
                  </a:cubicBezTo>
                  <a:lnTo>
                    <a:pt x="16076" y="16050"/>
                  </a:lnTo>
                  <a:cubicBezTo>
                    <a:pt x="16085" y="13257"/>
                    <a:pt x="16281" y="10501"/>
                    <a:pt x="16826" y="7762"/>
                  </a:cubicBezTo>
                  <a:moveTo>
                    <a:pt x="15086" y="13971"/>
                  </a:moveTo>
                  <a:cubicBezTo>
                    <a:pt x="14702" y="11830"/>
                    <a:pt x="14203" y="9707"/>
                    <a:pt x="13694" y="7593"/>
                  </a:cubicBezTo>
                  <a:lnTo>
                    <a:pt x="13694" y="7593"/>
                  </a:lnTo>
                  <a:cubicBezTo>
                    <a:pt x="13141" y="5282"/>
                    <a:pt x="12383" y="2980"/>
                    <a:pt x="12597" y="581"/>
                  </a:cubicBezTo>
                  <a:lnTo>
                    <a:pt x="12597" y="581"/>
                  </a:lnTo>
                  <a:cubicBezTo>
                    <a:pt x="12829" y="625"/>
                    <a:pt x="13079" y="697"/>
                    <a:pt x="13453" y="777"/>
                  </a:cubicBezTo>
                  <a:lnTo>
                    <a:pt x="13453" y="777"/>
                  </a:lnTo>
                  <a:cubicBezTo>
                    <a:pt x="13703" y="839"/>
                    <a:pt x="13953" y="866"/>
                    <a:pt x="14203" y="893"/>
                  </a:cubicBezTo>
                  <a:lnTo>
                    <a:pt x="14203" y="893"/>
                  </a:lnTo>
                  <a:cubicBezTo>
                    <a:pt x="14435" y="5318"/>
                    <a:pt x="14747" y="9752"/>
                    <a:pt x="15175" y="14176"/>
                  </a:cubicBezTo>
                  <a:lnTo>
                    <a:pt x="15175" y="14176"/>
                  </a:lnTo>
                  <a:cubicBezTo>
                    <a:pt x="15148" y="14114"/>
                    <a:pt x="15113" y="14043"/>
                    <a:pt x="15086" y="13971"/>
                  </a:cubicBezTo>
                  <a:moveTo>
                    <a:pt x="15791" y="839"/>
                  </a:moveTo>
                  <a:cubicBezTo>
                    <a:pt x="15835" y="839"/>
                    <a:pt x="15871" y="831"/>
                    <a:pt x="15916" y="822"/>
                  </a:cubicBezTo>
                  <a:lnTo>
                    <a:pt x="15916" y="822"/>
                  </a:lnTo>
                  <a:cubicBezTo>
                    <a:pt x="15871" y="1009"/>
                    <a:pt x="15925" y="831"/>
                    <a:pt x="15942" y="1339"/>
                  </a:cubicBezTo>
                  <a:lnTo>
                    <a:pt x="15942" y="1339"/>
                  </a:lnTo>
                  <a:cubicBezTo>
                    <a:pt x="15978" y="2160"/>
                    <a:pt x="15978" y="2802"/>
                    <a:pt x="15898" y="3623"/>
                  </a:cubicBezTo>
                  <a:lnTo>
                    <a:pt x="15898" y="3623"/>
                  </a:lnTo>
                  <a:cubicBezTo>
                    <a:pt x="15755" y="5184"/>
                    <a:pt x="15791" y="6745"/>
                    <a:pt x="15675" y="8306"/>
                  </a:cubicBezTo>
                  <a:lnTo>
                    <a:pt x="15675" y="8306"/>
                  </a:lnTo>
                  <a:cubicBezTo>
                    <a:pt x="15496" y="10733"/>
                    <a:pt x="15309" y="13043"/>
                    <a:pt x="15541" y="15434"/>
                  </a:cubicBezTo>
                  <a:lnTo>
                    <a:pt x="15541" y="15434"/>
                  </a:lnTo>
                  <a:cubicBezTo>
                    <a:pt x="15514" y="15345"/>
                    <a:pt x="15487" y="15256"/>
                    <a:pt x="15461" y="15158"/>
                  </a:cubicBezTo>
                  <a:lnTo>
                    <a:pt x="15461" y="15158"/>
                  </a:lnTo>
                  <a:cubicBezTo>
                    <a:pt x="15416" y="14979"/>
                    <a:pt x="15371" y="14801"/>
                    <a:pt x="15318" y="14631"/>
                  </a:cubicBezTo>
                  <a:lnTo>
                    <a:pt x="15318" y="14631"/>
                  </a:lnTo>
                  <a:cubicBezTo>
                    <a:pt x="15006" y="10046"/>
                    <a:pt x="14586" y="5469"/>
                    <a:pt x="14354" y="902"/>
                  </a:cubicBezTo>
                  <a:lnTo>
                    <a:pt x="14354" y="902"/>
                  </a:lnTo>
                  <a:cubicBezTo>
                    <a:pt x="14497" y="911"/>
                    <a:pt x="14649" y="920"/>
                    <a:pt x="14801" y="920"/>
                  </a:cubicBezTo>
                  <a:lnTo>
                    <a:pt x="14801" y="920"/>
                  </a:lnTo>
                  <a:cubicBezTo>
                    <a:pt x="15131" y="920"/>
                    <a:pt x="15461" y="893"/>
                    <a:pt x="15791" y="839"/>
                  </a:cubicBezTo>
                  <a:close/>
                  <a:moveTo>
                    <a:pt x="12838" y="8574"/>
                  </a:moveTo>
                  <a:cubicBezTo>
                    <a:pt x="11660" y="6424"/>
                    <a:pt x="9457" y="4390"/>
                    <a:pt x="9421" y="1830"/>
                  </a:cubicBezTo>
                  <a:lnTo>
                    <a:pt x="9421" y="1830"/>
                  </a:lnTo>
                  <a:cubicBezTo>
                    <a:pt x="9466" y="1803"/>
                    <a:pt x="9501" y="1776"/>
                    <a:pt x="9537" y="1749"/>
                  </a:cubicBezTo>
                  <a:lnTo>
                    <a:pt x="9537" y="1749"/>
                  </a:lnTo>
                  <a:cubicBezTo>
                    <a:pt x="9849" y="1517"/>
                    <a:pt x="10046" y="1339"/>
                    <a:pt x="10242" y="1196"/>
                  </a:cubicBezTo>
                  <a:lnTo>
                    <a:pt x="10242" y="1196"/>
                  </a:lnTo>
                  <a:cubicBezTo>
                    <a:pt x="10251" y="2240"/>
                    <a:pt x="11268" y="4372"/>
                    <a:pt x="11411" y="4640"/>
                  </a:cubicBezTo>
                  <a:lnTo>
                    <a:pt x="11411" y="4640"/>
                  </a:lnTo>
                  <a:cubicBezTo>
                    <a:pt x="12543" y="6763"/>
                    <a:pt x="13471" y="8877"/>
                    <a:pt x="14096" y="11134"/>
                  </a:cubicBezTo>
                  <a:lnTo>
                    <a:pt x="14096" y="11134"/>
                  </a:lnTo>
                  <a:cubicBezTo>
                    <a:pt x="13748" y="10251"/>
                    <a:pt x="13293" y="9404"/>
                    <a:pt x="12838" y="8574"/>
                  </a:cubicBezTo>
                  <a:moveTo>
                    <a:pt x="17575" y="9591"/>
                  </a:moveTo>
                  <a:cubicBezTo>
                    <a:pt x="18467" y="6941"/>
                    <a:pt x="19457" y="4220"/>
                    <a:pt x="19154" y="1375"/>
                  </a:cubicBezTo>
                  <a:lnTo>
                    <a:pt x="19154" y="1375"/>
                  </a:lnTo>
                  <a:cubicBezTo>
                    <a:pt x="19377" y="1749"/>
                    <a:pt x="19475" y="2204"/>
                    <a:pt x="19564" y="2686"/>
                  </a:cubicBezTo>
                  <a:lnTo>
                    <a:pt x="19564" y="2686"/>
                  </a:lnTo>
                  <a:cubicBezTo>
                    <a:pt x="19725" y="3569"/>
                    <a:pt x="19814" y="3953"/>
                    <a:pt x="20349" y="4667"/>
                  </a:cubicBezTo>
                  <a:lnTo>
                    <a:pt x="20349" y="4667"/>
                  </a:lnTo>
                  <a:cubicBezTo>
                    <a:pt x="20358" y="4667"/>
                    <a:pt x="20358" y="4675"/>
                    <a:pt x="20367" y="4684"/>
                  </a:cubicBezTo>
                  <a:lnTo>
                    <a:pt x="20367" y="4684"/>
                  </a:lnTo>
                  <a:cubicBezTo>
                    <a:pt x="20367" y="4684"/>
                    <a:pt x="20358" y="4684"/>
                    <a:pt x="20358" y="4684"/>
                  </a:cubicBezTo>
                  <a:lnTo>
                    <a:pt x="20358" y="4684"/>
                  </a:lnTo>
                  <a:cubicBezTo>
                    <a:pt x="20126" y="6888"/>
                    <a:pt x="19172" y="8413"/>
                    <a:pt x="18119" y="10287"/>
                  </a:cubicBezTo>
                  <a:lnTo>
                    <a:pt x="18119" y="10287"/>
                  </a:lnTo>
                  <a:cubicBezTo>
                    <a:pt x="17316" y="11714"/>
                    <a:pt x="16763" y="13257"/>
                    <a:pt x="16415" y="14863"/>
                  </a:cubicBezTo>
                  <a:lnTo>
                    <a:pt x="16415" y="14863"/>
                  </a:lnTo>
                  <a:cubicBezTo>
                    <a:pt x="16719" y="13088"/>
                    <a:pt x="17013" y="11286"/>
                    <a:pt x="17575" y="9591"/>
                  </a:cubicBezTo>
                  <a:close/>
                  <a:moveTo>
                    <a:pt x="14319" y="12660"/>
                  </a:moveTo>
                  <a:cubicBezTo>
                    <a:pt x="13650" y="8565"/>
                    <a:pt x="8690" y="6638"/>
                    <a:pt x="8636" y="2311"/>
                  </a:cubicBezTo>
                  <a:lnTo>
                    <a:pt x="8636" y="2311"/>
                  </a:lnTo>
                  <a:cubicBezTo>
                    <a:pt x="8850" y="2106"/>
                    <a:pt x="9073" y="2026"/>
                    <a:pt x="9296" y="1901"/>
                  </a:cubicBezTo>
                  <a:lnTo>
                    <a:pt x="9296" y="1901"/>
                  </a:lnTo>
                  <a:cubicBezTo>
                    <a:pt x="9314" y="3757"/>
                    <a:pt x="10394" y="5122"/>
                    <a:pt x="11437" y="6638"/>
                  </a:cubicBezTo>
                  <a:lnTo>
                    <a:pt x="11437" y="6638"/>
                  </a:lnTo>
                  <a:cubicBezTo>
                    <a:pt x="12749" y="8538"/>
                    <a:pt x="13998" y="10581"/>
                    <a:pt x="14462" y="12847"/>
                  </a:cubicBezTo>
                  <a:lnTo>
                    <a:pt x="14462" y="12847"/>
                  </a:lnTo>
                  <a:cubicBezTo>
                    <a:pt x="14417" y="12785"/>
                    <a:pt x="14372" y="12722"/>
                    <a:pt x="14319" y="12660"/>
                  </a:cubicBezTo>
                  <a:close/>
                  <a:moveTo>
                    <a:pt x="14087" y="12428"/>
                  </a:moveTo>
                  <a:cubicBezTo>
                    <a:pt x="12445" y="9100"/>
                    <a:pt x="8734" y="7548"/>
                    <a:pt x="7905" y="3828"/>
                  </a:cubicBezTo>
                  <a:lnTo>
                    <a:pt x="7905" y="3828"/>
                  </a:lnTo>
                  <a:cubicBezTo>
                    <a:pt x="7931" y="3792"/>
                    <a:pt x="7958" y="3757"/>
                    <a:pt x="7985" y="3721"/>
                  </a:cubicBezTo>
                  <a:lnTo>
                    <a:pt x="7985" y="3721"/>
                  </a:lnTo>
                  <a:cubicBezTo>
                    <a:pt x="8270" y="3221"/>
                    <a:pt x="8065" y="2927"/>
                    <a:pt x="8556" y="2401"/>
                  </a:cubicBezTo>
                  <a:lnTo>
                    <a:pt x="8556" y="2401"/>
                  </a:lnTo>
                  <a:cubicBezTo>
                    <a:pt x="8672" y="6593"/>
                    <a:pt x="13364" y="8565"/>
                    <a:pt x="14140" y="12463"/>
                  </a:cubicBezTo>
                  <a:lnTo>
                    <a:pt x="14140" y="12463"/>
                  </a:lnTo>
                  <a:cubicBezTo>
                    <a:pt x="14015" y="12481"/>
                    <a:pt x="13980" y="12954"/>
                    <a:pt x="14015" y="13159"/>
                  </a:cubicBezTo>
                  <a:lnTo>
                    <a:pt x="14015" y="13159"/>
                  </a:lnTo>
                  <a:cubicBezTo>
                    <a:pt x="14024" y="13168"/>
                    <a:pt x="14024" y="13177"/>
                    <a:pt x="14024" y="13186"/>
                  </a:cubicBezTo>
                  <a:lnTo>
                    <a:pt x="14024" y="13186"/>
                  </a:lnTo>
                  <a:cubicBezTo>
                    <a:pt x="13373" y="11768"/>
                    <a:pt x="12383" y="10831"/>
                    <a:pt x="11214" y="9778"/>
                  </a:cubicBezTo>
                  <a:lnTo>
                    <a:pt x="11214" y="9778"/>
                  </a:lnTo>
                  <a:cubicBezTo>
                    <a:pt x="9823" y="8520"/>
                    <a:pt x="7601" y="6415"/>
                    <a:pt x="7396" y="4444"/>
                  </a:cubicBezTo>
                  <a:lnTo>
                    <a:pt x="7396" y="4444"/>
                  </a:lnTo>
                  <a:cubicBezTo>
                    <a:pt x="7557" y="4283"/>
                    <a:pt x="7699" y="4122"/>
                    <a:pt x="7833" y="3935"/>
                  </a:cubicBezTo>
                  <a:lnTo>
                    <a:pt x="7833" y="3935"/>
                  </a:lnTo>
                  <a:cubicBezTo>
                    <a:pt x="8583" y="7664"/>
                    <a:pt x="12267" y="9234"/>
                    <a:pt x="13998" y="12481"/>
                  </a:cubicBezTo>
                  <a:lnTo>
                    <a:pt x="13998" y="12481"/>
                  </a:lnTo>
                  <a:cubicBezTo>
                    <a:pt x="14007" y="12499"/>
                    <a:pt x="14024" y="12508"/>
                    <a:pt x="14042" y="12508"/>
                  </a:cubicBezTo>
                  <a:lnTo>
                    <a:pt x="14042" y="12508"/>
                  </a:lnTo>
                  <a:cubicBezTo>
                    <a:pt x="14078" y="12508"/>
                    <a:pt x="14114" y="12472"/>
                    <a:pt x="14087" y="12428"/>
                  </a:cubicBezTo>
                  <a:moveTo>
                    <a:pt x="20358" y="11866"/>
                  </a:moveTo>
                  <a:cubicBezTo>
                    <a:pt x="21536" y="10911"/>
                    <a:pt x="22374" y="9725"/>
                    <a:pt x="22357" y="8217"/>
                  </a:cubicBezTo>
                  <a:lnTo>
                    <a:pt x="22357" y="8217"/>
                  </a:lnTo>
                  <a:cubicBezTo>
                    <a:pt x="22580" y="7825"/>
                    <a:pt x="22785" y="7423"/>
                    <a:pt x="22945" y="7004"/>
                  </a:cubicBezTo>
                  <a:lnTo>
                    <a:pt x="22945" y="7004"/>
                  </a:lnTo>
                  <a:cubicBezTo>
                    <a:pt x="23311" y="6040"/>
                    <a:pt x="23383" y="5014"/>
                    <a:pt x="23918" y="4113"/>
                  </a:cubicBezTo>
                  <a:lnTo>
                    <a:pt x="23918" y="4113"/>
                  </a:lnTo>
                  <a:cubicBezTo>
                    <a:pt x="24346" y="4105"/>
                    <a:pt x="24774" y="4176"/>
                    <a:pt x="25202" y="4292"/>
                  </a:cubicBezTo>
                  <a:lnTo>
                    <a:pt x="25202" y="4292"/>
                  </a:lnTo>
                  <a:cubicBezTo>
                    <a:pt x="24632" y="4791"/>
                    <a:pt x="24373" y="5585"/>
                    <a:pt x="24123" y="6281"/>
                  </a:cubicBezTo>
                  <a:lnTo>
                    <a:pt x="24123" y="6281"/>
                  </a:lnTo>
                  <a:cubicBezTo>
                    <a:pt x="23650" y="7628"/>
                    <a:pt x="23213" y="8993"/>
                    <a:pt x="22374" y="10171"/>
                  </a:cubicBezTo>
                  <a:lnTo>
                    <a:pt x="22374" y="10171"/>
                  </a:lnTo>
                  <a:cubicBezTo>
                    <a:pt x="21117" y="11928"/>
                    <a:pt x="19243" y="12936"/>
                    <a:pt x="17682" y="14319"/>
                  </a:cubicBezTo>
                  <a:lnTo>
                    <a:pt x="17682" y="14319"/>
                  </a:lnTo>
                  <a:cubicBezTo>
                    <a:pt x="18440" y="13445"/>
                    <a:pt x="19359" y="12687"/>
                    <a:pt x="20358" y="11866"/>
                  </a:cubicBezTo>
                  <a:moveTo>
                    <a:pt x="22348" y="7816"/>
                  </a:moveTo>
                  <a:cubicBezTo>
                    <a:pt x="22330" y="7664"/>
                    <a:pt x="22303" y="7521"/>
                    <a:pt x="22267" y="7387"/>
                  </a:cubicBezTo>
                  <a:lnTo>
                    <a:pt x="22267" y="7387"/>
                  </a:lnTo>
                  <a:cubicBezTo>
                    <a:pt x="22526" y="6335"/>
                    <a:pt x="22526" y="5237"/>
                    <a:pt x="22937" y="4247"/>
                  </a:cubicBezTo>
                  <a:lnTo>
                    <a:pt x="22937" y="4247"/>
                  </a:lnTo>
                  <a:cubicBezTo>
                    <a:pt x="23258" y="4167"/>
                    <a:pt x="23561" y="4131"/>
                    <a:pt x="23855" y="4122"/>
                  </a:cubicBezTo>
                  <a:lnTo>
                    <a:pt x="23855" y="4122"/>
                  </a:lnTo>
                  <a:cubicBezTo>
                    <a:pt x="23133" y="5309"/>
                    <a:pt x="22972" y="6754"/>
                    <a:pt x="22357" y="8030"/>
                  </a:cubicBezTo>
                  <a:lnTo>
                    <a:pt x="22357" y="8030"/>
                  </a:lnTo>
                  <a:cubicBezTo>
                    <a:pt x="22348" y="7958"/>
                    <a:pt x="22357" y="7887"/>
                    <a:pt x="22348" y="7816"/>
                  </a:cubicBezTo>
                  <a:moveTo>
                    <a:pt x="21634" y="5924"/>
                  </a:moveTo>
                  <a:cubicBezTo>
                    <a:pt x="21679" y="5505"/>
                    <a:pt x="21705" y="5086"/>
                    <a:pt x="21732" y="4667"/>
                  </a:cubicBezTo>
                  <a:lnTo>
                    <a:pt x="21732" y="4667"/>
                  </a:lnTo>
                  <a:cubicBezTo>
                    <a:pt x="21982" y="4640"/>
                    <a:pt x="22000" y="4586"/>
                    <a:pt x="22383" y="4435"/>
                  </a:cubicBezTo>
                  <a:lnTo>
                    <a:pt x="22383" y="4435"/>
                  </a:lnTo>
                  <a:cubicBezTo>
                    <a:pt x="22544" y="4372"/>
                    <a:pt x="22696" y="4319"/>
                    <a:pt x="22856" y="4274"/>
                  </a:cubicBezTo>
                  <a:lnTo>
                    <a:pt x="22856" y="4274"/>
                  </a:lnTo>
                  <a:cubicBezTo>
                    <a:pt x="22464" y="5211"/>
                    <a:pt x="22490" y="6228"/>
                    <a:pt x="22223" y="7200"/>
                  </a:cubicBezTo>
                  <a:lnTo>
                    <a:pt x="22223" y="7200"/>
                  </a:lnTo>
                  <a:cubicBezTo>
                    <a:pt x="22089" y="6736"/>
                    <a:pt x="21884" y="6326"/>
                    <a:pt x="21634" y="5924"/>
                  </a:cubicBezTo>
                  <a:close/>
                  <a:moveTo>
                    <a:pt x="16915" y="15363"/>
                  </a:moveTo>
                  <a:cubicBezTo>
                    <a:pt x="18485" y="13561"/>
                    <a:pt x="20697" y="12553"/>
                    <a:pt x="22214" y="10644"/>
                  </a:cubicBezTo>
                  <a:lnTo>
                    <a:pt x="22214" y="10644"/>
                  </a:lnTo>
                  <a:cubicBezTo>
                    <a:pt x="22812" y="9876"/>
                    <a:pt x="23249" y="9011"/>
                    <a:pt x="23615" y="8110"/>
                  </a:cubicBezTo>
                  <a:lnTo>
                    <a:pt x="23615" y="8110"/>
                  </a:lnTo>
                  <a:cubicBezTo>
                    <a:pt x="24078" y="6950"/>
                    <a:pt x="24301" y="5166"/>
                    <a:pt x="25318" y="4319"/>
                  </a:cubicBezTo>
                  <a:lnTo>
                    <a:pt x="25318" y="4319"/>
                  </a:lnTo>
                  <a:cubicBezTo>
                    <a:pt x="25693" y="4426"/>
                    <a:pt x="26077" y="4568"/>
                    <a:pt x="26469" y="4747"/>
                  </a:cubicBezTo>
                  <a:lnTo>
                    <a:pt x="26469" y="4747"/>
                  </a:lnTo>
                  <a:cubicBezTo>
                    <a:pt x="27281" y="5113"/>
                    <a:pt x="27558" y="5648"/>
                    <a:pt x="27727" y="6210"/>
                  </a:cubicBezTo>
                  <a:lnTo>
                    <a:pt x="27727" y="6210"/>
                  </a:lnTo>
                  <a:cubicBezTo>
                    <a:pt x="26790" y="6799"/>
                    <a:pt x="26175" y="7673"/>
                    <a:pt x="25488" y="8520"/>
                  </a:cubicBezTo>
                  <a:lnTo>
                    <a:pt x="25488" y="8520"/>
                  </a:lnTo>
                  <a:cubicBezTo>
                    <a:pt x="24516" y="9743"/>
                    <a:pt x="23525" y="10956"/>
                    <a:pt x="22419" y="12071"/>
                  </a:cubicBezTo>
                  <a:lnTo>
                    <a:pt x="22419" y="12071"/>
                  </a:lnTo>
                  <a:cubicBezTo>
                    <a:pt x="20590" y="13918"/>
                    <a:pt x="18280" y="14997"/>
                    <a:pt x="16308" y="16612"/>
                  </a:cubicBezTo>
                  <a:lnTo>
                    <a:pt x="16308" y="16612"/>
                  </a:lnTo>
                  <a:cubicBezTo>
                    <a:pt x="16344" y="16514"/>
                    <a:pt x="16380" y="16407"/>
                    <a:pt x="16424" y="16308"/>
                  </a:cubicBezTo>
                  <a:lnTo>
                    <a:pt x="16424" y="16308"/>
                  </a:lnTo>
                  <a:cubicBezTo>
                    <a:pt x="16451" y="16326"/>
                    <a:pt x="16487" y="16326"/>
                    <a:pt x="16504" y="16291"/>
                  </a:cubicBezTo>
                  <a:lnTo>
                    <a:pt x="16504" y="16291"/>
                  </a:lnTo>
                  <a:cubicBezTo>
                    <a:pt x="17905" y="14480"/>
                    <a:pt x="20278" y="13828"/>
                    <a:pt x="21768" y="12035"/>
                  </a:cubicBezTo>
                  <a:lnTo>
                    <a:pt x="21768" y="12035"/>
                  </a:lnTo>
                  <a:cubicBezTo>
                    <a:pt x="22606" y="11018"/>
                    <a:pt x="23409" y="9957"/>
                    <a:pt x="24114" y="8842"/>
                  </a:cubicBezTo>
                  <a:lnTo>
                    <a:pt x="24114" y="8842"/>
                  </a:lnTo>
                  <a:cubicBezTo>
                    <a:pt x="24828" y="7735"/>
                    <a:pt x="25729" y="5764"/>
                    <a:pt x="26996" y="5211"/>
                  </a:cubicBezTo>
                  <a:lnTo>
                    <a:pt x="26996" y="5211"/>
                  </a:lnTo>
                  <a:cubicBezTo>
                    <a:pt x="27067" y="5175"/>
                    <a:pt x="27005" y="5068"/>
                    <a:pt x="26933" y="5104"/>
                  </a:cubicBezTo>
                  <a:lnTo>
                    <a:pt x="26933" y="5104"/>
                  </a:lnTo>
                  <a:cubicBezTo>
                    <a:pt x="25934" y="5541"/>
                    <a:pt x="25176" y="6932"/>
                    <a:pt x="24614" y="7816"/>
                  </a:cubicBezTo>
                  <a:lnTo>
                    <a:pt x="24614" y="7816"/>
                  </a:lnTo>
                  <a:cubicBezTo>
                    <a:pt x="23855" y="9002"/>
                    <a:pt x="23097" y="10153"/>
                    <a:pt x="22232" y="11259"/>
                  </a:cubicBezTo>
                  <a:lnTo>
                    <a:pt x="22232" y="11259"/>
                  </a:lnTo>
                  <a:cubicBezTo>
                    <a:pt x="21188" y="12597"/>
                    <a:pt x="20117" y="13516"/>
                    <a:pt x="18663" y="14390"/>
                  </a:cubicBezTo>
                  <a:lnTo>
                    <a:pt x="18663" y="14390"/>
                  </a:lnTo>
                  <a:cubicBezTo>
                    <a:pt x="17843" y="14872"/>
                    <a:pt x="17102" y="15372"/>
                    <a:pt x="16504" y="16112"/>
                  </a:cubicBezTo>
                  <a:lnTo>
                    <a:pt x="16504" y="16112"/>
                  </a:lnTo>
                  <a:cubicBezTo>
                    <a:pt x="16629" y="15845"/>
                    <a:pt x="16763" y="15604"/>
                    <a:pt x="16915" y="15363"/>
                  </a:cubicBezTo>
                  <a:moveTo>
                    <a:pt x="11303" y="10688"/>
                  </a:moveTo>
                  <a:cubicBezTo>
                    <a:pt x="9662" y="9305"/>
                    <a:pt x="7039" y="7396"/>
                    <a:pt x="6798" y="5059"/>
                  </a:cubicBezTo>
                  <a:lnTo>
                    <a:pt x="6798" y="5059"/>
                  </a:lnTo>
                  <a:cubicBezTo>
                    <a:pt x="6950" y="4890"/>
                    <a:pt x="7111" y="4729"/>
                    <a:pt x="7271" y="4577"/>
                  </a:cubicBezTo>
                  <a:lnTo>
                    <a:pt x="7271" y="4577"/>
                  </a:lnTo>
                  <a:cubicBezTo>
                    <a:pt x="7405" y="6165"/>
                    <a:pt x="8752" y="7307"/>
                    <a:pt x="9751" y="8485"/>
                  </a:cubicBezTo>
                  <a:lnTo>
                    <a:pt x="9751" y="8485"/>
                  </a:lnTo>
                  <a:cubicBezTo>
                    <a:pt x="11232" y="10224"/>
                    <a:pt x="13141" y="11357"/>
                    <a:pt x="14033" y="13552"/>
                  </a:cubicBezTo>
                  <a:lnTo>
                    <a:pt x="14033" y="13552"/>
                  </a:lnTo>
                  <a:cubicBezTo>
                    <a:pt x="14042" y="13579"/>
                    <a:pt x="14069" y="13588"/>
                    <a:pt x="14087" y="13588"/>
                  </a:cubicBezTo>
                  <a:lnTo>
                    <a:pt x="14087" y="13588"/>
                  </a:lnTo>
                  <a:cubicBezTo>
                    <a:pt x="14096" y="13668"/>
                    <a:pt x="14105" y="13748"/>
                    <a:pt x="14114" y="13828"/>
                  </a:cubicBezTo>
                  <a:lnTo>
                    <a:pt x="14114" y="13828"/>
                  </a:lnTo>
                  <a:cubicBezTo>
                    <a:pt x="13436" y="12571"/>
                    <a:pt x="12419" y="11625"/>
                    <a:pt x="11303" y="10688"/>
                  </a:cubicBezTo>
                  <a:close/>
                  <a:moveTo>
                    <a:pt x="20769" y="4640"/>
                  </a:moveTo>
                  <a:cubicBezTo>
                    <a:pt x="21036" y="4667"/>
                    <a:pt x="21304" y="4693"/>
                    <a:pt x="21572" y="4675"/>
                  </a:cubicBezTo>
                  <a:lnTo>
                    <a:pt x="21572" y="4675"/>
                  </a:lnTo>
                  <a:cubicBezTo>
                    <a:pt x="21554" y="5023"/>
                    <a:pt x="21527" y="5371"/>
                    <a:pt x="21500" y="5710"/>
                  </a:cubicBezTo>
                  <a:lnTo>
                    <a:pt x="21500" y="5710"/>
                  </a:lnTo>
                  <a:cubicBezTo>
                    <a:pt x="21259" y="5345"/>
                    <a:pt x="21010" y="4997"/>
                    <a:pt x="20769" y="4640"/>
                  </a:cubicBezTo>
                  <a:moveTo>
                    <a:pt x="5995" y="4970"/>
                  </a:moveTo>
                  <a:cubicBezTo>
                    <a:pt x="6085" y="4925"/>
                    <a:pt x="6174" y="4881"/>
                    <a:pt x="6272" y="4845"/>
                  </a:cubicBezTo>
                  <a:lnTo>
                    <a:pt x="6272" y="4845"/>
                  </a:lnTo>
                  <a:cubicBezTo>
                    <a:pt x="6388" y="4800"/>
                    <a:pt x="6513" y="4765"/>
                    <a:pt x="6638" y="4738"/>
                  </a:cubicBezTo>
                  <a:lnTo>
                    <a:pt x="6638" y="4738"/>
                  </a:lnTo>
                  <a:cubicBezTo>
                    <a:pt x="6468" y="4898"/>
                    <a:pt x="6308" y="5059"/>
                    <a:pt x="6174" y="5246"/>
                  </a:cubicBezTo>
                  <a:lnTo>
                    <a:pt x="6174" y="5246"/>
                  </a:lnTo>
                  <a:cubicBezTo>
                    <a:pt x="6111" y="5157"/>
                    <a:pt x="6049" y="5077"/>
                    <a:pt x="5995" y="4970"/>
                  </a:cubicBezTo>
                  <a:moveTo>
                    <a:pt x="18984" y="9172"/>
                  </a:moveTo>
                  <a:cubicBezTo>
                    <a:pt x="19823" y="7798"/>
                    <a:pt x="20349" y="6370"/>
                    <a:pt x="20421" y="4756"/>
                  </a:cubicBezTo>
                  <a:lnTo>
                    <a:pt x="20421" y="4756"/>
                  </a:lnTo>
                  <a:cubicBezTo>
                    <a:pt x="20626" y="5032"/>
                    <a:pt x="20822" y="5291"/>
                    <a:pt x="21010" y="5550"/>
                  </a:cubicBezTo>
                  <a:lnTo>
                    <a:pt x="21010" y="5550"/>
                  </a:lnTo>
                  <a:cubicBezTo>
                    <a:pt x="20911" y="6843"/>
                    <a:pt x="20867" y="8190"/>
                    <a:pt x="20126" y="9297"/>
                  </a:cubicBezTo>
                  <a:lnTo>
                    <a:pt x="20126" y="9297"/>
                  </a:lnTo>
                  <a:cubicBezTo>
                    <a:pt x="19662" y="9992"/>
                    <a:pt x="18993" y="10545"/>
                    <a:pt x="18449" y="11170"/>
                  </a:cubicBezTo>
                  <a:lnTo>
                    <a:pt x="18449" y="11170"/>
                  </a:lnTo>
                  <a:cubicBezTo>
                    <a:pt x="17486" y="12267"/>
                    <a:pt x="16915" y="13507"/>
                    <a:pt x="16638" y="14926"/>
                  </a:cubicBezTo>
                  <a:lnTo>
                    <a:pt x="16638" y="14926"/>
                  </a:lnTo>
                  <a:cubicBezTo>
                    <a:pt x="16576" y="15024"/>
                    <a:pt x="16513" y="15131"/>
                    <a:pt x="16460" y="15238"/>
                  </a:cubicBezTo>
                  <a:lnTo>
                    <a:pt x="16460" y="15238"/>
                  </a:lnTo>
                  <a:cubicBezTo>
                    <a:pt x="16942" y="13026"/>
                    <a:pt x="17807" y="11099"/>
                    <a:pt x="18984" y="9172"/>
                  </a:cubicBezTo>
                  <a:moveTo>
                    <a:pt x="4416" y="5773"/>
                  </a:moveTo>
                  <a:cubicBezTo>
                    <a:pt x="4416" y="5773"/>
                    <a:pt x="4425" y="5764"/>
                    <a:pt x="4425" y="5764"/>
                  </a:cubicBezTo>
                  <a:lnTo>
                    <a:pt x="4425" y="5764"/>
                  </a:lnTo>
                  <a:cubicBezTo>
                    <a:pt x="4970" y="5603"/>
                    <a:pt x="5407" y="5273"/>
                    <a:pt x="5888" y="5023"/>
                  </a:cubicBezTo>
                  <a:lnTo>
                    <a:pt x="5888" y="5023"/>
                  </a:lnTo>
                  <a:lnTo>
                    <a:pt x="5888" y="5023"/>
                  </a:lnTo>
                  <a:lnTo>
                    <a:pt x="5888" y="5023"/>
                  </a:lnTo>
                  <a:cubicBezTo>
                    <a:pt x="5951" y="5157"/>
                    <a:pt x="6013" y="5246"/>
                    <a:pt x="6138" y="5309"/>
                  </a:cubicBezTo>
                  <a:lnTo>
                    <a:pt x="6138" y="5309"/>
                  </a:lnTo>
                  <a:cubicBezTo>
                    <a:pt x="6076" y="5407"/>
                    <a:pt x="6013" y="5514"/>
                    <a:pt x="5960" y="5648"/>
                  </a:cubicBezTo>
                  <a:lnTo>
                    <a:pt x="5960" y="5648"/>
                  </a:lnTo>
                  <a:cubicBezTo>
                    <a:pt x="5728" y="6228"/>
                    <a:pt x="5728" y="6799"/>
                    <a:pt x="5862" y="7343"/>
                  </a:cubicBezTo>
                  <a:lnTo>
                    <a:pt x="5862" y="7343"/>
                  </a:lnTo>
                  <a:cubicBezTo>
                    <a:pt x="5317" y="6870"/>
                    <a:pt x="4827" y="6370"/>
                    <a:pt x="4416" y="5773"/>
                  </a:cubicBezTo>
                  <a:moveTo>
                    <a:pt x="11803" y="11687"/>
                  </a:moveTo>
                  <a:cubicBezTo>
                    <a:pt x="10055" y="10224"/>
                    <a:pt x="6352" y="8583"/>
                    <a:pt x="6254" y="5960"/>
                  </a:cubicBezTo>
                  <a:lnTo>
                    <a:pt x="6254" y="5960"/>
                  </a:lnTo>
                  <a:cubicBezTo>
                    <a:pt x="6263" y="5960"/>
                    <a:pt x="6263" y="5951"/>
                    <a:pt x="6263" y="5942"/>
                  </a:cubicBezTo>
                  <a:lnTo>
                    <a:pt x="6263" y="5942"/>
                  </a:lnTo>
                  <a:cubicBezTo>
                    <a:pt x="6361" y="5639"/>
                    <a:pt x="6522" y="5389"/>
                    <a:pt x="6709" y="5166"/>
                  </a:cubicBezTo>
                  <a:lnTo>
                    <a:pt x="6709" y="5166"/>
                  </a:lnTo>
                  <a:cubicBezTo>
                    <a:pt x="6914" y="6763"/>
                    <a:pt x="8226" y="8101"/>
                    <a:pt x="9332" y="9172"/>
                  </a:cubicBezTo>
                  <a:lnTo>
                    <a:pt x="9332" y="9172"/>
                  </a:lnTo>
                  <a:cubicBezTo>
                    <a:pt x="11027" y="10795"/>
                    <a:pt x="13034" y="12017"/>
                    <a:pt x="14140" y="14132"/>
                  </a:cubicBezTo>
                  <a:lnTo>
                    <a:pt x="14140" y="14132"/>
                  </a:lnTo>
                  <a:cubicBezTo>
                    <a:pt x="14158" y="14381"/>
                    <a:pt x="14158" y="14622"/>
                    <a:pt x="14149" y="14863"/>
                  </a:cubicBezTo>
                  <a:lnTo>
                    <a:pt x="14149" y="14863"/>
                  </a:lnTo>
                  <a:cubicBezTo>
                    <a:pt x="13748" y="13588"/>
                    <a:pt x="12865" y="12562"/>
                    <a:pt x="11803" y="11687"/>
                  </a:cubicBezTo>
                  <a:close/>
                  <a:moveTo>
                    <a:pt x="19993" y="9716"/>
                  </a:moveTo>
                  <a:cubicBezTo>
                    <a:pt x="20956" y="8511"/>
                    <a:pt x="21036" y="7164"/>
                    <a:pt x="21117" y="5701"/>
                  </a:cubicBezTo>
                  <a:lnTo>
                    <a:pt x="21117" y="5701"/>
                  </a:lnTo>
                  <a:cubicBezTo>
                    <a:pt x="21286" y="5942"/>
                    <a:pt x="21438" y="6192"/>
                    <a:pt x="21572" y="6460"/>
                  </a:cubicBezTo>
                  <a:lnTo>
                    <a:pt x="21572" y="6460"/>
                  </a:lnTo>
                  <a:cubicBezTo>
                    <a:pt x="21536" y="7387"/>
                    <a:pt x="21456" y="8324"/>
                    <a:pt x="21018" y="9163"/>
                  </a:cubicBezTo>
                  <a:lnTo>
                    <a:pt x="21018" y="9163"/>
                  </a:lnTo>
                  <a:cubicBezTo>
                    <a:pt x="20564" y="10055"/>
                    <a:pt x="19805" y="10581"/>
                    <a:pt x="19109" y="11259"/>
                  </a:cubicBezTo>
                  <a:lnTo>
                    <a:pt x="19109" y="11259"/>
                  </a:lnTo>
                  <a:cubicBezTo>
                    <a:pt x="18173" y="12160"/>
                    <a:pt x="17388" y="13249"/>
                    <a:pt x="16933" y="14471"/>
                  </a:cubicBezTo>
                  <a:lnTo>
                    <a:pt x="16933" y="14471"/>
                  </a:lnTo>
                  <a:cubicBezTo>
                    <a:pt x="16924" y="14489"/>
                    <a:pt x="16906" y="14506"/>
                    <a:pt x="16897" y="14524"/>
                  </a:cubicBezTo>
                  <a:lnTo>
                    <a:pt x="16897" y="14524"/>
                  </a:lnTo>
                  <a:cubicBezTo>
                    <a:pt x="17405" y="12508"/>
                    <a:pt x="18699" y="11331"/>
                    <a:pt x="19993" y="9716"/>
                  </a:cubicBezTo>
                  <a:moveTo>
                    <a:pt x="3399" y="6049"/>
                  </a:moveTo>
                  <a:cubicBezTo>
                    <a:pt x="3703" y="5951"/>
                    <a:pt x="4024" y="5880"/>
                    <a:pt x="4354" y="5791"/>
                  </a:cubicBezTo>
                  <a:lnTo>
                    <a:pt x="4354" y="5791"/>
                  </a:lnTo>
                  <a:cubicBezTo>
                    <a:pt x="4738" y="6406"/>
                    <a:pt x="5237" y="6977"/>
                    <a:pt x="5853" y="7379"/>
                  </a:cubicBezTo>
                  <a:lnTo>
                    <a:pt x="5853" y="7379"/>
                  </a:lnTo>
                  <a:cubicBezTo>
                    <a:pt x="5853" y="7387"/>
                    <a:pt x="5862" y="7379"/>
                    <a:pt x="5871" y="7379"/>
                  </a:cubicBezTo>
                  <a:lnTo>
                    <a:pt x="5871" y="7379"/>
                  </a:lnTo>
                  <a:cubicBezTo>
                    <a:pt x="6040" y="8021"/>
                    <a:pt x="6388" y="8636"/>
                    <a:pt x="6789" y="9181"/>
                  </a:cubicBezTo>
                  <a:lnTo>
                    <a:pt x="6789" y="9181"/>
                  </a:lnTo>
                  <a:cubicBezTo>
                    <a:pt x="6941" y="9395"/>
                    <a:pt x="7057" y="9609"/>
                    <a:pt x="7146" y="9823"/>
                  </a:cubicBezTo>
                  <a:lnTo>
                    <a:pt x="7146" y="9823"/>
                  </a:lnTo>
                  <a:cubicBezTo>
                    <a:pt x="5951" y="8494"/>
                    <a:pt x="4202" y="7709"/>
                    <a:pt x="3399" y="6049"/>
                  </a:cubicBezTo>
                  <a:moveTo>
                    <a:pt x="2365" y="6540"/>
                  </a:moveTo>
                  <a:cubicBezTo>
                    <a:pt x="2659" y="6317"/>
                    <a:pt x="2980" y="6174"/>
                    <a:pt x="3319" y="6067"/>
                  </a:cubicBezTo>
                  <a:lnTo>
                    <a:pt x="3319" y="6067"/>
                  </a:lnTo>
                  <a:cubicBezTo>
                    <a:pt x="4131" y="7833"/>
                    <a:pt x="5995" y="8708"/>
                    <a:pt x="7262" y="10108"/>
                  </a:cubicBezTo>
                  <a:lnTo>
                    <a:pt x="7262" y="10108"/>
                  </a:lnTo>
                  <a:cubicBezTo>
                    <a:pt x="7360" y="10367"/>
                    <a:pt x="7432" y="10635"/>
                    <a:pt x="7503" y="10911"/>
                  </a:cubicBezTo>
                  <a:lnTo>
                    <a:pt x="7503" y="10911"/>
                  </a:lnTo>
                  <a:cubicBezTo>
                    <a:pt x="5924" y="9323"/>
                    <a:pt x="3551" y="8476"/>
                    <a:pt x="2365" y="6540"/>
                  </a:cubicBezTo>
                  <a:moveTo>
                    <a:pt x="22143" y="12499"/>
                  </a:moveTo>
                  <a:cubicBezTo>
                    <a:pt x="23035" y="11625"/>
                    <a:pt x="23855" y="10697"/>
                    <a:pt x="24640" y="9734"/>
                  </a:cubicBezTo>
                  <a:lnTo>
                    <a:pt x="24640" y="9734"/>
                  </a:lnTo>
                  <a:cubicBezTo>
                    <a:pt x="25613" y="8574"/>
                    <a:pt x="26460" y="7129"/>
                    <a:pt x="27754" y="6299"/>
                  </a:cubicBezTo>
                  <a:lnTo>
                    <a:pt x="27754" y="6299"/>
                  </a:lnTo>
                  <a:cubicBezTo>
                    <a:pt x="27843" y="6620"/>
                    <a:pt x="27906" y="6941"/>
                    <a:pt x="28022" y="7254"/>
                  </a:cubicBezTo>
                  <a:lnTo>
                    <a:pt x="28022" y="7254"/>
                  </a:lnTo>
                  <a:cubicBezTo>
                    <a:pt x="27263" y="7539"/>
                    <a:pt x="26666" y="8333"/>
                    <a:pt x="26121" y="8886"/>
                  </a:cubicBezTo>
                  <a:lnTo>
                    <a:pt x="26121" y="8886"/>
                  </a:lnTo>
                  <a:cubicBezTo>
                    <a:pt x="25185" y="9814"/>
                    <a:pt x="24319" y="10795"/>
                    <a:pt x="23463" y="11794"/>
                  </a:cubicBezTo>
                  <a:lnTo>
                    <a:pt x="23463" y="11794"/>
                  </a:lnTo>
                  <a:cubicBezTo>
                    <a:pt x="21705" y="13864"/>
                    <a:pt x="19065" y="15131"/>
                    <a:pt x="16674" y="16496"/>
                  </a:cubicBezTo>
                  <a:lnTo>
                    <a:pt x="16674" y="16496"/>
                  </a:lnTo>
                  <a:cubicBezTo>
                    <a:pt x="18467" y="15113"/>
                    <a:pt x="20492" y="14114"/>
                    <a:pt x="22143" y="12499"/>
                  </a:cubicBezTo>
                  <a:moveTo>
                    <a:pt x="11170" y="12044"/>
                  </a:moveTo>
                  <a:cubicBezTo>
                    <a:pt x="9903" y="11081"/>
                    <a:pt x="8047" y="10099"/>
                    <a:pt x="6923" y="8761"/>
                  </a:cubicBezTo>
                  <a:lnTo>
                    <a:pt x="6923" y="8761"/>
                  </a:lnTo>
                  <a:cubicBezTo>
                    <a:pt x="6406" y="8003"/>
                    <a:pt x="5987" y="7280"/>
                    <a:pt x="6174" y="6308"/>
                  </a:cubicBezTo>
                  <a:lnTo>
                    <a:pt x="6174" y="6308"/>
                  </a:lnTo>
                  <a:cubicBezTo>
                    <a:pt x="6370" y="7726"/>
                    <a:pt x="7699" y="8770"/>
                    <a:pt x="8761" y="9627"/>
                  </a:cubicBezTo>
                  <a:lnTo>
                    <a:pt x="8761" y="9627"/>
                  </a:lnTo>
                  <a:cubicBezTo>
                    <a:pt x="10857" y="11313"/>
                    <a:pt x="13391" y="12517"/>
                    <a:pt x="14140" y="15265"/>
                  </a:cubicBezTo>
                  <a:lnTo>
                    <a:pt x="14140" y="15265"/>
                  </a:lnTo>
                  <a:cubicBezTo>
                    <a:pt x="14140" y="15354"/>
                    <a:pt x="14140" y="15443"/>
                    <a:pt x="14131" y="15541"/>
                  </a:cubicBezTo>
                  <a:lnTo>
                    <a:pt x="14131" y="15541"/>
                  </a:lnTo>
                  <a:cubicBezTo>
                    <a:pt x="13605" y="14034"/>
                    <a:pt x="12428" y="12999"/>
                    <a:pt x="11170" y="12044"/>
                  </a:cubicBezTo>
                  <a:moveTo>
                    <a:pt x="4970" y="10322"/>
                  </a:moveTo>
                  <a:cubicBezTo>
                    <a:pt x="3890" y="9716"/>
                    <a:pt x="1936" y="8761"/>
                    <a:pt x="1704" y="7343"/>
                  </a:cubicBezTo>
                  <a:lnTo>
                    <a:pt x="1704" y="7343"/>
                  </a:lnTo>
                  <a:cubicBezTo>
                    <a:pt x="1758" y="7236"/>
                    <a:pt x="1811" y="7138"/>
                    <a:pt x="1883" y="7040"/>
                  </a:cubicBezTo>
                  <a:lnTo>
                    <a:pt x="1883" y="7040"/>
                  </a:lnTo>
                  <a:cubicBezTo>
                    <a:pt x="2008" y="6861"/>
                    <a:pt x="2142" y="6727"/>
                    <a:pt x="2284" y="6602"/>
                  </a:cubicBezTo>
                  <a:lnTo>
                    <a:pt x="2284" y="6602"/>
                  </a:lnTo>
                  <a:cubicBezTo>
                    <a:pt x="3408" y="8627"/>
                    <a:pt x="5933" y="9609"/>
                    <a:pt x="7583" y="11170"/>
                  </a:cubicBezTo>
                  <a:lnTo>
                    <a:pt x="7583" y="11170"/>
                  </a:lnTo>
                  <a:cubicBezTo>
                    <a:pt x="7682" y="11473"/>
                    <a:pt x="7789" y="11777"/>
                    <a:pt x="7958" y="12071"/>
                  </a:cubicBezTo>
                  <a:lnTo>
                    <a:pt x="7958" y="12071"/>
                  </a:lnTo>
                  <a:cubicBezTo>
                    <a:pt x="7985" y="12107"/>
                    <a:pt x="8012" y="12142"/>
                    <a:pt x="8029" y="12178"/>
                  </a:cubicBezTo>
                  <a:lnTo>
                    <a:pt x="8029" y="12178"/>
                  </a:lnTo>
                  <a:cubicBezTo>
                    <a:pt x="7039" y="11509"/>
                    <a:pt x="6013" y="10902"/>
                    <a:pt x="4970" y="10322"/>
                  </a:cubicBezTo>
                  <a:close/>
                  <a:moveTo>
                    <a:pt x="18690" y="11901"/>
                  </a:moveTo>
                  <a:cubicBezTo>
                    <a:pt x="19297" y="11215"/>
                    <a:pt x="20082" y="10697"/>
                    <a:pt x="20662" y="9992"/>
                  </a:cubicBezTo>
                  <a:lnTo>
                    <a:pt x="20662" y="9992"/>
                  </a:lnTo>
                  <a:cubicBezTo>
                    <a:pt x="21456" y="9047"/>
                    <a:pt x="21634" y="7896"/>
                    <a:pt x="21688" y="6718"/>
                  </a:cubicBezTo>
                  <a:lnTo>
                    <a:pt x="21688" y="6718"/>
                  </a:lnTo>
                  <a:cubicBezTo>
                    <a:pt x="21812" y="7013"/>
                    <a:pt x="21911" y="7334"/>
                    <a:pt x="21964" y="7682"/>
                  </a:cubicBezTo>
                  <a:lnTo>
                    <a:pt x="21964" y="7682"/>
                  </a:lnTo>
                  <a:cubicBezTo>
                    <a:pt x="22410" y="10537"/>
                    <a:pt x="19716" y="11634"/>
                    <a:pt x="17994" y="13240"/>
                  </a:cubicBezTo>
                  <a:lnTo>
                    <a:pt x="17994" y="13240"/>
                  </a:lnTo>
                  <a:cubicBezTo>
                    <a:pt x="17736" y="13480"/>
                    <a:pt x="17504" y="13739"/>
                    <a:pt x="17289" y="14007"/>
                  </a:cubicBezTo>
                  <a:lnTo>
                    <a:pt x="17289" y="14007"/>
                  </a:lnTo>
                  <a:cubicBezTo>
                    <a:pt x="17682" y="13257"/>
                    <a:pt x="18110" y="12553"/>
                    <a:pt x="18690" y="11901"/>
                  </a:cubicBezTo>
                  <a:close/>
                  <a:moveTo>
                    <a:pt x="22517" y="12990"/>
                  </a:moveTo>
                  <a:cubicBezTo>
                    <a:pt x="23418" y="12196"/>
                    <a:pt x="24123" y="11179"/>
                    <a:pt x="24926" y="10296"/>
                  </a:cubicBezTo>
                  <a:lnTo>
                    <a:pt x="24926" y="10296"/>
                  </a:lnTo>
                  <a:cubicBezTo>
                    <a:pt x="25675" y="9484"/>
                    <a:pt x="26897" y="7780"/>
                    <a:pt x="28057" y="7352"/>
                  </a:cubicBezTo>
                  <a:lnTo>
                    <a:pt x="28057" y="7352"/>
                  </a:lnTo>
                  <a:cubicBezTo>
                    <a:pt x="28191" y="7682"/>
                    <a:pt x="28387" y="7985"/>
                    <a:pt x="28744" y="8244"/>
                  </a:cubicBezTo>
                  <a:lnTo>
                    <a:pt x="28744" y="8244"/>
                  </a:lnTo>
                  <a:cubicBezTo>
                    <a:pt x="28753" y="8244"/>
                    <a:pt x="28753" y="8244"/>
                    <a:pt x="28762" y="8253"/>
                  </a:cubicBezTo>
                  <a:lnTo>
                    <a:pt x="28762" y="8253"/>
                  </a:lnTo>
                  <a:cubicBezTo>
                    <a:pt x="26550" y="8984"/>
                    <a:pt x="25060" y="11402"/>
                    <a:pt x="23409" y="12936"/>
                  </a:cubicBezTo>
                  <a:lnTo>
                    <a:pt x="23409" y="12936"/>
                  </a:lnTo>
                  <a:cubicBezTo>
                    <a:pt x="22312" y="13962"/>
                    <a:pt x="21117" y="14890"/>
                    <a:pt x="19743" y="15532"/>
                  </a:cubicBezTo>
                  <a:lnTo>
                    <a:pt x="19743" y="15532"/>
                  </a:lnTo>
                  <a:cubicBezTo>
                    <a:pt x="18851" y="15952"/>
                    <a:pt x="17923" y="16201"/>
                    <a:pt x="17075" y="16683"/>
                  </a:cubicBezTo>
                  <a:lnTo>
                    <a:pt x="17075" y="16683"/>
                  </a:lnTo>
                  <a:cubicBezTo>
                    <a:pt x="16808" y="16763"/>
                    <a:pt x="16531" y="16844"/>
                    <a:pt x="16264" y="16915"/>
                  </a:cubicBezTo>
                  <a:lnTo>
                    <a:pt x="16264" y="16915"/>
                  </a:lnTo>
                  <a:cubicBezTo>
                    <a:pt x="18360" y="15720"/>
                    <a:pt x="20724" y="14578"/>
                    <a:pt x="22517" y="12990"/>
                  </a:cubicBezTo>
                  <a:moveTo>
                    <a:pt x="12356" y="15622"/>
                  </a:moveTo>
                  <a:cubicBezTo>
                    <a:pt x="11134" y="14712"/>
                    <a:pt x="9823" y="13962"/>
                    <a:pt x="8404" y="13240"/>
                  </a:cubicBezTo>
                  <a:lnTo>
                    <a:pt x="8404" y="13240"/>
                  </a:lnTo>
                  <a:cubicBezTo>
                    <a:pt x="6531" y="12276"/>
                    <a:pt x="2240" y="11188"/>
                    <a:pt x="1437" y="8886"/>
                  </a:cubicBezTo>
                  <a:lnTo>
                    <a:pt x="1437" y="8886"/>
                  </a:lnTo>
                  <a:cubicBezTo>
                    <a:pt x="1419" y="8413"/>
                    <a:pt x="1446" y="7958"/>
                    <a:pt x="1633" y="7512"/>
                  </a:cubicBezTo>
                  <a:lnTo>
                    <a:pt x="1633" y="7512"/>
                  </a:lnTo>
                  <a:cubicBezTo>
                    <a:pt x="1856" y="8369"/>
                    <a:pt x="2713" y="9038"/>
                    <a:pt x="3417" y="9537"/>
                  </a:cubicBezTo>
                  <a:lnTo>
                    <a:pt x="3417" y="9537"/>
                  </a:lnTo>
                  <a:cubicBezTo>
                    <a:pt x="4934" y="10608"/>
                    <a:pt x="6647" y="11393"/>
                    <a:pt x="8199" y="12410"/>
                  </a:cubicBezTo>
                  <a:lnTo>
                    <a:pt x="8199" y="12410"/>
                  </a:lnTo>
                  <a:cubicBezTo>
                    <a:pt x="8520" y="12811"/>
                    <a:pt x="8930" y="13141"/>
                    <a:pt x="9341" y="13427"/>
                  </a:cubicBezTo>
                  <a:lnTo>
                    <a:pt x="9341" y="13427"/>
                  </a:lnTo>
                  <a:cubicBezTo>
                    <a:pt x="10233" y="14051"/>
                    <a:pt x="11259" y="14471"/>
                    <a:pt x="12133" y="15113"/>
                  </a:cubicBezTo>
                  <a:lnTo>
                    <a:pt x="12133" y="15113"/>
                  </a:lnTo>
                  <a:cubicBezTo>
                    <a:pt x="12410" y="15309"/>
                    <a:pt x="12651" y="15532"/>
                    <a:pt x="12874" y="15773"/>
                  </a:cubicBezTo>
                  <a:lnTo>
                    <a:pt x="12874" y="15773"/>
                  </a:lnTo>
                  <a:cubicBezTo>
                    <a:pt x="12704" y="15711"/>
                    <a:pt x="12535" y="15666"/>
                    <a:pt x="12356" y="15622"/>
                  </a:cubicBezTo>
                  <a:moveTo>
                    <a:pt x="22562" y="13873"/>
                  </a:moveTo>
                  <a:cubicBezTo>
                    <a:pt x="23606" y="13017"/>
                    <a:pt x="24542" y="12035"/>
                    <a:pt x="25479" y="11054"/>
                  </a:cubicBezTo>
                  <a:lnTo>
                    <a:pt x="25479" y="11054"/>
                  </a:lnTo>
                  <a:cubicBezTo>
                    <a:pt x="26505" y="9992"/>
                    <a:pt x="27442" y="8815"/>
                    <a:pt x="28860" y="8315"/>
                  </a:cubicBezTo>
                  <a:lnTo>
                    <a:pt x="28860" y="8315"/>
                  </a:lnTo>
                  <a:cubicBezTo>
                    <a:pt x="29690" y="8806"/>
                    <a:pt x="30814" y="8511"/>
                    <a:pt x="31188" y="9546"/>
                  </a:cubicBezTo>
                  <a:lnTo>
                    <a:pt x="31188" y="9546"/>
                  </a:lnTo>
                  <a:cubicBezTo>
                    <a:pt x="28700" y="9600"/>
                    <a:pt x="26781" y="11027"/>
                    <a:pt x="24899" y="12562"/>
                  </a:cubicBezTo>
                  <a:lnTo>
                    <a:pt x="24899" y="12562"/>
                  </a:lnTo>
                  <a:cubicBezTo>
                    <a:pt x="23356" y="13819"/>
                    <a:pt x="21759" y="14792"/>
                    <a:pt x="20055" y="15568"/>
                  </a:cubicBezTo>
                  <a:lnTo>
                    <a:pt x="20055" y="15568"/>
                  </a:lnTo>
                  <a:cubicBezTo>
                    <a:pt x="20956" y="15113"/>
                    <a:pt x="21786" y="14515"/>
                    <a:pt x="22562" y="13873"/>
                  </a:cubicBezTo>
                  <a:moveTo>
                    <a:pt x="7120" y="13534"/>
                  </a:moveTo>
                  <a:cubicBezTo>
                    <a:pt x="5523" y="12874"/>
                    <a:pt x="2240" y="11973"/>
                    <a:pt x="1455" y="10215"/>
                  </a:cubicBezTo>
                  <a:lnTo>
                    <a:pt x="1455" y="10215"/>
                  </a:lnTo>
                  <a:cubicBezTo>
                    <a:pt x="1464" y="10144"/>
                    <a:pt x="1472" y="10073"/>
                    <a:pt x="1472" y="10001"/>
                  </a:cubicBezTo>
                  <a:lnTo>
                    <a:pt x="1472" y="10001"/>
                  </a:lnTo>
                  <a:cubicBezTo>
                    <a:pt x="1481" y="9734"/>
                    <a:pt x="1464" y="9466"/>
                    <a:pt x="1446" y="9207"/>
                  </a:cubicBezTo>
                  <a:lnTo>
                    <a:pt x="1446" y="9207"/>
                  </a:lnTo>
                  <a:cubicBezTo>
                    <a:pt x="2177" y="10786"/>
                    <a:pt x="4657" y="11652"/>
                    <a:pt x="6049" y="12276"/>
                  </a:cubicBezTo>
                  <a:lnTo>
                    <a:pt x="6049" y="12276"/>
                  </a:lnTo>
                  <a:cubicBezTo>
                    <a:pt x="8190" y="13231"/>
                    <a:pt x="10170" y="14248"/>
                    <a:pt x="11999" y="15559"/>
                  </a:cubicBezTo>
                  <a:lnTo>
                    <a:pt x="11999" y="15559"/>
                  </a:lnTo>
                  <a:cubicBezTo>
                    <a:pt x="11776" y="15532"/>
                    <a:pt x="11544" y="15514"/>
                    <a:pt x="11312" y="15523"/>
                  </a:cubicBezTo>
                  <a:lnTo>
                    <a:pt x="11312" y="15523"/>
                  </a:lnTo>
                  <a:cubicBezTo>
                    <a:pt x="9992" y="14720"/>
                    <a:pt x="8556" y="14123"/>
                    <a:pt x="7120" y="13534"/>
                  </a:cubicBezTo>
                  <a:moveTo>
                    <a:pt x="11758" y="13124"/>
                  </a:moveTo>
                  <a:cubicBezTo>
                    <a:pt x="10402" y="11973"/>
                    <a:pt x="8422" y="11223"/>
                    <a:pt x="7512" y="9644"/>
                  </a:cubicBezTo>
                  <a:lnTo>
                    <a:pt x="7512" y="9644"/>
                  </a:lnTo>
                  <a:cubicBezTo>
                    <a:pt x="7503" y="9627"/>
                    <a:pt x="7485" y="9618"/>
                    <a:pt x="7476" y="9618"/>
                  </a:cubicBezTo>
                  <a:lnTo>
                    <a:pt x="7476" y="9618"/>
                  </a:lnTo>
                  <a:cubicBezTo>
                    <a:pt x="7432" y="9537"/>
                    <a:pt x="7387" y="9457"/>
                    <a:pt x="7334" y="9368"/>
                  </a:cubicBezTo>
                  <a:lnTo>
                    <a:pt x="7334" y="9368"/>
                  </a:lnTo>
                  <a:cubicBezTo>
                    <a:pt x="7298" y="9323"/>
                    <a:pt x="7271" y="9279"/>
                    <a:pt x="7244" y="9234"/>
                  </a:cubicBezTo>
                  <a:lnTo>
                    <a:pt x="7244" y="9234"/>
                  </a:lnTo>
                  <a:cubicBezTo>
                    <a:pt x="7655" y="9618"/>
                    <a:pt x="8128" y="9966"/>
                    <a:pt x="8591" y="10314"/>
                  </a:cubicBezTo>
                  <a:lnTo>
                    <a:pt x="8591" y="10314"/>
                  </a:lnTo>
                  <a:cubicBezTo>
                    <a:pt x="10688" y="11875"/>
                    <a:pt x="13177" y="13293"/>
                    <a:pt x="14114" y="15871"/>
                  </a:cubicBezTo>
                  <a:lnTo>
                    <a:pt x="14114" y="15871"/>
                  </a:lnTo>
                  <a:cubicBezTo>
                    <a:pt x="14114" y="15871"/>
                    <a:pt x="14123" y="15871"/>
                    <a:pt x="14123" y="15880"/>
                  </a:cubicBezTo>
                  <a:lnTo>
                    <a:pt x="14123" y="15880"/>
                  </a:lnTo>
                  <a:cubicBezTo>
                    <a:pt x="14123" y="15987"/>
                    <a:pt x="14114" y="16094"/>
                    <a:pt x="14114" y="16201"/>
                  </a:cubicBezTo>
                  <a:lnTo>
                    <a:pt x="14114" y="16201"/>
                  </a:lnTo>
                  <a:cubicBezTo>
                    <a:pt x="13605" y="14988"/>
                    <a:pt x="12767" y="13980"/>
                    <a:pt x="11758" y="13124"/>
                  </a:cubicBezTo>
                  <a:moveTo>
                    <a:pt x="17352" y="16728"/>
                  </a:moveTo>
                  <a:cubicBezTo>
                    <a:pt x="19377" y="16157"/>
                    <a:pt x="21331" y="15345"/>
                    <a:pt x="23070" y="14150"/>
                  </a:cubicBezTo>
                  <a:lnTo>
                    <a:pt x="23070" y="14150"/>
                  </a:lnTo>
                  <a:cubicBezTo>
                    <a:pt x="25649" y="12365"/>
                    <a:pt x="27879" y="9716"/>
                    <a:pt x="31242" y="9707"/>
                  </a:cubicBezTo>
                  <a:lnTo>
                    <a:pt x="31242" y="9707"/>
                  </a:lnTo>
                  <a:cubicBezTo>
                    <a:pt x="31269" y="9805"/>
                    <a:pt x="31287" y="9903"/>
                    <a:pt x="31296" y="10019"/>
                  </a:cubicBezTo>
                  <a:lnTo>
                    <a:pt x="31296" y="10019"/>
                  </a:lnTo>
                  <a:cubicBezTo>
                    <a:pt x="31385" y="10706"/>
                    <a:pt x="31081" y="11197"/>
                    <a:pt x="30707" y="11678"/>
                  </a:cubicBezTo>
                  <a:lnTo>
                    <a:pt x="30707" y="11678"/>
                  </a:lnTo>
                  <a:cubicBezTo>
                    <a:pt x="28352" y="11687"/>
                    <a:pt x="26344" y="12901"/>
                    <a:pt x="24355" y="14034"/>
                  </a:cubicBezTo>
                  <a:lnTo>
                    <a:pt x="24355" y="14034"/>
                  </a:lnTo>
                  <a:cubicBezTo>
                    <a:pt x="23133" y="14729"/>
                    <a:pt x="21911" y="15336"/>
                    <a:pt x="20564" y="15764"/>
                  </a:cubicBezTo>
                  <a:lnTo>
                    <a:pt x="20564" y="15764"/>
                  </a:lnTo>
                  <a:cubicBezTo>
                    <a:pt x="19547" y="16094"/>
                    <a:pt x="18556" y="16353"/>
                    <a:pt x="17611" y="16835"/>
                  </a:cubicBezTo>
                  <a:lnTo>
                    <a:pt x="17611" y="16835"/>
                  </a:lnTo>
                  <a:cubicBezTo>
                    <a:pt x="17468" y="16817"/>
                    <a:pt x="17325" y="16826"/>
                    <a:pt x="17174" y="16826"/>
                  </a:cubicBezTo>
                  <a:lnTo>
                    <a:pt x="17174" y="16826"/>
                  </a:lnTo>
                  <a:cubicBezTo>
                    <a:pt x="17236" y="16799"/>
                    <a:pt x="17289" y="16754"/>
                    <a:pt x="17352" y="16728"/>
                  </a:cubicBezTo>
                  <a:close/>
                  <a:moveTo>
                    <a:pt x="13730" y="16184"/>
                  </a:moveTo>
                  <a:cubicBezTo>
                    <a:pt x="13302" y="15211"/>
                    <a:pt x="12615" y="14471"/>
                    <a:pt x="11758" y="13846"/>
                  </a:cubicBezTo>
                  <a:lnTo>
                    <a:pt x="11758" y="13846"/>
                  </a:lnTo>
                  <a:cubicBezTo>
                    <a:pt x="10509" y="12927"/>
                    <a:pt x="8574" y="12276"/>
                    <a:pt x="7869" y="10804"/>
                  </a:cubicBezTo>
                  <a:lnTo>
                    <a:pt x="7869" y="10804"/>
                  </a:lnTo>
                  <a:cubicBezTo>
                    <a:pt x="7869" y="10795"/>
                    <a:pt x="7860" y="10795"/>
                    <a:pt x="7851" y="10786"/>
                  </a:cubicBezTo>
                  <a:lnTo>
                    <a:pt x="7851" y="10786"/>
                  </a:lnTo>
                  <a:cubicBezTo>
                    <a:pt x="7798" y="10563"/>
                    <a:pt x="7753" y="10349"/>
                    <a:pt x="7682" y="10135"/>
                  </a:cubicBezTo>
                  <a:lnTo>
                    <a:pt x="7682" y="10135"/>
                  </a:lnTo>
                  <a:cubicBezTo>
                    <a:pt x="8360" y="11027"/>
                    <a:pt x="9350" y="11545"/>
                    <a:pt x="10278" y="12187"/>
                  </a:cubicBezTo>
                  <a:lnTo>
                    <a:pt x="10278" y="12187"/>
                  </a:lnTo>
                  <a:cubicBezTo>
                    <a:pt x="11928" y="13329"/>
                    <a:pt x="13266" y="14622"/>
                    <a:pt x="14105" y="16460"/>
                  </a:cubicBezTo>
                  <a:lnTo>
                    <a:pt x="14105" y="16460"/>
                  </a:lnTo>
                  <a:cubicBezTo>
                    <a:pt x="13989" y="16353"/>
                    <a:pt x="13864" y="16273"/>
                    <a:pt x="13730" y="16184"/>
                  </a:cubicBezTo>
                  <a:close/>
                  <a:moveTo>
                    <a:pt x="7557" y="14480"/>
                  </a:moveTo>
                  <a:cubicBezTo>
                    <a:pt x="6450" y="14069"/>
                    <a:pt x="5344" y="13650"/>
                    <a:pt x="4265" y="13150"/>
                  </a:cubicBezTo>
                  <a:lnTo>
                    <a:pt x="4265" y="13150"/>
                  </a:lnTo>
                  <a:cubicBezTo>
                    <a:pt x="3614" y="12847"/>
                    <a:pt x="1624" y="12089"/>
                    <a:pt x="1249" y="11206"/>
                  </a:cubicBezTo>
                  <a:lnTo>
                    <a:pt x="1249" y="11206"/>
                  </a:lnTo>
                  <a:cubicBezTo>
                    <a:pt x="1330" y="10956"/>
                    <a:pt x="1392" y="10697"/>
                    <a:pt x="1428" y="10438"/>
                  </a:cubicBezTo>
                  <a:lnTo>
                    <a:pt x="1428" y="10438"/>
                  </a:lnTo>
                  <a:cubicBezTo>
                    <a:pt x="2097" y="11661"/>
                    <a:pt x="3810" y="12258"/>
                    <a:pt x="4996" y="12794"/>
                  </a:cubicBezTo>
                  <a:lnTo>
                    <a:pt x="4996" y="12794"/>
                  </a:lnTo>
                  <a:cubicBezTo>
                    <a:pt x="7039" y="13721"/>
                    <a:pt x="9109" y="14506"/>
                    <a:pt x="11089" y="15550"/>
                  </a:cubicBezTo>
                  <a:lnTo>
                    <a:pt x="11089" y="15550"/>
                  </a:lnTo>
                  <a:cubicBezTo>
                    <a:pt x="10929" y="15568"/>
                    <a:pt x="10768" y="15586"/>
                    <a:pt x="10617" y="15622"/>
                  </a:cubicBezTo>
                  <a:lnTo>
                    <a:pt x="10617" y="15622"/>
                  </a:lnTo>
                  <a:cubicBezTo>
                    <a:pt x="9600" y="15211"/>
                    <a:pt x="8574" y="14854"/>
                    <a:pt x="7557" y="14480"/>
                  </a:cubicBezTo>
                  <a:close/>
                  <a:moveTo>
                    <a:pt x="13293" y="15943"/>
                  </a:moveTo>
                  <a:cubicBezTo>
                    <a:pt x="12722" y="15256"/>
                    <a:pt x="12035" y="14676"/>
                    <a:pt x="11116" y="14141"/>
                  </a:cubicBezTo>
                  <a:lnTo>
                    <a:pt x="11116" y="14141"/>
                  </a:lnTo>
                  <a:cubicBezTo>
                    <a:pt x="9903" y="13427"/>
                    <a:pt x="8440" y="12776"/>
                    <a:pt x="7994" y="11313"/>
                  </a:cubicBezTo>
                  <a:lnTo>
                    <a:pt x="7994" y="11313"/>
                  </a:lnTo>
                  <a:cubicBezTo>
                    <a:pt x="7985" y="11286"/>
                    <a:pt x="7976" y="11259"/>
                    <a:pt x="7967" y="11232"/>
                  </a:cubicBezTo>
                  <a:lnTo>
                    <a:pt x="7967" y="11232"/>
                  </a:lnTo>
                  <a:cubicBezTo>
                    <a:pt x="8502" y="12044"/>
                    <a:pt x="9457" y="12535"/>
                    <a:pt x="10260" y="13034"/>
                  </a:cubicBezTo>
                  <a:lnTo>
                    <a:pt x="10260" y="13034"/>
                  </a:lnTo>
                  <a:cubicBezTo>
                    <a:pt x="11589" y="13846"/>
                    <a:pt x="12891" y="14685"/>
                    <a:pt x="13605" y="16103"/>
                  </a:cubicBezTo>
                  <a:lnTo>
                    <a:pt x="13605" y="16103"/>
                  </a:lnTo>
                  <a:cubicBezTo>
                    <a:pt x="13507" y="16041"/>
                    <a:pt x="13400" y="15996"/>
                    <a:pt x="13293" y="15943"/>
                  </a:cubicBezTo>
                  <a:close/>
                  <a:moveTo>
                    <a:pt x="9207" y="15559"/>
                  </a:moveTo>
                  <a:cubicBezTo>
                    <a:pt x="7931" y="15193"/>
                    <a:pt x="6629" y="14944"/>
                    <a:pt x="5362" y="14551"/>
                  </a:cubicBezTo>
                  <a:lnTo>
                    <a:pt x="5362" y="14551"/>
                  </a:lnTo>
                  <a:cubicBezTo>
                    <a:pt x="3997" y="14132"/>
                    <a:pt x="1820" y="13427"/>
                    <a:pt x="982" y="12098"/>
                  </a:cubicBezTo>
                  <a:lnTo>
                    <a:pt x="982" y="12098"/>
                  </a:lnTo>
                  <a:cubicBezTo>
                    <a:pt x="1053" y="11848"/>
                    <a:pt x="1133" y="11598"/>
                    <a:pt x="1214" y="11348"/>
                  </a:cubicBezTo>
                  <a:lnTo>
                    <a:pt x="1214" y="11348"/>
                  </a:lnTo>
                  <a:cubicBezTo>
                    <a:pt x="1401" y="11723"/>
                    <a:pt x="1829" y="11946"/>
                    <a:pt x="2204" y="12187"/>
                  </a:cubicBezTo>
                  <a:lnTo>
                    <a:pt x="2204" y="12187"/>
                  </a:lnTo>
                  <a:cubicBezTo>
                    <a:pt x="3203" y="12820"/>
                    <a:pt x="4283" y="13329"/>
                    <a:pt x="5380" y="13784"/>
                  </a:cubicBezTo>
                  <a:lnTo>
                    <a:pt x="5380" y="13784"/>
                  </a:lnTo>
                  <a:cubicBezTo>
                    <a:pt x="7012" y="14471"/>
                    <a:pt x="8672" y="15068"/>
                    <a:pt x="10322" y="15702"/>
                  </a:cubicBezTo>
                  <a:lnTo>
                    <a:pt x="10322" y="15702"/>
                  </a:lnTo>
                  <a:cubicBezTo>
                    <a:pt x="10206" y="15737"/>
                    <a:pt x="10099" y="15773"/>
                    <a:pt x="9992" y="15818"/>
                  </a:cubicBezTo>
                  <a:lnTo>
                    <a:pt x="9992" y="15818"/>
                  </a:lnTo>
                  <a:cubicBezTo>
                    <a:pt x="9733" y="15729"/>
                    <a:pt x="9475" y="15639"/>
                    <a:pt x="9207" y="15559"/>
                  </a:cubicBezTo>
                  <a:close/>
                  <a:moveTo>
                    <a:pt x="17771" y="16853"/>
                  </a:moveTo>
                  <a:cubicBezTo>
                    <a:pt x="19654" y="16032"/>
                    <a:pt x="21670" y="15657"/>
                    <a:pt x="23499" y="14676"/>
                  </a:cubicBezTo>
                  <a:lnTo>
                    <a:pt x="23499" y="14676"/>
                  </a:lnTo>
                  <a:cubicBezTo>
                    <a:pt x="25809" y="13445"/>
                    <a:pt x="27897" y="12035"/>
                    <a:pt x="30573" y="11848"/>
                  </a:cubicBezTo>
                  <a:lnTo>
                    <a:pt x="30573" y="11848"/>
                  </a:lnTo>
                  <a:cubicBezTo>
                    <a:pt x="30439" y="12026"/>
                    <a:pt x="30287" y="12205"/>
                    <a:pt x="30154" y="12401"/>
                  </a:cubicBezTo>
                  <a:lnTo>
                    <a:pt x="30154" y="12401"/>
                  </a:lnTo>
                  <a:cubicBezTo>
                    <a:pt x="29850" y="12829"/>
                    <a:pt x="29690" y="13266"/>
                    <a:pt x="29601" y="13712"/>
                  </a:cubicBezTo>
                  <a:lnTo>
                    <a:pt x="29601" y="13712"/>
                  </a:lnTo>
                  <a:cubicBezTo>
                    <a:pt x="27683" y="13579"/>
                    <a:pt x="25952" y="14274"/>
                    <a:pt x="24221" y="15015"/>
                  </a:cubicBezTo>
                  <a:lnTo>
                    <a:pt x="24221" y="15015"/>
                  </a:lnTo>
                  <a:cubicBezTo>
                    <a:pt x="22134" y="15907"/>
                    <a:pt x="19984" y="16166"/>
                    <a:pt x="17887" y="16870"/>
                  </a:cubicBezTo>
                  <a:lnTo>
                    <a:pt x="17887" y="16870"/>
                  </a:lnTo>
                  <a:cubicBezTo>
                    <a:pt x="17843" y="16862"/>
                    <a:pt x="17807" y="16862"/>
                    <a:pt x="17771" y="16853"/>
                  </a:cubicBezTo>
                  <a:close/>
                  <a:moveTo>
                    <a:pt x="8458" y="16246"/>
                  </a:moveTo>
                  <a:cubicBezTo>
                    <a:pt x="7235" y="15961"/>
                    <a:pt x="6004" y="15684"/>
                    <a:pt x="4809" y="15291"/>
                  </a:cubicBezTo>
                  <a:lnTo>
                    <a:pt x="4809" y="15291"/>
                  </a:lnTo>
                  <a:cubicBezTo>
                    <a:pt x="3542" y="14872"/>
                    <a:pt x="1606" y="14230"/>
                    <a:pt x="830" y="12954"/>
                  </a:cubicBezTo>
                  <a:lnTo>
                    <a:pt x="830" y="12954"/>
                  </a:lnTo>
                  <a:cubicBezTo>
                    <a:pt x="839" y="12722"/>
                    <a:pt x="884" y="12490"/>
                    <a:pt x="946" y="12249"/>
                  </a:cubicBezTo>
                  <a:lnTo>
                    <a:pt x="946" y="12249"/>
                  </a:lnTo>
                  <a:cubicBezTo>
                    <a:pt x="2097" y="13971"/>
                    <a:pt x="5166" y="14658"/>
                    <a:pt x="6968" y="15113"/>
                  </a:cubicBezTo>
                  <a:lnTo>
                    <a:pt x="6968" y="15113"/>
                  </a:lnTo>
                  <a:cubicBezTo>
                    <a:pt x="7931" y="15354"/>
                    <a:pt x="8859" y="15622"/>
                    <a:pt x="9769" y="15934"/>
                  </a:cubicBezTo>
                  <a:lnTo>
                    <a:pt x="9769" y="15934"/>
                  </a:lnTo>
                  <a:cubicBezTo>
                    <a:pt x="9689" y="15969"/>
                    <a:pt x="9617" y="15996"/>
                    <a:pt x="9546" y="16041"/>
                  </a:cubicBezTo>
                  <a:lnTo>
                    <a:pt x="9546" y="16041"/>
                  </a:lnTo>
                  <a:cubicBezTo>
                    <a:pt x="9350" y="16166"/>
                    <a:pt x="9716" y="16210"/>
                    <a:pt x="9965" y="16273"/>
                  </a:cubicBezTo>
                  <a:lnTo>
                    <a:pt x="9965" y="16273"/>
                  </a:lnTo>
                  <a:cubicBezTo>
                    <a:pt x="10697" y="16478"/>
                    <a:pt x="11526" y="16647"/>
                    <a:pt x="12285" y="16933"/>
                  </a:cubicBezTo>
                  <a:lnTo>
                    <a:pt x="12285" y="16933"/>
                  </a:lnTo>
                  <a:cubicBezTo>
                    <a:pt x="12588" y="17076"/>
                    <a:pt x="12900" y="17227"/>
                    <a:pt x="13204" y="17388"/>
                  </a:cubicBezTo>
                  <a:lnTo>
                    <a:pt x="13204" y="17388"/>
                  </a:lnTo>
                  <a:cubicBezTo>
                    <a:pt x="13373" y="17495"/>
                    <a:pt x="13543" y="17611"/>
                    <a:pt x="13685" y="17754"/>
                  </a:cubicBezTo>
                  <a:lnTo>
                    <a:pt x="13685" y="17754"/>
                  </a:lnTo>
                  <a:cubicBezTo>
                    <a:pt x="13792" y="17852"/>
                    <a:pt x="13899" y="17977"/>
                    <a:pt x="13998" y="18110"/>
                  </a:cubicBezTo>
                  <a:lnTo>
                    <a:pt x="13998" y="18110"/>
                  </a:lnTo>
                  <a:cubicBezTo>
                    <a:pt x="12267" y="17192"/>
                    <a:pt x="10376" y="16701"/>
                    <a:pt x="8458" y="16246"/>
                  </a:cubicBezTo>
                  <a:close/>
                  <a:moveTo>
                    <a:pt x="6620" y="16514"/>
                  </a:moveTo>
                  <a:cubicBezTo>
                    <a:pt x="4987" y="16112"/>
                    <a:pt x="2721" y="15827"/>
                    <a:pt x="1490" y="14587"/>
                  </a:cubicBezTo>
                  <a:lnTo>
                    <a:pt x="1490" y="14587"/>
                  </a:lnTo>
                  <a:cubicBezTo>
                    <a:pt x="991" y="14087"/>
                    <a:pt x="830" y="13596"/>
                    <a:pt x="830" y="13088"/>
                  </a:cubicBezTo>
                  <a:lnTo>
                    <a:pt x="830" y="13088"/>
                  </a:lnTo>
                  <a:cubicBezTo>
                    <a:pt x="1838" y="14694"/>
                    <a:pt x="4506" y="15363"/>
                    <a:pt x="6129" y="15800"/>
                  </a:cubicBezTo>
                  <a:lnTo>
                    <a:pt x="6129" y="15800"/>
                  </a:lnTo>
                  <a:cubicBezTo>
                    <a:pt x="8823" y="16523"/>
                    <a:pt x="11589" y="16942"/>
                    <a:pt x="14078" y="18226"/>
                  </a:cubicBezTo>
                  <a:lnTo>
                    <a:pt x="14078" y="18226"/>
                  </a:lnTo>
                  <a:cubicBezTo>
                    <a:pt x="14123" y="18289"/>
                    <a:pt x="14158" y="18342"/>
                    <a:pt x="14194" y="18396"/>
                  </a:cubicBezTo>
                  <a:lnTo>
                    <a:pt x="14194" y="18396"/>
                  </a:lnTo>
                  <a:cubicBezTo>
                    <a:pt x="11857" y="17147"/>
                    <a:pt x="9314" y="17174"/>
                    <a:pt x="6620" y="16514"/>
                  </a:cubicBezTo>
                  <a:moveTo>
                    <a:pt x="18092" y="16897"/>
                  </a:moveTo>
                  <a:cubicBezTo>
                    <a:pt x="19734" y="16442"/>
                    <a:pt x="21429" y="16291"/>
                    <a:pt x="23035" y="15666"/>
                  </a:cubicBezTo>
                  <a:lnTo>
                    <a:pt x="23035" y="15666"/>
                  </a:lnTo>
                  <a:cubicBezTo>
                    <a:pt x="25202" y="14828"/>
                    <a:pt x="27183" y="13748"/>
                    <a:pt x="29574" y="13837"/>
                  </a:cubicBezTo>
                  <a:lnTo>
                    <a:pt x="29574" y="13837"/>
                  </a:lnTo>
                  <a:cubicBezTo>
                    <a:pt x="29485" y="14337"/>
                    <a:pt x="29458" y="14845"/>
                    <a:pt x="29395" y="15345"/>
                  </a:cubicBezTo>
                  <a:lnTo>
                    <a:pt x="29395" y="15345"/>
                  </a:lnTo>
                  <a:cubicBezTo>
                    <a:pt x="27584" y="15291"/>
                    <a:pt x="25996" y="15622"/>
                    <a:pt x="24248" y="16103"/>
                  </a:cubicBezTo>
                  <a:lnTo>
                    <a:pt x="24248" y="16103"/>
                  </a:lnTo>
                  <a:cubicBezTo>
                    <a:pt x="22303" y="16647"/>
                    <a:pt x="20269" y="16335"/>
                    <a:pt x="18342" y="16969"/>
                  </a:cubicBezTo>
                  <a:lnTo>
                    <a:pt x="18342" y="16969"/>
                  </a:lnTo>
                  <a:cubicBezTo>
                    <a:pt x="18262" y="16942"/>
                    <a:pt x="18182" y="16915"/>
                    <a:pt x="18092" y="16897"/>
                  </a:cubicBezTo>
                  <a:moveTo>
                    <a:pt x="18565" y="17031"/>
                  </a:moveTo>
                  <a:cubicBezTo>
                    <a:pt x="20305" y="16540"/>
                    <a:pt x="22116" y="16790"/>
                    <a:pt x="23864" y="16371"/>
                  </a:cubicBezTo>
                  <a:lnTo>
                    <a:pt x="23864" y="16371"/>
                  </a:lnTo>
                  <a:cubicBezTo>
                    <a:pt x="25747" y="15916"/>
                    <a:pt x="27424" y="15425"/>
                    <a:pt x="29369" y="15506"/>
                  </a:cubicBezTo>
                  <a:lnTo>
                    <a:pt x="29369" y="15506"/>
                  </a:lnTo>
                  <a:cubicBezTo>
                    <a:pt x="29306" y="15925"/>
                    <a:pt x="29199" y="16335"/>
                    <a:pt x="28985" y="16728"/>
                  </a:cubicBezTo>
                  <a:lnTo>
                    <a:pt x="28985" y="16728"/>
                  </a:lnTo>
                  <a:cubicBezTo>
                    <a:pt x="27477" y="16674"/>
                    <a:pt x="25996" y="17076"/>
                    <a:pt x="24480" y="17102"/>
                  </a:cubicBezTo>
                  <a:lnTo>
                    <a:pt x="24480" y="17102"/>
                  </a:lnTo>
                  <a:cubicBezTo>
                    <a:pt x="23784" y="17111"/>
                    <a:pt x="23097" y="17085"/>
                    <a:pt x="22410" y="17049"/>
                  </a:cubicBezTo>
                  <a:lnTo>
                    <a:pt x="22410" y="17049"/>
                  </a:lnTo>
                  <a:cubicBezTo>
                    <a:pt x="21366" y="17004"/>
                    <a:pt x="20323" y="16951"/>
                    <a:pt x="19279" y="17049"/>
                  </a:cubicBezTo>
                  <a:lnTo>
                    <a:pt x="19279" y="17049"/>
                  </a:lnTo>
                  <a:cubicBezTo>
                    <a:pt x="19270" y="17049"/>
                    <a:pt x="19270" y="17058"/>
                    <a:pt x="19261" y="17058"/>
                  </a:cubicBezTo>
                  <a:lnTo>
                    <a:pt x="19261" y="17058"/>
                  </a:lnTo>
                  <a:cubicBezTo>
                    <a:pt x="19100" y="17058"/>
                    <a:pt x="18931" y="17076"/>
                    <a:pt x="18761" y="17093"/>
                  </a:cubicBezTo>
                  <a:lnTo>
                    <a:pt x="18761" y="17093"/>
                  </a:lnTo>
                  <a:cubicBezTo>
                    <a:pt x="18699" y="17067"/>
                    <a:pt x="18637" y="17049"/>
                    <a:pt x="18565" y="17031"/>
                  </a:cubicBezTo>
                  <a:moveTo>
                    <a:pt x="24765" y="17254"/>
                  </a:moveTo>
                  <a:cubicBezTo>
                    <a:pt x="26166" y="17209"/>
                    <a:pt x="27522" y="16826"/>
                    <a:pt x="28923" y="16853"/>
                  </a:cubicBezTo>
                  <a:lnTo>
                    <a:pt x="28923" y="16853"/>
                  </a:lnTo>
                  <a:cubicBezTo>
                    <a:pt x="28807" y="17049"/>
                    <a:pt x="28673" y="17236"/>
                    <a:pt x="28494" y="17424"/>
                  </a:cubicBezTo>
                  <a:lnTo>
                    <a:pt x="28494" y="17424"/>
                  </a:lnTo>
                  <a:cubicBezTo>
                    <a:pt x="28494" y="17424"/>
                    <a:pt x="28485" y="17424"/>
                    <a:pt x="28485" y="17424"/>
                  </a:cubicBezTo>
                  <a:lnTo>
                    <a:pt x="28485" y="17424"/>
                  </a:lnTo>
                  <a:cubicBezTo>
                    <a:pt x="27263" y="17745"/>
                    <a:pt x="26023" y="17923"/>
                    <a:pt x="24756" y="17834"/>
                  </a:cubicBezTo>
                  <a:lnTo>
                    <a:pt x="24756" y="17834"/>
                  </a:lnTo>
                  <a:cubicBezTo>
                    <a:pt x="23570" y="17745"/>
                    <a:pt x="22464" y="17388"/>
                    <a:pt x="21268" y="17406"/>
                  </a:cubicBezTo>
                  <a:lnTo>
                    <a:pt x="21268" y="17406"/>
                  </a:lnTo>
                  <a:cubicBezTo>
                    <a:pt x="21259" y="17406"/>
                    <a:pt x="21250" y="17415"/>
                    <a:pt x="21242" y="17415"/>
                  </a:cubicBezTo>
                  <a:lnTo>
                    <a:pt x="21242" y="17415"/>
                  </a:lnTo>
                  <a:cubicBezTo>
                    <a:pt x="21188" y="17397"/>
                    <a:pt x="21134" y="17379"/>
                    <a:pt x="21081" y="17361"/>
                  </a:cubicBezTo>
                  <a:lnTo>
                    <a:pt x="21081" y="17361"/>
                  </a:lnTo>
                  <a:cubicBezTo>
                    <a:pt x="20840" y="17272"/>
                    <a:pt x="20599" y="17209"/>
                    <a:pt x="20349" y="17165"/>
                  </a:cubicBezTo>
                  <a:lnTo>
                    <a:pt x="20349" y="17165"/>
                  </a:lnTo>
                  <a:cubicBezTo>
                    <a:pt x="21063" y="17147"/>
                    <a:pt x="21777" y="17183"/>
                    <a:pt x="22490" y="17209"/>
                  </a:cubicBezTo>
                  <a:lnTo>
                    <a:pt x="22490" y="17209"/>
                  </a:lnTo>
                  <a:cubicBezTo>
                    <a:pt x="23070" y="17236"/>
                    <a:pt x="23650" y="17263"/>
                    <a:pt x="24230" y="17263"/>
                  </a:cubicBezTo>
                  <a:lnTo>
                    <a:pt x="24230" y="17263"/>
                  </a:lnTo>
                  <a:cubicBezTo>
                    <a:pt x="24408" y="17263"/>
                    <a:pt x="24587" y="17263"/>
                    <a:pt x="24765" y="17254"/>
                  </a:cubicBezTo>
                  <a:moveTo>
                    <a:pt x="28387" y="17522"/>
                  </a:moveTo>
                  <a:cubicBezTo>
                    <a:pt x="26451" y="19422"/>
                    <a:pt x="23820" y="18387"/>
                    <a:pt x="21572" y="17540"/>
                  </a:cubicBezTo>
                  <a:lnTo>
                    <a:pt x="21572" y="17540"/>
                  </a:lnTo>
                  <a:cubicBezTo>
                    <a:pt x="22821" y="17602"/>
                    <a:pt x="24025" y="17959"/>
                    <a:pt x="25283" y="17977"/>
                  </a:cubicBezTo>
                  <a:lnTo>
                    <a:pt x="25283" y="17977"/>
                  </a:lnTo>
                  <a:cubicBezTo>
                    <a:pt x="25336" y="17977"/>
                    <a:pt x="25399" y="17977"/>
                    <a:pt x="25452" y="17977"/>
                  </a:cubicBezTo>
                  <a:lnTo>
                    <a:pt x="25452" y="17977"/>
                  </a:lnTo>
                  <a:cubicBezTo>
                    <a:pt x="26460" y="17977"/>
                    <a:pt x="27424" y="17816"/>
                    <a:pt x="28387" y="17522"/>
                  </a:cubicBezTo>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 name="Google Shape;2150;p48"/>
          <p:cNvGrpSpPr/>
          <p:nvPr/>
        </p:nvGrpSpPr>
        <p:grpSpPr>
          <a:xfrm flipH="1" rot="-9749607">
            <a:off x="6870009" y="72629"/>
            <a:ext cx="1473480" cy="1046468"/>
            <a:chOff x="7371729" y="3740281"/>
            <a:chExt cx="1772269" cy="1258669"/>
          </a:xfrm>
        </p:grpSpPr>
        <p:sp>
          <p:nvSpPr>
            <p:cNvPr id="2151" name="Google Shape;2151;p48"/>
            <p:cNvSpPr/>
            <p:nvPr/>
          </p:nvSpPr>
          <p:spPr>
            <a:xfrm rot="10800000">
              <a:off x="7371729" y="3740535"/>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8"/>
            <p:cNvSpPr/>
            <p:nvPr/>
          </p:nvSpPr>
          <p:spPr>
            <a:xfrm rot="10800000">
              <a:off x="7371781" y="37402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rgbClr val="664000"/>
                </a:gs>
                <a:gs pos="49000">
                  <a:srgbClr val="FFDD80"/>
                </a:gs>
                <a:gs pos="100000">
                  <a:srgbClr val="664000"/>
                </a:gs>
              </a:gsLst>
              <a:lin ang="10800025"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 name="Google Shape;2153;p48"/>
          <p:cNvGrpSpPr/>
          <p:nvPr/>
        </p:nvGrpSpPr>
        <p:grpSpPr>
          <a:xfrm rot="8886865">
            <a:off x="7904311" y="-5895"/>
            <a:ext cx="1082421" cy="1066477"/>
            <a:chOff x="325275" y="443025"/>
            <a:chExt cx="1301825" cy="1282650"/>
          </a:xfrm>
        </p:grpSpPr>
        <p:sp>
          <p:nvSpPr>
            <p:cNvPr id="2154" name="Google Shape;2154;p48"/>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8"/>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 name="Google Shape;2156;p48"/>
          <p:cNvGrpSpPr/>
          <p:nvPr/>
        </p:nvGrpSpPr>
        <p:grpSpPr>
          <a:xfrm>
            <a:off x="-388700" y="4357175"/>
            <a:ext cx="1994300" cy="786337"/>
            <a:chOff x="-360900" y="4357175"/>
            <a:chExt cx="1994300" cy="786337"/>
          </a:xfrm>
        </p:grpSpPr>
        <p:sp>
          <p:nvSpPr>
            <p:cNvPr id="2157" name="Google Shape;2157;p48"/>
            <p:cNvSpPr/>
            <p:nvPr/>
          </p:nvSpPr>
          <p:spPr>
            <a:xfrm flipH="1">
              <a:off x="-13502" y="4357175"/>
              <a:ext cx="1646902" cy="786337"/>
            </a:xfrm>
            <a:custGeom>
              <a:rect b="b" l="l" r="r" t="t"/>
              <a:pathLst>
                <a:path extrusionOk="0" h="15170" w="31772">
                  <a:moveTo>
                    <a:pt x="16234" y="2607"/>
                  </a:moveTo>
                  <a:cubicBezTo>
                    <a:pt x="13196" y="4158"/>
                    <a:pt x="10714" y="6459"/>
                    <a:pt x="8308" y="8690"/>
                  </a:cubicBezTo>
                  <a:lnTo>
                    <a:pt x="8308" y="8690"/>
                  </a:lnTo>
                  <a:cubicBezTo>
                    <a:pt x="6973" y="9928"/>
                    <a:pt x="5590" y="11207"/>
                    <a:pt x="4130" y="12340"/>
                  </a:cubicBezTo>
                  <a:lnTo>
                    <a:pt x="4130" y="12340"/>
                  </a:lnTo>
                  <a:cubicBezTo>
                    <a:pt x="2906" y="13300"/>
                    <a:pt x="1558" y="14134"/>
                    <a:pt x="119" y="14836"/>
                  </a:cubicBezTo>
                  <a:lnTo>
                    <a:pt x="119" y="14836"/>
                  </a:lnTo>
                  <a:cubicBezTo>
                    <a:pt x="35" y="14878"/>
                    <a:pt x="0" y="14982"/>
                    <a:pt x="42" y="15073"/>
                  </a:cubicBezTo>
                  <a:lnTo>
                    <a:pt x="42" y="15073"/>
                  </a:lnTo>
                  <a:cubicBezTo>
                    <a:pt x="70" y="15135"/>
                    <a:pt x="132" y="15170"/>
                    <a:pt x="195" y="15170"/>
                  </a:cubicBezTo>
                  <a:lnTo>
                    <a:pt x="195" y="15170"/>
                  </a:lnTo>
                  <a:cubicBezTo>
                    <a:pt x="223" y="15170"/>
                    <a:pt x="251" y="15163"/>
                    <a:pt x="271" y="15149"/>
                  </a:cubicBezTo>
                  <a:lnTo>
                    <a:pt x="271" y="15149"/>
                  </a:lnTo>
                  <a:cubicBezTo>
                    <a:pt x="1731" y="14440"/>
                    <a:pt x="3101" y="13585"/>
                    <a:pt x="4345" y="12618"/>
                  </a:cubicBezTo>
                  <a:lnTo>
                    <a:pt x="4345" y="12618"/>
                  </a:lnTo>
                  <a:cubicBezTo>
                    <a:pt x="5819" y="11471"/>
                    <a:pt x="7203" y="10185"/>
                    <a:pt x="8545" y="8941"/>
                  </a:cubicBezTo>
                  <a:lnTo>
                    <a:pt x="8545" y="8941"/>
                  </a:lnTo>
                  <a:cubicBezTo>
                    <a:pt x="10929" y="6730"/>
                    <a:pt x="13397" y="4450"/>
                    <a:pt x="16394" y="2920"/>
                  </a:cubicBezTo>
                  <a:lnTo>
                    <a:pt x="16394" y="2920"/>
                  </a:lnTo>
                  <a:cubicBezTo>
                    <a:pt x="21225" y="445"/>
                    <a:pt x="26600" y="0"/>
                    <a:pt x="31522" y="1655"/>
                  </a:cubicBezTo>
                  <a:lnTo>
                    <a:pt x="31522" y="1655"/>
                  </a:lnTo>
                  <a:cubicBezTo>
                    <a:pt x="31612" y="1690"/>
                    <a:pt x="31709" y="1641"/>
                    <a:pt x="31744" y="1550"/>
                  </a:cubicBezTo>
                  <a:lnTo>
                    <a:pt x="31744" y="1550"/>
                  </a:lnTo>
                  <a:cubicBezTo>
                    <a:pt x="31772" y="1453"/>
                    <a:pt x="31723" y="1356"/>
                    <a:pt x="31633" y="1328"/>
                  </a:cubicBezTo>
                  <a:lnTo>
                    <a:pt x="31633" y="1328"/>
                  </a:lnTo>
                  <a:cubicBezTo>
                    <a:pt x="29645" y="661"/>
                    <a:pt x="27587" y="327"/>
                    <a:pt x="25515" y="327"/>
                  </a:cubicBezTo>
                  <a:lnTo>
                    <a:pt x="25515" y="327"/>
                  </a:lnTo>
                  <a:cubicBezTo>
                    <a:pt x="22373" y="327"/>
                    <a:pt x="19202" y="1092"/>
                    <a:pt x="16234" y="260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8"/>
            <p:cNvSpPr/>
            <p:nvPr/>
          </p:nvSpPr>
          <p:spPr>
            <a:xfrm flipH="1">
              <a:off x="-17130" y="4395014"/>
              <a:ext cx="1641874" cy="740929"/>
            </a:xfrm>
            <a:custGeom>
              <a:rect b="b" l="l" r="r" t="t"/>
              <a:pathLst>
                <a:path extrusionOk="0" h="14294" w="31675">
                  <a:moveTo>
                    <a:pt x="16449" y="2725"/>
                  </a:moveTo>
                  <a:cubicBezTo>
                    <a:pt x="13223" y="4373"/>
                    <a:pt x="10213" y="6869"/>
                    <a:pt x="7300" y="9288"/>
                  </a:cubicBezTo>
                  <a:lnTo>
                    <a:pt x="7300" y="9288"/>
                  </a:lnTo>
                  <a:cubicBezTo>
                    <a:pt x="6195" y="10199"/>
                    <a:pt x="5159" y="11061"/>
                    <a:pt x="4109" y="11875"/>
                  </a:cubicBezTo>
                  <a:lnTo>
                    <a:pt x="4109" y="11875"/>
                  </a:lnTo>
                  <a:cubicBezTo>
                    <a:pt x="2962" y="12771"/>
                    <a:pt x="1398" y="13564"/>
                    <a:pt x="21" y="14238"/>
                  </a:cubicBezTo>
                  <a:lnTo>
                    <a:pt x="21" y="14238"/>
                  </a:lnTo>
                  <a:cubicBezTo>
                    <a:pt x="7" y="14245"/>
                    <a:pt x="0" y="14266"/>
                    <a:pt x="7" y="14280"/>
                  </a:cubicBezTo>
                  <a:lnTo>
                    <a:pt x="7" y="14280"/>
                  </a:lnTo>
                  <a:cubicBezTo>
                    <a:pt x="7" y="14287"/>
                    <a:pt x="21" y="14294"/>
                    <a:pt x="28" y="14294"/>
                  </a:cubicBezTo>
                  <a:lnTo>
                    <a:pt x="28" y="14294"/>
                  </a:lnTo>
                  <a:cubicBezTo>
                    <a:pt x="35" y="14294"/>
                    <a:pt x="42" y="14294"/>
                    <a:pt x="42" y="14294"/>
                  </a:cubicBezTo>
                  <a:lnTo>
                    <a:pt x="42" y="14294"/>
                  </a:lnTo>
                  <a:cubicBezTo>
                    <a:pt x="1425" y="13613"/>
                    <a:pt x="2990" y="12820"/>
                    <a:pt x="4151" y="11923"/>
                  </a:cubicBezTo>
                  <a:lnTo>
                    <a:pt x="4151" y="11923"/>
                  </a:lnTo>
                  <a:cubicBezTo>
                    <a:pt x="5193" y="11103"/>
                    <a:pt x="6236" y="10241"/>
                    <a:pt x="7335" y="9330"/>
                  </a:cubicBezTo>
                  <a:lnTo>
                    <a:pt x="7335" y="9330"/>
                  </a:lnTo>
                  <a:cubicBezTo>
                    <a:pt x="10248" y="6918"/>
                    <a:pt x="13258" y="4422"/>
                    <a:pt x="16477" y="2781"/>
                  </a:cubicBezTo>
                  <a:lnTo>
                    <a:pt x="16477" y="2781"/>
                  </a:lnTo>
                  <a:cubicBezTo>
                    <a:pt x="20989" y="473"/>
                    <a:pt x="26940" y="0"/>
                    <a:pt x="31633" y="1585"/>
                  </a:cubicBezTo>
                  <a:lnTo>
                    <a:pt x="31633" y="1585"/>
                  </a:lnTo>
                  <a:cubicBezTo>
                    <a:pt x="31654" y="1585"/>
                    <a:pt x="31668" y="1578"/>
                    <a:pt x="31674" y="1564"/>
                  </a:cubicBezTo>
                  <a:lnTo>
                    <a:pt x="31674" y="1564"/>
                  </a:lnTo>
                  <a:cubicBezTo>
                    <a:pt x="31674" y="1550"/>
                    <a:pt x="31668" y="1537"/>
                    <a:pt x="31654" y="1530"/>
                  </a:cubicBezTo>
                  <a:lnTo>
                    <a:pt x="31654" y="1530"/>
                  </a:lnTo>
                  <a:cubicBezTo>
                    <a:pt x="29797" y="904"/>
                    <a:pt x="27753" y="598"/>
                    <a:pt x="25675" y="598"/>
                  </a:cubicBezTo>
                  <a:lnTo>
                    <a:pt x="25675" y="598"/>
                  </a:lnTo>
                  <a:cubicBezTo>
                    <a:pt x="22470" y="598"/>
                    <a:pt x="19195" y="1328"/>
                    <a:pt x="16449" y="272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8"/>
            <p:cNvSpPr/>
            <p:nvPr/>
          </p:nvSpPr>
          <p:spPr>
            <a:xfrm flipH="1">
              <a:off x="-28637" y="4465975"/>
              <a:ext cx="1653381" cy="669967"/>
            </a:xfrm>
            <a:custGeom>
              <a:rect b="b" l="l" r="r" t="t"/>
              <a:pathLst>
                <a:path extrusionOk="0" h="12925" w="31897">
                  <a:moveTo>
                    <a:pt x="24208" y="147"/>
                  </a:moveTo>
                  <a:cubicBezTo>
                    <a:pt x="21434" y="355"/>
                    <a:pt x="18792" y="1044"/>
                    <a:pt x="16762" y="2079"/>
                  </a:cubicBezTo>
                  <a:lnTo>
                    <a:pt x="16762" y="2079"/>
                  </a:lnTo>
                  <a:cubicBezTo>
                    <a:pt x="14628" y="3171"/>
                    <a:pt x="11270" y="5124"/>
                    <a:pt x="4172" y="10652"/>
                  </a:cubicBezTo>
                  <a:lnTo>
                    <a:pt x="4172" y="10652"/>
                  </a:lnTo>
                  <a:cubicBezTo>
                    <a:pt x="3316" y="11319"/>
                    <a:pt x="2037" y="11917"/>
                    <a:pt x="911" y="12445"/>
                  </a:cubicBezTo>
                  <a:lnTo>
                    <a:pt x="911" y="12445"/>
                  </a:lnTo>
                  <a:cubicBezTo>
                    <a:pt x="598" y="12591"/>
                    <a:pt x="299" y="12737"/>
                    <a:pt x="21" y="12869"/>
                  </a:cubicBezTo>
                  <a:lnTo>
                    <a:pt x="21" y="12869"/>
                  </a:lnTo>
                  <a:cubicBezTo>
                    <a:pt x="7" y="12876"/>
                    <a:pt x="0" y="12897"/>
                    <a:pt x="7" y="12911"/>
                  </a:cubicBezTo>
                  <a:lnTo>
                    <a:pt x="7" y="12911"/>
                  </a:lnTo>
                  <a:cubicBezTo>
                    <a:pt x="7" y="12918"/>
                    <a:pt x="21" y="12925"/>
                    <a:pt x="28" y="12925"/>
                  </a:cubicBezTo>
                  <a:lnTo>
                    <a:pt x="28" y="12925"/>
                  </a:lnTo>
                  <a:cubicBezTo>
                    <a:pt x="35" y="12925"/>
                    <a:pt x="42" y="12925"/>
                    <a:pt x="42" y="12925"/>
                  </a:cubicBezTo>
                  <a:lnTo>
                    <a:pt x="42" y="12925"/>
                  </a:lnTo>
                  <a:cubicBezTo>
                    <a:pt x="320" y="12786"/>
                    <a:pt x="619" y="12647"/>
                    <a:pt x="939" y="12494"/>
                  </a:cubicBezTo>
                  <a:lnTo>
                    <a:pt x="939" y="12494"/>
                  </a:lnTo>
                  <a:cubicBezTo>
                    <a:pt x="2065" y="11965"/>
                    <a:pt x="3344" y="11368"/>
                    <a:pt x="4206" y="10700"/>
                  </a:cubicBezTo>
                  <a:lnTo>
                    <a:pt x="4206" y="10700"/>
                  </a:lnTo>
                  <a:cubicBezTo>
                    <a:pt x="7933" y="7794"/>
                    <a:pt x="12730" y="4200"/>
                    <a:pt x="16790" y="2128"/>
                  </a:cubicBezTo>
                  <a:lnTo>
                    <a:pt x="16790" y="2128"/>
                  </a:lnTo>
                  <a:cubicBezTo>
                    <a:pt x="18813" y="1099"/>
                    <a:pt x="21448" y="411"/>
                    <a:pt x="24215" y="209"/>
                  </a:cubicBezTo>
                  <a:lnTo>
                    <a:pt x="24215" y="209"/>
                  </a:lnTo>
                  <a:cubicBezTo>
                    <a:pt x="26989" y="1"/>
                    <a:pt x="29700" y="286"/>
                    <a:pt x="31855" y="1009"/>
                  </a:cubicBezTo>
                  <a:lnTo>
                    <a:pt x="31855" y="1009"/>
                  </a:lnTo>
                  <a:cubicBezTo>
                    <a:pt x="31876" y="1016"/>
                    <a:pt x="31890" y="1009"/>
                    <a:pt x="31897" y="988"/>
                  </a:cubicBezTo>
                  <a:lnTo>
                    <a:pt x="31897" y="988"/>
                  </a:lnTo>
                  <a:cubicBezTo>
                    <a:pt x="31897" y="974"/>
                    <a:pt x="31890" y="960"/>
                    <a:pt x="31876" y="953"/>
                  </a:cubicBezTo>
                  <a:lnTo>
                    <a:pt x="31876" y="953"/>
                  </a:lnTo>
                  <a:cubicBezTo>
                    <a:pt x="30173" y="383"/>
                    <a:pt x="28129" y="84"/>
                    <a:pt x="25974" y="84"/>
                  </a:cubicBezTo>
                  <a:lnTo>
                    <a:pt x="25974" y="84"/>
                  </a:lnTo>
                  <a:cubicBezTo>
                    <a:pt x="25397" y="84"/>
                    <a:pt x="24806" y="105"/>
                    <a:pt x="24208" y="14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8"/>
            <p:cNvSpPr/>
            <p:nvPr/>
          </p:nvSpPr>
          <p:spPr>
            <a:xfrm flipH="1">
              <a:off x="-43099" y="4510656"/>
              <a:ext cx="1667843" cy="625286"/>
            </a:xfrm>
            <a:custGeom>
              <a:rect b="b" l="l" r="r" t="t"/>
              <a:pathLst>
                <a:path extrusionOk="0" h="12063" w="32176">
                  <a:moveTo>
                    <a:pt x="24514" y="133"/>
                  </a:moveTo>
                  <a:cubicBezTo>
                    <a:pt x="21601" y="334"/>
                    <a:pt x="18966" y="974"/>
                    <a:pt x="17082" y="1934"/>
                  </a:cubicBezTo>
                  <a:lnTo>
                    <a:pt x="17082" y="1934"/>
                  </a:lnTo>
                  <a:cubicBezTo>
                    <a:pt x="13460" y="3783"/>
                    <a:pt x="7731" y="7217"/>
                    <a:pt x="4227" y="9935"/>
                  </a:cubicBezTo>
                  <a:lnTo>
                    <a:pt x="4227" y="9935"/>
                  </a:lnTo>
                  <a:cubicBezTo>
                    <a:pt x="3525" y="10485"/>
                    <a:pt x="2350" y="10985"/>
                    <a:pt x="1314" y="11430"/>
                  </a:cubicBezTo>
                  <a:lnTo>
                    <a:pt x="1314" y="11430"/>
                  </a:lnTo>
                  <a:cubicBezTo>
                    <a:pt x="834" y="11632"/>
                    <a:pt x="390" y="11826"/>
                    <a:pt x="21" y="12007"/>
                  </a:cubicBezTo>
                  <a:lnTo>
                    <a:pt x="21" y="12007"/>
                  </a:lnTo>
                  <a:cubicBezTo>
                    <a:pt x="7" y="12014"/>
                    <a:pt x="0" y="12035"/>
                    <a:pt x="7" y="12049"/>
                  </a:cubicBezTo>
                  <a:lnTo>
                    <a:pt x="7" y="12049"/>
                  </a:lnTo>
                  <a:cubicBezTo>
                    <a:pt x="7" y="12056"/>
                    <a:pt x="21" y="12063"/>
                    <a:pt x="28" y="12063"/>
                  </a:cubicBezTo>
                  <a:lnTo>
                    <a:pt x="28" y="12063"/>
                  </a:lnTo>
                  <a:cubicBezTo>
                    <a:pt x="35" y="12063"/>
                    <a:pt x="42" y="12063"/>
                    <a:pt x="42" y="12063"/>
                  </a:cubicBezTo>
                  <a:lnTo>
                    <a:pt x="42" y="12063"/>
                  </a:lnTo>
                  <a:cubicBezTo>
                    <a:pt x="410" y="11882"/>
                    <a:pt x="862" y="11687"/>
                    <a:pt x="1335" y="11486"/>
                  </a:cubicBezTo>
                  <a:lnTo>
                    <a:pt x="1335" y="11486"/>
                  </a:lnTo>
                  <a:cubicBezTo>
                    <a:pt x="2378" y="11041"/>
                    <a:pt x="3560" y="10533"/>
                    <a:pt x="4262" y="9984"/>
                  </a:cubicBezTo>
                  <a:lnTo>
                    <a:pt x="4262" y="9984"/>
                  </a:lnTo>
                  <a:cubicBezTo>
                    <a:pt x="7759" y="7266"/>
                    <a:pt x="13487" y="3831"/>
                    <a:pt x="17103" y="1989"/>
                  </a:cubicBezTo>
                  <a:lnTo>
                    <a:pt x="17103" y="1989"/>
                  </a:lnTo>
                  <a:cubicBezTo>
                    <a:pt x="18952" y="1044"/>
                    <a:pt x="21656" y="390"/>
                    <a:pt x="24514" y="195"/>
                  </a:cubicBezTo>
                  <a:lnTo>
                    <a:pt x="24514" y="195"/>
                  </a:lnTo>
                  <a:cubicBezTo>
                    <a:pt x="27364" y="1"/>
                    <a:pt x="30138" y="272"/>
                    <a:pt x="32133" y="939"/>
                  </a:cubicBezTo>
                  <a:lnTo>
                    <a:pt x="32133" y="939"/>
                  </a:lnTo>
                  <a:cubicBezTo>
                    <a:pt x="32147" y="946"/>
                    <a:pt x="32168" y="939"/>
                    <a:pt x="32168" y="925"/>
                  </a:cubicBezTo>
                  <a:lnTo>
                    <a:pt x="32168" y="925"/>
                  </a:lnTo>
                  <a:cubicBezTo>
                    <a:pt x="32175" y="905"/>
                    <a:pt x="32168" y="891"/>
                    <a:pt x="32154" y="884"/>
                  </a:cubicBezTo>
                  <a:lnTo>
                    <a:pt x="32154" y="884"/>
                  </a:lnTo>
                  <a:cubicBezTo>
                    <a:pt x="30576" y="355"/>
                    <a:pt x="28511" y="70"/>
                    <a:pt x="26307" y="70"/>
                  </a:cubicBezTo>
                  <a:lnTo>
                    <a:pt x="26307" y="70"/>
                  </a:lnTo>
                  <a:cubicBezTo>
                    <a:pt x="25716" y="70"/>
                    <a:pt x="25119" y="91"/>
                    <a:pt x="24514" y="13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8"/>
            <p:cNvSpPr/>
            <p:nvPr/>
          </p:nvSpPr>
          <p:spPr>
            <a:xfrm flipH="1">
              <a:off x="-63626" y="4531908"/>
              <a:ext cx="1688370" cy="604033"/>
            </a:xfrm>
            <a:custGeom>
              <a:rect b="b" l="l" r="r" t="t"/>
              <a:pathLst>
                <a:path extrusionOk="0" h="11653" w="32572">
                  <a:moveTo>
                    <a:pt x="17395" y="2247"/>
                  </a:moveTo>
                  <a:cubicBezTo>
                    <a:pt x="17068" y="2413"/>
                    <a:pt x="16713" y="2594"/>
                    <a:pt x="16345" y="2782"/>
                  </a:cubicBezTo>
                  <a:lnTo>
                    <a:pt x="16345" y="2782"/>
                  </a:lnTo>
                  <a:cubicBezTo>
                    <a:pt x="12681" y="4645"/>
                    <a:pt x="7140" y="7461"/>
                    <a:pt x="4290" y="9678"/>
                  </a:cubicBezTo>
                  <a:lnTo>
                    <a:pt x="4290" y="9678"/>
                  </a:lnTo>
                  <a:cubicBezTo>
                    <a:pt x="3678" y="10151"/>
                    <a:pt x="2531" y="10589"/>
                    <a:pt x="1523" y="10979"/>
                  </a:cubicBezTo>
                  <a:lnTo>
                    <a:pt x="1523" y="10979"/>
                  </a:lnTo>
                  <a:cubicBezTo>
                    <a:pt x="953" y="11201"/>
                    <a:pt x="410" y="11403"/>
                    <a:pt x="21" y="11597"/>
                  </a:cubicBezTo>
                  <a:lnTo>
                    <a:pt x="21" y="11597"/>
                  </a:lnTo>
                  <a:cubicBezTo>
                    <a:pt x="7" y="11604"/>
                    <a:pt x="0" y="11625"/>
                    <a:pt x="7" y="11639"/>
                  </a:cubicBezTo>
                  <a:lnTo>
                    <a:pt x="7" y="11639"/>
                  </a:lnTo>
                  <a:cubicBezTo>
                    <a:pt x="7" y="11646"/>
                    <a:pt x="21" y="11653"/>
                    <a:pt x="28" y="11653"/>
                  </a:cubicBezTo>
                  <a:lnTo>
                    <a:pt x="28" y="11653"/>
                  </a:lnTo>
                  <a:cubicBezTo>
                    <a:pt x="35" y="11653"/>
                    <a:pt x="42" y="11653"/>
                    <a:pt x="42" y="11653"/>
                  </a:cubicBezTo>
                  <a:lnTo>
                    <a:pt x="42" y="11653"/>
                  </a:lnTo>
                  <a:cubicBezTo>
                    <a:pt x="438" y="11458"/>
                    <a:pt x="974" y="11250"/>
                    <a:pt x="1544" y="11034"/>
                  </a:cubicBezTo>
                  <a:lnTo>
                    <a:pt x="1544" y="11034"/>
                  </a:lnTo>
                  <a:cubicBezTo>
                    <a:pt x="2559" y="10645"/>
                    <a:pt x="3706" y="10200"/>
                    <a:pt x="4324" y="9720"/>
                  </a:cubicBezTo>
                  <a:lnTo>
                    <a:pt x="4324" y="9720"/>
                  </a:lnTo>
                  <a:cubicBezTo>
                    <a:pt x="7168" y="7509"/>
                    <a:pt x="12709" y="4694"/>
                    <a:pt x="16373" y="2831"/>
                  </a:cubicBezTo>
                  <a:lnTo>
                    <a:pt x="16373" y="2831"/>
                  </a:lnTo>
                  <a:cubicBezTo>
                    <a:pt x="16741" y="2643"/>
                    <a:pt x="17096" y="2462"/>
                    <a:pt x="17422" y="2295"/>
                  </a:cubicBezTo>
                  <a:lnTo>
                    <a:pt x="17422" y="2295"/>
                  </a:lnTo>
                  <a:cubicBezTo>
                    <a:pt x="20961" y="488"/>
                    <a:pt x="28588" y="1"/>
                    <a:pt x="32530" y="1322"/>
                  </a:cubicBezTo>
                  <a:lnTo>
                    <a:pt x="32530" y="1322"/>
                  </a:lnTo>
                  <a:cubicBezTo>
                    <a:pt x="32544" y="1329"/>
                    <a:pt x="32557" y="1322"/>
                    <a:pt x="32564" y="1308"/>
                  </a:cubicBezTo>
                  <a:lnTo>
                    <a:pt x="32564" y="1308"/>
                  </a:lnTo>
                  <a:cubicBezTo>
                    <a:pt x="32571" y="1294"/>
                    <a:pt x="32564" y="1273"/>
                    <a:pt x="32550" y="1273"/>
                  </a:cubicBezTo>
                  <a:lnTo>
                    <a:pt x="32550" y="1273"/>
                  </a:lnTo>
                  <a:cubicBezTo>
                    <a:pt x="31021" y="759"/>
                    <a:pt x="28949" y="515"/>
                    <a:pt x="26773" y="515"/>
                  </a:cubicBezTo>
                  <a:lnTo>
                    <a:pt x="26773" y="515"/>
                  </a:lnTo>
                  <a:cubicBezTo>
                    <a:pt x="23304" y="515"/>
                    <a:pt x="19578" y="1127"/>
                    <a:pt x="17395" y="224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8"/>
            <p:cNvSpPr/>
            <p:nvPr/>
          </p:nvSpPr>
          <p:spPr>
            <a:xfrm flipH="1">
              <a:off x="-70105" y="4599655"/>
              <a:ext cx="1694849" cy="536285"/>
            </a:xfrm>
            <a:custGeom>
              <a:rect b="b" l="l" r="r" t="t"/>
              <a:pathLst>
                <a:path extrusionOk="0" h="10346" w="32697">
                  <a:moveTo>
                    <a:pt x="25098" y="112"/>
                  </a:moveTo>
                  <a:cubicBezTo>
                    <a:pt x="21983" y="286"/>
                    <a:pt x="19286" y="849"/>
                    <a:pt x="17707" y="1656"/>
                  </a:cubicBezTo>
                  <a:lnTo>
                    <a:pt x="17707" y="1656"/>
                  </a:lnTo>
                  <a:cubicBezTo>
                    <a:pt x="16727" y="2156"/>
                    <a:pt x="15385" y="2782"/>
                    <a:pt x="13960" y="3435"/>
                  </a:cubicBezTo>
                  <a:lnTo>
                    <a:pt x="13960" y="3435"/>
                  </a:lnTo>
                  <a:cubicBezTo>
                    <a:pt x="10588" y="4993"/>
                    <a:pt x="6389" y="6932"/>
                    <a:pt x="4345" y="8517"/>
                  </a:cubicBezTo>
                  <a:lnTo>
                    <a:pt x="4345" y="8517"/>
                  </a:lnTo>
                  <a:cubicBezTo>
                    <a:pt x="3810" y="8935"/>
                    <a:pt x="2663" y="9331"/>
                    <a:pt x="1655" y="9672"/>
                  </a:cubicBezTo>
                  <a:lnTo>
                    <a:pt x="1655" y="9672"/>
                  </a:lnTo>
                  <a:cubicBezTo>
                    <a:pt x="1015" y="9894"/>
                    <a:pt x="410" y="10096"/>
                    <a:pt x="21" y="10290"/>
                  </a:cubicBezTo>
                  <a:lnTo>
                    <a:pt x="21" y="10290"/>
                  </a:lnTo>
                  <a:cubicBezTo>
                    <a:pt x="7" y="10297"/>
                    <a:pt x="0" y="10318"/>
                    <a:pt x="7" y="10332"/>
                  </a:cubicBezTo>
                  <a:lnTo>
                    <a:pt x="7" y="10332"/>
                  </a:lnTo>
                  <a:cubicBezTo>
                    <a:pt x="7" y="10339"/>
                    <a:pt x="21" y="10346"/>
                    <a:pt x="28" y="10346"/>
                  </a:cubicBezTo>
                  <a:lnTo>
                    <a:pt x="28" y="10346"/>
                  </a:lnTo>
                  <a:cubicBezTo>
                    <a:pt x="35" y="10346"/>
                    <a:pt x="42" y="10346"/>
                    <a:pt x="42" y="10346"/>
                  </a:cubicBezTo>
                  <a:lnTo>
                    <a:pt x="42" y="10346"/>
                  </a:lnTo>
                  <a:cubicBezTo>
                    <a:pt x="431" y="10151"/>
                    <a:pt x="1036" y="9950"/>
                    <a:pt x="1676" y="9727"/>
                  </a:cubicBezTo>
                  <a:lnTo>
                    <a:pt x="1676" y="9727"/>
                  </a:lnTo>
                  <a:cubicBezTo>
                    <a:pt x="2691" y="9380"/>
                    <a:pt x="3838" y="8990"/>
                    <a:pt x="4380" y="8566"/>
                  </a:cubicBezTo>
                  <a:lnTo>
                    <a:pt x="4380" y="8566"/>
                  </a:lnTo>
                  <a:cubicBezTo>
                    <a:pt x="6417" y="6981"/>
                    <a:pt x="10616" y="5041"/>
                    <a:pt x="13988" y="3491"/>
                  </a:cubicBezTo>
                  <a:lnTo>
                    <a:pt x="13988" y="3491"/>
                  </a:lnTo>
                  <a:cubicBezTo>
                    <a:pt x="15406" y="2831"/>
                    <a:pt x="16755" y="2212"/>
                    <a:pt x="17735" y="1711"/>
                  </a:cubicBezTo>
                  <a:lnTo>
                    <a:pt x="17735" y="1711"/>
                  </a:lnTo>
                  <a:cubicBezTo>
                    <a:pt x="19286" y="919"/>
                    <a:pt x="22039" y="342"/>
                    <a:pt x="25105" y="168"/>
                  </a:cubicBezTo>
                  <a:lnTo>
                    <a:pt x="25105" y="168"/>
                  </a:lnTo>
                  <a:cubicBezTo>
                    <a:pt x="28129" y="1"/>
                    <a:pt x="30951" y="237"/>
                    <a:pt x="32655" y="814"/>
                  </a:cubicBezTo>
                  <a:lnTo>
                    <a:pt x="32655" y="814"/>
                  </a:lnTo>
                  <a:cubicBezTo>
                    <a:pt x="32669" y="814"/>
                    <a:pt x="32683" y="807"/>
                    <a:pt x="32690" y="794"/>
                  </a:cubicBezTo>
                  <a:lnTo>
                    <a:pt x="32690" y="794"/>
                  </a:lnTo>
                  <a:cubicBezTo>
                    <a:pt x="32696" y="780"/>
                    <a:pt x="32683" y="766"/>
                    <a:pt x="32669" y="759"/>
                  </a:cubicBezTo>
                  <a:lnTo>
                    <a:pt x="32669" y="759"/>
                  </a:lnTo>
                  <a:cubicBezTo>
                    <a:pt x="31327" y="307"/>
                    <a:pt x="29283" y="57"/>
                    <a:pt x="26989" y="57"/>
                  </a:cubicBezTo>
                  <a:lnTo>
                    <a:pt x="26989" y="57"/>
                  </a:lnTo>
                  <a:cubicBezTo>
                    <a:pt x="26377" y="57"/>
                    <a:pt x="25744" y="77"/>
                    <a:pt x="25098" y="11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8"/>
            <p:cNvSpPr/>
            <p:nvPr/>
          </p:nvSpPr>
          <p:spPr>
            <a:xfrm flipH="1">
              <a:off x="-84878" y="4644388"/>
              <a:ext cx="1709622" cy="491551"/>
            </a:xfrm>
            <a:custGeom>
              <a:rect b="b" l="l" r="r" t="t"/>
              <a:pathLst>
                <a:path extrusionOk="0" h="9483" w="32982">
                  <a:moveTo>
                    <a:pt x="25411" y="97"/>
                  </a:moveTo>
                  <a:cubicBezTo>
                    <a:pt x="22206" y="257"/>
                    <a:pt x="19446" y="793"/>
                    <a:pt x="18027" y="1516"/>
                  </a:cubicBezTo>
                  <a:lnTo>
                    <a:pt x="18027" y="1516"/>
                  </a:lnTo>
                  <a:cubicBezTo>
                    <a:pt x="16929" y="2072"/>
                    <a:pt x="15170" y="2788"/>
                    <a:pt x="13307" y="3546"/>
                  </a:cubicBezTo>
                  <a:lnTo>
                    <a:pt x="13307" y="3546"/>
                  </a:lnTo>
                  <a:cubicBezTo>
                    <a:pt x="9928" y="4922"/>
                    <a:pt x="6104" y="6480"/>
                    <a:pt x="4408" y="7800"/>
                  </a:cubicBezTo>
                  <a:lnTo>
                    <a:pt x="4408" y="7800"/>
                  </a:lnTo>
                  <a:cubicBezTo>
                    <a:pt x="3928" y="8176"/>
                    <a:pt x="2774" y="8523"/>
                    <a:pt x="1752" y="8829"/>
                  </a:cubicBezTo>
                  <a:lnTo>
                    <a:pt x="1752" y="8829"/>
                  </a:lnTo>
                  <a:cubicBezTo>
                    <a:pt x="1057" y="9045"/>
                    <a:pt x="396" y="9246"/>
                    <a:pt x="21" y="9427"/>
                  </a:cubicBezTo>
                  <a:lnTo>
                    <a:pt x="21" y="9427"/>
                  </a:lnTo>
                  <a:cubicBezTo>
                    <a:pt x="7" y="9434"/>
                    <a:pt x="0" y="9455"/>
                    <a:pt x="7" y="9469"/>
                  </a:cubicBezTo>
                  <a:lnTo>
                    <a:pt x="7" y="9469"/>
                  </a:lnTo>
                  <a:cubicBezTo>
                    <a:pt x="7" y="9476"/>
                    <a:pt x="21" y="9483"/>
                    <a:pt x="28" y="9483"/>
                  </a:cubicBezTo>
                  <a:lnTo>
                    <a:pt x="28" y="9483"/>
                  </a:lnTo>
                  <a:cubicBezTo>
                    <a:pt x="35" y="9483"/>
                    <a:pt x="42" y="9483"/>
                    <a:pt x="42" y="9483"/>
                  </a:cubicBezTo>
                  <a:lnTo>
                    <a:pt x="42" y="9483"/>
                  </a:lnTo>
                  <a:cubicBezTo>
                    <a:pt x="417" y="9295"/>
                    <a:pt x="1071" y="9101"/>
                    <a:pt x="1766" y="8885"/>
                  </a:cubicBezTo>
                  <a:lnTo>
                    <a:pt x="1766" y="8885"/>
                  </a:lnTo>
                  <a:cubicBezTo>
                    <a:pt x="2795" y="8579"/>
                    <a:pt x="3956" y="8225"/>
                    <a:pt x="4443" y="7849"/>
                  </a:cubicBezTo>
                  <a:lnTo>
                    <a:pt x="4443" y="7849"/>
                  </a:lnTo>
                  <a:cubicBezTo>
                    <a:pt x="6132" y="6528"/>
                    <a:pt x="9956" y="4978"/>
                    <a:pt x="13328" y="3601"/>
                  </a:cubicBezTo>
                  <a:lnTo>
                    <a:pt x="13328" y="3601"/>
                  </a:lnTo>
                  <a:cubicBezTo>
                    <a:pt x="15191" y="2844"/>
                    <a:pt x="16957" y="2127"/>
                    <a:pt x="18048" y="1564"/>
                  </a:cubicBezTo>
                  <a:lnTo>
                    <a:pt x="18048" y="1564"/>
                  </a:lnTo>
                  <a:cubicBezTo>
                    <a:pt x="19459" y="841"/>
                    <a:pt x="22213" y="320"/>
                    <a:pt x="25417" y="153"/>
                  </a:cubicBezTo>
                  <a:lnTo>
                    <a:pt x="25417" y="153"/>
                  </a:lnTo>
                  <a:cubicBezTo>
                    <a:pt x="28518" y="0"/>
                    <a:pt x="31396" y="223"/>
                    <a:pt x="32940" y="744"/>
                  </a:cubicBezTo>
                  <a:lnTo>
                    <a:pt x="32940" y="744"/>
                  </a:lnTo>
                  <a:cubicBezTo>
                    <a:pt x="32961" y="751"/>
                    <a:pt x="32975" y="744"/>
                    <a:pt x="32982" y="723"/>
                  </a:cubicBezTo>
                  <a:lnTo>
                    <a:pt x="32982" y="723"/>
                  </a:lnTo>
                  <a:cubicBezTo>
                    <a:pt x="32982" y="709"/>
                    <a:pt x="32975" y="695"/>
                    <a:pt x="32961" y="688"/>
                  </a:cubicBezTo>
                  <a:lnTo>
                    <a:pt x="32961" y="688"/>
                  </a:lnTo>
                  <a:cubicBezTo>
                    <a:pt x="31737" y="278"/>
                    <a:pt x="29672" y="49"/>
                    <a:pt x="27329" y="49"/>
                  </a:cubicBezTo>
                  <a:lnTo>
                    <a:pt x="27329" y="49"/>
                  </a:lnTo>
                  <a:cubicBezTo>
                    <a:pt x="26704" y="49"/>
                    <a:pt x="26064" y="63"/>
                    <a:pt x="25411" y="9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8"/>
            <p:cNvSpPr/>
            <p:nvPr/>
          </p:nvSpPr>
          <p:spPr>
            <a:xfrm flipH="1">
              <a:off x="-101103" y="4688707"/>
              <a:ext cx="1725846" cy="447232"/>
            </a:xfrm>
            <a:custGeom>
              <a:rect b="b" l="l" r="r" t="t"/>
              <a:pathLst>
                <a:path extrusionOk="0" h="8628" w="33295">
                  <a:moveTo>
                    <a:pt x="25730" y="91"/>
                  </a:moveTo>
                  <a:cubicBezTo>
                    <a:pt x="22386" y="244"/>
                    <a:pt x="19626" y="723"/>
                    <a:pt x="18340" y="1377"/>
                  </a:cubicBezTo>
                  <a:lnTo>
                    <a:pt x="18340" y="1377"/>
                  </a:lnTo>
                  <a:cubicBezTo>
                    <a:pt x="17256" y="1933"/>
                    <a:pt x="15226" y="2656"/>
                    <a:pt x="13070" y="3421"/>
                  </a:cubicBezTo>
                  <a:lnTo>
                    <a:pt x="13070" y="3421"/>
                  </a:lnTo>
                  <a:cubicBezTo>
                    <a:pt x="9726" y="4609"/>
                    <a:pt x="5930" y="5951"/>
                    <a:pt x="4464" y="7098"/>
                  </a:cubicBezTo>
                  <a:lnTo>
                    <a:pt x="4464" y="7098"/>
                  </a:lnTo>
                  <a:cubicBezTo>
                    <a:pt x="4039" y="7425"/>
                    <a:pt x="2865" y="7738"/>
                    <a:pt x="1829" y="8016"/>
                  </a:cubicBezTo>
                  <a:lnTo>
                    <a:pt x="1829" y="8016"/>
                  </a:lnTo>
                  <a:cubicBezTo>
                    <a:pt x="1078" y="8211"/>
                    <a:pt x="369" y="8398"/>
                    <a:pt x="21" y="8572"/>
                  </a:cubicBezTo>
                  <a:lnTo>
                    <a:pt x="21" y="8572"/>
                  </a:lnTo>
                  <a:cubicBezTo>
                    <a:pt x="7" y="8579"/>
                    <a:pt x="0" y="8600"/>
                    <a:pt x="7" y="8614"/>
                  </a:cubicBezTo>
                  <a:lnTo>
                    <a:pt x="7" y="8614"/>
                  </a:lnTo>
                  <a:cubicBezTo>
                    <a:pt x="7" y="8621"/>
                    <a:pt x="21" y="8628"/>
                    <a:pt x="28" y="8628"/>
                  </a:cubicBezTo>
                  <a:lnTo>
                    <a:pt x="28" y="8628"/>
                  </a:lnTo>
                  <a:cubicBezTo>
                    <a:pt x="35" y="8628"/>
                    <a:pt x="42" y="8628"/>
                    <a:pt x="42" y="8628"/>
                  </a:cubicBezTo>
                  <a:lnTo>
                    <a:pt x="42" y="8628"/>
                  </a:lnTo>
                  <a:cubicBezTo>
                    <a:pt x="390" y="8454"/>
                    <a:pt x="1099" y="8266"/>
                    <a:pt x="1843" y="8072"/>
                  </a:cubicBezTo>
                  <a:lnTo>
                    <a:pt x="1843" y="8072"/>
                  </a:lnTo>
                  <a:cubicBezTo>
                    <a:pt x="2885" y="7794"/>
                    <a:pt x="4067" y="7481"/>
                    <a:pt x="4498" y="7140"/>
                  </a:cubicBezTo>
                  <a:lnTo>
                    <a:pt x="4498" y="7140"/>
                  </a:lnTo>
                  <a:cubicBezTo>
                    <a:pt x="5958" y="6007"/>
                    <a:pt x="9747" y="4658"/>
                    <a:pt x="13091" y="3476"/>
                  </a:cubicBezTo>
                  <a:lnTo>
                    <a:pt x="13091" y="3476"/>
                  </a:lnTo>
                  <a:cubicBezTo>
                    <a:pt x="15246" y="2705"/>
                    <a:pt x="17276" y="1989"/>
                    <a:pt x="18368" y="1432"/>
                  </a:cubicBezTo>
                  <a:lnTo>
                    <a:pt x="18368" y="1432"/>
                  </a:lnTo>
                  <a:cubicBezTo>
                    <a:pt x="19647" y="779"/>
                    <a:pt x="22400" y="299"/>
                    <a:pt x="25737" y="146"/>
                  </a:cubicBezTo>
                  <a:lnTo>
                    <a:pt x="25737" y="146"/>
                  </a:lnTo>
                  <a:cubicBezTo>
                    <a:pt x="28963" y="0"/>
                    <a:pt x="31841" y="209"/>
                    <a:pt x="33253" y="681"/>
                  </a:cubicBezTo>
                  <a:lnTo>
                    <a:pt x="33253" y="681"/>
                  </a:lnTo>
                  <a:cubicBezTo>
                    <a:pt x="33267" y="688"/>
                    <a:pt x="33287" y="681"/>
                    <a:pt x="33287" y="668"/>
                  </a:cubicBezTo>
                  <a:lnTo>
                    <a:pt x="33287" y="668"/>
                  </a:lnTo>
                  <a:cubicBezTo>
                    <a:pt x="33294" y="647"/>
                    <a:pt x="33287" y="633"/>
                    <a:pt x="33274" y="626"/>
                  </a:cubicBezTo>
                  <a:lnTo>
                    <a:pt x="33274" y="626"/>
                  </a:lnTo>
                  <a:cubicBezTo>
                    <a:pt x="32154" y="250"/>
                    <a:pt x="30124" y="42"/>
                    <a:pt x="27733" y="42"/>
                  </a:cubicBezTo>
                  <a:lnTo>
                    <a:pt x="27733" y="42"/>
                  </a:lnTo>
                  <a:cubicBezTo>
                    <a:pt x="27086" y="42"/>
                    <a:pt x="26419" y="63"/>
                    <a:pt x="25730" y="9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8"/>
            <p:cNvSpPr/>
            <p:nvPr/>
          </p:nvSpPr>
          <p:spPr>
            <a:xfrm flipH="1">
              <a:off x="-118778" y="4733751"/>
              <a:ext cx="1743522" cy="402188"/>
            </a:xfrm>
            <a:custGeom>
              <a:rect b="b" l="l" r="r" t="t"/>
              <a:pathLst>
                <a:path extrusionOk="0" h="7759" w="33636">
                  <a:moveTo>
                    <a:pt x="26071" y="70"/>
                  </a:moveTo>
                  <a:cubicBezTo>
                    <a:pt x="23374" y="174"/>
                    <a:pt x="20009" y="536"/>
                    <a:pt x="18653" y="1231"/>
                  </a:cubicBezTo>
                  <a:lnTo>
                    <a:pt x="18653" y="1231"/>
                  </a:lnTo>
                  <a:cubicBezTo>
                    <a:pt x="17631" y="1752"/>
                    <a:pt x="15385" y="2440"/>
                    <a:pt x="13015" y="3170"/>
                  </a:cubicBezTo>
                  <a:lnTo>
                    <a:pt x="13015" y="3170"/>
                  </a:lnTo>
                  <a:cubicBezTo>
                    <a:pt x="9629" y="4206"/>
                    <a:pt x="5798" y="5381"/>
                    <a:pt x="4526" y="6375"/>
                  </a:cubicBezTo>
                  <a:lnTo>
                    <a:pt x="4526" y="6375"/>
                  </a:lnTo>
                  <a:cubicBezTo>
                    <a:pt x="4151" y="6667"/>
                    <a:pt x="2948" y="6945"/>
                    <a:pt x="1891" y="7189"/>
                  </a:cubicBezTo>
                  <a:lnTo>
                    <a:pt x="1891" y="7189"/>
                  </a:lnTo>
                  <a:cubicBezTo>
                    <a:pt x="1099" y="7370"/>
                    <a:pt x="348" y="7543"/>
                    <a:pt x="21" y="7703"/>
                  </a:cubicBezTo>
                  <a:lnTo>
                    <a:pt x="21" y="7703"/>
                  </a:lnTo>
                  <a:cubicBezTo>
                    <a:pt x="7" y="7710"/>
                    <a:pt x="0" y="7731"/>
                    <a:pt x="7" y="7745"/>
                  </a:cubicBezTo>
                  <a:lnTo>
                    <a:pt x="7" y="7745"/>
                  </a:lnTo>
                  <a:cubicBezTo>
                    <a:pt x="7" y="7752"/>
                    <a:pt x="21" y="7759"/>
                    <a:pt x="28" y="7759"/>
                  </a:cubicBezTo>
                  <a:lnTo>
                    <a:pt x="28" y="7759"/>
                  </a:lnTo>
                  <a:cubicBezTo>
                    <a:pt x="35" y="7759"/>
                    <a:pt x="42" y="7759"/>
                    <a:pt x="42" y="7759"/>
                  </a:cubicBezTo>
                  <a:lnTo>
                    <a:pt x="42" y="7759"/>
                  </a:lnTo>
                  <a:cubicBezTo>
                    <a:pt x="362" y="7599"/>
                    <a:pt x="1113" y="7425"/>
                    <a:pt x="1905" y="7244"/>
                  </a:cubicBezTo>
                  <a:lnTo>
                    <a:pt x="1905" y="7244"/>
                  </a:lnTo>
                  <a:cubicBezTo>
                    <a:pt x="3017" y="6987"/>
                    <a:pt x="4178" y="6716"/>
                    <a:pt x="4561" y="6417"/>
                  </a:cubicBezTo>
                  <a:lnTo>
                    <a:pt x="4561" y="6417"/>
                  </a:lnTo>
                  <a:cubicBezTo>
                    <a:pt x="5826" y="5430"/>
                    <a:pt x="9657" y="4262"/>
                    <a:pt x="13029" y="3226"/>
                  </a:cubicBezTo>
                  <a:lnTo>
                    <a:pt x="13029" y="3226"/>
                  </a:lnTo>
                  <a:cubicBezTo>
                    <a:pt x="15406" y="2496"/>
                    <a:pt x="17652" y="1808"/>
                    <a:pt x="18681" y="1279"/>
                  </a:cubicBezTo>
                  <a:lnTo>
                    <a:pt x="18681" y="1279"/>
                  </a:lnTo>
                  <a:cubicBezTo>
                    <a:pt x="19807" y="702"/>
                    <a:pt x="22644" y="264"/>
                    <a:pt x="26071" y="125"/>
                  </a:cubicBezTo>
                  <a:lnTo>
                    <a:pt x="26071" y="125"/>
                  </a:lnTo>
                  <a:cubicBezTo>
                    <a:pt x="29387" y="0"/>
                    <a:pt x="32342" y="188"/>
                    <a:pt x="33593" y="605"/>
                  </a:cubicBezTo>
                  <a:lnTo>
                    <a:pt x="33593" y="605"/>
                  </a:lnTo>
                  <a:cubicBezTo>
                    <a:pt x="33607" y="612"/>
                    <a:pt x="33628" y="605"/>
                    <a:pt x="33628" y="591"/>
                  </a:cubicBezTo>
                  <a:lnTo>
                    <a:pt x="33628" y="591"/>
                  </a:lnTo>
                  <a:cubicBezTo>
                    <a:pt x="33635" y="577"/>
                    <a:pt x="33628" y="556"/>
                    <a:pt x="33614" y="556"/>
                  </a:cubicBezTo>
                  <a:lnTo>
                    <a:pt x="33614" y="556"/>
                  </a:lnTo>
                  <a:cubicBezTo>
                    <a:pt x="32613" y="216"/>
                    <a:pt x="30555" y="28"/>
                    <a:pt x="28094" y="28"/>
                  </a:cubicBezTo>
                  <a:lnTo>
                    <a:pt x="28094" y="28"/>
                  </a:lnTo>
                  <a:cubicBezTo>
                    <a:pt x="27441" y="28"/>
                    <a:pt x="26766" y="42"/>
                    <a:pt x="26071" y="7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8"/>
            <p:cNvSpPr/>
            <p:nvPr/>
          </p:nvSpPr>
          <p:spPr>
            <a:xfrm flipH="1">
              <a:off x="-137854" y="4765473"/>
              <a:ext cx="1762597" cy="370465"/>
            </a:xfrm>
            <a:custGeom>
              <a:rect b="b" l="l" r="r" t="t"/>
              <a:pathLst>
                <a:path extrusionOk="0" h="7147" w="34004">
                  <a:moveTo>
                    <a:pt x="18973" y="1335"/>
                  </a:moveTo>
                  <a:cubicBezTo>
                    <a:pt x="18034" y="1815"/>
                    <a:pt x="15608" y="2454"/>
                    <a:pt x="13036" y="3122"/>
                  </a:cubicBezTo>
                  <a:lnTo>
                    <a:pt x="13036" y="3122"/>
                  </a:lnTo>
                  <a:cubicBezTo>
                    <a:pt x="9594" y="4025"/>
                    <a:pt x="5694" y="5047"/>
                    <a:pt x="4582" y="5909"/>
                  </a:cubicBezTo>
                  <a:lnTo>
                    <a:pt x="4582" y="5909"/>
                  </a:lnTo>
                  <a:cubicBezTo>
                    <a:pt x="4255" y="6167"/>
                    <a:pt x="3024" y="6410"/>
                    <a:pt x="1947" y="6625"/>
                  </a:cubicBezTo>
                  <a:lnTo>
                    <a:pt x="1947" y="6625"/>
                  </a:lnTo>
                  <a:cubicBezTo>
                    <a:pt x="1106" y="6792"/>
                    <a:pt x="313" y="6945"/>
                    <a:pt x="21" y="7091"/>
                  </a:cubicBezTo>
                  <a:lnTo>
                    <a:pt x="21" y="7091"/>
                  </a:lnTo>
                  <a:cubicBezTo>
                    <a:pt x="7" y="7098"/>
                    <a:pt x="0" y="7119"/>
                    <a:pt x="7" y="7133"/>
                  </a:cubicBezTo>
                  <a:lnTo>
                    <a:pt x="7" y="7133"/>
                  </a:lnTo>
                  <a:cubicBezTo>
                    <a:pt x="7" y="7140"/>
                    <a:pt x="21" y="7147"/>
                    <a:pt x="28" y="7147"/>
                  </a:cubicBezTo>
                  <a:lnTo>
                    <a:pt x="28" y="7147"/>
                  </a:lnTo>
                  <a:cubicBezTo>
                    <a:pt x="35" y="7147"/>
                    <a:pt x="42" y="7147"/>
                    <a:pt x="42" y="7147"/>
                  </a:cubicBezTo>
                  <a:lnTo>
                    <a:pt x="42" y="7147"/>
                  </a:lnTo>
                  <a:cubicBezTo>
                    <a:pt x="334" y="7001"/>
                    <a:pt x="1120" y="6848"/>
                    <a:pt x="1954" y="6681"/>
                  </a:cubicBezTo>
                  <a:lnTo>
                    <a:pt x="1954" y="6681"/>
                  </a:lnTo>
                  <a:cubicBezTo>
                    <a:pt x="3101" y="6452"/>
                    <a:pt x="4283" y="6222"/>
                    <a:pt x="4616" y="5958"/>
                  </a:cubicBezTo>
                  <a:lnTo>
                    <a:pt x="4616" y="5958"/>
                  </a:lnTo>
                  <a:cubicBezTo>
                    <a:pt x="5722" y="5096"/>
                    <a:pt x="9615" y="4081"/>
                    <a:pt x="13050" y="3177"/>
                  </a:cubicBezTo>
                  <a:lnTo>
                    <a:pt x="13050" y="3177"/>
                  </a:lnTo>
                  <a:cubicBezTo>
                    <a:pt x="15622" y="2503"/>
                    <a:pt x="18055" y="1870"/>
                    <a:pt x="18994" y="1390"/>
                  </a:cubicBezTo>
                  <a:lnTo>
                    <a:pt x="18994" y="1390"/>
                  </a:lnTo>
                  <a:cubicBezTo>
                    <a:pt x="21211" y="257"/>
                    <a:pt x="31612" y="0"/>
                    <a:pt x="33962" y="793"/>
                  </a:cubicBezTo>
                  <a:lnTo>
                    <a:pt x="33962" y="793"/>
                  </a:lnTo>
                  <a:cubicBezTo>
                    <a:pt x="33983" y="793"/>
                    <a:pt x="33997" y="786"/>
                    <a:pt x="34003" y="772"/>
                  </a:cubicBezTo>
                  <a:lnTo>
                    <a:pt x="34003" y="772"/>
                  </a:lnTo>
                  <a:cubicBezTo>
                    <a:pt x="34003" y="758"/>
                    <a:pt x="33997" y="744"/>
                    <a:pt x="33983" y="737"/>
                  </a:cubicBezTo>
                  <a:lnTo>
                    <a:pt x="33983" y="737"/>
                  </a:lnTo>
                  <a:cubicBezTo>
                    <a:pt x="33065" y="424"/>
                    <a:pt x="30917" y="278"/>
                    <a:pt x="28511" y="278"/>
                  </a:cubicBezTo>
                  <a:lnTo>
                    <a:pt x="28511" y="278"/>
                  </a:lnTo>
                  <a:cubicBezTo>
                    <a:pt x="24736" y="278"/>
                    <a:pt x="20328" y="640"/>
                    <a:pt x="18973" y="133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8"/>
            <p:cNvSpPr/>
            <p:nvPr/>
          </p:nvSpPr>
          <p:spPr>
            <a:xfrm flipH="1">
              <a:off x="-158743" y="4811554"/>
              <a:ext cx="1783487" cy="324383"/>
            </a:xfrm>
            <a:custGeom>
              <a:rect b="b" l="l" r="r" t="t"/>
              <a:pathLst>
                <a:path extrusionOk="0" h="6258" w="34407">
                  <a:moveTo>
                    <a:pt x="19286" y="1169"/>
                  </a:moveTo>
                  <a:cubicBezTo>
                    <a:pt x="18444" y="1593"/>
                    <a:pt x="15858" y="2163"/>
                    <a:pt x="13119" y="2768"/>
                  </a:cubicBezTo>
                  <a:lnTo>
                    <a:pt x="13119" y="2768"/>
                  </a:lnTo>
                  <a:cubicBezTo>
                    <a:pt x="9594" y="3547"/>
                    <a:pt x="5597" y="4422"/>
                    <a:pt x="4644" y="5173"/>
                  </a:cubicBezTo>
                  <a:lnTo>
                    <a:pt x="4644" y="5173"/>
                  </a:lnTo>
                  <a:cubicBezTo>
                    <a:pt x="4359" y="5389"/>
                    <a:pt x="3101" y="5597"/>
                    <a:pt x="1995" y="5785"/>
                  </a:cubicBezTo>
                  <a:lnTo>
                    <a:pt x="1995" y="5785"/>
                  </a:lnTo>
                  <a:cubicBezTo>
                    <a:pt x="1113" y="5931"/>
                    <a:pt x="278" y="6077"/>
                    <a:pt x="21" y="6202"/>
                  </a:cubicBezTo>
                  <a:lnTo>
                    <a:pt x="21" y="6202"/>
                  </a:lnTo>
                  <a:cubicBezTo>
                    <a:pt x="7" y="6209"/>
                    <a:pt x="0" y="6230"/>
                    <a:pt x="7" y="6244"/>
                  </a:cubicBezTo>
                  <a:lnTo>
                    <a:pt x="7" y="6244"/>
                  </a:lnTo>
                  <a:cubicBezTo>
                    <a:pt x="7" y="6251"/>
                    <a:pt x="21" y="6258"/>
                    <a:pt x="28" y="6258"/>
                  </a:cubicBezTo>
                  <a:lnTo>
                    <a:pt x="28" y="6258"/>
                  </a:lnTo>
                  <a:cubicBezTo>
                    <a:pt x="35" y="6258"/>
                    <a:pt x="42" y="6258"/>
                    <a:pt x="42" y="6258"/>
                  </a:cubicBezTo>
                  <a:lnTo>
                    <a:pt x="42" y="6258"/>
                  </a:lnTo>
                  <a:cubicBezTo>
                    <a:pt x="299" y="6133"/>
                    <a:pt x="1126" y="5994"/>
                    <a:pt x="2002" y="5841"/>
                  </a:cubicBezTo>
                  <a:lnTo>
                    <a:pt x="2002" y="5841"/>
                  </a:lnTo>
                  <a:cubicBezTo>
                    <a:pt x="3170" y="5646"/>
                    <a:pt x="4380" y="5444"/>
                    <a:pt x="4679" y="5215"/>
                  </a:cubicBezTo>
                  <a:lnTo>
                    <a:pt x="4679" y="5215"/>
                  </a:lnTo>
                  <a:cubicBezTo>
                    <a:pt x="5625" y="4478"/>
                    <a:pt x="9608" y="3602"/>
                    <a:pt x="13126" y="2823"/>
                  </a:cubicBezTo>
                  <a:lnTo>
                    <a:pt x="13126" y="2823"/>
                  </a:lnTo>
                  <a:cubicBezTo>
                    <a:pt x="15872" y="2219"/>
                    <a:pt x="18465" y="1649"/>
                    <a:pt x="19313" y="1218"/>
                  </a:cubicBezTo>
                  <a:lnTo>
                    <a:pt x="19313" y="1218"/>
                  </a:lnTo>
                  <a:cubicBezTo>
                    <a:pt x="21267" y="216"/>
                    <a:pt x="32293" y="1"/>
                    <a:pt x="34365" y="696"/>
                  </a:cubicBezTo>
                  <a:lnTo>
                    <a:pt x="34365" y="696"/>
                  </a:lnTo>
                  <a:cubicBezTo>
                    <a:pt x="34379" y="703"/>
                    <a:pt x="34393" y="696"/>
                    <a:pt x="34400" y="675"/>
                  </a:cubicBezTo>
                  <a:lnTo>
                    <a:pt x="34400" y="675"/>
                  </a:lnTo>
                  <a:cubicBezTo>
                    <a:pt x="34407" y="661"/>
                    <a:pt x="34400" y="647"/>
                    <a:pt x="34379" y="640"/>
                  </a:cubicBezTo>
                  <a:lnTo>
                    <a:pt x="34379" y="640"/>
                  </a:lnTo>
                  <a:cubicBezTo>
                    <a:pt x="33572" y="369"/>
                    <a:pt x="31382" y="237"/>
                    <a:pt x="28908" y="237"/>
                  </a:cubicBezTo>
                  <a:lnTo>
                    <a:pt x="28908" y="237"/>
                  </a:lnTo>
                  <a:cubicBezTo>
                    <a:pt x="25049" y="237"/>
                    <a:pt x="20481" y="557"/>
                    <a:pt x="19286" y="116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8"/>
            <p:cNvSpPr/>
            <p:nvPr/>
          </p:nvSpPr>
          <p:spPr>
            <a:xfrm flipH="1">
              <a:off x="-179270" y="4857323"/>
              <a:ext cx="1804014" cy="278613"/>
            </a:xfrm>
            <a:custGeom>
              <a:rect b="b" l="l" r="r" t="t"/>
              <a:pathLst>
                <a:path extrusionOk="0" h="5375" w="34803">
                  <a:moveTo>
                    <a:pt x="19598" y="1002"/>
                  </a:moveTo>
                  <a:cubicBezTo>
                    <a:pt x="18869" y="1377"/>
                    <a:pt x="16129" y="1871"/>
                    <a:pt x="13223" y="2399"/>
                  </a:cubicBezTo>
                  <a:lnTo>
                    <a:pt x="13223" y="2399"/>
                  </a:lnTo>
                  <a:cubicBezTo>
                    <a:pt x="9434" y="3088"/>
                    <a:pt x="5513" y="3804"/>
                    <a:pt x="4700" y="4436"/>
                  </a:cubicBezTo>
                  <a:lnTo>
                    <a:pt x="4700" y="4436"/>
                  </a:lnTo>
                  <a:cubicBezTo>
                    <a:pt x="4464" y="4617"/>
                    <a:pt x="3170" y="4798"/>
                    <a:pt x="2037" y="4958"/>
                  </a:cubicBezTo>
                  <a:lnTo>
                    <a:pt x="2037" y="4958"/>
                  </a:lnTo>
                  <a:cubicBezTo>
                    <a:pt x="1120" y="5090"/>
                    <a:pt x="250" y="5208"/>
                    <a:pt x="21" y="5319"/>
                  </a:cubicBezTo>
                  <a:lnTo>
                    <a:pt x="21" y="5319"/>
                  </a:lnTo>
                  <a:cubicBezTo>
                    <a:pt x="7" y="5326"/>
                    <a:pt x="0" y="5347"/>
                    <a:pt x="7" y="5361"/>
                  </a:cubicBezTo>
                  <a:lnTo>
                    <a:pt x="7" y="5361"/>
                  </a:lnTo>
                  <a:cubicBezTo>
                    <a:pt x="7" y="5368"/>
                    <a:pt x="21" y="5375"/>
                    <a:pt x="28" y="5375"/>
                  </a:cubicBezTo>
                  <a:lnTo>
                    <a:pt x="28" y="5375"/>
                  </a:lnTo>
                  <a:cubicBezTo>
                    <a:pt x="35" y="5375"/>
                    <a:pt x="42" y="5375"/>
                    <a:pt x="42" y="5375"/>
                  </a:cubicBezTo>
                  <a:lnTo>
                    <a:pt x="42" y="5375"/>
                  </a:lnTo>
                  <a:cubicBezTo>
                    <a:pt x="264" y="5264"/>
                    <a:pt x="1126" y="5145"/>
                    <a:pt x="2044" y="5013"/>
                  </a:cubicBezTo>
                  <a:lnTo>
                    <a:pt x="2044" y="5013"/>
                  </a:lnTo>
                  <a:cubicBezTo>
                    <a:pt x="3247" y="4847"/>
                    <a:pt x="4484" y="4673"/>
                    <a:pt x="4735" y="4478"/>
                  </a:cubicBezTo>
                  <a:lnTo>
                    <a:pt x="4735" y="4478"/>
                  </a:lnTo>
                  <a:cubicBezTo>
                    <a:pt x="5534" y="3859"/>
                    <a:pt x="9629" y="3115"/>
                    <a:pt x="13237" y="2462"/>
                  </a:cubicBezTo>
                  <a:lnTo>
                    <a:pt x="13237" y="2462"/>
                  </a:lnTo>
                  <a:cubicBezTo>
                    <a:pt x="16143" y="1934"/>
                    <a:pt x="18889" y="1433"/>
                    <a:pt x="19626" y="1058"/>
                  </a:cubicBezTo>
                  <a:lnTo>
                    <a:pt x="19626" y="1058"/>
                  </a:lnTo>
                  <a:cubicBezTo>
                    <a:pt x="21309" y="195"/>
                    <a:pt x="32961" y="1"/>
                    <a:pt x="34761" y="606"/>
                  </a:cubicBezTo>
                  <a:lnTo>
                    <a:pt x="34761" y="606"/>
                  </a:lnTo>
                  <a:cubicBezTo>
                    <a:pt x="34775" y="613"/>
                    <a:pt x="34789" y="606"/>
                    <a:pt x="34796" y="592"/>
                  </a:cubicBezTo>
                  <a:lnTo>
                    <a:pt x="34796" y="592"/>
                  </a:lnTo>
                  <a:cubicBezTo>
                    <a:pt x="34803" y="571"/>
                    <a:pt x="34796" y="557"/>
                    <a:pt x="34775" y="550"/>
                  </a:cubicBezTo>
                  <a:lnTo>
                    <a:pt x="34775" y="550"/>
                  </a:lnTo>
                  <a:cubicBezTo>
                    <a:pt x="34073" y="314"/>
                    <a:pt x="31855" y="202"/>
                    <a:pt x="29318" y="202"/>
                  </a:cubicBezTo>
                  <a:lnTo>
                    <a:pt x="29318" y="202"/>
                  </a:lnTo>
                  <a:cubicBezTo>
                    <a:pt x="25362" y="202"/>
                    <a:pt x="20627" y="481"/>
                    <a:pt x="19598" y="100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8"/>
            <p:cNvSpPr/>
            <p:nvPr/>
          </p:nvSpPr>
          <p:spPr>
            <a:xfrm flipH="1">
              <a:off x="-202699" y="4912112"/>
              <a:ext cx="1827443" cy="223824"/>
            </a:xfrm>
            <a:custGeom>
              <a:rect b="b" l="l" r="r" t="t"/>
              <a:pathLst>
                <a:path extrusionOk="0" h="4318" w="35255">
                  <a:moveTo>
                    <a:pt x="27538" y="21"/>
                  </a:moveTo>
                  <a:cubicBezTo>
                    <a:pt x="24340" y="84"/>
                    <a:pt x="20662" y="286"/>
                    <a:pt x="19918" y="668"/>
                  </a:cubicBezTo>
                  <a:lnTo>
                    <a:pt x="19918" y="668"/>
                  </a:lnTo>
                  <a:cubicBezTo>
                    <a:pt x="19300" y="981"/>
                    <a:pt x="16414" y="1398"/>
                    <a:pt x="13355" y="1850"/>
                  </a:cubicBezTo>
                  <a:lnTo>
                    <a:pt x="13355" y="1850"/>
                  </a:lnTo>
                  <a:cubicBezTo>
                    <a:pt x="9455" y="2413"/>
                    <a:pt x="5430" y="3004"/>
                    <a:pt x="4756" y="3525"/>
                  </a:cubicBezTo>
                  <a:lnTo>
                    <a:pt x="4756" y="3525"/>
                  </a:lnTo>
                  <a:cubicBezTo>
                    <a:pt x="4561" y="3678"/>
                    <a:pt x="3240" y="3824"/>
                    <a:pt x="2079" y="3956"/>
                  </a:cubicBezTo>
                  <a:lnTo>
                    <a:pt x="2079" y="3956"/>
                  </a:lnTo>
                  <a:cubicBezTo>
                    <a:pt x="1078" y="4068"/>
                    <a:pt x="209" y="4165"/>
                    <a:pt x="21" y="4262"/>
                  </a:cubicBezTo>
                  <a:lnTo>
                    <a:pt x="21" y="4262"/>
                  </a:lnTo>
                  <a:cubicBezTo>
                    <a:pt x="7" y="4269"/>
                    <a:pt x="0" y="4290"/>
                    <a:pt x="7" y="4304"/>
                  </a:cubicBezTo>
                  <a:lnTo>
                    <a:pt x="7" y="4304"/>
                  </a:lnTo>
                  <a:cubicBezTo>
                    <a:pt x="7" y="4311"/>
                    <a:pt x="21" y="4318"/>
                    <a:pt x="28" y="4318"/>
                  </a:cubicBezTo>
                  <a:lnTo>
                    <a:pt x="28" y="4318"/>
                  </a:lnTo>
                  <a:cubicBezTo>
                    <a:pt x="35" y="4318"/>
                    <a:pt x="42" y="4318"/>
                    <a:pt x="42" y="4318"/>
                  </a:cubicBezTo>
                  <a:lnTo>
                    <a:pt x="42" y="4318"/>
                  </a:lnTo>
                  <a:cubicBezTo>
                    <a:pt x="230" y="4227"/>
                    <a:pt x="1126" y="4123"/>
                    <a:pt x="2086" y="4012"/>
                  </a:cubicBezTo>
                  <a:lnTo>
                    <a:pt x="2086" y="4012"/>
                  </a:lnTo>
                  <a:cubicBezTo>
                    <a:pt x="3316" y="3880"/>
                    <a:pt x="4589" y="3734"/>
                    <a:pt x="4797" y="3574"/>
                  </a:cubicBezTo>
                  <a:lnTo>
                    <a:pt x="4797" y="3574"/>
                  </a:lnTo>
                  <a:cubicBezTo>
                    <a:pt x="5451" y="3060"/>
                    <a:pt x="9657" y="2448"/>
                    <a:pt x="13362" y="1905"/>
                  </a:cubicBezTo>
                  <a:lnTo>
                    <a:pt x="13362" y="1905"/>
                  </a:lnTo>
                  <a:cubicBezTo>
                    <a:pt x="16428" y="1461"/>
                    <a:pt x="19320" y="1036"/>
                    <a:pt x="19946" y="717"/>
                  </a:cubicBezTo>
                  <a:lnTo>
                    <a:pt x="19946" y="717"/>
                  </a:lnTo>
                  <a:cubicBezTo>
                    <a:pt x="20683" y="341"/>
                    <a:pt x="24493" y="140"/>
                    <a:pt x="27538" y="77"/>
                  </a:cubicBezTo>
                  <a:lnTo>
                    <a:pt x="27538" y="77"/>
                  </a:lnTo>
                  <a:cubicBezTo>
                    <a:pt x="31369" y="1"/>
                    <a:pt x="34525" y="112"/>
                    <a:pt x="35213" y="341"/>
                  </a:cubicBezTo>
                  <a:lnTo>
                    <a:pt x="35213" y="341"/>
                  </a:lnTo>
                  <a:cubicBezTo>
                    <a:pt x="35227" y="348"/>
                    <a:pt x="35241" y="341"/>
                    <a:pt x="35248" y="327"/>
                  </a:cubicBezTo>
                  <a:lnTo>
                    <a:pt x="35248" y="327"/>
                  </a:lnTo>
                  <a:cubicBezTo>
                    <a:pt x="35255" y="313"/>
                    <a:pt x="35241" y="293"/>
                    <a:pt x="35227" y="293"/>
                  </a:cubicBezTo>
                  <a:lnTo>
                    <a:pt x="35227" y="293"/>
                  </a:lnTo>
                  <a:cubicBezTo>
                    <a:pt x="34608" y="84"/>
                    <a:pt x="32265" y="1"/>
                    <a:pt x="29790" y="1"/>
                  </a:cubicBezTo>
                  <a:lnTo>
                    <a:pt x="29790" y="1"/>
                  </a:lnTo>
                  <a:cubicBezTo>
                    <a:pt x="29040" y="1"/>
                    <a:pt x="28268" y="8"/>
                    <a:pt x="27538" y="2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8"/>
            <p:cNvSpPr/>
            <p:nvPr/>
          </p:nvSpPr>
          <p:spPr>
            <a:xfrm flipH="1">
              <a:off x="-227943" y="4956067"/>
              <a:ext cx="1852687" cy="179867"/>
            </a:xfrm>
            <a:custGeom>
              <a:rect b="b" l="l" r="r" t="t"/>
              <a:pathLst>
                <a:path extrusionOk="0" h="3470" w="35742">
                  <a:moveTo>
                    <a:pt x="27948" y="22"/>
                  </a:moveTo>
                  <a:cubicBezTo>
                    <a:pt x="24757" y="70"/>
                    <a:pt x="20829" y="230"/>
                    <a:pt x="20231" y="536"/>
                  </a:cubicBezTo>
                  <a:lnTo>
                    <a:pt x="20231" y="536"/>
                  </a:lnTo>
                  <a:cubicBezTo>
                    <a:pt x="19738" y="793"/>
                    <a:pt x="16706" y="1134"/>
                    <a:pt x="13501" y="1495"/>
                  </a:cubicBezTo>
                  <a:lnTo>
                    <a:pt x="13501" y="1495"/>
                  </a:lnTo>
                  <a:cubicBezTo>
                    <a:pt x="9497" y="1940"/>
                    <a:pt x="5353" y="2413"/>
                    <a:pt x="4818" y="2823"/>
                  </a:cubicBezTo>
                  <a:lnTo>
                    <a:pt x="4818" y="2823"/>
                  </a:lnTo>
                  <a:cubicBezTo>
                    <a:pt x="4665" y="2948"/>
                    <a:pt x="3309" y="3067"/>
                    <a:pt x="2114" y="3171"/>
                  </a:cubicBezTo>
                  <a:lnTo>
                    <a:pt x="2114" y="3171"/>
                  </a:lnTo>
                  <a:cubicBezTo>
                    <a:pt x="1071" y="3261"/>
                    <a:pt x="174" y="3338"/>
                    <a:pt x="21" y="3414"/>
                  </a:cubicBezTo>
                  <a:lnTo>
                    <a:pt x="21" y="3414"/>
                  </a:lnTo>
                  <a:cubicBezTo>
                    <a:pt x="7" y="3421"/>
                    <a:pt x="0" y="3442"/>
                    <a:pt x="7" y="3456"/>
                  </a:cubicBezTo>
                  <a:lnTo>
                    <a:pt x="7" y="3456"/>
                  </a:lnTo>
                  <a:cubicBezTo>
                    <a:pt x="7" y="3463"/>
                    <a:pt x="21" y="3470"/>
                    <a:pt x="28" y="3470"/>
                  </a:cubicBezTo>
                  <a:lnTo>
                    <a:pt x="28" y="3470"/>
                  </a:lnTo>
                  <a:cubicBezTo>
                    <a:pt x="35" y="3470"/>
                    <a:pt x="42" y="3470"/>
                    <a:pt x="42" y="3470"/>
                  </a:cubicBezTo>
                  <a:lnTo>
                    <a:pt x="42" y="3470"/>
                  </a:lnTo>
                  <a:cubicBezTo>
                    <a:pt x="188" y="3393"/>
                    <a:pt x="1126" y="3310"/>
                    <a:pt x="2121" y="3227"/>
                  </a:cubicBezTo>
                  <a:lnTo>
                    <a:pt x="2121" y="3227"/>
                  </a:lnTo>
                  <a:cubicBezTo>
                    <a:pt x="3379" y="3115"/>
                    <a:pt x="4686" y="3004"/>
                    <a:pt x="4853" y="2872"/>
                  </a:cubicBezTo>
                  <a:lnTo>
                    <a:pt x="4853" y="2872"/>
                  </a:lnTo>
                  <a:cubicBezTo>
                    <a:pt x="5374" y="2469"/>
                    <a:pt x="9692" y="1982"/>
                    <a:pt x="13508" y="1551"/>
                  </a:cubicBezTo>
                  <a:lnTo>
                    <a:pt x="13508" y="1551"/>
                  </a:lnTo>
                  <a:cubicBezTo>
                    <a:pt x="16720" y="1190"/>
                    <a:pt x="19751" y="849"/>
                    <a:pt x="20259" y="592"/>
                  </a:cubicBezTo>
                  <a:lnTo>
                    <a:pt x="20259" y="592"/>
                  </a:lnTo>
                  <a:cubicBezTo>
                    <a:pt x="20843" y="286"/>
                    <a:pt x="24764" y="126"/>
                    <a:pt x="27948" y="77"/>
                  </a:cubicBezTo>
                  <a:lnTo>
                    <a:pt x="27948" y="77"/>
                  </a:lnTo>
                  <a:cubicBezTo>
                    <a:pt x="31334" y="29"/>
                    <a:pt x="35081" y="84"/>
                    <a:pt x="35700" y="293"/>
                  </a:cubicBezTo>
                  <a:lnTo>
                    <a:pt x="35700" y="293"/>
                  </a:lnTo>
                  <a:cubicBezTo>
                    <a:pt x="35714" y="293"/>
                    <a:pt x="35728" y="286"/>
                    <a:pt x="35735" y="272"/>
                  </a:cubicBezTo>
                  <a:lnTo>
                    <a:pt x="35735" y="272"/>
                  </a:lnTo>
                  <a:cubicBezTo>
                    <a:pt x="35742" y="258"/>
                    <a:pt x="35735" y="244"/>
                    <a:pt x="35714" y="237"/>
                  </a:cubicBezTo>
                  <a:lnTo>
                    <a:pt x="35714" y="237"/>
                  </a:lnTo>
                  <a:cubicBezTo>
                    <a:pt x="35234" y="70"/>
                    <a:pt x="32863" y="1"/>
                    <a:pt x="30242" y="1"/>
                  </a:cubicBezTo>
                  <a:lnTo>
                    <a:pt x="30242" y="1"/>
                  </a:lnTo>
                  <a:cubicBezTo>
                    <a:pt x="29485" y="1"/>
                    <a:pt x="28706" y="8"/>
                    <a:pt x="27948" y="2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8"/>
            <p:cNvSpPr/>
            <p:nvPr/>
          </p:nvSpPr>
          <p:spPr>
            <a:xfrm flipH="1">
              <a:off x="-255312" y="5000386"/>
              <a:ext cx="1880055" cy="135549"/>
            </a:xfrm>
            <a:custGeom>
              <a:rect b="b" l="l" r="r" t="t"/>
              <a:pathLst>
                <a:path extrusionOk="0" h="2615" w="36270">
                  <a:moveTo>
                    <a:pt x="28372" y="15"/>
                  </a:moveTo>
                  <a:cubicBezTo>
                    <a:pt x="25042" y="50"/>
                    <a:pt x="20996" y="175"/>
                    <a:pt x="20544" y="404"/>
                  </a:cubicBezTo>
                  <a:lnTo>
                    <a:pt x="20544" y="404"/>
                  </a:lnTo>
                  <a:cubicBezTo>
                    <a:pt x="20176" y="592"/>
                    <a:pt x="17005" y="849"/>
                    <a:pt x="13654" y="1127"/>
                  </a:cubicBezTo>
                  <a:lnTo>
                    <a:pt x="13654" y="1127"/>
                  </a:lnTo>
                  <a:cubicBezTo>
                    <a:pt x="9539" y="1461"/>
                    <a:pt x="5277" y="1808"/>
                    <a:pt x="4874" y="2121"/>
                  </a:cubicBezTo>
                  <a:lnTo>
                    <a:pt x="4874" y="2121"/>
                  </a:lnTo>
                  <a:cubicBezTo>
                    <a:pt x="4762" y="2205"/>
                    <a:pt x="3316" y="2302"/>
                    <a:pt x="2148" y="2372"/>
                  </a:cubicBezTo>
                  <a:lnTo>
                    <a:pt x="2148" y="2372"/>
                  </a:lnTo>
                  <a:cubicBezTo>
                    <a:pt x="1071" y="2441"/>
                    <a:pt x="139" y="2504"/>
                    <a:pt x="21" y="2559"/>
                  </a:cubicBezTo>
                  <a:lnTo>
                    <a:pt x="21" y="2559"/>
                  </a:lnTo>
                  <a:cubicBezTo>
                    <a:pt x="7" y="2566"/>
                    <a:pt x="0" y="2587"/>
                    <a:pt x="7" y="2601"/>
                  </a:cubicBezTo>
                  <a:lnTo>
                    <a:pt x="7" y="2601"/>
                  </a:lnTo>
                  <a:cubicBezTo>
                    <a:pt x="7" y="2608"/>
                    <a:pt x="21" y="2615"/>
                    <a:pt x="28" y="2615"/>
                  </a:cubicBezTo>
                  <a:lnTo>
                    <a:pt x="28" y="2615"/>
                  </a:lnTo>
                  <a:cubicBezTo>
                    <a:pt x="35" y="2615"/>
                    <a:pt x="42" y="2615"/>
                    <a:pt x="42" y="2615"/>
                  </a:cubicBezTo>
                  <a:lnTo>
                    <a:pt x="42" y="2615"/>
                  </a:lnTo>
                  <a:cubicBezTo>
                    <a:pt x="153" y="2559"/>
                    <a:pt x="1168" y="2490"/>
                    <a:pt x="2155" y="2434"/>
                  </a:cubicBezTo>
                  <a:lnTo>
                    <a:pt x="2155" y="2434"/>
                  </a:lnTo>
                  <a:cubicBezTo>
                    <a:pt x="3740" y="2330"/>
                    <a:pt x="4790" y="2253"/>
                    <a:pt x="4908" y="2163"/>
                  </a:cubicBezTo>
                  <a:lnTo>
                    <a:pt x="4908" y="2163"/>
                  </a:lnTo>
                  <a:cubicBezTo>
                    <a:pt x="5298" y="1864"/>
                    <a:pt x="9740" y="1503"/>
                    <a:pt x="13661" y="1183"/>
                  </a:cubicBezTo>
                  <a:lnTo>
                    <a:pt x="13661" y="1183"/>
                  </a:lnTo>
                  <a:cubicBezTo>
                    <a:pt x="17019" y="905"/>
                    <a:pt x="20189" y="647"/>
                    <a:pt x="20572" y="453"/>
                  </a:cubicBezTo>
                  <a:lnTo>
                    <a:pt x="20572" y="453"/>
                  </a:lnTo>
                  <a:cubicBezTo>
                    <a:pt x="21010" y="230"/>
                    <a:pt x="25049" y="105"/>
                    <a:pt x="28379" y="70"/>
                  </a:cubicBezTo>
                  <a:lnTo>
                    <a:pt x="28379" y="70"/>
                  </a:lnTo>
                  <a:cubicBezTo>
                    <a:pt x="31841" y="36"/>
                    <a:pt x="35769" y="77"/>
                    <a:pt x="36228" y="230"/>
                  </a:cubicBezTo>
                  <a:lnTo>
                    <a:pt x="36228" y="230"/>
                  </a:lnTo>
                  <a:cubicBezTo>
                    <a:pt x="36242" y="237"/>
                    <a:pt x="36256" y="230"/>
                    <a:pt x="36263" y="209"/>
                  </a:cubicBezTo>
                  <a:lnTo>
                    <a:pt x="36263" y="209"/>
                  </a:lnTo>
                  <a:cubicBezTo>
                    <a:pt x="36270" y="196"/>
                    <a:pt x="36263" y="182"/>
                    <a:pt x="36242" y="175"/>
                  </a:cubicBezTo>
                  <a:lnTo>
                    <a:pt x="36242" y="175"/>
                  </a:lnTo>
                  <a:cubicBezTo>
                    <a:pt x="35881" y="56"/>
                    <a:pt x="33489" y="1"/>
                    <a:pt x="30778" y="1"/>
                  </a:cubicBezTo>
                  <a:lnTo>
                    <a:pt x="30778" y="1"/>
                  </a:lnTo>
                  <a:cubicBezTo>
                    <a:pt x="29992" y="1"/>
                    <a:pt x="29179" y="1"/>
                    <a:pt x="28372"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8"/>
            <p:cNvSpPr/>
            <p:nvPr/>
          </p:nvSpPr>
          <p:spPr>
            <a:xfrm flipH="1">
              <a:off x="-289212" y="5044393"/>
              <a:ext cx="1913956" cy="91541"/>
            </a:xfrm>
            <a:custGeom>
              <a:rect b="b" l="l" r="r" t="t"/>
              <a:pathLst>
                <a:path extrusionOk="0" h="1766" w="36924">
                  <a:moveTo>
                    <a:pt x="28866" y="14"/>
                  </a:moveTo>
                  <a:cubicBezTo>
                    <a:pt x="25362" y="35"/>
                    <a:pt x="21163" y="118"/>
                    <a:pt x="20864" y="271"/>
                  </a:cubicBezTo>
                  <a:lnTo>
                    <a:pt x="20864" y="271"/>
                  </a:lnTo>
                  <a:cubicBezTo>
                    <a:pt x="20614" y="396"/>
                    <a:pt x="17311" y="570"/>
                    <a:pt x="13821" y="758"/>
                  </a:cubicBezTo>
                  <a:lnTo>
                    <a:pt x="13821" y="758"/>
                  </a:lnTo>
                  <a:cubicBezTo>
                    <a:pt x="9580" y="980"/>
                    <a:pt x="5200" y="1210"/>
                    <a:pt x="4936" y="1418"/>
                  </a:cubicBezTo>
                  <a:lnTo>
                    <a:pt x="4936" y="1418"/>
                  </a:lnTo>
                  <a:cubicBezTo>
                    <a:pt x="4846" y="1474"/>
                    <a:pt x="3372" y="1536"/>
                    <a:pt x="2183" y="1585"/>
                  </a:cubicBezTo>
                  <a:lnTo>
                    <a:pt x="2183" y="1585"/>
                  </a:lnTo>
                  <a:cubicBezTo>
                    <a:pt x="890" y="1641"/>
                    <a:pt x="98" y="1675"/>
                    <a:pt x="21" y="1710"/>
                  </a:cubicBezTo>
                  <a:lnTo>
                    <a:pt x="21" y="1710"/>
                  </a:lnTo>
                  <a:cubicBezTo>
                    <a:pt x="7" y="1717"/>
                    <a:pt x="0" y="1738"/>
                    <a:pt x="7" y="1752"/>
                  </a:cubicBezTo>
                  <a:lnTo>
                    <a:pt x="7" y="1752"/>
                  </a:lnTo>
                  <a:cubicBezTo>
                    <a:pt x="7" y="1759"/>
                    <a:pt x="21" y="1766"/>
                    <a:pt x="28" y="1766"/>
                  </a:cubicBezTo>
                  <a:lnTo>
                    <a:pt x="28" y="1766"/>
                  </a:lnTo>
                  <a:cubicBezTo>
                    <a:pt x="35" y="1766"/>
                    <a:pt x="42" y="1766"/>
                    <a:pt x="42" y="1766"/>
                  </a:cubicBezTo>
                  <a:lnTo>
                    <a:pt x="42" y="1766"/>
                  </a:lnTo>
                  <a:cubicBezTo>
                    <a:pt x="118" y="1724"/>
                    <a:pt x="1168" y="1682"/>
                    <a:pt x="2190" y="1641"/>
                  </a:cubicBezTo>
                  <a:lnTo>
                    <a:pt x="2190" y="1641"/>
                  </a:lnTo>
                  <a:cubicBezTo>
                    <a:pt x="3866" y="1571"/>
                    <a:pt x="4888" y="1529"/>
                    <a:pt x="4971" y="1460"/>
                  </a:cubicBezTo>
                  <a:lnTo>
                    <a:pt x="4971" y="1460"/>
                  </a:lnTo>
                  <a:cubicBezTo>
                    <a:pt x="5221" y="1265"/>
                    <a:pt x="9789" y="1029"/>
                    <a:pt x="13821" y="813"/>
                  </a:cubicBezTo>
                  <a:lnTo>
                    <a:pt x="13821" y="813"/>
                  </a:lnTo>
                  <a:cubicBezTo>
                    <a:pt x="17471" y="619"/>
                    <a:pt x="20627" y="459"/>
                    <a:pt x="20892" y="327"/>
                  </a:cubicBezTo>
                  <a:lnTo>
                    <a:pt x="20892" y="327"/>
                  </a:lnTo>
                  <a:cubicBezTo>
                    <a:pt x="21121" y="202"/>
                    <a:pt x="24333" y="104"/>
                    <a:pt x="28866" y="70"/>
                  </a:cubicBezTo>
                  <a:lnTo>
                    <a:pt x="28866" y="70"/>
                  </a:lnTo>
                  <a:cubicBezTo>
                    <a:pt x="33169" y="42"/>
                    <a:pt x="36611" y="83"/>
                    <a:pt x="36882" y="174"/>
                  </a:cubicBezTo>
                  <a:lnTo>
                    <a:pt x="36882" y="174"/>
                  </a:lnTo>
                  <a:cubicBezTo>
                    <a:pt x="36896" y="181"/>
                    <a:pt x="36910" y="174"/>
                    <a:pt x="36916" y="160"/>
                  </a:cubicBezTo>
                  <a:lnTo>
                    <a:pt x="36916" y="160"/>
                  </a:lnTo>
                  <a:cubicBezTo>
                    <a:pt x="36923" y="139"/>
                    <a:pt x="36916" y="125"/>
                    <a:pt x="36903" y="118"/>
                  </a:cubicBezTo>
                  <a:lnTo>
                    <a:pt x="36903" y="118"/>
                  </a:lnTo>
                  <a:cubicBezTo>
                    <a:pt x="36659" y="42"/>
                    <a:pt x="34163" y="0"/>
                    <a:pt x="31348" y="0"/>
                  </a:cubicBezTo>
                  <a:lnTo>
                    <a:pt x="31348" y="0"/>
                  </a:lnTo>
                  <a:cubicBezTo>
                    <a:pt x="30527" y="0"/>
                    <a:pt x="29686" y="7"/>
                    <a:pt x="28866"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8"/>
            <p:cNvSpPr/>
            <p:nvPr/>
          </p:nvSpPr>
          <p:spPr>
            <a:xfrm flipH="1">
              <a:off x="-309739" y="5088711"/>
              <a:ext cx="1934482" cy="47222"/>
            </a:xfrm>
            <a:custGeom>
              <a:rect b="b" l="l" r="r" t="t"/>
              <a:pathLst>
                <a:path extrusionOk="0" h="911" w="37320">
                  <a:moveTo>
                    <a:pt x="29227" y="7"/>
                  </a:moveTo>
                  <a:cubicBezTo>
                    <a:pt x="27920" y="7"/>
                    <a:pt x="21371" y="35"/>
                    <a:pt x="21177" y="139"/>
                  </a:cubicBezTo>
                  <a:lnTo>
                    <a:pt x="21177" y="139"/>
                  </a:lnTo>
                  <a:cubicBezTo>
                    <a:pt x="21038" y="202"/>
                    <a:pt x="17457" y="292"/>
                    <a:pt x="13988" y="376"/>
                  </a:cubicBezTo>
                  <a:lnTo>
                    <a:pt x="13988" y="376"/>
                  </a:lnTo>
                  <a:cubicBezTo>
                    <a:pt x="8642" y="515"/>
                    <a:pt x="5124" y="612"/>
                    <a:pt x="4999" y="709"/>
                  </a:cubicBezTo>
                  <a:lnTo>
                    <a:pt x="4999" y="709"/>
                  </a:lnTo>
                  <a:cubicBezTo>
                    <a:pt x="4915" y="737"/>
                    <a:pt x="3421" y="765"/>
                    <a:pt x="2218" y="793"/>
                  </a:cubicBezTo>
                  <a:lnTo>
                    <a:pt x="2218" y="793"/>
                  </a:lnTo>
                  <a:cubicBezTo>
                    <a:pt x="688" y="820"/>
                    <a:pt x="56" y="834"/>
                    <a:pt x="21" y="855"/>
                  </a:cubicBezTo>
                  <a:lnTo>
                    <a:pt x="21" y="855"/>
                  </a:lnTo>
                  <a:cubicBezTo>
                    <a:pt x="7" y="862"/>
                    <a:pt x="0" y="883"/>
                    <a:pt x="7" y="897"/>
                  </a:cubicBezTo>
                  <a:lnTo>
                    <a:pt x="7" y="897"/>
                  </a:lnTo>
                  <a:cubicBezTo>
                    <a:pt x="7" y="904"/>
                    <a:pt x="21" y="911"/>
                    <a:pt x="28" y="911"/>
                  </a:cubicBezTo>
                  <a:lnTo>
                    <a:pt x="28" y="911"/>
                  </a:lnTo>
                  <a:cubicBezTo>
                    <a:pt x="35" y="911"/>
                    <a:pt x="35" y="911"/>
                    <a:pt x="42" y="911"/>
                  </a:cubicBezTo>
                  <a:lnTo>
                    <a:pt x="42" y="911"/>
                  </a:lnTo>
                  <a:cubicBezTo>
                    <a:pt x="104" y="890"/>
                    <a:pt x="1182" y="869"/>
                    <a:pt x="2218" y="848"/>
                  </a:cubicBezTo>
                  <a:lnTo>
                    <a:pt x="2218" y="848"/>
                  </a:lnTo>
                  <a:cubicBezTo>
                    <a:pt x="4290" y="807"/>
                    <a:pt x="4992" y="786"/>
                    <a:pt x="5027" y="758"/>
                  </a:cubicBezTo>
                  <a:lnTo>
                    <a:pt x="5027" y="758"/>
                  </a:lnTo>
                  <a:cubicBezTo>
                    <a:pt x="5200" y="661"/>
                    <a:pt x="9872" y="542"/>
                    <a:pt x="13995" y="438"/>
                  </a:cubicBezTo>
                  <a:lnTo>
                    <a:pt x="13995" y="438"/>
                  </a:lnTo>
                  <a:cubicBezTo>
                    <a:pt x="18396" y="327"/>
                    <a:pt x="21079" y="250"/>
                    <a:pt x="21204" y="188"/>
                  </a:cubicBezTo>
                  <a:lnTo>
                    <a:pt x="21204" y="188"/>
                  </a:lnTo>
                  <a:cubicBezTo>
                    <a:pt x="21462" y="70"/>
                    <a:pt x="36937" y="0"/>
                    <a:pt x="37278" y="111"/>
                  </a:cubicBezTo>
                  <a:lnTo>
                    <a:pt x="37278" y="111"/>
                  </a:lnTo>
                  <a:cubicBezTo>
                    <a:pt x="37292" y="118"/>
                    <a:pt x="37306" y="111"/>
                    <a:pt x="37313" y="97"/>
                  </a:cubicBezTo>
                  <a:lnTo>
                    <a:pt x="37313" y="97"/>
                  </a:lnTo>
                  <a:cubicBezTo>
                    <a:pt x="37320" y="84"/>
                    <a:pt x="37313" y="63"/>
                    <a:pt x="37299" y="63"/>
                  </a:cubicBezTo>
                  <a:lnTo>
                    <a:pt x="37299" y="63"/>
                  </a:lnTo>
                  <a:cubicBezTo>
                    <a:pt x="37174" y="21"/>
                    <a:pt x="34671" y="0"/>
                    <a:pt x="31779" y="0"/>
                  </a:cubicBezTo>
                  <a:lnTo>
                    <a:pt x="31779" y="0"/>
                  </a:lnTo>
                  <a:cubicBezTo>
                    <a:pt x="30945" y="0"/>
                    <a:pt x="30082" y="0"/>
                    <a:pt x="29227"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8"/>
            <p:cNvSpPr/>
            <p:nvPr/>
          </p:nvSpPr>
          <p:spPr>
            <a:xfrm flipH="1">
              <a:off x="-360900" y="5125462"/>
              <a:ext cx="1993211" cy="18039"/>
            </a:xfrm>
            <a:custGeom>
              <a:rect b="b" l="l" r="r" t="t"/>
              <a:pathLst>
                <a:path extrusionOk="0" h="348" w="38453">
                  <a:moveTo>
                    <a:pt x="174" y="0"/>
                  </a:moveTo>
                  <a:cubicBezTo>
                    <a:pt x="84" y="0"/>
                    <a:pt x="0" y="77"/>
                    <a:pt x="0" y="174"/>
                  </a:cubicBezTo>
                  <a:lnTo>
                    <a:pt x="0" y="174"/>
                  </a:lnTo>
                  <a:cubicBezTo>
                    <a:pt x="0" y="271"/>
                    <a:pt x="84" y="348"/>
                    <a:pt x="174" y="348"/>
                  </a:cubicBezTo>
                  <a:lnTo>
                    <a:pt x="174" y="348"/>
                  </a:lnTo>
                  <a:lnTo>
                    <a:pt x="38279" y="348"/>
                  </a:lnTo>
                  <a:cubicBezTo>
                    <a:pt x="38376" y="348"/>
                    <a:pt x="38453" y="271"/>
                    <a:pt x="38453" y="174"/>
                  </a:cubicBezTo>
                  <a:lnTo>
                    <a:pt x="38453" y="174"/>
                  </a:lnTo>
                  <a:cubicBezTo>
                    <a:pt x="38453" y="77"/>
                    <a:pt x="38376" y="0"/>
                    <a:pt x="38279" y="0"/>
                  </a:cubicBezTo>
                  <a:lnTo>
                    <a:pt x="38279"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2175" name="Shape 2175"/>
        <p:cNvGrpSpPr/>
        <p:nvPr/>
      </p:nvGrpSpPr>
      <p:grpSpPr>
        <a:xfrm>
          <a:off x="0" y="0"/>
          <a:ext cx="0" cy="0"/>
          <a:chOff x="0" y="0"/>
          <a:chExt cx="0" cy="0"/>
        </a:xfrm>
      </p:grpSpPr>
      <p:sp>
        <p:nvSpPr>
          <p:cNvPr id="2176" name="Google Shape;2176;p49"/>
          <p:cNvSpPr txBox="1"/>
          <p:nvPr>
            <p:ph type="title"/>
          </p:nvPr>
        </p:nvSpPr>
        <p:spPr>
          <a:xfrm>
            <a:off x="713225" y="539525"/>
            <a:ext cx="7717500" cy="4782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177" name="Google Shape;2177;p49"/>
          <p:cNvSpPr txBox="1"/>
          <p:nvPr>
            <p:ph idx="1" type="subTitle"/>
          </p:nvPr>
        </p:nvSpPr>
        <p:spPr>
          <a:xfrm>
            <a:off x="983374" y="1527425"/>
            <a:ext cx="2160000" cy="334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78" name="Google Shape;2178;p49"/>
          <p:cNvSpPr txBox="1"/>
          <p:nvPr>
            <p:ph idx="2" type="subTitle"/>
          </p:nvPr>
        </p:nvSpPr>
        <p:spPr>
          <a:xfrm>
            <a:off x="983375" y="1923500"/>
            <a:ext cx="2160000" cy="478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179" name="Google Shape;2179;p49"/>
          <p:cNvSpPr txBox="1"/>
          <p:nvPr>
            <p:ph idx="3" type="subTitle"/>
          </p:nvPr>
        </p:nvSpPr>
        <p:spPr>
          <a:xfrm>
            <a:off x="983374" y="3047200"/>
            <a:ext cx="2160000" cy="334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80" name="Google Shape;2180;p49"/>
          <p:cNvSpPr txBox="1"/>
          <p:nvPr>
            <p:ph idx="4" type="subTitle"/>
          </p:nvPr>
        </p:nvSpPr>
        <p:spPr>
          <a:xfrm>
            <a:off x="983375" y="3441175"/>
            <a:ext cx="2160000" cy="478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181" name="Google Shape;2181;p49"/>
          <p:cNvSpPr txBox="1"/>
          <p:nvPr>
            <p:ph idx="5" type="subTitle"/>
          </p:nvPr>
        </p:nvSpPr>
        <p:spPr>
          <a:xfrm>
            <a:off x="6000624" y="1527425"/>
            <a:ext cx="2160000" cy="334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82" name="Google Shape;2182;p49"/>
          <p:cNvSpPr txBox="1"/>
          <p:nvPr>
            <p:ph idx="6" type="subTitle"/>
          </p:nvPr>
        </p:nvSpPr>
        <p:spPr>
          <a:xfrm>
            <a:off x="6000625" y="1923500"/>
            <a:ext cx="2160000" cy="478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183" name="Google Shape;2183;p49"/>
          <p:cNvSpPr txBox="1"/>
          <p:nvPr>
            <p:ph idx="7" type="subTitle"/>
          </p:nvPr>
        </p:nvSpPr>
        <p:spPr>
          <a:xfrm>
            <a:off x="6000624" y="3047200"/>
            <a:ext cx="2160000" cy="334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84" name="Google Shape;2184;p49"/>
          <p:cNvSpPr txBox="1"/>
          <p:nvPr>
            <p:ph idx="8" type="subTitle"/>
          </p:nvPr>
        </p:nvSpPr>
        <p:spPr>
          <a:xfrm>
            <a:off x="6000625" y="3441175"/>
            <a:ext cx="2160000" cy="478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185" name="Google Shape;2185;p49"/>
          <p:cNvSpPr txBox="1"/>
          <p:nvPr>
            <p:ph idx="9" type="subTitle"/>
          </p:nvPr>
        </p:nvSpPr>
        <p:spPr>
          <a:xfrm>
            <a:off x="3491999" y="1527425"/>
            <a:ext cx="2160000" cy="334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86" name="Google Shape;2186;p49"/>
          <p:cNvSpPr txBox="1"/>
          <p:nvPr>
            <p:ph idx="13" type="subTitle"/>
          </p:nvPr>
        </p:nvSpPr>
        <p:spPr>
          <a:xfrm>
            <a:off x="3492000" y="1923500"/>
            <a:ext cx="2160000" cy="478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187" name="Google Shape;2187;p49"/>
          <p:cNvSpPr txBox="1"/>
          <p:nvPr>
            <p:ph idx="14" type="subTitle"/>
          </p:nvPr>
        </p:nvSpPr>
        <p:spPr>
          <a:xfrm>
            <a:off x="3491999" y="3047200"/>
            <a:ext cx="2160000" cy="334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400"/>
              <a:buFont typeface="Unna"/>
              <a:buNone/>
              <a:defRPr b="1" sz="2000">
                <a:solidFill>
                  <a:schemeClr val="dk1"/>
                </a:solidFill>
                <a:latin typeface="Cormorant Infant"/>
                <a:ea typeface="Cormorant Infant"/>
                <a:cs typeface="Cormorant Infant"/>
                <a:sym typeface="Cormorant Infant"/>
              </a:defRPr>
            </a:lvl1pPr>
            <a:lvl2pPr lvl="1" algn="ctr">
              <a:lnSpc>
                <a:spcPct val="100000"/>
              </a:lnSpc>
              <a:spcBef>
                <a:spcPts val="0"/>
              </a:spcBef>
              <a:spcAft>
                <a:spcPts val="0"/>
              </a:spcAft>
              <a:buSzPts val="2400"/>
              <a:buFont typeface="Unna"/>
              <a:buNone/>
              <a:defRPr sz="2400">
                <a:latin typeface="Unna"/>
                <a:ea typeface="Unna"/>
                <a:cs typeface="Unna"/>
                <a:sym typeface="Unna"/>
              </a:defRPr>
            </a:lvl2pPr>
            <a:lvl3pPr lvl="2" algn="ctr">
              <a:lnSpc>
                <a:spcPct val="100000"/>
              </a:lnSpc>
              <a:spcBef>
                <a:spcPts val="0"/>
              </a:spcBef>
              <a:spcAft>
                <a:spcPts val="0"/>
              </a:spcAft>
              <a:buSzPts val="2400"/>
              <a:buFont typeface="Unna"/>
              <a:buNone/>
              <a:defRPr sz="2400">
                <a:latin typeface="Unna"/>
                <a:ea typeface="Unna"/>
                <a:cs typeface="Unna"/>
                <a:sym typeface="Unna"/>
              </a:defRPr>
            </a:lvl3pPr>
            <a:lvl4pPr lvl="3" algn="ctr">
              <a:lnSpc>
                <a:spcPct val="100000"/>
              </a:lnSpc>
              <a:spcBef>
                <a:spcPts val="0"/>
              </a:spcBef>
              <a:spcAft>
                <a:spcPts val="0"/>
              </a:spcAft>
              <a:buSzPts val="2400"/>
              <a:buFont typeface="Unna"/>
              <a:buNone/>
              <a:defRPr sz="2400">
                <a:latin typeface="Unna"/>
                <a:ea typeface="Unna"/>
                <a:cs typeface="Unna"/>
                <a:sym typeface="Unna"/>
              </a:defRPr>
            </a:lvl4pPr>
            <a:lvl5pPr lvl="4" algn="ctr">
              <a:lnSpc>
                <a:spcPct val="100000"/>
              </a:lnSpc>
              <a:spcBef>
                <a:spcPts val="0"/>
              </a:spcBef>
              <a:spcAft>
                <a:spcPts val="0"/>
              </a:spcAft>
              <a:buSzPts val="2400"/>
              <a:buFont typeface="Unna"/>
              <a:buNone/>
              <a:defRPr sz="2400">
                <a:latin typeface="Unna"/>
                <a:ea typeface="Unna"/>
                <a:cs typeface="Unna"/>
                <a:sym typeface="Unna"/>
              </a:defRPr>
            </a:lvl5pPr>
            <a:lvl6pPr lvl="5" algn="ctr">
              <a:lnSpc>
                <a:spcPct val="100000"/>
              </a:lnSpc>
              <a:spcBef>
                <a:spcPts val="0"/>
              </a:spcBef>
              <a:spcAft>
                <a:spcPts val="0"/>
              </a:spcAft>
              <a:buSzPts val="2400"/>
              <a:buFont typeface="Unna"/>
              <a:buNone/>
              <a:defRPr sz="2400">
                <a:latin typeface="Unna"/>
                <a:ea typeface="Unna"/>
                <a:cs typeface="Unna"/>
                <a:sym typeface="Unna"/>
              </a:defRPr>
            </a:lvl6pPr>
            <a:lvl7pPr lvl="6" algn="ctr">
              <a:lnSpc>
                <a:spcPct val="100000"/>
              </a:lnSpc>
              <a:spcBef>
                <a:spcPts val="0"/>
              </a:spcBef>
              <a:spcAft>
                <a:spcPts val="0"/>
              </a:spcAft>
              <a:buSzPts val="2400"/>
              <a:buFont typeface="Unna"/>
              <a:buNone/>
              <a:defRPr sz="2400">
                <a:latin typeface="Unna"/>
                <a:ea typeface="Unna"/>
                <a:cs typeface="Unna"/>
                <a:sym typeface="Unna"/>
              </a:defRPr>
            </a:lvl7pPr>
            <a:lvl8pPr lvl="7" algn="ctr">
              <a:lnSpc>
                <a:spcPct val="100000"/>
              </a:lnSpc>
              <a:spcBef>
                <a:spcPts val="0"/>
              </a:spcBef>
              <a:spcAft>
                <a:spcPts val="0"/>
              </a:spcAft>
              <a:buSzPts val="2400"/>
              <a:buFont typeface="Unna"/>
              <a:buNone/>
              <a:defRPr sz="2400">
                <a:latin typeface="Unna"/>
                <a:ea typeface="Unna"/>
                <a:cs typeface="Unna"/>
                <a:sym typeface="Unna"/>
              </a:defRPr>
            </a:lvl8pPr>
            <a:lvl9pPr lvl="8"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2188" name="Google Shape;2188;p49"/>
          <p:cNvSpPr txBox="1"/>
          <p:nvPr>
            <p:ph idx="15" type="subTitle"/>
          </p:nvPr>
        </p:nvSpPr>
        <p:spPr>
          <a:xfrm>
            <a:off x="3492000" y="3441175"/>
            <a:ext cx="2160000" cy="478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2189" name="Google Shape;2189;p49"/>
          <p:cNvGrpSpPr/>
          <p:nvPr/>
        </p:nvGrpSpPr>
        <p:grpSpPr>
          <a:xfrm flipH="1" rot="-7324079">
            <a:off x="993550" y="4141801"/>
            <a:ext cx="909445" cy="896049"/>
            <a:chOff x="325275" y="443025"/>
            <a:chExt cx="1301825" cy="1282650"/>
          </a:xfrm>
        </p:grpSpPr>
        <p:sp>
          <p:nvSpPr>
            <p:cNvPr id="2190" name="Google Shape;2190;p49"/>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9"/>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 name="Google Shape;2192;p49"/>
          <p:cNvGrpSpPr/>
          <p:nvPr/>
        </p:nvGrpSpPr>
        <p:grpSpPr>
          <a:xfrm flipH="1" rot="-1972595">
            <a:off x="138321" y="3101781"/>
            <a:ext cx="725847" cy="1165274"/>
            <a:chOff x="786500" y="2766475"/>
            <a:chExt cx="993475" cy="1594925"/>
          </a:xfrm>
        </p:grpSpPr>
        <p:sp>
          <p:nvSpPr>
            <p:cNvPr id="2193" name="Google Shape;2193;p49"/>
            <p:cNvSpPr/>
            <p:nvPr/>
          </p:nvSpPr>
          <p:spPr>
            <a:xfrm>
              <a:off x="1066100" y="3698875"/>
              <a:ext cx="462250" cy="327575"/>
            </a:xfrm>
            <a:custGeom>
              <a:rect b="b" l="l" r="r" t="t"/>
              <a:pathLst>
                <a:path extrusionOk="0" fill="none" h="13103" w="18490">
                  <a:moveTo>
                    <a:pt x="18489" y="13103"/>
                  </a:moveTo>
                  <a:cubicBezTo>
                    <a:pt x="17485" y="11824"/>
                    <a:pt x="15453" y="10272"/>
                    <a:pt x="13079" y="10021"/>
                  </a:cubicBezTo>
                  <a:cubicBezTo>
                    <a:pt x="10957" y="9793"/>
                    <a:pt x="10455" y="8994"/>
                    <a:pt x="9405" y="8629"/>
                  </a:cubicBezTo>
                  <a:cubicBezTo>
                    <a:pt x="6985" y="7830"/>
                    <a:pt x="6392" y="8515"/>
                    <a:pt x="5159" y="7305"/>
                  </a:cubicBezTo>
                  <a:cubicBezTo>
                    <a:pt x="4041" y="6255"/>
                    <a:pt x="3607" y="4680"/>
                    <a:pt x="3036" y="3242"/>
                  </a:cubicBezTo>
                  <a:cubicBezTo>
                    <a:pt x="2443" y="1804"/>
                    <a:pt x="1507" y="320"/>
                    <a:pt x="1" y="1"/>
                  </a:cubicBezTo>
                  <a:cubicBezTo>
                    <a:pt x="1827" y="2557"/>
                    <a:pt x="503" y="5479"/>
                    <a:pt x="1895" y="8172"/>
                  </a:cubicBezTo>
                  <a:cubicBezTo>
                    <a:pt x="2306" y="8948"/>
                    <a:pt x="4200" y="9451"/>
                    <a:pt x="4976" y="9839"/>
                  </a:cubicBezTo>
                  <a:cubicBezTo>
                    <a:pt x="6095" y="10409"/>
                    <a:pt x="6825" y="11231"/>
                    <a:pt x="8012" y="11596"/>
                  </a:cubicBezTo>
                  <a:cubicBezTo>
                    <a:pt x="9770" y="12144"/>
                    <a:pt x="12303" y="11391"/>
                    <a:pt x="14426" y="11687"/>
                  </a:cubicBezTo>
                  <a:cubicBezTo>
                    <a:pt x="15750" y="11893"/>
                    <a:pt x="17165" y="12258"/>
                    <a:pt x="18489" y="13103"/>
                  </a:cubicBezTo>
                  <a:close/>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9"/>
            <p:cNvSpPr/>
            <p:nvPr/>
          </p:nvSpPr>
          <p:spPr>
            <a:xfrm>
              <a:off x="1066100" y="3698875"/>
              <a:ext cx="462250" cy="327575"/>
            </a:xfrm>
            <a:custGeom>
              <a:rect b="b" l="l" r="r" t="t"/>
              <a:pathLst>
                <a:path extrusionOk="0" fill="none" h="13103" w="18490">
                  <a:moveTo>
                    <a:pt x="1" y="1"/>
                  </a:moveTo>
                  <a:cubicBezTo>
                    <a:pt x="1" y="1"/>
                    <a:pt x="2854" y="343"/>
                    <a:pt x="4885" y="3311"/>
                  </a:cubicBezTo>
                  <a:cubicBezTo>
                    <a:pt x="7054" y="6483"/>
                    <a:pt x="7533" y="6666"/>
                    <a:pt x="9770" y="7031"/>
                  </a:cubicBezTo>
                  <a:cubicBezTo>
                    <a:pt x="12029" y="7396"/>
                    <a:pt x="12577" y="8355"/>
                    <a:pt x="13399" y="8674"/>
                  </a:cubicBezTo>
                  <a:cubicBezTo>
                    <a:pt x="15545" y="9519"/>
                    <a:pt x="17690" y="10569"/>
                    <a:pt x="18489" y="13103"/>
                  </a:cubicBezTo>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9"/>
            <p:cNvSpPr/>
            <p:nvPr/>
          </p:nvSpPr>
          <p:spPr>
            <a:xfrm>
              <a:off x="1538575" y="3726275"/>
              <a:ext cx="219150" cy="434275"/>
            </a:xfrm>
            <a:custGeom>
              <a:rect b="b" l="l" r="r" t="t"/>
              <a:pathLst>
                <a:path extrusionOk="0" h="17371" w="8766">
                  <a:moveTo>
                    <a:pt x="4109" y="4474"/>
                  </a:moveTo>
                  <a:cubicBezTo>
                    <a:pt x="3699" y="5319"/>
                    <a:pt x="3790" y="6277"/>
                    <a:pt x="3379" y="7282"/>
                  </a:cubicBezTo>
                  <a:lnTo>
                    <a:pt x="3379" y="7282"/>
                  </a:lnTo>
                  <a:cubicBezTo>
                    <a:pt x="3151" y="7875"/>
                    <a:pt x="2534" y="8469"/>
                    <a:pt x="2101" y="9085"/>
                  </a:cubicBezTo>
                  <a:lnTo>
                    <a:pt x="2101" y="9085"/>
                  </a:lnTo>
                  <a:cubicBezTo>
                    <a:pt x="1416" y="10112"/>
                    <a:pt x="2283" y="10842"/>
                    <a:pt x="1758" y="12075"/>
                  </a:cubicBezTo>
                  <a:lnTo>
                    <a:pt x="1758" y="12075"/>
                  </a:lnTo>
                  <a:cubicBezTo>
                    <a:pt x="1507" y="12623"/>
                    <a:pt x="937" y="13148"/>
                    <a:pt x="640" y="14038"/>
                  </a:cubicBezTo>
                  <a:lnTo>
                    <a:pt x="640" y="14038"/>
                  </a:lnTo>
                  <a:cubicBezTo>
                    <a:pt x="1" y="16092"/>
                    <a:pt x="914" y="17370"/>
                    <a:pt x="914" y="17370"/>
                  </a:cubicBezTo>
                  <a:lnTo>
                    <a:pt x="914" y="17370"/>
                  </a:lnTo>
                  <a:cubicBezTo>
                    <a:pt x="1233" y="15362"/>
                    <a:pt x="4634" y="14152"/>
                    <a:pt x="5981" y="12600"/>
                  </a:cubicBezTo>
                  <a:lnTo>
                    <a:pt x="5981" y="12600"/>
                  </a:lnTo>
                  <a:cubicBezTo>
                    <a:pt x="7328" y="11025"/>
                    <a:pt x="6095" y="10637"/>
                    <a:pt x="6712" y="9108"/>
                  </a:cubicBezTo>
                  <a:lnTo>
                    <a:pt x="6712" y="9108"/>
                  </a:lnTo>
                  <a:cubicBezTo>
                    <a:pt x="7305" y="7578"/>
                    <a:pt x="8766" y="6757"/>
                    <a:pt x="8606" y="4474"/>
                  </a:cubicBezTo>
                  <a:lnTo>
                    <a:pt x="8606" y="4474"/>
                  </a:lnTo>
                  <a:cubicBezTo>
                    <a:pt x="8423" y="1644"/>
                    <a:pt x="7488" y="0"/>
                    <a:pt x="7488" y="0"/>
                  </a:cubicBezTo>
                  <a:lnTo>
                    <a:pt x="7488" y="0"/>
                  </a:lnTo>
                  <a:cubicBezTo>
                    <a:pt x="7305" y="1941"/>
                    <a:pt x="4566" y="3538"/>
                    <a:pt x="4109" y="447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9"/>
            <p:cNvSpPr/>
            <p:nvPr/>
          </p:nvSpPr>
          <p:spPr>
            <a:xfrm>
              <a:off x="1556275" y="3726275"/>
              <a:ext cx="201450" cy="434275"/>
            </a:xfrm>
            <a:custGeom>
              <a:rect b="b" l="l" r="r" t="t"/>
              <a:pathLst>
                <a:path extrusionOk="0" h="17371" w="8058">
                  <a:moveTo>
                    <a:pt x="6255" y="3721"/>
                  </a:moveTo>
                  <a:cubicBezTo>
                    <a:pt x="5593" y="5273"/>
                    <a:pt x="5227" y="5090"/>
                    <a:pt x="4908" y="5821"/>
                  </a:cubicBezTo>
                  <a:lnTo>
                    <a:pt x="4908" y="5821"/>
                  </a:lnTo>
                  <a:cubicBezTo>
                    <a:pt x="4588" y="6551"/>
                    <a:pt x="5022" y="7122"/>
                    <a:pt x="4314" y="8012"/>
                  </a:cubicBezTo>
                  <a:lnTo>
                    <a:pt x="4314" y="8012"/>
                  </a:lnTo>
                  <a:cubicBezTo>
                    <a:pt x="3607" y="8902"/>
                    <a:pt x="3150" y="9085"/>
                    <a:pt x="2945" y="10112"/>
                  </a:cubicBezTo>
                  <a:lnTo>
                    <a:pt x="2945" y="10112"/>
                  </a:lnTo>
                  <a:cubicBezTo>
                    <a:pt x="2717" y="11139"/>
                    <a:pt x="3516" y="11778"/>
                    <a:pt x="2192" y="13011"/>
                  </a:cubicBezTo>
                  <a:lnTo>
                    <a:pt x="2192" y="13011"/>
                  </a:lnTo>
                  <a:cubicBezTo>
                    <a:pt x="891" y="14243"/>
                    <a:pt x="0" y="16024"/>
                    <a:pt x="206" y="17370"/>
                  </a:cubicBezTo>
                  <a:lnTo>
                    <a:pt x="206" y="17370"/>
                  </a:lnTo>
                  <a:cubicBezTo>
                    <a:pt x="525" y="15362"/>
                    <a:pt x="3926" y="14152"/>
                    <a:pt x="5273" y="12600"/>
                  </a:cubicBezTo>
                  <a:lnTo>
                    <a:pt x="5273" y="12600"/>
                  </a:lnTo>
                  <a:cubicBezTo>
                    <a:pt x="6620" y="11025"/>
                    <a:pt x="5387" y="10637"/>
                    <a:pt x="6004" y="9108"/>
                  </a:cubicBezTo>
                  <a:lnTo>
                    <a:pt x="6004" y="9108"/>
                  </a:lnTo>
                  <a:cubicBezTo>
                    <a:pt x="6597" y="7578"/>
                    <a:pt x="8058" y="6757"/>
                    <a:pt x="7898" y="4474"/>
                  </a:cubicBezTo>
                  <a:lnTo>
                    <a:pt x="7898" y="4474"/>
                  </a:lnTo>
                  <a:cubicBezTo>
                    <a:pt x="7715" y="1644"/>
                    <a:pt x="6780" y="0"/>
                    <a:pt x="6780" y="0"/>
                  </a:cubicBezTo>
                  <a:lnTo>
                    <a:pt x="6780" y="0"/>
                  </a:lnTo>
                  <a:cubicBezTo>
                    <a:pt x="6780" y="0"/>
                    <a:pt x="6939" y="2169"/>
                    <a:pt x="6255" y="37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9"/>
            <p:cNvSpPr/>
            <p:nvPr/>
          </p:nvSpPr>
          <p:spPr>
            <a:xfrm>
              <a:off x="950825" y="3666350"/>
              <a:ext cx="520450" cy="184925"/>
            </a:xfrm>
            <a:custGeom>
              <a:rect b="b" l="l" r="r" t="t"/>
              <a:pathLst>
                <a:path extrusionOk="0" h="7397" w="20818">
                  <a:moveTo>
                    <a:pt x="4292" y="343"/>
                  </a:moveTo>
                  <a:cubicBezTo>
                    <a:pt x="2877" y="640"/>
                    <a:pt x="1188" y="937"/>
                    <a:pt x="1" y="275"/>
                  </a:cubicBezTo>
                  <a:lnTo>
                    <a:pt x="1" y="275"/>
                  </a:lnTo>
                  <a:cubicBezTo>
                    <a:pt x="1" y="275"/>
                    <a:pt x="937" y="2261"/>
                    <a:pt x="3493" y="4292"/>
                  </a:cubicBezTo>
                  <a:lnTo>
                    <a:pt x="3493" y="4292"/>
                  </a:lnTo>
                  <a:cubicBezTo>
                    <a:pt x="5570" y="5935"/>
                    <a:pt x="7305" y="5091"/>
                    <a:pt x="9154" y="5547"/>
                  </a:cubicBezTo>
                  <a:lnTo>
                    <a:pt x="9154" y="5547"/>
                  </a:lnTo>
                  <a:cubicBezTo>
                    <a:pt x="11025" y="5981"/>
                    <a:pt x="10592" y="7396"/>
                    <a:pt x="12943" y="7145"/>
                  </a:cubicBezTo>
                  <a:lnTo>
                    <a:pt x="12943" y="7145"/>
                  </a:lnTo>
                  <a:cubicBezTo>
                    <a:pt x="15317" y="6917"/>
                    <a:pt x="18718" y="4475"/>
                    <a:pt x="20817" y="5502"/>
                  </a:cubicBezTo>
                  <a:lnTo>
                    <a:pt x="20817" y="5502"/>
                  </a:lnTo>
                  <a:cubicBezTo>
                    <a:pt x="20817" y="5502"/>
                    <a:pt x="20224" y="3767"/>
                    <a:pt x="17850" y="3037"/>
                  </a:cubicBezTo>
                  <a:lnTo>
                    <a:pt x="17850" y="3037"/>
                  </a:lnTo>
                  <a:cubicBezTo>
                    <a:pt x="17234" y="2854"/>
                    <a:pt x="16663" y="2854"/>
                    <a:pt x="16161" y="2854"/>
                  </a:cubicBezTo>
                  <a:lnTo>
                    <a:pt x="16161" y="2854"/>
                  </a:lnTo>
                  <a:cubicBezTo>
                    <a:pt x="15819" y="2854"/>
                    <a:pt x="15522" y="2854"/>
                    <a:pt x="15248" y="2808"/>
                  </a:cubicBezTo>
                  <a:lnTo>
                    <a:pt x="15248" y="2808"/>
                  </a:lnTo>
                  <a:cubicBezTo>
                    <a:pt x="13742" y="2489"/>
                    <a:pt x="13605" y="1165"/>
                    <a:pt x="12167" y="1165"/>
                  </a:cubicBezTo>
                  <a:lnTo>
                    <a:pt x="12167" y="1165"/>
                  </a:lnTo>
                  <a:cubicBezTo>
                    <a:pt x="11870" y="1165"/>
                    <a:pt x="11528" y="1188"/>
                    <a:pt x="11231" y="1211"/>
                  </a:cubicBezTo>
                  <a:lnTo>
                    <a:pt x="11231" y="1211"/>
                  </a:lnTo>
                  <a:cubicBezTo>
                    <a:pt x="10637" y="1233"/>
                    <a:pt x="10090" y="1279"/>
                    <a:pt x="9633" y="1188"/>
                  </a:cubicBezTo>
                  <a:lnTo>
                    <a:pt x="9633" y="1188"/>
                  </a:lnTo>
                  <a:cubicBezTo>
                    <a:pt x="8401" y="891"/>
                    <a:pt x="7533" y="183"/>
                    <a:pt x="6483" y="24"/>
                  </a:cubicBezTo>
                  <a:lnTo>
                    <a:pt x="6483" y="24"/>
                  </a:lnTo>
                  <a:cubicBezTo>
                    <a:pt x="6415" y="1"/>
                    <a:pt x="6323" y="1"/>
                    <a:pt x="6255" y="1"/>
                  </a:cubicBezTo>
                  <a:lnTo>
                    <a:pt x="6255" y="1"/>
                  </a:lnTo>
                  <a:cubicBezTo>
                    <a:pt x="5776" y="1"/>
                    <a:pt x="5068" y="161"/>
                    <a:pt x="4292" y="34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9"/>
            <p:cNvSpPr/>
            <p:nvPr/>
          </p:nvSpPr>
          <p:spPr>
            <a:xfrm>
              <a:off x="950825" y="3673200"/>
              <a:ext cx="520450" cy="178075"/>
            </a:xfrm>
            <a:custGeom>
              <a:rect b="b" l="l" r="r" t="t"/>
              <a:pathLst>
                <a:path extrusionOk="0" h="7123" w="20818">
                  <a:moveTo>
                    <a:pt x="3493" y="4018"/>
                  </a:moveTo>
                  <a:cubicBezTo>
                    <a:pt x="5570" y="5661"/>
                    <a:pt x="7305" y="4817"/>
                    <a:pt x="9154" y="5273"/>
                  </a:cubicBezTo>
                  <a:lnTo>
                    <a:pt x="9154" y="5273"/>
                  </a:lnTo>
                  <a:cubicBezTo>
                    <a:pt x="11025" y="5707"/>
                    <a:pt x="10592" y="7122"/>
                    <a:pt x="12943" y="6871"/>
                  </a:cubicBezTo>
                  <a:lnTo>
                    <a:pt x="12943" y="6871"/>
                  </a:lnTo>
                  <a:cubicBezTo>
                    <a:pt x="15317" y="6643"/>
                    <a:pt x="18718" y="4201"/>
                    <a:pt x="20817" y="5228"/>
                  </a:cubicBezTo>
                  <a:lnTo>
                    <a:pt x="20817" y="5228"/>
                  </a:lnTo>
                  <a:cubicBezTo>
                    <a:pt x="19676" y="4132"/>
                    <a:pt x="17417" y="3790"/>
                    <a:pt x="15385" y="4223"/>
                  </a:cubicBezTo>
                  <a:lnTo>
                    <a:pt x="15385" y="4223"/>
                  </a:lnTo>
                  <a:cubicBezTo>
                    <a:pt x="13354" y="4657"/>
                    <a:pt x="13262" y="3493"/>
                    <a:pt x="12144" y="3014"/>
                  </a:cubicBezTo>
                  <a:lnTo>
                    <a:pt x="12144" y="3014"/>
                  </a:lnTo>
                  <a:cubicBezTo>
                    <a:pt x="11003" y="2534"/>
                    <a:pt x="10546" y="2854"/>
                    <a:pt x="9245" y="2945"/>
                  </a:cubicBezTo>
                  <a:lnTo>
                    <a:pt x="9245" y="2945"/>
                  </a:lnTo>
                  <a:cubicBezTo>
                    <a:pt x="7921" y="3014"/>
                    <a:pt x="7670" y="2260"/>
                    <a:pt x="6757" y="2078"/>
                  </a:cubicBezTo>
                  <a:lnTo>
                    <a:pt x="6757" y="2078"/>
                  </a:lnTo>
                  <a:cubicBezTo>
                    <a:pt x="6369" y="1987"/>
                    <a:pt x="6141" y="2032"/>
                    <a:pt x="5844" y="2055"/>
                  </a:cubicBezTo>
                  <a:lnTo>
                    <a:pt x="5844" y="2055"/>
                  </a:lnTo>
                  <a:cubicBezTo>
                    <a:pt x="5433" y="2123"/>
                    <a:pt x="4954" y="2169"/>
                    <a:pt x="3858" y="1964"/>
                  </a:cubicBezTo>
                  <a:lnTo>
                    <a:pt x="3858" y="1964"/>
                  </a:lnTo>
                  <a:cubicBezTo>
                    <a:pt x="1941" y="1576"/>
                    <a:pt x="1" y="1"/>
                    <a:pt x="1" y="1"/>
                  </a:cubicBezTo>
                  <a:lnTo>
                    <a:pt x="1" y="1"/>
                  </a:lnTo>
                  <a:cubicBezTo>
                    <a:pt x="1" y="1"/>
                    <a:pt x="937" y="1987"/>
                    <a:pt x="3493" y="401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9"/>
            <p:cNvSpPr/>
            <p:nvPr/>
          </p:nvSpPr>
          <p:spPr>
            <a:xfrm>
              <a:off x="1411900" y="3183025"/>
              <a:ext cx="204875" cy="582650"/>
            </a:xfrm>
            <a:custGeom>
              <a:rect b="b" l="l" r="r" t="t"/>
              <a:pathLst>
                <a:path extrusionOk="0" h="23306" w="8195">
                  <a:moveTo>
                    <a:pt x="4543" y="5684"/>
                  </a:moveTo>
                  <a:cubicBezTo>
                    <a:pt x="4406" y="7122"/>
                    <a:pt x="2648" y="8309"/>
                    <a:pt x="2192" y="9633"/>
                  </a:cubicBezTo>
                  <a:lnTo>
                    <a:pt x="2192" y="9633"/>
                  </a:lnTo>
                  <a:cubicBezTo>
                    <a:pt x="1484" y="11733"/>
                    <a:pt x="2694" y="14541"/>
                    <a:pt x="1918" y="16595"/>
                  </a:cubicBezTo>
                  <a:lnTo>
                    <a:pt x="1918" y="16595"/>
                  </a:lnTo>
                  <a:cubicBezTo>
                    <a:pt x="1" y="21662"/>
                    <a:pt x="1461" y="23305"/>
                    <a:pt x="1461" y="23305"/>
                  </a:cubicBezTo>
                  <a:lnTo>
                    <a:pt x="1461" y="23305"/>
                  </a:lnTo>
                  <a:cubicBezTo>
                    <a:pt x="1941" y="22073"/>
                    <a:pt x="5775" y="19402"/>
                    <a:pt x="6141" y="16435"/>
                  </a:cubicBezTo>
                  <a:lnTo>
                    <a:pt x="6141" y="16435"/>
                  </a:lnTo>
                  <a:cubicBezTo>
                    <a:pt x="6529" y="13468"/>
                    <a:pt x="8195" y="13376"/>
                    <a:pt x="8126" y="10044"/>
                  </a:cubicBezTo>
                  <a:lnTo>
                    <a:pt x="8126" y="10044"/>
                  </a:lnTo>
                  <a:cubicBezTo>
                    <a:pt x="8081" y="7602"/>
                    <a:pt x="7305" y="6620"/>
                    <a:pt x="7328" y="5296"/>
                  </a:cubicBezTo>
                  <a:lnTo>
                    <a:pt x="7328" y="5296"/>
                  </a:lnTo>
                  <a:cubicBezTo>
                    <a:pt x="7419" y="2534"/>
                    <a:pt x="6848" y="731"/>
                    <a:pt x="6095" y="1"/>
                  </a:cubicBezTo>
                  <a:lnTo>
                    <a:pt x="6095" y="1"/>
                  </a:lnTo>
                  <a:cubicBezTo>
                    <a:pt x="6095" y="1"/>
                    <a:pt x="6095" y="1"/>
                    <a:pt x="6095" y="1"/>
                  </a:cubicBezTo>
                  <a:lnTo>
                    <a:pt x="6095" y="1"/>
                  </a:lnTo>
                  <a:cubicBezTo>
                    <a:pt x="6095" y="2420"/>
                    <a:pt x="4954" y="1895"/>
                    <a:pt x="4543" y="56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9"/>
            <p:cNvSpPr/>
            <p:nvPr/>
          </p:nvSpPr>
          <p:spPr>
            <a:xfrm>
              <a:off x="1448425" y="3183025"/>
              <a:ext cx="168350" cy="582650"/>
            </a:xfrm>
            <a:custGeom>
              <a:rect b="b" l="l" r="r" t="t"/>
              <a:pathLst>
                <a:path extrusionOk="0" h="23306" w="6734">
                  <a:moveTo>
                    <a:pt x="4702" y="4885"/>
                  </a:moveTo>
                  <a:cubicBezTo>
                    <a:pt x="4223" y="8241"/>
                    <a:pt x="3561" y="8697"/>
                    <a:pt x="3059" y="11071"/>
                  </a:cubicBezTo>
                  <a:lnTo>
                    <a:pt x="3059" y="11071"/>
                  </a:lnTo>
                  <a:cubicBezTo>
                    <a:pt x="2580" y="13422"/>
                    <a:pt x="3242" y="16161"/>
                    <a:pt x="1941" y="18284"/>
                  </a:cubicBezTo>
                  <a:lnTo>
                    <a:pt x="1941" y="18284"/>
                  </a:lnTo>
                  <a:cubicBezTo>
                    <a:pt x="617" y="20407"/>
                    <a:pt x="0" y="21845"/>
                    <a:pt x="0" y="23305"/>
                  </a:cubicBezTo>
                  <a:lnTo>
                    <a:pt x="0" y="23305"/>
                  </a:lnTo>
                  <a:cubicBezTo>
                    <a:pt x="480" y="22073"/>
                    <a:pt x="4314" y="19402"/>
                    <a:pt x="4680" y="16435"/>
                  </a:cubicBezTo>
                  <a:lnTo>
                    <a:pt x="4680" y="16435"/>
                  </a:lnTo>
                  <a:cubicBezTo>
                    <a:pt x="5068" y="13468"/>
                    <a:pt x="6734" y="13376"/>
                    <a:pt x="6665" y="10044"/>
                  </a:cubicBezTo>
                  <a:lnTo>
                    <a:pt x="6665" y="10044"/>
                  </a:lnTo>
                  <a:cubicBezTo>
                    <a:pt x="6620" y="7602"/>
                    <a:pt x="5844" y="6620"/>
                    <a:pt x="5867" y="5296"/>
                  </a:cubicBezTo>
                  <a:lnTo>
                    <a:pt x="5867" y="5296"/>
                  </a:lnTo>
                  <a:cubicBezTo>
                    <a:pt x="5958" y="2534"/>
                    <a:pt x="5387" y="731"/>
                    <a:pt x="4634" y="1"/>
                  </a:cubicBezTo>
                  <a:lnTo>
                    <a:pt x="4634" y="1"/>
                  </a:lnTo>
                  <a:cubicBezTo>
                    <a:pt x="4725" y="115"/>
                    <a:pt x="5182" y="1348"/>
                    <a:pt x="4702" y="488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9"/>
            <p:cNvSpPr/>
            <p:nvPr/>
          </p:nvSpPr>
          <p:spPr>
            <a:xfrm>
              <a:off x="1072375" y="3977350"/>
              <a:ext cx="528425" cy="280775"/>
            </a:xfrm>
            <a:custGeom>
              <a:rect b="b" l="l" r="r" t="t"/>
              <a:pathLst>
                <a:path extrusionOk="0" h="11231" w="21137">
                  <a:moveTo>
                    <a:pt x="1" y="23"/>
                  </a:moveTo>
                  <a:cubicBezTo>
                    <a:pt x="92" y="1051"/>
                    <a:pt x="1165" y="2625"/>
                    <a:pt x="3379" y="4269"/>
                  </a:cubicBezTo>
                  <a:lnTo>
                    <a:pt x="3379" y="4269"/>
                  </a:lnTo>
                  <a:cubicBezTo>
                    <a:pt x="4429" y="5068"/>
                    <a:pt x="4703" y="6278"/>
                    <a:pt x="6597" y="7830"/>
                  </a:cubicBezTo>
                  <a:lnTo>
                    <a:pt x="6597" y="7830"/>
                  </a:lnTo>
                  <a:cubicBezTo>
                    <a:pt x="9176" y="9975"/>
                    <a:pt x="10272" y="8720"/>
                    <a:pt x="12828" y="10272"/>
                  </a:cubicBezTo>
                  <a:lnTo>
                    <a:pt x="12828" y="10272"/>
                  </a:lnTo>
                  <a:cubicBezTo>
                    <a:pt x="14426" y="11231"/>
                    <a:pt x="16777" y="11071"/>
                    <a:pt x="18603" y="10911"/>
                  </a:cubicBezTo>
                  <a:lnTo>
                    <a:pt x="18603" y="10911"/>
                  </a:lnTo>
                  <a:cubicBezTo>
                    <a:pt x="19722" y="10820"/>
                    <a:pt x="20658" y="10728"/>
                    <a:pt x="21137" y="10888"/>
                  </a:cubicBezTo>
                  <a:lnTo>
                    <a:pt x="21137" y="10888"/>
                  </a:lnTo>
                  <a:cubicBezTo>
                    <a:pt x="21137" y="10888"/>
                    <a:pt x="20749" y="8697"/>
                    <a:pt x="15590" y="7054"/>
                  </a:cubicBezTo>
                  <a:lnTo>
                    <a:pt x="15590" y="7054"/>
                  </a:lnTo>
                  <a:cubicBezTo>
                    <a:pt x="13513" y="6392"/>
                    <a:pt x="12052" y="3698"/>
                    <a:pt x="9952" y="2945"/>
                  </a:cubicBezTo>
                  <a:lnTo>
                    <a:pt x="9952" y="2945"/>
                  </a:lnTo>
                  <a:cubicBezTo>
                    <a:pt x="9382" y="2740"/>
                    <a:pt x="8674" y="2740"/>
                    <a:pt x="7944" y="2740"/>
                  </a:cubicBezTo>
                  <a:lnTo>
                    <a:pt x="7944" y="2740"/>
                  </a:lnTo>
                  <a:cubicBezTo>
                    <a:pt x="7031" y="2762"/>
                    <a:pt x="6095" y="2762"/>
                    <a:pt x="5410" y="2329"/>
                  </a:cubicBezTo>
                  <a:lnTo>
                    <a:pt x="5410" y="2329"/>
                  </a:lnTo>
                  <a:cubicBezTo>
                    <a:pt x="2192" y="297"/>
                    <a:pt x="1895" y="1507"/>
                    <a:pt x="1" y="1"/>
                  </a:cubicBezTo>
                  <a:lnTo>
                    <a:pt x="1" y="1"/>
                  </a:lnTo>
                  <a:cubicBezTo>
                    <a:pt x="1" y="1"/>
                    <a:pt x="1" y="1"/>
                    <a:pt x="1" y="2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9"/>
            <p:cNvSpPr/>
            <p:nvPr/>
          </p:nvSpPr>
          <p:spPr>
            <a:xfrm>
              <a:off x="1072375" y="3977925"/>
              <a:ext cx="528425" cy="280200"/>
            </a:xfrm>
            <a:custGeom>
              <a:rect b="b" l="l" r="r" t="t"/>
              <a:pathLst>
                <a:path extrusionOk="0" h="11208" w="21137">
                  <a:moveTo>
                    <a:pt x="3379" y="4246"/>
                  </a:moveTo>
                  <a:cubicBezTo>
                    <a:pt x="4429" y="5045"/>
                    <a:pt x="4703" y="6255"/>
                    <a:pt x="6597" y="7807"/>
                  </a:cubicBezTo>
                  <a:lnTo>
                    <a:pt x="6597" y="7807"/>
                  </a:lnTo>
                  <a:cubicBezTo>
                    <a:pt x="9176" y="9952"/>
                    <a:pt x="10272" y="8697"/>
                    <a:pt x="12828" y="10249"/>
                  </a:cubicBezTo>
                  <a:lnTo>
                    <a:pt x="12828" y="10249"/>
                  </a:lnTo>
                  <a:cubicBezTo>
                    <a:pt x="14426" y="11208"/>
                    <a:pt x="16777" y="11048"/>
                    <a:pt x="18603" y="10888"/>
                  </a:cubicBezTo>
                  <a:lnTo>
                    <a:pt x="18603" y="10888"/>
                  </a:lnTo>
                  <a:cubicBezTo>
                    <a:pt x="19722" y="10797"/>
                    <a:pt x="20658" y="10705"/>
                    <a:pt x="21137" y="10865"/>
                  </a:cubicBezTo>
                  <a:lnTo>
                    <a:pt x="21137" y="10865"/>
                  </a:lnTo>
                  <a:cubicBezTo>
                    <a:pt x="19973" y="9952"/>
                    <a:pt x="18489" y="9541"/>
                    <a:pt x="16001" y="9245"/>
                  </a:cubicBezTo>
                  <a:lnTo>
                    <a:pt x="16001" y="9245"/>
                  </a:lnTo>
                  <a:cubicBezTo>
                    <a:pt x="13513" y="8948"/>
                    <a:pt x="11778" y="6734"/>
                    <a:pt x="9633" y="5638"/>
                  </a:cubicBezTo>
                  <a:lnTo>
                    <a:pt x="9633" y="5638"/>
                  </a:lnTo>
                  <a:cubicBezTo>
                    <a:pt x="7487" y="4543"/>
                    <a:pt x="6711" y="4794"/>
                    <a:pt x="3767" y="3059"/>
                  </a:cubicBezTo>
                  <a:lnTo>
                    <a:pt x="3767" y="3059"/>
                  </a:lnTo>
                  <a:cubicBezTo>
                    <a:pt x="708" y="1256"/>
                    <a:pt x="46" y="115"/>
                    <a:pt x="1" y="0"/>
                  </a:cubicBezTo>
                  <a:lnTo>
                    <a:pt x="1" y="0"/>
                  </a:lnTo>
                  <a:cubicBezTo>
                    <a:pt x="92" y="1028"/>
                    <a:pt x="1165" y="2602"/>
                    <a:pt x="3379" y="424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9"/>
            <p:cNvSpPr/>
            <p:nvPr/>
          </p:nvSpPr>
          <p:spPr>
            <a:xfrm>
              <a:off x="1499200" y="3289175"/>
              <a:ext cx="280775" cy="624850"/>
            </a:xfrm>
            <a:custGeom>
              <a:rect b="b" l="l" r="r" t="t"/>
              <a:pathLst>
                <a:path extrusionOk="0" h="24994" w="11231">
                  <a:moveTo>
                    <a:pt x="8264" y="0"/>
                  </a:moveTo>
                  <a:cubicBezTo>
                    <a:pt x="8218" y="1712"/>
                    <a:pt x="7670" y="4063"/>
                    <a:pt x="7054" y="6323"/>
                  </a:cubicBezTo>
                  <a:cubicBezTo>
                    <a:pt x="6689" y="7647"/>
                    <a:pt x="6917" y="9541"/>
                    <a:pt x="5342" y="10888"/>
                  </a:cubicBezTo>
                  <a:cubicBezTo>
                    <a:pt x="4178" y="11869"/>
                    <a:pt x="3470" y="12212"/>
                    <a:pt x="2694" y="13787"/>
                  </a:cubicBezTo>
                  <a:cubicBezTo>
                    <a:pt x="2283" y="14608"/>
                    <a:pt x="2078" y="16161"/>
                    <a:pt x="1781" y="17005"/>
                  </a:cubicBezTo>
                  <a:cubicBezTo>
                    <a:pt x="868" y="19584"/>
                    <a:pt x="1" y="22301"/>
                    <a:pt x="389" y="24994"/>
                  </a:cubicBezTo>
                  <a:cubicBezTo>
                    <a:pt x="1279" y="22803"/>
                    <a:pt x="4269" y="21114"/>
                    <a:pt x="6187" y="19721"/>
                  </a:cubicBezTo>
                  <a:cubicBezTo>
                    <a:pt x="8515" y="17987"/>
                    <a:pt x="8469" y="15202"/>
                    <a:pt x="9976" y="12714"/>
                  </a:cubicBezTo>
                  <a:cubicBezTo>
                    <a:pt x="11003" y="11071"/>
                    <a:pt x="11231" y="7692"/>
                    <a:pt x="10546" y="5821"/>
                  </a:cubicBezTo>
                  <a:cubicBezTo>
                    <a:pt x="10044" y="4428"/>
                    <a:pt x="9633" y="1598"/>
                    <a:pt x="8264" y="0"/>
                  </a:cubicBezTo>
                  <a:close/>
                </a:path>
              </a:pathLst>
            </a:custGeom>
            <a:solidFill>
              <a:srgbClr val="FFFFFF"/>
            </a:solid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9"/>
            <p:cNvSpPr/>
            <p:nvPr/>
          </p:nvSpPr>
          <p:spPr>
            <a:xfrm>
              <a:off x="1508900" y="3292025"/>
              <a:ext cx="228300" cy="622000"/>
            </a:xfrm>
            <a:custGeom>
              <a:rect b="b" l="l" r="r" t="t"/>
              <a:pathLst>
                <a:path extrusionOk="0" fill="none" h="24880" w="9132">
                  <a:moveTo>
                    <a:pt x="7921" y="0"/>
                  </a:moveTo>
                  <a:cubicBezTo>
                    <a:pt x="7921" y="0"/>
                    <a:pt x="9131" y="3516"/>
                    <a:pt x="8378" y="8058"/>
                  </a:cubicBezTo>
                  <a:cubicBezTo>
                    <a:pt x="7647" y="12349"/>
                    <a:pt x="5411" y="12098"/>
                    <a:pt x="3904" y="16777"/>
                  </a:cubicBezTo>
                  <a:cubicBezTo>
                    <a:pt x="3082" y="19288"/>
                    <a:pt x="960" y="19630"/>
                    <a:pt x="1" y="24880"/>
                  </a:cubicBezTo>
                </a:path>
              </a:pathLst>
            </a:custGeom>
            <a:noFill/>
            <a:ln cap="rnd"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9"/>
            <p:cNvSpPr/>
            <p:nvPr/>
          </p:nvSpPr>
          <p:spPr>
            <a:xfrm>
              <a:off x="786500" y="3468800"/>
              <a:ext cx="586050" cy="181600"/>
            </a:xfrm>
            <a:custGeom>
              <a:rect b="b" l="l" r="r" t="t"/>
              <a:pathLst>
                <a:path extrusionOk="0" h="7264" w="23442">
                  <a:moveTo>
                    <a:pt x="12300" y="0"/>
                  </a:moveTo>
                  <a:cubicBezTo>
                    <a:pt x="10354" y="0"/>
                    <a:pt x="9658" y="736"/>
                    <a:pt x="7327" y="1055"/>
                  </a:cubicBezTo>
                  <a:cubicBezTo>
                    <a:pt x="6126" y="1215"/>
                    <a:pt x="4930" y="1288"/>
                    <a:pt x="3807" y="1288"/>
                  </a:cubicBezTo>
                  <a:cubicBezTo>
                    <a:pt x="2369" y="1288"/>
                    <a:pt x="1051" y="1169"/>
                    <a:pt x="0" y="964"/>
                  </a:cubicBezTo>
                  <a:lnTo>
                    <a:pt x="0" y="964"/>
                  </a:lnTo>
                  <a:cubicBezTo>
                    <a:pt x="0" y="964"/>
                    <a:pt x="982" y="3110"/>
                    <a:pt x="5181" y="4844"/>
                  </a:cubicBezTo>
                  <a:cubicBezTo>
                    <a:pt x="6291" y="5303"/>
                    <a:pt x="7237" y="5452"/>
                    <a:pt x="8084" y="5452"/>
                  </a:cubicBezTo>
                  <a:cubicBezTo>
                    <a:pt x="9663" y="5452"/>
                    <a:pt x="10900" y="4934"/>
                    <a:pt x="12220" y="4934"/>
                  </a:cubicBezTo>
                  <a:cubicBezTo>
                    <a:pt x="12872" y="4934"/>
                    <a:pt x="13545" y="5060"/>
                    <a:pt x="14289" y="5438"/>
                  </a:cubicBezTo>
                  <a:cubicBezTo>
                    <a:pt x="15208" y="5908"/>
                    <a:pt x="16122" y="6022"/>
                    <a:pt x="17032" y="6022"/>
                  </a:cubicBezTo>
                  <a:cubicBezTo>
                    <a:pt x="17894" y="6022"/>
                    <a:pt x="18754" y="5919"/>
                    <a:pt x="19613" y="5919"/>
                  </a:cubicBezTo>
                  <a:cubicBezTo>
                    <a:pt x="20887" y="5919"/>
                    <a:pt x="22160" y="6145"/>
                    <a:pt x="23442" y="7264"/>
                  </a:cubicBezTo>
                  <a:cubicBezTo>
                    <a:pt x="23442" y="7264"/>
                    <a:pt x="21775" y="3452"/>
                    <a:pt x="18831" y="2653"/>
                  </a:cubicBezTo>
                  <a:cubicBezTo>
                    <a:pt x="16320" y="1945"/>
                    <a:pt x="14837" y="211"/>
                    <a:pt x="13239" y="51"/>
                  </a:cubicBezTo>
                  <a:cubicBezTo>
                    <a:pt x="12893" y="16"/>
                    <a:pt x="12583" y="0"/>
                    <a:pt x="1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9"/>
            <p:cNvSpPr/>
            <p:nvPr/>
          </p:nvSpPr>
          <p:spPr>
            <a:xfrm>
              <a:off x="786500" y="3463225"/>
              <a:ext cx="586050" cy="187175"/>
            </a:xfrm>
            <a:custGeom>
              <a:rect b="b" l="l" r="r" t="t"/>
              <a:pathLst>
                <a:path extrusionOk="0" fill="none" h="7487" w="23442">
                  <a:moveTo>
                    <a:pt x="23442" y="7487"/>
                  </a:moveTo>
                  <a:cubicBezTo>
                    <a:pt x="23442" y="7487"/>
                    <a:pt x="21775" y="3675"/>
                    <a:pt x="18831" y="2876"/>
                  </a:cubicBezTo>
                  <a:cubicBezTo>
                    <a:pt x="16320" y="2168"/>
                    <a:pt x="14837" y="434"/>
                    <a:pt x="13239" y="274"/>
                  </a:cubicBezTo>
                  <a:cubicBezTo>
                    <a:pt x="10523" y="0"/>
                    <a:pt x="9998" y="913"/>
                    <a:pt x="7327" y="1278"/>
                  </a:cubicBezTo>
                  <a:cubicBezTo>
                    <a:pt x="4588" y="1643"/>
                    <a:pt x="1872" y="1552"/>
                    <a:pt x="0" y="1187"/>
                  </a:cubicBezTo>
                  <a:cubicBezTo>
                    <a:pt x="0" y="1187"/>
                    <a:pt x="982" y="3333"/>
                    <a:pt x="5181" y="5067"/>
                  </a:cubicBezTo>
                  <a:cubicBezTo>
                    <a:pt x="9381" y="6802"/>
                    <a:pt x="11230" y="4109"/>
                    <a:pt x="14289" y="5661"/>
                  </a:cubicBezTo>
                  <a:cubicBezTo>
                    <a:pt x="17370" y="7236"/>
                    <a:pt x="20383" y="4816"/>
                    <a:pt x="23442" y="7487"/>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9"/>
            <p:cNvSpPr/>
            <p:nvPr/>
          </p:nvSpPr>
          <p:spPr>
            <a:xfrm>
              <a:off x="786500" y="3492875"/>
              <a:ext cx="586050" cy="157525"/>
            </a:xfrm>
            <a:custGeom>
              <a:rect b="b" l="l" r="r" t="t"/>
              <a:pathLst>
                <a:path extrusionOk="0" fill="none" h="6301" w="23442">
                  <a:moveTo>
                    <a:pt x="0" y="1"/>
                  </a:moveTo>
                  <a:cubicBezTo>
                    <a:pt x="0" y="1"/>
                    <a:pt x="502" y="435"/>
                    <a:pt x="3424" y="1393"/>
                  </a:cubicBezTo>
                  <a:cubicBezTo>
                    <a:pt x="6346" y="2352"/>
                    <a:pt x="8993" y="1119"/>
                    <a:pt x="11253" y="1553"/>
                  </a:cubicBezTo>
                  <a:cubicBezTo>
                    <a:pt x="13513" y="1987"/>
                    <a:pt x="13262" y="2786"/>
                    <a:pt x="15430" y="3014"/>
                  </a:cubicBezTo>
                  <a:cubicBezTo>
                    <a:pt x="17598" y="3265"/>
                    <a:pt x="20999" y="3105"/>
                    <a:pt x="23442" y="6301"/>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9"/>
            <p:cNvSpPr/>
            <p:nvPr/>
          </p:nvSpPr>
          <p:spPr>
            <a:xfrm>
              <a:off x="1221325" y="2918250"/>
              <a:ext cx="206575" cy="624875"/>
            </a:xfrm>
            <a:custGeom>
              <a:rect b="b" l="l" r="r" t="t"/>
              <a:pathLst>
                <a:path extrusionOk="0" h="24995" w="8263">
                  <a:moveTo>
                    <a:pt x="6414" y="1"/>
                  </a:moveTo>
                  <a:cubicBezTo>
                    <a:pt x="6072" y="1941"/>
                    <a:pt x="5090" y="4566"/>
                    <a:pt x="3698" y="7054"/>
                  </a:cubicBezTo>
                  <a:cubicBezTo>
                    <a:pt x="2328" y="9473"/>
                    <a:pt x="1255" y="9610"/>
                    <a:pt x="479" y="12327"/>
                  </a:cubicBezTo>
                  <a:cubicBezTo>
                    <a:pt x="0" y="13901"/>
                    <a:pt x="1096" y="15979"/>
                    <a:pt x="799" y="18672"/>
                  </a:cubicBezTo>
                  <a:cubicBezTo>
                    <a:pt x="457" y="21799"/>
                    <a:pt x="2511" y="24995"/>
                    <a:pt x="2511" y="24995"/>
                  </a:cubicBezTo>
                  <a:cubicBezTo>
                    <a:pt x="2716" y="21434"/>
                    <a:pt x="5547" y="18923"/>
                    <a:pt x="5227" y="15385"/>
                  </a:cubicBezTo>
                  <a:cubicBezTo>
                    <a:pt x="5022" y="13217"/>
                    <a:pt x="6482" y="12418"/>
                    <a:pt x="7121" y="10478"/>
                  </a:cubicBezTo>
                  <a:cubicBezTo>
                    <a:pt x="7487" y="9382"/>
                    <a:pt x="7190" y="8309"/>
                    <a:pt x="7464" y="6552"/>
                  </a:cubicBezTo>
                  <a:cubicBezTo>
                    <a:pt x="8263" y="1713"/>
                    <a:pt x="6414" y="1"/>
                    <a:pt x="6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9"/>
            <p:cNvSpPr/>
            <p:nvPr/>
          </p:nvSpPr>
          <p:spPr>
            <a:xfrm>
              <a:off x="1221325" y="2918250"/>
              <a:ext cx="206575" cy="624875"/>
            </a:xfrm>
            <a:custGeom>
              <a:rect b="b" l="l" r="r" t="t"/>
              <a:pathLst>
                <a:path extrusionOk="0" fill="none" h="24995" w="8263">
                  <a:moveTo>
                    <a:pt x="2511" y="24995"/>
                  </a:moveTo>
                  <a:cubicBezTo>
                    <a:pt x="2511" y="24995"/>
                    <a:pt x="457" y="21799"/>
                    <a:pt x="799" y="18672"/>
                  </a:cubicBezTo>
                  <a:cubicBezTo>
                    <a:pt x="1096" y="15979"/>
                    <a:pt x="0" y="13901"/>
                    <a:pt x="479" y="12327"/>
                  </a:cubicBezTo>
                  <a:cubicBezTo>
                    <a:pt x="1255" y="9610"/>
                    <a:pt x="2328" y="9473"/>
                    <a:pt x="3698" y="7054"/>
                  </a:cubicBezTo>
                  <a:cubicBezTo>
                    <a:pt x="5090" y="4566"/>
                    <a:pt x="6072" y="1941"/>
                    <a:pt x="6414" y="1"/>
                  </a:cubicBezTo>
                  <a:cubicBezTo>
                    <a:pt x="6414" y="1"/>
                    <a:pt x="8263" y="1713"/>
                    <a:pt x="7464" y="6552"/>
                  </a:cubicBezTo>
                  <a:cubicBezTo>
                    <a:pt x="7190" y="8309"/>
                    <a:pt x="7487" y="9382"/>
                    <a:pt x="7121" y="10478"/>
                  </a:cubicBezTo>
                  <a:cubicBezTo>
                    <a:pt x="6482" y="12418"/>
                    <a:pt x="5022" y="13217"/>
                    <a:pt x="5227" y="15385"/>
                  </a:cubicBezTo>
                  <a:cubicBezTo>
                    <a:pt x="5547" y="18923"/>
                    <a:pt x="2716" y="21434"/>
                    <a:pt x="2511" y="24995"/>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9"/>
            <p:cNvSpPr/>
            <p:nvPr/>
          </p:nvSpPr>
          <p:spPr>
            <a:xfrm>
              <a:off x="1253850" y="2918250"/>
              <a:ext cx="140400" cy="624875"/>
            </a:xfrm>
            <a:custGeom>
              <a:rect b="b" l="l" r="r" t="t"/>
              <a:pathLst>
                <a:path extrusionOk="0" fill="none" h="24995" w="5616">
                  <a:moveTo>
                    <a:pt x="5113" y="1"/>
                  </a:moveTo>
                  <a:cubicBezTo>
                    <a:pt x="5113" y="1"/>
                    <a:pt x="5615" y="1233"/>
                    <a:pt x="5296" y="3767"/>
                  </a:cubicBezTo>
                  <a:cubicBezTo>
                    <a:pt x="4862" y="6894"/>
                    <a:pt x="2739" y="9040"/>
                    <a:pt x="2283" y="11368"/>
                  </a:cubicBezTo>
                  <a:cubicBezTo>
                    <a:pt x="1826" y="13696"/>
                    <a:pt x="2693" y="13765"/>
                    <a:pt x="2077" y="15933"/>
                  </a:cubicBezTo>
                  <a:cubicBezTo>
                    <a:pt x="1484" y="18079"/>
                    <a:pt x="0" y="21343"/>
                    <a:pt x="1210" y="24995"/>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9"/>
            <p:cNvSpPr/>
            <p:nvPr/>
          </p:nvSpPr>
          <p:spPr>
            <a:xfrm>
              <a:off x="854400" y="2766475"/>
              <a:ext cx="357800" cy="686500"/>
            </a:xfrm>
            <a:custGeom>
              <a:rect b="b" l="l" r="r" t="t"/>
              <a:pathLst>
                <a:path extrusionOk="0" fill="none" h="27460" w="14312">
                  <a:moveTo>
                    <a:pt x="14312" y="27459"/>
                  </a:moveTo>
                  <a:cubicBezTo>
                    <a:pt x="11869" y="27254"/>
                    <a:pt x="10797" y="24994"/>
                    <a:pt x="8628" y="23830"/>
                  </a:cubicBezTo>
                  <a:cubicBezTo>
                    <a:pt x="4931" y="21867"/>
                    <a:pt x="4885" y="21114"/>
                    <a:pt x="4269" y="18740"/>
                  </a:cubicBezTo>
                  <a:cubicBezTo>
                    <a:pt x="3538" y="15932"/>
                    <a:pt x="1324" y="15316"/>
                    <a:pt x="1233" y="13741"/>
                  </a:cubicBezTo>
                  <a:cubicBezTo>
                    <a:pt x="1073" y="11139"/>
                    <a:pt x="2443" y="9176"/>
                    <a:pt x="1963" y="6597"/>
                  </a:cubicBezTo>
                  <a:cubicBezTo>
                    <a:pt x="1530" y="4200"/>
                    <a:pt x="0" y="2055"/>
                    <a:pt x="685" y="0"/>
                  </a:cubicBezTo>
                  <a:cubicBezTo>
                    <a:pt x="1507" y="1210"/>
                    <a:pt x="3652" y="959"/>
                    <a:pt x="4999" y="4314"/>
                  </a:cubicBezTo>
                  <a:cubicBezTo>
                    <a:pt x="5547" y="5707"/>
                    <a:pt x="7624" y="7715"/>
                    <a:pt x="8377" y="9016"/>
                  </a:cubicBezTo>
                  <a:cubicBezTo>
                    <a:pt x="8925" y="9975"/>
                    <a:pt x="9130" y="10591"/>
                    <a:pt x="9016" y="12166"/>
                  </a:cubicBezTo>
                  <a:cubicBezTo>
                    <a:pt x="8879" y="13924"/>
                    <a:pt x="8309" y="15750"/>
                    <a:pt x="8925" y="17416"/>
                  </a:cubicBezTo>
                  <a:cubicBezTo>
                    <a:pt x="9747" y="19653"/>
                    <a:pt x="11755" y="19356"/>
                    <a:pt x="13376" y="22940"/>
                  </a:cubicBezTo>
                  <a:cubicBezTo>
                    <a:pt x="14084" y="24469"/>
                    <a:pt x="14312" y="25930"/>
                    <a:pt x="14312" y="27459"/>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9"/>
            <p:cNvSpPr/>
            <p:nvPr/>
          </p:nvSpPr>
          <p:spPr>
            <a:xfrm>
              <a:off x="868100" y="2774450"/>
              <a:ext cx="801175" cy="1586950"/>
            </a:xfrm>
            <a:custGeom>
              <a:rect b="b" l="l" r="r" t="t"/>
              <a:pathLst>
                <a:path extrusionOk="0" h="63478" w="32047">
                  <a:moveTo>
                    <a:pt x="0" y="92"/>
                  </a:moveTo>
                  <a:cubicBezTo>
                    <a:pt x="320" y="1439"/>
                    <a:pt x="1119" y="2329"/>
                    <a:pt x="1872" y="3151"/>
                  </a:cubicBezTo>
                  <a:lnTo>
                    <a:pt x="1872" y="3151"/>
                  </a:lnTo>
                  <a:cubicBezTo>
                    <a:pt x="2488" y="3836"/>
                    <a:pt x="3082" y="4498"/>
                    <a:pt x="3310" y="5342"/>
                  </a:cubicBezTo>
                  <a:lnTo>
                    <a:pt x="3310" y="5342"/>
                  </a:lnTo>
                  <a:cubicBezTo>
                    <a:pt x="3926" y="7465"/>
                    <a:pt x="3561" y="9656"/>
                    <a:pt x="3310" y="11140"/>
                  </a:cubicBezTo>
                  <a:lnTo>
                    <a:pt x="3310" y="11140"/>
                  </a:lnTo>
                  <a:cubicBezTo>
                    <a:pt x="2853" y="13810"/>
                    <a:pt x="5136" y="16116"/>
                    <a:pt x="7327" y="18352"/>
                  </a:cubicBezTo>
                  <a:lnTo>
                    <a:pt x="7327" y="18352"/>
                  </a:lnTo>
                  <a:cubicBezTo>
                    <a:pt x="8651" y="19722"/>
                    <a:pt x="10020" y="21114"/>
                    <a:pt x="10774" y="22575"/>
                  </a:cubicBezTo>
                  <a:lnTo>
                    <a:pt x="10774" y="22575"/>
                  </a:lnTo>
                  <a:cubicBezTo>
                    <a:pt x="11527" y="24036"/>
                    <a:pt x="13079" y="26729"/>
                    <a:pt x="14152" y="28122"/>
                  </a:cubicBezTo>
                  <a:lnTo>
                    <a:pt x="14152" y="28122"/>
                  </a:lnTo>
                  <a:cubicBezTo>
                    <a:pt x="15179" y="29446"/>
                    <a:pt x="16297" y="30769"/>
                    <a:pt x="17370" y="32048"/>
                  </a:cubicBezTo>
                  <a:lnTo>
                    <a:pt x="17370" y="32048"/>
                  </a:lnTo>
                  <a:cubicBezTo>
                    <a:pt x="19630" y="34673"/>
                    <a:pt x="21912" y="37366"/>
                    <a:pt x="23510" y="40424"/>
                  </a:cubicBezTo>
                  <a:lnTo>
                    <a:pt x="23510" y="40424"/>
                  </a:lnTo>
                  <a:cubicBezTo>
                    <a:pt x="23556" y="40539"/>
                    <a:pt x="23602" y="40584"/>
                    <a:pt x="23647" y="40698"/>
                  </a:cubicBezTo>
                  <a:lnTo>
                    <a:pt x="23647" y="40698"/>
                  </a:lnTo>
                  <a:cubicBezTo>
                    <a:pt x="23510" y="40676"/>
                    <a:pt x="23191" y="40607"/>
                    <a:pt x="23168" y="40630"/>
                  </a:cubicBezTo>
                  <a:lnTo>
                    <a:pt x="23168" y="40630"/>
                  </a:lnTo>
                  <a:cubicBezTo>
                    <a:pt x="23145" y="40630"/>
                    <a:pt x="23077" y="40790"/>
                    <a:pt x="23077" y="40790"/>
                  </a:cubicBezTo>
                  <a:lnTo>
                    <a:pt x="23077" y="40790"/>
                  </a:lnTo>
                  <a:lnTo>
                    <a:pt x="23579" y="41041"/>
                  </a:lnTo>
                  <a:cubicBezTo>
                    <a:pt x="23784" y="41155"/>
                    <a:pt x="23967" y="41337"/>
                    <a:pt x="24058" y="41543"/>
                  </a:cubicBezTo>
                  <a:lnTo>
                    <a:pt x="24058" y="41543"/>
                  </a:lnTo>
                  <a:cubicBezTo>
                    <a:pt x="24195" y="41885"/>
                    <a:pt x="24355" y="42228"/>
                    <a:pt x="24469" y="42570"/>
                  </a:cubicBezTo>
                  <a:lnTo>
                    <a:pt x="24469" y="42570"/>
                  </a:lnTo>
                  <a:cubicBezTo>
                    <a:pt x="25313" y="44784"/>
                    <a:pt x="25724" y="47158"/>
                    <a:pt x="26112" y="49486"/>
                  </a:cubicBezTo>
                  <a:lnTo>
                    <a:pt x="26112" y="49486"/>
                  </a:lnTo>
                  <a:cubicBezTo>
                    <a:pt x="26249" y="50308"/>
                    <a:pt x="26409" y="51152"/>
                    <a:pt x="26569" y="52020"/>
                  </a:cubicBezTo>
                  <a:lnTo>
                    <a:pt x="26569" y="52020"/>
                  </a:lnTo>
                  <a:cubicBezTo>
                    <a:pt x="26455" y="51928"/>
                    <a:pt x="25998" y="51654"/>
                    <a:pt x="25930" y="51654"/>
                  </a:cubicBezTo>
                  <a:lnTo>
                    <a:pt x="25930" y="51654"/>
                  </a:lnTo>
                  <a:cubicBezTo>
                    <a:pt x="25884" y="51654"/>
                    <a:pt x="25816" y="51814"/>
                    <a:pt x="25861" y="51883"/>
                  </a:cubicBezTo>
                  <a:lnTo>
                    <a:pt x="25861" y="51883"/>
                  </a:lnTo>
                  <a:cubicBezTo>
                    <a:pt x="26021" y="52134"/>
                    <a:pt x="26614" y="52796"/>
                    <a:pt x="26751" y="52933"/>
                  </a:cubicBezTo>
                  <a:lnTo>
                    <a:pt x="26751" y="52933"/>
                  </a:lnTo>
                  <a:cubicBezTo>
                    <a:pt x="27048" y="54302"/>
                    <a:pt x="27436" y="55649"/>
                    <a:pt x="27961" y="56950"/>
                  </a:cubicBezTo>
                  <a:lnTo>
                    <a:pt x="27961" y="56950"/>
                  </a:lnTo>
                  <a:cubicBezTo>
                    <a:pt x="28623" y="58548"/>
                    <a:pt x="29536" y="60054"/>
                    <a:pt x="30403" y="61515"/>
                  </a:cubicBezTo>
                  <a:lnTo>
                    <a:pt x="30403" y="61515"/>
                  </a:lnTo>
                  <a:cubicBezTo>
                    <a:pt x="30791" y="62154"/>
                    <a:pt x="31180" y="62816"/>
                    <a:pt x="31568" y="63478"/>
                  </a:cubicBezTo>
                  <a:lnTo>
                    <a:pt x="31568" y="63478"/>
                  </a:lnTo>
                  <a:lnTo>
                    <a:pt x="32047" y="63478"/>
                  </a:lnTo>
                  <a:cubicBezTo>
                    <a:pt x="31636" y="62725"/>
                    <a:pt x="31202" y="61994"/>
                    <a:pt x="30769" y="61287"/>
                  </a:cubicBezTo>
                  <a:lnTo>
                    <a:pt x="30769" y="61287"/>
                  </a:lnTo>
                  <a:cubicBezTo>
                    <a:pt x="29901" y="59849"/>
                    <a:pt x="29011" y="58365"/>
                    <a:pt x="28349" y="56790"/>
                  </a:cubicBezTo>
                  <a:lnTo>
                    <a:pt x="28349" y="56790"/>
                  </a:lnTo>
                  <a:cubicBezTo>
                    <a:pt x="27391" y="54439"/>
                    <a:pt x="26957" y="51883"/>
                    <a:pt x="26523" y="49395"/>
                  </a:cubicBezTo>
                  <a:lnTo>
                    <a:pt x="26523" y="49395"/>
                  </a:lnTo>
                  <a:cubicBezTo>
                    <a:pt x="26135" y="47067"/>
                    <a:pt x="25724" y="44670"/>
                    <a:pt x="24880" y="42410"/>
                  </a:cubicBezTo>
                  <a:lnTo>
                    <a:pt x="24880" y="42410"/>
                  </a:lnTo>
                  <a:cubicBezTo>
                    <a:pt x="24241" y="40744"/>
                    <a:pt x="23396" y="39215"/>
                    <a:pt x="22415" y="37731"/>
                  </a:cubicBezTo>
                  <a:lnTo>
                    <a:pt x="22415" y="37731"/>
                  </a:lnTo>
                  <a:lnTo>
                    <a:pt x="22415" y="37731"/>
                  </a:lnTo>
                  <a:cubicBezTo>
                    <a:pt x="22346" y="37548"/>
                    <a:pt x="22323" y="36613"/>
                    <a:pt x="22300" y="36407"/>
                  </a:cubicBezTo>
                  <a:lnTo>
                    <a:pt x="22300" y="36407"/>
                  </a:lnTo>
                  <a:cubicBezTo>
                    <a:pt x="22278" y="36225"/>
                    <a:pt x="22164" y="36179"/>
                    <a:pt x="22072" y="36247"/>
                  </a:cubicBezTo>
                  <a:lnTo>
                    <a:pt x="22072" y="36247"/>
                  </a:lnTo>
                  <a:cubicBezTo>
                    <a:pt x="22027" y="36293"/>
                    <a:pt x="21981" y="36772"/>
                    <a:pt x="21958" y="37092"/>
                  </a:cubicBezTo>
                  <a:lnTo>
                    <a:pt x="21958" y="37092"/>
                  </a:lnTo>
                  <a:cubicBezTo>
                    <a:pt x="20657" y="35220"/>
                    <a:pt x="19173" y="33463"/>
                    <a:pt x="17713" y="31751"/>
                  </a:cubicBezTo>
                  <a:lnTo>
                    <a:pt x="17713" y="31751"/>
                  </a:lnTo>
                  <a:cubicBezTo>
                    <a:pt x="16617" y="30495"/>
                    <a:pt x="15499" y="29194"/>
                    <a:pt x="14494" y="27848"/>
                  </a:cubicBezTo>
                  <a:lnTo>
                    <a:pt x="14494" y="27848"/>
                  </a:lnTo>
                  <a:cubicBezTo>
                    <a:pt x="13924" y="27117"/>
                    <a:pt x="13239" y="26045"/>
                    <a:pt x="12600" y="24972"/>
                  </a:cubicBezTo>
                  <a:lnTo>
                    <a:pt x="12600" y="24972"/>
                  </a:lnTo>
                  <a:cubicBezTo>
                    <a:pt x="12371" y="24584"/>
                    <a:pt x="12280" y="24150"/>
                    <a:pt x="12280" y="23716"/>
                  </a:cubicBezTo>
                  <a:lnTo>
                    <a:pt x="12280" y="23716"/>
                  </a:lnTo>
                  <a:cubicBezTo>
                    <a:pt x="12303" y="23465"/>
                    <a:pt x="12303" y="23214"/>
                    <a:pt x="12303" y="23077"/>
                  </a:cubicBezTo>
                  <a:lnTo>
                    <a:pt x="12303" y="23077"/>
                  </a:lnTo>
                  <a:cubicBezTo>
                    <a:pt x="12280" y="23009"/>
                    <a:pt x="12143" y="22917"/>
                    <a:pt x="12098" y="22963"/>
                  </a:cubicBezTo>
                  <a:lnTo>
                    <a:pt x="12098" y="22963"/>
                  </a:lnTo>
                  <a:cubicBezTo>
                    <a:pt x="12052" y="22986"/>
                    <a:pt x="11869" y="23465"/>
                    <a:pt x="11824" y="23625"/>
                  </a:cubicBezTo>
                  <a:lnTo>
                    <a:pt x="11824" y="23625"/>
                  </a:lnTo>
                  <a:cubicBezTo>
                    <a:pt x="11573" y="23169"/>
                    <a:pt x="11344" y="22735"/>
                    <a:pt x="11162" y="22393"/>
                  </a:cubicBezTo>
                  <a:lnTo>
                    <a:pt x="11162" y="22393"/>
                  </a:lnTo>
                  <a:cubicBezTo>
                    <a:pt x="10386" y="20863"/>
                    <a:pt x="8993" y="19448"/>
                    <a:pt x="7624" y="18056"/>
                  </a:cubicBezTo>
                  <a:lnTo>
                    <a:pt x="7624" y="18056"/>
                  </a:lnTo>
                  <a:cubicBezTo>
                    <a:pt x="5410" y="15796"/>
                    <a:pt x="3333" y="13673"/>
                    <a:pt x="3743" y="11185"/>
                  </a:cubicBezTo>
                  <a:lnTo>
                    <a:pt x="3743" y="11185"/>
                  </a:lnTo>
                  <a:cubicBezTo>
                    <a:pt x="3995" y="9702"/>
                    <a:pt x="4360" y="7442"/>
                    <a:pt x="3721" y="5228"/>
                  </a:cubicBezTo>
                  <a:lnTo>
                    <a:pt x="3721" y="5228"/>
                  </a:lnTo>
                  <a:cubicBezTo>
                    <a:pt x="3447" y="4269"/>
                    <a:pt x="2830" y="3584"/>
                    <a:pt x="2191" y="2877"/>
                  </a:cubicBezTo>
                  <a:lnTo>
                    <a:pt x="2191" y="2877"/>
                  </a:lnTo>
                  <a:cubicBezTo>
                    <a:pt x="1461" y="2055"/>
                    <a:pt x="685" y="1233"/>
                    <a:pt x="388" y="1"/>
                  </a:cubicBezTo>
                  <a:lnTo>
                    <a:pt x="38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 name="Google Shape;2213;p49"/>
          <p:cNvGrpSpPr/>
          <p:nvPr/>
        </p:nvGrpSpPr>
        <p:grpSpPr>
          <a:xfrm flipH="1" rot="4358841">
            <a:off x="126459" y="3757815"/>
            <a:ext cx="1186586" cy="1207921"/>
            <a:chOff x="-929037" y="2557788"/>
            <a:chExt cx="955200" cy="972375"/>
          </a:xfrm>
        </p:grpSpPr>
        <p:sp>
          <p:nvSpPr>
            <p:cNvPr id="2214" name="Google Shape;2214;p49"/>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9"/>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9"/>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 name="Google Shape;2217;p49"/>
          <p:cNvGrpSpPr/>
          <p:nvPr/>
        </p:nvGrpSpPr>
        <p:grpSpPr>
          <a:xfrm rot="307505">
            <a:off x="3663055" y="-134313"/>
            <a:ext cx="5616424" cy="1174165"/>
            <a:chOff x="2252100" y="529825"/>
            <a:chExt cx="3850475" cy="919825"/>
          </a:xfrm>
        </p:grpSpPr>
        <p:sp>
          <p:nvSpPr>
            <p:cNvPr id="2218" name="Google Shape;2218;p49"/>
            <p:cNvSpPr/>
            <p:nvPr/>
          </p:nvSpPr>
          <p:spPr>
            <a:xfrm>
              <a:off x="3178350" y="548600"/>
              <a:ext cx="2924200" cy="901050"/>
            </a:xfrm>
            <a:custGeom>
              <a:rect b="b" l="l" r="r" t="t"/>
              <a:pathLst>
                <a:path extrusionOk="0" h="36042" w="116968">
                  <a:moveTo>
                    <a:pt x="1" y="1"/>
                  </a:moveTo>
                  <a:cubicBezTo>
                    <a:pt x="4856" y="2527"/>
                    <a:pt x="11238" y="1985"/>
                    <a:pt x="17423" y="1467"/>
                  </a:cubicBezTo>
                  <a:lnTo>
                    <a:pt x="17423" y="1467"/>
                  </a:lnTo>
                  <a:cubicBezTo>
                    <a:pt x="24102" y="900"/>
                    <a:pt x="31002" y="309"/>
                    <a:pt x="35819" y="3660"/>
                  </a:cubicBezTo>
                  <a:lnTo>
                    <a:pt x="35819" y="3660"/>
                  </a:lnTo>
                  <a:cubicBezTo>
                    <a:pt x="38099" y="5250"/>
                    <a:pt x="39540" y="7517"/>
                    <a:pt x="40945" y="9723"/>
                  </a:cubicBezTo>
                  <a:lnTo>
                    <a:pt x="40945" y="9723"/>
                  </a:lnTo>
                  <a:cubicBezTo>
                    <a:pt x="42547" y="12236"/>
                    <a:pt x="44210" y="14848"/>
                    <a:pt x="47093" y="16376"/>
                  </a:cubicBezTo>
                  <a:lnTo>
                    <a:pt x="47093" y="16376"/>
                  </a:lnTo>
                  <a:cubicBezTo>
                    <a:pt x="51357" y="18631"/>
                    <a:pt x="56741" y="17892"/>
                    <a:pt x="61953" y="17165"/>
                  </a:cubicBezTo>
                  <a:lnTo>
                    <a:pt x="61953" y="17165"/>
                  </a:lnTo>
                  <a:cubicBezTo>
                    <a:pt x="64430" y="16820"/>
                    <a:pt x="67005" y="16462"/>
                    <a:pt x="69444" y="16425"/>
                  </a:cubicBezTo>
                  <a:lnTo>
                    <a:pt x="69444" y="16425"/>
                  </a:lnTo>
                  <a:cubicBezTo>
                    <a:pt x="76825" y="16314"/>
                    <a:pt x="83836" y="19370"/>
                    <a:pt x="87754" y="24410"/>
                  </a:cubicBezTo>
                  <a:lnTo>
                    <a:pt x="87754" y="24410"/>
                  </a:lnTo>
                  <a:cubicBezTo>
                    <a:pt x="88395" y="25235"/>
                    <a:pt x="88998" y="26147"/>
                    <a:pt x="89590" y="27022"/>
                  </a:cubicBezTo>
                  <a:lnTo>
                    <a:pt x="89590" y="27022"/>
                  </a:lnTo>
                  <a:cubicBezTo>
                    <a:pt x="91487" y="29893"/>
                    <a:pt x="93459" y="32874"/>
                    <a:pt x="97217" y="33663"/>
                  </a:cubicBezTo>
                  <a:lnTo>
                    <a:pt x="97217" y="33663"/>
                  </a:lnTo>
                  <a:cubicBezTo>
                    <a:pt x="99164" y="34070"/>
                    <a:pt x="101234" y="33774"/>
                    <a:pt x="103242" y="33491"/>
                  </a:cubicBezTo>
                  <a:lnTo>
                    <a:pt x="103242" y="33491"/>
                  </a:lnTo>
                  <a:cubicBezTo>
                    <a:pt x="104166" y="33355"/>
                    <a:pt x="105127" y="33219"/>
                    <a:pt x="106064" y="33146"/>
                  </a:cubicBezTo>
                  <a:lnTo>
                    <a:pt x="106064" y="33146"/>
                  </a:lnTo>
                  <a:cubicBezTo>
                    <a:pt x="110019" y="32874"/>
                    <a:pt x="113986" y="33983"/>
                    <a:pt x="116968" y="36041"/>
                  </a:cubicBezTo>
                  <a:lnTo>
                    <a:pt x="116968" y="36041"/>
                  </a:lnTo>
                  <a:lnTo>
                    <a:pt x="116968" y="35930"/>
                  </a:lnTo>
                  <a:cubicBezTo>
                    <a:pt x="113974" y="33897"/>
                    <a:pt x="110006" y="32788"/>
                    <a:pt x="106039" y="33072"/>
                  </a:cubicBezTo>
                  <a:lnTo>
                    <a:pt x="106039" y="33072"/>
                  </a:lnTo>
                  <a:cubicBezTo>
                    <a:pt x="105103" y="33133"/>
                    <a:pt x="104141" y="33269"/>
                    <a:pt x="103205" y="33404"/>
                  </a:cubicBezTo>
                  <a:lnTo>
                    <a:pt x="103205" y="33404"/>
                  </a:lnTo>
                  <a:cubicBezTo>
                    <a:pt x="101221" y="33688"/>
                    <a:pt x="99164" y="33983"/>
                    <a:pt x="97241" y="33577"/>
                  </a:cubicBezTo>
                  <a:lnTo>
                    <a:pt x="97241" y="33577"/>
                  </a:lnTo>
                  <a:cubicBezTo>
                    <a:pt x="93533" y="32801"/>
                    <a:pt x="91574" y="29856"/>
                    <a:pt x="89688" y="26997"/>
                  </a:cubicBezTo>
                  <a:lnTo>
                    <a:pt x="89688" y="26997"/>
                  </a:lnTo>
                  <a:cubicBezTo>
                    <a:pt x="89109" y="26110"/>
                    <a:pt x="88506" y="25198"/>
                    <a:pt x="87853" y="24373"/>
                  </a:cubicBezTo>
                  <a:lnTo>
                    <a:pt x="87853" y="24373"/>
                  </a:lnTo>
                  <a:cubicBezTo>
                    <a:pt x="85930" y="21908"/>
                    <a:pt x="83195" y="19851"/>
                    <a:pt x="79942" y="18434"/>
                  </a:cubicBezTo>
                  <a:lnTo>
                    <a:pt x="79942" y="18434"/>
                  </a:lnTo>
                  <a:cubicBezTo>
                    <a:pt x="76689" y="17017"/>
                    <a:pt x="73055" y="16290"/>
                    <a:pt x="69432" y="16339"/>
                  </a:cubicBezTo>
                  <a:lnTo>
                    <a:pt x="69432" y="16339"/>
                  </a:lnTo>
                  <a:cubicBezTo>
                    <a:pt x="66980" y="16376"/>
                    <a:pt x="64405" y="16733"/>
                    <a:pt x="61916" y="17078"/>
                  </a:cubicBezTo>
                  <a:lnTo>
                    <a:pt x="61916" y="17078"/>
                  </a:lnTo>
                  <a:cubicBezTo>
                    <a:pt x="56495" y="17842"/>
                    <a:pt x="51381" y="18545"/>
                    <a:pt x="47155" y="16314"/>
                  </a:cubicBezTo>
                  <a:lnTo>
                    <a:pt x="47155" y="16314"/>
                  </a:lnTo>
                  <a:cubicBezTo>
                    <a:pt x="44296" y="14799"/>
                    <a:pt x="42645" y="12199"/>
                    <a:pt x="41056" y="9698"/>
                  </a:cubicBezTo>
                  <a:lnTo>
                    <a:pt x="41056" y="9698"/>
                  </a:lnTo>
                  <a:cubicBezTo>
                    <a:pt x="39639" y="7492"/>
                    <a:pt x="38185" y="5201"/>
                    <a:pt x="35906" y="3611"/>
                  </a:cubicBezTo>
                  <a:lnTo>
                    <a:pt x="35906" y="3611"/>
                  </a:lnTo>
                  <a:cubicBezTo>
                    <a:pt x="31039" y="235"/>
                    <a:pt x="24102" y="814"/>
                    <a:pt x="17399" y="1381"/>
                  </a:cubicBezTo>
                  <a:lnTo>
                    <a:pt x="17399" y="1381"/>
                  </a:lnTo>
                  <a:cubicBezTo>
                    <a:pt x="11287" y="1898"/>
                    <a:pt x="4979" y="2441"/>
                    <a:pt x="186" y="1"/>
                  </a:cubicBezTo>
                  <a:lnTo>
                    <a:pt x="18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9"/>
            <p:cNvSpPr/>
            <p:nvPr/>
          </p:nvSpPr>
          <p:spPr>
            <a:xfrm>
              <a:off x="3235975" y="529825"/>
              <a:ext cx="2866575" cy="875150"/>
            </a:xfrm>
            <a:custGeom>
              <a:rect b="b" l="l" r="r" t="t"/>
              <a:pathLst>
                <a:path extrusionOk="0" h="35006" w="114663">
                  <a:moveTo>
                    <a:pt x="21156" y="752"/>
                  </a:moveTo>
                  <a:cubicBezTo>
                    <a:pt x="19258" y="851"/>
                    <a:pt x="17336" y="1035"/>
                    <a:pt x="15426" y="1220"/>
                  </a:cubicBezTo>
                  <a:lnTo>
                    <a:pt x="15426" y="1220"/>
                  </a:lnTo>
                  <a:cubicBezTo>
                    <a:pt x="12198" y="1516"/>
                    <a:pt x="8859" y="1836"/>
                    <a:pt x="5803" y="1701"/>
                  </a:cubicBezTo>
                  <a:lnTo>
                    <a:pt x="5803" y="1701"/>
                  </a:lnTo>
                  <a:cubicBezTo>
                    <a:pt x="3709" y="1614"/>
                    <a:pt x="1873" y="1294"/>
                    <a:pt x="259" y="752"/>
                  </a:cubicBezTo>
                  <a:lnTo>
                    <a:pt x="259" y="752"/>
                  </a:lnTo>
                  <a:lnTo>
                    <a:pt x="0" y="752"/>
                  </a:lnTo>
                  <a:cubicBezTo>
                    <a:pt x="1676" y="1343"/>
                    <a:pt x="3598" y="1688"/>
                    <a:pt x="5816" y="1787"/>
                  </a:cubicBezTo>
                  <a:lnTo>
                    <a:pt x="5816" y="1787"/>
                  </a:lnTo>
                  <a:cubicBezTo>
                    <a:pt x="8884" y="1923"/>
                    <a:pt x="12223" y="1602"/>
                    <a:pt x="15451" y="1294"/>
                  </a:cubicBezTo>
                  <a:lnTo>
                    <a:pt x="15451" y="1294"/>
                  </a:lnTo>
                  <a:cubicBezTo>
                    <a:pt x="22154" y="653"/>
                    <a:pt x="29091" y="0"/>
                    <a:pt x="33970" y="3352"/>
                  </a:cubicBezTo>
                  <a:lnTo>
                    <a:pt x="33970" y="3352"/>
                  </a:lnTo>
                  <a:cubicBezTo>
                    <a:pt x="36287" y="4929"/>
                    <a:pt x="37765" y="7233"/>
                    <a:pt x="39207" y="9451"/>
                  </a:cubicBezTo>
                  <a:lnTo>
                    <a:pt x="39207" y="9451"/>
                  </a:lnTo>
                  <a:cubicBezTo>
                    <a:pt x="40809" y="11915"/>
                    <a:pt x="42460" y="14466"/>
                    <a:pt x="45244" y="16031"/>
                  </a:cubicBezTo>
                  <a:lnTo>
                    <a:pt x="45244" y="16031"/>
                  </a:lnTo>
                  <a:cubicBezTo>
                    <a:pt x="46784" y="16893"/>
                    <a:pt x="48583" y="17423"/>
                    <a:pt x="50740" y="17645"/>
                  </a:cubicBezTo>
                  <a:lnTo>
                    <a:pt x="50740" y="17645"/>
                  </a:lnTo>
                  <a:cubicBezTo>
                    <a:pt x="53734" y="17953"/>
                    <a:pt x="57036" y="17595"/>
                    <a:pt x="60215" y="17250"/>
                  </a:cubicBezTo>
                  <a:lnTo>
                    <a:pt x="60215" y="17250"/>
                  </a:lnTo>
                  <a:cubicBezTo>
                    <a:pt x="62543" y="17004"/>
                    <a:pt x="64946" y="16745"/>
                    <a:pt x="67250" y="16745"/>
                  </a:cubicBezTo>
                  <a:lnTo>
                    <a:pt x="67250" y="16745"/>
                  </a:lnTo>
                  <a:cubicBezTo>
                    <a:pt x="74495" y="16721"/>
                    <a:pt x="81568" y="19542"/>
                    <a:pt x="85708" y="24113"/>
                  </a:cubicBezTo>
                  <a:lnTo>
                    <a:pt x="85708" y="24113"/>
                  </a:lnTo>
                  <a:cubicBezTo>
                    <a:pt x="86385" y="24865"/>
                    <a:pt x="87038" y="25690"/>
                    <a:pt x="87667" y="26491"/>
                  </a:cubicBezTo>
                  <a:lnTo>
                    <a:pt x="87667" y="26491"/>
                  </a:lnTo>
                  <a:cubicBezTo>
                    <a:pt x="88443" y="27477"/>
                    <a:pt x="89244" y="28500"/>
                    <a:pt x="90131" y="29412"/>
                  </a:cubicBezTo>
                  <a:lnTo>
                    <a:pt x="90131" y="29412"/>
                  </a:lnTo>
                  <a:cubicBezTo>
                    <a:pt x="91881" y="31247"/>
                    <a:pt x="93569" y="32270"/>
                    <a:pt x="95589" y="32726"/>
                  </a:cubicBezTo>
                  <a:lnTo>
                    <a:pt x="95589" y="32726"/>
                  </a:lnTo>
                  <a:cubicBezTo>
                    <a:pt x="97536" y="33157"/>
                    <a:pt x="99594" y="32935"/>
                    <a:pt x="101590" y="32738"/>
                  </a:cubicBezTo>
                  <a:lnTo>
                    <a:pt x="101590" y="32738"/>
                  </a:lnTo>
                  <a:cubicBezTo>
                    <a:pt x="102514" y="32640"/>
                    <a:pt x="103475" y="32541"/>
                    <a:pt x="104412" y="32504"/>
                  </a:cubicBezTo>
                  <a:lnTo>
                    <a:pt x="104412" y="32504"/>
                  </a:lnTo>
                  <a:cubicBezTo>
                    <a:pt x="104757" y="32492"/>
                    <a:pt x="105114" y="32492"/>
                    <a:pt x="105459" y="32504"/>
                  </a:cubicBezTo>
                  <a:lnTo>
                    <a:pt x="105459" y="32504"/>
                  </a:lnTo>
                  <a:cubicBezTo>
                    <a:pt x="108736" y="32578"/>
                    <a:pt x="112002" y="33502"/>
                    <a:pt x="114663" y="35005"/>
                  </a:cubicBezTo>
                  <a:lnTo>
                    <a:pt x="114663" y="35005"/>
                  </a:lnTo>
                  <a:lnTo>
                    <a:pt x="114663" y="34907"/>
                  </a:lnTo>
                  <a:cubicBezTo>
                    <a:pt x="111989" y="33416"/>
                    <a:pt x="108736" y="32504"/>
                    <a:pt x="105459" y="32418"/>
                  </a:cubicBezTo>
                  <a:lnTo>
                    <a:pt x="105459" y="32418"/>
                  </a:lnTo>
                  <a:cubicBezTo>
                    <a:pt x="105102" y="32418"/>
                    <a:pt x="104744" y="32418"/>
                    <a:pt x="104399" y="32430"/>
                  </a:cubicBezTo>
                  <a:lnTo>
                    <a:pt x="104399" y="32430"/>
                  </a:lnTo>
                  <a:cubicBezTo>
                    <a:pt x="103451" y="32467"/>
                    <a:pt x="102489" y="32566"/>
                    <a:pt x="101565" y="32652"/>
                  </a:cubicBezTo>
                  <a:lnTo>
                    <a:pt x="101565" y="32652"/>
                  </a:lnTo>
                  <a:cubicBezTo>
                    <a:pt x="99582" y="32862"/>
                    <a:pt x="97536" y="33071"/>
                    <a:pt x="95614" y="32640"/>
                  </a:cubicBezTo>
                  <a:lnTo>
                    <a:pt x="95614" y="32640"/>
                  </a:lnTo>
                  <a:cubicBezTo>
                    <a:pt x="93618" y="32196"/>
                    <a:pt x="91955" y="31186"/>
                    <a:pt x="90217" y="29375"/>
                  </a:cubicBezTo>
                  <a:lnTo>
                    <a:pt x="90217" y="29375"/>
                  </a:lnTo>
                  <a:cubicBezTo>
                    <a:pt x="89343" y="28463"/>
                    <a:pt x="88542" y="27440"/>
                    <a:pt x="87765" y="26454"/>
                  </a:cubicBezTo>
                  <a:lnTo>
                    <a:pt x="87765" y="26454"/>
                  </a:lnTo>
                  <a:cubicBezTo>
                    <a:pt x="87137" y="25654"/>
                    <a:pt x="86484" y="24828"/>
                    <a:pt x="85794" y="24076"/>
                  </a:cubicBezTo>
                  <a:lnTo>
                    <a:pt x="85794" y="24076"/>
                  </a:lnTo>
                  <a:cubicBezTo>
                    <a:pt x="81642" y="19480"/>
                    <a:pt x="74532" y="16647"/>
                    <a:pt x="67238" y="16659"/>
                  </a:cubicBezTo>
                  <a:lnTo>
                    <a:pt x="67238" y="16659"/>
                  </a:lnTo>
                  <a:cubicBezTo>
                    <a:pt x="64934" y="16671"/>
                    <a:pt x="62519" y="16930"/>
                    <a:pt x="60190" y="17176"/>
                  </a:cubicBezTo>
                  <a:lnTo>
                    <a:pt x="60190" y="17176"/>
                  </a:lnTo>
                  <a:cubicBezTo>
                    <a:pt x="57011" y="17521"/>
                    <a:pt x="53721" y="17866"/>
                    <a:pt x="50752" y="17558"/>
                  </a:cubicBezTo>
                  <a:lnTo>
                    <a:pt x="50752" y="17558"/>
                  </a:lnTo>
                  <a:cubicBezTo>
                    <a:pt x="48620" y="17349"/>
                    <a:pt x="46834" y="16819"/>
                    <a:pt x="45306" y="15969"/>
                  </a:cubicBezTo>
                  <a:lnTo>
                    <a:pt x="45306" y="15969"/>
                  </a:lnTo>
                  <a:cubicBezTo>
                    <a:pt x="42558" y="14416"/>
                    <a:pt x="40907" y="11878"/>
                    <a:pt x="39318" y="9426"/>
                  </a:cubicBezTo>
                  <a:lnTo>
                    <a:pt x="39318" y="9426"/>
                  </a:lnTo>
                  <a:cubicBezTo>
                    <a:pt x="37864" y="7196"/>
                    <a:pt x="36373" y="4892"/>
                    <a:pt x="34056" y="3290"/>
                  </a:cubicBezTo>
                  <a:lnTo>
                    <a:pt x="34056" y="3290"/>
                  </a:lnTo>
                  <a:cubicBezTo>
                    <a:pt x="31629" y="1639"/>
                    <a:pt x="28721" y="949"/>
                    <a:pt x="25592" y="752"/>
                  </a:cubicBezTo>
                  <a:lnTo>
                    <a:pt x="25592" y="752"/>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9"/>
            <p:cNvSpPr/>
            <p:nvPr/>
          </p:nvSpPr>
          <p:spPr>
            <a:xfrm>
              <a:off x="3329925" y="548600"/>
              <a:ext cx="204250" cy="6500"/>
            </a:xfrm>
            <a:custGeom>
              <a:rect b="b" l="l" r="r" t="t"/>
              <a:pathLst>
                <a:path extrusionOk="0" h="260" w="8170">
                  <a:moveTo>
                    <a:pt x="7147" y="1"/>
                  </a:moveTo>
                  <a:cubicBezTo>
                    <a:pt x="5693" y="112"/>
                    <a:pt x="4251" y="173"/>
                    <a:pt x="2871" y="149"/>
                  </a:cubicBezTo>
                  <a:lnTo>
                    <a:pt x="2871" y="149"/>
                  </a:lnTo>
                  <a:cubicBezTo>
                    <a:pt x="2095" y="137"/>
                    <a:pt x="1355" y="87"/>
                    <a:pt x="641" y="1"/>
                  </a:cubicBezTo>
                  <a:lnTo>
                    <a:pt x="641" y="1"/>
                  </a:lnTo>
                  <a:lnTo>
                    <a:pt x="0" y="1"/>
                  </a:lnTo>
                  <a:cubicBezTo>
                    <a:pt x="912" y="137"/>
                    <a:pt x="1861" y="210"/>
                    <a:pt x="2883" y="223"/>
                  </a:cubicBezTo>
                  <a:lnTo>
                    <a:pt x="2883" y="223"/>
                  </a:lnTo>
                  <a:cubicBezTo>
                    <a:pt x="4584" y="260"/>
                    <a:pt x="6370" y="161"/>
                    <a:pt x="8169" y="1"/>
                  </a:cubicBezTo>
                  <a:lnTo>
                    <a:pt x="8169"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9"/>
            <p:cNvSpPr/>
            <p:nvPr/>
          </p:nvSpPr>
          <p:spPr>
            <a:xfrm>
              <a:off x="4018675" y="548600"/>
              <a:ext cx="2083875" cy="815100"/>
            </a:xfrm>
            <a:custGeom>
              <a:rect b="b" l="l" r="r" t="t"/>
              <a:pathLst>
                <a:path extrusionOk="0" h="32604" w="83355">
                  <a:moveTo>
                    <a:pt x="1" y="1"/>
                  </a:moveTo>
                  <a:cubicBezTo>
                    <a:pt x="1110" y="383"/>
                    <a:pt x="2157" y="876"/>
                    <a:pt x="3130" y="1529"/>
                  </a:cubicBezTo>
                  <a:lnTo>
                    <a:pt x="3130" y="1529"/>
                  </a:lnTo>
                  <a:cubicBezTo>
                    <a:pt x="5459" y="3118"/>
                    <a:pt x="6987" y="5435"/>
                    <a:pt x="8466" y="7677"/>
                  </a:cubicBezTo>
                  <a:lnTo>
                    <a:pt x="8466" y="7677"/>
                  </a:lnTo>
                  <a:cubicBezTo>
                    <a:pt x="10055" y="10092"/>
                    <a:pt x="11706" y="12593"/>
                    <a:pt x="14392" y="14195"/>
                  </a:cubicBezTo>
                  <a:lnTo>
                    <a:pt x="14392" y="14195"/>
                  </a:lnTo>
                  <a:cubicBezTo>
                    <a:pt x="15858" y="15058"/>
                    <a:pt x="17608" y="15625"/>
                    <a:pt x="19727" y="15933"/>
                  </a:cubicBezTo>
                  <a:lnTo>
                    <a:pt x="19727" y="15933"/>
                  </a:lnTo>
                  <a:cubicBezTo>
                    <a:pt x="22820" y="16376"/>
                    <a:pt x="26245" y="16117"/>
                    <a:pt x="29547" y="15871"/>
                  </a:cubicBezTo>
                  <a:lnTo>
                    <a:pt x="29547" y="15871"/>
                  </a:lnTo>
                  <a:cubicBezTo>
                    <a:pt x="31691" y="15711"/>
                    <a:pt x="33909" y="15538"/>
                    <a:pt x="36041" y="15563"/>
                  </a:cubicBezTo>
                  <a:lnTo>
                    <a:pt x="36041" y="15563"/>
                  </a:lnTo>
                  <a:cubicBezTo>
                    <a:pt x="43175" y="15625"/>
                    <a:pt x="50297" y="18212"/>
                    <a:pt x="54646" y="22315"/>
                  </a:cubicBezTo>
                  <a:lnTo>
                    <a:pt x="54646" y="22315"/>
                  </a:lnTo>
                  <a:cubicBezTo>
                    <a:pt x="55385" y="23005"/>
                    <a:pt x="56075" y="23744"/>
                    <a:pt x="56802" y="24508"/>
                  </a:cubicBezTo>
                  <a:lnTo>
                    <a:pt x="56802" y="24508"/>
                  </a:lnTo>
                  <a:cubicBezTo>
                    <a:pt x="57616" y="25371"/>
                    <a:pt x="58453" y="26270"/>
                    <a:pt x="59365" y="27096"/>
                  </a:cubicBezTo>
                  <a:lnTo>
                    <a:pt x="59365" y="27096"/>
                  </a:lnTo>
                  <a:cubicBezTo>
                    <a:pt x="60647" y="28266"/>
                    <a:pt x="62433" y="29683"/>
                    <a:pt x="64971" y="30275"/>
                  </a:cubicBezTo>
                  <a:lnTo>
                    <a:pt x="64971" y="30275"/>
                  </a:lnTo>
                  <a:cubicBezTo>
                    <a:pt x="66906" y="30731"/>
                    <a:pt x="68951" y="30607"/>
                    <a:pt x="70935" y="30484"/>
                  </a:cubicBezTo>
                  <a:lnTo>
                    <a:pt x="70935" y="30484"/>
                  </a:lnTo>
                  <a:cubicBezTo>
                    <a:pt x="71859" y="30422"/>
                    <a:pt x="72820" y="30361"/>
                    <a:pt x="73757" y="30373"/>
                  </a:cubicBezTo>
                  <a:lnTo>
                    <a:pt x="73757" y="30373"/>
                  </a:lnTo>
                  <a:cubicBezTo>
                    <a:pt x="74102" y="30373"/>
                    <a:pt x="74447" y="30373"/>
                    <a:pt x="74804" y="30398"/>
                  </a:cubicBezTo>
                  <a:lnTo>
                    <a:pt x="74804" y="30398"/>
                  </a:lnTo>
                  <a:cubicBezTo>
                    <a:pt x="77712" y="30558"/>
                    <a:pt x="80743" y="31371"/>
                    <a:pt x="83355" y="32603"/>
                  </a:cubicBezTo>
                  <a:lnTo>
                    <a:pt x="83355" y="32603"/>
                  </a:lnTo>
                  <a:lnTo>
                    <a:pt x="83355" y="32492"/>
                  </a:lnTo>
                  <a:cubicBezTo>
                    <a:pt x="83219" y="32431"/>
                    <a:pt x="83072" y="32369"/>
                    <a:pt x="82924" y="32295"/>
                  </a:cubicBezTo>
                  <a:lnTo>
                    <a:pt x="82924" y="32295"/>
                  </a:lnTo>
                  <a:cubicBezTo>
                    <a:pt x="80336" y="31149"/>
                    <a:pt x="77527" y="30472"/>
                    <a:pt x="74804" y="30312"/>
                  </a:cubicBezTo>
                  <a:lnTo>
                    <a:pt x="74804" y="30312"/>
                  </a:lnTo>
                  <a:cubicBezTo>
                    <a:pt x="74447" y="30299"/>
                    <a:pt x="74089" y="30287"/>
                    <a:pt x="73744" y="30287"/>
                  </a:cubicBezTo>
                  <a:lnTo>
                    <a:pt x="73744" y="30287"/>
                  </a:lnTo>
                  <a:cubicBezTo>
                    <a:pt x="72808" y="30287"/>
                    <a:pt x="71847" y="30349"/>
                    <a:pt x="70910" y="30398"/>
                  </a:cubicBezTo>
                  <a:lnTo>
                    <a:pt x="70910" y="30398"/>
                  </a:lnTo>
                  <a:cubicBezTo>
                    <a:pt x="68951" y="30521"/>
                    <a:pt x="66918" y="30657"/>
                    <a:pt x="64996" y="30201"/>
                  </a:cubicBezTo>
                  <a:lnTo>
                    <a:pt x="64996" y="30201"/>
                  </a:lnTo>
                  <a:cubicBezTo>
                    <a:pt x="62495" y="29609"/>
                    <a:pt x="60721" y="28217"/>
                    <a:pt x="59451" y="27059"/>
                  </a:cubicBezTo>
                  <a:lnTo>
                    <a:pt x="59451" y="27059"/>
                  </a:lnTo>
                  <a:cubicBezTo>
                    <a:pt x="58552" y="26221"/>
                    <a:pt x="57702" y="25334"/>
                    <a:pt x="56901" y="24471"/>
                  </a:cubicBezTo>
                  <a:lnTo>
                    <a:pt x="56901" y="24471"/>
                  </a:lnTo>
                  <a:cubicBezTo>
                    <a:pt x="56162" y="23695"/>
                    <a:pt x="55472" y="22968"/>
                    <a:pt x="54745" y="22266"/>
                  </a:cubicBezTo>
                  <a:lnTo>
                    <a:pt x="54745" y="22266"/>
                  </a:lnTo>
                  <a:cubicBezTo>
                    <a:pt x="50371" y="18150"/>
                    <a:pt x="43200" y="15551"/>
                    <a:pt x="36041" y="15477"/>
                  </a:cubicBezTo>
                  <a:lnTo>
                    <a:pt x="36041" y="15477"/>
                  </a:lnTo>
                  <a:cubicBezTo>
                    <a:pt x="33897" y="15464"/>
                    <a:pt x="31679" y="15625"/>
                    <a:pt x="29535" y="15785"/>
                  </a:cubicBezTo>
                  <a:lnTo>
                    <a:pt x="29535" y="15785"/>
                  </a:lnTo>
                  <a:cubicBezTo>
                    <a:pt x="26233" y="16031"/>
                    <a:pt x="22820" y="16290"/>
                    <a:pt x="19740" y="15859"/>
                  </a:cubicBezTo>
                  <a:lnTo>
                    <a:pt x="19740" y="15859"/>
                  </a:lnTo>
                  <a:cubicBezTo>
                    <a:pt x="17620" y="15551"/>
                    <a:pt x="15932" y="15008"/>
                    <a:pt x="14466" y="14134"/>
                  </a:cubicBezTo>
                  <a:lnTo>
                    <a:pt x="14466" y="14134"/>
                  </a:lnTo>
                  <a:cubicBezTo>
                    <a:pt x="11792" y="12556"/>
                    <a:pt x="10154" y="10055"/>
                    <a:pt x="8564" y="7640"/>
                  </a:cubicBezTo>
                  <a:lnTo>
                    <a:pt x="8564" y="7640"/>
                  </a:lnTo>
                  <a:cubicBezTo>
                    <a:pt x="7086" y="5398"/>
                    <a:pt x="5558" y="3069"/>
                    <a:pt x="3204" y="1480"/>
                  </a:cubicBezTo>
                  <a:lnTo>
                    <a:pt x="3204" y="1480"/>
                  </a:lnTo>
                  <a:cubicBezTo>
                    <a:pt x="2280" y="863"/>
                    <a:pt x="1295" y="371"/>
                    <a:pt x="260" y="1"/>
                  </a:cubicBezTo>
                  <a:lnTo>
                    <a:pt x="26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9"/>
            <p:cNvSpPr/>
            <p:nvPr/>
          </p:nvSpPr>
          <p:spPr>
            <a:xfrm>
              <a:off x="4089225" y="548600"/>
              <a:ext cx="2013325" cy="775050"/>
            </a:xfrm>
            <a:custGeom>
              <a:rect b="b" l="l" r="r" t="t"/>
              <a:pathLst>
                <a:path extrusionOk="0" h="31002" w="80533">
                  <a:moveTo>
                    <a:pt x="0" y="1"/>
                  </a:moveTo>
                  <a:cubicBezTo>
                    <a:pt x="259" y="149"/>
                    <a:pt x="518" y="309"/>
                    <a:pt x="764" y="469"/>
                  </a:cubicBezTo>
                  <a:lnTo>
                    <a:pt x="764" y="469"/>
                  </a:lnTo>
                  <a:cubicBezTo>
                    <a:pt x="3142" y="2059"/>
                    <a:pt x="4707" y="4400"/>
                    <a:pt x="6223" y="6655"/>
                  </a:cubicBezTo>
                  <a:lnTo>
                    <a:pt x="6223" y="6655"/>
                  </a:lnTo>
                  <a:cubicBezTo>
                    <a:pt x="7800" y="9033"/>
                    <a:pt x="9439" y="11485"/>
                    <a:pt x="12026" y="13099"/>
                  </a:cubicBezTo>
                  <a:lnTo>
                    <a:pt x="12026" y="13099"/>
                  </a:lnTo>
                  <a:cubicBezTo>
                    <a:pt x="13455" y="13986"/>
                    <a:pt x="15094" y="14590"/>
                    <a:pt x="17201" y="14971"/>
                  </a:cubicBezTo>
                  <a:lnTo>
                    <a:pt x="17201" y="14971"/>
                  </a:lnTo>
                  <a:cubicBezTo>
                    <a:pt x="20417" y="15563"/>
                    <a:pt x="24002" y="15403"/>
                    <a:pt x="27452" y="15255"/>
                  </a:cubicBezTo>
                  <a:lnTo>
                    <a:pt x="27452" y="15255"/>
                  </a:lnTo>
                  <a:cubicBezTo>
                    <a:pt x="29399" y="15169"/>
                    <a:pt x="31395" y="15082"/>
                    <a:pt x="33330" y="15132"/>
                  </a:cubicBezTo>
                  <a:lnTo>
                    <a:pt x="33330" y="15132"/>
                  </a:lnTo>
                  <a:cubicBezTo>
                    <a:pt x="40427" y="15280"/>
                    <a:pt x="47438" y="17571"/>
                    <a:pt x="52083" y="21268"/>
                  </a:cubicBezTo>
                  <a:lnTo>
                    <a:pt x="52083" y="21268"/>
                  </a:lnTo>
                  <a:cubicBezTo>
                    <a:pt x="52908" y="21933"/>
                    <a:pt x="53685" y="22611"/>
                    <a:pt x="54523" y="23338"/>
                  </a:cubicBezTo>
                  <a:lnTo>
                    <a:pt x="54523" y="23338"/>
                  </a:lnTo>
                  <a:cubicBezTo>
                    <a:pt x="55336" y="24065"/>
                    <a:pt x="56186" y="24816"/>
                    <a:pt x="57098" y="25543"/>
                  </a:cubicBezTo>
                  <a:lnTo>
                    <a:pt x="57098" y="25543"/>
                  </a:lnTo>
                  <a:cubicBezTo>
                    <a:pt x="58552" y="26701"/>
                    <a:pt x="60388" y="27983"/>
                    <a:pt x="62839" y="28587"/>
                  </a:cubicBezTo>
                  <a:lnTo>
                    <a:pt x="62839" y="28587"/>
                  </a:lnTo>
                  <a:cubicBezTo>
                    <a:pt x="64762" y="29067"/>
                    <a:pt x="66795" y="29018"/>
                    <a:pt x="68754" y="28981"/>
                  </a:cubicBezTo>
                  <a:lnTo>
                    <a:pt x="68754" y="28981"/>
                  </a:lnTo>
                  <a:cubicBezTo>
                    <a:pt x="69678" y="28956"/>
                    <a:pt x="70651" y="28944"/>
                    <a:pt x="71588" y="28981"/>
                  </a:cubicBezTo>
                  <a:lnTo>
                    <a:pt x="71588" y="28981"/>
                  </a:lnTo>
                  <a:cubicBezTo>
                    <a:pt x="71933" y="28993"/>
                    <a:pt x="72290" y="29006"/>
                    <a:pt x="72623" y="29043"/>
                  </a:cubicBezTo>
                  <a:lnTo>
                    <a:pt x="72623" y="29043"/>
                  </a:lnTo>
                  <a:cubicBezTo>
                    <a:pt x="75235" y="29264"/>
                    <a:pt x="78019" y="29979"/>
                    <a:pt x="80533" y="31002"/>
                  </a:cubicBezTo>
                  <a:lnTo>
                    <a:pt x="80533" y="31002"/>
                  </a:lnTo>
                  <a:lnTo>
                    <a:pt x="80533" y="30915"/>
                  </a:lnTo>
                  <a:cubicBezTo>
                    <a:pt x="78019" y="29893"/>
                    <a:pt x="75235" y="29190"/>
                    <a:pt x="72635" y="28956"/>
                  </a:cubicBezTo>
                  <a:lnTo>
                    <a:pt x="72635" y="28956"/>
                  </a:lnTo>
                  <a:cubicBezTo>
                    <a:pt x="72290" y="28932"/>
                    <a:pt x="71933" y="28907"/>
                    <a:pt x="71575" y="28895"/>
                  </a:cubicBezTo>
                  <a:lnTo>
                    <a:pt x="71575" y="28895"/>
                  </a:lnTo>
                  <a:cubicBezTo>
                    <a:pt x="70639" y="28858"/>
                    <a:pt x="69678" y="28882"/>
                    <a:pt x="68741" y="28907"/>
                  </a:cubicBezTo>
                  <a:lnTo>
                    <a:pt x="68741" y="28907"/>
                  </a:lnTo>
                  <a:cubicBezTo>
                    <a:pt x="66795" y="28944"/>
                    <a:pt x="64774" y="28981"/>
                    <a:pt x="62864" y="28513"/>
                  </a:cubicBezTo>
                  <a:lnTo>
                    <a:pt x="62864" y="28513"/>
                  </a:lnTo>
                  <a:cubicBezTo>
                    <a:pt x="60437" y="27909"/>
                    <a:pt x="58626" y="26652"/>
                    <a:pt x="57184" y="25482"/>
                  </a:cubicBezTo>
                  <a:lnTo>
                    <a:pt x="57184" y="25482"/>
                  </a:lnTo>
                  <a:cubicBezTo>
                    <a:pt x="56272" y="24767"/>
                    <a:pt x="55422" y="24015"/>
                    <a:pt x="54609" y="23301"/>
                  </a:cubicBezTo>
                  <a:lnTo>
                    <a:pt x="54609" y="23301"/>
                  </a:lnTo>
                  <a:cubicBezTo>
                    <a:pt x="53771" y="22574"/>
                    <a:pt x="52995" y="21884"/>
                    <a:pt x="52157" y="21218"/>
                  </a:cubicBezTo>
                  <a:lnTo>
                    <a:pt x="52157" y="21218"/>
                  </a:lnTo>
                  <a:cubicBezTo>
                    <a:pt x="47499" y="17510"/>
                    <a:pt x="40452" y="15206"/>
                    <a:pt x="33330" y="15045"/>
                  </a:cubicBezTo>
                  <a:lnTo>
                    <a:pt x="33330" y="15045"/>
                  </a:lnTo>
                  <a:cubicBezTo>
                    <a:pt x="31383" y="15008"/>
                    <a:pt x="29375" y="15095"/>
                    <a:pt x="27440" y="15181"/>
                  </a:cubicBezTo>
                  <a:lnTo>
                    <a:pt x="27440" y="15181"/>
                  </a:lnTo>
                  <a:cubicBezTo>
                    <a:pt x="23990" y="15329"/>
                    <a:pt x="20417" y="15489"/>
                    <a:pt x="17226" y="14898"/>
                  </a:cubicBezTo>
                  <a:lnTo>
                    <a:pt x="17226" y="14898"/>
                  </a:lnTo>
                  <a:cubicBezTo>
                    <a:pt x="15143" y="14516"/>
                    <a:pt x="13517" y="13924"/>
                    <a:pt x="12100" y="13037"/>
                  </a:cubicBezTo>
                  <a:lnTo>
                    <a:pt x="12100" y="13037"/>
                  </a:lnTo>
                  <a:cubicBezTo>
                    <a:pt x="9537" y="11435"/>
                    <a:pt x="7898" y="8996"/>
                    <a:pt x="6321" y="6630"/>
                  </a:cubicBezTo>
                  <a:lnTo>
                    <a:pt x="6321" y="6630"/>
                  </a:lnTo>
                  <a:cubicBezTo>
                    <a:pt x="4806" y="4363"/>
                    <a:pt x="3229" y="2009"/>
                    <a:pt x="838" y="408"/>
                  </a:cubicBezTo>
                  <a:lnTo>
                    <a:pt x="838" y="408"/>
                  </a:lnTo>
                  <a:cubicBezTo>
                    <a:pt x="616" y="272"/>
                    <a:pt x="395" y="137"/>
                    <a:pt x="173" y="1"/>
                  </a:cubicBezTo>
                  <a:lnTo>
                    <a:pt x="17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9"/>
            <p:cNvSpPr/>
            <p:nvPr/>
          </p:nvSpPr>
          <p:spPr>
            <a:xfrm>
              <a:off x="4140675" y="548600"/>
              <a:ext cx="1961875" cy="736850"/>
            </a:xfrm>
            <a:custGeom>
              <a:rect b="b" l="l" r="r" t="t"/>
              <a:pathLst>
                <a:path extrusionOk="0" h="29474" w="78475">
                  <a:moveTo>
                    <a:pt x="0" y="1"/>
                  </a:moveTo>
                  <a:cubicBezTo>
                    <a:pt x="1971" y="1566"/>
                    <a:pt x="3376" y="3636"/>
                    <a:pt x="4744" y="5656"/>
                  </a:cubicBezTo>
                  <a:lnTo>
                    <a:pt x="4744" y="5656"/>
                  </a:lnTo>
                  <a:cubicBezTo>
                    <a:pt x="6321" y="7973"/>
                    <a:pt x="7947" y="10363"/>
                    <a:pt x="10424" y="12002"/>
                  </a:cubicBezTo>
                  <a:lnTo>
                    <a:pt x="10424" y="12002"/>
                  </a:lnTo>
                  <a:cubicBezTo>
                    <a:pt x="11792" y="12901"/>
                    <a:pt x="13381" y="13542"/>
                    <a:pt x="15439" y="14010"/>
                  </a:cubicBezTo>
                  <a:lnTo>
                    <a:pt x="15439" y="14010"/>
                  </a:lnTo>
                  <a:cubicBezTo>
                    <a:pt x="18815" y="14774"/>
                    <a:pt x="22585" y="14737"/>
                    <a:pt x="26232" y="14688"/>
                  </a:cubicBezTo>
                  <a:lnTo>
                    <a:pt x="26232" y="14688"/>
                  </a:lnTo>
                  <a:cubicBezTo>
                    <a:pt x="27920" y="14663"/>
                    <a:pt x="29682" y="14639"/>
                    <a:pt x="31383" y="14700"/>
                  </a:cubicBezTo>
                  <a:lnTo>
                    <a:pt x="31383" y="14700"/>
                  </a:lnTo>
                  <a:cubicBezTo>
                    <a:pt x="38332" y="14935"/>
                    <a:pt x="45404" y="17004"/>
                    <a:pt x="50271" y="20220"/>
                  </a:cubicBezTo>
                  <a:lnTo>
                    <a:pt x="50271" y="20220"/>
                  </a:lnTo>
                  <a:cubicBezTo>
                    <a:pt x="51306" y="20898"/>
                    <a:pt x="52292" y="21613"/>
                    <a:pt x="53327" y="22364"/>
                  </a:cubicBezTo>
                  <a:lnTo>
                    <a:pt x="53327" y="22364"/>
                  </a:lnTo>
                  <a:cubicBezTo>
                    <a:pt x="54054" y="22894"/>
                    <a:pt x="54806" y="23424"/>
                    <a:pt x="55582" y="23978"/>
                  </a:cubicBezTo>
                  <a:lnTo>
                    <a:pt x="55582" y="23978"/>
                  </a:lnTo>
                  <a:cubicBezTo>
                    <a:pt x="57147" y="25050"/>
                    <a:pt x="59007" y="26258"/>
                    <a:pt x="61459" y="26899"/>
                  </a:cubicBezTo>
                  <a:lnTo>
                    <a:pt x="61459" y="26899"/>
                  </a:lnTo>
                  <a:cubicBezTo>
                    <a:pt x="63381" y="27391"/>
                    <a:pt x="65390" y="27441"/>
                    <a:pt x="67336" y="27478"/>
                  </a:cubicBezTo>
                  <a:lnTo>
                    <a:pt x="67336" y="27478"/>
                  </a:lnTo>
                  <a:cubicBezTo>
                    <a:pt x="68273" y="27490"/>
                    <a:pt x="69234" y="27515"/>
                    <a:pt x="70183" y="27589"/>
                  </a:cubicBezTo>
                  <a:lnTo>
                    <a:pt x="70183" y="27589"/>
                  </a:lnTo>
                  <a:cubicBezTo>
                    <a:pt x="70528" y="27613"/>
                    <a:pt x="70885" y="27650"/>
                    <a:pt x="71218" y="27687"/>
                  </a:cubicBezTo>
                  <a:lnTo>
                    <a:pt x="71218" y="27687"/>
                  </a:lnTo>
                  <a:cubicBezTo>
                    <a:pt x="73707" y="27983"/>
                    <a:pt x="76208" y="28636"/>
                    <a:pt x="78475" y="29474"/>
                  </a:cubicBezTo>
                  <a:lnTo>
                    <a:pt x="78475" y="29474"/>
                  </a:lnTo>
                  <a:lnTo>
                    <a:pt x="78475" y="29388"/>
                  </a:lnTo>
                  <a:cubicBezTo>
                    <a:pt x="76208" y="28562"/>
                    <a:pt x="73707" y="27897"/>
                    <a:pt x="71230" y="27601"/>
                  </a:cubicBezTo>
                  <a:lnTo>
                    <a:pt x="71230" y="27601"/>
                  </a:lnTo>
                  <a:cubicBezTo>
                    <a:pt x="70885" y="27564"/>
                    <a:pt x="70540" y="27527"/>
                    <a:pt x="70183" y="27502"/>
                  </a:cubicBezTo>
                  <a:lnTo>
                    <a:pt x="70183" y="27502"/>
                  </a:lnTo>
                  <a:cubicBezTo>
                    <a:pt x="69234" y="27441"/>
                    <a:pt x="68261" y="27416"/>
                    <a:pt x="67324" y="27391"/>
                  </a:cubicBezTo>
                  <a:lnTo>
                    <a:pt x="67324" y="27391"/>
                  </a:lnTo>
                  <a:cubicBezTo>
                    <a:pt x="65390" y="27354"/>
                    <a:pt x="63394" y="27318"/>
                    <a:pt x="61496" y="26825"/>
                  </a:cubicBezTo>
                  <a:lnTo>
                    <a:pt x="61496" y="26825"/>
                  </a:lnTo>
                  <a:cubicBezTo>
                    <a:pt x="59069" y="26196"/>
                    <a:pt x="57208" y="24989"/>
                    <a:pt x="55668" y="23917"/>
                  </a:cubicBezTo>
                  <a:lnTo>
                    <a:pt x="55668" y="23917"/>
                  </a:lnTo>
                  <a:cubicBezTo>
                    <a:pt x="54880" y="23375"/>
                    <a:pt x="54128" y="22833"/>
                    <a:pt x="53401" y="22315"/>
                  </a:cubicBezTo>
                  <a:lnTo>
                    <a:pt x="53401" y="22315"/>
                  </a:lnTo>
                  <a:cubicBezTo>
                    <a:pt x="52366" y="21563"/>
                    <a:pt x="51380" y="20849"/>
                    <a:pt x="50345" y="20171"/>
                  </a:cubicBezTo>
                  <a:lnTo>
                    <a:pt x="50345" y="20171"/>
                  </a:lnTo>
                  <a:cubicBezTo>
                    <a:pt x="45454" y="16931"/>
                    <a:pt x="38357" y="14861"/>
                    <a:pt x="31383" y="14614"/>
                  </a:cubicBezTo>
                  <a:lnTo>
                    <a:pt x="31383" y="14614"/>
                  </a:lnTo>
                  <a:cubicBezTo>
                    <a:pt x="29670" y="14565"/>
                    <a:pt x="27920" y="14577"/>
                    <a:pt x="26220" y="14602"/>
                  </a:cubicBezTo>
                  <a:lnTo>
                    <a:pt x="26220" y="14602"/>
                  </a:lnTo>
                  <a:cubicBezTo>
                    <a:pt x="22585" y="14651"/>
                    <a:pt x="18827" y="14700"/>
                    <a:pt x="15476" y="13936"/>
                  </a:cubicBezTo>
                  <a:lnTo>
                    <a:pt x="15476" y="13936"/>
                  </a:lnTo>
                  <a:cubicBezTo>
                    <a:pt x="13430" y="13468"/>
                    <a:pt x="11853" y="12840"/>
                    <a:pt x="10498" y="11953"/>
                  </a:cubicBezTo>
                  <a:lnTo>
                    <a:pt x="10498" y="11953"/>
                  </a:lnTo>
                  <a:cubicBezTo>
                    <a:pt x="8034" y="10326"/>
                    <a:pt x="6419" y="7936"/>
                    <a:pt x="4855" y="5620"/>
                  </a:cubicBezTo>
                  <a:lnTo>
                    <a:pt x="4855" y="5620"/>
                  </a:lnTo>
                  <a:cubicBezTo>
                    <a:pt x="3487" y="3623"/>
                    <a:pt x="2095" y="1566"/>
                    <a:pt x="136" y="1"/>
                  </a:cubicBezTo>
                  <a:lnTo>
                    <a:pt x="13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9"/>
            <p:cNvSpPr/>
            <p:nvPr/>
          </p:nvSpPr>
          <p:spPr>
            <a:xfrm>
              <a:off x="4182550" y="548600"/>
              <a:ext cx="1920000" cy="699275"/>
            </a:xfrm>
            <a:custGeom>
              <a:rect b="b" l="l" r="r" t="t"/>
              <a:pathLst>
                <a:path extrusionOk="0" h="27971" w="76800">
                  <a:moveTo>
                    <a:pt x="1" y="1"/>
                  </a:moveTo>
                  <a:cubicBezTo>
                    <a:pt x="1418" y="1406"/>
                    <a:pt x="2564" y="3044"/>
                    <a:pt x="3673" y="4658"/>
                  </a:cubicBezTo>
                  <a:lnTo>
                    <a:pt x="3673" y="4658"/>
                  </a:lnTo>
                  <a:cubicBezTo>
                    <a:pt x="5225" y="6926"/>
                    <a:pt x="6839" y="9254"/>
                    <a:pt x="9205" y="10918"/>
                  </a:cubicBezTo>
                  <a:lnTo>
                    <a:pt x="9205" y="10918"/>
                  </a:lnTo>
                  <a:cubicBezTo>
                    <a:pt x="10523" y="11817"/>
                    <a:pt x="12063" y="12507"/>
                    <a:pt x="14059" y="13049"/>
                  </a:cubicBezTo>
                  <a:lnTo>
                    <a:pt x="14059" y="13049"/>
                  </a:lnTo>
                  <a:cubicBezTo>
                    <a:pt x="17633" y="14023"/>
                    <a:pt x="21637" y="14097"/>
                    <a:pt x="25518" y="14158"/>
                  </a:cubicBezTo>
                  <a:lnTo>
                    <a:pt x="25518" y="14158"/>
                  </a:lnTo>
                  <a:cubicBezTo>
                    <a:pt x="26923" y="14183"/>
                    <a:pt x="28389" y="14195"/>
                    <a:pt x="29819" y="14269"/>
                  </a:cubicBezTo>
                  <a:lnTo>
                    <a:pt x="29819" y="14269"/>
                  </a:lnTo>
                  <a:cubicBezTo>
                    <a:pt x="36608" y="14577"/>
                    <a:pt x="43729" y="16413"/>
                    <a:pt x="48855" y="19173"/>
                  </a:cubicBezTo>
                  <a:lnTo>
                    <a:pt x="48855" y="19173"/>
                  </a:lnTo>
                  <a:cubicBezTo>
                    <a:pt x="50753" y="20196"/>
                    <a:pt x="52588" y="21292"/>
                    <a:pt x="54461" y="22414"/>
                  </a:cubicBezTo>
                  <a:lnTo>
                    <a:pt x="54461" y="22414"/>
                  </a:lnTo>
                  <a:cubicBezTo>
                    <a:pt x="56408" y="23572"/>
                    <a:pt x="58207" y="24594"/>
                    <a:pt x="60474" y="25211"/>
                  </a:cubicBezTo>
                  <a:lnTo>
                    <a:pt x="60474" y="25211"/>
                  </a:lnTo>
                  <a:cubicBezTo>
                    <a:pt x="62384" y="25728"/>
                    <a:pt x="64368" y="25851"/>
                    <a:pt x="66290" y="25962"/>
                  </a:cubicBezTo>
                  <a:lnTo>
                    <a:pt x="66290" y="25962"/>
                  </a:lnTo>
                  <a:cubicBezTo>
                    <a:pt x="67226" y="26024"/>
                    <a:pt x="68200" y="26085"/>
                    <a:pt x="69148" y="26196"/>
                  </a:cubicBezTo>
                  <a:lnTo>
                    <a:pt x="69148" y="26196"/>
                  </a:lnTo>
                  <a:cubicBezTo>
                    <a:pt x="69506" y="26233"/>
                    <a:pt x="69863" y="26283"/>
                    <a:pt x="70183" y="26332"/>
                  </a:cubicBezTo>
                  <a:lnTo>
                    <a:pt x="70183" y="26332"/>
                  </a:lnTo>
                  <a:cubicBezTo>
                    <a:pt x="72389" y="26664"/>
                    <a:pt x="74656" y="27256"/>
                    <a:pt x="76800" y="27971"/>
                  </a:cubicBezTo>
                  <a:lnTo>
                    <a:pt x="76800" y="27971"/>
                  </a:lnTo>
                  <a:lnTo>
                    <a:pt x="76800" y="27884"/>
                  </a:lnTo>
                  <a:cubicBezTo>
                    <a:pt x="74656" y="27170"/>
                    <a:pt x="72401" y="26578"/>
                    <a:pt x="70196" y="26246"/>
                  </a:cubicBezTo>
                  <a:lnTo>
                    <a:pt x="70196" y="26246"/>
                  </a:lnTo>
                  <a:cubicBezTo>
                    <a:pt x="69875" y="26196"/>
                    <a:pt x="69518" y="26159"/>
                    <a:pt x="69161" y="26110"/>
                  </a:cubicBezTo>
                  <a:lnTo>
                    <a:pt x="69161" y="26110"/>
                  </a:lnTo>
                  <a:cubicBezTo>
                    <a:pt x="68212" y="26011"/>
                    <a:pt x="67226" y="25950"/>
                    <a:pt x="66290" y="25888"/>
                  </a:cubicBezTo>
                  <a:lnTo>
                    <a:pt x="66290" y="25888"/>
                  </a:lnTo>
                  <a:cubicBezTo>
                    <a:pt x="64380" y="25765"/>
                    <a:pt x="62396" y="25642"/>
                    <a:pt x="60511" y="25137"/>
                  </a:cubicBezTo>
                  <a:lnTo>
                    <a:pt x="60511" y="25137"/>
                  </a:lnTo>
                  <a:cubicBezTo>
                    <a:pt x="58256" y="24521"/>
                    <a:pt x="56470" y="23510"/>
                    <a:pt x="54535" y="22352"/>
                  </a:cubicBezTo>
                  <a:lnTo>
                    <a:pt x="54535" y="22352"/>
                  </a:lnTo>
                  <a:cubicBezTo>
                    <a:pt x="52662" y="21231"/>
                    <a:pt x="50827" y="20134"/>
                    <a:pt x="48917" y="19111"/>
                  </a:cubicBezTo>
                  <a:lnTo>
                    <a:pt x="48917" y="19111"/>
                  </a:lnTo>
                  <a:cubicBezTo>
                    <a:pt x="43779" y="16351"/>
                    <a:pt x="36632" y="14503"/>
                    <a:pt x="29806" y="14183"/>
                  </a:cubicBezTo>
                  <a:lnTo>
                    <a:pt x="29806" y="14183"/>
                  </a:lnTo>
                  <a:cubicBezTo>
                    <a:pt x="28377" y="14121"/>
                    <a:pt x="26923" y="14097"/>
                    <a:pt x="25506" y="14072"/>
                  </a:cubicBezTo>
                  <a:lnTo>
                    <a:pt x="25506" y="14072"/>
                  </a:lnTo>
                  <a:cubicBezTo>
                    <a:pt x="21637" y="14010"/>
                    <a:pt x="17645" y="13949"/>
                    <a:pt x="14096" y="12975"/>
                  </a:cubicBezTo>
                  <a:lnTo>
                    <a:pt x="14096" y="12975"/>
                  </a:lnTo>
                  <a:cubicBezTo>
                    <a:pt x="12113" y="12433"/>
                    <a:pt x="10585" y="11756"/>
                    <a:pt x="9291" y="10856"/>
                  </a:cubicBezTo>
                  <a:lnTo>
                    <a:pt x="9291" y="10856"/>
                  </a:lnTo>
                  <a:cubicBezTo>
                    <a:pt x="6925" y="9217"/>
                    <a:pt x="5324" y="6889"/>
                    <a:pt x="3771" y="4634"/>
                  </a:cubicBezTo>
                  <a:lnTo>
                    <a:pt x="3771" y="4634"/>
                  </a:lnTo>
                  <a:cubicBezTo>
                    <a:pt x="2674" y="3032"/>
                    <a:pt x="1541" y="1393"/>
                    <a:pt x="136" y="1"/>
                  </a:cubicBezTo>
                  <a:lnTo>
                    <a:pt x="13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9"/>
            <p:cNvSpPr/>
            <p:nvPr/>
          </p:nvSpPr>
          <p:spPr>
            <a:xfrm>
              <a:off x="4220125" y="548600"/>
              <a:ext cx="1882425" cy="662625"/>
            </a:xfrm>
            <a:custGeom>
              <a:rect b="b" l="l" r="r" t="t"/>
              <a:pathLst>
                <a:path extrusionOk="0" h="26505" w="75297">
                  <a:moveTo>
                    <a:pt x="1" y="1"/>
                  </a:moveTo>
                  <a:cubicBezTo>
                    <a:pt x="1011" y="1172"/>
                    <a:pt x="1911" y="2441"/>
                    <a:pt x="2773" y="3685"/>
                  </a:cubicBezTo>
                  <a:lnTo>
                    <a:pt x="2773" y="3685"/>
                  </a:lnTo>
                  <a:cubicBezTo>
                    <a:pt x="4313" y="5878"/>
                    <a:pt x="5903" y="8158"/>
                    <a:pt x="8170" y="9821"/>
                  </a:cubicBezTo>
                  <a:lnTo>
                    <a:pt x="8170" y="9821"/>
                  </a:lnTo>
                  <a:cubicBezTo>
                    <a:pt x="9414" y="10745"/>
                    <a:pt x="10905" y="11460"/>
                    <a:pt x="12864" y="12088"/>
                  </a:cubicBezTo>
                  <a:lnTo>
                    <a:pt x="12864" y="12088"/>
                  </a:lnTo>
                  <a:cubicBezTo>
                    <a:pt x="16659" y="13320"/>
                    <a:pt x="20960" y="13505"/>
                    <a:pt x="25124" y="13678"/>
                  </a:cubicBezTo>
                  <a:lnTo>
                    <a:pt x="25124" y="13678"/>
                  </a:lnTo>
                  <a:cubicBezTo>
                    <a:pt x="26209" y="13727"/>
                    <a:pt x="27317" y="13776"/>
                    <a:pt x="28414" y="13838"/>
                  </a:cubicBezTo>
                  <a:lnTo>
                    <a:pt x="28414" y="13838"/>
                  </a:lnTo>
                  <a:cubicBezTo>
                    <a:pt x="35031" y="14232"/>
                    <a:pt x="42202" y="15834"/>
                    <a:pt x="47611" y="18138"/>
                  </a:cubicBezTo>
                  <a:lnTo>
                    <a:pt x="47611" y="18138"/>
                  </a:lnTo>
                  <a:cubicBezTo>
                    <a:pt x="49410" y="18902"/>
                    <a:pt x="51344" y="19740"/>
                    <a:pt x="53500" y="20849"/>
                  </a:cubicBezTo>
                  <a:lnTo>
                    <a:pt x="53500" y="20849"/>
                  </a:lnTo>
                  <a:cubicBezTo>
                    <a:pt x="53685" y="20935"/>
                    <a:pt x="53858" y="21021"/>
                    <a:pt x="54030" y="21120"/>
                  </a:cubicBezTo>
                  <a:lnTo>
                    <a:pt x="54030" y="21120"/>
                  </a:lnTo>
                  <a:cubicBezTo>
                    <a:pt x="55743" y="21995"/>
                    <a:pt x="57517" y="22906"/>
                    <a:pt x="59661" y="23523"/>
                  </a:cubicBezTo>
                  <a:lnTo>
                    <a:pt x="59661" y="23523"/>
                  </a:lnTo>
                  <a:cubicBezTo>
                    <a:pt x="61546" y="24052"/>
                    <a:pt x="63505" y="24262"/>
                    <a:pt x="65403" y="24459"/>
                  </a:cubicBezTo>
                  <a:lnTo>
                    <a:pt x="65403" y="24459"/>
                  </a:lnTo>
                  <a:cubicBezTo>
                    <a:pt x="66352" y="24558"/>
                    <a:pt x="67337" y="24656"/>
                    <a:pt x="68298" y="24804"/>
                  </a:cubicBezTo>
                  <a:lnTo>
                    <a:pt x="68298" y="24804"/>
                  </a:lnTo>
                  <a:cubicBezTo>
                    <a:pt x="68668" y="24853"/>
                    <a:pt x="69001" y="24915"/>
                    <a:pt x="69333" y="24976"/>
                  </a:cubicBezTo>
                  <a:lnTo>
                    <a:pt x="69333" y="24976"/>
                  </a:lnTo>
                  <a:cubicBezTo>
                    <a:pt x="71305" y="25334"/>
                    <a:pt x="73350" y="25888"/>
                    <a:pt x="75297" y="26504"/>
                  </a:cubicBezTo>
                  <a:lnTo>
                    <a:pt x="75297" y="26504"/>
                  </a:lnTo>
                  <a:lnTo>
                    <a:pt x="75297" y="26418"/>
                  </a:lnTo>
                  <a:cubicBezTo>
                    <a:pt x="73350" y="25802"/>
                    <a:pt x="71317" y="25260"/>
                    <a:pt x="69346" y="24890"/>
                  </a:cubicBezTo>
                  <a:lnTo>
                    <a:pt x="69346" y="24890"/>
                  </a:lnTo>
                  <a:cubicBezTo>
                    <a:pt x="69025" y="24829"/>
                    <a:pt x="68680" y="24779"/>
                    <a:pt x="68311" y="24730"/>
                  </a:cubicBezTo>
                  <a:lnTo>
                    <a:pt x="68311" y="24730"/>
                  </a:lnTo>
                  <a:cubicBezTo>
                    <a:pt x="67350" y="24582"/>
                    <a:pt x="66364" y="24471"/>
                    <a:pt x="65415" y="24373"/>
                  </a:cubicBezTo>
                  <a:lnTo>
                    <a:pt x="65415" y="24373"/>
                  </a:lnTo>
                  <a:cubicBezTo>
                    <a:pt x="63518" y="24176"/>
                    <a:pt x="61571" y="23978"/>
                    <a:pt x="59686" y="23449"/>
                  </a:cubicBezTo>
                  <a:lnTo>
                    <a:pt x="59686" y="23449"/>
                  </a:lnTo>
                  <a:cubicBezTo>
                    <a:pt x="57567" y="22845"/>
                    <a:pt x="55805" y="21933"/>
                    <a:pt x="54092" y="21046"/>
                  </a:cubicBezTo>
                  <a:lnTo>
                    <a:pt x="54092" y="21046"/>
                  </a:lnTo>
                  <a:cubicBezTo>
                    <a:pt x="53919" y="20960"/>
                    <a:pt x="53747" y="20873"/>
                    <a:pt x="53562" y="20787"/>
                  </a:cubicBezTo>
                  <a:lnTo>
                    <a:pt x="53562" y="20787"/>
                  </a:lnTo>
                  <a:cubicBezTo>
                    <a:pt x="51406" y="19666"/>
                    <a:pt x="49459" y="18828"/>
                    <a:pt x="47660" y="18064"/>
                  </a:cubicBezTo>
                  <a:lnTo>
                    <a:pt x="47660" y="18064"/>
                  </a:lnTo>
                  <a:cubicBezTo>
                    <a:pt x="42239" y="15760"/>
                    <a:pt x="35043" y="14146"/>
                    <a:pt x="28414" y="13752"/>
                  </a:cubicBezTo>
                  <a:lnTo>
                    <a:pt x="28414" y="13752"/>
                  </a:lnTo>
                  <a:cubicBezTo>
                    <a:pt x="27317" y="13690"/>
                    <a:pt x="26209" y="13641"/>
                    <a:pt x="25124" y="13591"/>
                  </a:cubicBezTo>
                  <a:lnTo>
                    <a:pt x="25124" y="13591"/>
                  </a:lnTo>
                  <a:cubicBezTo>
                    <a:pt x="20972" y="13419"/>
                    <a:pt x="16672" y="13234"/>
                    <a:pt x="12901" y="12014"/>
                  </a:cubicBezTo>
                  <a:lnTo>
                    <a:pt x="12901" y="12014"/>
                  </a:lnTo>
                  <a:cubicBezTo>
                    <a:pt x="10967" y="11398"/>
                    <a:pt x="9488" y="10684"/>
                    <a:pt x="8244" y="9772"/>
                  </a:cubicBezTo>
                  <a:lnTo>
                    <a:pt x="8244" y="9772"/>
                  </a:lnTo>
                  <a:cubicBezTo>
                    <a:pt x="6001" y="8108"/>
                    <a:pt x="4412" y="5841"/>
                    <a:pt x="2884" y="3660"/>
                  </a:cubicBezTo>
                  <a:lnTo>
                    <a:pt x="2884" y="3660"/>
                  </a:lnTo>
                  <a:cubicBezTo>
                    <a:pt x="2022" y="2416"/>
                    <a:pt x="1135" y="1159"/>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9"/>
            <p:cNvSpPr/>
            <p:nvPr/>
          </p:nvSpPr>
          <p:spPr>
            <a:xfrm>
              <a:off x="4255250" y="548600"/>
              <a:ext cx="1847300" cy="625975"/>
            </a:xfrm>
            <a:custGeom>
              <a:rect b="b" l="l" r="r" t="t"/>
              <a:pathLst>
                <a:path extrusionOk="0" h="25039" w="73892">
                  <a:moveTo>
                    <a:pt x="1" y="1"/>
                  </a:moveTo>
                  <a:cubicBezTo>
                    <a:pt x="703" y="888"/>
                    <a:pt x="1356" y="1812"/>
                    <a:pt x="1997" y="2724"/>
                  </a:cubicBezTo>
                  <a:lnTo>
                    <a:pt x="1997" y="2724"/>
                  </a:lnTo>
                  <a:cubicBezTo>
                    <a:pt x="3512" y="4856"/>
                    <a:pt x="5065" y="7061"/>
                    <a:pt x="7221" y="8725"/>
                  </a:cubicBezTo>
                  <a:lnTo>
                    <a:pt x="7221" y="8725"/>
                  </a:lnTo>
                  <a:cubicBezTo>
                    <a:pt x="8416" y="9661"/>
                    <a:pt x="9858" y="10425"/>
                    <a:pt x="11755" y="11127"/>
                  </a:cubicBezTo>
                  <a:lnTo>
                    <a:pt x="11755" y="11127"/>
                  </a:lnTo>
                  <a:cubicBezTo>
                    <a:pt x="15834" y="12655"/>
                    <a:pt x="20503" y="12963"/>
                    <a:pt x="25025" y="13259"/>
                  </a:cubicBezTo>
                  <a:lnTo>
                    <a:pt x="25025" y="13259"/>
                  </a:lnTo>
                  <a:cubicBezTo>
                    <a:pt x="25728" y="13308"/>
                    <a:pt x="26418" y="13357"/>
                    <a:pt x="27120" y="13407"/>
                  </a:cubicBezTo>
                  <a:lnTo>
                    <a:pt x="27120" y="13407"/>
                  </a:lnTo>
                  <a:cubicBezTo>
                    <a:pt x="33576" y="13875"/>
                    <a:pt x="40624" y="15206"/>
                    <a:pt x="46465" y="17091"/>
                  </a:cubicBezTo>
                  <a:lnTo>
                    <a:pt x="46465" y="17091"/>
                  </a:lnTo>
                  <a:cubicBezTo>
                    <a:pt x="46711" y="17165"/>
                    <a:pt x="46957" y="17239"/>
                    <a:pt x="47204" y="17325"/>
                  </a:cubicBezTo>
                  <a:lnTo>
                    <a:pt x="47204" y="17325"/>
                  </a:lnTo>
                  <a:cubicBezTo>
                    <a:pt x="49015" y="17904"/>
                    <a:pt x="50740" y="18446"/>
                    <a:pt x="52650" y="19284"/>
                  </a:cubicBezTo>
                  <a:lnTo>
                    <a:pt x="52650" y="19284"/>
                  </a:lnTo>
                  <a:cubicBezTo>
                    <a:pt x="53106" y="19481"/>
                    <a:pt x="53549" y="19678"/>
                    <a:pt x="54030" y="19900"/>
                  </a:cubicBezTo>
                  <a:lnTo>
                    <a:pt x="54030" y="19900"/>
                  </a:lnTo>
                  <a:cubicBezTo>
                    <a:pt x="55558" y="20578"/>
                    <a:pt x="57123" y="21292"/>
                    <a:pt x="58934" y="21834"/>
                  </a:cubicBezTo>
                  <a:lnTo>
                    <a:pt x="58934" y="21834"/>
                  </a:lnTo>
                  <a:cubicBezTo>
                    <a:pt x="60807" y="22377"/>
                    <a:pt x="62729" y="22660"/>
                    <a:pt x="64589" y="22931"/>
                  </a:cubicBezTo>
                  <a:lnTo>
                    <a:pt x="64589" y="22931"/>
                  </a:lnTo>
                  <a:cubicBezTo>
                    <a:pt x="65563" y="23079"/>
                    <a:pt x="66573" y="23227"/>
                    <a:pt x="67546" y="23412"/>
                  </a:cubicBezTo>
                  <a:lnTo>
                    <a:pt x="67546" y="23412"/>
                  </a:lnTo>
                  <a:cubicBezTo>
                    <a:pt x="67916" y="23473"/>
                    <a:pt x="68249" y="23547"/>
                    <a:pt x="68569" y="23621"/>
                  </a:cubicBezTo>
                  <a:lnTo>
                    <a:pt x="68569" y="23621"/>
                  </a:lnTo>
                  <a:cubicBezTo>
                    <a:pt x="70331" y="24003"/>
                    <a:pt x="72130" y="24508"/>
                    <a:pt x="73892" y="25038"/>
                  </a:cubicBezTo>
                  <a:lnTo>
                    <a:pt x="73892" y="25038"/>
                  </a:lnTo>
                  <a:lnTo>
                    <a:pt x="73892" y="24952"/>
                  </a:lnTo>
                  <a:cubicBezTo>
                    <a:pt x="72142" y="24422"/>
                    <a:pt x="70343" y="23917"/>
                    <a:pt x="68594" y="23535"/>
                  </a:cubicBezTo>
                  <a:lnTo>
                    <a:pt x="68594" y="23535"/>
                  </a:lnTo>
                  <a:cubicBezTo>
                    <a:pt x="68273" y="23473"/>
                    <a:pt x="67928" y="23399"/>
                    <a:pt x="67571" y="23338"/>
                  </a:cubicBezTo>
                  <a:lnTo>
                    <a:pt x="67571" y="23338"/>
                  </a:lnTo>
                  <a:cubicBezTo>
                    <a:pt x="66585" y="23153"/>
                    <a:pt x="65575" y="23005"/>
                    <a:pt x="64614" y="22857"/>
                  </a:cubicBezTo>
                  <a:lnTo>
                    <a:pt x="64614" y="22857"/>
                  </a:lnTo>
                  <a:cubicBezTo>
                    <a:pt x="62753" y="22586"/>
                    <a:pt x="60831" y="22303"/>
                    <a:pt x="58971" y="21761"/>
                  </a:cubicBezTo>
                  <a:lnTo>
                    <a:pt x="58971" y="21761"/>
                  </a:lnTo>
                  <a:cubicBezTo>
                    <a:pt x="57172" y="21218"/>
                    <a:pt x="55607" y="20516"/>
                    <a:pt x="54092" y="19826"/>
                  </a:cubicBezTo>
                  <a:lnTo>
                    <a:pt x="54092" y="19826"/>
                  </a:lnTo>
                  <a:cubicBezTo>
                    <a:pt x="53611" y="19617"/>
                    <a:pt x="53155" y="19407"/>
                    <a:pt x="52699" y="19210"/>
                  </a:cubicBezTo>
                  <a:lnTo>
                    <a:pt x="52699" y="19210"/>
                  </a:lnTo>
                  <a:cubicBezTo>
                    <a:pt x="50789" y="18384"/>
                    <a:pt x="49064" y="17830"/>
                    <a:pt x="47241" y="17251"/>
                  </a:cubicBezTo>
                  <a:lnTo>
                    <a:pt x="47241" y="17251"/>
                  </a:lnTo>
                  <a:cubicBezTo>
                    <a:pt x="46994" y="17177"/>
                    <a:pt x="46748" y="17091"/>
                    <a:pt x="46502" y="17017"/>
                  </a:cubicBezTo>
                  <a:lnTo>
                    <a:pt x="46502" y="17017"/>
                  </a:lnTo>
                  <a:cubicBezTo>
                    <a:pt x="40649" y="15132"/>
                    <a:pt x="33589" y="13789"/>
                    <a:pt x="27120" y="13320"/>
                  </a:cubicBezTo>
                  <a:lnTo>
                    <a:pt x="27120" y="13320"/>
                  </a:lnTo>
                  <a:cubicBezTo>
                    <a:pt x="26430" y="13271"/>
                    <a:pt x="25728" y="13234"/>
                    <a:pt x="25025" y="13185"/>
                  </a:cubicBezTo>
                  <a:lnTo>
                    <a:pt x="25025" y="13185"/>
                  </a:lnTo>
                  <a:cubicBezTo>
                    <a:pt x="20516" y="12889"/>
                    <a:pt x="15858" y="12581"/>
                    <a:pt x="11792" y="11066"/>
                  </a:cubicBezTo>
                  <a:lnTo>
                    <a:pt x="11792" y="11066"/>
                  </a:lnTo>
                  <a:cubicBezTo>
                    <a:pt x="9919" y="10363"/>
                    <a:pt x="8490" y="9599"/>
                    <a:pt x="7295" y="8675"/>
                  </a:cubicBezTo>
                  <a:lnTo>
                    <a:pt x="7295" y="8675"/>
                  </a:lnTo>
                  <a:cubicBezTo>
                    <a:pt x="5163" y="7012"/>
                    <a:pt x="3611" y="4819"/>
                    <a:pt x="2108" y="2699"/>
                  </a:cubicBezTo>
                  <a:lnTo>
                    <a:pt x="2108" y="2699"/>
                  </a:lnTo>
                  <a:cubicBezTo>
                    <a:pt x="1467" y="1788"/>
                    <a:pt x="826" y="876"/>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9"/>
            <p:cNvSpPr/>
            <p:nvPr/>
          </p:nvSpPr>
          <p:spPr>
            <a:xfrm>
              <a:off x="4289125" y="548600"/>
              <a:ext cx="1813425" cy="589300"/>
            </a:xfrm>
            <a:custGeom>
              <a:rect b="b" l="l" r="r" t="t"/>
              <a:pathLst>
                <a:path extrusionOk="0" h="23572" w="72537">
                  <a:moveTo>
                    <a:pt x="1" y="1"/>
                  </a:moveTo>
                  <a:cubicBezTo>
                    <a:pt x="432" y="592"/>
                    <a:pt x="863" y="1184"/>
                    <a:pt x="1295" y="1788"/>
                  </a:cubicBezTo>
                  <a:lnTo>
                    <a:pt x="1295" y="1788"/>
                  </a:lnTo>
                  <a:cubicBezTo>
                    <a:pt x="2773" y="3845"/>
                    <a:pt x="4289" y="5965"/>
                    <a:pt x="6322" y="7640"/>
                  </a:cubicBezTo>
                  <a:lnTo>
                    <a:pt x="6322" y="7640"/>
                  </a:lnTo>
                  <a:cubicBezTo>
                    <a:pt x="7480" y="8589"/>
                    <a:pt x="8872" y="9390"/>
                    <a:pt x="10696" y="10166"/>
                  </a:cubicBezTo>
                  <a:lnTo>
                    <a:pt x="10696" y="10166"/>
                  </a:lnTo>
                  <a:cubicBezTo>
                    <a:pt x="15132" y="12064"/>
                    <a:pt x="20257" y="12495"/>
                    <a:pt x="25223" y="12914"/>
                  </a:cubicBezTo>
                  <a:lnTo>
                    <a:pt x="25223" y="12914"/>
                  </a:lnTo>
                  <a:lnTo>
                    <a:pt x="25876" y="12975"/>
                  </a:lnTo>
                  <a:cubicBezTo>
                    <a:pt x="34070" y="13665"/>
                    <a:pt x="41598" y="15193"/>
                    <a:pt x="45356" y="16043"/>
                  </a:cubicBezTo>
                  <a:lnTo>
                    <a:pt x="45356" y="16043"/>
                  </a:lnTo>
                  <a:cubicBezTo>
                    <a:pt x="45763" y="16130"/>
                    <a:pt x="46157" y="16216"/>
                    <a:pt x="46564" y="16302"/>
                  </a:cubicBezTo>
                  <a:lnTo>
                    <a:pt x="46564" y="16302"/>
                  </a:lnTo>
                  <a:cubicBezTo>
                    <a:pt x="48252" y="16672"/>
                    <a:pt x="50001" y="17054"/>
                    <a:pt x="51849" y="17719"/>
                  </a:cubicBezTo>
                  <a:lnTo>
                    <a:pt x="51849" y="17719"/>
                  </a:lnTo>
                  <a:cubicBezTo>
                    <a:pt x="52613" y="17990"/>
                    <a:pt x="53377" y="18298"/>
                    <a:pt x="54178" y="18631"/>
                  </a:cubicBezTo>
                  <a:lnTo>
                    <a:pt x="54178" y="18631"/>
                  </a:lnTo>
                  <a:cubicBezTo>
                    <a:pt x="55472" y="19148"/>
                    <a:pt x="56803" y="19691"/>
                    <a:pt x="58269" y="20134"/>
                  </a:cubicBezTo>
                  <a:lnTo>
                    <a:pt x="58269" y="20134"/>
                  </a:lnTo>
                  <a:cubicBezTo>
                    <a:pt x="60105" y="20701"/>
                    <a:pt x="61978" y="21058"/>
                    <a:pt x="63801" y="21403"/>
                  </a:cubicBezTo>
                  <a:lnTo>
                    <a:pt x="63801" y="21403"/>
                  </a:lnTo>
                  <a:cubicBezTo>
                    <a:pt x="64799" y="21600"/>
                    <a:pt x="65834" y="21798"/>
                    <a:pt x="66845" y="22019"/>
                  </a:cubicBezTo>
                  <a:lnTo>
                    <a:pt x="66845" y="22019"/>
                  </a:lnTo>
                  <a:cubicBezTo>
                    <a:pt x="67214" y="22106"/>
                    <a:pt x="67547" y="22179"/>
                    <a:pt x="67855" y="22253"/>
                  </a:cubicBezTo>
                  <a:lnTo>
                    <a:pt x="67855" y="22253"/>
                  </a:lnTo>
                  <a:cubicBezTo>
                    <a:pt x="69395" y="22648"/>
                    <a:pt x="70985" y="23104"/>
                    <a:pt x="72537" y="23572"/>
                  </a:cubicBezTo>
                  <a:lnTo>
                    <a:pt x="72537" y="23572"/>
                  </a:lnTo>
                  <a:lnTo>
                    <a:pt x="72537" y="23498"/>
                  </a:lnTo>
                  <a:cubicBezTo>
                    <a:pt x="70985" y="23030"/>
                    <a:pt x="69420" y="22574"/>
                    <a:pt x="67892" y="22179"/>
                  </a:cubicBezTo>
                  <a:lnTo>
                    <a:pt x="67892" y="22179"/>
                  </a:lnTo>
                  <a:cubicBezTo>
                    <a:pt x="67571" y="22106"/>
                    <a:pt x="67239" y="22019"/>
                    <a:pt x="66869" y="21945"/>
                  </a:cubicBezTo>
                  <a:lnTo>
                    <a:pt x="66869" y="21945"/>
                  </a:lnTo>
                  <a:cubicBezTo>
                    <a:pt x="65859" y="21711"/>
                    <a:pt x="64824" y="21514"/>
                    <a:pt x="63826" y="21329"/>
                  </a:cubicBezTo>
                  <a:lnTo>
                    <a:pt x="63826" y="21329"/>
                  </a:lnTo>
                  <a:cubicBezTo>
                    <a:pt x="62002" y="20984"/>
                    <a:pt x="60129" y="20627"/>
                    <a:pt x="58306" y="20073"/>
                  </a:cubicBezTo>
                  <a:lnTo>
                    <a:pt x="58306" y="20073"/>
                  </a:lnTo>
                  <a:cubicBezTo>
                    <a:pt x="56852" y="19617"/>
                    <a:pt x="55521" y="19074"/>
                    <a:pt x="54227" y="18557"/>
                  </a:cubicBezTo>
                  <a:lnTo>
                    <a:pt x="54227" y="18557"/>
                  </a:lnTo>
                  <a:cubicBezTo>
                    <a:pt x="53427" y="18224"/>
                    <a:pt x="52663" y="17916"/>
                    <a:pt x="51886" y="17645"/>
                  </a:cubicBezTo>
                  <a:lnTo>
                    <a:pt x="51886" y="17645"/>
                  </a:lnTo>
                  <a:cubicBezTo>
                    <a:pt x="50038" y="16980"/>
                    <a:pt x="48276" y="16598"/>
                    <a:pt x="46588" y="16228"/>
                  </a:cubicBezTo>
                  <a:lnTo>
                    <a:pt x="46588" y="16228"/>
                  </a:lnTo>
                  <a:cubicBezTo>
                    <a:pt x="46182" y="16142"/>
                    <a:pt x="45787" y="16056"/>
                    <a:pt x="45393" y="15970"/>
                  </a:cubicBezTo>
                  <a:lnTo>
                    <a:pt x="45393" y="15970"/>
                  </a:lnTo>
                  <a:cubicBezTo>
                    <a:pt x="41623" y="15119"/>
                    <a:pt x="34082" y="13591"/>
                    <a:pt x="25876" y="12889"/>
                  </a:cubicBezTo>
                  <a:lnTo>
                    <a:pt x="25876" y="12889"/>
                  </a:lnTo>
                  <a:lnTo>
                    <a:pt x="25223" y="12840"/>
                  </a:lnTo>
                  <a:cubicBezTo>
                    <a:pt x="20282" y="12421"/>
                    <a:pt x="15156" y="11990"/>
                    <a:pt x="10745" y="10105"/>
                  </a:cubicBezTo>
                  <a:lnTo>
                    <a:pt x="10745" y="10105"/>
                  </a:lnTo>
                  <a:cubicBezTo>
                    <a:pt x="8934" y="9328"/>
                    <a:pt x="7554" y="8527"/>
                    <a:pt x="6408" y="7591"/>
                  </a:cubicBezTo>
                  <a:lnTo>
                    <a:pt x="6408" y="7591"/>
                  </a:lnTo>
                  <a:cubicBezTo>
                    <a:pt x="4387" y="5928"/>
                    <a:pt x="2872" y="3808"/>
                    <a:pt x="1393" y="1751"/>
                  </a:cubicBezTo>
                  <a:lnTo>
                    <a:pt x="1393" y="1751"/>
                  </a:lnTo>
                  <a:cubicBezTo>
                    <a:pt x="974" y="1172"/>
                    <a:pt x="555" y="580"/>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9"/>
            <p:cNvSpPr/>
            <p:nvPr/>
          </p:nvSpPr>
          <p:spPr>
            <a:xfrm>
              <a:off x="4322400" y="548600"/>
              <a:ext cx="1780150" cy="552950"/>
            </a:xfrm>
            <a:custGeom>
              <a:rect b="b" l="l" r="r" t="t"/>
              <a:pathLst>
                <a:path extrusionOk="0" h="22118" w="71206">
                  <a:moveTo>
                    <a:pt x="1" y="1"/>
                  </a:moveTo>
                  <a:cubicBezTo>
                    <a:pt x="210" y="297"/>
                    <a:pt x="420" y="580"/>
                    <a:pt x="629" y="876"/>
                  </a:cubicBezTo>
                  <a:lnTo>
                    <a:pt x="629" y="876"/>
                  </a:lnTo>
                  <a:cubicBezTo>
                    <a:pt x="2058" y="2847"/>
                    <a:pt x="3549" y="4893"/>
                    <a:pt x="5447" y="6544"/>
                  </a:cubicBezTo>
                  <a:lnTo>
                    <a:pt x="5447" y="6544"/>
                  </a:lnTo>
                  <a:cubicBezTo>
                    <a:pt x="6568" y="7517"/>
                    <a:pt x="7911" y="8367"/>
                    <a:pt x="9661" y="9217"/>
                  </a:cubicBezTo>
                  <a:lnTo>
                    <a:pt x="9661" y="9217"/>
                  </a:lnTo>
                  <a:cubicBezTo>
                    <a:pt x="14121" y="11374"/>
                    <a:pt x="19086" y="12002"/>
                    <a:pt x="24643" y="12544"/>
                  </a:cubicBezTo>
                  <a:lnTo>
                    <a:pt x="24643" y="12544"/>
                  </a:lnTo>
                  <a:cubicBezTo>
                    <a:pt x="30755" y="13136"/>
                    <a:pt x="37051" y="13998"/>
                    <a:pt x="42103" y="14688"/>
                  </a:cubicBezTo>
                  <a:lnTo>
                    <a:pt x="42103" y="14688"/>
                  </a:lnTo>
                  <a:cubicBezTo>
                    <a:pt x="42854" y="14799"/>
                    <a:pt x="43581" y="14898"/>
                    <a:pt x="44284" y="14996"/>
                  </a:cubicBezTo>
                  <a:lnTo>
                    <a:pt x="44284" y="14996"/>
                  </a:lnTo>
                  <a:cubicBezTo>
                    <a:pt x="44764" y="15058"/>
                    <a:pt x="45245" y="15119"/>
                    <a:pt x="45701" y="15169"/>
                  </a:cubicBezTo>
                  <a:lnTo>
                    <a:pt x="45701" y="15169"/>
                  </a:lnTo>
                  <a:cubicBezTo>
                    <a:pt x="47500" y="15390"/>
                    <a:pt x="49200" y="15600"/>
                    <a:pt x="51061" y="16154"/>
                  </a:cubicBezTo>
                  <a:lnTo>
                    <a:pt x="51061" y="16154"/>
                  </a:lnTo>
                  <a:cubicBezTo>
                    <a:pt x="52169" y="16475"/>
                    <a:pt x="53278" y="16881"/>
                    <a:pt x="54461" y="17325"/>
                  </a:cubicBezTo>
                  <a:lnTo>
                    <a:pt x="54461" y="17325"/>
                  </a:lnTo>
                  <a:cubicBezTo>
                    <a:pt x="55472" y="17707"/>
                    <a:pt x="56519" y="18089"/>
                    <a:pt x="57628" y="18446"/>
                  </a:cubicBezTo>
                  <a:lnTo>
                    <a:pt x="57628" y="18446"/>
                  </a:lnTo>
                  <a:cubicBezTo>
                    <a:pt x="59402" y="19013"/>
                    <a:pt x="61213" y="19444"/>
                    <a:pt x="62975" y="19851"/>
                  </a:cubicBezTo>
                  <a:lnTo>
                    <a:pt x="62975" y="19851"/>
                  </a:lnTo>
                  <a:cubicBezTo>
                    <a:pt x="64023" y="20097"/>
                    <a:pt x="65107" y="20344"/>
                    <a:pt x="66167" y="20627"/>
                  </a:cubicBezTo>
                  <a:lnTo>
                    <a:pt x="66167" y="20627"/>
                  </a:lnTo>
                  <a:cubicBezTo>
                    <a:pt x="66536" y="20726"/>
                    <a:pt x="66869" y="20812"/>
                    <a:pt x="67177" y="20898"/>
                  </a:cubicBezTo>
                  <a:lnTo>
                    <a:pt x="67177" y="20898"/>
                  </a:lnTo>
                  <a:cubicBezTo>
                    <a:pt x="68446" y="21268"/>
                    <a:pt x="69777" y="21674"/>
                    <a:pt x="71058" y="22069"/>
                  </a:cubicBezTo>
                  <a:lnTo>
                    <a:pt x="71058" y="22069"/>
                  </a:lnTo>
                  <a:cubicBezTo>
                    <a:pt x="71107" y="22081"/>
                    <a:pt x="71157" y="22106"/>
                    <a:pt x="71206" y="22118"/>
                  </a:cubicBezTo>
                  <a:lnTo>
                    <a:pt x="71206" y="22118"/>
                  </a:lnTo>
                  <a:lnTo>
                    <a:pt x="71206" y="22032"/>
                  </a:lnTo>
                  <a:cubicBezTo>
                    <a:pt x="71169" y="22019"/>
                    <a:pt x="71132" y="22007"/>
                    <a:pt x="71107" y="21995"/>
                  </a:cubicBezTo>
                  <a:lnTo>
                    <a:pt x="71107" y="21995"/>
                  </a:lnTo>
                  <a:cubicBezTo>
                    <a:pt x="69814" y="21600"/>
                    <a:pt x="68483" y="21194"/>
                    <a:pt x="67214" y="20824"/>
                  </a:cubicBezTo>
                  <a:lnTo>
                    <a:pt x="67214" y="20824"/>
                  </a:lnTo>
                  <a:cubicBezTo>
                    <a:pt x="66894" y="20738"/>
                    <a:pt x="66561" y="20652"/>
                    <a:pt x="66204" y="20553"/>
                  </a:cubicBezTo>
                  <a:lnTo>
                    <a:pt x="66204" y="20553"/>
                  </a:lnTo>
                  <a:cubicBezTo>
                    <a:pt x="65132" y="20270"/>
                    <a:pt x="64047" y="20023"/>
                    <a:pt x="63000" y="19777"/>
                  </a:cubicBezTo>
                  <a:lnTo>
                    <a:pt x="63000" y="19777"/>
                  </a:lnTo>
                  <a:cubicBezTo>
                    <a:pt x="61250" y="19370"/>
                    <a:pt x="59427" y="18939"/>
                    <a:pt x="57665" y="18372"/>
                  </a:cubicBezTo>
                  <a:lnTo>
                    <a:pt x="57665" y="18372"/>
                  </a:lnTo>
                  <a:cubicBezTo>
                    <a:pt x="56556" y="18027"/>
                    <a:pt x="55509" y="17633"/>
                    <a:pt x="54498" y="17251"/>
                  </a:cubicBezTo>
                  <a:lnTo>
                    <a:pt x="54498" y="17251"/>
                  </a:lnTo>
                  <a:cubicBezTo>
                    <a:pt x="53328" y="16820"/>
                    <a:pt x="52206" y="16401"/>
                    <a:pt x="51097" y="16080"/>
                  </a:cubicBezTo>
                  <a:lnTo>
                    <a:pt x="51097" y="16080"/>
                  </a:lnTo>
                  <a:cubicBezTo>
                    <a:pt x="49212" y="15526"/>
                    <a:pt x="47438" y="15304"/>
                    <a:pt x="45713" y="15095"/>
                  </a:cubicBezTo>
                  <a:lnTo>
                    <a:pt x="45713" y="15095"/>
                  </a:lnTo>
                  <a:cubicBezTo>
                    <a:pt x="45245" y="15033"/>
                    <a:pt x="44777" y="14984"/>
                    <a:pt x="44296" y="14910"/>
                  </a:cubicBezTo>
                  <a:lnTo>
                    <a:pt x="44296" y="14910"/>
                  </a:lnTo>
                  <a:cubicBezTo>
                    <a:pt x="43594" y="14824"/>
                    <a:pt x="42867" y="14713"/>
                    <a:pt x="42115" y="14614"/>
                  </a:cubicBezTo>
                  <a:lnTo>
                    <a:pt x="42115" y="14614"/>
                  </a:lnTo>
                  <a:cubicBezTo>
                    <a:pt x="37063" y="13924"/>
                    <a:pt x="30767" y="13062"/>
                    <a:pt x="24656" y="12458"/>
                  </a:cubicBezTo>
                  <a:lnTo>
                    <a:pt x="24656" y="12458"/>
                  </a:lnTo>
                  <a:cubicBezTo>
                    <a:pt x="19111" y="11916"/>
                    <a:pt x="14158" y="11287"/>
                    <a:pt x="9722" y="9143"/>
                  </a:cubicBezTo>
                  <a:lnTo>
                    <a:pt x="9722" y="9143"/>
                  </a:lnTo>
                  <a:cubicBezTo>
                    <a:pt x="7973" y="8306"/>
                    <a:pt x="6654" y="7468"/>
                    <a:pt x="5533" y="6494"/>
                  </a:cubicBezTo>
                  <a:lnTo>
                    <a:pt x="5533" y="6494"/>
                  </a:lnTo>
                  <a:cubicBezTo>
                    <a:pt x="3635" y="4856"/>
                    <a:pt x="2157" y="2810"/>
                    <a:pt x="728" y="839"/>
                  </a:cubicBezTo>
                  <a:lnTo>
                    <a:pt x="728" y="839"/>
                  </a:lnTo>
                  <a:cubicBezTo>
                    <a:pt x="530" y="555"/>
                    <a:pt x="333" y="284"/>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9"/>
            <p:cNvSpPr/>
            <p:nvPr/>
          </p:nvSpPr>
          <p:spPr>
            <a:xfrm>
              <a:off x="4355975" y="548600"/>
              <a:ext cx="1746575" cy="516000"/>
            </a:xfrm>
            <a:custGeom>
              <a:rect b="b" l="l" r="r" t="t"/>
              <a:pathLst>
                <a:path extrusionOk="0" h="20640" w="69863">
                  <a:moveTo>
                    <a:pt x="1" y="1"/>
                  </a:moveTo>
                  <a:cubicBezTo>
                    <a:pt x="1368" y="1886"/>
                    <a:pt x="2798" y="3833"/>
                    <a:pt x="4560" y="5447"/>
                  </a:cubicBezTo>
                  <a:lnTo>
                    <a:pt x="4560" y="5447"/>
                  </a:lnTo>
                  <a:cubicBezTo>
                    <a:pt x="5656" y="6457"/>
                    <a:pt x="6938" y="7345"/>
                    <a:pt x="8613" y="8256"/>
                  </a:cubicBezTo>
                  <a:lnTo>
                    <a:pt x="8613" y="8256"/>
                  </a:lnTo>
                  <a:cubicBezTo>
                    <a:pt x="12864" y="10560"/>
                    <a:pt x="17596" y="11460"/>
                    <a:pt x="23411" y="12113"/>
                  </a:cubicBezTo>
                  <a:lnTo>
                    <a:pt x="23411" y="12113"/>
                  </a:lnTo>
                  <a:cubicBezTo>
                    <a:pt x="30447" y="12889"/>
                    <a:pt x="37704" y="13653"/>
                    <a:pt x="43200" y="13949"/>
                  </a:cubicBezTo>
                  <a:lnTo>
                    <a:pt x="43200" y="13949"/>
                  </a:lnTo>
                  <a:cubicBezTo>
                    <a:pt x="43717" y="13973"/>
                    <a:pt x="44234" y="13986"/>
                    <a:pt x="44740" y="14010"/>
                  </a:cubicBezTo>
                  <a:lnTo>
                    <a:pt x="44740" y="14010"/>
                  </a:lnTo>
                  <a:cubicBezTo>
                    <a:pt x="46600" y="14072"/>
                    <a:pt x="48350" y="14134"/>
                    <a:pt x="50272" y="14590"/>
                  </a:cubicBezTo>
                  <a:lnTo>
                    <a:pt x="50272" y="14590"/>
                  </a:lnTo>
                  <a:cubicBezTo>
                    <a:pt x="51751" y="14922"/>
                    <a:pt x="53241" y="15452"/>
                    <a:pt x="54819" y="16019"/>
                  </a:cubicBezTo>
                  <a:lnTo>
                    <a:pt x="54819" y="16019"/>
                  </a:lnTo>
                  <a:cubicBezTo>
                    <a:pt x="55509" y="16265"/>
                    <a:pt x="56236" y="16512"/>
                    <a:pt x="56963" y="16758"/>
                  </a:cubicBezTo>
                  <a:lnTo>
                    <a:pt x="56963" y="16758"/>
                  </a:lnTo>
                  <a:cubicBezTo>
                    <a:pt x="58638" y="17313"/>
                    <a:pt x="60339" y="17781"/>
                    <a:pt x="61990" y="18237"/>
                  </a:cubicBezTo>
                  <a:lnTo>
                    <a:pt x="61990" y="18237"/>
                  </a:lnTo>
                  <a:cubicBezTo>
                    <a:pt x="63136" y="18557"/>
                    <a:pt x="64318" y="18890"/>
                    <a:pt x="65477" y="19235"/>
                  </a:cubicBezTo>
                  <a:lnTo>
                    <a:pt x="65477" y="19235"/>
                  </a:lnTo>
                  <a:cubicBezTo>
                    <a:pt x="65846" y="19346"/>
                    <a:pt x="66179" y="19444"/>
                    <a:pt x="66475" y="19543"/>
                  </a:cubicBezTo>
                  <a:lnTo>
                    <a:pt x="66475" y="19543"/>
                  </a:lnTo>
                  <a:cubicBezTo>
                    <a:pt x="67066" y="19740"/>
                    <a:pt x="67670" y="19925"/>
                    <a:pt x="68274" y="20122"/>
                  </a:cubicBezTo>
                  <a:lnTo>
                    <a:pt x="68274" y="20122"/>
                  </a:lnTo>
                  <a:cubicBezTo>
                    <a:pt x="68803" y="20294"/>
                    <a:pt x="69333" y="20467"/>
                    <a:pt x="69863" y="20639"/>
                  </a:cubicBezTo>
                  <a:lnTo>
                    <a:pt x="69863" y="20639"/>
                  </a:lnTo>
                  <a:lnTo>
                    <a:pt x="69863" y="20553"/>
                  </a:lnTo>
                  <a:cubicBezTo>
                    <a:pt x="69346" y="20393"/>
                    <a:pt x="68828" y="20220"/>
                    <a:pt x="68311" y="20048"/>
                  </a:cubicBezTo>
                  <a:lnTo>
                    <a:pt x="68311" y="20048"/>
                  </a:lnTo>
                  <a:cubicBezTo>
                    <a:pt x="67707" y="19863"/>
                    <a:pt x="67115" y="19666"/>
                    <a:pt x="66524" y="19469"/>
                  </a:cubicBezTo>
                  <a:lnTo>
                    <a:pt x="66524" y="19469"/>
                  </a:lnTo>
                  <a:cubicBezTo>
                    <a:pt x="66216" y="19383"/>
                    <a:pt x="65883" y="19272"/>
                    <a:pt x="65514" y="19161"/>
                  </a:cubicBezTo>
                  <a:lnTo>
                    <a:pt x="65514" y="19161"/>
                  </a:lnTo>
                  <a:cubicBezTo>
                    <a:pt x="64355" y="18816"/>
                    <a:pt x="63172" y="18483"/>
                    <a:pt x="62027" y="18163"/>
                  </a:cubicBezTo>
                  <a:lnTo>
                    <a:pt x="62027" y="18163"/>
                  </a:lnTo>
                  <a:cubicBezTo>
                    <a:pt x="60376" y="17707"/>
                    <a:pt x="58675" y="17239"/>
                    <a:pt x="57012" y="16684"/>
                  </a:cubicBezTo>
                  <a:lnTo>
                    <a:pt x="57012" y="16684"/>
                  </a:lnTo>
                  <a:cubicBezTo>
                    <a:pt x="56273" y="16438"/>
                    <a:pt x="55558" y="16191"/>
                    <a:pt x="54868" y="15945"/>
                  </a:cubicBezTo>
                  <a:lnTo>
                    <a:pt x="54868" y="15945"/>
                  </a:lnTo>
                  <a:cubicBezTo>
                    <a:pt x="53278" y="15378"/>
                    <a:pt x="51788" y="14848"/>
                    <a:pt x="50297" y="14503"/>
                  </a:cubicBezTo>
                  <a:lnTo>
                    <a:pt x="50297" y="14503"/>
                  </a:lnTo>
                  <a:cubicBezTo>
                    <a:pt x="48362" y="14060"/>
                    <a:pt x="46514" y="13998"/>
                    <a:pt x="44740" y="13924"/>
                  </a:cubicBezTo>
                  <a:lnTo>
                    <a:pt x="44740" y="13924"/>
                  </a:lnTo>
                  <a:cubicBezTo>
                    <a:pt x="44234" y="13912"/>
                    <a:pt x="43717" y="13887"/>
                    <a:pt x="43200" y="13863"/>
                  </a:cubicBezTo>
                  <a:lnTo>
                    <a:pt x="43200" y="13863"/>
                  </a:lnTo>
                  <a:cubicBezTo>
                    <a:pt x="37716" y="13579"/>
                    <a:pt x="30447" y="12815"/>
                    <a:pt x="23424" y="12027"/>
                  </a:cubicBezTo>
                  <a:lnTo>
                    <a:pt x="23424" y="12027"/>
                  </a:lnTo>
                  <a:cubicBezTo>
                    <a:pt x="17633" y="11386"/>
                    <a:pt x="12901" y="10486"/>
                    <a:pt x="8675" y="8195"/>
                  </a:cubicBezTo>
                  <a:lnTo>
                    <a:pt x="8675" y="8195"/>
                  </a:lnTo>
                  <a:cubicBezTo>
                    <a:pt x="7012" y="7283"/>
                    <a:pt x="5730" y="6396"/>
                    <a:pt x="4646" y="5410"/>
                  </a:cubicBezTo>
                  <a:lnTo>
                    <a:pt x="4646" y="5410"/>
                  </a:lnTo>
                  <a:cubicBezTo>
                    <a:pt x="2909" y="3796"/>
                    <a:pt x="1492" y="1874"/>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9"/>
            <p:cNvSpPr/>
            <p:nvPr/>
          </p:nvSpPr>
          <p:spPr>
            <a:xfrm>
              <a:off x="4389875" y="548600"/>
              <a:ext cx="1712675" cy="478725"/>
            </a:xfrm>
            <a:custGeom>
              <a:rect b="b" l="l" r="r" t="t"/>
              <a:pathLst>
                <a:path extrusionOk="0" h="19149" w="68507">
                  <a:moveTo>
                    <a:pt x="0" y="1"/>
                  </a:moveTo>
                  <a:cubicBezTo>
                    <a:pt x="1121" y="1517"/>
                    <a:pt x="2292" y="3032"/>
                    <a:pt x="3659" y="4363"/>
                  </a:cubicBezTo>
                  <a:lnTo>
                    <a:pt x="3659" y="4363"/>
                  </a:lnTo>
                  <a:cubicBezTo>
                    <a:pt x="4731" y="5398"/>
                    <a:pt x="5964" y="6322"/>
                    <a:pt x="7553" y="7295"/>
                  </a:cubicBezTo>
                  <a:lnTo>
                    <a:pt x="7553" y="7295"/>
                  </a:lnTo>
                  <a:cubicBezTo>
                    <a:pt x="12235" y="10141"/>
                    <a:pt x="17570" y="11103"/>
                    <a:pt x="22166" y="11682"/>
                  </a:cubicBezTo>
                  <a:lnTo>
                    <a:pt x="22166" y="11682"/>
                  </a:lnTo>
                  <a:cubicBezTo>
                    <a:pt x="29571" y="12606"/>
                    <a:pt x="36644" y="13037"/>
                    <a:pt x="42102" y="12889"/>
                  </a:cubicBezTo>
                  <a:lnTo>
                    <a:pt x="42102" y="12889"/>
                  </a:lnTo>
                  <a:cubicBezTo>
                    <a:pt x="42644" y="12877"/>
                    <a:pt x="43187" y="12852"/>
                    <a:pt x="43716" y="12840"/>
                  </a:cubicBezTo>
                  <a:lnTo>
                    <a:pt x="43716" y="12840"/>
                  </a:lnTo>
                  <a:cubicBezTo>
                    <a:pt x="45638" y="12754"/>
                    <a:pt x="47462" y="12667"/>
                    <a:pt x="49470" y="13012"/>
                  </a:cubicBezTo>
                  <a:lnTo>
                    <a:pt x="49470" y="13012"/>
                  </a:lnTo>
                  <a:cubicBezTo>
                    <a:pt x="51356" y="13345"/>
                    <a:pt x="53265" y="14010"/>
                    <a:pt x="55274" y="14713"/>
                  </a:cubicBezTo>
                  <a:lnTo>
                    <a:pt x="55274" y="14713"/>
                  </a:lnTo>
                  <a:cubicBezTo>
                    <a:pt x="55607" y="14836"/>
                    <a:pt x="55952" y="14947"/>
                    <a:pt x="56297" y="15070"/>
                  </a:cubicBezTo>
                  <a:lnTo>
                    <a:pt x="56297" y="15070"/>
                  </a:lnTo>
                  <a:cubicBezTo>
                    <a:pt x="57713" y="15551"/>
                    <a:pt x="59167" y="16019"/>
                    <a:pt x="60560" y="16462"/>
                  </a:cubicBezTo>
                  <a:lnTo>
                    <a:pt x="60560" y="16462"/>
                  </a:lnTo>
                  <a:cubicBezTo>
                    <a:pt x="61940" y="16906"/>
                    <a:pt x="63369" y="17362"/>
                    <a:pt x="64774" y="17842"/>
                  </a:cubicBezTo>
                  <a:lnTo>
                    <a:pt x="64774" y="17842"/>
                  </a:lnTo>
                  <a:cubicBezTo>
                    <a:pt x="65106" y="17953"/>
                    <a:pt x="65439" y="18076"/>
                    <a:pt x="65772" y="18187"/>
                  </a:cubicBezTo>
                  <a:lnTo>
                    <a:pt x="65772" y="18187"/>
                  </a:lnTo>
                  <a:cubicBezTo>
                    <a:pt x="66659" y="18508"/>
                    <a:pt x="67571" y="18828"/>
                    <a:pt x="68507" y="19148"/>
                  </a:cubicBezTo>
                  <a:lnTo>
                    <a:pt x="68507" y="19148"/>
                  </a:lnTo>
                  <a:lnTo>
                    <a:pt x="68507" y="19062"/>
                  </a:lnTo>
                  <a:cubicBezTo>
                    <a:pt x="67583" y="18742"/>
                    <a:pt x="66683" y="18421"/>
                    <a:pt x="65809" y="18113"/>
                  </a:cubicBezTo>
                  <a:lnTo>
                    <a:pt x="65809" y="18113"/>
                  </a:lnTo>
                  <a:cubicBezTo>
                    <a:pt x="65476" y="18003"/>
                    <a:pt x="65143" y="17892"/>
                    <a:pt x="64811" y="17768"/>
                  </a:cubicBezTo>
                  <a:lnTo>
                    <a:pt x="64811" y="17768"/>
                  </a:lnTo>
                  <a:cubicBezTo>
                    <a:pt x="63418" y="17288"/>
                    <a:pt x="61989" y="16832"/>
                    <a:pt x="60597" y="16388"/>
                  </a:cubicBezTo>
                  <a:lnTo>
                    <a:pt x="60597" y="16388"/>
                  </a:lnTo>
                  <a:cubicBezTo>
                    <a:pt x="59204" y="15945"/>
                    <a:pt x="57763" y="15489"/>
                    <a:pt x="56333" y="14996"/>
                  </a:cubicBezTo>
                  <a:lnTo>
                    <a:pt x="56333" y="14996"/>
                  </a:lnTo>
                  <a:cubicBezTo>
                    <a:pt x="56001" y="14885"/>
                    <a:pt x="55656" y="14762"/>
                    <a:pt x="55323" y="14639"/>
                  </a:cubicBezTo>
                  <a:lnTo>
                    <a:pt x="55323" y="14639"/>
                  </a:lnTo>
                  <a:cubicBezTo>
                    <a:pt x="53302" y="13936"/>
                    <a:pt x="51393" y="13271"/>
                    <a:pt x="49483" y="12938"/>
                  </a:cubicBezTo>
                  <a:lnTo>
                    <a:pt x="49483" y="12938"/>
                  </a:lnTo>
                  <a:cubicBezTo>
                    <a:pt x="47474" y="12593"/>
                    <a:pt x="45552" y="12680"/>
                    <a:pt x="43692" y="12754"/>
                  </a:cubicBezTo>
                  <a:lnTo>
                    <a:pt x="43692" y="12754"/>
                  </a:lnTo>
                  <a:cubicBezTo>
                    <a:pt x="43174" y="12778"/>
                    <a:pt x="42632" y="12803"/>
                    <a:pt x="42090" y="12815"/>
                  </a:cubicBezTo>
                  <a:lnTo>
                    <a:pt x="42090" y="12815"/>
                  </a:lnTo>
                  <a:cubicBezTo>
                    <a:pt x="36718" y="12951"/>
                    <a:pt x="29460" y="12507"/>
                    <a:pt x="22179" y="11595"/>
                  </a:cubicBezTo>
                  <a:lnTo>
                    <a:pt x="22179" y="11595"/>
                  </a:lnTo>
                  <a:cubicBezTo>
                    <a:pt x="17595" y="11029"/>
                    <a:pt x="12284" y="10068"/>
                    <a:pt x="7627" y="7234"/>
                  </a:cubicBezTo>
                  <a:lnTo>
                    <a:pt x="7627" y="7234"/>
                  </a:lnTo>
                  <a:cubicBezTo>
                    <a:pt x="6050" y="6273"/>
                    <a:pt x="4818" y="5348"/>
                    <a:pt x="3758" y="4313"/>
                  </a:cubicBezTo>
                  <a:lnTo>
                    <a:pt x="3758" y="4313"/>
                  </a:lnTo>
                  <a:cubicBezTo>
                    <a:pt x="2403" y="2995"/>
                    <a:pt x="1232" y="1504"/>
                    <a:pt x="123" y="1"/>
                  </a:cubicBezTo>
                  <a:lnTo>
                    <a:pt x="12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9"/>
            <p:cNvSpPr/>
            <p:nvPr/>
          </p:nvSpPr>
          <p:spPr>
            <a:xfrm>
              <a:off x="4424050" y="548600"/>
              <a:ext cx="1678500" cy="440525"/>
            </a:xfrm>
            <a:custGeom>
              <a:rect b="b" l="l" r="r" t="t"/>
              <a:pathLst>
                <a:path extrusionOk="0" h="17621" w="67140">
                  <a:moveTo>
                    <a:pt x="1" y="1"/>
                  </a:moveTo>
                  <a:cubicBezTo>
                    <a:pt x="863" y="1135"/>
                    <a:pt x="1763" y="2243"/>
                    <a:pt x="2748" y="3266"/>
                  </a:cubicBezTo>
                  <a:lnTo>
                    <a:pt x="2748" y="3266"/>
                  </a:lnTo>
                  <a:cubicBezTo>
                    <a:pt x="3796" y="4338"/>
                    <a:pt x="5016" y="5336"/>
                    <a:pt x="6482" y="6334"/>
                  </a:cubicBezTo>
                  <a:lnTo>
                    <a:pt x="6482" y="6334"/>
                  </a:lnTo>
                  <a:cubicBezTo>
                    <a:pt x="10203" y="8835"/>
                    <a:pt x="14786" y="10400"/>
                    <a:pt x="20910" y="11250"/>
                  </a:cubicBezTo>
                  <a:lnTo>
                    <a:pt x="20910" y="11250"/>
                  </a:lnTo>
                  <a:cubicBezTo>
                    <a:pt x="27822" y="12199"/>
                    <a:pt x="35141" y="12421"/>
                    <a:pt x="40994" y="11842"/>
                  </a:cubicBezTo>
                  <a:lnTo>
                    <a:pt x="40994" y="11842"/>
                  </a:lnTo>
                  <a:cubicBezTo>
                    <a:pt x="41548" y="11793"/>
                    <a:pt x="42103" y="11731"/>
                    <a:pt x="42645" y="11657"/>
                  </a:cubicBezTo>
                  <a:lnTo>
                    <a:pt x="42645" y="11657"/>
                  </a:lnTo>
                  <a:cubicBezTo>
                    <a:pt x="44641" y="11423"/>
                    <a:pt x="46526" y="11201"/>
                    <a:pt x="48584" y="11448"/>
                  </a:cubicBezTo>
                  <a:lnTo>
                    <a:pt x="48584" y="11448"/>
                  </a:lnTo>
                  <a:cubicBezTo>
                    <a:pt x="48609" y="11448"/>
                    <a:pt x="48621" y="11448"/>
                    <a:pt x="48646" y="11448"/>
                  </a:cubicBezTo>
                  <a:lnTo>
                    <a:pt x="48646" y="11448"/>
                  </a:lnTo>
                  <a:cubicBezTo>
                    <a:pt x="50999" y="11731"/>
                    <a:pt x="53340" y="12569"/>
                    <a:pt x="55619" y="13382"/>
                  </a:cubicBezTo>
                  <a:lnTo>
                    <a:pt x="55619" y="13382"/>
                  </a:lnTo>
                  <a:cubicBezTo>
                    <a:pt x="58232" y="14306"/>
                    <a:pt x="61201" y="15366"/>
                    <a:pt x="64060" y="16450"/>
                  </a:cubicBezTo>
                  <a:lnTo>
                    <a:pt x="64060" y="16450"/>
                  </a:lnTo>
                  <a:cubicBezTo>
                    <a:pt x="64392" y="16573"/>
                    <a:pt x="64713" y="16709"/>
                    <a:pt x="65045" y="16832"/>
                  </a:cubicBezTo>
                  <a:lnTo>
                    <a:pt x="65045" y="16832"/>
                  </a:lnTo>
                  <a:cubicBezTo>
                    <a:pt x="65748" y="17103"/>
                    <a:pt x="66450" y="17374"/>
                    <a:pt x="67140" y="17621"/>
                  </a:cubicBezTo>
                  <a:lnTo>
                    <a:pt x="67140" y="17621"/>
                  </a:lnTo>
                  <a:lnTo>
                    <a:pt x="67140" y="17534"/>
                  </a:lnTo>
                  <a:cubicBezTo>
                    <a:pt x="66462" y="17288"/>
                    <a:pt x="65785" y="17029"/>
                    <a:pt x="65095" y="16770"/>
                  </a:cubicBezTo>
                  <a:lnTo>
                    <a:pt x="65095" y="16770"/>
                  </a:lnTo>
                  <a:cubicBezTo>
                    <a:pt x="64762" y="16635"/>
                    <a:pt x="64429" y="16512"/>
                    <a:pt x="64097" y="16376"/>
                  </a:cubicBezTo>
                  <a:lnTo>
                    <a:pt x="64097" y="16376"/>
                  </a:lnTo>
                  <a:cubicBezTo>
                    <a:pt x="61250" y="15292"/>
                    <a:pt x="58281" y="14232"/>
                    <a:pt x="55656" y="13308"/>
                  </a:cubicBezTo>
                  <a:lnTo>
                    <a:pt x="55656" y="13308"/>
                  </a:lnTo>
                  <a:cubicBezTo>
                    <a:pt x="53377" y="12495"/>
                    <a:pt x="51024" y="11657"/>
                    <a:pt x="48658" y="11374"/>
                  </a:cubicBezTo>
                  <a:lnTo>
                    <a:pt x="48658" y="11374"/>
                  </a:lnTo>
                  <a:cubicBezTo>
                    <a:pt x="48633" y="11374"/>
                    <a:pt x="48621" y="11374"/>
                    <a:pt x="48596" y="11361"/>
                  </a:cubicBezTo>
                  <a:lnTo>
                    <a:pt x="48596" y="11361"/>
                  </a:lnTo>
                  <a:cubicBezTo>
                    <a:pt x="46514" y="11127"/>
                    <a:pt x="44530" y="11361"/>
                    <a:pt x="42608" y="11583"/>
                  </a:cubicBezTo>
                  <a:lnTo>
                    <a:pt x="42608" y="11583"/>
                  </a:lnTo>
                  <a:cubicBezTo>
                    <a:pt x="42078" y="11645"/>
                    <a:pt x="41511" y="11719"/>
                    <a:pt x="40957" y="11768"/>
                  </a:cubicBezTo>
                  <a:lnTo>
                    <a:pt x="40957" y="11768"/>
                  </a:lnTo>
                  <a:cubicBezTo>
                    <a:pt x="35129" y="12335"/>
                    <a:pt x="27822" y="12125"/>
                    <a:pt x="20922" y="11164"/>
                  </a:cubicBezTo>
                  <a:lnTo>
                    <a:pt x="20922" y="11164"/>
                  </a:lnTo>
                  <a:cubicBezTo>
                    <a:pt x="14823" y="10326"/>
                    <a:pt x="10252" y="8774"/>
                    <a:pt x="6556" y="6273"/>
                  </a:cubicBezTo>
                  <a:lnTo>
                    <a:pt x="6556" y="6273"/>
                  </a:lnTo>
                  <a:cubicBezTo>
                    <a:pt x="5102" y="5287"/>
                    <a:pt x="3882" y="4289"/>
                    <a:pt x="2847" y="3229"/>
                  </a:cubicBezTo>
                  <a:lnTo>
                    <a:pt x="2847" y="3229"/>
                  </a:lnTo>
                  <a:cubicBezTo>
                    <a:pt x="1874" y="2219"/>
                    <a:pt x="974" y="1122"/>
                    <a:pt x="124" y="1"/>
                  </a:cubicBezTo>
                  <a:lnTo>
                    <a:pt x="12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9"/>
            <p:cNvSpPr/>
            <p:nvPr/>
          </p:nvSpPr>
          <p:spPr>
            <a:xfrm>
              <a:off x="4458875" y="548600"/>
              <a:ext cx="1643675" cy="402025"/>
            </a:xfrm>
            <a:custGeom>
              <a:rect b="b" l="l" r="r" t="t"/>
              <a:pathLst>
                <a:path extrusionOk="0" h="16081" w="65747">
                  <a:moveTo>
                    <a:pt x="0" y="1"/>
                  </a:moveTo>
                  <a:cubicBezTo>
                    <a:pt x="579" y="753"/>
                    <a:pt x="1183" y="1480"/>
                    <a:pt x="1824" y="2170"/>
                  </a:cubicBezTo>
                  <a:lnTo>
                    <a:pt x="1824" y="2170"/>
                  </a:lnTo>
                  <a:cubicBezTo>
                    <a:pt x="2859" y="3303"/>
                    <a:pt x="4017" y="4350"/>
                    <a:pt x="5384" y="5373"/>
                  </a:cubicBezTo>
                  <a:lnTo>
                    <a:pt x="5384" y="5373"/>
                  </a:lnTo>
                  <a:cubicBezTo>
                    <a:pt x="9106" y="8145"/>
                    <a:pt x="13751" y="9932"/>
                    <a:pt x="19616" y="10819"/>
                  </a:cubicBezTo>
                  <a:lnTo>
                    <a:pt x="19616" y="10819"/>
                  </a:lnTo>
                  <a:cubicBezTo>
                    <a:pt x="26306" y="11830"/>
                    <a:pt x="33687" y="11830"/>
                    <a:pt x="39847" y="10795"/>
                  </a:cubicBezTo>
                  <a:lnTo>
                    <a:pt x="39847" y="10795"/>
                  </a:lnTo>
                  <a:cubicBezTo>
                    <a:pt x="40414" y="10708"/>
                    <a:pt x="40969" y="10597"/>
                    <a:pt x="41523" y="10499"/>
                  </a:cubicBezTo>
                  <a:lnTo>
                    <a:pt x="41523" y="10499"/>
                  </a:lnTo>
                  <a:cubicBezTo>
                    <a:pt x="43544" y="10117"/>
                    <a:pt x="45626" y="9735"/>
                    <a:pt x="47807" y="9883"/>
                  </a:cubicBezTo>
                  <a:lnTo>
                    <a:pt x="47807" y="9883"/>
                  </a:lnTo>
                  <a:cubicBezTo>
                    <a:pt x="50062" y="10043"/>
                    <a:pt x="52280" y="10721"/>
                    <a:pt x="54904" y="11694"/>
                  </a:cubicBezTo>
                  <a:lnTo>
                    <a:pt x="54904" y="11694"/>
                  </a:lnTo>
                  <a:cubicBezTo>
                    <a:pt x="57775" y="12741"/>
                    <a:pt x="60646" y="13936"/>
                    <a:pt x="63307" y="15058"/>
                  </a:cubicBezTo>
                  <a:lnTo>
                    <a:pt x="63307" y="15058"/>
                  </a:lnTo>
                  <a:lnTo>
                    <a:pt x="64305" y="15477"/>
                  </a:lnTo>
                  <a:cubicBezTo>
                    <a:pt x="64798" y="15686"/>
                    <a:pt x="65279" y="15883"/>
                    <a:pt x="65747" y="16080"/>
                  </a:cubicBezTo>
                  <a:lnTo>
                    <a:pt x="65747" y="16080"/>
                  </a:lnTo>
                  <a:lnTo>
                    <a:pt x="65747" y="15982"/>
                  </a:lnTo>
                  <a:cubicBezTo>
                    <a:pt x="65266" y="15797"/>
                    <a:pt x="64798" y="15600"/>
                    <a:pt x="64355" y="15415"/>
                  </a:cubicBezTo>
                  <a:lnTo>
                    <a:pt x="64355" y="15415"/>
                  </a:lnTo>
                  <a:lnTo>
                    <a:pt x="63369" y="14996"/>
                  </a:lnTo>
                  <a:cubicBezTo>
                    <a:pt x="60695" y="13863"/>
                    <a:pt x="57824" y="12667"/>
                    <a:pt x="54953" y="11620"/>
                  </a:cubicBezTo>
                  <a:lnTo>
                    <a:pt x="54953" y="11620"/>
                  </a:lnTo>
                  <a:cubicBezTo>
                    <a:pt x="52304" y="10647"/>
                    <a:pt x="50087" y="9969"/>
                    <a:pt x="47807" y="9809"/>
                  </a:cubicBezTo>
                  <a:lnTo>
                    <a:pt x="47807" y="9809"/>
                  </a:lnTo>
                  <a:cubicBezTo>
                    <a:pt x="45614" y="9649"/>
                    <a:pt x="43507" y="10043"/>
                    <a:pt x="41486" y="10425"/>
                  </a:cubicBezTo>
                  <a:lnTo>
                    <a:pt x="41486" y="10425"/>
                  </a:lnTo>
                  <a:cubicBezTo>
                    <a:pt x="40932" y="10523"/>
                    <a:pt x="40377" y="10622"/>
                    <a:pt x="39810" y="10721"/>
                  </a:cubicBezTo>
                  <a:lnTo>
                    <a:pt x="39810" y="10721"/>
                  </a:lnTo>
                  <a:cubicBezTo>
                    <a:pt x="33662" y="11743"/>
                    <a:pt x="26306" y="11756"/>
                    <a:pt x="19640" y="10745"/>
                  </a:cubicBezTo>
                  <a:lnTo>
                    <a:pt x="19640" y="10745"/>
                  </a:lnTo>
                  <a:cubicBezTo>
                    <a:pt x="13800" y="9858"/>
                    <a:pt x="9167" y="8084"/>
                    <a:pt x="5471" y="5311"/>
                  </a:cubicBezTo>
                  <a:lnTo>
                    <a:pt x="5471" y="5311"/>
                  </a:lnTo>
                  <a:cubicBezTo>
                    <a:pt x="4103" y="4301"/>
                    <a:pt x="2945" y="3254"/>
                    <a:pt x="1910" y="2133"/>
                  </a:cubicBezTo>
                  <a:lnTo>
                    <a:pt x="1910" y="2133"/>
                  </a:lnTo>
                  <a:cubicBezTo>
                    <a:pt x="1294" y="1455"/>
                    <a:pt x="690" y="740"/>
                    <a:pt x="123" y="1"/>
                  </a:cubicBezTo>
                  <a:lnTo>
                    <a:pt x="12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9"/>
            <p:cNvSpPr/>
            <p:nvPr/>
          </p:nvSpPr>
          <p:spPr>
            <a:xfrm>
              <a:off x="4493375" y="548600"/>
              <a:ext cx="1609175" cy="361975"/>
            </a:xfrm>
            <a:custGeom>
              <a:rect b="b" l="l" r="r" t="t"/>
              <a:pathLst>
                <a:path extrusionOk="0" h="14479" w="64367">
                  <a:moveTo>
                    <a:pt x="0" y="1"/>
                  </a:moveTo>
                  <a:cubicBezTo>
                    <a:pt x="296" y="371"/>
                    <a:pt x="591" y="728"/>
                    <a:pt x="899" y="1073"/>
                  </a:cubicBezTo>
                  <a:lnTo>
                    <a:pt x="899" y="1073"/>
                  </a:lnTo>
                  <a:cubicBezTo>
                    <a:pt x="1922" y="2268"/>
                    <a:pt x="3080" y="3389"/>
                    <a:pt x="4313" y="4412"/>
                  </a:cubicBezTo>
                  <a:lnTo>
                    <a:pt x="4313" y="4412"/>
                  </a:lnTo>
                  <a:cubicBezTo>
                    <a:pt x="8034" y="7480"/>
                    <a:pt x="12617" y="9439"/>
                    <a:pt x="18347" y="10388"/>
                  </a:cubicBezTo>
                  <a:lnTo>
                    <a:pt x="18347" y="10388"/>
                  </a:lnTo>
                  <a:cubicBezTo>
                    <a:pt x="24865" y="11460"/>
                    <a:pt x="32294" y="11238"/>
                    <a:pt x="38726" y="9747"/>
                  </a:cubicBezTo>
                  <a:lnTo>
                    <a:pt x="38726" y="9747"/>
                  </a:lnTo>
                  <a:cubicBezTo>
                    <a:pt x="39281" y="9624"/>
                    <a:pt x="39847" y="9476"/>
                    <a:pt x="40390" y="9341"/>
                  </a:cubicBezTo>
                  <a:lnTo>
                    <a:pt x="40390" y="9341"/>
                  </a:lnTo>
                  <a:cubicBezTo>
                    <a:pt x="42509" y="8811"/>
                    <a:pt x="44702" y="8269"/>
                    <a:pt x="46969" y="8318"/>
                  </a:cubicBezTo>
                  <a:lnTo>
                    <a:pt x="46969" y="8318"/>
                  </a:lnTo>
                  <a:cubicBezTo>
                    <a:pt x="49618" y="8380"/>
                    <a:pt x="52120" y="9205"/>
                    <a:pt x="54214" y="9994"/>
                  </a:cubicBezTo>
                  <a:lnTo>
                    <a:pt x="54214" y="9994"/>
                  </a:lnTo>
                  <a:cubicBezTo>
                    <a:pt x="56777" y="10967"/>
                    <a:pt x="59340" y="12162"/>
                    <a:pt x="61804" y="13308"/>
                  </a:cubicBezTo>
                  <a:lnTo>
                    <a:pt x="61804" y="13308"/>
                  </a:lnTo>
                  <a:lnTo>
                    <a:pt x="62580" y="13665"/>
                  </a:lnTo>
                  <a:cubicBezTo>
                    <a:pt x="62913" y="13813"/>
                    <a:pt x="63246" y="13973"/>
                    <a:pt x="63566" y="14121"/>
                  </a:cubicBezTo>
                  <a:lnTo>
                    <a:pt x="63566" y="14121"/>
                  </a:lnTo>
                  <a:cubicBezTo>
                    <a:pt x="63837" y="14245"/>
                    <a:pt x="64108" y="14368"/>
                    <a:pt x="64367" y="14479"/>
                  </a:cubicBezTo>
                  <a:lnTo>
                    <a:pt x="64367" y="14479"/>
                  </a:lnTo>
                  <a:lnTo>
                    <a:pt x="64367" y="14392"/>
                  </a:lnTo>
                  <a:cubicBezTo>
                    <a:pt x="64121" y="14281"/>
                    <a:pt x="63874" y="14171"/>
                    <a:pt x="63628" y="14060"/>
                  </a:cubicBezTo>
                  <a:lnTo>
                    <a:pt x="63628" y="14060"/>
                  </a:lnTo>
                  <a:cubicBezTo>
                    <a:pt x="63295" y="13900"/>
                    <a:pt x="62975" y="13752"/>
                    <a:pt x="62642" y="13604"/>
                  </a:cubicBezTo>
                  <a:lnTo>
                    <a:pt x="62642" y="13604"/>
                  </a:lnTo>
                  <a:lnTo>
                    <a:pt x="61866" y="13246"/>
                  </a:lnTo>
                  <a:cubicBezTo>
                    <a:pt x="59389" y="12088"/>
                    <a:pt x="56826" y="10905"/>
                    <a:pt x="54263" y="9932"/>
                  </a:cubicBezTo>
                  <a:lnTo>
                    <a:pt x="54263" y="9932"/>
                  </a:lnTo>
                  <a:cubicBezTo>
                    <a:pt x="52157" y="9131"/>
                    <a:pt x="49631" y="8306"/>
                    <a:pt x="46969" y="8244"/>
                  </a:cubicBezTo>
                  <a:lnTo>
                    <a:pt x="46969" y="8244"/>
                  </a:lnTo>
                  <a:cubicBezTo>
                    <a:pt x="44677" y="8182"/>
                    <a:pt x="42472" y="8737"/>
                    <a:pt x="40340" y="9267"/>
                  </a:cubicBezTo>
                  <a:lnTo>
                    <a:pt x="40340" y="9267"/>
                  </a:lnTo>
                  <a:cubicBezTo>
                    <a:pt x="39798" y="9402"/>
                    <a:pt x="39231" y="9538"/>
                    <a:pt x="38677" y="9673"/>
                  </a:cubicBezTo>
                  <a:lnTo>
                    <a:pt x="38677" y="9673"/>
                  </a:lnTo>
                  <a:cubicBezTo>
                    <a:pt x="32270" y="11152"/>
                    <a:pt x="24865" y="11386"/>
                    <a:pt x="18359" y="10314"/>
                  </a:cubicBezTo>
                  <a:lnTo>
                    <a:pt x="18359" y="10314"/>
                  </a:lnTo>
                  <a:cubicBezTo>
                    <a:pt x="12666" y="9365"/>
                    <a:pt x="8095" y="7418"/>
                    <a:pt x="4399" y="4363"/>
                  </a:cubicBezTo>
                  <a:lnTo>
                    <a:pt x="4399" y="4363"/>
                  </a:lnTo>
                  <a:cubicBezTo>
                    <a:pt x="3167" y="3340"/>
                    <a:pt x="2021" y="2231"/>
                    <a:pt x="998" y="1036"/>
                  </a:cubicBezTo>
                  <a:lnTo>
                    <a:pt x="998" y="1036"/>
                  </a:lnTo>
                  <a:cubicBezTo>
                    <a:pt x="702" y="703"/>
                    <a:pt x="407" y="358"/>
                    <a:pt x="123" y="1"/>
                  </a:cubicBezTo>
                  <a:lnTo>
                    <a:pt x="12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9"/>
            <p:cNvSpPr/>
            <p:nvPr/>
          </p:nvSpPr>
          <p:spPr>
            <a:xfrm>
              <a:off x="4527550" y="548600"/>
              <a:ext cx="1575000" cy="321000"/>
            </a:xfrm>
            <a:custGeom>
              <a:rect b="b" l="l" r="r" t="t"/>
              <a:pathLst>
                <a:path extrusionOk="0" h="12840" w="63000">
                  <a:moveTo>
                    <a:pt x="1" y="1"/>
                  </a:moveTo>
                  <a:cubicBezTo>
                    <a:pt x="1085" y="1332"/>
                    <a:pt x="2145" y="2453"/>
                    <a:pt x="3241" y="3451"/>
                  </a:cubicBezTo>
                  <a:lnTo>
                    <a:pt x="3241" y="3451"/>
                  </a:lnTo>
                  <a:cubicBezTo>
                    <a:pt x="6901" y="6765"/>
                    <a:pt x="11558" y="8959"/>
                    <a:pt x="17090" y="9957"/>
                  </a:cubicBezTo>
                  <a:lnTo>
                    <a:pt x="17090" y="9957"/>
                  </a:lnTo>
                  <a:cubicBezTo>
                    <a:pt x="17879" y="10092"/>
                    <a:pt x="18692" y="10215"/>
                    <a:pt x="19505" y="10314"/>
                  </a:cubicBezTo>
                  <a:lnTo>
                    <a:pt x="19505" y="10314"/>
                  </a:lnTo>
                  <a:cubicBezTo>
                    <a:pt x="25346" y="10979"/>
                    <a:pt x="31679" y="10425"/>
                    <a:pt x="37606" y="8700"/>
                  </a:cubicBezTo>
                  <a:lnTo>
                    <a:pt x="37606" y="8700"/>
                  </a:lnTo>
                  <a:cubicBezTo>
                    <a:pt x="38160" y="8540"/>
                    <a:pt x="38702" y="8367"/>
                    <a:pt x="39244" y="8207"/>
                  </a:cubicBezTo>
                  <a:lnTo>
                    <a:pt x="39244" y="8207"/>
                  </a:lnTo>
                  <a:cubicBezTo>
                    <a:pt x="41475" y="7517"/>
                    <a:pt x="43779" y="6802"/>
                    <a:pt x="46157" y="6753"/>
                  </a:cubicBezTo>
                  <a:lnTo>
                    <a:pt x="46157" y="6753"/>
                  </a:lnTo>
                  <a:cubicBezTo>
                    <a:pt x="48362" y="6704"/>
                    <a:pt x="50703" y="7209"/>
                    <a:pt x="53537" y="8306"/>
                  </a:cubicBezTo>
                  <a:lnTo>
                    <a:pt x="53537" y="8306"/>
                  </a:lnTo>
                  <a:cubicBezTo>
                    <a:pt x="55891" y="9230"/>
                    <a:pt x="58232" y="10425"/>
                    <a:pt x="60499" y="11583"/>
                  </a:cubicBezTo>
                  <a:lnTo>
                    <a:pt x="60499" y="11583"/>
                  </a:lnTo>
                  <a:cubicBezTo>
                    <a:pt x="60955" y="11817"/>
                    <a:pt x="61411" y="12051"/>
                    <a:pt x="61866" y="12273"/>
                  </a:cubicBezTo>
                  <a:lnTo>
                    <a:pt x="61866" y="12273"/>
                  </a:lnTo>
                  <a:cubicBezTo>
                    <a:pt x="62199" y="12433"/>
                    <a:pt x="62519" y="12606"/>
                    <a:pt x="62852" y="12766"/>
                  </a:cubicBezTo>
                  <a:lnTo>
                    <a:pt x="62852" y="12766"/>
                  </a:lnTo>
                  <a:cubicBezTo>
                    <a:pt x="62901" y="12791"/>
                    <a:pt x="62951" y="12815"/>
                    <a:pt x="63000" y="12840"/>
                  </a:cubicBezTo>
                  <a:lnTo>
                    <a:pt x="63000" y="12840"/>
                  </a:lnTo>
                  <a:lnTo>
                    <a:pt x="63000" y="12741"/>
                  </a:lnTo>
                  <a:cubicBezTo>
                    <a:pt x="62975" y="12729"/>
                    <a:pt x="62938" y="12717"/>
                    <a:pt x="62914" y="12704"/>
                  </a:cubicBezTo>
                  <a:lnTo>
                    <a:pt x="62914" y="12704"/>
                  </a:lnTo>
                  <a:cubicBezTo>
                    <a:pt x="62581" y="12544"/>
                    <a:pt x="62261" y="12372"/>
                    <a:pt x="61928" y="12211"/>
                  </a:cubicBezTo>
                  <a:lnTo>
                    <a:pt x="61928" y="12211"/>
                  </a:lnTo>
                  <a:cubicBezTo>
                    <a:pt x="61472" y="11977"/>
                    <a:pt x="61016" y="11756"/>
                    <a:pt x="60560" y="11521"/>
                  </a:cubicBezTo>
                  <a:lnTo>
                    <a:pt x="60560" y="11521"/>
                  </a:lnTo>
                  <a:cubicBezTo>
                    <a:pt x="58293" y="10363"/>
                    <a:pt x="55952" y="9168"/>
                    <a:pt x="53586" y="8244"/>
                  </a:cubicBezTo>
                  <a:lnTo>
                    <a:pt x="53586" y="8244"/>
                  </a:lnTo>
                  <a:cubicBezTo>
                    <a:pt x="50740" y="7123"/>
                    <a:pt x="48375" y="6630"/>
                    <a:pt x="46144" y="6667"/>
                  </a:cubicBezTo>
                  <a:lnTo>
                    <a:pt x="46144" y="6667"/>
                  </a:lnTo>
                  <a:cubicBezTo>
                    <a:pt x="43742" y="6728"/>
                    <a:pt x="41425" y="7443"/>
                    <a:pt x="39183" y="8133"/>
                  </a:cubicBezTo>
                  <a:lnTo>
                    <a:pt x="39183" y="8133"/>
                  </a:lnTo>
                  <a:cubicBezTo>
                    <a:pt x="38653" y="8293"/>
                    <a:pt x="38098" y="8466"/>
                    <a:pt x="37556" y="8626"/>
                  </a:cubicBezTo>
                  <a:lnTo>
                    <a:pt x="37556" y="8626"/>
                  </a:lnTo>
                  <a:cubicBezTo>
                    <a:pt x="30817" y="10585"/>
                    <a:pt x="23559" y="11029"/>
                    <a:pt x="17103" y="9883"/>
                  </a:cubicBezTo>
                  <a:lnTo>
                    <a:pt x="17103" y="9883"/>
                  </a:lnTo>
                  <a:cubicBezTo>
                    <a:pt x="11607" y="8885"/>
                    <a:pt x="6962" y="6716"/>
                    <a:pt x="3327" y="3402"/>
                  </a:cubicBezTo>
                  <a:lnTo>
                    <a:pt x="3327" y="3402"/>
                  </a:lnTo>
                  <a:cubicBezTo>
                    <a:pt x="2243" y="2416"/>
                    <a:pt x="1196" y="1307"/>
                    <a:pt x="136" y="1"/>
                  </a:cubicBezTo>
                  <a:lnTo>
                    <a:pt x="13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9"/>
            <p:cNvSpPr/>
            <p:nvPr/>
          </p:nvSpPr>
          <p:spPr>
            <a:xfrm>
              <a:off x="4555275" y="548600"/>
              <a:ext cx="1547275" cy="290200"/>
            </a:xfrm>
            <a:custGeom>
              <a:rect b="b" l="l" r="r" t="t"/>
              <a:pathLst>
                <a:path extrusionOk="0" h="11608" w="61891">
                  <a:moveTo>
                    <a:pt x="1" y="1"/>
                  </a:moveTo>
                  <a:cubicBezTo>
                    <a:pt x="715" y="900"/>
                    <a:pt x="1467" y="1763"/>
                    <a:pt x="2268" y="2564"/>
                  </a:cubicBezTo>
                  <a:lnTo>
                    <a:pt x="2268" y="2564"/>
                  </a:lnTo>
                  <a:cubicBezTo>
                    <a:pt x="6420" y="6704"/>
                    <a:pt x="12039" y="9291"/>
                    <a:pt x="18520" y="10031"/>
                  </a:cubicBezTo>
                  <a:lnTo>
                    <a:pt x="18520" y="10031"/>
                  </a:lnTo>
                  <a:cubicBezTo>
                    <a:pt x="18544" y="10043"/>
                    <a:pt x="18581" y="10043"/>
                    <a:pt x="18606" y="10043"/>
                  </a:cubicBezTo>
                  <a:lnTo>
                    <a:pt x="18606" y="10043"/>
                  </a:lnTo>
                  <a:cubicBezTo>
                    <a:pt x="24409" y="10696"/>
                    <a:pt x="30718" y="9920"/>
                    <a:pt x="36854" y="7776"/>
                  </a:cubicBezTo>
                  <a:lnTo>
                    <a:pt x="36854" y="7776"/>
                  </a:lnTo>
                  <a:cubicBezTo>
                    <a:pt x="37396" y="7591"/>
                    <a:pt x="37926" y="7394"/>
                    <a:pt x="38456" y="7197"/>
                  </a:cubicBezTo>
                  <a:lnTo>
                    <a:pt x="38456" y="7197"/>
                  </a:lnTo>
                  <a:cubicBezTo>
                    <a:pt x="40784" y="6346"/>
                    <a:pt x="43175" y="5472"/>
                    <a:pt x="45627" y="5324"/>
                  </a:cubicBezTo>
                  <a:lnTo>
                    <a:pt x="45627" y="5324"/>
                  </a:lnTo>
                  <a:cubicBezTo>
                    <a:pt x="50555" y="5016"/>
                    <a:pt x="55188" y="7603"/>
                    <a:pt x="59673" y="10092"/>
                  </a:cubicBezTo>
                  <a:lnTo>
                    <a:pt x="59673" y="10092"/>
                  </a:lnTo>
                  <a:cubicBezTo>
                    <a:pt x="60400" y="10499"/>
                    <a:pt x="61152" y="10905"/>
                    <a:pt x="61891" y="11312"/>
                  </a:cubicBezTo>
                  <a:lnTo>
                    <a:pt x="61891" y="11312"/>
                  </a:lnTo>
                  <a:lnTo>
                    <a:pt x="61891" y="10881"/>
                  </a:lnTo>
                  <a:cubicBezTo>
                    <a:pt x="61250" y="10536"/>
                    <a:pt x="60610" y="10166"/>
                    <a:pt x="59981" y="9821"/>
                  </a:cubicBezTo>
                  <a:lnTo>
                    <a:pt x="59981" y="9821"/>
                  </a:lnTo>
                  <a:cubicBezTo>
                    <a:pt x="55410" y="7283"/>
                    <a:pt x="50679" y="4658"/>
                    <a:pt x="45541" y="4966"/>
                  </a:cubicBezTo>
                  <a:lnTo>
                    <a:pt x="45541" y="4966"/>
                  </a:lnTo>
                  <a:cubicBezTo>
                    <a:pt x="42990" y="5127"/>
                    <a:pt x="40550" y="6014"/>
                    <a:pt x="38185" y="6876"/>
                  </a:cubicBezTo>
                  <a:lnTo>
                    <a:pt x="38185" y="6876"/>
                  </a:lnTo>
                  <a:cubicBezTo>
                    <a:pt x="37655" y="7073"/>
                    <a:pt x="37125" y="7271"/>
                    <a:pt x="36595" y="7455"/>
                  </a:cubicBezTo>
                  <a:lnTo>
                    <a:pt x="36595" y="7455"/>
                  </a:lnTo>
                  <a:cubicBezTo>
                    <a:pt x="26270" y="11053"/>
                    <a:pt x="11928" y="11608"/>
                    <a:pt x="2687" y="2367"/>
                  </a:cubicBezTo>
                  <a:lnTo>
                    <a:pt x="2687" y="2367"/>
                  </a:lnTo>
                  <a:cubicBezTo>
                    <a:pt x="1935" y="1640"/>
                    <a:pt x="1245" y="839"/>
                    <a:pt x="567" y="1"/>
                  </a:cubicBezTo>
                  <a:lnTo>
                    <a:pt x="567"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9"/>
            <p:cNvSpPr/>
            <p:nvPr/>
          </p:nvSpPr>
          <p:spPr>
            <a:xfrm>
              <a:off x="4489975" y="548600"/>
              <a:ext cx="1612575" cy="302825"/>
            </a:xfrm>
            <a:custGeom>
              <a:rect b="b" l="l" r="r" t="t"/>
              <a:pathLst>
                <a:path extrusionOk="0" h="12113" w="64503">
                  <a:moveTo>
                    <a:pt x="0" y="1"/>
                  </a:moveTo>
                  <a:cubicBezTo>
                    <a:pt x="1257" y="1393"/>
                    <a:pt x="2563" y="2736"/>
                    <a:pt x="3968" y="3907"/>
                  </a:cubicBezTo>
                  <a:lnTo>
                    <a:pt x="3968" y="3907"/>
                  </a:lnTo>
                  <a:cubicBezTo>
                    <a:pt x="5668" y="5324"/>
                    <a:pt x="7307" y="6408"/>
                    <a:pt x="9007" y="7258"/>
                  </a:cubicBezTo>
                  <a:lnTo>
                    <a:pt x="9007" y="7258"/>
                  </a:lnTo>
                  <a:cubicBezTo>
                    <a:pt x="12026" y="8737"/>
                    <a:pt x="15452" y="9698"/>
                    <a:pt x="19148" y="10129"/>
                  </a:cubicBezTo>
                  <a:lnTo>
                    <a:pt x="19148" y="10129"/>
                  </a:lnTo>
                  <a:cubicBezTo>
                    <a:pt x="25173" y="10819"/>
                    <a:pt x="31888" y="10105"/>
                    <a:pt x="38665" y="7961"/>
                  </a:cubicBezTo>
                  <a:lnTo>
                    <a:pt x="38665" y="7961"/>
                  </a:lnTo>
                  <a:cubicBezTo>
                    <a:pt x="39096" y="7813"/>
                    <a:pt x="39528" y="7677"/>
                    <a:pt x="39971" y="7529"/>
                  </a:cubicBezTo>
                  <a:lnTo>
                    <a:pt x="39971" y="7529"/>
                  </a:lnTo>
                  <a:cubicBezTo>
                    <a:pt x="42472" y="6716"/>
                    <a:pt x="45060" y="5866"/>
                    <a:pt x="47684" y="5780"/>
                  </a:cubicBezTo>
                  <a:lnTo>
                    <a:pt x="47684" y="5780"/>
                  </a:lnTo>
                  <a:cubicBezTo>
                    <a:pt x="52798" y="5595"/>
                    <a:pt x="57554" y="8244"/>
                    <a:pt x="62150" y="10807"/>
                  </a:cubicBezTo>
                  <a:lnTo>
                    <a:pt x="62150" y="10807"/>
                  </a:lnTo>
                  <a:cubicBezTo>
                    <a:pt x="62926" y="11238"/>
                    <a:pt x="63727" y="11694"/>
                    <a:pt x="64503" y="12113"/>
                  </a:cubicBezTo>
                  <a:lnTo>
                    <a:pt x="64503" y="12113"/>
                  </a:lnTo>
                  <a:lnTo>
                    <a:pt x="64503" y="12002"/>
                  </a:lnTo>
                  <a:cubicBezTo>
                    <a:pt x="63751" y="11595"/>
                    <a:pt x="62975" y="11164"/>
                    <a:pt x="62224" y="10745"/>
                  </a:cubicBezTo>
                  <a:lnTo>
                    <a:pt x="62224" y="10745"/>
                  </a:lnTo>
                  <a:cubicBezTo>
                    <a:pt x="57603" y="8170"/>
                    <a:pt x="52822" y="5509"/>
                    <a:pt x="47672" y="5693"/>
                  </a:cubicBezTo>
                  <a:lnTo>
                    <a:pt x="47672" y="5693"/>
                  </a:lnTo>
                  <a:cubicBezTo>
                    <a:pt x="45011" y="5780"/>
                    <a:pt x="42423" y="6630"/>
                    <a:pt x="39909" y="7455"/>
                  </a:cubicBezTo>
                  <a:lnTo>
                    <a:pt x="39909" y="7455"/>
                  </a:lnTo>
                  <a:cubicBezTo>
                    <a:pt x="39478" y="7591"/>
                    <a:pt x="39035" y="7739"/>
                    <a:pt x="38603" y="7874"/>
                  </a:cubicBezTo>
                  <a:lnTo>
                    <a:pt x="38603" y="7874"/>
                  </a:lnTo>
                  <a:cubicBezTo>
                    <a:pt x="27724" y="11337"/>
                    <a:pt x="16955" y="11078"/>
                    <a:pt x="9069" y="7184"/>
                  </a:cubicBezTo>
                  <a:lnTo>
                    <a:pt x="9069" y="7184"/>
                  </a:lnTo>
                  <a:cubicBezTo>
                    <a:pt x="7381" y="6346"/>
                    <a:pt x="5742" y="5262"/>
                    <a:pt x="4067" y="3858"/>
                  </a:cubicBezTo>
                  <a:lnTo>
                    <a:pt x="4067" y="3858"/>
                  </a:lnTo>
                  <a:cubicBezTo>
                    <a:pt x="2674" y="2699"/>
                    <a:pt x="1380" y="1369"/>
                    <a:pt x="136" y="1"/>
                  </a:cubicBezTo>
                  <a:lnTo>
                    <a:pt x="13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9"/>
            <p:cNvSpPr/>
            <p:nvPr/>
          </p:nvSpPr>
          <p:spPr>
            <a:xfrm>
              <a:off x="4404025" y="548600"/>
              <a:ext cx="1698525" cy="326850"/>
            </a:xfrm>
            <a:custGeom>
              <a:rect b="b" l="l" r="r" t="t"/>
              <a:pathLst>
                <a:path extrusionOk="0" h="13074" w="67941">
                  <a:moveTo>
                    <a:pt x="1" y="1"/>
                  </a:moveTo>
                  <a:cubicBezTo>
                    <a:pt x="2058" y="1960"/>
                    <a:pt x="4079" y="3784"/>
                    <a:pt x="6346" y="5336"/>
                  </a:cubicBezTo>
                  <a:lnTo>
                    <a:pt x="6346" y="5336"/>
                  </a:lnTo>
                  <a:cubicBezTo>
                    <a:pt x="7665" y="6236"/>
                    <a:pt x="9451" y="7381"/>
                    <a:pt x="11460" y="8195"/>
                  </a:cubicBezTo>
                  <a:lnTo>
                    <a:pt x="11460" y="8195"/>
                  </a:lnTo>
                  <a:cubicBezTo>
                    <a:pt x="14121" y="9279"/>
                    <a:pt x="17054" y="10006"/>
                    <a:pt x="20233" y="10376"/>
                  </a:cubicBezTo>
                  <a:lnTo>
                    <a:pt x="20233" y="10376"/>
                  </a:lnTo>
                  <a:cubicBezTo>
                    <a:pt x="22130" y="10585"/>
                    <a:pt x="24114" y="10684"/>
                    <a:pt x="26171" y="10647"/>
                  </a:cubicBezTo>
                  <a:lnTo>
                    <a:pt x="26171" y="10647"/>
                  </a:lnTo>
                  <a:cubicBezTo>
                    <a:pt x="31014" y="10560"/>
                    <a:pt x="36275" y="9735"/>
                    <a:pt x="41388" y="8256"/>
                  </a:cubicBezTo>
                  <a:lnTo>
                    <a:pt x="41388" y="8256"/>
                  </a:lnTo>
                  <a:cubicBezTo>
                    <a:pt x="41709" y="8170"/>
                    <a:pt x="42017" y="8084"/>
                    <a:pt x="42337" y="7985"/>
                  </a:cubicBezTo>
                  <a:lnTo>
                    <a:pt x="42337" y="7985"/>
                  </a:lnTo>
                  <a:cubicBezTo>
                    <a:pt x="45023" y="7209"/>
                    <a:pt x="47796" y="6396"/>
                    <a:pt x="50605" y="6371"/>
                  </a:cubicBezTo>
                  <a:lnTo>
                    <a:pt x="50605" y="6371"/>
                  </a:lnTo>
                  <a:cubicBezTo>
                    <a:pt x="55817" y="6310"/>
                    <a:pt x="60671" y="9020"/>
                    <a:pt x="65366" y="11657"/>
                  </a:cubicBezTo>
                  <a:lnTo>
                    <a:pt x="65366" y="11657"/>
                  </a:lnTo>
                  <a:cubicBezTo>
                    <a:pt x="66093" y="12064"/>
                    <a:pt x="66844" y="12483"/>
                    <a:pt x="67571" y="12877"/>
                  </a:cubicBezTo>
                  <a:lnTo>
                    <a:pt x="67571" y="12877"/>
                  </a:lnTo>
                  <a:cubicBezTo>
                    <a:pt x="67695" y="12951"/>
                    <a:pt x="67818" y="13012"/>
                    <a:pt x="67941" y="13074"/>
                  </a:cubicBezTo>
                  <a:lnTo>
                    <a:pt x="67941" y="13074"/>
                  </a:lnTo>
                  <a:lnTo>
                    <a:pt x="67941" y="12975"/>
                  </a:lnTo>
                  <a:cubicBezTo>
                    <a:pt x="67842" y="12914"/>
                    <a:pt x="67744" y="12865"/>
                    <a:pt x="67645" y="12815"/>
                  </a:cubicBezTo>
                  <a:lnTo>
                    <a:pt x="67645" y="12815"/>
                  </a:lnTo>
                  <a:cubicBezTo>
                    <a:pt x="66918" y="12409"/>
                    <a:pt x="66167" y="11990"/>
                    <a:pt x="65440" y="11583"/>
                  </a:cubicBezTo>
                  <a:lnTo>
                    <a:pt x="65440" y="11583"/>
                  </a:lnTo>
                  <a:cubicBezTo>
                    <a:pt x="60733" y="8946"/>
                    <a:pt x="55854" y="6223"/>
                    <a:pt x="50592" y="6273"/>
                  </a:cubicBezTo>
                  <a:lnTo>
                    <a:pt x="50592" y="6273"/>
                  </a:lnTo>
                  <a:cubicBezTo>
                    <a:pt x="47759" y="6310"/>
                    <a:pt x="44974" y="7123"/>
                    <a:pt x="42276" y="7899"/>
                  </a:cubicBezTo>
                  <a:lnTo>
                    <a:pt x="42276" y="7899"/>
                  </a:lnTo>
                  <a:cubicBezTo>
                    <a:pt x="41955" y="7998"/>
                    <a:pt x="41647" y="8084"/>
                    <a:pt x="41327" y="8182"/>
                  </a:cubicBezTo>
                  <a:lnTo>
                    <a:pt x="41327" y="8182"/>
                  </a:lnTo>
                  <a:cubicBezTo>
                    <a:pt x="30299" y="11349"/>
                    <a:pt x="19432" y="11337"/>
                    <a:pt x="11521" y="8121"/>
                  </a:cubicBezTo>
                  <a:lnTo>
                    <a:pt x="11521" y="8121"/>
                  </a:lnTo>
                  <a:cubicBezTo>
                    <a:pt x="9525" y="7308"/>
                    <a:pt x="7751" y="6174"/>
                    <a:pt x="6433" y="5275"/>
                  </a:cubicBezTo>
                  <a:lnTo>
                    <a:pt x="6433" y="5275"/>
                  </a:lnTo>
                  <a:cubicBezTo>
                    <a:pt x="4190" y="3734"/>
                    <a:pt x="2194" y="1935"/>
                    <a:pt x="149" y="1"/>
                  </a:cubicBezTo>
                  <a:lnTo>
                    <a:pt x="149"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9"/>
            <p:cNvSpPr/>
            <p:nvPr/>
          </p:nvSpPr>
          <p:spPr>
            <a:xfrm>
              <a:off x="4296825" y="548600"/>
              <a:ext cx="1805725" cy="351200"/>
            </a:xfrm>
            <a:custGeom>
              <a:rect b="b" l="l" r="r" t="t"/>
              <a:pathLst>
                <a:path extrusionOk="0" h="14048" w="72229">
                  <a:moveTo>
                    <a:pt x="1" y="1"/>
                  </a:moveTo>
                  <a:cubicBezTo>
                    <a:pt x="3118" y="2539"/>
                    <a:pt x="6162" y="4905"/>
                    <a:pt x="9575" y="6753"/>
                  </a:cubicBezTo>
                  <a:lnTo>
                    <a:pt x="9575" y="6753"/>
                  </a:lnTo>
                  <a:cubicBezTo>
                    <a:pt x="11337" y="7714"/>
                    <a:pt x="12951" y="8564"/>
                    <a:pt x="14774" y="9143"/>
                  </a:cubicBezTo>
                  <a:lnTo>
                    <a:pt x="14774" y="9143"/>
                  </a:lnTo>
                  <a:cubicBezTo>
                    <a:pt x="17066" y="9883"/>
                    <a:pt x="19456" y="10363"/>
                    <a:pt x="21847" y="10634"/>
                  </a:cubicBezTo>
                  <a:lnTo>
                    <a:pt x="21847" y="10634"/>
                  </a:lnTo>
                  <a:cubicBezTo>
                    <a:pt x="30743" y="11669"/>
                    <a:pt x="39750" y="9920"/>
                    <a:pt x="44974" y="8564"/>
                  </a:cubicBezTo>
                  <a:lnTo>
                    <a:pt x="44974" y="8564"/>
                  </a:lnTo>
                  <a:lnTo>
                    <a:pt x="45442" y="8453"/>
                  </a:lnTo>
                  <a:cubicBezTo>
                    <a:pt x="48350" y="7690"/>
                    <a:pt x="51357" y="6913"/>
                    <a:pt x="54375" y="6950"/>
                  </a:cubicBezTo>
                  <a:lnTo>
                    <a:pt x="54375" y="6950"/>
                  </a:lnTo>
                  <a:cubicBezTo>
                    <a:pt x="59710" y="7024"/>
                    <a:pt x="64664" y="9821"/>
                    <a:pt x="69444" y="12507"/>
                  </a:cubicBezTo>
                  <a:lnTo>
                    <a:pt x="69444" y="12507"/>
                  </a:lnTo>
                  <a:cubicBezTo>
                    <a:pt x="70097" y="12877"/>
                    <a:pt x="70775" y="13259"/>
                    <a:pt x="71428" y="13616"/>
                  </a:cubicBezTo>
                  <a:lnTo>
                    <a:pt x="71428" y="13616"/>
                  </a:lnTo>
                  <a:cubicBezTo>
                    <a:pt x="71699" y="13764"/>
                    <a:pt x="71970" y="13912"/>
                    <a:pt x="72229" y="14047"/>
                  </a:cubicBezTo>
                  <a:lnTo>
                    <a:pt x="72229" y="14047"/>
                  </a:lnTo>
                  <a:lnTo>
                    <a:pt x="72229" y="13936"/>
                  </a:lnTo>
                  <a:cubicBezTo>
                    <a:pt x="71995" y="13813"/>
                    <a:pt x="71748" y="13678"/>
                    <a:pt x="71514" y="13542"/>
                  </a:cubicBezTo>
                  <a:lnTo>
                    <a:pt x="71514" y="13542"/>
                  </a:lnTo>
                  <a:cubicBezTo>
                    <a:pt x="70849" y="13185"/>
                    <a:pt x="70184" y="12803"/>
                    <a:pt x="69531" y="12433"/>
                  </a:cubicBezTo>
                  <a:lnTo>
                    <a:pt x="69531" y="12433"/>
                  </a:lnTo>
                  <a:cubicBezTo>
                    <a:pt x="64725" y="9735"/>
                    <a:pt x="59747" y="6938"/>
                    <a:pt x="54375" y="6864"/>
                  </a:cubicBezTo>
                  <a:lnTo>
                    <a:pt x="54375" y="6864"/>
                  </a:lnTo>
                  <a:cubicBezTo>
                    <a:pt x="51320" y="6815"/>
                    <a:pt x="48301" y="7603"/>
                    <a:pt x="45381" y="8355"/>
                  </a:cubicBezTo>
                  <a:lnTo>
                    <a:pt x="45381" y="8355"/>
                  </a:lnTo>
                  <a:lnTo>
                    <a:pt x="44912" y="8478"/>
                  </a:lnTo>
                  <a:cubicBezTo>
                    <a:pt x="38308" y="10191"/>
                    <a:pt x="25629" y="12532"/>
                    <a:pt x="14824" y="9057"/>
                  </a:cubicBezTo>
                  <a:lnTo>
                    <a:pt x="14824" y="9057"/>
                  </a:lnTo>
                  <a:cubicBezTo>
                    <a:pt x="13012" y="8478"/>
                    <a:pt x="11411" y="7640"/>
                    <a:pt x="9649" y="6679"/>
                  </a:cubicBezTo>
                  <a:lnTo>
                    <a:pt x="9649" y="6679"/>
                  </a:lnTo>
                  <a:cubicBezTo>
                    <a:pt x="6285" y="4843"/>
                    <a:pt x="3266" y="2515"/>
                    <a:pt x="173" y="1"/>
                  </a:cubicBezTo>
                  <a:lnTo>
                    <a:pt x="173"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9"/>
            <p:cNvSpPr/>
            <p:nvPr/>
          </p:nvSpPr>
          <p:spPr>
            <a:xfrm>
              <a:off x="4169925" y="548600"/>
              <a:ext cx="1932625" cy="375525"/>
            </a:xfrm>
            <a:custGeom>
              <a:rect b="b" l="l" r="r" t="t"/>
              <a:pathLst>
                <a:path extrusionOk="0" h="15021" w="77305">
                  <a:moveTo>
                    <a:pt x="1" y="1"/>
                  </a:moveTo>
                  <a:cubicBezTo>
                    <a:pt x="4868" y="3771"/>
                    <a:pt x="9106" y="6322"/>
                    <a:pt x="13579" y="8182"/>
                  </a:cubicBezTo>
                  <a:lnTo>
                    <a:pt x="13579" y="8182"/>
                  </a:lnTo>
                  <a:cubicBezTo>
                    <a:pt x="13776" y="8256"/>
                    <a:pt x="13961" y="8330"/>
                    <a:pt x="14133" y="8416"/>
                  </a:cubicBezTo>
                  <a:lnTo>
                    <a:pt x="14133" y="8416"/>
                  </a:lnTo>
                  <a:cubicBezTo>
                    <a:pt x="15723" y="9070"/>
                    <a:pt x="17214" y="9698"/>
                    <a:pt x="18865" y="10092"/>
                  </a:cubicBezTo>
                  <a:lnTo>
                    <a:pt x="18865" y="10092"/>
                  </a:lnTo>
                  <a:cubicBezTo>
                    <a:pt x="29091" y="12532"/>
                    <a:pt x="41080" y="10782"/>
                    <a:pt x="49335" y="8872"/>
                  </a:cubicBezTo>
                  <a:lnTo>
                    <a:pt x="49335" y="8872"/>
                  </a:lnTo>
                  <a:cubicBezTo>
                    <a:pt x="52453" y="8158"/>
                    <a:pt x="55669" y="7418"/>
                    <a:pt x="58934" y="7542"/>
                  </a:cubicBezTo>
                  <a:lnTo>
                    <a:pt x="58934" y="7542"/>
                  </a:lnTo>
                  <a:cubicBezTo>
                    <a:pt x="64405" y="7751"/>
                    <a:pt x="69469" y="10622"/>
                    <a:pt x="74360" y="13394"/>
                  </a:cubicBezTo>
                  <a:lnTo>
                    <a:pt x="74360" y="13394"/>
                  </a:lnTo>
                  <a:cubicBezTo>
                    <a:pt x="74939" y="13715"/>
                    <a:pt x="75506" y="14035"/>
                    <a:pt x="76073" y="14355"/>
                  </a:cubicBezTo>
                  <a:lnTo>
                    <a:pt x="76073" y="14355"/>
                  </a:lnTo>
                  <a:cubicBezTo>
                    <a:pt x="76492" y="14590"/>
                    <a:pt x="76898" y="14811"/>
                    <a:pt x="77305" y="15021"/>
                  </a:cubicBezTo>
                  <a:lnTo>
                    <a:pt x="77305" y="15021"/>
                  </a:lnTo>
                  <a:lnTo>
                    <a:pt x="77305" y="14910"/>
                  </a:lnTo>
                  <a:cubicBezTo>
                    <a:pt x="76935" y="14700"/>
                    <a:pt x="76553" y="14491"/>
                    <a:pt x="76159" y="14281"/>
                  </a:cubicBezTo>
                  <a:lnTo>
                    <a:pt x="76159" y="14281"/>
                  </a:lnTo>
                  <a:cubicBezTo>
                    <a:pt x="75592" y="13961"/>
                    <a:pt x="75013" y="13641"/>
                    <a:pt x="74446" y="13308"/>
                  </a:cubicBezTo>
                  <a:lnTo>
                    <a:pt x="74446" y="13308"/>
                  </a:lnTo>
                  <a:cubicBezTo>
                    <a:pt x="69530" y="10536"/>
                    <a:pt x="64441" y="7653"/>
                    <a:pt x="58934" y="7443"/>
                  </a:cubicBezTo>
                  <a:lnTo>
                    <a:pt x="58934" y="7443"/>
                  </a:lnTo>
                  <a:cubicBezTo>
                    <a:pt x="55632" y="7320"/>
                    <a:pt x="52403" y="8059"/>
                    <a:pt x="49286" y="8786"/>
                  </a:cubicBezTo>
                  <a:lnTo>
                    <a:pt x="49286" y="8786"/>
                  </a:lnTo>
                  <a:cubicBezTo>
                    <a:pt x="41043" y="10684"/>
                    <a:pt x="29091" y="12433"/>
                    <a:pt x="18902" y="10006"/>
                  </a:cubicBezTo>
                  <a:lnTo>
                    <a:pt x="18902" y="10006"/>
                  </a:lnTo>
                  <a:cubicBezTo>
                    <a:pt x="17263" y="9612"/>
                    <a:pt x="15772" y="8983"/>
                    <a:pt x="14207" y="8330"/>
                  </a:cubicBezTo>
                  <a:lnTo>
                    <a:pt x="14207" y="8330"/>
                  </a:lnTo>
                  <a:cubicBezTo>
                    <a:pt x="14022" y="8244"/>
                    <a:pt x="13837" y="8170"/>
                    <a:pt x="13653" y="8096"/>
                  </a:cubicBezTo>
                  <a:lnTo>
                    <a:pt x="13653" y="8096"/>
                  </a:lnTo>
                  <a:cubicBezTo>
                    <a:pt x="9217" y="6248"/>
                    <a:pt x="5015" y="3722"/>
                    <a:pt x="185" y="1"/>
                  </a:cubicBezTo>
                  <a:lnTo>
                    <a:pt x="185"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9"/>
            <p:cNvSpPr/>
            <p:nvPr/>
          </p:nvSpPr>
          <p:spPr>
            <a:xfrm>
              <a:off x="4041175" y="548600"/>
              <a:ext cx="2061375" cy="400175"/>
            </a:xfrm>
            <a:custGeom>
              <a:rect b="b" l="l" r="r" t="t"/>
              <a:pathLst>
                <a:path extrusionOk="0" h="16007" w="82455">
                  <a:moveTo>
                    <a:pt x="0" y="1"/>
                  </a:moveTo>
                  <a:cubicBezTo>
                    <a:pt x="419" y="334"/>
                    <a:pt x="826" y="666"/>
                    <a:pt x="1220" y="987"/>
                  </a:cubicBezTo>
                  <a:lnTo>
                    <a:pt x="1220" y="987"/>
                  </a:lnTo>
                  <a:cubicBezTo>
                    <a:pt x="1491" y="1221"/>
                    <a:pt x="1774" y="1443"/>
                    <a:pt x="2046" y="1664"/>
                  </a:cubicBezTo>
                  <a:lnTo>
                    <a:pt x="2046" y="1664"/>
                  </a:lnTo>
                  <a:cubicBezTo>
                    <a:pt x="6407" y="5176"/>
                    <a:pt x="11324" y="8564"/>
                    <a:pt x="17694" y="9612"/>
                  </a:cubicBezTo>
                  <a:lnTo>
                    <a:pt x="17694" y="9612"/>
                  </a:lnTo>
                  <a:cubicBezTo>
                    <a:pt x="18593" y="9760"/>
                    <a:pt x="19468" y="10043"/>
                    <a:pt x="20318" y="10314"/>
                  </a:cubicBezTo>
                  <a:lnTo>
                    <a:pt x="20318" y="10314"/>
                  </a:lnTo>
                  <a:cubicBezTo>
                    <a:pt x="21193" y="10597"/>
                    <a:pt x="22092" y="10893"/>
                    <a:pt x="23041" y="11041"/>
                  </a:cubicBezTo>
                  <a:lnTo>
                    <a:pt x="23041" y="11041"/>
                  </a:lnTo>
                  <a:cubicBezTo>
                    <a:pt x="31186" y="12335"/>
                    <a:pt x="41240" y="11731"/>
                    <a:pt x="53783" y="9180"/>
                  </a:cubicBezTo>
                  <a:lnTo>
                    <a:pt x="53783" y="9180"/>
                  </a:lnTo>
                  <a:cubicBezTo>
                    <a:pt x="57073" y="8515"/>
                    <a:pt x="60301" y="7936"/>
                    <a:pt x="63566" y="8133"/>
                  </a:cubicBezTo>
                  <a:lnTo>
                    <a:pt x="63566" y="8133"/>
                  </a:lnTo>
                  <a:cubicBezTo>
                    <a:pt x="69173" y="8478"/>
                    <a:pt x="74372" y="11435"/>
                    <a:pt x="79387" y="14294"/>
                  </a:cubicBezTo>
                  <a:lnTo>
                    <a:pt x="79387" y="14294"/>
                  </a:lnTo>
                  <a:cubicBezTo>
                    <a:pt x="79855" y="14565"/>
                    <a:pt x="80323" y="14824"/>
                    <a:pt x="80792" y="15095"/>
                  </a:cubicBezTo>
                  <a:lnTo>
                    <a:pt x="80792" y="15095"/>
                  </a:lnTo>
                  <a:cubicBezTo>
                    <a:pt x="81358" y="15415"/>
                    <a:pt x="81913" y="15711"/>
                    <a:pt x="82455" y="16006"/>
                  </a:cubicBezTo>
                  <a:lnTo>
                    <a:pt x="82455" y="16006"/>
                  </a:lnTo>
                  <a:lnTo>
                    <a:pt x="82455" y="15871"/>
                  </a:lnTo>
                  <a:cubicBezTo>
                    <a:pt x="81938" y="15600"/>
                    <a:pt x="81420" y="15316"/>
                    <a:pt x="80878" y="15008"/>
                  </a:cubicBezTo>
                  <a:lnTo>
                    <a:pt x="80878" y="15008"/>
                  </a:lnTo>
                  <a:cubicBezTo>
                    <a:pt x="80422" y="14750"/>
                    <a:pt x="79954" y="14479"/>
                    <a:pt x="79473" y="14220"/>
                  </a:cubicBezTo>
                  <a:lnTo>
                    <a:pt x="79473" y="14220"/>
                  </a:lnTo>
                  <a:cubicBezTo>
                    <a:pt x="74434" y="11349"/>
                    <a:pt x="69234" y="8380"/>
                    <a:pt x="63566" y="8035"/>
                  </a:cubicBezTo>
                  <a:lnTo>
                    <a:pt x="63566" y="8035"/>
                  </a:lnTo>
                  <a:cubicBezTo>
                    <a:pt x="60276" y="7825"/>
                    <a:pt x="57036" y="8416"/>
                    <a:pt x="53722" y="9082"/>
                  </a:cubicBezTo>
                  <a:lnTo>
                    <a:pt x="53722" y="9082"/>
                  </a:lnTo>
                  <a:cubicBezTo>
                    <a:pt x="41215" y="11620"/>
                    <a:pt x="31186" y="12236"/>
                    <a:pt x="23066" y="10942"/>
                  </a:cubicBezTo>
                  <a:lnTo>
                    <a:pt x="23066" y="10942"/>
                  </a:lnTo>
                  <a:cubicBezTo>
                    <a:pt x="22129" y="10795"/>
                    <a:pt x="21230" y="10499"/>
                    <a:pt x="20367" y="10215"/>
                  </a:cubicBezTo>
                  <a:lnTo>
                    <a:pt x="20367" y="10215"/>
                  </a:lnTo>
                  <a:cubicBezTo>
                    <a:pt x="19517" y="9944"/>
                    <a:pt x="18630" y="9661"/>
                    <a:pt x="17706" y="9501"/>
                  </a:cubicBezTo>
                  <a:lnTo>
                    <a:pt x="17706" y="9501"/>
                  </a:lnTo>
                  <a:cubicBezTo>
                    <a:pt x="11398" y="8466"/>
                    <a:pt x="6506" y="5090"/>
                    <a:pt x="2156" y="1603"/>
                  </a:cubicBezTo>
                  <a:lnTo>
                    <a:pt x="2156" y="1603"/>
                  </a:lnTo>
                  <a:cubicBezTo>
                    <a:pt x="1873" y="1381"/>
                    <a:pt x="1602" y="1147"/>
                    <a:pt x="1331" y="925"/>
                  </a:cubicBezTo>
                  <a:lnTo>
                    <a:pt x="1331" y="925"/>
                  </a:lnTo>
                  <a:cubicBezTo>
                    <a:pt x="961" y="617"/>
                    <a:pt x="579" y="309"/>
                    <a:pt x="197" y="1"/>
                  </a:cubicBezTo>
                  <a:lnTo>
                    <a:pt x="197"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9"/>
            <p:cNvSpPr/>
            <p:nvPr/>
          </p:nvSpPr>
          <p:spPr>
            <a:xfrm>
              <a:off x="3902250" y="548600"/>
              <a:ext cx="2200300" cy="424825"/>
            </a:xfrm>
            <a:custGeom>
              <a:rect b="b" l="l" r="r" t="t"/>
              <a:pathLst>
                <a:path extrusionOk="0" h="16993" w="88012">
                  <a:moveTo>
                    <a:pt x="0" y="1"/>
                  </a:moveTo>
                  <a:cubicBezTo>
                    <a:pt x="1294" y="753"/>
                    <a:pt x="2538" y="1615"/>
                    <a:pt x="3746" y="2613"/>
                  </a:cubicBezTo>
                  <a:lnTo>
                    <a:pt x="3746" y="2613"/>
                  </a:lnTo>
                  <a:cubicBezTo>
                    <a:pt x="4066" y="2884"/>
                    <a:pt x="4374" y="3143"/>
                    <a:pt x="4682" y="3402"/>
                  </a:cubicBezTo>
                  <a:lnTo>
                    <a:pt x="4682" y="3402"/>
                  </a:lnTo>
                  <a:cubicBezTo>
                    <a:pt x="5052" y="3734"/>
                    <a:pt x="5446" y="4067"/>
                    <a:pt x="5841" y="4387"/>
                  </a:cubicBezTo>
                  <a:lnTo>
                    <a:pt x="5841" y="4387"/>
                  </a:lnTo>
                  <a:cubicBezTo>
                    <a:pt x="10634" y="8244"/>
                    <a:pt x="15636" y="9796"/>
                    <a:pt x="22179" y="11029"/>
                  </a:cubicBezTo>
                  <a:lnTo>
                    <a:pt x="22179" y="11029"/>
                  </a:lnTo>
                  <a:cubicBezTo>
                    <a:pt x="22684" y="11127"/>
                    <a:pt x="23201" y="11226"/>
                    <a:pt x="23707" y="11337"/>
                  </a:cubicBezTo>
                  <a:lnTo>
                    <a:pt x="23707" y="11337"/>
                  </a:lnTo>
                  <a:cubicBezTo>
                    <a:pt x="24963" y="11608"/>
                    <a:pt x="26282" y="11879"/>
                    <a:pt x="27625" y="11990"/>
                  </a:cubicBezTo>
                  <a:lnTo>
                    <a:pt x="27625" y="11990"/>
                  </a:lnTo>
                  <a:cubicBezTo>
                    <a:pt x="37815" y="12828"/>
                    <a:pt x="49545" y="11090"/>
                    <a:pt x="58625" y="9488"/>
                  </a:cubicBezTo>
                  <a:lnTo>
                    <a:pt x="58625" y="9488"/>
                  </a:lnTo>
                  <a:cubicBezTo>
                    <a:pt x="62334" y="8835"/>
                    <a:pt x="65452" y="8453"/>
                    <a:pt x="68606" y="8725"/>
                  </a:cubicBezTo>
                  <a:lnTo>
                    <a:pt x="68606" y="8725"/>
                  </a:lnTo>
                  <a:cubicBezTo>
                    <a:pt x="74385" y="9217"/>
                    <a:pt x="79720" y="12273"/>
                    <a:pt x="84882" y="15230"/>
                  </a:cubicBezTo>
                  <a:lnTo>
                    <a:pt x="84882" y="15230"/>
                  </a:lnTo>
                  <a:cubicBezTo>
                    <a:pt x="85227" y="15427"/>
                    <a:pt x="85572" y="15637"/>
                    <a:pt x="85917" y="15834"/>
                  </a:cubicBezTo>
                  <a:lnTo>
                    <a:pt x="85917" y="15834"/>
                  </a:lnTo>
                  <a:cubicBezTo>
                    <a:pt x="86583" y="16204"/>
                    <a:pt x="87285" y="16598"/>
                    <a:pt x="88012" y="16992"/>
                  </a:cubicBezTo>
                  <a:lnTo>
                    <a:pt x="88012" y="16992"/>
                  </a:lnTo>
                  <a:lnTo>
                    <a:pt x="88012" y="16857"/>
                  </a:lnTo>
                  <a:cubicBezTo>
                    <a:pt x="87310" y="16475"/>
                    <a:pt x="86644" y="16105"/>
                    <a:pt x="86016" y="15748"/>
                  </a:cubicBezTo>
                  <a:lnTo>
                    <a:pt x="86016" y="15748"/>
                  </a:lnTo>
                  <a:cubicBezTo>
                    <a:pt x="85671" y="15551"/>
                    <a:pt x="85314" y="15353"/>
                    <a:pt x="84969" y="15156"/>
                  </a:cubicBezTo>
                  <a:lnTo>
                    <a:pt x="84969" y="15156"/>
                  </a:lnTo>
                  <a:cubicBezTo>
                    <a:pt x="79794" y="12175"/>
                    <a:pt x="74434" y="9106"/>
                    <a:pt x="68606" y="8614"/>
                  </a:cubicBezTo>
                  <a:lnTo>
                    <a:pt x="68606" y="8614"/>
                  </a:lnTo>
                  <a:cubicBezTo>
                    <a:pt x="65439" y="8343"/>
                    <a:pt x="62297" y="8725"/>
                    <a:pt x="58576" y="9390"/>
                  </a:cubicBezTo>
                  <a:lnTo>
                    <a:pt x="58576" y="9390"/>
                  </a:lnTo>
                  <a:cubicBezTo>
                    <a:pt x="49508" y="10992"/>
                    <a:pt x="37802" y="12717"/>
                    <a:pt x="27625" y="11879"/>
                  </a:cubicBezTo>
                  <a:lnTo>
                    <a:pt x="27625" y="11879"/>
                  </a:lnTo>
                  <a:cubicBezTo>
                    <a:pt x="26294" y="11768"/>
                    <a:pt x="25000" y="11497"/>
                    <a:pt x="23744" y="11226"/>
                  </a:cubicBezTo>
                  <a:lnTo>
                    <a:pt x="23744" y="11226"/>
                  </a:lnTo>
                  <a:cubicBezTo>
                    <a:pt x="23238" y="11127"/>
                    <a:pt x="22709" y="11016"/>
                    <a:pt x="22203" y="10918"/>
                  </a:cubicBezTo>
                  <a:lnTo>
                    <a:pt x="22203" y="10918"/>
                  </a:lnTo>
                  <a:cubicBezTo>
                    <a:pt x="15698" y="9686"/>
                    <a:pt x="10720" y="8158"/>
                    <a:pt x="5964" y="4326"/>
                  </a:cubicBezTo>
                  <a:lnTo>
                    <a:pt x="5964" y="4326"/>
                  </a:lnTo>
                  <a:cubicBezTo>
                    <a:pt x="5570" y="4005"/>
                    <a:pt x="5175" y="3660"/>
                    <a:pt x="4793" y="3340"/>
                  </a:cubicBezTo>
                  <a:lnTo>
                    <a:pt x="4793" y="3340"/>
                  </a:lnTo>
                  <a:cubicBezTo>
                    <a:pt x="4498" y="3081"/>
                    <a:pt x="4177" y="2810"/>
                    <a:pt x="3869" y="2551"/>
                  </a:cubicBezTo>
                  <a:lnTo>
                    <a:pt x="3869" y="2551"/>
                  </a:lnTo>
                  <a:cubicBezTo>
                    <a:pt x="2686" y="1578"/>
                    <a:pt x="1491" y="740"/>
                    <a:pt x="234" y="1"/>
                  </a:cubicBezTo>
                  <a:lnTo>
                    <a:pt x="234"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9"/>
            <p:cNvSpPr/>
            <p:nvPr/>
          </p:nvSpPr>
          <p:spPr>
            <a:xfrm>
              <a:off x="3732825" y="548600"/>
              <a:ext cx="2369725" cy="449450"/>
            </a:xfrm>
            <a:custGeom>
              <a:rect b="b" l="l" r="r" t="t"/>
              <a:pathLst>
                <a:path extrusionOk="0" h="17978" w="94789">
                  <a:moveTo>
                    <a:pt x="0" y="1"/>
                  </a:moveTo>
                  <a:cubicBezTo>
                    <a:pt x="2933" y="1245"/>
                    <a:pt x="5902" y="2736"/>
                    <a:pt x="8786" y="5287"/>
                  </a:cubicBezTo>
                  <a:lnTo>
                    <a:pt x="8786" y="5287"/>
                  </a:lnTo>
                  <a:cubicBezTo>
                    <a:pt x="8995" y="5472"/>
                    <a:pt x="9205" y="5656"/>
                    <a:pt x="9402" y="5841"/>
                  </a:cubicBezTo>
                  <a:lnTo>
                    <a:pt x="9402" y="5841"/>
                  </a:lnTo>
                  <a:cubicBezTo>
                    <a:pt x="9870" y="6260"/>
                    <a:pt x="10363" y="6704"/>
                    <a:pt x="10856" y="7110"/>
                  </a:cubicBezTo>
                  <a:lnTo>
                    <a:pt x="10856" y="7110"/>
                  </a:lnTo>
                  <a:cubicBezTo>
                    <a:pt x="15797" y="11115"/>
                    <a:pt x="21267" y="11866"/>
                    <a:pt x="27896" y="12446"/>
                  </a:cubicBezTo>
                  <a:lnTo>
                    <a:pt x="27896" y="12446"/>
                  </a:lnTo>
                  <a:cubicBezTo>
                    <a:pt x="28500" y="12495"/>
                    <a:pt x="29116" y="12569"/>
                    <a:pt x="29720" y="12643"/>
                  </a:cubicBezTo>
                  <a:lnTo>
                    <a:pt x="29720" y="12643"/>
                  </a:lnTo>
                  <a:cubicBezTo>
                    <a:pt x="30927" y="12778"/>
                    <a:pt x="32172" y="12926"/>
                    <a:pt x="33416" y="12938"/>
                  </a:cubicBezTo>
                  <a:lnTo>
                    <a:pt x="33416" y="12938"/>
                  </a:lnTo>
                  <a:cubicBezTo>
                    <a:pt x="43409" y="13012"/>
                    <a:pt x="54436" y="11349"/>
                    <a:pt x="64170" y="9883"/>
                  </a:cubicBezTo>
                  <a:lnTo>
                    <a:pt x="64170" y="9883"/>
                  </a:lnTo>
                  <a:lnTo>
                    <a:pt x="64688" y="9796"/>
                  </a:lnTo>
                  <a:cubicBezTo>
                    <a:pt x="67719" y="9341"/>
                    <a:pt x="71292" y="8934"/>
                    <a:pt x="74865" y="9316"/>
                  </a:cubicBezTo>
                  <a:lnTo>
                    <a:pt x="74865" y="9316"/>
                  </a:lnTo>
                  <a:cubicBezTo>
                    <a:pt x="80841" y="9957"/>
                    <a:pt x="86337" y="13136"/>
                    <a:pt x="91647" y="16216"/>
                  </a:cubicBezTo>
                  <a:lnTo>
                    <a:pt x="91647" y="16216"/>
                  </a:lnTo>
                  <a:lnTo>
                    <a:pt x="92263" y="16561"/>
                  </a:lnTo>
                  <a:cubicBezTo>
                    <a:pt x="93076" y="17029"/>
                    <a:pt x="93914" y="17510"/>
                    <a:pt x="94789" y="17978"/>
                  </a:cubicBezTo>
                  <a:lnTo>
                    <a:pt x="94789" y="17978"/>
                  </a:lnTo>
                  <a:lnTo>
                    <a:pt x="94789" y="17842"/>
                  </a:lnTo>
                  <a:cubicBezTo>
                    <a:pt x="93951" y="17386"/>
                    <a:pt x="93138" y="16931"/>
                    <a:pt x="92362" y="16487"/>
                  </a:cubicBezTo>
                  <a:lnTo>
                    <a:pt x="92362" y="16487"/>
                  </a:lnTo>
                  <a:lnTo>
                    <a:pt x="91746" y="16130"/>
                  </a:lnTo>
                  <a:cubicBezTo>
                    <a:pt x="86410" y="13037"/>
                    <a:pt x="80890" y="9846"/>
                    <a:pt x="74878" y="9205"/>
                  </a:cubicBezTo>
                  <a:lnTo>
                    <a:pt x="74878" y="9205"/>
                  </a:lnTo>
                  <a:cubicBezTo>
                    <a:pt x="71280" y="8811"/>
                    <a:pt x="67682" y="9230"/>
                    <a:pt x="64651" y="9686"/>
                  </a:cubicBezTo>
                  <a:lnTo>
                    <a:pt x="64651" y="9686"/>
                  </a:lnTo>
                  <a:lnTo>
                    <a:pt x="64121" y="9772"/>
                  </a:lnTo>
                  <a:cubicBezTo>
                    <a:pt x="54399" y="11238"/>
                    <a:pt x="43372" y="12889"/>
                    <a:pt x="33404" y="12815"/>
                  </a:cubicBezTo>
                  <a:lnTo>
                    <a:pt x="33404" y="12815"/>
                  </a:lnTo>
                  <a:cubicBezTo>
                    <a:pt x="32172" y="12815"/>
                    <a:pt x="30927" y="12667"/>
                    <a:pt x="29732" y="12532"/>
                  </a:cubicBezTo>
                  <a:lnTo>
                    <a:pt x="29732" y="12532"/>
                  </a:lnTo>
                  <a:cubicBezTo>
                    <a:pt x="29128" y="12458"/>
                    <a:pt x="28512" y="12384"/>
                    <a:pt x="27896" y="12335"/>
                  </a:cubicBezTo>
                  <a:lnTo>
                    <a:pt x="27896" y="12335"/>
                  </a:lnTo>
                  <a:cubicBezTo>
                    <a:pt x="21304" y="11768"/>
                    <a:pt x="15883" y="11004"/>
                    <a:pt x="10979" y="7036"/>
                  </a:cubicBezTo>
                  <a:lnTo>
                    <a:pt x="10979" y="7036"/>
                  </a:lnTo>
                  <a:cubicBezTo>
                    <a:pt x="10486" y="6630"/>
                    <a:pt x="10005" y="6199"/>
                    <a:pt x="9537" y="5780"/>
                  </a:cubicBezTo>
                  <a:lnTo>
                    <a:pt x="9537" y="5780"/>
                  </a:lnTo>
                  <a:cubicBezTo>
                    <a:pt x="9328" y="5595"/>
                    <a:pt x="9118" y="5410"/>
                    <a:pt x="8909" y="5225"/>
                  </a:cubicBezTo>
                  <a:lnTo>
                    <a:pt x="8909" y="5225"/>
                  </a:lnTo>
                  <a:cubicBezTo>
                    <a:pt x="6087" y="2712"/>
                    <a:pt x="3167" y="1233"/>
                    <a:pt x="296" y="1"/>
                  </a:cubicBezTo>
                  <a:lnTo>
                    <a:pt x="296"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9"/>
            <p:cNvSpPr/>
            <p:nvPr/>
          </p:nvSpPr>
          <p:spPr>
            <a:xfrm>
              <a:off x="2797950" y="548600"/>
              <a:ext cx="261525" cy="9275"/>
            </a:xfrm>
            <a:custGeom>
              <a:rect b="b" l="l" r="r" t="t"/>
              <a:pathLst>
                <a:path extrusionOk="0" h="371" w="10461">
                  <a:moveTo>
                    <a:pt x="9290" y="1"/>
                  </a:moveTo>
                  <a:cubicBezTo>
                    <a:pt x="8551" y="75"/>
                    <a:pt x="7824" y="137"/>
                    <a:pt x="7097" y="186"/>
                  </a:cubicBezTo>
                  <a:lnTo>
                    <a:pt x="7097" y="186"/>
                  </a:lnTo>
                  <a:cubicBezTo>
                    <a:pt x="5890" y="260"/>
                    <a:pt x="4658" y="223"/>
                    <a:pt x="3598" y="173"/>
                  </a:cubicBezTo>
                  <a:lnTo>
                    <a:pt x="3598" y="173"/>
                  </a:lnTo>
                  <a:cubicBezTo>
                    <a:pt x="2748" y="137"/>
                    <a:pt x="1910" y="87"/>
                    <a:pt x="1097" y="1"/>
                  </a:cubicBezTo>
                  <a:lnTo>
                    <a:pt x="1097" y="1"/>
                  </a:lnTo>
                  <a:lnTo>
                    <a:pt x="0" y="1"/>
                  </a:lnTo>
                  <a:cubicBezTo>
                    <a:pt x="1158" y="149"/>
                    <a:pt x="2366" y="247"/>
                    <a:pt x="3610" y="297"/>
                  </a:cubicBezTo>
                  <a:lnTo>
                    <a:pt x="3610" y="297"/>
                  </a:lnTo>
                  <a:cubicBezTo>
                    <a:pt x="4670" y="334"/>
                    <a:pt x="5914" y="371"/>
                    <a:pt x="7122" y="297"/>
                  </a:cubicBezTo>
                  <a:lnTo>
                    <a:pt x="7122" y="297"/>
                  </a:lnTo>
                  <a:cubicBezTo>
                    <a:pt x="8231" y="235"/>
                    <a:pt x="9352" y="137"/>
                    <a:pt x="10461" y="1"/>
                  </a:cubicBezTo>
                  <a:lnTo>
                    <a:pt x="1046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9"/>
            <p:cNvSpPr/>
            <p:nvPr/>
          </p:nvSpPr>
          <p:spPr>
            <a:xfrm>
              <a:off x="3617925" y="548600"/>
              <a:ext cx="2484625" cy="474400"/>
            </a:xfrm>
            <a:custGeom>
              <a:rect b="b" l="l" r="r" t="t"/>
              <a:pathLst>
                <a:path extrusionOk="0" h="18976" w="99385">
                  <a:moveTo>
                    <a:pt x="1" y="1"/>
                  </a:moveTo>
                  <a:cubicBezTo>
                    <a:pt x="3845" y="1541"/>
                    <a:pt x="7566" y="4079"/>
                    <a:pt x="11644" y="7948"/>
                  </a:cubicBezTo>
                  <a:lnTo>
                    <a:pt x="11644" y="7948"/>
                  </a:lnTo>
                  <a:lnTo>
                    <a:pt x="11977" y="8269"/>
                  </a:lnTo>
                  <a:cubicBezTo>
                    <a:pt x="12556" y="8823"/>
                    <a:pt x="13098" y="9341"/>
                    <a:pt x="13690" y="9821"/>
                  </a:cubicBezTo>
                  <a:lnTo>
                    <a:pt x="13690" y="9821"/>
                  </a:lnTo>
                  <a:cubicBezTo>
                    <a:pt x="18803" y="13986"/>
                    <a:pt x="24939" y="13924"/>
                    <a:pt x="31433" y="13863"/>
                  </a:cubicBezTo>
                  <a:lnTo>
                    <a:pt x="31433" y="13863"/>
                  </a:lnTo>
                  <a:cubicBezTo>
                    <a:pt x="32110" y="13863"/>
                    <a:pt x="32788" y="13875"/>
                    <a:pt x="33515" y="13900"/>
                  </a:cubicBezTo>
                  <a:lnTo>
                    <a:pt x="33515" y="13900"/>
                  </a:lnTo>
                  <a:cubicBezTo>
                    <a:pt x="34661" y="13924"/>
                    <a:pt x="35856" y="13961"/>
                    <a:pt x="37039" y="13875"/>
                  </a:cubicBezTo>
                  <a:lnTo>
                    <a:pt x="37039" y="13875"/>
                  </a:lnTo>
                  <a:cubicBezTo>
                    <a:pt x="44481" y="13394"/>
                    <a:pt x="52256" y="12322"/>
                    <a:pt x="59772" y="11287"/>
                  </a:cubicBezTo>
                  <a:lnTo>
                    <a:pt x="59772" y="11287"/>
                  </a:lnTo>
                  <a:cubicBezTo>
                    <a:pt x="62840" y="10868"/>
                    <a:pt x="65723" y="10462"/>
                    <a:pt x="68582" y="10105"/>
                  </a:cubicBezTo>
                  <a:lnTo>
                    <a:pt x="68582" y="10105"/>
                  </a:lnTo>
                  <a:cubicBezTo>
                    <a:pt x="72783" y="9575"/>
                    <a:pt x="75974" y="9513"/>
                    <a:pt x="78944" y="9907"/>
                  </a:cubicBezTo>
                  <a:lnTo>
                    <a:pt x="78944" y="9907"/>
                  </a:lnTo>
                  <a:cubicBezTo>
                    <a:pt x="85141" y="10708"/>
                    <a:pt x="90822" y="14035"/>
                    <a:pt x="96329" y="17251"/>
                  </a:cubicBezTo>
                  <a:lnTo>
                    <a:pt x="96329" y="17251"/>
                  </a:lnTo>
                  <a:lnTo>
                    <a:pt x="96428" y="17300"/>
                  </a:lnTo>
                  <a:cubicBezTo>
                    <a:pt x="97377" y="17855"/>
                    <a:pt x="98362" y="18421"/>
                    <a:pt x="99385" y="18976"/>
                  </a:cubicBezTo>
                  <a:lnTo>
                    <a:pt x="99385" y="18976"/>
                  </a:lnTo>
                  <a:lnTo>
                    <a:pt x="99385" y="18828"/>
                  </a:lnTo>
                  <a:cubicBezTo>
                    <a:pt x="98399" y="18298"/>
                    <a:pt x="97438" y="17744"/>
                    <a:pt x="96539" y="17214"/>
                  </a:cubicBezTo>
                  <a:lnTo>
                    <a:pt x="96539" y="17214"/>
                  </a:lnTo>
                  <a:lnTo>
                    <a:pt x="96428" y="17152"/>
                  </a:lnTo>
                  <a:cubicBezTo>
                    <a:pt x="90908" y="13936"/>
                    <a:pt x="85203" y="10597"/>
                    <a:pt x="78956" y="9784"/>
                  </a:cubicBezTo>
                  <a:lnTo>
                    <a:pt x="78956" y="9784"/>
                  </a:lnTo>
                  <a:cubicBezTo>
                    <a:pt x="75974" y="9390"/>
                    <a:pt x="72758" y="9464"/>
                    <a:pt x="68532" y="9994"/>
                  </a:cubicBezTo>
                  <a:lnTo>
                    <a:pt x="68532" y="9994"/>
                  </a:lnTo>
                  <a:cubicBezTo>
                    <a:pt x="65686" y="10351"/>
                    <a:pt x="62790" y="10745"/>
                    <a:pt x="59735" y="11164"/>
                  </a:cubicBezTo>
                  <a:lnTo>
                    <a:pt x="59735" y="11164"/>
                  </a:lnTo>
                  <a:cubicBezTo>
                    <a:pt x="52206" y="12211"/>
                    <a:pt x="44432" y="13283"/>
                    <a:pt x="37002" y="13764"/>
                  </a:cubicBezTo>
                  <a:lnTo>
                    <a:pt x="37002" y="13764"/>
                  </a:lnTo>
                  <a:cubicBezTo>
                    <a:pt x="35831" y="13838"/>
                    <a:pt x="34648" y="13801"/>
                    <a:pt x="33502" y="13776"/>
                  </a:cubicBezTo>
                  <a:lnTo>
                    <a:pt x="33502" y="13776"/>
                  </a:lnTo>
                  <a:cubicBezTo>
                    <a:pt x="32812" y="13764"/>
                    <a:pt x="32098" y="13739"/>
                    <a:pt x="31420" y="13752"/>
                  </a:cubicBezTo>
                  <a:lnTo>
                    <a:pt x="31420" y="13752"/>
                  </a:lnTo>
                  <a:cubicBezTo>
                    <a:pt x="24964" y="13813"/>
                    <a:pt x="18865" y="13863"/>
                    <a:pt x="13813" y="9747"/>
                  </a:cubicBezTo>
                  <a:lnTo>
                    <a:pt x="13813" y="9747"/>
                  </a:lnTo>
                  <a:cubicBezTo>
                    <a:pt x="13221" y="9267"/>
                    <a:pt x="12679" y="8749"/>
                    <a:pt x="12113" y="8207"/>
                  </a:cubicBezTo>
                  <a:lnTo>
                    <a:pt x="12113" y="8207"/>
                  </a:lnTo>
                  <a:lnTo>
                    <a:pt x="11780" y="7887"/>
                  </a:lnTo>
                  <a:cubicBezTo>
                    <a:pt x="7775" y="4092"/>
                    <a:pt x="4104" y="1566"/>
                    <a:pt x="321" y="1"/>
                  </a:cubicBezTo>
                  <a:lnTo>
                    <a:pt x="32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9"/>
            <p:cNvSpPr/>
            <p:nvPr/>
          </p:nvSpPr>
          <p:spPr>
            <a:xfrm>
              <a:off x="2602950" y="548600"/>
              <a:ext cx="575750" cy="31450"/>
            </a:xfrm>
            <a:custGeom>
              <a:rect b="b" l="l" r="r" t="t"/>
              <a:pathLst>
                <a:path extrusionOk="0" h="1258" w="23030">
                  <a:moveTo>
                    <a:pt x="22068" y="1"/>
                  </a:moveTo>
                  <a:cubicBezTo>
                    <a:pt x="21600" y="75"/>
                    <a:pt x="21132" y="137"/>
                    <a:pt x="20664" y="198"/>
                  </a:cubicBezTo>
                  <a:lnTo>
                    <a:pt x="20664" y="198"/>
                  </a:lnTo>
                  <a:cubicBezTo>
                    <a:pt x="18384" y="506"/>
                    <a:pt x="16043" y="839"/>
                    <a:pt x="13751" y="1024"/>
                  </a:cubicBezTo>
                  <a:lnTo>
                    <a:pt x="13751" y="1024"/>
                  </a:lnTo>
                  <a:cubicBezTo>
                    <a:pt x="12568" y="1135"/>
                    <a:pt x="11361" y="1135"/>
                    <a:pt x="10215" y="1135"/>
                  </a:cubicBezTo>
                  <a:lnTo>
                    <a:pt x="10215" y="1135"/>
                  </a:lnTo>
                  <a:cubicBezTo>
                    <a:pt x="6593" y="1135"/>
                    <a:pt x="3377" y="753"/>
                    <a:pt x="493" y="1"/>
                  </a:cubicBezTo>
                  <a:lnTo>
                    <a:pt x="493" y="1"/>
                  </a:lnTo>
                  <a:lnTo>
                    <a:pt x="1" y="1"/>
                  </a:lnTo>
                  <a:cubicBezTo>
                    <a:pt x="3019" y="839"/>
                    <a:pt x="6408" y="1258"/>
                    <a:pt x="10227" y="1258"/>
                  </a:cubicBezTo>
                  <a:lnTo>
                    <a:pt x="10227" y="1258"/>
                  </a:lnTo>
                  <a:cubicBezTo>
                    <a:pt x="11373" y="1258"/>
                    <a:pt x="12593" y="1258"/>
                    <a:pt x="13788" y="1147"/>
                  </a:cubicBezTo>
                  <a:lnTo>
                    <a:pt x="13788" y="1147"/>
                  </a:lnTo>
                  <a:cubicBezTo>
                    <a:pt x="16080" y="962"/>
                    <a:pt x="18433" y="629"/>
                    <a:pt x="20713" y="321"/>
                  </a:cubicBezTo>
                  <a:lnTo>
                    <a:pt x="20713" y="321"/>
                  </a:lnTo>
                  <a:cubicBezTo>
                    <a:pt x="21489" y="210"/>
                    <a:pt x="22265" y="112"/>
                    <a:pt x="23029" y="1"/>
                  </a:cubicBezTo>
                  <a:lnTo>
                    <a:pt x="23029"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9"/>
            <p:cNvSpPr/>
            <p:nvPr/>
          </p:nvSpPr>
          <p:spPr>
            <a:xfrm>
              <a:off x="3502425" y="548600"/>
              <a:ext cx="2600125" cy="499675"/>
            </a:xfrm>
            <a:custGeom>
              <a:rect b="b" l="l" r="r" t="t"/>
              <a:pathLst>
                <a:path extrusionOk="0" h="19987" w="104005">
                  <a:moveTo>
                    <a:pt x="0" y="1"/>
                  </a:moveTo>
                  <a:cubicBezTo>
                    <a:pt x="25" y="13"/>
                    <a:pt x="37" y="13"/>
                    <a:pt x="49" y="13"/>
                  </a:cubicBezTo>
                  <a:lnTo>
                    <a:pt x="49" y="13"/>
                  </a:lnTo>
                  <a:cubicBezTo>
                    <a:pt x="1072" y="321"/>
                    <a:pt x="2021" y="777"/>
                    <a:pt x="3056" y="1295"/>
                  </a:cubicBezTo>
                  <a:lnTo>
                    <a:pt x="3056" y="1295"/>
                  </a:lnTo>
                  <a:cubicBezTo>
                    <a:pt x="6814" y="3168"/>
                    <a:pt x="10239" y="6248"/>
                    <a:pt x="14527" y="10622"/>
                  </a:cubicBezTo>
                  <a:lnTo>
                    <a:pt x="14527" y="10622"/>
                  </a:lnTo>
                  <a:lnTo>
                    <a:pt x="14576" y="10684"/>
                  </a:lnTo>
                  <a:cubicBezTo>
                    <a:pt x="15229" y="11349"/>
                    <a:pt x="15858" y="11977"/>
                    <a:pt x="16548" y="12544"/>
                  </a:cubicBezTo>
                  <a:lnTo>
                    <a:pt x="16548" y="12544"/>
                  </a:lnTo>
                  <a:cubicBezTo>
                    <a:pt x="18901" y="14466"/>
                    <a:pt x="21489" y="15353"/>
                    <a:pt x="24298" y="15674"/>
                  </a:cubicBezTo>
                  <a:lnTo>
                    <a:pt x="24298" y="15674"/>
                  </a:lnTo>
                  <a:cubicBezTo>
                    <a:pt x="27452" y="16043"/>
                    <a:pt x="30890" y="15698"/>
                    <a:pt x="34599" y="15329"/>
                  </a:cubicBezTo>
                  <a:lnTo>
                    <a:pt x="34599" y="15329"/>
                  </a:lnTo>
                  <a:lnTo>
                    <a:pt x="34993" y="15292"/>
                  </a:lnTo>
                  <a:cubicBezTo>
                    <a:pt x="35744" y="15218"/>
                    <a:pt x="36508" y="15169"/>
                    <a:pt x="37309" y="15119"/>
                  </a:cubicBezTo>
                  <a:lnTo>
                    <a:pt x="37309" y="15119"/>
                  </a:lnTo>
                  <a:cubicBezTo>
                    <a:pt x="38418" y="15045"/>
                    <a:pt x="39564" y="14971"/>
                    <a:pt x="40685" y="14824"/>
                  </a:cubicBezTo>
                  <a:lnTo>
                    <a:pt x="40685" y="14824"/>
                  </a:lnTo>
                  <a:cubicBezTo>
                    <a:pt x="44554" y="14306"/>
                    <a:pt x="48534" y="13702"/>
                    <a:pt x="52391" y="13123"/>
                  </a:cubicBezTo>
                  <a:lnTo>
                    <a:pt x="52391" y="13123"/>
                  </a:lnTo>
                  <a:cubicBezTo>
                    <a:pt x="59143" y="12113"/>
                    <a:pt x="66117" y="11066"/>
                    <a:pt x="72487" y="10413"/>
                  </a:cubicBezTo>
                  <a:lnTo>
                    <a:pt x="72487" y="10413"/>
                  </a:lnTo>
                  <a:cubicBezTo>
                    <a:pt x="76602" y="9994"/>
                    <a:pt x="79954" y="10018"/>
                    <a:pt x="83034" y="10486"/>
                  </a:cubicBezTo>
                  <a:lnTo>
                    <a:pt x="83034" y="10486"/>
                  </a:lnTo>
                  <a:cubicBezTo>
                    <a:pt x="89490" y="11472"/>
                    <a:pt x="95405" y="14959"/>
                    <a:pt x="100617" y="18039"/>
                  </a:cubicBezTo>
                  <a:lnTo>
                    <a:pt x="100617" y="18039"/>
                  </a:lnTo>
                  <a:cubicBezTo>
                    <a:pt x="101738" y="18705"/>
                    <a:pt x="102871" y="19358"/>
                    <a:pt x="104005" y="19986"/>
                  </a:cubicBezTo>
                  <a:lnTo>
                    <a:pt x="104005" y="19986"/>
                  </a:lnTo>
                  <a:lnTo>
                    <a:pt x="104005" y="19838"/>
                  </a:lnTo>
                  <a:cubicBezTo>
                    <a:pt x="102908" y="19222"/>
                    <a:pt x="101812" y="18594"/>
                    <a:pt x="100728" y="17953"/>
                  </a:cubicBezTo>
                  <a:lnTo>
                    <a:pt x="100728" y="17953"/>
                  </a:lnTo>
                  <a:cubicBezTo>
                    <a:pt x="95491" y="14861"/>
                    <a:pt x="89564" y="11361"/>
                    <a:pt x="83059" y="10363"/>
                  </a:cubicBezTo>
                  <a:lnTo>
                    <a:pt x="83059" y="10363"/>
                  </a:lnTo>
                  <a:cubicBezTo>
                    <a:pt x="79954" y="9895"/>
                    <a:pt x="76590" y="9870"/>
                    <a:pt x="72450" y="10289"/>
                  </a:cubicBezTo>
                  <a:lnTo>
                    <a:pt x="72450" y="10289"/>
                  </a:lnTo>
                  <a:cubicBezTo>
                    <a:pt x="66067" y="10942"/>
                    <a:pt x="59094" y="11990"/>
                    <a:pt x="52341" y="13000"/>
                  </a:cubicBezTo>
                  <a:lnTo>
                    <a:pt x="52341" y="13000"/>
                  </a:lnTo>
                  <a:cubicBezTo>
                    <a:pt x="48485" y="13579"/>
                    <a:pt x="44493" y="14183"/>
                    <a:pt x="40636" y="14700"/>
                  </a:cubicBezTo>
                  <a:lnTo>
                    <a:pt x="40636" y="14700"/>
                  </a:lnTo>
                  <a:cubicBezTo>
                    <a:pt x="39527" y="14848"/>
                    <a:pt x="38381" y="14922"/>
                    <a:pt x="37272" y="14996"/>
                  </a:cubicBezTo>
                  <a:lnTo>
                    <a:pt x="37272" y="14996"/>
                  </a:lnTo>
                  <a:cubicBezTo>
                    <a:pt x="36508" y="15033"/>
                    <a:pt x="35708" y="15082"/>
                    <a:pt x="34956" y="15169"/>
                  </a:cubicBezTo>
                  <a:lnTo>
                    <a:pt x="34956" y="15169"/>
                  </a:lnTo>
                  <a:lnTo>
                    <a:pt x="34562" y="15206"/>
                  </a:lnTo>
                  <a:cubicBezTo>
                    <a:pt x="27612" y="15896"/>
                    <a:pt x="21612" y="16499"/>
                    <a:pt x="16683" y="12470"/>
                  </a:cubicBezTo>
                  <a:lnTo>
                    <a:pt x="16683" y="12470"/>
                  </a:lnTo>
                  <a:cubicBezTo>
                    <a:pt x="15993" y="11903"/>
                    <a:pt x="15377" y="11275"/>
                    <a:pt x="14724" y="10610"/>
                  </a:cubicBezTo>
                  <a:lnTo>
                    <a:pt x="14724" y="10610"/>
                  </a:lnTo>
                  <a:lnTo>
                    <a:pt x="14675" y="10560"/>
                  </a:lnTo>
                  <a:cubicBezTo>
                    <a:pt x="10362" y="6174"/>
                    <a:pt x="6937" y="3081"/>
                    <a:pt x="3154" y="1196"/>
                  </a:cubicBezTo>
                  <a:lnTo>
                    <a:pt x="3154" y="1196"/>
                  </a:lnTo>
                  <a:cubicBezTo>
                    <a:pt x="2218" y="728"/>
                    <a:pt x="1355" y="309"/>
                    <a:pt x="431" y="1"/>
                  </a:cubicBezTo>
                  <a:lnTo>
                    <a:pt x="43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9"/>
            <p:cNvSpPr/>
            <p:nvPr/>
          </p:nvSpPr>
          <p:spPr>
            <a:xfrm>
              <a:off x="2459725" y="533200"/>
              <a:ext cx="3642825" cy="540950"/>
            </a:xfrm>
            <a:custGeom>
              <a:rect b="b" l="l" r="r" t="t"/>
              <a:pathLst>
                <a:path extrusionOk="0" h="21638" w="145713">
                  <a:moveTo>
                    <a:pt x="0" y="617"/>
                  </a:moveTo>
                  <a:cubicBezTo>
                    <a:pt x="3918" y="2342"/>
                    <a:pt x="8699" y="3044"/>
                    <a:pt x="14786" y="2835"/>
                  </a:cubicBezTo>
                  <a:lnTo>
                    <a:pt x="14786" y="2835"/>
                  </a:lnTo>
                  <a:cubicBezTo>
                    <a:pt x="16006" y="2798"/>
                    <a:pt x="17201" y="2749"/>
                    <a:pt x="18371" y="2625"/>
                  </a:cubicBezTo>
                  <a:lnTo>
                    <a:pt x="18371" y="2625"/>
                  </a:lnTo>
                  <a:cubicBezTo>
                    <a:pt x="20220" y="2416"/>
                    <a:pt x="22105" y="2157"/>
                    <a:pt x="23916" y="1898"/>
                  </a:cubicBezTo>
                  <a:lnTo>
                    <a:pt x="23916" y="1898"/>
                  </a:lnTo>
                  <a:cubicBezTo>
                    <a:pt x="30323" y="987"/>
                    <a:pt x="36373" y="136"/>
                    <a:pt x="40920" y="1861"/>
                  </a:cubicBezTo>
                  <a:lnTo>
                    <a:pt x="40920" y="1861"/>
                  </a:lnTo>
                  <a:cubicBezTo>
                    <a:pt x="41905" y="2231"/>
                    <a:pt x="42780" y="2736"/>
                    <a:pt x="43852" y="3439"/>
                  </a:cubicBezTo>
                  <a:lnTo>
                    <a:pt x="43852" y="3439"/>
                  </a:lnTo>
                  <a:cubicBezTo>
                    <a:pt x="46834" y="5361"/>
                    <a:pt x="49520" y="8367"/>
                    <a:pt x="52366" y="11546"/>
                  </a:cubicBezTo>
                  <a:lnTo>
                    <a:pt x="52366" y="11546"/>
                  </a:lnTo>
                  <a:cubicBezTo>
                    <a:pt x="53056" y="12310"/>
                    <a:pt x="53771" y="13111"/>
                    <a:pt x="54498" y="13899"/>
                  </a:cubicBezTo>
                  <a:lnTo>
                    <a:pt x="54498" y="13899"/>
                  </a:lnTo>
                  <a:cubicBezTo>
                    <a:pt x="55138" y="14602"/>
                    <a:pt x="55767" y="15279"/>
                    <a:pt x="56494" y="15871"/>
                  </a:cubicBezTo>
                  <a:lnTo>
                    <a:pt x="56494" y="15871"/>
                  </a:lnTo>
                  <a:cubicBezTo>
                    <a:pt x="58490" y="17522"/>
                    <a:pt x="60695" y="18310"/>
                    <a:pt x="63086" y="18582"/>
                  </a:cubicBezTo>
                  <a:lnTo>
                    <a:pt x="63086" y="18582"/>
                  </a:lnTo>
                  <a:cubicBezTo>
                    <a:pt x="66647" y="19000"/>
                    <a:pt x="70626" y="18261"/>
                    <a:pt x="74951" y="17448"/>
                  </a:cubicBezTo>
                  <a:lnTo>
                    <a:pt x="74951" y="17448"/>
                  </a:lnTo>
                  <a:lnTo>
                    <a:pt x="75654" y="17325"/>
                  </a:lnTo>
                  <a:cubicBezTo>
                    <a:pt x="76479" y="17165"/>
                    <a:pt x="77354" y="17041"/>
                    <a:pt x="78192" y="16918"/>
                  </a:cubicBezTo>
                  <a:lnTo>
                    <a:pt x="78192" y="16918"/>
                  </a:lnTo>
                  <a:cubicBezTo>
                    <a:pt x="79251" y="16758"/>
                    <a:pt x="80348" y="16598"/>
                    <a:pt x="81408" y="16388"/>
                  </a:cubicBezTo>
                  <a:lnTo>
                    <a:pt x="81408" y="16388"/>
                  </a:lnTo>
                  <a:cubicBezTo>
                    <a:pt x="91437" y="14343"/>
                    <a:pt x="103093" y="12137"/>
                    <a:pt x="113493" y="11337"/>
                  </a:cubicBezTo>
                  <a:lnTo>
                    <a:pt x="113493" y="11337"/>
                  </a:lnTo>
                  <a:cubicBezTo>
                    <a:pt x="117522" y="11029"/>
                    <a:pt x="121033" y="11139"/>
                    <a:pt x="124224" y="11694"/>
                  </a:cubicBezTo>
                  <a:lnTo>
                    <a:pt x="124224" y="11694"/>
                  </a:lnTo>
                  <a:cubicBezTo>
                    <a:pt x="130434" y="12778"/>
                    <a:pt x="136127" y="15957"/>
                    <a:pt x="141893" y="19395"/>
                  </a:cubicBezTo>
                  <a:lnTo>
                    <a:pt x="141893" y="19395"/>
                  </a:lnTo>
                  <a:cubicBezTo>
                    <a:pt x="143162" y="20146"/>
                    <a:pt x="144432" y="20898"/>
                    <a:pt x="145713" y="21637"/>
                  </a:cubicBezTo>
                  <a:lnTo>
                    <a:pt x="145713" y="21637"/>
                  </a:lnTo>
                  <a:lnTo>
                    <a:pt x="145713" y="21477"/>
                  </a:lnTo>
                  <a:cubicBezTo>
                    <a:pt x="144469" y="20762"/>
                    <a:pt x="143236" y="20023"/>
                    <a:pt x="142004" y="19296"/>
                  </a:cubicBezTo>
                  <a:lnTo>
                    <a:pt x="142004" y="19296"/>
                  </a:lnTo>
                  <a:cubicBezTo>
                    <a:pt x="136226" y="15846"/>
                    <a:pt x="130508" y="12655"/>
                    <a:pt x="124261" y="11571"/>
                  </a:cubicBezTo>
                  <a:lnTo>
                    <a:pt x="124261" y="11571"/>
                  </a:lnTo>
                  <a:cubicBezTo>
                    <a:pt x="121046" y="11016"/>
                    <a:pt x="117509" y="10893"/>
                    <a:pt x="113456" y="11213"/>
                  </a:cubicBezTo>
                  <a:lnTo>
                    <a:pt x="113456" y="11213"/>
                  </a:lnTo>
                  <a:cubicBezTo>
                    <a:pt x="103044" y="12014"/>
                    <a:pt x="91376" y="14220"/>
                    <a:pt x="81346" y="16265"/>
                  </a:cubicBezTo>
                  <a:lnTo>
                    <a:pt x="81346" y="16265"/>
                  </a:lnTo>
                  <a:cubicBezTo>
                    <a:pt x="80299" y="16475"/>
                    <a:pt x="79202" y="16635"/>
                    <a:pt x="78142" y="16795"/>
                  </a:cubicBezTo>
                  <a:lnTo>
                    <a:pt x="78142" y="16795"/>
                  </a:lnTo>
                  <a:cubicBezTo>
                    <a:pt x="77292" y="16918"/>
                    <a:pt x="76417" y="17041"/>
                    <a:pt x="75592" y="17202"/>
                  </a:cubicBezTo>
                  <a:lnTo>
                    <a:pt x="75592" y="17202"/>
                  </a:lnTo>
                  <a:lnTo>
                    <a:pt x="74890" y="17325"/>
                  </a:lnTo>
                  <a:cubicBezTo>
                    <a:pt x="67719" y="18655"/>
                    <a:pt x="61521" y="19814"/>
                    <a:pt x="56629" y="15797"/>
                  </a:cubicBezTo>
                  <a:lnTo>
                    <a:pt x="56629" y="15797"/>
                  </a:lnTo>
                  <a:cubicBezTo>
                    <a:pt x="55915" y="15206"/>
                    <a:pt x="55286" y="14540"/>
                    <a:pt x="54646" y="13838"/>
                  </a:cubicBezTo>
                  <a:lnTo>
                    <a:pt x="54646" y="13838"/>
                  </a:lnTo>
                  <a:cubicBezTo>
                    <a:pt x="53919" y="13049"/>
                    <a:pt x="53216" y="12248"/>
                    <a:pt x="52526" y="11484"/>
                  </a:cubicBezTo>
                  <a:lnTo>
                    <a:pt x="52526" y="11484"/>
                  </a:lnTo>
                  <a:cubicBezTo>
                    <a:pt x="49668" y="8293"/>
                    <a:pt x="46969" y="5274"/>
                    <a:pt x="43975" y="3352"/>
                  </a:cubicBezTo>
                  <a:lnTo>
                    <a:pt x="43975" y="3352"/>
                  </a:lnTo>
                  <a:cubicBezTo>
                    <a:pt x="42879" y="2638"/>
                    <a:pt x="42004" y="2133"/>
                    <a:pt x="40993" y="1751"/>
                  </a:cubicBezTo>
                  <a:lnTo>
                    <a:pt x="40993" y="1751"/>
                  </a:lnTo>
                  <a:cubicBezTo>
                    <a:pt x="36385" y="1"/>
                    <a:pt x="30298" y="851"/>
                    <a:pt x="23867" y="1763"/>
                  </a:cubicBezTo>
                  <a:lnTo>
                    <a:pt x="23867" y="1763"/>
                  </a:lnTo>
                  <a:cubicBezTo>
                    <a:pt x="22055" y="2022"/>
                    <a:pt x="20170" y="2293"/>
                    <a:pt x="18334" y="2490"/>
                  </a:cubicBezTo>
                  <a:lnTo>
                    <a:pt x="18334" y="2490"/>
                  </a:lnTo>
                  <a:cubicBezTo>
                    <a:pt x="17164" y="2613"/>
                    <a:pt x="15981" y="2662"/>
                    <a:pt x="14761" y="2712"/>
                  </a:cubicBezTo>
                  <a:lnTo>
                    <a:pt x="14761" y="2712"/>
                  </a:lnTo>
                  <a:cubicBezTo>
                    <a:pt x="8847" y="2909"/>
                    <a:pt x="4189" y="2243"/>
                    <a:pt x="345" y="617"/>
                  </a:cubicBezTo>
                  <a:lnTo>
                    <a:pt x="345" y="617"/>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9"/>
            <p:cNvSpPr/>
            <p:nvPr/>
          </p:nvSpPr>
          <p:spPr>
            <a:xfrm>
              <a:off x="2346675" y="548600"/>
              <a:ext cx="3755875" cy="551425"/>
            </a:xfrm>
            <a:custGeom>
              <a:rect b="b" l="l" r="r" t="t"/>
              <a:pathLst>
                <a:path extrusionOk="0" h="22057" w="150235">
                  <a:moveTo>
                    <a:pt x="0" y="1"/>
                  </a:moveTo>
                  <a:cubicBezTo>
                    <a:pt x="74" y="50"/>
                    <a:pt x="148" y="112"/>
                    <a:pt x="234" y="161"/>
                  </a:cubicBezTo>
                  <a:lnTo>
                    <a:pt x="234" y="161"/>
                  </a:lnTo>
                  <a:cubicBezTo>
                    <a:pt x="4571" y="2810"/>
                    <a:pt x="10091" y="3747"/>
                    <a:pt x="18137" y="3180"/>
                  </a:cubicBezTo>
                  <a:lnTo>
                    <a:pt x="18137" y="3180"/>
                  </a:lnTo>
                  <a:cubicBezTo>
                    <a:pt x="19419" y="3094"/>
                    <a:pt x="20577" y="3007"/>
                    <a:pt x="21760" y="2860"/>
                  </a:cubicBezTo>
                  <a:lnTo>
                    <a:pt x="21760" y="2860"/>
                  </a:lnTo>
                  <a:cubicBezTo>
                    <a:pt x="23140" y="2675"/>
                    <a:pt x="24557" y="2453"/>
                    <a:pt x="25924" y="2256"/>
                  </a:cubicBezTo>
                  <a:lnTo>
                    <a:pt x="25924" y="2256"/>
                  </a:lnTo>
                  <a:cubicBezTo>
                    <a:pt x="33022" y="1184"/>
                    <a:pt x="39724" y="186"/>
                    <a:pt x="44591" y="2465"/>
                  </a:cubicBezTo>
                  <a:lnTo>
                    <a:pt x="44591" y="2465"/>
                  </a:lnTo>
                  <a:cubicBezTo>
                    <a:pt x="45713" y="2995"/>
                    <a:pt x="46674" y="3710"/>
                    <a:pt x="47462" y="4350"/>
                  </a:cubicBezTo>
                  <a:lnTo>
                    <a:pt x="47462" y="4350"/>
                  </a:lnTo>
                  <a:cubicBezTo>
                    <a:pt x="49705" y="6162"/>
                    <a:pt x="51664" y="8737"/>
                    <a:pt x="53734" y="11460"/>
                  </a:cubicBezTo>
                  <a:lnTo>
                    <a:pt x="53734" y="11460"/>
                  </a:lnTo>
                  <a:cubicBezTo>
                    <a:pt x="54855" y="12938"/>
                    <a:pt x="56013" y="14479"/>
                    <a:pt x="57270" y="15957"/>
                  </a:cubicBezTo>
                  <a:lnTo>
                    <a:pt x="57270" y="15957"/>
                  </a:lnTo>
                  <a:cubicBezTo>
                    <a:pt x="57861" y="16635"/>
                    <a:pt x="58502" y="17362"/>
                    <a:pt x="59254" y="17978"/>
                  </a:cubicBezTo>
                  <a:lnTo>
                    <a:pt x="59254" y="17978"/>
                  </a:lnTo>
                  <a:cubicBezTo>
                    <a:pt x="60979" y="19407"/>
                    <a:pt x="62926" y="20122"/>
                    <a:pt x="65045" y="20356"/>
                  </a:cubicBezTo>
                  <a:lnTo>
                    <a:pt x="65045" y="20356"/>
                  </a:lnTo>
                  <a:cubicBezTo>
                    <a:pt x="69025" y="20824"/>
                    <a:pt x="73596" y="19604"/>
                    <a:pt x="78327" y="18335"/>
                  </a:cubicBezTo>
                  <a:lnTo>
                    <a:pt x="78327" y="18335"/>
                  </a:lnTo>
                  <a:lnTo>
                    <a:pt x="79116" y="18126"/>
                  </a:lnTo>
                  <a:cubicBezTo>
                    <a:pt x="80028" y="17879"/>
                    <a:pt x="80989" y="17658"/>
                    <a:pt x="81925" y="17448"/>
                  </a:cubicBezTo>
                  <a:lnTo>
                    <a:pt x="81925" y="17448"/>
                  </a:lnTo>
                  <a:cubicBezTo>
                    <a:pt x="82923" y="17214"/>
                    <a:pt x="83958" y="16980"/>
                    <a:pt x="84956" y="16709"/>
                  </a:cubicBezTo>
                  <a:lnTo>
                    <a:pt x="84956" y="16709"/>
                  </a:lnTo>
                  <a:cubicBezTo>
                    <a:pt x="97019" y="13456"/>
                    <a:pt x="107899" y="11534"/>
                    <a:pt x="117300" y="11029"/>
                  </a:cubicBezTo>
                  <a:lnTo>
                    <a:pt x="117300" y="11029"/>
                  </a:lnTo>
                  <a:cubicBezTo>
                    <a:pt x="121317" y="10807"/>
                    <a:pt x="124902" y="11016"/>
                    <a:pt x="128229" y="11669"/>
                  </a:cubicBezTo>
                  <a:lnTo>
                    <a:pt x="128229" y="11669"/>
                  </a:lnTo>
                  <a:cubicBezTo>
                    <a:pt x="134698" y="12926"/>
                    <a:pt x="140550" y="16241"/>
                    <a:pt x="145984" y="19518"/>
                  </a:cubicBezTo>
                  <a:lnTo>
                    <a:pt x="145984" y="19518"/>
                  </a:lnTo>
                  <a:cubicBezTo>
                    <a:pt x="147364" y="20344"/>
                    <a:pt x="148793" y="21206"/>
                    <a:pt x="150235" y="22056"/>
                  </a:cubicBezTo>
                  <a:lnTo>
                    <a:pt x="150235" y="22056"/>
                  </a:lnTo>
                  <a:lnTo>
                    <a:pt x="150235" y="21884"/>
                  </a:lnTo>
                  <a:cubicBezTo>
                    <a:pt x="148830" y="21058"/>
                    <a:pt x="147450" y="20220"/>
                    <a:pt x="146107" y="19419"/>
                  </a:cubicBezTo>
                  <a:lnTo>
                    <a:pt x="146107" y="19419"/>
                  </a:lnTo>
                  <a:cubicBezTo>
                    <a:pt x="140649" y="16130"/>
                    <a:pt x="134784" y="12803"/>
                    <a:pt x="128266" y="11534"/>
                  </a:cubicBezTo>
                  <a:lnTo>
                    <a:pt x="128266" y="11534"/>
                  </a:lnTo>
                  <a:cubicBezTo>
                    <a:pt x="124915" y="10881"/>
                    <a:pt x="121317" y="10671"/>
                    <a:pt x="117263" y="10893"/>
                  </a:cubicBezTo>
                  <a:lnTo>
                    <a:pt x="117263" y="10893"/>
                  </a:lnTo>
                  <a:cubicBezTo>
                    <a:pt x="107849" y="11411"/>
                    <a:pt x="96945" y="13320"/>
                    <a:pt x="84870" y="16586"/>
                  </a:cubicBezTo>
                  <a:lnTo>
                    <a:pt x="84870" y="16586"/>
                  </a:lnTo>
                  <a:cubicBezTo>
                    <a:pt x="83884" y="16857"/>
                    <a:pt x="82849" y="17091"/>
                    <a:pt x="81851" y="17313"/>
                  </a:cubicBezTo>
                  <a:lnTo>
                    <a:pt x="81851" y="17313"/>
                  </a:lnTo>
                  <a:cubicBezTo>
                    <a:pt x="80915" y="17534"/>
                    <a:pt x="79941" y="17756"/>
                    <a:pt x="79030" y="18003"/>
                  </a:cubicBezTo>
                  <a:lnTo>
                    <a:pt x="79030" y="18003"/>
                  </a:lnTo>
                  <a:lnTo>
                    <a:pt x="78241" y="18212"/>
                  </a:lnTo>
                  <a:cubicBezTo>
                    <a:pt x="70762" y="20208"/>
                    <a:pt x="64293" y="21945"/>
                    <a:pt x="59402" y="17892"/>
                  </a:cubicBezTo>
                  <a:lnTo>
                    <a:pt x="59402" y="17892"/>
                  </a:lnTo>
                  <a:cubicBezTo>
                    <a:pt x="58662" y="17288"/>
                    <a:pt x="58022" y="16573"/>
                    <a:pt x="57443" y="15896"/>
                  </a:cubicBezTo>
                  <a:lnTo>
                    <a:pt x="57443" y="15896"/>
                  </a:lnTo>
                  <a:cubicBezTo>
                    <a:pt x="56186" y="14417"/>
                    <a:pt x="55015" y="12889"/>
                    <a:pt x="53894" y="11411"/>
                  </a:cubicBezTo>
                  <a:lnTo>
                    <a:pt x="53894" y="11411"/>
                  </a:lnTo>
                  <a:cubicBezTo>
                    <a:pt x="51824" y="8675"/>
                    <a:pt x="49865" y="6088"/>
                    <a:pt x="47610" y="4276"/>
                  </a:cubicBezTo>
                  <a:lnTo>
                    <a:pt x="47610" y="4276"/>
                  </a:lnTo>
                  <a:cubicBezTo>
                    <a:pt x="46809" y="3623"/>
                    <a:pt x="45823" y="2896"/>
                    <a:pt x="44690" y="2354"/>
                  </a:cubicBezTo>
                  <a:lnTo>
                    <a:pt x="44690" y="2354"/>
                  </a:lnTo>
                  <a:cubicBezTo>
                    <a:pt x="39749" y="38"/>
                    <a:pt x="32701" y="1098"/>
                    <a:pt x="25875" y="2120"/>
                  </a:cubicBezTo>
                  <a:lnTo>
                    <a:pt x="25875" y="2120"/>
                  </a:lnTo>
                  <a:cubicBezTo>
                    <a:pt x="24507" y="2330"/>
                    <a:pt x="23091" y="2539"/>
                    <a:pt x="21711" y="2724"/>
                  </a:cubicBezTo>
                  <a:lnTo>
                    <a:pt x="21711" y="2724"/>
                  </a:lnTo>
                  <a:cubicBezTo>
                    <a:pt x="20540" y="2872"/>
                    <a:pt x="19382" y="2958"/>
                    <a:pt x="18100" y="3057"/>
                  </a:cubicBezTo>
                  <a:lnTo>
                    <a:pt x="18100" y="3057"/>
                  </a:lnTo>
                  <a:cubicBezTo>
                    <a:pt x="10116" y="3599"/>
                    <a:pt x="4645" y="2687"/>
                    <a:pt x="345" y="63"/>
                  </a:cubicBezTo>
                  <a:lnTo>
                    <a:pt x="345" y="63"/>
                  </a:lnTo>
                  <a:cubicBezTo>
                    <a:pt x="321" y="38"/>
                    <a:pt x="296" y="26"/>
                    <a:pt x="271" y="1"/>
                  </a:cubicBezTo>
                  <a:lnTo>
                    <a:pt x="27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9"/>
            <p:cNvSpPr/>
            <p:nvPr/>
          </p:nvSpPr>
          <p:spPr>
            <a:xfrm>
              <a:off x="2253325" y="548600"/>
              <a:ext cx="3849250" cy="617650"/>
            </a:xfrm>
            <a:custGeom>
              <a:rect b="b" l="l" r="r" t="t"/>
              <a:pathLst>
                <a:path extrusionOk="0" h="24706" w="153970">
                  <a:moveTo>
                    <a:pt x="1" y="1"/>
                  </a:moveTo>
                  <a:cubicBezTo>
                    <a:pt x="728" y="642"/>
                    <a:pt x="1492" y="1196"/>
                    <a:pt x="2280" y="1677"/>
                  </a:cubicBezTo>
                  <a:lnTo>
                    <a:pt x="2280" y="1677"/>
                  </a:lnTo>
                  <a:cubicBezTo>
                    <a:pt x="7776" y="4979"/>
                    <a:pt x="15008" y="4732"/>
                    <a:pt x="20688" y="4153"/>
                  </a:cubicBezTo>
                  <a:lnTo>
                    <a:pt x="20688" y="4153"/>
                  </a:lnTo>
                  <a:cubicBezTo>
                    <a:pt x="21945" y="4018"/>
                    <a:pt x="23165" y="3895"/>
                    <a:pt x="24360" y="3710"/>
                  </a:cubicBezTo>
                  <a:lnTo>
                    <a:pt x="24360" y="3710"/>
                  </a:lnTo>
                  <a:cubicBezTo>
                    <a:pt x="25272" y="3562"/>
                    <a:pt x="26196" y="3414"/>
                    <a:pt x="27120" y="3266"/>
                  </a:cubicBezTo>
                  <a:lnTo>
                    <a:pt x="27120" y="3266"/>
                  </a:lnTo>
                  <a:cubicBezTo>
                    <a:pt x="34599" y="2046"/>
                    <a:pt x="42325" y="790"/>
                    <a:pt x="47487" y="3697"/>
                  </a:cubicBezTo>
                  <a:lnTo>
                    <a:pt x="47487" y="3697"/>
                  </a:lnTo>
                  <a:cubicBezTo>
                    <a:pt x="48412" y="4203"/>
                    <a:pt x="49274" y="4880"/>
                    <a:pt x="50297" y="5891"/>
                  </a:cubicBezTo>
                  <a:lnTo>
                    <a:pt x="50297" y="5891"/>
                  </a:lnTo>
                  <a:cubicBezTo>
                    <a:pt x="52145" y="7702"/>
                    <a:pt x="53685" y="10166"/>
                    <a:pt x="55312" y="12778"/>
                  </a:cubicBezTo>
                  <a:lnTo>
                    <a:pt x="55312" y="12778"/>
                  </a:lnTo>
                  <a:cubicBezTo>
                    <a:pt x="56531" y="14737"/>
                    <a:pt x="57801" y="16770"/>
                    <a:pt x="59267" y="18619"/>
                  </a:cubicBezTo>
                  <a:lnTo>
                    <a:pt x="59267" y="18619"/>
                  </a:lnTo>
                  <a:cubicBezTo>
                    <a:pt x="59760" y="19235"/>
                    <a:pt x="60425" y="20036"/>
                    <a:pt x="61226" y="20701"/>
                  </a:cubicBezTo>
                  <a:lnTo>
                    <a:pt x="61226" y="20701"/>
                  </a:lnTo>
                  <a:cubicBezTo>
                    <a:pt x="62778" y="21982"/>
                    <a:pt x="64528" y="22635"/>
                    <a:pt x="66425" y="22857"/>
                  </a:cubicBezTo>
                  <a:lnTo>
                    <a:pt x="66425" y="22857"/>
                  </a:lnTo>
                  <a:cubicBezTo>
                    <a:pt x="70726" y="23350"/>
                    <a:pt x="75790" y="21600"/>
                    <a:pt x="81076" y="19789"/>
                  </a:cubicBezTo>
                  <a:lnTo>
                    <a:pt x="81076" y="19789"/>
                  </a:lnTo>
                  <a:lnTo>
                    <a:pt x="81790" y="19543"/>
                  </a:lnTo>
                  <a:cubicBezTo>
                    <a:pt x="82813" y="19185"/>
                    <a:pt x="83885" y="18865"/>
                    <a:pt x="84932" y="18532"/>
                  </a:cubicBezTo>
                  <a:lnTo>
                    <a:pt x="84932" y="18532"/>
                  </a:lnTo>
                  <a:cubicBezTo>
                    <a:pt x="85856" y="18249"/>
                    <a:pt x="86805" y="17966"/>
                    <a:pt x="87717" y="17658"/>
                  </a:cubicBezTo>
                  <a:lnTo>
                    <a:pt x="87717" y="17658"/>
                  </a:lnTo>
                  <a:cubicBezTo>
                    <a:pt x="99114" y="13838"/>
                    <a:pt x="110388" y="11645"/>
                    <a:pt x="120319" y="11337"/>
                  </a:cubicBezTo>
                  <a:lnTo>
                    <a:pt x="120319" y="11337"/>
                  </a:lnTo>
                  <a:cubicBezTo>
                    <a:pt x="124336" y="11213"/>
                    <a:pt x="127971" y="11509"/>
                    <a:pt x="131445" y="12261"/>
                  </a:cubicBezTo>
                  <a:lnTo>
                    <a:pt x="131445" y="12261"/>
                  </a:lnTo>
                  <a:cubicBezTo>
                    <a:pt x="137865" y="13641"/>
                    <a:pt x="143816" y="16918"/>
                    <a:pt x="149287" y="20257"/>
                  </a:cubicBezTo>
                  <a:lnTo>
                    <a:pt x="149287" y="20257"/>
                  </a:lnTo>
                  <a:cubicBezTo>
                    <a:pt x="149891" y="20615"/>
                    <a:pt x="150507" y="20997"/>
                    <a:pt x="151110" y="21366"/>
                  </a:cubicBezTo>
                  <a:lnTo>
                    <a:pt x="151110" y="21366"/>
                  </a:lnTo>
                  <a:cubicBezTo>
                    <a:pt x="152059" y="21945"/>
                    <a:pt x="153020" y="22524"/>
                    <a:pt x="153969" y="23116"/>
                  </a:cubicBezTo>
                  <a:lnTo>
                    <a:pt x="153969" y="23116"/>
                  </a:lnTo>
                  <a:lnTo>
                    <a:pt x="153969" y="22931"/>
                  </a:lnTo>
                  <a:cubicBezTo>
                    <a:pt x="153057" y="22377"/>
                    <a:pt x="152145" y="21822"/>
                    <a:pt x="151234" y="21268"/>
                  </a:cubicBezTo>
                  <a:lnTo>
                    <a:pt x="151234" y="21268"/>
                  </a:lnTo>
                  <a:cubicBezTo>
                    <a:pt x="150630" y="20886"/>
                    <a:pt x="150014" y="20516"/>
                    <a:pt x="149410" y="20146"/>
                  </a:cubicBezTo>
                  <a:lnTo>
                    <a:pt x="149410" y="20146"/>
                  </a:lnTo>
                  <a:cubicBezTo>
                    <a:pt x="143927" y="16807"/>
                    <a:pt x="137951" y="13518"/>
                    <a:pt x="131482" y="12125"/>
                  </a:cubicBezTo>
                  <a:lnTo>
                    <a:pt x="131482" y="12125"/>
                  </a:lnTo>
                  <a:cubicBezTo>
                    <a:pt x="127996" y="11374"/>
                    <a:pt x="124336" y="11066"/>
                    <a:pt x="120295" y="11201"/>
                  </a:cubicBezTo>
                  <a:lnTo>
                    <a:pt x="120295" y="11201"/>
                  </a:lnTo>
                  <a:cubicBezTo>
                    <a:pt x="110339" y="11509"/>
                    <a:pt x="99028" y="13702"/>
                    <a:pt x="87618" y="17534"/>
                  </a:cubicBezTo>
                  <a:lnTo>
                    <a:pt x="87618" y="17534"/>
                  </a:lnTo>
                  <a:cubicBezTo>
                    <a:pt x="86706" y="17830"/>
                    <a:pt x="85758" y="18126"/>
                    <a:pt x="84834" y="18409"/>
                  </a:cubicBezTo>
                  <a:lnTo>
                    <a:pt x="84834" y="18409"/>
                  </a:lnTo>
                  <a:cubicBezTo>
                    <a:pt x="83786" y="18729"/>
                    <a:pt x="82714" y="19062"/>
                    <a:pt x="81692" y="19419"/>
                  </a:cubicBezTo>
                  <a:lnTo>
                    <a:pt x="81692" y="19419"/>
                  </a:lnTo>
                  <a:lnTo>
                    <a:pt x="80977" y="19666"/>
                  </a:lnTo>
                  <a:cubicBezTo>
                    <a:pt x="73436" y="22253"/>
                    <a:pt x="66315" y="24705"/>
                    <a:pt x="61374" y="20615"/>
                  </a:cubicBezTo>
                  <a:lnTo>
                    <a:pt x="61374" y="20615"/>
                  </a:lnTo>
                  <a:cubicBezTo>
                    <a:pt x="60585" y="19962"/>
                    <a:pt x="59932" y="19173"/>
                    <a:pt x="59439" y="18557"/>
                  </a:cubicBezTo>
                  <a:lnTo>
                    <a:pt x="59439" y="18557"/>
                  </a:lnTo>
                  <a:cubicBezTo>
                    <a:pt x="57985" y="16721"/>
                    <a:pt x="56716" y="14688"/>
                    <a:pt x="55496" y="12729"/>
                  </a:cubicBezTo>
                  <a:lnTo>
                    <a:pt x="55496" y="12729"/>
                  </a:lnTo>
                  <a:cubicBezTo>
                    <a:pt x="53858" y="10117"/>
                    <a:pt x="52317" y="7640"/>
                    <a:pt x="50457" y="5817"/>
                  </a:cubicBezTo>
                  <a:lnTo>
                    <a:pt x="50457" y="5817"/>
                  </a:lnTo>
                  <a:cubicBezTo>
                    <a:pt x="49422" y="4794"/>
                    <a:pt x="48547" y="4116"/>
                    <a:pt x="47611" y="3586"/>
                  </a:cubicBezTo>
                  <a:lnTo>
                    <a:pt x="47611" y="3586"/>
                  </a:lnTo>
                  <a:cubicBezTo>
                    <a:pt x="42362" y="642"/>
                    <a:pt x="34575" y="1898"/>
                    <a:pt x="27059" y="3131"/>
                  </a:cubicBezTo>
                  <a:lnTo>
                    <a:pt x="27059" y="3131"/>
                  </a:lnTo>
                  <a:cubicBezTo>
                    <a:pt x="26135" y="3278"/>
                    <a:pt x="25210" y="3426"/>
                    <a:pt x="24299" y="3574"/>
                  </a:cubicBezTo>
                  <a:lnTo>
                    <a:pt x="24299" y="3574"/>
                  </a:lnTo>
                  <a:cubicBezTo>
                    <a:pt x="23103" y="3759"/>
                    <a:pt x="21896" y="3882"/>
                    <a:pt x="20651" y="4005"/>
                  </a:cubicBezTo>
                  <a:lnTo>
                    <a:pt x="20651" y="4005"/>
                  </a:lnTo>
                  <a:cubicBezTo>
                    <a:pt x="15008" y="4585"/>
                    <a:pt x="7825" y="4843"/>
                    <a:pt x="2403" y="1578"/>
                  </a:cubicBezTo>
                  <a:lnTo>
                    <a:pt x="2403" y="1578"/>
                  </a:lnTo>
                  <a:cubicBezTo>
                    <a:pt x="1652" y="1122"/>
                    <a:pt x="937" y="592"/>
                    <a:pt x="247" y="1"/>
                  </a:cubicBezTo>
                  <a:lnTo>
                    <a:pt x="247"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9"/>
            <p:cNvSpPr/>
            <p:nvPr/>
          </p:nvSpPr>
          <p:spPr>
            <a:xfrm>
              <a:off x="2252100" y="582200"/>
              <a:ext cx="3850450" cy="653975"/>
            </a:xfrm>
            <a:custGeom>
              <a:rect b="b" l="l" r="r" t="t"/>
              <a:pathLst>
                <a:path extrusionOk="0" h="26159" w="154018">
                  <a:moveTo>
                    <a:pt x="24520" y="2834"/>
                  </a:moveTo>
                  <a:cubicBezTo>
                    <a:pt x="24077" y="2920"/>
                    <a:pt x="23633" y="2994"/>
                    <a:pt x="23202" y="3068"/>
                  </a:cubicBezTo>
                  <a:lnTo>
                    <a:pt x="23202" y="3068"/>
                  </a:lnTo>
                  <a:cubicBezTo>
                    <a:pt x="21957" y="3290"/>
                    <a:pt x="20700" y="3462"/>
                    <a:pt x="19518" y="3622"/>
                  </a:cubicBezTo>
                  <a:lnTo>
                    <a:pt x="19518" y="3622"/>
                  </a:lnTo>
                  <a:cubicBezTo>
                    <a:pt x="13246" y="4473"/>
                    <a:pt x="6112" y="4916"/>
                    <a:pt x="777" y="1750"/>
                  </a:cubicBezTo>
                  <a:lnTo>
                    <a:pt x="777" y="1750"/>
                  </a:lnTo>
                  <a:cubicBezTo>
                    <a:pt x="518" y="1589"/>
                    <a:pt x="259" y="1417"/>
                    <a:pt x="1" y="1244"/>
                  </a:cubicBezTo>
                  <a:lnTo>
                    <a:pt x="1" y="1244"/>
                  </a:lnTo>
                  <a:lnTo>
                    <a:pt x="1" y="1442"/>
                  </a:lnTo>
                  <a:cubicBezTo>
                    <a:pt x="222" y="1589"/>
                    <a:pt x="432" y="1725"/>
                    <a:pt x="654" y="1861"/>
                  </a:cubicBezTo>
                  <a:lnTo>
                    <a:pt x="654" y="1861"/>
                  </a:lnTo>
                  <a:cubicBezTo>
                    <a:pt x="6063" y="5064"/>
                    <a:pt x="13246" y="4621"/>
                    <a:pt x="19567" y="3770"/>
                  </a:cubicBezTo>
                  <a:lnTo>
                    <a:pt x="19567" y="3770"/>
                  </a:lnTo>
                  <a:cubicBezTo>
                    <a:pt x="20750" y="3610"/>
                    <a:pt x="22019" y="3438"/>
                    <a:pt x="23263" y="3216"/>
                  </a:cubicBezTo>
                  <a:lnTo>
                    <a:pt x="23263" y="3216"/>
                  </a:lnTo>
                  <a:cubicBezTo>
                    <a:pt x="23707" y="3130"/>
                    <a:pt x="24150" y="3056"/>
                    <a:pt x="24594" y="2969"/>
                  </a:cubicBezTo>
                  <a:lnTo>
                    <a:pt x="24594" y="2969"/>
                  </a:lnTo>
                  <a:cubicBezTo>
                    <a:pt x="32775" y="1516"/>
                    <a:pt x="41240" y="0"/>
                    <a:pt x="46699" y="3573"/>
                  </a:cubicBezTo>
                  <a:lnTo>
                    <a:pt x="46699" y="3573"/>
                  </a:lnTo>
                  <a:cubicBezTo>
                    <a:pt x="47647" y="4189"/>
                    <a:pt x="48510" y="4990"/>
                    <a:pt x="49434" y="6074"/>
                  </a:cubicBezTo>
                  <a:lnTo>
                    <a:pt x="49434" y="6074"/>
                  </a:lnTo>
                  <a:cubicBezTo>
                    <a:pt x="51048" y="7972"/>
                    <a:pt x="52305" y="10461"/>
                    <a:pt x="53636" y="13098"/>
                  </a:cubicBezTo>
                  <a:lnTo>
                    <a:pt x="53636" y="13098"/>
                  </a:lnTo>
                  <a:cubicBezTo>
                    <a:pt x="54818" y="15451"/>
                    <a:pt x="56051" y="17866"/>
                    <a:pt x="57578" y="19936"/>
                  </a:cubicBezTo>
                  <a:lnTo>
                    <a:pt x="57578" y="19936"/>
                  </a:lnTo>
                  <a:cubicBezTo>
                    <a:pt x="58256" y="20860"/>
                    <a:pt x="58872" y="21538"/>
                    <a:pt x="59513" y="22068"/>
                  </a:cubicBezTo>
                  <a:lnTo>
                    <a:pt x="59513" y="22068"/>
                  </a:lnTo>
                  <a:cubicBezTo>
                    <a:pt x="60930" y="23250"/>
                    <a:pt x="62519" y="23854"/>
                    <a:pt x="64269" y="24064"/>
                  </a:cubicBezTo>
                  <a:lnTo>
                    <a:pt x="64269" y="24064"/>
                  </a:lnTo>
                  <a:cubicBezTo>
                    <a:pt x="68853" y="24594"/>
                    <a:pt x="74434" y="22265"/>
                    <a:pt x="80262" y="19825"/>
                  </a:cubicBezTo>
                  <a:lnTo>
                    <a:pt x="80262" y="19825"/>
                  </a:lnTo>
                  <a:lnTo>
                    <a:pt x="80780" y="19616"/>
                  </a:lnTo>
                  <a:cubicBezTo>
                    <a:pt x="81962" y="19123"/>
                    <a:pt x="83219" y="18642"/>
                    <a:pt x="84427" y="18174"/>
                  </a:cubicBezTo>
                  <a:lnTo>
                    <a:pt x="84427" y="18174"/>
                  </a:lnTo>
                  <a:cubicBezTo>
                    <a:pt x="85203" y="17878"/>
                    <a:pt x="86016" y="17558"/>
                    <a:pt x="86780" y="17250"/>
                  </a:cubicBezTo>
                  <a:lnTo>
                    <a:pt x="86780" y="17250"/>
                  </a:lnTo>
                  <a:cubicBezTo>
                    <a:pt x="97956" y="12802"/>
                    <a:pt x="109328" y="10399"/>
                    <a:pt x="119666" y="10301"/>
                  </a:cubicBezTo>
                  <a:lnTo>
                    <a:pt x="119666" y="10301"/>
                  </a:lnTo>
                  <a:cubicBezTo>
                    <a:pt x="123621" y="10264"/>
                    <a:pt x="127428" y="10670"/>
                    <a:pt x="130977" y="11508"/>
                  </a:cubicBezTo>
                  <a:lnTo>
                    <a:pt x="130977" y="11508"/>
                  </a:lnTo>
                  <a:cubicBezTo>
                    <a:pt x="137692" y="13085"/>
                    <a:pt x="143816" y="16511"/>
                    <a:pt x="148905" y="19640"/>
                  </a:cubicBezTo>
                  <a:lnTo>
                    <a:pt x="148905" y="19640"/>
                  </a:lnTo>
                  <a:cubicBezTo>
                    <a:pt x="150359" y="20540"/>
                    <a:pt x="151837" y="21464"/>
                    <a:pt x="153266" y="22363"/>
                  </a:cubicBezTo>
                  <a:lnTo>
                    <a:pt x="153266" y="22363"/>
                  </a:lnTo>
                  <a:cubicBezTo>
                    <a:pt x="153513" y="22524"/>
                    <a:pt x="153772" y="22684"/>
                    <a:pt x="154018" y="22844"/>
                  </a:cubicBezTo>
                  <a:lnTo>
                    <a:pt x="154018" y="22844"/>
                  </a:lnTo>
                  <a:lnTo>
                    <a:pt x="154018" y="22659"/>
                  </a:lnTo>
                  <a:cubicBezTo>
                    <a:pt x="153809" y="22524"/>
                    <a:pt x="153599" y="22388"/>
                    <a:pt x="153390" y="22265"/>
                  </a:cubicBezTo>
                  <a:lnTo>
                    <a:pt x="153390" y="22265"/>
                  </a:lnTo>
                  <a:cubicBezTo>
                    <a:pt x="151960" y="21365"/>
                    <a:pt x="150494" y="20429"/>
                    <a:pt x="149040" y="19542"/>
                  </a:cubicBezTo>
                  <a:lnTo>
                    <a:pt x="149040" y="19542"/>
                  </a:lnTo>
                  <a:cubicBezTo>
                    <a:pt x="143927" y="16387"/>
                    <a:pt x="137791" y="12962"/>
                    <a:pt x="131026" y="11360"/>
                  </a:cubicBezTo>
                  <a:lnTo>
                    <a:pt x="131026" y="11360"/>
                  </a:lnTo>
                  <a:cubicBezTo>
                    <a:pt x="127453" y="10522"/>
                    <a:pt x="123621" y="10116"/>
                    <a:pt x="119641" y="10153"/>
                  </a:cubicBezTo>
                  <a:lnTo>
                    <a:pt x="119641" y="10153"/>
                  </a:lnTo>
                  <a:cubicBezTo>
                    <a:pt x="109279" y="10251"/>
                    <a:pt x="97869" y="12666"/>
                    <a:pt x="86669" y="17127"/>
                  </a:cubicBezTo>
                  <a:lnTo>
                    <a:pt x="86669" y="17127"/>
                  </a:lnTo>
                  <a:cubicBezTo>
                    <a:pt x="85893" y="17435"/>
                    <a:pt x="85092" y="17743"/>
                    <a:pt x="84316" y="18051"/>
                  </a:cubicBezTo>
                  <a:lnTo>
                    <a:pt x="84316" y="18051"/>
                  </a:lnTo>
                  <a:cubicBezTo>
                    <a:pt x="83108" y="18507"/>
                    <a:pt x="81852" y="18987"/>
                    <a:pt x="80656" y="19492"/>
                  </a:cubicBezTo>
                  <a:lnTo>
                    <a:pt x="80656" y="19492"/>
                  </a:lnTo>
                  <a:lnTo>
                    <a:pt x="80139" y="19702"/>
                  </a:lnTo>
                  <a:cubicBezTo>
                    <a:pt x="72192" y="23029"/>
                    <a:pt x="64676" y="26158"/>
                    <a:pt x="59661" y="21981"/>
                  </a:cubicBezTo>
                  <a:lnTo>
                    <a:pt x="59661" y="21981"/>
                  </a:lnTo>
                  <a:cubicBezTo>
                    <a:pt x="59032" y="21452"/>
                    <a:pt x="58429" y="20786"/>
                    <a:pt x="57763" y="19887"/>
                  </a:cubicBezTo>
                  <a:lnTo>
                    <a:pt x="57763" y="19887"/>
                  </a:lnTo>
                  <a:cubicBezTo>
                    <a:pt x="56235" y="17829"/>
                    <a:pt x="55016" y="15402"/>
                    <a:pt x="53833" y="13061"/>
                  </a:cubicBezTo>
                  <a:lnTo>
                    <a:pt x="53833" y="13061"/>
                  </a:lnTo>
                  <a:cubicBezTo>
                    <a:pt x="52490" y="10424"/>
                    <a:pt x="51233" y="7923"/>
                    <a:pt x="49619" y="6013"/>
                  </a:cubicBezTo>
                  <a:lnTo>
                    <a:pt x="49619" y="6013"/>
                  </a:lnTo>
                  <a:cubicBezTo>
                    <a:pt x="48682" y="4904"/>
                    <a:pt x="47795" y="4103"/>
                    <a:pt x="46834" y="3475"/>
                  </a:cubicBezTo>
                  <a:lnTo>
                    <a:pt x="46834" y="3475"/>
                  </a:lnTo>
                  <a:cubicBezTo>
                    <a:pt x="44296" y="1811"/>
                    <a:pt x="41129" y="1220"/>
                    <a:pt x="37642" y="1220"/>
                  </a:cubicBezTo>
                  <a:lnTo>
                    <a:pt x="37642" y="1220"/>
                  </a:lnTo>
                  <a:cubicBezTo>
                    <a:pt x="33539" y="1220"/>
                    <a:pt x="28993" y="2033"/>
                    <a:pt x="24520" y="283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9"/>
            <p:cNvSpPr/>
            <p:nvPr/>
          </p:nvSpPr>
          <p:spPr>
            <a:xfrm>
              <a:off x="2252100" y="594500"/>
              <a:ext cx="3850450" cy="711900"/>
            </a:xfrm>
            <a:custGeom>
              <a:rect b="b" l="l" r="r" t="t"/>
              <a:pathLst>
                <a:path extrusionOk="0" h="28476" w="154018">
                  <a:moveTo>
                    <a:pt x="22056" y="3426"/>
                  </a:moveTo>
                  <a:cubicBezTo>
                    <a:pt x="20750" y="3685"/>
                    <a:pt x="19444" y="3907"/>
                    <a:pt x="18322" y="4092"/>
                  </a:cubicBezTo>
                  <a:lnTo>
                    <a:pt x="18322" y="4092"/>
                  </a:lnTo>
                  <a:cubicBezTo>
                    <a:pt x="11854" y="5164"/>
                    <a:pt x="5176" y="5792"/>
                    <a:pt x="1" y="3254"/>
                  </a:cubicBezTo>
                  <a:lnTo>
                    <a:pt x="1" y="3254"/>
                  </a:lnTo>
                  <a:lnTo>
                    <a:pt x="1" y="3426"/>
                  </a:lnTo>
                  <a:cubicBezTo>
                    <a:pt x="5274" y="5940"/>
                    <a:pt x="12223" y="5262"/>
                    <a:pt x="18396" y="4239"/>
                  </a:cubicBezTo>
                  <a:lnTo>
                    <a:pt x="18396" y="4239"/>
                  </a:lnTo>
                  <a:cubicBezTo>
                    <a:pt x="19505" y="4055"/>
                    <a:pt x="20824" y="3833"/>
                    <a:pt x="22130" y="3574"/>
                  </a:cubicBezTo>
                  <a:lnTo>
                    <a:pt x="22130" y="3574"/>
                  </a:lnTo>
                  <a:cubicBezTo>
                    <a:pt x="30558" y="1898"/>
                    <a:pt x="40119" y="1"/>
                    <a:pt x="45861" y="4301"/>
                  </a:cubicBezTo>
                  <a:lnTo>
                    <a:pt x="45861" y="4301"/>
                  </a:lnTo>
                  <a:cubicBezTo>
                    <a:pt x="46822" y="5028"/>
                    <a:pt x="47697" y="5952"/>
                    <a:pt x="48535" y="7123"/>
                  </a:cubicBezTo>
                  <a:lnTo>
                    <a:pt x="48535" y="7123"/>
                  </a:lnTo>
                  <a:cubicBezTo>
                    <a:pt x="49976" y="9143"/>
                    <a:pt x="51023" y="11731"/>
                    <a:pt x="52120" y="14466"/>
                  </a:cubicBezTo>
                  <a:lnTo>
                    <a:pt x="52120" y="14466"/>
                  </a:lnTo>
                  <a:cubicBezTo>
                    <a:pt x="53204" y="17140"/>
                    <a:pt x="54313" y="19900"/>
                    <a:pt x="55841" y="22118"/>
                  </a:cubicBezTo>
                  <a:lnTo>
                    <a:pt x="55841" y="22118"/>
                  </a:lnTo>
                  <a:cubicBezTo>
                    <a:pt x="56470" y="23042"/>
                    <a:pt x="57086" y="23732"/>
                    <a:pt x="57751" y="24299"/>
                  </a:cubicBezTo>
                  <a:lnTo>
                    <a:pt x="57751" y="24299"/>
                  </a:lnTo>
                  <a:cubicBezTo>
                    <a:pt x="59057" y="25383"/>
                    <a:pt x="60536" y="25962"/>
                    <a:pt x="62162" y="26159"/>
                  </a:cubicBezTo>
                  <a:lnTo>
                    <a:pt x="62162" y="26159"/>
                  </a:lnTo>
                  <a:cubicBezTo>
                    <a:pt x="67029" y="26714"/>
                    <a:pt x="73140" y="23744"/>
                    <a:pt x="79511" y="20639"/>
                  </a:cubicBezTo>
                  <a:lnTo>
                    <a:pt x="79511" y="20639"/>
                  </a:lnTo>
                  <a:lnTo>
                    <a:pt x="79720" y="20541"/>
                  </a:lnTo>
                  <a:cubicBezTo>
                    <a:pt x="81322" y="19764"/>
                    <a:pt x="82973" y="19000"/>
                    <a:pt x="84575" y="18273"/>
                  </a:cubicBezTo>
                  <a:lnTo>
                    <a:pt x="84575" y="18273"/>
                  </a:lnTo>
                  <a:cubicBezTo>
                    <a:pt x="84994" y="18076"/>
                    <a:pt x="85400" y="17892"/>
                    <a:pt x="85807" y="17707"/>
                  </a:cubicBezTo>
                  <a:lnTo>
                    <a:pt x="85807" y="17707"/>
                  </a:lnTo>
                  <a:cubicBezTo>
                    <a:pt x="97044" y="12544"/>
                    <a:pt x="108195" y="9981"/>
                    <a:pt x="118951" y="10117"/>
                  </a:cubicBezTo>
                  <a:lnTo>
                    <a:pt x="118951" y="10117"/>
                  </a:lnTo>
                  <a:cubicBezTo>
                    <a:pt x="122919" y="10166"/>
                    <a:pt x="126788" y="10659"/>
                    <a:pt x="130447" y="11595"/>
                  </a:cubicBezTo>
                  <a:lnTo>
                    <a:pt x="130447" y="11595"/>
                  </a:lnTo>
                  <a:cubicBezTo>
                    <a:pt x="137520" y="13407"/>
                    <a:pt x="143791" y="16980"/>
                    <a:pt x="148473" y="19888"/>
                  </a:cubicBezTo>
                  <a:lnTo>
                    <a:pt x="148473" y="19888"/>
                  </a:lnTo>
                  <a:cubicBezTo>
                    <a:pt x="150334" y="21046"/>
                    <a:pt x="152194" y="22253"/>
                    <a:pt x="154018" y="23448"/>
                  </a:cubicBezTo>
                  <a:lnTo>
                    <a:pt x="154018" y="23448"/>
                  </a:lnTo>
                  <a:lnTo>
                    <a:pt x="154018" y="23251"/>
                  </a:lnTo>
                  <a:cubicBezTo>
                    <a:pt x="152231" y="22081"/>
                    <a:pt x="150420" y="20910"/>
                    <a:pt x="148609" y="19777"/>
                  </a:cubicBezTo>
                  <a:lnTo>
                    <a:pt x="148609" y="19777"/>
                  </a:lnTo>
                  <a:cubicBezTo>
                    <a:pt x="143914" y="16857"/>
                    <a:pt x="137618" y="13271"/>
                    <a:pt x="130509" y="11460"/>
                  </a:cubicBezTo>
                  <a:lnTo>
                    <a:pt x="130509" y="11460"/>
                  </a:lnTo>
                  <a:cubicBezTo>
                    <a:pt x="126825" y="10511"/>
                    <a:pt x="122931" y="10018"/>
                    <a:pt x="118939" y="9969"/>
                  </a:cubicBezTo>
                  <a:lnTo>
                    <a:pt x="118939" y="9969"/>
                  </a:lnTo>
                  <a:cubicBezTo>
                    <a:pt x="108133" y="9833"/>
                    <a:pt x="96945" y="12396"/>
                    <a:pt x="85671" y="17583"/>
                  </a:cubicBezTo>
                  <a:lnTo>
                    <a:pt x="85671" y="17583"/>
                  </a:lnTo>
                  <a:cubicBezTo>
                    <a:pt x="85277" y="17768"/>
                    <a:pt x="84858" y="17953"/>
                    <a:pt x="84451" y="18138"/>
                  </a:cubicBezTo>
                  <a:lnTo>
                    <a:pt x="84451" y="18138"/>
                  </a:lnTo>
                  <a:cubicBezTo>
                    <a:pt x="82850" y="18877"/>
                    <a:pt x="81186" y="19641"/>
                    <a:pt x="79584" y="20417"/>
                  </a:cubicBezTo>
                  <a:lnTo>
                    <a:pt x="79584" y="20417"/>
                  </a:lnTo>
                  <a:lnTo>
                    <a:pt x="79387" y="20516"/>
                  </a:lnTo>
                  <a:cubicBezTo>
                    <a:pt x="70959" y="24607"/>
                    <a:pt x="63012" y="28476"/>
                    <a:pt x="57911" y="24200"/>
                  </a:cubicBezTo>
                  <a:lnTo>
                    <a:pt x="57911" y="24200"/>
                  </a:lnTo>
                  <a:cubicBezTo>
                    <a:pt x="57270" y="23670"/>
                    <a:pt x="56654" y="22968"/>
                    <a:pt x="56026" y="22056"/>
                  </a:cubicBezTo>
                  <a:lnTo>
                    <a:pt x="56026" y="22056"/>
                  </a:lnTo>
                  <a:cubicBezTo>
                    <a:pt x="54523" y="19851"/>
                    <a:pt x="53401" y="17103"/>
                    <a:pt x="52330" y="14442"/>
                  </a:cubicBezTo>
                  <a:lnTo>
                    <a:pt x="52330" y="14442"/>
                  </a:lnTo>
                  <a:cubicBezTo>
                    <a:pt x="51221" y="11694"/>
                    <a:pt x="50173" y="9094"/>
                    <a:pt x="48719" y="7061"/>
                  </a:cubicBezTo>
                  <a:lnTo>
                    <a:pt x="48719" y="7061"/>
                  </a:lnTo>
                  <a:cubicBezTo>
                    <a:pt x="47881" y="5878"/>
                    <a:pt x="46994" y="4942"/>
                    <a:pt x="46021" y="4215"/>
                  </a:cubicBezTo>
                  <a:lnTo>
                    <a:pt x="46021" y="4215"/>
                  </a:lnTo>
                  <a:cubicBezTo>
                    <a:pt x="43360" y="2219"/>
                    <a:pt x="39910" y="1529"/>
                    <a:pt x="36139" y="1529"/>
                  </a:cubicBezTo>
                  <a:lnTo>
                    <a:pt x="36139" y="1529"/>
                  </a:lnTo>
                  <a:cubicBezTo>
                    <a:pt x="31642" y="1516"/>
                    <a:pt x="26676" y="2502"/>
                    <a:pt x="22056" y="342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9"/>
            <p:cNvSpPr/>
            <p:nvPr/>
          </p:nvSpPr>
          <p:spPr>
            <a:xfrm>
              <a:off x="2252100" y="615775"/>
              <a:ext cx="3850450" cy="761475"/>
            </a:xfrm>
            <a:custGeom>
              <a:rect b="b" l="l" r="r" t="t"/>
              <a:pathLst>
                <a:path extrusionOk="0" h="30459" w="154018">
                  <a:moveTo>
                    <a:pt x="20910" y="3425"/>
                  </a:moveTo>
                  <a:cubicBezTo>
                    <a:pt x="19727" y="3684"/>
                    <a:pt x="18507" y="3931"/>
                    <a:pt x="17140" y="4202"/>
                  </a:cubicBezTo>
                  <a:lnTo>
                    <a:pt x="17140" y="4202"/>
                  </a:lnTo>
                  <a:cubicBezTo>
                    <a:pt x="11114" y="5384"/>
                    <a:pt x="4954" y="6198"/>
                    <a:pt x="1" y="4571"/>
                  </a:cubicBezTo>
                  <a:lnTo>
                    <a:pt x="1" y="4571"/>
                  </a:lnTo>
                  <a:lnTo>
                    <a:pt x="1" y="4744"/>
                  </a:lnTo>
                  <a:cubicBezTo>
                    <a:pt x="5003" y="6346"/>
                    <a:pt x="11188" y="5532"/>
                    <a:pt x="17226" y="4349"/>
                  </a:cubicBezTo>
                  <a:lnTo>
                    <a:pt x="17226" y="4349"/>
                  </a:lnTo>
                  <a:cubicBezTo>
                    <a:pt x="18581" y="4078"/>
                    <a:pt x="19813" y="3832"/>
                    <a:pt x="20984" y="3573"/>
                  </a:cubicBezTo>
                  <a:lnTo>
                    <a:pt x="20984" y="3573"/>
                  </a:lnTo>
                  <a:cubicBezTo>
                    <a:pt x="30496" y="1479"/>
                    <a:pt x="39503" y="0"/>
                    <a:pt x="45023" y="4682"/>
                  </a:cubicBezTo>
                  <a:lnTo>
                    <a:pt x="45023" y="4682"/>
                  </a:lnTo>
                  <a:cubicBezTo>
                    <a:pt x="46021" y="5520"/>
                    <a:pt x="46871" y="6543"/>
                    <a:pt x="47635" y="7799"/>
                  </a:cubicBezTo>
                  <a:lnTo>
                    <a:pt x="47635" y="7799"/>
                  </a:lnTo>
                  <a:cubicBezTo>
                    <a:pt x="48941" y="9980"/>
                    <a:pt x="49853" y="12839"/>
                    <a:pt x="50728" y="15611"/>
                  </a:cubicBezTo>
                  <a:lnTo>
                    <a:pt x="50728" y="15611"/>
                  </a:lnTo>
                  <a:cubicBezTo>
                    <a:pt x="51664" y="18556"/>
                    <a:pt x="52625" y="21612"/>
                    <a:pt x="54104" y="23928"/>
                  </a:cubicBezTo>
                  <a:lnTo>
                    <a:pt x="54104" y="23928"/>
                  </a:lnTo>
                  <a:cubicBezTo>
                    <a:pt x="54695" y="24865"/>
                    <a:pt x="55311" y="25592"/>
                    <a:pt x="55989" y="26158"/>
                  </a:cubicBezTo>
                  <a:lnTo>
                    <a:pt x="55989" y="26158"/>
                  </a:lnTo>
                  <a:cubicBezTo>
                    <a:pt x="57196" y="27181"/>
                    <a:pt x="58576" y="27711"/>
                    <a:pt x="60080" y="27896"/>
                  </a:cubicBezTo>
                  <a:lnTo>
                    <a:pt x="60080" y="27896"/>
                  </a:lnTo>
                  <a:cubicBezTo>
                    <a:pt x="65292" y="28487"/>
                    <a:pt x="72056" y="24754"/>
                    <a:pt x="78660" y="21107"/>
                  </a:cubicBezTo>
                  <a:lnTo>
                    <a:pt x="78660" y="21107"/>
                  </a:lnTo>
                  <a:cubicBezTo>
                    <a:pt x="80730" y="19961"/>
                    <a:pt x="82800" y="18852"/>
                    <a:pt x="84821" y="17804"/>
                  </a:cubicBezTo>
                  <a:lnTo>
                    <a:pt x="84821" y="17804"/>
                  </a:lnTo>
                  <a:cubicBezTo>
                    <a:pt x="96034" y="11976"/>
                    <a:pt x="107271" y="9204"/>
                    <a:pt x="118237" y="9574"/>
                  </a:cubicBezTo>
                  <a:lnTo>
                    <a:pt x="118237" y="9574"/>
                  </a:lnTo>
                  <a:cubicBezTo>
                    <a:pt x="122241" y="9709"/>
                    <a:pt x="126172" y="10301"/>
                    <a:pt x="129930" y="11336"/>
                  </a:cubicBezTo>
                  <a:lnTo>
                    <a:pt x="129930" y="11336"/>
                  </a:lnTo>
                  <a:cubicBezTo>
                    <a:pt x="135598" y="12888"/>
                    <a:pt x="141352" y="15574"/>
                    <a:pt x="148042" y="19776"/>
                  </a:cubicBezTo>
                  <a:lnTo>
                    <a:pt x="148042" y="19776"/>
                  </a:lnTo>
                  <a:cubicBezTo>
                    <a:pt x="150051" y="21033"/>
                    <a:pt x="152047" y="22363"/>
                    <a:pt x="154018" y="23719"/>
                  </a:cubicBezTo>
                  <a:lnTo>
                    <a:pt x="154018" y="23719"/>
                  </a:lnTo>
                  <a:lnTo>
                    <a:pt x="154018" y="23509"/>
                  </a:lnTo>
                  <a:cubicBezTo>
                    <a:pt x="152096" y="22191"/>
                    <a:pt x="150149" y="20897"/>
                    <a:pt x="148190" y="19665"/>
                  </a:cubicBezTo>
                  <a:lnTo>
                    <a:pt x="148190" y="19665"/>
                  </a:lnTo>
                  <a:cubicBezTo>
                    <a:pt x="141475" y="15451"/>
                    <a:pt x="135696" y="12753"/>
                    <a:pt x="130004" y="11200"/>
                  </a:cubicBezTo>
                  <a:lnTo>
                    <a:pt x="130004" y="11200"/>
                  </a:lnTo>
                  <a:cubicBezTo>
                    <a:pt x="126221" y="10153"/>
                    <a:pt x="122253" y="9549"/>
                    <a:pt x="118237" y="9414"/>
                  </a:cubicBezTo>
                  <a:lnTo>
                    <a:pt x="118237" y="9414"/>
                  </a:lnTo>
                  <a:cubicBezTo>
                    <a:pt x="107221" y="9056"/>
                    <a:pt x="95935" y="11829"/>
                    <a:pt x="84686" y="17669"/>
                  </a:cubicBezTo>
                  <a:lnTo>
                    <a:pt x="84686" y="17669"/>
                  </a:lnTo>
                  <a:cubicBezTo>
                    <a:pt x="82665" y="18729"/>
                    <a:pt x="80582" y="19837"/>
                    <a:pt x="78512" y="20983"/>
                  </a:cubicBezTo>
                  <a:lnTo>
                    <a:pt x="78512" y="20983"/>
                  </a:lnTo>
                  <a:cubicBezTo>
                    <a:pt x="70085" y="25641"/>
                    <a:pt x="61373" y="30459"/>
                    <a:pt x="56149" y="26072"/>
                  </a:cubicBezTo>
                  <a:lnTo>
                    <a:pt x="56149" y="26072"/>
                  </a:lnTo>
                  <a:cubicBezTo>
                    <a:pt x="55484" y="25505"/>
                    <a:pt x="54880" y="24791"/>
                    <a:pt x="54301" y="23879"/>
                  </a:cubicBezTo>
                  <a:lnTo>
                    <a:pt x="54301" y="23879"/>
                  </a:lnTo>
                  <a:cubicBezTo>
                    <a:pt x="52835" y="21575"/>
                    <a:pt x="51874" y="18531"/>
                    <a:pt x="50937" y="15587"/>
                  </a:cubicBezTo>
                  <a:lnTo>
                    <a:pt x="50937" y="15587"/>
                  </a:lnTo>
                  <a:cubicBezTo>
                    <a:pt x="50062" y="12814"/>
                    <a:pt x="49163" y="9943"/>
                    <a:pt x="47832" y="7750"/>
                  </a:cubicBezTo>
                  <a:lnTo>
                    <a:pt x="47832" y="7750"/>
                  </a:lnTo>
                  <a:cubicBezTo>
                    <a:pt x="47056" y="6469"/>
                    <a:pt x="46193" y="5434"/>
                    <a:pt x="45195" y="4584"/>
                  </a:cubicBezTo>
                  <a:lnTo>
                    <a:pt x="45195" y="4584"/>
                  </a:lnTo>
                  <a:cubicBezTo>
                    <a:pt x="42448" y="2267"/>
                    <a:pt x="38875" y="1429"/>
                    <a:pt x="34833" y="1429"/>
                  </a:cubicBezTo>
                  <a:lnTo>
                    <a:pt x="34833" y="1429"/>
                  </a:lnTo>
                  <a:cubicBezTo>
                    <a:pt x="30582" y="1429"/>
                    <a:pt x="25814" y="2341"/>
                    <a:pt x="20910" y="342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9"/>
            <p:cNvSpPr/>
            <p:nvPr/>
          </p:nvSpPr>
          <p:spPr>
            <a:xfrm>
              <a:off x="2252100" y="652725"/>
              <a:ext cx="3850450" cy="740850"/>
            </a:xfrm>
            <a:custGeom>
              <a:rect b="b" l="l" r="r" t="t"/>
              <a:pathLst>
                <a:path extrusionOk="0" h="29634" w="154018">
                  <a:moveTo>
                    <a:pt x="19702" y="2699"/>
                  </a:moveTo>
                  <a:cubicBezTo>
                    <a:pt x="13049" y="4288"/>
                    <a:pt x="5816" y="6026"/>
                    <a:pt x="1" y="4892"/>
                  </a:cubicBezTo>
                  <a:lnTo>
                    <a:pt x="1" y="4892"/>
                  </a:lnTo>
                  <a:lnTo>
                    <a:pt x="1" y="5250"/>
                  </a:lnTo>
                  <a:cubicBezTo>
                    <a:pt x="1220" y="5484"/>
                    <a:pt x="2526" y="5607"/>
                    <a:pt x="3943" y="5607"/>
                  </a:cubicBezTo>
                  <a:lnTo>
                    <a:pt x="3943" y="5607"/>
                  </a:lnTo>
                  <a:cubicBezTo>
                    <a:pt x="9057" y="5644"/>
                    <a:pt x="14823" y="4251"/>
                    <a:pt x="19912" y="3032"/>
                  </a:cubicBezTo>
                  <a:lnTo>
                    <a:pt x="19912" y="3032"/>
                  </a:lnTo>
                  <a:cubicBezTo>
                    <a:pt x="27071" y="1319"/>
                    <a:pt x="34451" y="1"/>
                    <a:pt x="39910" y="1960"/>
                  </a:cubicBezTo>
                  <a:lnTo>
                    <a:pt x="39910" y="1960"/>
                  </a:lnTo>
                  <a:cubicBezTo>
                    <a:pt x="42904" y="3032"/>
                    <a:pt x="45097" y="4966"/>
                    <a:pt x="46588" y="7886"/>
                  </a:cubicBezTo>
                  <a:lnTo>
                    <a:pt x="46588" y="7886"/>
                  </a:lnTo>
                  <a:cubicBezTo>
                    <a:pt x="47808" y="10240"/>
                    <a:pt x="48535" y="13283"/>
                    <a:pt x="49249" y="16228"/>
                  </a:cubicBezTo>
                  <a:lnTo>
                    <a:pt x="49249" y="16228"/>
                  </a:lnTo>
                  <a:cubicBezTo>
                    <a:pt x="50309" y="20627"/>
                    <a:pt x="51393" y="25161"/>
                    <a:pt x="54116" y="27465"/>
                  </a:cubicBezTo>
                  <a:lnTo>
                    <a:pt x="54116" y="27465"/>
                  </a:lnTo>
                  <a:cubicBezTo>
                    <a:pt x="55213" y="28389"/>
                    <a:pt x="56543" y="28944"/>
                    <a:pt x="58059" y="29128"/>
                  </a:cubicBezTo>
                  <a:lnTo>
                    <a:pt x="58059" y="29128"/>
                  </a:lnTo>
                  <a:cubicBezTo>
                    <a:pt x="58145" y="29128"/>
                    <a:pt x="58231" y="29141"/>
                    <a:pt x="58318" y="29153"/>
                  </a:cubicBezTo>
                  <a:lnTo>
                    <a:pt x="58318" y="29153"/>
                  </a:lnTo>
                  <a:cubicBezTo>
                    <a:pt x="63887" y="29634"/>
                    <a:pt x="71292" y="25062"/>
                    <a:pt x="78463" y="20651"/>
                  </a:cubicBezTo>
                  <a:lnTo>
                    <a:pt x="78463" y="20651"/>
                  </a:lnTo>
                  <a:cubicBezTo>
                    <a:pt x="80274" y="19530"/>
                    <a:pt x="82160" y="18372"/>
                    <a:pt x="83946" y="17337"/>
                  </a:cubicBezTo>
                  <a:lnTo>
                    <a:pt x="83946" y="17337"/>
                  </a:lnTo>
                  <a:cubicBezTo>
                    <a:pt x="99077" y="8589"/>
                    <a:pt x="114787" y="6235"/>
                    <a:pt x="129363" y="10535"/>
                  </a:cubicBezTo>
                  <a:lnTo>
                    <a:pt x="129363" y="10535"/>
                  </a:lnTo>
                  <a:cubicBezTo>
                    <a:pt x="138394" y="13197"/>
                    <a:pt x="146428" y="18064"/>
                    <a:pt x="154018" y="23522"/>
                  </a:cubicBezTo>
                  <a:lnTo>
                    <a:pt x="154018" y="23522"/>
                  </a:lnTo>
                  <a:lnTo>
                    <a:pt x="154018" y="23029"/>
                  </a:lnTo>
                  <a:cubicBezTo>
                    <a:pt x="146490" y="17645"/>
                    <a:pt x="138518" y="12864"/>
                    <a:pt x="129535" y="10215"/>
                  </a:cubicBezTo>
                  <a:lnTo>
                    <a:pt x="129535" y="10215"/>
                  </a:lnTo>
                  <a:cubicBezTo>
                    <a:pt x="122537" y="8145"/>
                    <a:pt x="115280" y="7566"/>
                    <a:pt x="107973" y="8490"/>
                  </a:cubicBezTo>
                  <a:lnTo>
                    <a:pt x="107973" y="8490"/>
                  </a:lnTo>
                  <a:cubicBezTo>
                    <a:pt x="99853" y="9513"/>
                    <a:pt x="91659" y="12396"/>
                    <a:pt x="83601" y="17053"/>
                  </a:cubicBezTo>
                  <a:lnTo>
                    <a:pt x="83601" y="17053"/>
                  </a:lnTo>
                  <a:cubicBezTo>
                    <a:pt x="81802" y="18088"/>
                    <a:pt x="79929" y="19247"/>
                    <a:pt x="78106" y="20368"/>
                  </a:cubicBezTo>
                  <a:lnTo>
                    <a:pt x="78106" y="20368"/>
                  </a:lnTo>
                  <a:cubicBezTo>
                    <a:pt x="71021" y="24742"/>
                    <a:pt x="63690" y="29252"/>
                    <a:pt x="58330" y="28796"/>
                  </a:cubicBezTo>
                  <a:lnTo>
                    <a:pt x="58330" y="28796"/>
                  </a:lnTo>
                  <a:cubicBezTo>
                    <a:pt x="56827" y="28660"/>
                    <a:pt x="55582" y="28155"/>
                    <a:pt x="54498" y="27243"/>
                  </a:cubicBezTo>
                  <a:lnTo>
                    <a:pt x="54498" y="27243"/>
                  </a:lnTo>
                  <a:cubicBezTo>
                    <a:pt x="51874" y="25038"/>
                    <a:pt x="50802" y="20540"/>
                    <a:pt x="49754" y="16203"/>
                  </a:cubicBezTo>
                  <a:lnTo>
                    <a:pt x="49754" y="16203"/>
                  </a:lnTo>
                  <a:cubicBezTo>
                    <a:pt x="49040" y="13234"/>
                    <a:pt x="48300" y="10178"/>
                    <a:pt x="47068" y="7788"/>
                  </a:cubicBezTo>
                  <a:lnTo>
                    <a:pt x="47068" y="7788"/>
                  </a:lnTo>
                  <a:cubicBezTo>
                    <a:pt x="45528" y="4781"/>
                    <a:pt x="43249" y="2761"/>
                    <a:pt x="40107" y="1639"/>
                  </a:cubicBezTo>
                  <a:lnTo>
                    <a:pt x="40107" y="1639"/>
                  </a:lnTo>
                  <a:cubicBezTo>
                    <a:pt x="38098" y="925"/>
                    <a:pt x="35843" y="629"/>
                    <a:pt x="33453" y="629"/>
                  </a:cubicBezTo>
                  <a:lnTo>
                    <a:pt x="33453" y="629"/>
                  </a:lnTo>
                  <a:cubicBezTo>
                    <a:pt x="29141" y="629"/>
                    <a:pt x="24372" y="1578"/>
                    <a:pt x="19702" y="2699"/>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 name="Google Shape;2254;p49"/>
          <p:cNvGrpSpPr/>
          <p:nvPr/>
        </p:nvGrpSpPr>
        <p:grpSpPr>
          <a:xfrm flipH="1" rot="4143728">
            <a:off x="1872091" y="4133639"/>
            <a:ext cx="725878" cy="1165325"/>
            <a:chOff x="786500" y="2766475"/>
            <a:chExt cx="993475" cy="1594925"/>
          </a:xfrm>
        </p:grpSpPr>
        <p:sp>
          <p:nvSpPr>
            <p:cNvPr id="2255" name="Google Shape;2255;p49"/>
            <p:cNvSpPr/>
            <p:nvPr/>
          </p:nvSpPr>
          <p:spPr>
            <a:xfrm>
              <a:off x="1066100" y="3698875"/>
              <a:ext cx="462250" cy="327575"/>
            </a:xfrm>
            <a:custGeom>
              <a:rect b="b" l="l" r="r" t="t"/>
              <a:pathLst>
                <a:path extrusionOk="0" fill="none" h="13103" w="18490">
                  <a:moveTo>
                    <a:pt x="18489" y="13103"/>
                  </a:moveTo>
                  <a:cubicBezTo>
                    <a:pt x="17485" y="11824"/>
                    <a:pt x="15453" y="10272"/>
                    <a:pt x="13079" y="10021"/>
                  </a:cubicBezTo>
                  <a:cubicBezTo>
                    <a:pt x="10957" y="9793"/>
                    <a:pt x="10455" y="8994"/>
                    <a:pt x="9405" y="8629"/>
                  </a:cubicBezTo>
                  <a:cubicBezTo>
                    <a:pt x="6985" y="7830"/>
                    <a:pt x="6392" y="8515"/>
                    <a:pt x="5159" y="7305"/>
                  </a:cubicBezTo>
                  <a:cubicBezTo>
                    <a:pt x="4041" y="6255"/>
                    <a:pt x="3607" y="4680"/>
                    <a:pt x="3036" y="3242"/>
                  </a:cubicBezTo>
                  <a:cubicBezTo>
                    <a:pt x="2443" y="1804"/>
                    <a:pt x="1507" y="320"/>
                    <a:pt x="1" y="1"/>
                  </a:cubicBezTo>
                  <a:cubicBezTo>
                    <a:pt x="1827" y="2557"/>
                    <a:pt x="503" y="5479"/>
                    <a:pt x="1895" y="8172"/>
                  </a:cubicBezTo>
                  <a:cubicBezTo>
                    <a:pt x="2306" y="8948"/>
                    <a:pt x="4200" y="9451"/>
                    <a:pt x="4976" y="9839"/>
                  </a:cubicBezTo>
                  <a:cubicBezTo>
                    <a:pt x="6095" y="10409"/>
                    <a:pt x="6825" y="11231"/>
                    <a:pt x="8012" y="11596"/>
                  </a:cubicBezTo>
                  <a:cubicBezTo>
                    <a:pt x="9770" y="12144"/>
                    <a:pt x="12303" y="11391"/>
                    <a:pt x="14426" y="11687"/>
                  </a:cubicBezTo>
                  <a:cubicBezTo>
                    <a:pt x="15750" y="11893"/>
                    <a:pt x="17165" y="12258"/>
                    <a:pt x="18489" y="13103"/>
                  </a:cubicBezTo>
                  <a:close/>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9"/>
            <p:cNvSpPr/>
            <p:nvPr/>
          </p:nvSpPr>
          <p:spPr>
            <a:xfrm>
              <a:off x="1066100" y="3698875"/>
              <a:ext cx="462250" cy="327575"/>
            </a:xfrm>
            <a:custGeom>
              <a:rect b="b" l="l" r="r" t="t"/>
              <a:pathLst>
                <a:path extrusionOk="0" fill="none" h="13103" w="18490">
                  <a:moveTo>
                    <a:pt x="1" y="1"/>
                  </a:moveTo>
                  <a:cubicBezTo>
                    <a:pt x="1" y="1"/>
                    <a:pt x="2854" y="343"/>
                    <a:pt x="4885" y="3311"/>
                  </a:cubicBezTo>
                  <a:cubicBezTo>
                    <a:pt x="7054" y="6483"/>
                    <a:pt x="7533" y="6666"/>
                    <a:pt x="9770" y="7031"/>
                  </a:cubicBezTo>
                  <a:cubicBezTo>
                    <a:pt x="12029" y="7396"/>
                    <a:pt x="12577" y="8355"/>
                    <a:pt x="13399" y="8674"/>
                  </a:cubicBezTo>
                  <a:cubicBezTo>
                    <a:pt x="15545" y="9519"/>
                    <a:pt x="17690" y="10569"/>
                    <a:pt x="18489" y="13103"/>
                  </a:cubicBezTo>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9"/>
            <p:cNvSpPr/>
            <p:nvPr/>
          </p:nvSpPr>
          <p:spPr>
            <a:xfrm>
              <a:off x="1538575" y="3726275"/>
              <a:ext cx="219150" cy="434275"/>
            </a:xfrm>
            <a:custGeom>
              <a:rect b="b" l="l" r="r" t="t"/>
              <a:pathLst>
                <a:path extrusionOk="0" h="17371" w="8766">
                  <a:moveTo>
                    <a:pt x="4109" y="4474"/>
                  </a:moveTo>
                  <a:cubicBezTo>
                    <a:pt x="3699" y="5319"/>
                    <a:pt x="3790" y="6277"/>
                    <a:pt x="3379" y="7282"/>
                  </a:cubicBezTo>
                  <a:lnTo>
                    <a:pt x="3379" y="7282"/>
                  </a:lnTo>
                  <a:cubicBezTo>
                    <a:pt x="3151" y="7875"/>
                    <a:pt x="2534" y="8469"/>
                    <a:pt x="2101" y="9085"/>
                  </a:cubicBezTo>
                  <a:lnTo>
                    <a:pt x="2101" y="9085"/>
                  </a:lnTo>
                  <a:cubicBezTo>
                    <a:pt x="1416" y="10112"/>
                    <a:pt x="2283" y="10842"/>
                    <a:pt x="1758" y="12075"/>
                  </a:cubicBezTo>
                  <a:lnTo>
                    <a:pt x="1758" y="12075"/>
                  </a:lnTo>
                  <a:cubicBezTo>
                    <a:pt x="1507" y="12623"/>
                    <a:pt x="937" y="13148"/>
                    <a:pt x="640" y="14038"/>
                  </a:cubicBezTo>
                  <a:lnTo>
                    <a:pt x="640" y="14038"/>
                  </a:lnTo>
                  <a:cubicBezTo>
                    <a:pt x="1" y="16092"/>
                    <a:pt x="914" y="17370"/>
                    <a:pt x="914" y="17370"/>
                  </a:cubicBezTo>
                  <a:lnTo>
                    <a:pt x="914" y="17370"/>
                  </a:lnTo>
                  <a:cubicBezTo>
                    <a:pt x="1233" y="15362"/>
                    <a:pt x="4634" y="14152"/>
                    <a:pt x="5981" y="12600"/>
                  </a:cubicBezTo>
                  <a:lnTo>
                    <a:pt x="5981" y="12600"/>
                  </a:lnTo>
                  <a:cubicBezTo>
                    <a:pt x="7328" y="11025"/>
                    <a:pt x="6095" y="10637"/>
                    <a:pt x="6712" y="9108"/>
                  </a:cubicBezTo>
                  <a:lnTo>
                    <a:pt x="6712" y="9108"/>
                  </a:lnTo>
                  <a:cubicBezTo>
                    <a:pt x="7305" y="7578"/>
                    <a:pt x="8766" y="6757"/>
                    <a:pt x="8606" y="4474"/>
                  </a:cubicBezTo>
                  <a:lnTo>
                    <a:pt x="8606" y="4474"/>
                  </a:lnTo>
                  <a:cubicBezTo>
                    <a:pt x="8423" y="1644"/>
                    <a:pt x="7488" y="0"/>
                    <a:pt x="7488" y="0"/>
                  </a:cubicBezTo>
                  <a:lnTo>
                    <a:pt x="7488" y="0"/>
                  </a:lnTo>
                  <a:cubicBezTo>
                    <a:pt x="7305" y="1941"/>
                    <a:pt x="4566" y="3538"/>
                    <a:pt x="4109" y="447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9"/>
            <p:cNvSpPr/>
            <p:nvPr/>
          </p:nvSpPr>
          <p:spPr>
            <a:xfrm>
              <a:off x="1556275" y="3726275"/>
              <a:ext cx="201450" cy="434275"/>
            </a:xfrm>
            <a:custGeom>
              <a:rect b="b" l="l" r="r" t="t"/>
              <a:pathLst>
                <a:path extrusionOk="0" h="17371" w="8058">
                  <a:moveTo>
                    <a:pt x="6255" y="3721"/>
                  </a:moveTo>
                  <a:cubicBezTo>
                    <a:pt x="5593" y="5273"/>
                    <a:pt x="5227" y="5090"/>
                    <a:pt x="4908" y="5821"/>
                  </a:cubicBezTo>
                  <a:lnTo>
                    <a:pt x="4908" y="5821"/>
                  </a:lnTo>
                  <a:cubicBezTo>
                    <a:pt x="4588" y="6551"/>
                    <a:pt x="5022" y="7122"/>
                    <a:pt x="4314" y="8012"/>
                  </a:cubicBezTo>
                  <a:lnTo>
                    <a:pt x="4314" y="8012"/>
                  </a:lnTo>
                  <a:cubicBezTo>
                    <a:pt x="3607" y="8902"/>
                    <a:pt x="3150" y="9085"/>
                    <a:pt x="2945" y="10112"/>
                  </a:cubicBezTo>
                  <a:lnTo>
                    <a:pt x="2945" y="10112"/>
                  </a:lnTo>
                  <a:cubicBezTo>
                    <a:pt x="2717" y="11139"/>
                    <a:pt x="3516" y="11778"/>
                    <a:pt x="2192" y="13011"/>
                  </a:cubicBezTo>
                  <a:lnTo>
                    <a:pt x="2192" y="13011"/>
                  </a:lnTo>
                  <a:cubicBezTo>
                    <a:pt x="891" y="14243"/>
                    <a:pt x="0" y="16024"/>
                    <a:pt x="206" y="17370"/>
                  </a:cubicBezTo>
                  <a:lnTo>
                    <a:pt x="206" y="17370"/>
                  </a:lnTo>
                  <a:cubicBezTo>
                    <a:pt x="525" y="15362"/>
                    <a:pt x="3926" y="14152"/>
                    <a:pt x="5273" y="12600"/>
                  </a:cubicBezTo>
                  <a:lnTo>
                    <a:pt x="5273" y="12600"/>
                  </a:lnTo>
                  <a:cubicBezTo>
                    <a:pt x="6620" y="11025"/>
                    <a:pt x="5387" y="10637"/>
                    <a:pt x="6004" y="9108"/>
                  </a:cubicBezTo>
                  <a:lnTo>
                    <a:pt x="6004" y="9108"/>
                  </a:lnTo>
                  <a:cubicBezTo>
                    <a:pt x="6597" y="7578"/>
                    <a:pt x="8058" y="6757"/>
                    <a:pt x="7898" y="4474"/>
                  </a:cubicBezTo>
                  <a:lnTo>
                    <a:pt x="7898" y="4474"/>
                  </a:lnTo>
                  <a:cubicBezTo>
                    <a:pt x="7715" y="1644"/>
                    <a:pt x="6780" y="0"/>
                    <a:pt x="6780" y="0"/>
                  </a:cubicBezTo>
                  <a:lnTo>
                    <a:pt x="6780" y="0"/>
                  </a:lnTo>
                  <a:cubicBezTo>
                    <a:pt x="6780" y="0"/>
                    <a:pt x="6939" y="2169"/>
                    <a:pt x="6255" y="37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9"/>
            <p:cNvSpPr/>
            <p:nvPr/>
          </p:nvSpPr>
          <p:spPr>
            <a:xfrm>
              <a:off x="950825" y="3666350"/>
              <a:ext cx="520450" cy="184925"/>
            </a:xfrm>
            <a:custGeom>
              <a:rect b="b" l="l" r="r" t="t"/>
              <a:pathLst>
                <a:path extrusionOk="0" h="7397" w="20818">
                  <a:moveTo>
                    <a:pt x="4292" y="343"/>
                  </a:moveTo>
                  <a:cubicBezTo>
                    <a:pt x="2877" y="640"/>
                    <a:pt x="1188" y="937"/>
                    <a:pt x="1" y="275"/>
                  </a:cubicBezTo>
                  <a:lnTo>
                    <a:pt x="1" y="275"/>
                  </a:lnTo>
                  <a:cubicBezTo>
                    <a:pt x="1" y="275"/>
                    <a:pt x="937" y="2261"/>
                    <a:pt x="3493" y="4292"/>
                  </a:cubicBezTo>
                  <a:lnTo>
                    <a:pt x="3493" y="4292"/>
                  </a:lnTo>
                  <a:cubicBezTo>
                    <a:pt x="5570" y="5935"/>
                    <a:pt x="7305" y="5091"/>
                    <a:pt x="9154" y="5547"/>
                  </a:cubicBezTo>
                  <a:lnTo>
                    <a:pt x="9154" y="5547"/>
                  </a:lnTo>
                  <a:cubicBezTo>
                    <a:pt x="11025" y="5981"/>
                    <a:pt x="10592" y="7396"/>
                    <a:pt x="12943" y="7145"/>
                  </a:cubicBezTo>
                  <a:lnTo>
                    <a:pt x="12943" y="7145"/>
                  </a:lnTo>
                  <a:cubicBezTo>
                    <a:pt x="15317" y="6917"/>
                    <a:pt x="18718" y="4475"/>
                    <a:pt x="20817" y="5502"/>
                  </a:cubicBezTo>
                  <a:lnTo>
                    <a:pt x="20817" y="5502"/>
                  </a:lnTo>
                  <a:cubicBezTo>
                    <a:pt x="20817" y="5502"/>
                    <a:pt x="20224" y="3767"/>
                    <a:pt x="17850" y="3037"/>
                  </a:cubicBezTo>
                  <a:lnTo>
                    <a:pt x="17850" y="3037"/>
                  </a:lnTo>
                  <a:cubicBezTo>
                    <a:pt x="17234" y="2854"/>
                    <a:pt x="16663" y="2854"/>
                    <a:pt x="16161" y="2854"/>
                  </a:cubicBezTo>
                  <a:lnTo>
                    <a:pt x="16161" y="2854"/>
                  </a:lnTo>
                  <a:cubicBezTo>
                    <a:pt x="15819" y="2854"/>
                    <a:pt x="15522" y="2854"/>
                    <a:pt x="15248" y="2808"/>
                  </a:cubicBezTo>
                  <a:lnTo>
                    <a:pt x="15248" y="2808"/>
                  </a:lnTo>
                  <a:cubicBezTo>
                    <a:pt x="13742" y="2489"/>
                    <a:pt x="13605" y="1165"/>
                    <a:pt x="12167" y="1165"/>
                  </a:cubicBezTo>
                  <a:lnTo>
                    <a:pt x="12167" y="1165"/>
                  </a:lnTo>
                  <a:cubicBezTo>
                    <a:pt x="11870" y="1165"/>
                    <a:pt x="11528" y="1188"/>
                    <a:pt x="11231" y="1211"/>
                  </a:cubicBezTo>
                  <a:lnTo>
                    <a:pt x="11231" y="1211"/>
                  </a:lnTo>
                  <a:cubicBezTo>
                    <a:pt x="10637" y="1233"/>
                    <a:pt x="10090" y="1279"/>
                    <a:pt x="9633" y="1188"/>
                  </a:cubicBezTo>
                  <a:lnTo>
                    <a:pt x="9633" y="1188"/>
                  </a:lnTo>
                  <a:cubicBezTo>
                    <a:pt x="8401" y="891"/>
                    <a:pt x="7533" y="183"/>
                    <a:pt x="6483" y="24"/>
                  </a:cubicBezTo>
                  <a:lnTo>
                    <a:pt x="6483" y="24"/>
                  </a:lnTo>
                  <a:cubicBezTo>
                    <a:pt x="6415" y="1"/>
                    <a:pt x="6323" y="1"/>
                    <a:pt x="6255" y="1"/>
                  </a:cubicBezTo>
                  <a:lnTo>
                    <a:pt x="6255" y="1"/>
                  </a:lnTo>
                  <a:cubicBezTo>
                    <a:pt x="5776" y="1"/>
                    <a:pt x="5068" y="161"/>
                    <a:pt x="4292" y="34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9"/>
            <p:cNvSpPr/>
            <p:nvPr/>
          </p:nvSpPr>
          <p:spPr>
            <a:xfrm>
              <a:off x="950825" y="3673200"/>
              <a:ext cx="520450" cy="178075"/>
            </a:xfrm>
            <a:custGeom>
              <a:rect b="b" l="l" r="r" t="t"/>
              <a:pathLst>
                <a:path extrusionOk="0" h="7123" w="20818">
                  <a:moveTo>
                    <a:pt x="3493" y="4018"/>
                  </a:moveTo>
                  <a:cubicBezTo>
                    <a:pt x="5570" y="5661"/>
                    <a:pt x="7305" y="4817"/>
                    <a:pt x="9154" y="5273"/>
                  </a:cubicBezTo>
                  <a:lnTo>
                    <a:pt x="9154" y="5273"/>
                  </a:lnTo>
                  <a:cubicBezTo>
                    <a:pt x="11025" y="5707"/>
                    <a:pt x="10592" y="7122"/>
                    <a:pt x="12943" y="6871"/>
                  </a:cubicBezTo>
                  <a:lnTo>
                    <a:pt x="12943" y="6871"/>
                  </a:lnTo>
                  <a:cubicBezTo>
                    <a:pt x="15317" y="6643"/>
                    <a:pt x="18718" y="4201"/>
                    <a:pt x="20817" y="5228"/>
                  </a:cubicBezTo>
                  <a:lnTo>
                    <a:pt x="20817" y="5228"/>
                  </a:lnTo>
                  <a:cubicBezTo>
                    <a:pt x="19676" y="4132"/>
                    <a:pt x="17417" y="3790"/>
                    <a:pt x="15385" y="4223"/>
                  </a:cubicBezTo>
                  <a:lnTo>
                    <a:pt x="15385" y="4223"/>
                  </a:lnTo>
                  <a:cubicBezTo>
                    <a:pt x="13354" y="4657"/>
                    <a:pt x="13262" y="3493"/>
                    <a:pt x="12144" y="3014"/>
                  </a:cubicBezTo>
                  <a:lnTo>
                    <a:pt x="12144" y="3014"/>
                  </a:lnTo>
                  <a:cubicBezTo>
                    <a:pt x="11003" y="2534"/>
                    <a:pt x="10546" y="2854"/>
                    <a:pt x="9245" y="2945"/>
                  </a:cubicBezTo>
                  <a:lnTo>
                    <a:pt x="9245" y="2945"/>
                  </a:lnTo>
                  <a:cubicBezTo>
                    <a:pt x="7921" y="3014"/>
                    <a:pt x="7670" y="2260"/>
                    <a:pt x="6757" y="2078"/>
                  </a:cubicBezTo>
                  <a:lnTo>
                    <a:pt x="6757" y="2078"/>
                  </a:lnTo>
                  <a:cubicBezTo>
                    <a:pt x="6369" y="1987"/>
                    <a:pt x="6141" y="2032"/>
                    <a:pt x="5844" y="2055"/>
                  </a:cubicBezTo>
                  <a:lnTo>
                    <a:pt x="5844" y="2055"/>
                  </a:lnTo>
                  <a:cubicBezTo>
                    <a:pt x="5433" y="2123"/>
                    <a:pt x="4954" y="2169"/>
                    <a:pt x="3858" y="1964"/>
                  </a:cubicBezTo>
                  <a:lnTo>
                    <a:pt x="3858" y="1964"/>
                  </a:lnTo>
                  <a:cubicBezTo>
                    <a:pt x="1941" y="1576"/>
                    <a:pt x="1" y="1"/>
                    <a:pt x="1" y="1"/>
                  </a:cubicBezTo>
                  <a:lnTo>
                    <a:pt x="1" y="1"/>
                  </a:lnTo>
                  <a:cubicBezTo>
                    <a:pt x="1" y="1"/>
                    <a:pt x="937" y="1987"/>
                    <a:pt x="3493" y="401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9"/>
            <p:cNvSpPr/>
            <p:nvPr/>
          </p:nvSpPr>
          <p:spPr>
            <a:xfrm>
              <a:off x="1411900" y="3183025"/>
              <a:ext cx="204875" cy="582650"/>
            </a:xfrm>
            <a:custGeom>
              <a:rect b="b" l="l" r="r" t="t"/>
              <a:pathLst>
                <a:path extrusionOk="0" h="23306" w="8195">
                  <a:moveTo>
                    <a:pt x="4543" y="5684"/>
                  </a:moveTo>
                  <a:cubicBezTo>
                    <a:pt x="4406" y="7122"/>
                    <a:pt x="2648" y="8309"/>
                    <a:pt x="2192" y="9633"/>
                  </a:cubicBezTo>
                  <a:lnTo>
                    <a:pt x="2192" y="9633"/>
                  </a:lnTo>
                  <a:cubicBezTo>
                    <a:pt x="1484" y="11733"/>
                    <a:pt x="2694" y="14541"/>
                    <a:pt x="1918" y="16595"/>
                  </a:cubicBezTo>
                  <a:lnTo>
                    <a:pt x="1918" y="16595"/>
                  </a:lnTo>
                  <a:cubicBezTo>
                    <a:pt x="1" y="21662"/>
                    <a:pt x="1461" y="23305"/>
                    <a:pt x="1461" y="23305"/>
                  </a:cubicBezTo>
                  <a:lnTo>
                    <a:pt x="1461" y="23305"/>
                  </a:lnTo>
                  <a:cubicBezTo>
                    <a:pt x="1941" y="22073"/>
                    <a:pt x="5775" y="19402"/>
                    <a:pt x="6141" y="16435"/>
                  </a:cubicBezTo>
                  <a:lnTo>
                    <a:pt x="6141" y="16435"/>
                  </a:lnTo>
                  <a:cubicBezTo>
                    <a:pt x="6529" y="13468"/>
                    <a:pt x="8195" y="13376"/>
                    <a:pt x="8126" y="10044"/>
                  </a:cubicBezTo>
                  <a:lnTo>
                    <a:pt x="8126" y="10044"/>
                  </a:lnTo>
                  <a:cubicBezTo>
                    <a:pt x="8081" y="7602"/>
                    <a:pt x="7305" y="6620"/>
                    <a:pt x="7328" y="5296"/>
                  </a:cubicBezTo>
                  <a:lnTo>
                    <a:pt x="7328" y="5296"/>
                  </a:lnTo>
                  <a:cubicBezTo>
                    <a:pt x="7419" y="2534"/>
                    <a:pt x="6848" y="731"/>
                    <a:pt x="6095" y="1"/>
                  </a:cubicBezTo>
                  <a:lnTo>
                    <a:pt x="6095" y="1"/>
                  </a:lnTo>
                  <a:cubicBezTo>
                    <a:pt x="6095" y="1"/>
                    <a:pt x="6095" y="1"/>
                    <a:pt x="6095" y="1"/>
                  </a:cubicBezTo>
                  <a:lnTo>
                    <a:pt x="6095" y="1"/>
                  </a:lnTo>
                  <a:cubicBezTo>
                    <a:pt x="6095" y="2420"/>
                    <a:pt x="4954" y="1895"/>
                    <a:pt x="4543" y="56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9"/>
            <p:cNvSpPr/>
            <p:nvPr/>
          </p:nvSpPr>
          <p:spPr>
            <a:xfrm>
              <a:off x="1448425" y="3183025"/>
              <a:ext cx="168350" cy="582650"/>
            </a:xfrm>
            <a:custGeom>
              <a:rect b="b" l="l" r="r" t="t"/>
              <a:pathLst>
                <a:path extrusionOk="0" h="23306" w="6734">
                  <a:moveTo>
                    <a:pt x="4702" y="4885"/>
                  </a:moveTo>
                  <a:cubicBezTo>
                    <a:pt x="4223" y="8241"/>
                    <a:pt x="3561" y="8697"/>
                    <a:pt x="3059" y="11071"/>
                  </a:cubicBezTo>
                  <a:lnTo>
                    <a:pt x="3059" y="11071"/>
                  </a:lnTo>
                  <a:cubicBezTo>
                    <a:pt x="2580" y="13422"/>
                    <a:pt x="3242" y="16161"/>
                    <a:pt x="1941" y="18284"/>
                  </a:cubicBezTo>
                  <a:lnTo>
                    <a:pt x="1941" y="18284"/>
                  </a:lnTo>
                  <a:cubicBezTo>
                    <a:pt x="617" y="20407"/>
                    <a:pt x="0" y="21845"/>
                    <a:pt x="0" y="23305"/>
                  </a:cubicBezTo>
                  <a:lnTo>
                    <a:pt x="0" y="23305"/>
                  </a:lnTo>
                  <a:cubicBezTo>
                    <a:pt x="480" y="22073"/>
                    <a:pt x="4314" y="19402"/>
                    <a:pt x="4680" y="16435"/>
                  </a:cubicBezTo>
                  <a:lnTo>
                    <a:pt x="4680" y="16435"/>
                  </a:lnTo>
                  <a:cubicBezTo>
                    <a:pt x="5068" y="13468"/>
                    <a:pt x="6734" y="13376"/>
                    <a:pt x="6665" y="10044"/>
                  </a:cubicBezTo>
                  <a:lnTo>
                    <a:pt x="6665" y="10044"/>
                  </a:lnTo>
                  <a:cubicBezTo>
                    <a:pt x="6620" y="7602"/>
                    <a:pt x="5844" y="6620"/>
                    <a:pt x="5867" y="5296"/>
                  </a:cubicBezTo>
                  <a:lnTo>
                    <a:pt x="5867" y="5296"/>
                  </a:lnTo>
                  <a:cubicBezTo>
                    <a:pt x="5958" y="2534"/>
                    <a:pt x="5387" y="731"/>
                    <a:pt x="4634" y="1"/>
                  </a:cubicBezTo>
                  <a:lnTo>
                    <a:pt x="4634" y="1"/>
                  </a:lnTo>
                  <a:cubicBezTo>
                    <a:pt x="4725" y="115"/>
                    <a:pt x="5182" y="1348"/>
                    <a:pt x="4702" y="488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9"/>
            <p:cNvSpPr/>
            <p:nvPr/>
          </p:nvSpPr>
          <p:spPr>
            <a:xfrm>
              <a:off x="1072375" y="3977350"/>
              <a:ext cx="528425" cy="280775"/>
            </a:xfrm>
            <a:custGeom>
              <a:rect b="b" l="l" r="r" t="t"/>
              <a:pathLst>
                <a:path extrusionOk="0" h="11231" w="21137">
                  <a:moveTo>
                    <a:pt x="1" y="23"/>
                  </a:moveTo>
                  <a:cubicBezTo>
                    <a:pt x="92" y="1051"/>
                    <a:pt x="1165" y="2625"/>
                    <a:pt x="3379" y="4269"/>
                  </a:cubicBezTo>
                  <a:lnTo>
                    <a:pt x="3379" y="4269"/>
                  </a:lnTo>
                  <a:cubicBezTo>
                    <a:pt x="4429" y="5068"/>
                    <a:pt x="4703" y="6278"/>
                    <a:pt x="6597" y="7830"/>
                  </a:cubicBezTo>
                  <a:lnTo>
                    <a:pt x="6597" y="7830"/>
                  </a:lnTo>
                  <a:cubicBezTo>
                    <a:pt x="9176" y="9975"/>
                    <a:pt x="10272" y="8720"/>
                    <a:pt x="12828" y="10272"/>
                  </a:cubicBezTo>
                  <a:lnTo>
                    <a:pt x="12828" y="10272"/>
                  </a:lnTo>
                  <a:cubicBezTo>
                    <a:pt x="14426" y="11231"/>
                    <a:pt x="16777" y="11071"/>
                    <a:pt x="18603" y="10911"/>
                  </a:cubicBezTo>
                  <a:lnTo>
                    <a:pt x="18603" y="10911"/>
                  </a:lnTo>
                  <a:cubicBezTo>
                    <a:pt x="19722" y="10820"/>
                    <a:pt x="20658" y="10728"/>
                    <a:pt x="21137" y="10888"/>
                  </a:cubicBezTo>
                  <a:lnTo>
                    <a:pt x="21137" y="10888"/>
                  </a:lnTo>
                  <a:cubicBezTo>
                    <a:pt x="21137" y="10888"/>
                    <a:pt x="20749" y="8697"/>
                    <a:pt x="15590" y="7054"/>
                  </a:cubicBezTo>
                  <a:lnTo>
                    <a:pt x="15590" y="7054"/>
                  </a:lnTo>
                  <a:cubicBezTo>
                    <a:pt x="13513" y="6392"/>
                    <a:pt x="12052" y="3698"/>
                    <a:pt x="9952" y="2945"/>
                  </a:cubicBezTo>
                  <a:lnTo>
                    <a:pt x="9952" y="2945"/>
                  </a:lnTo>
                  <a:cubicBezTo>
                    <a:pt x="9382" y="2740"/>
                    <a:pt x="8674" y="2740"/>
                    <a:pt x="7944" y="2740"/>
                  </a:cubicBezTo>
                  <a:lnTo>
                    <a:pt x="7944" y="2740"/>
                  </a:lnTo>
                  <a:cubicBezTo>
                    <a:pt x="7031" y="2762"/>
                    <a:pt x="6095" y="2762"/>
                    <a:pt x="5410" y="2329"/>
                  </a:cubicBezTo>
                  <a:lnTo>
                    <a:pt x="5410" y="2329"/>
                  </a:lnTo>
                  <a:cubicBezTo>
                    <a:pt x="2192" y="297"/>
                    <a:pt x="1895" y="1507"/>
                    <a:pt x="1" y="1"/>
                  </a:cubicBezTo>
                  <a:lnTo>
                    <a:pt x="1" y="1"/>
                  </a:lnTo>
                  <a:cubicBezTo>
                    <a:pt x="1" y="1"/>
                    <a:pt x="1" y="1"/>
                    <a:pt x="1" y="2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9"/>
            <p:cNvSpPr/>
            <p:nvPr/>
          </p:nvSpPr>
          <p:spPr>
            <a:xfrm>
              <a:off x="1072375" y="3977925"/>
              <a:ext cx="528425" cy="280200"/>
            </a:xfrm>
            <a:custGeom>
              <a:rect b="b" l="l" r="r" t="t"/>
              <a:pathLst>
                <a:path extrusionOk="0" h="11208" w="21137">
                  <a:moveTo>
                    <a:pt x="3379" y="4246"/>
                  </a:moveTo>
                  <a:cubicBezTo>
                    <a:pt x="4429" y="5045"/>
                    <a:pt x="4703" y="6255"/>
                    <a:pt x="6597" y="7807"/>
                  </a:cubicBezTo>
                  <a:lnTo>
                    <a:pt x="6597" y="7807"/>
                  </a:lnTo>
                  <a:cubicBezTo>
                    <a:pt x="9176" y="9952"/>
                    <a:pt x="10272" y="8697"/>
                    <a:pt x="12828" y="10249"/>
                  </a:cubicBezTo>
                  <a:lnTo>
                    <a:pt x="12828" y="10249"/>
                  </a:lnTo>
                  <a:cubicBezTo>
                    <a:pt x="14426" y="11208"/>
                    <a:pt x="16777" y="11048"/>
                    <a:pt x="18603" y="10888"/>
                  </a:cubicBezTo>
                  <a:lnTo>
                    <a:pt x="18603" y="10888"/>
                  </a:lnTo>
                  <a:cubicBezTo>
                    <a:pt x="19722" y="10797"/>
                    <a:pt x="20658" y="10705"/>
                    <a:pt x="21137" y="10865"/>
                  </a:cubicBezTo>
                  <a:lnTo>
                    <a:pt x="21137" y="10865"/>
                  </a:lnTo>
                  <a:cubicBezTo>
                    <a:pt x="19973" y="9952"/>
                    <a:pt x="18489" y="9541"/>
                    <a:pt x="16001" y="9245"/>
                  </a:cubicBezTo>
                  <a:lnTo>
                    <a:pt x="16001" y="9245"/>
                  </a:lnTo>
                  <a:cubicBezTo>
                    <a:pt x="13513" y="8948"/>
                    <a:pt x="11778" y="6734"/>
                    <a:pt x="9633" y="5638"/>
                  </a:cubicBezTo>
                  <a:lnTo>
                    <a:pt x="9633" y="5638"/>
                  </a:lnTo>
                  <a:cubicBezTo>
                    <a:pt x="7487" y="4543"/>
                    <a:pt x="6711" y="4794"/>
                    <a:pt x="3767" y="3059"/>
                  </a:cubicBezTo>
                  <a:lnTo>
                    <a:pt x="3767" y="3059"/>
                  </a:lnTo>
                  <a:cubicBezTo>
                    <a:pt x="708" y="1256"/>
                    <a:pt x="46" y="115"/>
                    <a:pt x="1" y="0"/>
                  </a:cubicBezTo>
                  <a:lnTo>
                    <a:pt x="1" y="0"/>
                  </a:lnTo>
                  <a:cubicBezTo>
                    <a:pt x="92" y="1028"/>
                    <a:pt x="1165" y="2602"/>
                    <a:pt x="3379" y="424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9"/>
            <p:cNvSpPr/>
            <p:nvPr/>
          </p:nvSpPr>
          <p:spPr>
            <a:xfrm>
              <a:off x="1499200" y="3289175"/>
              <a:ext cx="280775" cy="624850"/>
            </a:xfrm>
            <a:custGeom>
              <a:rect b="b" l="l" r="r" t="t"/>
              <a:pathLst>
                <a:path extrusionOk="0" h="24994" w="11231">
                  <a:moveTo>
                    <a:pt x="8264" y="0"/>
                  </a:moveTo>
                  <a:cubicBezTo>
                    <a:pt x="8218" y="1712"/>
                    <a:pt x="7670" y="4063"/>
                    <a:pt x="7054" y="6323"/>
                  </a:cubicBezTo>
                  <a:cubicBezTo>
                    <a:pt x="6689" y="7647"/>
                    <a:pt x="6917" y="9541"/>
                    <a:pt x="5342" y="10888"/>
                  </a:cubicBezTo>
                  <a:cubicBezTo>
                    <a:pt x="4178" y="11869"/>
                    <a:pt x="3470" y="12212"/>
                    <a:pt x="2694" y="13787"/>
                  </a:cubicBezTo>
                  <a:cubicBezTo>
                    <a:pt x="2283" y="14608"/>
                    <a:pt x="2078" y="16161"/>
                    <a:pt x="1781" y="17005"/>
                  </a:cubicBezTo>
                  <a:cubicBezTo>
                    <a:pt x="868" y="19584"/>
                    <a:pt x="1" y="22301"/>
                    <a:pt x="389" y="24994"/>
                  </a:cubicBezTo>
                  <a:cubicBezTo>
                    <a:pt x="1279" y="22803"/>
                    <a:pt x="4269" y="21114"/>
                    <a:pt x="6187" y="19721"/>
                  </a:cubicBezTo>
                  <a:cubicBezTo>
                    <a:pt x="8515" y="17987"/>
                    <a:pt x="8469" y="15202"/>
                    <a:pt x="9976" y="12714"/>
                  </a:cubicBezTo>
                  <a:cubicBezTo>
                    <a:pt x="11003" y="11071"/>
                    <a:pt x="11231" y="7692"/>
                    <a:pt x="10546" y="5821"/>
                  </a:cubicBezTo>
                  <a:cubicBezTo>
                    <a:pt x="10044" y="4428"/>
                    <a:pt x="9633" y="1598"/>
                    <a:pt x="8264" y="0"/>
                  </a:cubicBezTo>
                  <a:close/>
                </a:path>
              </a:pathLst>
            </a:custGeom>
            <a:solidFill>
              <a:srgbClr val="FFFFFF"/>
            </a:solid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9"/>
            <p:cNvSpPr/>
            <p:nvPr/>
          </p:nvSpPr>
          <p:spPr>
            <a:xfrm>
              <a:off x="1508900" y="3292025"/>
              <a:ext cx="228300" cy="622000"/>
            </a:xfrm>
            <a:custGeom>
              <a:rect b="b" l="l" r="r" t="t"/>
              <a:pathLst>
                <a:path extrusionOk="0" fill="none" h="24880" w="9132">
                  <a:moveTo>
                    <a:pt x="7921" y="0"/>
                  </a:moveTo>
                  <a:cubicBezTo>
                    <a:pt x="7921" y="0"/>
                    <a:pt x="9131" y="3516"/>
                    <a:pt x="8378" y="8058"/>
                  </a:cubicBezTo>
                  <a:cubicBezTo>
                    <a:pt x="7647" y="12349"/>
                    <a:pt x="5411" y="12098"/>
                    <a:pt x="3904" y="16777"/>
                  </a:cubicBezTo>
                  <a:cubicBezTo>
                    <a:pt x="3082" y="19288"/>
                    <a:pt x="960" y="19630"/>
                    <a:pt x="1" y="24880"/>
                  </a:cubicBezTo>
                </a:path>
              </a:pathLst>
            </a:custGeom>
            <a:noFill/>
            <a:ln cap="rnd"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9"/>
            <p:cNvSpPr/>
            <p:nvPr/>
          </p:nvSpPr>
          <p:spPr>
            <a:xfrm>
              <a:off x="786500" y="3468800"/>
              <a:ext cx="586050" cy="181600"/>
            </a:xfrm>
            <a:custGeom>
              <a:rect b="b" l="l" r="r" t="t"/>
              <a:pathLst>
                <a:path extrusionOk="0" h="7264" w="23442">
                  <a:moveTo>
                    <a:pt x="12300" y="0"/>
                  </a:moveTo>
                  <a:cubicBezTo>
                    <a:pt x="10354" y="0"/>
                    <a:pt x="9658" y="736"/>
                    <a:pt x="7327" y="1055"/>
                  </a:cubicBezTo>
                  <a:cubicBezTo>
                    <a:pt x="6126" y="1215"/>
                    <a:pt x="4930" y="1288"/>
                    <a:pt x="3807" y="1288"/>
                  </a:cubicBezTo>
                  <a:cubicBezTo>
                    <a:pt x="2369" y="1288"/>
                    <a:pt x="1051" y="1169"/>
                    <a:pt x="0" y="964"/>
                  </a:cubicBezTo>
                  <a:lnTo>
                    <a:pt x="0" y="964"/>
                  </a:lnTo>
                  <a:cubicBezTo>
                    <a:pt x="0" y="964"/>
                    <a:pt x="982" y="3110"/>
                    <a:pt x="5181" y="4844"/>
                  </a:cubicBezTo>
                  <a:cubicBezTo>
                    <a:pt x="6291" y="5303"/>
                    <a:pt x="7237" y="5452"/>
                    <a:pt x="8084" y="5452"/>
                  </a:cubicBezTo>
                  <a:cubicBezTo>
                    <a:pt x="9663" y="5452"/>
                    <a:pt x="10900" y="4934"/>
                    <a:pt x="12220" y="4934"/>
                  </a:cubicBezTo>
                  <a:cubicBezTo>
                    <a:pt x="12872" y="4934"/>
                    <a:pt x="13545" y="5060"/>
                    <a:pt x="14289" y="5438"/>
                  </a:cubicBezTo>
                  <a:cubicBezTo>
                    <a:pt x="15208" y="5908"/>
                    <a:pt x="16122" y="6022"/>
                    <a:pt x="17032" y="6022"/>
                  </a:cubicBezTo>
                  <a:cubicBezTo>
                    <a:pt x="17894" y="6022"/>
                    <a:pt x="18754" y="5919"/>
                    <a:pt x="19613" y="5919"/>
                  </a:cubicBezTo>
                  <a:cubicBezTo>
                    <a:pt x="20887" y="5919"/>
                    <a:pt x="22160" y="6145"/>
                    <a:pt x="23442" y="7264"/>
                  </a:cubicBezTo>
                  <a:cubicBezTo>
                    <a:pt x="23442" y="7264"/>
                    <a:pt x="21775" y="3452"/>
                    <a:pt x="18831" y="2653"/>
                  </a:cubicBezTo>
                  <a:cubicBezTo>
                    <a:pt x="16320" y="1945"/>
                    <a:pt x="14837" y="211"/>
                    <a:pt x="13239" y="51"/>
                  </a:cubicBezTo>
                  <a:cubicBezTo>
                    <a:pt x="12893" y="16"/>
                    <a:pt x="12583" y="0"/>
                    <a:pt x="1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9"/>
            <p:cNvSpPr/>
            <p:nvPr/>
          </p:nvSpPr>
          <p:spPr>
            <a:xfrm>
              <a:off x="786500" y="3463225"/>
              <a:ext cx="586050" cy="187175"/>
            </a:xfrm>
            <a:custGeom>
              <a:rect b="b" l="l" r="r" t="t"/>
              <a:pathLst>
                <a:path extrusionOk="0" fill="none" h="7487" w="23442">
                  <a:moveTo>
                    <a:pt x="23442" y="7487"/>
                  </a:moveTo>
                  <a:cubicBezTo>
                    <a:pt x="23442" y="7487"/>
                    <a:pt x="21775" y="3675"/>
                    <a:pt x="18831" y="2876"/>
                  </a:cubicBezTo>
                  <a:cubicBezTo>
                    <a:pt x="16320" y="2168"/>
                    <a:pt x="14837" y="434"/>
                    <a:pt x="13239" y="274"/>
                  </a:cubicBezTo>
                  <a:cubicBezTo>
                    <a:pt x="10523" y="0"/>
                    <a:pt x="9998" y="913"/>
                    <a:pt x="7327" y="1278"/>
                  </a:cubicBezTo>
                  <a:cubicBezTo>
                    <a:pt x="4588" y="1643"/>
                    <a:pt x="1872" y="1552"/>
                    <a:pt x="0" y="1187"/>
                  </a:cubicBezTo>
                  <a:cubicBezTo>
                    <a:pt x="0" y="1187"/>
                    <a:pt x="982" y="3333"/>
                    <a:pt x="5181" y="5067"/>
                  </a:cubicBezTo>
                  <a:cubicBezTo>
                    <a:pt x="9381" y="6802"/>
                    <a:pt x="11230" y="4109"/>
                    <a:pt x="14289" y="5661"/>
                  </a:cubicBezTo>
                  <a:cubicBezTo>
                    <a:pt x="17370" y="7236"/>
                    <a:pt x="20383" y="4816"/>
                    <a:pt x="23442" y="7487"/>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9"/>
            <p:cNvSpPr/>
            <p:nvPr/>
          </p:nvSpPr>
          <p:spPr>
            <a:xfrm>
              <a:off x="786500" y="3492875"/>
              <a:ext cx="586050" cy="157525"/>
            </a:xfrm>
            <a:custGeom>
              <a:rect b="b" l="l" r="r" t="t"/>
              <a:pathLst>
                <a:path extrusionOk="0" fill="none" h="6301" w="23442">
                  <a:moveTo>
                    <a:pt x="0" y="1"/>
                  </a:moveTo>
                  <a:cubicBezTo>
                    <a:pt x="0" y="1"/>
                    <a:pt x="502" y="435"/>
                    <a:pt x="3424" y="1393"/>
                  </a:cubicBezTo>
                  <a:cubicBezTo>
                    <a:pt x="6346" y="2352"/>
                    <a:pt x="8993" y="1119"/>
                    <a:pt x="11253" y="1553"/>
                  </a:cubicBezTo>
                  <a:cubicBezTo>
                    <a:pt x="13513" y="1987"/>
                    <a:pt x="13262" y="2786"/>
                    <a:pt x="15430" y="3014"/>
                  </a:cubicBezTo>
                  <a:cubicBezTo>
                    <a:pt x="17598" y="3265"/>
                    <a:pt x="20999" y="3105"/>
                    <a:pt x="23442" y="6301"/>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9"/>
            <p:cNvSpPr/>
            <p:nvPr/>
          </p:nvSpPr>
          <p:spPr>
            <a:xfrm>
              <a:off x="1221325" y="2918250"/>
              <a:ext cx="206575" cy="624875"/>
            </a:xfrm>
            <a:custGeom>
              <a:rect b="b" l="l" r="r" t="t"/>
              <a:pathLst>
                <a:path extrusionOk="0" h="24995" w="8263">
                  <a:moveTo>
                    <a:pt x="6414" y="1"/>
                  </a:moveTo>
                  <a:cubicBezTo>
                    <a:pt x="6072" y="1941"/>
                    <a:pt x="5090" y="4566"/>
                    <a:pt x="3698" y="7054"/>
                  </a:cubicBezTo>
                  <a:cubicBezTo>
                    <a:pt x="2328" y="9473"/>
                    <a:pt x="1255" y="9610"/>
                    <a:pt x="479" y="12327"/>
                  </a:cubicBezTo>
                  <a:cubicBezTo>
                    <a:pt x="0" y="13901"/>
                    <a:pt x="1096" y="15979"/>
                    <a:pt x="799" y="18672"/>
                  </a:cubicBezTo>
                  <a:cubicBezTo>
                    <a:pt x="457" y="21799"/>
                    <a:pt x="2511" y="24995"/>
                    <a:pt x="2511" y="24995"/>
                  </a:cubicBezTo>
                  <a:cubicBezTo>
                    <a:pt x="2716" y="21434"/>
                    <a:pt x="5547" y="18923"/>
                    <a:pt x="5227" y="15385"/>
                  </a:cubicBezTo>
                  <a:cubicBezTo>
                    <a:pt x="5022" y="13217"/>
                    <a:pt x="6482" y="12418"/>
                    <a:pt x="7121" y="10478"/>
                  </a:cubicBezTo>
                  <a:cubicBezTo>
                    <a:pt x="7487" y="9382"/>
                    <a:pt x="7190" y="8309"/>
                    <a:pt x="7464" y="6552"/>
                  </a:cubicBezTo>
                  <a:cubicBezTo>
                    <a:pt x="8263" y="1713"/>
                    <a:pt x="6414" y="1"/>
                    <a:pt x="6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9"/>
            <p:cNvSpPr/>
            <p:nvPr/>
          </p:nvSpPr>
          <p:spPr>
            <a:xfrm>
              <a:off x="1221325" y="2918250"/>
              <a:ext cx="206575" cy="624875"/>
            </a:xfrm>
            <a:custGeom>
              <a:rect b="b" l="l" r="r" t="t"/>
              <a:pathLst>
                <a:path extrusionOk="0" fill="none" h="24995" w="8263">
                  <a:moveTo>
                    <a:pt x="2511" y="24995"/>
                  </a:moveTo>
                  <a:cubicBezTo>
                    <a:pt x="2511" y="24995"/>
                    <a:pt x="457" y="21799"/>
                    <a:pt x="799" y="18672"/>
                  </a:cubicBezTo>
                  <a:cubicBezTo>
                    <a:pt x="1096" y="15979"/>
                    <a:pt x="0" y="13901"/>
                    <a:pt x="479" y="12327"/>
                  </a:cubicBezTo>
                  <a:cubicBezTo>
                    <a:pt x="1255" y="9610"/>
                    <a:pt x="2328" y="9473"/>
                    <a:pt x="3698" y="7054"/>
                  </a:cubicBezTo>
                  <a:cubicBezTo>
                    <a:pt x="5090" y="4566"/>
                    <a:pt x="6072" y="1941"/>
                    <a:pt x="6414" y="1"/>
                  </a:cubicBezTo>
                  <a:cubicBezTo>
                    <a:pt x="6414" y="1"/>
                    <a:pt x="8263" y="1713"/>
                    <a:pt x="7464" y="6552"/>
                  </a:cubicBezTo>
                  <a:cubicBezTo>
                    <a:pt x="7190" y="8309"/>
                    <a:pt x="7487" y="9382"/>
                    <a:pt x="7121" y="10478"/>
                  </a:cubicBezTo>
                  <a:cubicBezTo>
                    <a:pt x="6482" y="12418"/>
                    <a:pt x="5022" y="13217"/>
                    <a:pt x="5227" y="15385"/>
                  </a:cubicBezTo>
                  <a:cubicBezTo>
                    <a:pt x="5547" y="18923"/>
                    <a:pt x="2716" y="21434"/>
                    <a:pt x="2511" y="24995"/>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9"/>
            <p:cNvSpPr/>
            <p:nvPr/>
          </p:nvSpPr>
          <p:spPr>
            <a:xfrm>
              <a:off x="1253850" y="2918250"/>
              <a:ext cx="140400" cy="624875"/>
            </a:xfrm>
            <a:custGeom>
              <a:rect b="b" l="l" r="r" t="t"/>
              <a:pathLst>
                <a:path extrusionOk="0" fill="none" h="24995" w="5616">
                  <a:moveTo>
                    <a:pt x="5113" y="1"/>
                  </a:moveTo>
                  <a:cubicBezTo>
                    <a:pt x="5113" y="1"/>
                    <a:pt x="5615" y="1233"/>
                    <a:pt x="5296" y="3767"/>
                  </a:cubicBezTo>
                  <a:cubicBezTo>
                    <a:pt x="4862" y="6894"/>
                    <a:pt x="2739" y="9040"/>
                    <a:pt x="2283" y="11368"/>
                  </a:cubicBezTo>
                  <a:cubicBezTo>
                    <a:pt x="1826" y="13696"/>
                    <a:pt x="2693" y="13765"/>
                    <a:pt x="2077" y="15933"/>
                  </a:cubicBezTo>
                  <a:cubicBezTo>
                    <a:pt x="1484" y="18079"/>
                    <a:pt x="0" y="21343"/>
                    <a:pt x="1210" y="24995"/>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9"/>
            <p:cNvSpPr/>
            <p:nvPr/>
          </p:nvSpPr>
          <p:spPr>
            <a:xfrm>
              <a:off x="854400" y="2766475"/>
              <a:ext cx="357800" cy="686500"/>
            </a:xfrm>
            <a:custGeom>
              <a:rect b="b" l="l" r="r" t="t"/>
              <a:pathLst>
                <a:path extrusionOk="0" fill="none" h="27460" w="14312">
                  <a:moveTo>
                    <a:pt x="14312" y="27459"/>
                  </a:moveTo>
                  <a:cubicBezTo>
                    <a:pt x="11869" y="27254"/>
                    <a:pt x="10797" y="24994"/>
                    <a:pt x="8628" y="23830"/>
                  </a:cubicBezTo>
                  <a:cubicBezTo>
                    <a:pt x="4931" y="21867"/>
                    <a:pt x="4885" y="21114"/>
                    <a:pt x="4269" y="18740"/>
                  </a:cubicBezTo>
                  <a:cubicBezTo>
                    <a:pt x="3538" y="15932"/>
                    <a:pt x="1324" y="15316"/>
                    <a:pt x="1233" y="13741"/>
                  </a:cubicBezTo>
                  <a:cubicBezTo>
                    <a:pt x="1073" y="11139"/>
                    <a:pt x="2443" y="9176"/>
                    <a:pt x="1963" y="6597"/>
                  </a:cubicBezTo>
                  <a:cubicBezTo>
                    <a:pt x="1530" y="4200"/>
                    <a:pt x="0" y="2055"/>
                    <a:pt x="685" y="0"/>
                  </a:cubicBezTo>
                  <a:cubicBezTo>
                    <a:pt x="1507" y="1210"/>
                    <a:pt x="3652" y="959"/>
                    <a:pt x="4999" y="4314"/>
                  </a:cubicBezTo>
                  <a:cubicBezTo>
                    <a:pt x="5547" y="5707"/>
                    <a:pt x="7624" y="7715"/>
                    <a:pt x="8377" y="9016"/>
                  </a:cubicBezTo>
                  <a:cubicBezTo>
                    <a:pt x="8925" y="9975"/>
                    <a:pt x="9130" y="10591"/>
                    <a:pt x="9016" y="12166"/>
                  </a:cubicBezTo>
                  <a:cubicBezTo>
                    <a:pt x="8879" y="13924"/>
                    <a:pt x="8309" y="15750"/>
                    <a:pt x="8925" y="17416"/>
                  </a:cubicBezTo>
                  <a:cubicBezTo>
                    <a:pt x="9747" y="19653"/>
                    <a:pt x="11755" y="19356"/>
                    <a:pt x="13376" y="22940"/>
                  </a:cubicBezTo>
                  <a:cubicBezTo>
                    <a:pt x="14084" y="24469"/>
                    <a:pt x="14312" y="25930"/>
                    <a:pt x="14312" y="27459"/>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9"/>
            <p:cNvSpPr/>
            <p:nvPr/>
          </p:nvSpPr>
          <p:spPr>
            <a:xfrm>
              <a:off x="868100" y="2774450"/>
              <a:ext cx="801175" cy="1586950"/>
            </a:xfrm>
            <a:custGeom>
              <a:rect b="b" l="l" r="r" t="t"/>
              <a:pathLst>
                <a:path extrusionOk="0" h="63478" w="32047">
                  <a:moveTo>
                    <a:pt x="0" y="92"/>
                  </a:moveTo>
                  <a:cubicBezTo>
                    <a:pt x="320" y="1439"/>
                    <a:pt x="1119" y="2329"/>
                    <a:pt x="1872" y="3151"/>
                  </a:cubicBezTo>
                  <a:lnTo>
                    <a:pt x="1872" y="3151"/>
                  </a:lnTo>
                  <a:cubicBezTo>
                    <a:pt x="2488" y="3836"/>
                    <a:pt x="3082" y="4498"/>
                    <a:pt x="3310" y="5342"/>
                  </a:cubicBezTo>
                  <a:lnTo>
                    <a:pt x="3310" y="5342"/>
                  </a:lnTo>
                  <a:cubicBezTo>
                    <a:pt x="3926" y="7465"/>
                    <a:pt x="3561" y="9656"/>
                    <a:pt x="3310" y="11140"/>
                  </a:cubicBezTo>
                  <a:lnTo>
                    <a:pt x="3310" y="11140"/>
                  </a:lnTo>
                  <a:cubicBezTo>
                    <a:pt x="2853" y="13810"/>
                    <a:pt x="5136" y="16116"/>
                    <a:pt x="7327" y="18352"/>
                  </a:cubicBezTo>
                  <a:lnTo>
                    <a:pt x="7327" y="18352"/>
                  </a:lnTo>
                  <a:cubicBezTo>
                    <a:pt x="8651" y="19722"/>
                    <a:pt x="10020" y="21114"/>
                    <a:pt x="10774" y="22575"/>
                  </a:cubicBezTo>
                  <a:lnTo>
                    <a:pt x="10774" y="22575"/>
                  </a:lnTo>
                  <a:cubicBezTo>
                    <a:pt x="11527" y="24036"/>
                    <a:pt x="13079" y="26729"/>
                    <a:pt x="14152" y="28122"/>
                  </a:cubicBezTo>
                  <a:lnTo>
                    <a:pt x="14152" y="28122"/>
                  </a:lnTo>
                  <a:cubicBezTo>
                    <a:pt x="15179" y="29446"/>
                    <a:pt x="16297" y="30769"/>
                    <a:pt x="17370" y="32048"/>
                  </a:cubicBezTo>
                  <a:lnTo>
                    <a:pt x="17370" y="32048"/>
                  </a:lnTo>
                  <a:cubicBezTo>
                    <a:pt x="19630" y="34673"/>
                    <a:pt x="21912" y="37366"/>
                    <a:pt x="23510" y="40424"/>
                  </a:cubicBezTo>
                  <a:lnTo>
                    <a:pt x="23510" y="40424"/>
                  </a:lnTo>
                  <a:cubicBezTo>
                    <a:pt x="23556" y="40539"/>
                    <a:pt x="23602" y="40584"/>
                    <a:pt x="23647" y="40698"/>
                  </a:cubicBezTo>
                  <a:lnTo>
                    <a:pt x="23647" y="40698"/>
                  </a:lnTo>
                  <a:cubicBezTo>
                    <a:pt x="23510" y="40676"/>
                    <a:pt x="23191" y="40607"/>
                    <a:pt x="23168" y="40630"/>
                  </a:cubicBezTo>
                  <a:lnTo>
                    <a:pt x="23168" y="40630"/>
                  </a:lnTo>
                  <a:cubicBezTo>
                    <a:pt x="23145" y="40630"/>
                    <a:pt x="23077" y="40790"/>
                    <a:pt x="23077" y="40790"/>
                  </a:cubicBezTo>
                  <a:lnTo>
                    <a:pt x="23077" y="40790"/>
                  </a:lnTo>
                  <a:lnTo>
                    <a:pt x="23579" y="41041"/>
                  </a:lnTo>
                  <a:cubicBezTo>
                    <a:pt x="23784" y="41155"/>
                    <a:pt x="23967" y="41337"/>
                    <a:pt x="24058" y="41543"/>
                  </a:cubicBezTo>
                  <a:lnTo>
                    <a:pt x="24058" y="41543"/>
                  </a:lnTo>
                  <a:cubicBezTo>
                    <a:pt x="24195" y="41885"/>
                    <a:pt x="24355" y="42228"/>
                    <a:pt x="24469" y="42570"/>
                  </a:cubicBezTo>
                  <a:lnTo>
                    <a:pt x="24469" y="42570"/>
                  </a:lnTo>
                  <a:cubicBezTo>
                    <a:pt x="25313" y="44784"/>
                    <a:pt x="25724" y="47158"/>
                    <a:pt x="26112" y="49486"/>
                  </a:cubicBezTo>
                  <a:lnTo>
                    <a:pt x="26112" y="49486"/>
                  </a:lnTo>
                  <a:cubicBezTo>
                    <a:pt x="26249" y="50308"/>
                    <a:pt x="26409" y="51152"/>
                    <a:pt x="26569" y="52020"/>
                  </a:cubicBezTo>
                  <a:lnTo>
                    <a:pt x="26569" y="52020"/>
                  </a:lnTo>
                  <a:cubicBezTo>
                    <a:pt x="26455" y="51928"/>
                    <a:pt x="25998" y="51654"/>
                    <a:pt x="25930" y="51654"/>
                  </a:cubicBezTo>
                  <a:lnTo>
                    <a:pt x="25930" y="51654"/>
                  </a:lnTo>
                  <a:cubicBezTo>
                    <a:pt x="25884" y="51654"/>
                    <a:pt x="25816" y="51814"/>
                    <a:pt x="25861" y="51883"/>
                  </a:cubicBezTo>
                  <a:lnTo>
                    <a:pt x="25861" y="51883"/>
                  </a:lnTo>
                  <a:cubicBezTo>
                    <a:pt x="26021" y="52134"/>
                    <a:pt x="26614" y="52796"/>
                    <a:pt x="26751" y="52933"/>
                  </a:cubicBezTo>
                  <a:lnTo>
                    <a:pt x="26751" y="52933"/>
                  </a:lnTo>
                  <a:cubicBezTo>
                    <a:pt x="27048" y="54302"/>
                    <a:pt x="27436" y="55649"/>
                    <a:pt x="27961" y="56950"/>
                  </a:cubicBezTo>
                  <a:lnTo>
                    <a:pt x="27961" y="56950"/>
                  </a:lnTo>
                  <a:cubicBezTo>
                    <a:pt x="28623" y="58548"/>
                    <a:pt x="29536" y="60054"/>
                    <a:pt x="30403" y="61515"/>
                  </a:cubicBezTo>
                  <a:lnTo>
                    <a:pt x="30403" y="61515"/>
                  </a:lnTo>
                  <a:cubicBezTo>
                    <a:pt x="30791" y="62154"/>
                    <a:pt x="31180" y="62816"/>
                    <a:pt x="31568" y="63478"/>
                  </a:cubicBezTo>
                  <a:lnTo>
                    <a:pt x="31568" y="63478"/>
                  </a:lnTo>
                  <a:lnTo>
                    <a:pt x="32047" y="63478"/>
                  </a:lnTo>
                  <a:cubicBezTo>
                    <a:pt x="31636" y="62725"/>
                    <a:pt x="31202" y="61994"/>
                    <a:pt x="30769" y="61287"/>
                  </a:cubicBezTo>
                  <a:lnTo>
                    <a:pt x="30769" y="61287"/>
                  </a:lnTo>
                  <a:cubicBezTo>
                    <a:pt x="29901" y="59849"/>
                    <a:pt x="29011" y="58365"/>
                    <a:pt x="28349" y="56790"/>
                  </a:cubicBezTo>
                  <a:lnTo>
                    <a:pt x="28349" y="56790"/>
                  </a:lnTo>
                  <a:cubicBezTo>
                    <a:pt x="27391" y="54439"/>
                    <a:pt x="26957" y="51883"/>
                    <a:pt x="26523" y="49395"/>
                  </a:cubicBezTo>
                  <a:lnTo>
                    <a:pt x="26523" y="49395"/>
                  </a:lnTo>
                  <a:cubicBezTo>
                    <a:pt x="26135" y="47067"/>
                    <a:pt x="25724" y="44670"/>
                    <a:pt x="24880" y="42410"/>
                  </a:cubicBezTo>
                  <a:lnTo>
                    <a:pt x="24880" y="42410"/>
                  </a:lnTo>
                  <a:cubicBezTo>
                    <a:pt x="24241" y="40744"/>
                    <a:pt x="23396" y="39215"/>
                    <a:pt x="22415" y="37731"/>
                  </a:cubicBezTo>
                  <a:lnTo>
                    <a:pt x="22415" y="37731"/>
                  </a:lnTo>
                  <a:lnTo>
                    <a:pt x="22415" y="37731"/>
                  </a:lnTo>
                  <a:cubicBezTo>
                    <a:pt x="22346" y="37548"/>
                    <a:pt x="22323" y="36613"/>
                    <a:pt x="22300" y="36407"/>
                  </a:cubicBezTo>
                  <a:lnTo>
                    <a:pt x="22300" y="36407"/>
                  </a:lnTo>
                  <a:cubicBezTo>
                    <a:pt x="22278" y="36225"/>
                    <a:pt x="22164" y="36179"/>
                    <a:pt x="22072" y="36247"/>
                  </a:cubicBezTo>
                  <a:lnTo>
                    <a:pt x="22072" y="36247"/>
                  </a:lnTo>
                  <a:cubicBezTo>
                    <a:pt x="22027" y="36293"/>
                    <a:pt x="21981" y="36772"/>
                    <a:pt x="21958" y="37092"/>
                  </a:cubicBezTo>
                  <a:lnTo>
                    <a:pt x="21958" y="37092"/>
                  </a:lnTo>
                  <a:cubicBezTo>
                    <a:pt x="20657" y="35220"/>
                    <a:pt x="19173" y="33463"/>
                    <a:pt x="17713" y="31751"/>
                  </a:cubicBezTo>
                  <a:lnTo>
                    <a:pt x="17713" y="31751"/>
                  </a:lnTo>
                  <a:cubicBezTo>
                    <a:pt x="16617" y="30495"/>
                    <a:pt x="15499" y="29194"/>
                    <a:pt x="14494" y="27848"/>
                  </a:cubicBezTo>
                  <a:lnTo>
                    <a:pt x="14494" y="27848"/>
                  </a:lnTo>
                  <a:cubicBezTo>
                    <a:pt x="13924" y="27117"/>
                    <a:pt x="13239" y="26045"/>
                    <a:pt x="12600" y="24972"/>
                  </a:cubicBezTo>
                  <a:lnTo>
                    <a:pt x="12600" y="24972"/>
                  </a:lnTo>
                  <a:cubicBezTo>
                    <a:pt x="12371" y="24584"/>
                    <a:pt x="12280" y="24150"/>
                    <a:pt x="12280" y="23716"/>
                  </a:cubicBezTo>
                  <a:lnTo>
                    <a:pt x="12280" y="23716"/>
                  </a:lnTo>
                  <a:cubicBezTo>
                    <a:pt x="12303" y="23465"/>
                    <a:pt x="12303" y="23214"/>
                    <a:pt x="12303" y="23077"/>
                  </a:cubicBezTo>
                  <a:lnTo>
                    <a:pt x="12303" y="23077"/>
                  </a:lnTo>
                  <a:cubicBezTo>
                    <a:pt x="12280" y="23009"/>
                    <a:pt x="12143" y="22917"/>
                    <a:pt x="12098" y="22963"/>
                  </a:cubicBezTo>
                  <a:lnTo>
                    <a:pt x="12098" y="22963"/>
                  </a:lnTo>
                  <a:cubicBezTo>
                    <a:pt x="12052" y="22986"/>
                    <a:pt x="11869" y="23465"/>
                    <a:pt x="11824" y="23625"/>
                  </a:cubicBezTo>
                  <a:lnTo>
                    <a:pt x="11824" y="23625"/>
                  </a:lnTo>
                  <a:cubicBezTo>
                    <a:pt x="11573" y="23169"/>
                    <a:pt x="11344" y="22735"/>
                    <a:pt x="11162" y="22393"/>
                  </a:cubicBezTo>
                  <a:lnTo>
                    <a:pt x="11162" y="22393"/>
                  </a:lnTo>
                  <a:cubicBezTo>
                    <a:pt x="10386" y="20863"/>
                    <a:pt x="8993" y="19448"/>
                    <a:pt x="7624" y="18056"/>
                  </a:cubicBezTo>
                  <a:lnTo>
                    <a:pt x="7624" y="18056"/>
                  </a:lnTo>
                  <a:cubicBezTo>
                    <a:pt x="5410" y="15796"/>
                    <a:pt x="3333" y="13673"/>
                    <a:pt x="3743" y="11185"/>
                  </a:cubicBezTo>
                  <a:lnTo>
                    <a:pt x="3743" y="11185"/>
                  </a:lnTo>
                  <a:cubicBezTo>
                    <a:pt x="3995" y="9702"/>
                    <a:pt x="4360" y="7442"/>
                    <a:pt x="3721" y="5228"/>
                  </a:cubicBezTo>
                  <a:lnTo>
                    <a:pt x="3721" y="5228"/>
                  </a:lnTo>
                  <a:cubicBezTo>
                    <a:pt x="3447" y="4269"/>
                    <a:pt x="2830" y="3584"/>
                    <a:pt x="2191" y="2877"/>
                  </a:cubicBezTo>
                  <a:lnTo>
                    <a:pt x="2191" y="2877"/>
                  </a:lnTo>
                  <a:cubicBezTo>
                    <a:pt x="1461" y="2055"/>
                    <a:pt x="685" y="1233"/>
                    <a:pt x="388" y="1"/>
                  </a:cubicBezTo>
                  <a:lnTo>
                    <a:pt x="38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8">
    <p:spTree>
      <p:nvGrpSpPr>
        <p:cNvPr id="2275" name="Shape 2275"/>
        <p:cNvGrpSpPr/>
        <p:nvPr/>
      </p:nvGrpSpPr>
      <p:grpSpPr>
        <a:xfrm>
          <a:off x="0" y="0"/>
          <a:ext cx="0" cy="0"/>
          <a:chOff x="0" y="0"/>
          <a:chExt cx="0" cy="0"/>
        </a:xfrm>
      </p:grpSpPr>
      <p:grpSp>
        <p:nvGrpSpPr>
          <p:cNvPr id="2276" name="Google Shape;2276;p50"/>
          <p:cNvGrpSpPr/>
          <p:nvPr/>
        </p:nvGrpSpPr>
        <p:grpSpPr>
          <a:xfrm flipH="1" rot="6668548">
            <a:off x="4997844" y="1044332"/>
            <a:ext cx="5614171" cy="2929725"/>
            <a:chOff x="1896625" y="1838350"/>
            <a:chExt cx="3850475" cy="2009350"/>
          </a:xfrm>
        </p:grpSpPr>
        <p:sp>
          <p:nvSpPr>
            <p:cNvPr id="2277" name="Google Shape;2277;p50"/>
            <p:cNvSpPr/>
            <p:nvPr/>
          </p:nvSpPr>
          <p:spPr>
            <a:xfrm>
              <a:off x="1896625" y="2675600"/>
              <a:ext cx="3850475" cy="752250"/>
            </a:xfrm>
            <a:custGeom>
              <a:rect b="b" l="l" r="r" t="t"/>
              <a:pathLst>
                <a:path extrusionOk="0" h="30090" w="154019">
                  <a:moveTo>
                    <a:pt x="1" y="678"/>
                  </a:moveTo>
                  <a:cubicBezTo>
                    <a:pt x="4707" y="2575"/>
                    <a:pt x="9094" y="5249"/>
                    <a:pt x="13345" y="7849"/>
                  </a:cubicBezTo>
                  <a:lnTo>
                    <a:pt x="13345" y="7849"/>
                  </a:lnTo>
                  <a:cubicBezTo>
                    <a:pt x="14983" y="8847"/>
                    <a:pt x="16671" y="9870"/>
                    <a:pt x="18347" y="10843"/>
                  </a:cubicBezTo>
                  <a:lnTo>
                    <a:pt x="18347" y="10843"/>
                  </a:lnTo>
                  <a:cubicBezTo>
                    <a:pt x="23966" y="14096"/>
                    <a:pt x="32443" y="18347"/>
                    <a:pt x="41068" y="17681"/>
                  </a:cubicBezTo>
                  <a:lnTo>
                    <a:pt x="41068" y="17681"/>
                  </a:lnTo>
                  <a:cubicBezTo>
                    <a:pt x="46243" y="17287"/>
                    <a:pt x="50851" y="15168"/>
                    <a:pt x="55324" y="13135"/>
                  </a:cubicBezTo>
                  <a:lnTo>
                    <a:pt x="55324" y="13135"/>
                  </a:lnTo>
                  <a:cubicBezTo>
                    <a:pt x="60339" y="10831"/>
                    <a:pt x="65526" y="8453"/>
                    <a:pt x="71366" y="8674"/>
                  </a:cubicBezTo>
                  <a:lnTo>
                    <a:pt x="71366" y="8674"/>
                  </a:lnTo>
                  <a:cubicBezTo>
                    <a:pt x="76480" y="8859"/>
                    <a:pt x="82012" y="11040"/>
                    <a:pt x="88283" y="15353"/>
                  </a:cubicBezTo>
                  <a:lnTo>
                    <a:pt x="88283" y="15353"/>
                  </a:lnTo>
                  <a:cubicBezTo>
                    <a:pt x="89935" y="16474"/>
                    <a:pt x="91561" y="17694"/>
                    <a:pt x="93150" y="18864"/>
                  </a:cubicBezTo>
                  <a:lnTo>
                    <a:pt x="93150" y="18864"/>
                  </a:lnTo>
                  <a:cubicBezTo>
                    <a:pt x="96428" y="21292"/>
                    <a:pt x="99816" y="23817"/>
                    <a:pt x="103562" y="25764"/>
                  </a:cubicBezTo>
                  <a:lnTo>
                    <a:pt x="103562" y="25764"/>
                  </a:lnTo>
                  <a:cubicBezTo>
                    <a:pt x="110092" y="29177"/>
                    <a:pt x="116709" y="30089"/>
                    <a:pt x="121736" y="28302"/>
                  </a:cubicBezTo>
                  <a:lnTo>
                    <a:pt x="121736" y="28302"/>
                  </a:lnTo>
                  <a:cubicBezTo>
                    <a:pt x="124496" y="27317"/>
                    <a:pt x="126726" y="25542"/>
                    <a:pt x="128882" y="23842"/>
                  </a:cubicBezTo>
                  <a:lnTo>
                    <a:pt x="128882" y="23842"/>
                  </a:lnTo>
                  <a:cubicBezTo>
                    <a:pt x="131421" y="21834"/>
                    <a:pt x="133811" y="19936"/>
                    <a:pt x="137002" y="19160"/>
                  </a:cubicBezTo>
                  <a:lnTo>
                    <a:pt x="137002" y="19160"/>
                  </a:lnTo>
                  <a:cubicBezTo>
                    <a:pt x="141512" y="18063"/>
                    <a:pt x="146514" y="19554"/>
                    <a:pt x="151344" y="20996"/>
                  </a:cubicBezTo>
                  <a:lnTo>
                    <a:pt x="151344" y="20996"/>
                  </a:lnTo>
                  <a:cubicBezTo>
                    <a:pt x="152232" y="21267"/>
                    <a:pt x="153119" y="21526"/>
                    <a:pt x="154018" y="21784"/>
                  </a:cubicBezTo>
                  <a:lnTo>
                    <a:pt x="154018" y="21784"/>
                  </a:lnTo>
                  <a:lnTo>
                    <a:pt x="154018" y="21131"/>
                  </a:lnTo>
                  <a:cubicBezTo>
                    <a:pt x="153193" y="20897"/>
                    <a:pt x="152367" y="20651"/>
                    <a:pt x="151529" y="20404"/>
                  </a:cubicBezTo>
                  <a:lnTo>
                    <a:pt x="151529" y="20404"/>
                  </a:lnTo>
                  <a:cubicBezTo>
                    <a:pt x="146588" y="18926"/>
                    <a:pt x="141475" y="17410"/>
                    <a:pt x="136756" y="18544"/>
                  </a:cubicBezTo>
                  <a:lnTo>
                    <a:pt x="136756" y="18544"/>
                  </a:lnTo>
                  <a:cubicBezTo>
                    <a:pt x="133404" y="19357"/>
                    <a:pt x="130842" y="21390"/>
                    <a:pt x="128365" y="23349"/>
                  </a:cubicBezTo>
                  <a:lnTo>
                    <a:pt x="128365" y="23349"/>
                  </a:lnTo>
                  <a:cubicBezTo>
                    <a:pt x="126258" y="25025"/>
                    <a:pt x="124065" y="26762"/>
                    <a:pt x="121416" y="27711"/>
                  </a:cubicBezTo>
                  <a:lnTo>
                    <a:pt x="121416" y="27711"/>
                  </a:lnTo>
                  <a:cubicBezTo>
                    <a:pt x="116598" y="29436"/>
                    <a:pt x="110216" y="28524"/>
                    <a:pt x="103895" y="25234"/>
                  </a:cubicBezTo>
                  <a:lnTo>
                    <a:pt x="103895" y="25234"/>
                  </a:lnTo>
                  <a:cubicBezTo>
                    <a:pt x="100211" y="23312"/>
                    <a:pt x="96835" y="20811"/>
                    <a:pt x="93582" y="18396"/>
                  </a:cubicBezTo>
                  <a:lnTo>
                    <a:pt x="93582" y="18396"/>
                  </a:lnTo>
                  <a:cubicBezTo>
                    <a:pt x="92005" y="17226"/>
                    <a:pt x="90366" y="16006"/>
                    <a:pt x="88702" y="14860"/>
                  </a:cubicBezTo>
                  <a:lnTo>
                    <a:pt x="88702" y="14860"/>
                  </a:lnTo>
                  <a:cubicBezTo>
                    <a:pt x="82295" y="10461"/>
                    <a:pt x="76615" y="8231"/>
                    <a:pt x="71329" y="8034"/>
                  </a:cubicBezTo>
                  <a:lnTo>
                    <a:pt x="71329" y="8034"/>
                  </a:lnTo>
                  <a:cubicBezTo>
                    <a:pt x="65304" y="7812"/>
                    <a:pt x="60030" y="10227"/>
                    <a:pt x="54942" y="12568"/>
                  </a:cubicBezTo>
                  <a:lnTo>
                    <a:pt x="54942" y="12568"/>
                  </a:lnTo>
                  <a:cubicBezTo>
                    <a:pt x="50531" y="14576"/>
                    <a:pt x="45972" y="16671"/>
                    <a:pt x="40945" y="17053"/>
                  </a:cubicBezTo>
                  <a:lnTo>
                    <a:pt x="40945" y="17053"/>
                  </a:lnTo>
                  <a:cubicBezTo>
                    <a:pt x="34550" y="17546"/>
                    <a:pt x="27490" y="15402"/>
                    <a:pt x="18705" y="10326"/>
                  </a:cubicBezTo>
                  <a:lnTo>
                    <a:pt x="18705" y="10326"/>
                  </a:lnTo>
                  <a:cubicBezTo>
                    <a:pt x="17041" y="9364"/>
                    <a:pt x="15353" y="8329"/>
                    <a:pt x="13727" y="7344"/>
                  </a:cubicBezTo>
                  <a:lnTo>
                    <a:pt x="13727" y="7344"/>
                  </a:lnTo>
                  <a:cubicBezTo>
                    <a:pt x="9365" y="4682"/>
                    <a:pt x="4868" y="193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0"/>
            <p:cNvSpPr/>
            <p:nvPr/>
          </p:nvSpPr>
          <p:spPr>
            <a:xfrm>
              <a:off x="1896625" y="2626000"/>
              <a:ext cx="3850475" cy="779975"/>
            </a:xfrm>
            <a:custGeom>
              <a:rect b="b" l="l" r="r" t="t"/>
              <a:pathLst>
                <a:path extrusionOk="0" h="31199" w="154019">
                  <a:moveTo>
                    <a:pt x="1" y="111"/>
                  </a:moveTo>
                  <a:cubicBezTo>
                    <a:pt x="4338" y="1762"/>
                    <a:pt x="8231" y="4067"/>
                    <a:pt x="11213" y="5952"/>
                  </a:cubicBezTo>
                  <a:lnTo>
                    <a:pt x="11213" y="5952"/>
                  </a:lnTo>
                  <a:cubicBezTo>
                    <a:pt x="12568" y="6814"/>
                    <a:pt x="13924" y="7701"/>
                    <a:pt x="15230" y="8552"/>
                  </a:cubicBezTo>
                  <a:lnTo>
                    <a:pt x="15230" y="8552"/>
                  </a:lnTo>
                  <a:cubicBezTo>
                    <a:pt x="16548" y="9426"/>
                    <a:pt x="17916" y="10326"/>
                    <a:pt x="19284" y="11188"/>
                  </a:cubicBezTo>
                  <a:lnTo>
                    <a:pt x="19284" y="11188"/>
                  </a:lnTo>
                  <a:cubicBezTo>
                    <a:pt x="21477" y="12568"/>
                    <a:pt x="23473" y="13714"/>
                    <a:pt x="25383" y="14675"/>
                  </a:cubicBezTo>
                  <a:lnTo>
                    <a:pt x="25383" y="14675"/>
                  </a:lnTo>
                  <a:cubicBezTo>
                    <a:pt x="31346" y="17669"/>
                    <a:pt x="36632" y="18975"/>
                    <a:pt x="41524" y="18667"/>
                  </a:cubicBezTo>
                  <a:lnTo>
                    <a:pt x="41524" y="18667"/>
                  </a:lnTo>
                  <a:cubicBezTo>
                    <a:pt x="46699" y="18335"/>
                    <a:pt x="51319" y="16166"/>
                    <a:pt x="55780" y="14072"/>
                  </a:cubicBezTo>
                  <a:lnTo>
                    <a:pt x="55780" y="14072"/>
                  </a:lnTo>
                  <a:cubicBezTo>
                    <a:pt x="57160" y="13418"/>
                    <a:pt x="58589" y="12753"/>
                    <a:pt x="60006" y="12149"/>
                  </a:cubicBezTo>
                  <a:lnTo>
                    <a:pt x="60006" y="12149"/>
                  </a:lnTo>
                  <a:cubicBezTo>
                    <a:pt x="63099" y="10843"/>
                    <a:pt x="67239" y="9352"/>
                    <a:pt x="71908" y="9451"/>
                  </a:cubicBezTo>
                  <a:lnTo>
                    <a:pt x="71908" y="9451"/>
                  </a:lnTo>
                  <a:cubicBezTo>
                    <a:pt x="74915" y="9525"/>
                    <a:pt x="78118" y="10264"/>
                    <a:pt x="81408" y="11657"/>
                  </a:cubicBezTo>
                  <a:lnTo>
                    <a:pt x="81408" y="11657"/>
                  </a:lnTo>
                  <a:cubicBezTo>
                    <a:pt x="83897" y="12704"/>
                    <a:pt x="86435" y="14096"/>
                    <a:pt x="89158" y="15920"/>
                  </a:cubicBezTo>
                  <a:lnTo>
                    <a:pt x="89158" y="15920"/>
                  </a:lnTo>
                  <a:cubicBezTo>
                    <a:pt x="91253" y="17324"/>
                    <a:pt x="93298" y="18865"/>
                    <a:pt x="95282" y="20355"/>
                  </a:cubicBezTo>
                  <a:lnTo>
                    <a:pt x="95282" y="20355"/>
                  </a:lnTo>
                  <a:cubicBezTo>
                    <a:pt x="96835" y="21526"/>
                    <a:pt x="98461" y="22733"/>
                    <a:pt x="100075" y="23867"/>
                  </a:cubicBezTo>
                  <a:lnTo>
                    <a:pt x="100075" y="23867"/>
                  </a:lnTo>
                  <a:cubicBezTo>
                    <a:pt x="101566" y="24914"/>
                    <a:pt x="102921" y="25789"/>
                    <a:pt x="104215" y="26541"/>
                  </a:cubicBezTo>
                  <a:lnTo>
                    <a:pt x="104215" y="26541"/>
                  </a:lnTo>
                  <a:cubicBezTo>
                    <a:pt x="110018" y="29892"/>
                    <a:pt x="116007" y="31198"/>
                    <a:pt x="120639" y="30126"/>
                  </a:cubicBezTo>
                  <a:lnTo>
                    <a:pt x="120639" y="30126"/>
                  </a:lnTo>
                  <a:cubicBezTo>
                    <a:pt x="120837" y="30077"/>
                    <a:pt x="121034" y="30028"/>
                    <a:pt x="121231" y="29966"/>
                  </a:cubicBezTo>
                  <a:lnTo>
                    <a:pt x="121231" y="29966"/>
                  </a:lnTo>
                  <a:cubicBezTo>
                    <a:pt x="123843" y="29227"/>
                    <a:pt x="126049" y="27748"/>
                    <a:pt x="128168" y="26307"/>
                  </a:cubicBezTo>
                  <a:lnTo>
                    <a:pt x="128168" y="26307"/>
                  </a:lnTo>
                  <a:cubicBezTo>
                    <a:pt x="130632" y="24631"/>
                    <a:pt x="133183" y="22906"/>
                    <a:pt x="136448" y="22278"/>
                  </a:cubicBezTo>
                  <a:lnTo>
                    <a:pt x="136448" y="22278"/>
                  </a:lnTo>
                  <a:cubicBezTo>
                    <a:pt x="137926" y="21994"/>
                    <a:pt x="139504" y="21933"/>
                    <a:pt x="141290" y="22105"/>
                  </a:cubicBezTo>
                  <a:lnTo>
                    <a:pt x="141290" y="22105"/>
                  </a:lnTo>
                  <a:cubicBezTo>
                    <a:pt x="144370" y="22388"/>
                    <a:pt x="147586" y="23325"/>
                    <a:pt x="150691" y="24224"/>
                  </a:cubicBezTo>
                  <a:lnTo>
                    <a:pt x="150691" y="24224"/>
                  </a:lnTo>
                  <a:cubicBezTo>
                    <a:pt x="151800" y="24545"/>
                    <a:pt x="152909" y="24865"/>
                    <a:pt x="154018" y="25161"/>
                  </a:cubicBezTo>
                  <a:lnTo>
                    <a:pt x="154018" y="25161"/>
                  </a:lnTo>
                  <a:lnTo>
                    <a:pt x="154018" y="25062"/>
                  </a:lnTo>
                  <a:cubicBezTo>
                    <a:pt x="152922" y="24766"/>
                    <a:pt x="151813" y="24446"/>
                    <a:pt x="150728" y="24126"/>
                  </a:cubicBezTo>
                  <a:lnTo>
                    <a:pt x="150728" y="24126"/>
                  </a:lnTo>
                  <a:cubicBezTo>
                    <a:pt x="147611" y="23226"/>
                    <a:pt x="144383" y="22290"/>
                    <a:pt x="141302" y="21994"/>
                  </a:cubicBezTo>
                  <a:lnTo>
                    <a:pt x="141302" y="21994"/>
                  </a:lnTo>
                  <a:cubicBezTo>
                    <a:pt x="139504" y="21834"/>
                    <a:pt x="137902" y="21883"/>
                    <a:pt x="136411" y="22179"/>
                  </a:cubicBezTo>
                  <a:lnTo>
                    <a:pt x="136411" y="22179"/>
                  </a:lnTo>
                  <a:cubicBezTo>
                    <a:pt x="133121" y="22807"/>
                    <a:pt x="130558" y="24545"/>
                    <a:pt x="128094" y="26220"/>
                  </a:cubicBezTo>
                  <a:lnTo>
                    <a:pt x="128094" y="26220"/>
                  </a:lnTo>
                  <a:cubicBezTo>
                    <a:pt x="125975" y="27650"/>
                    <a:pt x="123781" y="29141"/>
                    <a:pt x="121194" y="29868"/>
                  </a:cubicBezTo>
                  <a:lnTo>
                    <a:pt x="121194" y="29868"/>
                  </a:lnTo>
                  <a:cubicBezTo>
                    <a:pt x="120997" y="29929"/>
                    <a:pt x="120800" y="29978"/>
                    <a:pt x="120602" y="30028"/>
                  </a:cubicBezTo>
                  <a:lnTo>
                    <a:pt x="120602" y="30028"/>
                  </a:lnTo>
                  <a:cubicBezTo>
                    <a:pt x="115994" y="31087"/>
                    <a:pt x="110043" y="29794"/>
                    <a:pt x="104264" y="26455"/>
                  </a:cubicBezTo>
                  <a:lnTo>
                    <a:pt x="104264" y="26455"/>
                  </a:lnTo>
                  <a:cubicBezTo>
                    <a:pt x="102983" y="25715"/>
                    <a:pt x="101640" y="24840"/>
                    <a:pt x="100137" y="23793"/>
                  </a:cubicBezTo>
                  <a:lnTo>
                    <a:pt x="100137" y="23793"/>
                  </a:lnTo>
                  <a:cubicBezTo>
                    <a:pt x="98523" y="22660"/>
                    <a:pt x="96908" y="21452"/>
                    <a:pt x="95356" y="20281"/>
                  </a:cubicBezTo>
                  <a:lnTo>
                    <a:pt x="95356" y="20281"/>
                  </a:lnTo>
                  <a:cubicBezTo>
                    <a:pt x="93372" y="18791"/>
                    <a:pt x="91315" y="17250"/>
                    <a:pt x="89220" y="15846"/>
                  </a:cubicBezTo>
                  <a:lnTo>
                    <a:pt x="89220" y="15846"/>
                  </a:lnTo>
                  <a:cubicBezTo>
                    <a:pt x="86485" y="14010"/>
                    <a:pt x="83946" y="12605"/>
                    <a:pt x="81457" y="11558"/>
                  </a:cubicBezTo>
                  <a:lnTo>
                    <a:pt x="81457" y="11558"/>
                  </a:lnTo>
                  <a:cubicBezTo>
                    <a:pt x="78143" y="10166"/>
                    <a:pt x="74927" y="9426"/>
                    <a:pt x="71896" y="9352"/>
                  </a:cubicBezTo>
                  <a:lnTo>
                    <a:pt x="71896" y="9352"/>
                  </a:lnTo>
                  <a:cubicBezTo>
                    <a:pt x="67214" y="9242"/>
                    <a:pt x="63049" y="10745"/>
                    <a:pt x="59944" y="12063"/>
                  </a:cubicBezTo>
                  <a:lnTo>
                    <a:pt x="59944" y="12063"/>
                  </a:lnTo>
                  <a:cubicBezTo>
                    <a:pt x="58527" y="12667"/>
                    <a:pt x="57098" y="13332"/>
                    <a:pt x="55718" y="13985"/>
                  </a:cubicBezTo>
                  <a:lnTo>
                    <a:pt x="55718" y="13985"/>
                  </a:lnTo>
                  <a:cubicBezTo>
                    <a:pt x="51258" y="16068"/>
                    <a:pt x="46662" y="18236"/>
                    <a:pt x="41511" y="18556"/>
                  </a:cubicBezTo>
                  <a:lnTo>
                    <a:pt x="41511" y="18556"/>
                  </a:lnTo>
                  <a:cubicBezTo>
                    <a:pt x="36632" y="18865"/>
                    <a:pt x="31371" y="17571"/>
                    <a:pt x="25432" y="14589"/>
                  </a:cubicBezTo>
                  <a:lnTo>
                    <a:pt x="25432" y="14589"/>
                  </a:lnTo>
                  <a:cubicBezTo>
                    <a:pt x="23522" y="13628"/>
                    <a:pt x="21526" y="12494"/>
                    <a:pt x="19345" y="11102"/>
                  </a:cubicBezTo>
                  <a:lnTo>
                    <a:pt x="19345" y="11102"/>
                  </a:lnTo>
                  <a:cubicBezTo>
                    <a:pt x="17990" y="10252"/>
                    <a:pt x="16610" y="9352"/>
                    <a:pt x="15291" y="8478"/>
                  </a:cubicBezTo>
                  <a:lnTo>
                    <a:pt x="15291" y="8478"/>
                  </a:lnTo>
                  <a:cubicBezTo>
                    <a:pt x="13985" y="7615"/>
                    <a:pt x="12630" y="6728"/>
                    <a:pt x="11287" y="5878"/>
                  </a:cubicBezTo>
                  <a:lnTo>
                    <a:pt x="11287" y="5878"/>
                  </a:lnTo>
                  <a:cubicBezTo>
                    <a:pt x="8281" y="3980"/>
                    <a:pt x="4375" y="166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0"/>
            <p:cNvSpPr/>
            <p:nvPr/>
          </p:nvSpPr>
          <p:spPr>
            <a:xfrm>
              <a:off x="1896625" y="2569625"/>
              <a:ext cx="3850475" cy="823725"/>
            </a:xfrm>
            <a:custGeom>
              <a:rect b="b" l="l" r="r" t="t"/>
              <a:pathLst>
                <a:path extrusionOk="0" h="32949" w="154019">
                  <a:moveTo>
                    <a:pt x="1" y="99"/>
                  </a:moveTo>
                  <a:cubicBezTo>
                    <a:pt x="3808" y="1467"/>
                    <a:pt x="7702" y="3512"/>
                    <a:pt x="12199" y="6531"/>
                  </a:cubicBezTo>
                  <a:lnTo>
                    <a:pt x="12199" y="6531"/>
                  </a:lnTo>
                  <a:cubicBezTo>
                    <a:pt x="13764" y="7566"/>
                    <a:pt x="15304" y="8663"/>
                    <a:pt x="16795" y="9722"/>
                  </a:cubicBezTo>
                  <a:lnTo>
                    <a:pt x="16795" y="9722"/>
                  </a:lnTo>
                  <a:cubicBezTo>
                    <a:pt x="17867" y="10474"/>
                    <a:pt x="18976" y="11262"/>
                    <a:pt x="20060" y="12014"/>
                  </a:cubicBezTo>
                  <a:lnTo>
                    <a:pt x="20060" y="12014"/>
                  </a:lnTo>
                  <a:cubicBezTo>
                    <a:pt x="22204" y="13493"/>
                    <a:pt x="24151" y="14700"/>
                    <a:pt x="25974" y="15723"/>
                  </a:cubicBezTo>
                  <a:lnTo>
                    <a:pt x="25974" y="15723"/>
                  </a:lnTo>
                  <a:cubicBezTo>
                    <a:pt x="28796" y="17275"/>
                    <a:pt x="31469" y="18421"/>
                    <a:pt x="34032" y="19160"/>
                  </a:cubicBezTo>
                  <a:lnTo>
                    <a:pt x="34032" y="19160"/>
                  </a:lnTo>
                  <a:cubicBezTo>
                    <a:pt x="36817" y="19974"/>
                    <a:pt x="39466" y="20306"/>
                    <a:pt x="42029" y="20183"/>
                  </a:cubicBezTo>
                  <a:lnTo>
                    <a:pt x="42029" y="20183"/>
                  </a:lnTo>
                  <a:cubicBezTo>
                    <a:pt x="47266" y="19912"/>
                    <a:pt x="51898" y="17682"/>
                    <a:pt x="56383" y="15526"/>
                  </a:cubicBezTo>
                  <a:lnTo>
                    <a:pt x="56383" y="15526"/>
                  </a:lnTo>
                  <a:cubicBezTo>
                    <a:pt x="57751" y="14873"/>
                    <a:pt x="59156" y="14195"/>
                    <a:pt x="60548" y="13591"/>
                  </a:cubicBezTo>
                  <a:lnTo>
                    <a:pt x="60548" y="13591"/>
                  </a:lnTo>
                  <a:cubicBezTo>
                    <a:pt x="65107" y="11607"/>
                    <a:pt x="68779" y="10745"/>
                    <a:pt x="72450" y="10770"/>
                  </a:cubicBezTo>
                  <a:lnTo>
                    <a:pt x="72450" y="10770"/>
                  </a:lnTo>
                  <a:cubicBezTo>
                    <a:pt x="75494" y="10794"/>
                    <a:pt x="78710" y="11484"/>
                    <a:pt x="82012" y="12803"/>
                  </a:cubicBezTo>
                  <a:lnTo>
                    <a:pt x="82012" y="12803"/>
                  </a:lnTo>
                  <a:cubicBezTo>
                    <a:pt x="84525" y="13801"/>
                    <a:pt x="87162" y="15205"/>
                    <a:pt x="89848" y="16967"/>
                  </a:cubicBezTo>
                  <a:lnTo>
                    <a:pt x="89848" y="16967"/>
                  </a:lnTo>
                  <a:cubicBezTo>
                    <a:pt x="92497" y="18705"/>
                    <a:pt x="95036" y="20651"/>
                    <a:pt x="97488" y="22536"/>
                  </a:cubicBezTo>
                  <a:lnTo>
                    <a:pt x="97488" y="22536"/>
                  </a:lnTo>
                  <a:cubicBezTo>
                    <a:pt x="98547" y="23350"/>
                    <a:pt x="99656" y="24200"/>
                    <a:pt x="100740" y="25013"/>
                  </a:cubicBezTo>
                  <a:lnTo>
                    <a:pt x="100740" y="25013"/>
                  </a:lnTo>
                  <a:cubicBezTo>
                    <a:pt x="102256" y="26134"/>
                    <a:pt x="103525" y="27021"/>
                    <a:pt x="104720" y="27798"/>
                  </a:cubicBezTo>
                  <a:lnTo>
                    <a:pt x="104720" y="27798"/>
                  </a:lnTo>
                  <a:cubicBezTo>
                    <a:pt x="110289" y="31359"/>
                    <a:pt x="115809" y="32948"/>
                    <a:pt x="120282" y="32258"/>
                  </a:cubicBezTo>
                  <a:lnTo>
                    <a:pt x="120282" y="32258"/>
                  </a:lnTo>
                  <a:cubicBezTo>
                    <a:pt x="120479" y="32221"/>
                    <a:pt x="120676" y="32184"/>
                    <a:pt x="120861" y="32147"/>
                  </a:cubicBezTo>
                  <a:lnTo>
                    <a:pt x="120861" y="32147"/>
                  </a:lnTo>
                  <a:cubicBezTo>
                    <a:pt x="123387" y="31642"/>
                    <a:pt x="125482" y="30459"/>
                    <a:pt x="127700" y="29215"/>
                  </a:cubicBezTo>
                  <a:lnTo>
                    <a:pt x="127700" y="29215"/>
                  </a:lnTo>
                  <a:cubicBezTo>
                    <a:pt x="130176" y="27822"/>
                    <a:pt x="132739" y="26381"/>
                    <a:pt x="135992" y="25913"/>
                  </a:cubicBezTo>
                  <a:lnTo>
                    <a:pt x="135992" y="25913"/>
                  </a:lnTo>
                  <a:cubicBezTo>
                    <a:pt x="137470" y="25703"/>
                    <a:pt x="139048" y="25703"/>
                    <a:pt x="140847" y="25900"/>
                  </a:cubicBezTo>
                  <a:lnTo>
                    <a:pt x="140847" y="25900"/>
                  </a:lnTo>
                  <a:cubicBezTo>
                    <a:pt x="143804" y="26245"/>
                    <a:pt x="146921" y="27120"/>
                    <a:pt x="149927" y="27970"/>
                  </a:cubicBezTo>
                  <a:lnTo>
                    <a:pt x="149927" y="27970"/>
                  </a:lnTo>
                  <a:cubicBezTo>
                    <a:pt x="151283" y="28352"/>
                    <a:pt x="152650" y="28734"/>
                    <a:pt x="154018" y="29067"/>
                  </a:cubicBezTo>
                  <a:lnTo>
                    <a:pt x="154018" y="29067"/>
                  </a:lnTo>
                  <a:lnTo>
                    <a:pt x="154018" y="28968"/>
                  </a:lnTo>
                  <a:cubicBezTo>
                    <a:pt x="152663" y="28636"/>
                    <a:pt x="151295" y="28254"/>
                    <a:pt x="149952" y="27872"/>
                  </a:cubicBezTo>
                  <a:lnTo>
                    <a:pt x="149952" y="27872"/>
                  </a:lnTo>
                  <a:cubicBezTo>
                    <a:pt x="146933" y="27021"/>
                    <a:pt x="143828" y="26147"/>
                    <a:pt x="140847" y="25802"/>
                  </a:cubicBezTo>
                  <a:lnTo>
                    <a:pt x="140847" y="25802"/>
                  </a:lnTo>
                  <a:cubicBezTo>
                    <a:pt x="139048" y="25592"/>
                    <a:pt x="137446" y="25605"/>
                    <a:pt x="135967" y="25814"/>
                  </a:cubicBezTo>
                  <a:lnTo>
                    <a:pt x="135967" y="25814"/>
                  </a:lnTo>
                  <a:cubicBezTo>
                    <a:pt x="132690" y="26282"/>
                    <a:pt x="130115" y="27736"/>
                    <a:pt x="127638" y="29128"/>
                  </a:cubicBezTo>
                  <a:lnTo>
                    <a:pt x="127638" y="29128"/>
                  </a:lnTo>
                  <a:cubicBezTo>
                    <a:pt x="125420" y="30373"/>
                    <a:pt x="123338" y="31556"/>
                    <a:pt x="120824" y="32061"/>
                  </a:cubicBezTo>
                  <a:lnTo>
                    <a:pt x="120824" y="32061"/>
                  </a:lnTo>
                  <a:cubicBezTo>
                    <a:pt x="120639" y="32098"/>
                    <a:pt x="120455" y="32123"/>
                    <a:pt x="120257" y="32160"/>
                  </a:cubicBezTo>
                  <a:lnTo>
                    <a:pt x="120257" y="32160"/>
                  </a:lnTo>
                  <a:cubicBezTo>
                    <a:pt x="115809" y="32837"/>
                    <a:pt x="110314" y="31260"/>
                    <a:pt x="104782" y="27724"/>
                  </a:cubicBezTo>
                  <a:lnTo>
                    <a:pt x="104782" y="27724"/>
                  </a:lnTo>
                  <a:cubicBezTo>
                    <a:pt x="103587" y="26948"/>
                    <a:pt x="102318" y="26060"/>
                    <a:pt x="100802" y="24939"/>
                  </a:cubicBezTo>
                  <a:lnTo>
                    <a:pt x="100802" y="24939"/>
                  </a:lnTo>
                  <a:cubicBezTo>
                    <a:pt x="99718" y="24126"/>
                    <a:pt x="98621" y="23288"/>
                    <a:pt x="97549" y="22463"/>
                  </a:cubicBezTo>
                  <a:lnTo>
                    <a:pt x="97549" y="22463"/>
                  </a:lnTo>
                  <a:cubicBezTo>
                    <a:pt x="95097" y="20577"/>
                    <a:pt x="92559" y="18631"/>
                    <a:pt x="89910" y="16893"/>
                  </a:cubicBezTo>
                  <a:lnTo>
                    <a:pt x="89910" y="16893"/>
                  </a:lnTo>
                  <a:cubicBezTo>
                    <a:pt x="87211" y="15119"/>
                    <a:pt x="84575" y="13714"/>
                    <a:pt x="82049" y="12716"/>
                  </a:cubicBezTo>
                  <a:lnTo>
                    <a:pt x="82049" y="12716"/>
                  </a:lnTo>
                  <a:cubicBezTo>
                    <a:pt x="78734" y="11386"/>
                    <a:pt x="75494" y="10696"/>
                    <a:pt x="72450" y="10671"/>
                  </a:cubicBezTo>
                  <a:lnTo>
                    <a:pt x="72450" y="10671"/>
                  </a:lnTo>
                  <a:cubicBezTo>
                    <a:pt x="68742" y="10646"/>
                    <a:pt x="65058" y="11509"/>
                    <a:pt x="60486" y="13493"/>
                  </a:cubicBezTo>
                  <a:lnTo>
                    <a:pt x="60486" y="13493"/>
                  </a:lnTo>
                  <a:cubicBezTo>
                    <a:pt x="59094" y="14109"/>
                    <a:pt x="57689" y="14786"/>
                    <a:pt x="56334" y="15439"/>
                  </a:cubicBezTo>
                  <a:lnTo>
                    <a:pt x="56334" y="15439"/>
                  </a:lnTo>
                  <a:cubicBezTo>
                    <a:pt x="51849" y="17583"/>
                    <a:pt x="47229" y="19813"/>
                    <a:pt x="42017" y="20085"/>
                  </a:cubicBezTo>
                  <a:lnTo>
                    <a:pt x="42017" y="20085"/>
                  </a:lnTo>
                  <a:cubicBezTo>
                    <a:pt x="37125" y="20331"/>
                    <a:pt x="31901" y="18877"/>
                    <a:pt x="26036" y="15637"/>
                  </a:cubicBezTo>
                  <a:lnTo>
                    <a:pt x="26036" y="15637"/>
                  </a:lnTo>
                  <a:cubicBezTo>
                    <a:pt x="24200" y="14626"/>
                    <a:pt x="22265" y="13419"/>
                    <a:pt x="20134" y="11940"/>
                  </a:cubicBezTo>
                  <a:lnTo>
                    <a:pt x="20134" y="11940"/>
                  </a:lnTo>
                  <a:cubicBezTo>
                    <a:pt x="19037" y="11188"/>
                    <a:pt x="17928" y="10400"/>
                    <a:pt x="16869" y="9648"/>
                  </a:cubicBezTo>
                  <a:lnTo>
                    <a:pt x="16869" y="9648"/>
                  </a:lnTo>
                  <a:cubicBezTo>
                    <a:pt x="15365" y="8589"/>
                    <a:pt x="13825" y="7492"/>
                    <a:pt x="12260" y="6445"/>
                  </a:cubicBezTo>
                  <a:lnTo>
                    <a:pt x="12260" y="6445"/>
                  </a:lnTo>
                  <a:cubicBezTo>
                    <a:pt x="7738" y="3426"/>
                    <a:pt x="3833" y="1368"/>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0"/>
            <p:cNvSpPr/>
            <p:nvPr/>
          </p:nvSpPr>
          <p:spPr>
            <a:xfrm>
              <a:off x="1896625" y="2513575"/>
              <a:ext cx="3850475" cy="868675"/>
            </a:xfrm>
            <a:custGeom>
              <a:rect b="b" l="l" r="r" t="t"/>
              <a:pathLst>
                <a:path extrusionOk="0" h="34747" w="154019">
                  <a:moveTo>
                    <a:pt x="1" y="99"/>
                  </a:moveTo>
                  <a:cubicBezTo>
                    <a:pt x="161" y="148"/>
                    <a:pt x="333" y="210"/>
                    <a:pt x="494" y="271"/>
                  </a:cubicBezTo>
                  <a:lnTo>
                    <a:pt x="494" y="271"/>
                  </a:lnTo>
                  <a:cubicBezTo>
                    <a:pt x="4547" y="1676"/>
                    <a:pt x="8700" y="3906"/>
                    <a:pt x="13185" y="7085"/>
                  </a:cubicBezTo>
                  <a:lnTo>
                    <a:pt x="13185" y="7085"/>
                  </a:lnTo>
                  <a:cubicBezTo>
                    <a:pt x="14922" y="8305"/>
                    <a:pt x="16610" y="9599"/>
                    <a:pt x="18236" y="10843"/>
                  </a:cubicBezTo>
                  <a:lnTo>
                    <a:pt x="18236" y="10843"/>
                  </a:lnTo>
                  <a:cubicBezTo>
                    <a:pt x="19086" y="11496"/>
                    <a:pt x="19974" y="12174"/>
                    <a:pt x="20848" y="12827"/>
                  </a:cubicBezTo>
                  <a:lnTo>
                    <a:pt x="20848" y="12827"/>
                  </a:lnTo>
                  <a:cubicBezTo>
                    <a:pt x="22980" y="14429"/>
                    <a:pt x="24804" y="15673"/>
                    <a:pt x="26578" y="16757"/>
                  </a:cubicBezTo>
                  <a:lnTo>
                    <a:pt x="26578" y="16757"/>
                  </a:lnTo>
                  <a:cubicBezTo>
                    <a:pt x="29646" y="18605"/>
                    <a:pt x="32541" y="19924"/>
                    <a:pt x="35326" y="20737"/>
                  </a:cubicBezTo>
                  <a:lnTo>
                    <a:pt x="35326" y="20737"/>
                  </a:lnTo>
                  <a:cubicBezTo>
                    <a:pt x="37815" y="21464"/>
                    <a:pt x="40205" y="21772"/>
                    <a:pt x="42546" y="21686"/>
                  </a:cubicBezTo>
                  <a:lnTo>
                    <a:pt x="42546" y="21686"/>
                  </a:lnTo>
                  <a:cubicBezTo>
                    <a:pt x="47832" y="21476"/>
                    <a:pt x="52490" y="19185"/>
                    <a:pt x="56999" y="16967"/>
                  </a:cubicBezTo>
                  <a:lnTo>
                    <a:pt x="56999" y="16967"/>
                  </a:lnTo>
                  <a:cubicBezTo>
                    <a:pt x="58330" y="16301"/>
                    <a:pt x="59722" y="15624"/>
                    <a:pt x="61090" y="15008"/>
                  </a:cubicBezTo>
                  <a:lnTo>
                    <a:pt x="61090" y="15008"/>
                  </a:lnTo>
                  <a:cubicBezTo>
                    <a:pt x="65612" y="12999"/>
                    <a:pt x="69284" y="12100"/>
                    <a:pt x="73005" y="12075"/>
                  </a:cubicBezTo>
                  <a:lnTo>
                    <a:pt x="73005" y="12075"/>
                  </a:lnTo>
                  <a:cubicBezTo>
                    <a:pt x="76061" y="12063"/>
                    <a:pt x="79301" y="12691"/>
                    <a:pt x="82616" y="13948"/>
                  </a:cubicBezTo>
                  <a:lnTo>
                    <a:pt x="82616" y="13948"/>
                  </a:lnTo>
                  <a:cubicBezTo>
                    <a:pt x="85178" y="14909"/>
                    <a:pt x="87852" y="16277"/>
                    <a:pt x="90551" y="18002"/>
                  </a:cubicBezTo>
                  <a:lnTo>
                    <a:pt x="90551" y="18002"/>
                  </a:lnTo>
                  <a:cubicBezTo>
                    <a:pt x="93890" y="20146"/>
                    <a:pt x="97007" y="22635"/>
                    <a:pt x="100026" y="25037"/>
                  </a:cubicBezTo>
                  <a:lnTo>
                    <a:pt x="100026" y="25037"/>
                  </a:lnTo>
                  <a:cubicBezTo>
                    <a:pt x="100482" y="25407"/>
                    <a:pt x="100950" y="25777"/>
                    <a:pt x="101406" y="26134"/>
                  </a:cubicBezTo>
                  <a:lnTo>
                    <a:pt x="101406" y="26134"/>
                  </a:lnTo>
                  <a:cubicBezTo>
                    <a:pt x="102527" y="27021"/>
                    <a:pt x="103858" y="28068"/>
                    <a:pt x="105238" y="29042"/>
                  </a:cubicBezTo>
                  <a:lnTo>
                    <a:pt x="105238" y="29042"/>
                  </a:lnTo>
                  <a:cubicBezTo>
                    <a:pt x="108946" y="31678"/>
                    <a:pt x="114516" y="34747"/>
                    <a:pt x="119937" y="34377"/>
                  </a:cubicBezTo>
                  <a:lnTo>
                    <a:pt x="119937" y="34377"/>
                  </a:lnTo>
                  <a:cubicBezTo>
                    <a:pt x="120122" y="34365"/>
                    <a:pt x="120307" y="34340"/>
                    <a:pt x="120492" y="34328"/>
                  </a:cubicBezTo>
                  <a:lnTo>
                    <a:pt x="120492" y="34328"/>
                  </a:lnTo>
                  <a:cubicBezTo>
                    <a:pt x="122956" y="34044"/>
                    <a:pt x="125063" y="33095"/>
                    <a:pt x="127293" y="32097"/>
                  </a:cubicBezTo>
                  <a:lnTo>
                    <a:pt x="127293" y="32097"/>
                  </a:lnTo>
                  <a:cubicBezTo>
                    <a:pt x="129757" y="30988"/>
                    <a:pt x="132320" y="29843"/>
                    <a:pt x="135536" y="29547"/>
                  </a:cubicBezTo>
                  <a:lnTo>
                    <a:pt x="135536" y="29547"/>
                  </a:lnTo>
                  <a:cubicBezTo>
                    <a:pt x="137002" y="29399"/>
                    <a:pt x="138592" y="29448"/>
                    <a:pt x="140391" y="29695"/>
                  </a:cubicBezTo>
                  <a:lnTo>
                    <a:pt x="140391" y="29695"/>
                  </a:lnTo>
                  <a:cubicBezTo>
                    <a:pt x="143237" y="30077"/>
                    <a:pt x="146206" y="30890"/>
                    <a:pt x="149077" y="31678"/>
                  </a:cubicBezTo>
                  <a:lnTo>
                    <a:pt x="149077" y="31678"/>
                  </a:lnTo>
                  <a:cubicBezTo>
                    <a:pt x="150716" y="32122"/>
                    <a:pt x="152367" y="32578"/>
                    <a:pt x="154018" y="32960"/>
                  </a:cubicBezTo>
                  <a:lnTo>
                    <a:pt x="154018" y="32960"/>
                  </a:lnTo>
                  <a:lnTo>
                    <a:pt x="154018" y="32861"/>
                  </a:lnTo>
                  <a:cubicBezTo>
                    <a:pt x="152379" y="32479"/>
                    <a:pt x="150728" y="32036"/>
                    <a:pt x="149102" y="31592"/>
                  </a:cubicBezTo>
                  <a:lnTo>
                    <a:pt x="149102" y="31592"/>
                  </a:lnTo>
                  <a:cubicBezTo>
                    <a:pt x="146231" y="30804"/>
                    <a:pt x="143249" y="29978"/>
                    <a:pt x="140403" y="29596"/>
                  </a:cubicBezTo>
                  <a:lnTo>
                    <a:pt x="140403" y="29596"/>
                  </a:lnTo>
                  <a:cubicBezTo>
                    <a:pt x="138592" y="29350"/>
                    <a:pt x="136990" y="29300"/>
                    <a:pt x="135524" y="29448"/>
                  </a:cubicBezTo>
                  <a:lnTo>
                    <a:pt x="135524" y="29448"/>
                  </a:lnTo>
                  <a:cubicBezTo>
                    <a:pt x="132271" y="29744"/>
                    <a:pt x="129720" y="30902"/>
                    <a:pt x="127244" y="32011"/>
                  </a:cubicBezTo>
                  <a:lnTo>
                    <a:pt x="127244" y="32011"/>
                  </a:lnTo>
                  <a:cubicBezTo>
                    <a:pt x="125014" y="33009"/>
                    <a:pt x="122919" y="33946"/>
                    <a:pt x="120467" y="34229"/>
                  </a:cubicBezTo>
                  <a:lnTo>
                    <a:pt x="120467" y="34229"/>
                  </a:lnTo>
                  <a:cubicBezTo>
                    <a:pt x="120282" y="34254"/>
                    <a:pt x="120097" y="34266"/>
                    <a:pt x="119925" y="34278"/>
                  </a:cubicBezTo>
                  <a:lnTo>
                    <a:pt x="119925" y="34278"/>
                  </a:lnTo>
                  <a:cubicBezTo>
                    <a:pt x="114540" y="34648"/>
                    <a:pt x="108996" y="31592"/>
                    <a:pt x="105299" y="28968"/>
                  </a:cubicBezTo>
                  <a:lnTo>
                    <a:pt x="105299" y="28968"/>
                  </a:lnTo>
                  <a:cubicBezTo>
                    <a:pt x="103919" y="27994"/>
                    <a:pt x="102589" y="26959"/>
                    <a:pt x="101467" y="26060"/>
                  </a:cubicBezTo>
                  <a:lnTo>
                    <a:pt x="101467" y="26060"/>
                  </a:lnTo>
                  <a:cubicBezTo>
                    <a:pt x="101011" y="25703"/>
                    <a:pt x="100556" y="25333"/>
                    <a:pt x="100100" y="24976"/>
                  </a:cubicBezTo>
                  <a:lnTo>
                    <a:pt x="100100" y="24976"/>
                  </a:lnTo>
                  <a:cubicBezTo>
                    <a:pt x="97069" y="22561"/>
                    <a:pt x="93951" y="20072"/>
                    <a:pt x="90612" y="17928"/>
                  </a:cubicBezTo>
                  <a:lnTo>
                    <a:pt x="90612" y="17928"/>
                  </a:lnTo>
                  <a:cubicBezTo>
                    <a:pt x="87901" y="16203"/>
                    <a:pt x="85228" y="14823"/>
                    <a:pt x="82653" y="13849"/>
                  </a:cubicBezTo>
                  <a:lnTo>
                    <a:pt x="82653" y="13849"/>
                  </a:lnTo>
                  <a:cubicBezTo>
                    <a:pt x="79326" y="12593"/>
                    <a:pt x="76073" y="11964"/>
                    <a:pt x="72993" y="11989"/>
                  </a:cubicBezTo>
                  <a:lnTo>
                    <a:pt x="72993" y="11989"/>
                  </a:lnTo>
                  <a:cubicBezTo>
                    <a:pt x="69259" y="12001"/>
                    <a:pt x="65563" y="12913"/>
                    <a:pt x="61029" y="14921"/>
                  </a:cubicBezTo>
                  <a:lnTo>
                    <a:pt x="61029" y="14921"/>
                  </a:lnTo>
                  <a:cubicBezTo>
                    <a:pt x="59661" y="15537"/>
                    <a:pt x="58269" y="16215"/>
                    <a:pt x="56938" y="16880"/>
                  </a:cubicBezTo>
                  <a:lnTo>
                    <a:pt x="56938" y="16880"/>
                  </a:lnTo>
                  <a:cubicBezTo>
                    <a:pt x="52441" y="19098"/>
                    <a:pt x="47795" y="21378"/>
                    <a:pt x="42534" y="21587"/>
                  </a:cubicBezTo>
                  <a:lnTo>
                    <a:pt x="42534" y="21587"/>
                  </a:lnTo>
                  <a:cubicBezTo>
                    <a:pt x="37606" y="21772"/>
                    <a:pt x="32406" y="20170"/>
                    <a:pt x="26640" y="16671"/>
                  </a:cubicBezTo>
                  <a:lnTo>
                    <a:pt x="26640" y="16671"/>
                  </a:lnTo>
                  <a:cubicBezTo>
                    <a:pt x="24853" y="15599"/>
                    <a:pt x="23042" y="14355"/>
                    <a:pt x="20910" y="12753"/>
                  </a:cubicBezTo>
                  <a:lnTo>
                    <a:pt x="20910" y="12753"/>
                  </a:lnTo>
                  <a:cubicBezTo>
                    <a:pt x="20035" y="12112"/>
                    <a:pt x="19160" y="11434"/>
                    <a:pt x="18310" y="10781"/>
                  </a:cubicBezTo>
                  <a:lnTo>
                    <a:pt x="18310" y="10781"/>
                  </a:lnTo>
                  <a:cubicBezTo>
                    <a:pt x="16671" y="9525"/>
                    <a:pt x="14983" y="8231"/>
                    <a:pt x="13246" y="7011"/>
                  </a:cubicBezTo>
                  <a:lnTo>
                    <a:pt x="13246" y="7011"/>
                  </a:lnTo>
                  <a:cubicBezTo>
                    <a:pt x="8749" y="3832"/>
                    <a:pt x="4597" y="1602"/>
                    <a:pt x="530" y="173"/>
                  </a:cubicBezTo>
                  <a:lnTo>
                    <a:pt x="530" y="173"/>
                  </a:lnTo>
                  <a:cubicBezTo>
                    <a:pt x="358" y="123"/>
                    <a:pt x="173"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0"/>
            <p:cNvSpPr/>
            <p:nvPr/>
          </p:nvSpPr>
          <p:spPr>
            <a:xfrm>
              <a:off x="1896625" y="2458125"/>
              <a:ext cx="3850475" cy="920125"/>
            </a:xfrm>
            <a:custGeom>
              <a:rect b="b" l="l" r="r" t="t"/>
              <a:pathLst>
                <a:path extrusionOk="0" h="36805" w="154019">
                  <a:moveTo>
                    <a:pt x="1" y="99"/>
                  </a:moveTo>
                  <a:cubicBezTo>
                    <a:pt x="494" y="247"/>
                    <a:pt x="986" y="407"/>
                    <a:pt x="1479" y="579"/>
                  </a:cubicBezTo>
                  <a:lnTo>
                    <a:pt x="1479" y="579"/>
                  </a:lnTo>
                  <a:cubicBezTo>
                    <a:pt x="5668" y="2070"/>
                    <a:pt x="9808" y="4362"/>
                    <a:pt x="14170" y="7615"/>
                  </a:cubicBezTo>
                  <a:lnTo>
                    <a:pt x="14170" y="7615"/>
                  </a:lnTo>
                  <a:cubicBezTo>
                    <a:pt x="16043" y="9007"/>
                    <a:pt x="17830" y="10498"/>
                    <a:pt x="19567" y="11927"/>
                  </a:cubicBezTo>
                  <a:lnTo>
                    <a:pt x="19567" y="11927"/>
                  </a:lnTo>
                  <a:cubicBezTo>
                    <a:pt x="20245" y="12482"/>
                    <a:pt x="20947" y="13061"/>
                    <a:pt x="21625" y="13615"/>
                  </a:cubicBezTo>
                  <a:lnTo>
                    <a:pt x="21625" y="13615"/>
                  </a:lnTo>
                  <a:cubicBezTo>
                    <a:pt x="23719" y="15316"/>
                    <a:pt x="25481" y="16634"/>
                    <a:pt x="27182" y="17755"/>
                  </a:cubicBezTo>
                  <a:lnTo>
                    <a:pt x="27182" y="17755"/>
                  </a:lnTo>
                  <a:cubicBezTo>
                    <a:pt x="30434" y="19912"/>
                    <a:pt x="33515" y="21403"/>
                    <a:pt x="36497" y="22277"/>
                  </a:cubicBezTo>
                  <a:lnTo>
                    <a:pt x="36497" y="22277"/>
                  </a:lnTo>
                  <a:cubicBezTo>
                    <a:pt x="38739" y="22918"/>
                    <a:pt x="40908" y="23214"/>
                    <a:pt x="43052" y="23165"/>
                  </a:cubicBezTo>
                  <a:lnTo>
                    <a:pt x="43052" y="23165"/>
                  </a:lnTo>
                  <a:cubicBezTo>
                    <a:pt x="48399" y="23017"/>
                    <a:pt x="53069" y="20663"/>
                    <a:pt x="57591" y="18384"/>
                  </a:cubicBezTo>
                  <a:lnTo>
                    <a:pt x="57591" y="18384"/>
                  </a:lnTo>
                  <a:cubicBezTo>
                    <a:pt x="58909" y="17718"/>
                    <a:pt x="60277" y="17028"/>
                    <a:pt x="61632" y="16412"/>
                  </a:cubicBezTo>
                  <a:lnTo>
                    <a:pt x="61632" y="16412"/>
                  </a:lnTo>
                  <a:cubicBezTo>
                    <a:pt x="66056" y="14404"/>
                    <a:pt x="69838" y="13431"/>
                    <a:pt x="73559" y="13357"/>
                  </a:cubicBezTo>
                  <a:lnTo>
                    <a:pt x="73559" y="13357"/>
                  </a:lnTo>
                  <a:cubicBezTo>
                    <a:pt x="76640" y="13307"/>
                    <a:pt x="79893" y="13874"/>
                    <a:pt x="83219" y="15057"/>
                  </a:cubicBezTo>
                  <a:lnTo>
                    <a:pt x="83219" y="15057"/>
                  </a:lnTo>
                  <a:cubicBezTo>
                    <a:pt x="85844" y="15993"/>
                    <a:pt x="88542" y="17324"/>
                    <a:pt x="91241" y="19012"/>
                  </a:cubicBezTo>
                  <a:lnTo>
                    <a:pt x="91241" y="19012"/>
                  </a:lnTo>
                  <a:cubicBezTo>
                    <a:pt x="95134" y="21452"/>
                    <a:pt x="98720" y="24409"/>
                    <a:pt x="102071" y="27231"/>
                  </a:cubicBezTo>
                  <a:lnTo>
                    <a:pt x="102071" y="27231"/>
                  </a:lnTo>
                  <a:cubicBezTo>
                    <a:pt x="103266" y="28241"/>
                    <a:pt x="104498" y="29288"/>
                    <a:pt x="105743" y="30262"/>
                  </a:cubicBezTo>
                  <a:lnTo>
                    <a:pt x="105743" y="30262"/>
                  </a:lnTo>
                  <a:cubicBezTo>
                    <a:pt x="110856" y="34291"/>
                    <a:pt x="115514" y="36373"/>
                    <a:pt x="119592" y="36472"/>
                  </a:cubicBezTo>
                  <a:lnTo>
                    <a:pt x="119592" y="36472"/>
                  </a:lnTo>
                  <a:cubicBezTo>
                    <a:pt x="119765" y="36472"/>
                    <a:pt x="119949" y="36472"/>
                    <a:pt x="120122" y="36472"/>
                  </a:cubicBezTo>
                  <a:lnTo>
                    <a:pt x="120122" y="36472"/>
                  </a:lnTo>
                  <a:cubicBezTo>
                    <a:pt x="122549" y="36422"/>
                    <a:pt x="124706" y="35708"/>
                    <a:pt x="126985" y="34944"/>
                  </a:cubicBezTo>
                  <a:lnTo>
                    <a:pt x="126985" y="34944"/>
                  </a:lnTo>
                  <a:cubicBezTo>
                    <a:pt x="129425" y="34131"/>
                    <a:pt x="131938" y="33293"/>
                    <a:pt x="135092" y="33145"/>
                  </a:cubicBezTo>
                  <a:lnTo>
                    <a:pt x="135092" y="33145"/>
                  </a:lnTo>
                  <a:cubicBezTo>
                    <a:pt x="136559" y="33083"/>
                    <a:pt x="138148" y="33182"/>
                    <a:pt x="139947" y="33453"/>
                  </a:cubicBezTo>
                  <a:lnTo>
                    <a:pt x="139947" y="33453"/>
                  </a:lnTo>
                  <a:cubicBezTo>
                    <a:pt x="142633" y="33872"/>
                    <a:pt x="145442" y="34623"/>
                    <a:pt x="148153" y="35350"/>
                  </a:cubicBezTo>
                  <a:lnTo>
                    <a:pt x="148153" y="35350"/>
                  </a:lnTo>
                  <a:cubicBezTo>
                    <a:pt x="150100" y="35868"/>
                    <a:pt x="152059" y="36398"/>
                    <a:pt x="154018" y="36804"/>
                  </a:cubicBezTo>
                  <a:lnTo>
                    <a:pt x="154018" y="36804"/>
                  </a:lnTo>
                  <a:lnTo>
                    <a:pt x="154018" y="36718"/>
                  </a:lnTo>
                  <a:cubicBezTo>
                    <a:pt x="152071" y="36299"/>
                    <a:pt x="150112" y="35782"/>
                    <a:pt x="148178" y="35264"/>
                  </a:cubicBezTo>
                  <a:lnTo>
                    <a:pt x="148178" y="35264"/>
                  </a:lnTo>
                  <a:cubicBezTo>
                    <a:pt x="145455" y="34537"/>
                    <a:pt x="142645" y="33786"/>
                    <a:pt x="139959" y="33367"/>
                  </a:cubicBezTo>
                  <a:lnTo>
                    <a:pt x="139959" y="33367"/>
                  </a:lnTo>
                  <a:cubicBezTo>
                    <a:pt x="138148" y="33083"/>
                    <a:pt x="136559" y="32985"/>
                    <a:pt x="135068" y="33059"/>
                  </a:cubicBezTo>
                  <a:lnTo>
                    <a:pt x="135068" y="33059"/>
                  </a:lnTo>
                  <a:cubicBezTo>
                    <a:pt x="131914" y="33194"/>
                    <a:pt x="129388" y="34044"/>
                    <a:pt x="126948" y="34858"/>
                  </a:cubicBezTo>
                  <a:lnTo>
                    <a:pt x="126948" y="34858"/>
                  </a:lnTo>
                  <a:cubicBezTo>
                    <a:pt x="124669" y="35609"/>
                    <a:pt x="122525" y="36324"/>
                    <a:pt x="120110" y="36373"/>
                  </a:cubicBezTo>
                  <a:lnTo>
                    <a:pt x="120110" y="36373"/>
                  </a:lnTo>
                  <a:cubicBezTo>
                    <a:pt x="119937" y="36373"/>
                    <a:pt x="119752" y="36373"/>
                    <a:pt x="119580" y="36373"/>
                  </a:cubicBezTo>
                  <a:lnTo>
                    <a:pt x="119580" y="36373"/>
                  </a:lnTo>
                  <a:cubicBezTo>
                    <a:pt x="115538" y="36275"/>
                    <a:pt x="110906" y="34205"/>
                    <a:pt x="105804" y="30200"/>
                  </a:cubicBezTo>
                  <a:lnTo>
                    <a:pt x="105804" y="30200"/>
                  </a:lnTo>
                  <a:cubicBezTo>
                    <a:pt x="104560" y="29214"/>
                    <a:pt x="103328" y="28179"/>
                    <a:pt x="102133" y="27169"/>
                  </a:cubicBezTo>
                  <a:lnTo>
                    <a:pt x="102133" y="27169"/>
                  </a:lnTo>
                  <a:cubicBezTo>
                    <a:pt x="98781" y="24347"/>
                    <a:pt x="95196" y="21390"/>
                    <a:pt x="91302" y="18951"/>
                  </a:cubicBezTo>
                  <a:lnTo>
                    <a:pt x="91302" y="18951"/>
                  </a:lnTo>
                  <a:cubicBezTo>
                    <a:pt x="88591" y="17238"/>
                    <a:pt x="85881" y="15907"/>
                    <a:pt x="83256" y="14971"/>
                  </a:cubicBezTo>
                  <a:lnTo>
                    <a:pt x="83256" y="14971"/>
                  </a:lnTo>
                  <a:cubicBezTo>
                    <a:pt x="79917" y="13788"/>
                    <a:pt x="76652" y="13209"/>
                    <a:pt x="73547" y="13270"/>
                  </a:cubicBezTo>
                  <a:lnTo>
                    <a:pt x="73547" y="13270"/>
                  </a:lnTo>
                  <a:cubicBezTo>
                    <a:pt x="69814" y="13332"/>
                    <a:pt x="66006" y="14305"/>
                    <a:pt x="61571" y="16326"/>
                  </a:cubicBezTo>
                  <a:lnTo>
                    <a:pt x="61571" y="16326"/>
                  </a:lnTo>
                  <a:cubicBezTo>
                    <a:pt x="60228" y="16942"/>
                    <a:pt x="58860" y="17632"/>
                    <a:pt x="57542" y="18298"/>
                  </a:cubicBezTo>
                  <a:lnTo>
                    <a:pt x="57542" y="18298"/>
                  </a:lnTo>
                  <a:cubicBezTo>
                    <a:pt x="53020" y="20577"/>
                    <a:pt x="48350" y="22930"/>
                    <a:pt x="43039" y="23066"/>
                  </a:cubicBezTo>
                  <a:lnTo>
                    <a:pt x="43039" y="23066"/>
                  </a:lnTo>
                  <a:cubicBezTo>
                    <a:pt x="38074" y="23202"/>
                    <a:pt x="32911" y="21440"/>
                    <a:pt x="27243" y="17694"/>
                  </a:cubicBezTo>
                  <a:lnTo>
                    <a:pt x="27243" y="17694"/>
                  </a:lnTo>
                  <a:cubicBezTo>
                    <a:pt x="25543" y="16560"/>
                    <a:pt x="23781" y="15254"/>
                    <a:pt x="21699" y="13554"/>
                  </a:cubicBezTo>
                  <a:lnTo>
                    <a:pt x="21699" y="13554"/>
                  </a:lnTo>
                  <a:cubicBezTo>
                    <a:pt x="21009" y="12999"/>
                    <a:pt x="20306" y="12420"/>
                    <a:pt x="19641" y="11866"/>
                  </a:cubicBezTo>
                  <a:lnTo>
                    <a:pt x="19641" y="11866"/>
                  </a:lnTo>
                  <a:cubicBezTo>
                    <a:pt x="17904" y="10424"/>
                    <a:pt x="16105" y="8946"/>
                    <a:pt x="14232" y="7541"/>
                  </a:cubicBezTo>
                  <a:lnTo>
                    <a:pt x="14232" y="7541"/>
                  </a:lnTo>
                  <a:cubicBezTo>
                    <a:pt x="9870" y="4288"/>
                    <a:pt x="5705" y="1984"/>
                    <a:pt x="1504" y="493"/>
                  </a:cubicBezTo>
                  <a:lnTo>
                    <a:pt x="1504" y="493"/>
                  </a:lnTo>
                  <a:cubicBezTo>
                    <a:pt x="1011" y="321"/>
                    <a:pt x="506" y="160"/>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0"/>
            <p:cNvSpPr/>
            <p:nvPr/>
          </p:nvSpPr>
          <p:spPr>
            <a:xfrm>
              <a:off x="1896625" y="2403300"/>
              <a:ext cx="3850475" cy="1015600"/>
            </a:xfrm>
            <a:custGeom>
              <a:rect b="b" l="l" r="r" t="t"/>
              <a:pathLst>
                <a:path extrusionOk="0" h="40624" w="154019">
                  <a:moveTo>
                    <a:pt x="1" y="99"/>
                  </a:moveTo>
                  <a:cubicBezTo>
                    <a:pt x="826" y="320"/>
                    <a:pt x="1652" y="579"/>
                    <a:pt x="2453" y="863"/>
                  </a:cubicBezTo>
                  <a:lnTo>
                    <a:pt x="2453" y="863"/>
                  </a:lnTo>
                  <a:cubicBezTo>
                    <a:pt x="6703" y="2403"/>
                    <a:pt x="10979" y="4842"/>
                    <a:pt x="15144" y="8120"/>
                  </a:cubicBezTo>
                  <a:lnTo>
                    <a:pt x="15144" y="8120"/>
                  </a:lnTo>
                  <a:cubicBezTo>
                    <a:pt x="17140" y="9685"/>
                    <a:pt x="19000" y="11348"/>
                    <a:pt x="20799" y="12950"/>
                  </a:cubicBezTo>
                  <a:lnTo>
                    <a:pt x="20799" y="12950"/>
                  </a:lnTo>
                  <a:cubicBezTo>
                    <a:pt x="21341" y="13430"/>
                    <a:pt x="21871" y="13911"/>
                    <a:pt x="22413" y="14379"/>
                  </a:cubicBezTo>
                  <a:lnTo>
                    <a:pt x="22413" y="14379"/>
                  </a:lnTo>
                  <a:cubicBezTo>
                    <a:pt x="24483" y="16215"/>
                    <a:pt x="26134" y="17558"/>
                    <a:pt x="27785" y="18741"/>
                  </a:cubicBezTo>
                  <a:lnTo>
                    <a:pt x="27785" y="18741"/>
                  </a:lnTo>
                  <a:cubicBezTo>
                    <a:pt x="31149" y="21168"/>
                    <a:pt x="34427" y="22844"/>
                    <a:pt x="37618" y="23768"/>
                  </a:cubicBezTo>
                  <a:lnTo>
                    <a:pt x="37618" y="23768"/>
                  </a:lnTo>
                  <a:cubicBezTo>
                    <a:pt x="39639" y="24360"/>
                    <a:pt x="41622" y="24643"/>
                    <a:pt x="43557" y="24618"/>
                  </a:cubicBezTo>
                  <a:lnTo>
                    <a:pt x="43557" y="24618"/>
                  </a:lnTo>
                  <a:cubicBezTo>
                    <a:pt x="48954" y="24532"/>
                    <a:pt x="53648" y="22117"/>
                    <a:pt x="58195" y="19776"/>
                  </a:cubicBezTo>
                  <a:lnTo>
                    <a:pt x="58195" y="19776"/>
                  </a:lnTo>
                  <a:cubicBezTo>
                    <a:pt x="59488" y="19098"/>
                    <a:pt x="60844" y="18408"/>
                    <a:pt x="62174" y="17792"/>
                  </a:cubicBezTo>
                  <a:lnTo>
                    <a:pt x="62174" y="17792"/>
                  </a:lnTo>
                  <a:cubicBezTo>
                    <a:pt x="66549" y="15747"/>
                    <a:pt x="70344" y="14736"/>
                    <a:pt x="74102" y="14613"/>
                  </a:cubicBezTo>
                  <a:lnTo>
                    <a:pt x="74102" y="14613"/>
                  </a:lnTo>
                  <a:cubicBezTo>
                    <a:pt x="77219" y="14515"/>
                    <a:pt x="80496" y="15032"/>
                    <a:pt x="83823" y="16153"/>
                  </a:cubicBezTo>
                  <a:lnTo>
                    <a:pt x="83823" y="16153"/>
                  </a:lnTo>
                  <a:cubicBezTo>
                    <a:pt x="86497" y="17041"/>
                    <a:pt x="89232" y="18334"/>
                    <a:pt x="91943" y="20010"/>
                  </a:cubicBezTo>
                  <a:lnTo>
                    <a:pt x="91943" y="20010"/>
                  </a:lnTo>
                  <a:cubicBezTo>
                    <a:pt x="96231" y="22635"/>
                    <a:pt x="99964" y="25826"/>
                    <a:pt x="102736" y="28315"/>
                  </a:cubicBezTo>
                  <a:lnTo>
                    <a:pt x="102736" y="28315"/>
                  </a:lnTo>
                  <a:cubicBezTo>
                    <a:pt x="103094" y="28635"/>
                    <a:pt x="103463" y="28968"/>
                    <a:pt x="103821" y="29288"/>
                  </a:cubicBezTo>
                  <a:lnTo>
                    <a:pt x="103821" y="29288"/>
                  </a:lnTo>
                  <a:cubicBezTo>
                    <a:pt x="104659" y="30052"/>
                    <a:pt x="105447" y="30754"/>
                    <a:pt x="106248" y="31469"/>
                  </a:cubicBezTo>
                  <a:lnTo>
                    <a:pt x="106248" y="31469"/>
                  </a:lnTo>
                  <a:cubicBezTo>
                    <a:pt x="111177" y="35744"/>
                    <a:pt x="115427" y="38061"/>
                    <a:pt x="119235" y="38541"/>
                  </a:cubicBezTo>
                  <a:lnTo>
                    <a:pt x="119235" y="38541"/>
                  </a:lnTo>
                  <a:cubicBezTo>
                    <a:pt x="119407" y="38554"/>
                    <a:pt x="119580" y="38578"/>
                    <a:pt x="119752" y="38591"/>
                  </a:cubicBezTo>
                  <a:lnTo>
                    <a:pt x="119752" y="38591"/>
                  </a:lnTo>
                  <a:cubicBezTo>
                    <a:pt x="122180" y="38788"/>
                    <a:pt x="124422" y="38295"/>
                    <a:pt x="126800" y="37778"/>
                  </a:cubicBezTo>
                  <a:lnTo>
                    <a:pt x="126800" y="37778"/>
                  </a:lnTo>
                  <a:cubicBezTo>
                    <a:pt x="129166" y="37248"/>
                    <a:pt x="131618" y="36706"/>
                    <a:pt x="134637" y="36718"/>
                  </a:cubicBezTo>
                  <a:lnTo>
                    <a:pt x="134637" y="36718"/>
                  </a:lnTo>
                  <a:cubicBezTo>
                    <a:pt x="136103" y="36730"/>
                    <a:pt x="137692" y="36890"/>
                    <a:pt x="139491" y="37198"/>
                  </a:cubicBezTo>
                  <a:lnTo>
                    <a:pt x="139491" y="37198"/>
                  </a:lnTo>
                  <a:cubicBezTo>
                    <a:pt x="141992" y="37630"/>
                    <a:pt x="144592" y="38320"/>
                    <a:pt x="147118" y="38973"/>
                  </a:cubicBezTo>
                  <a:lnTo>
                    <a:pt x="147118" y="38973"/>
                  </a:lnTo>
                  <a:cubicBezTo>
                    <a:pt x="149410" y="39576"/>
                    <a:pt x="151714" y="40180"/>
                    <a:pt x="154018" y="40624"/>
                  </a:cubicBezTo>
                  <a:lnTo>
                    <a:pt x="154018" y="40624"/>
                  </a:lnTo>
                  <a:lnTo>
                    <a:pt x="154018" y="40538"/>
                  </a:lnTo>
                  <a:cubicBezTo>
                    <a:pt x="151726" y="40094"/>
                    <a:pt x="149422" y="39490"/>
                    <a:pt x="147143" y="38886"/>
                  </a:cubicBezTo>
                  <a:lnTo>
                    <a:pt x="147143" y="38886"/>
                  </a:lnTo>
                  <a:cubicBezTo>
                    <a:pt x="144617" y="38233"/>
                    <a:pt x="142005" y="37543"/>
                    <a:pt x="139504" y="37112"/>
                  </a:cubicBezTo>
                  <a:lnTo>
                    <a:pt x="139504" y="37112"/>
                  </a:lnTo>
                  <a:cubicBezTo>
                    <a:pt x="137705" y="36792"/>
                    <a:pt x="136103" y="36644"/>
                    <a:pt x="134624" y="36632"/>
                  </a:cubicBezTo>
                  <a:lnTo>
                    <a:pt x="134624" y="36632"/>
                  </a:lnTo>
                  <a:cubicBezTo>
                    <a:pt x="131593" y="36619"/>
                    <a:pt x="129141" y="37161"/>
                    <a:pt x="126763" y="37691"/>
                  </a:cubicBezTo>
                  <a:lnTo>
                    <a:pt x="126763" y="37691"/>
                  </a:lnTo>
                  <a:cubicBezTo>
                    <a:pt x="124397" y="38209"/>
                    <a:pt x="122167" y="38702"/>
                    <a:pt x="119752" y="38504"/>
                  </a:cubicBezTo>
                  <a:lnTo>
                    <a:pt x="119752" y="38504"/>
                  </a:lnTo>
                  <a:cubicBezTo>
                    <a:pt x="119580" y="38492"/>
                    <a:pt x="119420" y="38468"/>
                    <a:pt x="119247" y="38443"/>
                  </a:cubicBezTo>
                  <a:lnTo>
                    <a:pt x="119247" y="38443"/>
                  </a:lnTo>
                  <a:cubicBezTo>
                    <a:pt x="115452" y="37975"/>
                    <a:pt x="111226" y="35671"/>
                    <a:pt x="106322" y="31407"/>
                  </a:cubicBezTo>
                  <a:lnTo>
                    <a:pt x="106322" y="31407"/>
                  </a:lnTo>
                  <a:cubicBezTo>
                    <a:pt x="105521" y="30705"/>
                    <a:pt x="104733" y="29990"/>
                    <a:pt x="103895" y="29239"/>
                  </a:cubicBezTo>
                  <a:lnTo>
                    <a:pt x="103895" y="29239"/>
                  </a:lnTo>
                  <a:cubicBezTo>
                    <a:pt x="103525" y="28906"/>
                    <a:pt x="103168" y="28586"/>
                    <a:pt x="102798" y="28253"/>
                  </a:cubicBezTo>
                  <a:lnTo>
                    <a:pt x="102798" y="28253"/>
                  </a:lnTo>
                  <a:cubicBezTo>
                    <a:pt x="100026" y="25764"/>
                    <a:pt x="96292" y="22573"/>
                    <a:pt x="91992" y="19936"/>
                  </a:cubicBezTo>
                  <a:lnTo>
                    <a:pt x="91992" y="19936"/>
                  </a:lnTo>
                  <a:cubicBezTo>
                    <a:pt x="89269" y="18260"/>
                    <a:pt x="86534" y="16967"/>
                    <a:pt x="83860" y="16067"/>
                  </a:cubicBezTo>
                  <a:lnTo>
                    <a:pt x="83860" y="16067"/>
                  </a:lnTo>
                  <a:cubicBezTo>
                    <a:pt x="80509" y="14946"/>
                    <a:pt x="77219" y="14428"/>
                    <a:pt x="74089" y="14527"/>
                  </a:cubicBezTo>
                  <a:lnTo>
                    <a:pt x="74089" y="14527"/>
                  </a:lnTo>
                  <a:cubicBezTo>
                    <a:pt x="70319" y="14650"/>
                    <a:pt x="66512" y="15661"/>
                    <a:pt x="62113" y="17706"/>
                  </a:cubicBezTo>
                  <a:lnTo>
                    <a:pt x="62113" y="17706"/>
                  </a:lnTo>
                  <a:cubicBezTo>
                    <a:pt x="60782" y="18334"/>
                    <a:pt x="59439" y="19024"/>
                    <a:pt x="58133" y="19690"/>
                  </a:cubicBezTo>
                  <a:lnTo>
                    <a:pt x="58133" y="19690"/>
                  </a:lnTo>
                  <a:cubicBezTo>
                    <a:pt x="53599" y="22031"/>
                    <a:pt x="48917" y="24446"/>
                    <a:pt x="43544" y="24532"/>
                  </a:cubicBezTo>
                  <a:lnTo>
                    <a:pt x="43544" y="24532"/>
                  </a:lnTo>
                  <a:cubicBezTo>
                    <a:pt x="38604" y="24594"/>
                    <a:pt x="33318" y="22622"/>
                    <a:pt x="27847" y="18679"/>
                  </a:cubicBezTo>
                  <a:lnTo>
                    <a:pt x="27847" y="18679"/>
                  </a:lnTo>
                  <a:cubicBezTo>
                    <a:pt x="26196" y="17496"/>
                    <a:pt x="24545" y="16153"/>
                    <a:pt x="22487" y="14330"/>
                  </a:cubicBezTo>
                  <a:lnTo>
                    <a:pt x="22487" y="14330"/>
                  </a:lnTo>
                  <a:cubicBezTo>
                    <a:pt x="21945" y="13849"/>
                    <a:pt x="21415" y="13369"/>
                    <a:pt x="20873" y="12901"/>
                  </a:cubicBezTo>
                  <a:lnTo>
                    <a:pt x="20873" y="12901"/>
                  </a:lnTo>
                  <a:cubicBezTo>
                    <a:pt x="19074" y="11287"/>
                    <a:pt x="17201" y="9623"/>
                    <a:pt x="15218" y="8058"/>
                  </a:cubicBezTo>
                  <a:lnTo>
                    <a:pt x="15218" y="8058"/>
                  </a:lnTo>
                  <a:cubicBezTo>
                    <a:pt x="11028" y="4768"/>
                    <a:pt x="6753" y="2329"/>
                    <a:pt x="2490" y="789"/>
                  </a:cubicBezTo>
                  <a:lnTo>
                    <a:pt x="2490" y="789"/>
                  </a:lnTo>
                  <a:cubicBezTo>
                    <a:pt x="1676" y="493"/>
                    <a:pt x="839" y="23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0"/>
            <p:cNvSpPr/>
            <p:nvPr/>
          </p:nvSpPr>
          <p:spPr>
            <a:xfrm>
              <a:off x="1896625" y="2349075"/>
              <a:ext cx="3850475" cy="1110175"/>
            </a:xfrm>
            <a:custGeom>
              <a:rect b="b" l="l" r="r" t="t"/>
              <a:pathLst>
                <a:path extrusionOk="0" h="44407" w="154019">
                  <a:moveTo>
                    <a:pt x="1" y="87"/>
                  </a:moveTo>
                  <a:cubicBezTo>
                    <a:pt x="1159" y="370"/>
                    <a:pt x="2317" y="728"/>
                    <a:pt x="3438" y="1134"/>
                  </a:cubicBezTo>
                  <a:lnTo>
                    <a:pt x="3438" y="1134"/>
                  </a:lnTo>
                  <a:cubicBezTo>
                    <a:pt x="7800" y="2736"/>
                    <a:pt x="12076" y="5249"/>
                    <a:pt x="16129" y="8601"/>
                  </a:cubicBezTo>
                  <a:lnTo>
                    <a:pt x="16129" y="8601"/>
                  </a:lnTo>
                  <a:cubicBezTo>
                    <a:pt x="18212" y="10326"/>
                    <a:pt x="20121" y="12162"/>
                    <a:pt x="21970" y="13948"/>
                  </a:cubicBezTo>
                  <a:lnTo>
                    <a:pt x="21970" y="13948"/>
                  </a:lnTo>
                  <a:cubicBezTo>
                    <a:pt x="22376" y="14343"/>
                    <a:pt x="22783" y="14737"/>
                    <a:pt x="23190" y="15119"/>
                  </a:cubicBezTo>
                  <a:lnTo>
                    <a:pt x="23190" y="15119"/>
                  </a:lnTo>
                  <a:cubicBezTo>
                    <a:pt x="24557" y="16425"/>
                    <a:pt x="26381" y="18125"/>
                    <a:pt x="28389" y="19702"/>
                  </a:cubicBezTo>
                  <a:lnTo>
                    <a:pt x="28389" y="19702"/>
                  </a:lnTo>
                  <a:cubicBezTo>
                    <a:pt x="31851" y="22425"/>
                    <a:pt x="35277" y="24274"/>
                    <a:pt x="38628" y="25247"/>
                  </a:cubicBezTo>
                  <a:lnTo>
                    <a:pt x="38628" y="25247"/>
                  </a:lnTo>
                  <a:cubicBezTo>
                    <a:pt x="40464" y="25777"/>
                    <a:pt x="42288" y="26048"/>
                    <a:pt x="44074" y="26048"/>
                  </a:cubicBezTo>
                  <a:lnTo>
                    <a:pt x="44074" y="26048"/>
                  </a:lnTo>
                  <a:cubicBezTo>
                    <a:pt x="49520" y="26023"/>
                    <a:pt x="54227" y="23547"/>
                    <a:pt x="58786" y="21144"/>
                  </a:cubicBezTo>
                  <a:lnTo>
                    <a:pt x="58786" y="21144"/>
                  </a:lnTo>
                  <a:cubicBezTo>
                    <a:pt x="60067" y="20466"/>
                    <a:pt x="61398" y="19764"/>
                    <a:pt x="62717" y="19136"/>
                  </a:cubicBezTo>
                  <a:lnTo>
                    <a:pt x="62717" y="19136"/>
                  </a:lnTo>
                  <a:cubicBezTo>
                    <a:pt x="67054" y="17066"/>
                    <a:pt x="70849" y="16031"/>
                    <a:pt x="74656" y="15846"/>
                  </a:cubicBezTo>
                  <a:lnTo>
                    <a:pt x="74656" y="15846"/>
                  </a:lnTo>
                  <a:cubicBezTo>
                    <a:pt x="77798" y="15698"/>
                    <a:pt x="81088" y="16166"/>
                    <a:pt x="84427" y="17214"/>
                  </a:cubicBezTo>
                  <a:lnTo>
                    <a:pt x="84427" y="17214"/>
                  </a:lnTo>
                  <a:cubicBezTo>
                    <a:pt x="87150" y="18064"/>
                    <a:pt x="89910" y="19333"/>
                    <a:pt x="92633" y="20972"/>
                  </a:cubicBezTo>
                  <a:lnTo>
                    <a:pt x="92633" y="20972"/>
                  </a:lnTo>
                  <a:cubicBezTo>
                    <a:pt x="96181" y="23091"/>
                    <a:pt x="99705" y="25839"/>
                    <a:pt x="103389" y="29362"/>
                  </a:cubicBezTo>
                  <a:lnTo>
                    <a:pt x="103389" y="29362"/>
                  </a:lnTo>
                  <a:cubicBezTo>
                    <a:pt x="104129" y="30052"/>
                    <a:pt x="104831" y="30755"/>
                    <a:pt x="105521" y="31420"/>
                  </a:cubicBezTo>
                  <a:lnTo>
                    <a:pt x="105521" y="31420"/>
                  </a:lnTo>
                  <a:cubicBezTo>
                    <a:pt x="105940" y="31827"/>
                    <a:pt x="106347" y="32233"/>
                    <a:pt x="106766" y="32640"/>
                  </a:cubicBezTo>
                  <a:lnTo>
                    <a:pt x="106766" y="32640"/>
                  </a:lnTo>
                  <a:cubicBezTo>
                    <a:pt x="109858" y="35622"/>
                    <a:pt x="113924" y="39158"/>
                    <a:pt x="118249" y="40415"/>
                  </a:cubicBezTo>
                  <a:lnTo>
                    <a:pt x="118249" y="40415"/>
                  </a:lnTo>
                  <a:cubicBezTo>
                    <a:pt x="118459" y="40476"/>
                    <a:pt x="118668" y="40526"/>
                    <a:pt x="118890" y="40575"/>
                  </a:cubicBezTo>
                  <a:lnTo>
                    <a:pt x="118890" y="40575"/>
                  </a:lnTo>
                  <a:cubicBezTo>
                    <a:pt x="119050" y="40624"/>
                    <a:pt x="119210" y="40649"/>
                    <a:pt x="119370" y="40686"/>
                  </a:cubicBezTo>
                  <a:lnTo>
                    <a:pt x="119370" y="40686"/>
                  </a:lnTo>
                  <a:cubicBezTo>
                    <a:pt x="121872" y="41166"/>
                    <a:pt x="124151" y="40920"/>
                    <a:pt x="126800" y="40624"/>
                  </a:cubicBezTo>
                  <a:lnTo>
                    <a:pt x="126800" y="40624"/>
                  </a:lnTo>
                  <a:cubicBezTo>
                    <a:pt x="128944" y="40390"/>
                    <a:pt x="131371" y="40131"/>
                    <a:pt x="134181" y="40279"/>
                  </a:cubicBezTo>
                  <a:lnTo>
                    <a:pt x="134181" y="40279"/>
                  </a:lnTo>
                  <a:cubicBezTo>
                    <a:pt x="135647" y="40353"/>
                    <a:pt x="137236" y="40563"/>
                    <a:pt x="139048" y="40908"/>
                  </a:cubicBezTo>
                  <a:lnTo>
                    <a:pt x="139048" y="40908"/>
                  </a:lnTo>
                  <a:cubicBezTo>
                    <a:pt x="141302" y="41351"/>
                    <a:pt x="143656" y="41955"/>
                    <a:pt x="145935" y="42546"/>
                  </a:cubicBezTo>
                  <a:lnTo>
                    <a:pt x="145935" y="42546"/>
                  </a:lnTo>
                  <a:cubicBezTo>
                    <a:pt x="148609" y="43236"/>
                    <a:pt x="151320" y="43926"/>
                    <a:pt x="154018" y="44407"/>
                  </a:cubicBezTo>
                  <a:lnTo>
                    <a:pt x="154018" y="44407"/>
                  </a:lnTo>
                  <a:lnTo>
                    <a:pt x="154018" y="44321"/>
                  </a:lnTo>
                  <a:cubicBezTo>
                    <a:pt x="151332" y="43840"/>
                    <a:pt x="148621" y="43150"/>
                    <a:pt x="145960" y="42460"/>
                  </a:cubicBezTo>
                  <a:lnTo>
                    <a:pt x="145960" y="42460"/>
                  </a:lnTo>
                  <a:cubicBezTo>
                    <a:pt x="143668" y="41869"/>
                    <a:pt x="141315" y="41265"/>
                    <a:pt x="139060" y="40834"/>
                  </a:cubicBezTo>
                  <a:lnTo>
                    <a:pt x="139060" y="40834"/>
                  </a:lnTo>
                  <a:cubicBezTo>
                    <a:pt x="137236" y="40476"/>
                    <a:pt x="135647" y="40267"/>
                    <a:pt x="134181" y="40193"/>
                  </a:cubicBezTo>
                  <a:lnTo>
                    <a:pt x="134181" y="40193"/>
                  </a:lnTo>
                  <a:cubicBezTo>
                    <a:pt x="131359" y="40045"/>
                    <a:pt x="128932" y="40304"/>
                    <a:pt x="126776" y="40550"/>
                  </a:cubicBezTo>
                  <a:lnTo>
                    <a:pt x="126776" y="40550"/>
                  </a:lnTo>
                  <a:cubicBezTo>
                    <a:pt x="124139" y="40834"/>
                    <a:pt x="121859" y="41080"/>
                    <a:pt x="119383" y="40600"/>
                  </a:cubicBezTo>
                  <a:lnTo>
                    <a:pt x="119383" y="40600"/>
                  </a:lnTo>
                  <a:cubicBezTo>
                    <a:pt x="119222" y="40575"/>
                    <a:pt x="119062" y="40538"/>
                    <a:pt x="118902" y="40501"/>
                  </a:cubicBezTo>
                  <a:lnTo>
                    <a:pt x="118902" y="40501"/>
                  </a:lnTo>
                  <a:cubicBezTo>
                    <a:pt x="114380" y="39429"/>
                    <a:pt x="110068" y="35708"/>
                    <a:pt x="106839" y="32578"/>
                  </a:cubicBezTo>
                  <a:lnTo>
                    <a:pt x="106839" y="32578"/>
                  </a:lnTo>
                  <a:cubicBezTo>
                    <a:pt x="106421" y="32184"/>
                    <a:pt x="106014" y="31777"/>
                    <a:pt x="105595" y="31371"/>
                  </a:cubicBezTo>
                  <a:lnTo>
                    <a:pt x="105595" y="31371"/>
                  </a:lnTo>
                  <a:cubicBezTo>
                    <a:pt x="104905" y="30693"/>
                    <a:pt x="104190" y="30003"/>
                    <a:pt x="103463" y="29313"/>
                  </a:cubicBezTo>
                  <a:lnTo>
                    <a:pt x="103463" y="29313"/>
                  </a:lnTo>
                  <a:cubicBezTo>
                    <a:pt x="99767" y="25777"/>
                    <a:pt x="96243" y="23029"/>
                    <a:pt x="92682" y="20898"/>
                  </a:cubicBezTo>
                  <a:lnTo>
                    <a:pt x="92682" y="20898"/>
                  </a:lnTo>
                  <a:cubicBezTo>
                    <a:pt x="89959" y="19259"/>
                    <a:pt x="87187" y="17990"/>
                    <a:pt x="84452" y="17140"/>
                  </a:cubicBezTo>
                  <a:lnTo>
                    <a:pt x="84452" y="17140"/>
                  </a:lnTo>
                  <a:cubicBezTo>
                    <a:pt x="81100" y="16080"/>
                    <a:pt x="77798" y="15612"/>
                    <a:pt x="74644" y="15760"/>
                  </a:cubicBezTo>
                  <a:lnTo>
                    <a:pt x="74644" y="15760"/>
                  </a:lnTo>
                  <a:cubicBezTo>
                    <a:pt x="70824" y="15944"/>
                    <a:pt x="67017" y="16992"/>
                    <a:pt x="62655" y="19062"/>
                  </a:cubicBezTo>
                  <a:lnTo>
                    <a:pt x="62655" y="19062"/>
                  </a:lnTo>
                  <a:cubicBezTo>
                    <a:pt x="61337" y="19690"/>
                    <a:pt x="60018" y="20392"/>
                    <a:pt x="58724" y="21070"/>
                  </a:cubicBezTo>
                  <a:lnTo>
                    <a:pt x="58724" y="21070"/>
                  </a:lnTo>
                  <a:cubicBezTo>
                    <a:pt x="54178" y="23460"/>
                    <a:pt x="49483" y="25937"/>
                    <a:pt x="44062" y="25962"/>
                  </a:cubicBezTo>
                  <a:lnTo>
                    <a:pt x="44062" y="25962"/>
                  </a:lnTo>
                  <a:cubicBezTo>
                    <a:pt x="39059" y="25962"/>
                    <a:pt x="33811" y="23842"/>
                    <a:pt x="28451" y="19641"/>
                  </a:cubicBezTo>
                  <a:lnTo>
                    <a:pt x="28451" y="19641"/>
                  </a:lnTo>
                  <a:cubicBezTo>
                    <a:pt x="26442" y="18076"/>
                    <a:pt x="24631" y="16376"/>
                    <a:pt x="23263" y="15070"/>
                  </a:cubicBezTo>
                  <a:lnTo>
                    <a:pt x="23263" y="15070"/>
                  </a:lnTo>
                  <a:cubicBezTo>
                    <a:pt x="22857" y="14675"/>
                    <a:pt x="22450" y="14281"/>
                    <a:pt x="22031" y="13887"/>
                  </a:cubicBezTo>
                  <a:lnTo>
                    <a:pt x="22031" y="13887"/>
                  </a:lnTo>
                  <a:cubicBezTo>
                    <a:pt x="20183" y="12112"/>
                    <a:pt x="18273" y="10264"/>
                    <a:pt x="16191" y="8539"/>
                  </a:cubicBezTo>
                  <a:lnTo>
                    <a:pt x="16191" y="8539"/>
                  </a:lnTo>
                  <a:cubicBezTo>
                    <a:pt x="12125" y="5176"/>
                    <a:pt x="7849" y="2662"/>
                    <a:pt x="3463" y="1060"/>
                  </a:cubicBezTo>
                  <a:lnTo>
                    <a:pt x="3463" y="1060"/>
                  </a:lnTo>
                  <a:cubicBezTo>
                    <a:pt x="2329" y="641"/>
                    <a:pt x="1171" y="28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0"/>
            <p:cNvSpPr/>
            <p:nvPr/>
          </p:nvSpPr>
          <p:spPr>
            <a:xfrm>
              <a:off x="1896625" y="2295475"/>
              <a:ext cx="3850475" cy="1203825"/>
            </a:xfrm>
            <a:custGeom>
              <a:rect b="b" l="l" r="r" t="t"/>
              <a:pathLst>
                <a:path extrusionOk="0" h="48153" w="154019">
                  <a:moveTo>
                    <a:pt x="1" y="87"/>
                  </a:moveTo>
                  <a:cubicBezTo>
                    <a:pt x="1492" y="407"/>
                    <a:pt x="2982" y="838"/>
                    <a:pt x="4412" y="1368"/>
                  </a:cubicBezTo>
                  <a:lnTo>
                    <a:pt x="4412" y="1368"/>
                  </a:lnTo>
                  <a:cubicBezTo>
                    <a:pt x="8897" y="3032"/>
                    <a:pt x="13160" y="5619"/>
                    <a:pt x="17115" y="9057"/>
                  </a:cubicBezTo>
                  <a:lnTo>
                    <a:pt x="17115" y="9057"/>
                  </a:lnTo>
                  <a:cubicBezTo>
                    <a:pt x="19259" y="10930"/>
                    <a:pt x="21181" y="12938"/>
                    <a:pt x="23054" y="14873"/>
                  </a:cubicBezTo>
                  <a:lnTo>
                    <a:pt x="23054" y="14873"/>
                  </a:lnTo>
                  <a:cubicBezTo>
                    <a:pt x="23362" y="15205"/>
                    <a:pt x="23670" y="15526"/>
                    <a:pt x="23978" y="15846"/>
                  </a:cubicBezTo>
                  <a:lnTo>
                    <a:pt x="23978" y="15846"/>
                  </a:lnTo>
                  <a:cubicBezTo>
                    <a:pt x="25395" y="17312"/>
                    <a:pt x="27095" y="19025"/>
                    <a:pt x="28993" y="20639"/>
                  </a:cubicBezTo>
                  <a:lnTo>
                    <a:pt x="28993" y="20639"/>
                  </a:lnTo>
                  <a:cubicBezTo>
                    <a:pt x="32529" y="23658"/>
                    <a:pt x="36065" y="25678"/>
                    <a:pt x="39565" y="26689"/>
                  </a:cubicBezTo>
                  <a:lnTo>
                    <a:pt x="39565" y="26689"/>
                  </a:lnTo>
                  <a:cubicBezTo>
                    <a:pt x="41240" y="27182"/>
                    <a:pt x="42916" y="27440"/>
                    <a:pt x="44579" y="27453"/>
                  </a:cubicBezTo>
                  <a:lnTo>
                    <a:pt x="44579" y="27453"/>
                  </a:lnTo>
                  <a:cubicBezTo>
                    <a:pt x="50075" y="27490"/>
                    <a:pt x="54806" y="24951"/>
                    <a:pt x="59377" y="22487"/>
                  </a:cubicBezTo>
                  <a:lnTo>
                    <a:pt x="59377" y="22487"/>
                  </a:lnTo>
                  <a:cubicBezTo>
                    <a:pt x="60647" y="21809"/>
                    <a:pt x="61953" y="21095"/>
                    <a:pt x="63259" y="20466"/>
                  </a:cubicBezTo>
                  <a:lnTo>
                    <a:pt x="63259" y="20466"/>
                  </a:lnTo>
                  <a:cubicBezTo>
                    <a:pt x="67497" y="18396"/>
                    <a:pt x="71403" y="17288"/>
                    <a:pt x="75210" y="17053"/>
                  </a:cubicBezTo>
                  <a:lnTo>
                    <a:pt x="75210" y="17053"/>
                  </a:lnTo>
                  <a:cubicBezTo>
                    <a:pt x="78340" y="16869"/>
                    <a:pt x="81605" y="17263"/>
                    <a:pt x="84907" y="18224"/>
                  </a:cubicBezTo>
                  <a:lnTo>
                    <a:pt x="84907" y="18224"/>
                  </a:lnTo>
                  <a:cubicBezTo>
                    <a:pt x="84957" y="18236"/>
                    <a:pt x="84994" y="18249"/>
                    <a:pt x="85031" y="18261"/>
                  </a:cubicBezTo>
                  <a:lnTo>
                    <a:pt x="85031" y="18261"/>
                  </a:lnTo>
                  <a:cubicBezTo>
                    <a:pt x="87803" y="19074"/>
                    <a:pt x="90600" y="20294"/>
                    <a:pt x="93335" y="21908"/>
                  </a:cubicBezTo>
                  <a:lnTo>
                    <a:pt x="93335" y="21908"/>
                  </a:lnTo>
                  <a:cubicBezTo>
                    <a:pt x="97044" y="24089"/>
                    <a:pt x="100654" y="26935"/>
                    <a:pt x="104055" y="30385"/>
                  </a:cubicBezTo>
                  <a:lnTo>
                    <a:pt x="104055" y="30385"/>
                  </a:lnTo>
                  <a:cubicBezTo>
                    <a:pt x="105102" y="31445"/>
                    <a:pt x="106088" y="32504"/>
                    <a:pt x="107037" y="33527"/>
                  </a:cubicBezTo>
                  <a:lnTo>
                    <a:pt x="107037" y="33527"/>
                  </a:lnTo>
                  <a:lnTo>
                    <a:pt x="107271" y="33786"/>
                  </a:lnTo>
                  <a:cubicBezTo>
                    <a:pt x="110524" y="37261"/>
                    <a:pt x="114331" y="41092"/>
                    <a:pt x="118532" y="42596"/>
                  </a:cubicBezTo>
                  <a:lnTo>
                    <a:pt x="118532" y="42596"/>
                  </a:lnTo>
                  <a:cubicBezTo>
                    <a:pt x="118693" y="42657"/>
                    <a:pt x="118853" y="42707"/>
                    <a:pt x="119001" y="42756"/>
                  </a:cubicBezTo>
                  <a:lnTo>
                    <a:pt x="119001" y="42756"/>
                  </a:lnTo>
                  <a:cubicBezTo>
                    <a:pt x="121625" y="43581"/>
                    <a:pt x="124151" y="43581"/>
                    <a:pt x="127084" y="43569"/>
                  </a:cubicBezTo>
                  <a:lnTo>
                    <a:pt x="127084" y="43569"/>
                  </a:lnTo>
                  <a:cubicBezTo>
                    <a:pt x="129030" y="43557"/>
                    <a:pt x="131236" y="43544"/>
                    <a:pt x="133737" y="43803"/>
                  </a:cubicBezTo>
                  <a:lnTo>
                    <a:pt x="133737" y="43803"/>
                  </a:lnTo>
                  <a:cubicBezTo>
                    <a:pt x="135179" y="43951"/>
                    <a:pt x="136768" y="44210"/>
                    <a:pt x="138592" y="44604"/>
                  </a:cubicBezTo>
                  <a:lnTo>
                    <a:pt x="138592" y="44604"/>
                  </a:lnTo>
                  <a:cubicBezTo>
                    <a:pt x="140539" y="45023"/>
                    <a:pt x="142572" y="45541"/>
                    <a:pt x="144531" y="46033"/>
                  </a:cubicBezTo>
                  <a:lnTo>
                    <a:pt x="144531" y="46033"/>
                  </a:lnTo>
                  <a:cubicBezTo>
                    <a:pt x="147673" y="46834"/>
                    <a:pt x="150852" y="47647"/>
                    <a:pt x="154018" y="48153"/>
                  </a:cubicBezTo>
                  <a:lnTo>
                    <a:pt x="154018" y="48153"/>
                  </a:lnTo>
                  <a:lnTo>
                    <a:pt x="154018" y="48066"/>
                  </a:lnTo>
                  <a:cubicBezTo>
                    <a:pt x="150864" y="47561"/>
                    <a:pt x="147685" y="46760"/>
                    <a:pt x="144555" y="45959"/>
                  </a:cubicBezTo>
                  <a:lnTo>
                    <a:pt x="144555" y="45959"/>
                  </a:lnTo>
                  <a:cubicBezTo>
                    <a:pt x="142584" y="45454"/>
                    <a:pt x="140563" y="44937"/>
                    <a:pt x="138616" y="44518"/>
                  </a:cubicBezTo>
                  <a:lnTo>
                    <a:pt x="138616" y="44518"/>
                  </a:lnTo>
                  <a:cubicBezTo>
                    <a:pt x="136780" y="44136"/>
                    <a:pt x="135179" y="43877"/>
                    <a:pt x="133737" y="43729"/>
                  </a:cubicBezTo>
                  <a:lnTo>
                    <a:pt x="133737" y="43729"/>
                  </a:lnTo>
                  <a:cubicBezTo>
                    <a:pt x="131236" y="43471"/>
                    <a:pt x="129030" y="43471"/>
                    <a:pt x="127071" y="43483"/>
                  </a:cubicBezTo>
                  <a:lnTo>
                    <a:pt x="127071" y="43483"/>
                  </a:lnTo>
                  <a:cubicBezTo>
                    <a:pt x="124151" y="43495"/>
                    <a:pt x="121625" y="43495"/>
                    <a:pt x="119025" y="42682"/>
                  </a:cubicBezTo>
                  <a:lnTo>
                    <a:pt x="119025" y="42682"/>
                  </a:lnTo>
                  <a:cubicBezTo>
                    <a:pt x="118877" y="42633"/>
                    <a:pt x="118717" y="42583"/>
                    <a:pt x="118569" y="42522"/>
                  </a:cubicBezTo>
                  <a:lnTo>
                    <a:pt x="118569" y="42522"/>
                  </a:lnTo>
                  <a:cubicBezTo>
                    <a:pt x="114380" y="41019"/>
                    <a:pt x="110585" y="37199"/>
                    <a:pt x="107345" y="33737"/>
                  </a:cubicBezTo>
                  <a:lnTo>
                    <a:pt x="107345" y="33737"/>
                  </a:lnTo>
                  <a:lnTo>
                    <a:pt x="107098" y="33478"/>
                  </a:lnTo>
                  <a:cubicBezTo>
                    <a:pt x="106149" y="32455"/>
                    <a:pt x="105176" y="31396"/>
                    <a:pt x="104129" y="30336"/>
                  </a:cubicBezTo>
                  <a:lnTo>
                    <a:pt x="104129" y="30336"/>
                  </a:lnTo>
                  <a:cubicBezTo>
                    <a:pt x="100716" y="26886"/>
                    <a:pt x="97106" y="24027"/>
                    <a:pt x="93372" y="21834"/>
                  </a:cubicBezTo>
                  <a:lnTo>
                    <a:pt x="93372" y="21834"/>
                  </a:lnTo>
                  <a:cubicBezTo>
                    <a:pt x="90637" y="20232"/>
                    <a:pt x="87840" y="19000"/>
                    <a:pt x="85055" y="18175"/>
                  </a:cubicBezTo>
                  <a:lnTo>
                    <a:pt x="85055" y="18175"/>
                  </a:lnTo>
                  <a:cubicBezTo>
                    <a:pt x="85018" y="18162"/>
                    <a:pt x="84969" y="18150"/>
                    <a:pt x="84932" y="18138"/>
                  </a:cubicBezTo>
                  <a:lnTo>
                    <a:pt x="84932" y="18138"/>
                  </a:lnTo>
                  <a:cubicBezTo>
                    <a:pt x="81618" y="17177"/>
                    <a:pt x="78340" y="16782"/>
                    <a:pt x="75186" y="16980"/>
                  </a:cubicBezTo>
                  <a:lnTo>
                    <a:pt x="75186" y="16980"/>
                  </a:lnTo>
                  <a:cubicBezTo>
                    <a:pt x="71379" y="17201"/>
                    <a:pt x="67460" y="18323"/>
                    <a:pt x="63197" y="20393"/>
                  </a:cubicBezTo>
                  <a:lnTo>
                    <a:pt x="63197" y="20393"/>
                  </a:lnTo>
                  <a:cubicBezTo>
                    <a:pt x="61903" y="21021"/>
                    <a:pt x="60585" y="21736"/>
                    <a:pt x="59316" y="22413"/>
                  </a:cubicBezTo>
                  <a:lnTo>
                    <a:pt x="59316" y="22413"/>
                  </a:lnTo>
                  <a:cubicBezTo>
                    <a:pt x="54757" y="24878"/>
                    <a:pt x="50038" y="27416"/>
                    <a:pt x="44567" y="27366"/>
                  </a:cubicBezTo>
                  <a:lnTo>
                    <a:pt x="44567" y="27366"/>
                  </a:lnTo>
                  <a:cubicBezTo>
                    <a:pt x="39503" y="27317"/>
                    <a:pt x="34279" y="25038"/>
                    <a:pt x="29055" y="20590"/>
                  </a:cubicBezTo>
                  <a:lnTo>
                    <a:pt x="29055" y="20590"/>
                  </a:lnTo>
                  <a:cubicBezTo>
                    <a:pt x="27169" y="18976"/>
                    <a:pt x="25469" y="17263"/>
                    <a:pt x="24052" y="15797"/>
                  </a:cubicBezTo>
                  <a:lnTo>
                    <a:pt x="24052" y="15797"/>
                  </a:lnTo>
                  <a:cubicBezTo>
                    <a:pt x="23744" y="15476"/>
                    <a:pt x="23436" y="15156"/>
                    <a:pt x="23128" y="14823"/>
                  </a:cubicBezTo>
                  <a:lnTo>
                    <a:pt x="23128" y="14823"/>
                  </a:lnTo>
                  <a:cubicBezTo>
                    <a:pt x="21255" y="12889"/>
                    <a:pt x="19321" y="10880"/>
                    <a:pt x="17177" y="9008"/>
                  </a:cubicBezTo>
                  <a:lnTo>
                    <a:pt x="17177" y="9008"/>
                  </a:lnTo>
                  <a:cubicBezTo>
                    <a:pt x="13222" y="5558"/>
                    <a:pt x="8934" y="2970"/>
                    <a:pt x="4449" y="1294"/>
                  </a:cubicBezTo>
                  <a:lnTo>
                    <a:pt x="4449" y="1294"/>
                  </a:lnTo>
                  <a:cubicBezTo>
                    <a:pt x="2995" y="765"/>
                    <a:pt x="1504" y="321"/>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0"/>
            <p:cNvSpPr/>
            <p:nvPr/>
          </p:nvSpPr>
          <p:spPr>
            <a:xfrm>
              <a:off x="1896625" y="2242500"/>
              <a:ext cx="3850475" cy="1296550"/>
            </a:xfrm>
            <a:custGeom>
              <a:rect b="b" l="l" r="r" t="t"/>
              <a:pathLst>
                <a:path extrusionOk="0" h="51862" w="154019">
                  <a:moveTo>
                    <a:pt x="1" y="87"/>
                  </a:moveTo>
                  <a:cubicBezTo>
                    <a:pt x="124" y="99"/>
                    <a:pt x="247" y="124"/>
                    <a:pt x="370" y="148"/>
                  </a:cubicBezTo>
                  <a:lnTo>
                    <a:pt x="370" y="148"/>
                  </a:lnTo>
                  <a:cubicBezTo>
                    <a:pt x="2071" y="481"/>
                    <a:pt x="3759" y="974"/>
                    <a:pt x="5397" y="1590"/>
                  </a:cubicBezTo>
                  <a:lnTo>
                    <a:pt x="5397" y="1590"/>
                  </a:lnTo>
                  <a:cubicBezTo>
                    <a:pt x="9907" y="3290"/>
                    <a:pt x="14306" y="6025"/>
                    <a:pt x="18101" y="9500"/>
                  </a:cubicBezTo>
                  <a:lnTo>
                    <a:pt x="18101" y="9500"/>
                  </a:lnTo>
                  <a:cubicBezTo>
                    <a:pt x="20294" y="11509"/>
                    <a:pt x="22228" y="13677"/>
                    <a:pt x="24089" y="15784"/>
                  </a:cubicBezTo>
                  <a:lnTo>
                    <a:pt x="24089" y="15784"/>
                  </a:lnTo>
                  <a:cubicBezTo>
                    <a:pt x="24311" y="16030"/>
                    <a:pt x="24545" y="16277"/>
                    <a:pt x="24767" y="16536"/>
                  </a:cubicBezTo>
                  <a:lnTo>
                    <a:pt x="24767" y="16536"/>
                  </a:lnTo>
                  <a:cubicBezTo>
                    <a:pt x="26221" y="18162"/>
                    <a:pt x="27810" y="19899"/>
                    <a:pt x="29597" y="21550"/>
                  </a:cubicBezTo>
                  <a:lnTo>
                    <a:pt x="29597" y="21550"/>
                  </a:lnTo>
                  <a:cubicBezTo>
                    <a:pt x="31888" y="23670"/>
                    <a:pt x="34254" y="25358"/>
                    <a:pt x="36632" y="26565"/>
                  </a:cubicBezTo>
                  <a:lnTo>
                    <a:pt x="36632" y="26565"/>
                  </a:lnTo>
                  <a:cubicBezTo>
                    <a:pt x="37914" y="27218"/>
                    <a:pt x="39195" y="27736"/>
                    <a:pt x="40489" y="28105"/>
                  </a:cubicBezTo>
                  <a:lnTo>
                    <a:pt x="40489" y="28105"/>
                  </a:lnTo>
                  <a:cubicBezTo>
                    <a:pt x="42029" y="28561"/>
                    <a:pt x="43569" y="28795"/>
                    <a:pt x="45085" y="28832"/>
                  </a:cubicBezTo>
                  <a:lnTo>
                    <a:pt x="45085" y="28832"/>
                  </a:lnTo>
                  <a:cubicBezTo>
                    <a:pt x="50629" y="28943"/>
                    <a:pt x="55373" y="26331"/>
                    <a:pt x="59957" y="23805"/>
                  </a:cubicBezTo>
                  <a:lnTo>
                    <a:pt x="59957" y="23805"/>
                  </a:lnTo>
                  <a:cubicBezTo>
                    <a:pt x="61213" y="23115"/>
                    <a:pt x="62507" y="22401"/>
                    <a:pt x="63789" y="21760"/>
                  </a:cubicBezTo>
                  <a:lnTo>
                    <a:pt x="63789" y="21760"/>
                  </a:lnTo>
                  <a:cubicBezTo>
                    <a:pt x="67990" y="19678"/>
                    <a:pt x="71908" y="18519"/>
                    <a:pt x="75753" y="18236"/>
                  </a:cubicBezTo>
                  <a:lnTo>
                    <a:pt x="75753" y="18236"/>
                  </a:lnTo>
                  <a:cubicBezTo>
                    <a:pt x="78956" y="18002"/>
                    <a:pt x="82283" y="18347"/>
                    <a:pt x="85634" y="19271"/>
                  </a:cubicBezTo>
                  <a:lnTo>
                    <a:pt x="85634" y="19271"/>
                  </a:lnTo>
                  <a:cubicBezTo>
                    <a:pt x="88456" y="20047"/>
                    <a:pt x="91278" y="21242"/>
                    <a:pt x="94025" y="22820"/>
                  </a:cubicBezTo>
                  <a:lnTo>
                    <a:pt x="94025" y="22820"/>
                  </a:lnTo>
                  <a:cubicBezTo>
                    <a:pt x="97857" y="25025"/>
                    <a:pt x="101566" y="27982"/>
                    <a:pt x="104720" y="31395"/>
                  </a:cubicBezTo>
                  <a:lnTo>
                    <a:pt x="104720" y="31395"/>
                  </a:lnTo>
                  <a:cubicBezTo>
                    <a:pt x="105829" y="32578"/>
                    <a:pt x="106852" y="33786"/>
                    <a:pt x="107788" y="34907"/>
                  </a:cubicBezTo>
                  <a:lnTo>
                    <a:pt x="107788" y="34907"/>
                  </a:lnTo>
                  <a:cubicBezTo>
                    <a:pt x="110992" y="38726"/>
                    <a:pt x="114294" y="42669"/>
                    <a:pt x="118187" y="44591"/>
                  </a:cubicBezTo>
                  <a:lnTo>
                    <a:pt x="118187" y="44591"/>
                  </a:lnTo>
                  <a:cubicBezTo>
                    <a:pt x="118335" y="44665"/>
                    <a:pt x="118483" y="44727"/>
                    <a:pt x="118631" y="44801"/>
                  </a:cubicBezTo>
                  <a:lnTo>
                    <a:pt x="118631" y="44801"/>
                  </a:lnTo>
                  <a:cubicBezTo>
                    <a:pt x="121453" y="46070"/>
                    <a:pt x="124385" y="46353"/>
                    <a:pt x="127786" y="46674"/>
                  </a:cubicBezTo>
                  <a:lnTo>
                    <a:pt x="127786" y="46674"/>
                  </a:lnTo>
                  <a:cubicBezTo>
                    <a:pt x="129499" y="46834"/>
                    <a:pt x="131273" y="47006"/>
                    <a:pt x="133281" y="47315"/>
                  </a:cubicBezTo>
                  <a:lnTo>
                    <a:pt x="133281" y="47315"/>
                  </a:lnTo>
                  <a:cubicBezTo>
                    <a:pt x="134698" y="47524"/>
                    <a:pt x="136300" y="47844"/>
                    <a:pt x="138148" y="48263"/>
                  </a:cubicBezTo>
                  <a:lnTo>
                    <a:pt x="138148" y="48263"/>
                  </a:lnTo>
                  <a:cubicBezTo>
                    <a:pt x="139676" y="48621"/>
                    <a:pt x="141265" y="49027"/>
                    <a:pt x="142806" y="49421"/>
                  </a:cubicBezTo>
                  <a:lnTo>
                    <a:pt x="142806" y="49421"/>
                  </a:lnTo>
                  <a:cubicBezTo>
                    <a:pt x="146514" y="50370"/>
                    <a:pt x="150285" y="51331"/>
                    <a:pt x="154018" y="51861"/>
                  </a:cubicBezTo>
                  <a:lnTo>
                    <a:pt x="154018" y="51861"/>
                  </a:lnTo>
                  <a:lnTo>
                    <a:pt x="154018" y="51775"/>
                  </a:lnTo>
                  <a:cubicBezTo>
                    <a:pt x="150297" y="51257"/>
                    <a:pt x="146527" y="50296"/>
                    <a:pt x="142818" y="49348"/>
                  </a:cubicBezTo>
                  <a:lnTo>
                    <a:pt x="142818" y="49348"/>
                  </a:lnTo>
                  <a:cubicBezTo>
                    <a:pt x="141290" y="48953"/>
                    <a:pt x="139701" y="48547"/>
                    <a:pt x="138160" y="48189"/>
                  </a:cubicBezTo>
                  <a:lnTo>
                    <a:pt x="138160" y="48189"/>
                  </a:lnTo>
                  <a:cubicBezTo>
                    <a:pt x="136312" y="47758"/>
                    <a:pt x="134710" y="47450"/>
                    <a:pt x="133294" y="47228"/>
                  </a:cubicBezTo>
                  <a:lnTo>
                    <a:pt x="133294" y="47228"/>
                  </a:lnTo>
                  <a:cubicBezTo>
                    <a:pt x="131273" y="46933"/>
                    <a:pt x="129425" y="46748"/>
                    <a:pt x="127786" y="46600"/>
                  </a:cubicBezTo>
                  <a:lnTo>
                    <a:pt x="127786" y="46600"/>
                  </a:lnTo>
                  <a:cubicBezTo>
                    <a:pt x="124397" y="46280"/>
                    <a:pt x="121465" y="45996"/>
                    <a:pt x="118668" y="44727"/>
                  </a:cubicBezTo>
                  <a:lnTo>
                    <a:pt x="118668" y="44727"/>
                  </a:lnTo>
                  <a:cubicBezTo>
                    <a:pt x="118520" y="44665"/>
                    <a:pt x="118372" y="44591"/>
                    <a:pt x="118224" y="44518"/>
                  </a:cubicBezTo>
                  <a:lnTo>
                    <a:pt x="118224" y="44518"/>
                  </a:lnTo>
                  <a:cubicBezTo>
                    <a:pt x="114356" y="42608"/>
                    <a:pt x="111053" y="38677"/>
                    <a:pt x="107862" y="34870"/>
                  </a:cubicBezTo>
                  <a:lnTo>
                    <a:pt x="107862" y="34870"/>
                  </a:lnTo>
                  <a:cubicBezTo>
                    <a:pt x="106913" y="33736"/>
                    <a:pt x="105891" y="32529"/>
                    <a:pt x="104794" y="31346"/>
                  </a:cubicBezTo>
                  <a:lnTo>
                    <a:pt x="104794" y="31346"/>
                  </a:lnTo>
                  <a:cubicBezTo>
                    <a:pt x="101628" y="27933"/>
                    <a:pt x="97919" y="24963"/>
                    <a:pt x="94075" y="22746"/>
                  </a:cubicBezTo>
                  <a:lnTo>
                    <a:pt x="94075" y="22746"/>
                  </a:lnTo>
                  <a:cubicBezTo>
                    <a:pt x="91315" y="21168"/>
                    <a:pt x="88481" y="19973"/>
                    <a:pt x="85659" y="19197"/>
                  </a:cubicBezTo>
                  <a:lnTo>
                    <a:pt x="85659" y="19197"/>
                  </a:lnTo>
                  <a:cubicBezTo>
                    <a:pt x="82295" y="18273"/>
                    <a:pt x="78956" y="17916"/>
                    <a:pt x="75740" y="18162"/>
                  </a:cubicBezTo>
                  <a:lnTo>
                    <a:pt x="75740" y="18162"/>
                  </a:lnTo>
                  <a:cubicBezTo>
                    <a:pt x="71884" y="18445"/>
                    <a:pt x="67953" y="19604"/>
                    <a:pt x="63739" y="21698"/>
                  </a:cubicBezTo>
                  <a:lnTo>
                    <a:pt x="63739" y="21698"/>
                  </a:lnTo>
                  <a:cubicBezTo>
                    <a:pt x="62458" y="22339"/>
                    <a:pt x="61164" y="23054"/>
                    <a:pt x="59907" y="23744"/>
                  </a:cubicBezTo>
                  <a:lnTo>
                    <a:pt x="59907" y="23744"/>
                  </a:lnTo>
                  <a:cubicBezTo>
                    <a:pt x="55336" y="26257"/>
                    <a:pt x="50605" y="28857"/>
                    <a:pt x="45085" y="28758"/>
                  </a:cubicBezTo>
                  <a:lnTo>
                    <a:pt x="45085" y="28758"/>
                  </a:lnTo>
                  <a:cubicBezTo>
                    <a:pt x="38690" y="28611"/>
                    <a:pt x="33158" y="24729"/>
                    <a:pt x="29658" y="21501"/>
                  </a:cubicBezTo>
                  <a:lnTo>
                    <a:pt x="29658" y="21501"/>
                  </a:lnTo>
                  <a:cubicBezTo>
                    <a:pt x="27872" y="19850"/>
                    <a:pt x="26282" y="18113"/>
                    <a:pt x="24828" y="16486"/>
                  </a:cubicBezTo>
                  <a:lnTo>
                    <a:pt x="24828" y="16486"/>
                  </a:lnTo>
                  <a:cubicBezTo>
                    <a:pt x="24606" y="16240"/>
                    <a:pt x="24385" y="15981"/>
                    <a:pt x="24163" y="15735"/>
                  </a:cubicBezTo>
                  <a:lnTo>
                    <a:pt x="24163" y="15735"/>
                  </a:lnTo>
                  <a:cubicBezTo>
                    <a:pt x="22290" y="13628"/>
                    <a:pt x="20356" y="11459"/>
                    <a:pt x="18162" y="9439"/>
                  </a:cubicBezTo>
                  <a:lnTo>
                    <a:pt x="18162" y="9439"/>
                  </a:lnTo>
                  <a:cubicBezTo>
                    <a:pt x="14355" y="5964"/>
                    <a:pt x="9956" y="3216"/>
                    <a:pt x="5422" y="1516"/>
                  </a:cubicBezTo>
                  <a:lnTo>
                    <a:pt x="5422" y="1516"/>
                  </a:lnTo>
                  <a:cubicBezTo>
                    <a:pt x="3783" y="900"/>
                    <a:pt x="2083" y="407"/>
                    <a:pt x="383" y="74"/>
                  </a:cubicBezTo>
                  <a:lnTo>
                    <a:pt x="383" y="74"/>
                  </a:lnTo>
                  <a:cubicBezTo>
                    <a:pt x="247" y="50"/>
                    <a:pt x="124"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0"/>
            <p:cNvSpPr/>
            <p:nvPr/>
          </p:nvSpPr>
          <p:spPr>
            <a:xfrm>
              <a:off x="1896625" y="2190125"/>
              <a:ext cx="3850475" cy="1388350"/>
            </a:xfrm>
            <a:custGeom>
              <a:rect b="b" l="l" r="r" t="t"/>
              <a:pathLst>
                <a:path extrusionOk="0" h="55534" w="154019">
                  <a:moveTo>
                    <a:pt x="1" y="75"/>
                  </a:moveTo>
                  <a:cubicBezTo>
                    <a:pt x="432" y="136"/>
                    <a:pt x="863" y="222"/>
                    <a:pt x="1307" y="309"/>
                  </a:cubicBezTo>
                  <a:lnTo>
                    <a:pt x="1307" y="309"/>
                  </a:lnTo>
                  <a:cubicBezTo>
                    <a:pt x="3019" y="654"/>
                    <a:pt x="4732" y="1147"/>
                    <a:pt x="6383" y="1775"/>
                  </a:cubicBezTo>
                  <a:lnTo>
                    <a:pt x="6383" y="1775"/>
                  </a:lnTo>
                  <a:cubicBezTo>
                    <a:pt x="10991" y="3537"/>
                    <a:pt x="15378" y="6346"/>
                    <a:pt x="19086" y="9907"/>
                  </a:cubicBezTo>
                  <a:lnTo>
                    <a:pt x="19086" y="9907"/>
                  </a:lnTo>
                  <a:cubicBezTo>
                    <a:pt x="21317" y="12051"/>
                    <a:pt x="23226" y="14380"/>
                    <a:pt x="25087" y="16635"/>
                  </a:cubicBezTo>
                  <a:lnTo>
                    <a:pt x="25087" y="16635"/>
                  </a:lnTo>
                  <a:lnTo>
                    <a:pt x="25543" y="17201"/>
                  </a:lnTo>
                  <a:cubicBezTo>
                    <a:pt x="26972" y="18926"/>
                    <a:pt x="28512" y="20750"/>
                    <a:pt x="30200" y="22438"/>
                  </a:cubicBezTo>
                  <a:lnTo>
                    <a:pt x="30200" y="22438"/>
                  </a:lnTo>
                  <a:cubicBezTo>
                    <a:pt x="32849" y="25087"/>
                    <a:pt x="36718" y="28155"/>
                    <a:pt x="41364" y="29498"/>
                  </a:cubicBezTo>
                  <a:lnTo>
                    <a:pt x="41364" y="29498"/>
                  </a:lnTo>
                  <a:cubicBezTo>
                    <a:pt x="42707" y="29892"/>
                    <a:pt x="44124" y="30139"/>
                    <a:pt x="45602" y="30188"/>
                  </a:cubicBezTo>
                  <a:lnTo>
                    <a:pt x="45602" y="30188"/>
                  </a:lnTo>
                  <a:cubicBezTo>
                    <a:pt x="51196" y="30361"/>
                    <a:pt x="55952" y="27687"/>
                    <a:pt x="60548" y="25099"/>
                  </a:cubicBezTo>
                  <a:lnTo>
                    <a:pt x="60548" y="25099"/>
                  </a:lnTo>
                  <a:cubicBezTo>
                    <a:pt x="61780" y="24409"/>
                    <a:pt x="63062" y="23695"/>
                    <a:pt x="64331" y="23042"/>
                  </a:cubicBezTo>
                  <a:lnTo>
                    <a:pt x="64331" y="23042"/>
                  </a:lnTo>
                  <a:cubicBezTo>
                    <a:pt x="68495" y="20935"/>
                    <a:pt x="72401" y="19740"/>
                    <a:pt x="76307" y="19395"/>
                  </a:cubicBezTo>
                  <a:lnTo>
                    <a:pt x="76307" y="19395"/>
                  </a:lnTo>
                  <a:cubicBezTo>
                    <a:pt x="79535" y="19111"/>
                    <a:pt x="82887" y="19407"/>
                    <a:pt x="86238" y="20269"/>
                  </a:cubicBezTo>
                  <a:lnTo>
                    <a:pt x="86238" y="20269"/>
                  </a:lnTo>
                  <a:cubicBezTo>
                    <a:pt x="89109" y="20996"/>
                    <a:pt x="91955" y="22155"/>
                    <a:pt x="94728" y="23707"/>
                  </a:cubicBezTo>
                  <a:lnTo>
                    <a:pt x="94728" y="23707"/>
                  </a:lnTo>
                  <a:cubicBezTo>
                    <a:pt x="98707" y="25937"/>
                    <a:pt x="102391" y="28944"/>
                    <a:pt x="105386" y="32369"/>
                  </a:cubicBezTo>
                  <a:lnTo>
                    <a:pt x="105386" y="32369"/>
                  </a:lnTo>
                  <a:cubicBezTo>
                    <a:pt x="106556" y="33700"/>
                    <a:pt x="107554" y="35018"/>
                    <a:pt x="108293" y="36004"/>
                  </a:cubicBezTo>
                  <a:lnTo>
                    <a:pt x="108293" y="36004"/>
                  </a:lnTo>
                  <a:cubicBezTo>
                    <a:pt x="108626" y="36447"/>
                    <a:pt x="108946" y="36866"/>
                    <a:pt x="109254" y="37298"/>
                  </a:cubicBezTo>
                  <a:lnTo>
                    <a:pt x="109254" y="37298"/>
                  </a:lnTo>
                  <a:cubicBezTo>
                    <a:pt x="112014" y="40994"/>
                    <a:pt x="114614" y="44481"/>
                    <a:pt x="117842" y="46563"/>
                  </a:cubicBezTo>
                  <a:lnTo>
                    <a:pt x="117842" y="46563"/>
                  </a:lnTo>
                  <a:cubicBezTo>
                    <a:pt x="117978" y="46650"/>
                    <a:pt x="118114" y="46736"/>
                    <a:pt x="118261" y="46822"/>
                  </a:cubicBezTo>
                  <a:lnTo>
                    <a:pt x="118261" y="46822"/>
                  </a:lnTo>
                  <a:cubicBezTo>
                    <a:pt x="121391" y="48695"/>
                    <a:pt x="124792" y="49311"/>
                    <a:pt x="129092" y="50087"/>
                  </a:cubicBezTo>
                  <a:lnTo>
                    <a:pt x="129092" y="50087"/>
                  </a:lnTo>
                  <a:cubicBezTo>
                    <a:pt x="130275" y="50297"/>
                    <a:pt x="131507" y="50518"/>
                    <a:pt x="132825" y="50789"/>
                  </a:cubicBezTo>
                  <a:lnTo>
                    <a:pt x="132825" y="50789"/>
                  </a:lnTo>
                  <a:cubicBezTo>
                    <a:pt x="134205" y="51061"/>
                    <a:pt x="135758" y="51418"/>
                    <a:pt x="137705" y="51911"/>
                  </a:cubicBezTo>
                  <a:lnTo>
                    <a:pt x="137705" y="51911"/>
                  </a:lnTo>
                  <a:cubicBezTo>
                    <a:pt x="138641" y="52145"/>
                    <a:pt x="139614" y="52404"/>
                    <a:pt x="140563" y="52650"/>
                  </a:cubicBezTo>
                  <a:lnTo>
                    <a:pt x="140563" y="52650"/>
                  </a:lnTo>
                  <a:cubicBezTo>
                    <a:pt x="145011" y="53808"/>
                    <a:pt x="149545" y="54979"/>
                    <a:pt x="154018" y="55533"/>
                  </a:cubicBezTo>
                  <a:lnTo>
                    <a:pt x="154018" y="55533"/>
                  </a:lnTo>
                  <a:lnTo>
                    <a:pt x="154018" y="55459"/>
                  </a:lnTo>
                  <a:cubicBezTo>
                    <a:pt x="149558" y="54905"/>
                    <a:pt x="145023" y="53734"/>
                    <a:pt x="140575" y="52576"/>
                  </a:cubicBezTo>
                  <a:lnTo>
                    <a:pt x="140575" y="52576"/>
                  </a:lnTo>
                  <a:cubicBezTo>
                    <a:pt x="139639" y="52330"/>
                    <a:pt x="138666" y="52071"/>
                    <a:pt x="137717" y="51837"/>
                  </a:cubicBezTo>
                  <a:lnTo>
                    <a:pt x="137717" y="51837"/>
                  </a:lnTo>
                  <a:cubicBezTo>
                    <a:pt x="135770" y="51344"/>
                    <a:pt x="134218" y="50987"/>
                    <a:pt x="132838" y="50716"/>
                  </a:cubicBezTo>
                  <a:lnTo>
                    <a:pt x="132838" y="50716"/>
                  </a:lnTo>
                  <a:cubicBezTo>
                    <a:pt x="131519" y="50445"/>
                    <a:pt x="130287" y="50223"/>
                    <a:pt x="129104" y="50013"/>
                  </a:cubicBezTo>
                  <a:lnTo>
                    <a:pt x="129104" y="50013"/>
                  </a:lnTo>
                  <a:cubicBezTo>
                    <a:pt x="124804" y="49237"/>
                    <a:pt x="121416" y="48621"/>
                    <a:pt x="118298" y="46760"/>
                  </a:cubicBezTo>
                  <a:lnTo>
                    <a:pt x="118298" y="46760"/>
                  </a:lnTo>
                  <a:cubicBezTo>
                    <a:pt x="118163" y="46674"/>
                    <a:pt x="118027" y="46588"/>
                    <a:pt x="117892" y="46502"/>
                  </a:cubicBezTo>
                  <a:lnTo>
                    <a:pt x="117892" y="46502"/>
                  </a:lnTo>
                  <a:cubicBezTo>
                    <a:pt x="114676" y="44432"/>
                    <a:pt x="112088" y="40945"/>
                    <a:pt x="109328" y="37261"/>
                  </a:cubicBezTo>
                  <a:lnTo>
                    <a:pt x="109328" y="37261"/>
                  </a:lnTo>
                  <a:cubicBezTo>
                    <a:pt x="109020" y="36829"/>
                    <a:pt x="108700" y="36398"/>
                    <a:pt x="108367" y="35967"/>
                  </a:cubicBezTo>
                  <a:lnTo>
                    <a:pt x="108367" y="35967"/>
                  </a:lnTo>
                  <a:cubicBezTo>
                    <a:pt x="107628" y="34981"/>
                    <a:pt x="106618" y="33663"/>
                    <a:pt x="105459" y="32332"/>
                  </a:cubicBezTo>
                  <a:lnTo>
                    <a:pt x="105459" y="32332"/>
                  </a:lnTo>
                  <a:cubicBezTo>
                    <a:pt x="102453" y="28894"/>
                    <a:pt x="98757" y="25888"/>
                    <a:pt x="94765" y="23645"/>
                  </a:cubicBezTo>
                  <a:lnTo>
                    <a:pt x="94765" y="23645"/>
                  </a:lnTo>
                  <a:cubicBezTo>
                    <a:pt x="91992" y="22081"/>
                    <a:pt x="89134" y="20922"/>
                    <a:pt x="86263" y="20195"/>
                  </a:cubicBezTo>
                  <a:lnTo>
                    <a:pt x="86263" y="20195"/>
                  </a:lnTo>
                  <a:cubicBezTo>
                    <a:pt x="82887" y="19333"/>
                    <a:pt x="79535" y="19037"/>
                    <a:pt x="76282" y="19321"/>
                  </a:cubicBezTo>
                  <a:lnTo>
                    <a:pt x="76282" y="19321"/>
                  </a:lnTo>
                  <a:cubicBezTo>
                    <a:pt x="72377" y="19666"/>
                    <a:pt x="68458" y="20861"/>
                    <a:pt x="64281" y="22980"/>
                  </a:cubicBezTo>
                  <a:lnTo>
                    <a:pt x="64281" y="22980"/>
                  </a:lnTo>
                  <a:cubicBezTo>
                    <a:pt x="63012" y="23621"/>
                    <a:pt x="61731" y="24348"/>
                    <a:pt x="60499" y="25038"/>
                  </a:cubicBezTo>
                  <a:lnTo>
                    <a:pt x="60499" y="25038"/>
                  </a:lnTo>
                  <a:cubicBezTo>
                    <a:pt x="55903" y="27613"/>
                    <a:pt x="51159" y="30287"/>
                    <a:pt x="45590" y="30114"/>
                  </a:cubicBezTo>
                  <a:lnTo>
                    <a:pt x="45590" y="30114"/>
                  </a:lnTo>
                  <a:cubicBezTo>
                    <a:pt x="39096" y="29892"/>
                    <a:pt x="33675" y="25802"/>
                    <a:pt x="30262" y="22389"/>
                  </a:cubicBezTo>
                  <a:lnTo>
                    <a:pt x="30262" y="22389"/>
                  </a:lnTo>
                  <a:cubicBezTo>
                    <a:pt x="28574" y="20713"/>
                    <a:pt x="27034" y="18889"/>
                    <a:pt x="25617" y="17164"/>
                  </a:cubicBezTo>
                  <a:lnTo>
                    <a:pt x="25617" y="17164"/>
                  </a:lnTo>
                  <a:lnTo>
                    <a:pt x="25149" y="16598"/>
                  </a:lnTo>
                  <a:cubicBezTo>
                    <a:pt x="23300" y="14343"/>
                    <a:pt x="21378" y="12002"/>
                    <a:pt x="19148" y="9858"/>
                  </a:cubicBezTo>
                  <a:lnTo>
                    <a:pt x="19148" y="9858"/>
                  </a:lnTo>
                  <a:cubicBezTo>
                    <a:pt x="15439" y="6297"/>
                    <a:pt x="11028" y="3475"/>
                    <a:pt x="6408" y="1713"/>
                  </a:cubicBezTo>
                  <a:lnTo>
                    <a:pt x="6408" y="1713"/>
                  </a:lnTo>
                  <a:cubicBezTo>
                    <a:pt x="4757" y="1073"/>
                    <a:pt x="3044" y="580"/>
                    <a:pt x="1319" y="235"/>
                  </a:cubicBezTo>
                  <a:lnTo>
                    <a:pt x="1319" y="235"/>
                  </a:lnTo>
                  <a:cubicBezTo>
                    <a:pt x="875" y="149"/>
                    <a:pt x="444" y="62"/>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0"/>
            <p:cNvSpPr/>
            <p:nvPr/>
          </p:nvSpPr>
          <p:spPr>
            <a:xfrm>
              <a:off x="1896625" y="2138075"/>
              <a:ext cx="3850475" cy="1479200"/>
            </a:xfrm>
            <a:custGeom>
              <a:rect b="b" l="l" r="r" t="t"/>
              <a:pathLst>
                <a:path extrusionOk="0" h="59168" w="154019">
                  <a:moveTo>
                    <a:pt x="1" y="74"/>
                  </a:moveTo>
                  <a:cubicBezTo>
                    <a:pt x="740" y="173"/>
                    <a:pt x="1492" y="296"/>
                    <a:pt x="2243" y="444"/>
                  </a:cubicBezTo>
                  <a:lnTo>
                    <a:pt x="2243" y="444"/>
                  </a:lnTo>
                  <a:cubicBezTo>
                    <a:pt x="3968" y="801"/>
                    <a:pt x="5693" y="1306"/>
                    <a:pt x="7357" y="1959"/>
                  </a:cubicBezTo>
                  <a:lnTo>
                    <a:pt x="7357" y="1959"/>
                  </a:lnTo>
                  <a:cubicBezTo>
                    <a:pt x="12063" y="3771"/>
                    <a:pt x="16462" y="6666"/>
                    <a:pt x="20060" y="10301"/>
                  </a:cubicBezTo>
                  <a:lnTo>
                    <a:pt x="20060" y="10301"/>
                  </a:lnTo>
                  <a:cubicBezTo>
                    <a:pt x="22315" y="12581"/>
                    <a:pt x="24212" y="15057"/>
                    <a:pt x="26036" y="17460"/>
                  </a:cubicBezTo>
                  <a:lnTo>
                    <a:pt x="26036" y="17460"/>
                  </a:lnTo>
                  <a:lnTo>
                    <a:pt x="26331" y="17854"/>
                  </a:lnTo>
                  <a:cubicBezTo>
                    <a:pt x="27625" y="19554"/>
                    <a:pt x="29141" y="21514"/>
                    <a:pt x="30804" y="23312"/>
                  </a:cubicBezTo>
                  <a:lnTo>
                    <a:pt x="30804" y="23312"/>
                  </a:lnTo>
                  <a:cubicBezTo>
                    <a:pt x="33441" y="26159"/>
                    <a:pt x="37347" y="29473"/>
                    <a:pt x="42164" y="30878"/>
                  </a:cubicBezTo>
                  <a:lnTo>
                    <a:pt x="42164" y="30878"/>
                  </a:lnTo>
                  <a:cubicBezTo>
                    <a:pt x="43421" y="31235"/>
                    <a:pt x="44740" y="31469"/>
                    <a:pt x="46107" y="31531"/>
                  </a:cubicBezTo>
                  <a:lnTo>
                    <a:pt x="46107" y="31531"/>
                  </a:lnTo>
                  <a:cubicBezTo>
                    <a:pt x="51751" y="31765"/>
                    <a:pt x="56519" y="29030"/>
                    <a:pt x="61127" y="26393"/>
                  </a:cubicBezTo>
                  <a:lnTo>
                    <a:pt x="61127" y="26393"/>
                  </a:lnTo>
                  <a:cubicBezTo>
                    <a:pt x="62359" y="25690"/>
                    <a:pt x="63616" y="24964"/>
                    <a:pt x="64873" y="24310"/>
                  </a:cubicBezTo>
                  <a:lnTo>
                    <a:pt x="64873" y="24310"/>
                  </a:lnTo>
                  <a:cubicBezTo>
                    <a:pt x="68988" y="22179"/>
                    <a:pt x="72906" y="20947"/>
                    <a:pt x="76849" y="20540"/>
                  </a:cubicBezTo>
                  <a:lnTo>
                    <a:pt x="76849" y="20540"/>
                  </a:lnTo>
                  <a:cubicBezTo>
                    <a:pt x="80127" y="20207"/>
                    <a:pt x="83478" y="20442"/>
                    <a:pt x="86842" y="21242"/>
                  </a:cubicBezTo>
                  <a:lnTo>
                    <a:pt x="86842" y="21242"/>
                  </a:lnTo>
                  <a:cubicBezTo>
                    <a:pt x="89750" y="21932"/>
                    <a:pt x="92633" y="23054"/>
                    <a:pt x="95418" y="24582"/>
                  </a:cubicBezTo>
                  <a:lnTo>
                    <a:pt x="95418" y="24582"/>
                  </a:lnTo>
                  <a:cubicBezTo>
                    <a:pt x="99533" y="26836"/>
                    <a:pt x="103205" y="29867"/>
                    <a:pt x="106051" y="33342"/>
                  </a:cubicBezTo>
                  <a:lnTo>
                    <a:pt x="106051" y="33342"/>
                  </a:lnTo>
                  <a:cubicBezTo>
                    <a:pt x="106950" y="34439"/>
                    <a:pt x="107838" y="35622"/>
                    <a:pt x="108811" y="37100"/>
                  </a:cubicBezTo>
                  <a:lnTo>
                    <a:pt x="108811" y="37100"/>
                  </a:lnTo>
                  <a:cubicBezTo>
                    <a:pt x="109415" y="38000"/>
                    <a:pt x="109994" y="38899"/>
                    <a:pt x="110561" y="39762"/>
                  </a:cubicBezTo>
                  <a:lnTo>
                    <a:pt x="110561" y="39762"/>
                  </a:lnTo>
                  <a:cubicBezTo>
                    <a:pt x="112741" y="43138"/>
                    <a:pt x="114799" y="46317"/>
                    <a:pt x="117497" y="48510"/>
                  </a:cubicBezTo>
                  <a:lnTo>
                    <a:pt x="117497" y="48510"/>
                  </a:lnTo>
                  <a:cubicBezTo>
                    <a:pt x="117621" y="48621"/>
                    <a:pt x="117756" y="48719"/>
                    <a:pt x="117892" y="48830"/>
                  </a:cubicBezTo>
                  <a:lnTo>
                    <a:pt x="117892" y="48830"/>
                  </a:lnTo>
                  <a:cubicBezTo>
                    <a:pt x="121440" y="51541"/>
                    <a:pt x="125556" y="52563"/>
                    <a:pt x="131273" y="53980"/>
                  </a:cubicBezTo>
                  <a:lnTo>
                    <a:pt x="131273" y="53980"/>
                  </a:lnTo>
                  <a:cubicBezTo>
                    <a:pt x="131630" y="54067"/>
                    <a:pt x="132000" y="54165"/>
                    <a:pt x="132382" y="54251"/>
                  </a:cubicBezTo>
                  <a:lnTo>
                    <a:pt x="132382" y="54251"/>
                  </a:lnTo>
                  <a:cubicBezTo>
                    <a:pt x="133910" y="54633"/>
                    <a:pt x="135487" y="55065"/>
                    <a:pt x="137249" y="55533"/>
                  </a:cubicBezTo>
                  <a:lnTo>
                    <a:pt x="137249" y="55533"/>
                  </a:lnTo>
                  <a:lnTo>
                    <a:pt x="137421" y="55582"/>
                  </a:lnTo>
                  <a:cubicBezTo>
                    <a:pt x="142682" y="57011"/>
                    <a:pt x="148387" y="58564"/>
                    <a:pt x="154018" y="59168"/>
                  </a:cubicBezTo>
                  <a:lnTo>
                    <a:pt x="154018" y="59168"/>
                  </a:lnTo>
                  <a:lnTo>
                    <a:pt x="154018" y="59094"/>
                  </a:lnTo>
                  <a:cubicBezTo>
                    <a:pt x="148387" y="58502"/>
                    <a:pt x="142695" y="56950"/>
                    <a:pt x="137434" y="55521"/>
                  </a:cubicBezTo>
                  <a:lnTo>
                    <a:pt x="137434" y="55521"/>
                  </a:lnTo>
                  <a:lnTo>
                    <a:pt x="137273" y="55471"/>
                  </a:lnTo>
                  <a:cubicBezTo>
                    <a:pt x="135511" y="54991"/>
                    <a:pt x="133934" y="54572"/>
                    <a:pt x="132394" y="54190"/>
                  </a:cubicBezTo>
                  <a:lnTo>
                    <a:pt x="132394" y="54190"/>
                  </a:lnTo>
                  <a:cubicBezTo>
                    <a:pt x="132024" y="54091"/>
                    <a:pt x="131642" y="54005"/>
                    <a:pt x="131285" y="53906"/>
                  </a:cubicBezTo>
                  <a:lnTo>
                    <a:pt x="131285" y="53906"/>
                  </a:lnTo>
                  <a:cubicBezTo>
                    <a:pt x="125593" y="52490"/>
                    <a:pt x="121477" y="51467"/>
                    <a:pt x="117941" y="48768"/>
                  </a:cubicBezTo>
                  <a:lnTo>
                    <a:pt x="117941" y="48768"/>
                  </a:lnTo>
                  <a:cubicBezTo>
                    <a:pt x="117806" y="48670"/>
                    <a:pt x="117670" y="48571"/>
                    <a:pt x="117547" y="48460"/>
                  </a:cubicBezTo>
                  <a:lnTo>
                    <a:pt x="117547" y="48460"/>
                  </a:lnTo>
                  <a:cubicBezTo>
                    <a:pt x="114861" y="46280"/>
                    <a:pt x="112803" y="43101"/>
                    <a:pt x="110634" y="39737"/>
                  </a:cubicBezTo>
                  <a:lnTo>
                    <a:pt x="110634" y="39737"/>
                  </a:lnTo>
                  <a:cubicBezTo>
                    <a:pt x="110068" y="38862"/>
                    <a:pt x="109489" y="37963"/>
                    <a:pt x="108885" y="37063"/>
                  </a:cubicBezTo>
                  <a:lnTo>
                    <a:pt x="108885" y="37063"/>
                  </a:lnTo>
                  <a:cubicBezTo>
                    <a:pt x="107899" y="35597"/>
                    <a:pt x="107024" y="34402"/>
                    <a:pt x="106125" y="33293"/>
                  </a:cubicBezTo>
                  <a:lnTo>
                    <a:pt x="106125" y="33293"/>
                  </a:lnTo>
                  <a:cubicBezTo>
                    <a:pt x="103266" y="29818"/>
                    <a:pt x="99582" y="26787"/>
                    <a:pt x="95455" y="24520"/>
                  </a:cubicBezTo>
                  <a:lnTo>
                    <a:pt x="95455" y="24520"/>
                  </a:lnTo>
                  <a:cubicBezTo>
                    <a:pt x="92670" y="22992"/>
                    <a:pt x="89774" y="21859"/>
                    <a:pt x="86866" y="21169"/>
                  </a:cubicBezTo>
                  <a:lnTo>
                    <a:pt x="86866" y="21169"/>
                  </a:lnTo>
                  <a:cubicBezTo>
                    <a:pt x="83490" y="20380"/>
                    <a:pt x="80114" y="20134"/>
                    <a:pt x="76837" y="20466"/>
                  </a:cubicBezTo>
                  <a:lnTo>
                    <a:pt x="76837" y="20466"/>
                  </a:lnTo>
                  <a:cubicBezTo>
                    <a:pt x="72882" y="20873"/>
                    <a:pt x="68951" y="22105"/>
                    <a:pt x="64824" y="24249"/>
                  </a:cubicBezTo>
                  <a:lnTo>
                    <a:pt x="64824" y="24249"/>
                  </a:lnTo>
                  <a:cubicBezTo>
                    <a:pt x="63567" y="24902"/>
                    <a:pt x="62310" y="25629"/>
                    <a:pt x="61078" y="26331"/>
                  </a:cubicBezTo>
                  <a:lnTo>
                    <a:pt x="61078" y="26331"/>
                  </a:lnTo>
                  <a:cubicBezTo>
                    <a:pt x="56482" y="28968"/>
                    <a:pt x="51726" y="31691"/>
                    <a:pt x="46107" y="31457"/>
                  </a:cubicBezTo>
                  <a:lnTo>
                    <a:pt x="46107" y="31457"/>
                  </a:lnTo>
                  <a:cubicBezTo>
                    <a:pt x="39503" y="31174"/>
                    <a:pt x="34180" y="26849"/>
                    <a:pt x="30866" y="23276"/>
                  </a:cubicBezTo>
                  <a:lnTo>
                    <a:pt x="30866" y="23276"/>
                  </a:lnTo>
                  <a:cubicBezTo>
                    <a:pt x="29202" y="21477"/>
                    <a:pt x="27687" y="19517"/>
                    <a:pt x="26405" y="17817"/>
                  </a:cubicBezTo>
                  <a:lnTo>
                    <a:pt x="26405" y="17817"/>
                  </a:lnTo>
                  <a:lnTo>
                    <a:pt x="26097" y="17423"/>
                  </a:lnTo>
                  <a:cubicBezTo>
                    <a:pt x="24274" y="15020"/>
                    <a:pt x="22389" y="12531"/>
                    <a:pt x="20121" y="10252"/>
                  </a:cubicBezTo>
                  <a:lnTo>
                    <a:pt x="20121" y="10252"/>
                  </a:lnTo>
                  <a:cubicBezTo>
                    <a:pt x="16511" y="6605"/>
                    <a:pt x="12100" y="3721"/>
                    <a:pt x="7381" y="1886"/>
                  </a:cubicBezTo>
                  <a:lnTo>
                    <a:pt x="7381" y="1886"/>
                  </a:lnTo>
                  <a:cubicBezTo>
                    <a:pt x="5718" y="1245"/>
                    <a:pt x="3993" y="740"/>
                    <a:pt x="2255" y="382"/>
                  </a:cubicBezTo>
                  <a:lnTo>
                    <a:pt x="2255" y="382"/>
                  </a:lnTo>
                  <a:cubicBezTo>
                    <a:pt x="1504" y="222"/>
                    <a:pt x="752" y="9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0"/>
            <p:cNvSpPr/>
            <p:nvPr/>
          </p:nvSpPr>
          <p:spPr>
            <a:xfrm>
              <a:off x="1896625" y="2086950"/>
              <a:ext cx="3850475" cy="1569450"/>
            </a:xfrm>
            <a:custGeom>
              <a:rect b="b" l="l" r="r" t="t"/>
              <a:pathLst>
                <a:path extrusionOk="0" h="62778" w="154019">
                  <a:moveTo>
                    <a:pt x="1" y="74"/>
                  </a:moveTo>
                  <a:cubicBezTo>
                    <a:pt x="1060" y="173"/>
                    <a:pt x="2120" y="333"/>
                    <a:pt x="3180" y="554"/>
                  </a:cubicBezTo>
                  <a:lnTo>
                    <a:pt x="3180" y="554"/>
                  </a:lnTo>
                  <a:cubicBezTo>
                    <a:pt x="4929" y="924"/>
                    <a:pt x="6667" y="1442"/>
                    <a:pt x="8342" y="2095"/>
                  </a:cubicBezTo>
                  <a:lnTo>
                    <a:pt x="8342" y="2095"/>
                  </a:lnTo>
                  <a:cubicBezTo>
                    <a:pt x="13135" y="3980"/>
                    <a:pt x="17522" y="6937"/>
                    <a:pt x="21046" y="10658"/>
                  </a:cubicBezTo>
                  <a:lnTo>
                    <a:pt x="21046" y="10658"/>
                  </a:lnTo>
                  <a:cubicBezTo>
                    <a:pt x="23313" y="13061"/>
                    <a:pt x="25161" y="15697"/>
                    <a:pt x="26948" y="18236"/>
                  </a:cubicBezTo>
                  <a:lnTo>
                    <a:pt x="26948" y="18236"/>
                  </a:lnTo>
                  <a:lnTo>
                    <a:pt x="27120" y="18470"/>
                  </a:lnTo>
                  <a:cubicBezTo>
                    <a:pt x="28488" y="20417"/>
                    <a:pt x="29843" y="22326"/>
                    <a:pt x="31408" y="24150"/>
                  </a:cubicBezTo>
                  <a:lnTo>
                    <a:pt x="31408" y="24150"/>
                  </a:lnTo>
                  <a:cubicBezTo>
                    <a:pt x="33478" y="26565"/>
                    <a:pt x="35720" y="28536"/>
                    <a:pt x="38074" y="29990"/>
                  </a:cubicBezTo>
                  <a:lnTo>
                    <a:pt x="38074" y="29990"/>
                  </a:lnTo>
                  <a:cubicBezTo>
                    <a:pt x="39688" y="30988"/>
                    <a:pt x="41327" y="31728"/>
                    <a:pt x="42978" y="32208"/>
                  </a:cubicBezTo>
                  <a:lnTo>
                    <a:pt x="42978" y="32208"/>
                  </a:lnTo>
                  <a:cubicBezTo>
                    <a:pt x="44185" y="32565"/>
                    <a:pt x="45405" y="32775"/>
                    <a:pt x="46612" y="32837"/>
                  </a:cubicBezTo>
                  <a:lnTo>
                    <a:pt x="46612" y="32837"/>
                  </a:lnTo>
                  <a:cubicBezTo>
                    <a:pt x="52305" y="33145"/>
                    <a:pt x="57086" y="30348"/>
                    <a:pt x="61706" y="27637"/>
                  </a:cubicBezTo>
                  <a:lnTo>
                    <a:pt x="61706" y="27637"/>
                  </a:lnTo>
                  <a:cubicBezTo>
                    <a:pt x="62926" y="26922"/>
                    <a:pt x="64170" y="26195"/>
                    <a:pt x="65415" y="25530"/>
                  </a:cubicBezTo>
                  <a:lnTo>
                    <a:pt x="65415" y="25530"/>
                  </a:lnTo>
                  <a:cubicBezTo>
                    <a:pt x="69432" y="23411"/>
                    <a:pt x="73461" y="22105"/>
                    <a:pt x="77404" y="21649"/>
                  </a:cubicBezTo>
                  <a:lnTo>
                    <a:pt x="77404" y="21649"/>
                  </a:lnTo>
                  <a:cubicBezTo>
                    <a:pt x="80706" y="21267"/>
                    <a:pt x="84082" y="21452"/>
                    <a:pt x="87446" y="22191"/>
                  </a:cubicBezTo>
                  <a:lnTo>
                    <a:pt x="87446" y="22191"/>
                  </a:lnTo>
                  <a:cubicBezTo>
                    <a:pt x="90403" y="22832"/>
                    <a:pt x="93311" y="23916"/>
                    <a:pt x="96108" y="25419"/>
                  </a:cubicBezTo>
                  <a:lnTo>
                    <a:pt x="96108" y="25419"/>
                  </a:lnTo>
                  <a:cubicBezTo>
                    <a:pt x="100346" y="27686"/>
                    <a:pt x="104018" y="30754"/>
                    <a:pt x="106716" y="34266"/>
                  </a:cubicBezTo>
                  <a:lnTo>
                    <a:pt x="106716" y="34266"/>
                  </a:lnTo>
                  <a:cubicBezTo>
                    <a:pt x="107616" y="35424"/>
                    <a:pt x="108441" y="36656"/>
                    <a:pt x="109328" y="38147"/>
                  </a:cubicBezTo>
                  <a:lnTo>
                    <a:pt x="109328" y="38147"/>
                  </a:lnTo>
                  <a:cubicBezTo>
                    <a:pt x="110092" y="39441"/>
                    <a:pt x="110795" y="40722"/>
                    <a:pt x="111485" y="41967"/>
                  </a:cubicBezTo>
                  <a:lnTo>
                    <a:pt x="111485" y="41967"/>
                  </a:lnTo>
                  <a:cubicBezTo>
                    <a:pt x="113222" y="45133"/>
                    <a:pt x="114861" y="48140"/>
                    <a:pt x="117152" y="50432"/>
                  </a:cubicBezTo>
                  <a:lnTo>
                    <a:pt x="117152" y="50432"/>
                  </a:lnTo>
                  <a:cubicBezTo>
                    <a:pt x="117276" y="50555"/>
                    <a:pt x="117399" y="50678"/>
                    <a:pt x="117522" y="50801"/>
                  </a:cubicBezTo>
                  <a:lnTo>
                    <a:pt x="117522" y="50801"/>
                  </a:lnTo>
                  <a:cubicBezTo>
                    <a:pt x="121206" y="54288"/>
                    <a:pt x="126221" y="55976"/>
                    <a:pt x="131926" y="57689"/>
                  </a:cubicBezTo>
                  <a:lnTo>
                    <a:pt x="131926" y="57689"/>
                  </a:lnTo>
                  <a:lnTo>
                    <a:pt x="132628" y="57898"/>
                  </a:lnTo>
                  <a:cubicBezTo>
                    <a:pt x="133922" y="58280"/>
                    <a:pt x="135253" y="58675"/>
                    <a:pt x="136596" y="59069"/>
                  </a:cubicBezTo>
                  <a:lnTo>
                    <a:pt x="136596" y="59069"/>
                  </a:lnTo>
                  <a:cubicBezTo>
                    <a:pt x="136731" y="59106"/>
                    <a:pt x="136867" y="59155"/>
                    <a:pt x="137002" y="59192"/>
                  </a:cubicBezTo>
                  <a:lnTo>
                    <a:pt x="137002" y="59192"/>
                  </a:lnTo>
                  <a:cubicBezTo>
                    <a:pt x="142572" y="60806"/>
                    <a:pt x="148350" y="62272"/>
                    <a:pt x="154018" y="62778"/>
                  </a:cubicBezTo>
                  <a:lnTo>
                    <a:pt x="154018" y="62778"/>
                  </a:lnTo>
                  <a:lnTo>
                    <a:pt x="154018" y="62704"/>
                  </a:lnTo>
                  <a:cubicBezTo>
                    <a:pt x="148350" y="62198"/>
                    <a:pt x="142584" y="60745"/>
                    <a:pt x="137027" y="59130"/>
                  </a:cubicBezTo>
                  <a:lnTo>
                    <a:pt x="137027" y="59130"/>
                  </a:lnTo>
                  <a:cubicBezTo>
                    <a:pt x="136953" y="59106"/>
                    <a:pt x="136891" y="59081"/>
                    <a:pt x="136817" y="59069"/>
                  </a:cubicBezTo>
                  <a:lnTo>
                    <a:pt x="136817" y="59069"/>
                  </a:lnTo>
                  <a:cubicBezTo>
                    <a:pt x="135400" y="58650"/>
                    <a:pt x="134008" y="58231"/>
                    <a:pt x="132653" y="57837"/>
                  </a:cubicBezTo>
                  <a:lnTo>
                    <a:pt x="132653" y="57837"/>
                  </a:lnTo>
                  <a:lnTo>
                    <a:pt x="131950" y="57615"/>
                  </a:lnTo>
                  <a:cubicBezTo>
                    <a:pt x="126061" y="55853"/>
                    <a:pt x="121256" y="54239"/>
                    <a:pt x="117571" y="50752"/>
                  </a:cubicBezTo>
                  <a:lnTo>
                    <a:pt x="117571" y="50752"/>
                  </a:lnTo>
                  <a:cubicBezTo>
                    <a:pt x="117448" y="50641"/>
                    <a:pt x="117325" y="50518"/>
                    <a:pt x="117202" y="50395"/>
                  </a:cubicBezTo>
                  <a:lnTo>
                    <a:pt x="117202" y="50395"/>
                  </a:lnTo>
                  <a:cubicBezTo>
                    <a:pt x="114935" y="48103"/>
                    <a:pt x="113284" y="45109"/>
                    <a:pt x="111546" y="41942"/>
                  </a:cubicBezTo>
                  <a:lnTo>
                    <a:pt x="111546" y="41942"/>
                  </a:lnTo>
                  <a:cubicBezTo>
                    <a:pt x="110869" y="40698"/>
                    <a:pt x="110166" y="39416"/>
                    <a:pt x="109390" y="38122"/>
                  </a:cubicBezTo>
                  <a:lnTo>
                    <a:pt x="109390" y="38122"/>
                  </a:lnTo>
                  <a:cubicBezTo>
                    <a:pt x="108503" y="36619"/>
                    <a:pt x="107677" y="35387"/>
                    <a:pt x="106790" y="34229"/>
                  </a:cubicBezTo>
                  <a:lnTo>
                    <a:pt x="106790" y="34229"/>
                  </a:lnTo>
                  <a:cubicBezTo>
                    <a:pt x="104067" y="30705"/>
                    <a:pt x="100395" y="27637"/>
                    <a:pt x="96145" y="25357"/>
                  </a:cubicBezTo>
                  <a:lnTo>
                    <a:pt x="96145" y="25357"/>
                  </a:lnTo>
                  <a:cubicBezTo>
                    <a:pt x="93348" y="23854"/>
                    <a:pt x="90415" y="22758"/>
                    <a:pt x="87458" y="22117"/>
                  </a:cubicBezTo>
                  <a:lnTo>
                    <a:pt x="87458" y="22117"/>
                  </a:lnTo>
                  <a:cubicBezTo>
                    <a:pt x="84082" y="21378"/>
                    <a:pt x="80693" y="21205"/>
                    <a:pt x="77391" y="21587"/>
                  </a:cubicBezTo>
                  <a:lnTo>
                    <a:pt x="77391" y="21587"/>
                  </a:lnTo>
                  <a:cubicBezTo>
                    <a:pt x="73436" y="22031"/>
                    <a:pt x="69395" y="23349"/>
                    <a:pt x="65366" y="25468"/>
                  </a:cubicBezTo>
                  <a:lnTo>
                    <a:pt x="65366" y="25468"/>
                  </a:lnTo>
                  <a:cubicBezTo>
                    <a:pt x="64134" y="26134"/>
                    <a:pt x="62877" y="26873"/>
                    <a:pt x="61657" y="27575"/>
                  </a:cubicBezTo>
                  <a:lnTo>
                    <a:pt x="61657" y="27575"/>
                  </a:lnTo>
                  <a:cubicBezTo>
                    <a:pt x="57049" y="30274"/>
                    <a:pt x="52280" y="33071"/>
                    <a:pt x="46612" y="32775"/>
                  </a:cubicBezTo>
                  <a:lnTo>
                    <a:pt x="46612" y="32775"/>
                  </a:lnTo>
                  <a:cubicBezTo>
                    <a:pt x="39552" y="32381"/>
                    <a:pt x="34094" y="27181"/>
                    <a:pt x="31469" y="24113"/>
                  </a:cubicBezTo>
                  <a:lnTo>
                    <a:pt x="31469" y="24113"/>
                  </a:lnTo>
                  <a:cubicBezTo>
                    <a:pt x="29905" y="22289"/>
                    <a:pt x="28549" y="20392"/>
                    <a:pt x="27182" y="18445"/>
                  </a:cubicBezTo>
                  <a:lnTo>
                    <a:pt x="27182" y="18445"/>
                  </a:lnTo>
                  <a:lnTo>
                    <a:pt x="27021" y="18211"/>
                  </a:lnTo>
                  <a:cubicBezTo>
                    <a:pt x="25235" y="15661"/>
                    <a:pt x="23387" y="13024"/>
                    <a:pt x="21107" y="10621"/>
                  </a:cubicBezTo>
                  <a:lnTo>
                    <a:pt x="21107" y="10621"/>
                  </a:lnTo>
                  <a:cubicBezTo>
                    <a:pt x="17583" y="6888"/>
                    <a:pt x="13172" y="3918"/>
                    <a:pt x="8367" y="2033"/>
                  </a:cubicBezTo>
                  <a:lnTo>
                    <a:pt x="8367" y="2033"/>
                  </a:lnTo>
                  <a:cubicBezTo>
                    <a:pt x="6679" y="1368"/>
                    <a:pt x="4942" y="850"/>
                    <a:pt x="3192" y="493"/>
                  </a:cubicBezTo>
                  <a:lnTo>
                    <a:pt x="3192" y="493"/>
                  </a:lnTo>
                  <a:cubicBezTo>
                    <a:pt x="2132" y="271"/>
                    <a:pt x="1060" y="111"/>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0"/>
            <p:cNvSpPr/>
            <p:nvPr/>
          </p:nvSpPr>
          <p:spPr>
            <a:xfrm>
              <a:off x="1896625" y="2036100"/>
              <a:ext cx="3850475" cy="1658800"/>
            </a:xfrm>
            <a:custGeom>
              <a:rect b="b" l="l" r="r" t="t"/>
              <a:pathLst>
                <a:path extrusionOk="0" h="66352" w="154019">
                  <a:moveTo>
                    <a:pt x="1" y="75"/>
                  </a:moveTo>
                  <a:cubicBezTo>
                    <a:pt x="1368" y="173"/>
                    <a:pt x="2748" y="358"/>
                    <a:pt x="4116" y="654"/>
                  </a:cubicBezTo>
                  <a:lnTo>
                    <a:pt x="4116" y="654"/>
                  </a:lnTo>
                  <a:cubicBezTo>
                    <a:pt x="5878" y="1024"/>
                    <a:pt x="7628" y="1553"/>
                    <a:pt x="9316" y="2219"/>
                  </a:cubicBezTo>
                  <a:lnTo>
                    <a:pt x="9316" y="2219"/>
                  </a:lnTo>
                  <a:cubicBezTo>
                    <a:pt x="14195" y="4166"/>
                    <a:pt x="18594" y="7197"/>
                    <a:pt x="22031" y="11004"/>
                  </a:cubicBezTo>
                  <a:lnTo>
                    <a:pt x="22031" y="11004"/>
                  </a:lnTo>
                  <a:cubicBezTo>
                    <a:pt x="24311" y="13530"/>
                    <a:pt x="26110" y="16302"/>
                    <a:pt x="27847" y="18988"/>
                  </a:cubicBezTo>
                  <a:lnTo>
                    <a:pt x="27847" y="18988"/>
                  </a:lnTo>
                  <a:lnTo>
                    <a:pt x="27896" y="19075"/>
                  </a:lnTo>
                  <a:cubicBezTo>
                    <a:pt x="29276" y="21206"/>
                    <a:pt x="30533" y="23128"/>
                    <a:pt x="32012" y="24976"/>
                  </a:cubicBezTo>
                  <a:lnTo>
                    <a:pt x="32012" y="24976"/>
                  </a:lnTo>
                  <a:cubicBezTo>
                    <a:pt x="34562" y="28192"/>
                    <a:pt x="39922" y="33663"/>
                    <a:pt x="47130" y="34131"/>
                  </a:cubicBezTo>
                  <a:lnTo>
                    <a:pt x="47130" y="34131"/>
                  </a:lnTo>
                  <a:cubicBezTo>
                    <a:pt x="52859" y="34501"/>
                    <a:pt x="57652" y="31642"/>
                    <a:pt x="62285" y="28870"/>
                  </a:cubicBezTo>
                  <a:lnTo>
                    <a:pt x="62285" y="28870"/>
                  </a:lnTo>
                  <a:cubicBezTo>
                    <a:pt x="63480" y="28155"/>
                    <a:pt x="64725" y="27416"/>
                    <a:pt x="65957" y="26751"/>
                  </a:cubicBezTo>
                  <a:lnTo>
                    <a:pt x="65957" y="26751"/>
                  </a:lnTo>
                  <a:cubicBezTo>
                    <a:pt x="69925" y="24607"/>
                    <a:pt x="73954" y="23264"/>
                    <a:pt x="77958" y="22746"/>
                  </a:cubicBezTo>
                  <a:lnTo>
                    <a:pt x="77958" y="22746"/>
                  </a:lnTo>
                  <a:cubicBezTo>
                    <a:pt x="81285" y="22315"/>
                    <a:pt x="84686" y="22438"/>
                    <a:pt x="88049" y="23116"/>
                  </a:cubicBezTo>
                  <a:lnTo>
                    <a:pt x="88049" y="23116"/>
                  </a:lnTo>
                  <a:cubicBezTo>
                    <a:pt x="91006" y="23707"/>
                    <a:pt x="94038" y="24792"/>
                    <a:pt x="96810" y="26246"/>
                  </a:cubicBezTo>
                  <a:lnTo>
                    <a:pt x="96810" y="26246"/>
                  </a:lnTo>
                  <a:cubicBezTo>
                    <a:pt x="101147" y="28525"/>
                    <a:pt x="104806" y="31618"/>
                    <a:pt x="107382" y="35179"/>
                  </a:cubicBezTo>
                  <a:lnTo>
                    <a:pt x="107382" y="35179"/>
                  </a:lnTo>
                  <a:cubicBezTo>
                    <a:pt x="108244" y="36374"/>
                    <a:pt x="109045" y="37680"/>
                    <a:pt x="109834" y="39183"/>
                  </a:cubicBezTo>
                  <a:lnTo>
                    <a:pt x="109834" y="39183"/>
                  </a:lnTo>
                  <a:cubicBezTo>
                    <a:pt x="110684" y="40797"/>
                    <a:pt x="111411" y="42399"/>
                    <a:pt x="112125" y="43964"/>
                  </a:cubicBezTo>
                  <a:lnTo>
                    <a:pt x="112125" y="43964"/>
                  </a:lnTo>
                  <a:cubicBezTo>
                    <a:pt x="113518" y="47032"/>
                    <a:pt x="114836" y="49940"/>
                    <a:pt x="116807" y="52342"/>
                  </a:cubicBezTo>
                  <a:lnTo>
                    <a:pt x="116807" y="52342"/>
                  </a:lnTo>
                  <a:cubicBezTo>
                    <a:pt x="116918" y="52490"/>
                    <a:pt x="117029" y="52626"/>
                    <a:pt x="117152" y="52761"/>
                  </a:cubicBezTo>
                  <a:lnTo>
                    <a:pt x="117152" y="52761"/>
                  </a:lnTo>
                  <a:cubicBezTo>
                    <a:pt x="120824" y="56987"/>
                    <a:pt x="126209" y="59267"/>
                    <a:pt x="131482" y="61103"/>
                  </a:cubicBezTo>
                  <a:lnTo>
                    <a:pt x="131482" y="61103"/>
                  </a:lnTo>
                  <a:cubicBezTo>
                    <a:pt x="133220" y="61707"/>
                    <a:pt x="134809" y="62236"/>
                    <a:pt x="136349" y="62717"/>
                  </a:cubicBezTo>
                  <a:lnTo>
                    <a:pt x="136349" y="62717"/>
                  </a:lnTo>
                  <a:cubicBezTo>
                    <a:pt x="137052" y="62926"/>
                    <a:pt x="137729" y="63136"/>
                    <a:pt x="138407" y="63333"/>
                  </a:cubicBezTo>
                  <a:lnTo>
                    <a:pt x="138407" y="63333"/>
                  </a:lnTo>
                  <a:cubicBezTo>
                    <a:pt x="144149" y="64996"/>
                    <a:pt x="149324" y="65994"/>
                    <a:pt x="154018" y="66352"/>
                  </a:cubicBezTo>
                  <a:lnTo>
                    <a:pt x="154018" y="66352"/>
                  </a:lnTo>
                  <a:lnTo>
                    <a:pt x="154018" y="66290"/>
                  </a:lnTo>
                  <a:cubicBezTo>
                    <a:pt x="148769" y="65896"/>
                    <a:pt x="142941" y="64688"/>
                    <a:pt x="136374" y="62655"/>
                  </a:cubicBezTo>
                  <a:lnTo>
                    <a:pt x="136374" y="62655"/>
                  </a:lnTo>
                  <a:cubicBezTo>
                    <a:pt x="134834" y="62175"/>
                    <a:pt x="133244" y="61645"/>
                    <a:pt x="131495" y="61041"/>
                  </a:cubicBezTo>
                  <a:lnTo>
                    <a:pt x="131495" y="61041"/>
                  </a:lnTo>
                  <a:cubicBezTo>
                    <a:pt x="126246" y="59218"/>
                    <a:pt x="120874" y="56938"/>
                    <a:pt x="117214" y="52724"/>
                  </a:cubicBezTo>
                  <a:lnTo>
                    <a:pt x="117214" y="52724"/>
                  </a:lnTo>
                  <a:cubicBezTo>
                    <a:pt x="117091" y="52589"/>
                    <a:pt x="116980" y="52453"/>
                    <a:pt x="116857" y="52305"/>
                  </a:cubicBezTo>
                  <a:lnTo>
                    <a:pt x="116857" y="52305"/>
                  </a:lnTo>
                  <a:cubicBezTo>
                    <a:pt x="114898" y="49903"/>
                    <a:pt x="113579" y="47007"/>
                    <a:pt x="112187" y="43939"/>
                  </a:cubicBezTo>
                  <a:lnTo>
                    <a:pt x="112187" y="43939"/>
                  </a:lnTo>
                  <a:cubicBezTo>
                    <a:pt x="111485" y="42387"/>
                    <a:pt x="110745" y="40773"/>
                    <a:pt x="109908" y="39158"/>
                  </a:cubicBezTo>
                  <a:lnTo>
                    <a:pt x="109908" y="39158"/>
                  </a:lnTo>
                  <a:cubicBezTo>
                    <a:pt x="109119" y="37655"/>
                    <a:pt x="108306" y="36337"/>
                    <a:pt x="107456" y="35154"/>
                  </a:cubicBezTo>
                  <a:lnTo>
                    <a:pt x="107456" y="35154"/>
                  </a:lnTo>
                  <a:cubicBezTo>
                    <a:pt x="104856" y="31568"/>
                    <a:pt x="101196" y="28476"/>
                    <a:pt x="96847" y="26184"/>
                  </a:cubicBezTo>
                  <a:lnTo>
                    <a:pt x="96847" y="26184"/>
                  </a:lnTo>
                  <a:cubicBezTo>
                    <a:pt x="94062" y="24730"/>
                    <a:pt x="91019" y="23646"/>
                    <a:pt x="88062" y="23054"/>
                  </a:cubicBezTo>
                  <a:lnTo>
                    <a:pt x="88062" y="23054"/>
                  </a:lnTo>
                  <a:cubicBezTo>
                    <a:pt x="84686" y="22377"/>
                    <a:pt x="81285" y="22253"/>
                    <a:pt x="77933" y="22685"/>
                  </a:cubicBezTo>
                  <a:lnTo>
                    <a:pt x="77933" y="22685"/>
                  </a:lnTo>
                  <a:cubicBezTo>
                    <a:pt x="73929" y="23202"/>
                    <a:pt x="69888" y="24545"/>
                    <a:pt x="65908" y="26689"/>
                  </a:cubicBezTo>
                  <a:lnTo>
                    <a:pt x="65908" y="26689"/>
                  </a:lnTo>
                  <a:cubicBezTo>
                    <a:pt x="64688" y="27355"/>
                    <a:pt x="63444" y="28106"/>
                    <a:pt x="62236" y="28821"/>
                  </a:cubicBezTo>
                  <a:lnTo>
                    <a:pt x="62236" y="28821"/>
                  </a:lnTo>
                  <a:cubicBezTo>
                    <a:pt x="57616" y="31581"/>
                    <a:pt x="52835" y="34427"/>
                    <a:pt x="47118" y="34070"/>
                  </a:cubicBezTo>
                  <a:lnTo>
                    <a:pt x="47118" y="34070"/>
                  </a:lnTo>
                  <a:cubicBezTo>
                    <a:pt x="39947" y="33601"/>
                    <a:pt x="34611" y="28155"/>
                    <a:pt x="32073" y="24940"/>
                  </a:cubicBezTo>
                  <a:lnTo>
                    <a:pt x="32073" y="24940"/>
                  </a:lnTo>
                  <a:cubicBezTo>
                    <a:pt x="30607" y="23091"/>
                    <a:pt x="29338" y="21181"/>
                    <a:pt x="27970" y="19050"/>
                  </a:cubicBezTo>
                  <a:lnTo>
                    <a:pt x="27970" y="19050"/>
                  </a:lnTo>
                  <a:lnTo>
                    <a:pt x="27909" y="18964"/>
                  </a:lnTo>
                  <a:cubicBezTo>
                    <a:pt x="26171" y="16278"/>
                    <a:pt x="24372" y="13493"/>
                    <a:pt x="22093" y="10967"/>
                  </a:cubicBezTo>
                  <a:lnTo>
                    <a:pt x="22093" y="10967"/>
                  </a:lnTo>
                  <a:cubicBezTo>
                    <a:pt x="18643" y="7160"/>
                    <a:pt x="14232" y="4104"/>
                    <a:pt x="9340" y="2170"/>
                  </a:cubicBezTo>
                  <a:lnTo>
                    <a:pt x="9340" y="2170"/>
                  </a:lnTo>
                  <a:cubicBezTo>
                    <a:pt x="7640" y="1492"/>
                    <a:pt x="5890" y="962"/>
                    <a:pt x="4128" y="592"/>
                  </a:cubicBezTo>
                  <a:lnTo>
                    <a:pt x="4128" y="592"/>
                  </a:lnTo>
                  <a:cubicBezTo>
                    <a:pt x="2748" y="297"/>
                    <a:pt x="1368" y="10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0"/>
            <p:cNvSpPr/>
            <p:nvPr/>
          </p:nvSpPr>
          <p:spPr>
            <a:xfrm>
              <a:off x="1896625" y="1986200"/>
              <a:ext cx="3850475" cy="1747200"/>
            </a:xfrm>
            <a:custGeom>
              <a:rect b="b" l="l" r="r" t="t"/>
              <a:pathLst>
                <a:path extrusionOk="0" h="69888" w="154019">
                  <a:moveTo>
                    <a:pt x="1" y="63"/>
                  </a:moveTo>
                  <a:cubicBezTo>
                    <a:pt x="1676" y="136"/>
                    <a:pt x="3377" y="346"/>
                    <a:pt x="5052" y="703"/>
                  </a:cubicBezTo>
                  <a:lnTo>
                    <a:pt x="5052" y="703"/>
                  </a:lnTo>
                  <a:cubicBezTo>
                    <a:pt x="6827" y="1085"/>
                    <a:pt x="8589" y="1627"/>
                    <a:pt x="10301" y="2317"/>
                  </a:cubicBezTo>
                  <a:lnTo>
                    <a:pt x="10301" y="2317"/>
                  </a:lnTo>
                  <a:cubicBezTo>
                    <a:pt x="15267" y="4313"/>
                    <a:pt x="19653" y="7431"/>
                    <a:pt x="23017" y="11312"/>
                  </a:cubicBezTo>
                  <a:lnTo>
                    <a:pt x="23017" y="11312"/>
                  </a:lnTo>
                  <a:cubicBezTo>
                    <a:pt x="25284" y="13949"/>
                    <a:pt x="27009" y="16844"/>
                    <a:pt x="28685" y="19654"/>
                  </a:cubicBezTo>
                  <a:lnTo>
                    <a:pt x="28685" y="19654"/>
                  </a:lnTo>
                  <a:cubicBezTo>
                    <a:pt x="29831" y="21563"/>
                    <a:pt x="31124" y="23744"/>
                    <a:pt x="32615" y="25765"/>
                  </a:cubicBezTo>
                  <a:lnTo>
                    <a:pt x="32615" y="25765"/>
                  </a:lnTo>
                  <a:cubicBezTo>
                    <a:pt x="34501" y="28340"/>
                    <a:pt x="36718" y="30546"/>
                    <a:pt x="39047" y="32160"/>
                  </a:cubicBezTo>
                  <a:lnTo>
                    <a:pt x="39047" y="32160"/>
                  </a:lnTo>
                  <a:cubicBezTo>
                    <a:pt x="41819" y="34082"/>
                    <a:pt x="44703" y="35166"/>
                    <a:pt x="47635" y="35388"/>
                  </a:cubicBezTo>
                  <a:lnTo>
                    <a:pt x="47635" y="35388"/>
                  </a:lnTo>
                  <a:cubicBezTo>
                    <a:pt x="53414" y="35819"/>
                    <a:pt x="58219" y="32899"/>
                    <a:pt x="62864" y="30077"/>
                  </a:cubicBezTo>
                  <a:lnTo>
                    <a:pt x="62864" y="30077"/>
                  </a:lnTo>
                  <a:cubicBezTo>
                    <a:pt x="64047" y="29351"/>
                    <a:pt x="65279" y="28599"/>
                    <a:pt x="66499" y="27934"/>
                  </a:cubicBezTo>
                  <a:lnTo>
                    <a:pt x="66499" y="27934"/>
                  </a:lnTo>
                  <a:cubicBezTo>
                    <a:pt x="70417" y="25765"/>
                    <a:pt x="74447" y="24385"/>
                    <a:pt x="78500" y="23806"/>
                  </a:cubicBezTo>
                  <a:lnTo>
                    <a:pt x="78500" y="23806"/>
                  </a:lnTo>
                  <a:cubicBezTo>
                    <a:pt x="81876" y="23325"/>
                    <a:pt x="85289" y="23399"/>
                    <a:pt x="88653" y="24003"/>
                  </a:cubicBezTo>
                  <a:lnTo>
                    <a:pt x="88653" y="24003"/>
                  </a:lnTo>
                  <a:cubicBezTo>
                    <a:pt x="91647" y="24557"/>
                    <a:pt x="94715" y="25592"/>
                    <a:pt x="97500" y="27034"/>
                  </a:cubicBezTo>
                  <a:lnTo>
                    <a:pt x="97500" y="27034"/>
                  </a:lnTo>
                  <a:cubicBezTo>
                    <a:pt x="101874" y="29289"/>
                    <a:pt x="105620" y="32492"/>
                    <a:pt x="108047" y="36066"/>
                  </a:cubicBezTo>
                  <a:lnTo>
                    <a:pt x="108047" y="36066"/>
                  </a:lnTo>
                  <a:cubicBezTo>
                    <a:pt x="108885" y="37298"/>
                    <a:pt x="109636" y="38641"/>
                    <a:pt x="110351" y="40193"/>
                  </a:cubicBezTo>
                  <a:lnTo>
                    <a:pt x="110351" y="40193"/>
                  </a:lnTo>
                  <a:cubicBezTo>
                    <a:pt x="111201" y="42042"/>
                    <a:pt x="111891" y="43927"/>
                    <a:pt x="112557" y="45750"/>
                  </a:cubicBezTo>
                  <a:lnTo>
                    <a:pt x="112557" y="45750"/>
                  </a:lnTo>
                  <a:cubicBezTo>
                    <a:pt x="113678" y="48794"/>
                    <a:pt x="114737" y="51677"/>
                    <a:pt x="116462" y="54215"/>
                  </a:cubicBezTo>
                  <a:lnTo>
                    <a:pt x="116462" y="54215"/>
                  </a:lnTo>
                  <a:cubicBezTo>
                    <a:pt x="116561" y="54363"/>
                    <a:pt x="116672" y="54523"/>
                    <a:pt x="116783" y="54683"/>
                  </a:cubicBezTo>
                  <a:lnTo>
                    <a:pt x="116783" y="54683"/>
                  </a:lnTo>
                  <a:cubicBezTo>
                    <a:pt x="118311" y="56790"/>
                    <a:pt x="120270" y="58626"/>
                    <a:pt x="122771" y="60290"/>
                  </a:cubicBezTo>
                  <a:lnTo>
                    <a:pt x="122771" y="60290"/>
                  </a:lnTo>
                  <a:cubicBezTo>
                    <a:pt x="125014" y="61793"/>
                    <a:pt x="127712" y="63160"/>
                    <a:pt x="131026" y="64479"/>
                  </a:cubicBezTo>
                  <a:lnTo>
                    <a:pt x="131026" y="64479"/>
                  </a:lnTo>
                  <a:cubicBezTo>
                    <a:pt x="132690" y="65144"/>
                    <a:pt x="134329" y="65736"/>
                    <a:pt x="135906" y="66253"/>
                  </a:cubicBezTo>
                  <a:lnTo>
                    <a:pt x="135906" y="66253"/>
                  </a:lnTo>
                  <a:cubicBezTo>
                    <a:pt x="136867" y="66573"/>
                    <a:pt x="137815" y="66869"/>
                    <a:pt x="138777" y="67140"/>
                  </a:cubicBezTo>
                  <a:lnTo>
                    <a:pt x="138777" y="67140"/>
                  </a:lnTo>
                  <a:cubicBezTo>
                    <a:pt x="144038" y="68680"/>
                    <a:pt x="149176" y="69592"/>
                    <a:pt x="154018" y="69888"/>
                  </a:cubicBezTo>
                  <a:lnTo>
                    <a:pt x="154018" y="69888"/>
                  </a:lnTo>
                  <a:lnTo>
                    <a:pt x="154018" y="69826"/>
                  </a:lnTo>
                  <a:cubicBezTo>
                    <a:pt x="148313" y="69481"/>
                    <a:pt x="142190" y="68261"/>
                    <a:pt x="135918" y="66191"/>
                  </a:cubicBezTo>
                  <a:lnTo>
                    <a:pt x="135918" y="66191"/>
                  </a:lnTo>
                  <a:cubicBezTo>
                    <a:pt x="134353" y="65686"/>
                    <a:pt x="132714" y="65083"/>
                    <a:pt x="131051" y="64430"/>
                  </a:cubicBezTo>
                  <a:lnTo>
                    <a:pt x="131051" y="64430"/>
                  </a:lnTo>
                  <a:cubicBezTo>
                    <a:pt x="124114" y="61657"/>
                    <a:pt x="119740" y="58651"/>
                    <a:pt x="116844" y="54646"/>
                  </a:cubicBezTo>
                  <a:lnTo>
                    <a:pt x="116844" y="54646"/>
                  </a:lnTo>
                  <a:cubicBezTo>
                    <a:pt x="116734" y="54498"/>
                    <a:pt x="116623" y="54338"/>
                    <a:pt x="116524" y="54190"/>
                  </a:cubicBezTo>
                  <a:lnTo>
                    <a:pt x="116524" y="54190"/>
                  </a:lnTo>
                  <a:cubicBezTo>
                    <a:pt x="114799" y="51652"/>
                    <a:pt x="113752" y="48781"/>
                    <a:pt x="112631" y="45726"/>
                  </a:cubicBezTo>
                  <a:lnTo>
                    <a:pt x="112631" y="45726"/>
                  </a:lnTo>
                  <a:cubicBezTo>
                    <a:pt x="111965" y="43914"/>
                    <a:pt x="111275" y="42029"/>
                    <a:pt x="110413" y="40169"/>
                  </a:cubicBezTo>
                  <a:lnTo>
                    <a:pt x="110413" y="40169"/>
                  </a:lnTo>
                  <a:cubicBezTo>
                    <a:pt x="109710" y="38616"/>
                    <a:pt x="108946" y="37273"/>
                    <a:pt x="108109" y="36029"/>
                  </a:cubicBezTo>
                  <a:lnTo>
                    <a:pt x="108109" y="36029"/>
                  </a:lnTo>
                  <a:cubicBezTo>
                    <a:pt x="105681" y="32455"/>
                    <a:pt x="101923" y="29240"/>
                    <a:pt x="97537" y="26985"/>
                  </a:cubicBezTo>
                  <a:lnTo>
                    <a:pt x="97537" y="26985"/>
                  </a:lnTo>
                  <a:cubicBezTo>
                    <a:pt x="94740" y="25543"/>
                    <a:pt x="91660" y="24496"/>
                    <a:pt x="88665" y="23941"/>
                  </a:cubicBezTo>
                  <a:lnTo>
                    <a:pt x="88665" y="23941"/>
                  </a:lnTo>
                  <a:cubicBezTo>
                    <a:pt x="85289" y="23338"/>
                    <a:pt x="81864" y="23264"/>
                    <a:pt x="78488" y="23744"/>
                  </a:cubicBezTo>
                  <a:lnTo>
                    <a:pt x="78488" y="23744"/>
                  </a:lnTo>
                  <a:cubicBezTo>
                    <a:pt x="74422" y="24323"/>
                    <a:pt x="70380" y="25716"/>
                    <a:pt x="66450" y="27872"/>
                  </a:cubicBezTo>
                  <a:lnTo>
                    <a:pt x="66450" y="27872"/>
                  </a:lnTo>
                  <a:cubicBezTo>
                    <a:pt x="65242" y="28550"/>
                    <a:pt x="64010" y="29301"/>
                    <a:pt x="62815" y="30016"/>
                  </a:cubicBezTo>
                  <a:lnTo>
                    <a:pt x="62815" y="30016"/>
                  </a:lnTo>
                  <a:cubicBezTo>
                    <a:pt x="58182" y="32837"/>
                    <a:pt x="53389" y="35758"/>
                    <a:pt x="47635" y="35326"/>
                  </a:cubicBezTo>
                  <a:lnTo>
                    <a:pt x="47635" y="35326"/>
                  </a:lnTo>
                  <a:cubicBezTo>
                    <a:pt x="40341" y="34772"/>
                    <a:pt x="35129" y="29079"/>
                    <a:pt x="32665" y="25740"/>
                  </a:cubicBezTo>
                  <a:lnTo>
                    <a:pt x="32665" y="25740"/>
                  </a:lnTo>
                  <a:cubicBezTo>
                    <a:pt x="31186" y="23707"/>
                    <a:pt x="29892" y="21539"/>
                    <a:pt x="28746" y="19629"/>
                  </a:cubicBezTo>
                  <a:lnTo>
                    <a:pt x="28746" y="19629"/>
                  </a:lnTo>
                  <a:cubicBezTo>
                    <a:pt x="27071" y="16820"/>
                    <a:pt x="25346" y="13924"/>
                    <a:pt x="23066" y="11287"/>
                  </a:cubicBezTo>
                  <a:lnTo>
                    <a:pt x="23066" y="11287"/>
                  </a:lnTo>
                  <a:cubicBezTo>
                    <a:pt x="19703" y="7381"/>
                    <a:pt x="15304" y="4264"/>
                    <a:pt x="10326" y="2256"/>
                  </a:cubicBezTo>
                  <a:lnTo>
                    <a:pt x="10326" y="2256"/>
                  </a:lnTo>
                  <a:cubicBezTo>
                    <a:pt x="8613" y="1566"/>
                    <a:pt x="6839" y="1024"/>
                    <a:pt x="5065" y="654"/>
                  </a:cubicBezTo>
                  <a:lnTo>
                    <a:pt x="5065" y="654"/>
                  </a:lnTo>
                  <a:cubicBezTo>
                    <a:pt x="3401" y="297"/>
                    <a:pt x="1701" y="7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0"/>
            <p:cNvSpPr/>
            <p:nvPr/>
          </p:nvSpPr>
          <p:spPr>
            <a:xfrm>
              <a:off x="1896625" y="1936300"/>
              <a:ext cx="3850475" cy="1835300"/>
            </a:xfrm>
            <a:custGeom>
              <a:rect b="b" l="l" r="r" t="t"/>
              <a:pathLst>
                <a:path extrusionOk="0" h="73412" w="154019">
                  <a:moveTo>
                    <a:pt x="1" y="62"/>
                  </a:moveTo>
                  <a:cubicBezTo>
                    <a:pt x="1997" y="112"/>
                    <a:pt x="4005" y="334"/>
                    <a:pt x="5989" y="765"/>
                  </a:cubicBezTo>
                  <a:lnTo>
                    <a:pt x="5989" y="765"/>
                  </a:lnTo>
                  <a:cubicBezTo>
                    <a:pt x="7775" y="1159"/>
                    <a:pt x="9562" y="1701"/>
                    <a:pt x="11275" y="2404"/>
                  </a:cubicBezTo>
                  <a:lnTo>
                    <a:pt x="11275" y="2404"/>
                  </a:lnTo>
                  <a:cubicBezTo>
                    <a:pt x="16253" y="4437"/>
                    <a:pt x="20775" y="7702"/>
                    <a:pt x="24003" y="11632"/>
                  </a:cubicBezTo>
                  <a:lnTo>
                    <a:pt x="24003" y="11632"/>
                  </a:lnTo>
                  <a:cubicBezTo>
                    <a:pt x="26258" y="14368"/>
                    <a:pt x="27896" y="17349"/>
                    <a:pt x="29473" y="20220"/>
                  </a:cubicBezTo>
                  <a:lnTo>
                    <a:pt x="29473" y="20220"/>
                  </a:lnTo>
                  <a:lnTo>
                    <a:pt x="29486" y="20233"/>
                  </a:lnTo>
                  <a:cubicBezTo>
                    <a:pt x="30632" y="22340"/>
                    <a:pt x="31827" y="24508"/>
                    <a:pt x="33219" y="26553"/>
                  </a:cubicBezTo>
                  <a:lnTo>
                    <a:pt x="33219" y="26553"/>
                  </a:lnTo>
                  <a:cubicBezTo>
                    <a:pt x="35030" y="29215"/>
                    <a:pt x="37211" y="31519"/>
                    <a:pt x="39528" y="33219"/>
                  </a:cubicBezTo>
                  <a:lnTo>
                    <a:pt x="39528" y="33219"/>
                  </a:lnTo>
                  <a:cubicBezTo>
                    <a:pt x="42288" y="35240"/>
                    <a:pt x="45183" y="36398"/>
                    <a:pt x="48140" y="36645"/>
                  </a:cubicBezTo>
                  <a:lnTo>
                    <a:pt x="48140" y="36645"/>
                  </a:lnTo>
                  <a:cubicBezTo>
                    <a:pt x="53968" y="37150"/>
                    <a:pt x="58786" y="34156"/>
                    <a:pt x="63431" y="31273"/>
                  </a:cubicBezTo>
                  <a:lnTo>
                    <a:pt x="63431" y="31273"/>
                  </a:lnTo>
                  <a:cubicBezTo>
                    <a:pt x="64614" y="30546"/>
                    <a:pt x="65834" y="29782"/>
                    <a:pt x="67041" y="29104"/>
                  </a:cubicBezTo>
                  <a:lnTo>
                    <a:pt x="67041" y="29104"/>
                  </a:lnTo>
                  <a:cubicBezTo>
                    <a:pt x="70898" y="26935"/>
                    <a:pt x="74952" y="25506"/>
                    <a:pt x="79055" y="24865"/>
                  </a:cubicBezTo>
                  <a:lnTo>
                    <a:pt x="79055" y="24865"/>
                  </a:lnTo>
                  <a:cubicBezTo>
                    <a:pt x="82455" y="24336"/>
                    <a:pt x="85893" y="24348"/>
                    <a:pt x="89257" y="24902"/>
                  </a:cubicBezTo>
                  <a:lnTo>
                    <a:pt x="89257" y="24902"/>
                  </a:lnTo>
                  <a:cubicBezTo>
                    <a:pt x="92288" y="25395"/>
                    <a:pt x="95381" y="26406"/>
                    <a:pt x="98202" y="27823"/>
                  </a:cubicBezTo>
                  <a:lnTo>
                    <a:pt x="98202" y="27823"/>
                  </a:lnTo>
                  <a:cubicBezTo>
                    <a:pt x="102663" y="30065"/>
                    <a:pt x="106408" y="33306"/>
                    <a:pt x="108712" y="36940"/>
                  </a:cubicBezTo>
                  <a:lnTo>
                    <a:pt x="108712" y="36940"/>
                  </a:lnTo>
                  <a:cubicBezTo>
                    <a:pt x="109526" y="38210"/>
                    <a:pt x="110228" y="39602"/>
                    <a:pt x="110869" y="41191"/>
                  </a:cubicBezTo>
                  <a:lnTo>
                    <a:pt x="110869" y="41191"/>
                  </a:lnTo>
                  <a:cubicBezTo>
                    <a:pt x="111682" y="43249"/>
                    <a:pt x="112286" y="45356"/>
                    <a:pt x="112877" y="47389"/>
                  </a:cubicBezTo>
                  <a:lnTo>
                    <a:pt x="112877" y="47389"/>
                  </a:lnTo>
                  <a:cubicBezTo>
                    <a:pt x="113752" y="50482"/>
                    <a:pt x="114590" y="53389"/>
                    <a:pt x="116117" y="56088"/>
                  </a:cubicBezTo>
                  <a:lnTo>
                    <a:pt x="116117" y="56088"/>
                  </a:lnTo>
                  <a:cubicBezTo>
                    <a:pt x="116216" y="56260"/>
                    <a:pt x="116315" y="56433"/>
                    <a:pt x="116413" y="56605"/>
                  </a:cubicBezTo>
                  <a:lnTo>
                    <a:pt x="116413" y="56605"/>
                  </a:lnTo>
                  <a:cubicBezTo>
                    <a:pt x="117842" y="58934"/>
                    <a:pt x="119814" y="61103"/>
                    <a:pt x="122278" y="63012"/>
                  </a:cubicBezTo>
                  <a:lnTo>
                    <a:pt x="122278" y="63012"/>
                  </a:lnTo>
                  <a:cubicBezTo>
                    <a:pt x="124570" y="64799"/>
                    <a:pt x="127355" y="66426"/>
                    <a:pt x="130583" y="67867"/>
                  </a:cubicBezTo>
                  <a:lnTo>
                    <a:pt x="130583" y="67867"/>
                  </a:lnTo>
                  <a:cubicBezTo>
                    <a:pt x="132185" y="68582"/>
                    <a:pt x="133836" y="69235"/>
                    <a:pt x="135450" y="69802"/>
                  </a:cubicBezTo>
                  <a:lnTo>
                    <a:pt x="135450" y="69802"/>
                  </a:lnTo>
                  <a:cubicBezTo>
                    <a:pt x="136571" y="70184"/>
                    <a:pt x="137680" y="70541"/>
                    <a:pt x="138814" y="70874"/>
                  </a:cubicBezTo>
                  <a:lnTo>
                    <a:pt x="138814" y="70874"/>
                  </a:lnTo>
                  <a:cubicBezTo>
                    <a:pt x="142029" y="71798"/>
                    <a:pt x="145307" y="72500"/>
                    <a:pt x="148597" y="72931"/>
                  </a:cubicBezTo>
                  <a:lnTo>
                    <a:pt x="148597" y="72931"/>
                  </a:lnTo>
                  <a:cubicBezTo>
                    <a:pt x="150420" y="73178"/>
                    <a:pt x="152232" y="73338"/>
                    <a:pt x="154018" y="73412"/>
                  </a:cubicBezTo>
                  <a:lnTo>
                    <a:pt x="154018" y="73412"/>
                  </a:lnTo>
                  <a:lnTo>
                    <a:pt x="154018" y="73362"/>
                  </a:lnTo>
                  <a:cubicBezTo>
                    <a:pt x="147857" y="73091"/>
                    <a:pt x="141574" y="71872"/>
                    <a:pt x="135474" y="69740"/>
                  </a:cubicBezTo>
                  <a:lnTo>
                    <a:pt x="135474" y="69740"/>
                  </a:lnTo>
                  <a:cubicBezTo>
                    <a:pt x="133848" y="69173"/>
                    <a:pt x="132209" y="68532"/>
                    <a:pt x="130607" y="67818"/>
                  </a:cubicBezTo>
                  <a:lnTo>
                    <a:pt x="130607" y="67818"/>
                  </a:lnTo>
                  <a:cubicBezTo>
                    <a:pt x="123855" y="64799"/>
                    <a:pt x="119235" y="61115"/>
                    <a:pt x="116475" y="56581"/>
                  </a:cubicBezTo>
                  <a:lnTo>
                    <a:pt x="116475" y="56581"/>
                  </a:lnTo>
                  <a:cubicBezTo>
                    <a:pt x="116376" y="56408"/>
                    <a:pt x="116265" y="56236"/>
                    <a:pt x="116179" y="56063"/>
                  </a:cubicBezTo>
                  <a:lnTo>
                    <a:pt x="116179" y="56063"/>
                  </a:lnTo>
                  <a:cubicBezTo>
                    <a:pt x="114651" y="53377"/>
                    <a:pt x="113826" y="50469"/>
                    <a:pt x="112939" y="47377"/>
                  </a:cubicBezTo>
                  <a:lnTo>
                    <a:pt x="112939" y="47377"/>
                  </a:lnTo>
                  <a:cubicBezTo>
                    <a:pt x="112359" y="45344"/>
                    <a:pt x="111756" y="43237"/>
                    <a:pt x="110930" y="41179"/>
                  </a:cubicBezTo>
                  <a:lnTo>
                    <a:pt x="110930" y="41179"/>
                  </a:lnTo>
                  <a:cubicBezTo>
                    <a:pt x="110289" y="39590"/>
                    <a:pt x="109587" y="38197"/>
                    <a:pt x="108774" y="36916"/>
                  </a:cubicBezTo>
                  <a:lnTo>
                    <a:pt x="108774" y="36916"/>
                  </a:lnTo>
                  <a:cubicBezTo>
                    <a:pt x="106458" y="33269"/>
                    <a:pt x="102712" y="30028"/>
                    <a:pt x="98227" y="27773"/>
                  </a:cubicBezTo>
                  <a:lnTo>
                    <a:pt x="98227" y="27773"/>
                  </a:lnTo>
                  <a:cubicBezTo>
                    <a:pt x="95405" y="26356"/>
                    <a:pt x="92313" y="25346"/>
                    <a:pt x="89269" y="24841"/>
                  </a:cubicBezTo>
                  <a:lnTo>
                    <a:pt x="89269" y="24841"/>
                  </a:lnTo>
                  <a:cubicBezTo>
                    <a:pt x="85893" y="24286"/>
                    <a:pt x="82443" y="24274"/>
                    <a:pt x="79030" y="24804"/>
                  </a:cubicBezTo>
                  <a:lnTo>
                    <a:pt x="79030" y="24804"/>
                  </a:lnTo>
                  <a:cubicBezTo>
                    <a:pt x="74915" y="25445"/>
                    <a:pt x="70873" y="26874"/>
                    <a:pt x="66992" y="29055"/>
                  </a:cubicBezTo>
                  <a:lnTo>
                    <a:pt x="66992" y="29055"/>
                  </a:lnTo>
                  <a:cubicBezTo>
                    <a:pt x="65785" y="29732"/>
                    <a:pt x="64565" y="30496"/>
                    <a:pt x="63394" y="31223"/>
                  </a:cubicBezTo>
                  <a:lnTo>
                    <a:pt x="63394" y="31223"/>
                  </a:lnTo>
                  <a:cubicBezTo>
                    <a:pt x="58749" y="34106"/>
                    <a:pt x="53944" y="37088"/>
                    <a:pt x="48140" y="36595"/>
                  </a:cubicBezTo>
                  <a:lnTo>
                    <a:pt x="48140" y="36595"/>
                  </a:lnTo>
                  <a:cubicBezTo>
                    <a:pt x="40452" y="35930"/>
                    <a:pt x="35178" y="29338"/>
                    <a:pt x="33268" y="26529"/>
                  </a:cubicBezTo>
                  <a:lnTo>
                    <a:pt x="33268" y="26529"/>
                  </a:lnTo>
                  <a:cubicBezTo>
                    <a:pt x="31888" y="24483"/>
                    <a:pt x="30693" y="22315"/>
                    <a:pt x="29547" y="20220"/>
                  </a:cubicBezTo>
                  <a:lnTo>
                    <a:pt x="29547" y="20220"/>
                  </a:lnTo>
                  <a:lnTo>
                    <a:pt x="29535" y="20196"/>
                  </a:lnTo>
                  <a:cubicBezTo>
                    <a:pt x="28032" y="17460"/>
                    <a:pt x="26319" y="14343"/>
                    <a:pt x="24052" y="11595"/>
                  </a:cubicBezTo>
                  <a:lnTo>
                    <a:pt x="24052" y="11595"/>
                  </a:lnTo>
                  <a:cubicBezTo>
                    <a:pt x="20811" y="7665"/>
                    <a:pt x="16290" y="4387"/>
                    <a:pt x="11299" y="2354"/>
                  </a:cubicBezTo>
                  <a:lnTo>
                    <a:pt x="11299" y="2354"/>
                  </a:lnTo>
                  <a:cubicBezTo>
                    <a:pt x="9574" y="1652"/>
                    <a:pt x="7788" y="1097"/>
                    <a:pt x="6001" y="703"/>
                  </a:cubicBezTo>
                  <a:lnTo>
                    <a:pt x="6001" y="703"/>
                  </a:lnTo>
                  <a:cubicBezTo>
                    <a:pt x="4030" y="284"/>
                    <a:pt x="2009"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0"/>
            <p:cNvSpPr/>
            <p:nvPr/>
          </p:nvSpPr>
          <p:spPr>
            <a:xfrm>
              <a:off x="1896625" y="1887325"/>
              <a:ext cx="3850475" cy="1922475"/>
            </a:xfrm>
            <a:custGeom>
              <a:rect b="b" l="l" r="r" t="t"/>
              <a:pathLst>
                <a:path extrusionOk="0" h="76899" w="154019">
                  <a:moveTo>
                    <a:pt x="1" y="1"/>
                  </a:moveTo>
                  <a:lnTo>
                    <a:pt x="1" y="62"/>
                  </a:lnTo>
                  <a:cubicBezTo>
                    <a:pt x="2305" y="50"/>
                    <a:pt x="4646" y="284"/>
                    <a:pt x="6925" y="789"/>
                  </a:cubicBezTo>
                  <a:lnTo>
                    <a:pt x="6925" y="789"/>
                  </a:lnTo>
                  <a:cubicBezTo>
                    <a:pt x="8724" y="1184"/>
                    <a:pt x="10523" y="1750"/>
                    <a:pt x="12260" y="2465"/>
                  </a:cubicBezTo>
                  <a:lnTo>
                    <a:pt x="12260" y="2465"/>
                  </a:lnTo>
                  <a:cubicBezTo>
                    <a:pt x="17312" y="4547"/>
                    <a:pt x="21834" y="7899"/>
                    <a:pt x="24988" y="11903"/>
                  </a:cubicBezTo>
                  <a:lnTo>
                    <a:pt x="24988" y="11903"/>
                  </a:lnTo>
                  <a:cubicBezTo>
                    <a:pt x="27231" y="14749"/>
                    <a:pt x="28833" y="17941"/>
                    <a:pt x="30262" y="20750"/>
                  </a:cubicBezTo>
                  <a:lnTo>
                    <a:pt x="30262" y="20750"/>
                  </a:lnTo>
                  <a:lnTo>
                    <a:pt x="30361" y="20947"/>
                  </a:lnTo>
                  <a:cubicBezTo>
                    <a:pt x="31420" y="23066"/>
                    <a:pt x="32529" y="25247"/>
                    <a:pt x="33823" y="27305"/>
                  </a:cubicBezTo>
                  <a:lnTo>
                    <a:pt x="33823" y="27305"/>
                  </a:lnTo>
                  <a:cubicBezTo>
                    <a:pt x="35659" y="30225"/>
                    <a:pt x="40784" y="37113"/>
                    <a:pt x="48658" y="37864"/>
                  </a:cubicBezTo>
                  <a:lnTo>
                    <a:pt x="48658" y="37864"/>
                  </a:lnTo>
                  <a:cubicBezTo>
                    <a:pt x="54523" y="38431"/>
                    <a:pt x="59353" y="35388"/>
                    <a:pt x="64010" y="32431"/>
                  </a:cubicBezTo>
                  <a:lnTo>
                    <a:pt x="64010" y="32431"/>
                  </a:lnTo>
                  <a:cubicBezTo>
                    <a:pt x="65181" y="31691"/>
                    <a:pt x="66388" y="30927"/>
                    <a:pt x="67584" y="30250"/>
                  </a:cubicBezTo>
                  <a:lnTo>
                    <a:pt x="67584" y="30250"/>
                  </a:lnTo>
                  <a:cubicBezTo>
                    <a:pt x="71391" y="28057"/>
                    <a:pt x="75432" y="26590"/>
                    <a:pt x="79597" y="25888"/>
                  </a:cubicBezTo>
                  <a:lnTo>
                    <a:pt x="79597" y="25888"/>
                  </a:lnTo>
                  <a:cubicBezTo>
                    <a:pt x="83035" y="25309"/>
                    <a:pt x="86497" y="25260"/>
                    <a:pt x="89861" y="25752"/>
                  </a:cubicBezTo>
                  <a:lnTo>
                    <a:pt x="89861" y="25752"/>
                  </a:lnTo>
                  <a:cubicBezTo>
                    <a:pt x="92941" y="26208"/>
                    <a:pt x="96058" y="27182"/>
                    <a:pt x="98892" y="28574"/>
                  </a:cubicBezTo>
                  <a:lnTo>
                    <a:pt x="98892" y="28574"/>
                  </a:lnTo>
                  <a:cubicBezTo>
                    <a:pt x="103451" y="30817"/>
                    <a:pt x="107184" y="34082"/>
                    <a:pt x="109390" y="37778"/>
                  </a:cubicBezTo>
                  <a:lnTo>
                    <a:pt x="109390" y="37778"/>
                  </a:lnTo>
                  <a:cubicBezTo>
                    <a:pt x="110166" y="39097"/>
                    <a:pt x="110819" y="40526"/>
                    <a:pt x="111374" y="42152"/>
                  </a:cubicBezTo>
                  <a:lnTo>
                    <a:pt x="111374" y="42152"/>
                  </a:lnTo>
                  <a:cubicBezTo>
                    <a:pt x="112138" y="44370"/>
                    <a:pt x="112618" y="46662"/>
                    <a:pt x="113099" y="48892"/>
                  </a:cubicBezTo>
                  <a:lnTo>
                    <a:pt x="113099" y="48892"/>
                  </a:lnTo>
                  <a:cubicBezTo>
                    <a:pt x="113739" y="51911"/>
                    <a:pt x="114405" y="55053"/>
                    <a:pt x="115772" y="57924"/>
                  </a:cubicBezTo>
                  <a:lnTo>
                    <a:pt x="115772" y="57924"/>
                  </a:lnTo>
                  <a:cubicBezTo>
                    <a:pt x="115859" y="58108"/>
                    <a:pt x="115957" y="58306"/>
                    <a:pt x="116056" y="58490"/>
                  </a:cubicBezTo>
                  <a:lnTo>
                    <a:pt x="116056" y="58490"/>
                  </a:lnTo>
                  <a:cubicBezTo>
                    <a:pt x="118631" y="63530"/>
                    <a:pt x="123510" y="67929"/>
                    <a:pt x="130127" y="71206"/>
                  </a:cubicBezTo>
                  <a:lnTo>
                    <a:pt x="130127" y="71206"/>
                  </a:lnTo>
                  <a:cubicBezTo>
                    <a:pt x="131716" y="71995"/>
                    <a:pt x="133355" y="72697"/>
                    <a:pt x="135006" y="73301"/>
                  </a:cubicBezTo>
                  <a:lnTo>
                    <a:pt x="135006" y="73301"/>
                  </a:lnTo>
                  <a:cubicBezTo>
                    <a:pt x="136214" y="73744"/>
                    <a:pt x="137434" y="74151"/>
                    <a:pt x="138678" y="74508"/>
                  </a:cubicBezTo>
                  <a:lnTo>
                    <a:pt x="138678" y="74508"/>
                  </a:lnTo>
                  <a:cubicBezTo>
                    <a:pt x="143533" y="75925"/>
                    <a:pt x="148720" y="76726"/>
                    <a:pt x="154018" y="76899"/>
                  </a:cubicBezTo>
                  <a:lnTo>
                    <a:pt x="154018" y="76899"/>
                  </a:lnTo>
                  <a:lnTo>
                    <a:pt x="154018" y="76837"/>
                  </a:lnTo>
                  <a:cubicBezTo>
                    <a:pt x="147365" y="76628"/>
                    <a:pt x="140908" y="75420"/>
                    <a:pt x="135031" y="73251"/>
                  </a:cubicBezTo>
                  <a:lnTo>
                    <a:pt x="135031" y="73251"/>
                  </a:lnTo>
                  <a:cubicBezTo>
                    <a:pt x="133380" y="72648"/>
                    <a:pt x="131741" y="71945"/>
                    <a:pt x="130152" y="71157"/>
                  </a:cubicBezTo>
                  <a:lnTo>
                    <a:pt x="130152" y="71157"/>
                  </a:lnTo>
                  <a:cubicBezTo>
                    <a:pt x="123547" y="67879"/>
                    <a:pt x="118693" y="63493"/>
                    <a:pt x="116105" y="58466"/>
                  </a:cubicBezTo>
                  <a:lnTo>
                    <a:pt x="116105" y="58466"/>
                  </a:lnTo>
                  <a:cubicBezTo>
                    <a:pt x="116019" y="58281"/>
                    <a:pt x="115920" y="58096"/>
                    <a:pt x="115834" y="57899"/>
                  </a:cubicBezTo>
                  <a:lnTo>
                    <a:pt x="115834" y="57899"/>
                  </a:lnTo>
                  <a:cubicBezTo>
                    <a:pt x="114466" y="55040"/>
                    <a:pt x="113801" y="51911"/>
                    <a:pt x="113160" y="48880"/>
                  </a:cubicBezTo>
                  <a:lnTo>
                    <a:pt x="113160" y="48880"/>
                  </a:lnTo>
                  <a:cubicBezTo>
                    <a:pt x="112692" y="46662"/>
                    <a:pt x="112199" y="44358"/>
                    <a:pt x="111435" y="42140"/>
                  </a:cubicBezTo>
                  <a:lnTo>
                    <a:pt x="111435" y="42140"/>
                  </a:lnTo>
                  <a:cubicBezTo>
                    <a:pt x="110881" y="40514"/>
                    <a:pt x="110228" y="39072"/>
                    <a:pt x="109439" y="37766"/>
                  </a:cubicBezTo>
                  <a:lnTo>
                    <a:pt x="109439" y="37766"/>
                  </a:lnTo>
                  <a:cubicBezTo>
                    <a:pt x="107234" y="34057"/>
                    <a:pt x="103488" y="30780"/>
                    <a:pt x="98917" y="28525"/>
                  </a:cubicBezTo>
                  <a:lnTo>
                    <a:pt x="98917" y="28525"/>
                  </a:lnTo>
                  <a:cubicBezTo>
                    <a:pt x="96083" y="27132"/>
                    <a:pt x="92953" y="26159"/>
                    <a:pt x="89873" y="25703"/>
                  </a:cubicBezTo>
                  <a:lnTo>
                    <a:pt x="89873" y="25703"/>
                  </a:lnTo>
                  <a:cubicBezTo>
                    <a:pt x="86485" y="25210"/>
                    <a:pt x="83035" y="25247"/>
                    <a:pt x="79585" y="25839"/>
                  </a:cubicBezTo>
                  <a:lnTo>
                    <a:pt x="79585" y="25839"/>
                  </a:lnTo>
                  <a:cubicBezTo>
                    <a:pt x="75408" y="26541"/>
                    <a:pt x="71366" y="28007"/>
                    <a:pt x="67534" y="30201"/>
                  </a:cubicBezTo>
                  <a:lnTo>
                    <a:pt x="67534" y="30201"/>
                  </a:lnTo>
                  <a:cubicBezTo>
                    <a:pt x="66339" y="30891"/>
                    <a:pt x="65132" y="31654"/>
                    <a:pt x="63961" y="32394"/>
                  </a:cubicBezTo>
                  <a:lnTo>
                    <a:pt x="63961" y="32394"/>
                  </a:lnTo>
                  <a:cubicBezTo>
                    <a:pt x="59316" y="35326"/>
                    <a:pt x="54511" y="38370"/>
                    <a:pt x="48658" y="37815"/>
                  </a:cubicBezTo>
                  <a:lnTo>
                    <a:pt x="48658" y="37815"/>
                  </a:lnTo>
                  <a:cubicBezTo>
                    <a:pt x="40821" y="37064"/>
                    <a:pt x="35708" y="30201"/>
                    <a:pt x="33872" y="27280"/>
                  </a:cubicBezTo>
                  <a:lnTo>
                    <a:pt x="33872" y="27280"/>
                  </a:lnTo>
                  <a:cubicBezTo>
                    <a:pt x="32578" y="25223"/>
                    <a:pt x="31482" y="23042"/>
                    <a:pt x="30422" y="20935"/>
                  </a:cubicBezTo>
                  <a:lnTo>
                    <a:pt x="30422" y="20935"/>
                  </a:lnTo>
                  <a:lnTo>
                    <a:pt x="30311" y="20738"/>
                  </a:lnTo>
                  <a:cubicBezTo>
                    <a:pt x="28894" y="17916"/>
                    <a:pt x="27280" y="14725"/>
                    <a:pt x="25038" y="11879"/>
                  </a:cubicBezTo>
                  <a:lnTo>
                    <a:pt x="25038" y="11879"/>
                  </a:lnTo>
                  <a:cubicBezTo>
                    <a:pt x="21871" y="7862"/>
                    <a:pt x="17349" y="4498"/>
                    <a:pt x="12285" y="2416"/>
                  </a:cubicBezTo>
                  <a:lnTo>
                    <a:pt x="12285" y="2416"/>
                  </a:lnTo>
                  <a:cubicBezTo>
                    <a:pt x="10548" y="1701"/>
                    <a:pt x="8749" y="1134"/>
                    <a:pt x="6938" y="728"/>
                  </a:cubicBezTo>
                  <a:lnTo>
                    <a:pt x="6938" y="728"/>
                  </a:lnTo>
                  <a:cubicBezTo>
                    <a:pt x="4720" y="247"/>
                    <a:pt x="2416" y="1"/>
                    <a:pt x="136" y="1"/>
                  </a:cubicBezTo>
                  <a:lnTo>
                    <a:pt x="136" y="1"/>
                  </a:lnTo>
                  <a:cubicBezTo>
                    <a:pt x="87" y="1"/>
                    <a:pt x="50"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0"/>
            <p:cNvSpPr/>
            <p:nvPr/>
          </p:nvSpPr>
          <p:spPr>
            <a:xfrm>
              <a:off x="1896625" y="1838350"/>
              <a:ext cx="3850475" cy="2009350"/>
            </a:xfrm>
            <a:custGeom>
              <a:rect b="b" l="l" r="r" t="t"/>
              <a:pathLst>
                <a:path extrusionOk="0" h="80374" w="154019">
                  <a:moveTo>
                    <a:pt x="1" y="13"/>
                  </a:moveTo>
                  <a:lnTo>
                    <a:pt x="1" y="75"/>
                  </a:lnTo>
                  <a:cubicBezTo>
                    <a:pt x="2625" y="1"/>
                    <a:pt x="5287" y="235"/>
                    <a:pt x="7862" y="802"/>
                  </a:cubicBezTo>
                  <a:lnTo>
                    <a:pt x="7862" y="802"/>
                  </a:lnTo>
                  <a:cubicBezTo>
                    <a:pt x="15045" y="2403"/>
                    <a:pt x="21810" y="6654"/>
                    <a:pt x="25962" y="12174"/>
                  </a:cubicBezTo>
                  <a:lnTo>
                    <a:pt x="25962" y="12174"/>
                  </a:lnTo>
                  <a:cubicBezTo>
                    <a:pt x="28204" y="15144"/>
                    <a:pt x="29732" y="18458"/>
                    <a:pt x="31211" y="21662"/>
                  </a:cubicBezTo>
                  <a:lnTo>
                    <a:pt x="31211" y="21662"/>
                  </a:lnTo>
                  <a:cubicBezTo>
                    <a:pt x="32196" y="23781"/>
                    <a:pt x="33219" y="25974"/>
                    <a:pt x="34427" y="28056"/>
                  </a:cubicBezTo>
                  <a:lnTo>
                    <a:pt x="34427" y="28056"/>
                  </a:lnTo>
                  <a:cubicBezTo>
                    <a:pt x="36078" y="30903"/>
                    <a:pt x="38185" y="33404"/>
                    <a:pt x="40489" y="35277"/>
                  </a:cubicBezTo>
                  <a:lnTo>
                    <a:pt x="40489" y="35277"/>
                  </a:lnTo>
                  <a:cubicBezTo>
                    <a:pt x="43224" y="37482"/>
                    <a:pt x="46132" y="38776"/>
                    <a:pt x="49163" y="39096"/>
                  </a:cubicBezTo>
                  <a:lnTo>
                    <a:pt x="49163" y="39096"/>
                  </a:lnTo>
                  <a:cubicBezTo>
                    <a:pt x="55077" y="39713"/>
                    <a:pt x="59907" y="36608"/>
                    <a:pt x="64577" y="33601"/>
                  </a:cubicBezTo>
                  <a:lnTo>
                    <a:pt x="64577" y="33601"/>
                  </a:lnTo>
                  <a:cubicBezTo>
                    <a:pt x="65735" y="32850"/>
                    <a:pt x="66930" y="32086"/>
                    <a:pt x="68113" y="31396"/>
                  </a:cubicBezTo>
                  <a:lnTo>
                    <a:pt x="68113" y="31396"/>
                  </a:lnTo>
                  <a:cubicBezTo>
                    <a:pt x="75050" y="27342"/>
                    <a:pt x="82985" y="25641"/>
                    <a:pt x="90464" y="26615"/>
                  </a:cubicBezTo>
                  <a:lnTo>
                    <a:pt x="90464" y="26615"/>
                  </a:lnTo>
                  <a:cubicBezTo>
                    <a:pt x="98905" y="27711"/>
                    <a:pt x="106593" y="32418"/>
                    <a:pt x="110055" y="38628"/>
                  </a:cubicBezTo>
                  <a:lnTo>
                    <a:pt x="110055" y="38628"/>
                  </a:lnTo>
                  <a:cubicBezTo>
                    <a:pt x="112101" y="42312"/>
                    <a:pt x="112692" y="46366"/>
                    <a:pt x="113271" y="50284"/>
                  </a:cubicBezTo>
                  <a:lnTo>
                    <a:pt x="113271" y="50284"/>
                  </a:lnTo>
                  <a:cubicBezTo>
                    <a:pt x="113727" y="53439"/>
                    <a:pt x="114208" y="56679"/>
                    <a:pt x="115427" y="59759"/>
                  </a:cubicBezTo>
                  <a:lnTo>
                    <a:pt x="115427" y="59759"/>
                  </a:lnTo>
                  <a:cubicBezTo>
                    <a:pt x="118274" y="66906"/>
                    <a:pt x="125420" y="73276"/>
                    <a:pt x="134563" y="76812"/>
                  </a:cubicBezTo>
                  <a:lnTo>
                    <a:pt x="134563" y="76812"/>
                  </a:lnTo>
                  <a:cubicBezTo>
                    <a:pt x="135807" y="77293"/>
                    <a:pt x="137101" y="77724"/>
                    <a:pt x="138432" y="78118"/>
                  </a:cubicBezTo>
                  <a:lnTo>
                    <a:pt x="138432" y="78118"/>
                  </a:lnTo>
                  <a:cubicBezTo>
                    <a:pt x="143163" y="79486"/>
                    <a:pt x="148387" y="80238"/>
                    <a:pt x="154018" y="80373"/>
                  </a:cubicBezTo>
                  <a:lnTo>
                    <a:pt x="154018" y="80373"/>
                  </a:lnTo>
                  <a:lnTo>
                    <a:pt x="154018" y="80312"/>
                  </a:lnTo>
                  <a:cubicBezTo>
                    <a:pt x="146810" y="80164"/>
                    <a:pt x="140292" y="78968"/>
                    <a:pt x="134575" y="76763"/>
                  </a:cubicBezTo>
                  <a:lnTo>
                    <a:pt x="134575" y="76763"/>
                  </a:lnTo>
                  <a:cubicBezTo>
                    <a:pt x="125457" y="73239"/>
                    <a:pt x="118323" y="66869"/>
                    <a:pt x="115489" y="59735"/>
                  </a:cubicBezTo>
                  <a:lnTo>
                    <a:pt x="115489" y="59735"/>
                  </a:lnTo>
                  <a:cubicBezTo>
                    <a:pt x="114269" y="56679"/>
                    <a:pt x="113789" y="53426"/>
                    <a:pt x="113333" y="50284"/>
                  </a:cubicBezTo>
                  <a:lnTo>
                    <a:pt x="113333" y="50284"/>
                  </a:lnTo>
                  <a:cubicBezTo>
                    <a:pt x="112754" y="46354"/>
                    <a:pt x="112162" y="42300"/>
                    <a:pt x="110105" y="38604"/>
                  </a:cubicBezTo>
                  <a:lnTo>
                    <a:pt x="110105" y="38604"/>
                  </a:lnTo>
                  <a:cubicBezTo>
                    <a:pt x="106630" y="32381"/>
                    <a:pt x="98929" y="27662"/>
                    <a:pt x="90464" y="26566"/>
                  </a:cubicBezTo>
                  <a:lnTo>
                    <a:pt x="90464" y="26566"/>
                  </a:lnTo>
                  <a:cubicBezTo>
                    <a:pt x="82973" y="25592"/>
                    <a:pt x="75026" y="27293"/>
                    <a:pt x="68076" y="31346"/>
                  </a:cubicBezTo>
                  <a:lnTo>
                    <a:pt x="68076" y="31346"/>
                  </a:lnTo>
                  <a:cubicBezTo>
                    <a:pt x="66894" y="32036"/>
                    <a:pt x="65698" y="32813"/>
                    <a:pt x="64540" y="33552"/>
                  </a:cubicBezTo>
                  <a:lnTo>
                    <a:pt x="64540" y="33552"/>
                  </a:lnTo>
                  <a:cubicBezTo>
                    <a:pt x="59883" y="36558"/>
                    <a:pt x="55065" y="39663"/>
                    <a:pt x="49163" y="39035"/>
                  </a:cubicBezTo>
                  <a:lnTo>
                    <a:pt x="49163" y="39035"/>
                  </a:lnTo>
                  <a:cubicBezTo>
                    <a:pt x="43631" y="38456"/>
                    <a:pt x="38148" y="34340"/>
                    <a:pt x="34476" y="28044"/>
                  </a:cubicBezTo>
                  <a:lnTo>
                    <a:pt x="34476" y="28044"/>
                  </a:lnTo>
                  <a:cubicBezTo>
                    <a:pt x="33268" y="25962"/>
                    <a:pt x="32258" y="23769"/>
                    <a:pt x="31272" y="21649"/>
                  </a:cubicBezTo>
                  <a:lnTo>
                    <a:pt x="31272" y="21649"/>
                  </a:lnTo>
                  <a:cubicBezTo>
                    <a:pt x="29781" y="18433"/>
                    <a:pt x="28254" y="15119"/>
                    <a:pt x="26011" y="12150"/>
                  </a:cubicBezTo>
                  <a:lnTo>
                    <a:pt x="26011" y="12150"/>
                  </a:lnTo>
                  <a:cubicBezTo>
                    <a:pt x="23953" y="9414"/>
                    <a:pt x="21218" y="6938"/>
                    <a:pt x="18088" y="4966"/>
                  </a:cubicBezTo>
                  <a:lnTo>
                    <a:pt x="18088" y="4966"/>
                  </a:lnTo>
                  <a:cubicBezTo>
                    <a:pt x="14959" y="3007"/>
                    <a:pt x="11435" y="1553"/>
                    <a:pt x="7874" y="752"/>
                  </a:cubicBezTo>
                  <a:lnTo>
                    <a:pt x="7874" y="752"/>
                  </a:lnTo>
                  <a:cubicBezTo>
                    <a:pt x="5619" y="259"/>
                    <a:pt x="3278" y="1"/>
                    <a:pt x="949" y="1"/>
                  </a:cubicBezTo>
                  <a:lnTo>
                    <a:pt x="949" y="1"/>
                  </a:lnTo>
                  <a:cubicBezTo>
                    <a:pt x="629" y="1"/>
                    <a:pt x="321" y="13"/>
                    <a:pt x="1"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0"/>
            <p:cNvSpPr/>
            <p:nvPr/>
          </p:nvSpPr>
          <p:spPr>
            <a:xfrm>
              <a:off x="1896625" y="1858375"/>
              <a:ext cx="3850475" cy="1938500"/>
            </a:xfrm>
            <a:custGeom>
              <a:rect b="b" l="l" r="r" t="t"/>
              <a:pathLst>
                <a:path extrusionOk="0" h="77540" w="154019">
                  <a:moveTo>
                    <a:pt x="1" y="1"/>
                  </a:moveTo>
                  <a:lnTo>
                    <a:pt x="1" y="38"/>
                  </a:lnTo>
                  <a:cubicBezTo>
                    <a:pt x="2218" y="25"/>
                    <a:pt x="4461" y="235"/>
                    <a:pt x="6667" y="703"/>
                  </a:cubicBezTo>
                  <a:lnTo>
                    <a:pt x="6667" y="703"/>
                  </a:lnTo>
                  <a:cubicBezTo>
                    <a:pt x="13591" y="2157"/>
                    <a:pt x="19887" y="5976"/>
                    <a:pt x="23953" y="11176"/>
                  </a:cubicBezTo>
                  <a:lnTo>
                    <a:pt x="23953" y="11176"/>
                  </a:lnTo>
                  <a:cubicBezTo>
                    <a:pt x="25666" y="13357"/>
                    <a:pt x="26775" y="15858"/>
                    <a:pt x="27835" y="18273"/>
                  </a:cubicBezTo>
                  <a:lnTo>
                    <a:pt x="27835" y="18273"/>
                  </a:lnTo>
                  <a:cubicBezTo>
                    <a:pt x="28993" y="20885"/>
                    <a:pt x="30188" y="23596"/>
                    <a:pt x="32159" y="25900"/>
                  </a:cubicBezTo>
                  <a:lnTo>
                    <a:pt x="32159" y="25900"/>
                  </a:lnTo>
                  <a:cubicBezTo>
                    <a:pt x="32578" y="26381"/>
                    <a:pt x="33133" y="26800"/>
                    <a:pt x="33724" y="27255"/>
                  </a:cubicBezTo>
                  <a:lnTo>
                    <a:pt x="33724" y="27255"/>
                  </a:lnTo>
                  <a:cubicBezTo>
                    <a:pt x="34119" y="27564"/>
                    <a:pt x="34538" y="27884"/>
                    <a:pt x="34944" y="28241"/>
                  </a:cubicBezTo>
                  <a:lnTo>
                    <a:pt x="34944" y="28241"/>
                  </a:lnTo>
                  <a:cubicBezTo>
                    <a:pt x="36299" y="29449"/>
                    <a:pt x="37618" y="30915"/>
                    <a:pt x="38887" y="32332"/>
                  </a:cubicBezTo>
                  <a:lnTo>
                    <a:pt x="38887" y="32332"/>
                  </a:lnTo>
                  <a:cubicBezTo>
                    <a:pt x="39047" y="32504"/>
                    <a:pt x="39195" y="32665"/>
                    <a:pt x="39343" y="32837"/>
                  </a:cubicBezTo>
                  <a:lnTo>
                    <a:pt x="39343" y="32837"/>
                  </a:lnTo>
                  <a:cubicBezTo>
                    <a:pt x="40920" y="34562"/>
                    <a:pt x="42300" y="35954"/>
                    <a:pt x="43963" y="37076"/>
                  </a:cubicBezTo>
                  <a:lnTo>
                    <a:pt x="43963" y="37076"/>
                  </a:lnTo>
                  <a:cubicBezTo>
                    <a:pt x="45824" y="38332"/>
                    <a:pt x="48029" y="39084"/>
                    <a:pt x="50161" y="39183"/>
                  </a:cubicBezTo>
                  <a:lnTo>
                    <a:pt x="50161" y="39183"/>
                  </a:lnTo>
                  <a:cubicBezTo>
                    <a:pt x="55718" y="39454"/>
                    <a:pt x="60228" y="36805"/>
                    <a:pt x="64023" y="34303"/>
                  </a:cubicBezTo>
                  <a:lnTo>
                    <a:pt x="64023" y="34303"/>
                  </a:lnTo>
                  <a:cubicBezTo>
                    <a:pt x="64454" y="34020"/>
                    <a:pt x="64873" y="33737"/>
                    <a:pt x="65292" y="33465"/>
                  </a:cubicBezTo>
                  <a:lnTo>
                    <a:pt x="65292" y="33465"/>
                  </a:lnTo>
                  <a:cubicBezTo>
                    <a:pt x="66462" y="32677"/>
                    <a:pt x="67670" y="31876"/>
                    <a:pt x="68865" y="31149"/>
                  </a:cubicBezTo>
                  <a:lnTo>
                    <a:pt x="68865" y="31149"/>
                  </a:lnTo>
                  <a:cubicBezTo>
                    <a:pt x="75617" y="27046"/>
                    <a:pt x="83417" y="25149"/>
                    <a:pt x="90834" y="25777"/>
                  </a:cubicBezTo>
                  <a:lnTo>
                    <a:pt x="90834" y="25777"/>
                  </a:lnTo>
                  <a:cubicBezTo>
                    <a:pt x="98128" y="26405"/>
                    <a:pt x="104942" y="29634"/>
                    <a:pt x="109045" y="34402"/>
                  </a:cubicBezTo>
                  <a:lnTo>
                    <a:pt x="109045" y="34402"/>
                  </a:lnTo>
                  <a:cubicBezTo>
                    <a:pt x="109686" y="35153"/>
                    <a:pt x="110265" y="35930"/>
                    <a:pt x="110758" y="36743"/>
                  </a:cubicBezTo>
                  <a:lnTo>
                    <a:pt x="110758" y="36743"/>
                  </a:lnTo>
                  <a:cubicBezTo>
                    <a:pt x="113013" y="40427"/>
                    <a:pt x="113752" y="44592"/>
                    <a:pt x="114479" y="48621"/>
                  </a:cubicBezTo>
                  <a:lnTo>
                    <a:pt x="114479" y="48621"/>
                  </a:lnTo>
                  <a:cubicBezTo>
                    <a:pt x="114713" y="49988"/>
                    <a:pt x="114972" y="51393"/>
                    <a:pt x="115280" y="52773"/>
                  </a:cubicBezTo>
                  <a:lnTo>
                    <a:pt x="115280" y="52773"/>
                  </a:lnTo>
                  <a:cubicBezTo>
                    <a:pt x="115711" y="54757"/>
                    <a:pt x="116216" y="56371"/>
                    <a:pt x="116832" y="57862"/>
                  </a:cubicBezTo>
                  <a:lnTo>
                    <a:pt x="116832" y="57862"/>
                  </a:lnTo>
                  <a:cubicBezTo>
                    <a:pt x="118101" y="60868"/>
                    <a:pt x="120048" y="63665"/>
                    <a:pt x="122623" y="66166"/>
                  </a:cubicBezTo>
                  <a:lnTo>
                    <a:pt x="122623" y="66166"/>
                  </a:lnTo>
                  <a:cubicBezTo>
                    <a:pt x="126270" y="69690"/>
                    <a:pt x="131063" y="72537"/>
                    <a:pt x="136509" y="74397"/>
                  </a:cubicBezTo>
                  <a:lnTo>
                    <a:pt x="136509" y="74397"/>
                  </a:lnTo>
                  <a:cubicBezTo>
                    <a:pt x="137249" y="74656"/>
                    <a:pt x="138000" y="74890"/>
                    <a:pt x="138777" y="75124"/>
                  </a:cubicBezTo>
                  <a:lnTo>
                    <a:pt x="138777" y="75124"/>
                  </a:lnTo>
                  <a:cubicBezTo>
                    <a:pt x="139750" y="75408"/>
                    <a:pt x="140736" y="75654"/>
                    <a:pt x="141734" y="75888"/>
                  </a:cubicBezTo>
                  <a:lnTo>
                    <a:pt x="141734" y="75888"/>
                  </a:lnTo>
                  <a:cubicBezTo>
                    <a:pt x="145861" y="76837"/>
                    <a:pt x="150112" y="77317"/>
                    <a:pt x="154018" y="77539"/>
                  </a:cubicBezTo>
                  <a:lnTo>
                    <a:pt x="154018" y="77539"/>
                  </a:lnTo>
                  <a:lnTo>
                    <a:pt x="154018" y="77490"/>
                  </a:lnTo>
                  <a:cubicBezTo>
                    <a:pt x="150112" y="77256"/>
                    <a:pt x="145861" y="76788"/>
                    <a:pt x="141746" y="75839"/>
                  </a:cubicBezTo>
                  <a:lnTo>
                    <a:pt x="141746" y="75839"/>
                  </a:lnTo>
                  <a:cubicBezTo>
                    <a:pt x="139935" y="75420"/>
                    <a:pt x="138185" y="74927"/>
                    <a:pt x="136522" y="74348"/>
                  </a:cubicBezTo>
                  <a:lnTo>
                    <a:pt x="136522" y="74348"/>
                  </a:lnTo>
                  <a:cubicBezTo>
                    <a:pt x="131100" y="72487"/>
                    <a:pt x="126307" y="69653"/>
                    <a:pt x="122672" y="66129"/>
                  </a:cubicBezTo>
                  <a:lnTo>
                    <a:pt x="122672" y="66129"/>
                  </a:lnTo>
                  <a:cubicBezTo>
                    <a:pt x="120097" y="63641"/>
                    <a:pt x="118151" y="60856"/>
                    <a:pt x="116894" y="57850"/>
                  </a:cubicBezTo>
                  <a:lnTo>
                    <a:pt x="116894" y="57850"/>
                  </a:lnTo>
                  <a:cubicBezTo>
                    <a:pt x="116265" y="56359"/>
                    <a:pt x="115772" y="54745"/>
                    <a:pt x="115329" y="52773"/>
                  </a:cubicBezTo>
                  <a:lnTo>
                    <a:pt x="115329" y="52773"/>
                  </a:lnTo>
                  <a:cubicBezTo>
                    <a:pt x="115021" y="51393"/>
                    <a:pt x="114774" y="49988"/>
                    <a:pt x="114528" y="48621"/>
                  </a:cubicBezTo>
                  <a:lnTo>
                    <a:pt x="114528" y="48621"/>
                  </a:lnTo>
                  <a:cubicBezTo>
                    <a:pt x="113813" y="44579"/>
                    <a:pt x="113074" y="40402"/>
                    <a:pt x="110807" y="36718"/>
                  </a:cubicBezTo>
                  <a:lnTo>
                    <a:pt x="110807" y="36718"/>
                  </a:lnTo>
                  <a:cubicBezTo>
                    <a:pt x="110314" y="35905"/>
                    <a:pt x="109735" y="35117"/>
                    <a:pt x="109094" y="34377"/>
                  </a:cubicBezTo>
                  <a:lnTo>
                    <a:pt x="109094" y="34377"/>
                  </a:lnTo>
                  <a:cubicBezTo>
                    <a:pt x="104979" y="29597"/>
                    <a:pt x="98153" y="26356"/>
                    <a:pt x="90834" y="25728"/>
                  </a:cubicBezTo>
                  <a:lnTo>
                    <a:pt x="90834" y="25728"/>
                  </a:lnTo>
                  <a:cubicBezTo>
                    <a:pt x="83404" y="25087"/>
                    <a:pt x="75592" y="26997"/>
                    <a:pt x="68828" y="31112"/>
                  </a:cubicBezTo>
                  <a:lnTo>
                    <a:pt x="68828" y="31112"/>
                  </a:lnTo>
                  <a:cubicBezTo>
                    <a:pt x="67633" y="31839"/>
                    <a:pt x="66425" y="32640"/>
                    <a:pt x="65255" y="33416"/>
                  </a:cubicBezTo>
                  <a:lnTo>
                    <a:pt x="65255" y="33416"/>
                  </a:lnTo>
                  <a:cubicBezTo>
                    <a:pt x="64836" y="33700"/>
                    <a:pt x="64405" y="33983"/>
                    <a:pt x="63986" y="34254"/>
                  </a:cubicBezTo>
                  <a:lnTo>
                    <a:pt x="63986" y="34254"/>
                  </a:lnTo>
                  <a:cubicBezTo>
                    <a:pt x="60203" y="36755"/>
                    <a:pt x="55693" y="39392"/>
                    <a:pt x="50149" y="39133"/>
                  </a:cubicBezTo>
                  <a:lnTo>
                    <a:pt x="50149" y="39133"/>
                  </a:lnTo>
                  <a:cubicBezTo>
                    <a:pt x="48042" y="39022"/>
                    <a:pt x="45849" y="38283"/>
                    <a:pt x="44000" y="37026"/>
                  </a:cubicBezTo>
                  <a:lnTo>
                    <a:pt x="44000" y="37026"/>
                  </a:lnTo>
                  <a:cubicBezTo>
                    <a:pt x="42337" y="35917"/>
                    <a:pt x="40957" y="34537"/>
                    <a:pt x="39392" y="32800"/>
                  </a:cubicBezTo>
                  <a:lnTo>
                    <a:pt x="39392" y="32800"/>
                  </a:lnTo>
                  <a:cubicBezTo>
                    <a:pt x="39244" y="32640"/>
                    <a:pt x="39084" y="32467"/>
                    <a:pt x="38936" y="32295"/>
                  </a:cubicBezTo>
                  <a:lnTo>
                    <a:pt x="38936" y="32295"/>
                  </a:lnTo>
                  <a:cubicBezTo>
                    <a:pt x="37667" y="30878"/>
                    <a:pt x="36349" y="29412"/>
                    <a:pt x="34993" y="28217"/>
                  </a:cubicBezTo>
                  <a:lnTo>
                    <a:pt x="34993" y="28217"/>
                  </a:lnTo>
                  <a:cubicBezTo>
                    <a:pt x="34574" y="27847"/>
                    <a:pt x="34156" y="27527"/>
                    <a:pt x="33761" y="27219"/>
                  </a:cubicBezTo>
                  <a:lnTo>
                    <a:pt x="33761" y="27219"/>
                  </a:lnTo>
                  <a:cubicBezTo>
                    <a:pt x="33170" y="26763"/>
                    <a:pt x="32615" y="26344"/>
                    <a:pt x="32209" y="25863"/>
                  </a:cubicBezTo>
                  <a:lnTo>
                    <a:pt x="32209" y="25863"/>
                  </a:lnTo>
                  <a:cubicBezTo>
                    <a:pt x="30250" y="23571"/>
                    <a:pt x="29055" y="20861"/>
                    <a:pt x="27896" y="18249"/>
                  </a:cubicBezTo>
                  <a:lnTo>
                    <a:pt x="27896" y="18249"/>
                  </a:lnTo>
                  <a:cubicBezTo>
                    <a:pt x="26824" y="15834"/>
                    <a:pt x="25715" y="13332"/>
                    <a:pt x="24003" y="11139"/>
                  </a:cubicBezTo>
                  <a:lnTo>
                    <a:pt x="24003" y="11139"/>
                  </a:lnTo>
                  <a:cubicBezTo>
                    <a:pt x="22019" y="8613"/>
                    <a:pt x="19395" y="6321"/>
                    <a:pt x="16413" y="4510"/>
                  </a:cubicBezTo>
                  <a:lnTo>
                    <a:pt x="16413" y="4510"/>
                  </a:lnTo>
                  <a:cubicBezTo>
                    <a:pt x="13431" y="2699"/>
                    <a:pt x="10067" y="1368"/>
                    <a:pt x="6679" y="654"/>
                  </a:cubicBezTo>
                  <a:lnTo>
                    <a:pt x="6679" y="654"/>
                  </a:lnTo>
                  <a:cubicBezTo>
                    <a:pt x="4609" y="222"/>
                    <a:pt x="2465" y="1"/>
                    <a:pt x="321" y="1"/>
                  </a:cubicBezTo>
                  <a:lnTo>
                    <a:pt x="321" y="1"/>
                  </a:lnTo>
                  <a:cubicBezTo>
                    <a:pt x="222" y="1"/>
                    <a:pt x="112"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0"/>
            <p:cNvSpPr/>
            <p:nvPr/>
          </p:nvSpPr>
          <p:spPr>
            <a:xfrm>
              <a:off x="1896625" y="1878100"/>
              <a:ext cx="3850475" cy="1866100"/>
            </a:xfrm>
            <a:custGeom>
              <a:rect b="b" l="l" r="r" t="t"/>
              <a:pathLst>
                <a:path extrusionOk="0" h="74644" w="154019">
                  <a:moveTo>
                    <a:pt x="1" y="49"/>
                  </a:moveTo>
                  <a:cubicBezTo>
                    <a:pt x="1824" y="62"/>
                    <a:pt x="3660" y="247"/>
                    <a:pt x="5471" y="616"/>
                  </a:cubicBezTo>
                  <a:lnTo>
                    <a:pt x="5471" y="616"/>
                  </a:lnTo>
                  <a:cubicBezTo>
                    <a:pt x="12026" y="1910"/>
                    <a:pt x="18027" y="5397"/>
                    <a:pt x="21945" y="10178"/>
                  </a:cubicBezTo>
                  <a:lnTo>
                    <a:pt x="21945" y="10178"/>
                  </a:lnTo>
                  <a:cubicBezTo>
                    <a:pt x="24003" y="12703"/>
                    <a:pt x="25457" y="15537"/>
                    <a:pt x="26861" y="18273"/>
                  </a:cubicBezTo>
                  <a:lnTo>
                    <a:pt x="26861" y="18273"/>
                  </a:lnTo>
                  <a:cubicBezTo>
                    <a:pt x="27798" y="20084"/>
                    <a:pt x="28759" y="21957"/>
                    <a:pt x="29892" y="23731"/>
                  </a:cubicBezTo>
                  <a:lnTo>
                    <a:pt x="29892" y="23731"/>
                  </a:lnTo>
                  <a:lnTo>
                    <a:pt x="29905" y="23743"/>
                  </a:lnTo>
                  <a:lnTo>
                    <a:pt x="30028" y="23805"/>
                  </a:lnTo>
                  <a:cubicBezTo>
                    <a:pt x="31100" y="24261"/>
                    <a:pt x="32320" y="24778"/>
                    <a:pt x="33626" y="25653"/>
                  </a:cubicBezTo>
                  <a:lnTo>
                    <a:pt x="33626" y="25653"/>
                  </a:lnTo>
                  <a:cubicBezTo>
                    <a:pt x="35782" y="27095"/>
                    <a:pt x="37716" y="29424"/>
                    <a:pt x="38973" y="31062"/>
                  </a:cubicBezTo>
                  <a:lnTo>
                    <a:pt x="38973" y="31062"/>
                  </a:lnTo>
                  <a:cubicBezTo>
                    <a:pt x="39133" y="31272"/>
                    <a:pt x="39294" y="31481"/>
                    <a:pt x="39454" y="31678"/>
                  </a:cubicBezTo>
                  <a:lnTo>
                    <a:pt x="39454" y="31678"/>
                  </a:lnTo>
                  <a:cubicBezTo>
                    <a:pt x="40821" y="33465"/>
                    <a:pt x="42128" y="35141"/>
                    <a:pt x="43852" y="36570"/>
                  </a:cubicBezTo>
                  <a:lnTo>
                    <a:pt x="43852" y="36570"/>
                  </a:lnTo>
                  <a:cubicBezTo>
                    <a:pt x="45910" y="38258"/>
                    <a:pt x="48633" y="39268"/>
                    <a:pt x="51147" y="39281"/>
                  </a:cubicBezTo>
                  <a:lnTo>
                    <a:pt x="51147" y="39281"/>
                  </a:lnTo>
                  <a:cubicBezTo>
                    <a:pt x="56519" y="39318"/>
                    <a:pt x="60905" y="36829"/>
                    <a:pt x="64836" y="34143"/>
                  </a:cubicBezTo>
                  <a:lnTo>
                    <a:pt x="64836" y="34143"/>
                  </a:lnTo>
                  <a:cubicBezTo>
                    <a:pt x="65218" y="33884"/>
                    <a:pt x="65600" y="33613"/>
                    <a:pt x="65982" y="33354"/>
                  </a:cubicBezTo>
                  <a:lnTo>
                    <a:pt x="65982" y="33354"/>
                  </a:lnTo>
                  <a:cubicBezTo>
                    <a:pt x="67165" y="32529"/>
                    <a:pt x="68397" y="31691"/>
                    <a:pt x="69604" y="30927"/>
                  </a:cubicBezTo>
                  <a:lnTo>
                    <a:pt x="69604" y="30927"/>
                  </a:lnTo>
                  <a:cubicBezTo>
                    <a:pt x="76184" y="26775"/>
                    <a:pt x="83860" y="24655"/>
                    <a:pt x="91204" y="24963"/>
                  </a:cubicBezTo>
                  <a:lnTo>
                    <a:pt x="91204" y="24963"/>
                  </a:lnTo>
                  <a:cubicBezTo>
                    <a:pt x="98633" y="25271"/>
                    <a:pt x="105349" y="28056"/>
                    <a:pt x="109636" y="32603"/>
                  </a:cubicBezTo>
                  <a:lnTo>
                    <a:pt x="109636" y="32603"/>
                  </a:lnTo>
                  <a:cubicBezTo>
                    <a:pt x="110314" y="33305"/>
                    <a:pt x="110930" y="34069"/>
                    <a:pt x="111460" y="34870"/>
                  </a:cubicBezTo>
                  <a:lnTo>
                    <a:pt x="111460" y="34870"/>
                  </a:lnTo>
                  <a:cubicBezTo>
                    <a:pt x="113924" y="38541"/>
                    <a:pt x="114824" y="42842"/>
                    <a:pt x="115699" y="46982"/>
                  </a:cubicBezTo>
                  <a:lnTo>
                    <a:pt x="115699" y="46982"/>
                  </a:lnTo>
                  <a:cubicBezTo>
                    <a:pt x="115957" y="48263"/>
                    <a:pt x="116241" y="49581"/>
                    <a:pt x="116561" y="50875"/>
                  </a:cubicBezTo>
                  <a:lnTo>
                    <a:pt x="116561" y="50875"/>
                  </a:lnTo>
                  <a:cubicBezTo>
                    <a:pt x="117054" y="52871"/>
                    <a:pt x="117584" y="54485"/>
                    <a:pt x="118249" y="55989"/>
                  </a:cubicBezTo>
                  <a:lnTo>
                    <a:pt x="118249" y="55989"/>
                  </a:lnTo>
                  <a:cubicBezTo>
                    <a:pt x="119604" y="59057"/>
                    <a:pt x="121625" y="61841"/>
                    <a:pt x="124262" y="64256"/>
                  </a:cubicBezTo>
                  <a:lnTo>
                    <a:pt x="124262" y="64256"/>
                  </a:lnTo>
                  <a:cubicBezTo>
                    <a:pt x="127946" y="67645"/>
                    <a:pt x="132862" y="70318"/>
                    <a:pt x="138456" y="72006"/>
                  </a:cubicBezTo>
                  <a:lnTo>
                    <a:pt x="138456" y="72006"/>
                  </a:lnTo>
                  <a:cubicBezTo>
                    <a:pt x="138629" y="72056"/>
                    <a:pt x="138801" y="72105"/>
                    <a:pt x="138974" y="72154"/>
                  </a:cubicBezTo>
                  <a:lnTo>
                    <a:pt x="138974" y="72154"/>
                  </a:lnTo>
                  <a:cubicBezTo>
                    <a:pt x="140477" y="72598"/>
                    <a:pt x="142079" y="72980"/>
                    <a:pt x="143742" y="73312"/>
                  </a:cubicBezTo>
                  <a:lnTo>
                    <a:pt x="143742" y="73312"/>
                  </a:lnTo>
                  <a:cubicBezTo>
                    <a:pt x="147069" y="73965"/>
                    <a:pt x="150556" y="74372"/>
                    <a:pt x="154018" y="74643"/>
                  </a:cubicBezTo>
                  <a:lnTo>
                    <a:pt x="154018" y="74643"/>
                  </a:lnTo>
                  <a:lnTo>
                    <a:pt x="154018" y="74594"/>
                  </a:lnTo>
                  <a:cubicBezTo>
                    <a:pt x="150556" y="74323"/>
                    <a:pt x="147069" y="73916"/>
                    <a:pt x="143742" y="73263"/>
                  </a:cubicBezTo>
                  <a:lnTo>
                    <a:pt x="143742" y="73263"/>
                  </a:lnTo>
                  <a:cubicBezTo>
                    <a:pt x="141894" y="72894"/>
                    <a:pt x="140120" y="72462"/>
                    <a:pt x="138469" y="71957"/>
                  </a:cubicBezTo>
                  <a:lnTo>
                    <a:pt x="138469" y="71957"/>
                  </a:lnTo>
                  <a:cubicBezTo>
                    <a:pt x="132887" y="70281"/>
                    <a:pt x="127983" y="67608"/>
                    <a:pt x="124299" y="64232"/>
                  </a:cubicBezTo>
                  <a:lnTo>
                    <a:pt x="124299" y="64232"/>
                  </a:lnTo>
                  <a:cubicBezTo>
                    <a:pt x="121674" y="61817"/>
                    <a:pt x="119654" y="59044"/>
                    <a:pt x="118298" y="55976"/>
                  </a:cubicBezTo>
                  <a:lnTo>
                    <a:pt x="118298" y="55976"/>
                  </a:lnTo>
                  <a:cubicBezTo>
                    <a:pt x="117645" y="54473"/>
                    <a:pt x="117103" y="52859"/>
                    <a:pt x="116610" y="50863"/>
                  </a:cubicBezTo>
                  <a:lnTo>
                    <a:pt x="116610" y="50863"/>
                  </a:lnTo>
                  <a:cubicBezTo>
                    <a:pt x="116302" y="49581"/>
                    <a:pt x="116019" y="48263"/>
                    <a:pt x="115760" y="46982"/>
                  </a:cubicBezTo>
                  <a:lnTo>
                    <a:pt x="115760" y="46982"/>
                  </a:lnTo>
                  <a:cubicBezTo>
                    <a:pt x="114885" y="42829"/>
                    <a:pt x="113986" y="38529"/>
                    <a:pt x="111509" y="34845"/>
                  </a:cubicBezTo>
                  <a:lnTo>
                    <a:pt x="111509" y="34845"/>
                  </a:lnTo>
                  <a:cubicBezTo>
                    <a:pt x="110979" y="34044"/>
                    <a:pt x="110363" y="33280"/>
                    <a:pt x="109686" y="32566"/>
                  </a:cubicBezTo>
                  <a:lnTo>
                    <a:pt x="109686" y="32566"/>
                  </a:lnTo>
                  <a:cubicBezTo>
                    <a:pt x="107480" y="30237"/>
                    <a:pt x="104659" y="28364"/>
                    <a:pt x="101307" y="27033"/>
                  </a:cubicBezTo>
                  <a:lnTo>
                    <a:pt x="101307" y="27033"/>
                  </a:lnTo>
                  <a:cubicBezTo>
                    <a:pt x="98190" y="25789"/>
                    <a:pt x="94703" y="25062"/>
                    <a:pt x="91204" y="24914"/>
                  </a:cubicBezTo>
                  <a:lnTo>
                    <a:pt x="91204" y="24914"/>
                  </a:lnTo>
                  <a:cubicBezTo>
                    <a:pt x="83848" y="24606"/>
                    <a:pt x="76159" y="26725"/>
                    <a:pt x="69567" y="30878"/>
                  </a:cubicBezTo>
                  <a:lnTo>
                    <a:pt x="69567" y="30878"/>
                  </a:lnTo>
                  <a:cubicBezTo>
                    <a:pt x="68347" y="31641"/>
                    <a:pt x="67128" y="32492"/>
                    <a:pt x="65945" y="33305"/>
                  </a:cubicBezTo>
                  <a:lnTo>
                    <a:pt x="65945" y="33305"/>
                  </a:lnTo>
                  <a:cubicBezTo>
                    <a:pt x="65563" y="33576"/>
                    <a:pt x="65181" y="33835"/>
                    <a:pt x="64799" y="34106"/>
                  </a:cubicBezTo>
                  <a:lnTo>
                    <a:pt x="64799" y="34106"/>
                  </a:lnTo>
                  <a:cubicBezTo>
                    <a:pt x="60868" y="36779"/>
                    <a:pt x="56494" y="39268"/>
                    <a:pt x="51147" y="39231"/>
                  </a:cubicBezTo>
                  <a:lnTo>
                    <a:pt x="51147" y="39231"/>
                  </a:lnTo>
                  <a:cubicBezTo>
                    <a:pt x="48646" y="39219"/>
                    <a:pt x="45935" y="38209"/>
                    <a:pt x="43902" y="36533"/>
                  </a:cubicBezTo>
                  <a:lnTo>
                    <a:pt x="43902" y="36533"/>
                  </a:lnTo>
                  <a:cubicBezTo>
                    <a:pt x="42164" y="35116"/>
                    <a:pt x="40871" y="33428"/>
                    <a:pt x="39503" y="31654"/>
                  </a:cubicBezTo>
                  <a:lnTo>
                    <a:pt x="39503" y="31654"/>
                  </a:lnTo>
                  <a:cubicBezTo>
                    <a:pt x="39343" y="31444"/>
                    <a:pt x="39183" y="31247"/>
                    <a:pt x="39023" y="31038"/>
                  </a:cubicBezTo>
                  <a:lnTo>
                    <a:pt x="39023" y="31038"/>
                  </a:lnTo>
                  <a:cubicBezTo>
                    <a:pt x="37753" y="29399"/>
                    <a:pt x="35831" y="27058"/>
                    <a:pt x="33650" y="25616"/>
                  </a:cubicBezTo>
                  <a:lnTo>
                    <a:pt x="33650" y="25616"/>
                  </a:lnTo>
                  <a:cubicBezTo>
                    <a:pt x="32344" y="24741"/>
                    <a:pt x="31124" y="24212"/>
                    <a:pt x="30053" y="23756"/>
                  </a:cubicBezTo>
                  <a:lnTo>
                    <a:pt x="30053" y="23756"/>
                  </a:lnTo>
                  <a:lnTo>
                    <a:pt x="29942" y="23706"/>
                  </a:lnTo>
                  <a:cubicBezTo>
                    <a:pt x="28808" y="21932"/>
                    <a:pt x="27847" y="20059"/>
                    <a:pt x="26923" y="18248"/>
                  </a:cubicBezTo>
                  <a:lnTo>
                    <a:pt x="26923" y="18248"/>
                  </a:lnTo>
                  <a:cubicBezTo>
                    <a:pt x="25518" y="15513"/>
                    <a:pt x="24052" y="12679"/>
                    <a:pt x="21994" y="10153"/>
                  </a:cubicBezTo>
                  <a:lnTo>
                    <a:pt x="21994" y="10153"/>
                  </a:lnTo>
                  <a:cubicBezTo>
                    <a:pt x="20085" y="7824"/>
                    <a:pt x="17571" y="5717"/>
                    <a:pt x="14737" y="4066"/>
                  </a:cubicBezTo>
                  <a:lnTo>
                    <a:pt x="14737" y="4066"/>
                  </a:lnTo>
                  <a:cubicBezTo>
                    <a:pt x="11891" y="2403"/>
                    <a:pt x="8700" y="1195"/>
                    <a:pt x="5484" y="555"/>
                  </a:cubicBezTo>
                  <a:lnTo>
                    <a:pt x="5484" y="555"/>
                  </a:lnTo>
                  <a:cubicBezTo>
                    <a:pt x="3697" y="210"/>
                    <a:pt x="1849"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0"/>
            <p:cNvSpPr/>
            <p:nvPr/>
          </p:nvSpPr>
          <p:spPr>
            <a:xfrm>
              <a:off x="1896625" y="1898125"/>
              <a:ext cx="3850475" cy="1792775"/>
            </a:xfrm>
            <a:custGeom>
              <a:rect b="b" l="l" r="r" t="t"/>
              <a:pathLst>
                <a:path extrusionOk="0" h="71711" w="154019">
                  <a:moveTo>
                    <a:pt x="1" y="49"/>
                  </a:moveTo>
                  <a:cubicBezTo>
                    <a:pt x="1430" y="99"/>
                    <a:pt x="2859" y="246"/>
                    <a:pt x="4276" y="505"/>
                  </a:cubicBezTo>
                  <a:lnTo>
                    <a:pt x="4276" y="505"/>
                  </a:lnTo>
                  <a:cubicBezTo>
                    <a:pt x="10462" y="1639"/>
                    <a:pt x="16166" y="4793"/>
                    <a:pt x="19937" y="9179"/>
                  </a:cubicBezTo>
                  <a:lnTo>
                    <a:pt x="19937" y="9179"/>
                  </a:lnTo>
                  <a:cubicBezTo>
                    <a:pt x="21908" y="11484"/>
                    <a:pt x="23325" y="14071"/>
                    <a:pt x="24693" y="16572"/>
                  </a:cubicBezTo>
                  <a:lnTo>
                    <a:pt x="24693" y="16572"/>
                  </a:lnTo>
                  <a:cubicBezTo>
                    <a:pt x="25592" y="18236"/>
                    <a:pt x="26529" y="19948"/>
                    <a:pt x="27625" y="21575"/>
                  </a:cubicBezTo>
                  <a:lnTo>
                    <a:pt x="27625" y="21575"/>
                  </a:lnTo>
                  <a:lnTo>
                    <a:pt x="27638" y="21575"/>
                  </a:lnTo>
                  <a:lnTo>
                    <a:pt x="27650" y="21587"/>
                  </a:lnTo>
                  <a:cubicBezTo>
                    <a:pt x="29005" y="21809"/>
                    <a:pt x="30582" y="22129"/>
                    <a:pt x="32295" y="23041"/>
                  </a:cubicBezTo>
                  <a:lnTo>
                    <a:pt x="32295" y="23041"/>
                  </a:lnTo>
                  <a:cubicBezTo>
                    <a:pt x="34414" y="24175"/>
                    <a:pt x="36534" y="26269"/>
                    <a:pt x="38604" y="29276"/>
                  </a:cubicBezTo>
                  <a:lnTo>
                    <a:pt x="38604" y="29276"/>
                  </a:lnTo>
                  <a:cubicBezTo>
                    <a:pt x="38961" y="29793"/>
                    <a:pt x="39306" y="30311"/>
                    <a:pt x="39639" y="30804"/>
                  </a:cubicBezTo>
                  <a:lnTo>
                    <a:pt x="39639" y="30804"/>
                  </a:lnTo>
                  <a:cubicBezTo>
                    <a:pt x="40895" y="32701"/>
                    <a:pt x="42091" y="34475"/>
                    <a:pt x="43754" y="36052"/>
                  </a:cubicBezTo>
                  <a:lnTo>
                    <a:pt x="43754" y="36052"/>
                  </a:lnTo>
                  <a:cubicBezTo>
                    <a:pt x="46009" y="38184"/>
                    <a:pt x="49225" y="39465"/>
                    <a:pt x="52145" y="39379"/>
                  </a:cubicBezTo>
                  <a:lnTo>
                    <a:pt x="52145" y="39379"/>
                  </a:lnTo>
                  <a:cubicBezTo>
                    <a:pt x="57529" y="39219"/>
                    <a:pt x="61817" y="36693"/>
                    <a:pt x="65649" y="33970"/>
                  </a:cubicBezTo>
                  <a:lnTo>
                    <a:pt x="65649" y="33970"/>
                  </a:lnTo>
                  <a:cubicBezTo>
                    <a:pt x="65994" y="33724"/>
                    <a:pt x="66339" y="33477"/>
                    <a:pt x="66684" y="33231"/>
                  </a:cubicBezTo>
                  <a:lnTo>
                    <a:pt x="66684" y="33231"/>
                  </a:lnTo>
                  <a:cubicBezTo>
                    <a:pt x="67879" y="32381"/>
                    <a:pt x="69111" y="31494"/>
                    <a:pt x="70344" y="30693"/>
                  </a:cubicBezTo>
                  <a:lnTo>
                    <a:pt x="70344" y="30693"/>
                  </a:lnTo>
                  <a:cubicBezTo>
                    <a:pt x="76763" y="26491"/>
                    <a:pt x="84304" y="24162"/>
                    <a:pt x="91573" y="24125"/>
                  </a:cubicBezTo>
                  <a:lnTo>
                    <a:pt x="91573" y="24125"/>
                  </a:lnTo>
                  <a:cubicBezTo>
                    <a:pt x="99040" y="24101"/>
                    <a:pt x="105841" y="26528"/>
                    <a:pt x="110240" y="30779"/>
                  </a:cubicBezTo>
                  <a:lnTo>
                    <a:pt x="110240" y="30779"/>
                  </a:lnTo>
                  <a:cubicBezTo>
                    <a:pt x="110943" y="31457"/>
                    <a:pt x="111596" y="32196"/>
                    <a:pt x="112162" y="32984"/>
                  </a:cubicBezTo>
                  <a:lnTo>
                    <a:pt x="112162" y="32984"/>
                  </a:lnTo>
                  <a:cubicBezTo>
                    <a:pt x="114848" y="36656"/>
                    <a:pt x="115908" y="41067"/>
                    <a:pt x="116931" y="45343"/>
                  </a:cubicBezTo>
                  <a:lnTo>
                    <a:pt x="116931" y="45343"/>
                  </a:lnTo>
                  <a:cubicBezTo>
                    <a:pt x="117226" y="46538"/>
                    <a:pt x="117522" y="47770"/>
                    <a:pt x="117842" y="48965"/>
                  </a:cubicBezTo>
                  <a:lnTo>
                    <a:pt x="117842" y="48965"/>
                  </a:lnTo>
                  <a:cubicBezTo>
                    <a:pt x="118385" y="50961"/>
                    <a:pt x="118964" y="52600"/>
                    <a:pt x="119654" y="54091"/>
                  </a:cubicBezTo>
                  <a:lnTo>
                    <a:pt x="119654" y="54091"/>
                  </a:lnTo>
                  <a:cubicBezTo>
                    <a:pt x="121095" y="57196"/>
                    <a:pt x="123252" y="60042"/>
                    <a:pt x="125888" y="62346"/>
                  </a:cubicBezTo>
                  <a:lnTo>
                    <a:pt x="125888" y="62346"/>
                  </a:lnTo>
                  <a:cubicBezTo>
                    <a:pt x="129400" y="65390"/>
                    <a:pt x="133823" y="67706"/>
                    <a:pt x="139085" y="69234"/>
                  </a:cubicBezTo>
                  <a:lnTo>
                    <a:pt x="139085" y="69234"/>
                  </a:lnTo>
                  <a:cubicBezTo>
                    <a:pt x="139516" y="69357"/>
                    <a:pt x="139959" y="69480"/>
                    <a:pt x="140403" y="69591"/>
                  </a:cubicBezTo>
                  <a:lnTo>
                    <a:pt x="140403" y="69591"/>
                  </a:lnTo>
                  <a:cubicBezTo>
                    <a:pt x="142079" y="70035"/>
                    <a:pt x="143828" y="70404"/>
                    <a:pt x="145738" y="70725"/>
                  </a:cubicBezTo>
                  <a:lnTo>
                    <a:pt x="145738" y="70725"/>
                  </a:lnTo>
                  <a:cubicBezTo>
                    <a:pt x="148437" y="71168"/>
                    <a:pt x="151221" y="71464"/>
                    <a:pt x="154018" y="71711"/>
                  </a:cubicBezTo>
                  <a:lnTo>
                    <a:pt x="154018" y="71711"/>
                  </a:lnTo>
                  <a:lnTo>
                    <a:pt x="154018" y="71661"/>
                  </a:lnTo>
                  <a:cubicBezTo>
                    <a:pt x="151221" y="71415"/>
                    <a:pt x="148437" y="71119"/>
                    <a:pt x="145738" y="70676"/>
                  </a:cubicBezTo>
                  <a:lnTo>
                    <a:pt x="145738" y="70676"/>
                  </a:lnTo>
                  <a:cubicBezTo>
                    <a:pt x="143828" y="70355"/>
                    <a:pt x="142091" y="69986"/>
                    <a:pt x="140415" y="69542"/>
                  </a:cubicBezTo>
                  <a:lnTo>
                    <a:pt x="140415" y="69542"/>
                  </a:lnTo>
                  <a:cubicBezTo>
                    <a:pt x="134587" y="68039"/>
                    <a:pt x="129720" y="65599"/>
                    <a:pt x="125925" y="62309"/>
                  </a:cubicBezTo>
                  <a:lnTo>
                    <a:pt x="125925" y="62309"/>
                  </a:lnTo>
                  <a:cubicBezTo>
                    <a:pt x="123289" y="60018"/>
                    <a:pt x="121145" y="57171"/>
                    <a:pt x="119715" y="54079"/>
                  </a:cubicBezTo>
                  <a:lnTo>
                    <a:pt x="119715" y="54079"/>
                  </a:lnTo>
                  <a:cubicBezTo>
                    <a:pt x="119013" y="52588"/>
                    <a:pt x="118446" y="50949"/>
                    <a:pt x="117904" y="48953"/>
                  </a:cubicBezTo>
                  <a:lnTo>
                    <a:pt x="117904" y="48953"/>
                  </a:lnTo>
                  <a:cubicBezTo>
                    <a:pt x="117571" y="47758"/>
                    <a:pt x="117276" y="46526"/>
                    <a:pt x="116992" y="45343"/>
                  </a:cubicBezTo>
                  <a:lnTo>
                    <a:pt x="116992" y="45343"/>
                  </a:lnTo>
                  <a:cubicBezTo>
                    <a:pt x="115970" y="41067"/>
                    <a:pt x="114910" y="36644"/>
                    <a:pt x="112212" y="32947"/>
                  </a:cubicBezTo>
                  <a:lnTo>
                    <a:pt x="112212" y="32947"/>
                  </a:lnTo>
                  <a:cubicBezTo>
                    <a:pt x="111645" y="32171"/>
                    <a:pt x="110992" y="31432"/>
                    <a:pt x="110277" y="30742"/>
                  </a:cubicBezTo>
                  <a:lnTo>
                    <a:pt x="110277" y="30742"/>
                  </a:lnTo>
                  <a:cubicBezTo>
                    <a:pt x="107973" y="28512"/>
                    <a:pt x="105078" y="26811"/>
                    <a:pt x="101677" y="25653"/>
                  </a:cubicBezTo>
                  <a:lnTo>
                    <a:pt x="101677" y="25653"/>
                  </a:lnTo>
                  <a:cubicBezTo>
                    <a:pt x="98572" y="24606"/>
                    <a:pt x="95073" y="24064"/>
                    <a:pt x="91561" y="24076"/>
                  </a:cubicBezTo>
                  <a:lnTo>
                    <a:pt x="91561" y="24076"/>
                  </a:lnTo>
                  <a:cubicBezTo>
                    <a:pt x="84279" y="24101"/>
                    <a:pt x="76738" y="26442"/>
                    <a:pt x="70307" y="30643"/>
                  </a:cubicBezTo>
                  <a:lnTo>
                    <a:pt x="70307" y="30643"/>
                  </a:lnTo>
                  <a:cubicBezTo>
                    <a:pt x="69074" y="31444"/>
                    <a:pt x="67842" y="32331"/>
                    <a:pt x="66635" y="33194"/>
                  </a:cubicBezTo>
                  <a:lnTo>
                    <a:pt x="66635" y="33194"/>
                  </a:lnTo>
                  <a:cubicBezTo>
                    <a:pt x="66302" y="33440"/>
                    <a:pt x="65957" y="33687"/>
                    <a:pt x="65612" y="33933"/>
                  </a:cubicBezTo>
                  <a:lnTo>
                    <a:pt x="65612" y="33933"/>
                  </a:lnTo>
                  <a:cubicBezTo>
                    <a:pt x="61780" y="36644"/>
                    <a:pt x="57505" y="39170"/>
                    <a:pt x="52132" y="39330"/>
                  </a:cubicBezTo>
                  <a:lnTo>
                    <a:pt x="52132" y="39330"/>
                  </a:lnTo>
                  <a:cubicBezTo>
                    <a:pt x="49237" y="39404"/>
                    <a:pt x="46046" y="38135"/>
                    <a:pt x="43791" y="36015"/>
                  </a:cubicBezTo>
                  <a:lnTo>
                    <a:pt x="43791" y="36015"/>
                  </a:lnTo>
                  <a:cubicBezTo>
                    <a:pt x="42140" y="34451"/>
                    <a:pt x="40945" y="32664"/>
                    <a:pt x="39688" y="30779"/>
                  </a:cubicBezTo>
                  <a:lnTo>
                    <a:pt x="39688" y="30779"/>
                  </a:lnTo>
                  <a:cubicBezTo>
                    <a:pt x="39355" y="30286"/>
                    <a:pt x="39010" y="29769"/>
                    <a:pt x="38653" y="29251"/>
                  </a:cubicBezTo>
                  <a:lnTo>
                    <a:pt x="38653" y="29251"/>
                  </a:lnTo>
                  <a:cubicBezTo>
                    <a:pt x="36583" y="26232"/>
                    <a:pt x="34451" y="24125"/>
                    <a:pt x="32320" y="23004"/>
                  </a:cubicBezTo>
                  <a:lnTo>
                    <a:pt x="32320" y="23004"/>
                  </a:lnTo>
                  <a:cubicBezTo>
                    <a:pt x="30607" y="22092"/>
                    <a:pt x="29030" y="21760"/>
                    <a:pt x="27675" y="21538"/>
                  </a:cubicBezTo>
                  <a:lnTo>
                    <a:pt x="27675" y="21538"/>
                  </a:lnTo>
                  <a:cubicBezTo>
                    <a:pt x="26578" y="19911"/>
                    <a:pt x="25654" y="18211"/>
                    <a:pt x="24742" y="16548"/>
                  </a:cubicBezTo>
                  <a:lnTo>
                    <a:pt x="24742" y="16548"/>
                  </a:lnTo>
                  <a:cubicBezTo>
                    <a:pt x="23374" y="14046"/>
                    <a:pt x="21957" y="11459"/>
                    <a:pt x="19974" y="9142"/>
                  </a:cubicBezTo>
                  <a:lnTo>
                    <a:pt x="19974" y="9142"/>
                  </a:lnTo>
                  <a:cubicBezTo>
                    <a:pt x="18150" y="7011"/>
                    <a:pt x="15760" y="5101"/>
                    <a:pt x="13074" y="3598"/>
                  </a:cubicBezTo>
                  <a:lnTo>
                    <a:pt x="13074" y="3598"/>
                  </a:lnTo>
                  <a:cubicBezTo>
                    <a:pt x="10363" y="2095"/>
                    <a:pt x="7332" y="1010"/>
                    <a:pt x="4288" y="456"/>
                  </a:cubicBezTo>
                  <a:lnTo>
                    <a:pt x="4288" y="456"/>
                  </a:lnTo>
                  <a:cubicBezTo>
                    <a:pt x="2872" y="197"/>
                    <a:pt x="1430" y="4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0"/>
            <p:cNvSpPr/>
            <p:nvPr/>
          </p:nvSpPr>
          <p:spPr>
            <a:xfrm>
              <a:off x="1896625" y="1918450"/>
              <a:ext cx="3850475" cy="1719475"/>
            </a:xfrm>
            <a:custGeom>
              <a:rect b="b" l="l" r="r" t="t"/>
              <a:pathLst>
                <a:path extrusionOk="0" h="68779" w="154019">
                  <a:moveTo>
                    <a:pt x="1" y="62"/>
                  </a:moveTo>
                  <a:cubicBezTo>
                    <a:pt x="1036" y="111"/>
                    <a:pt x="2071" y="222"/>
                    <a:pt x="3093" y="395"/>
                  </a:cubicBezTo>
                  <a:lnTo>
                    <a:pt x="3093" y="395"/>
                  </a:lnTo>
                  <a:cubicBezTo>
                    <a:pt x="8909" y="1356"/>
                    <a:pt x="14306" y="4189"/>
                    <a:pt x="17916" y="8157"/>
                  </a:cubicBezTo>
                  <a:lnTo>
                    <a:pt x="17916" y="8157"/>
                  </a:lnTo>
                  <a:cubicBezTo>
                    <a:pt x="19813" y="10239"/>
                    <a:pt x="21193" y="12593"/>
                    <a:pt x="22512" y="14860"/>
                  </a:cubicBezTo>
                  <a:lnTo>
                    <a:pt x="22512" y="14860"/>
                  </a:lnTo>
                  <a:cubicBezTo>
                    <a:pt x="23399" y="16363"/>
                    <a:pt x="24311" y="17916"/>
                    <a:pt x="25358" y="19394"/>
                  </a:cubicBezTo>
                  <a:lnTo>
                    <a:pt x="25358" y="19394"/>
                  </a:lnTo>
                  <a:lnTo>
                    <a:pt x="25370" y="19406"/>
                  </a:lnTo>
                  <a:lnTo>
                    <a:pt x="25395" y="19406"/>
                  </a:lnTo>
                  <a:cubicBezTo>
                    <a:pt x="26997" y="19394"/>
                    <a:pt x="28919" y="19517"/>
                    <a:pt x="30964" y="20429"/>
                  </a:cubicBezTo>
                  <a:lnTo>
                    <a:pt x="30964" y="20429"/>
                  </a:lnTo>
                  <a:cubicBezTo>
                    <a:pt x="34205" y="21858"/>
                    <a:pt x="36706" y="25062"/>
                    <a:pt x="38234" y="27489"/>
                  </a:cubicBezTo>
                  <a:lnTo>
                    <a:pt x="38234" y="27489"/>
                  </a:lnTo>
                  <a:cubicBezTo>
                    <a:pt x="38702" y="28241"/>
                    <a:pt x="39158" y="28992"/>
                    <a:pt x="39589" y="29732"/>
                  </a:cubicBezTo>
                  <a:lnTo>
                    <a:pt x="39589" y="29732"/>
                  </a:lnTo>
                  <a:cubicBezTo>
                    <a:pt x="40809" y="31802"/>
                    <a:pt x="41967" y="33761"/>
                    <a:pt x="43655" y="35523"/>
                  </a:cubicBezTo>
                  <a:lnTo>
                    <a:pt x="43655" y="35523"/>
                  </a:lnTo>
                  <a:cubicBezTo>
                    <a:pt x="46107" y="38098"/>
                    <a:pt x="49828" y="39650"/>
                    <a:pt x="53131" y="39453"/>
                  </a:cubicBezTo>
                  <a:lnTo>
                    <a:pt x="53131" y="39453"/>
                  </a:lnTo>
                  <a:cubicBezTo>
                    <a:pt x="58478" y="39145"/>
                    <a:pt x="62704" y="36545"/>
                    <a:pt x="66462" y="33785"/>
                  </a:cubicBezTo>
                  <a:lnTo>
                    <a:pt x="66462" y="33785"/>
                  </a:lnTo>
                  <a:cubicBezTo>
                    <a:pt x="66758" y="33576"/>
                    <a:pt x="67041" y="33354"/>
                    <a:pt x="67337" y="33132"/>
                  </a:cubicBezTo>
                  <a:lnTo>
                    <a:pt x="67337" y="33132"/>
                  </a:lnTo>
                  <a:cubicBezTo>
                    <a:pt x="68557" y="32233"/>
                    <a:pt x="69826" y="31297"/>
                    <a:pt x="71083" y="30434"/>
                  </a:cubicBezTo>
                  <a:lnTo>
                    <a:pt x="71083" y="30434"/>
                  </a:lnTo>
                  <a:cubicBezTo>
                    <a:pt x="77342" y="26196"/>
                    <a:pt x="84747" y="23657"/>
                    <a:pt x="91931" y="23288"/>
                  </a:cubicBezTo>
                  <a:lnTo>
                    <a:pt x="91931" y="23288"/>
                  </a:lnTo>
                  <a:cubicBezTo>
                    <a:pt x="99558" y="22906"/>
                    <a:pt x="106273" y="24914"/>
                    <a:pt x="110832" y="28943"/>
                  </a:cubicBezTo>
                  <a:lnTo>
                    <a:pt x="110832" y="28943"/>
                  </a:lnTo>
                  <a:cubicBezTo>
                    <a:pt x="111571" y="29596"/>
                    <a:pt x="112261" y="30311"/>
                    <a:pt x="112865" y="31075"/>
                  </a:cubicBezTo>
                  <a:lnTo>
                    <a:pt x="112865" y="31075"/>
                  </a:lnTo>
                  <a:cubicBezTo>
                    <a:pt x="115785" y="34747"/>
                    <a:pt x="117017" y="39305"/>
                    <a:pt x="118200" y="43704"/>
                  </a:cubicBezTo>
                  <a:lnTo>
                    <a:pt x="118200" y="43704"/>
                  </a:lnTo>
                  <a:cubicBezTo>
                    <a:pt x="118496" y="44801"/>
                    <a:pt x="118804" y="45934"/>
                    <a:pt x="119124" y="47043"/>
                  </a:cubicBezTo>
                  <a:lnTo>
                    <a:pt x="119124" y="47043"/>
                  </a:lnTo>
                  <a:cubicBezTo>
                    <a:pt x="119728" y="49052"/>
                    <a:pt x="120344" y="50690"/>
                    <a:pt x="121071" y="52194"/>
                  </a:cubicBezTo>
                  <a:lnTo>
                    <a:pt x="121071" y="52194"/>
                  </a:lnTo>
                  <a:cubicBezTo>
                    <a:pt x="122599" y="55348"/>
                    <a:pt x="124829" y="58194"/>
                    <a:pt x="127527" y="60424"/>
                  </a:cubicBezTo>
                  <a:lnTo>
                    <a:pt x="127527" y="60424"/>
                  </a:lnTo>
                  <a:cubicBezTo>
                    <a:pt x="130694" y="63036"/>
                    <a:pt x="134674" y="65057"/>
                    <a:pt x="139393" y="66425"/>
                  </a:cubicBezTo>
                  <a:lnTo>
                    <a:pt x="139393" y="66425"/>
                  </a:lnTo>
                  <a:cubicBezTo>
                    <a:pt x="140341" y="66696"/>
                    <a:pt x="141339" y="66955"/>
                    <a:pt x="142350" y="67176"/>
                  </a:cubicBezTo>
                  <a:lnTo>
                    <a:pt x="142350" y="67176"/>
                  </a:lnTo>
                  <a:cubicBezTo>
                    <a:pt x="144062" y="67558"/>
                    <a:pt x="145812" y="67866"/>
                    <a:pt x="147734" y="68125"/>
                  </a:cubicBezTo>
                  <a:lnTo>
                    <a:pt x="147734" y="68125"/>
                  </a:lnTo>
                  <a:cubicBezTo>
                    <a:pt x="149780" y="68396"/>
                    <a:pt x="151899" y="68606"/>
                    <a:pt x="154018" y="68778"/>
                  </a:cubicBezTo>
                  <a:lnTo>
                    <a:pt x="154018" y="68778"/>
                  </a:lnTo>
                  <a:lnTo>
                    <a:pt x="154018" y="68729"/>
                  </a:lnTo>
                  <a:cubicBezTo>
                    <a:pt x="151899" y="68544"/>
                    <a:pt x="149780" y="68335"/>
                    <a:pt x="147734" y="68064"/>
                  </a:cubicBezTo>
                  <a:lnTo>
                    <a:pt x="147734" y="68064"/>
                  </a:lnTo>
                  <a:cubicBezTo>
                    <a:pt x="145824" y="67805"/>
                    <a:pt x="144062" y="67497"/>
                    <a:pt x="142362" y="67127"/>
                  </a:cubicBezTo>
                  <a:lnTo>
                    <a:pt x="142362" y="67127"/>
                  </a:lnTo>
                  <a:cubicBezTo>
                    <a:pt x="136349" y="65796"/>
                    <a:pt x="131371" y="63529"/>
                    <a:pt x="127564" y="60387"/>
                  </a:cubicBezTo>
                  <a:lnTo>
                    <a:pt x="127564" y="60387"/>
                  </a:lnTo>
                  <a:cubicBezTo>
                    <a:pt x="124878" y="58157"/>
                    <a:pt x="122648" y="55323"/>
                    <a:pt x="121120" y="52181"/>
                  </a:cubicBezTo>
                  <a:lnTo>
                    <a:pt x="121120" y="52181"/>
                  </a:lnTo>
                  <a:cubicBezTo>
                    <a:pt x="120393" y="50678"/>
                    <a:pt x="119777" y="49039"/>
                    <a:pt x="119186" y="47031"/>
                  </a:cubicBezTo>
                  <a:lnTo>
                    <a:pt x="119186" y="47031"/>
                  </a:lnTo>
                  <a:cubicBezTo>
                    <a:pt x="118853" y="45922"/>
                    <a:pt x="118557" y="44789"/>
                    <a:pt x="118261" y="43692"/>
                  </a:cubicBezTo>
                  <a:lnTo>
                    <a:pt x="118261" y="43692"/>
                  </a:lnTo>
                  <a:cubicBezTo>
                    <a:pt x="117066" y="39293"/>
                    <a:pt x="115846" y="34734"/>
                    <a:pt x="112914" y="31050"/>
                  </a:cubicBezTo>
                  <a:lnTo>
                    <a:pt x="112914" y="31050"/>
                  </a:lnTo>
                  <a:cubicBezTo>
                    <a:pt x="112310" y="30286"/>
                    <a:pt x="111620" y="29559"/>
                    <a:pt x="110869" y="28906"/>
                  </a:cubicBezTo>
                  <a:lnTo>
                    <a:pt x="110869" y="28906"/>
                  </a:lnTo>
                  <a:cubicBezTo>
                    <a:pt x="108552" y="26861"/>
                    <a:pt x="105694" y="25321"/>
                    <a:pt x="102367" y="24360"/>
                  </a:cubicBezTo>
                  <a:lnTo>
                    <a:pt x="102367" y="24360"/>
                  </a:lnTo>
                  <a:cubicBezTo>
                    <a:pt x="102256" y="24335"/>
                    <a:pt x="102145" y="24298"/>
                    <a:pt x="102034" y="24273"/>
                  </a:cubicBezTo>
                  <a:lnTo>
                    <a:pt x="102034" y="24273"/>
                  </a:lnTo>
                  <a:cubicBezTo>
                    <a:pt x="98905" y="23399"/>
                    <a:pt x="95504" y="23054"/>
                    <a:pt x="91931" y="23238"/>
                  </a:cubicBezTo>
                  <a:lnTo>
                    <a:pt x="91931" y="23238"/>
                  </a:lnTo>
                  <a:cubicBezTo>
                    <a:pt x="84723" y="23596"/>
                    <a:pt x="77305" y="26146"/>
                    <a:pt x="71046" y="30397"/>
                  </a:cubicBezTo>
                  <a:lnTo>
                    <a:pt x="71046" y="30397"/>
                  </a:lnTo>
                  <a:cubicBezTo>
                    <a:pt x="69789" y="31247"/>
                    <a:pt x="68520" y="32184"/>
                    <a:pt x="67300" y="33095"/>
                  </a:cubicBezTo>
                  <a:lnTo>
                    <a:pt x="67300" y="33095"/>
                  </a:lnTo>
                  <a:cubicBezTo>
                    <a:pt x="67004" y="33317"/>
                    <a:pt x="66709" y="33527"/>
                    <a:pt x="66413" y="33749"/>
                  </a:cubicBezTo>
                  <a:lnTo>
                    <a:pt x="66413" y="33749"/>
                  </a:lnTo>
                  <a:cubicBezTo>
                    <a:pt x="62667" y="36509"/>
                    <a:pt x="58453" y="39096"/>
                    <a:pt x="53131" y="39404"/>
                  </a:cubicBezTo>
                  <a:lnTo>
                    <a:pt x="53131" y="39404"/>
                  </a:lnTo>
                  <a:cubicBezTo>
                    <a:pt x="49841" y="39589"/>
                    <a:pt x="46144" y="38061"/>
                    <a:pt x="43692" y="35498"/>
                  </a:cubicBezTo>
                  <a:lnTo>
                    <a:pt x="43692" y="35498"/>
                  </a:lnTo>
                  <a:cubicBezTo>
                    <a:pt x="42017" y="33736"/>
                    <a:pt x="40858" y="31777"/>
                    <a:pt x="39639" y="29707"/>
                  </a:cubicBezTo>
                  <a:lnTo>
                    <a:pt x="39639" y="29707"/>
                  </a:lnTo>
                  <a:cubicBezTo>
                    <a:pt x="39207" y="28980"/>
                    <a:pt x="38751" y="28216"/>
                    <a:pt x="38283" y="27465"/>
                  </a:cubicBezTo>
                  <a:lnTo>
                    <a:pt x="38283" y="27465"/>
                  </a:lnTo>
                  <a:cubicBezTo>
                    <a:pt x="36755" y="25025"/>
                    <a:pt x="34254" y="21821"/>
                    <a:pt x="30989" y="20380"/>
                  </a:cubicBezTo>
                  <a:lnTo>
                    <a:pt x="30989" y="20380"/>
                  </a:lnTo>
                  <a:cubicBezTo>
                    <a:pt x="28931" y="19468"/>
                    <a:pt x="27009" y="19345"/>
                    <a:pt x="25407" y="19357"/>
                  </a:cubicBezTo>
                  <a:lnTo>
                    <a:pt x="25407" y="19357"/>
                  </a:lnTo>
                  <a:cubicBezTo>
                    <a:pt x="24348" y="17891"/>
                    <a:pt x="23448" y="16338"/>
                    <a:pt x="22573" y="14835"/>
                  </a:cubicBezTo>
                  <a:lnTo>
                    <a:pt x="22573" y="14835"/>
                  </a:lnTo>
                  <a:cubicBezTo>
                    <a:pt x="21243" y="12568"/>
                    <a:pt x="19863" y="10215"/>
                    <a:pt x="17965" y="8132"/>
                  </a:cubicBezTo>
                  <a:lnTo>
                    <a:pt x="17965" y="8132"/>
                  </a:lnTo>
                  <a:cubicBezTo>
                    <a:pt x="14343" y="4153"/>
                    <a:pt x="8921" y="1306"/>
                    <a:pt x="3093" y="333"/>
                  </a:cubicBezTo>
                  <a:lnTo>
                    <a:pt x="3093" y="333"/>
                  </a:lnTo>
                  <a:cubicBezTo>
                    <a:pt x="2071" y="173"/>
                    <a:pt x="1036"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0"/>
            <p:cNvSpPr/>
            <p:nvPr/>
          </p:nvSpPr>
          <p:spPr>
            <a:xfrm>
              <a:off x="1896625" y="1939075"/>
              <a:ext cx="3850475" cy="1647100"/>
            </a:xfrm>
            <a:custGeom>
              <a:rect b="b" l="l" r="r" t="t"/>
              <a:pathLst>
                <a:path extrusionOk="0" h="65884" w="154019">
                  <a:moveTo>
                    <a:pt x="1" y="50"/>
                  </a:moveTo>
                  <a:cubicBezTo>
                    <a:pt x="629" y="99"/>
                    <a:pt x="1270" y="173"/>
                    <a:pt x="1898" y="260"/>
                  </a:cubicBezTo>
                  <a:lnTo>
                    <a:pt x="1898" y="260"/>
                  </a:lnTo>
                  <a:cubicBezTo>
                    <a:pt x="7344" y="1073"/>
                    <a:pt x="12458" y="3574"/>
                    <a:pt x="15908" y="7135"/>
                  </a:cubicBezTo>
                  <a:lnTo>
                    <a:pt x="15908" y="7135"/>
                  </a:lnTo>
                  <a:cubicBezTo>
                    <a:pt x="17719" y="8995"/>
                    <a:pt x="19050" y="11102"/>
                    <a:pt x="20343" y="13135"/>
                  </a:cubicBezTo>
                  <a:lnTo>
                    <a:pt x="20343" y="13135"/>
                  </a:lnTo>
                  <a:cubicBezTo>
                    <a:pt x="21193" y="14491"/>
                    <a:pt x="22081" y="15883"/>
                    <a:pt x="23103" y="17201"/>
                  </a:cubicBezTo>
                  <a:lnTo>
                    <a:pt x="23103" y="17201"/>
                  </a:lnTo>
                  <a:lnTo>
                    <a:pt x="23116" y="17214"/>
                  </a:lnTo>
                  <a:lnTo>
                    <a:pt x="23128" y="17214"/>
                  </a:lnTo>
                  <a:cubicBezTo>
                    <a:pt x="24865" y="16992"/>
                    <a:pt x="27169" y="16856"/>
                    <a:pt x="29634" y="17793"/>
                  </a:cubicBezTo>
                  <a:lnTo>
                    <a:pt x="29634" y="17793"/>
                  </a:lnTo>
                  <a:cubicBezTo>
                    <a:pt x="33687" y="19333"/>
                    <a:pt x="36521" y="23399"/>
                    <a:pt x="37864" y="25679"/>
                  </a:cubicBezTo>
                  <a:lnTo>
                    <a:pt x="37864" y="25679"/>
                  </a:lnTo>
                  <a:cubicBezTo>
                    <a:pt x="38419" y="26640"/>
                    <a:pt x="38949" y="27625"/>
                    <a:pt x="39454" y="28574"/>
                  </a:cubicBezTo>
                  <a:lnTo>
                    <a:pt x="39454" y="28574"/>
                  </a:lnTo>
                  <a:cubicBezTo>
                    <a:pt x="40661" y="30854"/>
                    <a:pt x="41819" y="33022"/>
                    <a:pt x="43544" y="34994"/>
                  </a:cubicBezTo>
                  <a:lnTo>
                    <a:pt x="43544" y="34994"/>
                  </a:lnTo>
                  <a:cubicBezTo>
                    <a:pt x="44789" y="36398"/>
                    <a:pt x="46477" y="37630"/>
                    <a:pt x="48276" y="38431"/>
                  </a:cubicBezTo>
                  <a:lnTo>
                    <a:pt x="48276" y="38431"/>
                  </a:lnTo>
                  <a:cubicBezTo>
                    <a:pt x="48855" y="38690"/>
                    <a:pt x="49434" y="38912"/>
                    <a:pt x="50026" y="39072"/>
                  </a:cubicBezTo>
                  <a:lnTo>
                    <a:pt x="50026" y="39072"/>
                  </a:lnTo>
                  <a:cubicBezTo>
                    <a:pt x="51406" y="39479"/>
                    <a:pt x="52798" y="39639"/>
                    <a:pt x="54129" y="39528"/>
                  </a:cubicBezTo>
                  <a:lnTo>
                    <a:pt x="54129" y="39528"/>
                  </a:lnTo>
                  <a:cubicBezTo>
                    <a:pt x="59414" y="39084"/>
                    <a:pt x="63567" y="36410"/>
                    <a:pt x="67275" y="33589"/>
                  </a:cubicBezTo>
                  <a:lnTo>
                    <a:pt x="67275" y="33589"/>
                  </a:lnTo>
                  <a:cubicBezTo>
                    <a:pt x="67510" y="33404"/>
                    <a:pt x="67756" y="33219"/>
                    <a:pt x="67990" y="33034"/>
                  </a:cubicBezTo>
                  <a:lnTo>
                    <a:pt x="67990" y="33034"/>
                  </a:lnTo>
                  <a:cubicBezTo>
                    <a:pt x="69247" y="32073"/>
                    <a:pt x="70541" y="31088"/>
                    <a:pt x="71822" y="30176"/>
                  </a:cubicBezTo>
                  <a:lnTo>
                    <a:pt x="71822" y="30176"/>
                  </a:lnTo>
                  <a:cubicBezTo>
                    <a:pt x="77921" y="25888"/>
                    <a:pt x="85191" y="23128"/>
                    <a:pt x="92300" y="22426"/>
                  </a:cubicBezTo>
                  <a:lnTo>
                    <a:pt x="92300" y="22426"/>
                  </a:lnTo>
                  <a:cubicBezTo>
                    <a:pt x="99976" y="21674"/>
                    <a:pt x="106766" y="23325"/>
                    <a:pt x="111423" y="27096"/>
                  </a:cubicBezTo>
                  <a:lnTo>
                    <a:pt x="111423" y="27096"/>
                  </a:lnTo>
                  <a:cubicBezTo>
                    <a:pt x="112199" y="27724"/>
                    <a:pt x="112926" y="28426"/>
                    <a:pt x="113579" y="29166"/>
                  </a:cubicBezTo>
                  <a:lnTo>
                    <a:pt x="113579" y="29166"/>
                  </a:lnTo>
                  <a:cubicBezTo>
                    <a:pt x="116721" y="32825"/>
                    <a:pt x="118126" y="37519"/>
                    <a:pt x="119481" y="42054"/>
                  </a:cubicBezTo>
                  <a:lnTo>
                    <a:pt x="119481" y="42054"/>
                  </a:lnTo>
                  <a:cubicBezTo>
                    <a:pt x="119777" y="43052"/>
                    <a:pt x="120085" y="44099"/>
                    <a:pt x="120405" y="45097"/>
                  </a:cubicBezTo>
                  <a:lnTo>
                    <a:pt x="120405" y="45097"/>
                  </a:lnTo>
                  <a:cubicBezTo>
                    <a:pt x="121058" y="47130"/>
                    <a:pt x="121711" y="48769"/>
                    <a:pt x="122475" y="50284"/>
                  </a:cubicBezTo>
                  <a:lnTo>
                    <a:pt x="122475" y="50284"/>
                  </a:lnTo>
                  <a:cubicBezTo>
                    <a:pt x="124126" y="53537"/>
                    <a:pt x="126369" y="56297"/>
                    <a:pt x="129154" y="58478"/>
                  </a:cubicBezTo>
                  <a:lnTo>
                    <a:pt x="129154" y="58478"/>
                  </a:lnTo>
                  <a:cubicBezTo>
                    <a:pt x="133072" y="61558"/>
                    <a:pt x="138025" y="63604"/>
                    <a:pt x="144297" y="64750"/>
                  </a:cubicBezTo>
                  <a:lnTo>
                    <a:pt x="144297" y="64750"/>
                  </a:lnTo>
                  <a:cubicBezTo>
                    <a:pt x="145997" y="65058"/>
                    <a:pt x="147771" y="65304"/>
                    <a:pt x="149730" y="65514"/>
                  </a:cubicBezTo>
                  <a:lnTo>
                    <a:pt x="149730" y="65514"/>
                  </a:lnTo>
                  <a:cubicBezTo>
                    <a:pt x="151123" y="65649"/>
                    <a:pt x="152564" y="65772"/>
                    <a:pt x="154018" y="65883"/>
                  </a:cubicBezTo>
                  <a:lnTo>
                    <a:pt x="154018" y="65883"/>
                  </a:lnTo>
                  <a:lnTo>
                    <a:pt x="154018" y="65822"/>
                  </a:lnTo>
                  <a:cubicBezTo>
                    <a:pt x="152564" y="65711"/>
                    <a:pt x="151123" y="65600"/>
                    <a:pt x="149730" y="65452"/>
                  </a:cubicBezTo>
                  <a:lnTo>
                    <a:pt x="149730" y="65452"/>
                  </a:lnTo>
                  <a:cubicBezTo>
                    <a:pt x="147783" y="65255"/>
                    <a:pt x="146009" y="65008"/>
                    <a:pt x="144309" y="64688"/>
                  </a:cubicBezTo>
                  <a:lnTo>
                    <a:pt x="144309" y="64688"/>
                  </a:lnTo>
                  <a:cubicBezTo>
                    <a:pt x="138050" y="63555"/>
                    <a:pt x="133109" y="61509"/>
                    <a:pt x="129190" y="58441"/>
                  </a:cubicBezTo>
                  <a:lnTo>
                    <a:pt x="129190" y="58441"/>
                  </a:lnTo>
                  <a:cubicBezTo>
                    <a:pt x="126418" y="56260"/>
                    <a:pt x="124176" y="53513"/>
                    <a:pt x="122525" y="50260"/>
                  </a:cubicBezTo>
                  <a:lnTo>
                    <a:pt x="122525" y="50260"/>
                  </a:lnTo>
                  <a:cubicBezTo>
                    <a:pt x="121773" y="48757"/>
                    <a:pt x="121120" y="47118"/>
                    <a:pt x="120467" y="45097"/>
                  </a:cubicBezTo>
                  <a:lnTo>
                    <a:pt x="120467" y="45097"/>
                  </a:lnTo>
                  <a:cubicBezTo>
                    <a:pt x="120147" y="44087"/>
                    <a:pt x="119839" y="43052"/>
                    <a:pt x="119531" y="42041"/>
                  </a:cubicBezTo>
                  <a:lnTo>
                    <a:pt x="119531" y="42041"/>
                  </a:lnTo>
                  <a:cubicBezTo>
                    <a:pt x="118187" y="37507"/>
                    <a:pt x="116783" y="32813"/>
                    <a:pt x="113616" y="29141"/>
                  </a:cubicBezTo>
                  <a:lnTo>
                    <a:pt x="113616" y="29141"/>
                  </a:lnTo>
                  <a:cubicBezTo>
                    <a:pt x="112976" y="28389"/>
                    <a:pt x="112249" y="27687"/>
                    <a:pt x="111460" y="27059"/>
                  </a:cubicBezTo>
                  <a:lnTo>
                    <a:pt x="111460" y="27059"/>
                  </a:lnTo>
                  <a:cubicBezTo>
                    <a:pt x="108971" y="25050"/>
                    <a:pt x="105928" y="23633"/>
                    <a:pt x="102404" y="22869"/>
                  </a:cubicBezTo>
                  <a:lnTo>
                    <a:pt x="102404" y="22869"/>
                  </a:lnTo>
                  <a:cubicBezTo>
                    <a:pt x="99286" y="22192"/>
                    <a:pt x="95886" y="22019"/>
                    <a:pt x="92288" y="22376"/>
                  </a:cubicBezTo>
                  <a:lnTo>
                    <a:pt x="92288" y="22376"/>
                  </a:lnTo>
                  <a:cubicBezTo>
                    <a:pt x="85166" y="23079"/>
                    <a:pt x="77884" y="25839"/>
                    <a:pt x="71785" y="30139"/>
                  </a:cubicBezTo>
                  <a:lnTo>
                    <a:pt x="71785" y="30139"/>
                  </a:lnTo>
                  <a:cubicBezTo>
                    <a:pt x="70491" y="31038"/>
                    <a:pt x="69198" y="32036"/>
                    <a:pt x="67953" y="32997"/>
                  </a:cubicBezTo>
                  <a:lnTo>
                    <a:pt x="67953" y="32997"/>
                  </a:lnTo>
                  <a:cubicBezTo>
                    <a:pt x="67707" y="33182"/>
                    <a:pt x="67473" y="33367"/>
                    <a:pt x="67226" y="33552"/>
                  </a:cubicBezTo>
                  <a:lnTo>
                    <a:pt x="67226" y="33552"/>
                  </a:lnTo>
                  <a:cubicBezTo>
                    <a:pt x="63530" y="36374"/>
                    <a:pt x="59390" y="39035"/>
                    <a:pt x="54116" y="39466"/>
                  </a:cubicBezTo>
                  <a:lnTo>
                    <a:pt x="54116" y="39466"/>
                  </a:lnTo>
                  <a:cubicBezTo>
                    <a:pt x="50407" y="39774"/>
                    <a:pt x="46280" y="38012"/>
                    <a:pt x="43594" y="34957"/>
                  </a:cubicBezTo>
                  <a:lnTo>
                    <a:pt x="43594" y="34957"/>
                  </a:lnTo>
                  <a:cubicBezTo>
                    <a:pt x="41869" y="32997"/>
                    <a:pt x="40723" y="30829"/>
                    <a:pt x="39503" y="28549"/>
                  </a:cubicBezTo>
                  <a:lnTo>
                    <a:pt x="39503" y="28549"/>
                  </a:lnTo>
                  <a:cubicBezTo>
                    <a:pt x="38998" y="27601"/>
                    <a:pt x="38480" y="26627"/>
                    <a:pt x="37914" y="25654"/>
                  </a:cubicBezTo>
                  <a:lnTo>
                    <a:pt x="37914" y="25654"/>
                  </a:lnTo>
                  <a:cubicBezTo>
                    <a:pt x="36571" y="23362"/>
                    <a:pt x="33724" y="19284"/>
                    <a:pt x="29658" y="17744"/>
                  </a:cubicBezTo>
                  <a:lnTo>
                    <a:pt x="29658" y="17744"/>
                  </a:lnTo>
                  <a:cubicBezTo>
                    <a:pt x="27194" y="16807"/>
                    <a:pt x="24878" y="16930"/>
                    <a:pt x="23140" y="17152"/>
                  </a:cubicBezTo>
                  <a:lnTo>
                    <a:pt x="23140" y="17152"/>
                  </a:lnTo>
                  <a:cubicBezTo>
                    <a:pt x="22130" y="15846"/>
                    <a:pt x="21243" y="14454"/>
                    <a:pt x="20393" y="13123"/>
                  </a:cubicBezTo>
                  <a:lnTo>
                    <a:pt x="20393" y="13123"/>
                  </a:lnTo>
                  <a:cubicBezTo>
                    <a:pt x="19099" y="11078"/>
                    <a:pt x="17768" y="8971"/>
                    <a:pt x="15957" y="7098"/>
                  </a:cubicBezTo>
                  <a:lnTo>
                    <a:pt x="15957" y="7098"/>
                  </a:lnTo>
                  <a:cubicBezTo>
                    <a:pt x="12482" y="3537"/>
                    <a:pt x="7369" y="1023"/>
                    <a:pt x="1898" y="210"/>
                  </a:cubicBezTo>
                  <a:lnTo>
                    <a:pt x="1898" y="210"/>
                  </a:lnTo>
                  <a:cubicBezTo>
                    <a:pt x="1270" y="112"/>
                    <a:pt x="641"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0"/>
            <p:cNvSpPr/>
            <p:nvPr/>
          </p:nvSpPr>
          <p:spPr>
            <a:xfrm>
              <a:off x="1896625" y="1959725"/>
              <a:ext cx="3850475" cy="1575925"/>
            </a:xfrm>
            <a:custGeom>
              <a:rect b="b" l="l" r="r" t="t"/>
              <a:pathLst>
                <a:path extrusionOk="0" h="63037" w="154019">
                  <a:moveTo>
                    <a:pt x="1" y="62"/>
                  </a:moveTo>
                  <a:cubicBezTo>
                    <a:pt x="235" y="74"/>
                    <a:pt x="469" y="99"/>
                    <a:pt x="703" y="136"/>
                  </a:cubicBezTo>
                  <a:lnTo>
                    <a:pt x="703" y="136"/>
                  </a:lnTo>
                  <a:cubicBezTo>
                    <a:pt x="5779" y="777"/>
                    <a:pt x="10597" y="2957"/>
                    <a:pt x="13899" y="6099"/>
                  </a:cubicBezTo>
                  <a:lnTo>
                    <a:pt x="13899" y="6099"/>
                  </a:lnTo>
                  <a:cubicBezTo>
                    <a:pt x="15624" y="7750"/>
                    <a:pt x="16918" y="9611"/>
                    <a:pt x="18175" y="11422"/>
                  </a:cubicBezTo>
                  <a:lnTo>
                    <a:pt x="18175" y="11422"/>
                  </a:lnTo>
                  <a:cubicBezTo>
                    <a:pt x="19000" y="12605"/>
                    <a:pt x="19850" y="13837"/>
                    <a:pt x="20836" y="15008"/>
                  </a:cubicBezTo>
                  <a:lnTo>
                    <a:pt x="20836" y="15008"/>
                  </a:lnTo>
                  <a:lnTo>
                    <a:pt x="20848" y="15020"/>
                  </a:lnTo>
                  <a:lnTo>
                    <a:pt x="20873" y="15020"/>
                  </a:lnTo>
                  <a:cubicBezTo>
                    <a:pt x="22832" y="14589"/>
                    <a:pt x="25457" y="14207"/>
                    <a:pt x="28315" y="15156"/>
                  </a:cubicBezTo>
                  <a:lnTo>
                    <a:pt x="28315" y="15156"/>
                  </a:lnTo>
                  <a:cubicBezTo>
                    <a:pt x="32985" y="16708"/>
                    <a:pt x="36065" y="21279"/>
                    <a:pt x="37482" y="23879"/>
                  </a:cubicBezTo>
                  <a:lnTo>
                    <a:pt x="37482" y="23879"/>
                  </a:lnTo>
                  <a:cubicBezTo>
                    <a:pt x="38123" y="25037"/>
                    <a:pt x="38702" y="26220"/>
                    <a:pt x="39257" y="27366"/>
                  </a:cubicBezTo>
                  <a:lnTo>
                    <a:pt x="39257" y="27366"/>
                  </a:lnTo>
                  <a:cubicBezTo>
                    <a:pt x="40489" y="29880"/>
                    <a:pt x="41635" y="32258"/>
                    <a:pt x="43446" y="34451"/>
                  </a:cubicBezTo>
                  <a:lnTo>
                    <a:pt x="43446" y="34451"/>
                  </a:lnTo>
                  <a:cubicBezTo>
                    <a:pt x="45294" y="36693"/>
                    <a:pt x="47894" y="38357"/>
                    <a:pt x="50592" y="39133"/>
                  </a:cubicBezTo>
                  <a:lnTo>
                    <a:pt x="50592" y="39133"/>
                  </a:lnTo>
                  <a:cubicBezTo>
                    <a:pt x="52108" y="39577"/>
                    <a:pt x="53648" y="39749"/>
                    <a:pt x="55114" y="39589"/>
                  </a:cubicBezTo>
                  <a:lnTo>
                    <a:pt x="55114" y="39589"/>
                  </a:lnTo>
                  <a:cubicBezTo>
                    <a:pt x="60314" y="39047"/>
                    <a:pt x="64417" y="36287"/>
                    <a:pt x="68076" y="33391"/>
                  </a:cubicBezTo>
                  <a:lnTo>
                    <a:pt x="68076" y="33391"/>
                  </a:lnTo>
                  <a:lnTo>
                    <a:pt x="68594" y="32985"/>
                  </a:lnTo>
                  <a:cubicBezTo>
                    <a:pt x="69900" y="31950"/>
                    <a:pt x="71231" y="30890"/>
                    <a:pt x="72574" y="29917"/>
                  </a:cubicBezTo>
                  <a:lnTo>
                    <a:pt x="72574" y="29917"/>
                  </a:lnTo>
                  <a:cubicBezTo>
                    <a:pt x="78500" y="25580"/>
                    <a:pt x="85647" y="22610"/>
                    <a:pt x="92670" y="21575"/>
                  </a:cubicBezTo>
                  <a:lnTo>
                    <a:pt x="92670" y="21575"/>
                  </a:lnTo>
                  <a:cubicBezTo>
                    <a:pt x="98141" y="20762"/>
                    <a:pt x="105928" y="20750"/>
                    <a:pt x="112027" y="25259"/>
                  </a:cubicBezTo>
                  <a:lnTo>
                    <a:pt x="112027" y="25259"/>
                  </a:lnTo>
                  <a:cubicBezTo>
                    <a:pt x="112828" y="25851"/>
                    <a:pt x="113592" y="26528"/>
                    <a:pt x="114282" y="27255"/>
                  </a:cubicBezTo>
                  <a:lnTo>
                    <a:pt x="114282" y="27255"/>
                  </a:lnTo>
                  <a:cubicBezTo>
                    <a:pt x="117682" y="30902"/>
                    <a:pt x="119247" y="35732"/>
                    <a:pt x="120775" y="40402"/>
                  </a:cubicBezTo>
                  <a:lnTo>
                    <a:pt x="120775" y="40402"/>
                  </a:lnTo>
                  <a:cubicBezTo>
                    <a:pt x="121071" y="41314"/>
                    <a:pt x="121379" y="42250"/>
                    <a:pt x="121699" y="43162"/>
                  </a:cubicBezTo>
                  <a:lnTo>
                    <a:pt x="121699" y="43162"/>
                  </a:lnTo>
                  <a:cubicBezTo>
                    <a:pt x="122401" y="45207"/>
                    <a:pt x="123091" y="46859"/>
                    <a:pt x="123880" y="48362"/>
                  </a:cubicBezTo>
                  <a:lnTo>
                    <a:pt x="123880" y="48362"/>
                  </a:lnTo>
                  <a:cubicBezTo>
                    <a:pt x="125630" y="51676"/>
                    <a:pt x="127958" y="54424"/>
                    <a:pt x="130792" y="56543"/>
                  </a:cubicBezTo>
                  <a:lnTo>
                    <a:pt x="130792" y="56543"/>
                  </a:lnTo>
                  <a:cubicBezTo>
                    <a:pt x="134747" y="59500"/>
                    <a:pt x="139812" y="61385"/>
                    <a:pt x="146243" y="62310"/>
                  </a:cubicBezTo>
                  <a:lnTo>
                    <a:pt x="146243" y="62310"/>
                  </a:lnTo>
                  <a:cubicBezTo>
                    <a:pt x="147944" y="62556"/>
                    <a:pt x="149730" y="62741"/>
                    <a:pt x="151726" y="62889"/>
                  </a:cubicBezTo>
                  <a:lnTo>
                    <a:pt x="151726" y="62889"/>
                  </a:lnTo>
                  <a:cubicBezTo>
                    <a:pt x="152478" y="62950"/>
                    <a:pt x="153242" y="63000"/>
                    <a:pt x="154018" y="63037"/>
                  </a:cubicBezTo>
                  <a:lnTo>
                    <a:pt x="154018" y="63037"/>
                  </a:lnTo>
                  <a:lnTo>
                    <a:pt x="154018" y="62987"/>
                  </a:lnTo>
                  <a:cubicBezTo>
                    <a:pt x="153242" y="62938"/>
                    <a:pt x="152478" y="62889"/>
                    <a:pt x="151726" y="62839"/>
                  </a:cubicBezTo>
                  <a:lnTo>
                    <a:pt x="151726" y="62839"/>
                  </a:lnTo>
                  <a:cubicBezTo>
                    <a:pt x="149730" y="62692"/>
                    <a:pt x="147944" y="62507"/>
                    <a:pt x="146256" y="62260"/>
                  </a:cubicBezTo>
                  <a:lnTo>
                    <a:pt x="146256" y="62260"/>
                  </a:lnTo>
                  <a:cubicBezTo>
                    <a:pt x="139824" y="61336"/>
                    <a:pt x="134784" y="59451"/>
                    <a:pt x="130829" y="56506"/>
                  </a:cubicBezTo>
                  <a:lnTo>
                    <a:pt x="130829" y="56506"/>
                  </a:lnTo>
                  <a:cubicBezTo>
                    <a:pt x="127995" y="54399"/>
                    <a:pt x="125679" y="51652"/>
                    <a:pt x="123942" y="48349"/>
                  </a:cubicBezTo>
                  <a:lnTo>
                    <a:pt x="123942" y="48349"/>
                  </a:lnTo>
                  <a:cubicBezTo>
                    <a:pt x="123153" y="46846"/>
                    <a:pt x="122451" y="45195"/>
                    <a:pt x="121748" y="43150"/>
                  </a:cubicBezTo>
                  <a:lnTo>
                    <a:pt x="121748" y="43150"/>
                  </a:lnTo>
                  <a:cubicBezTo>
                    <a:pt x="121440" y="42238"/>
                    <a:pt x="121132" y="41302"/>
                    <a:pt x="120837" y="40390"/>
                  </a:cubicBezTo>
                  <a:lnTo>
                    <a:pt x="120837" y="40390"/>
                  </a:lnTo>
                  <a:cubicBezTo>
                    <a:pt x="119309" y="35720"/>
                    <a:pt x="117732" y="30878"/>
                    <a:pt x="114319" y="27231"/>
                  </a:cubicBezTo>
                  <a:lnTo>
                    <a:pt x="114319" y="27231"/>
                  </a:lnTo>
                  <a:cubicBezTo>
                    <a:pt x="113641" y="26491"/>
                    <a:pt x="112877" y="25814"/>
                    <a:pt x="112064" y="25210"/>
                  </a:cubicBezTo>
                  <a:lnTo>
                    <a:pt x="112064" y="25210"/>
                  </a:lnTo>
                  <a:cubicBezTo>
                    <a:pt x="105952" y="20688"/>
                    <a:pt x="98128" y="20713"/>
                    <a:pt x="92658" y="21526"/>
                  </a:cubicBezTo>
                  <a:lnTo>
                    <a:pt x="92658" y="21526"/>
                  </a:lnTo>
                  <a:cubicBezTo>
                    <a:pt x="85622" y="22561"/>
                    <a:pt x="78476" y="25530"/>
                    <a:pt x="72524" y="29867"/>
                  </a:cubicBezTo>
                  <a:lnTo>
                    <a:pt x="72524" y="29867"/>
                  </a:lnTo>
                  <a:cubicBezTo>
                    <a:pt x="71194" y="30853"/>
                    <a:pt x="69851" y="31913"/>
                    <a:pt x="68557" y="32948"/>
                  </a:cubicBezTo>
                  <a:lnTo>
                    <a:pt x="68557" y="32948"/>
                  </a:lnTo>
                  <a:lnTo>
                    <a:pt x="68039" y="33354"/>
                  </a:lnTo>
                  <a:cubicBezTo>
                    <a:pt x="64380" y="36250"/>
                    <a:pt x="60289" y="38998"/>
                    <a:pt x="55102" y="39540"/>
                  </a:cubicBezTo>
                  <a:lnTo>
                    <a:pt x="55102" y="39540"/>
                  </a:lnTo>
                  <a:cubicBezTo>
                    <a:pt x="51036" y="39971"/>
                    <a:pt x="46366" y="37913"/>
                    <a:pt x="43495" y="34426"/>
                  </a:cubicBezTo>
                  <a:lnTo>
                    <a:pt x="43495" y="34426"/>
                  </a:lnTo>
                  <a:cubicBezTo>
                    <a:pt x="41696" y="32233"/>
                    <a:pt x="40538" y="29867"/>
                    <a:pt x="39318" y="27354"/>
                  </a:cubicBezTo>
                  <a:lnTo>
                    <a:pt x="39318" y="27354"/>
                  </a:lnTo>
                  <a:cubicBezTo>
                    <a:pt x="38764" y="26196"/>
                    <a:pt x="38185" y="25013"/>
                    <a:pt x="37544" y="23855"/>
                  </a:cubicBezTo>
                  <a:lnTo>
                    <a:pt x="37544" y="23855"/>
                  </a:lnTo>
                  <a:cubicBezTo>
                    <a:pt x="36460" y="21871"/>
                    <a:pt x="35129" y="20072"/>
                    <a:pt x="33712" y="18630"/>
                  </a:cubicBezTo>
                  <a:lnTo>
                    <a:pt x="33712" y="18630"/>
                  </a:lnTo>
                  <a:cubicBezTo>
                    <a:pt x="32024" y="16918"/>
                    <a:pt x="30200" y="15735"/>
                    <a:pt x="28328" y="15106"/>
                  </a:cubicBezTo>
                  <a:lnTo>
                    <a:pt x="28328" y="15106"/>
                  </a:lnTo>
                  <a:cubicBezTo>
                    <a:pt x="25457" y="14158"/>
                    <a:pt x="22845" y="14527"/>
                    <a:pt x="20873" y="14958"/>
                  </a:cubicBezTo>
                  <a:lnTo>
                    <a:pt x="20873" y="14958"/>
                  </a:lnTo>
                  <a:cubicBezTo>
                    <a:pt x="19900" y="13800"/>
                    <a:pt x="19050" y="12580"/>
                    <a:pt x="18224" y="11398"/>
                  </a:cubicBezTo>
                  <a:lnTo>
                    <a:pt x="18224" y="11398"/>
                  </a:lnTo>
                  <a:cubicBezTo>
                    <a:pt x="16967" y="9586"/>
                    <a:pt x="15673" y="7726"/>
                    <a:pt x="13936" y="6075"/>
                  </a:cubicBezTo>
                  <a:lnTo>
                    <a:pt x="13936" y="6075"/>
                  </a:lnTo>
                  <a:cubicBezTo>
                    <a:pt x="10622" y="2908"/>
                    <a:pt x="5804" y="727"/>
                    <a:pt x="703" y="74"/>
                  </a:cubicBezTo>
                  <a:lnTo>
                    <a:pt x="703" y="74"/>
                  </a:lnTo>
                  <a:cubicBezTo>
                    <a:pt x="469" y="50"/>
                    <a:pt x="235"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0"/>
            <p:cNvSpPr/>
            <p:nvPr/>
          </p:nvSpPr>
          <p:spPr>
            <a:xfrm>
              <a:off x="1896625" y="1980675"/>
              <a:ext cx="3850475" cy="1506925"/>
            </a:xfrm>
            <a:custGeom>
              <a:rect b="b" l="l" r="r" t="t"/>
              <a:pathLst>
                <a:path extrusionOk="0" h="60277" w="154019">
                  <a:moveTo>
                    <a:pt x="1" y="49"/>
                  </a:moveTo>
                  <a:cubicBezTo>
                    <a:pt x="4535" y="616"/>
                    <a:pt x="8835" y="2427"/>
                    <a:pt x="11878" y="5064"/>
                  </a:cubicBezTo>
                  <a:lnTo>
                    <a:pt x="11878" y="5064"/>
                  </a:lnTo>
                  <a:cubicBezTo>
                    <a:pt x="13530" y="6494"/>
                    <a:pt x="14786" y="8120"/>
                    <a:pt x="16006" y="9685"/>
                  </a:cubicBezTo>
                  <a:lnTo>
                    <a:pt x="16006" y="9685"/>
                  </a:lnTo>
                  <a:cubicBezTo>
                    <a:pt x="16807" y="10720"/>
                    <a:pt x="17633" y="11792"/>
                    <a:pt x="18569" y="12802"/>
                  </a:cubicBezTo>
                  <a:lnTo>
                    <a:pt x="18569" y="12802"/>
                  </a:lnTo>
                  <a:lnTo>
                    <a:pt x="18581" y="12814"/>
                  </a:lnTo>
                  <a:lnTo>
                    <a:pt x="18606" y="12814"/>
                  </a:lnTo>
                  <a:cubicBezTo>
                    <a:pt x="20627" y="12223"/>
                    <a:pt x="23695" y="11545"/>
                    <a:pt x="26985" y="12506"/>
                  </a:cubicBezTo>
                  <a:lnTo>
                    <a:pt x="26985" y="12506"/>
                  </a:lnTo>
                  <a:cubicBezTo>
                    <a:pt x="32480" y="14133"/>
                    <a:pt x="35905" y="19727"/>
                    <a:pt x="37113" y="22055"/>
                  </a:cubicBezTo>
                  <a:lnTo>
                    <a:pt x="37113" y="22055"/>
                  </a:lnTo>
                  <a:cubicBezTo>
                    <a:pt x="37827" y="23398"/>
                    <a:pt x="38443" y="24791"/>
                    <a:pt x="39047" y="26122"/>
                  </a:cubicBezTo>
                  <a:lnTo>
                    <a:pt x="39047" y="26122"/>
                  </a:lnTo>
                  <a:cubicBezTo>
                    <a:pt x="40292" y="28882"/>
                    <a:pt x="41450" y="31481"/>
                    <a:pt x="43335" y="33896"/>
                  </a:cubicBezTo>
                  <a:lnTo>
                    <a:pt x="43335" y="33896"/>
                  </a:lnTo>
                  <a:cubicBezTo>
                    <a:pt x="44777" y="35732"/>
                    <a:pt x="46785" y="37322"/>
                    <a:pt x="48978" y="38369"/>
                  </a:cubicBezTo>
                  <a:lnTo>
                    <a:pt x="48978" y="38369"/>
                  </a:lnTo>
                  <a:cubicBezTo>
                    <a:pt x="49717" y="38714"/>
                    <a:pt x="50457" y="38997"/>
                    <a:pt x="51208" y="39207"/>
                  </a:cubicBezTo>
                  <a:lnTo>
                    <a:pt x="51208" y="39207"/>
                  </a:lnTo>
                  <a:cubicBezTo>
                    <a:pt x="52872" y="39700"/>
                    <a:pt x="54535" y="39848"/>
                    <a:pt x="56112" y="39650"/>
                  </a:cubicBezTo>
                  <a:lnTo>
                    <a:pt x="56112" y="39650"/>
                  </a:lnTo>
                  <a:cubicBezTo>
                    <a:pt x="60930" y="39034"/>
                    <a:pt x="64700" y="36619"/>
                    <a:pt x="68890" y="33194"/>
                  </a:cubicBezTo>
                  <a:lnTo>
                    <a:pt x="68890" y="33194"/>
                  </a:lnTo>
                  <a:lnTo>
                    <a:pt x="69173" y="32960"/>
                  </a:lnTo>
                  <a:cubicBezTo>
                    <a:pt x="70516" y="31851"/>
                    <a:pt x="71908" y="30693"/>
                    <a:pt x="73313" y="29633"/>
                  </a:cubicBezTo>
                  <a:lnTo>
                    <a:pt x="73313" y="29633"/>
                  </a:lnTo>
                  <a:cubicBezTo>
                    <a:pt x="79092" y="25259"/>
                    <a:pt x="86103" y="22080"/>
                    <a:pt x="93040" y="20700"/>
                  </a:cubicBezTo>
                  <a:lnTo>
                    <a:pt x="93040" y="20700"/>
                  </a:lnTo>
                  <a:cubicBezTo>
                    <a:pt x="101036" y="19111"/>
                    <a:pt x="107628" y="20022"/>
                    <a:pt x="112618" y="23398"/>
                  </a:cubicBezTo>
                  <a:lnTo>
                    <a:pt x="112618" y="23398"/>
                  </a:lnTo>
                  <a:cubicBezTo>
                    <a:pt x="113468" y="23965"/>
                    <a:pt x="114257" y="24618"/>
                    <a:pt x="114984" y="25333"/>
                  </a:cubicBezTo>
                  <a:lnTo>
                    <a:pt x="114984" y="25333"/>
                  </a:lnTo>
                  <a:cubicBezTo>
                    <a:pt x="118631" y="28968"/>
                    <a:pt x="120393" y="33933"/>
                    <a:pt x="122093" y="38751"/>
                  </a:cubicBezTo>
                  <a:lnTo>
                    <a:pt x="122093" y="38751"/>
                  </a:lnTo>
                  <a:cubicBezTo>
                    <a:pt x="122377" y="39564"/>
                    <a:pt x="122672" y="40402"/>
                    <a:pt x="122981" y="41215"/>
                  </a:cubicBezTo>
                  <a:lnTo>
                    <a:pt x="122981" y="41215"/>
                  </a:lnTo>
                  <a:cubicBezTo>
                    <a:pt x="123732" y="43273"/>
                    <a:pt x="124471" y="44936"/>
                    <a:pt x="125297" y="46439"/>
                  </a:cubicBezTo>
                  <a:lnTo>
                    <a:pt x="125297" y="46439"/>
                  </a:lnTo>
                  <a:cubicBezTo>
                    <a:pt x="127145" y="49803"/>
                    <a:pt x="129535" y="52539"/>
                    <a:pt x="132419" y="54584"/>
                  </a:cubicBezTo>
                  <a:lnTo>
                    <a:pt x="132419" y="54584"/>
                  </a:lnTo>
                  <a:cubicBezTo>
                    <a:pt x="134612" y="56149"/>
                    <a:pt x="137076" y="57332"/>
                    <a:pt x="139935" y="58231"/>
                  </a:cubicBezTo>
                  <a:lnTo>
                    <a:pt x="139935" y="58231"/>
                  </a:lnTo>
                  <a:cubicBezTo>
                    <a:pt x="142387" y="58995"/>
                    <a:pt x="145085" y="59537"/>
                    <a:pt x="148202" y="59870"/>
                  </a:cubicBezTo>
                  <a:lnTo>
                    <a:pt x="148202" y="59870"/>
                  </a:lnTo>
                  <a:cubicBezTo>
                    <a:pt x="149866" y="60042"/>
                    <a:pt x="151677" y="60178"/>
                    <a:pt x="153722" y="60264"/>
                  </a:cubicBezTo>
                  <a:lnTo>
                    <a:pt x="153722" y="60264"/>
                  </a:lnTo>
                  <a:cubicBezTo>
                    <a:pt x="153821" y="60276"/>
                    <a:pt x="153920" y="60276"/>
                    <a:pt x="154018" y="60276"/>
                  </a:cubicBezTo>
                  <a:lnTo>
                    <a:pt x="154018" y="60276"/>
                  </a:lnTo>
                  <a:lnTo>
                    <a:pt x="154018" y="60227"/>
                  </a:lnTo>
                  <a:cubicBezTo>
                    <a:pt x="153920" y="60227"/>
                    <a:pt x="153821" y="60215"/>
                    <a:pt x="153722" y="60215"/>
                  </a:cubicBezTo>
                  <a:lnTo>
                    <a:pt x="153722" y="60215"/>
                  </a:lnTo>
                  <a:cubicBezTo>
                    <a:pt x="151677" y="60129"/>
                    <a:pt x="149866" y="59993"/>
                    <a:pt x="148202" y="59808"/>
                  </a:cubicBezTo>
                  <a:lnTo>
                    <a:pt x="148202" y="59808"/>
                  </a:lnTo>
                  <a:cubicBezTo>
                    <a:pt x="141524" y="59094"/>
                    <a:pt x="136509" y="57430"/>
                    <a:pt x="132456" y="54547"/>
                  </a:cubicBezTo>
                  <a:lnTo>
                    <a:pt x="132456" y="54547"/>
                  </a:lnTo>
                  <a:cubicBezTo>
                    <a:pt x="129585" y="52514"/>
                    <a:pt x="127194" y="49779"/>
                    <a:pt x="125346" y="46415"/>
                  </a:cubicBezTo>
                  <a:lnTo>
                    <a:pt x="125346" y="46415"/>
                  </a:lnTo>
                  <a:cubicBezTo>
                    <a:pt x="124521" y="44912"/>
                    <a:pt x="123794" y="43261"/>
                    <a:pt x="123030" y="41203"/>
                  </a:cubicBezTo>
                  <a:lnTo>
                    <a:pt x="123030" y="41203"/>
                  </a:lnTo>
                  <a:cubicBezTo>
                    <a:pt x="122734" y="40390"/>
                    <a:pt x="122438" y="39552"/>
                    <a:pt x="122155" y="38739"/>
                  </a:cubicBezTo>
                  <a:lnTo>
                    <a:pt x="122155" y="38739"/>
                  </a:lnTo>
                  <a:cubicBezTo>
                    <a:pt x="120442" y="33921"/>
                    <a:pt x="118680" y="28943"/>
                    <a:pt x="115033" y="25296"/>
                  </a:cubicBezTo>
                  <a:lnTo>
                    <a:pt x="115033" y="25296"/>
                  </a:lnTo>
                  <a:cubicBezTo>
                    <a:pt x="114294" y="24581"/>
                    <a:pt x="113505" y="23928"/>
                    <a:pt x="112655" y="23362"/>
                  </a:cubicBezTo>
                  <a:lnTo>
                    <a:pt x="112655" y="23362"/>
                  </a:lnTo>
                  <a:cubicBezTo>
                    <a:pt x="109969" y="21538"/>
                    <a:pt x="106766" y="20429"/>
                    <a:pt x="103131" y="20047"/>
                  </a:cubicBezTo>
                  <a:lnTo>
                    <a:pt x="103131" y="20047"/>
                  </a:lnTo>
                  <a:cubicBezTo>
                    <a:pt x="100063" y="19727"/>
                    <a:pt x="96662" y="19936"/>
                    <a:pt x="93015" y="20651"/>
                  </a:cubicBezTo>
                  <a:lnTo>
                    <a:pt x="93015" y="20651"/>
                  </a:lnTo>
                  <a:cubicBezTo>
                    <a:pt x="89516" y="21353"/>
                    <a:pt x="86029" y="22487"/>
                    <a:pt x="82653" y="24015"/>
                  </a:cubicBezTo>
                  <a:lnTo>
                    <a:pt x="82653" y="24015"/>
                  </a:lnTo>
                  <a:cubicBezTo>
                    <a:pt x="79313" y="25530"/>
                    <a:pt x="76159" y="27415"/>
                    <a:pt x="73264" y="29596"/>
                  </a:cubicBezTo>
                  <a:lnTo>
                    <a:pt x="73264" y="29596"/>
                  </a:lnTo>
                  <a:cubicBezTo>
                    <a:pt x="71871" y="30656"/>
                    <a:pt x="70479" y="31802"/>
                    <a:pt x="69124" y="32923"/>
                  </a:cubicBezTo>
                  <a:lnTo>
                    <a:pt x="69124" y="32923"/>
                  </a:lnTo>
                  <a:lnTo>
                    <a:pt x="68853" y="33145"/>
                  </a:lnTo>
                  <a:cubicBezTo>
                    <a:pt x="64663" y="36582"/>
                    <a:pt x="60893" y="38985"/>
                    <a:pt x="56100" y="39589"/>
                  </a:cubicBezTo>
                  <a:lnTo>
                    <a:pt x="56100" y="39589"/>
                  </a:lnTo>
                  <a:cubicBezTo>
                    <a:pt x="51689" y="40156"/>
                    <a:pt x="46452" y="37802"/>
                    <a:pt x="43384" y="33872"/>
                  </a:cubicBezTo>
                  <a:lnTo>
                    <a:pt x="43384" y="33872"/>
                  </a:lnTo>
                  <a:cubicBezTo>
                    <a:pt x="41511" y="31457"/>
                    <a:pt x="40341" y="28857"/>
                    <a:pt x="39109" y="26109"/>
                  </a:cubicBezTo>
                  <a:lnTo>
                    <a:pt x="39109" y="26109"/>
                  </a:lnTo>
                  <a:cubicBezTo>
                    <a:pt x="38505" y="24766"/>
                    <a:pt x="37877" y="23386"/>
                    <a:pt x="37174" y="22031"/>
                  </a:cubicBezTo>
                  <a:lnTo>
                    <a:pt x="37174" y="22031"/>
                  </a:lnTo>
                  <a:cubicBezTo>
                    <a:pt x="35954" y="19702"/>
                    <a:pt x="32529" y="14096"/>
                    <a:pt x="26997" y="12457"/>
                  </a:cubicBezTo>
                  <a:lnTo>
                    <a:pt x="26997" y="12457"/>
                  </a:lnTo>
                  <a:cubicBezTo>
                    <a:pt x="26972" y="12457"/>
                    <a:pt x="26960" y="12457"/>
                    <a:pt x="26948" y="12445"/>
                  </a:cubicBezTo>
                  <a:lnTo>
                    <a:pt x="26948" y="12445"/>
                  </a:lnTo>
                  <a:cubicBezTo>
                    <a:pt x="23670" y="11496"/>
                    <a:pt x="20627" y="12161"/>
                    <a:pt x="18606" y="12753"/>
                  </a:cubicBezTo>
                  <a:lnTo>
                    <a:pt x="18606" y="12753"/>
                  </a:lnTo>
                  <a:cubicBezTo>
                    <a:pt x="17670" y="11755"/>
                    <a:pt x="16844" y="10683"/>
                    <a:pt x="16055" y="9660"/>
                  </a:cubicBezTo>
                  <a:lnTo>
                    <a:pt x="16055" y="9660"/>
                  </a:lnTo>
                  <a:cubicBezTo>
                    <a:pt x="14836" y="8083"/>
                    <a:pt x="13579" y="6457"/>
                    <a:pt x="11928" y="5027"/>
                  </a:cubicBezTo>
                  <a:lnTo>
                    <a:pt x="11928" y="5027"/>
                  </a:lnTo>
                  <a:cubicBezTo>
                    <a:pt x="8872" y="2378"/>
                    <a:pt x="4547" y="55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0"/>
            <p:cNvSpPr/>
            <p:nvPr/>
          </p:nvSpPr>
          <p:spPr>
            <a:xfrm>
              <a:off x="1896625" y="2001300"/>
              <a:ext cx="3850475" cy="1440400"/>
            </a:xfrm>
            <a:custGeom>
              <a:rect b="b" l="l" r="r" t="t"/>
              <a:pathLst>
                <a:path extrusionOk="0" h="57616" w="154019">
                  <a:moveTo>
                    <a:pt x="1" y="50"/>
                  </a:moveTo>
                  <a:cubicBezTo>
                    <a:pt x="3734" y="604"/>
                    <a:pt x="7258" y="2021"/>
                    <a:pt x="9870" y="4042"/>
                  </a:cubicBezTo>
                  <a:lnTo>
                    <a:pt x="9870" y="4042"/>
                  </a:lnTo>
                  <a:cubicBezTo>
                    <a:pt x="11435" y="5250"/>
                    <a:pt x="12655" y="6630"/>
                    <a:pt x="13838" y="7973"/>
                  </a:cubicBezTo>
                  <a:lnTo>
                    <a:pt x="13838" y="7973"/>
                  </a:lnTo>
                  <a:cubicBezTo>
                    <a:pt x="14614" y="8847"/>
                    <a:pt x="15415" y="9759"/>
                    <a:pt x="16302" y="10609"/>
                  </a:cubicBezTo>
                  <a:lnTo>
                    <a:pt x="16302" y="10609"/>
                  </a:lnTo>
                  <a:lnTo>
                    <a:pt x="16314" y="10634"/>
                  </a:lnTo>
                  <a:lnTo>
                    <a:pt x="16339" y="10622"/>
                  </a:lnTo>
                  <a:cubicBezTo>
                    <a:pt x="18581" y="9833"/>
                    <a:pt x="21970" y="8897"/>
                    <a:pt x="25654" y="9882"/>
                  </a:cubicBezTo>
                  <a:lnTo>
                    <a:pt x="25654" y="9882"/>
                  </a:lnTo>
                  <a:cubicBezTo>
                    <a:pt x="25740" y="9907"/>
                    <a:pt x="25839" y="9932"/>
                    <a:pt x="25925" y="9956"/>
                  </a:cubicBezTo>
                  <a:lnTo>
                    <a:pt x="25925" y="9956"/>
                  </a:lnTo>
                  <a:cubicBezTo>
                    <a:pt x="31913" y="11694"/>
                    <a:pt x="35486" y="17719"/>
                    <a:pt x="36743" y="20245"/>
                  </a:cubicBezTo>
                  <a:lnTo>
                    <a:pt x="36743" y="20245"/>
                  </a:lnTo>
                  <a:cubicBezTo>
                    <a:pt x="37519" y="21785"/>
                    <a:pt x="38172" y="23362"/>
                    <a:pt x="38813" y="24878"/>
                  </a:cubicBezTo>
                  <a:lnTo>
                    <a:pt x="38813" y="24878"/>
                  </a:lnTo>
                  <a:cubicBezTo>
                    <a:pt x="40021" y="27748"/>
                    <a:pt x="41265" y="30718"/>
                    <a:pt x="43236" y="33355"/>
                  </a:cubicBezTo>
                  <a:lnTo>
                    <a:pt x="43236" y="33355"/>
                  </a:lnTo>
                  <a:cubicBezTo>
                    <a:pt x="44764" y="35412"/>
                    <a:pt x="46933" y="37174"/>
                    <a:pt x="49336" y="38345"/>
                  </a:cubicBezTo>
                  <a:lnTo>
                    <a:pt x="49336" y="38345"/>
                  </a:lnTo>
                  <a:cubicBezTo>
                    <a:pt x="50149" y="38739"/>
                    <a:pt x="50974" y="39047"/>
                    <a:pt x="51800" y="39294"/>
                  </a:cubicBezTo>
                  <a:lnTo>
                    <a:pt x="51800" y="39294"/>
                  </a:lnTo>
                  <a:cubicBezTo>
                    <a:pt x="53599" y="39811"/>
                    <a:pt x="55398" y="39959"/>
                    <a:pt x="57110" y="39713"/>
                  </a:cubicBezTo>
                  <a:lnTo>
                    <a:pt x="57110" y="39713"/>
                  </a:lnTo>
                  <a:cubicBezTo>
                    <a:pt x="62335" y="38949"/>
                    <a:pt x="66351" y="35844"/>
                    <a:pt x="69703" y="32997"/>
                  </a:cubicBezTo>
                  <a:lnTo>
                    <a:pt x="69703" y="32997"/>
                  </a:lnTo>
                  <a:cubicBezTo>
                    <a:pt x="71120" y="31790"/>
                    <a:pt x="72586" y="30533"/>
                    <a:pt x="74052" y="29375"/>
                  </a:cubicBezTo>
                  <a:lnTo>
                    <a:pt x="74052" y="29375"/>
                  </a:lnTo>
                  <a:cubicBezTo>
                    <a:pt x="79769" y="24890"/>
                    <a:pt x="86460" y="21588"/>
                    <a:pt x="93409" y="19850"/>
                  </a:cubicBezTo>
                  <a:lnTo>
                    <a:pt x="93409" y="19850"/>
                  </a:lnTo>
                  <a:cubicBezTo>
                    <a:pt x="101455" y="17830"/>
                    <a:pt x="108121" y="18397"/>
                    <a:pt x="113210" y="21551"/>
                  </a:cubicBezTo>
                  <a:lnTo>
                    <a:pt x="113210" y="21551"/>
                  </a:lnTo>
                  <a:cubicBezTo>
                    <a:pt x="114097" y="22093"/>
                    <a:pt x="114922" y="22721"/>
                    <a:pt x="115686" y="23424"/>
                  </a:cubicBezTo>
                  <a:lnTo>
                    <a:pt x="115686" y="23424"/>
                  </a:lnTo>
                  <a:cubicBezTo>
                    <a:pt x="119592" y="27034"/>
                    <a:pt x="121539" y="32147"/>
                    <a:pt x="123424" y="37100"/>
                  </a:cubicBezTo>
                  <a:lnTo>
                    <a:pt x="123424" y="37100"/>
                  </a:lnTo>
                  <a:cubicBezTo>
                    <a:pt x="123695" y="37815"/>
                    <a:pt x="123979" y="38554"/>
                    <a:pt x="124262" y="39281"/>
                  </a:cubicBezTo>
                  <a:lnTo>
                    <a:pt x="124262" y="39281"/>
                  </a:lnTo>
                  <a:cubicBezTo>
                    <a:pt x="125075" y="41351"/>
                    <a:pt x="125851" y="43015"/>
                    <a:pt x="126702" y="44530"/>
                  </a:cubicBezTo>
                  <a:lnTo>
                    <a:pt x="126702" y="44530"/>
                  </a:lnTo>
                  <a:cubicBezTo>
                    <a:pt x="128648" y="47943"/>
                    <a:pt x="131113" y="50666"/>
                    <a:pt x="134045" y="52650"/>
                  </a:cubicBezTo>
                  <a:lnTo>
                    <a:pt x="134045" y="52650"/>
                  </a:lnTo>
                  <a:cubicBezTo>
                    <a:pt x="138173" y="55422"/>
                    <a:pt x="143286" y="56950"/>
                    <a:pt x="150149" y="57431"/>
                  </a:cubicBezTo>
                  <a:lnTo>
                    <a:pt x="150149" y="57431"/>
                  </a:lnTo>
                  <a:cubicBezTo>
                    <a:pt x="151344" y="57517"/>
                    <a:pt x="152613" y="57579"/>
                    <a:pt x="154018" y="57616"/>
                  </a:cubicBezTo>
                  <a:lnTo>
                    <a:pt x="154018" y="57616"/>
                  </a:lnTo>
                  <a:lnTo>
                    <a:pt x="154018" y="57566"/>
                  </a:lnTo>
                  <a:cubicBezTo>
                    <a:pt x="152613" y="57529"/>
                    <a:pt x="151344" y="57468"/>
                    <a:pt x="150149" y="57381"/>
                  </a:cubicBezTo>
                  <a:lnTo>
                    <a:pt x="150149" y="57381"/>
                  </a:lnTo>
                  <a:cubicBezTo>
                    <a:pt x="143298" y="56901"/>
                    <a:pt x="138197" y="55385"/>
                    <a:pt x="134082" y="52613"/>
                  </a:cubicBezTo>
                  <a:lnTo>
                    <a:pt x="134082" y="52613"/>
                  </a:lnTo>
                  <a:cubicBezTo>
                    <a:pt x="131162" y="50642"/>
                    <a:pt x="128698" y="47906"/>
                    <a:pt x="126763" y="44506"/>
                  </a:cubicBezTo>
                  <a:lnTo>
                    <a:pt x="126763" y="44506"/>
                  </a:lnTo>
                  <a:cubicBezTo>
                    <a:pt x="125901" y="43002"/>
                    <a:pt x="125124" y="41339"/>
                    <a:pt x="124324" y="39269"/>
                  </a:cubicBezTo>
                  <a:lnTo>
                    <a:pt x="124324" y="39269"/>
                  </a:lnTo>
                  <a:cubicBezTo>
                    <a:pt x="124040" y="38542"/>
                    <a:pt x="123757" y="37803"/>
                    <a:pt x="123486" y="37088"/>
                  </a:cubicBezTo>
                  <a:lnTo>
                    <a:pt x="123486" y="37088"/>
                  </a:lnTo>
                  <a:cubicBezTo>
                    <a:pt x="121601" y="32123"/>
                    <a:pt x="119641" y="26997"/>
                    <a:pt x="115736" y="23387"/>
                  </a:cubicBezTo>
                  <a:lnTo>
                    <a:pt x="115736" y="23387"/>
                  </a:lnTo>
                  <a:cubicBezTo>
                    <a:pt x="114959" y="22684"/>
                    <a:pt x="114134" y="22056"/>
                    <a:pt x="113247" y="21514"/>
                  </a:cubicBezTo>
                  <a:lnTo>
                    <a:pt x="113247" y="21514"/>
                  </a:lnTo>
                  <a:cubicBezTo>
                    <a:pt x="108133" y="18347"/>
                    <a:pt x="101455" y="17768"/>
                    <a:pt x="93385" y="19801"/>
                  </a:cubicBezTo>
                  <a:lnTo>
                    <a:pt x="93385" y="19801"/>
                  </a:lnTo>
                  <a:cubicBezTo>
                    <a:pt x="86435" y="21551"/>
                    <a:pt x="79732" y="24841"/>
                    <a:pt x="74015" y="29338"/>
                  </a:cubicBezTo>
                  <a:lnTo>
                    <a:pt x="74015" y="29338"/>
                  </a:lnTo>
                  <a:cubicBezTo>
                    <a:pt x="72537" y="30496"/>
                    <a:pt x="71070" y="31741"/>
                    <a:pt x="69654" y="32948"/>
                  </a:cubicBezTo>
                  <a:lnTo>
                    <a:pt x="69654" y="32948"/>
                  </a:lnTo>
                  <a:cubicBezTo>
                    <a:pt x="66314" y="35794"/>
                    <a:pt x="62310" y="38899"/>
                    <a:pt x="57086" y="39663"/>
                  </a:cubicBezTo>
                  <a:lnTo>
                    <a:pt x="57086" y="39663"/>
                  </a:lnTo>
                  <a:cubicBezTo>
                    <a:pt x="51467" y="40476"/>
                    <a:pt x="45996" y="36953"/>
                    <a:pt x="43286" y="33330"/>
                  </a:cubicBezTo>
                  <a:lnTo>
                    <a:pt x="43286" y="33330"/>
                  </a:lnTo>
                  <a:cubicBezTo>
                    <a:pt x="41314" y="30693"/>
                    <a:pt x="40131" y="27859"/>
                    <a:pt x="38875" y="24865"/>
                  </a:cubicBezTo>
                  <a:lnTo>
                    <a:pt x="38875" y="24865"/>
                  </a:lnTo>
                  <a:cubicBezTo>
                    <a:pt x="38234" y="23337"/>
                    <a:pt x="37569" y="21760"/>
                    <a:pt x="36805" y="20232"/>
                  </a:cubicBezTo>
                  <a:lnTo>
                    <a:pt x="36805" y="20232"/>
                  </a:lnTo>
                  <a:cubicBezTo>
                    <a:pt x="35597" y="17805"/>
                    <a:pt x="34045" y="15612"/>
                    <a:pt x="32307" y="13875"/>
                  </a:cubicBezTo>
                  <a:lnTo>
                    <a:pt x="32307" y="13875"/>
                  </a:lnTo>
                  <a:cubicBezTo>
                    <a:pt x="30250" y="11817"/>
                    <a:pt x="28020" y="10449"/>
                    <a:pt x="25666" y="9833"/>
                  </a:cubicBezTo>
                  <a:lnTo>
                    <a:pt x="25666" y="9833"/>
                  </a:lnTo>
                  <a:cubicBezTo>
                    <a:pt x="21982" y="8847"/>
                    <a:pt x="18581" y="9772"/>
                    <a:pt x="16326" y="10560"/>
                  </a:cubicBezTo>
                  <a:lnTo>
                    <a:pt x="16326" y="10560"/>
                  </a:lnTo>
                  <a:cubicBezTo>
                    <a:pt x="15439" y="9710"/>
                    <a:pt x="14651" y="8810"/>
                    <a:pt x="13875" y="7936"/>
                  </a:cubicBezTo>
                  <a:lnTo>
                    <a:pt x="13875" y="7936"/>
                  </a:lnTo>
                  <a:cubicBezTo>
                    <a:pt x="12704" y="6593"/>
                    <a:pt x="11472" y="5213"/>
                    <a:pt x="9907" y="4005"/>
                  </a:cubicBezTo>
                  <a:lnTo>
                    <a:pt x="9907" y="4005"/>
                  </a:lnTo>
                  <a:cubicBezTo>
                    <a:pt x="7283" y="1972"/>
                    <a:pt x="3746" y="55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0"/>
            <p:cNvSpPr/>
            <p:nvPr/>
          </p:nvSpPr>
          <p:spPr>
            <a:xfrm>
              <a:off x="1896625" y="2021625"/>
              <a:ext cx="3850475" cy="1376650"/>
            </a:xfrm>
            <a:custGeom>
              <a:rect b="b" l="l" r="r" t="t"/>
              <a:pathLst>
                <a:path extrusionOk="0" h="55066" w="154019">
                  <a:moveTo>
                    <a:pt x="1" y="50"/>
                  </a:moveTo>
                  <a:cubicBezTo>
                    <a:pt x="2933" y="543"/>
                    <a:pt x="5705" y="1578"/>
                    <a:pt x="7862" y="3020"/>
                  </a:cubicBezTo>
                  <a:lnTo>
                    <a:pt x="7862" y="3020"/>
                  </a:lnTo>
                  <a:cubicBezTo>
                    <a:pt x="9340" y="4018"/>
                    <a:pt x="10523" y="5164"/>
                    <a:pt x="11669" y="6260"/>
                  </a:cubicBezTo>
                  <a:lnTo>
                    <a:pt x="11669" y="6260"/>
                  </a:lnTo>
                  <a:cubicBezTo>
                    <a:pt x="12421" y="6987"/>
                    <a:pt x="13185" y="7726"/>
                    <a:pt x="14047" y="8441"/>
                  </a:cubicBezTo>
                  <a:lnTo>
                    <a:pt x="14047" y="8441"/>
                  </a:lnTo>
                  <a:lnTo>
                    <a:pt x="14059" y="8453"/>
                  </a:lnTo>
                  <a:lnTo>
                    <a:pt x="14072" y="8441"/>
                  </a:lnTo>
                  <a:cubicBezTo>
                    <a:pt x="16524" y="7468"/>
                    <a:pt x="20257" y="6272"/>
                    <a:pt x="24323" y="7258"/>
                  </a:cubicBezTo>
                  <a:lnTo>
                    <a:pt x="24323" y="7258"/>
                  </a:lnTo>
                  <a:cubicBezTo>
                    <a:pt x="24496" y="7295"/>
                    <a:pt x="24680" y="7344"/>
                    <a:pt x="24853" y="7406"/>
                  </a:cubicBezTo>
                  <a:lnTo>
                    <a:pt x="24853" y="7406"/>
                  </a:lnTo>
                  <a:cubicBezTo>
                    <a:pt x="29387" y="8712"/>
                    <a:pt x="33663" y="12803"/>
                    <a:pt x="36373" y="18458"/>
                  </a:cubicBezTo>
                  <a:lnTo>
                    <a:pt x="36373" y="18458"/>
                  </a:lnTo>
                  <a:cubicBezTo>
                    <a:pt x="37199" y="20171"/>
                    <a:pt x="37901" y="21933"/>
                    <a:pt x="38579" y="23646"/>
                  </a:cubicBezTo>
                  <a:lnTo>
                    <a:pt x="38579" y="23646"/>
                  </a:lnTo>
                  <a:cubicBezTo>
                    <a:pt x="39799" y="26751"/>
                    <a:pt x="41068" y="29954"/>
                    <a:pt x="43138" y="32837"/>
                  </a:cubicBezTo>
                  <a:lnTo>
                    <a:pt x="43138" y="32837"/>
                  </a:lnTo>
                  <a:cubicBezTo>
                    <a:pt x="44764" y="35092"/>
                    <a:pt x="47093" y="37051"/>
                    <a:pt x="49693" y="38333"/>
                  </a:cubicBezTo>
                  <a:lnTo>
                    <a:pt x="49693" y="38333"/>
                  </a:lnTo>
                  <a:cubicBezTo>
                    <a:pt x="50580" y="38776"/>
                    <a:pt x="51479" y="39121"/>
                    <a:pt x="52379" y="39392"/>
                  </a:cubicBezTo>
                  <a:lnTo>
                    <a:pt x="52379" y="39392"/>
                  </a:lnTo>
                  <a:cubicBezTo>
                    <a:pt x="54326" y="39947"/>
                    <a:pt x="56272" y="40095"/>
                    <a:pt x="58096" y="39787"/>
                  </a:cubicBezTo>
                  <a:lnTo>
                    <a:pt x="58096" y="39787"/>
                  </a:lnTo>
                  <a:cubicBezTo>
                    <a:pt x="63209" y="38949"/>
                    <a:pt x="67029" y="35881"/>
                    <a:pt x="70516" y="32813"/>
                  </a:cubicBezTo>
                  <a:lnTo>
                    <a:pt x="70516" y="32813"/>
                  </a:lnTo>
                  <a:cubicBezTo>
                    <a:pt x="71945" y="31531"/>
                    <a:pt x="73350" y="30299"/>
                    <a:pt x="74792" y="29129"/>
                  </a:cubicBezTo>
                  <a:lnTo>
                    <a:pt x="74792" y="29129"/>
                  </a:lnTo>
                  <a:cubicBezTo>
                    <a:pt x="80361" y="24594"/>
                    <a:pt x="86928" y="21095"/>
                    <a:pt x="93766" y="19000"/>
                  </a:cubicBezTo>
                  <a:lnTo>
                    <a:pt x="93766" y="19000"/>
                  </a:lnTo>
                  <a:cubicBezTo>
                    <a:pt x="101985" y="16499"/>
                    <a:pt x="108528" y="16733"/>
                    <a:pt x="113813" y="19715"/>
                  </a:cubicBezTo>
                  <a:lnTo>
                    <a:pt x="113813" y="19715"/>
                  </a:lnTo>
                  <a:cubicBezTo>
                    <a:pt x="114725" y="20233"/>
                    <a:pt x="115588" y="20836"/>
                    <a:pt x="116389" y="21526"/>
                  </a:cubicBezTo>
                  <a:lnTo>
                    <a:pt x="116389" y="21526"/>
                  </a:lnTo>
                  <a:cubicBezTo>
                    <a:pt x="120566" y="25100"/>
                    <a:pt x="122697" y="30361"/>
                    <a:pt x="124767" y="35462"/>
                  </a:cubicBezTo>
                  <a:lnTo>
                    <a:pt x="124767" y="35462"/>
                  </a:lnTo>
                  <a:cubicBezTo>
                    <a:pt x="125026" y="36078"/>
                    <a:pt x="125285" y="36731"/>
                    <a:pt x="125543" y="37359"/>
                  </a:cubicBezTo>
                  <a:lnTo>
                    <a:pt x="125543" y="37359"/>
                  </a:lnTo>
                  <a:cubicBezTo>
                    <a:pt x="126406" y="39442"/>
                    <a:pt x="127231" y="41117"/>
                    <a:pt x="128119" y="42621"/>
                  </a:cubicBezTo>
                  <a:lnTo>
                    <a:pt x="128119" y="42621"/>
                  </a:lnTo>
                  <a:cubicBezTo>
                    <a:pt x="130152" y="46083"/>
                    <a:pt x="132702" y="48806"/>
                    <a:pt x="135684" y="50728"/>
                  </a:cubicBezTo>
                  <a:lnTo>
                    <a:pt x="135684" y="50728"/>
                  </a:lnTo>
                  <a:cubicBezTo>
                    <a:pt x="137988" y="52207"/>
                    <a:pt x="140563" y="53266"/>
                    <a:pt x="143557" y="53969"/>
                  </a:cubicBezTo>
                  <a:lnTo>
                    <a:pt x="143557" y="53969"/>
                  </a:lnTo>
                  <a:cubicBezTo>
                    <a:pt x="146046" y="54560"/>
                    <a:pt x="148831" y="54893"/>
                    <a:pt x="152096" y="55016"/>
                  </a:cubicBezTo>
                  <a:lnTo>
                    <a:pt x="152096" y="55016"/>
                  </a:lnTo>
                  <a:cubicBezTo>
                    <a:pt x="152712" y="55041"/>
                    <a:pt x="153340" y="55053"/>
                    <a:pt x="154018" y="55065"/>
                  </a:cubicBezTo>
                  <a:lnTo>
                    <a:pt x="154018" y="55065"/>
                  </a:lnTo>
                  <a:lnTo>
                    <a:pt x="154018" y="55004"/>
                  </a:lnTo>
                  <a:cubicBezTo>
                    <a:pt x="153340" y="55004"/>
                    <a:pt x="152700" y="54979"/>
                    <a:pt x="152096" y="54967"/>
                  </a:cubicBezTo>
                  <a:lnTo>
                    <a:pt x="152096" y="54967"/>
                  </a:lnTo>
                  <a:cubicBezTo>
                    <a:pt x="147685" y="54806"/>
                    <a:pt x="141179" y="54190"/>
                    <a:pt x="135709" y="50679"/>
                  </a:cubicBezTo>
                  <a:lnTo>
                    <a:pt x="135709" y="50679"/>
                  </a:lnTo>
                  <a:cubicBezTo>
                    <a:pt x="132739" y="48769"/>
                    <a:pt x="130201" y="46058"/>
                    <a:pt x="128168" y="42608"/>
                  </a:cubicBezTo>
                  <a:lnTo>
                    <a:pt x="128168" y="42608"/>
                  </a:lnTo>
                  <a:cubicBezTo>
                    <a:pt x="127281" y="41093"/>
                    <a:pt x="126467" y="39429"/>
                    <a:pt x="125605" y="37347"/>
                  </a:cubicBezTo>
                  <a:lnTo>
                    <a:pt x="125605" y="37347"/>
                  </a:lnTo>
                  <a:cubicBezTo>
                    <a:pt x="125346" y="36719"/>
                    <a:pt x="125075" y="36066"/>
                    <a:pt x="124829" y="35437"/>
                  </a:cubicBezTo>
                  <a:lnTo>
                    <a:pt x="124829" y="35437"/>
                  </a:lnTo>
                  <a:cubicBezTo>
                    <a:pt x="122759" y="30348"/>
                    <a:pt x="120615" y="25075"/>
                    <a:pt x="116438" y="21489"/>
                  </a:cubicBezTo>
                  <a:lnTo>
                    <a:pt x="116438" y="21489"/>
                  </a:lnTo>
                  <a:cubicBezTo>
                    <a:pt x="115625" y="20799"/>
                    <a:pt x="114750" y="20196"/>
                    <a:pt x="113838" y="19678"/>
                  </a:cubicBezTo>
                  <a:lnTo>
                    <a:pt x="113838" y="19678"/>
                  </a:lnTo>
                  <a:cubicBezTo>
                    <a:pt x="110955" y="18052"/>
                    <a:pt x="107603" y="17226"/>
                    <a:pt x="103870" y="17251"/>
                  </a:cubicBezTo>
                  <a:lnTo>
                    <a:pt x="103870" y="17251"/>
                  </a:lnTo>
                  <a:cubicBezTo>
                    <a:pt x="100777" y="17263"/>
                    <a:pt x="97475" y="17818"/>
                    <a:pt x="93742" y="18951"/>
                  </a:cubicBezTo>
                  <a:lnTo>
                    <a:pt x="93742" y="18951"/>
                  </a:lnTo>
                  <a:cubicBezTo>
                    <a:pt x="86891" y="21046"/>
                    <a:pt x="80324" y="24545"/>
                    <a:pt x="74755" y="29079"/>
                  </a:cubicBezTo>
                  <a:lnTo>
                    <a:pt x="74755" y="29079"/>
                  </a:lnTo>
                  <a:cubicBezTo>
                    <a:pt x="73313" y="30262"/>
                    <a:pt x="71908" y="31494"/>
                    <a:pt x="70467" y="32776"/>
                  </a:cubicBezTo>
                  <a:lnTo>
                    <a:pt x="70467" y="32776"/>
                  </a:lnTo>
                  <a:cubicBezTo>
                    <a:pt x="66992" y="35832"/>
                    <a:pt x="63172" y="38900"/>
                    <a:pt x="58084" y="39737"/>
                  </a:cubicBezTo>
                  <a:lnTo>
                    <a:pt x="58084" y="39737"/>
                  </a:lnTo>
                  <a:cubicBezTo>
                    <a:pt x="52268" y="40698"/>
                    <a:pt x="46181" y="36977"/>
                    <a:pt x="43187" y="32813"/>
                  </a:cubicBezTo>
                  <a:lnTo>
                    <a:pt x="43187" y="32813"/>
                  </a:lnTo>
                  <a:cubicBezTo>
                    <a:pt x="41129" y="29942"/>
                    <a:pt x="39860" y="26726"/>
                    <a:pt x="38628" y="23621"/>
                  </a:cubicBezTo>
                  <a:lnTo>
                    <a:pt x="38628" y="23621"/>
                  </a:lnTo>
                  <a:cubicBezTo>
                    <a:pt x="37963" y="21921"/>
                    <a:pt x="37261" y="20146"/>
                    <a:pt x="36435" y="18434"/>
                  </a:cubicBezTo>
                  <a:lnTo>
                    <a:pt x="36435" y="18434"/>
                  </a:lnTo>
                  <a:cubicBezTo>
                    <a:pt x="35166" y="15797"/>
                    <a:pt x="33490" y="13407"/>
                    <a:pt x="31605" y="11509"/>
                  </a:cubicBezTo>
                  <a:lnTo>
                    <a:pt x="31605" y="11509"/>
                  </a:lnTo>
                  <a:cubicBezTo>
                    <a:pt x="29375" y="9279"/>
                    <a:pt x="26923" y="7837"/>
                    <a:pt x="24335" y="7209"/>
                  </a:cubicBezTo>
                  <a:lnTo>
                    <a:pt x="24335" y="7209"/>
                  </a:lnTo>
                  <a:cubicBezTo>
                    <a:pt x="20257" y="6223"/>
                    <a:pt x="16524" y="7406"/>
                    <a:pt x="14059" y="8392"/>
                  </a:cubicBezTo>
                  <a:lnTo>
                    <a:pt x="14059" y="8392"/>
                  </a:lnTo>
                  <a:cubicBezTo>
                    <a:pt x="13222" y="7689"/>
                    <a:pt x="12458" y="6950"/>
                    <a:pt x="11718" y="6236"/>
                  </a:cubicBezTo>
                  <a:lnTo>
                    <a:pt x="11718" y="6236"/>
                  </a:lnTo>
                  <a:cubicBezTo>
                    <a:pt x="10572" y="5127"/>
                    <a:pt x="9377" y="3981"/>
                    <a:pt x="7899" y="2983"/>
                  </a:cubicBezTo>
                  <a:lnTo>
                    <a:pt x="7899" y="2983"/>
                  </a:lnTo>
                  <a:cubicBezTo>
                    <a:pt x="5730" y="1529"/>
                    <a:pt x="2945" y="49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0"/>
            <p:cNvSpPr/>
            <p:nvPr/>
          </p:nvSpPr>
          <p:spPr>
            <a:xfrm>
              <a:off x="1896625" y="2040725"/>
              <a:ext cx="3850475" cy="1315950"/>
            </a:xfrm>
            <a:custGeom>
              <a:rect b="b" l="l" r="r" t="t"/>
              <a:pathLst>
                <a:path extrusionOk="0" h="52638" w="154019">
                  <a:moveTo>
                    <a:pt x="1" y="62"/>
                  </a:moveTo>
                  <a:cubicBezTo>
                    <a:pt x="2157" y="457"/>
                    <a:pt x="4178" y="1134"/>
                    <a:pt x="5853" y="2058"/>
                  </a:cubicBezTo>
                  <a:lnTo>
                    <a:pt x="5853" y="2058"/>
                  </a:lnTo>
                  <a:cubicBezTo>
                    <a:pt x="7258" y="2835"/>
                    <a:pt x="8404" y="3734"/>
                    <a:pt x="9525" y="4609"/>
                  </a:cubicBezTo>
                  <a:lnTo>
                    <a:pt x="9525" y="4609"/>
                  </a:lnTo>
                  <a:cubicBezTo>
                    <a:pt x="10227" y="5176"/>
                    <a:pt x="10967" y="5755"/>
                    <a:pt x="11780" y="6309"/>
                  </a:cubicBezTo>
                  <a:lnTo>
                    <a:pt x="11780" y="6309"/>
                  </a:lnTo>
                  <a:lnTo>
                    <a:pt x="11792" y="6322"/>
                  </a:lnTo>
                  <a:lnTo>
                    <a:pt x="11817" y="6309"/>
                  </a:lnTo>
                  <a:cubicBezTo>
                    <a:pt x="16043" y="4449"/>
                    <a:pt x="19604" y="3931"/>
                    <a:pt x="22992" y="4683"/>
                  </a:cubicBezTo>
                  <a:lnTo>
                    <a:pt x="22992" y="4683"/>
                  </a:lnTo>
                  <a:cubicBezTo>
                    <a:pt x="23263" y="4745"/>
                    <a:pt x="23535" y="4818"/>
                    <a:pt x="23806" y="4892"/>
                  </a:cubicBezTo>
                  <a:lnTo>
                    <a:pt x="23806" y="4892"/>
                  </a:lnTo>
                  <a:cubicBezTo>
                    <a:pt x="28673" y="6309"/>
                    <a:pt x="33194" y="10659"/>
                    <a:pt x="36004" y="16709"/>
                  </a:cubicBezTo>
                  <a:lnTo>
                    <a:pt x="36004" y="16709"/>
                  </a:lnTo>
                  <a:cubicBezTo>
                    <a:pt x="36891" y="18594"/>
                    <a:pt x="37618" y="20553"/>
                    <a:pt x="38320" y="22438"/>
                  </a:cubicBezTo>
                  <a:lnTo>
                    <a:pt x="38320" y="22438"/>
                  </a:lnTo>
                  <a:cubicBezTo>
                    <a:pt x="39577" y="25790"/>
                    <a:pt x="40871" y="29252"/>
                    <a:pt x="43027" y="32357"/>
                  </a:cubicBezTo>
                  <a:lnTo>
                    <a:pt x="43027" y="32357"/>
                  </a:lnTo>
                  <a:cubicBezTo>
                    <a:pt x="45208" y="35474"/>
                    <a:pt x="48880" y="38345"/>
                    <a:pt x="52970" y="39540"/>
                  </a:cubicBezTo>
                  <a:lnTo>
                    <a:pt x="52970" y="39540"/>
                  </a:lnTo>
                  <a:cubicBezTo>
                    <a:pt x="54954" y="40119"/>
                    <a:pt x="57036" y="40292"/>
                    <a:pt x="59094" y="39922"/>
                  </a:cubicBezTo>
                  <a:lnTo>
                    <a:pt x="59094" y="39922"/>
                  </a:lnTo>
                  <a:cubicBezTo>
                    <a:pt x="64084" y="39010"/>
                    <a:pt x="67719" y="35967"/>
                    <a:pt x="71329" y="32677"/>
                  </a:cubicBezTo>
                  <a:lnTo>
                    <a:pt x="71329" y="32677"/>
                  </a:lnTo>
                  <a:cubicBezTo>
                    <a:pt x="72869" y="31248"/>
                    <a:pt x="74175" y="30065"/>
                    <a:pt x="75531" y="28919"/>
                  </a:cubicBezTo>
                  <a:lnTo>
                    <a:pt x="75531" y="28919"/>
                  </a:lnTo>
                  <a:cubicBezTo>
                    <a:pt x="80965" y="24336"/>
                    <a:pt x="87396" y="20639"/>
                    <a:pt x="94136" y="18212"/>
                  </a:cubicBezTo>
                  <a:lnTo>
                    <a:pt x="94136" y="18212"/>
                  </a:lnTo>
                  <a:cubicBezTo>
                    <a:pt x="102379" y="15242"/>
                    <a:pt x="109008" y="15156"/>
                    <a:pt x="114405" y="17941"/>
                  </a:cubicBezTo>
                  <a:lnTo>
                    <a:pt x="114405" y="17941"/>
                  </a:lnTo>
                  <a:cubicBezTo>
                    <a:pt x="115354" y="18421"/>
                    <a:pt x="116253" y="19000"/>
                    <a:pt x="117103" y="19678"/>
                  </a:cubicBezTo>
                  <a:lnTo>
                    <a:pt x="117103" y="19678"/>
                  </a:lnTo>
                  <a:cubicBezTo>
                    <a:pt x="121527" y="23214"/>
                    <a:pt x="123868" y="28623"/>
                    <a:pt x="126122" y="33860"/>
                  </a:cubicBezTo>
                  <a:lnTo>
                    <a:pt x="126122" y="33860"/>
                  </a:lnTo>
                  <a:cubicBezTo>
                    <a:pt x="126357" y="34402"/>
                    <a:pt x="126591" y="34944"/>
                    <a:pt x="126837" y="35474"/>
                  </a:cubicBezTo>
                  <a:lnTo>
                    <a:pt x="126837" y="35474"/>
                  </a:lnTo>
                  <a:cubicBezTo>
                    <a:pt x="127749" y="37581"/>
                    <a:pt x="128611" y="39257"/>
                    <a:pt x="129523" y="40772"/>
                  </a:cubicBezTo>
                  <a:lnTo>
                    <a:pt x="129523" y="40772"/>
                  </a:lnTo>
                  <a:cubicBezTo>
                    <a:pt x="131667" y="44272"/>
                    <a:pt x="134279" y="46995"/>
                    <a:pt x="137310" y="48843"/>
                  </a:cubicBezTo>
                  <a:lnTo>
                    <a:pt x="137310" y="48843"/>
                  </a:lnTo>
                  <a:cubicBezTo>
                    <a:pt x="142806" y="52194"/>
                    <a:pt x="149114" y="52638"/>
                    <a:pt x="154018" y="52638"/>
                  </a:cubicBezTo>
                  <a:lnTo>
                    <a:pt x="154018" y="52638"/>
                  </a:lnTo>
                  <a:lnTo>
                    <a:pt x="154018" y="52589"/>
                  </a:lnTo>
                  <a:cubicBezTo>
                    <a:pt x="149127" y="52589"/>
                    <a:pt x="142818" y="52145"/>
                    <a:pt x="137347" y="48806"/>
                  </a:cubicBezTo>
                  <a:lnTo>
                    <a:pt x="137347" y="48806"/>
                  </a:lnTo>
                  <a:cubicBezTo>
                    <a:pt x="134329" y="46958"/>
                    <a:pt x="131716" y="44247"/>
                    <a:pt x="129572" y="40748"/>
                  </a:cubicBezTo>
                  <a:lnTo>
                    <a:pt x="129572" y="40748"/>
                  </a:lnTo>
                  <a:cubicBezTo>
                    <a:pt x="128661" y="39244"/>
                    <a:pt x="127811" y="37569"/>
                    <a:pt x="126886" y="35462"/>
                  </a:cubicBezTo>
                  <a:lnTo>
                    <a:pt x="126886" y="35462"/>
                  </a:lnTo>
                  <a:cubicBezTo>
                    <a:pt x="126652" y="34932"/>
                    <a:pt x="126418" y="34390"/>
                    <a:pt x="126184" y="33848"/>
                  </a:cubicBezTo>
                  <a:lnTo>
                    <a:pt x="126184" y="33848"/>
                  </a:lnTo>
                  <a:cubicBezTo>
                    <a:pt x="123917" y="28599"/>
                    <a:pt x="121576" y="23190"/>
                    <a:pt x="117140" y="19641"/>
                  </a:cubicBezTo>
                  <a:lnTo>
                    <a:pt x="117140" y="19641"/>
                  </a:lnTo>
                  <a:cubicBezTo>
                    <a:pt x="116290" y="18963"/>
                    <a:pt x="115378" y="18384"/>
                    <a:pt x="114429" y="17891"/>
                  </a:cubicBezTo>
                  <a:lnTo>
                    <a:pt x="114429" y="17891"/>
                  </a:lnTo>
                  <a:cubicBezTo>
                    <a:pt x="109020" y="15095"/>
                    <a:pt x="102367" y="15193"/>
                    <a:pt x="94111" y="18163"/>
                  </a:cubicBezTo>
                  <a:lnTo>
                    <a:pt x="94111" y="18163"/>
                  </a:lnTo>
                  <a:cubicBezTo>
                    <a:pt x="87372" y="20590"/>
                    <a:pt x="80928" y="24299"/>
                    <a:pt x="75494" y="28882"/>
                  </a:cubicBezTo>
                  <a:lnTo>
                    <a:pt x="75494" y="28882"/>
                  </a:lnTo>
                  <a:cubicBezTo>
                    <a:pt x="74138" y="30028"/>
                    <a:pt x="72832" y="31211"/>
                    <a:pt x="71280" y="32640"/>
                  </a:cubicBezTo>
                  <a:lnTo>
                    <a:pt x="71280" y="32640"/>
                  </a:lnTo>
                  <a:cubicBezTo>
                    <a:pt x="67682" y="35930"/>
                    <a:pt x="64047" y="38961"/>
                    <a:pt x="59069" y="39873"/>
                  </a:cubicBezTo>
                  <a:lnTo>
                    <a:pt x="59069" y="39873"/>
                  </a:lnTo>
                  <a:cubicBezTo>
                    <a:pt x="52810" y="41019"/>
                    <a:pt x="46292" y="36940"/>
                    <a:pt x="43089" y="32332"/>
                  </a:cubicBezTo>
                  <a:lnTo>
                    <a:pt x="43089" y="32332"/>
                  </a:lnTo>
                  <a:cubicBezTo>
                    <a:pt x="40932" y="29227"/>
                    <a:pt x="39639" y="25777"/>
                    <a:pt x="38382" y="22426"/>
                  </a:cubicBezTo>
                  <a:lnTo>
                    <a:pt x="38382" y="22426"/>
                  </a:lnTo>
                  <a:cubicBezTo>
                    <a:pt x="37679" y="20541"/>
                    <a:pt x="36940" y="18581"/>
                    <a:pt x="36065" y="16696"/>
                  </a:cubicBezTo>
                  <a:lnTo>
                    <a:pt x="36065" y="16696"/>
                  </a:lnTo>
                  <a:cubicBezTo>
                    <a:pt x="34722" y="13825"/>
                    <a:pt x="32948" y="11238"/>
                    <a:pt x="30903" y="9205"/>
                  </a:cubicBezTo>
                  <a:lnTo>
                    <a:pt x="30903" y="9205"/>
                  </a:lnTo>
                  <a:cubicBezTo>
                    <a:pt x="28488" y="6802"/>
                    <a:pt x="25826" y="5262"/>
                    <a:pt x="23005" y="4634"/>
                  </a:cubicBezTo>
                  <a:lnTo>
                    <a:pt x="23005" y="4634"/>
                  </a:lnTo>
                  <a:cubicBezTo>
                    <a:pt x="19604" y="3882"/>
                    <a:pt x="16043" y="4400"/>
                    <a:pt x="11792" y="6260"/>
                  </a:cubicBezTo>
                  <a:lnTo>
                    <a:pt x="11792" y="6260"/>
                  </a:lnTo>
                  <a:cubicBezTo>
                    <a:pt x="10991" y="5706"/>
                    <a:pt x="10264" y="5139"/>
                    <a:pt x="9562" y="4572"/>
                  </a:cubicBezTo>
                  <a:lnTo>
                    <a:pt x="9562" y="4572"/>
                  </a:lnTo>
                  <a:cubicBezTo>
                    <a:pt x="8441" y="3697"/>
                    <a:pt x="7295" y="2785"/>
                    <a:pt x="5878" y="2009"/>
                  </a:cubicBezTo>
                  <a:lnTo>
                    <a:pt x="5878" y="2009"/>
                  </a:lnTo>
                  <a:cubicBezTo>
                    <a:pt x="4202" y="1085"/>
                    <a:pt x="2157" y="39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0"/>
            <p:cNvSpPr/>
            <p:nvPr/>
          </p:nvSpPr>
          <p:spPr>
            <a:xfrm>
              <a:off x="1896625" y="2057975"/>
              <a:ext cx="3850475" cy="1260200"/>
            </a:xfrm>
            <a:custGeom>
              <a:rect b="b" l="l" r="r" t="t"/>
              <a:pathLst>
                <a:path extrusionOk="0" h="50408" w="154019">
                  <a:moveTo>
                    <a:pt x="1" y="50"/>
                  </a:moveTo>
                  <a:cubicBezTo>
                    <a:pt x="1368" y="309"/>
                    <a:pt x="2674" y="678"/>
                    <a:pt x="3845" y="1171"/>
                  </a:cubicBezTo>
                  <a:lnTo>
                    <a:pt x="3845" y="1171"/>
                  </a:lnTo>
                  <a:cubicBezTo>
                    <a:pt x="5176" y="1726"/>
                    <a:pt x="6248" y="2367"/>
                    <a:pt x="7381" y="3044"/>
                  </a:cubicBezTo>
                  <a:lnTo>
                    <a:pt x="7381" y="3044"/>
                  </a:lnTo>
                  <a:cubicBezTo>
                    <a:pt x="8059" y="3438"/>
                    <a:pt x="8761" y="3857"/>
                    <a:pt x="9513" y="4252"/>
                  </a:cubicBezTo>
                  <a:lnTo>
                    <a:pt x="9513" y="4252"/>
                  </a:lnTo>
                  <a:lnTo>
                    <a:pt x="9537" y="4264"/>
                  </a:lnTo>
                  <a:lnTo>
                    <a:pt x="9550" y="4252"/>
                  </a:lnTo>
                  <a:cubicBezTo>
                    <a:pt x="14121" y="2095"/>
                    <a:pt x="17978" y="1430"/>
                    <a:pt x="21662" y="2194"/>
                  </a:cubicBezTo>
                  <a:lnTo>
                    <a:pt x="21662" y="2194"/>
                  </a:lnTo>
                  <a:cubicBezTo>
                    <a:pt x="27293" y="3340"/>
                    <a:pt x="32517" y="8145"/>
                    <a:pt x="35634" y="15045"/>
                  </a:cubicBezTo>
                  <a:lnTo>
                    <a:pt x="35634" y="15045"/>
                  </a:lnTo>
                  <a:cubicBezTo>
                    <a:pt x="36571" y="17103"/>
                    <a:pt x="37334" y="19247"/>
                    <a:pt x="38074" y="21305"/>
                  </a:cubicBezTo>
                  <a:lnTo>
                    <a:pt x="38074" y="21305"/>
                  </a:lnTo>
                  <a:cubicBezTo>
                    <a:pt x="39355" y="24902"/>
                    <a:pt x="40674" y="28611"/>
                    <a:pt x="42928" y="31950"/>
                  </a:cubicBezTo>
                  <a:lnTo>
                    <a:pt x="42928" y="31950"/>
                  </a:lnTo>
                  <a:cubicBezTo>
                    <a:pt x="44752" y="34649"/>
                    <a:pt x="47401" y="36965"/>
                    <a:pt x="50407" y="38505"/>
                  </a:cubicBezTo>
                  <a:lnTo>
                    <a:pt x="50407" y="38505"/>
                  </a:lnTo>
                  <a:cubicBezTo>
                    <a:pt x="51455" y="39035"/>
                    <a:pt x="52514" y="39454"/>
                    <a:pt x="53562" y="39762"/>
                  </a:cubicBezTo>
                  <a:lnTo>
                    <a:pt x="53562" y="39762"/>
                  </a:lnTo>
                  <a:cubicBezTo>
                    <a:pt x="55792" y="40415"/>
                    <a:pt x="58010" y="40538"/>
                    <a:pt x="60080" y="40119"/>
                  </a:cubicBezTo>
                  <a:lnTo>
                    <a:pt x="60080" y="40119"/>
                  </a:lnTo>
                  <a:cubicBezTo>
                    <a:pt x="64947" y="39146"/>
                    <a:pt x="68421" y="36139"/>
                    <a:pt x="72130" y="32616"/>
                  </a:cubicBezTo>
                  <a:lnTo>
                    <a:pt x="72130" y="32616"/>
                  </a:lnTo>
                  <a:cubicBezTo>
                    <a:pt x="73338" y="31470"/>
                    <a:pt x="74779" y="30114"/>
                    <a:pt x="76282" y="28796"/>
                  </a:cubicBezTo>
                  <a:lnTo>
                    <a:pt x="76282" y="28796"/>
                  </a:lnTo>
                  <a:cubicBezTo>
                    <a:pt x="81581" y="24163"/>
                    <a:pt x="87889" y="20257"/>
                    <a:pt x="94506" y="17485"/>
                  </a:cubicBezTo>
                  <a:lnTo>
                    <a:pt x="94506" y="17485"/>
                  </a:lnTo>
                  <a:cubicBezTo>
                    <a:pt x="102773" y="14047"/>
                    <a:pt x="109476" y="13628"/>
                    <a:pt x="114996" y="16228"/>
                  </a:cubicBezTo>
                  <a:lnTo>
                    <a:pt x="114996" y="16228"/>
                  </a:lnTo>
                  <a:cubicBezTo>
                    <a:pt x="115982" y="16684"/>
                    <a:pt x="116931" y="17251"/>
                    <a:pt x="117806" y="17891"/>
                  </a:cubicBezTo>
                  <a:lnTo>
                    <a:pt x="117806" y="17891"/>
                  </a:lnTo>
                  <a:cubicBezTo>
                    <a:pt x="122512" y="21403"/>
                    <a:pt x="125038" y="26948"/>
                    <a:pt x="127490" y="32320"/>
                  </a:cubicBezTo>
                  <a:lnTo>
                    <a:pt x="127490" y="32320"/>
                  </a:lnTo>
                  <a:cubicBezTo>
                    <a:pt x="127700" y="32776"/>
                    <a:pt x="127909" y="33232"/>
                    <a:pt x="128119" y="33675"/>
                  </a:cubicBezTo>
                  <a:lnTo>
                    <a:pt x="128119" y="33675"/>
                  </a:lnTo>
                  <a:cubicBezTo>
                    <a:pt x="129092" y="35794"/>
                    <a:pt x="129991" y="37483"/>
                    <a:pt x="130940" y="38986"/>
                  </a:cubicBezTo>
                  <a:lnTo>
                    <a:pt x="130940" y="38986"/>
                  </a:lnTo>
                  <a:cubicBezTo>
                    <a:pt x="133170" y="42547"/>
                    <a:pt x="135869" y="45245"/>
                    <a:pt x="138949" y="47044"/>
                  </a:cubicBezTo>
                  <a:lnTo>
                    <a:pt x="138949" y="47044"/>
                  </a:lnTo>
                  <a:cubicBezTo>
                    <a:pt x="143816" y="49866"/>
                    <a:pt x="149361" y="50408"/>
                    <a:pt x="154018" y="50383"/>
                  </a:cubicBezTo>
                  <a:lnTo>
                    <a:pt x="154018" y="50383"/>
                  </a:lnTo>
                  <a:lnTo>
                    <a:pt x="154018" y="50334"/>
                  </a:lnTo>
                  <a:cubicBezTo>
                    <a:pt x="149361" y="50346"/>
                    <a:pt x="143828" y="49816"/>
                    <a:pt x="138974" y="46995"/>
                  </a:cubicBezTo>
                  <a:lnTo>
                    <a:pt x="138974" y="46995"/>
                  </a:lnTo>
                  <a:cubicBezTo>
                    <a:pt x="135906" y="45208"/>
                    <a:pt x="133220" y="42510"/>
                    <a:pt x="130989" y="38973"/>
                  </a:cubicBezTo>
                  <a:lnTo>
                    <a:pt x="130989" y="38973"/>
                  </a:lnTo>
                  <a:cubicBezTo>
                    <a:pt x="130041" y="37470"/>
                    <a:pt x="129141" y="35782"/>
                    <a:pt x="128168" y="33663"/>
                  </a:cubicBezTo>
                  <a:lnTo>
                    <a:pt x="128168" y="33663"/>
                  </a:lnTo>
                  <a:cubicBezTo>
                    <a:pt x="127971" y="33219"/>
                    <a:pt x="127761" y="32763"/>
                    <a:pt x="127552" y="32308"/>
                  </a:cubicBezTo>
                  <a:lnTo>
                    <a:pt x="127552" y="32308"/>
                  </a:lnTo>
                  <a:cubicBezTo>
                    <a:pt x="125100" y="26935"/>
                    <a:pt x="122562" y="21366"/>
                    <a:pt x="117842" y="17855"/>
                  </a:cubicBezTo>
                  <a:lnTo>
                    <a:pt x="117842" y="17855"/>
                  </a:lnTo>
                  <a:cubicBezTo>
                    <a:pt x="116955" y="17201"/>
                    <a:pt x="116007" y="16647"/>
                    <a:pt x="115021" y="16179"/>
                  </a:cubicBezTo>
                  <a:lnTo>
                    <a:pt x="115021" y="16179"/>
                  </a:lnTo>
                  <a:cubicBezTo>
                    <a:pt x="111941" y="14737"/>
                    <a:pt x="108429" y="14207"/>
                    <a:pt x="104597" y="14626"/>
                  </a:cubicBezTo>
                  <a:lnTo>
                    <a:pt x="104597" y="14626"/>
                  </a:lnTo>
                  <a:cubicBezTo>
                    <a:pt x="101529" y="14959"/>
                    <a:pt x="98215" y="15883"/>
                    <a:pt x="94481" y="17448"/>
                  </a:cubicBezTo>
                  <a:lnTo>
                    <a:pt x="94481" y="17448"/>
                  </a:lnTo>
                  <a:cubicBezTo>
                    <a:pt x="87852" y="20208"/>
                    <a:pt x="81544" y="24114"/>
                    <a:pt x="76233" y="28759"/>
                  </a:cubicBezTo>
                  <a:lnTo>
                    <a:pt x="76233" y="28759"/>
                  </a:lnTo>
                  <a:cubicBezTo>
                    <a:pt x="74730" y="30077"/>
                    <a:pt x="73288" y="31433"/>
                    <a:pt x="72093" y="32579"/>
                  </a:cubicBezTo>
                  <a:lnTo>
                    <a:pt x="72093" y="32579"/>
                  </a:lnTo>
                  <a:cubicBezTo>
                    <a:pt x="68384" y="36103"/>
                    <a:pt x="64922" y="39097"/>
                    <a:pt x="60067" y="40070"/>
                  </a:cubicBezTo>
                  <a:lnTo>
                    <a:pt x="60067" y="40070"/>
                  </a:lnTo>
                  <a:cubicBezTo>
                    <a:pt x="53365" y="41413"/>
                    <a:pt x="46403" y="36990"/>
                    <a:pt x="42978" y="31926"/>
                  </a:cubicBezTo>
                  <a:lnTo>
                    <a:pt x="42978" y="31926"/>
                  </a:lnTo>
                  <a:cubicBezTo>
                    <a:pt x="40723" y="28599"/>
                    <a:pt x="39404" y="24890"/>
                    <a:pt x="38123" y="21292"/>
                  </a:cubicBezTo>
                  <a:lnTo>
                    <a:pt x="38123" y="21292"/>
                  </a:lnTo>
                  <a:cubicBezTo>
                    <a:pt x="37396" y="19235"/>
                    <a:pt x="36632" y="17091"/>
                    <a:pt x="35696" y="15021"/>
                  </a:cubicBezTo>
                  <a:lnTo>
                    <a:pt x="35696" y="15021"/>
                  </a:lnTo>
                  <a:cubicBezTo>
                    <a:pt x="34291" y="11940"/>
                    <a:pt x="32394" y="9156"/>
                    <a:pt x="30200" y="6962"/>
                  </a:cubicBezTo>
                  <a:lnTo>
                    <a:pt x="30200" y="6962"/>
                  </a:lnTo>
                  <a:cubicBezTo>
                    <a:pt x="27601" y="4387"/>
                    <a:pt x="24730" y="2761"/>
                    <a:pt x="21674" y="2132"/>
                  </a:cubicBezTo>
                  <a:lnTo>
                    <a:pt x="21674" y="2132"/>
                  </a:lnTo>
                  <a:cubicBezTo>
                    <a:pt x="19641" y="1726"/>
                    <a:pt x="17485" y="1750"/>
                    <a:pt x="15255" y="2206"/>
                  </a:cubicBezTo>
                  <a:lnTo>
                    <a:pt x="15255" y="2206"/>
                  </a:lnTo>
                  <a:cubicBezTo>
                    <a:pt x="13456" y="2576"/>
                    <a:pt x="11583" y="3229"/>
                    <a:pt x="9525" y="4202"/>
                  </a:cubicBezTo>
                  <a:lnTo>
                    <a:pt x="9525" y="4202"/>
                  </a:lnTo>
                  <a:cubicBezTo>
                    <a:pt x="8786" y="3808"/>
                    <a:pt x="8083" y="3402"/>
                    <a:pt x="7418" y="2995"/>
                  </a:cubicBezTo>
                  <a:lnTo>
                    <a:pt x="7418" y="2995"/>
                  </a:lnTo>
                  <a:cubicBezTo>
                    <a:pt x="6334" y="2354"/>
                    <a:pt x="5200" y="1677"/>
                    <a:pt x="3870" y="1122"/>
                  </a:cubicBezTo>
                  <a:lnTo>
                    <a:pt x="3870" y="1122"/>
                  </a:lnTo>
                  <a:cubicBezTo>
                    <a:pt x="2687" y="629"/>
                    <a:pt x="1381" y="247"/>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0"/>
            <p:cNvSpPr/>
            <p:nvPr/>
          </p:nvSpPr>
          <p:spPr>
            <a:xfrm>
              <a:off x="1896625" y="2048750"/>
              <a:ext cx="3850475" cy="1231550"/>
            </a:xfrm>
            <a:custGeom>
              <a:rect b="b" l="l" r="r" t="t"/>
              <a:pathLst>
                <a:path extrusionOk="0" h="49262" w="154019">
                  <a:moveTo>
                    <a:pt x="13431" y="900"/>
                  </a:moveTo>
                  <a:cubicBezTo>
                    <a:pt x="11484" y="1343"/>
                    <a:pt x="9463" y="2095"/>
                    <a:pt x="7258" y="3204"/>
                  </a:cubicBezTo>
                  <a:lnTo>
                    <a:pt x="7258" y="3204"/>
                  </a:lnTo>
                  <a:cubicBezTo>
                    <a:pt x="6580" y="2970"/>
                    <a:pt x="5940" y="2723"/>
                    <a:pt x="5323" y="2477"/>
                  </a:cubicBezTo>
                  <a:lnTo>
                    <a:pt x="5323" y="2477"/>
                  </a:lnTo>
                  <a:cubicBezTo>
                    <a:pt x="4202" y="2046"/>
                    <a:pt x="3130" y="1627"/>
                    <a:pt x="1849" y="1282"/>
                  </a:cubicBezTo>
                  <a:lnTo>
                    <a:pt x="1849" y="1282"/>
                  </a:lnTo>
                  <a:cubicBezTo>
                    <a:pt x="1257" y="1121"/>
                    <a:pt x="641" y="998"/>
                    <a:pt x="1" y="887"/>
                  </a:cubicBezTo>
                  <a:lnTo>
                    <a:pt x="1" y="887"/>
                  </a:lnTo>
                  <a:lnTo>
                    <a:pt x="1" y="949"/>
                  </a:lnTo>
                  <a:cubicBezTo>
                    <a:pt x="629" y="1047"/>
                    <a:pt x="1245" y="1183"/>
                    <a:pt x="1837" y="1331"/>
                  </a:cubicBezTo>
                  <a:lnTo>
                    <a:pt x="1837" y="1331"/>
                  </a:lnTo>
                  <a:cubicBezTo>
                    <a:pt x="3118" y="1676"/>
                    <a:pt x="4178" y="2095"/>
                    <a:pt x="5299" y="2526"/>
                  </a:cubicBezTo>
                  <a:lnTo>
                    <a:pt x="5299" y="2526"/>
                  </a:lnTo>
                  <a:cubicBezTo>
                    <a:pt x="5927" y="2772"/>
                    <a:pt x="6568" y="3019"/>
                    <a:pt x="7258" y="3253"/>
                  </a:cubicBezTo>
                  <a:lnTo>
                    <a:pt x="7258" y="3253"/>
                  </a:lnTo>
                  <a:lnTo>
                    <a:pt x="7270" y="3265"/>
                  </a:lnTo>
                  <a:lnTo>
                    <a:pt x="7283" y="3253"/>
                  </a:lnTo>
                  <a:cubicBezTo>
                    <a:pt x="12137" y="826"/>
                    <a:pt x="16400" y="0"/>
                    <a:pt x="20331" y="752"/>
                  </a:cubicBezTo>
                  <a:lnTo>
                    <a:pt x="20331" y="752"/>
                  </a:lnTo>
                  <a:cubicBezTo>
                    <a:pt x="26418" y="1898"/>
                    <a:pt x="31999" y="7011"/>
                    <a:pt x="35264" y="14429"/>
                  </a:cubicBezTo>
                  <a:lnTo>
                    <a:pt x="35264" y="14429"/>
                  </a:lnTo>
                  <a:cubicBezTo>
                    <a:pt x="36250" y="16671"/>
                    <a:pt x="37051" y="18987"/>
                    <a:pt x="37815" y="21230"/>
                  </a:cubicBezTo>
                  <a:lnTo>
                    <a:pt x="37815" y="21230"/>
                  </a:lnTo>
                  <a:cubicBezTo>
                    <a:pt x="39121" y="25062"/>
                    <a:pt x="40476" y="29029"/>
                    <a:pt x="42830" y="32615"/>
                  </a:cubicBezTo>
                  <a:lnTo>
                    <a:pt x="42830" y="32615"/>
                  </a:lnTo>
                  <a:cubicBezTo>
                    <a:pt x="44715" y="35473"/>
                    <a:pt x="47611" y="38049"/>
                    <a:pt x="50765" y="39687"/>
                  </a:cubicBezTo>
                  <a:lnTo>
                    <a:pt x="50765" y="39687"/>
                  </a:lnTo>
                  <a:cubicBezTo>
                    <a:pt x="51886" y="40267"/>
                    <a:pt x="53020" y="40722"/>
                    <a:pt x="54153" y="41055"/>
                  </a:cubicBezTo>
                  <a:lnTo>
                    <a:pt x="54153" y="41055"/>
                  </a:lnTo>
                  <a:cubicBezTo>
                    <a:pt x="56531" y="41745"/>
                    <a:pt x="58872" y="41856"/>
                    <a:pt x="61078" y="41388"/>
                  </a:cubicBezTo>
                  <a:lnTo>
                    <a:pt x="61078" y="41388"/>
                  </a:lnTo>
                  <a:cubicBezTo>
                    <a:pt x="63308" y="40895"/>
                    <a:pt x="65452" y="39897"/>
                    <a:pt x="67608" y="38344"/>
                  </a:cubicBezTo>
                  <a:lnTo>
                    <a:pt x="67608" y="38344"/>
                  </a:lnTo>
                  <a:cubicBezTo>
                    <a:pt x="69493" y="36977"/>
                    <a:pt x="71144" y="35400"/>
                    <a:pt x="72943" y="33613"/>
                  </a:cubicBezTo>
                  <a:lnTo>
                    <a:pt x="72943" y="33613"/>
                  </a:lnTo>
                  <a:cubicBezTo>
                    <a:pt x="74520" y="32060"/>
                    <a:pt x="75814" y="30828"/>
                    <a:pt x="77022" y="29732"/>
                  </a:cubicBezTo>
                  <a:lnTo>
                    <a:pt x="77022" y="29732"/>
                  </a:lnTo>
                  <a:cubicBezTo>
                    <a:pt x="82209" y="25037"/>
                    <a:pt x="88382" y="20922"/>
                    <a:pt x="94875" y="17829"/>
                  </a:cubicBezTo>
                  <a:lnTo>
                    <a:pt x="94875" y="17829"/>
                  </a:lnTo>
                  <a:cubicBezTo>
                    <a:pt x="103266" y="13837"/>
                    <a:pt x="109846" y="13122"/>
                    <a:pt x="115600" y="15574"/>
                  </a:cubicBezTo>
                  <a:lnTo>
                    <a:pt x="115600" y="15574"/>
                  </a:lnTo>
                  <a:cubicBezTo>
                    <a:pt x="116610" y="16006"/>
                    <a:pt x="117596" y="16548"/>
                    <a:pt x="118508" y="17176"/>
                  </a:cubicBezTo>
                  <a:lnTo>
                    <a:pt x="118508" y="17176"/>
                  </a:lnTo>
                  <a:cubicBezTo>
                    <a:pt x="123486" y="20639"/>
                    <a:pt x="126221" y="26331"/>
                    <a:pt x="128870" y="31839"/>
                  </a:cubicBezTo>
                  <a:lnTo>
                    <a:pt x="128870" y="31839"/>
                  </a:lnTo>
                  <a:cubicBezTo>
                    <a:pt x="129043" y="32208"/>
                    <a:pt x="129227" y="32578"/>
                    <a:pt x="129400" y="32935"/>
                  </a:cubicBezTo>
                  <a:lnTo>
                    <a:pt x="129400" y="32935"/>
                  </a:lnTo>
                  <a:cubicBezTo>
                    <a:pt x="130435" y="35067"/>
                    <a:pt x="131371" y="36767"/>
                    <a:pt x="132345" y="38270"/>
                  </a:cubicBezTo>
                  <a:lnTo>
                    <a:pt x="132345" y="38270"/>
                  </a:lnTo>
                  <a:cubicBezTo>
                    <a:pt x="134710" y="41918"/>
                    <a:pt x="137409" y="44542"/>
                    <a:pt x="140575" y="46292"/>
                  </a:cubicBezTo>
                  <a:lnTo>
                    <a:pt x="140575" y="46292"/>
                  </a:lnTo>
                  <a:cubicBezTo>
                    <a:pt x="143052" y="47672"/>
                    <a:pt x="145812" y="48534"/>
                    <a:pt x="149003" y="48953"/>
                  </a:cubicBezTo>
                  <a:lnTo>
                    <a:pt x="149003" y="48953"/>
                  </a:lnTo>
                  <a:cubicBezTo>
                    <a:pt x="150556" y="49163"/>
                    <a:pt x="152195" y="49261"/>
                    <a:pt x="154018" y="49249"/>
                  </a:cubicBezTo>
                  <a:lnTo>
                    <a:pt x="154018" y="49249"/>
                  </a:lnTo>
                  <a:lnTo>
                    <a:pt x="154018" y="49200"/>
                  </a:lnTo>
                  <a:cubicBezTo>
                    <a:pt x="149718" y="49212"/>
                    <a:pt x="144900" y="48633"/>
                    <a:pt x="140612" y="46255"/>
                  </a:cubicBezTo>
                  <a:lnTo>
                    <a:pt x="140612" y="46255"/>
                  </a:lnTo>
                  <a:cubicBezTo>
                    <a:pt x="137446" y="44505"/>
                    <a:pt x="134760" y="41881"/>
                    <a:pt x="132394" y="38246"/>
                  </a:cubicBezTo>
                  <a:lnTo>
                    <a:pt x="132394" y="38246"/>
                  </a:lnTo>
                  <a:cubicBezTo>
                    <a:pt x="131421" y="36743"/>
                    <a:pt x="130484" y="35055"/>
                    <a:pt x="129449" y="32923"/>
                  </a:cubicBezTo>
                  <a:lnTo>
                    <a:pt x="129449" y="32923"/>
                  </a:lnTo>
                  <a:cubicBezTo>
                    <a:pt x="129277" y="32553"/>
                    <a:pt x="129104" y="32196"/>
                    <a:pt x="128932" y="31826"/>
                  </a:cubicBezTo>
                  <a:lnTo>
                    <a:pt x="128932" y="31826"/>
                  </a:lnTo>
                  <a:cubicBezTo>
                    <a:pt x="126270" y="26306"/>
                    <a:pt x="123535" y="20602"/>
                    <a:pt x="118545" y="17139"/>
                  </a:cubicBezTo>
                  <a:lnTo>
                    <a:pt x="118545" y="17139"/>
                  </a:lnTo>
                  <a:cubicBezTo>
                    <a:pt x="117621" y="16499"/>
                    <a:pt x="116635" y="15956"/>
                    <a:pt x="115625" y="15525"/>
                  </a:cubicBezTo>
                  <a:lnTo>
                    <a:pt x="115625" y="15525"/>
                  </a:lnTo>
                  <a:cubicBezTo>
                    <a:pt x="112433" y="14170"/>
                    <a:pt x="108848" y="13788"/>
                    <a:pt x="104954" y="14416"/>
                  </a:cubicBezTo>
                  <a:lnTo>
                    <a:pt x="104954" y="14416"/>
                  </a:lnTo>
                  <a:cubicBezTo>
                    <a:pt x="101886" y="14909"/>
                    <a:pt x="98572" y="16006"/>
                    <a:pt x="94838" y="17780"/>
                  </a:cubicBezTo>
                  <a:lnTo>
                    <a:pt x="94838" y="17780"/>
                  </a:lnTo>
                  <a:cubicBezTo>
                    <a:pt x="88345" y="20873"/>
                    <a:pt x="82160" y="24988"/>
                    <a:pt x="76972" y="29695"/>
                  </a:cubicBezTo>
                  <a:lnTo>
                    <a:pt x="76972" y="29695"/>
                  </a:lnTo>
                  <a:cubicBezTo>
                    <a:pt x="75765" y="30791"/>
                    <a:pt x="74471" y="32023"/>
                    <a:pt x="72894" y="33576"/>
                  </a:cubicBezTo>
                  <a:lnTo>
                    <a:pt x="72894" y="33576"/>
                  </a:lnTo>
                  <a:cubicBezTo>
                    <a:pt x="69740" y="36693"/>
                    <a:pt x="66167" y="40217"/>
                    <a:pt x="61053" y="41326"/>
                  </a:cubicBezTo>
                  <a:lnTo>
                    <a:pt x="61053" y="41326"/>
                  </a:lnTo>
                  <a:cubicBezTo>
                    <a:pt x="54005" y="42866"/>
                    <a:pt x="46428" y="37975"/>
                    <a:pt x="42879" y="32590"/>
                  </a:cubicBezTo>
                  <a:lnTo>
                    <a:pt x="42879" y="32590"/>
                  </a:lnTo>
                  <a:cubicBezTo>
                    <a:pt x="40526" y="29017"/>
                    <a:pt x="39170" y="25050"/>
                    <a:pt x="37864" y="21218"/>
                  </a:cubicBezTo>
                  <a:lnTo>
                    <a:pt x="37864" y="21218"/>
                  </a:lnTo>
                  <a:cubicBezTo>
                    <a:pt x="37100" y="18975"/>
                    <a:pt x="36312" y="16659"/>
                    <a:pt x="35326" y="14416"/>
                  </a:cubicBezTo>
                  <a:lnTo>
                    <a:pt x="35326" y="14416"/>
                  </a:lnTo>
                  <a:cubicBezTo>
                    <a:pt x="33860" y="11102"/>
                    <a:pt x="31851" y="8120"/>
                    <a:pt x="29498" y="5779"/>
                  </a:cubicBezTo>
                  <a:lnTo>
                    <a:pt x="29498" y="5779"/>
                  </a:lnTo>
                  <a:cubicBezTo>
                    <a:pt x="26713" y="3031"/>
                    <a:pt x="23645" y="1319"/>
                    <a:pt x="20343" y="702"/>
                  </a:cubicBezTo>
                  <a:lnTo>
                    <a:pt x="20343" y="702"/>
                  </a:lnTo>
                  <a:cubicBezTo>
                    <a:pt x="19395" y="518"/>
                    <a:pt x="18433" y="431"/>
                    <a:pt x="17448" y="431"/>
                  </a:cubicBezTo>
                  <a:lnTo>
                    <a:pt x="17448" y="431"/>
                  </a:lnTo>
                  <a:cubicBezTo>
                    <a:pt x="16142" y="431"/>
                    <a:pt x="14799" y="592"/>
                    <a:pt x="13431" y="90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0"/>
            <p:cNvSpPr/>
            <p:nvPr/>
          </p:nvSpPr>
          <p:spPr>
            <a:xfrm>
              <a:off x="1896625" y="2003450"/>
              <a:ext cx="3850475" cy="1240500"/>
            </a:xfrm>
            <a:custGeom>
              <a:rect b="b" l="l" r="r" t="t"/>
              <a:pathLst>
                <a:path extrusionOk="0" h="49620" w="154019">
                  <a:moveTo>
                    <a:pt x="11607" y="1036"/>
                  </a:moveTo>
                  <a:cubicBezTo>
                    <a:pt x="9513" y="1553"/>
                    <a:pt x="7357" y="2404"/>
                    <a:pt x="4991" y="3648"/>
                  </a:cubicBezTo>
                  <a:lnTo>
                    <a:pt x="4991" y="3648"/>
                  </a:lnTo>
                  <a:cubicBezTo>
                    <a:pt x="4436" y="3562"/>
                    <a:pt x="3907" y="3476"/>
                    <a:pt x="3389" y="3389"/>
                  </a:cubicBezTo>
                  <a:lnTo>
                    <a:pt x="3389" y="3389"/>
                  </a:lnTo>
                  <a:cubicBezTo>
                    <a:pt x="2280" y="3204"/>
                    <a:pt x="1220" y="3032"/>
                    <a:pt x="1" y="2909"/>
                  </a:cubicBezTo>
                  <a:lnTo>
                    <a:pt x="1" y="2909"/>
                  </a:lnTo>
                  <a:lnTo>
                    <a:pt x="1" y="2958"/>
                  </a:lnTo>
                  <a:cubicBezTo>
                    <a:pt x="1220" y="3081"/>
                    <a:pt x="2268" y="3254"/>
                    <a:pt x="3389" y="3439"/>
                  </a:cubicBezTo>
                  <a:lnTo>
                    <a:pt x="3389" y="3439"/>
                  </a:lnTo>
                  <a:cubicBezTo>
                    <a:pt x="3907" y="3525"/>
                    <a:pt x="4436" y="3623"/>
                    <a:pt x="4991" y="3710"/>
                  </a:cubicBezTo>
                  <a:lnTo>
                    <a:pt x="4991" y="3710"/>
                  </a:lnTo>
                  <a:lnTo>
                    <a:pt x="5003" y="3710"/>
                  </a:lnTo>
                  <a:lnTo>
                    <a:pt x="5015" y="3697"/>
                  </a:lnTo>
                  <a:cubicBezTo>
                    <a:pt x="10203" y="974"/>
                    <a:pt x="14774" y="1"/>
                    <a:pt x="19000" y="753"/>
                  </a:cubicBezTo>
                  <a:lnTo>
                    <a:pt x="19000" y="753"/>
                  </a:lnTo>
                  <a:cubicBezTo>
                    <a:pt x="28685" y="2465"/>
                    <a:pt x="33613" y="12285"/>
                    <a:pt x="34895" y="15255"/>
                  </a:cubicBezTo>
                  <a:lnTo>
                    <a:pt x="34895" y="15255"/>
                  </a:lnTo>
                  <a:cubicBezTo>
                    <a:pt x="35930" y="17670"/>
                    <a:pt x="36755" y="20171"/>
                    <a:pt x="37544" y="22598"/>
                  </a:cubicBezTo>
                  <a:lnTo>
                    <a:pt x="37544" y="22598"/>
                  </a:lnTo>
                  <a:cubicBezTo>
                    <a:pt x="38887" y="26677"/>
                    <a:pt x="40267" y="30891"/>
                    <a:pt x="42731" y="34710"/>
                  </a:cubicBezTo>
                  <a:lnTo>
                    <a:pt x="42731" y="34710"/>
                  </a:lnTo>
                  <a:cubicBezTo>
                    <a:pt x="44703" y="37791"/>
                    <a:pt x="47771" y="40563"/>
                    <a:pt x="51122" y="42325"/>
                  </a:cubicBezTo>
                  <a:lnTo>
                    <a:pt x="51122" y="42325"/>
                  </a:lnTo>
                  <a:cubicBezTo>
                    <a:pt x="52145" y="42855"/>
                    <a:pt x="53377" y="43397"/>
                    <a:pt x="54745" y="43791"/>
                  </a:cubicBezTo>
                  <a:lnTo>
                    <a:pt x="54745" y="43791"/>
                  </a:lnTo>
                  <a:cubicBezTo>
                    <a:pt x="56913" y="44420"/>
                    <a:pt x="59427" y="44703"/>
                    <a:pt x="62064" y="44087"/>
                  </a:cubicBezTo>
                  <a:lnTo>
                    <a:pt x="62064" y="44087"/>
                  </a:lnTo>
                  <a:cubicBezTo>
                    <a:pt x="67054" y="42916"/>
                    <a:pt x="70467" y="39429"/>
                    <a:pt x="73757" y="36053"/>
                  </a:cubicBezTo>
                  <a:lnTo>
                    <a:pt x="73757" y="36053"/>
                  </a:lnTo>
                  <a:cubicBezTo>
                    <a:pt x="75223" y="34550"/>
                    <a:pt x="76529" y="33256"/>
                    <a:pt x="77761" y="32098"/>
                  </a:cubicBezTo>
                  <a:lnTo>
                    <a:pt x="77761" y="32098"/>
                  </a:lnTo>
                  <a:cubicBezTo>
                    <a:pt x="82911" y="27268"/>
                    <a:pt x="88789" y="23067"/>
                    <a:pt x="95245" y="19604"/>
                  </a:cubicBezTo>
                  <a:lnTo>
                    <a:pt x="95245" y="19604"/>
                  </a:lnTo>
                  <a:cubicBezTo>
                    <a:pt x="103624" y="15107"/>
                    <a:pt x="110289" y="14084"/>
                    <a:pt x="116191" y="16364"/>
                  </a:cubicBezTo>
                  <a:lnTo>
                    <a:pt x="116191" y="16364"/>
                  </a:lnTo>
                  <a:cubicBezTo>
                    <a:pt x="117239" y="16770"/>
                    <a:pt x="118261" y="17288"/>
                    <a:pt x="119210" y="17904"/>
                  </a:cubicBezTo>
                  <a:lnTo>
                    <a:pt x="119210" y="17904"/>
                  </a:lnTo>
                  <a:cubicBezTo>
                    <a:pt x="124471" y="21305"/>
                    <a:pt x="127404" y="27145"/>
                    <a:pt x="130250" y="32788"/>
                  </a:cubicBezTo>
                  <a:lnTo>
                    <a:pt x="130250" y="32788"/>
                  </a:lnTo>
                  <a:cubicBezTo>
                    <a:pt x="130398" y="33072"/>
                    <a:pt x="130546" y="33355"/>
                    <a:pt x="130681" y="33638"/>
                  </a:cubicBezTo>
                  <a:lnTo>
                    <a:pt x="130681" y="33638"/>
                  </a:lnTo>
                  <a:cubicBezTo>
                    <a:pt x="131778" y="35795"/>
                    <a:pt x="132751" y="37495"/>
                    <a:pt x="133749" y="38998"/>
                  </a:cubicBezTo>
                  <a:lnTo>
                    <a:pt x="133749" y="38998"/>
                  </a:lnTo>
                  <a:cubicBezTo>
                    <a:pt x="136226" y="42682"/>
                    <a:pt x="138986" y="45294"/>
                    <a:pt x="142214" y="46995"/>
                  </a:cubicBezTo>
                  <a:lnTo>
                    <a:pt x="142214" y="46995"/>
                  </a:lnTo>
                  <a:cubicBezTo>
                    <a:pt x="145997" y="48991"/>
                    <a:pt x="150088" y="49595"/>
                    <a:pt x="154018" y="49619"/>
                  </a:cubicBezTo>
                  <a:lnTo>
                    <a:pt x="154018" y="49619"/>
                  </a:lnTo>
                  <a:lnTo>
                    <a:pt x="154018" y="49570"/>
                  </a:lnTo>
                  <a:cubicBezTo>
                    <a:pt x="150088" y="49545"/>
                    <a:pt x="146009" y="48942"/>
                    <a:pt x="142239" y="46945"/>
                  </a:cubicBezTo>
                  <a:lnTo>
                    <a:pt x="142239" y="46945"/>
                  </a:lnTo>
                  <a:cubicBezTo>
                    <a:pt x="139023" y="45257"/>
                    <a:pt x="136263" y="42645"/>
                    <a:pt x="133811" y="38974"/>
                  </a:cubicBezTo>
                  <a:lnTo>
                    <a:pt x="133811" y="38974"/>
                  </a:lnTo>
                  <a:cubicBezTo>
                    <a:pt x="132801" y="37470"/>
                    <a:pt x="131827" y="35770"/>
                    <a:pt x="130743" y="33614"/>
                  </a:cubicBezTo>
                  <a:lnTo>
                    <a:pt x="130743" y="33614"/>
                  </a:lnTo>
                  <a:cubicBezTo>
                    <a:pt x="130595" y="33343"/>
                    <a:pt x="130460" y="33059"/>
                    <a:pt x="130312" y="32776"/>
                  </a:cubicBezTo>
                  <a:lnTo>
                    <a:pt x="130312" y="32776"/>
                  </a:lnTo>
                  <a:cubicBezTo>
                    <a:pt x="128907" y="30004"/>
                    <a:pt x="127466" y="27133"/>
                    <a:pt x="125704" y="24521"/>
                  </a:cubicBezTo>
                  <a:lnTo>
                    <a:pt x="125704" y="24521"/>
                  </a:lnTo>
                  <a:cubicBezTo>
                    <a:pt x="123720" y="21563"/>
                    <a:pt x="121601" y="19395"/>
                    <a:pt x="119247" y="17867"/>
                  </a:cubicBezTo>
                  <a:lnTo>
                    <a:pt x="119247" y="17867"/>
                  </a:lnTo>
                  <a:cubicBezTo>
                    <a:pt x="118286" y="17251"/>
                    <a:pt x="117263" y="16721"/>
                    <a:pt x="116216" y="16327"/>
                  </a:cubicBezTo>
                  <a:lnTo>
                    <a:pt x="116216" y="16327"/>
                  </a:lnTo>
                  <a:cubicBezTo>
                    <a:pt x="112926" y="15045"/>
                    <a:pt x="109267" y="14824"/>
                    <a:pt x="105324" y="15637"/>
                  </a:cubicBezTo>
                  <a:lnTo>
                    <a:pt x="105324" y="15637"/>
                  </a:lnTo>
                  <a:cubicBezTo>
                    <a:pt x="102231" y="16290"/>
                    <a:pt x="98929" y="17571"/>
                    <a:pt x="95208" y="19567"/>
                  </a:cubicBezTo>
                  <a:lnTo>
                    <a:pt x="95208" y="19567"/>
                  </a:lnTo>
                  <a:cubicBezTo>
                    <a:pt x="88752" y="23030"/>
                    <a:pt x="82862" y="27231"/>
                    <a:pt x="77712" y="32061"/>
                  </a:cubicBezTo>
                  <a:lnTo>
                    <a:pt x="77712" y="32061"/>
                  </a:lnTo>
                  <a:cubicBezTo>
                    <a:pt x="76480" y="33219"/>
                    <a:pt x="75173" y="34513"/>
                    <a:pt x="73707" y="36016"/>
                  </a:cubicBezTo>
                  <a:lnTo>
                    <a:pt x="73707" y="36016"/>
                  </a:lnTo>
                  <a:cubicBezTo>
                    <a:pt x="70417" y="39392"/>
                    <a:pt x="67017" y="42867"/>
                    <a:pt x="62051" y="44038"/>
                  </a:cubicBezTo>
                  <a:lnTo>
                    <a:pt x="62051" y="44038"/>
                  </a:lnTo>
                  <a:cubicBezTo>
                    <a:pt x="54572" y="45787"/>
                    <a:pt x="46539" y="40526"/>
                    <a:pt x="42781" y="34686"/>
                  </a:cubicBezTo>
                  <a:lnTo>
                    <a:pt x="42781" y="34686"/>
                  </a:lnTo>
                  <a:cubicBezTo>
                    <a:pt x="40329" y="30878"/>
                    <a:pt x="38949" y="26664"/>
                    <a:pt x="37606" y="22586"/>
                  </a:cubicBezTo>
                  <a:lnTo>
                    <a:pt x="37606" y="22586"/>
                  </a:lnTo>
                  <a:cubicBezTo>
                    <a:pt x="36817" y="20159"/>
                    <a:pt x="35991" y="17657"/>
                    <a:pt x="34956" y="15242"/>
                  </a:cubicBezTo>
                  <a:lnTo>
                    <a:pt x="34956" y="15242"/>
                  </a:lnTo>
                  <a:cubicBezTo>
                    <a:pt x="33884" y="12778"/>
                    <a:pt x="31962" y="9193"/>
                    <a:pt x="28783" y="6051"/>
                  </a:cubicBezTo>
                  <a:lnTo>
                    <a:pt x="28783" y="6051"/>
                  </a:lnTo>
                  <a:cubicBezTo>
                    <a:pt x="25839" y="3131"/>
                    <a:pt x="22549" y="1332"/>
                    <a:pt x="19013" y="703"/>
                  </a:cubicBezTo>
                  <a:lnTo>
                    <a:pt x="19013" y="703"/>
                  </a:lnTo>
                  <a:cubicBezTo>
                    <a:pt x="18088" y="543"/>
                    <a:pt x="17140" y="457"/>
                    <a:pt x="16179" y="457"/>
                  </a:cubicBezTo>
                  <a:lnTo>
                    <a:pt x="16179" y="457"/>
                  </a:lnTo>
                  <a:cubicBezTo>
                    <a:pt x="14688" y="457"/>
                    <a:pt x="13160" y="654"/>
                    <a:pt x="11607" y="10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0"/>
            <p:cNvSpPr/>
            <p:nvPr/>
          </p:nvSpPr>
          <p:spPr>
            <a:xfrm>
              <a:off x="1896625" y="1958500"/>
              <a:ext cx="3850475" cy="1250325"/>
            </a:xfrm>
            <a:custGeom>
              <a:rect b="b" l="l" r="r" t="t"/>
              <a:pathLst>
                <a:path extrusionOk="0" h="50013" w="154019">
                  <a:moveTo>
                    <a:pt x="2724" y="4078"/>
                  </a:moveTo>
                  <a:cubicBezTo>
                    <a:pt x="1775" y="4152"/>
                    <a:pt x="888" y="4202"/>
                    <a:pt x="1" y="4276"/>
                  </a:cubicBezTo>
                  <a:lnTo>
                    <a:pt x="1" y="4276"/>
                  </a:lnTo>
                  <a:lnTo>
                    <a:pt x="1" y="4337"/>
                  </a:lnTo>
                  <a:cubicBezTo>
                    <a:pt x="900" y="4263"/>
                    <a:pt x="1787" y="4202"/>
                    <a:pt x="2736" y="4140"/>
                  </a:cubicBezTo>
                  <a:lnTo>
                    <a:pt x="2736" y="4140"/>
                  </a:lnTo>
                  <a:lnTo>
                    <a:pt x="2748" y="4128"/>
                  </a:lnTo>
                  <a:cubicBezTo>
                    <a:pt x="8281" y="1109"/>
                    <a:pt x="13160" y="0"/>
                    <a:pt x="17670" y="739"/>
                  </a:cubicBezTo>
                  <a:lnTo>
                    <a:pt x="17670" y="739"/>
                  </a:lnTo>
                  <a:cubicBezTo>
                    <a:pt x="28032" y="2452"/>
                    <a:pt x="33194" y="12913"/>
                    <a:pt x="34525" y="16079"/>
                  </a:cubicBezTo>
                  <a:lnTo>
                    <a:pt x="34525" y="16079"/>
                  </a:lnTo>
                  <a:cubicBezTo>
                    <a:pt x="35609" y="18655"/>
                    <a:pt x="36460" y="21353"/>
                    <a:pt x="37285" y="23940"/>
                  </a:cubicBezTo>
                  <a:lnTo>
                    <a:pt x="37285" y="23940"/>
                  </a:lnTo>
                  <a:cubicBezTo>
                    <a:pt x="38653" y="28265"/>
                    <a:pt x="40070" y="32738"/>
                    <a:pt x="42620" y="36792"/>
                  </a:cubicBezTo>
                  <a:lnTo>
                    <a:pt x="42620" y="36792"/>
                  </a:lnTo>
                  <a:cubicBezTo>
                    <a:pt x="44703" y="40094"/>
                    <a:pt x="47931" y="43063"/>
                    <a:pt x="51492" y="44936"/>
                  </a:cubicBezTo>
                  <a:lnTo>
                    <a:pt x="51492" y="44936"/>
                  </a:lnTo>
                  <a:cubicBezTo>
                    <a:pt x="52761" y="45614"/>
                    <a:pt x="54030" y="46131"/>
                    <a:pt x="55311" y="46501"/>
                  </a:cubicBezTo>
                  <a:lnTo>
                    <a:pt x="55311" y="46501"/>
                  </a:lnTo>
                  <a:cubicBezTo>
                    <a:pt x="55940" y="46686"/>
                    <a:pt x="56568" y="46834"/>
                    <a:pt x="57197" y="46945"/>
                  </a:cubicBezTo>
                  <a:lnTo>
                    <a:pt x="57197" y="46945"/>
                  </a:lnTo>
                  <a:cubicBezTo>
                    <a:pt x="59242" y="47302"/>
                    <a:pt x="61213" y="47240"/>
                    <a:pt x="63062" y="46772"/>
                  </a:cubicBezTo>
                  <a:lnTo>
                    <a:pt x="63062" y="46772"/>
                  </a:lnTo>
                  <a:cubicBezTo>
                    <a:pt x="67916" y="45565"/>
                    <a:pt x="71218" y="42053"/>
                    <a:pt x="74397" y="38665"/>
                  </a:cubicBezTo>
                  <a:lnTo>
                    <a:pt x="74397" y="38665"/>
                  </a:lnTo>
                  <a:lnTo>
                    <a:pt x="74570" y="38480"/>
                  </a:lnTo>
                  <a:cubicBezTo>
                    <a:pt x="75962" y="37001"/>
                    <a:pt x="77243" y="35695"/>
                    <a:pt x="78500" y="34463"/>
                  </a:cubicBezTo>
                  <a:lnTo>
                    <a:pt x="78500" y="34463"/>
                  </a:lnTo>
                  <a:cubicBezTo>
                    <a:pt x="83564" y="29547"/>
                    <a:pt x="89318" y="25148"/>
                    <a:pt x="95602" y="21378"/>
                  </a:cubicBezTo>
                  <a:lnTo>
                    <a:pt x="95602" y="21378"/>
                  </a:lnTo>
                  <a:cubicBezTo>
                    <a:pt x="100876" y="18223"/>
                    <a:pt x="108799" y="14354"/>
                    <a:pt x="116795" y="17151"/>
                  </a:cubicBezTo>
                  <a:lnTo>
                    <a:pt x="116795" y="17151"/>
                  </a:lnTo>
                  <a:cubicBezTo>
                    <a:pt x="117879" y="17521"/>
                    <a:pt x="118927" y="18014"/>
                    <a:pt x="119925" y="18618"/>
                  </a:cubicBezTo>
                  <a:lnTo>
                    <a:pt x="119925" y="18618"/>
                  </a:lnTo>
                  <a:cubicBezTo>
                    <a:pt x="125445" y="21957"/>
                    <a:pt x="128735" y="28204"/>
                    <a:pt x="131642" y="33711"/>
                  </a:cubicBezTo>
                  <a:lnTo>
                    <a:pt x="131642" y="33711"/>
                  </a:lnTo>
                  <a:lnTo>
                    <a:pt x="131963" y="34327"/>
                  </a:lnTo>
                  <a:cubicBezTo>
                    <a:pt x="133109" y="36496"/>
                    <a:pt x="134131" y="38209"/>
                    <a:pt x="135166" y="39700"/>
                  </a:cubicBezTo>
                  <a:lnTo>
                    <a:pt x="135166" y="39700"/>
                  </a:lnTo>
                  <a:cubicBezTo>
                    <a:pt x="137729" y="43421"/>
                    <a:pt x="140575" y="46033"/>
                    <a:pt x="143841" y="47684"/>
                  </a:cubicBezTo>
                  <a:lnTo>
                    <a:pt x="143841" y="47684"/>
                  </a:lnTo>
                  <a:cubicBezTo>
                    <a:pt x="147093" y="49310"/>
                    <a:pt x="150580" y="49926"/>
                    <a:pt x="154018" y="50013"/>
                  </a:cubicBezTo>
                  <a:lnTo>
                    <a:pt x="154018" y="50013"/>
                  </a:lnTo>
                  <a:lnTo>
                    <a:pt x="154018" y="49951"/>
                  </a:lnTo>
                  <a:cubicBezTo>
                    <a:pt x="150593" y="49865"/>
                    <a:pt x="147118" y="49261"/>
                    <a:pt x="143865" y="47635"/>
                  </a:cubicBezTo>
                  <a:lnTo>
                    <a:pt x="143865" y="47635"/>
                  </a:lnTo>
                  <a:cubicBezTo>
                    <a:pt x="140612" y="45996"/>
                    <a:pt x="137779" y="43396"/>
                    <a:pt x="135216" y="39675"/>
                  </a:cubicBezTo>
                  <a:lnTo>
                    <a:pt x="135216" y="39675"/>
                  </a:lnTo>
                  <a:cubicBezTo>
                    <a:pt x="134181" y="38184"/>
                    <a:pt x="133170" y="36471"/>
                    <a:pt x="132024" y="34303"/>
                  </a:cubicBezTo>
                  <a:lnTo>
                    <a:pt x="132024" y="34303"/>
                  </a:lnTo>
                  <a:lnTo>
                    <a:pt x="131704" y="33699"/>
                  </a:lnTo>
                  <a:cubicBezTo>
                    <a:pt x="128796" y="28179"/>
                    <a:pt x="125494" y="21920"/>
                    <a:pt x="119949" y="18581"/>
                  </a:cubicBezTo>
                  <a:lnTo>
                    <a:pt x="119949" y="18581"/>
                  </a:lnTo>
                  <a:cubicBezTo>
                    <a:pt x="118951" y="17977"/>
                    <a:pt x="117892" y="17472"/>
                    <a:pt x="116807" y="17102"/>
                  </a:cubicBezTo>
                  <a:lnTo>
                    <a:pt x="116807" y="17102"/>
                  </a:lnTo>
                  <a:cubicBezTo>
                    <a:pt x="113419" y="15907"/>
                    <a:pt x="109673" y="15833"/>
                    <a:pt x="105681" y="16856"/>
                  </a:cubicBezTo>
                  <a:lnTo>
                    <a:pt x="105681" y="16856"/>
                  </a:lnTo>
                  <a:cubicBezTo>
                    <a:pt x="102576" y="17657"/>
                    <a:pt x="99274" y="19110"/>
                    <a:pt x="95565" y="21328"/>
                  </a:cubicBezTo>
                  <a:lnTo>
                    <a:pt x="95565" y="21328"/>
                  </a:lnTo>
                  <a:cubicBezTo>
                    <a:pt x="89269" y="25099"/>
                    <a:pt x="83515" y="29510"/>
                    <a:pt x="78451" y="34426"/>
                  </a:cubicBezTo>
                  <a:lnTo>
                    <a:pt x="78451" y="34426"/>
                  </a:lnTo>
                  <a:cubicBezTo>
                    <a:pt x="77194" y="35658"/>
                    <a:pt x="75913" y="36964"/>
                    <a:pt x="74520" y="38443"/>
                  </a:cubicBezTo>
                  <a:lnTo>
                    <a:pt x="74520" y="38443"/>
                  </a:lnTo>
                  <a:lnTo>
                    <a:pt x="74348" y="38628"/>
                  </a:lnTo>
                  <a:cubicBezTo>
                    <a:pt x="71169" y="42016"/>
                    <a:pt x="67879" y="45515"/>
                    <a:pt x="63037" y="46723"/>
                  </a:cubicBezTo>
                  <a:lnTo>
                    <a:pt x="63037" y="46723"/>
                  </a:lnTo>
                  <a:cubicBezTo>
                    <a:pt x="55139" y="48706"/>
                    <a:pt x="46649" y="43076"/>
                    <a:pt x="42670" y="36779"/>
                  </a:cubicBezTo>
                  <a:lnTo>
                    <a:pt x="42670" y="36779"/>
                  </a:lnTo>
                  <a:cubicBezTo>
                    <a:pt x="40119" y="32726"/>
                    <a:pt x="38714" y="28253"/>
                    <a:pt x="37347" y="23940"/>
                  </a:cubicBezTo>
                  <a:lnTo>
                    <a:pt x="37347" y="23940"/>
                  </a:lnTo>
                  <a:cubicBezTo>
                    <a:pt x="36521" y="21341"/>
                    <a:pt x="35671" y="18642"/>
                    <a:pt x="34574" y="16067"/>
                  </a:cubicBezTo>
                  <a:lnTo>
                    <a:pt x="34574" y="16067"/>
                  </a:lnTo>
                  <a:cubicBezTo>
                    <a:pt x="33478" y="13443"/>
                    <a:pt x="31457" y="9623"/>
                    <a:pt x="28081" y="6296"/>
                  </a:cubicBezTo>
                  <a:lnTo>
                    <a:pt x="28081" y="6296"/>
                  </a:lnTo>
                  <a:cubicBezTo>
                    <a:pt x="24951" y="3204"/>
                    <a:pt x="21452" y="1318"/>
                    <a:pt x="17682" y="690"/>
                  </a:cubicBezTo>
                  <a:lnTo>
                    <a:pt x="17682" y="690"/>
                  </a:lnTo>
                  <a:cubicBezTo>
                    <a:pt x="16770" y="542"/>
                    <a:pt x="15846" y="468"/>
                    <a:pt x="14897" y="468"/>
                  </a:cubicBezTo>
                  <a:lnTo>
                    <a:pt x="14897" y="468"/>
                  </a:lnTo>
                  <a:cubicBezTo>
                    <a:pt x="11152" y="468"/>
                    <a:pt x="7147" y="1663"/>
                    <a:pt x="2724" y="40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0"/>
            <p:cNvSpPr/>
            <p:nvPr/>
          </p:nvSpPr>
          <p:spPr>
            <a:xfrm>
              <a:off x="1896625" y="1911350"/>
              <a:ext cx="3850475" cy="1291000"/>
            </a:xfrm>
            <a:custGeom>
              <a:rect b="b" l="l" r="r" t="t"/>
              <a:pathLst>
                <a:path extrusionOk="0" h="51640" w="154019">
                  <a:moveTo>
                    <a:pt x="1861" y="3993"/>
                  </a:moveTo>
                  <a:cubicBezTo>
                    <a:pt x="1393" y="4202"/>
                    <a:pt x="925" y="4400"/>
                    <a:pt x="457" y="4609"/>
                  </a:cubicBezTo>
                  <a:lnTo>
                    <a:pt x="457" y="4609"/>
                  </a:lnTo>
                  <a:cubicBezTo>
                    <a:pt x="296" y="4671"/>
                    <a:pt x="149" y="4732"/>
                    <a:pt x="1" y="4782"/>
                  </a:cubicBezTo>
                  <a:lnTo>
                    <a:pt x="1" y="4782"/>
                  </a:lnTo>
                  <a:lnTo>
                    <a:pt x="1" y="4843"/>
                  </a:lnTo>
                  <a:cubicBezTo>
                    <a:pt x="161" y="4782"/>
                    <a:pt x="321" y="4720"/>
                    <a:pt x="481" y="4658"/>
                  </a:cubicBezTo>
                  <a:lnTo>
                    <a:pt x="481" y="4658"/>
                  </a:lnTo>
                  <a:cubicBezTo>
                    <a:pt x="949" y="4449"/>
                    <a:pt x="1430" y="4239"/>
                    <a:pt x="1886" y="4042"/>
                  </a:cubicBezTo>
                  <a:lnTo>
                    <a:pt x="1886" y="4042"/>
                  </a:lnTo>
                  <a:cubicBezTo>
                    <a:pt x="6420" y="2059"/>
                    <a:pt x="11115" y="1"/>
                    <a:pt x="16339" y="826"/>
                  </a:cubicBezTo>
                  <a:lnTo>
                    <a:pt x="16339" y="826"/>
                  </a:lnTo>
                  <a:cubicBezTo>
                    <a:pt x="25099" y="2182"/>
                    <a:pt x="31285" y="10067"/>
                    <a:pt x="34156" y="16980"/>
                  </a:cubicBezTo>
                  <a:lnTo>
                    <a:pt x="34156" y="16980"/>
                  </a:lnTo>
                  <a:cubicBezTo>
                    <a:pt x="35289" y="19740"/>
                    <a:pt x="36176" y="22611"/>
                    <a:pt x="37014" y="25383"/>
                  </a:cubicBezTo>
                  <a:lnTo>
                    <a:pt x="37014" y="25383"/>
                  </a:lnTo>
                  <a:cubicBezTo>
                    <a:pt x="38419" y="29954"/>
                    <a:pt x="39860" y="34673"/>
                    <a:pt x="42522" y="38973"/>
                  </a:cubicBezTo>
                  <a:lnTo>
                    <a:pt x="42522" y="38973"/>
                  </a:lnTo>
                  <a:cubicBezTo>
                    <a:pt x="44690" y="42473"/>
                    <a:pt x="48103" y="45639"/>
                    <a:pt x="51861" y="47660"/>
                  </a:cubicBezTo>
                  <a:lnTo>
                    <a:pt x="51861" y="47660"/>
                  </a:lnTo>
                  <a:cubicBezTo>
                    <a:pt x="53192" y="48375"/>
                    <a:pt x="54547" y="48929"/>
                    <a:pt x="55903" y="49323"/>
                  </a:cubicBezTo>
                  <a:lnTo>
                    <a:pt x="55903" y="49323"/>
                  </a:lnTo>
                  <a:cubicBezTo>
                    <a:pt x="56568" y="49521"/>
                    <a:pt x="57221" y="49668"/>
                    <a:pt x="57874" y="49779"/>
                  </a:cubicBezTo>
                  <a:lnTo>
                    <a:pt x="57874" y="49779"/>
                  </a:lnTo>
                  <a:cubicBezTo>
                    <a:pt x="60030" y="50149"/>
                    <a:pt x="62113" y="50075"/>
                    <a:pt x="64047" y="49557"/>
                  </a:cubicBezTo>
                  <a:lnTo>
                    <a:pt x="64047" y="49557"/>
                  </a:lnTo>
                  <a:cubicBezTo>
                    <a:pt x="68791" y="48288"/>
                    <a:pt x="71945" y="44789"/>
                    <a:pt x="75001" y="41413"/>
                  </a:cubicBezTo>
                  <a:lnTo>
                    <a:pt x="75001" y="41413"/>
                  </a:lnTo>
                  <a:lnTo>
                    <a:pt x="75383" y="40994"/>
                  </a:lnTo>
                  <a:cubicBezTo>
                    <a:pt x="76677" y="39565"/>
                    <a:pt x="77970" y="38197"/>
                    <a:pt x="79240" y="36916"/>
                  </a:cubicBezTo>
                  <a:lnTo>
                    <a:pt x="79240" y="36916"/>
                  </a:lnTo>
                  <a:cubicBezTo>
                    <a:pt x="84230" y="31889"/>
                    <a:pt x="89861" y="27280"/>
                    <a:pt x="95972" y="23227"/>
                  </a:cubicBezTo>
                  <a:lnTo>
                    <a:pt x="95972" y="23227"/>
                  </a:lnTo>
                  <a:cubicBezTo>
                    <a:pt x="104314" y="17694"/>
                    <a:pt x="111115" y="16043"/>
                    <a:pt x="117387" y="18015"/>
                  </a:cubicBezTo>
                  <a:lnTo>
                    <a:pt x="117387" y="18015"/>
                  </a:lnTo>
                  <a:cubicBezTo>
                    <a:pt x="118508" y="18360"/>
                    <a:pt x="119592" y="18840"/>
                    <a:pt x="120627" y="19419"/>
                  </a:cubicBezTo>
                  <a:lnTo>
                    <a:pt x="120627" y="19419"/>
                  </a:lnTo>
                  <a:cubicBezTo>
                    <a:pt x="126431" y="22697"/>
                    <a:pt x="129942" y="29079"/>
                    <a:pt x="133035" y="34710"/>
                  </a:cubicBezTo>
                  <a:lnTo>
                    <a:pt x="133035" y="34710"/>
                  </a:lnTo>
                  <a:lnTo>
                    <a:pt x="133257" y="35104"/>
                  </a:lnTo>
                  <a:cubicBezTo>
                    <a:pt x="134008" y="36484"/>
                    <a:pt x="135179" y="38542"/>
                    <a:pt x="136571" y="40501"/>
                  </a:cubicBezTo>
                  <a:lnTo>
                    <a:pt x="136571" y="40501"/>
                  </a:lnTo>
                  <a:cubicBezTo>
                    <a:pt x="139245" y="44259"/>
                    <a:pt x="142153" y="46859"/>
                    <a:pt x="145479" y="48449"/>
                  </a:cubicBezTo>
                  <a:lnTo>
                    <a:pt x="145479" y="48449"/>
                  </a:lnTo>
                  <a:cubicBezTo>
                    <a:pt x="148005" y="49668"/>
                    <a:pt x="150802" y="50334"/>
                    <a:pt x="154018" y="50494"/>
                  </a:cubicBezTo>
                  <a:lnTo>
                    <a:pt x="154018" y="50494"/>
                  </a:lnTo>
                  <a:lnTo>
                    <a:pt x="154018" y="50445"/>
                  </a:lnTo>
                  <a:cubicBezTo>
                    <a:pt x="151123" y="50284"/>
                    <a:pt x="148227" y="49718"/>
                    <a:pt x="145504" y="48412"/>
                  </a:cubicBezTo>
                  <a:lnTo>
                    <a:pt x="145504" y="48412"/>
                  </a:lnTo>
                  <a:cubicBezTo>
                    <a:pt x="142190" y="46822"/>
                    <a:pt x="139282" y="44222"/>
                    <a:pt x="136620" y="40477"/>
                  </a:cubicBezTo>
                  <a:lnTo>
                    <a:pt x="136620" y="40477"/>
                  </a:lnTo>
                  <a:cubicBezTo>
                    <a:pt x="135240" y="38518"/>
                    <a:pt x="134070" y="36460"/>
                    <a:pt x="133306" y="35080"/>
                  </a:cubicBezTo>
                  <a:lnTo>
                    <a:pt x="133306" y="35080"/>
                  </a:lnTo>
                  <a:lnTo>
                    <a:pt x="133096" y="34686"/>
                  </a:lnTo>
                  <a:cubicBezTo>
                    <a:pt x="129991" y="29055"/>
                    <a:pt x="126480" y="22660"/>
                    <a:pt x="120652" y="19370"/>
                  </a:cubicBezTo>
                  <a:lnTo>
                    <a:pt x="120652" y="19370"/>
                  </a:lnTo>
                  <a:cubicBezTo>
                    <a:pt x="119617" y="18791"/>
                    <a:pt x="118520" y="18323"/>
                    <a:pt x="117399" y="17965"/>
                  </a:cubicBezTo>
                  <a:lnTo>
                    <a:pt x="117399" y="17965"/>
                  </a:lnTo>
                  <a:cubicBezTo>
                    <a:pt x="113900" y="16869"/>
                    <a:pt x="110080" y="16930"/>
                    <a:pt x="106039" y="18150"/>
                  </a:cubicBezTo>
                  <a:lnTo>
                    <a:pt x="106039" y="18150"/>
                  </a:lnTo>
                  <a:cubicBezTo>
                    <a:pt x="102909" y="19111"/>
                    <a:pt x="99607" y="20750"/>
                    <a:pt x="95935" y="23190"/>
                  </a:cubicBezTo>
                  <a:lnTo>
                    <a:pt x="95935" y="23190"/>
                  </a:lnTo>
                  <a:cubicBezTo>
                    <a:pt x="89824" y="27243"/>
                    <a:pt x="84193" y="31852"/>
                    <a:pt x="79203" y="36879"/>
                  </a:cubicBezTo>
                  <a:lnTo>
                    <a:pt x="79203" y="36879"/>
                  </a:lnTo>
                  <a:cubicBezTo>
                    <a:pt x="77921" y="38160"/>
                    <a:pt x="76627" y="39540"/>
                    <a:pt x="75334" y="40957"/>
                  </a:cubicBezTo>
                  <a:lnTo>
                    <a:pt x="75334" y="40957"/>
                  </a:lnTo>
                  <a:lnTo>
                    <a:pt x="74952" y="41376"/>
                  </a:lnTo>
                  <a:cubicBezTo>
                    <a:pt x="71908" y="44752"/>
                    <a:pt x="68754" y="48251"/>
                    <a:pt x="64035" y="49508"/>
                  </a:cubicBezTo>
                  <a:lnTo>
                    <a:pt x="64035" y="49508"/>
                  </a:lnTo>
                  <a:cubicBezTo>
                    <a:pt x="56026" y="51640"/>
                    <a:pt x="46834" y="45812"/>
                    <a:pt x="42571" y="38949"/>
                  </a:cubicBezTo>
                  <a:lnTo>
                    <a:pt x="42571" y="38949"/>
                  </a:lnTo>
                  <a:cubicBezTo>
                    <a:pt x="39922" y="34661"/>
                    <a:pt x="38468" y="29942"/>
                    <a:pt x="37076" y="25371"/>
                  </a:cubicBezTo>
                  <a:lnTo>
                    <a:pt x="37076" y="25371"/>
                  </a:lnTo>
                  <a:cubicBezTo>
                    <a:pt x="36226" y="22598"/>
                    <a:pt x="35351" y="19727"/>
                    <a:pt x="34205" y="16967"/>
                  </a:cubicBezTo>
                  <a:lnTo>
                    <a:pt x="34205" y="16967"/>
                  </a:lnTo>
                  <a:cubicBezTo>
                    <a:pt x="33059" y="14195"/>
                    <a:pt x="30940" y="10154"/>
                    <a:pt x="27379" y="6630"/>
                  </a:cubicBezTo>
                  <a:lnTo>
                    <a:pt x="27379" y="6630"/>
                  </a:lnTo>
                  <a:cubicBezTo>
                    <a:pt x="24064" y="3365"/>
                    <a:pt x="20356" y="1393"/>
                    <a:pt x="16351" y="765"/>
                  </a:cubicBezTo>
                  <a:lnTo>
                    <a:pt x="16351" y="765"/>
                  </a:lnTo>
                  <a:cubicBezTo>
                    <a:pt x="15538" y="642"/>
                    <a:pt x="14737" y="580"/>
                    <a:pt x="13948" y="580"/>
                  </a:cubicBezTo>
                  <a:lnTo>
                    <a:pt x="13948" y="580"/>
                  </a:lnTo>
                  <a:cubicBezTo>
                    <a:pt x="9648" y="580"/>
                    <a:pt x="5693" y="2317"/>
                    <a:pt x="1861" y="399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0"/>
            <p:cNvSpPr/>
            <p:nvPr/>
          </p:nvSpPr>
          <p:spPr>
            <a:xfrm>
              <a:off x="1896625" y="1874400"/>
              <a:ext cx="3850475" cy="1351050"/>
            </a:xfrm>
            <a:custGeom>
              <a:rect b="b" l="l" r="r" t="t"/>
              <a:pathLst>
                <a:path extrusionOk="0" h="54042" w="154019">
                  <a:moveTo>
                    <a:pt x="1" y="3487"/>
                  </a:moveTo>
                  <a:lnTo>
                    <a:pt x="1" y="3992"/>
                  </a:lnTo>
                  <a:cubicBezTo>
                    <a:pt x="5484" y="1085"/>
                    <a:pt x="10412" y="0"/>
                    <a:pt x="14996" y="678"/>
                  </a:cubicBezTo>
                  <a:lnTo>
                    <a:pt x="14996" y="678"/>
                  </a:lnTo>
                  <a:cubicBezTo>
                    <a:pt x="24188" y="2021"/>
                    <a:pt x="30632" y="10264"/>
                    <a:pt x="33589" y="17534"/>
                  </a:cubicBezTo>
                  <a:lnTo>
                    <a:pt x="33589" y="17534"/>
                  </a:lnTo>
                  <a:cubicBezTo>
                    <a:pt x="34772" y="20441"/>
                    <a:pt x="35671" y="23485"/>
                    <a:pt x="36546" y="26430"/>
                  </a:cubicBezTo>
                  <a:lnTo>
                    <a:pt x="36546" y="26430"/>
                  </a:lnTo>
                  <a:cubicBezTo>
                    <a:pt x="37975" y="31260"/>
                    <a:pt x="39454" y="36262"/>
                    <a:pt x="42238" y="40809"/>
                  </a:cubicBezTo>
                  <a:lnTo>
                    <a:pt x="42238" y="40809"/>
                  </a:lnTo>
                  <a:cubicBezTo>
                    <a:pt x="45269" y="45787"/>
                    <a:pt x="50654" y="50235"/>
                    <a:pt x="56445" y="51910"/>
                  </a:cubicBezTo>
                  <a:lnTo>
                    <a:pt x="56445" y="51910"/>
                  </a:lnTo>
                  <a:cubicBezTo>
                    <a:pt x="59316" y="52748"/>
                    <a:pt x="62285" y="52908"/>
                    <a:pt x="65119" y="52107"/>
                  </a:cubicBezTo>
                  <a:lnTo>
                    <a:pt x="65119" y="52107"/>
                  </a:lnTo>
                  <a:cubicBezTo>
                    <a:pt x="69814" y="50777"/>
                    <a:pt x="72869" y="47253"/>
                    <a:pt x="75814" y="43852"/>
                  </a:cubicBezTo>
                  <a:lnTo>
                    <a:pt x="75814" y="43852"/>
                  </a:lnTo>
                  <a:lnTo>
                    <a:pt x="76369" y="43224"/>
                  </a:lnTo>
                  <a:cubicBezTo>
                    <a:pt x="82258" y="36459"/>
                    <a:pt x="89023" y="30274"/>
                    <a:pt x="96490" y="24828"/>
                  </a:cubicBezTo>
                  <a:lnTo>
                    <a:pt x="96490" y="24828"/>
                  </a:lnTo>
                  <a:cubicBezTo>
                    <a:pt x="104609" y="18889"/>
                    <a:pt x="111633" y="16868"/>
                    <a:pt x="117929" y="18643"/>
                  </a:cubicBezTo>
                  <a:lnTo>
                    <a:pt x="117929" y="18643"/>
                  </a:lnTo>
                  <a:cubicBezTo>
                    <a:pt x="117978" y="18655"/>
                    <a:pt x="118015" y="18667"/>
                    <a:pt x="118064" y="18680"/>
                  </a:cubicBezTo>
                  <a:lnTo>
                    <a:pt x="118064" y="18680"/>
                  </a:lnTo>
                  <a:cubicBezTo>
                    <a:pt x="126036" y="20996"/>
                    <a:pt x="130398" y="28623"/>
                    <a:pt x="134242" y="35363"/>
                  </a:cubicBezTo>
                  <a:lnTo>
                    <a:pt x="134242" y="35363"/>
                  </a:lnTo>
                  <a:lnTo>
                    <a:pt x="134353" y="35535"/>
                  </a:lnTo>
                  <a:cubicBezTo>
                    <a:pt x="137434" y="40920"/>
                    <a:pt x="141093" y="46279"/>
                    <a:pt x="147020" y="48978"/>
                  </a:cubicBezTo>
                  <a:lnTo>
                    <a:pt x="147020" y="48978"/>
                  </a:lnTo>
                  <a:cubicBezTo>
                    <a:pt x="149287" y="50013"/>
                    <a:pt x="151640" y="50567"/>
                    <a:pt x="154018" y="50777"/>
                  </a:cubicBezTo>
                  <a:lnTo>
                    <a:pt x="154018" y="50777"/>
                  </a:lnTo>
                  <a:lnTo>
                    <a:pt x="154018" y="50358"/>
                  </a:lnTo>
                  <a:cubicBezTo>
                    <a:pt x="151689" y="50148"/>
                    <a:pt x="149410" y="49619"/>
                    <a:pt x="147217" y="48608"/>
                  </a:cubicBezTo>
                  <a:lnTo>
                    <a:pt x="147217" y="48608"/>
                  </a:lnTo>
                  <a:cubicBezTo>
                    <a:pt x="141426" y="45971"/>
                    <a:pt x="137815" y="40686"/>
                    <a:pt x="134772" y="35375"/>
                  </a:cubicBezTo>
                  <a:lnTo>
                    <a:pt x="134772" y="35375"/>
                  </a:lnTo>
                  <a:lnTo>
                    <a:pt x="134674" y="35202"/>
                  </a:lnTo>
                  <a:cubicBezTo>
                    <a:pt x="130755" y="28352"/>
                    <a:pt x="126307" y="20589"/>
                    <a:pt x="118040" y="18248"/>
                  </a:cubicBezTo>
                  <a:lnTo>
                    <a:pt x="118040" y="18248"/>
                  </a:lnTo>
                  <a:cubicBezTo>
                    <a:pt x="111571" y="16425"/>
                    <a:pt x="104412" y="18458"/>
                    <a:pt x="96157" y="24495"/>
                  </a:cubicBezTo>
                  <a:lnTo>
                    <a:pt x="96157" y="24495"/>
                  </a:lnTo>
                  <a:cubicBezTo>
                    <a:pt x="88665" y="29954"/>
                    <a:pt x="81876" y="36164"/>
                    <a:pt x="75974" y="42953"/>
                  </a:cubicBezTo>
                  <a:lnTo>
                    <a:pt x="75974" y="42953"/>
                  </a:lnTo>
                  <a:lnTo>
                    <a:pt x="75420" y="43581"/>
                  </a:lnTo>
                  <a:cubicBezTo>
                    <a:pt x="72512" y="46945"/>
                    <a:pt x="69506" y="50407"/>
                    <a:pt x="64934" y="51701"/>
                  </a:cubicBezTo>
                  <a:lnTo>
                    <a:pt x="64934" y="51701"/>
                  </a:lnTo>
                  <a:cubicBezTo>
                    <a:pt x="56642" y="54042"/>
                    <a:pt x="47093" y="47918"/>
                    <a:pt x="42657" y="40636"/>
                  </a:cubicBezTo>
                  <a:lnTo>
                    <a:pt x="42657" y="40636"/>
                  </a:lnTo>
                  <a:cubicBezTo>
                    <a:pt x="39910" y="36139"/>
                    <a:pt x="38431" y="31173"/>
                    <a:pt x="37014" y="26368"/>
                  </a:cubicBezTo>
                  <a:lnTo>
                    <a:pt x="37014" y="26368"/>
                  </a:lnTo>
                  <a:cubicBezTo>
                    <a:pt x="36139" y="23411"/>
                    <a:pt x="35228" y="20355"/>
                    <a:pt x="34032" y="17423"/>
                  </a:cubicBezTo>
                  <a:lnTo>
                    <a:pt x="34032" y="17423"/>
                  </a:lnTo>
                  <a:cubicBezTo>
                    <a:pt x="31026" y="10030"/>
                    <a:pt x="24459" y="1639"/>
                    <a:pt x="15033" y="259"/>
                  </a:cubicBezTo>
                  <a:lnTo>
                    <a:pt x="15033" y="259"/>
                  </a:lnTo>
                  <a:cubicBezTo>
                    <a:pt x="14133" y="123"/>
                    <a:pt x="13222" y="62"/>
                    <a:pt x="12285" y="62"/>
                  </a:cubicBezTo>
                  <a:lnTo>
                    <a:pt x="12285" y="62"/>
                  </a:lnTo>
                  <a:cubicBezTo>
                    <a:pt x="8465" y="62"/>
                    <a:pt x="4399" y="1195"/>
                    <a:pt x="1" y="348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0" name="Google Shape;2310;p50"/>
          <p:cNvGrpSpPr/>
          <p:nvPr/>
        </p:nvGrpSpPr>
        <p:grpSpPr>
          <a:xfrm rot="4131452">
            <a:off x="-1453306" y="1231507"/>
            <a:ext cx="5614171" cy="2929725"/>
            <a:chOff x="1896625" y="1838350"/>
            <a:chExt cx="3850475" cy="2009350"/>
          </a:xfrm>
        </p:grpSpPr>
        <p:sp>
          <p:nvSpPr>
            <p:cNvPr id="2311" name="Google Shape;2311;p50"/>
            <p:cNvSpPr/>
            <p:nvPr/>
          </p:nvSpPr>
          <p:spPr>
            <a:xfrm>
              <a:off x="1896625" y="2675600"/>
              <a:ext cx="3850475" cy="752250"/>
            </a:xfrm>
            <a:custGeom>
              <a:rect b="b" l="l" r="r" t="t"/>
              <a:pathLst>
                <a:path extrusionOk="0" h="30090" w="154019">
                  <a:moveTo>
                    <a:pt x="1" y="678"/>
                  </a:moveTo>
                  <a:cubicBezTo>
                    <a:pt x="4707" y="2575"/>
                    <a:pt x="9094" y="5249"/>
                    <a:pt x="13345" y="7849"/>
                  </a:cubicBezTo>
                  <a:lnTo>
                    <a:pt x="13345" y="7849"/>
                  </a:lnTo>
                  <a:cubicBezTo>
                    <a:pt x="14983" y="8847"/>
                    <a:pt x="16671" y="9870"/>
                    <a:pt x="18347" y="10843"/>
                  </a:cubicBezTo>
                  <a:lnTo>
                    <a:pt x="18347" y="10843"/>
                  </a:lnTo>
                  <a:cubicBezTo>
                    <a:pt x="23966" y="14096"/>
                    <a:pt x="32443" y="18347"/>
                    <a:pt x="41068" y="17681"/>
                  </a:cubicBezTo>
                  <a:lnTo>
                    <a:pt x="41068" y="17681"/>
                  </a:lnTo>
                  <a:cubicBezTo>
                    <a:pt x="46243" y="17287"/>
                    <a:pt x="50851" y="15168"/>
                    <a:pt x="55324" y="13135"/>
                  </a:cubicBezTo>
                  <a:lnTo>
                    <a:pt x="55324" y="13135"/>
                  </a:lnTo>
                  <a:cubicBezTo>
                    <a:pt x="60339" y="10831"/>
                    <a:pt x="65526" y="8453"/>
                    <a:pt x="71366" y="8674"/>
                  </a:cubicBezTo>
                  <a:lnTo>
                    <a:pt x="71366" y="8674"/>
                  </a:lnTo>
                  <a:cubicBezTo>
                    <a:pt x="76480" y="8859"/>
                    <a:pt x="82012" y="11040"/>
                    <a:pt x="88283" y="15353"/>
                  </a:cubicBezTo>
                  <a:lnTo>
                    <a:pt x="88283" y="15353"/>
                  </a:lnTo>
                  <a:cubicBezTo>
                    <a:pt x="89935" y="16474"/>
                    <a:pt x="91561" y="17694"/>
                    <a:pt x="93150" y="18864"/>
                  </a:cubicBezTo>
                  <a:lnTo>
                    <a:pt x="93150" y="18864"/>
                  </a:lnTo>
                  <a:cubicBezTo>
                    <a:pt x="96428" y="21292"/>
                    <a:pt x="99816" y="23817"/>
                    <a:pt x="103562" y="25764"/>
                  </a:cubicBezTo>
                  <a:lnTo>
                    <a:pt x="103562" y="25764"/>
                  </a:lnTo>
                  <a:cubicBezTo>
                    <a:pt x="110092" y="29177"/>
                    <a:pt x="116709" y="30089"/>
                    <a:pt x="121736" y="28302"/>
                  </a:cubicBezTo>
                  <a:lnTo>
                    <a:pt x="121736" y="28302"/>
                  </a:lnTo>
                  <a:cubicBezTo>
                    <a:pt x="124496" y="27317"/>
                    <a:pt x="126726" y="25542"/>
                    <a:pt x="128882" y="23842"/>
                  </a:cubicBezTo>
                  <a:lnTo>
                    <a:pt x="128882" y="23842"/>
                  </a:lnTo>
                  <a:cubicBezTo>
                    <a:pt x="131421" y="21834"/>
                    <a:pt x="133811" y="19936"/>
                    <a:pt x="137002" y="19160"/>
                  </a:cubicBezTo>
                  <a:lnTo>
                    <a:pt x="137002" y="19160"/>
                  </a:lnTo>
                  <a:cubicBezTo>
                    <a:pt x="141512" y="18063"/>
                    <a:pt x="146514" y="19554"/>
                    <a:pt x="151344" y="20996"/>
                  </a:cubicBezTo>
                  <a:lnTo>
                    <a:pt x="151344" y="20996"/>
                  </a:lnTo>
                  <a:cubicBezTo>
                    <a:pt x="152232" y="21267"/>
                    <a:pt x="153119" y="21526"/>
                    <a:pt x="154018" y="21784"/>
                  </a:cubicBezTo>
                  <a:lnTo>
                    <a:pt x="154018" y="21784"/>
                  </a:lnTo>
                  <a:lnTo>
                    <a:pt x="154018" y="21131"/>
                  </a:lnTo>
                  <a:cubicBezTo>
                    <a:pt x="153193" y="20897"/>
                    <a:pt x="152367" y="20651"/>
                    <a:pt x="151529" y="20404"/>
                  </a:cubicBezTo>
                  <a:lnTo>
                    <a:pt x="151529" y="20404"/>
                  </a:lnTo>
                  <a:cubicBezTo>
                    <a:pt x="146588" y="18926"/>
                    <a:pt x="141475" y="17410"/>
                    <a:pt x="136756" y="18544"/>
                  </a:cubicBezTo>
                  <a:lnTo>
                    <a:pt x="136756" y="18544"/>
                  </a:lnTo>
                  <a:cubicBezTo>
                    <a:pt x="133404" y="19357"/>
                    <a:pt x="130842" y="21390"/>
                    <a:pt x="128365" y="23349"/>
                  </a:cubicBezTo>
                  <a:lnTo>
                    <a:pt x="128365" y="23349"/>
                  </a:lnTo>
                  <a:cubicBezTo>
                    <a:pt x="126258" y="25025"/>
                    <a:pt x="124065" y="26762"/>
                    <a:pt x="121416" y="27711"/>
                  </a:cubicBezTo>
                  <a:lnTo>
                    <a:pt x="121416" y="27711"/>
                  </a:lnTo>
                  <a:cubicBezTo>
                    <a:pt x="116598" y="29436"/>
                    <a:pt x="110216" y="28524"/>
                    <a:pt x="103895" y="25234"/>
                  </a:cubicBezTo>
                  <a:lnTo>
                    <a:pt x="103895" y="25234"/>
                  </a:lnTo>
                  <a:cubicBezTo>
                    <a:pt x="100211" y="23312"/>
                    <a:pt x="96835" y="20811"/>
                    <a:pt x="93582" y="18396"/>
                  </a:cubicBezTo>
                  <a:lnTo>
                    <a:pt x="93582" y="18396"/>
                  </a:lnTo>
                  <a:cubicBezTo>
                    <a:pt x="92005" y="17226"/>
                    <a:pt x="90366" y="16006"/>
                    <a:pt x="88702" y="14860"/>
                  </a:cubicBezTo>
                  <a:lnTo>
                    <a:pt x="88702" y="14860"/>
                  </a:lnTo>
                  <a:cubicBezTo>
                    <a:pt x="82295" y="10461"/>
                    <a:pt x="76615" y="8231"/>
                    <a:pt x="71329" y="8034"/>
                  </a:cubicBezTo>
                  <a:lnTo>
                    <a:pt x="71329" y="8034"/>
                  </a:lnTo>
                  <a:cubicBezTo>
                    <a:pt x="65304" y="7812"/>
                    <a:pt x="60030" y="10227"/>
                    <a:pt x="54942" y="12568"/>
                  </a:cubicBezTo>
                  <a:lnTo>
                    <a:pt x="54942" y="12568"/>
                  </a:lnTo>
                  <a:cubicBezTo>
                    <a:pt x="50531" y="14576"/>
                    <a:pt x="45972" y="16671"/>
                    <a:pt x="40945" y="17053"/>
                  </a:cubicBezTo>
                  <a:lnTo>
                    <a:pt x="40945" y="17053"/>
                  </a:lnTo>
                  <a:cubicBezTo>
                    <a:pt x="34550" y="17546"/>
                    <a:pt x="27490" y="15402"/>
                    <a:pt x="18705" y="10326"/>
                  </a:cubicBezTo>
                  <a:lnTo>
                    <a:pt x="18705" y="10326"/>
                  </a:lnTo>
                  <a:cubicBezTo>
                    <a:pt x="17041" y="9364"/>
                    <a:pt x="15353" y="8329"/>
                    <a:pt x="13727" y="7344"/>
                  </a:cubicBezTo>
                  <a:lnTo>
                    <a:pt x="13727" y="7344"/>
                  </a:lnTo>
                  <a:cubicBezTo>
                    <a:pt x="9365" y="4682"/>
                    <a:pt x="4868" y="193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0"/>
            <p:cNvSpPr/>
            <p:nvPr/>
          </p:nvSpPr>
          <p:spPr>
            <a:xfrm>
              <a:off x="1896625" y="2626000"/>
              <a:ext cx="3850475" cy="779975"/>
            </a:xfrm>
            <a:custGeom>
              <a:rect b="b" l="l" r="r" t="t"/>
              <a:pathLst>
                <a:path extrusionOk="0" h="31199" w="154019">
                  <a:moveTo>
                    <a:pt x="1" y="111"/>
                  </a:moveTo>
                  <a:cubicBezTo>
                    <a:pt x="4338" y="1762"/>
                    <a:pt x="8231" y="4067"/>
                    <a:pt x="11213" y="5952"/>
                  </a:cubicBezTo>
                  <a:lnTo>
                    <a:pt x="11213" y="5952"/>
                  </a:lnTo>
                  <a:cubicBezTo>
                    <a:pt x="12568" y="6814"/>
                    <a:pt x="13924" y="7701"/>
                    <a:pt x="15230" y="8552"/>
                  </a:cubicBezTo>
                  <a:lnTo>
                    <a:pt x="15230" y="8552"/>
                  </a:lnTo>
                  <a:cubicBezTo>
                    <a:pt x="16548" y="9426"/>
                    <a:pt x="17916" y="10326"/>
                    <a:pt x="19284" y="11188"/>
                  </a:cubicBezTo>
                  <a:lnTo>
                    <a:pt x="19284" y="11188"/>
                  </a:lnTo>
                  <a:cubicBezTo>
                    <a:pt x="21477" y="12568"/>
                    <a:pt x="23473" y="13714"/>
                    <a:pt x="25383" y="14675"/>
                  </a:cubicBezTo>
                  <a:lnTo>
                    <a:pt x="25383" y="14675"/>
                  </a:lnTo>
                  <a:cubicBezTo>
                    <a:pt x="31346" y="17669"/>
                    <a:pt x="36632" y="18975"/>
                    <a:pt x="41524" y="18667"/>
                  </a:cubicBezTo>
                  <a:lnTo>
                    <a:pt x="41524" y="18667"/>
                  </a:lnTo>
                  <a:cubicBezTo>
                    <a:pt x="46699" y="18335"/>
                    <a:pt x="51319" y="16166"/>
                    <a:pt x="55780" y="14072"/>
                  </a:cubicBezTo>
                  <a:lnTo>
                    <a:pt x="55780" y="14072"/>
                  </a:lnTo>
                  <a:cubicBezTo>
                    <a:pt x="57160" y="13418"/>
                    <a:pt x="58589" y="12753"/>
                    <a:pt x="60006" y="12149"/>
                  </a:cubicBezTo>
                  <a:lnTo>
                    <a:pt x="60006" y="12149"/>
                  </a:lnTo>
                  <a:cubicBezTo>
                    <a:pt x="63099" y="10843"/>
                    <a:pt x="67239" y="9352"/>
                    <a:pt x="71908" y="9451"/>
                  </a:cubicBezTo>
                  <a:lnTo>
                    <a:pt x="71908" y="9451"/>
                  </a:lnTo>
                  <a:cubicBezTo>
                    <a:pt x="74915" y="9525"/>
                    <a:pt x="78118" y="10264"/>
                    <a:pt x="81408" y="11657"/>
                  </a:cubicBezTo>
                  <a:lnTo>
                    <a:pt x="81408" y="11657"/>
                  </a:lnTo>
                  <a:cubicBezTo>
                    <a:pt x="83897" y="12704"/>
                    <a:pt x="86435" y="14096"/>
                    <a:pt x="89158" y="15920"/>
                  </a:cubicBezTo>
                  <a:lnTo>
                    <a:pt x="89158" y="15920"/>
                  </a:lnTo>
                  <a:cubicBezTo>
                    <a:pt x="91253" y="17324"/>
                    <a:pt x="93298" y="18865"/>
                    <a:pt x="95282" y="20355"/>
                  </a:cubicBezTo>
                  <a:lnTo>
                    <a:pt x="95282" y="20355"/>
                  </a:lnTo>
                  <a:cubicBezTo>
                    <a:pt x="96835" y="21526"/>
                    <a:pt x="98461" y="22733"/>
                    <a:pt x="100075" y="23867"/>
                  </a:cubicBezTo>
                  <a:lnTo>
                    <a:pt x="100075" y="23867"/>
                  </a:lnTo>
                  <a:cubicBezTo>
                    <a:pt x="101566" y="24914"/>
                    <a:pt x="102921" y="25789"/>
                    <a:pt x="104215" y="26541"/>
                  </a:cubicBezTo>
                  <a:lnTo>
                    <a:pt x="104215" y="26541"/>
                  </a:lnTo>
                  <a:cubicBezTo>
                    <a:pt x="110018" y="29892"/>
                    <a:pt x="116007" y="31198"/>
                    <a:pt x="120639" y="30126"/>
                  </a:cubicBezTo>
                  <a:lnTo>
                    <a:pt x="120639" y="30126"/>
                  </a:lnTo>
                  <a:cubicBezTo>
                    <a:pt x="120837" y="30077"/>
                    <a:pt x="121034" y="30028"/>
                    <a:pt x="121231" y="29966"/>
                  </a:cubicBezTo>
                  <a:lnTo>
                    <a:pt x="121231" y="29966"/>
                  </a:lnTo>
                  <a:cubicBezTo>
                    <a:pt x="123843" y="29227"/>
                    <a:pt x="126049" y="27748"/>
                    <a:pt x="128168" y="26307"/>
                  </a:cubicBezTo>
                  <a:lnTo>
                    <a:pt x="128168" y="26307"/>
                  </a:lnTo>
                  <a:cubicBezTo>
                    <a:pt x="130632" y="24631"/>
                    <a:pt x="133183" y="22906"/>
                    <a:pt x="136448" y="22278"/>
                  </a:cubicBezTo>
                  <a:lnTo>
                    <a:pt x="136448" y="22278"/>
                  </a:lnTo>
                  <a:cubicBezTo>
                    <a:pt x="137926" y="21994"/>
                    <a:pt x="139504" y="21933"/>
                    <a:pt x="141290" y="22105"/>
                  </a:cubicBezTo>
                  <a:lnTo>
                    <a:pt x="141290" y="22105"/>
                  </a:lnTo>
                  <a:cubicBezTo>
                    <a:pt x="144370" y="22388"/>
                    <a:pt x="147586" y="23325"/>
                    <a:pt x="150691" y="24224"/>
                  </a:cubicBezTo>
                  <a:lnTo>
                    <a:pt x="150691" y="24224"/>
                  </a:lnTo>
                  <a:cubicBezTo>
                    <a:pt x="151800" y="24545"/>
                    <a:pt x="152909" y="24865"/>
                    <a:pt x="154018" y="25161"/>
                  </a:cubicBezTo>
                  <a:lnTo>
                    <a:pt x="154018" y="25161"/>
                  </a:lnTo>
                  <a:lnTo>
                    <a:pt x="154018" y="25062"/>
                  </a:lnTo>
                  <a:cubicBezTo>
                    <a:pt x="152922" y="24766"/>
                    <a:pt x="151813" y="24446"/>
                    <a:pt x="150728" y="24126"/>
                  </a:cubicBezTo>
                  <a:lnTo>
                    <a:pt x="150728" y="24126"/>
                  </a:lnTo>
                  <a:cubicBezTo>
                    <a:pt x="147611" y="23226"/>
                    <a:pt x="144383" y="22290"/>
                    <a:pt x="141302" y="21994"/>
                  </a:cubicBezTo>
                  <a:lnTo>
                    <a:pt x="141302" y="21994"/>
                  </a:lnTo>
                  <a:cubicBezTo>
                    <a:pt x="139504" y="21834"/>
                    <a:pt x="137902" y="21883"/>
                    <a:pt x="136411" y="22179"/>
                  </a:cubicBezTo>
                  <a:lnTo>
                    <a:pt x="136411" y="22179"/>
                  </a:lnTo>
                  <a:cubicBezTo>
                    <a:pt x="133121" y="22807"/>
                    <a:pt x="130558" y="24545"/>
                    <a:pt x="128094" y="26220"/>
                  </a:cubicBezTo>
                  <a:lnTo>
                    <a:pt x="128094" y="26220"/>
                  </a:lnTo>
                  <a:cubicBezTo>
                    <a:pt x="125975" y="27650"/>
                    <a:pt x="123781" y="29141"/>
                    <a:pt x="121194" y="29868"/>
                  </a:cubicBezTo>
                  <a:lnTo>
                    <a:pt x="121194" y="29868"/>
                  </a:lnTo>
                  <a:cubicBezTo>
                    <a:pt x="120997" y="29929"/>
                    <a:pt x="120800" y="29978"/>
                    <a:pt x="120602" y="30028"/>
                  </a:cubicBezTo>
                  <a:lnTo>
                    <a:pt x="120602" y="30028"/>
                  </a:lnTo>
                  <a:cubicBezTo>
                    <a:pt x="115994" y="31087"/>
                    <a:pt x="110043" y="29794"/>
                    <a:pt x="104264" y="26455"/>
                  </a:cubicBezTo>
                  <a:lnTo>
                    <a:pt x="104264" y="26455"/>
                  </a:lnTo>
                  <a:cubicBezTo>
                    <a:pt x="102983" y="25715"/>
                    <a:pt x="101640" y="24840"/>
                    <a:pt x="100137" y="23793"/>
                  </a:cubicBezTo>
                  <a:lnTo>
                    <a:pt x="100137" y="23793"/>
                  </a:lnTo>
                  <a:cubicBezTo>
                    <a:pt x="98523" y="22660"/>
                    <a:pt x="96908" y="21452"/>
                    <a:pt x="95356" y="20281"/>
                  </a:cubicBezTo>
                  <a:lnTo>
                    <a:pt x="95356" y="20281"/>
                  </a:lnTo>
                  <a:cubicBezTo>
                    <a:pt x="93372" y="18791"/>
                    <a:pt x="91315" y="17250"/>
                    <a:pt x="89220" y="15846"/>
                  </a:cubicBezTo>
                  <a:lnTo>
                    <a:pt x="89220" y="15846"/>
                  </a:lnTo>
                  <a:cubicBezTo>
                    <a:pt x="86485" y="14010"/>
                    <a:pt x="83946" y="12605"/>
                    <a:pt x="81457" y="11558"/>
                  </a:cubicBezTo>
                  <a:lnTo>
                    <a:pt x="81457" y="11558"/>
                  </a:lnTo>
                  <a:cubicBezTo>
                    <a:pt x="78143" y="10166"/>
                    <a:pt x="74927" y="9426"/>
                    <a:pt x="71896" y="9352"/>
                  </a:cubicBezTo>
                  <a:lnTo>
                    <a:pt x="71896" y="9352"/>
                  </a:lnTo>
                  <a:cubicBezTo>
                    <a:pt x="67214" y="9242"/>
                    <a:pt x="63049" y="10745"/>
                    <a:pt x="59944" y="12063"/>
                  </a:cubicBezTo>
                  <a:lnTo>
                    <a:pt x="59944" y="12063"/>
                  </a:lnTo>
                  <a:cubicBezTo>
                    <a:pt x="58527" y="12667"/>
                    <a:pt x="57098" y="13332"/>
                    <a:pt x="55718" y="13985"/>
                  </a:cubicBezTo>
                  <a:lnTo>
                    <a:pt x="55718" y="13985"/>
                  </a:lnTo>
                  <a:cubicBezTo>
                    <a:pt x="51258" y="16068"/>
                    <a:pt x="46662" y="18236"/>
                    <a:pt x="41511" y="18556"/>
                  </a:cubicBezTo>
                  <a:lnTo>
                    <a:pt x="41511" y="18556"/>
                  </a:lnTo>
                  <a:cubicBezTo>
                    <a:pt x="36632" y="18865"/>
                    <a:pt x="31371" y="17571"/>
                    <a:pt x="25432" y="14589"/>
                  </a:cubicBezTo>
                  <a:lnTo>
                    <a:pt x="25432" y="14589"/>
                  </a:lnTo>
                  <a:cubicBezTo>
                    <a:pt x="23522" y="13628"/>
                    <a:pt x="21526" y="12494"/>
                    <a:pt x="19345" y="11102"/>
                  </a:cubicBezTo>
                  <a:lnTo>
                    <a:pt x="19345" y="11102"/>
                  </a:lnTo>
                  <a:cubicBezTo>
                    <a:pt x="17990" y="10252"/>
                    <a:pt x="16610" y="9352"/>
                    <a:pt x="15291" y="8478"/>
                  </a:cubicBezTo>
                  <a:lnTo>
                    <a:pt x="15291" y="8478"/>
                  </a:lnTo>
                  <a:cubicBezTo>
                    <a:pt x="13985" y="7615"/>
                    <a:pt x="12630" y="6728"/>
                    <a:pt x="11287" y="5878"/>
                  </a:cubicBezTo>
                  <a:lnTo>
                    <a:pt x="11287" y="5878"/>
                  </a:lnTo>
                  <a:cubicBezTo>
                    <a:pt x="8281" y="3980"/>
                    <a:pt x="4375" y="166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0"/>
            <p:cNvSpPr/>
            <p:nvPr/>
          </p:nvSpPr>
          <p:spPr>
            <a:xfrm>
              <a:off x="1896625" y="2569625"/>
              <a:ext cx="3850475" cy="823725"/>
            </a:xfrm>
            <a:custGeom>
              <a:rect b="b" l="l" r="r" t="t"/>
              <a:pathLst>
                <a:path extrusionOk="0" h="32949" w="154019">
                  <a:moveTo>
                    <a:pt x="1" y="99"/>
                  </a:moveTo>
                  <a:cubicBezTo>
                    <a:pt x="3808" y="1467"/>
                    <a:pt x="7702" y="3512"/>
                    <a:pt x="12199" y="6531"/>
                  </a:cubicBezTo>
                  <a:lnTo>
                    <a:pt x="12199" y="6531"/>
                  </a:lnTo>
                  <a:cubicBezTo>
                    <a:pt x="13764" y="7566"/>
                    <a:pt x="15304" y="8663"/>
                    <a:pt x="16795" y="9722"/>
                  </a:cubicBezTo>
                  <a:lnTo>
                    <a:pt x="16795" y="9722"/>
                  </a:lnTo>
                  <a:cubicBezTo>
                    <a:pt x="17867" y="10474"/>
                    <a:pt x="18976" y="11262"/>
                    <a:pt x="20060" y="12014"/>
                  </a:cubicBezTo>
                  <a:lnTo>
                    <a:pt x="20060" y="12014"/>
                  </a:lnTo>
                  <a:cubicBezTo>
                    <a:pt x="22204" y="13493"/>
                    <a:pt x="24151" y="14700"/>
                    <a:pt x="25974" y="15723"/>
                  </a:cubicBezTo>
                  <a:lnTo>
                    <a:pt x="25974" y="15723"/>
                  </a:lnTo>
                  <a:cubicBezTo>
                    <a:pt x="28796" y="17275"/>
                    <a:pt x="31469" y="18421"/>
                    <a:pt x="34032" y="19160"/>
                  </a:cubicBezTo>
                  <a:lnTo>
                    <a:pt x="34032" y="19160"/>
                  </a:lnTo>
                  <a:cubicBezTo>
                    <a:pt x="36817" y="19974"/>
                    <a:pt x="39466" y="20306"/>
                    <a:pt x="42029" y="20183"/>
                  </a:cubicBezTo>
                  <a:lnTo>
                    <a:pt x="42029" y="20183"/>
                  </a:lnTo>
                  <a:cubicBezTo>
                    <a:pt x="47266" y="19912"/>
                    <a:pt x="51898" y="17682"/>
                    <a:pt x="56383" y="15526"/>
                  </a:cubicBezTo>
                  <a:lnTo>
                    <a:pt x="56383" y="15526"/>
                  </a:lnTo>
                  <a:cubicBezTo>
                    <a:pt x="57751" y="14873"/>
                    <a:pt x="59156" y="14195"/>
                    <a:pt x="60548" y="13591"/>
                  </a:cubicBezTo>
                  <a:lnTo>
                    <a:pt x="60548" y="13591"/>
                  </a:lnTo>
                  <a:cubicBezTo>
                    <a:pt x="65107" y="11607"/>
                    <a:pt x="68779" y="10745"/>
                    <a:pt x="72450" y="10770"/>
                  </a:cubicBezTo>
                  <a:lnTo>
                    <a:pt x="72450" y="10770"/>
                  </a:lnTo>
                  <a:cubicBezTo>
                    <a:pt x="75494" y="10794"/>
                    <a:pt x="78710" y="11484"/>
                    <a:pt x="82012" y="12803"/>
                  </a:cubicBezTo>
                  <a:lnTo>
                    <a:pt x="82012" y="12803"/>
                  </a:lnTo>
                  <a:cubicBezTo>
                    <a:pt x="84525" y="13801"/>
                    <a:pt x="87162" y="15205"/>
                    <a:pt x="89848" y="16967"/>
                  </a:cubicBezTo>
                  <a:lnTo>
                    <a:pt x="89848" y="16967"/>
                  </a:lnTo>
                  <a:cubicBezTo>
                    <a:pt x="92497" y="18705"/>
                    <a:pt x="95036" y="20651"/>
                    <a:pt x="97488" y="22536"/>
                  </a:cubicBezTo>
                  <a:lnTo>
                    <a:pt x="97488" y="22536"/>
                  </a:lnTo>
                  <a:cubicBezTo>
                    <a:pt x="98547" y="23350"/>
                    <a:pt x="99656" y="24200"/>
                    <a:pt x="100740" y="25013"/>
                  </a:cubicBezTo>
                  <a:lnTo>
                    <a:pt x="100740" y="25013"/>
                  </a:lnTo>
                  <a:cubicBezTo>
                    <a:pt x="102256" y="26134"/>
                    <a:pt x="103525" y="27021"/>
                    <a:pt x="104720" y="27798"/>
                  </a:cubicBezTo>
                  <a:lnTo>
                    <a:pt x="104720" y="27798"/>
                  </a:lnTo>
                  <a:cubicBezTo>
                    <a:pt x="110289" y="31359"/>
                    <a:pt x="115809" y="32948"/>
                    <a:pt x="120282" y="32258"/>
                  </a:cubicBezTo>
                  <a:lnTo>
                    <a:pt x="120282" y="32258"/>
                  </a:lnTo>
                  <a:cubicBezTo>
                    <a:pt x="120479" y="32221"/>
                    <a:pt x="120676" y="32184"/>
                    <a:pt x="120861" y="32147"/>
                  </a:cubicBezTo>
                  <a:lnTo>
                    <a:pt x="120861" y="32147"/>
                  </a:lnTo>
                  <a:cubicBezTo>
                    <a:pt x="123387" y="31642"/>
                    <a:pt x="125482" y="30459"/>
                    <a:pt x="127700" y="29215"/>
                  </a:cubicBezTo>
                  <a:lnTo>
                    <a:pt x="127700" y="29215"/>
                  </a:lnTo>
                  <a:cubicBezTo>
                    <a:pt x="130176" y="27822"/>
                    <a:pt x="132739" y="26381"/>
                    <a:pt x="135992" y="25913"/>
                  </a:cubicBezTo>
                  <a:lnTo>
                    <a:pt x="135992" y="25913"/>
                  </a:lnTo>
                  <a:cubicBezTo>
                    <a:pt x="137470" y="25703"/>
                    <a:pt x="139048" y="25703"/>
                    <a:pt x="140847" y="25900"/>
                  </a:cubicBezTo>
                  <a:lnTo>
                    <a:pt x="140847" y="25900"/>
                  </a:lnTo>
                  <a:cubicBezTo>
                    <a:pt x="143804" y="26245"/>
                    <a:pt x="146921" y="27120"/>
                    <a:pt x="149927" y="27970"/>
                  </a:cubicBezTo>
                  <a:lnTo>
                    <a:pt x="149927" y="27970"/>
                  </a:lnTo>
                  <a:cubicBezTo>
                    <a:pt x="151283" y="28352"/>
                    <a:pt x="152650" y="28734"/>
                    <a:pt x="154018" y="29067"/>
                  </a:cubicBezTo>
                  <a:lnTo>
                    <a:pt x="154018" y="29067"/>
                  </a:lnTo>
                  <a:lnTo>
                    <a:pt x="154018" y="28968"/>
                  </a:lnTo>
                  <a:cubicBezTo>
                    <a:pt x="152663" y="28636"/>
                    <a:pt x="151295" y="28254"/>
                    <a:pt x="149952" y="27872"/>
                  </a:cubicBezTo>
                  <a:lnTo>
                    <a:pt x="149952" y="27872"/>
                  </a:lnTo>
                  <a:cubicBezTo>
                    <a:pt x="146933" y="27021"/>
                    <a:pt x="143828" y="26147"/>
                    <a:pt x="140847" y="25802"/>
                  </a:cubicBezTo>
                  <a:lnTo>
                    <a:pt x="140847" y="25802"/>
                  </a:lnTo>
                  <a:cubicBezTo>
                    <a:pt x="139048" y="25592"/>
                    <a:pt x="137446" y="25605"/>
                    <a:pt x="135967" y="25814"/>
                  </a:cubicBezTo>
                  <a:lnTo>
                    <a:pt x="135967" y="25814"/>
                  </a:lnTo>
                  <a:cubicBezTo>
                    <a:pt x="132690" y="26282"/>
                    <a:pt x="130115" y="27736"/>
                    <a:pt x="127638" y="29128"/>
                  </a:cubicBezTo>
                  <a:lnTo>
                    <a:pt x="127638" y="29128"/>
                  </a:lnTo>
                  <a:cubicBezTo>
                    <a:pt x="125420" y="30373"/>
                    <a:pt x="123338" y="31556"/>
                    <a:pt x="120824" y="32061"/>
                  </a:cubicBezTo>
                  <a:lnTo>
                    <a:pt x="120824" y="32061"/>
                  </a:lnTo>
                  <a:cubicBezTo>
                    <a:pt x="120639" y="32098"/>
                    <a:pt x="120455" y="32123"/>
                    <a:pt x="120257" y="32160"/>
                  </a:cubicBezTo>
                  <a:lnTo>
                    <a:pt x="120257" y="32160"/>
                  </a:lnTo>
                  <a:cubicBezTo>
                    <a:pt x="115809" y="32837"/>
                    <a:pt x="110314" y="31260"/>
                    <a:pt x="104782" y="27724"/>
                  </a:cubicBezTo>
                  <a:lnTo>
                    <a:pt x="104782" y="27724"/>
                  </a:lnTo>
                  <a:cubicBezTo>
                    <a:pt x="103587" y="26948"/>
                    <a:pt x="102318" y="26060"/>
                    <a:pt x="100802" y="24939"/>
                  </a:cubicBezTo>
                  <a:lnTo>
                    <a:pt x="100802" y="24939"/>
                  </a:lnTo>
                  <a:cubicBezTo>
                    <a:pt x="99718" y="24126"/>
                    <a:pt x="98621" y="23288"/>
                    <a:pt x="97549" y="22463"/>
                  </a:cubicBezTo>
                  <a:lnTo>
                    <a:pt x="97549" y="22463"/>
                  </a:lnTo>
                  <a:cubicBezTo>
                    <a:pt x="95097" y="20577"/>
                    <a:pt x="92559" y="18631"/>
                    <a:pt x="89910" y="16893"/>
                  </a:cubicBezTo>
                  <a:lnTo>
                    <a:pt x="89910" y="16893"/>
                  </a:lnTo>
                  <a:cubicBezTo>
                    <a:pt x="87211" y="15119"/>
                    <a:pt x="84575" y="13714"/>
                    <a:pt x="82049" y="12716"/>
                  </a:cubicBezTo>
                  <a:lnTo>
                    <a:pt x="82049" y="12716"/>
                  </a:lnTo>
                  <a:cubicBezTo>
                    <a:pt x="78734" y="11386"/>
                    <a:pt x="75494" y="10696"/>
                    <a:pt x="72450" y="10671"/>
                  </a:cubicBezTo>
                  <a:lnTo>
                    <a:pt x="72450" y="10671"/>
                  </a:lnTo>
                  <a:cubicBezTo>
                    <a:pt x="68742" y="10646"/>
                    <a:pt x="65058" y="11509"/>
                    <a:pt x="60486" y="13493"/>
                  </a:cubicBezTo>
                  <a:lnTo>
                    <a:pt x="60486" y="13493"/>
                  </a:lnTo>
                  <a:cubicBezTo>
                    <a:pt x="59094" y="14109"/>
                    <a:pt x="57689" y="14786"/>
                    <a:pt x="56334" y="15439"/>
                  </a:cubicBezTo>
                  <a:lnTo>
                    <a:pt x="56334" y="15439"/>
                  </a:lnTo>
                  <a:cubicBezTo>
                    <a:pt x="51849" y="17583"/>
                    <a:pt x="47229" y="19813"/>
                    <a:pt x="42017" y="20085"/>
                  </a:cubicBezTo>
                  <a:lnTo>
                    <a:pt x="42017" y="20085"/>
                  </a:lnTo>
                  <a:cubicBezTo>
                    <a:pt x="37125" y="20331"/>
                    <a:pt x="31901" y="18877"/>
                    <a:pt x="26036" y="15637"/>
                  </a:cubicBezTo>
                  <a:lnTo>
                    <a:pt x="26036" y="15637"/>
                  </a:lnTo>
                  <a:cubicBezTo>
                    <a:pt x="24200" y="14626"/>
                    <a:pt x="22265" y="13419"/>
                    <a:pt x="20134" y="11940"/>
                  </a:cubicBezTo>
                  <a:lnTo>
                    <a:pt x="20134" y="11940"/>
                  </a:lnTo>
                  <a:cubicBezTo>
                    <a:pt x="19037" y="11188"/>
                    <a:pt x="17928" y="10400"/>
                    <a:pt x="16869" y="9648"/>
                  </a:cubicBezTo>
                  <a:lnTo>
                    <a:pt x="16869" y="9648"/>
                  </a:lnTo>
                  <a:cubicBezTo>
                    <a:pt x="15365" y="8589"/>
                    <a:pt x="13825" y="7492"/>
                    <a:pt x="12260" y="6445"/>
                  </a:cubicBezTo>
                  <a:lnTo>
                    <a:pt x="12260" y="6445"/>
                  </a:lnTo>
                  <a:cubicBezTo>
                    <a:pt x="7738" y="3426"/>
                    <a:pt x="3833" y="1368"/>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0"/>
            <p:cNvSpPr/>
            <p:nvPr/>
          </p:nvSpPr>
          <p:spPr>
            <a:xfrm>
              <a:off x="1896625" y="2513575"/>
              <a:ext cx="3850475" cy="868675"/>
            </a:xfrm>
            <a:custGeom>
              <a:rect b="b" l="l" r="r" t="t"/>
              <a:pathLst>
                <a:path extrusionOk="0" h="34747" w="154019">
                  <a:moveTo>
                    <a:pt x="1" y="99"/>
                  </a:moveTo>
                  <a:cubicBezTo>
                    <a:pt x="161" y="148"/>
                    <a:pt x="333" y="210"/>
                    <a:pt x="494" y="271"/>
                  </a:cubicBezTo>
                  <a:lnTo>
                    <a:pt x="494" y="271"/>
                  </a:lnTo>
                  <a:cubicBezTo>
                    <a:pt x="4547" y="1676"/>
                    <a:pt x="8700" y="3906"/>
                    <a:pt x="13185" y="7085"/>
                  </a:cubicBezTo>
                  <a:lnTo>
                    <a:pt x="13185" y="7085"/>
                  </a:lnTo>
                  <a:cubicBezTo>
                    <a:pt x="14922" y="8305"/>
                    <a:pt x="16610" y="9599"/>
                    <a:pt x="18236" y="10843"/>
                  </a:cubicBezTo>
                  <a:lnTo>
                    <a:pt x="18236" y="10843"/>
                  </a:lnTo>
                  <a:cubicBezTo>
                    <a:pt x="19086" y="11496"/>
                    <a:pt x="19974" y="12174"/>
                    <a:pt x="20848" y="12827"/>
                  </a:cubicBezTo>
                  <a:lnTo>
                    <a:pt x="20848" y="12827"/>
                  </a:lnTo>
                  <a:cubicBezTo>
                    <a:pt x="22980" y="14429"/>
                    <a:pt x="24804" y="15673"/>
                    <a:pt x="26578" y="16757"/>
                  </a:cubicBezTo>
                  <a:lnTo>
                    <a:pt x="26578" y="16757"/>
                  </a:lnTo>
                  <a:cubicBezTo>
                    <a:pt x="29646" y="18605"/>
                    <a:pt x="32541" y="19924"/>
                    <a:pt x="35326" y="20737"/>
                  </a:cubicBezTo>
                  <a:lnTo>
                    <a:pt x="35326" y="20737"/>
                  </a:lnTo>
                  <a:cubicBezTo>
                    <a:pt x="37815" y="21464"/>
                    <a:pt x="40205" y="21772"/>
                    <a:pt x="42546" y="21686"/>
                  </a:cubicBezTo>
                  <a:lnTo>
                    <a:pt x="42546" y="21686"/>
                  </a:lnTo>
                  <a:cubicBezTo>
                    <a:pt x="47832" y="21476"/>
                    <a:pt x="52490" y="19185"/>
                    <a:pt x="56999" y="16967"/>
                  </a:cubicBezTo>
                  <a:lnTo>
                    <a:pt x="56999" y="16967"/>
                  </a:lnTo>
                  <a:cubicBezTo>
                    <a:pt x="58330" y="16301"/>
                    <a:pt x="59722" y="15624"/>
                    <a:pt x="61090" y="15008"/>
                  </a:cubicBezTo>
                  <a:lnTo>
                    <a:pt x="61090" y="15008"/>
                  </a:lnTo>
                  <a:cubicBezTo>
                    <a:pt x="65612" y="12999"/>
                    <a:pt x="69284" y="12100"/>
                    <a:pt x="73005" y="12075"/>
                  </a:cubicBezTo>
                  <a:lnTo>
                    <a:pt x="73005" y="12075"/>
                  </a:lnTo>
                  <a:cubicBezTo>
                    <a:pt x="76061" y="12063"/>
                    <a:pt x="79301" y="12691"/>
                    <a:pt x="82616" y="13948"/>
                  </a:cubicBezTo>
                  <a:lnTo>
                    <a:pt x="82616" y="13948"/>
                  </a:lnTo>
                  <a:cubicBezTo>
                    <a:pt x="85178" y="14909"/>
                    <a:pt x="87852" y="16277"/>
                    <a:pt x="90551" y="18002"/>
                  </a:cubicBezTo>
                  <a:lnTo>
                    <a:pt x="90551" y="18002"/>
                  </a:lnTo>
                  <a:cubicBezTo>
                    <a:pt x="93890" y="20146"/>
                    <a:pt x="97007" y="22635"/>
                    <a:pt x="100026" y="25037"/>
                  </a:cubicBezTo>
                  <a:lnTo>
                    <a:pt x="100026" y="25037"/>
                  </a:lnTo>
                  <a:cubicBezTo>
                    <a:pt x="100482" y="25407"/>
                    <a:pt x="100950" y="25777"/>
                    <a:pt x="101406" y="26134"/>
                  </a:cubicBezTo>
                  <a:lnTo>
                    <a:pt x="101406" y="26134"/>
                  </a:lnTo>
                  <a:cubicBezTo>
                    <a:pt x="102527" y="27021"/>
                    <a:pt x="103858" y="28068"/>
                    <a:pt x="105238" y="29042"/>
                  </a:cubicBezTo>
                  <a:lnTo>
                    <a:pt x="105238" y="29042"/>
                  </a:lnTo>
                  <a:cubicBezTo>
                    <a:pt x="108946" y="31678"/>
                    <a:pt x="114516" y="34747"/>
                    <a:pt x="119937" y="34377"/>
                  </a:cubicBezTo>
                  <a:lnTo>
                    <a:pt x="119937" y="34377"/>
                  </a:lnTo>
                  <a:cubicBezTo>
                    <a:pt x="120122" y="34365"/>
                    <a:pt x="120307" y="34340"/>
                    <a:pt x="120492" y="34328"/>
                  </a:cubicBezTo>
                  <a:lnTo>
                    <a:pt x="120492" y="34328"/>
                  </a:lnTo>
                  <a:cubicBezTo>
                    <a:pt x="122956" y="34044"/>
                    <a:pt x="125063" y="33095"/>
                    <a:pt x="127293" y="32097"/>
                  </a:cubicBezTo>
                  <a:lnTo>
                    <a:pt x="127293" y="32097"/>
                  </a:lnTo>
                  <a:cubicBezTo>
                    <a:pt x="129757" y="30988"/>
                    <a:pt x="132320" y="29843"/>
                    <a:pt x="135536" y="29547"/>
                  </a:cubicBezTo>
                  <a:lnTo>
                    <a:pt x="135536" y="29547"/>
                  </a:lnTo>
                  <a:cubicBezTo>
                    <a:pt x="137002" y="29399"/>
                    <a:pt x="138592" y="29448"/>
                    <a:pt x="140391" y="29695"/>
                  </a:cubicBezTo>
                  <a:lnTo>
                    <a:pt x="140391" y="29695"/>
                  </a:lnTo>
                  <a:cubicBezTo>
                    <a:pt x="143237" y="30077"/>
                    <a:pt x="146206" y="30890"/>
                    <a:pt x="149077" y="31678"/>
                  </a:cubicBezTo>
                  <a:lnTo>
                    <a:pt x="149077" y="31678"/>
                  </a:lnTo>
                  <a:cubicBezTo>
                    <a:pt x="150716" y="32122"/>
                    <a:pt x="152367" y="32578"/>
                    <a:pt x="154018" y="32960"/>
                  </a:cubicBezTo>
                  <a:lnTo>
                    <a:pt x="154018" y="32960"/>
                  </a:lnTo>
                  <a:lnTo>
                    <a:pt x="154018" y="32861"/>
                  </a:lnTo>
                  <a:cubicBezTo>
                    <a:pt x="152379" y="32479"/>
                    <a:pt x="150728" y="32036"/>
                    <a:pt x="149102" y="31592"/>
                  </a:cubicBezTo>
                  <a:lnTo>
                    <a:pt x="149102" y="31592"/>
                  </a:lnTo>
                  <a:cubicBezTo>
                    <a:pt x="146231" y="30804"/>
                    <a:pt x="143249" y="29978"/>
                    <a:pt x="140403" y="29596"/>
                  </a:cubicBezTo>
                  <a:lnTo>
                    <a:pt x="140403" y="29596"/>
                  </a:lnTo>
                  <a:cubicBezTo>
                    <a:pt x="138592" y="29350"/>
                    <a:pt x="136990" y="29300"/>
                    <a:pt x="135524" y="29448"/>
                  </a:cubicBezTo>
                  <a:lnTo>
                    <a:pt x="135524" y="29448"/>
                  </a:lnTo>
                  <a:cubicBezTo>
                    <a:pt x="132271" y="29744"/>
                    <a:pt x="129720" y="30902"/>
                    <a:pt x="127244" y="32011"/>
                  </a:cubicBezTo>
                  <a:lnTo>
                    <a:pt x="127244" y="32011"/>
                  </a:lnTo>
                  <a:cubicBezTo>
                    <a:pt x="125014" y="33009"/>
                    <a:pt x="122919" y="33946"/>
                    <a:pt x="120467" y="34229"/>
                  </a:cubicBezTo>
                  <a:lnTo>
                    <a:pt x="120467" y="34229"/>
                  </a:lnTo>
                  <a:cubicBezTo>
                    <a:pt x="120282" y="34254"/>
                    <a:pt x="120097" y="34266"/>
                    <a:pt x="119925" y="34278"/>
                  </a:cubicBezTo>
                  <a:lnTo>
                    <a:pt x="119925" y="34278"/>
                  </a:lnTo>
                  <a:cubicBezTo>
                    <a:pt x="114540" y="34648"/>
                    <a:pt x="108996" y="31592"/>
                    <a:pt x="105299" y="28968"/>
                  </a:cubicBezTo>
                  <a:lnTo>
                    <a:pt x="105299" y="28968"/>
                  </a:lnTo>
                  <a:cubicBezTo>
                    <a:pt x="103919" y="27994"/>
                    <a:pt x="102589" y="26959"/>
                    <a:pt x="101467" y="26060"/>
                  </a:cubicBezTo>
                  <a:lnTo>
                    <a:pt x="101467" y="26060"/>
                  </a:lnTo>
                  <a:cubicBezTo>
                    <a:pt x="101011" y="25703"/>
                    <a:pt x="100556" y="25333"/>
                    <a:pt x="100100" y="24976"/>
                  </a:cubicBezTo>
                  <a:lnTo>
                    <a:pt x="100100" y="24976"/>
                  </a:lnTo>
                  <a:cubicBezTo>
                    <a:pt x="97069" y="22561"/>
                    <a:pt x="93951" y="20072"/>
                    <a:pt x="90612" y="17928"/>
                  </a:cubicBezTo>
                  <a:lnTo>
                    <a:pt x="90612" y="17928"/>
                  </a:lnTo>
                  <a:cubicBezTo>
                    <a:pt x="87901" y="16203"/>
                    <a:pt x="85228" y="14823"/>
                    <a:pt x="82653" y="13849"/>
                  </a:cubicBezTo>
                  <a:lnTo>
                    <a:pt x="82653" y="13849"/>
                  </a:lnTo>
                  <a:cubicBezTo>
                    <a:pt x="79326" y="12593"/>
                    <a:pt x="76073" y="11964"/>
                    <a:pt x="72993" y="11989"/>
                  </a:cubicBezTo>
                  <a:lnTo>
                    <a:pt x="72993" y="11989"/>
                  </a:lnTo>
                  <a:cubicBezTo>
                    <a:pt x="69259" y="12001"/>
                    <a:pt x="65563" y="12913"/>
                    <a:pt x="61029" y="14921"/>
                  </a:cubicBezTo>
                  <a:lnTo>
                    <a:pt x="61029" y="14921"/>
                  </a:lnTo>
                  <a:cubicBezTo>
                    <a:pt x="59661" y="15537"/>
                    <a:pt x="58269" y="16215"/>
                    <a:pt x="56938" y="16880"/>
                  </a:cubicBezTo>
                  <a:lnTo>
                    <a:pt x="56938" y="16880"/>
                  </a:lnTo>
                  <a:cubicBezTo>
                    <a:pt x="52441" y="19098"/>
                    <a:pt x="47795" y="21378"/>
                    <a:pt x="42534" y="21587"/>
                  </a:cubicBezTo>
                  <a:lnTo>
                    <a:pt x="42534" y="21587"/>
                  </a:lnTo>
                  <a:cubicBezTo>
                    <a:pt x="37606" y="21772"/>
                    <a:pt x="32406" y="20170"/>
                    <a:pt x="26640" y="16671"/>
                  </a:cubicBezTo>
                  <a:lnTo>
                    <a:pt x="26640" y="16671"/>
                  </a:lnTo>
                  <a:cubicBezTo>
                    <a:pt x="24853" y="15599"/>
                    <a:pt x="23042" y="14355"/>
                    <a:pt x="20910" y="12753"/>
                  </a:cubicBezTo>
                  <a:lnTo>
                    <a:pt x="20910" y="12753"/>
                  </a:lnTo>
                  <a:cubicBezTo>
                    <a:pt x="20035" y="12112"/>
                    <a:pt x="19160" y="11434"/>
                    <a:pt x="18310" y="10781"/>
                  </a:cubicBezTo>
                  <a:lnTo>
                    <a:pt x="18310" y="10781"/>
                  </a:lnTo>
                  <a:cubicBezTo>
                    <a:pt x="16671" y="9525"/>
                    <a:pt x="14983" y="8231"/>
                    <a:pt x="13246" y="7011"/>
                  </a:cubicBezTo>
                  <a:lnTo>
                    <a:pt x="13246" y="7011"/>
                  </a:lnTo>
                  <a:cubicBezTo>
                    <a:pt x="8749" y="3832"/>
                    <a:pt x="4597" y="1602"/>
                    <a:pt x="530" y="173"/>
                  </a:cubicBezTo>
                  <a:lnTo>
                    <a:pt x="530" y="173"/>
                  </a:lnTo>
                  <a:cubicBezTo>
                    <a:pt x="358" y="123"/>
                    <a:pt x="173"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0"/>
            <p:cNvSpPr/>
            <p:nvPr/>
          </p:nvSpPr>
          <p:spPr>
            <a:xfrm>
              <a:off x="1896625" y="2458125"/>
              <a:ext cx="3850475" cy="920125"/>
            </a:xfrm>
            <a:custGeom>
              <a:rect b="b" l="l" r="r" t="t"/>
              <a:pathLst>
                <a:path extrusionOk="0" h="36805" w="154019">
                  <a:moveTo>
                    <a:pt x="1" y="99"/>
                  </a:moveTo>
                  <a:cubicBezTo>
                    <a:pt x="494" y="247"/>
                    <a:pt x="986" y="407"/>
                    <a:pt x="1479" y="579"/>
                  </a:cubicBezTo>
                  <a:lnTo>
                    <a:pt x="1479" y="579"/>
                  </a:lnTo>
                  <a:cubicBezTo>
                    <a:pt x="5668" y="2070"/>
                    <a:pt x="9808" y="4362"/>
                    <a:pt x="14170" y="7615"/>
                  </a:cubicBezTo>
                  <a:lnTo>
                    <a:pt x="14170" y="7615"/>
                  </a:lnTo>
                  <a:cubicBezTo>
                    <a:pt x="16043" y="9007"/>
                    <a:pt x="17830" y="10498"/>
                    <a:pt x="19567" y="11927"/>
                  </a:cubicBezTo>
                  <a:lnTo>
                    <a:pt x="19567" y="11927"/>
                  </a:lnTo>
                  <a:cubicBezTo>
                    <a:pt x="20245" y="12482"/>
                    <a:pt x="20947" y="13061"/>
                    <a:pt x="21625" y="13615"/>
                  </a:cubicBezTo>
                  <a:lnTo>
                    <a:pt x="21625" y="13615"/>
                  </a:lnTo>
                  <a:cubicBezTo>
                    <a:pt x="23719" y="15316"/>
                    <a:pt x="25481" y="16634"/>
                    <a:pt x="27182" y="17755"/>
                  </a:cubicBezTo>
                  <a:lnTo>
                    <a:pt x="27182" y="17755"/>
                  </a:lnTo>
                  <a:cubicBezTo>
                    <a:pt x="30434" y="19912"/>
                    <a:pt x="33515" y="21403"/>
                    <a:pt x="36497" y="22277"/>
                  </a:cubicBezTo>
                  <a:lnTo>
                    <a:pt x="36497" y="22277"/>
                  </a:lnTo>
                  <a:cubicBezTo>
                    <a:pt x="38739" y="22918"/>
                    <a:pt x="40908" y="23214"/>
                    <a:pt x="43052" y="23165"/>
                  </a:cubicBezTo>
                  <a:lnTo>
                    <a:pt x="43052" y="23165"/>
                  </a:lnTo>
                  <a:cubicBezTo>
                    <a:pt x="48399" y="23017"/>
                    <a:pt x="53069" y="20663"/>
                    <a:pt x="57591" y="18384"/>
                  </a:cubicBezTo>
                  <a:lnTo>
                    <a:pt x="57591" y="18384"/>
                  </a:lnTo>
                  <a:cubicBezTo>
                    <a:pt x="58909" y="17718"/>
                    <a:pt x="60277" y="17028"/>
                    <a:pt x="61632" y="16412"/>
                  </a:cubicBezTo>
                  <a:lnTo>
                    <a:pt x="61632" y="16412"/>
                  </a:lnTo>
                  <a:cubicBezTo>
                    <a:pt x="66056" y="14404"/>
                    <a:pt x="69838" y="13431"/>
                    <a:pt x="73559" y="13357"/>
                  </a:cubicBezTo>
                  <a:lnTo>
                    <a:pt x="73559" y="13357"/>
                  </a:lnTo>
                  <a:cubicBezTo>
                    <a:pt x="76640" y="13307"/>
                    <a:pt x="79893" y="13874"/>
                    <a:pt x="83219" y="15057"/>
                  </a:cubicBezTo>
                  <a:lnTo>
                    <a:pt x="83219" y="15057"/>
                  </a:lnTo>
                  <a:cubicBezTo>
                    <a:pt x="85844" y="15993"/>
                    <a:pt x="88542" y="17324"/>
                    <a:pt x="91241" y="19012"/>
                  </a:cubicBezTo>
                  <a:lnTo>
                    <a:pt x="91241" y="19012"/>
                  </a:lnTo>
                  <a:cubicBezTo>
                    <a:pt x="95134" y="21452"/>
                    <a:pt x="98720" y="24409"/>
                    <a:pt x="102071" y="27231"/>
                  </a:cubicBezTo>
                  <a:lnTo>
                    <a:pt x="102071" y="27231"/>
                  </a:lnTo>
                  <a:cubicBezTo>
                    <a:pt x="103266" y="28241"/>
                    <a:pt x="104498" y="29288"/>
                    <a:pt x="105743" y="30262"/>
                  </a:cubicBezTo>
                  <a:lnTo>
                    <a:pt x="105743" y="30262"/>
                  </a:lnTo>
                  <a:cubicBezTo>
                    <a:pt x="110856" y="34291"/>
                    <a:pt x="115514" y="36373"/>
                    <a:pt x="119592" y="36472"/>
                  </a:cubicBezTo>
                  <a:lnTo>
                    <a:pt x="119592" y="36472"/>
                  </a:lnTo>
                  <a:cubicBezTo>
                    <a:pt x="119765" y="36472"/>
                    <a:pt x="119949" y="36472"/>
                    <a:pt x="120122" y="36472"/>
                  </a:cubicBezTo>
                  <a:lnTo>
                    <a:pt x="120122" y="36472"/>
                  </a:lnTo>
                  <a:cubicBezTo>
                    <a:pt x="122549" y="36422"/>
                    <a:pt x="124706" y="35708"/>
                    <a:pt x="126985" y="34944"/>
                  </a:cubicBezTo>
                  <a:lnTo>
                    <a:pt x="126985" y="34944"/>
                  </a:lnTo>
                  <a:cubicBezTo>
                    <a:pt x="129425" y="34131"/>
                    <a:pt x="131938" y="33293"/>
                    <a:pt x="135092" y="33145"/>
                  </a:cubicBezTo>
                  <a:lnTo>
                    <a:pt x="135092" y="33145"/>
                  </a:lnTo>
                  <a:cubicBezTo>
                    <a:pt x="136559" y="33083"/>
                    <a:pt x="138148" y="33182"/>
                    <a:pt x="139947" y="33453"/>
                  </a:cubicBezTo>
                  <a:lnTo>
                    <a:pt x="139947" y="33453"/>
                  </a:lnTo>
                  <a:cubicBezTo>
                    <a:pt x="142633" y="33872"/>
                    <a:pt x="145442" y="34623"/>
                    <a:pt x="148153" y="35350"/>
                  </a:cubicBezTo>
                  <a:lnTo>
                    <a:pt x="148153" y="35350"/>
                  </a:lnTo>
                  <a:cubicBezTo>
                    <a:pt x="150100" y="35868"/>
                    <a:pt x="152059" y="36398"/>
                    <a:pt x="154018" y="36804"/>
                  </a:cubicBezTo>
                  <a:lnTo>
                    <a:pt x="154018" y="36804"/>
                  </a:lnTo>
                  <a:lnTo>
                    <a:pt x="154018" y="36718"/>
                  </a:lnTo>
                  <a:cubicBezTo>
                    <a:pt x="152071" y="36299"/>
                    <a:pt x="150112" y="35782"/>
                    <a:pt x="148178" y="35264"/>
                  </a:cubicBezTo>
                  <a:lnTo>
                    <a:pt x="148178" y="35264"/>
                  </a:lnTo>
                  <a:cubicBezTo>
                    <a:pt x="145455" y="34537"/>
                    <a:pt x="142645" y="33786"/>
                    <a:pt x="139959" y="33367"/>
                  </a:cubicBezTo>
                  <a:lnTo>
                    <a:pt x="139959" y="33367"/>
                  </a:lnTo>
                  <a:cubicBezTo>
                    <a:pt x="138148" y="33083"/>
                    <a:pt x="136559" y="32985"/>
                    <a:pt x="135068" y="33059"/>
                  </a:cubicBezTo>
                  <a:lnTo>
                    <a:pt x="135068" y="33059"/>
                  </a:lnTo>
                  <a:cubicBezTo>
                    <a:pt x="131914" y="33194"/>
                    <a:pt x="129388" y="34044"/>
                    <a:pt x="126948" y="34858"/>
                  </a:cubicBezTo>
                  <a:lnTo>
                    <a:pt x="126948" y="34858"/>
                  </a:lnTo>
                  <a:cubicBezTo>
                    <a:pt x="124669" y="35609"/>
                    <a:pt x="122525" y="36324"/>
                    <a:pt x="120110" y="36373"/>
                  </a:cubicBezTo>
                  <a:lnTo>
                    <a:pt x="120110" y="36373"/>
                  </a:lnTo>
                  <a:cubicBezTo>
                    <a:pt x="119937" y="36373"/>
                    <a:pt x="119752" y="36373"/>
                    <a:pt x="119580" y="36373"/>
                  </a:cubicBezTo>
                  <a:lnTo>
                    <a:pt x="119580" y="36373"/>
                  </a:lnTo>
                  <a:cubicBezTo>
                    <a:pt x="115538" y="36275"/>
                    <a:pt x="110906" y="34205"/>
                    <a:pt x="105804" y="30200"/>
                  </a:cubicBezTo>
                  <a:lnTo>
                    <a:pt x="105804" y="30200"/>
                  </a:lnTo>
                  <a:cubicBezTo>
                    <a:pt x="104560" y="29214"/>
                    <a:pt x="103328" y="28179"/>
                    <a:pt x="102133" y="27169"/>
                  </a:cubicBezTo>
                  <a:lnTo>
                    <a:pt x="102133" y="27169"/>
                  </a:lnTo>
                  <a:cubicBezTo>
                    <a:pt x="98781" y="24347"/>
                    <a:pt x="95196" y="21390"/>
                    <a:pt x="91302" y="18951"/>
                  </a:cubicBezTo>
                  <a:lnTo>
                    <a:pt x="91302" y="18951"/>
                  </a:lnTo>
                  <a:cubicBezTo>
                    <a:pt x="88591" y="17238"/>
                    <a:pt x="85881" y="15907"/>
                    <a:pt x="83256" y="14971"/>
                  </a:cubicBezTo>
                  <a:lnTo>
                    <a:pt x="83256" y="14971"/>
                  </a:lnTo>
                  <a:cubicBezTo>
                    <a:pt x="79917" y="13788"/>
                    <a:pt x="76652" y="13209"/>
                    <a:pt x="73547" y="13270"/>
                  </a:cubicBezTo>
                  <a:lnTo>
                    <a:pt x="73547" y="13270"/>
                  </a:lnTo>
                  <a:cubicBezTo>
                    <a:pt x="69814" y="13332"/>
                    <a:pt x="66006" y="14305"/>
                    <a:pt x="61571" y="16326"/>
                  </a:cubicBezTo>
                  <a:lnTo>
                    <a:pt x="61571" y="16326"/>
                  </a:lnTo>
                  <a:cubicBezTo>
                    <a:pt x="60228" y="16942"/>
                    <a:pt x="58860" y="17632"/>
                    <a:pt x="57542" y="18298"/>
                  </a:cubicBezTo>
                  <a:lnTo>
                    <a:pt x="57542" y="18298"/>
                  </a:lnTo>
                  <a:cubicBezTo>
                    <a:pt x="53020" y="20577"/>
                    <a:pt x="48350" y="22930"/>
                    <a:pt x="43039" y="23066"/>
                  </a:cubicBezTo>
                  <a:lnTo>
                    <a:pt x="43039" y="23066"/>
                  </a:lnTo>
                  <a:cubicBezTo>
                    <a:pt x="38074" y="23202"/>
                    <a:pt x="32911" y="21440"/>
                    <a:pt x="27243" y="17694"/>
                  </a:cubicBezTo>
                  <a:lnTo>
                    <a:pt x="27243" y="17694"/>
                  </a:lnTo>
                  <a:cubicBezTo>
                    <a:pt x="25543" y="16560"/>
                    <a:pt x="23781" y="15254"/>
                    <a:pt x="21699" y="13554"/>
                  </a:cubicBezTo>
                  <a:lnTo>
                    <a:pt x="21699" y="13554"/>
                  </a:lnTo>
                  <a:cubicBezTo>
                    <a:pt x="21009" y="12999"/>
                    <a:pt x="20306" y="12420"/>
                    <a:pt x="19641" y="11866"/>
                  </a:cubicBezTo>
                  <a:lnTo>
                    <a:pt x="19641" y="11866"/>
                  </a:lnTo>
                  <a:cubicBezTo>
                    <a:pt x="17904" y="10424"/>
                    <a:pt x="16105" y="8946"/>
                    <a:pt x="14232" y="7541"/>
                  </a:cubicBezTo>
                  <a:lnTo>
                    <a:pt x="14232" y="7541"/>
                  </a:lnTo>
                  <a:cubicBezTo>
                    <a:pt x="9870" y="4288"/>
                    <a:pt x="5705" y="1984"/>
                    <a:pt x="1504" y="493"/>
                  </a:cubicBezTo>
                  <a:lnTo>
                    <a:pt x="1504" y="493"/>
                  </a:lnTo>
                  <a:cubicBezTo>
                    <a:pt x="1011" y="321"/>
                    <a:pt x="506" y="160"/>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0"/>
            <p:cNvSpPr/>
            <p:nvPr/>
          </p:nvSpPr>
          <p:spPr>
            <a:xfrm>
              <a:off x="1896625" y="2403300"/>
              <a:ext cx="3850475" cy="1015600"/>
            </a:xfrm>
            <a:custGeom>
              <a:rect b="b" l="l" r="r" t="t"/>
              <a:pathLst>
                <a:path extrusionOk="0" h="40624" w="154019">
                  <a:moveTo>
                    <a:pt x="1" y="99"/>
                  </a:moveTo>
                  <a:cubicBezTo>
                    <a:pt x="826" y="320"/>
                    <a:pt x="1652" y="579"/>
                    <a:pt x="2453" y="863"/>
                  </a:cubicBezTo>
                  <a:lnTo>
                    <a:pt x="2453" y="863"/>
                  </a:lnTo>
                  <a:cubicBezTo>
                    <a:pt x="6703" y="2403"/>
                    <a:pt x="10979" y="4842"/>
                    <a:pt x="15144" y="8120"/>
                  </a:cubicBezTo>
                  <a:lnTo>
                    <a:pt x="15144" y="8120"/>
                  </a:lnTo>
                  <a:cubicBezTo>
                    <a:pt x="17140" y="9685"/>
                    <a:pt x="19000" y="11348"/>
                    <a:pt x="20799" y="12950"/>
                  </a:cubicBezTo>
                  <a:lnTo>
                    <a:pt x="20799" y="12950"/>
                  </a:lnTo>
                  <a:cubicBezTo>
                    <a:pt x="21341" y="13430"/>
                    <a:pt x="21871" y="13911"/>
                    <a:pt x="22413" y="14379"/>
                  </a:cubicBezTo>
                  <a:lnTo>
                    <a:pt x="22413" y="14379"/>
                  </a:lnTo>
                  <a:cubicBezTo>
                    <a:pt x="24483" y="16215"/>
                    <a:pt x="26134" y="17558"/>
                    <a:pt x="27785" y="18741"/>
                  </a:cubicBezTo>
                  <a:lnTo>
                    <a:pt x="27785" y="18741"/>
                  </a:lnTo>
                  <a:cubicBezTo>
                    <a:pt x="31149" y="21168"/>
                    <a:pt x="34427" y="22844"/>
                    <a:pt x="37618" y="23768"/>
                  </a:cubicBezTo>
                  <a:lnTo>
                    <a:pt x="37618" y="23768"/>
                  </a:lnTo>
                  <a:cubicBezTo>
                    <a:pt x="39639" y="24360"/>
                    <a:pt x="41622" y="24643"/>
                    <a:pt x="43557" y="24618"/>
                  </a:cubicBezTo>
                  <a:lnTo>
                    <a:pt x="43557" y="24618"/>
                  </a:lnTo>
                  <a:cubicBezTo>
                    <a:pt x="48954" y="24532"/>
                    <a:pt x="53648" y="22117"/>
                    <a:pt x="58195" y="19776"/>
                  </a:cubicBezTo>
                  <a:lnTo>
                    <a:pt x="58195" y="19776"/>
                  </a:lnTo>
                  <a:cubicBezTo>
                    <a:pt x="59488" y="19098"/>
                    <a:pt x="60844" y="18408"/>
                    <a:pt x="62174" y="17792"/>
                  </a:cubicBezTo>
                  <a:lnTo>
                    <a:pt x="62174" y="17792"/>
                  </a:lnTo>
                  <a:cubicBezTo>
                    <a:pt x="66549" y="15747"/>
                    <a:pt x="70344" y="14736"/>
                    <a:pt x="74102" y="14613"/>
                  </a:cubicBezTo>
                  <a:lnTo>
                    <a:pt x="74102" y="14613"/>
                  </a:lnTo>
                  <a:cubicBezTo>
                    <a:pt x="77219" y="14515"/>
                    <a:pt x="80496" y="15032"/>
                    <a:pt x="83823" y="16153"/>
                  </a:cubicBezTo>
                  <a:lnTo>
                    <a:pt x="83823" y="16153"/>
                  </a:lnTo>
                  <a:cubicBezTo>
                    <a:pt x="86497" y="17041"/>
                    <a:pt x="89232" y="18334"/>
                    <a:pt x="91943" y="20010"/>
                  </a:cubicBezTo>
                  <a:lnTo>
                    <a:pt x="91943" y="20010"/>
                  </a:lnTo>
                  <a:cubicBezTo>
                    <a:pt x="96231" y="22635"/>
                    <a:pt x="99964" y="25826"/>
                    <a:pt x="102736" y="28315"/>
                  </a:cubicBezTo>
                  <a:lnTo>
                    <a:pt x="102736" y="28315"/>
                  </a:lnTo>
                  <a:cubicBezTo>
                    <a:pt x="103094" y="28635"/>
                    <a:pt x="103463" y="28968"/>
                    <a:pt x="103821" y="29288"/>
                  </a:cubicBezTo>
                  <a:lnTo>
                    <a:pt x="103821" y="29288"/>
                  </a:lnTo>
                  <a:cubicBezTo>
                    <a:pt x="104659" y="30052"/>
                    <a:pt x="105447" y="30754"/>
                    <a:pt x="106248" y="31469"/>
                  </a:cubicBezTo>
                  <a:lnTo>
                    <a:pt x="106248" y="31469"/>
                  </a:lnTo>
                  <a:cubicBezTo>
                    <a:pt x="111177" y="35744"/>
                    <a:pt x="115427" y="38061"/>
                    <a:pt x="119235" y="38541"/>
                  </a:cubicBezTo>
                  <a:lnTo>
                    <a:pt x="119235" y="38541"/>
                  </a:lnTo>
                  <a:cubicBezTo>
                    <a:pt x="119407" y="38554"/>
                    <a:pt x="119580" y="38578"/>
                    <a:pt x="119752" y="38591"/>
                  </a:cubicBezTo>
                  <a:lnTo>
                    <a:pt x="119752" y="38591"/>
                  </a:lnTo>
                  <a:cubicBezTo>
                    <a:pt x="122180" y="38788"/>
                    <a:pt x="124422" y="38295"/>
                    <a:pt x="126800" y="37778"/>
                  </a:cubicBezTo>
                  <a:lnTo>
                    <a:pt x="126800" y="37778"/>
                  </a:lnTo>
                  <a:cubicBezTo>
                    <a:pt x="129166" y="37248"/>
                    <a:pt x="131618" y="36706"/>
                    <a:pt x="134637" y="36718"/>
                  </a:cubicBezTo>
                  <a:lnTo>
                    <a:pt x="134637" y="36718"/>
                  </a:lnTo>
                  <a:cubicBezTo>
                    <a:pt x="136103" y="36730"/>
                    <a:pt x="137692" y="36890"/>
                    <a:pt x="139491" y="37198"/>
                  </a:cubicBezTo>
                  <a:lnTo>
                    <a:pt x="139491" y="37198"/>
                  </a:lnTo>
                  <a:cubicBezTo>
                    <a:pt x="141992" y="37630"/>
                    <a:pt x="144592" y="38320"/>
                    <a:pt x="147118" y="38973"/>
                  </a:cubicBezTo>
                  <a:lnTo>
                    <a:pt x="147118" y="38973"/>
                  </a:lnTo>
                  <a:cubicBezTo>
                    <a:pt x="149410" y="39576"/>
                    <a:pt x="151714" y="40180"/>
                    <a:pt x="154018" y="40624"/>
                  </a:cubicBezTo>
                  <a:lnTo>
                    <a:pt x="154018" y="40624"/>
                  </a:lnTo>
                  <a:lnTo>
                    <a:pt x="154018" y="40538"/>
                  </a:lnTo>
                  <a:cubicBezTo>
                    <a:pt x="151726" y="40094"/>
                    <a:pt x="149422" y="39490"/>
                    <a:pt x="147143" y="38886"/>
                  </a:cubicBezTo>
                  <a:lnTo>
                    <a:pt x="147143" y="38886"/>
                  </a:lnTo>
                  <a:cubicBezTo>
                    <a:pt x="144617" y="38233"/>
                    <a:pt x="142005" y="37543"/>
                    <a:pt x="139504" y="37112"/>
                  </a:cubicBezTo>
                  <a:lnTo>
                    <a:pt x="139504" y="37112"/>
                  </a:lnTo>
                  <a:cubicBezTo>
                    <a:pt x="137705" y="36792"/>
                    <a:pt x="136103" y="36644"/>
                    <a:pt x="134624" y="36632"/>
                  </a:cubicBezTo>
                  <a:lnTo>
                    <a:pt x="134624" y="36632"/>
                  </a:lnTo>
                  <a:cubicBezTo>
                    <a:pt x="131593" y="36619"/>
                    <a:pt x="129141" y="37161"/>
                    <a:pt x="126763" y="37691"/>
                  </a:cubicBezTo>
                  <a:lnTo>
                    <a:pt x="126763" y="37691"/>
                  </a:lnTo>
                  <a:cubicBezTo>
                    <a:pt x="124397" y="38209"/>
                    <a:pt x="122167" y="38702"/>
                    <a:pt x="119752" y="38504"/>
                  </a:cubicBezTo>
                  <a:lnTo>
                    <a:pt x="119752" y="38504"/>
                  </a:lnTo>
                  <a:cubicBezTo>
                    <a:pt x="119580" y="38492"/>
                    <a:pt x="119420" y="38468"/>
                    <a:pt x="119247" y="38443"/>
                  </a:cubicBezTo>
                  <a:lnTo>
                    <a:pt x="119247" y="38443"/>
                  </a:lnTo>
                  <a:cubicBezTo>
                    <a:pt x="115452" y="37975"/>
                    <a:pt x="111226" y="35671"/>
                    <a:pt x="106322" y="31407"/>
                  </a:cubicBezTo>
                  <a:lnTo>
                    <a:pt x="106322" y="31407"/>
                  </a:lnTo>
                  <a:cubicBezTo>
                    <a:pt x="105521" y="30705"/>
                    <a:pt x="104733" y="29990"/>
                    <a:pt x="103895" y="29239"/>
                  </a:cubicBezTo>
                  <a:lnTo>
                    <a:pt x="103895" y="29239"/>
                  </a:lnTo>
                  <a:cubicBezTo>
                    <a:pt x="103525" y="28906"/>
                    <a:pt x="103168" y="28586"/>
                    <a:pt x="102798" y="28253"/>
                  </a:cubicBezTo>
                  <a:lnTo>
                    <a:pt x="102798" y="28253"/>
                  </a:lnTo>
                  <a:cubicBezTo>
                    <a:pt x="100026" y="25764"/>
                    <a:pt x="96292" y="22573"/>
                    <a:pt x="91992" y="19936"/>
                  </a:cubicBezTo>
                  <a:lnTo>
                    <a:pt x="91992" y="19936"/>
                  </a:lnTo>
                  <a:cubicBezTo>
                    <a:pt x="89269" y="18260"/>
                    <a:pt x="86534" y="16967"/>
                    <a:pt x="83860" y="16067"/>
                  </a:cubicBezTo>
                  <a:lnTo>
                    <a:pt x="83860" y="16067"/>
                  </a:lnTo>
                  <a:cubicBezTo>
                    <a:pt x="80509" y="14946"/>
                    <a:pt x="77219" y="14428"/>
                    <a:pt x="74089" y="14527"/>
                  </a:cubicBezTo>
                  <a:lnTo>
                    <a:pt x="74089" y="14527"/>
                  </a:lnTo>
                  <a:cubicBezTo>
                    <a:pt x="70319" y="14650"/>
                    <a:pt x="66512" y="15661"/>
                    <a:pt x="62113" y="17706"/>
                  </a:cubicBezTo>
                  <a:lnTo>
                    <a:pt x="62113" y="17706"/>
                  </a:lnTo>
                  <a:cubicBezTo>
                    <a:pt x="60782" y="18334"/>
                    <a:pt x="59439" y="19024"/>
                    <a:pt x="58133" y="19690"/>
                  </a:cubicBezTo>
                  <a:lnTo>
                    <a:pt x="58133" y="19690"/>
                  </a:lnTo>
                  <a:cubicBezTo>
                    <a:pt x="53599" y="22031"/>
                    <a:pt x="48917" y="24446"/>
                    <a:pt x="43544" y="24532"/>
                  </a:cubicBezTo>
                  <a:lnTo>
                    <a:pt x="43544" y="24532"/>
                  </a:lnTo>
                  <a:cubicBezTo>
                    <a:pt x="38604" y="24594"/>
                    <a:pt x="33318" y="22622"/>
                    <a:pt x="27847" y="18679"/>
                  </a:cubicBezTo>
                  <a:lnTo>
                    <a:pt x="27847" y="18679"/>
                  </a:lnTo>
                  <a:cubicBezTo>
                    <a:pt x="26196" y="17496"/>
                    <a:pt x="24545" y="16153"/>
                    <a:pt x="22487" y="14330"/>
                  </a:cubicBezTo>
                  <a:lnTo>
                    <a:pt x="22487" y="14330"/>
                  </a:lnTo>
                  <a:cubicBezTo>
                    <a:pt x="21945" y="13849"/>
                    <a:pt x="21415" y="13369"/>
                    <a:pt x="20873" y="12901"/>
                  </a:cubicBezTo>
                  <a:lnTo>
                    <a:pt x="20873" y="12901"/>
                  </a:lnTo>
                  <a:cubicBezTo>
                    <a:pt x="19074" y="11287"/>
                    <a:pt x="17201" y="9623"/>
                    <a:pt x="15218" y="8058"/>
                  </a:cubicBezTo>
                  <a:lnTo>
                    <a:pt x="15218" y="8058"/>
                  </a:lnTo>
                  <a:cubicBezTo>
                    <a:pt x="11028" y="4768"/>
                    <a:pt x="6753" y="2329"/>
                    <a:pt x="2490" y="789"/>
                  </a:cubicBezTo>
                  <a:lnTo>
                    <a:pt x="2490" y="789"/>
                  </a:lnTo>
                  <a:cubicBezTo>
                    <a:pt x="1676" y="493"/>
                    <a:pt x="839" y="234"/>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0"/>
            <p:cNvSpPr/>
            <p:nvPr/>
          </p:nvSpPr>
          <p:spPr>
            <a:xfrm>
              <a:off x="1896625" y="2349075"/>
              <a:ext cx="3850475" cy="1110175"/>
            </a:xfrm>
            <a:custGeom>
              <a:rect b="b" l="l" r="r" t="t"/>
              <a:pathLst>
                <a:path extrusionOk="0" h="44407" w="154019">
                  <a:moveTo>
                    <a:pt x="1" y="87"/>
                  </a:moveTo>
                  <a:cubicBezTo>
                    <a:pt x="1159" y="370"/>
                    <a:pt x="2317" y="728"/>
                    <a:pt x="3438" y="1134"/>
                  </a:cubicBezTo>
                  <a:lnTo>
                    <a:pt x="3438" y="1134"/>
                  </a:lnTo>
                  <a:cubicBezTo>
                    <a:pt x="7800" y="2736"/>
                    <a:pt x="12076" y="5249"/>
                    <a:pt x="16129" y="8601"/>
                  </a:cubicBezTo>
                  <a:lnTo>
                    <a:pt x="16129" y="8601"/>
                  </a:lnTo>
                  <a:cubicBezTo>
                    <a:pt x="18212" y="10326"/>
                    <a:pt x="20121" y="12162"/>
                    <a:pt x="21970" y="13948"/>
                  </a:cubicBezTo>
                  <a:lnTo>
                    <a:pt x="21970" y="13948"/>
                  </a:lnTo>
                  <a:cubicBezTo>
                    <a:pt x="22376" y="14343"/>
                    <a:pt x="22783" y="14737"/>
                    <a:pt x="23190" y="15119"/>
                  </a:cubicBezTo>
                  <a:lnTo>
                    <a:pt x="23190" y="15119"/>
                  </a:lnTo>
                  <a:cubicBezTo>
                    <a:pt x="24557" y="16425"/>
                    <a:pt x="26381" y="18125"/>
                    <a:pt x="28389" y="19702"/>
                  </a:cubicBezTo>
                  <a:lnTo>
                    <a:pt x="28389" y="19702"/>
                  </a:lnTo>
                  <a:cubicBezTo>
                    <a:pt x="31851" y="22425"/>
                    <a:pt x="35277" y="24274"/>
                    <a:pt x="38628" y="25247"/>
                  </a:cubicBezTo>
                  <a:lnTo>
                    <a:pt x="38628" y="25247"/>
                  </a:lnTo>
                  <a:cubicBezTo>
                    <a:pt x="40464" y="25777"/>
                    <a:pt x="42288" y="26048"/>
                    <a:pt x="44074" y="26048"/>
                  </a:cubicBezTo>
                  <a:lnTo>
                    <a:pt x="44074" y="26048"/>
                  </a:lnTo>
                  <a:cubicBezTo>
                    <a:pt x="49520" y="26023"/>
                    <a:pt x="54227" y="23547"/>
                    <a:pt x="58786" y="21144"/>
                  </a:cubicBezTo>
                  <a:lnTo>
                    <a:pt x="58786" y="21144"/>
                  </a:lnTo>
                  <a:cubicBezTo>
                    <a:pt x="60067" y="20466"/>
                    <a:pt x="61398" y="19764"/>
                    <a:pt x="62717" y="19136"/>
                  </a:cubicBezTo>
                  <a:lnTo>
                    <a:pt x="62717" y="19136"/>
                  </a:lnTo>
                  <a:cubicBezTo>
                    <a:pt x="67054" y="17066"/>
                    <a:pt x="70849" y="16031"/>
                    <a:pt x="74656" y="15846"/>
                  </a:cubicBezTo>
                  <a:lnTo>
                    <a:pt x="74656" y="15846"/>
                  </a:lnTo>
                  <a:cubicBezTo>
                    <a:pt x="77798" y="15698"/>
                    <a:pt x="81088" y="16166"/>
                    <a:pt x="84427" y="17214"/>
                  </a:cubicBezTo>
                  <a:lnTo>
                    <a:pt x="84427" y="17214"/>
                  </a:lnTo>
                  <a:cubicBezTo>
                    <a:pt x="87150" y="18064"/>
                    <a:pt x="89910" y="19333"/>
                    <a:pt x="92633" y="20972"/>
                  </a:cubicBezTo>
                  <a:lnTo>
                    <a:pt x="92633" y="20972"/>
                  </a:lnTo>
                  <a:cubicBezTo>
                    <a:pt x="96181" y="23091"/>
                    <a:pt x="99705" y="25839"/>
                    <a:pt x="103389" y="29362"/>
                  </a:cubicBezTo>
                  <a:lnTo>
                    <a:pt x="103389" y="29362"/>
                  </a:lnTo>
                  <a:cubicBezTo>
                    <a:pt x="104129" y="30052"/>
                    <a:pt x="104831" y="30755"/>
                    <a:pt x="105521" y="31420"/>
                  </a:cubicBezTo>
                  <a:lnTo>
                    <a:pt x="105521" y="31420"/>
                  </a:lnTo>
                  <a:cubicBezTo>
                    <a:pt x="105940" y="31827"/>
                    <a:pt x="106347" y="32233"/>
                    <a:pt x="106766" y="32640"/>
                  </a:cubicBezTo>
                  <a:lnTo>
                    <a:pt x="106766" y="32640"/>
                  </a:lnTo>
                  <a:cubicBezTo>
                    <a:pt x="109858" y="35622"/>
                    <a:pt x="113924" y="39158"/>
                    <a:pt x="118249" y="40415"/>
                  </a:cubicBezTo>
                  <a:lnTo>
                    <a:pt x="118249" y="40415"/>
                  </a:lnTo>
                  <a:cubicBezTo>
                    <a:pt x="118459" y="40476"/>
                    <a:pt x="118668" y="40526"/>
                    <a:pt x="118890" y="40575"/>
                  </a:cubicBezTo>
                  <a:lnTo>
                    <a:pt x="118890" y="40575"/>
                  </a:lnTo>
                  <a:cubicBezTo>
                    <a:pt x="119050" y="40624"/>
                    <a:pt x="119210" y="40649"/>
                    <a:pt x="119370" y="40686"/>
                  </a:cubicBezTo>
                  <a:lnTo>
                    <a:pt x="119370" y="40686"/>
                  </a:lnTo>
                  <a:cubicBezTo>
                    <a:pt x="121872" y="41166"/>
                    <a:pt x="124151" y="40920"/>
                    <a:pt x="126800" y="40624"/>
                  </a:cubicBezTo>
                  <a:lnTo>
                    <a:pt x="126800" y="40624"/>
                  </a:lnTo>
                  <a:cubicBezTo>
                    <a:pt x="128944" y="40390"/>
                    <a:pt x="131371" y="40131"/>
                    <a:pt x="134181" y="40279"/>
                  </a:cubicBezTo>
                  <a:lnTo>
                    <a:pt x="134181" y="40279"/>
                  </a:lnTo>
                  <a:cubicBezTo>
                    <a:pt x="135647" y="40353"/>
                    <a:pt x="137236" y="40563"/>
                    <a:pt x="139048" y="40908"/>
                  </a:cubicBezTo>
                  <a:lnTo>
                    <a:pt x="139048" y="40908"/>
                  </a:lnTo>
                  <a:cubicBezTo>
                    <a:pt x="141302" y="41351"/>
                    <a:pt x="143656" y="41955"/>
                    <a:pt x="145935" y="42546"/>
                  </a:cubicBezTo>
                  <a:lnTo>
                    <a:pt x="145935" y="42546"/>
                  </a:lnTo>
                  <a:cubicBezTo>
                    <a:pt x="148609" y="43236"/>
                    <a:pt x="151320" y="43926"/>
                    <a:pt x="154018" y="44407"/>
                  </a:cubicBezTo>
                  <a:lnTo>
                    <a:pt x="154018" y="44407"/>
                  </a:lnTo>
                  <a:lnTo>
                    <a:pt x="154018" y="44321"/>
                  </a:lnTo>
                  <a:cubicBezTo>
                    <a:pt x="151332" y="43840"/>
                    <a:pt x="148621" y="43150"/>
                    <a:pt x="145960" y="42460"/>
                  </a:cubicBezTo>
                  <a:lnTo>
                    <a:pt x="145960" y="42460"/>
                  </a:lnTo>
                  <a:cubicBezTo>
                    <a:pt x="143668" y="41869"/>
                    <a:pt x="141315" y="41265"/>
                    <a:pt x="139060" y="40834"/>
                  </a:cubicBezTo>
                  <a:lnTo>
                    <a:pt x="139060" y="40834"/>
                  </a:lnTo>
                  <a:cubicBezTo>
                    <a:pt x="137236" y="40476"/>
                    <a:pt x="135647" y="40267"/>
                    <a:pt x="134181" y="40193"/>
                  </a:cubicBezTo>
                  <a:lnTo>
                    <a:pt x="134181" y="40193"/>
                  </a:lnTo>
                  <a:cubicBezTo>
                    <a:pt x="131359" y="40045"/>
                    <a:pt x="128932" y="40304"/>
                    <a:pt x="126776" y="40550"/>
                  </a:cubicBezTo>
                  <a:lnTo>
                    <a:pt x="126776" y="40550"/>
                  </a:lnTo>
                  <a:cubicBezTo>
                    <a:pt x="124139" y="40834"/>
                    <a:pt x="121859" y="41080"/>
                    <a:pt x="119383" y="40600"/>
                  </a:cubicBezTo>
                  <a:lnTo>
                    <a:pt x="119383" y="40600"/>
                  </a:lnTo>
                  <a:cubicBezTo>
                    <a:pt x="119222" y="40575"/>
                    <a:pt x="119062" y="40538"/>
                    <a:pt x="118902" y="40501"/>
                  </a:cubicBezTo>
                  <a:lnTo>
                    <a:pt x="118902" y="40501"/>
                  </a:lnTo>
                  <a:cubicBezTo>
                    <a:pt x="114380" y="39429"/>
                    <a:pt x="110068" y="35708"/>
                    <a:pt x="106839" y="32578"/>
                  </a:cubicBezTo>
                  <a:lnTo>
                    <a:pt x="106839" y="32578"/>
                  </a:lnTo>
                  <a:cubicBezTo>
                    <a:pt x="106421" y="32184"/>
                    <a:pt x="106014" y="31777"/>
                    <a:pt x="105595" y="31371"/>
                  </a:cubicBezTo>
                  <a:lnTo>
                    <a:pt x="105595" y="31371"/>
                  </a:lnTo>
                  <a:cubicBezTo>
                    <a:pt x="104905" y="30693"/>
                    <a:pt x="104190" y="30003"/>
                    <a:pt x="103463" y="29313"/>
                  </a:cubicBezTo>
                  <a:lnTo>
                    <a:pt x="103463" y="29313"/>
                  </a:lnTo>
                  <a:cubicBezTo>
                    <a:pt x="99767" y="25777"/>
                    <a:pt x="96243" y="23029"/>
                    <a:pt x="92682" y="20898"/>
                  </a:cubicBezTo>
                  <a:lnTo>
                    <a:pt x="92682" y="20898"/>
                  </a:lnTo>
                  <a:cubicBezTo>
                    <a:pt x="89959" y="19259"/>
                    <a:pt x="87187" y="17990"/>
                    <a:pt x="84452" y="17140"/>
                  </a:cubicBezTo>
                  <a:lnTo>
                    <a:pt x="84452" y="17140"/>
                  </a:lnTo>
                  <a:cubicBezTo>
                    <a:pt x="81100" y="16080"/>
                    <a:pt x="77798" y="15612"/>
                    <a:pt x="74644" y="15760"/>
                  </a:cubicBezTo>
                  <a:lnTo>
                    <a:pt x="74644" y="15760"/>
                  </a:lnTo>
                  <a:cubicBezTo>
                    <a:pt x="70824" y="15944"/>
                    <a:pt x="67017" y="16992"/>
                    <a:pt x="62655" y="19062"/>
                  </a:cubicBezTo>
                  <a:lnTo>
                    <a:pt x="62655" y="19062"/>
                  </a:lnTo>
                  <a:cubicBezTo>
                    <a:pt x="61337" y="19690"/>
                    <a:pt x="60018" y="20392"/>
                    <a:pt x="58724" y="21070"/>
                  </a:cubicBezTo>
                  <a:lnTo>
                    <a:pt x="58724" y="21070"/>
                  </a:lnTo>
                  <a:cubicBezTo>
                    <a:pt x="54178" y="23460"/>
                    <a:pt x="49483" y="25937"/>
                    <a:pt x="44062" y="25962"/>
                  </a:cubicBezTo>
                  <a:lnTo>
                    <a:pt x="44062" y="25962"/>
                  </a:lnTo>
                  <a:cubicBezTo>
                    <a:pt x="39059" y="25962"/>
                    <a:pt x="33811" y="23842"/>
                    <a:pt x="28451" y="19641"/>
                  </a:cubicBezTo>
                  <a:lnTo>
                    <a:pt x="28451" y="19641"/>
                  </a:lnTo>
                  <a:cubicBezTo>
                    <a:pt x="26442" y="18076"/>
                    <a:pt x="24631" y="16376"/>
                    <a:pt x="23263" y="15070"/>
                  </a:cubicBezTo>
                  <a:lnTo>
                    <a:pt x="23263" y="15070"/>
                  </a:lnTo>
                  <a:cubicBezTo>
                    <a:pt x="22857" y="14675"/>
                    <a:pt x="22450" y="14281"/>
                    <a:pt x="22031" y="13887"/>
                  </a:cubicBezTo>
                  <a:lnTo>
                    <a:pt x="22031" y="13887"/>
                  </a:lnTo>
                  <a:cubicBezTo>
                    <a:pt x="20183" y="12112"/>
                    <a:pt x="18273" y="10264"/>
                    <a:pt x="16191" y="8539"/>
                  </a:cubicBezTo>
                  <a:lnTo>
                    <a:pt x="16191" y="8539"/>
                  </a:lnTo>
                  <a:cubicBezTo>
                    <a:pt x="12125" y="5176"/>
                    <a:pt x="7849" y="2662"/>
                    <a:pt x="3463" y="1060"/>
                  </a:cubicBezTo>
                  <a:lnTo>
                    <a:pt x="3463" y="1060"/>
                  </a:lnTo>
                  <a:cubicBezTo>
                    <a:pt x="2329" y="641"/>
                    <a:pt x="1171" y="28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0"/>
            <p:cNvSpPr/>
            <p:nvPr/>
          </p:nvSpPr>
          <p:spPr>
            <a:xfrm>
              <a:off x="1896625" y="2295475"/>
              <a:ext cx="3850475" cy="1203825"/>
            </a:xfrm>
            <a:custGeom>
              <a:rect b="b" l="l" r="r" t="t"/>
              <a:pathLst>
                <a:path extrusionOk="0" h="48153" w="154019">
                  <a:moveTo>
                    <a:pt x="1" y="87"/>
                  </a:moveTo>
                  <a:cubicBezTo>
                    <a:pt x="1492" y="407"/>
                    <a:pt x="2982" y="838"/>
                    <a:pt x="4412" y="1368"/>
                  </a:cubicBezTo>
                  <a:lnTo>
                    <a:pt x="4412" y="1368"/>
                  </a:lnTo>
                  <a:cubicBezTo>
                    <a:pt x="8897" y="3032"/>
                    <a:pt x="13160" y="5619"/>
                    <a:pt x="17115" y="9057"/>
                  </a:cubicBezTo>
                  <a:lnTo>
                    <a:pt x="17115" y="9057"/>
                  </a:lnTo>
                  <a:cubicBezTo>
                    <a:pt x="19259" y="10930"/>
                    <a:pt x="21181" y="12938"/>
                    <a:pt x="23054" y="14873"/>
                  </a:cubicBezTo>
                  <a:lnTo>
                    <a:pt x="23054" y="14873"/>
                  </a:lnTo>
                  <a:cubicBezTo>
                    <a:pt x="23362" y="15205"/>
                    <a:pt x="23670" y="15526"/>
                    <a:pt x="23978" y="15846"/>
                  </a:cubicBezTo>
                  <a:lnTo>
                    <a:pt x="23978" y="15846"/>
                  </a:lnTo>
                  <a:cubicBezTo>
                    <a:pt x="25395" y="17312"/>
                    <a:pt x="27095" y="19025"/>
                    <a:pt x="28993" y="20639"/>
                  </a:cubicBezTo>
                  <a:lnTo>
                    <a:pt x="28993" y="20639"/>
                  </a:lnTo>
                  <a:cubicBezTo>
                    <a:pt x="32529" y="23658"/>
                    <a:pt x="36065" y="25678"/>
                    <a:pt x="39565" y="26689"/>
                  </a:cubicBezTo>
                  <a:lnTo>
                    <a:pt x="39565" y="26689"/>
                  </a:lnTo>
                  <a:cubicBezTo>
                    <a:pt x="41240" y="27182"/>
                    <a:pt x="42916" y="27440"/>
                    <a:pt x="44579" y="27453"/>
                  </a:cubicBezTo>
                  <a:lnTo>
                    <a:pt x="44579" y="27453"/>
                  </a:lnTo>
                  <a:cubicBezTo>
                    <a:pt x="50075" y="27490"/>
                    <a:pt x="54806" y="24951"/>
                    <a:pt x="59377" y="22487"/>
                  </a:cubicBezTo>
                  <a:lnTo>
                    <a:pt x="59377" y="22487"/>
                  </a:lnTo>
                  <a:cubicBezTo>
                    <a:pt x="60647" y="21809"/>
                    <a:pt x="61953" y="21095"/>
                    <a:pt x="63259" y="20466"/>
                  </a:cubicBezTo>
                  <a:lnTo>
                    <a:pt x="63259" y="20466"/>
                  </a:lnTo>
                  <a:cubicBezTo>
                    <a:pt x="67497" y="18396"/>
                    <a:pt x="71403" y="17288"/>
                    <a:pt x="75210" y="17053"/>
                  </a:cubicBezTo>
                  <a:lnTo>
                    <a:pt x="75210" y="17053"/>
                  </a:lnTo>
                  <a:cubicBezTo>
                    <a:pt x="78340" y="16869"/>
                    <a:pt x="81605" y="17263"/>
                    <a:pt x="84907" y="18224"/>
                  </a:cubicBezTo>
                  <a:lnTo>
                    <a:pt x="84907" y="18224"/>
                  </a:lnTo>
                  <a:cubicBezTo>
                    <a:pt x="84957" y="18236"/>
                    <a:pt x="84994" y="18249"/>
                    <a:pt x="85031" y="18261"/>
                  </a:cubicBezTo>
                  <a:lnTo>
                    <a:pt x="85031" y="18261"/>
                  </a:lnTo>
                  <a:cubicBezTo>
                    <a:pt x="87803" y="19074"/>
                    <a:pt x="90600" y="20294"/>
                    <a:pt x="93335" y="21908"/>
                  </a:cubicBezTo>
                  <a:lnTo>
                    <a:pt x="93335" y="21908"/>
                  </a:lnTo>
                  <a:cubicBezTo>
                    <a:pt x="97044" y="24089"/>
                    <a:pt x="100654" y="26935"/>
                    <a:pt x="104055" y="30385"/>
                  </a:cubicBezTo>
                  <a:lnTo>
                    <a:pt x="104055" y="30385"/>
                  </a:lnTo>
                  <a:cubicBezTo>
                    <a:pt x="105102" y="31445"/>
                    <a:pt x="106088" y="32504"/>
                    <a:pt x="107037" y="33527"/>
                  </a:cubicBezTo>
                  <a:lnTo>
                    <a:pt x="107037" y="33527"/>
                  </a:lnTo>
                  <a:lnTo>
                    <a:pt x="107271" y="33786"/>
                  </a:lnTo>
                  <a:cubicBezTo>
                    <a:pt x="110524" y="37261"/>
                    <a:pt x="114331" y="41092"/>
                    <a:pt x="118532" y="42596"/>
                  </a:cubicBezTo>
                  <a:lnTo>
                    <a:pt x="118532" y="42596"/>
                  </a:lnTo>
                  <a:cubicBezTo>
                    <a:pt x="118693" y="42657"/>
                    <a:pt x="118853" y="42707"/>
                    <a:pt x="119001" y="42756"/>
                  </a:cubicBezTo>
                  <a:lnTo>
                    <a:pt x="119001" y="42756"/>
                  </a:lnTo>
                  <a:cubicBezTo>
                    <a:pt x="121625" y="43581"/>
                    <a:pt x="124151" y="43581"/>
                    <a:pt x="127084" y="43569"/>
                  </a:cubicBezTo>
                  <a:lnTo>
                    <a:pt x="127084" y="43569"/>
                  </a:lnTo>
                  <a:cubicBezTo>
                    <a:pt x="129030" y="43557"/>
                    <a:pt x="131236" y="43544"/>
                    <a:pt x="133737" y="43803"/>
                  </a:cubicBezTo>
                  <a:lnTo>
                    <a:pt x="133737" y="43803"/>
                  </a:lnTo>
                  <a:cubicBezTo>
                    <a:pt x="135179" y="43951"/>
                    <a:pt x="136768" y="44210"/>
                    <a:pt x="138592" y="44604"/>
                  </a:cubicBezTo>
                  <a:lnTo>
                    <a:pt x="138592" y="44604"/>
                  </a:lnTo>
                  <a:cubicBezTo>
                    <a:pt x="140539" y="45023"/>
                    <a:pt x="142572" y="45541"/>
                    <a:pt x="144531" y="46033"/>
                  </a:cubicBezTo>
                  <a:lnTo>
                    <a:pt x="144531" y="46033"/>
                  </a:lnTo>
                  <a:cubicBezTo>
                    <a:pt x="147673" y="46834"/>
                    <a:pt x="150852" y="47647"/>
                    <a:pt x="154018" y="48153"/>
                  </a:cubicBezTo>
                  <a:lnTo>
                    <a:pt x="154018" y="48153"/>
                  </a:lnTo>
                  <a:lnTo>
                    <a:pt x="154018" y="48066"/>
                  </a:lnTo>
                  <a:cubicBezTo>
                    <a:pt x="150864" y="47561"/>
                    <a:pt x="147685" y="46760"/>
                    <a:pt x="144555" y="45959"/>
                  </a:cubicBezTo>
                  <a:lnTo>
                    <a:pt x="144555" y="45959"/>
                  </a:lnTo>
                  <a:cubicBezTo>
                    <a:pt x="142584" y="45454"/>
                    <a:pt x="140563" y="44937"/>
                    <a:pt x="138616" y="44518"/>
                  </a:cubicBezTo>
                  <a:lnTo>
                    <a:pt x="138616" y="44518"/>
                  </a:lnTo>
                  <a:cubicBezTo>
                    <a:pt x="136780" y="44136"/>
                    <a:pt x="135179" y="43877"/>
                    <a:pt x="133737" y="43729"/>
                  </a:cubicBezTo>
                  <a:lnTo>
                    <a:pt x="133737" y="43729"/>
                  </a:lnTo>
                  <a:cubicBezTo>
                    <a:pt x="131236" y="43471"/>
                    <a:pt x="129030" y="43471"/>
                    <a:pt x="127071" y="43483"/>
                  </a:cubicBezTo>
                  <a:lnTo>
                    <a:pt x="127071" y="43483"/>
                  </a:lnTo>
                  <a:cubicBezTo>
                    <a:pt x="124151" y="43495"/>
                    <a:pt x="121625" y="43495"/>
                    <a:pt x="119025" y="42682"/>
                  </a:cubicBezTo>
                  <a:lnTo>
                    <a:pt x="119025" y="42682"/>
                  </a:lnTo>
                  <a:cubicBezTo>
                    <a:pt x="118877" y="42633"/>
                    <a:pt x="118717" y="42583"/>
                    <a:pt x="118569" y="42522"/>
                  </a:cubicBezTo>
                  <a:lnTo>
                    <a:pt x="118569" y="42522"/>
                  </a:lnTo>
                  <a:cubicBezTo>
                    <a:pt x="114380" y="41019"/>
                    <a:pt x="110585" y="37199"/>
                    <a:pt x="107345" y="33737"/>
                  </a:cubicBezTo>
                  <a:lnTo>
                    <a:pt x="107345" y="33737"/>
                  </a:lnTo>
                  <a:lnTo>
                    <a:pt x="107098" y="33478"/>
                  </a:lnTo>
                  <a:cubicBezTo>
                    <a:pt x="106149" y="32455"/>
                    <a:pt x="105176" y="31396"/>
                    <a:pt x="104129" y="30336"/>
                  </a:cubicBezTo>
                  <a:lnTo>
                    <a:pt x="104129" y="30336"/>
                  </a:lnTo>
                  <a:cubicBezTo>
                    <a:pt x="100716" y="26886"/>
                    <a:pt x="97106" y="24027"/>
                    <a:pt x="93372" y="21834"/>
                  </a:cubicBezTo>
                  <a:lnTo>
                    <a:pt x="93372" y="21834"/>
                  </a:lnTo>
                  <a:cubicBezTo>
                    <a:pt x="90637" y="20232"/>
                    <a:pt x="87840" y="19000"/>
                    <a:pt x="85055" y="18175"/>
                  </a:cubicBezTo>
                  <a:lnTo>
                    <a:pt x="85055" y="18175"/>
                  </a:lnTo>
                  <a:cubicBezTo>
                    <a:pt x="85018" y="18162"/>
                    <a:pt x="84969" y="18150"/>
                    <a:pt x="84932" y="18138"/>
                  </a:cubicBezTo>
                  <a:lnTo>
                    <a:pt x="84932" y="18138"/>
                  </a:lnTo>
                  <a:cubicBezTo>
                    <a:pt x="81618" y="17177"/>
                    <a:pt x="78340" y="16782"/>
                    <a:pt x="75186" y="16980"/>
                  </a:cubicBezTo>
                  <a:lnTo>
                    <a:pt x="75186" y="16980"/>
                  </a:lnTo>
                  <a:cubicBezTo>
                    <a:pt x="71379" y="17201"/>
                    <a:pt x="67460" y="18323"/>
                    <a:pt x="63197" y="20393"/>
                  </a:cubicBezTo>
                  <a:lnTo>
                    <a:pt x="63197" y="20393"/>
                  </a:lnTo>
                  <a:cubicBezTo>
                    <a:pt x="61903" y="21021"/>
                    <a:pt x="60585" y="21736"/>
                    <a:pt x="59316" y="22413"/>
                  </a:cubicBezTo>
                  <a:lnTo>
                    <a:pt x="59316" y="22413"/>
                  </a:lnTo>
                  <a:cubicBezTo>
                    <a:pt x="54757" y="24878"/>
                    <a:pt x="50038" y="27416"/>
                    <a:pt x="44567" y="27366"/>
                  </a:cubicBezTo>
                  <a:lnTo>
                    <a:pt x="44567" y="27366"/>
                  </a:lnTo>
                  <a:cubicBezTo>
                    <a:pt x="39503" y="27317"/>
                    <a:pt x="34279" y="25038"/>
                    <a:pt x="29055" y="20590"/>
                  </a:cubicBezTo>
                  <a:lnTo>
                    <a:pt x="29055" y="20590"/>
                  </a:lnTo>
                  <a:cubicBezTo>
                    <a:pt x="27169" y="18976"/>
                    <a:pt x="25469" y="17263"/>
                    <a:pt x="24052" y="15797"/>
                  </a:cubicBezTo>
                  <a:lnTo>
                    <a:pt x="24052" y="15797"/>
                  </a:lnTo>
                  <a:cubicBezTo>
                    <a:pt x="23744" y="15476"/>
                    <a:pt x="23436" y="15156"/>
                    <a:pt x="23128" y="14823"/>
                  </a:cubicBezTo>
                  <a:lnTo>
                    <a:pt x="23128" y="14823"/>
                  </a:lnTo>
                  <a:cubicBezTo>
                    <a:pt x="21255" y="12889"/>
                    <a:pt x="19321" y="10880"/>
                    <a:pt x="17177" y="9008"/>
                  </a:cubicBezTo>
                  <a:lnTo>
                    <a:pt x="17177" y="9008"/>
                  </a:lnTo>
                  <a:cubicBezTo>
                    <a:pt x="13222" y="5558"/>
                    <a:pt x="8934" y="2970"/>
                    <a:pt x="4449" y="1294"/>
                  </a:cubicBezTo>
                  <a:lnTo>
                    <a:pt x="4449" y="1294"/>
                  </a:lnTo>
                  <a:cubicBezTo>
                    <a:pt x="2995" y="765"/>
                    <a:pt x="1504" y="321"/>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0"/>
            <p:cNvSpPr/>
            <p:nvPr/>
          </p:nvSpPr>
          <p:spPr>
            <a:xfrm>
              <a:off x="1896625" y="2242500"/>
              <a:ext cx="3850475" cy="1296550"/>
            </a:xfrm>
            <a:custGeom>
              <a:rect b="b" l="l" r="r" t="t"/>
              <a:pathLst>
                <a:path extrusionOk="0" h="51862" w="154019">
                  <a:moveTo>
                    <a:pt x="1" y="87"/>
                  </a:moveTo>
                  <a:cubicBezTo>
                    <a:pt x="124" y="99"/>
                    <a:pt x="247" y="124"/>
                    <a:pt x="370" y="148"/>
                  </a:cubicBezTo>
                  <a:lnTo>
                    <a:pt x="370" y="148"/>
                  </a:lnTo>
                  <a:cubicBezTo>
                    <a:pt x="2071" y="481"/>
                    <a:pt x="3759" y="974"/>
                    <a:pt x="5397" y="1590"/>
                  </a:cubicBezTo>
                  <a:lnTo>
                    <a:pt x="5397" y="1590"/>
                  </a:lnTo>
                  <a:cubicBezTo>
                    <a:pt x="9907" y="3290"/>
                    <a:pt x="14306" y="6025"/>
                    <a:pt x="18101" y="9500"/>
                  </a:cubicBezTo>
                  <a:lnTo>
                    <a:pt x="18101" y="9500"/>
                  </a:lnTo>
                  <a:cubicBezTo>
                    <a:pt x="20294" y="11509"/>
                    <a:pt x="22228" y="13677"/>
                    <a:pt x="24089" y="15784"/>
                  </a:cubicBezTo>
                  <a:lnTo>
                    <a:pt x="24089" y="15784"/>
                  </a:lnTo>
                  <a:cubicBezTo>
                    <a:pt x="24311" y="16030"/>
                    <a:pt x="24545" y="16277"/>
                    <a:pt x="24767" y="16536"/>
                  </a:cubicBezTo>
                  <a:lnTo>
                    <a:pt x="24767" y="16536"/>
                  </a:lnTo>
                  <a:cubicBezTo>
                    <a:pt x="26221" y="18162"/>
                    <a:pt x="27810" y="19899"/>
                    <a:pt x="29597" y="21550"/>
                  </a:cubicBezTo>
                  <a:lnTo>
                    <a:pt x="29597" y="21550"/>
                  </a:lnTo>
                  <a:cubicBezTo>
                    <a:pt x="31888" y="23670"/>
                    <a:pt x="34254" y="25358"/>
                    <a:pt x="36632" y="26565"/>
                  </a:cubicBezTo>
                  <a:lnTo>
                    <a:pt x="36632" y="26565"/>
                  </a:lnTo>
                  <a:cubicBezTo>
                    <a:pt x="37914" y="27218"/>
                    <a:pt x="39195" y="27736"/>
                    <a:pt x="40489" y="28105"/>
                  </a:cubicBezTo>
                  <a:lnTo>
                    <a:pt x="40489" y="28105"/>
                  </a:lnTo>
                  <a:cubicBezTo>
                    <a:pt x="42029" y="28561"/>
                    <a:pt x="43569" y="28795"/>
                    <a:pt x="45085" y="28832"/>
                  </a:cubicBezTo>
                  <a:lnTo>
                    <a:pt x="45085" y="28832"/>
                  </a:lnTo>
                  <a:cubicBezTo>
                    <a:pt x="50629" y="28943"/>
                    <a:pt x="55373" y="26331"/>
                    <a:pt x="59957" y="23805"/>
                  </a:cubicBezTo>
                  <a:lnTo>
                    <a:pt x="59957" y="23805"/>
                  </a:lnTo>
                  <a:cubicBezTo>
                    <a:pt x="61213" y="23115"/>
                    <a:pt x="62507" y="22401"/>
                    <a:pt x="63789" y="21760"/>
                  </a:cubicBezTo>
                  <a:lnTo>
                    <a:pt x="63789" y="21760"/>
                  </a:lnTo>
                  <a:cubicBezTo>
                    <a:pt x="67990" y="19678"/>
                    <a:pt x="71908" y="18519"/>
                    <a:pt x="75753" y="18236"/>
                  </a:cubicBezTo>
                  <a:lnTo>
                    <a:pt x="75753" y="18236"/>
                  </a:lnTo>
                  <a:cubicBezTo>
                    <a:pt x="78956" y="18002"/>
                    <a:pt x="82283" y="18347"/>
                    <a:pt x="85634" y="19271"/>
                  </a:cubicBezTo>
                  <a:lnTo>
                    <a:pt x="85634" y="19271"/>
                  </a:lnTo>
                  <a:cubicBezTo>
                    <a:pt x="88456" y="20047"/>
                    <a:pt x="91278" y="21242"/>
                    <a:pt x="94025" y="22820"/>
                  </a:cubicBezTo>
                  <a:lnTo>
                    <a:pt x="94025" y="22820"/>
                  </a:lnTo>
                  <a:cubicBezTo>
                    <a:pt x="97857" y="25025"/>
                    <a:pt x="101566" y="27982"/>
                    <a:pt x="104720" y="31395"/>
                  </a:cubicBezTo>
                  <a:lnTo>
                    <a:pt x="104720" y="31395"/>
                  </a:lnTo>
                  <a:cubicBezTo>
                    <a:pt x="105829" y="32578"/>
                    <a:pt x="106852" y="33786"/>
                    <a:pt x="107788" y="34907"/>
                  </a:cubicBezTo>
                  <a:lnTo>
                    <a:pt x="107788" y="34907"/>
                  </a:lnTo>
                  <a:cubicBezTo>
                    <a:pt x="110992" y="38726"/>
                    <a:pt x="114294" y="42669"/>
                    <a:pt x="118187" y="44591"/>
                  </a:cubicBezTo>
                  <a:lnTo>
                    <a:pt x="118187" y="44591"/>
                  </a:lnTo>
                  <a:cubicBezTo>
                    <a:pt x="118335" y="44665"/>
                    <a:pt x="118483" y="44727"/>
                    <a:pt x="118631" y="44801"/>
                  </a:cubicBezTo>
                  <a:lnTo>
                    <a:pt x="118631" y="44801"/>
                  </a:lnTo>
                  <a:cubicBezTo>
                    <a:pt x="121453" y="46070"/>
                    <a:pt x="124385" y="46353"/>
                    <a:pt x="127786" y="46674"/>
                  </a:cubicBezTo>
                  <a:lnTo>
                    <a:pt x="127786" y="46674"/>
                  </a:lnTo>
                  <a:cubicBezTo>
                    <a:pt x="129499" y="46834"/>
                    <a:pt x="131273" y="47006"/>
                    <a:pt x="133281" y="47315"/>
                  </a:cubicBezTo>
                  <a:lnTo>
                    <a:pt x="133281" y="47315"/>
                  </a:lnTo>
                  <a:cubicBezTo>
                    <a:pt x="134698" y="47524"/>
                    <a:pt x="136300" y="47844"/>
                    <a:pt x="138148" y="48263"/>
                  </a:cubicBezTo>
                  <a:lnTo>
                    <a:pt x="138148" y="48263"/>
                  </a:lnTo>
                  <a:cubicBezTo>
                    <a:pt x="139676" y="48621"/>
                    <a:pt x="141265" y="49027"/>
                    <a:pt x="142806" y="49421"/>
                  </a:cubicBezTo>
                  <a:lnTo>
                    <a:pt x="142806" y="49421"/>
                  </a:lnTo>
                  <a:cubicBezTo>
                    <a:pt x="146514" y="50370"/>
                    <a:pt x="150285" y="51331"/>
                    <a:pt x="154018" y="51861"/>
                  </a:cubicBezTo>
                  <a:lnTo>
                    <a:pt x="154018" y="51861"/>
                  </a:lnTo>
                  <a:lnTo>
                    <a:pt x="154018" y="51775"/>
                  </a:lnTo>
                  <a:cubicBezTo>
                    <a:pt x="150297" y="51257"/>
                    <a:pt x="146527" y="50296"/>
                    <a:pt x="142818" y="49348"/>
                  </a:cubicBezTo>
                  <a:lnTo>
                    <a:pt x="142818" y="49348"/>
                  </a:lnTo>
                  <a:cubicBezTo>
                    <a:pt x="141290" y="48953"/>
                    <a:pt x="139701" y="48547"/>
                    <a:pt x="138160" y="48189"/>
                  </a:cubicBezTo>
                  <a:lnTo>
                    <a:pt x="138160" y="48189"/>
                  </a:lnTo>
                  <a:cubicBezTo>
                    <a:pt x="136312" y="47758"/>
                    <a:pt x="134710" y="47450"/>
                    <a:pt x="133294" y="47228"/>
                  </a:cubicBezTo>
                  <a:lnTo>
                    <a:pt x="133294" y="47228"/>
                  </a:lnTo>
                  <a:cubicBezTo>
                    <a:pt x="131273" y="46933"/>
                    <a:pt x="129425" y="46748"/>
                    <a:pt x="127786" y="46600"/>
                  </a:cubicBezTo>
                  <a:lnTo>
                    <a:pt x="127786" y="46600"/>
                  </a:lnTo>
                  <a:cubicBezTo>
                    <a:pt x="124397" y="46280"/>
                    <a:pt x="121465" y="45996"/>
                    <a:pt x="118668" y="44727"/>
                  </a:cubicBezTo>
                  <a:lnTo>
                    <a:pt x="118668" y="44727"/>
                  </a:lnTo>
                  <a:cubicBezTo>
                    <a:pt x="118520" y="44665"/>
                    <a:pt x="118372" y="44591"/>
                    <a:pt x="118224" y="44518"/>
                  </a:cubicBezTo>
                  <a:lnTo>
                    <a:pt x="118224" y="44518"/>
                  </a:lnTo>
                  <a:cubicBezTo>
                    <a:pt x="114356" y="42608"/>
                    <a:pt x="111053" y="38677"/>
                    <a:pt x="107862" y="34870"/>
                  </a:cubicBezTo>
                  <a:lnTo>
                    <a:pt x="107862" y="34870"/>
                  </a:lnTo>
                  <a:cubicBezTo>
                    <a:pt x="106913" y="33736"/>
                    <a:pt x="105891" y="32529"/>
                    <a:pt x="104794" y="31346"/>
                  </a:cubicBezTo>
                  <a:lnTo>
                    <a:pt x="104794" y="31346"/>
                  </a:lnTo>
                  <a:cubicBezTo>
                    <a:pt x="101628" y="27933"/>
                    <a:pt x="97919" y="24963"/>
                    <a:pt x="94075" y="22746"/>
                  </a:cubicBezTo>
                  <a:lnTo>
                    <a:pt x="94075" y="22746"/>
                  </a:lnTo>
                  <a:cubicBezTo>
                    <a:pt x="91315" y="21168"/>
                    <a:pt x="88481" y="19973"/>
                    <a:pt x="85659" y="19197"/>
                  </a:cubicBezTo>
                  <a:lnTo>
                    <a:pt x="85659" y="19197"/>
                  </a:lnTo>
                  <a:cubicBezTo>
                    <a:pt x="82295" y="18273"/>
                    <a:pt x="78956" y="17916"/>
                    <a:pt x="75740" y="18162"/>
                  </a:cubicBezTo>
                  <a:lnTo>
                    <a:pt x="75740" y="18162"/>
                  </a:lnTo>
                  <a:cubicBezTo>
                    <a:pt x="71884" y="18445"/>
                    <a:pt x="67953" y="19604"/>
                    <a:pt x="63739" y="21698"/>
                  </a:cubicBezTo>
                  <a:lnTo>
                    <a:pt x="63739" y="21698"/>
                  </a:lnTo>
                  <a:cubicBezTo>
                    <a:pt x="62458" y="22339"/>
                    <a:pt x="61164" y="23054"/>
                    <a:pt x="59907" y="23744"/>
                  </a:cubicBezTo>
                  <a:lnTo>
                    <a:pt x="59907" y="23744"/>
                  </a:lnTo>
                  <a:cubicBezTo>
                    <a:pt x="55336" y="26257"/>
                    <a:pt x="50605" y="28857"/>
                    <a:pt x="45085" y="28758"/>
                  </a:cubicBezTo>
                  <a:lnTo>
                    <a:pt x="45085" y="28758"/>
                  </a:lnTo>
                  <a:cubicBezTo>
                    <a:pt x="38690" y="28611"/>
                    <a:pt x="33158" y="24729"/>
                    <a:pt x="29658" y="21501"/>
                  </a:cubicBezTo>
                  <a:lnTo>
                    <a:pt x="29658" y="21501"/>
                  </a:lnTo>
                  <a:cubicBezTo>
                    <a:pt x="27872" y="19850"/>
                    <a:pt x="26282" y="18113"/>
                    <a:pt x="24828" y="16486"/>
                  </a:cubicBezTo>
                  <a:lnTo>
                    <a:pt x="24828" y="16486"/>
                  </a:lnTo>
                  <a:cubicBezTo>
                    <a:pt x="24606" y="16240"/>
                    <a:pt x="24385" y="15981"/>
                    <a:pt x="24163" y="15735"/>
                  </a:cubicBezTo>
                  <a:lnTo>
                    <a:pt x="24163" y="15735"/>
                  </a:lnTo>
                  <a:cubicBezTo>
                    <a:pt x="22290" y="13628"/>
                    <a:pt x="20356" y="11459"/>
                    <a:pt x="18162" y="9439"/>
                  </a:cubicBezTo>
                  <a:lnTo>
                    <a:pt x="18162" y="9439"/>
                  </a:lnTo>
                  <a:cubicBezTo>
                    <a:pt x="14355" y="5964"/>
                    <a:pt x="9956" y="3216"/>
                    <a:pt x="5422" y="1516"/>
                  </a:cubicBezTo>
                  <a:lnTo>
                    <a:pt x="5422" y="1516"/>
                  </a:lnTo>
                  <a:cubicBezTo>
                    <a:pt x="3783" y="900"/>
                    <a:pt x="2083" y="407"/>
                    <a:pt x="383" y="74"/>
                  </a:cubicBezTo>
                  <a:lnTo>
                    <a:pt x="383" y="74"/>
                  </a:lnTo>
                  <a:cubicBezTo>
                    <a:pt x="247" y="50"/>
                    <a:pt x="124"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0"/>
            <p:cNvSpPr/>
            <p:nvPr/>
          </p:nvSpPr>
          <p:spPr>
            <a:xfrm>
              <a:off x="1896625" y="2190125"/>
              <a:ext cx="3850475" cy="1388350"/>
            </a:xfrm>
            <a:custGeom>
              <a:rect b="b" l="l" r="r" t="t"/>
              <a:pathLst>
                <a:path extrusionOk="0" h="55534" w="154019">
                  <a:moveTo>
                    <a:pt x="1" y="75"/>
                  </a:moveTo>
                  <a:cubicBezTo>
                    <a:pt x="432" y="136"/>
                    <a:pt x="863" y="222"/>
                    <a:pt x="1307" y="309"/>
                  </a:cubicBezTo>
                  <a:lnTo>
                    <a:pt x="1307" y="309"/>
                  </a:lnTo>
                  <a:cubicBezTo>
                    <a:pt x="3019" y="654"/>
                    <a:pt x="4732" y="1147"/>
                    <a:pt x="6383" y="1775"/>
                  </a:cubicBezTo>
                  <a:lnTo>
                    <a:pt x="6383" y="1775"/>
                  </a:lnTo>
                  <a:cubicBezTo>
                    <a:pt x="10991" y="3537"/>
                    <a:pt x="15378" y="6346"/>
                    <a:pt x="19086" y="9907"/>
                  </a:cubicBezTo>
                  <a:lnTo>
                    <a:pt x="19086" y="9907"/>
                  </a:lnTo>
                  <a:cubicBezTo>
                    <a:pt x="21317" y="12051"/>
                    <a:pt x="23226" y="14380"/>
                    <a:pt x="25087" y="16635"/>
                  </a:cubicBezTo>
                  <a:lnTo>
                    <a:pt x="25087" y="16635"/>
                  </a:lnTo>
                  <a:lnTo>
                    <a:pt x="25543" y="17201"/>
                  </a:lnTo>
                  <a:cubicBezTo>
                    <a:pt x="26972" y="18926"/>
                    <a:pt x="28512" y="20750"/>
                    <a:pt x="30200" y="22438"/>
                  </a:cubicBezTo>
                  <a:lnTo>
                    <a:pt x="30200" y="22438"/>
                  </a:lnTo>
                  <a:cubicBezTo>
                    <a:pt x="32849" y="25087"/>
                    <a:pt x="36718" y="28155"/>
                    <a:pt x="41364" y="29498"/>
                  </a:cubicBezTo>
                  <a:lnTo>
                    <a:pt x="41364" y="29498"/>
                  </a:lnTo>
                  <a:cubicBezTo>
                    <a:pt x="42707" y="29892"/>
                    <a:pt x="44124" y="30139"/>
                    <a:pt x="45602" y="30188"/>
                  </a:cubicBezTo>
                  <a:lnTo>
                    <a:pt x="45602" y="30188"/>
                  </a:lnTo>
                  <a:cubicBezTo>
                    <a:pt x="51196" y="30361"/>
                    <a:pt x="55952" y="27687"/>
                    <a:pt x="60548" y="25099"/>
                  </a:cubicBezTo>
                  <a:lnTo>
                    <a:pt x="60548" y="25099"/>
                  </a:lnTo>
                  <a:cubicBezTo>
                    <a:pt x="61780" y="24409"/>
                    <a:pt x="63062" y="23695"/>
                    <a:pt x="64331" y="23042"/>
                  </a:cubicBezTo>
                  <a:lnTo>
                    <a:pt x="64331" y="23042"/>
                  </a:lnTo>
                  <a:cubicBezTo>
                    <a:pt x="68495" y="20935"/>
                    <a:pt x="72401" y="19740"/>
                    <a:pt x="76307" y="19395"/>
                  </a:cubicBezTo>
                  <a:lnTo>
                    <a:pt x="76307" y="19395"/>
                  </a:lnTo>
                  <a:cubicBezTo>
                    <a:pt x="79535" y="19111"/>
                    <a:pt x="82887" y="19407"/>
                    <a:pt x="86238" y="20269"/>
                  </a:cubicBezTo>
                  <a:lnTo>
                    <a:pt x="86238" y="20269"/>
                  </a:lnTo>
                  <a:cubicBezTo>
                    <a:pt x="89109" y="20996"/>
                    <a:pt x="91955" y="22155"/>
                    <a:pt x="94728" y="23707"/>
                  </a:cubicBezTo>
                  <a:lnTo>
                    <a:pt x="94728" y="23707"/>
                  </a:lnTo>
                  <a:cubicBezTo>
                    <a:pt x="98707" y="25937"/>
                    <a:pt x="102391" y="28944"/>
                    <a:pt x="105386" y="32369"/>
                  </a:cubicBezTo>
                  <a:lnTo>
                    <a:pt x="105386" y="32369"/>
                  </a:lnTo>
                  <a:cubicBezTo>
                    <a:pt x="106556" y="33700"/>
                    <a:pt x="107554" y="35018"/>
                    <a:pt x="108293" y="36004"/>
                  </a:cubicBezTo>
                  <a:lnTo>
                    <a:pt x="108293" y="36004"/>
                  </a:lnTo>
                  <a:cubicBezTo>
                    <a:pt x="108626" y="36447"/>
                    <a:pt x="108946" y="36866"/>
                    <a:pt x="109254" y="37298"/>
                  </a:cubicBezTo>
                  <a:lnTo>
                    <a:pt x="109254" y="37298"/>
                  </a:lnTo>
                  <a:cubicBezTo>
                    <a:pt x="112014" y="40994"/>
                    <a:pt x="114614" y="44481"/>
                    <a:pt x="117842" y="46563"/>
                  </a:cubicBezTo>
                  <a:lnTo>
                    <a:pt x="117842" y="46563"/>
                  </a:lnTo>
                  <a:cubicBezTo>
                    <a:pt x="117978" y="46650"/>
                    <a:pt x="118114" y="46736"/>
                    <a:pt x="118261" y="46822"/>
                  </a:cubicBezTo>
                  <a:lnTo>
                    <a:pt x="118261" y="46822"/>
                  </a:lnTo>
                  <a:cubicBezTo>
                    <a:pt x="121391" y="48695"/>
                    <a:pt x="124792" y="49311"/>
                    <a:pt x="129092" y="50087"/>
                  </a:cubicBezTo>
                  <a:lnTo>
                    <a:pt x="129092" y="50087"/>
                  </a:lnTo>
                  <a:cubicBezTo>
                    <a:pt x="130275" y="50297"/>
                    <a:pt x="131507" y="50518"/>
                    <a:pt x="132825" y="50789"/>
                  </a:cubicBezTo>
                  <a:lnTo>
                    <a:pt x="132825" y="50789"/>
                  </a:lnTo>
                  <a:cubicBezTo>
                    <a:pt x="134205" y="51061"/>
                    <a:pt x="135758" y="51418"/>
                    <a:pt x="137705" y="51911"/>
                  </a:cubicBezTo>
                  <a:lnTo>
                    <a:pt x="137705" y="51911"/>
                  </a:lnTo>
                  <a:cubicBezTo>
                    <a:pt x="138641" y="52145"/>
                    <a:pt x="139614" y="52404"/>
                    <a:pt x="140563" y="52650"/>
                  </a:cubicBezTo>
                  <a:lnTo>
                    <a:pt x="140563" y="52650"/>
                  </a:lnTo>
                  <a:cubicBezTo>
                    <a:pt x="145011" y="53808"/>
                    <a:pt x="149545" y="54979"/>
                    <a:pt x="154018" y="55533"/>
                  </a:cubicBezTo>
                  <a:lnTo>
                    <a:pt x="154018" y="55533"/>
                  </a:lnTo>
                  <a:lnTo>
                    <a:pt x="154018" y="55459"/>
                  </a:lnTo>
                  <a:cubicBezTo>
                    <a:pt x="149558" y="54905"/>
                    <a:pt x="145023" y="53734"/>
                    <a:pt x="140575" y="52576"/>
                  </a:cubicBezTo>
                  <a:lnTo>
                    <a:pt x="140575" y="52576"/>
                  </a:lnTo>
                  <a:cubicBezTo>
                    <a:pt x="139639" y="52330"/>
                    <a:pt x="138666" y="52071"/>
                    <a:pt x="137717" y="51837"/>
                  </a:cubicBezTo>
                  <a:lnTo>
                    <a:pt x="137717" y="51837"/>
                  </a:lnTo>
                  <a:cubicBezTo>
                    <a:pt x="135770" y="51344"/>
                    <a:pt x="134218" y="50987"/>
                    <a:pt x="132838" y="50716"/>
                  </a:cubicBezTo>
                  <a:lnTo>
                    <a:pt x="132838" y="50716"/>
                  </a:lnTo>
                  <a:cubicBezTo>
                    <a:pt x="131519" y="50445"/>
                    <a:pt x="130287" y="50223"/>
                    <a:pt x="129104" y="50013"/>
                  </a:cubicBezTo>
                  <a:lnTo>
                    <a:pt x="129104" y="50013"/>
                  </a:lnTo>
                  <a:cubicBezTo>
                    <a:pt x="124804" y="49237"/>
                    <a:pt x="121416" y="48621"/>
                    <a:pt x="118298" y="46760"/>
                  </a:cubicBezTo>
                  <a:lnTo>
                    <a:pt x="118298" y="46760"/>
                  </a:lnTo>
                  <a:cubicBezTo>
                    <a:pt x="118163" y="46674"/>
                    <a:pt x="118027" y="46588"/>
                    <a:pt x="117892" y="46502"/>
                  </a:cubicBezTo>
                  <a:lnTo>
                    <a:pt x="117892" y="46502"/>
                  </a:lnTo>
                  <a:cubicBezTo>
                    <a:pt x="114676" y="44432"/>
                    <a:pt x="112088" y="40945"/>
                    <a:pt x="109328" y="37261"/>
                  </a:cubicBezTo>
                  <a:lnTo>
                    <a:pt x="109328" y="37261"/>
                  </a:lnTo>
                  <a:cubicBezTo>
                    <a:pt x="109020" y="36829"/>
                    <a:pt x="108700" y="36398"/>
                    <a:pt x="108367" y="35967"/>
                  </a:cubicBezTo>
                  <a:lnTo>
                    <a:pt x="108367" y="35967"/>
                  </a:lnTo>
                  <a:cubicBezTo>
                    <a:pt x="107628" y="34981"/>
                    <a:pt x="106618" y="33663"/>
                    <a:pt x="105459" y="32332"/>
                  </a:cubicBezTo>
                  <a:lnTo>
                    <a:pt x="105459" y="32332"/>
                  </a:lnTo>
                  <a:cubicBezTo>
                    <a:pt x="102453" y="28894"/>
                    <a:pt x="98757" y="25888"/>
                    <a:pt x="94765" y="23645"/>
                  </a:cubicBezTo>
                  <a:lnTo>
                    <a:pt x="94765" y="23645"/>
                  </a:lnTo>
                  <a:cubicBezTo>
                    <a:pt x="91992" y="22081"/>
                    <a:pt x="89134" y="20922"/>
                    <a:pt x="86263" y="20195"/>
                  </a:cubicBezTo>
                  <a:lnTo>
                    <a:pt x="86263" y="20195"/>
                  </a:lnTo>
                  <a:cubicBezTo>
                    <a:pt x="82887" y="19333"/>
                    <a:pt x="79535" y="19037"/>
                    <a:pt x="76282" y="19321"/>
                  </a:cubicBezTo>
                  <a:lnTo>
                    <a:pt x="76282" y="19321"/>
                  </a:lnTo>
                  <a:cubicBezTo>
                    <a:pt x="72377" y="19666"/>
                    <a:pt x="68458" y="20861"/>
                    <a:pt x="64281" y="22980"/>
                  </a:cubicBezTo>
                  <a:lnTo>
                    <a:pt x="64281" y="22980"/>
                  </a:lnTo>
                  <a:cubicBezTo>
                    <a:pt x="63012" y="23621"/>
                    <a:pt x="61731" y="24348"/>
                    <a:pt x="60499" y="25038"/>
                  </a:cubicBezTo>
                  <a:lnTo>
                    <a:pt x="60499" y="25038"/>
                  </a:lnTo>
                  <a:cubicBezTo>
                    <a:pt x="55903" y="27613"/>
                    <a:pt x="51159" y="30287"/>
                    <a:pt x="45590" y="30114"/>
                  </a:cubicBezTo>
                  <a:lnTo>
                    <a:pt x="45590" y="30114"/>
                  </a:lnTo>
                  <a:cubicBezTo>
                    <a:pt x="39096" y="29892"/>
                    <a:pt x="33675" y="25802"/>
                    <a:pt x="30262" y="22389"/>
                  </a:cubicBezTo>
                  <a:lnTo>
                    <a:pt x="30262" y="22389"/>
                  </a:lnTo>
                  <a:cubicBezTo>
                    <a:pt x="28574" y="20713"/>
                    <a:pt x="27034" y="18889"/>
                    <a:pt x="25617" y="17164"/>
                  </a:cubicBezTo>
                  <a:lnTo>
                    <a:pt x="25617" y="17164"/>
                  </a:lnTo>
                  <a:lnTo>
                    <a:pt x="25149" y="16598"/>
                  </a:lnTo>
                  <a:cubicBezTo>
                    <a:pt x="23300" y="14343"/>
                    <a:pt x="21378" y="12002"/>
                    <a:pt x="19148" y="9858"/>
                  </a:cubicBezTo>
                  <a:lnTo>
                    <a:pt x="19148" y="9858"/>
                  </a:lnTo>
                  <a:cubicBezTo>
                    <a:pt x="15439" y="6297"/>
                    <a:pt x="11028" y="3475"/>
                    <a:pt x="6408" y="1713"/>
                  </a:cubicBezTo>
                  <a:lnTo>
                    <a:pt x="6408" y="1713"/>
                  </a:lnTo>
                  <a:cubicBezTo>
                    <a:pt x="4757" y="1073"/>
                    <a:pt x="3044" y="580"/>
                    <a:pt x="1319" y="235"/>
                  </a:cubicBezTo>
                  <a:lnTo>
                    <a:pt x="1319" y="235"/>
                  </a:lnTo>
                  <a:cubicBezTo>
                    <a:pt x="875" y="149"/>
                    <a:pt x="444" y="62"/>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0"/>
            <p:cNvSpPr/>
            <p:nvPr/>
          </p:nvSpPr>
          <p:spPr>
            <a:xfrm>
              <a:off x="1896625" y="2138075"/>
              <a:ext cx="3850475" cy="1479200"/>
            </a:xfrm>
            <a:custGeom>
              <a:rect b="b" l="l" r="r" t="t"/>
              <a:pathLst>
                <a:path extrusionOk="0" h="59168" w="154019">
                  <a:moveTo>
                    <a:pt x="1" y="74"/>
                  </a:moveTo>
                  <a:cubicBezTo>
                    <a:pt x="740" y="173"/>
                    <a:pt x="1492" y="296"/>
                    <a:pt x="2243" y="444"/>
                  </a:cubicBezTo>
                  <a:lnTo>
                    <a:pt x="2243" y="444"/>
                  </a:lnTo>
                  <a:cubicBezTo>
                    <a:pt x="3968" y="801"/>
                    <a:pt x="5693" y="1306"/>
                    <a:pt x="7357" y="1959"/>
                  </a:cubicBezTo>
                  <a:lnTo>
                    <a:pt x="7357" y="1959"/>
                  </a:lnTo>
                  <a:cubicBezTo>
                    <a:pt x="12063" y="3771"/>
                    <a:pt x="16462" y="6666"/>
                    <a:pt x="20060" y="10301"/>
                  </a:cubicBezTo>
                  <a:lnTo>
                    <a:pt x="20060" y="10301"/>
                  </a:lnTo>
                  <a:cubicBezTo>
                    <a:pt x="22315" y="12581"/>
                    <a:pt x="24212" y="15057"/>
                    <a:pt x="26036" y="17460"/>
                  </a:cubicBezTo>
                  <a:lnTo>
                    <a:pt x="26036" y="17460"/>
                  </a:lnTo>
                  <a:lnTo>
                    <a:pt x="26331" y="17854"/>
                  </a:lnTo>
                  <a:cubicBezTo>
                    <a:pt x="27625" y="19554"/>
                    <a:pt x="29141" y="21514"/>
                    <a:pt x="30804" y="23312"/>
                  </a:cubicBezTo>
                  <a:lnTo>
                    <a:pt x="30804" y="23312"/>
                  </a:lnTo>
                  <a:cubicBezTo>
                    <a:pt x="33441" y="26159"/>
                    <a:pt x="37347" y="29473"/>
                    <a:pt x="42164" y="30878"/>
                  </a:cubicBezTo>
                  <a:lnTo>
                    <a:pt x="42164" y="30878"/>
                  </a:lnTo>
                  <a:cubicBezTo>
                    <a:pt x="43421" y="31235"/>
                    <a:pt x="44740" y="31469"/>
                    <a:pt x="46107" y="31531"/>
                  </a:cubicBezTo>
                  <a:lnTo>
                    <a:pt x="46107" y="31531"/>
                  </a:lnTo>
                  <a:cubicBezTo>
                    <a:pt x="51751" y="31765"/>
                    <a:pt x="56519" y="29030"/>
                    <a:pt x="61127" y="26393"/>
                  </a:cubicBezTo>
                  <a:lnTo>
                    <a:pt x="61127" y="26393"/>
                  </a:lnTo>
                  <a:cubicBezTo>
                    <a:pt x="62359" y="25690"/>
                    <a:pt x="63616" y="24964"/>
                    <a:pt x="64873" y="24310"/>
                  </a:cubicBezTo>
                  <a:lnTo>
                    <a:pt x="64873" y="24310"/>
                  </a:lnTo>
                  <a:cubicBezTo>
                    <a:pt x="68988" y="22179"/>
                    <a:pt x="72906" y="20947"/>
                    <a:pt x="76849" y="20540"/>
                  </a:cubicBezTo>
                  <a:lnTo>
                    <a:pt x="76849" y="20540"/>
                  </a:lnTo>
                  <a:cubicBezTo>
                    <a:pt x="80127" y="20207"/>
                    <a:pt x="83478" y="20442"/>
                    <a:pt x="86842" y="21242"/>
                  </a:cubicBezTo>
                  <a:lnTo>
                    <a:pt x="86842" y="21242"/>
                  </a:lnTo>
                  <a:cubicBezTo>
                    <a:pt x="89750" y="21932"/>
                    <a:pt x="92633" y="23054"/>
                    <a:pt x="95418" y="24582"/>
                  </a:cubicBezTo>
                  <a:lnTo>
                    <a:pt x="95418" y="24582"/>
                  </a:lnTo>
                  <a:cubicBezTo>
                    <a:pt x="99533" y="26836"/>
                    <a:pt x="103205" y="29867"/>
                    <a:pt x="106051" y="33342"/>
                  </a:cubicBezTo>
                  <a:lnTo>
                    <a:pt x="106051" y="33342"/>
                  </a:lnTo>
                  <a:cubicBezTo>
                    <a:pt x="106950" y="34439"/>
                    <a:pt x="107838" y="35622"/>
                    <a:pt x="108811" y="37100"/>
                  </a:cubicBezTo>
                  <a:lnTo>
                    <a:pt x="108811" y="37100"/>
                  </a:lnTo>
                  <a:cubicBezTo>
                    <a:pt x="109415" y="38000"/>
                    <a:pt x="109994" y="38899"/>
                    <a:pt x="110561" y="39762"/>
                  </a:cubicBezTo>
                  <a:lnTo>
                    <a:pt x="110561" y="39762"/>
                  </a:lnTo>
                  <a:cubicBezTo>
                    <a:pt x="112741" y="43138"/>
                    <a:pt x="114799" y="46317"/>
                    <a:pt x="117497" y="48510"/>
                  </a:cubicBezTo>
                  <a:lnTo>
                    <a:pt x="117497" y="48510"/>
                  </a:lnTo>
                  <a:cubicBezTo>
                    <a:pt x="117621" y="48621"/>
                    <a:pt x="117756" y="48719"/>
                    <a:pt x="117892" y="48830"/>
                  </a:cubicBezTo>
                  <a:lnTo>
                    <a:pt x="117892" y="48830"/>
                  </a:lnTo>
                  <a:cubicBezTo>
                    <a:pt x="121440" y="51541"/>
                    <a:pt x="125556" y="52563"/>
                    <a:pt x="131273" y="53980"/>
                  </a:cubicBezTo>
                  <a:lnTo>
                    <a:pt x="131273" y="53980"/>
                  </a:lnTo>
                  <a:cubicBezTo>
                    <a:pt x="131630" y="54067"/>
                    <a:pt x="132000" y="54165"/>
                    <a:pt x="132382" y="54251"/>
                  </a:cubicBezTo>
                  <a:lnTo>
                    <a:pt x="132382" y="54251"/>
                  </a:lnTo>
                  <a:cubicBezTo>
                    <a:pt x="133910" y="54633"/>
                    <a:pt x="135487" y="55065"/>
                    <a:pt x="137249" y="55533"/>
                  </a:cubicBezTo>
                  <a:lnTo>
                    <a:pt x="137249" y="55533"/>
                  </a:lnTo>
                  <a:lnTo>
                    <a:pt x="137421" y="55582"/>
                  </a:lnTo>
                  <a:cubicBezTo>
                    <a:pt x="142682" y="57011"/>
                    <a:pt x="148387" y="58564"/>
                    <a:pt x="154018" y="59168"/>
                  </a:cubicBezTo>
                  <a:lnTo>
                    <a:pt x="154018" y="59168"/>
                  </a:lnTo>
                  <a:lnTo>
                    <a:pt x="154018" y="59094"/>
                  </a:lnTo>
                  <a:cubicBezTo>
                    <a:pt x="148387" y="58502"/>
                    <a:pt x="142695" y="56950"/>
                    <a:pt x="137434" y="55521"/>
                  </a:cubicBezTo>
                  <a:lnTo>
                    <a:pt x="137434" y="55521"/>
                  </a:lnTo>
                  <a:lnTo>
                    <a:pt x="137273" y="55471"/>
                  </a:lnTo>
                  <a:cubicBezTo>
                    <a:pt x="135511" y="54991"/>
                    <a:pt x="133934" y="54572"/>
                    <a:pt x="132394" y="54190"/>
                  </a:cubicBezTo>
                  <a:lnTo>
                    <a:pt x="132394" y="54190"/>
                  </a:lnTo>
                  <a:cubicBezTo>
                    <a:pt x="132024" y="54091"/>
                    <a:pt x="131642" y="54005"/>
                    <a:pt x="131285" y="53906"/>
                  </a:cubicBezTo>
                  <a:lnTo>
                    <a:pt x="131285" y="53906"/>
                  </a:lnTo>
                  <a:cubicBezTo>
                    <a:pt x="125593" y="52490"/>
                    <a:pt x="121477" y="51467"/>
                    <a:pt x="117941" y="48768"/>
                  </a:cubicBezTo>
                  <a:lnTo>
                    <a:pt x="117941" y="48768"/>
                  </a:lnTo>
                  <a:cubicBezTo>
                    <a:pt x="117806" y="48670"/>
                    <a:pt x="117670" y="48571"/>
                    <a:pt x="117547" y="48460"/>
                  </a:cubicBezTo>
                  <a:lnTo>
                    <a:pt x="117547" y="48460"/>
                  </a:lnTo>
                  <a:cubicBezTo>
                    <a:pt x="114861" y="46280"/>
                    <a:pt x="112803" y="43101"/>
                    <a:pt x="110634" y="39737"/>
                  </a:cubicBezTo>
                  <a:lnTo>
                    <a:pt x="110634" y="39737"/>
                  </a:lnTo>
                  <a:cubicBezTo>
                    <a:pt x="110068" y="38862"/>
                    <a:pt x="109489" y="37963"/>
                    <a:pt x="108885" y="37063"/>
                  </a:cubicBezTo>
                  <a:lnTo>
                    <a:pt x="108885" y="37063"/>
                  </a:lnTo>
                  <a:cubicBezTo>
                    <a:pt x="107899" y="35597"/>
                    <a:pt x="107024" y="34402"/>
                    <a:pt x="106125" y="33293"/>
                  </a:cubicBezTo>
                  <a:lnTo>
                    <a:pt x="106125" y="33293"/>
                  </a:lnTo>
                  <a:cubicBezTo>
                    <a:pt x="103266" y="29818"/>
                    <a:pt x="99582" y="26787"/>
                    <a:pt x="95455" y="24520"/>
                  </a:cubicBezTo>
                  <a:lnTo>
                    <a:pt x="95455" y="24520"/>
                  </a:lnTo>
                  <a:cubicBezTo>
                    <a:pt x="92670" y="22992"/>
                    <a:pt x="89774" y="21859"/>
                    <a:pt x="86866" y="21169"/>
                  </a:cubicBezTo>
                  <a:lnTo>
                    <a:pt x="86866" y="21169"/>
                  </a:lnTo>
                  <a:cubicBezTo>
                    <a:pt x="83490" y="20380"/>
                    <a:pt x="80114" y="20134"/>
                    <a:pt x="76837" y="20466"/>
                  </a:cubicBezTo>
                  <a:lnTo>
                    <a:pt x="76837" y="20466"/>
                  </a:lnTo>
                  <a:cubicBezTo>
                    <a:pt x="72882" y="20873"/>
                    <a:pt x="68951" y="22105"/>
                    <a:pt x="64824" y="24249"/>
                  </a:cubicBezTo>
                  <a:lnTo>
                    <a:pt x="64824" y="24249"/>
                  </a:lnTo>
                  <a:cubicBezTo>
                    <a:pt x="63567" y="24902"/>
                    <a:pt x="62310" y="25629"/>
                    <a:pt x="61078" y="26331"/>
                  </a:cubicBezTo>
                  <a:lnTo>
                    <a:pt x="61078" y="26331"/>
                  </a:lnTo>
                  <a:cubicBezTo>
                    <a:pt x="56482" y="28968"/>
                    <a:pt x="51726" y="31691"/>
                    <a:pt x="46107" y="31457"/>
                  </a:cubicBezTo>
                  <a:lnTo>
                    <a:pt x="46107" y="31457"/>
                  </a:lnTo>
                  <a:cubicBezTo>
                    <a:pt x="39503" y="31174"/>
                    <a:pt x="34180" y="26849"/>
                    <a:pt x="30866" y="23276"/>
                  </a:cubicBezTo>
                  <a:lnTo>
                    <a:pt x="30866" y="23276"/>
                  </a:lnTo>
                  <a:cubicBezTo>
                    <a:pt x="29202" y="21477"/>
                    <a:pt x="27687" y="19517"/>
                    <a:pt x="26405" y="17817"/>
                  </a:cubicBezTo>
                  <a:lnTo>
                    <a:pt x="26405" y="17817"/>
                  </a:lnTo>
                  <a:lnTo>
                    <a:pt x="26097" y="17423"/>
                  </a:lnTo>
                  <a:cubicBezTo>
                    <a:pt x="24274" y="15020"/>
                    <a:pt x="22389" y="12531"/>
                    <a:pt x="20121" y="10252"/>
                  </a:cubicBezTo>
                  <a:lnTo>
                    <a:pt x="20121" y="10252"/>
                  </a:lnTo>
                  <a:cubicBezTo>
                    <a:pt x="16511" y="6605"/>
                    <a:pt x="12100" y="3721"/>
                    <a:pt x="7381" y="1886"/>
                  </a:cubicBezTo>
                  <a:lnTo>
                    <a:pt x="7381" y="1886"/>
                  </a:lnTo>
                  <a:cubicBezTo>
                    <a:pt x="5718" y="1245"/>
                    <a:pt x="3993" y="740"/>
                    <a:pt x="2255" y="382"/>
                  </a:cubicBezTo>
                  <a:lnTo>
                    <a:pt x="2255" y="382"/>
                  </a:lnTo>
                  <a:cubicBezTo>
                    <a:pt x="1504" y="222"/>
                    <a:pt x="752" y="9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0"/>
            <p:cNvSpPr/>
            <p:nvPr/>
          </p:nvSpPr>
          <p:spPr>
            <a:xfrm>
              <a:off x="1896625" y="2086950"/>
              <a:ext cx="3850475" cy="1569450"/>
            </a:xfrm>
            <a:custGeom>
              <a:rect b="b" l="l" r="r" t="t"/>
              <a:pathLst>
                <a:path extrusionOk="0" h="62778" w="154019">
                  <a:moveTo>
                    <a:pt x="1" y="74"/>
                  </a:moveTo>
                  <a:cubicBezTo>
                    <a:pt x="1060" y="173"/>
                    <a:pt x="2120" y="333"/>
                    <a:pt x="3180" y="554"/>
                  </a:cubicBezTo>
                  <a:lnTo>
                    <a:pt x="3180" y="554"/>
                  </a:lnTo>
                  <a:cubicBezTo>
                    <a:pt x="4929" y="924"/>
                    <a:pt x="6667" y="1442"/>
                    <a:pt x="8342" y="2095"/>
                  </a:cubicBezTo>
                  <a:lnTo>
                    <a:pt x="8342" y="2095"/>
                  </a:lnTo>
                  <a:cubicBezTo>
                    <a:pt x="13135" y="3980"/>
                    <a:pt x="17522" y="6937"/>
                    <a:pt x="21046" y="10658"/>
                  </a:cubicBezTo>
                  <a:lnTo>
                    <a:pt x="21046" y="10658"/>
                  </a:lnTo>
                  <a:cubicBezTo>
                    <a:pt x="23313" y="13061"/>
                    <a:pt x="25161" y="15697"/>
                    <a:pt x="26948" y="18236"/>
                  </a:cubicBezTo>
                  <a:lnTo>
                    <a:pt x="26948" y="18236"/>
                  </a:lnTo>
                  <a:lnTo>
                    <a:pt x="27120" y="18470"/>
                  </a:lnTo>
                  <a:cubicBezTo>
                    <a:pt x="28488" y="20417"/>
                    <a:pt x="29843" y="22326"/>
                    <a:pt x="31408" y="24150"/>
                  </a:cubicBezTo>
                  <a:lnTo>
                    <a:pt x="31408" y="24150"/>
                  </a:lnTo>
                  <a:cubicBezTo>
                    <a:pt x="33478" y="26565"/>
                    <a:pt x="35720" y="28536"/>
                    <a:pt x="38074" y="29990"/>
                  </a:cubicBezTo>
                  <a:lnTo>
                    <a:pt x="38074" y="29990"/>
                  </a:lnTo>
                  <a:cubicBezTo>
                    <a:pt x="39688" y="30988"/>
                    <a:pt x="41327" y="31728"/>
                    <a:pt x="42978" y="32208"/>
                  </a:cubicBezTo>
                  <a:lnTo>
                    <a:pt x="42978" y="32208"/>
                  </a:lnTo>
                  <a:cubicBezTo>
                    <a:pt x="44185" y="32565"/>
                    <a:pt x="45405" y="32775"/>
                    <a:pt x="46612" y="32837"/>
                  </a:cubicBezTo>
                  <a:lnTo>
                    <a:pt x="46612" y="32837"/>
                  </a:lnTo>
                  <a:cubicBezTo>
                    <a:pt x="52305" y="33145"/>
                    <a:pt x="57086" y="30348"/>
                    <a:pt x="61706" y="27637"/>
                  </a:cubicBezTo>
                  <a:lnTo>
                    <a:pt x="61706" y="27637"/>
                  </a:lnTo>
                  <a:cubicBezTo>
                    <a:pt x="62926" y="26922"/>
                    <a:pt x="64170" y="26195"/>
                    <a:pt x="65415" y="25530"/>
                  </a:cubicBezTo>
                  <a:lnTo>
                    <a:pt x="65415" y="25530"/>
                  </a:lnTo>
                  <a:cubicBezTo>
                    <a:pt x="69432" y="23411"/>
                    <a:pt x="73461" y="22105"/>
                    <a:pt x="77404" y="21649"/>
                  </a:cubicBezTo>
                  <a:lnTo>
                    <a:pt x="77404" y="21649"/>
                  </a:lnTo>
                  <a:cubicBezTo>
                    <a:pt x="80706" y="21267"/>
                    <a:pt x="84082" y="21452"/>
                    <a:pt x="87446" y="22191"/>
                  </a:cubicBezTo>
                  <a:lnTo>
                    <a:pt x="87446" y="22191"/>
                  </a:lnTo>
                  <a:cubicBezTo>
                    <a:pt x="90403" y="22832"/>
                    <a:pt x="93311" y="23916"/>
                    <a:pt x="96108" y="25419"/>
                  </a:cubicBezTo>
                  <a:lnTo>
                    <a:pt x="96108" y="25419"/>
                  </a:lnTo>
                  <a:cubicBezTo>
                    <a:pt x="100346" y="27686"/>
                    <a:pt x="104018" y="30754"/>
                    <a:pt x="106716" y="34266"/>
                  </a:cubicBezTo>
                  <a:lnTo>
                    <a:pt x="106716" y="34266"/>
                  </a:lnTo>
                  <a:cubicBezTo>
                    <a:pt x="107616" y="35424"/>
                    <a:pt x="108441" y="36656"/>
                    <a:pt x="109328" y="38147"/>
                  </a:cubicBezTo>
                  <a:lnTo>
                    <a:pt x="109328" y="38147"/>
                  </a:lnTo>
                  <a:cubicBezTo>
                    <a:pt x="110092" y="39441"/>
                    <a:pt x="110795" y="40722"/>
                    <a:pt x="111485" y="41967"/>
                  </a:cubicBezTo>
                  <a:lnTo>
                    <a:pt x="111485" y="41967"/>
                  </a:lnTo>
                  <a:cubicBezTo>
                    <a:pt x="113222" y="45133"/>
                    <a:pt x="114861" y="48140"/>
                    <a:pt x="117152" y="50432"/>
                  </a:cubicBezTo>
                  <a:lnTo>
                    <a:pt x="117152" y="50432"/>
                  </a:lnTo>
                  <a:cubicBezTo>
                    <a:pt x="117276" y="50555"/>
                    <a:pt x="117399" y="50678"/>
                    <a:pt x="117522" y="50801"/>
                  </a:cubicBezTo>
                  <a:lnTo>
                    <a:pt x="117522" y="50801"/>
                  </a:lnTo>
                  <a:cubicBezTo>
                    <a:pt x="121206" y="54288"/>
                    <a:pt x="126221" y="55976"/>
                    <a:pt x="131926" y="57689"/>
                  </a:cubicBezTo>
                  <a:lnTo>
                    <a:pt x="131926" y="57689"/>
                  </a:lnTo>
                  <a:lnTo>
                    <a:pt x="132628" y="57898"/>
                  </a:lnTo>
                  <a:cubicBezTo>
                    <a:pt x="133922" y="58280"/>
                    <a:pt x="135253" y="58675"/>
                    <a:pt x="136596" y="59069"/>
                  </a:cubicBezTo>
                  <a:lnTo>
                    <a:pt x="136596" y="59069"/>
                  </a:lnTo>
                  <a:cubicBezTo>
                    <a:pt x="136731" y="59106"/>
                    <a:pt x="136867" y="59155"/>
                    <a:pt x="137002" y="59192"/>
                  </a:cubicBezTo>
                  <a:lnTo>
                    <a:pt x="137002" y="59192"/>
                  </a:lnTo>
                  <a:cubicBezTo>
                    <a:pt x="142572" y="60806"/>
                    <a:pt x="148350" y="62272"/>
                    <a:pt x="154018" y="62778"/>
                  </a:cubicBezTo>
                  <a:lnTo>
                    <a:pt x="154018" y="62778"/>
                  </a:lnTo>
                  <a:lnTo>
                    <a:pt x="154018" y="62704"/>
                  </a:lnTo>
                  <a:cubicBezTo>
                    <a:pt x="148350" y="62198"/>
                    <a:pt x="142584" y="60745"/>
                    <a:pt x="137027" y="59130"/>
                  </a:cubicBezTo>
                  <a:lnTo>
                    <a:pt x="137027" y="59130"/>
                  </a:lnTo>
                  <a:cubicBezTo>
                    <a:pt x="136953" y="59106"/>
                    <a:pt x="136891" y="59081"/>
                    <a:pt x="136817" y="59069"/>
                  </a:cubicBezTo>
                  <a:lnTo>
                    <a:pt x="136817" y="59069"/>
                  </a:lnTo>
                  <a:cubicBezTo>
                    <a:pt x="135400" y="58650"/>
                    <a:pt x="134008" y="58231"/>
                    <a:pt x="132653" y="57837"/>
                  </a:cubicBezTo>
                  <a:lnTo>
                    <a:pt x="132653" y="57837"/>
                  </a:lnTo>
                  <a:lnTo>
                    <a:pt x="131950" y="57615"/>
                  </a:lnTo>
                  <a:cubicBezTo>
                    <a:pt x="126061" y="55853"/>
                    <a:pt x="121256" y="54239"/>
                    <a:pt x="117571" y="50752"/>
                  </a:cubicBezTo>
                  <a:lnTo>
                    <a:pt x="117571" y="50752"/>
                  </a:lnTo>
                  <a:cubicBezTo>
                    <a:pt x="117448" y="50641"/>
                    <a:pt x="117325" y="50518"/>
                    <a:pt x="117202" y="50395"/>
                  </a:cubicBezTo>
                  <a:lnTo>
                    <a:pt x="117202" y="50395"/>
                  </a:lnTo>
                  <a:cubicBezTo>
                    <a:pt x="114935" y="48103"/>
                    <a:pt x="113284" y="45109"/>
                    <a:pt x="111546" y="41942"/>
                  </a:cubicBezTo>
                  <a:lnTo>
                    <a:pt x="111546" y="41942"/>
                  </a:lnTo>
                  <a:cubicBezTo>
                    <a:pt x="110869" y="40698"/>
                    <a:pt x="110166" y="39416"/>
                    <a:pt x="109390" y="38122"/>
                  </a:cubicBezTo>
                  <a:lnTo>
                    <a:pt x="109390" y="38122"/>
                  </a:lnTo>
                  <a:cubicBezTo>
                    <a:pt x="108503" y="36619"/>
                    <a:pt x="107677" y="35387"/>
                    <a:pt x="106790" y="34229"/>
                  </a:cubicBezTo>
                  <a:lnTo>
                    <a:pt x="106790" y="34229"/>
                  </a:lnTo>
                  <a:cubicBezTo>
                    <a:pt x="104067" y="30705"/>
                    <a:pt x="100395" y="27637"/>
                    <a:pt x="96145" y="25357"/>
                  </a:cubicBezTo>
                  <a:lnTo>
                    <a:pt x="96145" y="25357"/>
                  </a:lnTo>
                  <a:cubicBezTo>
                    <a:pt x="93348" y="23854"/>
                    <a:pt x="90415" y="22758"/>
                    <a:pt x="87458" y="22117"/>
                  </a:cubicBezTo>
                  <a:lnTo>
                    <a:pt x="87458" y="22117"/>
                  </a:lnTo>
                  <a:cubicBezTo>
                    <a:pt x="84082" y="21378"/>
                    <a:pt x="80693" y="21205"/>
                    <a:pt x="77391" y="21587"/>
                  </a:cubicBezTo>
                  <a:lnTo>
                    <a:pt x="77391" y="21587"/>
                  </a:lnTo>
                  <a:cubicBezTo>
                    <a:pt x="73436" y="22031"/>
                    <a:pt x="69395" y="23349"/>
                    <a:pt x="65366" y="25468"/>
                  </a:cubicBezTo>
                  <a:lnTo>
                    <a:pt x="65366" y="25468"/>
                  </a:lnTo>
                  <a:cubicBezTo>
                    <a:pt x="64134" y="26134"/>
                    <a:pt x="62877" y="26873"/>
                    <a:pt x="61657" y="27575"/>
                  </a:cubicBezTo>
                  <a:lnTo>
                    <a:pt x="61657" y="27575"/>
                  </a:lnTo>
                  <a:cubicBezTo>
                    <a:pt x="57049" y="30274"/>
                    <a:pt x="52280" y="33071"/>
                    <a:pt x="46612" y="32775"/>
                  </a:cubicBezTo>
                  <a:lnTo>
                    <a:pt x="46612" y="32775"/>
                  </a:lnTo>
                  <a:cubicBezTo>
                    <a:pt x="39552" y="32381"/>
                    <a:pt x="34094" y="27181"/>
                    <a:pt x="31469" y="24113"/>
                  </a:cubicBezTo>
                  <a:lnTo>
                    <a:pt x="31469" y="24113"/>
                  </a:lnTo>
                  <a:cubicBezTo>
                    <a:pt x="29905" y="22289"/>
                    <a:pt x="28549" y="20392"/>
                    <a:pt x="27182" y="18445"/>
                  </a:cubicBezTo>
                  <a:lnTo>
                    <a:pt x="27182" y="18445"/>
                  </a:lnTo>
                  <a:lnTo>
                    <a:pt x="27021" y="18211"/>
                  </a:lnTo>
                  <a:cubicBezTo>
                    <a:pt x="25235" y="15661"/>
                    <a:pt x="23387" y="13024"/>
                    <a:pt x="21107" y="10621"/>
                  </a:cubicBezTo>
                  <a:lnTo>
                    <a:pt x="21107" y="10621"/>
                  </a:lnTo>
                  <a:cubicBezTo>
                    <a:pt x="17583" y="6888"/>
                    <a:pt x="13172" y="3918"/>
                    <a:pt x="8367" y="2033"/>
                  </a:cubicBezTo>
                  <a:lnTo>
                    <a:pt x="8367" y="2033"/>
                  </a:lnTo>
                  <a:cubicBezTo>
                    <a:pt x="6679" y="1368"/>
                    <a:pt x="4942" y="850"/>
                    <a:pt x="3192" y="493"/>
                  </a:cubicBezTo>
                  <a:lnTo>
                    <a:pt x="3192" y="493"/>
                  </a:lnTo>
                  <a:cubicBezTo>
                    <a:pt x="2132" y="271"/>
                    <a:pt x="1060" y="111"/>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0"/>
            <p:cNvSpPr/>
            <p:nvPr/>
          </p:nvSpPr>
          <p:spPr>
            <a:xfrm>
              <a:off x="1896625" y="2036100"/>
              <a:ext cx="3850475" cy="1658800"/>
            </a:xfrm>
            <a:custGeom>
              <a:rect b="b" l="l" r="r" t="t"/>
              <a:pathLst>
                <a:path extrusionOk="0" h="66352" w="154019">
                  <a:moveTo>
                    <a:pt x="1" y="75"/>
                  </a:moveTo>
                  <a:cubicBezTo>
                    <a:pt x="1368" y="173"/>
                    <a:pt x="2748" y="358"/>
                    <a:pt x="4116" y="654"/>
                  </a:cubicBezTo>
                  <a:lnTo>
                    <a:pt x="4116" y="654"/>
                  </a:lnTo>
                  <a:cubicBezTo>
                    <a:pt x="5878" y="1024"/>
                    <a:pt x="7628" y="1553"/>
                    <a:pt x="9316" y="2219"/>
                  </a:cubicBezTo>
                  <a:lnTo>
                    <a:pt x="9316" y="2219"/>
                  </a:lnTo>
                  <a:cubicBezTo>
                    <a:pt x="14195" y="4166"/>
                    <a:pt x="18594" y="7197"/>
                    <a:pt x="22031" y="11004"/>
                  </a:cubicBezTo>
                  <a:lnTo>
                    <a:pt x="22031" y="11004"/>
                  </a:lnTo>
                  <a:cubicBezTo>
                    <a:pt x="24311" y="13530"/>
                    <a:pt x="26110" y="16302"/>
                    <a:pt x="27847" y="18988"/>
                  </a:cubicBezTo>
                  <a:lnTo>
                    <a:pt x="27847" y="18988"/>
                  </a:lnTo>
                  <a:lnTo>
                    <a:pt x="27896" y="19075"/>
                  </a:lnTo>
                  <a:cubicBezTo>
                    <a:pt x="29276" y="21206"/>
                    <a:pt x="30533" y="23128"/>
                    <a:pt x="32012" y="24976"/>
                  </a:cubicBezTo>
                  <a:lnTo>
                    <a:pt x="32012" y="24976"/>
                  </a:lnTo>
                  <a:cubicBezTo>
                    <a:pt x="34562" y="28192"/>
                    <a:pt x="39922" y="33663"/>
                    <a:pt x="47130" y="34131"/>
                  </a:cubicBezTo>
                  <a:lnTo>
                    <a:pt x="47130" y="34131"/>
                  </a:lnTo>
                  <a:cubicBezTo>
                    <a:pt x="52859" y="34501"/>
                    <a:pt x="57652" y="31642"/>
                    <a:pt x="62285" y="28870"/>
                  </a:cubicBezTo>
                  <a:lnTo>
                    <a:pt x="62285" y="28870"/>
                  </a:lnTo>
                  <a:cubicBezTo>
                    <a:pt x="63480" y="28155"/>
                    <a:pt x="64725" y="27416"/>
                    <a:pt x="65957" y="26751"/>
                  </a:cubicBezTo>
                  <a:lnTo>
                    <a:pt x="65957" y="26751"/>
                  </a:lnTo>
                  <a:cubicBezTo>
                    <a:pt x="69925" y="24607"/>
                    <a:pt x="73954" y="23264"/>
                    <a:pt x="77958" y="22746"/>
                  </a:cubicBezTo>
                  <a:lnTo>
                    <a:pt x="77958" y="22746"/>
                  </a:lnTo>
                  <a:cubicBezTo>
                    <a:pt x="81285" y="22315"/>
                    <a:pt x="84686" y="22438"/>
                    <a:pt x="88049" y="23116"/>
                  </a:cubicBezTo>
                  <a:lnTo>
                    <a:pt x="88049" y="23116"/>
                  </a:lnTo>
                  <a:cubicBezTo>
                    <a:pt x="91006" y="23707"/>
                    <a:pt x="94038" y="24792"/>
                    <a:pt x="96810" y="26246"/>
                  </a:cubicBezTo>
                  <a:lnTo>
                    <a:pt x="96810" y="26246"/>
                  </a:lnTo>
                  <a:cubicBezTo>
                    <a:pt x="101147" y="28525"/>
                    <a:pt x="104806" y="31618"/>
                    <a:pt x="107382" y="35179"/>
                  </a:cubicBezTo>
                  <a:lnTo>
                    <a:pt x="107382" y="35179"/>
                  </a:lnTo>
                  <a:cubicBezTo>
                    <a:pt x="108244" y="36374"/>
                    <a:pt x="109045" y="37680"/>
                    <a:pt x="109834" y="39183"/>
                  </a:cubicBezTo>
                  <a:lnTo>
                    <a:pt x="109834" y="39183"/>
                  </a:lnTo>
                  <a:cubicBezTo>
                    <a:pt x="110684" y="40797"/>
                    <a:pt x="111411" y="42399"/>
                    <a:pt x="112125" y="43964"/>
                  </a:cubicBezTo>
                  <a:lnTo>
                    <a:pt x="112125" y="43964"/>
                  </a:lnTo>
                  <a:cubicBezTo>
                    <a:pt x="113518" y="47032"/>
                    <a:pt x="114836" y="49940"/>
                    <a:pt x="116807" y="52342"/>
                  </a:cubicBezTo>
                  <a:lnTo>
                    <a:pt x="116807" y="52342"/>
                  </a:lnTo>
                  <a:cubicBezTo>
                    <a:pt x="116918" y="52490"/>
                    <a:pt x="117029" y="52626"/>
                    <a:pt x="117152" y="52761"/>
                  </a:cubicBezTo>
                  <a:lnTo>
                    <a:pt x="117152" y="52761"/>
                  </a:lnTo>
                  <a:cubicBezTo>
                    <a:pt x="120824" y="56987"/>
                    <a:pt x="126209" y="59267"/>
                    <a:pt x="131482" y="61103"/>
                  </a:cubicBezTo>
                  <a:lnTo>
                    <a:pt x="131482" y="61103"/>
                  </a:lnTo>
                  <a:cubicBezTo>
                    <a:pt x="133220" y="61707"/>
                    <a:pt x="134809" y="62236"/>
                    <a:pt x="136349" y="62717"/>
                  </a:cubicBezTo>
                  <a:lnTo>
                    <a:pt x="136349" y="62717"/>
                  </a:lnTo>
                  <a:cubicBezTo>
                    <a:pt x="137052" y="62926"/>
                    <a:pt x="137729" y="63136"/>
                    <a:pt x="138407" y="63333"/>
                  </a:cubicBezTo>
                  <a:lnTo>
                    <a:pt x="138407" y="63333"/>
                  </a:lnTo>
                  <a:cubicBezTo>
                    <a:pt x="144149" y="64996"/>
                    <a:pt x="149324" y="65994"/>
                    <a:pt x="154018" y="66352"/>
                  </a:cubicBezTo>
                  <a:lnTo>
                    <a:pt x="154018" y="66352"/>
                  </a:lnTo>
                  <a:lnTo>
                    <a:pt x="154018" y="66290"/>
                  </a:lnTo>
                  <a:cubicBezTo>
                    <a:pt x="148769" y="65896"/>
                    <a:pt x="142941" y="64688"/>
                    <a:pt x="136374" y="62655"/>
                  </a:cubicBezTo>
                  <a:lnTo>
                    <a:pt x="136374" y="62655"/>
                  </a:lnTo>
                  <a:cubicBezTo>
                    <a:pt x="134834" y="62175"/>
                    <a:pt x="133244" y="61645"/>
                    <a:pt x="131495" y="61041"/>
                  </a:cubicBezTo>
                  <a:lnTo>
                    <a:pt x="131495" y="61041"/>
                  </a:lnTo>
                  <a:cubicBezTo>
                    <a:pt x="126246" y="59218"/>
                    <a:pt x="120874" y="56938"/>
                    <a:pt x="117214" y="52724"/>
                  </a:cubicBezTo>
                  <a:lnTo>
                    <a:pt x="117214" y="52724"/>
                  </a:lnTo>
                  <a:cubicBezTo>
                    <a:pt x="117091" y="52589"/>
                    <a:pt x="116980" y="52453"/>
                    <a:pt x="116857" y="52305"/>
                  </a:cubicBezTo>
                  <a:lnTo>
                    <a:pt x="116857" y="52305"/>
                  </a:lnTo>
                  <a:cubicBezTo>
                    <a:pt x="114898" y="49903"/>
                    <a:pt x="113579" y="47007"/>
                    <a:pt x="112187" y="43939"/>
                  </a:cubicBezTo>
                  <a:lnTo>
                    <a:pt x="112187" y="43939"/>
                  </a:lnTo>
                  <a:cubicBezTo>
                    <a:pt x="111485" y="42387"/>
                    <a:pt x="110745" y="40773"/>
                    <a:pt x="109908" y="39158"/>
                  </a:cubicBezTo>
                  <a:lnTo>
                    <a:pt x="109908" y="39158"/>
                  </a:lnTo>
                  <a:cubicBezTo>
                    <a:pt x="109119" y="37655"/>
                    <a:pt x="108306" y="36337"/>
                    <a:pt x="107456" y="35154"/>
                  </a:cubicBezTo>
                  <a:lnTo>
                    <a:pt x="107456" y="35154"/>
                  </a:lnTo>
                  <a:cubicBezTo>
                    <a:pt x="104856" y="31568"/>
                    <a:pt x="101196" y="28476"/>
                    <a:pt x="96847" y="26184"/>
                  </a:cubicBezTo>
                  <a:lnTo>
                    <a:pt x="96847" y="26184"/>
                  </a:lnTo>
                  <a:cubicBezTo>
                    <a:pt x="94062" y="24730"/>
                    <a:pt x="91019" y="23646"/>
                    <a:pt x="88062" y="23054"/>
                  </a:cubicBezTo>
                  <a:lnTo>
                    <a:pt x="88062" y="23054"/>
                  </a:lnTo>
                  <a:cubicBezTo>
                    <a:pt x="84686" y="22377"/>
                    <a:pt x="81285" y="22253"/>
                    <a:pt x="77933" y="22685"/>
                  </a:cubicBezTo>
                  <a:lnTo>
                    <a:pt x="77933" y="22685"/>
                  </a:lnTo>
                  <a:cubicBezTo>
                    <a:pt x="73929" y="23202"/>
                    <a:pt x="69888" y="24545"/>
                    <a:pt x="65908" y="26689"/>
                  </a:cubicBezTo>
                  <a:lnTo>
                    <a:pt x="65908" y="26689"/>
                  </a:lnTo>
                  <a:cubicBezTo>
                    <a:pt x="64688" y="27355"/>
                    <a:pt x="63444" y="28106"/>
                    <a:pt x="62236" y="28821"/>
                  </a:cubicBezTo>
                  <a:lnTo>
                    <a:pt x="62236" y="28821"/>
                  </a:lnTo>
                  <a:cubicBezTo>
                    <a:pt x="57616" y="31581"/>
                    <a:pt x="52835" y="34427"/>
                    <a:pt x="47118" y="34070"/>
                  </a:cubicBezTo>
                  <a:lnTo>
                    <a:pt x="47118" y="34070"/>
                  </a:lnTo>
                  <a:cubicBezTo>
                    <a:pt x="39947" y="33601"/>
                    <a:pt x="34611" y="28155"/>
                    <a:pt x="32073" y="24940"/>
                  </a:cubicBezTo>
                  <a:lnTo>
                    <a:pt x="32073" y="24940"/>
                  </a:lnTo>
                  <a:cubicBezTo>
                    <a:pt x="30607" y="23091"/>
                    <a:pt x="29338" y="21181"/>
                    <a:pt x="27970" y="19050"/>
                  </a:cubicBezTo>
                  <a:lnTo>
                    <a:pt x="27970" y="19050"/>
                  </a:lnTo>
                  <a:lnTo>
                    <a:pt x="27909" y="18964"/>
                  </a:lnTo>
                  <a:cubicBezTo>
                    <a:pt x="26171" y="16278"/>
                    <a:pt x="24372" y="13493"/>
                    <a:pt x="22093" y="10967"/>
                  </a:cubicBezTo>
                  <a:lnTo>
                    <a:pt x="22093" y="10967"/>
                  </a:lnTo>
                  <a:cubicBezTo>
                    <a:pt x="18643" y="7160"/>
                    <a:pt x="14232" y="4104"/>
                    <a:pt x="9340" y="2170"/>
                  </a:cubicBezTo>
                  <a:lnTo>
                    <a:pt x="9340" y="2170"/>
                  </a:lnTo>
                  <a:cubicBezTo>
                    <a:pt x="7640" y="1492"/>
                    <a:pt x="5890" y="962"/>
                    <a:pt x="4128" y="592"/>
                  </a:cubicBezTo>
                  <a:lnTo>
                    <a:pt x="4128" y="592"/>
                  </a:lnTo>
                  <a:cubicBezTo>
                    <a:pt x="2748" y="297"/>
                    <a:pt x="1368" y="10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0"/>
            <p:cNvSpPr/>
            <p:nvPr/>
          </p:nvSpPr>
          <p:spPr>
            <a:xfrm>
              <a:off x="1896625" y="1986200"/>
              <a:ext cx="3850475" cy="1747200"/>
            </a:xfrm>
            <a:custGeom>
              <a:rect b="b" l="l" r="r" t="t"/>
              <a:pathLst>
                <a:path extrusionOk="0" h="69888" w="154019">
                  <a:moveTo>
                    <a:pt x="1" y="63"/>
                  </a:moveTo>
                  <a:cubicBezTo>
                    <a:pt x="1676" y="136"/>
                    <a:pt x="3377" y="346"/>
                    <a:pt x="5052" y="703"/>
                  </a:cubicBezTo>
                  <a:lnTo>
                    <a:pt x="5052" y="703"/>
                  </a:lnTo>
                  <a:cubicBezTo>
                    <a:pt x="6827" y="1085"/>
                    <a:pt x="8589" y="1627"/>
                    <a:pt x="10301" y="2317"/>
                  </a:cubicBezTo>
                  <a:lnTo>
                    <a:pt x="10301" y="2317"/>
                  </a:lnTo>
                  <a:cubicBezTo>
                    <a:pt x="15267" y="4313"/>
                    <a:pt x="19653" y="7431"/>
                    <a:pt x="23017" y="11312"/>
                  </a:cubicBezTo>
                  <a:lnTo>
                    <a:pt x="23017" y="11312"/>
                  </a:lnTo>
                  <a:cubicBezTo>
                    <a:pt x="25284" y="13949"/>
                    <a:pt x="27009" y="16844"/>
                    <a:pt x="28685" y="19654"/>
                  </a:cubicBezTo>
                  <a:lnTo>
                    <a:pt x="28685" y="19654"/>
                  </a:lnTo>
                  <a:cubicBezTo>
                    <a:pt x="29831" y="21563"/>
                    <a:pt x="31124" y="23744"/>
                    <a:pt x="32615" y="25765"/>
                  </a:cubicBezTo>
                  <a:lnTo>
                    <a:pt x="32615" y="25765"/>
                  </a:lnTo>
                  <a:cubicBezTo>
                    <a:pt x="34501" y="28340"/>
                    <a:pt x="36718" y="30546"/>
                    <a:pt x="39047" y="32160"/>
                  </a:cubicBezTo>
                  <a:lnTo>
                    <a:pt x="39047" y="32160"/>
                  </a:lnTo>
                  <a:cubicBezTo>
                    <a:pt x="41819" y="34082"/>
                    <a:pt x="44703" y="35166"/>
                    <a:pt x="47635" y="35388"/>
                  </a:cubicBezTo>
                  <a:lnTo>
                    <a:pt x="47635" y="35388"/>
                  </a:lnTo>
                  <a:cubicBezTo>
                    <a:pt x="53414" y="35819"/>
                    <a:pt x="58219" y="32899"/>
                    <a:pt x="62864" y="30077"/>
                  </a:cubicBezTo>
                  <a:lnTo>
                    <a:pt x="62864" y="30077"/>
                  </a:lnTo>
                  <a:cubicBezTo>
                    <a:pt x="64047" y="29351"/>
                    <a:pt x="65279" y="28599"/>
                    <a:pt x="66499" y="27934"/>
                  </a:cubicBezTo>
                  <a:lnTo>
                    <a:pt x="66499" y="27934"/>
                  </a:lnTo>
                  <a:cubicBezTo>
                    <a:pt x="70417" y="25765"/>
                    <a:pt x="74447" y="24385"/>
                    <a:pt x="78500" y="23806"/>
                  </a:cubicBezTo>
                  <a:lnTo>
                    <a:pt x="78500" y="23806"/>
                  </a:lnTo>
                  <a:cubicBezTo>
                    <a:pt x="81876" y="23325"/>
                    <a:pt x="85289" y="23399"/>
                    <a:pt x="88653" y="24003"/>
                  </a:cubicBezTo>
                  <a:lnTo>
                    <a:pt x="88653" y="24003"/>
                  </a:lnTo>
                  <a:cubicBezTo>
                    <a:pt x="91647" y="24557"/>
                    <a:pt x="94715" y="25592"/>
                    <a:pt x="97500" y="27034"/>
                  </a:cubicBezTo>
                  <a:lnTo>
                    <a:pt x="97500" y="27034"/>
                  </a:lnTo>
                  <a:cubicBezTo>
                    <a:pt x="101874" y="29289"/>
                    <a:pt x="105620" y="32492"/>
                    <a:pt x="108047" y="36066"/>
                  </a:cubicBezTo>
                  <a:lnTo>
                    <a:pt x="108047" y="36066"/>
                  </a:lnTo>
                  <a:cubicBezTo>
                    <a:pt x="108885" y="37298"/>
                    <a:pt x="109636" y="38641"/>
                    <a:pt x="110351" y="40193"/>
                  </a:cubicBezTo>
                  <a:lnTo>
                    <a:pt x="110351" y="40193"/>
                  </a:lnTo>
                  <a:cubicBezTo>
                    <a:pt x="111201" y="42042"/>
                    <a:pt x="111891" y="43927"/>
                    <a:pt x="112557" y="45750"/>
                  </a:cubicBezTo>
                  <a:lnTo>
                    <a:pt x="112557" y="45750"/>
                  </a:lnTo>
                  <a:cubicBezTo>
                    <a:pt x="113678" y="48794"/>
                    <a:pt x="114737" y="51677"/>
                    <a:pt x="116462" y="54215"/>
                  </a:cubicBezTo>
                  <a:lnTo>
                    <a:pt x="116462" y="54215"/>
                  </a:lnTo>
                  <a:cubicBezTo>
                    <a:pt x="116561" y="54363"/>
                    <a:pt x="116672" y="54523"/>
                    <a:pt x="116783" y="54683"/>
                  </a:cubicBezTo>
                  <a:lnTo>
                    <a:pt x="116783" y="54683"/>
                  </a:lnTo>
                  <a:cubicBezTo>
                    <a:pt x="118311" y="56790"/>
                    <a:pt x="120270" y="58626"/>
                    <a:pt x="122771" y="60290"/>
                  </a:cubicBezTo>
                  <a:lnTo>
                    <a:pt x="122771" y="60290"/>
                  </a:lnTo>
                  <a:cubicBezTo>
                    <a:pt x="125014" y="61793"/>
                    <a:pt x="127712" y="63160"/>
                    <a:pt x="131026" y="64479"/>
                  </a:cubicBezTo>
                  <a:lnTo>
                    <a:pt x="131026" y="64479"/>
                  </a:lnTo>
                  <a:cubicBezTo>
                    <a:pt x="132690" y="65144"/>
                    <a:pt x="134329" y="65736"/>
                    <a:pt x="135906" y="66253"/>
                  </a:cubicBezTo>
                  <a:lnTo>
                    <a:pt x="135906" y="66253"/>
                  </a:lnTo>
                  <a:cubicBezTo>
                    <a:pt x="136867" y="66573"/>
                    <a:pt x="137815" y="66869"/>
                    <a:pt x="138777" y="67140"/>
                  </a:cubicBezTo>
                  <a:lnTo>
                    <a:pt x="138777" y="67140"/>
                  </a:lnTo>
                  <a:cubicBezTo>
                    <a:pt x="144038" y="68680"/>
                    <a:pt x="149176" y="69592"/>
                    <a:pt x="154018" y="69888"/>
                  </a:cubicBezTo>
                  <a:lnTo>
                    <a:pt x="154018" y="69888"/>
                  </a:lnTo>
                  <a:lnTo>
                    <a:pt x="154018" y="69826"/>
                  </a:lnTo>
                  <a:cubicBezTo>
                    <a:pt x="148313" y="69481"/>
                    <a:pt x="142190" y="68261"/>
                    <a:pt x="135918" y="66191"/>
                  </a:cubicBezTo>
                  <a:lnTo>
                    <a:pt x="135918" y="66191"/>
                  </a:lnTo>
                  <a:cubicBezTo>
                    <a:pt x="134353" y="65686"/>
                    <a:pt x="132714" y="65083"/>
                    <a:pt x="131051" y="64430"/>
                  </a:cubicBezTo>
                  <a:lnTo>
                    <a:pt x="131051" y="64430"/>
                  </a:lnTo>
                  <a:cubicBezTo>
                    <a:pt x="124114" y="61657"/>
                    <a:pt x="119740" y="58651"/>
                    <a:pt x="116844" y="54646"/>
                  </a:cubicBezTo>
                  <a:lnTo>
                    <a:pt x="116844" y="54646"/>
                  </a:lnTo>
                  <a:cubicBezTo>
                    <a:pt x="116734" y="54498"/>
                    <a:pt x="116623" y="54338"/>
                    <a:pt x="116524" y="54190"/>
                  </a:cubicBezTo>
                  <a:lnTo>
                    <a:pt x="116524" y="54190"/>
                  </a:lnTo>
                  <a:cubicBezTo>
                    <a:pt x="114799" y="51652"/>
                    <a:pt x="113752" y="48781"/>
                    <a:pt x="112631" y="45726"/>
                  </a:cubicBezTo>
                  <a:lnTo>
                    <a:pt x="112631" y="45726"/>
                  </a:lnTo>
                  <a:cubicBezTo>
                    <a:pt x="111965" y="43914"/>
                    <a:pt x="111275" y="42029"/>
                    <a:pt x="110413" y="40169"/>
                  </a:cubicBezTo>
                  <a:lnTo>
                    <a:pt x="110413" y="40169"/>
                  </a:lnTo>
                  <a:cubicBezTo>
                    <a:pt x="109710" y="38616"/>
                    <a:pt x="108946" y="37273"/>
                    <a:pt x="108109" y="36029"/>
                  </a:cubicBezTo>
                  <a:lnTo>
                    <a:pt x="108109" y="36029"/>
                  </a:lnTo>
                  <a:cubicBezTo>
                    <a:pt x="105681" y="32455"/>
                    <a:pt x="101923" y="29240"/>
                    <a:pt x="97537" y="26985"/>
                  </a:cubicBezTo>
                  <a:lnTo>
                    <a:pt x="97537" y="26985"/>
                  </a:lnTo>
                  <a:cubicBezTo>
                    <a:pt x="94740" y="25543"/>
                    <a:pt x="91660" y="24496"/>
                    <a:pt x="88665" y="23941"/>
                  </a:cubicBezTo>
                  <a:lnTo>
                    <a:pt x="88665" y="23941"/>
                  </a:lnTo>
                  <a:cubicBezTo>
                    <a:pt x="85289" y="23338"/>
                    <a:pt x="81864" y="23264"/>
                    <a:pt x="78488" y="23744"/>
                  </a:cubicBezTo>
                  <a:lnTo>
                    <a:pt x="78488" y="23744"/>
                  </a:lnTo>
                  <a:cubicBezTo>
                    <a:pt x="74422" y="24323"/>
                    <a:pt x="70380" y="25716"/>
                    <a:pt x="66450" y="27872"/>
                  </a:cubicBezTo>
                  <a:lnTo>
                    <a:pt x="66450" y="27872"/>
                  </a:lnTo>
                  <a:cubicBezTo>
                    <a:pt x="65242" y="28550"/>
                    <a:pt x="64010" y="29301"/>
                    <a:pt x="62815" y="30016"/>
                  </a:cubicBezTo>
                  <a:lnTo>
                    <a:pt x="62815" y="30016"/>
                  </a:lnTo>
                  <a:cubicBezTo>
                    <a:pt x="58182" y="32837"/>
                    <a:pt x="53389" y="35758"/>
                    <a:pt x="47635" y="35326"/>
                  </a:cubicBezTo>
                  <a:lnTo>
                    <a:pt x="47635" y="35326"/>
                  </a:lnTo>
                  <a:cubicBezTo>
                    <a:pt x="40341" y="34772"/>
                    <a:pt x="35129" y="29079"/>
                    <a:pt x="32665" y="25740"/>
                  </a:cubicBezTo>
                  <a:lnTo>
                    <a:pt x="32665" y="25740"/>
                  </a:lnTo>
                  <a:cubicBezTo>
                    <a:pt x="31186" y="23707"/>
                    <a:pt x="29892" y="21539"/>
                    <a:pt x="28746" y="19629"/>
                  </a:cubicBezTo>
                  <a:lnTo>
                    <a:pt x="28746" y="19629"/>
                  </a:lnTo>
                  <a:cubicBezTo>
                    <a:pt x="27071" y="16820"/>
                    <a:pt x="25346" y="13924"/>
                    <a:pt x="23066" y="11287"/>
                  </a:cubicBezTo>
                  <a:lnTo>
                    <a:pt x="23066" y="11287"/>
                  </a:lnTo>
                  <a:cubicBezTo>
                    <a:pt x="19703" y="7381"/>
                    <a:pt x="15304" y="4264"/>
                    <a:pt x="10326" y="2256"/>
                  </a:cubicBezTo>
                  <a:lnTo>
                    <a:pt x="10326" y="2256"/>
                  </a:lnTo>
                  <a:cubicBezTo>
                    <a:pt x="8613" y="1566"/>
                    <a:pt x="6839" y="1024"/>
                    <a:pt x="5065" y="654"/>
                  </a:cubicBezTo>
                  <a:lnTo>
                    <a:pt x="5065" y="654"/>
                  </a:lnTo>
                  <a:cubicBezTo>
                    <a:pt x="3401" y="297"/>
                    <a:pt x="1701" y="7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0"/>
            <p:cNvSpPr/>
            <p:nvPr/>
          </p:nvSpPr>
          <p:spPr>
            <a:xfrm>
              <a:off x="1896625" y="1936300"/>
              <a:ext cx="3850475" cy="1835300"/>
            </a:xfrm>
            <a:custGeom>
              <a:rect b="b" l="l" r="r" t="t"/>
              <a:pathLst>
                <a:path extrusionOk="0" h="73412" w="154019">
                  <a:moveTo>
                    <a:pt x="1" y="62"/>
                  </a:moveTo>
                  <a:cubicBezTo>
                    <a:pt x="1997" y="112"/>
                    <a:pt x="4005" y="334"/>
                    <a:pt x="5989" y="765"/>
                  </a:cubicBezTo>
                  <a:lnTo>
                    <a:pt x="5989" y="765"/>
                  </a:lnTo>
                  <a:cubicBezTo>
                    <a:pt x="7775" y="1159"/>
                    <a:pt x="9562" y="1701"/>
                    <a:pt x="11275" y="2404"/>
                  </a:cubicBezTo>
                  <a:lnTo>
                    <a:pt x="11275" y="2404"/>
                  </a:lnTo>
                  <a:cubicBezTo>
                    <a:pt x="16253" y="4437"/>
                    <a:pt x="20775" y="7702"/>
                    <a:pt x="24003" y="11632"/>
                  </a:cubicBezTo>
                  <a:lnTo>
                    <a:pt x="24003" y="11632"/>
                  </a:lnTo>
                  <a:cubicBezTo>
                    <a:pt x="26258" y="14368"/>
                    <a:pt x="27896" y="17349"/>
                    <a:pt x="29473" y="20220"/>
                  </a:cubicBezTo>
                  <a:lnTo>
                    <a:pt x="29473" y="20220"/>
                  </a:lnTo>
                  <a:lnTo>
                    <a:pt x="29486" y="20233"/>
                  </a:lnTo>
                  <a:cubicBezTo>
                    <a:pt x="30632" y="22340"/>
                    <a:pt x="31827" y="24508"/>
                    <a:pt x="33219" y="26553"/>
                  </a:cubicBezTo>
                  <a:lnTo>
                    <a:pt x="33219" y="26553"/>
                  </a:lnTo>
                  <a:cubicBezTo>
                    <a:pt x="35030" y="29215"/>
                    <a:pt x="37211" y="31519"/>
                    <a:pt x="39528" y="33219"/>
                  </a:cubicBezTo>
                  <a:lnTo>
                    <a:pt x="39528" y="33219"/>
                  </a:lnTo>
                  <a:cubicBezTo>
                    <a:pt x="42288" y="35240"/>
                    <a:pt x="45183" y="36398"/>
                    <a:pt x="48140" y="36645"/>
                  </a:cubicBezTo>
                  <a:lnTo>
                    <a:pt x="48140" y="36645"/>
                  </a:lnTo>
                  <a:cubicBezTo>
                    <a:pt x="53968" y="37150"/>
                    <a:pt x="58786" y="34156"/>
                    <a:pt x="63431" y="31273"/>
                  </a:cubicBezTo>
                  <a:lnTo>
                    <a:pt x="63431" y="31273"/>
                  </a:lnTo>
                  <a:cubicBezTo>
                    <a:pt x="64614" y="30546"/>
                    <a:pt x="65834" y="29782"/>
                    <a:pt x="67041" y="29104"/>
                  </a:cubicBezTo>
                  <a:lnTo>
                    <a:pt x="67041" y="29104"/>
                  </a:lnTo>
                  <a:cubicBezTo>
                    <a:pt x="70898" y="26935"/>
                    <a:pt x="74952" y="25506"/>
                    <a:pt x="79055" y="24865"/>
                  </a:cubicBezTo>
                  <a:lnTo>
                    <a:pt x="79055" y="24865"/>
                  </a:lnTo>
                  <a:cubicBezTo>
                    <a:pt x="82455" y="24336"/>
                    <a:pt x="85893" y="24348"/>
                    <a:pt x="89257" y="24902"/>
                  </a:cubicBezTo>
                  <a:lnTo>
                    <a:pt x="89257" y="24902"/>
                  </a:lnTo>
                  <a:cubicBezTo>
                    <a:pt x="92288" y="25395"/>
                    <a:pt x="95381" y="26406"/>
                    <a:pt x="98202" y="27823"/>
                  </a:cubicBezTo>
                  <a:lnTo>
                    <a:pt x="98202" y="27823"/>
                  </a:lnTo>
                  <a:cubicBezTo>
                    <a:pt x="102663" y="30065"/>
                    <a:pt x="106408" y="33306"/>
                    <a:pt x="108712" y="36940"/>
                  </a:cubicBezTo>
                  <a:lnTo>
                    <a:pt x="108712" y="36940"/>
                  </a:lnTo>
                  <a:cubicBezTo>
                    <a:pt x="109526" y="38210"/>
                    <a:pt x="110228" y="39602"/>
                    <a:pt x="110869" y="41191"/>
                  </a:cubicBezTo>
                  <a:lnTo>
                    <a:pt x="110869" y="41191"/>
                  </a:lnTo>
                  <a:cubicBezTo>
                    <a:pt x="111682" y="43249"/>
                    <a:pt x="112286" y="45356"/>
                    <a:pt x="112877" y="47389"/>
                  </a:cubicBezTo>
                  <a:lnTo>
                    <a:pt x="112877" y="47389"/>
                  </a:lnTo>
                  <a:cubicBezTo>
                    <a:pt x="113752" y="50482"/>
                    <a:pt x="114590" y="53389"/>
                    <a:pt x="116117" y="56088"/>
                  </a:cubicBezTo>
                  <a:lnTo>
                    <a:pt x="116117" y="56088"/>
                  </a:lnTo>
                  <a:cubicBezTo>
                    <a:pt x="116216" y="56260"/>
                    <a:pt x="116315" y="56433"/>
                    <a:pt x="116413" y="56605"/>
                  </a:cubicBezTo>
                  <a:lnTo>
                    <a:pt x="116413" y="56605"/>
                  </a:lnTo>
                  <a:cubicBezTo>
                    <a:pt x="117842" y="58934"/>
                    <a:pt x="119814" y="61103"/>
                    <a:pt x="122278" y="63012"/>
                  </a:cubicBezTo>
                  <a:lnTo>
                    <a:pt x="122278" y="63012"/>
                  </a:lnTo>
                  <a:cubicBezTo>
                    <a:pt x="124570" y="64799"/>
                    <a:pt x="127355" y="66426"/>
                    <a:pt x="130583" y="67867"/>
                  </a:cubicBezTo>
                  <a:lnTo>
                    <a:pt x="130583" y="67867"/>
                  </a:lnTo>
                  <a:cubicBezTo>
                    <a:pt x="132185" y="68582"/>
                    <a:pt x="133836" y="69235"/>
                    <a:pt x="135450" y="69802"/>
                  </a:cubicBezTo>
                  <a:lnTo>
                    <a:pt x="135450" y="69802"/>
                  </a:lnTo>
                  <a:cubicBezTo>
                    <a:pt x="136571" y="70184"/>
                    <a:pt x="137680" y="70541"/>
                    <a:pt x="138814" y="70874"/>
                  </a:cubicBezTo>
                  <a:lnTo>
                    <a:pt x="138814" y="70874"/>
                  </a:lnTo>
                  <a:cubicBezTo>
                    <a:pt x="142029" y="71798"/>
                    <a:pt x="145307" y="72500"/>
                    <a:pt x="148597" y="72931"/>
                  </a:cubicBezTo>
                  <a:lnTo>
                    <a:pt x="148597" y="72931"/>
                  </a:lnTo>
                  <a:cubicBezTo>
                    <a:pt x="150420" y="73178"/>
                    <a:pt x="152232" y="73338"/>
                    <a:pt x="154018" y="73412"/>
                  </a:cubicBezTo>
                  <a:lnTo>
                    <a:pt x="154018" y="73412"/>
                  </a:lnTo>
                  <a:lnTo>
                    <a:pt x="154018" y="73362"/>
                  </a:lnTo>
                  <a:cubicBezTo>
                    <a:pt x="147857" y="73091"/>
                    <a:pt x="141574" y="71872"/>
                    <a:pt x="135474" y="69740"/>
                  </a:cubicBezTo>
                  <a:lnTo>
                    <a:pt x="135474" y="69740"/>
                  </a:lnTo>
                  <a:cubicBezTo>
                    <a:pt x="133848" y="69173"/>
                    <a:pt x="132209" y="68532"/>
                    <a:pt x="130607" y="67818"/>
                  </a:cubicBezTo>
                  <a:lnTo>
                    <a:pt x="130607" y="67818"/>
                  </a:lnTo>
                  <a:cubicBezTo>
                    <a:pt x="123855" y="64799"/>
                    <a:pt x="119235" y="61115"/>
                    <a:pt x="116475" y="56581"/>
                  </a:cubicBezTo>
                  <a:lnTo>
                    <a:pt x="116475" y="56581"/>
                  </a:lnTo>
                  <a:cubicBezTo>
                    <a:pt x="116376" y="56408"/>
                    <a:pt x="116265" y="56236"/>
                    <a:pt x="116179" y="56063"/>
                  </a:cubicBezTo>
                  <a:lnTo>
                    <a:pt x="116179" y="56063"/>
                  </a:lnTo>
                  <a:cubicBezTo>
                    <a:pt x="114651" y="53377"/>
                    <a:pt x="113826" y="50469"/>
                    <a:pt x="112939" y="47377"/>
                  </a:cubicBezTo>
                  <a:lnTo>
                    <a:pt x="112939" y="47377"/>
                  </a:lnTo>
                  <a:cubicBezTo>
                    <a:pt x="112359" y="45344"/>
                    <a:pt x="111756" y="43237"/>
                    <a:pt x="110930" y="41179"/>
                  </a:cubicBezTo>
                  <a:lnTo>
                    <a:pt x="110930" y="41179"/>
                  </a:lnTo>
                  <a:cubicBezTo>
                    <a:pt x="110289" y="39590"/>
                    <a:pt x="109587" y="38197"/>
                    <a:pt x="108774" y="36916"/>
                  </a:cubicBezTo>
                  <a:lnTo>
                    <a:pt x="108774" y="36916"/>
                  </a:lnTo>
                  <a:cubicBezTo>
                    <a:pt x="106458" y="33269"/>
                    <a:pt x="102712" y="30028"/>
                    <a:pt x="98227" y="27773"/>
                  </a:cubicBezTo>
                  <a:lnTo>
                    <a:pt x="98227" y="27773"/>
                  </a:lnTo>
                  <a:cubicBezTo>
                    <a:pt x="95405" y="26356"/>
                    <a:pt x="92313" y="25346"/>
                    <a:pt x="89269" y="24841"/>
                  </a:cubicBezTo>
                  <a:lnTo>
                    <a:pt x="89269" y="24841"/>
                  </a:lnTo>
                  <a:cubicBezTo>
                    <a:pt x="85893" y="24286"/>
                    <a:pt x="82443" y="24274"/>
                    <a:pt x="79030" y="24804"/>
                  </a:cubicBezTo>
                  <a:lnTo>
                    <a:pt x="79030" y="24804"/>
                  </a:lnTo>
                  <a:cubicBezTo>
                    <a:pt x="74915" y="25445"/>
                    <a:pt x="70873" y="26874"/>
                    <a:pt x="66992" y="29055"/>
                  </a:cubicBezTo>
                  <a:lnTo>
                    <a:pt x="66992" y="29055"/>
                  </a:lnTo>
                  <a:cubicBezTo>
                    <a:pt x="65785" y="29732"/>
                    <a:pt x="64565" y="30496"/>
                    <a:pt x="63394" y="31223"/>
                  </a:cubicBezTo>
                  <a:lnTo>
                    <a:pt x="63394" y="31223"/>
                  </a:lnTo>
                  <a:cubicBezTo>
                    <a:pt x="58749" y="34106"/>
                    <a:pt x="53944" y="37088"/>
                    <a:pt x="48140" y="36595"/>
                  </a:cubicBezTo>
                  <a:lnTo>
                    <a:pt x="48140" y="36595"/>
                  </a:lnTo>
                  <a:cubicBezTo>
                    <a:pt x="40452" y="35930"/>
                    <a:pt x="35178" y="29338"/>
                    <a:pt x="33268" y="26529"/>
                  </a:cubicBezTo>
                  <a:lnTo>
                    <a:pt x="33268" y="26529"/>
                  </a:lnTo>
                  <a:cubicBezTo>
                    <a:pt x="31888" y="24483"/>
                    <a:pt x="30693" y="22315"/>
                    <a:pt x="29547" y="20220"/>
                  </a:cubicBezTo>
                  <a:lnTo>
                    <a:pt x="29547" y="20220"/>
                  </a:lnTo>
                  <a:lnTo>
                    <a:pt x="29535" y="20196"/>
                  </a:lnTo>
                  <a:cubicBezTo>
                    <a:pt x="28032" y="17460"/>
                    <a:pt x="26319" y="14343"/>
                    <a:pt x="24052" y="11595"/>
                  </a:cubicBezTo>
                  <a:lnTo>
                    <a:pt x="24052" y="11595"/>
                  </a:lnTo>
                  <a:cubicBezTo>
                    <a:pt x="20811" y="7665"/>
                    <a:pt x="16290" y="4387"/>
                    <a:pt x="11299" y="2354"/>
                  </a:cubicBezTo>
                  <a:lnTo>
                    <a:pt x="11299" y="2354"/>
                  </a:lnTo>
                  <a:cubicBezTo>
                    <a:pt x="9574" y="1652"/>
                    <a:pt x="7788" y="1097"/>
                    <a:pt x="6001" y="703"/>
                  </a:cubicBezTo>
                  <a:lnTo>
                    <a:pt x="6001" y="703"/>
                  </a:lnTo>
                  <a:cubicBezTo>
                    <a:pt x="4030" y="284"/>
                    <a:pt x="2009"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0"/>
            <p:cNvSpPr/>
            <p:nvPr/>
          </p:nvSpPr>
          <p:spPr>
            <a:xfrm>
              <a:off x="1896625" y="1887325"/>
              <a:ext cx="3850475" cy="1922475"/>
            </a:xfrm>
            <a:custGeom>
              <a:rect b="b" l="l" r="r" t="t"/>
              <a:pathLst>
                <a:path extrusionOk="0" h="76899" w="154019">
                  <a:moveTo>
                    <a:pt x="1" y="1"/>
                  </a:moveTo>
                  <a:lnTo>
                    <a:pt x="1" y="62"/>
                  </a:lnTo>
                  <a:cubicBezTo>
                    <a:pt x="2305" y="50"/>
                    <a:pt x="4646" y="284"/>
                    <a:pt x="6925" y="789"/>
                  </a:cubicBezTo>
                  <a:lnTo>
                    <a:pt x="6925" y="789"/>
                  </a:lnTo>
                  <a:cubicBezTo>
                    <a:pt x="8724" y="1184"/>
                    <a:pt x="10523" y="1750"/>
                    <a:pt x="12260" y="2465"/>
                  </a:cubicBezTo>
                  <a:lnTo>
                    <a:pt x="12260" y="2465"/>
                  </a:lnTo>
                  <a:cubicBezTo>
                    <a:pt x="17312" y="4547"/>
                    <a:pt x="21834" y="7899"/>
                    <a:pt x="24988" y="11903"/>
                  </a:cubicBezTo>
                  <a:lnTo>
                    <a:pt x="24988" y="11903"/>
                  </a:lnTo>
                  <a:cubicBezTo>
                    <a:pt x="27231" y="14749"/>
                    <a:pt x="28833" y="17941"/>
                    <a:pt x="30262" y="20750"/>
                  </a:cubicBezTo>
                  <a:lnTo>
                    <a:pt x="30262" y="20750"/>
                  </a:lnTo>
                  <a:lnTo>
                    <a:pt x="30361" y="20947"/>
                  </a:lnTo>
                  <a:cubicBezTo>
                    <a:pt x="31420" y="23066"/>
                    <a:pt x="32529" y="25247"/>
                    <a:pt x="33823" y="27305"/>
                  </a:cubicBezTo>
                  <a:lnTo>
                    <a:pt x="33823" y="27305"/>
                  </a:lnTo>
                  <a:cubicBezTo>
                    <a:pt x="35659" y="30225"/>
                    <a:pt x="40784" y="37113"/>
                    <a:pt x="48658" y="37864"/>
                  </a:cubicBezTo>
                  <a:lnTo>
                    <a:pt x="48658" y="37864"/>
                  </a:lnTo>
                  <a:cubicBezTo>
                    <a:pt x="54523" y="38431"/>
                    <a:pt x="59353" y="35388"/>
                    <a:pt x="64010" y="32431"/>
                  </a:cubicBezTo>
                  <a:lnTo>
                    <a:pt x="64010" y="32431"/>
                  </a:lnTo>
                  <a:cubicBezTo>
                    <a:pt x="65181" y="31691"/>
                    <a:pt x="66388" y="30927"/>
                    <a:pt x="67584" y="30250"/>
                  </a:cubicBezTo>
                  <a:lnTo>
                    <a:pt x="67584" y="30250"/>
                  </a:lnTo>
                  <a:cubicBezTo>
                    <a:pt x="71391" y="28057"/>
                    <a:pt x="75432" y="26590"/>
                    <a:pt x="79597" y="25888"/>
                  </a:cubicBezTo>
                  <a:lnTo>
                    <a:pt x="79597" y="25888"/>
                  </a:lnTo>
                  <a:cubicBezTo>
                    <a:pt x="83035" y="25309"/>
                    <a:pt x="86497" y="25260"/>
                    <a:pt x="89861" y="25752"/>
                  </a:cubicBezTo>
                  <a:lnTo>
                    <a:pt x="89861" y="25752"/>
                  </a:lnTo>
                  <a:cubicBezTo>
                    <a:pt x="92941" y="26208"/>
                    <a:pt x="96058" y="27182"/>
                    <a:pt x="98892" y="28574"/>
                  </a:cubicBezTo>
                  <a:lnTo>
                    <a:pt x="98892" y="28574"/>
                  </a:lnTo>
                  <a:cubicBezTo>
                    <a:pt x="103451" y="30817"/>
                    <a:pt x="107184" y="34082"/>
                    <a:pt x="109390" y="37778"/>
                  </a:cubicBezTo>
                  <a:lnTo>
                    <a:pt x="109390" y="37778"/>
                  </a:lnTo>
                  <a:cubicBezTo>
                    <a:pt x="110166" y="39097"/>
                    <a:pt x="110819" y="40526"/>
                    <a:pt x="111374" y="42152"/>
                  </a:cubicBezTo>
                  <a:lnTo>
                    <a:pt x="111374" y="42152"/>
                  </a:lnTo>
                  <a:cubicBezTo>
                    <a:pt x="112138" y="44370"/>
                    <a:pt x="112618" y="46662"/>
                    <a:pt x="113099" y="48892"/>
                  </a:cubicBezTo>
                  <a:lnTo>
                    <a:pt x="113099" y="48892"/>
                  </a:lnTo>
                  <a:cubicBezTo>
                    <a:pt x="113739" y="51911"/>
                    <a:pt x="114405" y="55053"/>
                    <a:pt x="115772" y="57924"/>
                  </a:cubicBezTo>
                  <a:lnTo>
                    <a:pt x="115772" y="57924"/>
                  </a:lnTo>
                  <a:cubicBezTo>
                    <a:pt x="115859" y="58108"/>
                    <a:pt x="115957" y="58306"/>
                    <a:pt x="116056" y="58490"/>
                  </a:cubicBezTo>
                  <a:lnTo>
                    <a:pt x="116056" y="58490"/>
                  </a:lnTo>
                  <a:cubicBezTo>
                    <a:pt x="118631" y="63530"/>
                    <a:pt x="123510" y="67929"/>
                    <a:pt x="130127" y="71206"/>
                  </a:cubicBezTo>
                  <a:lnTo>
                    <a:pt x="130127" y="71206"/>
                  </a:lnTo>
                  <a:cubicBezTo>
                    <a:pt x="131716" y="71995"/>
                    <a:pt x="133355" y="72697"/>
                    <a:pt x="135006" y="73301"/>
                  </a:cubicBezTo>
                  <a:lnTo>
                    <a:pt x="135006" y="73301"/>
                  </a:lnTo>
                  <a:cubicBezTo>
                    <a:pt x="136214" y="73744"/>
                    <a:pt x="137434" y="74151"/>
                    <a:pt x="138678" y="74508"/>
                  </a:cubicBezTo>
                  <a:lnTo>
                    <a:pt x="138678" y="74508"/>
                  </a:lnTo>
                  <a:cubicBezTo>
                    <a:pt x="143533" y="75925"/>
                    <a:pt x="148720" y="76726"/>
                    <a:pt x="154018" y="76899"/>
                  </a:cubicBezTo>
                  <a:lnTo>
                    <a:pt x="154018" y="76899"/>
                  </a:lnTo>
                  <a:lnTo>
                    <a:pt x="154018" y="76837"/>
                  </a:lnTo>
                  <a:cubicBezTo>
                    <a:pt x="147365" y="76628"/>
                    <a:pt x="140908" y="75420"/>
                    <a:pt x="135031" y="73251"/>
                  </a:cubicBezTo>
                  <a:lnTo>
                    <a:pt x="135031" y="73251"/>
                  </a:lnTo>
                  <a:cubicBezTo>
                    <a:pt x="133380" y="72648"/>
                    <a:pt x="131741" y="71945"/>
                    <a:pt x="130152" y="71157"/>
                  </a:cubicBezTo>
                  <a:lnTo>
                    <a:pt x="130152" y="71157"/>
                  </a:lnTo>
                  <a:cubicBezTo>
                    <a:pt x="123547" y="67879"/>
                    <a:pt x="118693" y="63493"/>
                    <a:pt x="116105" y="58466"/>
                  </a:cubicBezTo>
                  <a:lnTo>
                    <a:pt x="116105" y="58466"/>
                  </a:lnTo>
                  <a:cubicBezTo>
                    <a:pt x="116019" y="58281"/>
                    <a:pt x="115920" y="58096"/>
                    <a:pt x="115834" y="57899"/>
                  </a:cubicBezTo>
                  <a:lnTo>
                    <a:pt x="115834" y="57899"/>
                  </a:lnTo>
                  <a:cubicBezTo>
                    <a:pt x="114466" y="55040"/>
                    <a:pt x="113801" y="51911"/>
                    <a:pt x="113160" y="48880"/>
                  </a:cubicBezTo>
                  <a:lnTo>
                    <a:pt x="113160" y="48880"/>
                  </a:lnTo>
                  <a:cubicBezTo>
                    <a:pt x="112692" y="46662"/>
                    <a:pt x="112199" y="44358"/>
                    <a:pt x="111435" y="42140"/>
                  </a:cubicBezTo>
                  <a:lnTo>
                    <a:pt x="111435" y="42140"/>
                  </a:lnTo>
                  <a:cubicBezTo>
                    <a:pt x="110881" y="40514"/>
                    <a:pt x="110228" y="39072"/>
                    <a:pt x="109439" y="37766"/>
                  </a:cubicBezTo>
                  <a:lnTo>
                    <a:pt x="109439" y="37766"/>
                  </a:lnTo>
                  <a:cubicBezTo>
                    <a:pt x="107234" y="34057"/>
                    <a:pt x="103488" y="30780"/>
                    <a:pt x="98917" y="28525"/>
                  </a:cubicBezTo>
                  <a:lnTo>
                    <a:pt x="98917" y="28525"/>
                  </a:lnTo>
                  <a:cubicBezTo>
                    <a:pt x="96083" y="27132"/>
                    <a:pt x="92953" y="26159"/>
                    <a:pt x="89873" y="25703"/>
                  </a:cubicBezTo>
                  <a:lnTo>
                    <a:pt x="89873" y="25703"/>
                  </a:lnTo>
                  <a:cubicBezTo>
                    <a:pt x="86485" y="25210"/>
                    <a:pt x="83035" y="25247"/>
                    <a:pt x="79585" y="25839"/>
                  </a:cubicBezTo>
                  <a:lnTo>
                    <a:pt x="79585" y="25839"/>
                  </a:lnTo>
                  <a:cubicBezTo>
                    <a:pt x="75408" y="26541"/>
                    <a:pt x="71366" y="28007"/>
                    <a:pt x="67534" y="30201"/>
                  </a:cubicBezTo>
                  <a:lnTo>
                    <a:pt x="67534" y="30201"/>
                  </a:lnTo>
                  <a:cubicBezTo>
                    <a:pt x="66339" y="30891"/>
                    <a:pt x="65132" y="31654"/>
                    <a:pt x="63961" y="32394"/>
                  </a:cubicBezTo>
                  <a:lnTo>
                    <a:pt x="63961" y="32394"/>
                  </a:lnTo>
                  <a:cubicBezTo>
                    <a:pt x="59316" y="35326"/>
                    <a:pt x="54511" y="38370"/>
                    <a:pt x="48658" y="37815"/>
                  </a:cubicBezTo>
                  <a:lnTo>
                    <a:pt x="48658" y="37815"/>
                  </a:lnTo>
                  <a:cubicBezTo>
                    <a:pt x="40821" y="37064"/>
                    <a:pt x="35708" y="30201"/>
                    <a:pt x="33872" y="27280"/>
                  </a:cubicBezTo>
                  <a:lnTo>
                    <a:pt x="33872" y="27280"/>
                  </a:lnTo>
                  <a:cubicBezTo>
                    <a:pt x="32578" y="25223"/>
                    <a:pt x="31482" y="23042"/>
                    <a:pt x="30422" y="20935"/>
                  </a:cubicBezTo>
                  <a:lnTo>
                    <a:pt x="30422" y="20935"/>
                  </a:lnTo>
                  <a:lnTo>
                    <a:pt x="30311" y="20738"/>
                  </a:lnTo>
                  <a:cubicBezTo>
                    <a:pt x="28894" y="17916"/>
                    <a:pt x="27280" y="14725"/>
                    <a:pt x="25038" y="11879"/>
                  </a:cubicBezTo>
                  <a:lnTo>
                    <a:pt x="25038" y="11879"/>
                  </a:lnTo>
                  <a:cubicBezTo>
                    <a:pt x="21871" y="7862"/>
                    <a:pt x="17349" y="4498"/>
                    <a:pt x="12285" y="2416"/>
                  </a:cubicBezTo>
                  <a:lnTo>
                    <a:pt x="12285" y="2416"/>
                  </a:lnTo>
                  <a:cubicBezTo>
                    <a:pt x="10548" y="1701"/>
                    <a:pt x="8749" y="1134"/>
                    <a:pt x="6938" y="728"/>
                  </a:cubicBezTo>
                  <a:lnTo>
                    <a:pt x="6938" y="728"/>
                  </a:lnTo>
                  <a:cubicBezTo>
                    <a:pt x="4720" y="247"/>
                    <a:pt x="2416" y="1"/>
                    <a:pt x="136" y="1"/>
                  </a:cubicBezTo>
                  <a:lnTo>
                    <a:pt x="136" y="1"/>
                  </a:lnTo>
                  <a:cubicBezTo>
                    <a:pt x="87" y="1"/>
                    <a:pt x="50"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0"/>
            <p:cNvSpPr/>
            <p:nvPr/>
          </p:nvSpPr>
          <p:spPr>
            <a:xfrm>
              <a:off x="1896625" y="1838350"/>
              <a:ext cx="3850475" cy="2009350"/>
            </a:xfrm>
            <a:custGeom>
              <a:rect b="b" l="l" r="r" t="t"/>
              <a:pathLst>
                <a:path extrusionOk="0" h="80374" w="154019">
                  <a:moveTo>
                    <a:pt x="1" y="13"/>
                  </a:moveTo>
                  <a:lnTo>
                    <a:pt x="1" y="75"/>
                  </a:lnTo>
                  <a:cubicBezTo>
                    <a:pt x="2625" y="1"/>
                    <a:pt x="5287" y="235"/>
                    <a:pt x="7862" y="802"/>
                  </a:cubicBezTo>
                  <a:lnTo>
                    <a:pt x="7862" y="802"/>
                  </a:lnTo>
                  <a:cubicBezTo>
                    <a:pt x="15045" y="2403"/>
                    <a:pt x="21810" y="6654"/>
                    <a:pt x="25962" y="12174"/>
                  </a:cubicBezTo>
                  <a:lnTo>
                    <a:pt x="25962" y="12174"/>
                  </a:lnTo>
                  <a:cubicBezTo>
                    <a:pt x="28204" y="15144"/>
                    <a:pt x="29732" y="18458"/>
                    <a:pt x="31211" y="21662"/>
                  </a:cubicBezTo>
                  <a:lnTo>
                    <a:pt x="31211" y="21662"/>
                  </a:lnTo>
                  <a:cubicBezTo>
                    <a:pt x="32196" y="23781"/>
                    <a:pt x="33219" y="25974"/>
                    <a:pt x="34427" y="28056"/>
                  </a:cubicBezTo>
                  <a:lnTo>
                    <a:pt x="34427" y="28056"/>
                  </a:lnTo>
                  <a:cubicBezTo>
                    <a:pt x="36078" y="30903"/>
                    <a:pt x="38185" y="33404"/>
                    <a:pt x="40489" y="35277"/>
                  </a:cubicBezTo>
                  <a:lnTo>
                    <a:pt x="40489" y="35277"/>
                  </a:lnTo>
                  <a:cubicBezTo>
                    <a:pt x="43224" y="37482"/>
                    <a:pt x="46132" y="38776"/>
                    <a:pt x="49163" y="39096"/>
                  </a:cubicBezTo>
                  <a:lnTo>
                    <a:pt x="49163" y="39096"/>
                  </a:lnTo>
                  <a:cubicBezTo>
                    <a:pt x="55077" y="39713"/>
                    <a:pt x="59907" y="36608"/>
                    <a:pt x="64577" y="33601"/>
                  </a:cubicBezTo>
                  <a:lnTo>
                    <a:pt x="64577" y="33601"/>
                  </a:lnTo>
                  <a:cubicBezTo>
                    <a:pt x="65735" y="32850"/>
                    <a:pt x="66930" y="32086"/>
                    <a:pt x="68113" y="31396"/>
                  </a:cubicBezTo>
                  <a:lnTo>
                    <a:pt x="68113" y="31396"/>
                  </a:lnTo>
                  <a:cubicBezTo>
                    <a:pt x="75050" y="27342"/>
                    <a:pt x="82985" y="25641"/>
                    <a:pt x="90464" y="26615"/>
                  </a:cubicBezTo>
                  <a:lnTo>
                    <a:pt x="90464" y="26615"/>
                  </a:lnTo>
                  <a:cubicBezTo>
                    <a:pt x="98905" y="27711"/>
                    <a:pt x="106593" y="32418"/>
                    <a:pt x="110055" y="38628"/>
                  </a:cubicBezTo>
                  <a:lnTo>
                    <a:pt x="110055" y="38628"/>
                  </a:lnTo>
                  <a:cubicBezTo>
                    <a:pt x="112101" y="42312"/>
                    <a:pt x="112692" y="46366"/>
                    <a:pt x="113271" y="50284"/>
                  </a:cubicBezTo>
                  <a:lnTo>
                    <a:pt x="113271" y="50284"/>
                  </a:lnTo>
                  <a:cubicBezTo>
                    <a:pt x="113727" y="53439"/>
                    <a:pt x="114208" y="56679"/>
                    <a:pt x="115427" y="59759"/>
                  </a:cubicBezTo>
                  <a:lnTo>
                    <a:pt x="115427" y="59759"/>
                  </a:lnTo>
                  <a:cubicBezTo>
                    <a:pt x="118274" y="66906"/>
                    <a:pt x="125420" y="73276"/>
                    <a:pt x="134563" y="76812"/>
                  </a:cubicBezTo>
                  <a:lnTo>
                    <a:pt x="134563" y="76812"/>
                  </a:lnTo>
                  <a:cubicBezTo>
                    <a:pt x="135807" y="77293"/>
                    <a:pt x="137101" y="77724"/>
                    <a:pt x="138432" y="78118"/>
                  </a:cubicBezTo>
                  <a:lnTo>
                    <a:pt x="138432" y="78118"/>
                  </a:lnTo>
                  <a:cubicBezTo>
                    <a:pt x="143163" y="79486"/>
                    <a:pt x="148387" y="80238"/>
                    <a:pt x="154018" y="80373"/>
                  </a:cubicBezTo>
                  <a:lnTo>
                    <a:pt x="154018" y="80373"/>
                  </a:lnTo>
                  <a:lnTo>
                    <a:pt x="154018" y="80312"/>
                  </a:lnTo>
                  <a:cubicBezTo>
                    <a:pt x="146810" y="80164"/>
                    <a:pt x="140292" y="78968"/>
                    <a:pt x="134575" y="76763"/>
                  </a:cubicBezTo>
                  <a:lnTo>
                    <a:pt x="134575" y="76763"/>
                  </a:lnTo>
                  <a:cubicBezTo>
                    <a:pt x="125457" y="73239"/>
                    <a:pt x="118323" y="66869"/>
                    <a:pt x="115489" y="59735"/>
                  </a:cubicBezTo>
                  <a:lnTo>
                    <a:pt x="115489" y="59735"/>
                  </a:lnTo>
                  <a:cubicBezTo>
                    <a:pt x="114269" y="56679"/>
                    <a:pt x="113789" y="53426"/>
                    <a:pt x="113333" y="50284"/>
                  </a:cubicBezTo>
                  <a:lnTo>
                    <a:pt x="113333" y="50284"/>
                  </a:lnTo>
                  <a:cubicBezTo>
                    <a:pt x="112754" y="46354"/>
                    <a:pt x="112162" y="42300"/>
                    <a:pt x="110105" y="38604"/>
                  </a:cubicBezTo>
                  <a:lnTo>
                    <a:pt x="110105" y="38604"/>
                  </a:lnTo>
                  <a:cubicBezTo>
                    <a:pt x="106630" y="32381"/>
                    <a:pt x="98929" y="27662"/>
                    <a:pt x="90464" y="26566"/>
                  </a:cubicBezTo>
                  <a:lnTo>
                    <a:pt x="90464" y="26566"/>
                  </a:lnTo>
                  <a:cubicBezTo>
                    <a:pt x="82973" y="25592"/>
                    <a:pt x="75026" y="27293"/>
                    <a:pt x="68076" y="31346"/>
                  </a:cubicBezTo>
                  <a:lnTo>
                    <a:pt x="68076" y="31346"/>
                  </a:lnTo>
                  <a:cubicBezTo>
                    <a:pt x="66894" y="32036"/>
                    <a:pt x="65698" y="32813"/>
                    <a:pt x="64540" y="33552"/>
                  </a:cubicBezTo>
                  <a:lnTo>
                    <a:pt x="64540" y="33552"/>
                  </a:lnTo>
                  <a:cubicBezTo>
                    <a:pt x="59883" y="36558"/>
                    <a:pt x="55065" y="39663"/>
                    <a:pt x="49163" y="39035"/>
                  </a:cubicBezTo>
                  <a:lnTo>
                    <a:pt x="49163" y="39035"/>
                  </a:lnTo>
                  <a:cubicBezTo>
                    <a:pt x="43631" y="38456"/>
                    <a:pt x="38148" y="34340"/>
                    <a:pt x="34476" y="28044"/>
                  </a:cubicBezTo>
                  <a:lnTo>
                    <a:pt x="34476" y="28044"/>
                  </a:lnTo>
                  <a:cubicBezTo>
                    <a:pt x="33268" y="25962"/>
                    <a:pt x="32258" y="23769"/>
                    <a:pt x="31272" y="21649"/>
                  </a:cubicBezTo>
                  <a:lnTo>
                    <a:pt x="31272" y="21649"/>
                  </a:lnTo>
                  <a:cubicBezTo>
                    <a:pt x="29781" y="18433"/>
                    <a:pt x="28254" y="15119"/>
                    <a:pt x="26011" y="12150"/>
                  </a:cubicBezTo>
                  <a:lnTo>
                    <a:pt x="26011" y="12150"/>
                  </a:lnTo>
                  <a:cubicBezTo>
                    <a:pt x="23953" y="9414"/>
                    <a:pt x="21218" y="6938"/>
                    <a:pt x="18088" y="4966"/>
                  </a:cubicBezTo>
                  <a:lnTo>
                    <a:pt x="18088" y="4966"/>
                  </a:lnTo>
                  <a:cubicBezTo>
                    <a:pt x="14959" y="3007"/>
                    <a:pt x="11435" y="1553"/>
                    <a:pt x="7874" y="752"/>
                  </a:cubicBezTo>
                  <a:lnTo>
                    <a:pt x="7874" y="752"/>
                  </a:lnTo>
                  <a:cubicBezTo>
                    <a:pt x="5619" y="259"/>
                    <a:pt x="3278" y="1"/>
                    <a:pt x="949" y="1"/>
                  </a:cubicBezTo>
                  <a:lnTo>
                    <a:pt x="949" y="1"/>
                  </a:lnTo>
                  <a:cubicBezTo>
                    <a:pt x="629" y="1"/>
                    <a:pt x="321" y="13"/>
                    <a:pt x="1"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0"/>
            <p:cNvSpPr/>
            <p:nvPr/>
          </p:nvSpPr>
          <p:spPr>
            <a:xfrm>
              <a:off x="1896625" y="1858375"/>
              <a:ext cx="3850475" cy="1938500"/>
            </a:xfrm>
            <a:custGeom>
              <a:rect b="b" l="l" r="r" t="t"/>
              <a:pathLst>
                <a:path extrusionOk="0" h="77540" w="154019">
                  <a:moveTo>
                    <a:pt x="1" y="1"/>
                  </a:moveTo>
                  <a:lnTo>
                    <a:pt x="1" y="38"/>
                  </a:lnTo>
                  <a:cubicBezTo>
                    <a:pt x="2218" y="25"/>
                    <a:pt x="4461" y="235"/>
                    <a:pt x="6667" y="703"/>
                  </a:cubicBezTo>
                  <a:lnTo>
                    <a:pt x="6667" y="703"/>
                  </a:lnTo>
                  <a:cubicBezTo>
                    <a:pt x="13591" y="2157"/>
                    <a:pt x="19887" y="5976"/>
                    <a:pt x="23953" y="11176"/>
                  </a:cubicBezTo>
                  <a:lnTo>
                    <a:pt x="23953" y="11176"/>
                  </a:lnTo>
                  <a:cubicBezTo>
                    <a:pt x="25666" y="13357"/>
                    <a:pt x="26775" y="15858"/>
                    <a:pt x="27835" y="18273"/>
                  </a:cubicBezTo>
                  <a:lnTo>
                    <a:pt x="27835" y="18273"/>
                  </a:lnTo>
                  <a:cubicBezTo>
                    <a:pt x="28993" y="20885"/>
                    <a:pt x="30188" y="23596"/>
                    <a:pt x="32159" y="25900"/>
                  </a:cubicBezTo>
                  <a:lnTo>
                    <a:pt x="32159" y="25900"/>
                  </a:lnTo>
                  <a:cubicBezTo>
                    <a:pt x="32578" y="26381"/>
                    <a:pt x="33133" y="26800"/>
                    <a:pt x="33724" y="27255"/>
                  </a:cubicBezTo>
                  <a:lnTo>
                    <a:pt x="33724" y="27255"/>
                  </a:lnTo>
                  <a:cubicBezTo>
                    <a:pt x="34119" y="27564"/>
                    <a:pt x="34538" y="27884"/>
                    <a:pt x="34944" y="28241"/>
                  </a:cubicBezTo>
                  <a:lnTo>
                    <a:pt x="34944" y="28241"/>
                  </a:lnTo>
                  <a:cubicBezTo>
                    <a:pt x="36299" y="29449"/>
                    <a:pt x="37618" y="30915"/>
                    <a:pt x="38887" y="32332"/>
                  </a:cubicBezTo>
                  <a:lnTo>
                    <a:pt x="38887" y="32332"/>
                  </a:lnTo>
                  <a:cubicBezTo>
                    <a:pt x="39047" y="32504"/>
                    <a:pt x="39195" y="32665"/>
                    <a:pt x="39343" y="32837"/>
                  </a:cubicBezTo>
                  <a:lnTo>
                    <a:pt x="39343" y="32837"/>
                  </a:lnTo>
                  <a:cubicBezTo>
                    <a:pt x="40920" y="34562"/>
                    <a:pt x="42300" y="35954"/>
                    <a:pt x="43963" y="37076"/>
                  </a:cubicBezTo>
                  <a:lnTo>
                    <a:pt x="43963" y="37076"/>
                  </a:lnTo>
                  <a:cubicBezTo>
                    <a:pt x="45824" y="38332"/>
                    <a:pt x="48029" y="39084"/>
                    <a:pt x="50161" y="39183"/>
                  </a:cubicBezTo>
                  <a:lnTo>
                    <a:pt x="50161" y="39183"/>
                  </a:lnTo>
                  <a:cubicBezTo>
                    <a:pt x="55718" y="39454"/>
                    <a:pt x="60228" y="36805"/>
                    <a:pt x="64023" y="34303"/>
                  </a:cubicBezTo>
                  <a:lnTo>
                    <a:pt x="64023" y="34303"/>
                  </a:lnTo>
                  <a:cubicBezTo>
                    <a:pt x="64454" y="34020"/>
                    <a:pt x="64873" y="33737"/>
                    <a:pt x="65292" y="33465"/>
                  </a:cubicBezTo>
                  <a:lnTo>
                    <a:pt x="65292" y="33465"/>
                  </a:lnTo>
                  <a:cubicBezTo>
                    <a:pt x="66462" y="32677"/>
                    <a:pt x="67670" y="31876"/>
                    <a:pt x="68865" y="31149"/>
                  </a:cubicBezTo>
                  <a:lnTo>
                    <a:pt x="68865" y="31149"/>
                  </a:lnTo>
                  <a:cubicBezTo>
                    <a:pt x="75617" y="27046"/>
                    <a:pt x="83417" y="25149"/>
                    <a:pt x="90834" y="25777"/>
                  </a:cubicBezTo>
                  <a:lnTo>
                    <a:pt x="90834" y="25777"/>
                  </a:lnTo>
                  <a:cubicBezTo>
                    <a:pt x="98128" y="26405"/>
                    <a:pt x="104942" y="29634"/>
                    <a:pt x="109045" y="34402"/>
                  </a:cubicBezTo>
                  <a:lnTo>
                    <a:pt x="109045" y="34402"/>
                  </a:lnTo>
                  <a:cubicBezTo>
                    <a:pt x="109686" y="35153"/>
                    <a:pt x="110265" y="35930"/>
                    <a:pt x="110758" y="36743"/>
                  </a:cubicBezTo>
                  <a:lnTo>
                    <a:pt x="110758" y="36743"/>
                  </a:lnTo>
                  <a:cubicBezTo>
                    <a:pt x="113013" y="40427"/>
                    <a:pt x="113752" y="44592"/>
                    <a:pt x="114479" y="48621"/>
                  </a:cubicBezTo>
                  <a:lnTo>
                    <a:pt x="114479" y="48621"/>
                  </a:lnTo>
                  <a:cubicBezTo>
                    <a:pt x="114713" y="49988"/>
                    <a:pt x="114972" y="51393"/>
                    <a:pt x="115280" y="52773"/>
                  </a:cubicBezTo>
                  <a:lnTo>
                    <a:pt x="115280" y="52773"/>
                  </a:lnTo>
                  <a:cubicBezTo>
                    <a:pt x="115711" y="54757"/>
                    <a:pt x="116216" y="56371"/>
                    <a:pt x="116832" y="57862"/>
                  </a:cubicBezTo>
                  <a:lnTo>
                    <a:pt x="116832" y="57862"/>
                  </a:lnTo>
                  <a:cubicBezTo>
                    <a:pt x="118101" y="60868"/>
                    <a:pt x="120048" y="63665"/>
                    <a:pt x="122623" y="66166"/>
                  </a:cubicBezTo>
                  <a:lnTo>
                    <a:pt x="122623" y="66166"/>
                  </a:lnTo>
                  <a:cubicBezTo>
                    <a:pt x="126270" y="69690"/>
                    <a:pt x="131063" y="72537"/>
                    <a:pt x="136509" y="74397"/>
                  </a:cubicBezTo>
                  <a:lnTo>
                    <a:pt x="136509" y="74397"/>
                  </a:lnTo>
                  <a:cubicBezTo>
                    <a:pt x="137249" y="74656"/>
                    <a:pt x="138000" y="74890"/>
                    <a:pt x="138777" y="75124"/>
                  </a:cubicBezTo>
                  <a:lnTo>
                    <a:pt x="138777" y="75124"/>
                  </a:lnTo>
                  <a:cubicBezTo>
                    <a:pt x="139750" y="75408"/>
                    <a:pt x="140736" y="75654"/>
                    <a:pt x="141734" y="75888"/>
                  </a:cubicBezTo>
                  <a:lnTo>
                    <a:pt x="141734" y="75888"/>
                  </a:lnTo>
                  <a:cubicBezTo>
                    <a:pt x="145861" y="76837"/>
                    <a:pt x="150112" y="77317"/>
                    <a:pt x="154018" y="77539"/>
                  </a:cubicBezTo>
                  <a:lnTo>
                    <a:pt x="154018" y="77539"/>
                  </a:lnTo>
                  <a:lnTo>
                    <a:pt x="154018" y="77490"/>
                  </a:lnTo>
                  <a:cubicBezTo>
                    <a:pt x="150112" y="77256"/>
                    <a:pt x="145861" y="76788"/>
                    <a:pt x="141746" y="75839"/>
                  </a:cubicBezTo>
                  <a:lnTo>
                    <a:pt x="141746" y="75839"/>
                  </a:lnTo>
                  <a:cubicBezTo>
                    <a:pt x="139935" y="75420"/>
                    <a:pt x="138185" y="74927"/>
                    <a:pt x="136522" y="74348"/>
                  </a:cubicBezTo>
                  <a:lnTo>
                    <a:pt x="136522" y="74348"/>
                  </a:lnTo>
                  <a:cubicBezTo>
                    <a:pt x="131100" y="72487"/>
                    <a:pt x="126307" y="69653"/>
                    <a:pt x="122672" y="66129"/>
                  </a:cubicBezTo>
                  <a:lnTo>
                    <a:pt x="122672" y="66129"/>
                  </a:lnTo>
                  <a:cubicBezTo>
                    <a:pt x="120097" y="63641"/>
                    <a:pt x="118151" y="60856"/>
                    <a:pt x="116894" y="57850"/>
                  </a:cubicBezTo>
                  <a:lnTo>
                    <a:pt x="116894" y="57850"/>
                  </a:lnTo>
                  <a:cubicBezTo>
                    <a:pt x="116265" y="56359"/>
                    <a:pt x="115772" y="54745"/>
                    <a:pt x="115329" y="52773"/>
                  </a:cubicBezTo>
                  <a:lnTo>
                    <a:pt x="115329" y="52773"/>
                  </a:lnTo>
                  <a:cubicBezTo>
                    <a:pt x="115021" y="51393"/>
                    <a:pt x="114774" y="49988"/>
                    <a:pt x="114528" y="48621"/>
                  </a:cubicBezTo>
                  <a:lnTo>
                    <a:pt x="114528" y="48621"/>
                  </a:lnTo>
                  <a:cubicBezTo>
                    <a:pt x="113813" y="44579"/>
                    <a:pt x="113074" y="40402"/>
                    <a:pt x="110807" y="36718"/>
                  </a:cubicBezTo>
                  <a:lnTo>
                    <a:pt x="110807" y="36718"/>
                  </a:lnTo>
                  <a:cubicBezTo>
                    <a:pt x="110314" y="35905"/>
                    <a:pt x="109735" y="35117"/>
                    <a:pt x="109094" y="34377"/>
                  </a:cubicBezTo>
                  <a:lnTo>
                    <a:pt x="109094" y="34377"/>
                  </a:lnTo>
                  <a:cubicBezTo>
                    <a:pt x="104979" y="29597"/>
                    <a:pt x="98153" y="26356"/>
                    <a:pt x="90834" y="25728"/>
                  </a:cubicBezTo>
                  <a:lnTo>
                    <a:pt x="90834" y="25728"/>
                  </a:lnTo>
                  <a:cubicBezTo>
                    <a:pt x="83404" y="25087"/>
                    <a:pt x="75592" y="26997"/>
                    <a:pt x="68828" y="31112"/>
                  </a:cubicBezTo>
                  <a:lnTo>
                    <a:pt x="68828" y="31112"/>
                  </a:lnTo>
                  <a:cubicBezTo>
                    <a:pt x="67633" y="31839"/>
                    <a:pt x="66425" y="32640"/>
                    <a:pt x="65255" y="33416"/>
                  </a:cubicBezTo>
                  <a:lnTo>
                    <a:pt x="65255" y="33416"/>
                  </a:lnTo>
                  <a:cubicBezTo>
                    <a:pt x="64836" y="33700"/>
                    <a:pt x="64405" y="33983"/>
                    <a:pt x="63986" y="34254"/>
                  </a:cubicBezTo>
                  <a:lnTo>
                    <a:pt x="63986" y="34254"/>
                  </a:lnTo>
                  <a:cubicBezTo>
                    <a:pt x="60203" y="36755"/>
                    <a:pt x="55693" y="39392"/>
                    <a:pt x="50149" y="39133"/>
                  </a:cubicBezTo>
                  <a:lnTo>
                    <a:pt x="50149" y="39133"/>
                  </a:lnTo>
                  <a:cubicBezTo>
                    <a:pt x="48042" y="39022"/>
                    <a:pt x="45849" y="38283"/>
                    <a:pt x="44000" y="37026"/>
                  </a:cubicBezTo>
                  <a:lnTo>
                    <a:pt x="44000" y="37026"/>
                  </a:lnTo>
                  <a:cubicBezTo>
                    <a:pt x="42337" y="35917"/>
                    <a:pt x="40957" y="34537"/>
                    <a:pt x="39392" y="32800"/>
                  </a:cubicBezTo>
                  <a:lnTo>
                    <a:pt x="39392" y="32800"/>
                  </a:lnTo>
                  <a:cubicBezTo>
                    <a:pt x="39244" y="32640"/>
                    <a:pt x="39084" y="32467"/>
                    <a:pt x="38936" y="32295"/>
                  </a:cubicBezTo>
                  <a:lnTo>
                    <a:pt x="38936" y="32295"/>
                  </a:lnTo>
                  <a:cubicBezTo>
                    <a:pt x="37667" y="30878"/>
                    <a:pt x="36349" y="29412"/>
                    <a:pt x="34993" y="28217"/>
                  </a:cubicBezTo>
                  <a:lnTo>
                    <a:pt x="34993" y="28217"/>
                  </a:lnTo>
                  <a:cubicBezTo>
                    <a:pt x="34574" y="27847"/>
                    <a:pt x="34156" y="27527"/>
                    <a:pt x="33761" y="27219"/>
                  </a:cubicBezTo>
                  <a:lnTo>
                    <a:pt x="33761" y="27219"/>
                  </a:lnTo>
                  <a:cubicBezTo>
                    <a:pt x="33170" y="26763"/>
                    <a:pt x="32615" y="26344"/>
                    <a:pt x="32209" y="25863"/>
                  </a:cubicBezTo>
                  <a:lnTo>
                    <a:pt x="32209" y="25863"/>
                  </a:lnTo>
                  <a:cubicBezTo>
                    <a:pt x="30250" y="23571"/>
                    <a:pt x="29055" y="20861"/>
                    <a:pt x="27896" y="18249"/>
                  </a:cubicBezTo>
                  <a:lnTo>
                    <a:pt x="27896" y="18249"/>
                  </a:lnTo>
                  <a:cubicBezTo>
                    <a:pt x="26824" y="15834"/>
                    <a:pt x="25715" y="13332"/>
                    <a:pt x="24003" y="11139"/>
                  </a:cubicBezTo>
                  <a:lnTo>
                    <a:pt x="24003" y="11139"/>
                  </a:lnTo>
                  <a:cubicBezTo>
                    <a:pt x="22019" y="8613"/>
                    <a:pt x="19395" y="6321"/>
                    <a:pt x="16413" y="4510"/>
                  </a:cubicBezTo>
                  <a:lnTo>
                    <a:pt x="16413" y="4510"/>
                  </a:lnTo>
                  <a:cubicBezTo>
                    <a:pt x="13431" y="2699"/>
                    <a:pt x="10067" y="1368"/>
                    <a:pt x="6679" y="654"/>
                  </a:cubicBezTo>
                  <a:lnTo>
                    <a:pt x="6679" y="654"/>
                  </a:lnTo>
                  <a:cubicBezTo>
                    <a:pt x="4609" y="222"/>
                    <a:pt x="2465" y="1"/>
                    <a:pt x="321" y="1"/>
                  </a:cubicBezTo>
                  <a:lnTo>
                    <a:pt x="321" y="1"/>
                  </a:lnTo>
                  <a:cubicBezTo>
                    <a:pt x="222" y="1"/>
                    <a:pt x="112" y="1"/>
                    <a:pt x="1"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0"/>
            <p:cNvSpPr/>
            <p:nvPr/>
          </p:nvSpPr>
          <p:spPr>
            <a:xfrm>
              <a:off x="1896625" y="1878100"/>
              <a:ext cx="3850475" cy="1866100"/>
            </a:xfrm>
            <a:custGeom>
              <a:rect b="b" l="l" r="r" t="t"/>
              <a:pathLst>
                <a:path extrusionOk="0" h="74644" w="154019">
                  <a:moveTo>
                    <a:pt x="1" y="49"/>
                  </a:moveTo>
                  <a:cubicBezTo>
                    <a:pt x="1824" y="62"/>
                    <a:pt x="3660" y="247"/>
                    <a:pt x="5471" y="616"/>
                  </a:cubicBezTo>
                  <a:lnTo>
                    <a:pt x="5471" y="616"/>
                  </a:lnTo>
                  <a:cubicBezTo>
                    <a:pt x="12026" y="1910"/>
                    <a:pt x="18027" y="5397"/>
                    <a:pt x="21945" y="10178"/>
                  </a:cubicBezTo>
                  <a:lnTo>
                    <a:pt x="21945" y="10178"/>
                  </a:lnTo>
                  <a:cubicBezTo>
                    <a:pt x="24003" y="12703"/>
                    <a:pt x="25457" y="15537"/>
                    <a:pt x="26861" y="18273"/>
                  </a:cubicBezTo>
                  <a:lnTo>
                    <a:pt x="26861" y="18273"/>
                  </a:lnTo>
                  <a:cubicBezTo>
                    <a:pt x="27798" y="20084"/>
                    <a:pt x="28759" y="21957"/>
                    <a:pt x="29892" y="23731"/>
                  </a:cubicBezTo>
                  <a:lnTo>
                    <a:pt x="29892" y="23731"/>
                  </a:lnTo>
                  <a:lnTo>
                    <a:pt x="29905" y="23743"/>
                  </a:lnTo>
                  <a:lnTo>
                    <a:pt x="30028" y="23805"/>
                  </a:lnTo>
                  <a:cubicBezTo>
                    <a:pt x="31100" y="24261"/>
                    <a:pt x="32320" y="24778"/>
                    <a:pt x="33626" y="25653"/>
                  </a:cubicBezTo>
                  <a:lnTo>
                    <a:pt x="33626" y="25653"/>
                  </a:lnTo>
                  <a:cubicBezTo>
                    <a:pt x="35782" y="27095"/>
                    <a:pt x="37716" y="29424"/>
                    <a:pt x="38973" y="31062"/>
                  </a:cubicBezTo>
                  <a:lnTo>
                    <a:pt x="38973" y="31062"/>
                  </a:lnTo>
                  <a:cubicBezTo>
                    <a:pt x="39133" y="31272"/>
                    <a:pt x="39294" y="31481"/>
                    <a:pt x="39454" y="31678"/>
                  </a:cubicBezTo>
                  <a:lnTo>
                    <a:pt x="39454" y="31678"/>
                  </a:lnTo>
                  <a:cubicBezTo>
                    <a:pt x="40821" y="33465"/>
                    <a:pt x="42128" y="35141"/>
                    <a:pt x="43852" y="36570"/>
                  </a:cubicBezTo>
                  <a:lnTo>
                    <a:pt x="43852" y="36570"/>
                  </a:lnTo>
                  <a:cubicBezTo>
                    <a:pt x="45910" y="38258"/>
                    <a:pt x="48633" y="39268"/>
                    <a:pt x="51147" y="39281"/>
                  </a:cubicBezTo>
                  <a:lnTo>
                    <a:pt x="51147" y="39281"/>
                  </a:lnTo>
                  <a:cubicBezTo>
                    <a:pt x="56519" y="39318"/>
                    <a:pt x="60905" y="36829"/>
                    <a:pt x="64836" y="34143"/>
                  </a:cubicBezTo>
                  <a:lnTo>
                    <a:pt x="64836" y="34143"/>
                  </a:lnTo>
                  <a:cubicBezTo>
                    <a:pt x="65218" y="33884"/>
                    <a:pt x="65600" y="33613"/>
                    <a:pt x="65982" y="33354"/>
                  </a:cubicBezTo>
                  <a:lnTo>
                    <a:pt x="65982" y="33354"/>
                  </a:lnTo>
                  <a:cubicBezTo>
                    <a:pt x="67165" y="32529"/>
                    <a:pt x="68397" y="31691"/>
                    <a:pt x="69604" y="30927"/>
                  </a:cubicBezTo>
                  <a:lnTo>
                    <a:pt x="69604" y="30927"/>
                  </a:lnTo>
                  <a:cubicBezTo>
                    <a:pt x="76184" y="26775"/>
                    <a:pt x="83860" y="24655"/>
                    <a:pt x="91204" y="24963"/>
                  </a:cubicBezTo>
                  <a:lnTo>
                    <a:pt x="91204" y="24963"/>
                  </a:lnTo>
                  <a:cubicBezTo>
                    <a:pt x="98633" y="25271"/>
                    <a:pt x="105349" y="28056"/>
                    <a:pt x="109636" y="32603"/>
                  </a:cubicBezTo>
                  <a:lnTo>
                    <a:pt x="109636" y="32603"/>
                  </a:lnTo>
                  <a:cubicBezTo>
                    <a:pt x="110314" y="33305"/>
                    <a:pt x="110930" y="34069"/>
                    <a:pt x="111460" y="34870"/>
                  </a:cubicBezTo>
                  <a:lnTo>
                    <a:pt x="111460" y="34870"/>
                  </a:lnTo>
                  <a:cubicBezTo>
                    <a:pt x="113924" y="38541"/>
                    <a:pt x="114824" y="42842"/>
                    <a:pt x="115699" y="46982"/>
                  </a:cubicBezTo>
                  <a:lnTo>
                    <a:pt x="115699" y="46982"/>
                  </a:lnTo>
                  <a:cubicBezTo>
                    <a:pt x="115957" y="48263"/>
                    <a:pt x="116241" y="49581"/>
                    <a:pt x="116561" y="50875"/>
                  </a:cubicBezTo>
                  <a:lnTo>
                    <a:pt x="116561" y="50875"/>
                  </a:lnTo>
                  <a:cubicBezTo>
                    <a:pt x="117054" y="52871"/>
                    <a:pt x="117584" y="54485"/>
                    <a:pt x="118249" y="55989"/>
                  </a:cubicBezTo>
                  <a:lnTo>
                    <a:pt x="118249" y="55989"/>
                  </a:lnTo>
                  <a:cubicBezTo>
                    <a:pt x="119604" y="59057"/>
                    <a:pt x="121625" y="61841"/>
                    <a:pt x="124262" y="64256"/>
                  </a:cubicBezTo>
                  <a:lnTo>
                    <a:pt x="124262" y="64256"/>
                  </a:lnTo>
                  <a:cubicBezTo>
                    <a:pt x="127946" y="67645"/>
                    <a:pt x="132862" y="70318"/>
                    <a:pt x="138456" y="72006"/>
                  </a:cubicBezTo>
                  <a:lnTo>
                    <a:pt x="138456" y="72006"/>
                  </a:lnTo>
                  <a:cubicBezTo>
                    <a:pt x="138629" y="72056"/>
                    <a:pt x="138801" y="72105"/>
                    <a:pt x="138974" y="72154"/>
                  </a:cubicBezTo>
                  <a:lnTo>
                    <a:pt x="138974" y="72154"/>
                  </a:lnTo>
                  <a:cubicBezTo>
                    <a:pt x="140477" y="72598"/>
                    <a:pt x="142079" y="72980"/>
                    <a:pt x="143742" y="73312"/>
                  </a:cubicBezTo>
                  <a:lnTo>
                    <a:pt x="143742" y="73312"/>
                  </a:lnTo>
                  <a:cubicBezTo>
                    <a:pt x="147069" y="73965"/>
                    <a:pt x="150556" y="74372"/>
                    <a:pt x="154018" y="74643"/>
                  </a:cubicBezTo>
                  <a:lnTo>
                    <a:pt x="154018" y="74643"/>
                  </a:lnTo>
                  <a:lnTo>
                    <a:pt x="154018" y="74594"/>
                  </a:lnTo>
                  <a:cubicBezTo>
                    <a:pt x="150556" y="74323"/>
                    <a:pt x="147069" y="73916"/>
                    <a:pt x="143742" y="73263"/>
                  </a:cubicBezTo>
                  <a:lnTo>
                    <a:pt x="143742" y="73263"/>
                  </a:lnTo>
                  <a:cubicBezTo>
                    <a:pt x="141894" y="72894"/>
                    <a:pt x="140120" y="72462"/>
                    <a:pt x="138469" y="71957"/>
                  </a:cubicBezTo>
                  <a:lnTo>
                    <a:pt x="138469" y="71957"/>
                  </a:lnTo>
                  <a:cubicBezTo>
                    <a:pt x="132887" y="70281"/>
                    <a:pt x="127983" y="67608"/>
                    <a:pt x="124299" y="64232"/>
                  </a:cubicBezTo>
                  <a:lnTo>
                    <a:pt x="124299" y="64232"/>
                  </a:lnTo>
                  <a:cubicBezTo>
                    <a:pt x="121674" y="61817"/>
                    <a:pt x="119654" y="59044"/>
                    <a:pt x="118298" y="55976"/>
                  </a:cubicBezTo>
                  <a:lnTo>
                    <a:pt x="118298" y="55976"/>
                  </a:lnTo>
                  <a:cubicBezTo>
                    <a:pt x="117645" y="54473"/>
                    <a:pt x="117103" y="52859"/>
                    <a:pt x="116610" y="50863"/>
                  </a:cubicBezTo>
                  <a:lnTo>
                    <a:pt x="116610" y="50863"/>
                  </a:lnTo>
                  <a:cubicBezTo>
                    <a:pt x="116302" y="49581"/>
                    <a:pt x="116019" y="48263"/>
                    <a:pt x="115760" y="46982"/>
                  </a:cubicBezTo>
                  <a:lnTo>
                    <a:pt x="115760" y="46982"/>
                  </a:lnTo>
                  <a:cubicBezTo>
                    <a:pt x="114885" y="42829"/>
                    <a:pt x="113986" y="38529"/>
                    <a:pt x="111509" y="34845"/>
                  </a:cubicBezTo>
                  <a:lnTo>
                    <a:pt x="111509" y="34845"/>
                  </a:lnTo>
                  <a:cubicBezTo>
                    <a:pt x="110979" y="34044"/>
                    <a:pt x="110363" y="33280"/>
                    <a:pt x="109686" y="32566"/>
                  </a:cubicBezTo>
                  <a:lnTo>
                    <a:pt x="109686" y="32566"/>
                  </a:lnTo>
                  <a:cubicBezTo>
                    <a:pt x="107480" y="30237"/>
                    <a:pt x="104659" y="28364"/>
                    <a:pt x="101307" y="27033"/>
                  </a:cubicBezTo>
                  <a:lnTo>
                    <a:pt x="101307" y="27033"/>
                  </a:lnTo>
                  <a:cubicBezTo>
                    <a:pt x="98190" y="25789"/>
                    <a:pt x="94703" y="25062"/>
                    <a:pt x="91204" y="24914"/>
                  </a:cubicBezTo>
                  <a:lnTo>
                    <a:pt x="91204" y="24914"/>
                  </a:lnTo>
                  <a:cubicBezTo>
                    <a:pt x="83848" y="24606"/>
                    <a:pt x="76159" y="26725"/>
                    <a:pt x="69567" y="30878"/>
                  </a:cubicBezTo>
                  <a:lnTo>
                    <a:pt x="69567" y="30878"/>
                  </a:lnTo>
                  <a:cubicBezTo>
                    <a:pt x="68347" y="31641"/>
                    <a:pt x="67128" y="32492"/>
                    <a:pt x="65945" y="33305"/>
                  </a:cubicBezTo>
                  <a:lnTo>
                    <a:pt x="65945" y="33305"/>
                  </a:lnTo>
                  <a:cubicBezTo>
                    <a:pt x="65563" y="33576"/>
                    <a:pt x="65181" y="33835"/>
                    <a:pt x="64799" y="34106"/>
                  </a:cubicBezTo>
                  <a:lnTo>
                    <a:pt x="64799" y="34106"/>
                  </a:lnTo>
                  <a:cubicBezTo>
                    <a:pt x="60868" y="36779"/>
                    <a:pt x="56494" y="39268"/>
                    <a:pt x="51147" y="39231"/>
                  </a:cubicBezTo>
                  <a:lnTo>
                    <a:pt x="51147" y="39231"/>
                  </a:lnTo>
                  <a:cubicBezTo>
                    <a:pt x="48646" y="39219"/>
                    <a:pt x="45935" y="38209"/>
                    <a:pt x="43902" y="36533"/>
                  </a:cubicBezTo>
                  <a:lnTo>
                    <a:pt x="43902" y="36533"/>
                  </a:lnTo>
                  <a:cubicBezTo>
                    <a:pt x="42164" y="35116"/>
                    <a:pt x="40871" y="33428"/>
                    <a:pt x="39503" y="31654"/>
                  </a:cubicBezTo>
                  <a:lnTo>
                    <a:pt x="39503" y="31654"/>
                  </a:lnTo>
                  <a:cubicBezTo>
                    <a:pt x="39343" y="31444"/>
                    <a:pt x="39183" y="31247"/>
                    <a:pt x="39023" y="31038"/>
                  </a:cubicBezTo>
                  <a:lnTo>
                    <a:pt x="39023" y="31038"/>
                  </a:lnTo>
                  <a:cubicBezTo>
                    <a:pt x="37753" y="29399"/>
                    <a:pt x="35831" y="27058"/>
                    <a:pt x="33650" y="25616"/>
                  </a:cubicBezTo>
                  <a:lnTo>
                    <a:pt x="33650" y="25616"/>
                  </a:lnTo>
                  <a:cubicBezTo>
                    <a:pt x="32344" y="24741"/>
                    <a:pt x="31124" y="24212"/>
                    <a:pt x="30053" y="23756"/>
                  </a:cubicBezTo>
                  <a:lnTo>
                    <a:pt x="30053" y="23756"/>
                  </a:lnTo>
                  <a:lnTo>
                    <a:pt x="29942" y="23706"/>
                  </a:lnTo>
                  <a:cubicBezTo>
                    <a:pt x="28808" y="21932"/>
                    <a:pt x="27847" y="20059"/>
                    <a:pt x="26923" y="18248"/>
                  </a:cubicBezTo>
                  <a:lnTo>
                    <a:pt x="26923" y="18248"/>
                  </a:lnTo>
                  <a:cubicBezTo>
                    <a:pt x="25518" y="15513"/>
                    <a:pt x="24052" y="12679"/>
                    <a:pt x="21994" y="10153"/>
                  </a:cubicBezTo>
                  <a:lnTo>
                    <a:pt x="21994" y="10153"/>
                  </a:lnTo>
                  <a:cubicBezTo>
                    <a:pt x="20085" y="7824"/>
                    <a:pt x="17571" y="5717"/>
                    <a:pt x="14737" y="4066"/>
                  </a:cubicBezTo>
                  <a:lnTo>
                    <a:pt x="14737" y="4066"/>
                  </a:lnTo>
                  <a:cubicBezTo>
                    <a:pt x="11891" y="2403"/>
                    <a:pt x="8700" y="1195"/>
                    <a:pt x="5484" y="555"/>
                  </a:cubicBezTo>
                  <a:lnTo>
                    <a:pt x="5484" y="555"/>
                  </a:lnTo>
                  <a:cubicBezTo>
                    <a:pt x="3697" y="210"/>
                    <a:pt x="1849"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0"/>
            <p:cNvSpPr/>
            <p:nvPr/>
          </p:nvSpPr>
          <p:spPr>
            <a:xfrm>
              <a:off x="1896625" y="1898125"/>
              <a:ext cx="3850475" cy="1792775"/>
            </a:xfrm>
            <a:custGeom>
              <a:rect b="b" l="l" r="r" t="t"/>
              <a:pathLst>
                <a:path extrusionOk="0" h="71711" w="154019">
                  <a:moveTo>
                    <a:pt x="1" y="49"/>
                  </a:moveTo>
                  <a:cubicBezTo>
                    <a:pt x="1430" y="99"/>
                    <a:pt x="2859" y="246"/>
                    <a:pt x="4276" y="505"/>
                  </a:cubicBezTo>
                  <a:lnTo>
                    <a:pt x="4276" y="505"/>
                  </a:lnTo>
                  <a:cubicBezTo>
                    <a:pt x="10462" y="1639"/>
                    <a:pt x="16166" y="4793"/>
                    <a:pt x="19937" y="9179"/>
                  </a:cubicBezTo>
                  <a:lnTo>
                    <a:pt x="19937" y="9179"/>
                  </a:lnTo>
                  <a:cubicBezTo>
                    <a:pt x="21908" y="11484"/>
                    <a:pt x="23325" y="14071"/>
                    <a:pt x="24693" y="16572"/>
                  </a:cubicBezTo>
                  <a:lnTo>
                    <a:pt x="24693" y="16572"/>
                  </a:lnTo>
                  <a:cubicBezTo>
                    <a:pt x="25592" y="18236"/>
                    <a:pt x="26529" y="19948"/>
                    <a:pt x="27625" y="21575"/>
                  </a:cubicBezTo>
                  <a:lnTo>
                    <a:pt x="27625" y="21575"/>
                  </a:lnTo>
                  <a:lnTo>
                    <a:pt x="27638" y="21575"/>
                  </a:lnTo>
                  <a:lnTo>
                    <a:pt x="27650" y="21587"/>
                  </a:lnTo>
                  <a:cubicBezTo>
                    <a:pt x="29005" y="21809"/>
                    <a:pt x="30582" y="22129"/>
                    <a:pt x="32295" y="23041"/>
                  </a:cubicBezTo>
                  <a:lnTo>
                    <a:pt x="32295" y="23041"/>
                  </a:lnTo>
                  <a:cubicBezTo>
                    <a:pt x="34414" y="24175"/>
                    <a:pt x="36534" y="26269"/>
                    <a:pt x="38604" y="29276"/>
                  </a:cubicBezTo>
                  <a:lnTo>
                    <a:pt x="38604" y="29276"/>
                  </a:lnTo>
                  <a:cubicBezTo>
                    <a:pt x="38961" y="29793"/>
                    <a:pt x="39306" y="30311"/>
                    <a:pt x="39639" y="30804"/>
                  </a:cubicBezTo>
                  <a:lnTo>
                    <a:pt x="39639" y="30804"/>
                  </a:lnTo>
                  <a:cubicBezTo>
                    <a:pt x="40895" y="32701"/>
                    <a:pt x="42091" y="34475"/>
                    <a:pt x="43754" y="36052"/>
                  </a:cubicBezTo>
                  <a:lnTo>
                    <a:pt x="43754" y="36052"/>
                  </a:lnTo>
                  <a:cubicBezTo>
                    <a:pt x="46009" y="38184"/>
                    <a:pt x="49225" y="39465"/>
                    <a:pt x="52145" y="39379"/>
                  </a:cubicBezTo>
                  <a:lnTo>
                    <a:pt x="52145" y="39379"/>
                  </a:lnTo>
                  <a:cubicBezTo>
                    <a:pt x="57529" y="39219"/>
                    <a:pt x="61817" y="36693"/>
                    <a:pt x="65649" y="33970"/>
                  </a:cubicBezTo>
                  <a:lnTo>
                    <a:pt x="65649" y="33970"/>
                  </a:lnTo>
                  <a:cubicBezTo>
                    <a:pt x="65994" y="33724"/>
                    <a:pt x="66339" y="33477"/>
                    <a:pt x="66684" y="33231"/>
                  </a:cubicBezTo>
                  <a:lnTo>
                    <a:pt x="66684" y="33231"/>
                  </a:lnTo>
                  <a:cubicBezTo>
                    <a:pt x="67879" y="32381"/>
                    <a:pt x="69111" y="31494"/>
                    <a:pt x="70344" y="30693"/>
                  </a:cubicBezTo>
                  <a:lnTo>
                    <a:pt x="70344" y="30693"/>
                  </a:lnTo>
                  <a:cubicBezTo>
                    <a:pt x="76763" y="26491"/>
                    <a:pt x="84304" y="24162"/>
                    <a:pt x="91573" y="24125"/>
                  </a:cubicBezTo>
                  <a:lnTo>
                    <a:pt x="91573" y="24125"/>
                  </a:lnTo>
                  <a:cubicBezTo>
                    <a:pt x="99040" y="24101"/>
                    <a:pt x="105841" y="26528"/>
                    <a:pt x="110240" y="30779"/>
                  </a:cubicBezTo>
                  <a:lnTo>
                    <a:pt x="110240" y="30779"/>
                  </a:lnTo>
                  <a:cubicBezTo>
                    <a:pt x="110943" y="31457"/>
                    <a:pt x="111596" y="32196"/>
                    <a:pt x="112162" y="32984"/>
                  </a:cubicBezTo>
                  <a:lnTo>
                    <a:pt x="112162" y="32984"/>
                  </a:lnTo>
                  <a:cubicBezTo>
                    <a:pt x="114848" y="36656"/>
                    <a:pt x="115908" y="41067"/>
                    <a:pt x="116931" y="45343"/>
                  </a:cubicBezTo>
                  <a:lnTo>
                    <a:pt x="116931" y="45343"/>
                  </a:lnTo>
                  <a:cubicBezTo>
                    <a:pt x="117226" y="46538"/>
                    <a:pt x="117522" y="47770"/>
                    <a:pt x="117842" y="48965"/>
                  </a:cubicBezTo>
                  <a:lnTo>
                    <a:pt x="117842" y="48965"/>
                  </a:lnTo>
                  <a:cubicBezTo>
                    <a:pt x="118385" y="50961"/>
                    <a:pt x="118964" y="52600"/>
                    <a:pt x="119654" y="54091"/>
                  </a:cubicBezTo>
                  <a:lnTo>
                    <a:pt x="119654" y="54091"/>
                  </a:lnTo>
                  <a:cubicBezTo>
                    <a:pt x="121095" y="57196"/>
                    <a:pt x="123252" y="60042"/>
                    <a:pt x="125888" y="62346"/>
                  </a:cubicBezTo>
                  <a:lnTo>
                    <a:pt x="125888" y="62346"/>
                  </a:lnTo>
                  <a:cubicBezTo>
                    <a:pt x="129400" y="65390"/>
                    <a:pt x="133823" y="67706"/>
                    <a:pt x="139085" y="69234"/>
                  </a:cubicBezTo>
                  <a:lnTo>
                    <a:pt x="139085" y="69234"/>
                  </a:lnTo>
                  <a:cubicBezTo>
                    <a:pt x="139516" y="69357"/>
                    <a:pt x="139959" y="69480"/>
                    <a:pt x="140403" y="69591"/>
                  </a:cubicBezTo>
                  <a:lnTo>
                    <a:pt x="140403" y="69591"/>
                  </a:lnTo>
                  <a:cubicBezTo>
                    <a:pt x="142079" y="70035"/>
                    <a:pt x="143828" y="70404"/>
                    <a:pt x="145738" y="70725"/>
                  </a:cubicBezTo>
                  <a:lnTo>
                    <a:pt x="145738" y="70725"/>
                  </a:lnTo>
                  <a:cubicBezTo>
                    <a:pt x="148437" y="71168"/>
                    <a:pt x="151221" y="71464"/>
                    <a:pt x="154018" y="71711"/>
                  </a:cubicBezTo>
                  <a:lnTo>
                    <a:pt x="154018" y="71711"/>
                  </a:lnTo>
                  <a:lnTo>
                    <a:pt x="154018" y="71661"/>
                  </a:lnTo>
                  <a:cubicBezTo>
                    <a:pt x="151221" y="71415"/>
                    <a:pt x="148437" y="71119"/>
                    <a:pt x="145738" y="70676"/>
                  </a:cubicBezTo>
                  <a:lnTo>
                    <a:pt x="145738" y="70676"/>
                  </a:lnTo>
                  <a:cubicBezTo>
                    <a:pt x="143828" y="70355"/>
                    <a:pt x="142091" y="69986"/>
                    <a:pt x="140415" y="69542"/>
                  </a:cubicBezTo>
                  <a:lnTo>
                    <a:pt x="140415" y="69542"/>
                  </a:lnTo>
                  <a:cubicBezTo>
                    <a:pt x="134587" y="68039"/>
                    <a:pt x="129720" y="65599"/>
                    <a:pt x="125925" y="62309"/>
                  </a:cubicBezTo>
                  <a:lnTo>
                    <a:pt x="125925" y="62309"/>
                  </a:lnTo>
                  <a:cubicBezTo>
                    <a:pt x="123289" y="60018"/>
                    <a:pt x="121145" y="57171"/>
                    <a:pt x="119715" y="54079"/>
                  </a:cubicBezTo>
                  <a:lnTo>
                    <a:pt x="119715" y="54079"/>
                  </a:lnTo>
                  <a:cubicBezTo>
                    <a:pt x="119013" y="52588"/>
                    <a:pt x="118446" y="50949"/>
                    <a:pt x="117904" y="48953"/>
                  </a:cubicBezTo>
                  <a:lnTo>
                    <a:pt x="117904" y="48953"/>
                  </a:lnTo>
                  <a:cubicBezTo>
                    <a:pt x="117571" y="47758"/>
                    <a:pt x="117276" y="46526"/>
                    <a:pt x="116992" y="45343"/>
                  </a:cubicBezTo>
                  <a:lnTo>
                    <a:pt x="116992" y="45343"/>
                  </a:lnTo>
                  <a:cubicBezTo>
                    <a:pt x="115970" y="41067"/>
                    <a:pt x="114910" y="36644"/>
                    <a:pt x="112212" y="32947"/>
                  </a:cubicBezTo>
                  <a:lnTo>
                    <a:pt x="112212" y="32947"/>
                  </a:lnTo>
                  <a:cubicBezTo>
                    <a:pt x="111645" y="32171"/>
                    <a:pt x="110992" y="31432"/>
                    <a:pt x="110277" y="30742"/>
                  </a:cubicBezTo>
                  <a:lnTo>
                    <a:pt x="110277" y="30742"/>
                  </a:lnTo>
                  <a:cubicBezTo>
                    <a:pt x="107973" y="28512"/>
                    <a:pt x="105078" y="26811"/>
                    <a:pt x="101677" y="25653"/>
                  </a:cubicBezTo>
                  <a:lnTo>
                    <a:pt x="101677" y="25653"/>
                  </a:lnTo>
                  <a:cubicBezTo>
                    <a:pt x="98572" y="24606"/>
                    <a:pt x="95073" y="24064"/>
                    <a:pt x="91561" y="24076"/>
                  </a:cubicBezTo>
                  <a:lnTo>
                    <a:pt x="91561" y="24076"/>
                  </a:lnTo>
                  <a:cubicBezTo>
                    <a:pt x="84279" y="24101"/>
                    <a:pt x="76738" y="26442"/>
                    <a:pt x="70307" y="30643"/>
                  </a:cubicBezTo>
                  <a:lnTo>
                    <a:pt x="70307" y="30643"/>
                  </a:lnTo>
                  <a:cubicBezTo>
                    <a:pt x="69074" y="31444"/>
                    <a:pt x="67842" y="32331"/>
                    <a:pt x="66635" y="33194"/>
                  </a:cubicBezTo>
                  <a:lnTo>
                    <a:pt x="66635" y="33194"/>
                  </a:lnTo>
                  <a:cubicBezTo>
                    <a:pt x="66302" y="33440"/>
                    <a:pt x="65957" y="33687"/>
                    <a:pt x="65612" y="33933"/>
                  </a:cubicBezTo>
                  <a:lnTo>
                    <a:pt x="65612" y="33933"/>
                  </a:lnTo>
                  <a:cubicBezTo>
                    <a:pt x="61780" y="36644"/>
                    <a:pt x="57505" y="39170"/>
                    <a:pt x="52132" y="39330"/>
                  </a:cubicBezTo>
                  <a:lnTo>
                    <a:pt x="52132" y="39330"/>
                  </a:lnTo>
                  <a:cubicBezTo>
                    <a:pt x="49237" y="39404"/>
                    <a:pt x="46046" y="38135"/>
                    <a:pt x="43791" y="36015"/>
                  </a:cubicBezTo>
                  <a:lnTo>
                    <a:pt x="43791" y="36015"/>
                  </a:lnTo>
                  <a:cubicBezTo>
                    <a:pt x="42140" y="34451"/>
                    <a:pt x="40945" y="32664"/>
                    <a:pt x="39688" y="30779"/>
                  </a:cubicBezTo>
                  <a:lnTo>
                    <a:pt x="39688" y="30779"/>
                  </a:lnTo>
                  <a:cubicBezTo>
                    <a:pt x="39355" y="30286"/>
                    <a:pt x="39010" y="29769"/>
                    <a:pt x="38653" y="29251"/>
                  </a:cubicBezTo>
                  <a:lnTo>
                    <a:pt x="38653" y="29251"/>
                  </a:lnTo>
                  <a:cubicBezTo>
                    <a:pt x="36583" y="26232"/>
                    <a:pt x="34451" y="24125"/>
                    <a:pt x="32320" y="23004"/>
                  </a:cubicBezTo>
                  <a:lnTo>
                    <a:pt x="32320" y="23004"/>
                  </a:lnTo>
                  <a:cubicBezTo>
                    <a:pt x="30607" y="22092"/>
                    <a:pt x="29030" y="21760"/>
                    <a:pt x="27675" y="21538"/>
                  </a:cubicBezTo>
                  <a:lnTo>
                    <a:pt x="27675" y="21538"/>
                  </a:lnTo>
                  <a:cubicBezTo>
                    <a:pt x="26578" y="19911"/>
                    <a:pt x="25654" y="18211"/>
                    <a:pt x="24742" y="16548"/>
                  </a:cubicBezTo>
                  <a:lnTo>
                    <a:pt x="24742" y="16548"/>
                  </a:lnTo>
                  <a:cubicBezTo>
                    <a:pt x="23374" y="14046"/>
                    <a:pt x="21957" y="11459"/>
                    <a:pt x="19974" y="9142"/>
                  </a:cubicBezTo>
                  <a:lnTo>
                    <a:pt x="19974" y="9142"/>
                  </a:lnTo>
                  <a:cubicBezTo>
                    <a:pt x="18150" y="7011"/>
                    <a:pt x="15760" y="5101"/>
                    <a:pt x="13074" y="3598"/>
                  </a:cubicBezTo>
                  <a:lnTo>
                    <a:pt x="13074" y="3598"/>
                  </a:lnTo>
                  <a:cubicBezTo>
                    <a:pt x="10363" y="2095"/>
                    <a:pt x="7332" y="1010"/>
                    <a:pt x="4288" y="456"/>
                  </a:cubicBezTo>
                  <a:lnTo>
                    <a:pt x="4288" y="456"/>
                  </a:lnTo>
                  <a:cubicBezTo>
                    <a:pt x="2872" y="197"/>
                    <a:pt x="1430" y="49"/>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0"/>
            <p:cNvSpPr/>
            <p:nvPr/>
          </p:nvSpPr>
          <p:spPr>
            <a:xfrm>
              <a:off x="1896625" y="1918450"/>
              <a:ext cx="3850475" cy="1719475"/>
            </a:xfrm>
            <a:custGeom>
              <a:rect b="b" l="l" r="r" t="t"/>
              <a:pathLst>
                <a:path extrusionOk="0" h="68779" w="154019">
                  <a:moveTo>
                    <a:pt x="1" y="62"/>
                  </a:moveTo>
                  <a:cubicBezTo>
                    <a:pt x="1036" y="111"/>
                    <a:pt x="2071" y="222"/>
                    <a:pt x="3093" y="395"/>
                  </a:cubicBezTo>
                  <a:lnTo>
                    <a:pt x="3093" y="395"/>
                  </a:lnTo>
                  <a:cubicBezTo>
                    <a:pt x="8909" y="1356"/>
                    <a:pt x="14306" y="4189"/>
                    <a:pt x="17916" y="8157"/>
                  </a:cubicBezTo>
                  <a:lnTo>
                    <a:pt x="17916" y="8157"/>
                  </a:lnTo>
                  <a:cubicBezTo>
                    <a:pt x="19813" y="10239"/>
                    <a:pt x="21193" y="12593"/>
                    <a:pt x="22512" y="14860"/>
                  </a:cubicBezTo>
                  <a:lnTo>
                    <a:pt x="22512" y="14860"/>
                  </a:lnTo>
                  <a:cubicBezTo>
                    <a:pt x="23399" y="16363"/>
                    <a:pt x="24311" y="17916"/>
                    <a:pt x="25358" y="19394"/>
                  </a:cubicBezTo>
                  <a:lnTo>
                    <a:pt x="25358" y="19394"/>
                  </a:lnTo>
                  <a:lnTo>
                    <a:pt x="25370" y="19406"/>
                  </a:lnTo>
                  <a:lnTo>
                    <a:pt x="25395" y="19406"/>
                  </a:lnTo>
                  <a:cubicBezTo>
                    <a:pt x="26997" y="19394"/>
                    <a:pt x="28919" y="19517"/>
                    <a:pt x="30964" y="20429"/>
                  </a:cubicBezTo>
                  <a:lnTo>
                    <a:pt x="30964" y="20429"/>
                  </a:lnTo>
                  <a:cubicBezTo>
                    <a:pt x="34205" y="21858"/>
                    <a:pt x="36706" y="25062"/>
                    <a:pt x="38234" y="27489"/>
                  </a:cubicBezTo>
                  <a:lnTo>
                    <a:pt x="38234" y="27489"/>
                  </a:lnTo>
                  <a:cubicBezTo>
                    <a:pt x="38702" y="28241"/>
                    <a:pt x="39158" y="28992"/>
                    <a:pt x="39589" y="29732"/>
                  </a:cubicBezTo>
                  <a:lnTo>
                    <a:pt x="39589" y="29732"/>
                  </a:lnTo>
                  <a:cubicBezTo>
                    <a:pt x="40809" y="31802"/>
                    <a:pt x="41967" y="33761"/>
                    <a:pt x="43655" y="35523"/>
                  </a:cubicBezTo>
                  <a:lnTo>
                    <a:pt x="43655" y="35523"/>
                  </a:lnTo>
                  <a:cubicBezTo>
                    <a:pt x="46107" y="38098"/>
                    <a:pt x="49828" y="39650"/>
                    <a:pt x="53131" y="39453"/>
                  </a:cubicBezTo>
                  <a:lnTo>
                    <a:pt x="53131" y="39453"/>
                  </a:lnTo>
                  <a:cubicBezTo>
                    <a:pt x="58478" y="39145"/>
                    <a:pt x="62704" y="36545"/>
                    <a:pt x="66462" y="33785"/>
                  </a:cubicBezTo>
                  <a:lnTo>
                    <a:pt x="66462" y="33785"/>
                  </a:lnTo>
                  <a:cubicBezTo>
                    <a:pt x="66758" y="33576"/>
                    <a:pt x="67041" y="33354"/>
                    <a:pt x="67337" y="33132"/>
                  </a:cubicBezTo>
                  <a:lnTo>
                    <a:pt x="67337" y="33132"/>
                  </a:lnTo>
                  <a:cubicBezTo>
                    <a:pt x="68557" y="32233"/>
                    <a:pt x="69826" y="31297"/>
                    <a:pt x="71083" y="30434"/>
                  </a:cubicBezTo>
                  <a:lnTo>
                    <a:pt x="71083" y="30434"/>
                  </a:lnTo>
                  <a:cubicBezTo>
                    <a:pt x="77342" y="26196"/>
                    <a:pt x="84747" y="23657"/>
                    <a:pt x="91931" y="23288"/>
                  </a:cubicBezTo>
                  <a:lnTo>
                    <a:pt x="91931" y="23288"/>
                  </a:lnTo>
                  <a:cubicBezTo>
                    <a:pt x="99558" y="22906"/>
                    <a:pt x="106273" y="24914"/>
                    <a:pt x="110832" y="28943"/>
                  </a:cubicBezTo>
                  <a:lnTo>
                    <a:pt x="110832" y="28943"/>
                  </a:lnTo>
                  <a:cubicBezTo>
                    <a:pt x="111571" y="29596"/>
                    <a:pt x="112261" y="30311"/>
                    <a:pt x="112865" y="31075"/>
                  </a:cubicBezTo>
                  <a:lnTo>
                    <a:pt x="112865" y="31075"/>
                  </a:lnTo>
                  <a:cubicBezTo>
                    <a:pt x="115785" y="34747"/>
                    <a:pt x="117017" y="39305"/>
                    <a:pt x="118200" y="43704"/>
                  </a:cubicBezTo>
                  <a:lnTo>
                    <a:pt x="118200" y="43704"/>
                  </a:lnTo>
                  <a:cubicBezTo>
                    <a:pt x="118496" y="44801"/>
                    <a:pt x="118804" y="45934"/>
                    <a:pt x="119124" y="47043"/>
                  </a:cubicBezTo>
                  <a:lnTo>
                    <a:pt x="119124" y="47043"/>
                  </a:lnTo>
                  <a:cubicBezTo>
                    <a:pt x="119728" y="49052"/>
                    <a:pt x="120344" y="50690"/>
                    <a:pt x="121071" y="52194"/>
                  </a:cubicBezTo>
                  <a:lnTo>
                    <a:pt x="121071" y="52194"/>
                  </a:lnTo>
                  <a:cubicBezTo>
                    <a:pt x="122599" y="55348"/>
                    <a:pt x="124829" y="58194"/>
                    <a:pt x="127527" y="60424"/>
                  </a:cubicBezTo>
                  <a:lnTo>
                    <a:pt x="127527" y="60424"/>
                  </a:lnTo>
                  <a:cubicBezTo>
                    <a:pt x="130694" y="63036"/>
                    <a:pt x="134674" y="65057"/>
                    <a:pt x="139393" y="66425"/>
                  </a:cubicBezTo>
                  <a:lnTo>
                    <a:pt x="139393" y="66425"/>
                  </a:lnTo>
                  <a:cubicBezTo>
                    <a:pt x="140341" y="66696"/>
                    <a:pt x="141339" y="66955"/>
                    <a:pt x="142350" y="67176"/>
                  </a:cubicBezTo>
                  <a:lnTo>
                    <a:pt x="142350" y="67176"/>
                  </a:lnTo>
                  <a:cubicBezTo>
                    <a:pt x="144062" y="67558"/>
                    <a:pt x="145812" y="67866"/>
                    <a:pt x="147734" y="68125"/>
                  </a:cubicBezTo>
                  <a:lnTo>
                    <a:pt x="147734" y="68125"/>
                  </a:lnTo>
                  <a:cubicBezTo>
                    <a:pt x="149780" y="68396"/>
                    <a:pt x="151899" y="68606"/>
                    <a:pt x="154018" y="68778"/>
                  </a:cubicBezTo>
                  <a:lnTo>
                    <a:pt x="154018" y="68778"/>
                  </a:lnTo>
                  <a:lnTo>
                    <a:pt x="154018" y="68729"/>
                  </a:lnTo>
                  <a:cubicBezTo>
                    <a:pt x="151899" y="68544"/>
                    <a:pt x="149780" y="68335"/>
                    <a:pt x="147734" y="68064"/>
                  </a:cubicBezTo>
                  <a:lnTo>
                    <a:pt x="147734" y="68064"/>
                  </a:lnTo>
                  <a:cubicBezTo>
                    <a:pt x="145824" y="67805"/>
                    <a:pt x="144062" y="67497"/>
                    <a:pt x="142362" y="67127"/>
                  </a:cubicBezTo>
                  <a:lnTo>
                    <a:pt x="142362" y="67127"/>
                  </a:lnTo>
                  <a:cubicBezTo>
                    <a:pt x="136349" y="65796"/>
                    <a:pt x="131371" y="63529"/>
                    <a:pt x="127564" y="60387"/>
                  </a:cubicBezTo>
                  <a:lnTo>
                    <a:pt x="127564" y="60387"/>
                  </a:lnTo>
                  <a:cubicBezTo>
                    <a:pt x="124878" y="58157"/>
                    <a:pt x="122648" y="55323"/>
                    <a:pt x="121120" y="52181"/>
                  </a:cubicBezTo>
                  <a:lnTo>
                    <a:pt x="121120" y="52181"/>
                  </a:lnTo>
                  <a:cubicBezTo>
                    <a:pt x="120393" y="50678"/>
                    <a:pt x="119777" y="49039"/>
                    <a:pt x="119186" y="47031"/>
                  </a:cubicBezTo>
                  <a:lnTo>
                    <a:pt x="119186" y="47031"/>
                  </a:lnTo>
                  <a:cubicBezTo>
                    <a:pt x="118853" y="45922"/>
                    <a:pt x="118557" y="44789"/>
                    <a:pt x="118261" y="43692"/>
                  </a:cubicBezTo>
                  <a:lnTo>
                    <a:pt x="118261" y="43692"/>
                  </a:lnTo>
                  <a:cubicBezTo>
                    <a:pt x="117066" y="39293"/>
                    <a:pt x="115846" y="34734"/>
                    <a:pt x="112914" y="31050"/>
                  </a:cubicBezTo>
                  <a:lnTo>
                    <a:pt x="112914" y="31050"/>
                  </a:lnTo>
                  <a:cubicBezTo>
                    <a:pt x="112310" y="30286"/>
                    <a:pt x="111620" y="29559"/>
                    <a:pt x="110869" y="28906"/>
                  </a:cubicBezTo>
                  <a:lnTo>
                    <a:pt x="110869" y="28906"/>
                  </a:lnTo>
                  <a:cubicBezTo>
                    <a:pt x="108552" y="26861"/>
                    <a:pt x="105694" y="25321"/>
                    <a:pt x="102367" y="24360"/>
                  </a:cubicBezTo>
                  <a:lnTo>
                    <a:pt x="102367" y="24360"/>
                  </a:lnTo>
                  <a:cubicBezTo>
                    <a:pt x="102256" y="24335"/>
                    <a:pt x="102145" y="24298"/>
                    <a:pt x="102034" y="24273"/>
                  </a:cubicBezTo>
                  <a:lnTo>
                    <a:pt x="102034" y="24273"/>
                  </a:lnTo>
                  <a:cubicBezTo>
                    <a:pt x="98905" y="23399"/>
                    <a:pt x="95504" y="23054"/>
                    <a:pt x="91931" y="23238"/>
                  </a:cubicBezTo>
                  <a:lnTo>
                    <a:pt x="91931" y="23238"/>
                  </a:lnTo>
                  <a:cubicBezTo>
                    <a:pt x="84723" y="23596"/>
                    <a:pt x="77305" y="26146"/>
                    <a:pt x="71046" y="30397"/>
                  </a:cubicBezTo>
                  <a:lnTo>
                    <a:pt x="71046" y="30397"/>
                  </a:lnTo>
                  <a:cubicBezTo>
                    <a:pt x="69789" y="31247"/>
                    <a:pt x="68520" y="32184"/>
                    <a:pt x="67300" y="33095"/>
                  </a:cubicBezTo>
                  <a:lnTo>
                    <a:pt x="67300" y="33095"/>
                  </a:lnTo>
                  <a:cubicBezTo>
                    <a:pt x="67004" y="33317"/>
                    <a:pt x="66709" y="33527"/>
                    <a:pt x="66413" y="33749"/>
                  </a:cubicBezTo>
                  <a:lnTo>
                    <a:pt x="66413" y="33749"/>
                  </a:lnTo>
                  <a:cubicBezTo>
                    <a:pt x="62667" y="36509"/>
                    <a:pt x="58453" y="39096"/>
                    <a:pt x="53131" y="39404"/>
                  </a:cubicBezTo>
                  <a:lnTo>
                    <a:pt x="53131" y="39404"/>
                  </a:lnTo>
                  <a:cubicBezTo>
                    <a:pt x="49841" y="39589"/>
                    <a:pt x="46144" y="38061"/>
                    <a:pt x="43692" y="35498"/>
                  </a:cubicBezTo>
                  <a:lnTo>
                    <a:pt x="43692" y="35498"/>
                  </a:lnTo>
                  <a:cubicBezTo>
                    <a:pt x="42017" y="33736"/>
                    <a:pt x="40858" y="31777"/>
                    <a:pt x="39639" y="29707"/>
                  </a:cubicBezTo>
                  <a:lnTo>
                    <a:pt x="39639" y="29707"/>
                  </a:lnTo>
                  <a:cubicBezTo>
                    <a:pt x="39207" y="28980"/>
                    <a:pt x="38751" y="28216"/>
                    <a:pt x="38283" y="27465"/>
                  </a:cubicBezTo>
                  <a:lnTo>
                    <a:pt x="38283" y="27465"/>
                  </a:lnTo>
                  <a:cubicBezTo>
                    <a:pt x="36755" y="25025"/>
                    <a:pt x="34254" y="21821"/>
                    <a:pt x="30989" y="20380"/>
                  </a:cubicBezTo>
                  <a:lnTo>
                    <a:pt x="30989" y="20380"/>
                  </a:lnTo>
                  <a:cubicBezTo>
                    <a:pt x="28931" y="19468"/>
                    <a:pt x="27009" y="19345"/>
                    <a:pt x="25407" y="19357"/>
                  </a:cubicBezTo>
                  <a:lnTo>
                    <a:pt x="25407" y="19357"/>
                  </a:lnTo>
                  <a:cubicBezTo>
                    <a:pt x="24348" y="17891"/>
                    <a:pt x="23448" y="16338"/>
                    <a:pt x="22573" y="14835"/>
                  </a:cubicBezTo>
                  <a:lnTo>
                    <a:pt x="22573" y="14835"/>
                  </a:lnTo>
                  <a:cubicBezTo>
                    <a:pt x="21243" y="12568"/>
                    <a:pt x="19863" y="10215"/>
                    <a:pt x="17965" y="8132"/>
                  </a:cubicBezTo>
                  <a:lnTo>
                    <a:pt x="17965" y="8132"/>
                  </a:lnTo>
                  <a:cubicBezTo>
                    <a:pt x="14343" y="4153"/>
                    <a:pt x="8921" y="1306"/>
                    <a:pt x="3093" y="333"/>
                  </a:cubicBezTo>
                  <a:lnTo>
                    <a:pt x="3093" y="333"/>
                  </a:lnTo>
                  <a:cubicBezTo>
                    <a:pt x="2071" y="173"/>
                    <a:pt x="1036" y="62"/>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0"/>
            <p:cNvSpPr/>
            <p:nvPr/>
          </p:nvSpPr>
          <p:spPr>
            <a:xfrm>
              <a:off x="1896625" y="1939075"/>
              <a:ext cx="3850475" cy="1647100"/>
            </a:xfrm>
            <a:custGeom>
              <a:rect b="b" l="l" r="r" t="t"/>
              <a:pathLst>
                <a:path extrusionOk="0" h="65884" w="154019">
                  <a:moveTo>
                    <a:pt x="1" y="50"/>
                  </a:moveTo>
                  <a:cubicBezTo>
                    <a:pt x="629" y="99"/>
                    <a:pt x="1270" y="173"/>
                    <a:pt x="1898" y="260"/>
                  </a:cubicBezTo>
                  <a:lnTo>
                    <a:pt x="1898" y="260"/>
                  </a:lnTo>
                  <a:cubicBezTo>
                    <a:pt x="7344" y="1073"/>
                    <a:pt x="12458" y="3574"/>
                    <a:pt x="15908" y="7135"/>
                  </a:cubicBezTo>
                  <a:lnTo>
                    <a:pt x="15908" y="7135"/>
                  </a:lnTo>
                  <a:cubicBezTo>
                    <a:pt x="17719" y="8995"/>
                    <a:pt x="19050" y="11102"/>
                    <a:pt x="20343" y="13135"/>
                  </a:cubicBezTo>
                  <a:lnTo>
                    <a:pt x="20343" y="13135"/>
                  </a:lnTo>
                  <a:cubicBezTo>
                    <a:pt x="21193" y="14491"/>
                    <a:pt x="22081" y="15883"/>
                    <a:pt x="23103" y="17201"/>
                  </a:cubicBezTo>
                  <a:lnTo>
                    <a:pt x="23103" y="17201"/>
                  </a:lnTo>
                  <a:lnTo>
                    <a:pt x="23116" y="17214"/>
                  </a:lnTo>
                  <a:lnTo>
                    <a:pt x="23128" y="17214"/>
                  </a:lnTo>
                  <a:cubicBezTo>
                    <a:pt x="24865" y="16992"/>
                    <a:pt x="27169" y="16856"/>
                    <a:pt x="29634" y="17793"/>
                  </a:cubicBezTo>
                  <a:lnTo>
                    <a:pt x="29634" y="17793"/>
                  </a:lnTo>
                  <a:cubicBezTo>
                    <a:pt x="33687" y="19333"/>
                    <a:pt x="36521" y="23399"/>
                    <a:pt x="37864" y="25679"/>
                  </a:cubicBezTo>
                  <a:lnTo>
                    <a:pt x="37864" y="25679"/>
                  </a:lnTo>
                  <a:cubicBezTo>
                    <a:pt x="38419" y="26640"/>
                    <a:pt x="38949" y="27625"/>
                    <a:pt x="39454" y="28574"/>
                  </a:cubicBezTo>
                  <a:lnTo>
                    <a:pt x="39454" y="28574"/>
                  </a:lnTo>
                  <a:cubicBezTo>
                    <a:pt x="40661" y="30854"/>
                    <a:pt x="41819" y="33022"/>
                    <a:pt x="43544" y="34994"/>
                  </a:cubicBezTo>
                  <a:lnTo>
                    <a:pt x="43544" y="34994"/>
                  </a:lnTo>
                  <a:cubicBezTo>
                    <a:pt x="44789" y="36398"/>
                    <a:pt x="46477" y="37630"/>
                    <a:pt x="48276" y="38431"/>
                  </a:cubicBezTo>
                  <a:lnTo>
                    <a:pt x="48276" y="38431"/>
                  </a:lnTo>
                  <a:cubicBezTo>
                    <a:pt x="48855" y="38690"/>
                    <a:pt x="49434" y="38912"/>
                    <a:pt x="50026" y="39072"/>
                  </a:cubicBezTo>
                  <a:lnTo>
                    <a:pt x="50026" y="39072"/>
                  </a:lnTo>
                  <a:cubicBezTo>
                    <a:pt x="51406" y="39479"/>
                    <a:pt x="52798" y="39639"/>
                    <a:pt x="54129" y="39528"/>
                  </a:cubicBezTo>
                  <a:lnTo>
                    <a:pt x="54129" y="39528"/>
                  </a:lnTo>
                  <a:cubicBezTo>
                    <a:pt x="59414" y="39084"/>
                    <a:pt x="63567" y="36410"/>
                    <a:pt x="67275" y="33589"/>
                  </a:cubicBezTo>
                  <a:lnTo>
                    <a:pt x="67275" y="33589"/>
                  </a:lnTo>
                  <a:cubicBezTo>
                    <a:pt x="67510" y="33404"/>
                    <a:pt x="67756" y="33219"/>
                    <a:pt x="67990" y="33034"/>
                  </a:cubicBezTo>
                  <a:lnTo>
                    <a:pt x="67990" y="33034"/>
                  </a:lnTo>
                  <a:cubicBezTo>
                    <a:pt x="69247" y="32073"/>
                    <a:pt x="70541" y="31088"/>
                    <a:pt x="71822" y="30176"/>
                  </a:cubicBezTo>
                  <a:lnTo>
                    <a:pt x="71822" y="30176"/>
                  </a:lnTo>
                  <a:cubicBezTo>
                    <a:pt x="77921" y="25888"/>
                    <a:pt x="85191" y="23128"/>
                    <a:pt x="92300" y="22426"/>
                  </a:cubicBezTo>
                  <a:lnTo>
                    <a:pt x="92300" y="22426"/>
                  </a:lnTo>
                  <a:cubicBezTo>
                    <a:pt x="99976" y="21674"/>
                    <a:pt x="106766" y="23325"/>
                    <a:pt x="111423" y="27096"/>
                  </a:cubicBezTo>
                  <a:lnTo>
                    <a:pt x="111423" y="27096"/>
                  </a:lnTo>
                  <a:cubicBezTo>
                    <a:pt x="112199" y="27724"/>
                    <a:pt x="112926" y="28426"/>
                    <a:pt x="113579" y="29166"/>
                  </a:cubicBezTo>
                  <a:lnTo>
                    <a:pt x="113579" y="29166"/>
                  </a:lnTo>
                  <a:cubicBezTo>
                    <a:pt x="116721" y="32825"/>
                    <a:pt x="118126" y="37519"/>
                    <a:pt x="119481" y="42054"/>
                  </a:cubicBezTo>
                  <a:lnTo>
                    <a:pt x="119481" y="42054"/>
                  </a:lnTo>
                  <a:cubicBezTo>
                    <a:pt x="119777" y="43052"/>
                    <a:pt x="120085" y="44099"/>
                    <a:pt x="120405" y="45097"/>
                  </a:cubicBezTo>
                  <a:lnTo>
                    <a:pt x="120405" y="45097"/>
                  </a:lnTo>
                  <a:cubicBezTo>
                    <a:pt x="121058" y="47130"/>
                    <a:pt x="121711" y="48769"/>
                    <a:pt x="122475" y="50284"/>
                  </a:cubicBezTo>
                  <a:lnTo>
                    <a:pt x="122475" y="50284"/>
                  </a:lnTo>
                  <a:cubicBezTo>
                    <a:pt x="124126" y="53537"/>
                    <a:pt x="126369" y="56297"/>
                    <a:pt x="129154" y="58478"/>
                  </a:cubicBezTo>
                  <a:lnTo>
                    <a:pt x="129154" y="58478"/>
                  </a:lnTo>
                  <a:cubicBezTo>
                    <a:pt x="133072" y="61558"/>
                    <a:pt x="138025" y="63604"/>
                    <a:pt x="144297" y="64750"/>
                  </a:cubicBezTo>
                  <a:lnTo>
                    <a:pt x="144297" y="64750"/>
                  </a:lnTo>
                  <a:cubicBezTo>
                    <a:pt x="145997" y="65058"/>
                    <a:pt x="147771" y="65304"/>
                    <a:pt x="149730" y="65514"/>
                  </a:cubicBezTo>
                  <a:lnTo>
                    <a:pt x="149730" y="65514"/>
                  </a:lnTo>
                  <a:cubicBezTo>
                    <a:pt x="151123" y="65649"/>
                    <a:pt x="152564" y="65772"/>
                    <a:pt x="154018" y="65883"/>
                  </a:cubicBezTo>
                  <a:lnTo>
                    <a:pt x="154018" y="65883"/>
                  </a:lnTo>
                  <a:lnTo>
                    <a:pt x="154018" y="65822"/>
                  </a:lnTo>
                  <a:cubicBezTo>
                    <a:pt x="152564" y="65711"/>
                    <a:pt x="151123" y="65600"/>
                    <a:pt x="149730" y="65452"/>
                  </a:cubicBezTo>
                  <a:lnTo>
                    <a:pt x="149730" y="65452"/>
                  </a:lnTo>
                  <a:cubicBezTo>
                    <a:pt x="147783" y="65255"/>
                    <a:pt x="146009" y="65008"/>
                    <a:pt x="144309" y="64688"/>
                  </a:cubicBezTo>
                  <a:lnTo>
                    <a:pt x="144309" y="64688"/>
                  </a:lnTo>
                  <a:cubicBezTo>
                    <a:pt x="138050" y="63555"/>
                    <a:pt x="133109" y="61509"/>
                    <a:pt x="129190" y="58441"/>
                  </a:cubicBezTo>
                  <a:lnTo>
                    <a:pt x="129190" y="58441"/>
                  </a:lnTo>
                  <a:cubicBezTo>
                    <a:pt x="126418" y="56260"/>
                    <a:pt x="124176" y="53513"/>
                    <a:pt x="122525" y="50260"/>
                  </a:cubicBezTo>
                  <a:lnTo>
                    <a:pt x="122525" y="50260"/>
                  </a:lnTo>
                  <a:cubicBezTo>
                    <a:pt x="121773" y="48757"/>
                    <a:pt x="121120" y="47118"/>
                    <a:pt x="120467" y="45097"/>
                  </a:cubicBezTo>
                  <a:lnTo>
                    <a:pt x="120467" y="45097"/>
                  </a:lnTo>
                  <a:cubicBezTo>
                    <a:pt x="120147" y="44087"/>
                    <a:pt x="119839" y="43052"/>
                    <a:pt x="119531" y="42041"/>
                  </a:cubicBezTo>
                  <a:lnTo>
                    <a:pt x="119531" y="42041"/>
                  </a:lnTo>
                  <a:cubicBezTo>
                    <a:pt x="118187" y="37507"/>
                    <a:pt x="116783" y="32813"/>
                    <a:pt x="113616" y="29141"/>
                  </a:cubicBezTo>
                  <a:lnTo>
                    <a:pt x="113616" y="29141"/>
                  </a:lnTo>
                  <a:cubicBezTo>
                    <a:pt x="112976" y="28389"/>
                    <a:pt x="112249" y="27687"/>
                    <a:pt x="111460" y="27059"/>
                  </a:cubicBezTo>
                  <a:lnTo>
                    <a:pt x="111460" y="27059"/>
                  </a:lnTo>
                  <a:cubicBezTo>
                    <a:pt x="108971" y="25050"/>
                    <a:pt x="105928" y="23633"/>
                    <a:pt x="102404" y="22869"/>
                  </a:cubicBezTo>
                  <a:lnTo>
                    <a:pt x="102404" y="22869"/>
                  </a:lnTo>
                  <a:cubicBezTo>
                    <a:pt x="99286" y="22192"/>
                    <a:pt x="95886" y="22019"/>
                    <a:pt x="92288" y="22376"/>
                  </a:cubicBezTo>
                  <a:lnTo>
                    <a:pt x="92288" y="22376"/>
                  </a:lnTo>
                  <a:cubicBezTo>
                    <a:pt x="85166" y="23079"/>
                    <a:pt x="77884" y="25839"/>
                    <a:pt x="71785" y="30139"/>
                  </a:cubicBezTo>
                  <a:lnTo>
                    <a:pt x="71785" y="30139"/>
                  </a:lnTo>
                  <a:cubicBezTo>
                    <a:pt x="70491" y="31038"/>
                    <a:pt x="69198" y="32036"/>
                    <a:pt x="67953" y="32997"/>
                  </a:cubicBezTo>
                  <a:lnTo>
                    <a:pt x="67953" y="32997"/>
                  </a:lnTo>
                  <a:cubicBezTo>
                    <a:pt x="67707" y="33182"/>
                    <a:pt x="67473" y="33367"/>
                    <a:pt x="67226" y="33552"/>
                  </a:cubicBezTo>
                  <a:lnTo>
                    <a:pt x="67226" y="33552"/>
                  </a:lnTo>
                  <a:cubicBezTo>
                    <a:pt x="63530" y="36374"/>
                    <a:pt x="59390" y="39035"/>
                    <a:pt x="54116" y="39466"/>
                  </a:cubicBezTo>
                  <a:lnTo>
                    <a:pt x="54116" y="39466"/>
                  </a:lnTo>
                  <a:cubicBezTo>
                    <a:pt x="50407" y="39774"/>
                    <a:pt x="46280" y="38012"/>
                    <a:pt x="43594" y="34957"/>
                  </a:cubicBezTo>
                  <a:lnTo>
                    <a:pt x="43594" y="34957"/>
                  </a:lnTo>
                  <a:cubicBezTo>
                    <a:pt x="41869" y="32997"/>
                    <a:pt x="40723" y="30829"/>
                    <a:pt x="39503" y="28549"/>
                  </a:cubicBezTo>
                  <a:lnTo>
                    <a:pt x="39503" y="28549"/>
                  </a:lnTo>
                  <a:cubicBezTo>
                    <a:pt x="38998" y="27601"/>
                    <a:pt x="38480" y="26627"/>
                    <a:pt x="37914" y="25654"/>
                  </a:cubicBezTo>
                  <a:lnTo>
                    <a:pt x="37914" y="25654"/>
                  </a:lnTo>
                  <a:cubicBezTo>
                    <a:pt x="36571" y="23362"/>
                    <a:pt x="33724" y="19284"/>
                    <a:pt x="29658" y="17744"/>
                  </a:cubicBezTo>
                  <a:lnTo>
                    <a:pt x="29658" y="17744"/>
                  </a:lnTo>
                  <a:cubicBezTo>
                    <a:pt x="27194" y="16807"/>
                    <a:pt x="24878" y="16930"/>
                    <a:pt x="23140" y="17152"/>
                  </a:cubicBezTo>
                  <a:lnTo>
                    <a:pt x="23140" y="17152"/>
                  </a:lnTo>
                  <a:cubicBezTo>
                    <a:pt x="22130" y="15846"/>
                    <a:pt x="21243" y="14454"/>
                    <a:pt x="20393" y="13123"/>
                  </a:cubicBezTo>
                  <a:lnTo>
                    <a:pt x="20393" y="13123"/>
                  </a:lnTo>
                  <a:cubicBezTo>
                    <a:pt x="19099" y="11078"/>
                    <a:pt x="17768" y="8971"/>
                    <a:pt x="15957" y="7098"/>
                  </a:cubicBezTo>
                  <a:lnTo>
                    <a:pt x="15957" y="7098"/>
                  </a:lnTo>
                  <a:cubicBezTo>
                    <a:pt x="12482" y="3537"/>
                    <a:pt x="7369" y="1023"/>
                    <a:pt x="1898" y="210"/>
                  </a:cubicBezTo>
                  <a:lnTo>
                    <a:pt x="1898" y="210"/>
                  </a:lnTo>
                  <a:cubicBezTo>
                    <a:pt x="1270" y="112"/>
                    <a:pt x="641" y="50"/>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0"/>
            <p:cNvSpPr/>
            <p:nvPr/>
          </p:nvSpPr>
          <p:spPr>
            <a:xfrm>
              <a:off x="1896625" y="1959725"/>
              <a:ext cx="3850475" cy="1575925"/>
            </a:xfrm>
            <a:custGeom>
              <a:rect b="b" l="l" r="r" t="t"/>
              <a:pathLst>
                <a:path extrusionOk="0" h="63037" w="154019">
                  <a:moveTo>
                    <a:pt x="1" y="62"/>
                  </a:moveTo>
                  <a:cubicBezTo>
                    <a:pt x="235" y="74"/>
                    <a:pt x="469" y="99"/>
                    <a:pt x="703" y="136"/>
                  </a:cubicBezTo>
                  <a:lnTo>
                    <a:pt x="703" y="136"/>
                  </a:lnTo>
                  <a:cubicBezTo>
                    <a:pt x="5779" y="777"/>
                    <a:pt x="10597" y="2957"/>
                    <a:pt x="13899" y="6099"/>
                  </a:cubicBezTo>
                  <a:lnTo>
                    <a:pt x="13899" y="6099"/>
                  </a:lnTo>
                  <a:cubicBezTo>
                    <a:pt x="15624" y="7750"/>
                    <a:pt x="16918" y="9611"/>
                    <a:pt x="18175" y="11422"/>
                  </a:cubicBezTo>
                  <a:lnTo>
                    <a:pt x="18175" y="11422"/>
                  </a:lnTo>
                  <a:cubicBezTo>
                    <a:pt x="19000" y="12605"/>
                    <a:pt x="19850" y="13837"/>
                    <a:pt x="20836" y="15008"/>
                  </a:cubicBezTo>
                  <a:lnTo>
                    <a:pt x="20836" y="15008"/>
                  </a:lnTo>
                  <a:lnTo>
                    <a:pt x="20848" y="15020"/>
                  </a:lnTo>
                  <a:lnTo>
                    <a:pt x="20873" y="15020"/>
                  </a:lnTo>
                  <a:cubicBezTo>
                    <a:pt x="22832" y="14589"/>
                    <a:pt x="25457" y="14207"/>
                    <a:pt x="28315" y="15156"/>
                  </a:cubicBezTo>
                  <a:lnTo>
                    <a:pt x="28315" y="15156"/>
                  </a:lnTo>
                  <a:cubicBezTo>
                    <a:pt x="32985" y="16708"/>
                    <a:pt x="36065" y="21279"/>
                    <a:pt x="37482" y="23879"/>
                  </a:cubicBezTo>
                  <a:lnTo>
                    <a:pt x="37482" y="23879"/>
                  </a:lnTo>
                  <a:cubicBezTo>
                    <a:pt x="38123" y="25037"/>
                    <a:pt x="38702" y="26220"/>
                    <a:pt x="39257" y="27366"/>
                  </a:cubicBezTo>
                  <a:lnTo>
                    <a:pt x="39257" y="27366"/>
                  </a:lnTo>
                  <a:cubicBezTo>
                    <a:pt x="40489" y="29880"/>
                    <a:pt x="41635" y="32258"/>
                    <a:pt x="43446" y="34451"/>
                  </a:cubicBezTo>
                  <a:lnTo>
                    <a:pt x="43446" y="34451"/>
                  </a:lnTo>
                  <a:cubicBezTo>
                    <a:pt x="45294" y="36693"/>
                    <a:pt x="47894" y="38357"/>
                    <a:pt x="50592" y="39133"/>
                  </a:cubicBezTo>
                  <a:lnTo>
                    <a:pt x="50592" y="39133"/>
                  </a:lnTo>
                  <a:cubicBezTo>
                    <a:pt x="52108" y="39577"/>
                    <a:pt x="53648" y="39749"/>
                    <a:pt x="55114" y="39589"/>
                  </a:cubicBezTo>
                  <a:lnTo>
                    <a:pt x="55114" y="39589"/>
                  </a:lnTo>
                  <a:cubicBezTo>
                    <a:pt x="60314" y="39047"/>
                    <a:pt x="64417" y="36287"/>
                    <a:pt x="68076" y="33391"/>
                  </a:cubicBezTo>
                  <a:lnTo>
                    <a:pt x="68076" y="33391"/>
                  </a:lnTo>
                  <a:lnTo>
                    <a:pt x="68594" y="32985"/>
                  </a:lnTo>
                  <a:cubicBezTo>
                    <a:pt x="69900" y="31950"/>
                    <a:pt x="71231" y="30890"/>
                    <a:pt x="72574" y="29917"/>
                  </a:cubicBezTo>
                  <a:lnTo>
                    <a:pt x="72574" y="29917"/>
                  </a:lnTo>
                  <a:cubicBezTo>
                    <a:pt x="78500" y="25580"/>
                    <a:pt x="85647" y="22610"/>
                    <a:pt x="92670" y="21575"/>
                  </a:cubicBezTo>
                  <a:lnTo>
                    <a:pt x="92670" y="21575"/>
                  </a:lnTo>
                  <a:cubicBezTo>
                    <a:pt x="98141" y="20762"/>
                    <a:pt x="105928" y="20750"/>
                    <a:pt x="112027" y="25259"/>
                  </a:cubicBezTo>
                  <a:lnTo>
                    <a:pt x="112027" y="25259"/>
                  </a:lnTo>
                  <a:cubicBezTo>
                    <a:pt x="112828" y="25851"/>
                    <a:pt x="113592" y="26528"/>
                    <a:pt x="114282" y="27255"/>
                  </a:cubicBezTo>
                  <a:lnTo>
                    <a:pt x="114282" y="27255"/>
                  </a:lnTo>
                  <a:cubicBezTo>
                    <a:pt x="117682" y="30902"/>
                    <a:pt x="119247" y="35732"/>
                    <a:pt x="120775" y="40402"/>
                  </a:cubicBezTo>
                  <a:lnTo>
                    <a:pt x="120775" y="40402"/>
                  </a:lnTo>
                  <a:cubicBezTo>
                    <a:pt x="121071" y="41314"/>
                    <a:pt x="121379" y="42250"/>
                    <a:pt x="121699" y="43162"/>
                  </a:cubicBezTo>
                  <a:lnTo>
                    <a:pt x="121699" y="43162"/>
                  </a:lnTo>
                  <a:cubicBezTo>
                    <a:pt x="122401" y="45207"/>
                    <a:pt x="123091" y="46859"/>
                    <a:pt x="123880" y="48362"/>
                  </a:cubicBezTo>
                  <a:lnTo>
                    <a:pt x="123880" y="48362"/>
                  </a:lnTo>
                  <a:cubicBezTo>
                    <a:pt x="125630" y="51676"/>
                    <a:pt x="127958" y="54424"/>
                    <a:pt x="130792" y="56543"/>
                  </a:cubicBezTo>
                  <a:lnTo>
                    <a:pt x="130792" y="56543"/>
                  </a:lnTo>
                  <a:cubicBezTo>
                    <a:pt x="134747" y="59500"/>
                    <a:pt x="139812" y="61385"/>
                    <a:pt x="146243" y="62310"/>
                  </a:cubicBezTo>
                  <a:lnTo>
                    <a:pt x="146243" y="62310"/>
                  </a:lnTo>
                  <a:cubicBezTo>
                    <a:pt x="147944" y="62556"/>
                    <a:pt x="149730" y="62741"/>
                    <a:pt x="151726" y="62889"/>
                  </a:cubicBezTo>
                  <a:lnTo>
                    <a:pt x="151726" y="62889"/>
                  </a:lnTo>
                  <a:cubicBezTo>
                    <a:pt x="152478" y="62950"/>
                    <a:pt x="153242" y="63000"/>
                    <a:pt x="154018" y="63037"/>
                  </a:cubicBezTo>
                  <a:lnTo>
                    <a:pt x="154018" y="63037"/>
                  </a:lnTo>
                  <a:lnTo>
                    <a:pt x="154018" y="62987"/>
                  </a:lnTo>
                  <a:cubicBezTo>
                    <a:pt x="153242" y="62938"/>
                    <a:pt x="152478" y="62889"/>
                    <a:pt x="151726" y="62839"/>
                  </a:cubicBezTo>
                  <a:lnTo>
                    <a:pt x="151726" y="62839"/>
                  </a:lnTo>
                  <a:cubicBezTo>
                    <a:pt x="149730" y="62692"/>
                    <a:pt x="147944" y="62507"/>
                    <a:pt x="146256" y="62260"/>
                  </a:cubicBezTo>
                  <a:lnTo>
                    <a:pt x="146256" y="62260"/>
                  </a:lnTo>
                  <a:cubicBezTo>
                    <a:pt x="139824" y="61336"/>
                    <a:pt x="134784" y="59451"/>
                    <a:pt x="130829" y="56506"/>
                  </a:cubicBezTo>
                  <a:lnTo>
                    <a:pt x="130829" y="56506"/>
                  </a:lnTo>
                  <a:cubicBezTo>
                    <a:pt x="127995" y="54399"/>
                    <a:pt x="125679" y="51652"/>
                    <a:pt x="123942" y="48349"/>
                  </a:cubicBezTo>
                  <a:lnTo>
                    <a:pt x="123942" y="48349"/>
                  </a:lnTo>
                  <a:cubicBezTo>
                    <a:pt x="123153" y="46846"/>
                    <a:pt x="122451" y="45195"/>
                    <a:pt x="121748" y="43150"/>
                  </a:cubicBezTo>
                  <a:lnTo>
                    <a:pt x="121748" y="43150"/>
                  </a:lnTo>
                  <a:cubicBezTo>
                    <a:pt x="121440" y="42238"/>
                    <a:pt x="121132" y="41302"/>
                    <a:pt x="120837" y="40390"/>
                  </a:cubicBezTo>
                  <a:lnTo>
                    <a:pt x="120837" y="40390"/>
                  </a:lnTo>
                  <a:cubicBezTo>
                    <a:pt x="119309" y="35720"/>
                    <a:pt x="117732" y="30878"/>
                    <a:pt x="114319" y="27231"/>
                  </a:cubicBezTo>
                  <a:lnTo>
                    <a:pt x="114319" y="27231"/>
                  </a:lnTo>
                  <a:cubicBezTo>
                    <a:pt x="113641" y="26491"/>
                    <a:pt x="112877" y="25814"/>
                    <a:pt x="112064" y="25210"/>
                  </a:cubicBezTo>
                  <a:lnTo>
                    <a:pt x="112064" y="25210"/>
                  </a:lnTo>
                  <a:cubicBezTo>
                    <a:pt x="105952" y="20688"/>
                    <a:pt x="98128" y="20713"/>
                    <a:pt x="92658" y="21526"/>
                  </a:cubicBezTo>
                  <a:lnTo>
                    <a:pt x="92658" y="21526"/>
                  </a:lnTo>
                  <a:cubicBezTo>
                    <a:pt x="85622" y="22561"/>
                    <a:pt x="78476" y="25530"/>
                    <a:pt x="72524" y="29867"/>
                  </a:cubicBezTo>
                  <a:lnTo>
                    <a:pt x="72524" y="29867"/>
                  </a:lnTo>
                  <a:cubicBezTo>
                    <a:pt x="71194" y="30853"/>
                    <a:pt x="69851" y="31913"/>
                    <a:pt x="68557" y="32948"/>
                  </a:cubicBezTo>
                  <a:lnTo>
                    <a:pt x="68557" y="32948"/>
                  </a:lnTo>
                  <a:lnTo>
                    <a:pt x="68039" y="33354"/>
                  </a:lnTo>
                  <a:cubicBezTo>
                    <a:pt x="64380" y="36250"/>
                    <a:pt x="60289" y="38998"/>
                    <a:pt x="55102" y="39540"/>
                  </a:cubicBezTo>
                  <a:lnTo>
                    <a:pt x="55102" y="39540"/>
                  </a:lnTo>
                  <a:cubicBezTo>
                    <a:pt x="51036" y="39971"/>
                    <a:pt x="46366" y="37913"/>
                    <a:pt x="43495" y="34426"/>
                  </a:cubicBezTo>
                  <a:lnTo>
                    <a:pt x="43495" y="34426"/>
                  </a:lnTo>
                  <a:cubicBezTo>
                    <a:pt x="41696" y="32233"/>
                    <a:pt x="40538" y="29867"/>
                    <a:pt x="39318" y="27354"/>
                  </a:cubicBezTo>
                  <a:lnTo>
                    <a:pt x="39318" y="27354"/>
                  </a:lnTo>
                  <a:cubicBezTo>
                    <a:pt x="38764" y="26196"/>
                    <a:pt x="38185" y="25013"/>
                    <a:pt x="37544" y="23855"/>
                  </a:cubicBezTo>
                  <a:lnTo>
                    <a:pt x="37544" y="23855"/>
                  </a:lnTo>
                  <a:cubicBezTo>
                    <a:pt x="36460" y="21871"/>
                    <a:pt x="35129" y="20072"/>
                    <a:pt x="33712" y="18630"/>
                  </a:cubicBezTo>
                  <a:lnTo>
                    <a:pt x="33712" y="18630"/>
                  </a:lnTo>
                  <a:cubicBezTo>
                    <a:pt x="32024" y="16918"/>
                    <a:pt x="30200" y="15735"/>
                    <a:pt x="28328" y="15106"/>
                  </a:cubicBezTo>
                  <a:lnTo>
                    <a:pt x="28328" y="15106"/>
                  </a:lnTo>
                  <a:cubicBezTo>
                    <a:pt x="25457" y="14158"/>
                    <a:pt x="22845" y="14527"/>
                    <a:pt x="20873" y="14958"/>
                  </a:cubicBezTo>
                  <a:lnTo>
                    <a:pt x="20873" y="14958"/>
                  </a:lnTo>
                  <a:cubicBezTo>
                    <a:pt x="19900" y="13800"/>
                    <a:pt x="19050" y="12580"/>
                    <a:pt x="18224" y="11398"/>
                  </a:cubicBezTo>
                  <a:lnTo>
                    <a:pt x="18224" y="11398"/>
                  </a:lnTo>
                  <a:cubicBezTo>
                    <a:pt x="16967" y="9586"/>
                    <a:pt x="15673" y="7726"/>
                    <a:pt x="13936" y="6075"/>
                  </a:cubicBezTo>
                  <a:lnTo>
                    <a:pt x="13936" y="6075"/>
                  </a:lnTo>
                  <a:cubicBezTo>
                    <a:pt x="10622" y="2908"/>
                    <a:pt x="5804" y="727"/>
                    <a:pt x="703" y="74"/>
                  </a:cubicBezTo>
                  <a:lnTo>
                    <a:pt x="703" y="74"/>
                  </a:lnTo>
                  <a:cubicBezTo>
                    <a:pt x="469" y="50"/>
                    <a:pt x="235" y="2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0"/>
            <p:cNvSpPr/>
            <p:nvPr/>
          </p:nvSpPr>
          <p:spPr>
            <a:xfrm>
              <a:off x="1896625" y="1980675"/>
              <a:ext cx="3850475" cy="1506925"/>
            </a:xfrm>
            <a:custGeom>
              <a:rect b="b" l="l" r="r" t="t"/>
              <a:pathLst>
                <a:path extrusionOk="0" h="60277" w="154019">
                  <a:moveTo>
                    <a:pt x="1" y="49"/>
                  </a:moveTo>
                  <a:cubicBezTo>
                    <a:pt x="4535" y="616"/>
                    <a:pt x="8835" y="2427"/>
                    <a:pt x="11878" y="5064"/>
                  </a:cubicBezTo>
                  <a:lnTo>
                    <a:pt x="11878" y="5064"/>
                  </a:lnTo>
                  <a:cubicBezTo>
                    <a:pt x="13530" y="6494"/>
                    <a:pt x="14786" y="8120"/>
                    <a:pt x="16006" y="9685"/>
                  </a:cubicBezTo>
                  <a:lnTo>
                    <a:pt x="16006" y="9685"/>
                  </a:lnTo>
                  <a:cubicBezTo>
                    <a:pt x="16807" y="10720"/>
                    <a:pt x="17633" y="11792"/>
                    <a:pt x="18569" y="12802"/>
                  </a:cubicBezTo>
                  <a:lnTo>
                    <a:pt x="18569" y="12802"/>
                  </a:lnTo>
                  <a:lnTo>
                    <a:pt x="18581" y="12814"/>
                  </a:lnTo>
                  <a:lnTo>
                    <a:pt x="18606" y="12814"/>
                  </a:lnTo>
                  <a:cubicBezTo>
                    <a:pt x="20627" y="12223"/>
                    <a:pt x="23695" y="11545"/>
                    <a:pt x="26985" y="12506"/>
                  </a:cubicBezTo>
                  <a:lnTo>
                    <a:pt x="26985" y="12506"/>
                  </a:lnTo>
                  <a:cubicBezTo>
                    <a:pt x="32480" y="14133"/>
                    <a:pt x="35905" y="19727"/>
                    <a:pt x="37113" y="22055"/>
                  </a:cubicBezTo>
                  <a:lnTo>
                    <a:pt x="37113" y="22055"/>
                  </a:lnTo>
                  <a:cubicBezTo>
                    <a:pt x="37827" y="23398"/>
                    <a:pt x="38443" y="24791"/>
                    <a:pt x="39047" y="26122"/>
                  </a:cubicBezTo>
                  <a:lnTo>
                    <a:pt x="39047" y="26122"/>
                  </a:lnTo>
                  <a:cubicBezTo>
                    <a:pt x="40292" y="28882"/>
                    <a:pt x="41450" y="31481"/>
                    <a:pt x="43335" y="33896"/>
                  </a:cubicBezTo>
                  <a:lnTo>
                    <a:pt x="43335" y="33896"/>
                  </a:lnTo>
                  <a:cubicBezTo>
                    <a:pt x="44777" y="35732"/>
                    <a:pt x="46785" y="37322"/>
                    <a:pt x="48978" y="38369"/>
                  </a:cubicBezTo>
                  <a:lnTo>
                    <a:pt x="48978" y="38369"/>
                  </a:lnTo>
                  <a:cubicBezTo>
                    <a:pt x="49717" y="38714"/>
                    <a:pt x="50457" y="38997"/>
                    <a:pt x="51208" y="39207"/>
                  </a:cubicBezTo>
                  <a:lnTo>
                    <a:pt x="51208" y="39207"/>
                  </a:lnTo>
                  <a:cubicBezTo>
                    <a:pt x="52872" y="39700"/>
                    <a:pt x="54535" y="39848"/>
                    <a:pt x="56112" y="39650"/>
                  </a:cubicBezTo>
                  <a:lnTo>
                    <a:pt x="56112" y="39650"/>
                  </a:lnTo>
                  <a:cubicBezTo>
                    <a:pt x="60930" y="39034"/>
                    <a:pt x="64700" y="36619"/>
                    <a:pt x="68890" y="33194"/>
                  </a:cubicBezTo>
                  <a:lnTo>
                    <a:pt x="68890" y="33194"/>
                  </a:lnTo>
                  <a:lnTo>
                    <a:pt x="69173" y="32960"/>
                  </a:lnTo>
                  <a:cubicBezTo>
                    <a:pt x="70516" y="31851"/>
                    <a:pt x="71908" y="30693"/>
                    <a:pt x="73313" y="29633"/>
                  </a:cubicBezTo>
                  <a:lnTo>
                    <a:pt x="73313" y="29633"/>
                  </a:lnTo>
                  <a:cubicBezTo>
                    <a:pt x="79092" y="25259"/>
                    <a:pt x="86103" y="22080"/>
                    <a:pt x="93040" y="20700"/>
                  </a:cubicBezTo>
                  <a:lnTo>
                    <a:pt x="93040" y="20700"/>
                  </a:lnTo>
                  <a:cubicBezTo>
                    <a:pt x="101036" y="19111"/>
                    <a:pt x="107628" y="20022"/>
                    <a:pt x="112618" y="23398"/>
                  </a:cubicBezTo>
                  <a:lnTo>
                    <a:pt x="112618" y="23398"/>
                  </a:lnTo>
                  <a:cubicBezTo>
                    <a:pt x="113468" y="23965"/>
                    <a:pt x="114257" y="24618"/>
                    <a:pt x="114984" y="25333"/>
                  </a:cubicBezTo>
                  <a:lnTo>
                    <a:pt x="114984" y="25333"/>
                  </a:lnTo>
                  <a:cubicBezTo>
                    <a:pt x="118631" y="28968"/>
                    <a:pt x="120393" y="33933"/>
                    <a:pt x="122093" y="38751"/>
                  </a:cubicBezTo>
                  <a:lnTo>
                    <a:pt x="122093" y="38751"/>
                  </a:lnTo>
                  <a:cubicBezTo>
                    <a:pt x="122377" y="39564"/>
                    <a:pt x="122672" y="40402"/>
                    <a:pt x="122981" y="41215"/>
                  </a:cubicBezTo>
                  <a:lnTo>
                    <a:pt x="122981" y="41215"/>
                  </a:lnTo>
                  <a:cubicBezTo>
                    <a:pt x="123732" y="43273"/>
                    <a:pt x="124471" y="44936"/>
                    <a:pt x="125297" y="46439"/>
                  </a:cubicBezTo>
                  <a:lnTo>
                    <a:pt x="125297" y="46439"/>
                  </a:lnTo>
                  <a:cubicBezTo>
                    <a:pt x="127145" y="49803"/>
                    <a:pt x="129535" y="52539"/>
                    <a:pt x="132419" y="54584"/>
                  </a:cubicBezTo>
                  <a:lnTo>
                    <a:pt x="132419" y="54584"/>
                  </a:lnTo>
                  <a:cubicBezTo>
                    <a:pt x="134612" y="56149"/>
                    <a:pt x="137076" y="57332"/>
                    <a:pt x="139935" y="58231"/>
                  </a:cubicBezTo>
                  <a:lnTo>
                    <a:pt x="139935" y="58231"/>
                  </a:lnTo>
                  <a:cubicBezTo>
                    <a:pt x="142387" y="58995"/>
                    <a:pt x="145085" y="59537"/>
                    <a:pt x="148202" y="59870"/>
                  </a:cubicBezTo>
                  <a:lnTo>
                    <a:pt x="148202" y="59870"/>
                  </a:lnTo>
                  <a:cubicBezTo>
                    <a:pt x="149866" y="60042"/>
                    <a:pt x="151677" y="60178"/>
                    <a:pt x="153722" y="60264"/>
                  </a:cubicBezTo>
                  <a:lnTo>
                    <a:pt x="153722" y="60264"/>
                  </a:lnTo>
                  <a:cubicBezTo>
                    <a:pt x="153821" y="60276"/>
                    <a:pt x="153920" y="60276"/>
                    <a:pt x="154018" y="60276"/>
                  </a:cubicBezTo>
                  <a:lnTo>
                    <a:pt x="154018" y="60276"/>
                  </a:lnTo>
                  <a:lnTo>
                    <a:pt x="154018" y="60227"/>
                  </a:lnTo>
                  <a:cubicBezTo>
                    <a:pt x="153920" y="60227"/>
                    <a:pt x="153821" y="60215"/>
                    <a:pt x="153722" y="60215"/>
                  </a:cubicBezTo>
                  <a:lnTo>
                    <a:pt x="153722" y="60215"/>
                  </a:lnTo>
                  <a:cubicBezTo>
                    <a:pt x="151677" y="60129"/>
                    <a:pt x="149866" y="59993"/>
                    <a:pt x="148202" y="59808"/>
                  </a:cubicBezTo>
                  <a:lnTo>
                    <a:pt x="148202" y="59808"/>
                  </a:lnTo>
                  <a:cubicBezTo>
                    <a:pt x="141524" y="59094"/>
                    <a:pt x="136509" y="57430"/>
                    <a:pt x="132456" y="54547"/>
                  </a:cubicBezTo>
                  <a:lnTo>
                    <a:pt x="132456" y="54547"/>
                  </a:lnTo>
                  <a:cubicBezTo>
                    <a:pt x="129585" y="52514"/>
                    <a:pt x="127194" y="49779"/>
                    <a:pt x="125346" y="46415"/>
                  </a:cubicBezTo>
                  <a:lnTo>
                    <a:pt x="125346" y="46415"/>
                  </a:lnTo>
                  <a:cubicBezTo>
                    <a:pt x="124521" y="44912"/>
                    <a:pt x="123794" y="43261"/>
                    <a:pt x="123030" y="41203"/>
                  </a:cubicBezTo>
                  <a:lnTo>
                    <a:pt x="123030" y="41203"/>
                  </a:lnTo>
                  <a:cubicBezTo>
                    <a:pt x="122734" y="40390"/>
                    <a:pt x="122438" y="39552"/>
                    <a:pt x="122155" y="38739"/>
                  </a:cubicBezTo>
                  <a:lnTo>
                    <a:pt x="122155" y="38739"/>
                  </a:lnTo>
                  <a:cubicBezTo>
                    <a:pt x="120442" y="33921"/>
                    <a:pt x="118680" y="28943"/>
                    <a:pt x="115033" y="25296"/>
                  </a:cubicBezTo>
                  <a:lnTo>
                    <a:pt x="115033" y="25296"/>
                  </a:lnTo>
                  <a:cubicBezTo>
                    <a:pt x="114294" y="24581"/>
                    <a:pt x="113505" y="23928"/>
                    <a:pt x="112655" y="23362"/>
                  </a:cubicBezTo>
                  <a:lnTo>
                    <a:pt x="112655" y="23362"/>
                  </a:lnTo>
                  <a:cubicBezTo>
                    <a:pt x="109969" y="21538"/>
                    <a:pt x="106766" y="20429"/>
                    <a:pt x="103131" y="20047"/>
                  </a:cubicBezTo>
                  <a:lnTo>
                    <a:pt x="103131" y="20047"/>
                  </a:lnTo>
                  <a:cubicBezTo>
                    <a:pt x="100063" y="19727"/>
                    <a:pt x="96662" y="19936"/>
                    <a:pt x="93015" y="20651"/>
                  </a:cubicBezTo>
                  <a:lnTo>
                    <a:pt x="93015" y="20651"/>
                  </a:lnTo>
                  <a:cubicBezTo>
                    <a:pt x="89516" y="21353"/>
                    <a:pt x="86029" y="22487"/>
                    <a:pt x="82653" y="24015"/>
                  </a:cubicBezTo>
                  <a:lnTo>
                    <a:pt x="82653" y="24015"/>
                  </a:lnTo>
                  <a:cubicBezTo>
                    <a:pt x="79313" y="25530"/>
                    <a:pt x="76159" y="27415"/>
                    <a:pt x="73264" y="29596"/>
                  </a:cubicBezTo>
                  <a:lnTo>
                    <a:pt x="73264" y="29596"/>
                  </a:lnTo>
                  <a:cubicBezTo>
                    <a:pt x="71871" y="30656"/>
                    <a:pt x="70479" y="31802"/>
                    <a:pt x="69124" y="32923"/>
                  </a:cubicBezTo>
                  <a:lnTo>
                    <a:pt x="69124" y="32923"/>
                  </a:lnTo>
                  <a:lnTo>
                    <a:pt x="68853" y="33145"/>
                  </a:lnTo>
                  <a:cubicBezTo>
                    <a:pt x="64663" y="36582"/>
                    <a:pt x="60893" y="38985"/>
                    <a:pt x="56100" y="39589"/>
                  </a:cubicBezTo>
                  <a:lnTo>
                    <a:pt x="56100" y="39589"/>
                  </a:lnTo>
                  <a:cubicBezTo>
                    <a:pt x="51689" y="40156"/>
                    <a:pt x="46452" y="37802"/>
                    <a:pt x="43384" y="33872"/>
                  </a:cubicBezTo>
                  <a:lnTo>
                    <a:pt x="43384" y="33872"/>
                  </a:lnTo>
                  <a:cubicBezTo>
                    <a:pt x="41511" y="31457"/>
                    <a:pt x="40341" y="28857"/>
                    <a:pt x="39109" y="26109"/>
                  </a:cubicBezTo>
                  <a:lnTo>
                    <a:pt x="39109" y="26109"/>
                  </a:lnTo>
                  <a:cubicBezTo>
                    <a:pt x="38505" y="24766"/>
                    <a:pt x="37877" y="23386"/>
                    <a:pt x="37174" y="22031"/>
                  </a:cubicBezTo>
                  <a:lnTo>
                    <a:pt x="37174" y="22031"/>
                  </a:lnTo>
                  <a:cubicBezTo>
                    <a:pt x="35954" y="19702"/>
                    <a:pt x="32529" y="14096"/>
                    <a:pt x="26997" y="12457"/>
                  </a:cubicBezTo>
                  <a:lnTo>
                    <a:pt x="26997" y="12457"/>
                  </a:lnTo>
                  <a:cubicBezTo>
                    <a:pt x="26972" y="12457"/>
                    <a:pt x="26960" y="12457"/>
                    <a:pt x="26948" y="12445"/>
                  </a:cubicBezTo>
                  <a:lnTo>
                    <a:pt x="26948" y="12445"/>
                  </a:lnTo>
                  <a:cubicBezTo>
                    <a:pt x="23670" y="11496"/>
                    <a:pt x="20627" y="12161"/>
                    <a:pt x="18606" y="12753"/>
                  </a:cubicBezTo>
                  <a:lnTo>
                    <a:pt x="18606" y="12753"/>
                  </a:lnTo>
                  <a:cubicBezTo>
                    <a:pt x="17670" y="11755"/>
                    <a:pt x="16844" y="10683"/>
                    <a:pt x="16055" y="9660"/>
                  </a:cubicBezTo>
                  <a:lnTo>
                    <a:pt x="16055" y="9660"/>
                  </a:lnTo>
                  <a:cubicBezTo>
                    <a:pt x="14836" y="8083"/>
                    <a:pt x="13579" y="6457"/>
                    <a:pt x="11928" y="5027"/>
                  </a:cubicBezTo>
                  <a:lnTo>
                    <a:pt x="11928" y="5027"/>
                  </a:lnTo>
                  <a:cubicBezTo>
                    <a:pt x="8872" y="2378"/>
                    <a:pt x="4547" y="555"/>
                    <a:pt x="1" y="0"/>
                  </a:cubicBezTo>
                  <a:lnTo>
                    <a:pt x="1"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0"/>
            <p:cNvSpPr/>
            <p:nvPr/>
          </p:nvSpPr>
          <p:spPr>
            <a:xfrm>
              <a:off x="1896625" y="2001300"/>
              <a:ext cx="3850475" cy="1440400"/>
            </a:xfrm>
            <a:custGeom>
              <a:rect b="b" l="l" r="r" t="t"/>
              <a:pathLst>
                <a:path extrusionOk="0" h="57616" w="154019">
                  <a:moveTo>
                    <a:pt x="1" y="50"/>
                  </a:moveTo>
                  <a:cubicBezTo>
                    <a:pt x="3734" y="604"/>
                    <a:pt x="7258" y="2021"/>
                    <a:pt x="9870" y="4042"/>
                  </a:cubicBezTo>
                  <a:lnTo>
                    <a:pt x="9870" y="4042"/>
                  </a:lnTo>
                  <a:cubicBezTo>
                    <a:pt x="11435" y="5250"/>
                    <a:pt x="12655" y="6630"/>
                    <a:pt x="13838" y="7973"/>
                  </a:cubicBezTo>
                  <a:lnTo>
                    <a:pt x="13838" y="7973"/>
                  </a:lnTo>
                  <a:cubicBezTo>
                    <a:pt x="14614" y="8847"/>
                    <a:pt x="15415" y="9759"/>
                    <a:pt x="16302" y="10609"/>
                  </a:cubicBezTo>
                  <a:lnTo>
                    <a:pt x="16302" y="10609"/>
                  </a:lnTo>
                  <a:lnTo>
                    <a:pt x="16314" y="10634"/>
                  </a:lnTo>
                  <a:lnTo>
                    <a:pt x="16339" y="10622"/>
                  </a:lnTo>
                  <a:cubicBezTo>
                    <a:pt x="18581" y="9833"/>
                    <a:pt x="21970" y="8897"/>
                    <a:pt x="25654" y="9882"/>
                  </a:cubicBezTo>
                  <a:lnTo>
                    <a:pt x="25654" y="9882"/>
                  </a:lnTo>
                  <a:cubicBezTo>
                    <a:pt x="25740" y="9907"/>
                    <a:pt x="25839" y="9932"/>
                    <a:pt x="25925" y="9956"/>
                  </a:cubicBezTo>
                  <a:lnTo>
                    <a:pt x="25925" y="9956"/>
                  </a:lnTo>
                  <a:cubicBezTo>
                    <a:pt x="31913" y="11694"/>
                    <a:pt x="35486" y="17719"/>
                    <a:pt x="36743" y="20245"/>
                  </a:cubicBezTo>
                  <a:lnTo>
                    <a:pt x="36743" y="20245"/>
                  </a:lnTo>
                  <a:cubicBezTo>
                    <a:pt x="37519" y="21785"/>
                    <a:pt x="38172" y="23362"/>
                    <a:pt x="38813" y="24878"/>
                  </a:cubicBezTo>
                  <a:lnTo>
                    <a:pt x="38813" y="24878"/>
                  </a:lnTo>
                  <a:cubicBezTo>
                    <a:pt x="40021" y="27748"/>
                    <a:pt x="41265" y="30718"/>
                    <a:pt x="43236" y="33355"/>
                  </a:cubicBezTo>
                  <a:lnTo>
                    <a:pt x="43236" y="33355"/>
                  </a:lnTo>
                  <a:cubicBezTo>
                    <a:pt x="44764" y="35412"/>
                    <a:pt x="46933" y="37174"/>
                    <a:pt x="49336" y="38345"/>
                  </a:cubicBezTo>
                  <a:lnTo>
                    <a:pt x="49336" y="38345"/>
                  </a:lnTo>
                  <a:cubicBezTo>
                    <a:pt x="50149" y="38739"/>
                    <a:pt x="50974" y="39047"/>
                    <a:pt x="51800" y="39294"/>
                  </a:cubicBezTo>
                  <a:lnTo>
                    <a:pt x="51800" y="39294"/>
                  </a:lnTo>
                  <a:cubicBezTo>
                    <a:pt x="53599" y="39811"/>
                    <a:pt x="55398" y="39959"/>
                    <a:pt x="57110" y="39713"/>
                  </a:cubicBezTo>
                  <a:lnTo>
                    <a:pt x="57110" y="39713"/>
                  </a:lnTo>
                  <a:cubicBezTo>
                    <a:pt x="62335" y="38949"/>
                    <a:pt x="66351" y="35844"/>
                    <a:pt x="69703" y="32997"/>
                  </a:cubicBezTo>
                  <a:lnTo>
                    <a:pt x="69703" y="32997"/>
                  </a:lnTo>
                  <a:cubicBezTo>
                    <a:pt x="71120" y="31790"/>
                    <a:pt x="72586" y="30533"/>
                    <a:pt x="74052" y="29375"/>
                  </a:cubicBezTo>
                  <a:lnTo>
                    <a:pt x="74052" y="29375"/>
                  </a:lnTo>
                  <a:cubicBezTo>
                    <a:pt x="79769" y="24890"/>
                    <a:pt x="86460" y="21588"/>
                    <a:pt x="93409" y="19850"/>
                  </a:cubicBezTo>
                  <a:lnTo>
                    <a:pt x="93409" y="19850"/>
                  </a:lnTo>
                  <a:cubicBezTo>
                    <a:pt x="101455" y="17830"/>
                    <a:pt x="108121" y="18397"/>
                    <a:pt x="113210" y="21551"/>
                  </a:cubicBezTo>
                  <a:lnTo>
                    <a:pt x="113210" y="21551"/>
                  </a:lnTo>
                  <a:cubicBezTo>
                    <a:pt x="114097" y="22093"/>
                    <a:pt x="114922" y="22721"/>
                    <a:pt x="115686" y="23424"/>
                  </a:cubicBezTo>
                  <a:lnTo>
                    <a:pt x="115686" y="23424"/>
                  </a:lnTo>
                  <a:cubicBezTo>
                    <a:pt x="119592" y="27034"/>
                    <a:pt x="121539" y="32147"/>
                    <a:pt x="123424" y="37100"/>
                  </a:cubicBezTo>
                  <a:lnTo>
                    <a:pt x="123424" y="37100"/>
                  </a:lnTo>
                  <a:cubicBezTo>
                    <a:pt x="123695" y="37815"/>
                    <a:pt x="123979" y="38554"/>
                    <a:pt x="124262" y="39281"/>
                  </a:cubicBezTo>
                  <a:lnTo>
                    <a:pt x="124262" y="39281"/>
                  </a:lnTo>
                  <a:cubicBezTo>
                    <a:pt x="125075" y="41351"/>
                    <a:pt x="125851" y="43015"/>
                    <a:pt x="126702" y="44530"/>
                  </a:cubicBezTo>
                  <a:lnTo>
                    <a:pt x="126702" y="44530"/>
                  </a:lnTo>
                  <a:cubicBezTo>
                    <a:pt x="128648" y="47943"/>
                    <a:pt x="131113" y="50666"/>
                    <a:pt x="134045" y="52650"/>
                  </a:cubicBezTo>
                  <a:lnTo>
                    <a:pt x="134045" y="52650"/>
                  </a:lnTo>
                  <a:cubicBezTo>
                    <a:pt x="138173" y="55422"/>
                    <a:pt x="143286" y="56950"/>
                    <a:pt x="150149" y="57431"/>
                  </a:cubicBezTo>
                  <a:lnTo>
                    <a:pt x="150149" y="57431"/>
                  </a:lnTo>
                  <a:cubicBezTo>
                    <a:pt x="151344" y="57517"/>
                    <a:pt x="152613" y="57579"/>
                    <a:pt x="154018" y="57616"/>
                  </a:cubicBezTo>
                  <a:lnTo>
                    <a:pt x="154018" y="57616"/>
                  </a:lnTo>
                  <a:lnTo>
                    <a:pt x="154018" y="57566"/>
                  </a:lnTo>
                  <a:cubicBezTo>
                    <a:pt x="152613" y="57529"/>
                    <a:pt x="151344" y="57468"/>
                    <a:pt x="150149" y="57381"/>
                  </a:cubicBezTo>
                  <a:lnTo>
                    <a:pt x="150149" y="57381"/>
                  </a:lnTo>
                  <a:cubicBezTo>
                    <a:pt x="143298" y="56901"/>
                    <a:pt x="138197" y="55385"/>
                    <a:pt x="134082" y="52613"/>
                  </a:cubicBezTo>
                  <a:lnTo>
                    <a:pt x="134082" y="52613"/>
                  </a:lnTo>
                  <a:cubicBezTo>
                    <a:pt x="131162" y="50642"/>
                    <a:pt x="128698" y="47906"/>
                    <a:pt x="126763" y="44506"/>
                  </a:cubicBezTo>
                  <a:lnTo>
                    <a:pt x="126763" y="44506"/>
                  </a:lnTo>
                  <a:cubicBezTo>
                    <a:pt x="125901" y="43002"/>
                    <a:pt x="125124" y="41339"/>
                    <a:pt x="124324" y="39269"/>
                  </a:cubicBezTo>
                  <a:lnTo>
                    <a:pt x="124324" y="39269"/>
                  </a:lnTo>
                  <a:cubicBezTo>
                    <a:pt x="124040" y="38542"/>
                    <a:pt x="123757" y="37803"/>
                    <a:pt x="123486" y="37088"/>
                  </a:cubicBezTo>
                  <a:lnTo>
                    <a:pt x="123486" y="37088"/>
                  </a:lnTo>
                  <a:cubicBezTo>
                    <a:pt x="121601" y="32123"/>
                    <a:pt x="119641" y="26997"/>
                    <a:pt x="115736" y="23387"/>
                  </a:cubicBezTo>
                  <a:lnTo>
                    <a:pt x="115736" y="23387"/>
                  </a:lnTo>
                  <a:cubicBezTo>
                    <a:pt x="114959" y="22684"/>
                    <a:pt x="114134" y="22056"/>
                    <a:pt x="113247" y="21514"/>
                  </a:cubicBezTo>
                  <a:lnTo>
                    <a:pt x="113247" y="21514"/>
                  </a:lnTo>
                  <a:cubicBezTo>
                    <a:pt x="108133" y="18347"/>
                    <a:pt x="101455" y="17768"/>
                    <a:pt x="93385" y="19801"/>
                  </a:cubicBezTo>
                  <a:lnTo>
                    <a:pt x="93385" y="19801"/>
                  </a:lnTo>
                  <a:cubicBezTo>
                    <a:pt x="86435" y="21551"/>
                    <a:pt x="79732" y="24841"/>
                    <a:pt x="74015" y="29338"/>
                  </a:cubicBezTo>
                  <a:lnTo>
                    <a:pt x="74015" y="29338"/>
                  </a:lnTo>
                  <a:cubicBezTo>
                    <a:pt x="72537" y="30496"/>
                    <a:pt x="71070" y="31741"/>
                    <a:pt x="69654" y="32948"/>
                  </a:cubicBezTo>
                  <a:lnTo>
                    <a:pt x="69654" y="32948"/>
                  </a:lnTo>
                  <a:cubicBezTo>
                    <a:pt x="66314" y="35794"/>
                    <a:pt x="62310" y="38899"/>
                    <a:pt x="57086" y="39663"/>
                  </a:cubicBezTo>
                  <a:lnTo>
                    <a:pt x="57086" y="39663"/>
                  </a:lnTo>
                  <a:cubicBezTo>
                    <a:pt x="51467" y="40476"/>
                    <a:pt x="45996" y="36953"/>
                    <a:pt x="43286" y="33330"/>
                  </a:cubicBezTo>
                  <a:lnTo>
                    <a:pt x="43286" y="33330"/>
                  </a:lnTo>
                  <a:cubicBezTo>
                    <a:pt x="41314" y="30693"/>
                    <a:pt x="40131" y="27859"/>
                    <a:pt x="38875" y="24865"/>
                  </a:cubicBezTo>
                  <a:lnTo>
                    <a:pt x="38875" y="24865"/>
                  </a:lnTo>
                  <a:cubicBezTo>
                    <a:pt x="38234" y="23337"/>
                    <a:pt x="37569" y="21760"/>
                    <a:pt x="36805" y="20232"/>
                  </a:cubicBezTo>
                  <a:lnTo>
                    <a:pt x="36805" y="20232"/>
                  </a:lnTo>
                  <a:cubicBezTo>
                    <a:pt x="35597" y="17805"/>
                    <a:pt x="34045" y="15612"/>
                    <a:pt x="32307" y="13875"/>
                  </a:cubicBezTo>
                  <a:lnTo>
                    <a:pt x="32307" y="13875"/>
                  </a:lnTo>
                  <a:cubicBezTo>
                    <a:pt x="30250" y="11817"/>
                    <a:pt x="28020" y="10449"/>
                    <a:pt x="25666" y="9833"/>
                  </a:cubicBezTo>
                  <a:lnTo>
                    <a:pt x="25666" y="9833"/>
                  </a:lnTo>
                  <a:cubicBezTo>
                    <a:pt x="21982" y="8847"/>
                    <a:pt x="18581" y="9772"/>
                    <a:pt x="16326" y="10560"/>
                  </a:cubicBezTo>
                  <a:lnTo>
                    <a:pt x="16326" y="10560"/>
                  </a:lnTo>
                  <a:cubicBezTo>
                    <a:pt x="15439" y="9710"/>
                    <a:pt x="14651" y="8810"/>
                    <a:pt x="13875" y="7936"/>
                  </a:cubicBezTo>
                  <a:lnTo>
                    <a:pt x="13875" y="7936"/>
                  </a:lnTo>
                  <a:cubicBezTo>
                    <a:pt x="12704" y="6593"/>
                    <a:pt x="11472" y="5213"/>
                    <a:pt x="9907" y="4005"/>
                  </a:cubicBezTo>
                  <a:lnTo>
                    <a:pt x="9907" y="4005"/>
                  </a:lnTo>
                  <a:cubicBezTo>
                    <a:pt x="7283" y="1972"/>
                    <a:pt x="3746" y="55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0"/>
            <p:cNvSpPr/>
            <p:nvPr/>
          </p:nvSpPr>
          <p:spPr>
            <a:xfrm>
              <a:off x="1896625" y="2021625"/>
              <a:ext cx="3850475" cy="1376650"/>
            </a:xfrm>
            <a:custGeom>
              <a:rect b="b" l="l" r="r" t="t"/>
              <a:pathLst>
                <a:path extrusionOk="0" h="55066" w="154019">
                  <a:moveTo>
                    <a:pt x="1" y="50"/>
                  </a:moveTo>
                  <a:cubicBezTo>
                    <a:pt x="2933" y="543"/>
                    <a:pt x="5705" y="1578"/>
                    <a:pt x="7862" y="3020"/>
                  </a:cubicBezTo>
                  <a:lnTo>
                    <a:pt x="7862" y="3020"/>
                  </a:lnTo>
                  <a:cubicBezTo>
                    <a:pt x="9340" y="4018"/>
                    <a:pt x="10523" y="5164"/>
                    <a:pt x="11669" y="6260"/>
                  </a:cubicBezTo>
                  <a:lnTo>
                    <a:pt x="11669" y="6260"/>
                  </a:lnTo>
                  <a:cubicBezTo>
                    <a:pt x="12421" y="6987"/>
                    <a:pt x="13185" y="7726"/>
                    <a:pt x="14047" y="8441"/>
                  </a:cubicBezTo>
                  <a:lnTo>
                    <a:pt x="14047" y="8441"/>
                  </a:lnTo>
                  <a:lnTo>
                    <a:pt x="14059" y="8453"/>
                  </a:lnTo>
                  <a:lnTo>
                    <a:pt x="14072" y="8441"/>
                  </a:lnTo>
                  <a:cubicBezTo>
                    <a:pt x="16524" y="7468"/>
                    <a:pt x="20257" y="6272"/>
                    <a:pt x="24323" y="7258"/>
                  </a:cubicBezTo>
                  <a:lnTo>
                    <a:pt x="24323" y="7258"/>
                  </a:lnTo>
                  <a:cubicBezTo>
                    <a:pt x="24496" y="7295"/>
                    <a:pt x="24680" y="7344"/>
                    <a:pt x="24853" y="7406"/>
                  </a:cubicBezTo>
                  <a:lnTo>
                    <a:pt x="24853" y="7406"/>
                  </a:lnTo>
                  <a:cubicBezTo>
                    <a:pt x="29387" y="8712"/>
                    <a:pt x="33663" y="12803"/>
                    <a:pt x="36373" y="18458"/>
                  </a:cubicBezTo>
                  <a:lnTo>
                    <a:pt x="36373" y="18458"/>
                  </a:lnTo>
                  <a:cubicBezTo>
                    <a:pt x="37199" y="20171"/>
                    <a:pt x="37901" y="21933"/>
                    <a:pt x="38579" y="23646"/>
                  </a:cubicBezTo>
                  <a:lnTo>
                    <a:pt x="38579" y="23646"/>
                  </a:lnTo>
                  <a:cubicBezTo>
                    <a:pt x="39799" y="26751"/>
                    <a:pt x="41068" y="29954"/>
                    <a:pt x="43138" y="32837"/>
                  </a:cubicBezTo>
                  <a:lnTo>
                    <a:pt x="43138" y="32837"/>
                  </a:lnTo>
                  <a:cubicBezTo>
                    <a:pt x="44764" y="35092"/>
                    <a:pt x="47093" y="37051"/>
                    <a:pt x="49693" y="38333"/>
                  </a:cubicBezTo>
                  <a:lnTo>
                    <a:pt x="49693" y="38333"/>
                  </a:lnTo>
                  <a:cubicBezTo>
                    <a:pt x="50580" y="38776"/>
                    <a:pt x="51479" y="39121"/>
                    <a:pt x="52379" y="39392"/>
                  </a:cubicBezTo>
                  <a:lnTo>
                    <a:pt x="52379" y="39392"/>
                  </a:lnTo>
                  <a:cubicBezTo>
                    <a:pt x="54326" y="39947"/>
                    <a:pt x="56272" y="40095"/>
                    <a:pt x="58096" y="39787"/>
                  </a:cubicBezTo>
                  <a:lnTo>
                    <a:pt x="58096" y="39787"/>
                  </a:lnTo>
                  <a:cubicBezTo>
                    <a:pt x="63209" y="38949"/>
                    <a:pt x="67029" y="35881"/>
                    <a:pt x="70516" y="32813"/>
                  </a:cubicBezTo>
                  <a:lnTo>
                    <a:pt x="70516" y="32813"/>
                  </a:lnTo>
                  <a:cubicBezTo>
                    <a:pt x="71945" y="31531"/>
                    <a:pt x="73350" y="30299"/>
                    <a:pt x="74792" y="29129"/>
                  </a:cubicBezTo>
                  <a:lnTo>
                    <a:pt x="74792" y="29129"/>
                  </a:lnTo>
                  <a:cubicBezTo>
                    <a:pt x="80361" y="24594"/>
                    <a:pt x="86928" y="21095"/>
                    <a:pt x="93766" y="19000"/>
                  </a:cubicBezTo>
                  <a:lnTo>
                    <a:pt x="93766" y="19000"/>
                  </a:lnTo>
                  <a:cubicBezTo>
                    <a:pt x="101985" y="16499"/>
                    <a:pt x="108528" y="16733"/>
                    <a:pt x="113813" y="19715"/>
                  </a:cubicBezTo>
                  <a:lnTo>
                    <a:pt x="113813" y="19715"/>
                  </a:lnTo>
                  <a:cubicBezTo>
                    <a:pt x="114725" y="20233"/>
                    <a:pt x="115588" y="20836"/>
                    <a:pt x="116389" y="21526"/>
                  </a:cubicBezTo>
                  <a:lnTo>
                    <a:pt x="116389" y="21526"/>
                  </a:lnTo>
                  <a:cubicBezTo>
                    <a:pt x="120566" y="25100"/>
                    <a:pt x="122697" y="30361"/>
                    <a:pt x="124767" y="35462"/>
                  </a:cubicBezTo>
                  <a:lnTo>
                    <a:pt x="124767" y="35462"/>
                  </a:lnTo>
                  <a:cubicBezTo>
                    <a:pt x="125026" y="36078"/>
                    <a:pt x="125285" y="36731"/>
                    <a:pt x="125543" y="37359"/>
                  </a:cubicBezTo>
                  <a:lnTo>
                    <a:pt x="125543" y="37359"/>
                  </a:lnTo>
                  <a:cubicBezTo>
                    <a:pt x="126406" y="39442"/>
                    <a:pt x="127231" y="41117"/>
                    <a:pt x="128119" y="42621"/>
                  </a:cubicBezTo>
                  <a:lnTo>
                    <a:pt x="128119" y="42621"/>
                  </a:lnTo>
                  <a:cubicBezTo>
                    <a:pt x="130152" y="46083"/>
                    <a:pt x="132702" y="48806"/>
                    <a:pt x="135684" y="50728"/>
                  </a:cubicBezTo>
                  <a:lnTo>
                    <a:pt x="135684" y="50728"/>
                  </a:lnTo>
                  <a:cubicBezTo>
                    <a:pt x="137988" y="52207"/>
                    <a:pt x="140563" y="53266"/>
                    <a:pt x="143557" y="53969"/>
                  </a:cubicBezTo>
                  <a:lnTo>
                    <a:pt x="143557" y="53969"/>
                  </a:lnTo>
                  <a:cubicBezTo>
                    <a:pt x="146046" y="54560"/>
                    <a:pt x="148831" y="54893"/>
                    <a:pt x="152096" y="55016"/>
                  </a:cubicBezTo>
                  <a:lnTo>
                    <a:pt x="152096" y="55016"/>
                  </a:lnTo>
                  <a:cubicBezTo>
                    <a:pt x="152712" y="55041"/>
                    <a:pt x="153340" y="55053"/>
                    <a:pt x="154018" y="55065"/>
                  </a:cubicBezTo>
                  <a:lnTo>
                    <a:pt x="154018" y="55065"/>
                  </a:lnTo>
                  <a:lnTo>
                    <a:pt x="154018" y="55004"/>
                  </a:lnTo>
                  <a:cubicBezTo>
                    <a:pt x="153340" y="55004"/>
                    <a:pt x="152700" y="54979"/>
                    <a:pt x="152096" y="54967"/>
                  </a:cubicBezTo>
                  <a:lnTo>
                    <a:pt x="152096" y="54967"/>
                  </a:lnTo>
                  <a:cubicBezTo>
                    <a:pt x="147685" y="54806"/>
                    <a:pt x="141179" y="54190"/>
                    <a:pt x="135709" y="50679"/>
                  </a:cubicBezTo>
                  <a:lnTo>
                    <a:pt x="135709" y="50679"/>
                  </a:lnTo>
                  <a:cubicBezTo>
                    <a:pt x="132739" y="48769"/>
                    <a:pt x="130201" y="46058"/>
                    <a:pt x="128168" y="42608"/>
                  </a:cubicBezTo>
                  <a:lnTo>
                    <a:pt x="128168" y="42608"/>
                  </a:lnTo>
                  <a:cubicBezTo>
                    <a:pt x="127281" y="41093"/>
                    <a:pt x="126467" y="39429"/>
                    <a:pt x="125605" y="37347"/>
                  </a:cubicBezTo>
                  <a:lnTo>
                    <a:pt x="125605" y="37347"/>
                  </a:lnTo>
                  <a:cubicBezTo>
                    <a:pt x="125346" y="36719"/>
                    <a:pt x="125075" y="36066"/>
                    <a:pt x="124829" y="35437"/>
                  </a:cubicBezTo>
                  <a:lnTo>
                    <a:pt x="124829" y="35437"/>
                  </a:lnTo>
                  <a:cubicBezTo>
                    <a:pt x="122759" y="30348"/>
                    <a:pt x="120615" y="25075"/>
                    <a:pt x="116438" y="21489"/>
                  </a:cubicBezTo>
                  <a:lnTo>
                    <a:pt x="116438" y="21489"/>
                  </a:lnTo>
                  <a:cubicBezTo>
                    <a:pt x="115625" y="20799"/>
                    <a:pt x="114750" y="20196"/>
                    <a:pt x="113838" y="19678"/>
                  </a:cubicBezTo>
                  <a:lnTo>
                    <a:pt x="113838" y="19678"/>
                  </a:lnTo>
                  <a:cubicBezTo>
                    <a:pt x="110955" y="18052"/>
                    <a:pt x="107603" y="17226"/>
                    <a:pt x="103870" y="17251"/>
                  </a:cubicBezTo>
                  <a:lnTo>
                    <a:pt x="103870" y="17251"/>
                  </a:lnTo>
                  <a:cubicBezTo>
                    <a:pt x="100777" y="17263"/>
                    <a:pt x="97475" y="17818"/>
                    <a:pt x="93742" y="18951"/>
                  </a:cubicBezTo>
                  <a:lnTo>
                    <a:pt x="93742" y="18951"/>
                  </a:lnTo>
                  <a:cubicBezTo>
                    <a:pt x="86891" y="21046"/>
                    <a:pt x="80324" y="24545"/>
                    <a:pt x="74755" y="29079"/>
                  </a:cubicBezTo>
                  <a:lnTo>
                    <a:pt x="74755" y="29079"/>
                  </a:lnTo>
                  <a:cubicBezTo>
                    <a:pt x="73313" y="30262"/>
                    <a:pt x="71908" y="31494"/>
                    <a:pt x="70467" y="32776"/>
                  </a:cubicBezTo>
                  <a:lnTo>
                    <a:pt x="70467" y="32776"/>
                  </a:lnTo>
                  <a:cubicBezTo>
                    <a:pt x="66992" y="35832"/>
                    <a:pt x="63172" y="38900"/>
                    <a:pt x="58084" y="39737"/>
                  </a:cubicBezTo>
                  <a:lnTo>
                    <a:pt x="58084" y="39737"/>
                  </a:lnTo>
                  <a:cubicBezTo>
                    <a:pt x="52268" y="40698"/>
                    <a:pt x="46181" y="36977"/>
                    <a:pt x="43187" y="32813"/>
                  </a:cubicBezTo>
                  <a:lnTo>
                    <a:pt x="43187" y="32813"/>
                  </a:lnTo>
                  <a:cubicBezTo>
                    <a:pt x="41129" y="29942"/>
                    <a:pt x="39860" y="26726"/>
                    <a:pt x="38628" y="23621"/>
                  </a:cubicBezTo>
                  <a:lnTo>
                    <a:pt x="38628" y="23621"/>
                  </a:lnTo>
                  <a:cubicBezTo>
                    <a:pt x="37963" y="21921"/>
                    <a:pt x="37261" y="20146"/>
                    <a:pt x="36435" y="18434"/>
                  </a:cubicBezTo>
                  <a:lnTo>
                    <a:pt x="36435" y="18434"/>
                  </a:lnTo>
                  <a:cubicBezTo>
                    <a:pt x="35166" y="15797"/>
                    <a:pt x="33490" y="13407"/>
                    <a:pt x="31605" y="11509"/>
                  </a:cubicBezTo>
                  <a:lnTo>
                    <a:pt x="31605" y="11509"/>
                  </a:lnTo>
                  <a:cubicBezTo>
                    <a:pt x="29375" y="9279"/>
                    <a:pt x="26923" y="7837"/>
                    <a:pt x="24335" y="7209"/>
                  </a:cubicBezTo>
                  <a:lnTo>
                    <a:pt x="24335" y="7209"/>
                  </a:lnTo>
                  <a:cubicBezTo>
                    <a:pt x="20257" y="6223"/>
                    <a:pt x="16524" y="7406"/>
                    <a:pt x="14059" y="8392"/>
                  </a:cubicBezTo>
                  <a:lnTo>
                    <a:pt x="14059" y="8392"/>
                  </a:lnTo>
                  <a:cubicBezTo>
                    <a:pt x="13222" y="7689"/>
                    <a:pt x="12458" y="6950"/>
                    <a:pt x="11718" y="6236"/>
                  </a:cubicBezTo>
                  <a:lnTo>
                    <a:pt x="11718" y="6236"/>
                  </a:lnTo>
                  <a:cubicBezTo>
                    <a:pt x="10572" y="5127"/>
                    <a:pt x="9377" y="3981"/>
                    <a:pt x="7899" y="2983"/>
                  </a:cubicBezTo>
                  <a:lnTo>
                    <a:pt x="7899" y="2983"/>
                  </a:lnTo>
                  <a:cubicBezTo>
                    <a:pt x="5730" y="1529"/>
                    <a:pt x="2945" y="494"/>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0"/>
            <p:cNvSpPr/>
            <p:nvPr/>
          </p:nvSpPr>
          <p:spPr>
            <a:xfrm>
              <a:off x="1896625" y="2040725"/>
              <a:ext cx="3850475" cy="1315950"/>
            </a:xfrm>
            <a:custGeom>
              <a:rect b="b" l="l" r="r" t="t"/>
              <a:pathLst>
                <a:path extrusionOk="0" h="52638" w="154019">
                  <a:moveTo>
                    <a:pt x="1" y="62"/>
                  </a:moveTo>
                  <a:cubicBezTo>
                    <a:pt x="2157" y="457"/>
                    <a:pt x="4178" y="1134"/>
                    <a:pt x="5853" y="2058"/>
                  </a:cubicBezTo>
                  <a:lnTo>
                    <a:pt x="5853" y="2058"/>
                  </a:lnTo>
                  <a:cubicBezTo>
                    <a:pt x="7258" y="2835"/>
                    <a:pt x="8404" y="3734"/>
                    <a:pt x="9525" y="4609"/>
                  </a:cubicBezTo>
                  <a:lnTo>
                    <a:pt x="9525" y="4609"/>
                  </a:lnTo>
                  <a:cubicBezTo>
                    <a:pt x="10227" y="5176"/>
                    <a:pt x="10967" y="5755"/>
                    <a:pt x="11780" y="6309"/>
                  </a:cubicBezTo>
                  <a:lnTo>
                    <a:pt x="11780" y="6309"/>
                  </a:lnTo>
                  <a:lnTo>
                    <a:pt x="11792" y="6322"/>
                  </a:lnTo>
                  <a:lnTo>
                    <a:pt x="11817" y="6309"/>
                  </a:lnTo>
                  <a:cubicBezTo>
                    <a:pt x="16043" y="4449"/>
                    <a:pt x="19604" y="3931"/>
                    <a:pt x="22992" y="4683"/>
                  </a:cubicBezTo>
                  <a:lnTo>
                    <a:pt x="22992" y="4683"/>
                  </a:lnTo>
                  <a:cubicBezTo>
                    <a:pt x="23263" y="4745"/>
                    <a:pt x="23535" y="4818"/>
                    <a:pt x="23806" y="4892"/>
                  </a:cubicBezTo>
                  <a:lnTo>
                    <a:pt x="23806" y="4892"/>
                  </a:lnTo>
                  <a:cubicBezTo>
                    <a:pt x="28673" y="6309"/>
                    <a:pt x="33194" y="10659"/>
                    <a:pt x="36004" y="16709"/>
                  </a:cubicBezTo>
                  <a:lnTo>
                    <a:pt x="36004" y="16709"/>
                  </a:lnTo>
                  <a:cubicBezTo>
                    <a:pt x="36891" y="18594"/>
                    <a:pt x="37618" y="20553"/>
                    <a:pt x="38320" y="22438"/>
                  </a:cubicBezTo>
                  <a:lnTo>
                    <a:pt x="38320" y="22438"/>
                  </a:lnTo>
                  <a:cubicBezTo>
                    <a:pt x="39577" y="25790"/>
                    <a:pt x="40871" y="29252"/>
                    <a:pt x="43027" y="32357"/>
                  </a:cubicBezTo>
                  <a:lnTo>
                    <a:pt x="43027" y="32357"/>
                  </a:lnTo>
                  <a:cubicBezTo>
                    <a:pt x="45208" y="35474"/>
                    <a:pt x="48880" y="38345"/>
                    <a:pt x="52970" y="39540"/>
                  </a:cubicBezTo>
                  <a:lnTo>
                    <a:pt x="52970" y="39540"/>
                  </a:lnTo>
                  <a:cubicBezTo>
                    <a:pt x="54954" y="40119"/>
                    <a:pt x="57036" y="40292"/>
                    <a:pt x="59094" y="39922"/>
                  </a:cubicBezTo>
                  <a:lnTo>
                    <a:pt x="59094" y="39922"/>
                  </a:lnTo>
                  <a:cubicBezTo>
                    <a:pt x="64084" y="39010"/>
                    <a:pt x="67719" y="35967"/>
                    <a:pt x="71329" y="32677"/>
                  </a:cubicBezTo>
                  <a:lnTo>
                    <a:pt x="71329" y="32677"/>
                  </a:lnTo>
                  <a:cubicBezTo>
                    <a:pt x="72869" y="31248"/>
                    <a:pt x="74175" y="30065"/>
                    <a:pt x="75531" y="28919"/>
                  </a:cubicBezTo>
                  <a:lnTo>
                    <a:pt x="75531" y="28919"/>
                  </a:lnTo>
                  <a:cubicBezTo>
                    <a:pt x="80965" y="24336"/>
                    <a:pt x="87396" y="20639"/>
                    <a:pt x="94136" y="18212"/>
                  </a:cubicBezTo>
                  <a:lnTo>
                    <a:pt x="94136" y="18212"/>
                  </a:lnTo>
                  <a:cubicBezTo>
                    <a:pt x="102379" y="15242"/>
                    <a:pt x="109008" y="15156"/>
                    <a:pt x="114405" y="17941"/>
                  </a:cubicBezTo>
                  <a:lnTo>
                    <a:pt x="114405" y="17941"/>
                  </a:lnTo>
                  <a:cubicBezTo>
                    <a:pt x="115354" y="18421"/>
                    <a:pt x="116253" y="19000"/>
                    <a:pt x="117103" y="19678"/>
                  </a:cubicBezTo>
                  <a:lnTo>
                    <a:pt x="117103" y="19678"/>
                  </a:lnTo>
                  <a:cubicBezTo>
                    <a:pt x="121527" y="23214"/>
                    <a:pt x="123868" y="28623"/>
                    <a:pt x="126122" y="33860"/>
                  </a:cubicBezTo>
                  <a:lnTo>
                    <a:pt x="126122" y="33860"/>
                  </a:lnTo>
                  <a:cubicBezTo>
                    <a:pt x="126357" y="34402"/>
                    <a:pt x="126591" y="34944"/>
                    <a:pt x="126837" y="35474"/>
                  </a:cubicBezTo>
                  <a:lnTo>
                    <a:pt x="126837" y="35474"/>
                  </a:lnTo>
                  <a:cubicBezTo>
                    <a:pt x="127749" y="37581"/>
                    <a:pt x="128611" y="39257"/>
                    <a:pt x="129523" y="40772"/>
                  </a:cubicBezTo>
                  <a:lnTo>
                    <a:pt x="129523" y="40772"/>
                  </a:lnTo>
                  <a:cubicBezTo>
                    <a:pt x="131667" y="44272"/>
                    <a:pt x="134279" y="46995"/>
                    <a:pt x="137310" y="48843"/>
                  </a:cubicBezTo>
                  <a:lnTo>
                    <a:pt x="137310" y="48843"/>
                  </a:lnTo>
                  <a:cubicBezTo>
                    <a:pt x="142806" y="52194"/>
                    <a:pt x="149114" y="52638"/>
                    <a:pt x="154018" y="52638"/>
                  </a:cubicBezTo>
                  <a:lnTo>
                    <a:pt x="154018" y="52638"/>
                  </a:lnTo>
                  <a:lnTo>
                    <a:pt x="154018" y="52589"/>
                  </a:lnTo>
                  <a:cubicBezTo>
                    <a:pt x="149127" y="52589"/>
                    <a:pt x="142818" y="52145"/>
                    <a:pt x="137347" y="48806"/>
                  </a:cubicBezTo>
                  <a:lnTo>
                    <a:pt x="137347" y="48806"/>
                  </a:lnTo>
                  <a:cubicBezTo>
                    <a:pt x="134329" y="46958"/>
                    <a:pt x="131716" y="44247"/>
                    <a:pt x="129572" y="40748"/>
                  </a:cubicBezTo>
                  <a:lnTo>
                    <a:pt x="129572" y="40748"/>
                  </a:lnTo>
                  <a:cubicBezTo>
                    <a:pt x="128661" y="39244"/>
                    <a:pt x="127811" y="37569"/>
                    <a:pt x="126886" y="35462"/>
                  </a:cubicBezTo>
                  <a:lnTo>
                    <a:pt x="126886" y="35462"/>
                  </a:lnTo>
                  <a:cubicBezTo>
                    <a:pt x="126652" y="34932"/>
                    <a:pt x="126418" y="34390"/>
                    <a:pt x="126184" y="33848"/>
                  </a:cubicBezTo>
                  <a:lnTo>
                    <a:pt x="126184" y="33848"/>
                  </a:lnTo>
                  <a:cubicBezTo>
                    <a:pt x="123917" y="28599"/>
                    <a:pt x="121576" y="23190"/>
                    <a:pt x="117140" y="19641"/>
                  </a:cubicBezTo>
                  <a:lnTo>
                    <a:pt x="117140" y="19641"/>
                  </a:lnTo>
                  <a:cubicBezTo>
                    <a:pt x="116290" y="18963"/>
                    <a:pt x="115378" y="18384"/>
                    <a:pt x="114429" y="17891"/>
                  </a:cubicBezTo>
                  <a:lnTo>
                    <a:pt x="114429" y="17891"/>
                  </a:lnTo>
                  <a:cubicBezTo>
                    <a:pt x="109020" y="15095"/>
                    <a:pt x="102367" y="15193"/>
                    <a:pt x="94111" y="18163"/>
                  </a:cubicBezTo>
                  <a:lnTo>
                    <a:pt x="94111" y="18163"/>
                  </a:lnTo>
                  <a:cubicBezTo>
                    <a:pt x="87372" y="20590"/>
                    <a:pt x="80928" y="24299"/>
                    <a:pt x="75494" y="28882"/>
                  </a:cubicBezTo>
                  <a:lnTo>
                    <a:pt x="75494" y="28882"/>
                  </a:lnTo>
                  <a:cubicBezTo>
                    <a:pt x="74138" y="30028"/>
                    <a:pt x="72832" y="31211"/>
                    <a:pt x="71280" y="32640"/>
                  </a:cubicBezTo>
                  <a:lnTo>
                    <a:pt x="71280" y="32640"/>
                  </a:lnTo>
                  <a:cubicBezTo>
                    <a:pt x="67682" y="35930"/>
                    <a:pt x="64047" y="38961"/>
                    <a:pt x="59069" y="39873"/>
                  </a:cubicBezTo>
                  <a:lnTo>
                    <a:pt x="59069" y="39873"/>
                  </a:lnTo>
                  <a:cubicBezTo>
                    <a:pt x="52810" y="41019"/>
                    <a:pt x="46292" y="36940"/>
                    <a:pt x="43089" y="32332"/>
                  </a:cubicBezTo>
                  <a:lnTo>
                    <a:pt x="43089" y="32332"/>
                  </a:lnTo>
                  <a:cubicBezTo>
                    <a:pt x="40932" y="29227"/>
                    <a:pt x="39639" y="25777"/>
                    <a:pt x="38382" y="22426"/>
                  </a:cubicBezTo>
                  <a:lnTo>
                    <a:pt x="38382" y="22426"/>
                  </a:lnTo>
                  <a:cubicBezTo>
                    <a:pt x="37679" y="20541"/>
                    <a:pt x="36940" y="18581"/>
                    <a:pt x="36065" y="16696"/>
                  </a:cubicBezTo>
                  <a:lnTo>
                    <a:pt x="36065" y="16696"/>
                  </a:lnTo>
                  <a:cubicBezTo>
                    <a:pt x="34722" y="13825"/>
                    <a:pt x="32948" y="11238"/>
                    <a:pt x="30903" y="9205"/>
                  </a:cubicBezTo>
                  <a:lnTo>
                    <a:pt x="30903" y="9205"/>
                  </a:lnTo>
                  <a:cubicBezTo>
                    <a:pt x="28488" y="6802"/>
                    <a:pt x="25826" y="5262"/>
                    <a:pt x="23005" y="4634"/>
                  </a:cubicBezTo>
                  <a:lnTo>
                    <a:pt x="23005" y="4634"/>
                  </a:lnTo>
                  <a:cubicBezTo>
                    <a:pt x="19604" y="3882"/>
                    <a:pt x="16043" y="4400"/>
                    <a:pt x="11792" y="6260"/>
                  </a:cubicBezTo>
                  <a:lnTo>
                    <a:pt x="11792" y="6260"/>
                  </a:lnTo>
                  <a:cubicBezTo>
                    <a:pt x="10991" y="5706"/>
                    <a:pt x="10264" y="5139"/>
                    <a:pt x="9562" y="4572"/>
                  </a:cubicBezTo>
                  <a:lnTo>
                    <a:pt x="9562" y="4572"/>
                  </a:lnTo>
                  <a:cubicBezTo>
                    <a:pt x="8441" y="3697"/>
                    <a:pt x="7295" y="2785"/>
                    <a:pt x="5878" y="2009"/>
                  </a:cubicBezTo>
                  <a:lnTo>
                    <a:pt x="5878" y="2009"/>
                  </a:lnTo>
                  <a:cubicBezTo>
                    <a:pt x="4202" y="1085"/>
                    <a:pt x="2157" y="395"/>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0"/>
            <p:cNvSpPr/>
            <p:nvPr/>
          </p:nvSpPr>
          <p:spPr>
            <a:xfrm>
              <a:off x="1896625" y="2057975"/>
              <a:ext cx="3850475" cy="1260200"/>
            </a:xfrm>
            <a:custGeom>
              <a:rect b="b" l="l" r="r" t="t"/>
              <a:pathLst>
                <a:path extrusionOk="0" h="50408" w="154019">
                  <a:moveTo>
                    <a:pt x="1" y="50"/>
                  </a:moveTo>
                  <a:cubicBezTo>
                    <a:pt x="1368" y="309"/>
                    <a:pt x="2674" y="678"/>
                    <a:pt x="3845" y="1171"/>
                  </a:cubicBezTo>
                  <a:lnTo>
                    <a:pt x="3845" y="1171"/>
                  </a:lnTo>
                  <a:cubicBezTo>
                    <a:pt x="5176" y="1726"/>
                    <a:pt x="6248" y="2367"/>
                    <a:pt x="7381" y="3044"/>
                  </a:cubicBezTo>
                  <a:lnTo>
                    <a:pt x="7381" y="3044"/>
                  </a:lnTo>
                  <a:cubicBezTo>
                    <a:pt x="8059" y="3438"/>
                    <a:pt x="8761" y="3857"/>
                    <a:pt x="9513" y="4252"/>
                  </a:cubicBezTo>
                  <a:lnTo>
                    <a:pt x="9513" y="4252"/>
                  </a:lnTo>
                  <a:lnTo>
                    <a:pt x="9537" y="4264"/>
                  </a:lnTo>
                  <a:lnTo>
                    <a:pt x="9550" y="4252"/>
                  </a:lnTo>
                  <a:cubicBezTo>
                    <a:pt x="14121" y="2095"/>
                    <a:pt x="17978" y="1430"/>
                    <a:pt x="21662" y="2194"/>
                  </a:cubicBezTo>
                  <a:lnTo>
                    <a:pt x="21662" y="2194"/>
                  </a:lnTo>
                  <a:cubicBezTo>
                    <a:pt x="27293" y="3340"/>
                    <a:pt x="32517" y="8145"/>
                    <a:pt x="35634" y="15045"/>
                  </a:cubicBezTo>
                  <a:lnTo>
                    <a:pt x="35634" y="15045"/>
                  </a:lnTo>
                  <a:cubicBezTo>
                    <a:pt x="36571" y="17103"/>
                    <a:pt x="37334" y="19247"/>
                    <a:pt x="38074" y="21305"/>
                  </a:cubicBezTo>
                  <a:lnTo>
                    <a:pt x="38074" y="21305"/>
                  </a:lnTo>
                  <a:cubicBezTo>
                    <a:pt x="39355" y="24902"/>
                    <a:pt x="40674" y="28611"/>
                    <a:pt x="42928" y="31950"/>
                  </a:cubicBezTo>
                  <a:lnTo>
                    <a:pt x="42928" y="31950"/>
                  </a:lnTo>
                  <a:cubicBezTo>
                    <a:pt x="44752" y="34649"/>
                    <a:pt x="47401" y="36965"/>
                    <a:pt x="50407" y="38505"/>
                  </a:cubicBezTo>
                  <a:lnTo>
                    <a:pt x="50407" y="38505"/>
                  </a:lnTo>
                  <a:cubicBezTo>
                    <a:pt x="51455" y="39035"/>
                    <a:pt x="52514" y="39454"/>
                    <a:pt x="53562" y="39762"/>
                  </a:cubicBezTo>
                  <a:lnTo>
                    <a:pt x="53562" y="39762"/>
                  </a:lnTo>
                  <a:cubicBezTo>
                    <a:pt x="55792" y="40415"/>
                    <a:pt x="58010" y="40538"/>
                    <a:pt x="60080" y="40119"/>
                  </a:cubicBezTo>
                  <a:lnTo>
                    <a:pt x="60080" y="40119"/>
                  </a:lnTo>
                  <a:cubicBezTo>
                    <a:pt x="64947" y="39146"/>
                    <a:pt x="68421" y="36139"/>
                    <a:pt x="72130" y="32616"/>
                  </a:cubicBezTo>
                  <a:lnTo>
                    <a:pt x="72130" y="32616"/>
                  </a:lnTo>
                  <a:cubicBezTo>
                    <a:pt x="73338" y="31470"/>
                    <a:pt x="74779" y="30114"/>
                    <a:pt x="76282" y="28796"/>
                  </a:cubicBezTo>
                  <a:lnTo>
                    <a:pt x="76282" y="28796"/>
                  </a:lnTo>
                  <a:cubicBezTo>
                    <a:pt x="81581" y="24163"/>
                    <a:pt x="87889" y="20257"/>
                    <a:pt x="94506" y="17485"/>
                  </a:cubicBezTo>
                  <a:lnTo>
                    <a:pt x="94506" y="17485"/>
                  </a:lnTo>
                  <a:cubicBezTo>
                    <a:pt x="102773" y="14047"/>
                    <a:pt x="109476" y="13628"/>
                    <a:pt x="114996" y="16228"/>
                  </a:cubicBezTo>
                  <a:lnTo>
                    <a:pt x="114996" y="16228"/>
                  </a:lnTo>
                  <a:cubicBezTo>
                    <a:pt x="115982" y="16684"/>
                    <a:pt x="116931" y="17251"/>
                    <a:pt x="117806" y="17891"/>
                  </a:cubicBezTo>
                  <a:lnTo>
                    <a:pt x="117806" y="17891"/>
                  </a:lnTo>
                  <a:cubicBezTo>
                    <a:pt x="122512" y="21403"/>
                    <a:pt x="125038" y="26948"/>
                    <a:pt x="127490" y="32320"/>
                  </a:cubicBezTo>
                  <a:lnTo>
                    <a:pt x="127490" y="32320"/>
                  </a:lnTo>
                  <a:cubicBezTo>
                    <a:pt x="127700" y="32776"/>
                    <a:pt x="127909" y="33232"/>
                    <a:pt x="128119" y="33675"/>
                  </a:cubicBezTo>
                  <a:lnTo>
                    <a:pt x="128119" y="33675"/>
                  </a:lnTo>
                  <a:cubicBezTo>
                    <a:pt x="129092" y="35794"/>
                    <a:pt x="129991" y="37483"/>
                    <a:pt x="130940" y="38986"/>
                  </a:cubicBezTo>
                  <a:lnTo>
                    <a:pt x="130940" y="38986"/>
                  </a:lnTo>
                  <a:cubicBezTo>
                    <a:pt x="133170" y="42547"/>
                    <a:pt x="135869" y="45245"/>
                    <a:pt x="138949" y="47044"/>
                  </a:cubicBezTo>
                  <a:lnTo>
                    <a:pt x="138949" y="47044"/>
                  </a:lnTo>
                  <a:cubicBezTo>
                    <a:pt x="143816" y="49866"/>
                    <a:pt x="149361" y="50408"/>
                    <a:pt x="154018" y="50383"/>
                  </a:cubicBezTo>
                  <a:lnTo>
                    <a:pt x="154018" y="50383"/>
                  </a:lnTo>
                  <a:lnTo>
                    <a:pt x="154018" y="50334"/>
                  </a:lnTo>
                  <a:cubicBezTo>
                    <a:pt x="149361" y="50346"/>
                    <a:pt x="143828" y="49816"/>
                    <a:pt x="138974" y="46995"/>
                  </a:cubicBezTo>
                  <a:lnTo>
                    <a:pt x="138974" y="46995"/>
                  </a:lnTo>
                  <a:cubicBezTo>
                    <a:pt x="135906" y="45208"/>
                    <a:pt x="133220" y="42510"/>
                    <a:pt x="130989" y="38973"/>
                  </a:cubicBezTo>
                  <a:lnTo>
                    <a:pt x="130989" y="38973"/>
                  </a:lnTo>
                  <a:cubicBezTo>
                    <a:pt x="130041" y="37470"/>
                    <a:pt x="129141" y="35782"/>
                    <a:pt x="128168" y="33663"/>
                  </a:cubicBezTo>
                  <a:lnTo>
                    <a:pt x="128168" y="33663"/>
                  </a:lnTo>
                  <a:cubicBezTo>
                    <a:pt x="127971" y="33219"/>
                    <a:pt x="127761" y="32763"/>
                    <a:pt x="127552" y="32308"/>
                  </a:cubicBezTo>
                  <a:lnTo>
                    <a:pt x="127552" y="32308"/>
                  </a:lnTo>
                  <a:cubicBezTo>
                    <a:pt x="125100" y="26935"/>
                    <a:pt x="122562" y="21366"/>
                    <a:pt x="117842" y="17855"/>
                  </a:cubicBezTo>
                  <a:lnTo>
                    <a:pt x="117842" y="17855"/>
                  </a:lnTo>
                  <a:cubicBezTo>
                    <a:pt x="116955" y="17201"/>
                    <a:pt x="116007" y="16647"/>
                    <a:pt x="115021" y="16179"/>
                  </a:cubicBezTo>
                  <a:lnTo>
                    <a:pt x="115021" y="16179"/>
                  </a:lnTo>
                  <a:cubicBezTo>
                    <a:pt x="111941" y="14737"/>
                    <a:pt x="108429" y="14207"/>
                    <a:pt x="104597" y="14626"/>
                  </a:cubicBezTo>
                  <a:lnTo>
                    <a:pt x="104597" y="14626"/>
                  </a:lnTo>
                  <a:cubicBezTo>
                    <a:pt x="101529" y="14959"/>
                    <a:pt x="98215" y="15883"/>
                    <a:pt x="94481" y="17448"/>
                  </a:cubicBezTo>
                  <a:lnTo>
                    <a:pt x="94481" y="17448"/>
                  </a:lnTo>
                  <a:cubicBezTo>
                    <a:pt x="87852" y="20208"/>
                    <a:pt x="81544" y="24114"/>
                    <a:pt x="76233" y="28759"/>
                  </a:cubicBezTo>
                  <a:lnTo>
                    <a:pt x="76233" y="28759"/>
                  </a:lnTo>
                  <a:cubicBezTo>
                    <a:pt x="74730" y="30077"/>
                    <a:pt x="73288" y="31433"/>
                    <a:pt x="72093" y="32579"/>
                  </a:cubicBezTo>
                  <a:lnTo>
                    <a:pt x="72093" y="32579"/>
                  </a:lnTo>
                  <a:cubicBezTo>
                    <a:pt x="68384" y="36103"/>
                    <a:pt x="64922" y="39097"/>
                    <a:pt x="60067" y="40070"/>
                  </a:cubicBezTo>
                  <a:lnTo>
                    <a:pt x="60067" y="40070"/>
                  </a:lnTo>
                  <a:cubicBezTo>
                    <a:pt x="53365" y="41413"/>
                    <a:pt x="46403" y="36990"/>
                    <a:pt x="42978" y="31926"/>
                  </a:cubicBezTo>
                  <a:lnTo>
                    <a:pt x="42978" y="31926"/>
                  </a:lnTo>
                  <a:cubicBezTo>
                    <a:pt x="40723" y="28599"/>
                    <a:pt x="39404" y="24890"/>
                    <a:pt x="38123" y="21292"/>
                  </a:cubicBezTo>
                  <a:lnTo>
                    <a:pt x="38123" y="21292"/>
                  </a:lnTo>
                  <a:cubicBezTo>
                    <a:pt x="37396" y="19235"/>
                    <a:pt x="36632" y="17091"/>
                    <a:pt x="35696" y="15021"/>
                  </a:cubicBezTo>
                  <a:lnTo>
                    <a:pt x="35696" y="15021"/>
                  </a:lnTo>
                  <a:cubicBezTo>
                    <a:pt x="34291" y="11940"/>
                    <a:pt x="32394" y="9156"/>
                    <a:pt x="30200" y="6962"/>
                  </a:cubicBezTo>
                  <a:lnTo>
                    <a:pt x="30200" y="6962"/>
                  </a:lnTo>
                  <a:cubicBezTo>
                    <a:pt x="27601" y="4387"/>
                    <a:pt x="24730" y="2761"/>
                    <a:pt x="21674" y="2132"/>
                  </a:cubicBezTo>
                  <a:lnTo>
                    <a:pt x="21674" y="2132"/>
                  </a:lnTo>
                  <a:cubicBezTo>
                    <a:pt x="19641" y="1726"/>
                    <a:pt x="17485" y="1750"/>
                    <a:pt x="15255" y="2206"/>
                  </a:cubicBezTo>
                  <a:lnTo>
                    <a:pt x="15255" y="2206"/>
                  </a:lnTo>
                  <a:cubicBezTo>
                    <a:pt x="13456" y="2576"/>
                    <a:pt x="11583" y="3229"/>
                    <a:pt x="9525" y="4202"/>
                  </a:cubicBezTo>
                  <a:lnTo>
                    <a:pt x="9525" y="4202"/>
                  </a:lnTo>
                  <a:cubicBezTo>
                    <a:pt x="8786" y="3808"/>
                    <a:pt x="8083" y="3402"/>
                    <a:pt x="7418" y="2995"/>
                  </a:cubicBezTo>
                  <a:lnTo>
                    <a:pt x="7418" y="2995"/>
                  </a:lnTo>
                  <a:cubicBezTo>
                    <a:pt x="6334" y="2354"/>
                    <a:pt x="5200" y="1677"/>
                    <a:pt x="3870" y="1122"/>
                  </a:cubicBezTo>
                  <a:lnTo>
                    <a:pt x="3870" y="1122"/>
                  </a:lnTo>
                  <a:cubicBezTo>
                    <a:pt x="2687" y="629"/>
                    <a:pt x="1381" y="247"/>
                    <a:pt x="1" y="1"/>
                  </a:cubicBezTo>
                  <a:lnTo>
                    <a:pt x="1"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0"/>
            <p:cNvSpPr/>
            <p:nvPr/>
          </p:nvSpPr>
          <p:spPr>
            <a:xfrm>
              <a:off x="1896625" y="2048750"/>
              <a:ext cx="3850475" cy="1231550"/>
            </a:xfrm>
            <a:custGeom>
              <a:rect b="b" l="l" r="r" t="t"/>
              <a:pathLst>
                <a:path extrusionOk="0" h="49262" w="154019">
                  <a:moveTo>
                    <a:pt x="13431" y="900"/>
                  </a:moveTo>
                  <a:cubicBezTo>
                    <a:pt x="11484" y="1343"/>
                    <a:pt x="9463" y="2095"/>
                    <a:pt x="7258" y="3204"/>
                  </a:cubicBezTo>
                  <a:lnTo>
                    <a:pt x="7258" y="3204"/>
                  </a:lnTo>
                  <a:cubicBezTo>
                    <a:pt x="6580" y="2970"/>
                    <a:pt x="5940" y="2723"/>
                    <a:pt x="5323" y="2477"/>
                  </a:cubicBezTo>
                  <a:lnTo>
                    <a:pt x="5323" y="2477"/>
                  </a:lnTo>
                  <a:cubicBezTo>
                    <a:pt x="4202" y="2046"/>
                    <a:pt x="3130" y="1627"/>
                    <a:pt x="1849" y="1282"/>
                  </a:cubicBezTo>
                  <a:lnTo>
                    <a:pt x="1849" y="1282"/>
                  </a:lnTo>
                  <a:cubicBezTo>
                    <a:pt x="1257" y="1121"/>
                    <a:pt x="641" y="998"/>
                    <a:pt x="1" y="887"/>
                  </a:cubicBezTo>
                  <a:lnTo>
                    <a:pt x="1" y="887"/>
                  </a:lnTo>
                  <a:lnTo>
                    <a:pt x="1" y="949"/>
                  </a:lnTo>
                  <a:cubicBezTo>
                    <a:pt x="629" y="1047"/>
                    <a:pt x="1245" y="1183"/>
                    <a:pt x="1837" y="1331"/>
                  </a:cubicBezTo>
                  <a:lnTo>
                    <a:pt x="1837" y="1331"/>
                  </a:lnTo>
                  <a:cubicBezTo>
                    <a:pt x="3118" y="1676"/>
                    <a:pt x="4178" y="2095"/>
                    <a:pt x="5299" y="2526"/>
                  </a:cubicBezTo>
                  <a:lnTo>
                    <a:pt x="5299" y="2526"/>
                  </a:lnTo>
                  <a:cubicBezTo>
                    <a:pt x="5927" y="2772"/>
                    <a:pt x="6568" y="3019"/>
                    <a:pt x="7258" y="3253"/>
                  </a:cubicBezTo>
                  <a:lnTo>
                    <a:pt x="7258" y="3253"/>
                  </a:lnTo>
                  <a:lnTo>
                    <a:pt x="7270" y="3265"/>
                  </a:lnTo>
                  <a:lnTo>
                    <a:pt x="7283" y="3253"/>
                  </a:lnTo>
                  <a:cubicBezTo>
                    <a:pt x="12137" y="826"/>
                    <a:pt x="16400" y="0"/>
                    <a:pt x="20331" y="752"/>
                  </a:cubicBezTo>
                  <a:lnTo>
                    <a:pt x="20331" y="752"/>
                  </a:lnTo>
                  <a:cubicBezTo>
                    <a:pt x="26418" y="1898"/>
                    <a:pt x="31999" y="7011"/>
                    <a:pt x="35264" y="14429"/>
                  </a:cubicBezTo>
                  <a:lnTo>
                    <a:pt x="35264" y="14429"/>
                  </a:lnTo>
                  <a:cubicBezTo>
                    <a:pt x="36250" y="16671"/>
                    <a:pt x="37051" y="18987"/>
                    <a:pt x="37815" y="21230"/>
                  </a:cubicBezTo>
                  <a:lnTo>
                    <a:pt x="37815" y="21230"/>
                  </a:lnTo>
                  <a:cubicBezTo>
                    <a:pt x="39121" y="25062"/>
                    <a:pt x="40476" y="29029"/>
                    <a:pt x="42830" y="32615"/>
                  </a:cubicBezTo>
                  <a:lnTo>
                    <a:pt x="42830" y="32615"/>
                  </a:lnTo>
                  <a:cubicBezTo>
                    <a:pt x="44715" y="35473"/>
                    <a:pt x="47611" y="38049"/>
                    <a:pt x="50765" y="39687"/>
                  </a:cubicBezTo>
                  <a:lnTo>
                    <a:pt x="50765" y="39687"/>
                  </a:lnTo>
                  <a:cubicBezTo>
                    <a:pt x="51886" y="40267"/>
                    <a:pt x="53020" y="40722"/>
                    <a:pt x="54153" y="41055"/>
                  </a:cubicBezTo>
                  <a:lnTo>
                    <a:pt x="54153" y="41055"/>
                  </a:lnTo>
                  <a:cubicBezTo>
                    <a:pt x="56531" y="41745"/>
                    <a:pt x="58872" y="41856"/>
                    <a:pt x="61078" y="41388"/>
                  </a:cubicBezTo>
                  <a:lnTo>
                    <a:pt x="61078" y="41388"/>
                  </a:lnTo>
                  <a:cubicBezTo>
                    <a:pt x="63308" y="40895"/>
                    <a:pt x="65452" y="39897"/>
                    <a:pt x="67608" y="38344"/>
                  </a:cubicBezTo>
                  <a:lnTo>
                    <a:pt x="67608" y="38344"/>
                  </a:lnTo>
                  <a:cubicBezTo>
                    <a:pt x="69493" y="36977"/>
                    <a:pt x="71144" y="35400"/>
                    <a:pt x="72943" y="33613"/>
                  </a:cubicBezTo>
                  <a:lnTo>
                    <a:pt x="72943" y="33613"/>
                  </a:lnTo>
                  <a:cubicBezTo>
                    <a:pt x="74520" y="32060"/>
                    <a:pt x="75814" y="30828"/>
                    <a:pt x="77022" y="29732"/>
                  </a:cubicBezTo>
                  <a:lnTo>
                    <a:pt x="77022" y="29732"/>
                  </a:lnTo>
                  <a:cubicBezTo>
                    <a:pt x="82209" y="25037"/>
                    <a:pt x="88382" y="20922"/>
                    <a:pt x="94875" y="17829"/>
                  </a:cubicBezTo>
                  <a:lnTo>
                    <a:pt x="94875" y="17829"/>
                  </a:lnTo>
                  <a:cubicBezTo>
                    <a:pt x="103266" y="13837"/>
                    <a:pt x="109846" y="13122"/>
                    <a:pt x="115600" y="15574"/>
                  </a:cubicBezTo>
                  <a:lnTo>
                    <a:pt x="115600" y="15574"/>
                  </a:lnTo>
                  <a:cubicBezTo>
                    <a:pt x="116610" y="16006"/>
                    <a:pt x="117596" y="16548"/>
                    <a:pt x="118508" y="17176"/>
                  </a:cubicBezTo>
                  <a:lnTo>
                    <a:pt x="118508" y="17176"/>
                  </a:lnTo>
                  <a:cubicBezTo>
                    <a:pt x="123486" y="20639"/>
                    <a:pt x="126221" y="26331"/>
                    <a:pt x="128870" y="31839"/>
                  </a:cubicBezTo>
                  <a:lnTo>
                    <a:pt x="128870" y="31839"/>
                  </a:lnTo>
                  <a:cubicBezTo>
                    <a:pt x="129043" y="32208"/>
                    <a:pt x="129227" y="32578"/>
                    <a:pt x="129400" y="32935"/>
                  </a:cubicBezTo>
                  <a:lnTo>
                    <a:pt x="129400" y="32935"/>
                  </a:lnTo>
                  <a:cubicBezTo>
                    <a:pt x="130435" y="35067"/>
                    <a:pt x="131371" y="36767"/>
                    <a:pt x="132345" y="38270"/>
                  </a:cubicBezTo>
                  <a:lnTo>
                    <a:pt x="132345" y="38270"/>
                  </a:lnTo>
                  <a:cubicBezTo>
                    <a:pt x="134710" y="41918"/>
                    <a:pt x="137409" y="44542"/>
                    <a:pt x="140575" y="46292"/>
                  </a:cubicBezTo>
                  <a:lnTo>
                    <a:pt x="140575" y="46292"/>
                  </a:lnTo>
                  <a:cubicBezTo>
                    <a:pt x="143052" y="47672"/>
                    <a:pt x="145812" y="48534"/>
                    <a:pt x="149003" y="48953"/>
                  </a:cubicBezTo>
                  <a:lnTo>
                    <a:pt x="149003" y="48953"/>
                  </a:lnTo>
                  <a:cubicBezTo>
                    <a:pt x="150556" y="49163"/>
                    <a:pt x="152195" y="49261"/>
                    <a:pt x="154018" y="49249"/>
                  </a:cubicBezTo>
                  <a:lnTo>
                    <a:pt x="154018" y="49249"/>
                  </a:lnTo>
                  <a:lnTo>
                    <a:pt x="154018" y="49200"/>
                  </a:lnTo>
                  <a:cubicBezTo>
                    <a:pt x="149718" y="49212"/>
                    <a:pt x="144900" y="48633"/>
                    <a:pt x="140612" y="46255"/>
                  </a:cubicBezTo>
                  <a:lnTo>
                    <a:pt x="140612" y="46255"/>
                  </a:lnTo>
                  <a:cubicBezTo>
                    <a:pt x="137446" y="44505"/>
                    <a:pt x="134760" y="41881"/>
                    <a:pt x="132394" y="38246"/>
                  </a:cubicBezTo>
                  <a:lnTo>
                    <a:pt x="132394" y="38246"/>
                  </a:lnTo>
                  <a:cubicBezTo>
                    <a:pt x="131421" y="36743"/>
                    <a:pt x="130484" y="35055"/>
                    <a:pt x="129449" y="32923"/>
                  </a:cubicBezTo>
                  <a:lnTo>
                    <a:pt x="129449" y="32923"/>
                  </a:lnTo>
                  <a:cubicBezTo>
                    <a:pt x="129277" y="32553"/>
                    <a:pt x="129104" y="32196"/>
                    <a:pt x="128932" y="31826"/>
                  </a:cubicBezTo>
                  <a:lnTo>
                    <a:pt x="128932" y="31826"/>
                  </a:lnTo>
                  <a:cubicBezTo>
                    <a:pt x="126270" y="26306"/>
                    <a:pt x="123535" y="20602"/>
                    <a:pt x="118545" y="17139"/>
                  </a:cubicBezTo>
                  <a:lnTo>
                    <a:pt x="118545" y="17139"/>
                  </a:lnTo>
                  <a:cubicBezTo>
                    <a:pt x="117621" y="16499"/>
                    <a:pt x="116635" y="15956"/>
                    <a:pt x="115625" y="15525"/>
                  </a:cubicBezTo>
                  <a:lnTo>
                    <a:pt x="115625" y="15525"/>
                  </a:lnTo>
                  <a:cubicBezTo>
                    <a:pt x="112433" y="14170"/>
                    <a:pt x="108848" y="13788"/>
                    <a:pt x="104954" y="14416"/>
                  </a:cubicBezTo>
                  <a:lnTo>
                    <a:pt x="104954" y="14416"/>
                  </a:lnTo>
                  <a:cubicBezTo>
                    <a:pt x="101886" y="14909"/>
                    <a:pt x="98572" y="16006"/>
                    <a:pt x="94838" y="17780"/>
                  </a:cubicBezTo>
                  <a:lnTo>
                    <a:pt x="94838" y="17780"/>
                  </a:lnTo>
                  <a:cubicBezTo>
                    <a:pt x="88345" y="20873"/>
                    <a:pt x="82160" y="24988"/>
                    <a:pt x="76972" y="29695"/>
                  </a:cubicBezTo>
                  <a:lnTo>
                    <a:pt x="76972" y="29695"/>
                  </a:lnTo>
                  <a:cubicBezTo>
                    <a:pt x="75765" y="30791"/>
                    <a:pt x="74471" y="32023"/>
                    <a:pt x="72894" y="33576"/>
                  </a:cubicBezTo>
                  <a:lnTo>
                    <a:pt x="72894" y="33576"/>
                  </a:lnTo>
                  <a:cubicBezTo>
                    <a:pt x="69740" y="36693"/>
                    <a:pt x="66167" y="40217"/>
                    <a:pt x="61053" y="41326"/>
                  </a:cubicBezTo>
                  <a:lnTo>
                    <a:pt x="61053" y="41326"/>
                  </a:lnTo>
                  <a:cubicBezTo>
                    <a:pt x="54005" y="42866"/>
                    <a:pt x="46428" y="37975"/>
                    <a:pt x="42879" y="32590"/>
                  </a:cubicBezTo>
                  <a:lnTo>
                    <a:pt x="42879" y="32590"/>
                  </a:lnTo>
                  <a:cubicBezTo>
                    <a:pt x="40526" y="29017"/>
                    <a:pt x="39170" y="25050"/>
                    <a:pt x="37864" y="21218"/>
                  </a:cubicBezTo>
                  <a:lnTo>
                    <a:pt x="37864" y="21218"/>
                  </a:lnTo>
                  <a:cubicBezTo>
                    <a:pt x="37100" y="18975"/>
                    <a:pt x="36312" y="16659"/>
                    <a:pt x="35326" y="14416"/>
                  </a:cubicBezTo>
                  <a:lnTo>
                    <a:pt x="35326" y="14416"/>
                  </a:lnTo>
                  <a:cubicBezTo>
                    <a:pt x="33860" y="11102"/>
                    <a:pt x="31851" y="8120"/>
                    <a:pt x="29498" y="5779"/>
                  </a:cubicBezTo>
                  <a:lnTo>
                    <a:pt x="29498" y="5779"/>
                  </a:lnTo>
                  <a:cubicBezTo>
                    <a:pt x="26713" y="3031"/>
                    <a:pt x="23645" y="1319"/>
                    <a:pt x="20343" y="702"/>
                  </a:cubicBezTo>
                  <a:lnTo>
                    <a:pt x="20343" y="702"/>
                  </a:lnTo>
                  <a:cubicBezTo>
                    <a:pt x="19395" y="518"/>
                    <a:pt x="18433" y="431"/>
                    <a:pt x="17448" y="431"/>
                  </a:cubicBezTo>
                  <a:lnTo>
                    <a:pt x="17448" y="431"/>
                  </a:lnTo>
                  <a:cubicBezTo>
                    <a:pt x="16142" y="431"/>
                    <a:pt x="14799" y="592"/>
                    <a:pt x="13431" y="90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0"/>
            <p:cNvSpPr/>
            <p:nvPr/>
          </p:nvSpPr>
          <p:spPr>
            <a:xfrm>
              <a:off x="1896625" y="2003450"/>
              <a:ext cx="3850475" cy="1240500"/>
            </a:xfrm>
            <a:custGeom>
              <a:rect b="b" l="l" r="r" t="t"/>
              <a:pathLst>
                <a:path extrusionOk="0" h="49620" w="154019">
                  <a:moveTo>
                    <a:pt x="11607" y="1036"/>
                  </a:moveTo>
                  <a:cubicBezTo>
                    <a:pt x="9513" y="1553"/>
                    <a:pt x="7357" y="2404"/>
                    <a:pt x="4991" y="3648"/>
                  </a:cubicBezTo>
                  <a:lnTo>
                    <a:pt x="4991" y="3648"/>
                  </a:lnTo>
                  <a:cubicBezTo>
                    <a:pt x="4436" y="3562"/>
                    <a:pt x="3907" y="3476"/>
                    <a:pt x="3389" y="3389"/>
                  </a:cubicBezTo>
                  <a:lnTo>
                    <a:pt x="3389" y="3389"/>
                  </a:lnTo>
                  <a:cubicBezTo>
                    <a:pt x="2280" y="3204"/>
                    <a:pt x="1220" y="3032"/>
                    <a:pt x="1" y="2909"/>
                  </a:cubicBezTo>
                  <a:lnTo>
                    <a:pt x="1" y="2909"/>
                  </a:lnTo>
                  <a:lnTo>
                    <a:pt x="1" y="2958"/>
                  </a:lnTo>
                  <a:cubicBezTo>
                    <a:pt x="1220" y="3081"/>
                    <a:pt x="2268" y="3254"/>
                    <a:pt x="3389" y="3439"/>
                  </a:cubicBezTo>
                  <a:lnTo>
                    <a:pt x="3389" y="3439"/>
                  </a:lnTo>
                  <a:cubicBezTo>
                    <a:pt x="3907" y="3525"/>
                    <a:pt x="4436" y="3623"/>
                    <a:pt x="4991" y="3710"/>
                  </a:cubicBezTo>
                  <a:lnTo>
                    <a:pt x="4991" y="3710"/>
                  </a:lnTo>
                  <a:lnTo>
                    <a:pt x="5003" y="3710"/>
                  </a:lnTo>
                  <a:lnTo>
                    <a:pt x="5015" y="3697"/>
                  </a:lnTo>
                  <a:cubicBezTo>
                    <a:pt x="10203" y="974"/>
                    <a:pt x="14774" y="1"/>
                    <a:pt x="19000" y="753"/>
                  </a:cubicBezTo>
                  <a:lnTo>
                    <a:pt x="19000" y="753"/>
                  </a:lnTo>
                  <a:cubicBezTo>
                    <a:pt x="28685" y="2465"/>
                    <a:pt x="33613" y="12285"/>
                    <a:pt x="34895" y="15255"/>
                  </a:cubicBezTo>
                  <a:lnTo>
                    <a:pt x="34895" y="15255"/>
                  </a:lnTo>
                  <a:cubicBezTo>
                    <a:pt x="35930" y="17670"/>
                    <a:pt x="36755" y="20171"/>
                    <a:pt x="37544" y="22598"/>
                  </a:cubicBezTo>
                  <a:lnTo>
                    <a:pt x="37544" y="22598"/>
                  </a:lnTo>
                  <a:cubicBezTo>
                    <a:pt x="38887" y="26677"/>
                    <a:pt x="40267" y="30891"/>
                    <a:pt x="42731" y="34710"/>
                  </a:cubicBezTo>
                  <a:lnTo>
                    <a:pt x="42731" y="34710"/>
                  </a:lnTo>
                  <a:cubicBezTo>
                    <a:pt x="44703" y="37791"/>
                    <a:pt x="47771" y="40563"/>
                    <a:pt x="51122" y="42325"/>
                  </a:cubicBezTo>
                  <a:lnTo>
                    <a:pt x="51122" y="42325"/>
                  </a:lnTo>
                  <a:cubicBezTo>
                    <a:pt x="52145" y="42855"/>
                    <a:pt x="53377" y="43397"/>
                    <a:pt x="54745" y="43791"/>
                  </a:cubicBezTo>
                  <a:lnTo>
                    <a:pt x="54745" y="43791"/>
                  </a:lnTo>
                  <a:cubicBezTo>
                    <a:pt x="56913" y="44420"/>
                    <a:pt x="59427" y="44703"/>
                    <a:pt x="62064" y="44087"/>
                  </a:cubicBezTo>
                  <a:lnTo>
                    <a:pt x="62064" y="44087"/>
                  </a:lnTo>
                  <a:cubicBezTo>
                    <a:pt x="67054" y="42916"/>
                    <a:pt x="70467" y="39429"/>
                    <a:pt x="73757" y="36053"/>
                  </a:cubicBezTo>
                  <a:lnTo>
                    <a:pt x="73757" y="36053"/>
                  </a:lnTo>
                  <a:cubicBezTo>
                    <a:pt x="75223" y="34550"/>
                    <a:pt x="76529" y="33256"/>
                    <a:pt x="77761" y="32098"/>
                  </a:cubicBezTo>
                  <a:lnTo>
                    <a:pt x="77761" y="32098"/>
                  </a:lnTo>
                  <a:cubicBezTo>
                    <a:pt x="82911" y="27268"/>
                    <a:pt x="88789" y="23067"/>
                    <a:pt x="95245" y="19604"/>
                  </a:cubicBezTo>
                  <a:lnTo>
                    <a:pt x="95245" y="19604"/>
                  </a:lnTo>
                  <a:cubicBezTo>
                    <a:pt x="103624" y="15107"/>
                    <a:pt x="110289" y="14084"/>
                    <a:pt x="116191" y="16364"/>
                  </a:cubicBezTo>
                  <a:lnTo>
                    <a:pt x="116191" y="16364"/>
                  </a:lnTo>
                  <a:cubicBezTo>
                    <a:pt x="117239" y="16770"/>
                    <a:pt x="118261" y="17288"/>
                    <a:pt x="119210" y="17904"/>
                  </a:cubicBezTo>
                  <a:lnTo>
                    <a:pt x="119210" y="17904"/>
                  </a:lnTo>
                  <a:cubicBezTo>
                    <a:pt x="124471" y="21305"/>
                    <a:pt x="127404" y="27145"/>
                    <a:pt x="130250" y="32788"/>
                  </a:cubicBezTo>
                  <a:lnTo>
                    <a:pt x="130250" y="32788"/>
                  </a:lnTo>
                  <a:cubicBezTo>
                    <a:pt x="130398" y="33072"/>
                    <a:pt x="130546" y="33355"/>
                    <a:pt x="130681" y="33638"/>
                  </a:cubicBezTo>
                  <a:lnTo>
                    <a:pt x="130681" y="33638"/>
                  </a:lnTo>
                  <a:cubicBezTo>
                    <a:pt x="131778" y="35795"/>
                    <a:pt x="132751" y="37495"/>
                    <a:pt x="133749" y="38998"/>
                  </a:cubicBezTo>
                  <a:lnTo>
                    <a:pt x="133749" y="38998"/>
                  </a:lnTo>
                  <a:cubicBezTo>
                    <a:pt x="136226" y="42682"/>
                    <a:pt x="138986" y="45294"/>
                    <a:pt x="142214" y="46995"/>
                  </a:cubicBezTo>
                  <a:lnTo>
                    <a:pt x="142214" y="46995"/>
                  </a:lnTo>
                  <a:cubicBezTo>
                    <a:pt x="145997" y="48991"/>
                    <a:pt x="150088" y="49595"/>
                    <a:pt x="154018" y="49619"/>
                  </a:cubicBezTo>
                  <a:lnTo>
                    <a:pt x="154018" y="49619"/>
                  </a:lnTo>
                  <a:lnTo>
                    <a:pt x="154018" y="49570"/>
                  </a:lnTo>
                  <a:cubicBezTo>
                    <a:pt x="150088" y="49545"/>
                    <a:pt x="146009" y="48942"/>
                    <a:pt x="142239" y="46945"/>
                  </a:cubicBezTo>
                  <a:lnTo>
                    <a:pt x="142239" y="46945"/>
                  </a:lnTo>
                  <a:cubicBezTo>
                    <a:pt x="139023" y="45257"/>
                    <a:pt x="136263" y="42645"/>
                    <a:pt x="133811" y="38974"/>
                  </a:cubicBezTo>
                  <a:lnTo>
                    <a:pt x="133811" y="38974"/>
                  </a:lnTo>
                  <a:cubicBezTo>
                    <a:pt x="132801" y="37470"/>
                    <a:pt x="131827" y="35770"/>
                    <a:pt x="130743" y="33614"/>
                  </a:cubicBezTo>
                  <a:lnTo>
                    <a:pt x="130743" y="33614"/>
                  </a:lnTo>
                  <a:cubicBezTo>
                    <a:pt x="130595" y="33343"/>
                    <a:pt x="130460" y="33059"/>
                    <a:pt x="130312" y="32776"/>
                  </a:cubicBezTo>
                  <a:lnTo>
                    <a:pt x="130312" y="32776"/>
                  </a:lnTo>
                  <a:cubicBezTo>
                    <a:pt x="128907" y="30004"/>
                    <a:pt x="127466" y="27133"/>
                    <a:pt x="125704" y="24521"/>
                  </a:cubicBezTo>
                  <a:lnTo>
                    <a:pt x="125704" y="24521"/>
                  </a:lnTo>
                  <a:cubicBezTo>
                    <a:pt x="123720" y="21563"/>
                    <a:pt x="121601" y="19395"/>
                    <a:pt x="119247" y="17867"/>
                  </a:cubicBezTo>
                  <a:lnTo>
                    <a:pt x="119247" y="17867"/>
                  </a:lnTo>
                  <a:cubicBezTo>
                    <a:pt x="118286" y="17251"/>
                    <a:pt x="117263" y="16721"/>
                    <a:pt x="116216" y="16327"/>
                  </a:cubicBezTo>
                  <a:lnTo>
                    <a:pt x="116216" y="16327"/>
                  </a:lnTo>
                  <a:cubicBezTo>
                    <a:pt x="112926" y="15045"/>
                    <a:pt x="109267" y="14824"/>
                    <a:pt x="105324" y="15637"/>
                  </a:cubicBezTo>
                  <a:lnTo>
                    <a:pt x="105324" y="15637"/>
                  </a:lnTo>
                  <a:cubicBezTo>
                    <a:pt x="102231" y="16290"/>
                    <a:pt x="98929" y="17571"/>
                    <a:pt x="95208" y="19567"/>
                  </a:cubicBezTo>
                  <a:lnTo>
                    <a:pt x="95208" y="19567"/>
                  </a:lnTo>
                  <a:cubicBezTo>
                    <a:pt x="88752" y="23030"/>
                    <a:pt x="82862" y="27231"/>
                    <a:pt x="77712" y="32061"/>
                  </a:cubicBezTo>
                  <a:lnTo>
                    <a:pt x="77712" y="32061"/>
                  </a:lnTo>
                  <a:cubicBezTo>
                    <a:pt x="76480" y="33219"/>
                    <a:pt x="75173" y="34513"/>
                    <a:pt x="73707" y="36016"/>
                  </a:cubicBezTo>
                  <a:lnTo>
                    <a:pt x="73707" y="36016"/>
                  </a:lnTo>
                  <a:cubicBezTo>
                    <a:pt x="70417" y="39392"/>
                    <a:pt x="67017" y="42867"/>
                    <a:pt x="62051" y="44038"/>
                  </a:cubicBezTo>
                  <a:lnTo>
                    <a:pt x="62051" y="44038"/>
                  </a:lnTo>
                  <a:cubicBezTo>
                    <a:pt x="54572" y="45787"/>
                    <a:pt x="46539" y="40526"/>
                    <a:pt x="42781" y="34686"/>
                  </a:cubicBezTo>
                  <a:lnTo>
                    <a:pt x="42781" y="34686"/>
                  </a:lnTo>
                  <a:cubicBezTo>
                    <a:pt x="40329" y="30878"/>
                    <a:pt x="38949" y="26664"/>
                    <a:pt x="37606" y="22586"/>
                  </a:cubicBezTo>
                  <a:lnTo>
                    <a:pt x="37606" y="22586"/>
                  </a:lnTo>
                  <a:cubicBezTo>
                    <a:pt x="36817" y="20159"/>
                    <a:pt x="35991" y="17657"/>
                    <a:pt x="34956" y="15242"/>
                  </a:cubicBezTo>
                  <a:lnTo>
                    <a:pt x="34956" y="15242"/>
                  </a:lnTo>
                  <a:cubicBezTo>
                    <a:pt x="33884" y="12778"/>
                    <a:pt x="31962" y="9193"/>
                    <a:pt x="28783" y="6051"/>
                  </a:cubicBezTo>
                  <a:lnTo>
                    <a:pt x="28783" y="6051"/>
                  </a:lnTo>
                  <a:cubicBezTo>
                    <a:pt x="25839" y="3131"/>
                    <a:pt x="22549" y="1332"/>
                    <a:pt x="19013" y="703"/>
                  </a:cubicBezTo>
                  <a:lnTo>
                    <a:pt x="19013" y="703"/>
                  </a:lnTo>
                  <a:cubicBezTo>
                    <a:pt x="18088" y="543"/>
                    <a:pt x="17140" y="457"/>
                    <a:pt x="16179" y="457"/>
                  </a:cubicBezTo>
                  <a:lnTo>
                    <a:pt x="16179" y="457"/>
                  </a:lnTo>
                  <a:cubicBezTo>
                    <a:pt x="14688" y="457"/>
                    <a:pt x="13160" y="654"/>
                    <a:pt x="11607" y="10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0"/>
            <p:cNvSpPr/>
            <p:nvPr/>
          </p:nvSpPr>
          <p:spPr>
            <a:xfrm>
              <a:off x="1896625" y="1958500"/>
              <a:ext cx="3850475" cy="1250325"/>
            </a:xfrm>
            <a:custGeom>
              <a:rect b="b" l="l" r="r" t="t"/>
              <a:pathLst>
                <a:path extrusionOk="0" h="50013" w="154019">
                  <a:moveTo>
                    <a:pt x="2724" y="4078"/>
                  </a:moveTo>
                  <a:cubicBezTo>
                    <a:pt x="1775" y="4152"/>
                    <a:pt x="888" y="4202"/>
                    <a:pt x="1" y="4276"/>
                  </a:cubicBezTo>
                  <a:lnTo>
                    <a:pt x="1" y="4276"/>
                  </a:lnTo>
                  <a:lnTo>
                    <a:pt x="1" y="4337"/>
                  </a:lnTo>
                  <a:cubicBezTo>
                    <a:pt x="900" y="4263"/>
                    <a:pt x="1787" y="4202"/>
                    <a:pt x="2736" y="4140"/>
                  </a:cubicBezTo>
                  <a:lnTo>
                    <a:pt x="2736" y="4140"/>
                  </a:lnTo>
                  <a:lnTo>
                    <a:pt x="2748" y="4128"/>
                  </a:lnTo>
                  <a:cubicBezTo>
                    <a:pt x="8281" y="1109"/>
                    <a:pt x="13160" y="0"/>
                    <a:pt x="17670" y="739"/>
                  </a:cubicBezTo>
                  <a:lnTo>
                    <a:pt x="17670" y="739"/>
                  </a:lnTo>
                  <a:cubicBezTo>
                    <a:pt x="28032" y="2452"/>
                    <a:pt x="33194" y="12913"/>
                    <a:pt x="34525" y="16079"/>
                  </a:cubicBezTo>
                  <a:lnTo>
                    <a:pt x="34525" y="16079"/>
                  </a:lnTo>
                  <a:cubicBezTo>
                    <a:pt x="35609" y="18655"/>
                    <a:pt x="36460" y="21353"/>
                    <a:pt x="37285" y="23940"/>
                  </a:cubicBezTo>
                  <a:lnTo>
                    <a:pt x="37285" y="23940"/>
                  </a:lnTo>
                  <a:cubicBezTo>
                    <a:pt x="38653" y="28265"/>
                    <a:pt x="40070" y="32738"/>
                    <a:pt x="42620" y="36792"/>
                  </a:cubicBezTo>
                  <a:lnTo>
                    <a:pt x="42620" y="36792"/>
                  </a:lnTo>
                  <a:cubicBezTo>
                    <a:pt x="44703" y="40094"/>
                    <a:pt x="47931" y="43063"/>
                    <a:pt x="51492" y="44936"/>
                  </a:cubicBezTo>
                  <a:lnTo>
                    <a:pt x="51492" y="44936"/>
                  </a:lnTo>
                  <a:cubicBezTo>
                    <a:pt x="52761" y="45614"/>
                    <a:pt x="54030" y="46131"/>
                    <a:pt x="55311" y="46501"/>
                  </a:cubicBezTo>
                  <a:lnTo>
                    <a:pt x="55311" y="46501"/>
                  </a:lnTo>
                  <a:cubicBezTo>
                    <a:pt x="55940" y="46686"/>
                    <a:pt x="56568" y="46834"/>
                    <a:pt x="57197" y="46945"/>
                  </a:cubicBezTo>
                  <a:lnTo>
                    <a:pt x="57197" y="46945"/>
                  </a:lnTo>
                  <a:cubicBezTo>
                    <a:pt x="59242" y="47302"/>
                    <a:pt x="61213" y="47240"/>
                    <a:pt x="63062" y="46772"/>
                  </a:cubicBezTo>
                  <a:lnTo>
                    <a:pt x="63062" y="46772"/>
                  </a:lnTo>
                  <a:cubicBezTo>
                    <a:pt x="67916" y="45565"/>
                    <a:pt x="71218" y="42053"/>
                    <a:pt x="74397" y="38665"/>
                  </a:cubicBezTo>
                  <a:lnTo>
                    <a:pt x="74397" y="38665"/>
                  </a:lnTo>
                  <a:lnTo>
                    <a:pt x="74570" y="38480"/>
                  </a:lnTo>
                  <a:cubicBezTo>
                    <a:pt x="75962" y="37001"/>
                    <a:pt x="77243" y="35695"/>
                    <a:pt x="78500" y="34463"/>
                  </a:cubicBezTo>
                  <a:lnTo>
                    <a:pt x="78500" y="34463"/>
                  </a:lnTo>
                  <a:cubicBezTo>
                    <a:pt x="83564" y="29547"/>
                    <a:pt x="89318" y="25148"/>
                    <a:pt x="95602" y="21378"/>
                  </a:cubicBezTo>
                  <a:lnTo>
                    <a:pt x="95602" y="21378"/>
                  </a:lnTo>
                  <a:cubicBezTo>
                    <a:pt x="100876" y="18223"/>
                    <a:pt x="108799" y="14354"/>
                    <a:pt x="116795" y="17151"/>
                  </a:cubicBezTo>
                  <a:lnTo>
                    <a:pt x="116795" y="17151"/>
                  </a:lnTo>
                  <a:cubicBezTo>
                    <a:pt x="117879" y="17521"/>
                    <a:pt x="118927" y="18014"/>
                    <a:pt x="119925" y="18618"/>
                  </a:cubicBezTo>
                  <a:lnTo>
                    <a:pt x="119925" y="18618"/>
                  </a:lnTo>
                  <a:cubicBezTo>
                    <a:pt x="125445" y="21957"/>
                    <a:pt x="128735" y="28204"/>
                    <a:pt x="131642" y="33711"/>
                  </a:cubicBezTo>
                  <a:lnTo>
                    <a:pt x="131642" y="33711"/>
                  </a:lnTo>
                  <a:lnTo>
                    <a:pt x="131963" y="34327"/>
                  </a:lnTo>
                  <a:cubicBezTo>
                    <a:pt x="133109" y="36496"/>
                    <a:pt x="134131" y="38209"/>
                    <a:pt x="135166" y="39700"/>
                  </a:cubicBezTo>
                  <a:lnTo>
                    <a:pt x="135166" y="39700"/>
                  </a:lnTo>
                  <a:cubicBezTo>
                    <a:pt x="137729" y="43421"/>
                    <a:pt x="140575" y="46033"/>
                    <a:pt x="143841" y="47684"/>
                  </a:cubicBezTo>
                  <a:lnTo>
                    <a:pt x="143841" y="47684"/>
                  </a:lnTo>
                  <a:cubicBezTo>
                    <a:pt x="147093" y="49310"/>
                    <a:pt x="150580" y="49926"/>
                    <a:pt x="154018" y="50013"/>
                  </a:cubicBezTo>
                  <a:lnTo>
                    <a:pt x="154018" y="50013"/>
                  </a:lnTo>
                  <a:lnTo>
                    <a:pt x="154018" y="49951"/>
                  </a:lnTo>
                  <a:cubicBezTo>
                    <a:pt x="150593" y="49865"/>
                    <a:pt x="147118" y="49261"/>
                    <a:pt x="143865" y="47635"/>
                  </a:cubicBezTo>
                  <a:lnTo>
                    <a:pt x="143865" y="47635"/>
                  </a:lnTo>
                  <a:cubicBezTo>
                    <a:pt x="140612" y="45996"/>
                    <a:pt x="137779" y="43396"/>
                    <a:pt x="135216" y="39675"/>
                  </a:cubicBezTo>
                  <a:lnTo>
                    <a:pt x="135216" y="39675"/>
                  </a:lnTo>
                  <a:cubicBezTo>
                    <a:pt x="134181" y="38184"/>
                    <a:pt x="133170" y="36471"/>
                    <a:pt x="132024" y="34303"/>
                  </a:cubicBezTo>
                  <a:lnTo>
                    <a:pt x="132024" y="34303"/>
                  </a:lnTo>
                  <a:lnTo>
                    <a:pt x="131704" y="33699"/>
                  </a:lnTo>
                  <a:cubicBezTo>
                    <a:pt x="128796" y="28179"/>
                    <a:pt x="125494" y="21920"/>
                    <a:pt x="119949" y="18581"/>
                  </a:cubicBezTo>
                  <a:lnTo>
                    <a:pt x="119949" y="18581"/>
                  </a:lnTo>
                  <a:cubicBezTo>
                    <a:pt x="118951" y="17977"/>
                    <a:pt x="117892" y="17472"/>
                    <a:pt x="116807" y="17102"/>
                  </a:cubicBezTo>
                  <a:lnTo>
                    <a:pt x="116807" y="17102"/>
                  </a:lnTo>
                  <a:cubicBezTo>
                    <a:pt x="113419" y="15907"/>
                    <a:pt x="109673" y="15833"/>
                    <a:pt x="105681" y="16856"/>
                  </a:cubicBezTo>
                  <a:lnTo>
                    <a:pt x="105681" y="16856"/>
                  </a:lnTo>
                  <a:cubicBezTo>
                    <a:pt x="102576" y="17657"/>
                    <a:pt x="99274" y="19110"/>
                    <a:pt x="95565" y="21328"/>
                  </a:cubicBezTo>
                  <a:lnTo>
                    <a:pt x="95565" y="21328"/>
                  </a:lnTo>
                  <a:cubicBezTo>
                    <a:pt x="89269" y="25099"/>
                    <a:pt x="83515" y="29510"/>
                    <a:pt x="78451" y="34426"/>
                  </a:cubicBezTo>
                  <a:lnTo>
                    <a:pt x="78451" y="34426"/>
                  </a:lnTo>
                  <a:cubicBezTo>
                    <a:pt x="77194" y="35658"/>
                    <a:pt x="75913" y="36964"/>
                    <a:pt x="74520" y="38443"/>
                  </a:cubicBezTo>
                  <a:lnTo>
                    <a:pt x="74520" y="38443"/>
                  </a:lnTo>
                  <a:lnTo>
                    <a:pt x="74348" y="38628"/>
                  </a:lnTo>
                  <a:cubicBezTo>
                    <a:pt x="71169" y="42016"/>
                    <a:pt x="67879" y="45515"/>
                    <a:pt x="63037" y="46723"/>
                  </a:cubicBezTo>
                  <a:lnTo>
                    <a:pt x="63037" y="46723"/>
                  </a:lnTo>
                  <a:cubicBezTo>
                    <a:pt x="55139" y="48706"/>
                    <a:pt x="46649" y="43076"/>
                    <a:pt x="42670" y="36779"/>
                  </a:cubicBezTo>
                  <a:lnTo>
                    <a:pt x="42670" y="36779"/>
                  </a:lnTo>
                  <a:cubicBezTo>
                    <a:pt x="40119" y="32726"/>
                    <a:pt x="38714" y="28253"/>
                    <a:pt x="37347" y="23940"/>
                  </a:cubicBezTo>
                  <a:lnTo>
                    <a:pt x="37347" y="23940"/>
                  </a:lnTo>
                  <a:cubicBezTo>
                    <a:pt x="36521" y="21341"/>
                    <a:pt x="35671" y="18642"/>
                    <a:pt x="34574" y="16067"/>
                  </a:cubicBezTo>
                  <a:lnTo>
                    <a:pt x="34574" y="16067"/>
                  </a:lnTo>
                  <a:cubicBezTo>
                    <a:pt x="33478" y="13443"/>
                    <a:pt x="31457" y="9623"/>
                    <a:pt x="28081" y="6296"/>
                  </a:cubicBezTo>
                  <a:lnTo>
                    <a:pt x="28081" y="6296"/>
                  </a:lnTo>
                  <a:cubicBezTo>
                    <a:pt x="24951" y="3204"/>
                    <a:pt x="21452" y="1318"/>
                    <a:pt x="17682" y="690"/>
                  </a:cubicBezTo>
                  <a:lnTo>
                    <a:pt x="17682" y="690"/>
                  </a:lnTo>
                  <a:cubicBezTo>
                    <a:pt x="16770" y="542"/>
                    <a:pt x="15846" y="468"/>
                    <a:pt x="14897" y="468"/>
                  </a:cubicBezTo>
                  <a:lnTo>
                    <a:pt x="14897" y="468"/>
                  </a:lnTo>
                  <a:cubicBezTo>
                    <a:pt x="11152" y="468"/>
                    <a:pt x="7147" y="1663"/>
                    <a:pt x="2724" y="40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0"/>
            <p:cNvSpPr/>
            <p:nvPr/>
          </p:nvSpPr>
          <p:spPr>
            <a:xfrm>
              <a:off x="1896625" y="1911350"/>
              <a:ext cx="3850475" cy="1291000"/>
            </a:xfrm>
            <a:custGeom>
              <a:rect b="b" l="l" r="r" t="t"/>
              <a:pathLst>
                <a:path extrusionOk="0" h="51640" w="154019">
                  <a:moveTo>
                    <a:pt x="1861" y="3993"/>
                  </a:moveTo>
                  <a:cubicBezTo>
                    <a:pt x="1393" y="4202"/>
                    <a:pt x="925" y="4400"/>
                    <a:pt x="457" y="4609"/>
                  </a:cubicBezTo>
                  <a:lnTo>
                    <a:pt x="457" y="4609"/>
                  </a:lnTo>
                  <a:cubicBezTo>
                    <a:pt x="296" y="4671"/>
                    <a:pt x="149" y="4732"/>
                    <a:pt x="1" y="4782"/>
                  </a:cubicBezTo>
                  <a:lnTo>
                    <a:pt x="1" y="4782"/>
                  </a:lnTo>
                  <a:lnTo>
                    <a:pt x="1" y="4843"/>
                  </a:lnTo>
                  <a:cubicBezTo>
                    <a:pt x="161" y="4782"/>
                    <a:pt x="321" y="4720"/>
                    <a:pt x="481" y="4658"/>
                  </a:cubicBezTo>
                  <a:lnTo>
                    <a:pt x="481" y="4658"/>
                  </a:lnTo>
                  <a:cubicBezTo>
                    <a:pt x="949" y="4449"/>
                    <a:pt x="1430" y="4239"/>
                    <a:pt x="1886" y="4042"/>
                  </a:cubicBezTo>
                  <a:lnTo>
                    <a:pt x="1886" y="4042"/>
                  </a:lnTo>
                  <a:cubicBezTo>
                    <a:pt x="6420" y="2059"/>
                    <a:pt x="11115" y="1"/>
                    <a:pt x="16339" y="826"/>
                  </a:cubicBezTo>
                  <a:lnTo>
                    <a:pt x="16339" y="826"/>
                  </a:lnTo>
                  <a:cubicBezTo>
                    <a:pt x="25099" y="2182"/>
                    <a:pt x="31285" y="10067"/>
                    <a:pt x="34156" y="16980"/>
                  </a:cubicBezTo>
                  <a:lnTo>
                    <a:pt x="34156" y="16980"/>
                  </a:lnTo>
                  <a:cubicBezTo>
                    <a:pt x="35289" y="19740"/>
                    <a:pt x="36176" y="22611"/>
                    <a:pt x="37014" y="25383"/>
                  </a:cubicBezTo>
                  <a:lnTo>
                    <a:pt x="37014" y="25383"/>
                  </a:lnTo>
                  <a:cubicBezTo>
                    <a:pt x="38419" y="29954"/>
                    <a:pt x="39860" y="34673"/>
                    <a:pt x="42522" y="38973"/>
                  </a:cubicBezTo>
                  <a:lnTo>
                    <a:pt x="42522" y="38973"/>
                  </a:lnTo>
                  <a:cubicBezTo>
                    <a:pt x="44690" y="42473"/>
                    <a:pt x="48103" y="45639"/>
                    <a:pt x="51861" y="47660"/>
                  </a:cubicBezTo>
                  <a:lnTo>
                    <a:pt x="51861" y="47660"/>
                  </a:lnTo>
                  <a:cubicBezTo>
                    <a:pt x="53192" y="48375"/>
                    <a:pt x="54547" y="48929"/>
                    <a:pt x="55903" y="49323"/>
                  </a:cubicBezTo>
                  <a:lnTo>
                    <a:pt x="55903" y="49323"/>
                  </a:lnTo>
                  <a:cubicBezTo>
                    <a:pt x="56568" y="49521"/>
                    <a:pt x="57221" y="49668"/>
                    <a:pt x="57874" y="49779"/>
                  </a:cubicBezTo>
                  <a:lnTo>
                    <a:pt x="57874" y="49779"/>
                  </a:lnTo>
                  <a:cubicBezTo>
                    <a:pt x="60030" y="50149"/>
                    <a:pt x="62113" y="50075"/>
                    <a:pt x="64047" y="49557"/>
                  </a:cubicBezTo>
                  <a:lnTo>
                    <a:pt x="64047" y="49557"/>
                  </a:lnTo>
                  <a:cubicBezTo>
                    <a:pt x="68791" y="48288"/>
                    <a:pt x="71945" y="44789"/>
                    <a:pt x="75001" y="41413"/>
                  </a:cubicBezTo>
                  <a:lnTo>
                    <a:pt x="75001" y="41413"/>
                  </a:lnTo>
                  <a:lnTo>
                    <a:pt x="75383" y="40994"/>
                  </a:lnTo>
                  <a:cubicBezTo>
                    <a:pt x="76677" y="39565"/>
                    <a:pt x="77970" y="38197"/>
                    <a:pt x="79240" y="36916"/>
                  </a:cubicBezTo>
                  <a:lnTo>
                    <a:pt x="79240" y="36916"/>
                  </a:lnTo>
                  <a:cubicBezTo>
                    <a:pt x="84230" y="31889"/>
                    <a:pt x="89861" y="27280"/>
                    <a:pt x="95972" y="23227"/>
                  </a:cubicBezTo>
                  <a:lnTo>
                    <a:pt x="95972" y="23227"/>
                  </a:lnTo>
                  <a:cubicBezTo>
                    <a:pt x="104314" y="17694"/>
                    <a:pt x="111115" y="16043"/>
                    <a:pt x="117387" y="18015"/>
                  </a:cubicBezTo>
                  <a:lnTo>
                    <a:pt x="117387" y="18015"/>
                  </a:lnTo>
                  <a:cubicBezTo>
                    <a:pt x="118508" y="18360"/>
                    <a:pt x="119592" y="18840"/>
                    <a:pt x="120627" y="19419"/>
                  </a:cubicBezTo>
                  <a:lnTo>
                    <a:pt x="120627" y="19419"/>
                  </a:lnTo>
                  <a:cubicBezTo>
                    <a:pt x="126431" y="22697"/>
                    <a:pt x="129942" y="29079"/>
                    <a:pt x="133035" y="34710"/>
                  </a:cubicBezTo>
                  <a:lnTo>
                    <a:pt x="133035" y="34710"/>
                  </a:lnTo>
                  <a:lnTo>
                    <a:pt x="133257" y="35104"/>
                  </a:lnTo>
                  <a:cubicBezTo>
                    <a:pt x="134008" y="36484"/>
                    <a:pt x="135179" y="38542"/>
                    <a:pt x="136571" y="40501"/>
                  </a:cubicBezTo>
                  <a:lnTo>
                    <a:pt x="136571" y="40501"/>
                  </a:lnTo>
                  <a:cubicBezTo>
                    <a:pt x="139245" y="44259"/>
                    <a:pt x="142153" y="46859"/>
                    <a:pt x="145479" y="48449"/>
                  </a:cubicBezTo>
                  <a:lnTo>
                    <a:pt x="145479" y="48449"/>
                  </a:lnTo>
                  <a:cubicBezTo>
                    <a:pt x="148005" y="49668"/>
                    <a:pt x="150802" y="50334"/>
                    <a:pt x="154018" y="50494"/>
                  </a:cubicBezTo>
                  <a:lnTo>
                    <a:pt x="154018" y="50494"/>
                  </a:lnTo>
                  <a:lnTo>
                    <a:pt x="154018" y="50445"/>
                  </a:lnTo>
                  <a:cubicBezTo>
                    <a:pt x="151123" y="50284"/>
                    <a:pt x="148227" y="49718"/>
                    <a:pt x="145504" y="48412"/>
                  </a:cubicBezTo>
                  <a:lnTo>
                    <a:pt x="145504" y="48412"/>
                  </a:lnTo>
                  <a:cubicBezTo>
                    <a:pt x="142190" y="46822"/>
                    <a:pt x="139282" y="44222"/>
                    <a:pt x="136620" y="40477"/>
                  </a:cubicBezTo>
                  <a:lnTo>
                    <a:pt x="136620" y="40477"/>
                  </a:lnTo>
                  <a:cubicBezTo>
                    <a:pt x="135240" y="38518"/>
                    <a:pt x="134070" y="36460"/>
                    <a:pt x="133306" y="35080"/>
                  </a:cubicBezTo>
                  <a:lnTo>
                    <a:pt x="133306" y="35080"/>
                  </a:lnTo>
                  <a:lnTo>
                    <a:pt x="133096" y="34686"/>
                  </a:lnTo>
                  <a:cubicBezTo>
                    <a:pt x="129991" y="29055"/>
                    <a:pt x="126480" y="22660"/>
                    <a:pt x="120652" y="19370"/>
                  </a:cubicBezTo>
                  <a:lnTo>
                    <a:pt x="120652" y="19370"/>
                  </a:lnTo>
                  <a:cubicBezTo>
                    <a:pt x="119617" y="18791"/>
                    <a:pt x="118520" y="18323"/>
                    <a:pt x="117399" y="17965"/>
                  </a:cubicBezTo>
                  <a:lnTo>
                    <a:pt x="117399" y="17965"/>
                  </a:lnTo>
                  <a:cubicBezTo>
                    <a:pt x="113900" y="16869"/>
                    <a:pt x="110080" y="16930"/>
                    <a:pt x="106039" y="18150"/>
                  </a:cubicBezTo>
                  <a:lnTo>
                    <a:pt x="106039" y="18150"/>
                  </a:lnTo>
                  <a:cubicBezTo>
                    <a:pt x="102909" y="19111"/>
                    <a:pt x="99607" y="20750"/>
                    <a:pt x="95935" y="23190"/>
                  </a:cubicBezTo>
                  <a:lnTo>
                    <a:pt x="95935" y="23190"/>
                  </a:lnTo>
                  <a:cubicBezTo>
                    <a:pt x="89824" y="27243"/>
                    <a:pt x="84193" y="31852"/>
                    <a:pt x="79203" y="36879"/>
                  </a:cubicBezTo>
                  <a:lnTo>
                    <a:pt x="79203" y="36879"/>
                  </a:lnTo>
                  <a:cubicBezTo>
                    <a:pt x="77921" y="38160"/>
                    <a:pt x="76627" y="39540"/>
                    <a:pt x="75334" y="40957"/>
                  </a:cubicBezTo>
                  <a:lnTo>
                    <a:pt x="75334" y="40957"/>
                  </a:lnTo>
                  <a:lnTo>
                    <a:pt x="74952" y="41376"/>
                  </a:lnTo>
                  <a:cubicBezTo>
                    <a:pt x="71908" y="44752"/>
                    <a:pt x="68754" y="48251"/>
                    <a:pt x="64035" y="49508"/>
                  </a:cubicBezTo>
                  <a:lnTo>
                    <a:pt x="64035" y="49508"/>
                  </a:lnTo>
                  <a:cubicBezTo>
                    <a:pt x="56026" y="51640"/>
                    <a:pt x="46834" y="45812"/>
                    <a:pt x="42571" y="38949"/>
                  </a:cubicBezTo>
                  <a:lnTo>
                    <a:pt x="42571" y="38949"/>
                  </a:lnTo>
                  <a:cubicBezTo>
                    <a:pt x="39922" y="34661"/>
                    <a:pt x="38468" y="29942"/>
                    <a:pt x="37076" y="25371"/>
                  </a:cubicBezTo>
                  <a:lnTo>
                    <a:pt x="37076" y="25371"/>
                  </a:lnTo>
                  <a:cubicBezTo>
                    <a:pt x="36226" y="22598"/>
                    <a:pt x="35351" y="19727"/>
                    <a:pt x="34205" y="16967"/>
                  </a:cubicBezTo>
                  <a:lnTo>
                    <a:pt x="34205" y="16967"/>
                  </a:lnTo>
                  <a:cubicBezTo>
                    <a:pt x="33059" y="14195"/>
                    <a:pt x="30940" y="10154"/>
                    <a:pt x="27379" y="6630"/>
                  </a:cubicBezTo>
                  <a:lnTo>
                    <a:pt x="27379" y="6630"/>
                  </a:lnTo>
                  <a:cubicBezTo>
                    <a:pt x="24064" y="3365"/>
                    <a:pt x="20356" y="1393"/>
                    <a:pt x="16351" y="765"/>
                  </a:cubicBezTo>
                  <a:lnTo>
                    <a:pt x="16351" y="765"/>
                  </a:lnTo>
                  <a:cubicBezTo>
                    <a:pt x="15538" y="642"/>
                    <a:pt x="14737" y="580"/>
                    <a:pt x="13948" y="580"/>
                  </a:cubicBezTo>
                  <a:lnTo>
                    <a:pt x="13948" y="580"/>
                  </a:lnTo>
                  <a:cubicBezTo>
                    <a:pt x="9648" y="580"/>
                    <a:pt x="5693" y="2317"/>
                    <a:pt x="1861" y="399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0"/>
            <p:cNvSpPr/>
            <p:nvPr/>
          </p:nvSpPr>
          <p:spPr>
            <a:xfrm>
              <a:off x="1896625" y="1874400"/>
              <a:ext cx="3850475" cy="1351050"/>
            </a:xfrm>
            <a:custGeom>
              <a:rect b="b" l="l" r="r" t="t"/>
              <a:pathLst>
                <a:path extrusionOk="0" h="54042" w="154019">
                  <a:moveTo>
                    <a:pt x="1" y="3487"/>
                  </a:moveTo>
                  <a:lnTo>
                    <a:pt x="1" y="3992"/>
                  </a:lnTo>
                  <a:cubicBezTo>
                    <a:pt x="5484" y="1085"/>
                    <a:pt x="10412" y="0"/>
                    <a:pt x="14996" y="678"/>
                  </a:cubicBezTo>
                  <a:lnTo>
                    <a:pt x="14996" y="678"/>
                  </a:lnTo>
                  <a:cubicBezTo>
                    <a:pt x="24188" y="2021"/>
                    <a:pt x="30632" y="10264"/>
                    <a:pt x="33589" y="17534"/>
                  </a:cubicBezTo>
                  <a:lnTo>
                    <a:pt x="33589" y="17534"/>
                  </a:lnTo>
                  <a:cubicBezTo>
                    <a:pt x="34772" y="20441"/>
                    <a:pt x="35671" y="23485"/>
                    <a:pt x="36546" y="26430"/>
                  </a:cubicBezTo>
                  <a:lnTo>
                    <a:pt x="36546" y="26430"/>
                  </a:lnTo>
                  <a:cubicBezTo>
                    <a:pt x="37975" y="31260"/>
                    <a:pt x="39454" y="36262"/>
                    <a:pt x="42238" y="40809"/>
                  </a:cubicBezTo>
                  <a:lnTo>
                    <a:pt x="42238" y="40809"/>
                  </a:lnTo>
                  <a:cubicBezTo>
                    <a:pt x="45269" y="45787"/>
                    <a:pt x="50654" y="50235"/>
                    <a:pt x="56445" y="51910"/>
                  </a:cubicBezTo>
                  <a:lnTo>
                    <a:pt x="56445" y="51910"/>
                  </a:lnTo>
                  <a:cubicBezTo>
                    <a:pt x="59316" y="52748"/>
                    <a:pt x="62285" y="52908"/>
                    <a:pt x="65119" y="52107"/>
                  </a:cubicBezTo>
                  <a:lnTo>
                    <a:pt x="65119" y="52107"/>
                  </a:lnTo>
                  <a:cubicBezTo>
                    <a:pt x="69814" y="50777"/>
                    <a:pt x="72869" y="47253"/>
                    <a:pt x="75814" y="43852"/>
                  </a:cubicBezTo>
                  <a:lnTo>
                    <a:pt x="75814" y="43852"/>
                  </a:lnTo>
                  <a:lnTo>
                    <a:pt x="76369" y="43224"/>
                  </a:lnTo>
                  <a:cubicBezTo>
                    <a:pt x="82258" y="36459"/>
                    <a:pt x="89023" y="30274"/>
                    <a:pt x="96490" y="24828"/>
                  </a:cubicBezTo>
                  <a:lnTo>
                    <a:pt x="96490" y="24828"/>
                  </a:lnTo>
                  <a:cubicBezTo>
                    <a:pt x="104609" y="18889"/>
                    <a:pt x="111633" y="16868"/>
                    <a:pt x="117929" y="18643"/>
                  </a:cubicBezTo>
                  <a:lnTo>
                    <a:pt x="117929" y="18643"/>
                  </a:lnTo>
                  <a:cubicBezTo>
                    <a:pt x="117978" y="18655"/>
                    <a:pt x="118015" y="18667"/>
                    <a:pt x="118064" y="18680"/>
                  </a:cubicBezTo>
                  <a:lnTo>
                    <a:pt x="118064" y="18680"/>
                  </a:lnTo>
                  <a:cubicBezTo>
                    <a:pt x="126036" y="20996"/>
                    <a:pt x="130398" y="28623"/>
                    <a:pt x="134242" y="35363"/>
                  </a:cubicBezTo>
                  <a:lnTo>
                    <a:pt x="134242" y="35363"/>
                  </a:lnTo>
                  <a:lnTo>
                    <a:pt x="134353" y="35535"/>
                  </a:lnTo>
                  <a:cubicBezTo>
                    <a:pt x="137434" y="40920"/>
                    <a:pt x="141093" y="46279"/>
                    <a:pt x="147020" y="48978"/>
                  </a:cubicBezTo>
                  <a:lnTo>
                    <a:pt x="147020" y="48978"/>
                  </a:lnTo>
                  <a:cubicBezTo>
                    <a:pt x="149287" y="50013"/>
                    <a:pt x="151640" y="50567"/>
                    <a:pt x="154018" y="50777"/>
                  </a:cubicBezTo>
                  <a:lnTo>
                    <a:pt x="154018" y="50777"/>
                  </a:lnTo>
                  <a:lnTo>
                    <a:pt x="154018" y="50358"/>
                  </a:lnTo>
                  <a:cubicBezTo>
                    <a:pt x="151689" y="50148"/>
                    <a:pt x="149410" y="49619"/>
                    <a:pt x="147217" y="48608"/>
                  </a:cubicBezTo>
                  <a:lnTo>
                    <a:pt x="147217" y="48608"/>
                  </a:lnTo>
                  <a:cubicBezTo>
                    <a:pt x="141426" y="45971"/>
                    <a:pt x="137815" y="40686"/>
                    <a:pt x="134772" y="35375"/>
                  </a:cubicBezTo>
                  <a:lnTo>
                    <a:pt x="134772" y="35375"/>
                  </a:lnTo>
                  <a:lnTo>
                    <a:pt x="134674" y="35202"/>
                  </a:lnTo>
                  <a:cubicBezTo>
                    <a:pt x="130755" y="28352"/>
                    <a:pt x="126307" y="20589"/>
                    <a:pt x="118040" y="18248"/>
                  </a:cubicBezTo>
                  <a:lnTo>
                    <a:pt x="118040" y="18248"/>
                  </a:lnTo>
                  <a:cubicBezTo>
                    <a:pt x="111571" y="16425"/>
                    <a:pt x="104412" y="18458"/>
                    <a:pt x="96157" y="24495"/>
                  </a:cubicBezTo>
                  <a:lnTo>
                    <a:pt x="96157" y="24495"/>
                  </a:lnTo>
                  <a:cubicBezTo>
                    <a:pt x="88665" y="29954"/>
                    <a:pt x="81876" y="36164"/>
                    <a:pt x="75974" y="42953"/>
                  </a:cubicBezTo>
                  <a:lnTo>
                    <a:pt x="75974" y="42953"/>
                  </a:lnTo>
                  <a:lnTo>
                    <a:pt x="75420" y="43581"/>
                  </a:lnTo>
                  <a:cubicBezTo>
                    <a:pt x="72512" y="46945"/>
                    <a:pt x="69506" y="50407"/>
                    <a:pt x="64934" y="51701"/>
                  </a:cubicBezTo>
                  <a:lnTo>
                    <a:pt x="64934" y="51701"/>
                  </a:lnTo>
                  <a:cubicBezTo>
                    <a:pt x="56642" y="54042"/>
                    <a:pt x="47093" y="47918"/>
                    <a:pt x="42657" y="40636"/>
                  </a:cubicBezTo>
                  <a:lnTo>
                    <a:pt x="42657" y="40636"/>
                  </a:lnTo>
                  <a:cubicBezTo>
                    <a:pt x="39910" y="36139"/>
                    <a:pt x="38431" y="31173"/>
                    <a:pt x="37014" y="26368"/>
                  </a:cubicBezTo>
                  <a:lnTo>
                    <a:pt x="37014" y="26368"/>
                  </a:lnTo>
                  <a:cubicBezTo>
                    <a:pt x="36139" y="23411"/>
                    <a:pt x="35228" y="20355"/>
                    <a:pt x="34032" y="17423"/>
                  </a:cubicBezTo>
                  <a:lnTo>
                    <a:pt x="34032" y="17423"/>
                  </a:lnTo>
                  <a:cubicBezTo>
                    <a:pt x="31026" y="10030"/>
                    <a:pt x="24459" y="1639"/>
                    <a:pt x="15033" y="259"/>
                  </a:cubicBezTo>
                  <a:lnTo>
                    <a:pt x="15033" y="259"/>
                  </a:lnTo>
                  <a:cubicBezTo>
                    <a:pt x="14133" y="123"/>
                    <a:pt x="13222" y="62"/>
                    <a:pt x="12285" y="62"/>
                  </a:cubicBezTo>
                  <a:lnTo>
                    <a:pt x="12285" y="62"/>
                  </a:lnTo>
                  <a:cubicBezTo>
                    <a:pt x="8465" y="62"/>
                    <a:pt x="4399" y="1195"/>
                    <a:pt x="1" y="348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4" name="Google Shape;2344;p50"/>
          <p:cNvSpPr/>
          <p:nvPr/>
        </p:nvSpPr>
        <p:spPr>
          <a:xfrm>
            <a:off x="2127300" y="539500"/>
            <a:ext cx="4904100" cy="4069200"/>
          </a:xfrm>
          <a:prstGeom prst="rect">
            <a:avLst/>
          </a:prstGeom>
          <a:solidFill>
            <a:schemeClr val="lt1"/>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0"/>
          <p:cNvSpPr txBox="1"/>
          <p:nvPr>
            <p:ph type="title"/>
          </p:nvPr>
        </p:nvSpPr>
        <p:spPr>
          <a:xfrm>
            <a:off x="2629200" y="802675"/>
            <a:ext cx="3885600" cy="1024800"/>
          </a:xfrm>
          <a:prstGeom prst="rect">
            <a:avLst/>
          </a:prstGeom>
          <a:ln>
            <a:noFill/>
          </a:ln>
        </p:spPr>
        <p:txBody>
          <a:bodyPr anchorCtr="0" anchor="ctr" bIns="91425" lIns="91425" spcFirstLastPara="1" rIns="91425" wrap="square" tIns="91425">
            <a:noAutofit/>
          </a:bodyPr>
          <a:lstStyle>
            <a:lvl1pPr lvl="0" algn="ctr">
              <a:spcBef>
                <a:spcPts val="0"/>
              </a:spcBef>
              <a:spcAft>
                <a:spcPts val="0"/>
              </a:spcAft>
              <a:buSzPts val="6000"/>
              <a:buNone/>
              <a:defRPr sz="7000"/>
            </a:lvl1pPr>
            <a:lvl2pPr lvl="1">
              <a:spcBef>
                <a:spcPts val="0"/>
              </a:spcBef>
              <a:spcAft>
                <a:spcPts val="0"/>
              </a:spcAft>
              <a:buSzPts val="6000"/>
              <a:buNone/>
              <a:defRPr sz="6000"/>
            </a:lvl2pPr>
            <a:lvl3pPr lvl="2">
              <a:spcBef>
                <a:spcPts val="0"/>
              </a:spcBef>
              <a:spcAft>
                <a:spcPts val="0"/>
              </a:spcAft>
              <a:buSzPts val="6000"/>
              <a:buNone/>
              <a:defRPr sz="6000"/>
            </a:lvl3pPr>
            <a:lvl4pPr lvl="3">
              <a:spcBef>
                <a:spcPts val="0"/>
              </a:spcBef>
              <a:spcAft>
                <a:spcPts val="0"/>
              </a:spcAft>
              <a:buSzPts val="6000"/>
              <a:buNone/>
              <a:defRPr sz="6000"/>
            </a:lvl4pPr>
            <a:lvl5pPr lvl="4">
              <a:spcBef>
                <a:spcPts val="0"/>
              </a:spcBef>
              <a:spcAft>
                <a:spcPts val="0"/>
              </a:spcAft>
              <a:buSzPts val="6000"/>
              <a:buNone/>
              <a:defRPr sz="6000"/>
            </a:lvl5pPr>
            <a:lvl6pPr lvl="5">
              <a:spcBef>
                <a:spcPts val="0"/>
              </a:spcBef>
              <a:spcAft>
                <a:spcPts val="0"/>
              </a:spcAft>
              <a:buSzPts val="6000"/>
              <a:buNone/>
              <a:defRPr sz="6000"/>
            </a:lvl6pPr>
            <a:lvl7pPr lvl="6">
              <a:spcBef>
                <a:spcPts val="0"/>
              </a:spcBef>
              <a:spcAft>
                <a:spcPts val="0"/>
              </a:spcAft>
              <a:buSzPts val="6000"/>
              <a:buNone/>
              <a:defRPr sz="6000"/>
            </a:lvl7pPr>
            <a:lvl8pPr lvl="7">
              <a:spcBef>
                <a:spcPts val="0"/>
              </a:spcBef>
              <a:spcAft>
                <a:spcPts val="0"/>
              </a:spcAft>
              <a:buSzPts val="6000"/>
              <a:buNone/>
              <a:defRPr sz="6000"/>
            </a:lvl8pPr>
            <a:lvl9pPr lvl="8">
              <a:spcBef>
                <a:spcPts val="0"/>
              </a:spcBef>
              <a:spcAft>
                <a:spcPts val="0"/>
              </a:spcAft>
              <a:buSzPts val="6000"/>
              <a:buNone/>
              <a:defRPr sz="6000"/>
            </a:lvl9pPr>
          </a:lstStyle>
          <a:p/>
        </p:txBody>
      </p:sp>
      <p:sp>
        <p:nvSpPr>
          <p:cNvPr id="2346" name="Google Shape;2346;p50"/>
          <p:cNvSpPr txBox="1"/>
          <p:nvPr>
            <p:ph idx="1" type="subTitle"/>
          </p:nvPr>
        </p:nvSpPr>
        <p:spPr>
          <a:xfrm>
            <a:off x="2629200" y="1833175"/>
            <a:ext cx="3885600" cy="877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600"/>
              <a:buFont typeface="Raleway Medium"/>
              <a:buNone/>
              <a:defRPr sz="1400"/>
            </a:lvl1pPr>
            <a:lvl2pPr lvl="1" algn="ctr">
              <a:lnSpc>
                <a:spcPct val="100000"/>
              </a:lnSpc>
              <a:spcBef>
                <a:spcPts val="0"/>
              </a:spcBef>
              <a:spcAft>
                <a:spcPts val="0"/>
              </a:spcAft>
              <a:buSzPts val="1600"/>
              <a:buFont typeface="Raleway Medium"/>
              <a:buNone/>
              <a:defRPr sz="1600">
                <a:latin typeface="Raleway Medium"/>
                <a:ea typeface="Raleway Medium"/>
                <a:cs typeface="Raleway Medium"/>
                <a:sym typeface="Raleway Medium"/>
              </a:defRPr>
            </a:lvl2pPr>
            <a:lvl3pPr lvl="2" algn="ctr">
              <a:lnSpc>
                <a:spcPct val="100000"/>
              </a:lnSpc>
              <a:spcBef>
                <a:spcPts val="0"/>
              </a:spcBef>
              <a:spcAft>
                <a:spcPts val="0"/>
              </a:spcAft>
              <a:buSzPts val="1600"/>
              <a:buFont typeface="Raleway Medium"/>
              <a:buNone/>
              <a:defRPr sz="1600">
                <a:latin typeface="Raleway Medium"/>
                <a:ea typeface="Raleway Medium"/>
                <a:cs typeface="Raleway Medium"/>
                <a:sym typeface="Raleway Medium"/>
              </a:defRPr>
            </a:lvl3pPr>
            <a:lvl4pPr lvl="3" algn="ctr">
              <a:lnSpc>
                <a:spcPct val="100000"/>
              </a:lnSpc>
              <a:spcBef>
                <a:spcPts val="0"/>
              </a:spcBef>
              <a:spcAft>
                <a:spcPts val="0"/>
              </a:spcAft>
              <a:buSzPts val="1600"/>
              <a:buFont typeface="Raleway Medium"/>
              <a:buNone/>
              <a:defRPr sz="1600">
                <a:latin typeface="Raleway Medium"/>
                <a:ea typeface="Raleway Medium"/>
                <a:cs typeface="Raleway Medium"/>
                <a:sym typeface="Raleway Medium"/>
              </a:defRPr>
            </a:lvl4pPr>
            <a:lvl5pPr lvl="4" algn="ctr">
              <a:lnSpc>
                <a:spcPct val="100000"/>
              </a:lnSpc>
              <a:spcBef>
                <a:spcPts val="0"/>
              </a:spcBef>
              <a:spcAft>
                <a:spcPts val="0"/>
              </a:spcAft>
              <a:buSzPts val="1600"/>
              <a:buFont typeface="Raleway Medium"/>
              <a:buNone/>
              <a:defRPr sz="1600">
                <a:latin typeface="Raleway Medium"/>
                <a:ea typeface="Raleway Medium"/>
                <a:cs typeface="Raleway Medium"/>
                <a:sym typeface="Raleway Medium"/>
              </a:defRPr>
            </a:lvl5pPr>
            <a:lvl6pPr lvl="5" algn="ctr">
              <a:lnSpc>
                <a:spcPct val="100000"/>
              </a:lnSpc>
              <a:spcBef>
                <a:spcPts val="0"/>
              </a:spcBef>
              <a:spcAft>
                <a:spcPts val="0"/>
              </a:spcAft>
              <a:buSzPts val="1600"/>
              <a:buFont typeface="Raleway Medium"/>
              <a:buNone/>
              <a:defRPr sz="1600">
                <a:latin typeface="Raleway Medium"/>
                <a:ea typeface="Raleway Medium"/>
                <a:cs typeface="Raleway Medium"/>
                <a:sym typeface="Raleway Medium"/>
              </a:defRPr>
            </a:lvl6pPr>
            <a:lvl7pPr lvl="6" algn="ctr">
              <a:lnSpc>
                <a:spcPct val="100000"/>
              </a:lnSpc>
              <a:spcBef>
                <a:spcPts val="0"/>
              </a:spcBef>
              <a:spcAft>
                <a:spcPts val="0"/>
              </a:spcAft>
              <a:buSzPts val="1600"/>
              <a:buFont typeface="Raleway Medium"/>
              <a:buNone/>
              <a:defRPr sz="1600">
                <a:latin typeface="Raleway Medium"/>
                <a:ea typeface="Raleway Medium"/>
                <a:cs typeface="Raleway Medium"/>
                <a:sym typeface="Raleway Medium"/>
              </a:defRPr>
            </a:lvl7pPr>
            <a:lvl8pPr lvl="7" algn="ctr">
              <a:lnSpc>
                <a:spcPct val="100000"/>
              </a:lnSpc>
              <a:spcBef>
                <a:spcPts val="0"/>
              </a:spcBef>
              <a:spcAft>
                <a:spcPts val="0"/>
              </a:spcAft>
              <a:buSzPts val="1600"/>
              <a:buFont typeface="Raleway Medium"/>
              <a:buNone/>
              <a:defRPr sz="1600">
                <a:latin typeface="Raleway Medium"/>
                <a:ea typeface="Raleway Medium"/>
                <a:cs typeface="Raleway Medium"/>
                <a:sym typeface="Raleway Medium"/>
              </a:defRPr>
            </a:lvl8pPr>
            <a:lvl9pPr lvl="8" algn="ctr">
              <a:lnSpc>
                <a:spcPct val="100000"/>
              </a:lnSpc>
              <a:spcBef>
                <a:spcPts val="0"/>
              </a:spcBef>
              <a:spcAft>
                <a:spcPts val="0"/>
              </a:spcAft>
              <a:buSzPts val="1600"/>
              <a:buFont typeface="Raleway Medium"/>
              <a:buNone/>
              <a:defRPr sz="1600">
                <a:latin typeface="Raleway Medium"/>
                <a:ea typeface="Raleway Medium"/>
                <a:cs typeface="Raleway Medium"/>
                <a:sym typeface="Raleway Medium"/>
              </a:defRPr>
            </a:lvl9pPr>
          </a:lstStyle>
          <a:p/>
        </p:txBody>
      </p:sp>
      <p:sp>
        <p:nvSpPr>
          <p:cNvPr id="2347" name="Google Shape;2347;p50"/>
          <p:cNvSpPr txBox="1"/>
          <p:nvPr>
            <p:ph idx="2" type="subTitle"/>
          </p:nvPr>
        </p:nvSpPr>
        <p:spPr>
          <a:xfrm>
            <a:off x="2629200" y="4084675"/>
            <a:ext cx="3885600" cy="272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200"/>
              <a:buFont typeface="Raleway Medium"/>
              <a:buNone/>
              <a:defRPr sz="1200">
                <a:latin typeface="Raleway Medium"/>
                <a:ea typeface="Raleway Medium"/>
                <a:cs typeface="Raleway Medium"/>
                <a:sym typeface="Raleway Medium"/>
              </a:defRPr>
            </a:lvl1pPr>
            <a:lvl2pPr lvl="1" algn="ctr">
              <a:lnSpc>
                <a:spcPct val="100000"/>
              </a:lnSpc>
              <a:spcBef>
                <a:spcPts val="0"/>
              </a:spcBef>
              <a:spcAft>
                <a:spcPts val="0"/>
              </a:spcAft>
              <a:buSzPts val="1200"/>
              <a:buFont typeface="Raleway Medium"/>
              <a:buNone/>
              <a:defRPr sz="1200">
                <a:latin typeface="Raleway Medium"/>
                <a:ea typeface="Raleway Medium"/>
                <a:cs typeface="Raleway Medium"/>
                <a:sym typeface="Raleway Medium"/>
              </a:defRPr>
            </a:lvl2pPr>
            <a:lvl3pPr lvl="2" algn="ctr">
              <a:lnSpc>
                <a:spcPct val="100000"/>
              </a:lnSpc>
              <a:spcBef>
                <a:spcPts val="0"/>
              </a:spcBef>
              <a:spcAft>
                <a:spcPts val="0"/>
              </a:spcAft>
              <a:buSzPts val="1200"/>
              <a:buFont typeface="Raleway Medium"/>
              <a:buNone/>
              <a:defRPr sz="1200">
                <a:latin typeface="Raleway Medium"/>
                <a:ea typeface="Raleway Medium"/>
                <a:cs typeface="Raleway Medium"/>
                <a:sym typeface="Raleway Medium"/>
              </a:defRPr>
            </a:lvl3pPr>
            <a:lvl4pPr lvl="3" algn="ctr">
              <a:lnSpc>
                <a:spcPct val="100000"/>
              </a:lnSpc>
              <a:spcBef>
                <a:spcPts val="0"/>
              </a:spcBef>
              <a:spcAft>
                <a:spcPts val="0"/>
              </a:spcAft>
              <a:buSzPts val="1200"/>
              <a:buFont typeface="Raleway Medium"/>
              <a:buNone/>
              <a:defRPr sz="1200">
                <a:latin typeface="Raleway Medium"/>
                <a:ea typeface="Raleway Medium"/>
                <a:cs typeface="Raleway Medium"/>
                <a:sym typeface="Raleway Medium"/>
              </a:defRPr>
            </a:lvl4pPr>
            <a:lvl5pPr lvl="4" algn="ctr">
              <a:lnSpc>
                <a:spcPct val="100000"/>
              </a:lnSpc>
              <a:spcBef>
                <a:spcPts val="0"/>
              </a:spcBef>
              <a:spcAft>
                <a:spcPts val="0"/>
              </a:spcAft>
              <a:buSzPts val="1200"/>
              <a:buFont typeface="Raleway Medium"/>
              <a:buNone/>
              <a:defRPr sz="1200">
                <a:latin typeface="Raleway Medium"/>
                <a:ea typeface="Raleway Medium"/>
                <a:cs typeface="Raleway Medium"/>
                <a:sym typeface="Raleway Medium"/>
              </a:defRPr>
            </a:lvl5pPr>
            <a:lvl6pPr lvl="5" algn="ctr">
              <a:lnSpc>
                <a:spcPct val="100000"/>
              </a:lnSpc>
              <a:spcBef>
                <a:spcPts val="0"/>
              </a:spcBef>
              <a:spcAft>
                <a:spcPts val="0"/>
              </a:spcAft>
              <a:buSzPts val="1200"/>
              <a:buFont typeface="Raleway Medium"/>
              <a:buNone/>
              <a:defRPr sz="1200">
                <a:latin typeface="Raleway Medium"/>
                <a:ea typeface="Raleway Medium"/>
                <a:cs typeface="Raleway Medium"/>
                <a:sym typeface="Raleway Medium"/>
              </a:defRPr>
            </a:lvl6pPr>
            <a:lvl7pPr lvl="6" algn="ctr">
              <a:lnSpc>
                <a:spcPct val="100000"/>
              </a:lnSpc>
              <a:spcBef>
                <a:spcPts val="0"/>
              </a:spcBef>
              <a:spcAft>
                <a:spcPts val="0"/>
              </a:spcAft>
              <a:buSzPts val="1200"/>
              <a:buFont typeface="Raleway Medium"/>
              <a:buNone/>
              <a:defRPr sz="1200">
                <a:latin typeface="Raleway Medium"/>
                <a:ea typeface="Raleway Medium"/>
                <a:cs typeface="Raleway Medium"/>
                <a:sym typeface="Raleway Medium"/>
              </a:defRPr>
            </a:lvl7pPr>
            <a:lvl8pPr lvl="7" algn="ctr">
              <a:lnSpc>
                <a:spcPct val="100000"/>
              </a:lnSpc>
              <a:spcBef>
                <a:spcPts val="0"/>
              </a:spcBef>
              <a:spcAft>
                <a:spcPts val="0"/>
              </a:spcAft>
              <a:buSzPts val="1200"/>
              <a:buFont typeface="Raleway Medium"/>
              <a:buNone/>
              <a:defRPr sz="1200">
                <a:latin typeface="Raleway Medium"/>
                <a:ea typeface="Raleway Medium"/>
                <a:cs typeface="Raleway Medium"/>
                <a:sym typeface="Raleway Medium"/>
              </a:defRPr>
            </a:lvl8pPr>
            <a:lvl9pPr lvl="8" algn="ctr">
              <a:lnSpc>
                <a:spcPct val="100000"/>
              </a:lnSpc>
              <a:spcBef>
                <a:spcPts val="0"/>
              </a:spcBef>
              <a:spcAft>
                <a:spcPts val="0"/>
              </a:spcAft>
              <a:buSzPts val="1200"/>
              <a:buFont typeface="Raleway Medium"/>
              <a:buNone/>
              <a:defRPr sz="1200">
                <a:latin typeface="Raleway Medium"/>
                <a:ea typeface="Raleway Medium"/>
                <a:cs typeface="Raleway Medium"/>
                <a:sym typeface="Raleway Medium"/>
              </a:defRPr>
            </a:lvl9pPr>
          </a:lstStyle>
          <a:p/>
        </p:txBody>
      </p:sp>
      <p:grpSp>
        <p:nvGrpSpPr>
          <p:cNvPr id="2348" name="Google Shape;2348;p50"/>
          <p:cNvGrpSpPr/>
          <p:nvPr/>
        </p:nvGrpSpPr>
        <p:grpSpPr>
          <a:xfrm flipH="1" rot="7575083">
            <a:off x="1072944" y="1167159"/>
            <a:ext cx="1316667" cy="1340284"/>
            <a:chOff x="-929037" y="2557788"/>
            <a:chExt cx="955200" cy="972375"/>
          </a:xfrm>
        </p:grpSpPr>
        <p:sp>
          <p:nvSpPr>
            <p:cNvPr id="2349" name="Google Shape;2349;p50"/>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0"/>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0"/>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 name="Google Shape;2352;p50"/>
          <p:cNvGrpSpPr/>
          <p:nvPr/>
        </p:nvGrpSpPr>
        <p:grpSpPr>
          <a:xfrm rot="-5988936">
            <a:off x="416109" y="2951212"/>
            <a:ext cx="1092600" cy="1112133"/>
            <a:chOff x="-929037" y="2557788"/>
            <a:chExt cx="955200" cy="972375"/>
          </a:xfrm>
        </p:grpSpPr>
        <p:sp>
          <p:nvSpPr>
            <p:cNvPr id="2353" name="Google Shape;2353;p50"/>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0"/>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0"/>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6" name="Google Shape;2356;p50"/>
          <p:cNvGrpSpPr/>
          <p:nvPr/>
        </p:nvGrpSpPr>
        <p:grpSpPr>
          <a:xfrm rot="6140521">
            <a:off x="7366224" y="1543679"/>
            <a:ext cx="805349" cy="720232"/>
            <a:chOff x="-906575" y="1425100"/>
            <a:chExt cx="964375" cy="862450"/>
          </a:xfrm>
        </p:grpSpPr>
        <p:sp>
          <p:nvSpPr>
            <p:cNvPr id="2357" name="Google Shape;2357;p50"/>
            <p:cNvSpPr/>
            <p:nvPr/>
          </p:nvSpPr>
          <p:spPr>
            <a:xfrm>
              <a:off x="-896950" y="1429225"/>
              <a:ext cx="953875" cy="851925"/>
            </a:xfrm>
            <a:custGeom>
              <a:rect b="b" l="l" r="r" t="t"/>
              <a:pathLst>
                <a:path extrusionOk="0" h="34077" w="38155">
                  <a:moveTo>
                    <a:pt x="4665" y="1"/>
                  </a:moveTo>
                  <a:cubicBezTo>
                    <a:pt x="4615" y="1"/>
                    <a:pt x="4563" y="5"/>
                    <a:pt x="4510" y="13"/>
                  </a:cubicBezTo>
                  <a:cubicBezTo>
                    <a:pt x="4113" y="78"/>
                    <a:pt x="3800" y="356"/>
                    <a:pt x="3557" y="658"/>
                  </a:cubicBezTo>
                  <a:cubicBezTo>
                    <a:pt x="3296" y="990"/>
                    <a:pt x="3077" y="1339"/>
                    <a:pt x="2776" y="1635"/>
                  </a:cubicBezTo>
                  <a:cubicBezTo>
                    <a:pt x="2249" y="2144"/>
                    <a:pt x="1598" y="2558"/>
                    <a:pt x="1249" y="3227"/>
                  </a:cubicBezTo>
                  <a:cubicBezTo>
                    <a:pt x="1059" y="3588"/>
                    <a:pt x="994" y="3990"/>
                    <a:pt x="947" y="4393"/>
                  </a:cubicBezTo>
                  <a:cubicBezTo>
                    <a:pt x="900" y="4860"/>
                    <a:pt x="852" y="5328"/>
                    <a:pt x="805" y="5795"/>
                  </a:cubicBezTo>
                  <a:cubicBezTo>
                    <a:pt x="716" y="6683"/>
                    <a:pt x="604" y="7571"/>
                    <a:pt x="846" y="8446"/>
                  </a:cubicBezTo>
                  <a:cubicBezTo>
                    <a:pt x="1296" y="10074"/>
                    <a:pt x="2651" y="11317"/>
                    <a:pt x="3989" y="12252"/>
                  </a:cubicBezTo>
                  <a:cubicBezTo>
                    <a:pt x="4480" y="12589"/>
                    <a:pt x="4989" y="12897"/>
                    <a:pt x="5516" y="13169"/>
                  </a:cubicBezTo>
                  <a:cubicBezTo>
                    <a:pt x="4865" y="13098"/>
                    <a:pt x="4208" y="13051"/>
                    <a:pt x="3557" y="12968"/>
                  </a:cubicBezTo>
                  <a:cubicBezTo>
                    <a:pt x="3086" y="12912"/>
                    <a:pt x="2583" y="12808"/>
                    <a:pt x="2091" y="12808"/>
                  </a:cubicBezTo>
                  <a:cubicBezTo>
                    <a:pt x="1754" y="12808"/>
                    <a:pt x="1423" y="12857"/>
                    <a:pt x="1113" y="13003"/>
                  </a:cubicBezTo>
                  <a:cubicBezTo>
                    <a:pt x="817" y="13151"/>
                    <a:pt x="533" y="13376"/>
                    <a:pt x="432" y="13702"/>
                  </a:cubicBezTo>
                  <a:cubicBezTo>
                    <a:pt x="326" y="14063"/>
                    <a:pt x="474" y="14436"/>
                    <a:pt x="373" y="14802"/>
                  </a:cubicBezTo>
                  <a:cubicBezTo>
                    <a:pt x="272" y="15140"/>
                    <a:pt x="65" y="15448"/>
                    <a:pt x="36" y="15809"/>
                  </a:cubicBezTo>
                  <a:cubicBezTo>
                    <a:pt x="0" y="16193"/>
                    <a:pt x="142" y="16560"/>
                    <a:pt x="290" y="16909"/>
                  </a:cubicBezTo>
                  <a:cubicBezTo>
                    <a:pt x="432" y="17258"/>
                    <a:pt x="574" y="17596"/>
                    <a:pt x="574" y="17980"/>
                  </a:cubicBezTo>
                  <a:cubicBezTo>
                    <a:pt x="568" y="18336"/>
                    <a:pt x="485" y="18685"/>
                    <a:pt x="450" y="19034"/>
                  </a:cubicBezTo>
                  <a:cubicBezTo>
                    <a:pt x="414" y="19348"/>
                    <a:pt x="403" y="19679"/>
                    <a:pt x="527" y="19975"/>
                  </a:cubicBezTo>
                  <a:cubicBezTo>
                    <a:pt x="675" y="20336"/>
                    <a:pt x="988" y="20537"/>
                    <a:pt x="1267" y="20792"/>
                  </a:cubicBezTo>
                  <a:cubicBezTo>
                    <a:pt x="1823" y="21289"/>
                    <a:pt x="2024" y="22099"/>
                    <a:pt x="2610" y="22573"/>
                  </a:cubicBezTo>
                  <a:cubicBezTo>
                    <a:pt x="2805" y="22727"/>
                    <a:pt x="3060" y="22833"/>
                    <a:pt x="3285" y="22940"/>
                  </a:cubicBezTo>
                  <a:cubicBezTo>
                    <a:pt x="4243" y="23390"/>
                    <a:pt x="5244" y="23762"/>
                    <a:pt x="6273" y="24017"/>
                  </a:cubicBezTo>
                  <a:cubicBezTo>
                    <a:pt x="6806" y="24153"/>
                    <a:pt x="7356" y="24248"/>
                    <a:pt x="7907" y="24260"/>
                  </a:cubicBezTo>
                  <a:cubicBezTo>
                    <a:pt x="7916" y="24260"/>
                    <a:pt x="7926" y="24260"/>
                    <a:pt x="7935" y="24260"/>
                  </a:cubicBezTo>
                  <a:cubicBezTo>
                    <a:pt x="8588" y="24260"/>
                    <a:pt x="9218" y="24061"/>
                    <a:pt x="9830" y="23869"/>
                  </a:cubicBezTo>
                  <a:cubicBezTo>
                    <a:pt x="11138" y="23467"/>
                    <a:pt x="12393" y="22916"/>
                    <a:pt x="13600" y="22271"/>
                  </a:cubicBezTo>
                  <a:lnTo>
                    <a:pt x="13600" y="22271"/>
                  </a:lnTo>
                  <a:cubicBezTo>
                    <a:pt x="13351" y="23354"/>
                    <a:pt x="12949" y="24408"/>
                    <a:pt x="12795" y="25508"/>
                  </a:cubicBezTo>
                  <a:cubicBezTo>
                    <a:pt x="12635" y="26674"/>
                    <a:pt x="12831" y="27941"/>
                    <a:pt x="13405" y="28976"/>
                  </a:cubicBezTo>
                  <a:cubicBezTo>
                    <a:pt x="13689" y="29497"/>
                    <a:pt x="14103" y="29953"/>
                    <a:pt x="14653" y="30201"/>
                  </a:cubicBezTo>
                  <a:cubicBezTo>
                    <a:pt x="14955" y="30337"/>
                    <a:pt x="15281" y="30409"/>
                    <a:pt x="15606" y="30450"/>
                  </a:cubicBezTo>
                  <a:cubicBezTo>
                    <a:pt x="15932" y="30491"/>
                    <a:pt x="16263" y="30497"/>
                    <a:pt x="16583" y="30580"/>
                  </a:cubicBezTo>
                  <a:cubicBezTo>
                    <a:pt x="16920" y="30669"/>
                    <a:pt x="17139" y="30888"/>
                    <a:pt x="17393" y="31113"/>
                  </a:cubicBezTo>
                  <a:cubicBezTo>
                    <a:pt x="17624" y="31314"/>
                    <a:pt x="17885" y="31468"/>
                    <a:pt x="18175" y="31574"/>
                  </a:cubicBezTo>
                  <a:cubicBezTo>
                    <a:pt x="18439" y="31666"/>
                    <a:pt x="18720" y="31714"/>
                    <a:pt x="19001" y="31714"/>
                  </a:cubicBezTo>
                  <a:cubicBezTo>
                    <a:pt x="19300" y="31714"/>
                    <a:pt x="19599" y="31660"/>
                    <a:pt x="19879" y="31551"/>
                  </a:cubicBezTo>
                  <a:cubicBezTo>
                    <a:pt x="20252" y="31403"/>
                    <a:pt x="20589" y="31125"/>
                    <a:pt x="20998" y="31054"/>
                  </a:cubicBezTo>
                  <a:cubicBezTo>
                    <a:pt x="21046" y="31046"/>
                    <a:pt x="21095" y="31042"/>
                    <a:pt x="21142" y="31042"/>
                  </a:cubicBezTo>
                  <a:cubicBezTo>
                    <a:pt x="21464" y="31042"/>
                    <a:pt x="21758" y="31201"/>
                    <a:pt x="22057" y="31320"/>
                  </a:cubicBezTo>
                  <a:cubicBezTo>
                    <a:pt x="22405" y="31458"/>
                    <a:pt x="22772" y="31528"/>
                    <a:pt x="23139" y="31528"/>
                  </a:cubicBezTo>
                  <a:cubicBezTo>
                    <a:pt x="23478" y="31528"/>
                    <a:pt x="23816" y="31469"/>
                    <a:pt x="24140" y="31349"/>
                  </a:cubicBezTo>
                  <a:cubicBezTo>
                    <a:pt x="24347" y="31545"/>
                    <a:pt x="24566" y="31722"/>
                    <a:pt x="24797" y="31888"/>
                  </a:cubicBezTo>
                  <a:cubicBezTo>
                    <a:pt x="25483" y="32373"/>
                    <a:pt x="26241" y="32687"/>
                    <a:pt x="27064" y="32835"/>
                  </a:cubicBezTo>
                  <a:cubicBezTo>
                    <a:pt x="27513" y="32912"/>
                    <a:pt x="27969" y="32965"/>
                    <a:pt x="28419" y="33066"/>
                  </a:cubicBezTo>
                  <a:cubicBezTo>
                    <a:pt x="28821" y="33160"/>
                    <a:pt x="29206" y="33320"/>
                    <a:pt x="29591" y="33486"/>
                  </a:cubicBezTo>
                  <a:cubicBezTo>
                    <a:pt x="30212" y="33758"/>
                    <a:pt x="30869" y="34076"/>
                    <a:pt x="31563" y="34076"/>
                  </a:cubicBezTo>
                  <a:cubicBezTo>
                    <a:pt x="31610" y="34076"/>
                    <a:pt x="31657" y="34075"/>
                    <a:pt x="31703" y="34072"/>
                  </a:cubicBezTo>
                  <a:cubicBezTo>
                    <a:pt x="32129" y="34048"/>
                    <a:pt x="32508" y="33877"/>
                    <a:pt x="32869" y="33658"/>
                  </a:cubicBezTo>
                  <a:cubicBezTo>
                    <a:pt x="33254" y="33421"/>
                    <a:pt x="33615" y="33131"/>
                    <a:pt x="34053" y="32989"/>
                  </a:cubicBezTo>
                  <a:cubicBezTo>
                    <a:pt x="34467" y="32853"/>
                    <a:pt x="34870" y="32799"/>
                    <a:pt x="35077" y="32367"/>
                  </a:cubicBezTo>
                  <a:cubicBezTo>
                    <a:pt x="35165" y="32190"/>
                    <a:pt x="35213" y="31977"/>
                    <a:pt x="35373" y="31847"/>
                  </a:cubicBezTo>
                  <a:cubicBezTo>
                    <a:pt x="35544" y="31705"/>
                    <a:pt x="35769" y="31639"/>
                    <a:pt x="35929" y="31480"/>
                  </a:cubicBezTo>
                  <a:cubicBezTo>
                    <a:pt x="36432" y="30971"/>
                    <a:pt x="35982" y="30178"/>
                    <a:pt x="36337" y="29615"/>
                  </a:cubicBezTo>
                  <a:cubicBezTo>
                    <a:pt x="36533" y="29308"/>
                    <a:pt x="36888" y="29124"/>
                    <a:pt x="37184" y="28923"/>
                  </a:cubicBezTo>
                  <a:cubicBezTo>
                    <a:pt x="37491" y="28710"/>
                    <a:pt x="37752" y="28456"/>
                    <a:pt x="37906" y="28106"/>
                  </a:cubicBezTo>
                  <a:cubicBezTo>
                    <a:pt x="38154" y="27526"/>
                    <a:pt x="38107" y="26692"/>
                    <a:pt x="37616" y="26236"/>
                  </a:cubicBezTo>
                  <a:cubicBezTo>
                    <a:pt x="37610" y="26224"/>
                    <a:pt x="37598" y="26213"/>
                    <a:pt x="37586" y="26207"/>
                  </a:cubicBezTo>
                  <a:cubicBezTo>
                    <a:pt x="36615" y="25473"/>
                    <a:pt x="35704" y="24662"/>
                    <a:pt x="34964" y="23697"/>
                  </a:cubicBezTo>
                  <a:cubicBezTo>
                    <a:pt x="34982" y="23502"/>
                    <a:pt x="35000" y="23313"/>
                    <a:pt x="34994" y="23117"/>
                  </a:cubicBezTo>
                  <a:cubicBezTo>
                    <a:pt x="34994" y="22821"/>
                    <a:pt x="34911" y="22567"/>
                    <a:pt x="34745" y="22318"/>
                  </a:cubicBezTo>
                  <a:cubicBezTo>
                    <a:pt x="34278" y="21591"/>
                    <a:pt x="33431" y="21336"/>
                    <a:pt x="32644" y="21111"/>
                  </a:cubicBezTo>
                  <a:cubicBezTo>
                    <a:pt x="32402" y="21046"/>
                    <a:pt x="32153" y="20987"/>
                    <a:pt x="31899" y="20945"/>
                  </a:cubicBezTo>
                  <a:cubicBezTo>
                    <a:pt x="32449" y="20697"/>
                    <a:pt x="32934" y="20283"/>
                    <a:pt x="33307" y="19821"/>
                  </a:cubicBezTo>
                  <a:cubicBezTo>
                    <a:pt x="33639" y="19419"/>
                    <a:pt x="33905" y="18969"/>
                    <a:pt x="34153" y="18507"/>
                  </a:cubicBezTo>
                  <a:cubicBezTo>
                    <a:pt x="34390" y="18052"/>
                    <a:pt x="34639" y="17590"/>
                    <a:pt x="34828" y="17111"/>
                  </a:cubicBezTo>
                  <a:cubicBezTo>
                    <a:pt x="35023" y="16631"/>
                    <a:pt x="35106" y="16152"/>
                    <a:pt x="35059" y="15637"/>
                  </a:cubicBezTo>
                  <a:cubicBezTo>
                    <a:pt x="35035" y="15365"/>
                    <a:pt x="35000" y="15092"/>
                    <a:pt x="34994" y="14814"/>
                  </a:cubicBezTo>
                  <a:cubicBezTo>
                    <a:pt x="34994" y="14542"/>
                    <a:pt x="35023" y="14270"/>
                    <a:pt x="35059" y="13998"/>
                  </a:cubicBezTo>
                  <a:cubicBezTo>
                    <a:pt x="35165" y="13092"/>
                    <a:pt x="35266" y="11909"/>
                    <a:pt x="34367" y="11346"/>
                  </a:cubicBezTo>
                  <a:cubicBezTo>
                    <a:pt x="33591" y="10867"/>
                    <a:pt x="32633" y="11210"/>
                    <a:pt x="31810" y="10914"/>
                  </a:cubicBezTo>
                  <a:cubicBezTo>
                    <a:pt x="31621" y="10849"/>
                    <a:pt x="31431" y="10749"/>
                    <a:pt x="31301" y="10589"/>
                  </a:cubicBezTo>
                  <a:cubicBezTo>
                    <a:pt x="31112" y="10376"/>
                    <a:pt x="31064" y="10092"/>
                    <a:pt x="31046" y="9814"/>
                  </a:cubicBezTo>
                  <a:cubicBezTo>
                    <a:pt x="31017" y="9293"/>
                    <a:pt x="31070" y="8766"/>
                    <a:pt x="31011" y="8245"/>
                  </a:cubicBezTo>
                  <a:cubicBezTo>
                    <a:pt x="30922" y="7429"/>
                    <a:pt x="30526" y="6653"/>
                    <a:pt x="29691" y="6417"/>
                  </a:cubicBezTo>
                  <a:cubicBezTo>
                    <a:pt x="29462" y="6352"/>
                    <a:pt x="29227" y="6330"/>
                    <a:pt x="28991" y="6330"/>
                  </a:cubicBezTo>
                  <a:cubicBezTo>
                    <a:pt x="28594" y="6330"/>
                    <a:pt x="28193" y="6393"/>
                    <a:pt x="27803" y="6422"/>
                  </a:cubicBezTo>
                  <a:cubicBezTo>
                    <a:pt x="27677" y="6432"/>
                    <a:pt x="27549" y="6439"/>
                    <a:pt x="27421" y="6439"/>
                  </a:cubicBezTo>
                  <a:cubicBezTo>
                    <a:pt x="27239" y="6439"/>
                    <a:pt x="27058" y="6425"/>
                    <a:pt x="26880" y="6387"/>
                  </a:cubicBezTo>
                  <a:cubicBezTo>
                    <a:pt x="26537" y="6304"/>
                    <a:pt x="26271" y="6109"/>
                    <a:pt x="26058" y="5831"/>
                  </a:cubicBezTo>
                  <a:cubicBezTo>
                    <a:pt x="25803" y="5499"/>
                    <a:pt x="25608" y="5097"/>
                    <a:pt x="25253" y="4848"/>
                  </a:cubicBezTo>
                  <a:cubicBezTo>
                    <a:pt x="25029" y="4690"/>
                    <a:pt x="24779" y="4630"/>
                    <a:pt x="24520" y="4630"/>
                  </a:cubicBezTo>
                  <a:cubicBezTo>
                    <a:pt x="24381" y="4630"/>
                    <a:pt x="24239" y="4648"/>
                    <a:pt x="24099" y="4677"/>
                  </a:cubicBezTo>
                  <a:cubicBezTo>
                    <a:pt x="23709" y="4759"/>
                    <a:pt x="23315" y="4922"/>
                    <a:pt x="22915" y="4922"/>
                  </a:cubicBezTo>
                  <a:cubicBezTo>
                    <a:pt x="22884" y="4922"/>
                    <a:pt x="22852" y="4921"/>
                    <a:pt x="22820" y="4919"/>
                  </a:cubicBezTo>
                  <a:cubicBezTo>
                    <a:pt x="22566" y="4901"/>
                    <a:pt x="22329" y="4795"/>
                    <a:pt x="22098" y="4706"/>
                  </a:cubicBezTo>
                  <a:cubicBezTo>
                    <a:pt x="21867" y="4611"/>
                    <a:pt x="21631" y="4546"/>
                    <a:pt x="21382" y="4505"/>
                  </a:cubicBezTo>
                  <a:cubicBezTo>
                    <a:pt x="21042" y="4453"/>
                    <a:pt x="20695" y="4436"/>
                    <a:pt x="20349" y="4436"/>
                  </a:cubicBezTo>
                  <a:cubicBezTo>
                    <a:pt x="20184" y="4436"/>
                    <a:pt x="20019" y="4440"/>
                    <a:pt x="19855" y="4446"/>
                  </a:cubicBezTo>
                  <a:cubicBezTo>
                    <a:pt x="19317" y="4469"/>
                    <a:pt x="18885" y="4671"/>
                    <a:pt x="18506" y="5055"/>
                  </a:cubicBezTo>
                  <a:cubicBezTo>
                    <a:pt x="18311" y="5251"/>
                    <a:pt x="18127" y="5470"/>
                    <a:pt x="17962" y="5700"/>
                  </a:cubicBezTo>
                  <a:cubicBezTo>
                    <a:pt x="17810" y="5750"/>
                    <a:pt x="17655" y="5770"/>
                    <a:pt x="17498" y="5770"/>
                  </a:cubicBezTo>
                  <a:cubicBezTo>
                    <a:pt x="16959" y="5770"/>
                    <a:pt x="16397" y="5530"/>
                    <a:pt x="15902" y="5393"/>
                  </a:cubicBezTo>
                  <a:cubicBezTo>
                    <a:pt x="15572" y="5306"/>
                    <a:pt x="15251" y="5249"/>
                    <a:pt x="14914" y="5249"/>
                  </a:cubicBezTo>
                  <a:cubicBezTo>
                    <a:pt x="14882" y="5249"/>
                    <a:pt x="14851" y="5250"/>
                    <a:pt x="14819" y="5251"/>
                  </a:cubicBezTo>
                  <a:cubicBezTo>
                    <a:pt x="14710" y="5254"/>
                    <a:pt x="14601" y="5258"/>
                    <a:pt x="14493" y="5258"/>
                  </a:cubicBezTo>
                  <a:cubicBezTo>
                    <a:pt x="14235" y="5258"/>
                    <a:pt x="13981" y="5235"/>
                    <a:pt x="13730" y="5126"/>
                  </a:cubicBezTo>
                  <a:cubicBezTo>
                    <a:pt x="12659" y="4653"/>
                    <a:pt x="12162" y="3363"/>
                    <a:pt x="11020" y="3002"/>
                  </a:cubicBezTo>
                  <a:cubicBezTo>
                    <a:pt x="10849" y="2949"/>
                    <a:pt x="10681" y="2927"/>
                    <a:pt x="10516" y="2927"/>
                  </a:cubicBezTo>
                  <a:cubicBezTo>
                    <a:pt x="10197" y="2927"/>
                    <a:pt x="9888" y="3013"/>
                    <a:pt x="9587" y="3138"/>
                  </a:cubicBezTo>
                  <a:cubicBezTo>
                    <a:pt x="8037" y="2552"/>
                    <a:pt x="6759" y="1469"/>
                    <a:pt x="5510" y="404"/>
                  </a:cubicBezTo>
                  <a:cubicBezTo>
                    <a:pt x="5486" y="380"/>
                    <a:pt x="5462" y="374"/>
                    <a:pt x="5439" y="374"/>
                  </a:cubicBezTo>
                  <a:cubicBezTo>
                    <a:pt x="5235" y="150"/>
                    <a:pt x="4975" y="1"/>
                    <a:pt x="46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0"/>
            <p:cNvSpPr/>
            <p:nvPr/>
          </p:nvSpPr>
          <p:spPr>
            <a:xfrm>
              <a:off x="-901550" y="1429100"/>
              <a:ext cx="953875" cy="852975"/>
            </a:xfrm>
            <a:custGeom>
              <a:rect b="b" l="l" r="r" t="t"/>
              <a:pathLst>
                <a:path extrusionOk="0" h="34119" w="38155">
                  <a:moveTo>
                    <a:pt x="4510" y="12"/>
                  </a:moveTo>
                  <a:cubicBezTo>
                    <a:pt x="4114" y="77"/>
                    <a:pt x="3800" y="355"/>
                    <a:pt x="3557" y="657"/>
                  </a:cubicBezTo>
                  <a:lnTo>
                    <a:pt x="3557" y="657"/>
                  </a:lnTo>
                  <a:cubicBezTo>
                    <a:pt x="3297" y="983"/>
                    <a:pt x="3078" y="1338"/>
                    <a:pt x="2776" y="1634"/>
                  </a:cubicBezTo>
                  <a:lnTo>
                    <a:pt x="2776" y="1634"/>
                  </a:lnTo>
                  <a:cubicBezTo>
                    <a:pt x="2249" y="2143"/>
                    <a:pt x="1604" y="2557"/>
                    <a:pt x="1249" y="3226"/>
                  </a:cubicBezTo>
                  <a:lnTo>
                    <a:pt x="1249" y="3226"/>
                  </a:lnTo>
                  <a:cubicBezTo>
                    <a:pt x="1060" y="3581"/>
                    <a:pt x="995" y="3989"/>
                    <a:pt x="953" y="4392"/>
                  </a:cubicBezTo>
                  <a:lnTo>
                    <a:pt x="953" y="4392"/>
                  </a:lnTo>
                  <a:cubicBezTo>
                    <a:pt x="900" y="4859"/>
                    <a:pt x="859" y="5327"/>
                    <a:pt x="811" y="5788"/>
                  </a:cubicBezTo>
                  <a:lnTo>
                    <a:pt x="811" y="5788"/>
                  </a:lnTo>
                  <a:cubicBezTo>
                    <a:pt x="723" y="6682"/>
                    <a:pt x="604" y="7570"/>
                    <a:pt x="847" y="8445"/>
                  </a:cubicBezTo>
                  <a:lnTo>
                    <a:pt x="847" y="8445"/>
                  </a:lnTo>
                  <a:cubicBezTo>
                    <a:pt x="1297" y="10073"/>
                    <a:pt x="2652" y="11316"/>
                    <a:pt x="3995" y="12251"/>
                  </a:cubicBezTo>
                  <a:lnTo>
                    <a:pt x="3995" y="12251"/>
                  </a:lnTo>
                  <a:cubicBezTo>
                    <a:pt x="4481" y="12588"/>
                    <a:pt x="4996" y="12896"/>
                    <a:pt x="5522" y="13168"/>
                  </a:cubicBezTo>
                  <a:lnTo>
                    <a:pt x="5522" y="13168"/>
                  </a:lnTo>
                  <a:cubicBezTo>
                    <a:pt x="4865" y="13097"/>
                    <a:pt x="4214" y="13050"/>
                    <a:pt x="3563" y="12967"/>
                  </a:cubicBezTo>
                  <a:lnTo>
                    <a:pt x="3563" y="12967"/>
                  </a:lnTo>
                  <a:cubicBezTo>
                    <a:pt x="2764" y="12866"/>
                    <a:pt x="1883" y="12641"/>
                    <a:pt x="1119" y="13002"/>
                  </a:cubicBezTo>
                  <a:lnTo>
                    <a:pt x="1119" y="13002"/>
                  </a:lnTo>
                  <a:cubicBezTo>
                    <a:pt x="817" y="13144"/>
                    <a:pt x="539" y="13375"/>
                    <a:pt x="439" y="13701"/>
                  </a:cubicBezTo>
                  <a:lnTo>
                    <a:pt x="439" y="13701"/>
                  </a:lnTo>
                  <a:cubicBezTo>
                    <a:pt x="326" y="14062"/>
                    <a:pt x="480" y="14435"/>
                    <a:pt x="373" y="14802"/>
                  </a:cubicBezTo>
                  <a:lnTo>
                    <a:pt x="373" y="14802"/>
                  </a:lnTo>
                  <a:cubicBezTo>
                    <a:pt x="273" y="15139"/>
                    <a:pt x="72" y="15447"/>
                    <a:pt x="36" y="15808"/>
                  </a:cubicBezTo>
                  <a:lnTo>
                    <a:pt x="36" y="15808"/>
                  </a:lnTo>
                  <a:cubicBezTo>
                    <a:pt x="1" y="16192"/>
                    <a:pt x="143" y="16559"/>
                    <a:pt x="291" y="16902"/>
                  </a:cubicBezTo>
                  <a:lnTo>
                    <a:pt x="291" y="16902"/>
                  </a:lnTo>
                  <a:cubicBezTo>
                    <a:pt x="439" y="17252"/>
                    <a:pt x="575" y="17595"/>
                    <a:pt x="575" y="17980"/>
                  </a:cubicBezTo>
                  <a:lnTo>
                    <a:pt x="575" y="17980"/>
                  </a:lnTo>
                  <a:cubicBezTo>
                    <a:pt x="575" y="18335"/>
                    <a:pt x="492" y="18684"/>
                    <a:pt x="450" y="19033"/>
                  </a:cubicBezTo>
                  <a:lnTo>
                    <a:pt x="450" y="19033"/>
                  </a:lnTo>
                  <a:cubicBezTo>
                    <a:pt x="415" y="19347"/>
                    <a:pt x="403" y="19678"/>
                    <a:pt x="527" y="19974"/>
                  </a:cubicBezTo>
                  <a:lnTo>
                    <a:pt x="527" y="19974"/>
                  </a:lnTo>
                  <a:cubicBezTo>
                    <a:pt x="675" y="20335"/>
                    <a:pt x="995" y="20536"/>
                    <a:pt x="1273" y="20791"/>
                  </a:cubicBezTo>
                  <a:lnTo>
                    <a:pt x="1273" y="20791"/>
                  </a:lnTo>
                  <a:cubicBezTo>
                    <a:pt x="1829" y="21288"/>
                    <a:pt x="2025" y="22099"/>
                    <a:pt x="2611" y="22572"/>
                  </a:cubicBezTo>
                  <a:lnTo>
                    <a:pt x="2611" y="22572"/>
                  </a:lnTo>
                  <a:cubicBezTo>
                    <a:pt x="2806" y="22726"/>
                    <a:pt x="3066" y="22826"/>
                    <a:pt x="3291" y="22933"/>
                  </a:cubicBezTo>
                  <a:lnTo>
                    <a:pt x="3291" y="22933"/>
                  </a:lnTo>
                  <a:cubicBezTo>
                    <a:pt x="4244" y="23389"/>
                    <a:pt x="5250" y="23762"/>
                    <a:pt x="6274" y="24016"/>
                  </a:cubicBezTo>
                  <a:lnTo>
                    <a:pt x="6274" y="24016"/>
                  </a:lnTo>
                  <a:cubicBezTo>
                    <a:pt x="6806" y="24152"/>
                    <a:pt x="7357" y="24247"/>
                    <a:pt x="7913" y="24259"/>
                  </a:cubicBezTo>
                  <a:lnTo>
                    <a:pt x="7913" y="24259"/>
                  </a:lnTo>
                  <a:cubicBezTo>
                    <a:pt x="8570" y="24265"/>
                    <a:pt x="9209" y="24063"/>
                    <a:pt x="9837" y="23868"/>
                  </a:cubicBezTo>
                  <a:lnTo>
                    <a:pt x="9837" y="23868"/>
                  </a:lnTo>
                  <a:cubicBezTo>
                    <a:pt x="11138" y="23466"/>
                    <a:pt x="12393" y="22915"/>
                    <a:pt x="13600" y="22270"/>
                  </a:cubicBezTo>
                  <a:lnTo>
                    <a:pt x="13600" y="22270"/>
                  </a:lnTo>
                  <a:cubicBezTo>
                    <a:pt x="13352" y="23353"/>
                    <a:pt x="12949" y="24407"/>
                    <a:pt x="12801" y="25507"/>
                  </a:cubicBezTo>
                  <a:lnTo>
                    <a:pt x="12801" y="25507"/>
                  </a:lnTo>
                  <a:cubicBezTo>
                    <a:pt x="12642" y="26673"/>
                    <a:pt x="12831" y="27940"/>
                    <a:pt x="13405" y="28975"/>
                  </a:cubicBezTo>
                  <a:lnTo>
                    <a:pt x="13405" y="28975"/>
                  </a:lnTo>
                  <a:cubicBezTo>
                    <a:pt x="13689" y="29496"/>
                    <a:pt x="14109" y="29952"/>
                    <a:pt x="14654" y="30200"/>
                  </a:cubicBezTo>
                  <a:lnTo>
                    <a:pt x="14654" y="30200"/>
                  </a:lnTo>
                  <a:cubicBezTo>
                    <a:pt x="14956" y="30337"/>
                    <a:pt x="15281" y="30408"/>
                    <a:pt x="15607" y="30449"/>
                  </a:cubicBezTo>
                  <a:lnTo>
                    <a:pt x="15607" y="30449"/>
                  </a:lnTo>
                  <a:cubicBezTo>
                    <a:pt x="15932" y="30490"/>
                    <a:pt x="16269" y="30496"/>
                    <a:pt x="16589" y="30579"/>
                  </a:cubicBezTo>
                  <a:lnTo>
                    <a:pt x="16589" y="30579"/>
                  </a:lnTo>
                  <a:cubicBezTo>
                    <a:pt x="16920" y="30668"/>
                    <a:pt x="17145" y="30887"/>
                    <a:pt x="17400" y="31112"/>
                  </a:cubicBezTo>
                  <a:lnTo>
                    <a:pt x="17400" y="31112"/>
                  </a:lnTo>
                  <a:cubicBezTo>
                    <a:pt x="17625" y="31313"/>
                    <a:pt x="17891" y="31467"/>
                    <a:pt x="18175" y="31568"/>
                  </a:cubicBezTo>
                  <a:lnTo>
                    <a:pt x="18175" y="31568"/>
                  </a:lnTo>
                  <a:cubicBezTo>
                    <a:pt x="18726" y="31763"/>
                    <a:pt x="19341" y="31763"/>
                    <a:pt x="19880" y="31550"/>
                  </a:cubicBezTo>
                  <a:lnTo>
                    <a:pt x="19880" y="31550"/>
                  </a:lnTo>
                  <a:cubicBezTo>
                    <a:pt x="20252" y="31402"/>
                    <a:pt x="20590" y="31124"/>
                    <a:pt x="20998" y="31053"/>
                  </a:cubicBezTo>
                  <a:lnTo>
                    <a:pt x="20998" y="31053"/>
                  </a:lnTo>
                  <a:cubicBezTo>
                    <a:pt x="21377" y="30988"/>
                    <a:pt x="21714" y="31183"/>
                    <a:pt x="22057" y="31319"/>
                  </a:cubicBezTo>
                  <a:lnTo>
                    <a:pt x="22057" y="31319"/>
                  </a:lnTo>
                  <a:cubicBezTo>
                    <a:pt x="22726" y="31585"/>
                    <a:pt x="23466" y="31597"/>
                    <a:pt x="24141" y="31349"/>
                  </a:cubicBezTo>
                  <a:lnTo>
                    <a:pt x="24141" y="31349"/>
                  </a:lnTo>
                  <a:cubicBezTo>
                    <a:pt x="24354" y="31544"/>
                    <a:pt x="24573" y="31721"/>
                    <a:pt x="24803" y="31887"/>
                  </a:cubicBezTo>
                  <a:lnTo>
                    <a:pt x="24803" y="31887"/>
                  </a:lnTo>
                  <a:cubicBezTo>
                    <a:pt x="25484" y="32372"/>
                    <a:pt x="26247" y="32686"/>
                    <a:pt x="27070" y="32834"/>
                  </a:cubicBezTo>
                  <a:lnTo>
                    <a:pt x="27070" y="32834"/>
                  </a:lnTo>
                  <a:cubicBezTo>
                    <a:pt x="27520" y="32911"/>
                    <a:pt x="27976" y="32964"/>
                    <a:pt x="28419" y="33065"/>
                  </a:cubicBezTo>
                  <a:lnTo>
                    <a:pt x="28419" y="33065"/>
                  </a:lnTo>
                  <a:cubicBezTo>
                    <a:pt x="28828" y="33160"/>
                    <a:pt x="29212" y="33319"/>
                    <a:pt x="29591" y="33485"/>
                  </a:cubicBezTo>
                  <a:lnTo>
                    <a:pt x="29591" y="33485"/>
                  </a:lnTo>
                  <a:cubicBezTo>
                    <a:pt x="30260" y="33775"/>
                    <a:pt x="30958" y="34118"/>
                    <a:pt x="31704" y="34071"/>
                  </a:cubicBezTo>
                  <a:lnTo>
                    <a:pt x="31704" y="34071"/>
                  </a:lnTo>
                  <a:cubicBezTo>
                    <a:pt x="32130" y="34047"/>
                    <a:pt x="32515" y="33876"/>
                    <a:pt x="32870" y="33657"/>
                  </a:cubicBezTo>
                  <a:lnTo>
                    <a:pt x="32870" y="33657"/>
                  </a:lnTo>
                  <a:cubicBezTo>
                    <a:pt x="33260" y="33420"/>
                    <a:pt x="33621" y="33130"/>
                    <a:pt x="34059" y="32988"/>
                  </a:cubicBezTo>
                  <a:lnTo>
                    <a:pt x="34059" y="32988"/>
                  </a:lnTo>
                  <a:cubicBezTo>
                    <a:pt x="34474" y="32852"/>
                    <a:pt x="34876" y="32798"/>
                    <a:pt x="35083" y="32366"/>
                  </a:cubicBezTo>
                  <a:lnTo>
                    <a:pt x="35083" y="32366"/>
                  </a:lnTo>
                  <a:cubicBezTo>
                    <a:pt x="35166" y="32189"/>
                    <a:pt x="35213" y="31976"/>
                    <a:pt x="35373" y="31846"/>
                  </a:cubicBezTo>
                  <a:lnTo>
                    <a:pt x="35373" y="31846"/>
                  </a:lnTo>
                  <a:cubicBezTo>
                    <a:pt x="35551" y="31704"/>
                    <a:pt x="35770" y="31639"/>
                    <a:pt x="35935" y="31479"/>
                  </a:cubicBezTo>
                  <a:lnTo>
                    <a:pt x="35935" y="31479"/>
                  </a:lnTo>
                  <a:cubicBezTo>
                    <a:pt x="36433" y="30970"/>
                    <a:pt x="35983" y="30177"/>
                    <a:pt x="36338" y="29615"/>
                  </a:cubicBezTo>
                  <a:lnTo>
                    <a:pt x="36338" y="29615"/>
                  </a:lnTo>
                  <a:cubicBezTo>
                    <a:pt x="36539" y="29307"/>
                    <a:pt x="36894" y="29123"/>
                    <a:pt x="37184" y="28922"/>
                  </a:cubicBezTo>
                  <a:lnTo>
                    <a:pt x="37184" y="28922"/>
                  </a:lnTo>
                  <a:cubicBezTo>
                    <a:pt x="37492" y="28709"/>
                    <a:pt x="37758" y="28455"/>
                    <a:pt x="37906" y="28105"/>
                  </a:cubicBezTo>
                  <a:lnTo>
                    <a:pt x="37906" y="28105"/>
                  </a:lnTo>
                  <a:cubicBezTo>
                    <a:pt x="38155" y="27525"/>
                    <a:pt x="38107" y="26691"/>
                    <a:pt x="37616" y="26235"/>
                  </a:cubicBezTo>
                  <a:lnTo>
                    <a:pt x="37616" y="26235"/>
                  </a:lnTo>
                  <a:cubicBezTo>
                    <a:pt x="37610" y="26223"/>
                    <a:pt x="37604" y="26212"/>
                    <a:pt x="37587" y="26206"/>
                  </a:cubicBezTo>
                  <a:lnTo>
                    <a:pt x="37587" y="26206"/>
                  </a:lnTo>
                  <a:cubicBezTo>
                    <a:pt x="36622" y="25472"/>
                    <a:pt x="35710" y="24661"/>
                    <a:pt x="34965" y="23696"/>
                  </a:cubicBezTo>
                  <a:lnTo>
                    <a:pt x="34965" y="23696"/>
                  </a:lnTo>
                  <a:cubicBezTo>
                    <a:pt x="34988" y="23501"/>
                    <a:pt x="35000" y="23312"/>
                    <a:pt x="35000" y="23116"/>
                  </a:cubicBezTo>
                  <a:lnTo>
                    <a:pt x="35000" y="23116"/>
                  </a:lnTo>
                  <a:cubicBezTo>
                    <a:pt x="34994" y="22821"/>
                    <a:pt x="34912" y="22566"/>
                    <a:pt x="34752" y="22318"/>
                  </a:cubicBezTo>
                  <a:lnTo>
                    <a:pt x="34752" y="22318"/>
                  </a:lnTo>
                  <a:cubicBezTo>
                    <a:pt x="34278" y="21590"/>
                    <a:pt x="33432" y="21329"/>
                    <a:pt x="32645" y="21110"/>
                  </a:cubicBezTo>
                  <a:lnTo>
                    <a:pt x="32645" y="21110"/>
                  </a:lnTo>
                  <a:cubicBezTo>
                    <a:pt x="32402" y="21045"/>
                    <a:pt x="32154" y="20986"/>
                    <a:pt x="31905" y="20945"/>
                  </a:cubicBezTo>
                  <a:lnTo>
                    <a:pt x="31905" y="20945"/>
                  </a:lnTo>
                  <a:cubicBezTo>
                    <a:pt x="32450" y="20696"/>
                    <a:pt x="32935" y="20282"/>
                    <a:pt x="33314" y="19820"/>
                  </a:cubicBezTo>
                  <a:lnTo>
                    <a:pt x="33314" y="19820"/>
                  </a:lnTo>
                  <a:cubicBezTo>
                    <a:pt x="33639" y="19418"/>
                    <a:pt x="33911" y="18968"/>
                    <a:pt x="34154" y="18506"/>
                  </a:cubicBezTo>
                  <a:lnTo>
                    <a:pt x="34154" y="18506"/>
                  </a:lnTo>
                  <a:cubicBezTo>
                    <a:pt x="34397" y="18051"/>
                    <a:pt x="34639" y="17589"/>
                    <a:pt x="34835" y="17110"/>
                  </a:cubicBezTo>
                  <a:lnTo>
                    <a:pt x="34835" y="17110"/>
                  </a:lnTo>
                  <a:cubicBezTo>
                    <a:pt x="35030" y="16630"/>
                    <a:pt x="35107" y="16151"/>
                    <a:pt x="35065" y="15636"/>
                  </a:cubicBezTo>
                  <a:lnTo>
                    <a:pt x="35065" y="15636"/>
                  </a:lnTo>
                  <a:cubicBezTo>
                    <a:pt x="35042" y="15364"/>
                    <a:pt x="35000" y="15092"/>
                    <a:pt x="34994" y="14813"/>
                  </a:cubicBezTo>
                  <a:lnTo>
                    <a:pt x="34994" y="14813"/>
                  </a:lnTo>
                  <a:cubicBezTo>
                    <a:pt x="34994" y="14541"/>
                    <a:pt x="35024" y="14269"/>
                    <a:pt x="35059" y="13997"/>
                  </a:cubicBezTo>
                  <a:lnTo>
                    <a:pt x="35059" y="13997"/>
                  </a:lnTo>
                  <a:cubicBezTo>
                    <a:pt x="35172" y="13091"/>
                    <a:pt x="35267" y="11908"/>
                    <a:pt x="34367" y="11345"/>
                  </a:cubicBezTo>
                  <a:lnTo>
                    <a:pt x="34367" y="11345"/>
                  </a:lnTo>
                  <a:cubicBezTo>
                    <a:pt x="33598" y="10866"/>
                    <a:pt x="32639" y="11209"/>
                    <a:pt x="31810" y="10913"/>
                  </a:cubicBezTo>
                  <a:lnTo>
                    <a:pt x="31810" y="10913"/>
                  </a:lnTo>
                  <a:cubicBezTo>
                    <a:pt x="31621" y="10848"/>
                    <a:pt x="31438" y="10748"/>
                    <a:pt x="31301" y="10588"/>
                  </a:cubicBezTo>
                  <a:lnTo>
                    <a:pt x="31301" y="10588"/>
                  </a:lnTo>
                  <a:cubicBezTo>
                    <a:pt x="31112" y="10375"/>
                    <a:pt x="31065" y="10091"/>
                    <a:pt x="31053" y="9813"/>
                  </a:cubicBezTo>
                  <a:lnTo>
                    <a:pt x="31053" y="9813"/>
                  </a:lnTo>
                  <a:cubicBezTo>
                    <a:pt x="31023" y="9292"/>
                    <a:pt x="31071" y="8765"/>
                    <a:pt x="31012" y="8244"/>
                  </a:cubicBezTo>
                  <a:lnTo>
                    <a:pt x="31012" y="8244"/>
                  </a:lnTo>
                  <a:cubicBezTo>
                    <a:pt x="30923" y="7428"/>
                    <a:pt x="30526" y="6646"/>
                    <a:pt x="29692" y="6416"/>
                  </a:cubicBezTo>
                  <a:lnTo>
                    <a:pt x="29692" y="6416"/>
                  </a:lnTo>
                  <a:cubicBezTo>
                    <a:pt x="29082" y="6244"/>
                    <a:pt x="28425" y="6374"/>
                    <a:pt x="27804" y="6422"/>
                  </a:cubicBezTo>
                  <a:lnTo>
                    <a:pt x="27804" y="6422"/>
                  </a:lnTo>
                  <a:cubicBezTo>
                    <a:pt x="27502" y="6445"/>
                    <a:pt x="27188" y="6451"/>
                    <a:pt x="26887" y="6380"/>
                  </a:cubicBezTo>
                  <a:lnTo>
                    <a:pt x="26887" y="6380"/>
                  </a:lnTo>
                  <a:cubicBezTo>
                    <a:pt x="26543" y="6303"/>
                    <a:pt x="26277" y="6108"/>
                    <a:pt x="26064" y="5830"/>
                  </a:cubicBezTo>
                  <a:lnTo>
                    <a:pt x="26064" y="5830"/>
                  </a:lnTo>
                  <a:cubicBezTo>
                    <a:pt x="25804" y="5498"/>
                    <a:pt x="25608" y="5096"/>
                    <a:pt x="25259" y="4847"/>
                  </a:cubicBezTo>
                  <a:lnTo>
                    <a:pt x="25259" y="4847"/>
                  </a:lnTo>
                  <a:cubicBezTo>
                    <a:pt x="24910" y="4605"/>
                    <a:pt x="24502" y="4593"/>
                    <a:pt x="24099" y="4676"/>
                  </a:cubicBezTo>
                  <a:lnTo>
                    <a:pt x="24099" y="4676"/>
                  </a:lnTo>
                  <a:cubicBezTo>
                    <a:pt x="23679" y="4764"/>
                    <a:pt x="23259" y="4948"/>
                    <a:pt x="22821" y="4918"/>
                  </a:cubicBezTo>
                  <a:lnTo>
                    <a:pt x="22821" y="4918"/>
                  </a:lnTo>
                  <a:cubicBezTo>
                    <a:pt x="22566" y="4901"/>
                    <a:pt x="22336" y="4794"/>
                    <a:pt x="22099" y="4705"/>
                  </a:cubicBezTo>
                  <a:lnTo>
                    <a:pt x="22099" y="4705"/>
                  </a:lnTo>
                  <a:cubicBezTo>
                    <a:pt x="21868" y="4611"/>
                    <a:pt x="21631" y="4545"/>
                    <a:pt x="21389" y="4504"/>
                  </a:cubicBezTo>
                  <a:lnTo>
                    <a:pt x="21389" y="4504"/>
                  </a:lnTo>
                  <a:cubicBezTo>
                    <a:pt x="20886" y="4427"/>
                    <a:pt x="20359" y="4427"/>
                    <a:pt x="19856" y="4445"/>
                  </a:cubicBezTo>
                  <a:lnTo>
                    <a:pt x="19856" y="4445"/>
                  </a:lnTo>
                  <a:cubicBezTo>
                    <a:pt x="19317" y="4469"/>
                    <a:pt x="18891" y="4670"/>
                    <a:pt x="18512" y="5054"/>
                  </a:cubicBezTo>
                  <a:lnTo>
                    <a:pt x="18512" y="5054"/>
                  </a:lnTo>
                  <a:cubicBezTo>
                    <a:pt x="18311" y="5250"/>
                    <a:pt x="18134" y="5469"/>
                    <a:pt x="17962" y="5699"/>
                  </a:cubicBezTo>
                  <a:lnTo>
                    <a:pt x="17962" y="5699"/>
                  </a:lnTo>
                  <a:cubicBezTo>
                    <a:pt x="17293" y="5913"/>
                    <a:pt x="16548" y="5569"/>
                    <a:pt x="15903" y="5392"/>
                  </a:cubicBezTo>
                  <a:lnTo>
                    <a:pt x="15903" y="5392"/>
                  </a:lnTo>
                  <a:cubicBezTo>
                    <a:pt x="15547" y="5297"/>
                    <a:pt x="15198" y="5238"/>
                    <a:pt x="14820" y="5250"/>
                  </a:cubicBezTo>
                  <a:lnTo>
                    <a:pt x="14820" y="5250"/>
                  </a:lnTo>
                  <a:cubicBezTo>
                    <a:pt x="14447" y="5262"/>
                    <a:pt x="14086" y="5279"/>
                    <a:pt x="13737" y="5125"/>
                  </a:cubicBezTo>
                  <a:lnTo>
                    <a:pt x="13737" y="5125"/>
                  </a:lnTo>
                  <a:cubicBezTo>
                    <a:pt x="12659" y="4652"/>
                    <a:pt x="12162" y="3362"/>
                    <a:pt x="11020" y="3001"/>
                  </a:cubicBezTo>
                  <a:lnTo>
                    <a:pt x="11020" y="3001"/>
                  </a:lnTo>
                  <a:cubicBezTo>
                    <a:pt x="10523" y="2841"/>
                    <a:pt x="10044" y="2948"/>
                    <a:pt x="9588" y="3137"/>
                  </a:cubicBezTo>
                  <a:lnTo>
                    <a:pt x="9588" y="3137"/>
                  </a:lnTo>
                  <a:cubicBezTo>
                    <a:pt x="8037" y="2551"/>
                    <a:pt x="6759" y="1468"/>
                    <a:pt x="5516" y="403"/>
                  </a:cubicBezTo>
                  <a:lnTo>
                    <a:pt x="5516" y="403"/>
                  </a:lnTo>
                  <a:cubicBezTo>
                    <a:pt x="5487" y="379"/>
                    <a:pt x="5463" y="373"/>
                    <a:pt x="5439" y="373"/>
                  </a:cubicBezTo>
                  <a:lnTo>
                    <a:pt x="5439" y="373"/>
                  </a:lnTo>
                  <a:cubicBezTo>
                    <a:pt x="5238" y="154"/>
                    <a:pt x="4978" y="0"/>
                    <a:pt x="4670" y="0"/>
                  </a:cubicBezTo>
                  <a:lnTo>
                    <a:pt x="4670" y="0"/>
                  </a:lnTo>
                  <a:cubicBezTo>
                    <a:pt x="4617" y="0"/>
                    <a:pt x="4563" y="6"/>
                    <a:pt x="4510" y="12"/>
                  </a:cubicBezTo>
                  <a:moveTo>
                    <a:pt x="13210" y="9919"/>
                  </a:moveTo>
                  <a:cubicBezTo>
                    <a:pt x="12600" y="9765"/>
                    <a:pt x="11997" y="9611"/>
                    <a:pt x="11393" y="9452"/>
                  </a:cubicBezTo>
                  <a:lnTo>
                    <a:pt x="11393" y="9452"/>
                  </a:lnTo>
                  <a:cubicBezTo>
                    <a:pt x="10807" y="9298"/>
                    <a:pt x="10221" y="9144"/>
                    <a:pt x="9653" y="8919"/>
                  </a:cubicBezTo>
                  <a:lnTo>
                    <a:pt x="9653" y="8919"/>
                  </a:lnTo>
                  <a:cubicBezTo>
                    <a:pt x="7670" y="8126"/>
                    <a:pt x="6108" y="6481"/>
                    <a:pt x="4919" y="4747"/>
                  </a:cubicBezTo>
                  <a:lnTo>
                    <a:pt x="4919" y="4747"/>
                  </a:lnTo>
                  <a:cubicBezTo>
                    <a:pt x="4232" y="3747"/>
                    <a:pt x="3640" y="2669"/>
                    <a:pt x="3232" y="1521"/>
                  </a:cubicBezTo>
                  <a:lnTo>
                    <a:pt x="3232" y="1521"/>
                  </a:lnTo>
                  <a:cubicBezTo>
                    <a:pt x="3510" y="1196"/>
                    <a:pt x="3705" y="799"/>
                    <a:pt x="4037" y="521"/>
                  </a:cubicBezTo>
                  <a:lnTo>
                    <a:pt x="4037" y="521"/>
                  </a:lnTo>
                  <a:cubicBezTo>
                    <a:pt x="4333" y="273"/>
                    <a:pt x="4729" y="154"/>
                    <a:pt x="5072" y="385"/>
                  </a:cubicBezTo>
                  <a:lnTo>
                    <a:pt x="5072" y="385"/>
                  </a:lnTo>
                  <a:cubicBezTo>
                    <a:pt x="5357" y="574"/>
                    <a:pt x="5528" y="912"/>
                    <a:pt x="5623" y="1231"/>
                  </a:cubicBezTo>
                  <a:lnTo>
                    <a:pt x="5623" y="1231"/>
                  </a:lnTo>
                  <a:cubicBezTo>
                    <a:pt x="5860" y="2013"/>
                    <a:pt x="5812" y="2888"/>
                    <a:pt x="6309" y="3569"/>
                  </a:cubicBezTo>
                  <a:lnTo>
                    <a:pt x="6309" y="3569"/>
                  </a:lnTo>
                  <a:cubicBezTo>
                    <a:pt x="6297" y="3587"/>
                    <a:pt x="6292" y="3610"/>
                    <a:pt x="6309" y="3634"/>
                  </a:cubicBezTo>
                  <a:lnTo>
                    <a:pt x="6309" y="3634"/>
                  </a:lnTo>
                  <a:cubicBezTo>
                    <a:pt x="6765" y="4338"/>
                    <a:pt x="7386" y="4906"/>
                    <a:pt x="8026" y="5439"/>
                  </a:cubicBezTo>
                  <a:lnTo>
                    <a:pt x="8026" y="5439"/>
                  </a:lnTo>
                  <a:cubicBezTo>
                    <a:pt x="8659" y="5960"/>
                    <a:pt x="9310" y="6463"/>
                    <a:pt x="9979" y="6942"/>
                  </a:cubicBezTo>
                  <a:lnTo>
                    <a:pt x="9979" y="6942"/>
                  </a:lnTo>
                  <a:cubicBezTo>
                    <a:pt x="11275" y="7883"/>
                    <a:pt x="12636" y="8735"/>
                    <a:pt x="14080" y="9428"/>
                  </a:cubicBezTo>
                  <a:lnTo>
                    <a:pt x="14080" y="9428"/>
                  </a:lnTo>
                  <a:cubicBezTo>
                    <a:pt x="14488" y="9623"/>
                    <a:pt x="14896" y="9801"/>
                    <a:pt x="15317" y="9966"/>
                  </a:cubicBezTo>
                  <a:lnTo>
                    <a:pt x="15317" y="9966"/>
                  </a:lnTo>
                  <a:cubicBezTo>
                    <a:pt x="15725" y="10132"/>
                    <a:pt x="16139" y="10298"/>
                    <a:pt x="16571" y="10369"/>
                  </a:cubicBezTo>
                  <a:lnTo>
                    <a:pt x="16571" y="10369"/>
                  </a:lnTo>
                  <a:cubicBezTo>
                    <a:pt x="16577" y="10375"/>
                    <a:pt x="16577" y="10375"/>
                    <a:pt x="16577" y="10381"/>
                  </a:cubicBezTo>
                  <a:lnTo>
                    <a:pt x="16577" y="10381"/>
                  </a:lnTo>
                  <a:cubicBezTo>
                    <a:pt x="16595" y="10511"/>
                    <a:pt x="16625" y="10635"/>
                    <a:pt x="16666" y="10759"/>
                  </a:cubicBezTo>
                  <a:lnTo>
                    <a:pt x="16666" y="10759"/>
                  </a:lnTo>
                  <a:cubicBezTo>
                    <a:pt x="15512" y="10487"/>
                    <a:pt x="14358" y="10209"/>
                    <a:pt x="13210" y="9919"/>
                  </a:cubicBezTo>
                  <a:close/>
                  <a:moveTo>
                    <a:pt x="6688" y="3616"/>
                  </a:moveTo>
                  <a:cubicBezTo>
                    <a:pt x="6037" y="3007"/>
                    <a:pt x="6108" y="2001"/>
                    <a:pt x="5883" y="1202"/>
                  </a:cubicBezTo>
                  <a:lnTo>
                    <a:pt x="5883" y="1202"/>
                  </a:lnTo>
                  <a:cubicBezTo>
                    <a:pt x="5865" y="1137"/>
                    <a:pt x="5842" y="1066"/>
                    <a:pt x="5812" y="995"/>
                  </a:cubicBezTo>
                  <a:lnTo>
                    <a:pt x="5812" y="995"/>
                  </a:lnTo>
                  <a:cubicBezTo>
                    <a:pt x="6872" y="1888"/>
                    <a:pt x="7978" y="2752"/>
                    <a:pt x="9268" y="3279"/>
                  </a:cubicBezTo>
                  <a:lnTo>
                    <a:pt x="9268" y="3279"/>
                  </a:lnTo>
                  <a:cubicBezTo>
                    <a:pt x="9109" y="3356"/>
                    <a:pt x="8961" y="3439"/>
                    <a:pt x="8813" y="3516"/>
                  </a:cubicBezTo>
                  <a:lnTo>
                    <a:pt x="8813" y="3516"/>
                  </a:lnTo>
                  <a:cubicBezTo>
                    <a:pt x="8422" y="3717"/>
                    <a:pt x="7943" y="3924"/>
                    <a:pt x="7493" y="3924"/>
                  </a:cubicBezTo>
                  <a:lnTo>
                    <a:pt x="7493" y="3924"/>
                  </a:lnTo>
                  <a:cubicBezTo>
                    <a:pt x="7209" y="3924"/>
                    <a:pt x="6931" y="3841"/>
                    <a:pt x="6688" y="3616"/>
                  </a:cubicBezTo>
                  <a:close/>
                  <a:moveTo>
                    <a:pt x="9801" y="10990"/>
                  </a:moveTo>
                  <a:cubicBezTo>
                    <a:pt x="7434" y="10410"/>
                    <a:pt x="5262" y="9126"/>
                    <a:pt x="3492" y="7463"/>
                  </a:cubicBezTo>
                  <a:lnTo>
                    <a:pt x="3492" y="7463"/>
                  </a:lnTo>
                  <a:cubicBezTo>
                    <a:pt x="2539" y="6564"/>
                    <a:pt x="1699" y="5510"/>
                    <a:pt x="1220" y="4285"/>
                  </a:cubicBezTo>
                  <a:lnTo>
                    <a:pt x="1220" y="4285"/>
                  </a:lnTo>
                  <a:cubicBezTo>
                    <a:pt x="1226" y="4244"/>
                    <a:pt x="1232" y="4202"/>
                    <a:pt x="1238" y="4161"/>
                  </a:cubicBezTo>
                  <a:lnTo>
                    <a:pt x="1238" y="4161"/>
                  </a:lnTo>
                  <a:cubicBezTo>
                    <a:pt x="1297" y="3752"/>
                    <a:pt x="1421" y="3374"/>
                    <a:pt x="1670" y="3036"/>
                  </a:cubicBezTo>
                  <a:lnTo>
                    <a:pt x="1670" y="3036"/>
                  </a:lnTo>
                  <a:cubicBezTo>
                    <a:pt x="1894" y="2752"/>
                    <a:pt x="2167" y="2510"/>
                    <a:pt x="2439" y="2279"/>
                  </a:cubicBezTo>
                  <a:lnTo>
                    <a:pt x="2439" y="2279"/>
                  </a:lnTo>
                  <a:cubicBezTo>
                    <a:pt x="2676" y="2072"/>
                    <a:pt x="2918" y="1865"/>
                    <a:pt x="3131" y="1628"/>
                  </a:cubicBezTo>
                  <a:lnTo>
                    <a:pt x="3131" y="1628"/>
                  </a:lnTo>
                  <a:cubicBezTo>
                    <a:pt x="3492" y="2622"/>
                    <a:pt x="3995" y="3569"/>
                    <a:pt x="4569" y="4457"/>
                  </a:cubicBezTo>
                  <a:lnTo>
                    <a:pt x="4569" y="4457"/>
                  </a:lnTo>
                  <a:cubicBezTo>
                    <a:pt x="5149" y="5356"/>
                    <a:pt x="5830" y="6208"/>
                    <a:pt x="6587" y="6966"/>
                  </a:cubicBezTo>
                  <a:lnTo>
                    <a:pt x="6587" y="6966"/>
                  </a:lnTo>
                  <a:cubicBezTo>
                    <a:pt x="7339" y="7718"/>
                    <a:pt x="8197" y="8380"/>
                    <a:pt x="9162" y="8842"/>
                  </a:cubicBezTo>
                  <a:lnTo>
                    <a:pt x="9162" y="8842"/>
                  </a:lnTo>
                  <a:cubicBezTo>
                    <a:pt x="10239" y="9357"/>
                    <a:pt x="11446" y="9600"/>
                    <a:pt x="12600" y="9895"/>
                  </a:cubicBezTo>
                  <a:lnTo>
                    <a:pt x="12600" y="9895"/>
                  </a:lnTo>
                  <a:cubicBezTo>
                    <a:pt x="13967" y="10245"/>
                    <a:pt x="15340" y="10582"/>
                    <a:pt x="16713" y="10907"/>
                  </a:cubicBezTo>
                  <a:lnTo>
                    <a:pt x="16713" y="10907"/>
                  </a:lnTo>
                  <a:cubicBezTo>
                    <a:pt x="16731" y="10955"/>
                    <a:pt x="16755" y="11002"/>
                    <a:pt x="16773" y="11044"/>
                  </a:cubicBezTo>
                  <a:lnTo>
                    <a:pt x="16773" y="11044"/>
                  </a:lnTo>
                  <a:cubicBezTo>
                    <a:pt x="16826" y="11150"/>
                    <a:pt x="16879" y="11251"/>
                    <a:pt x="16950" y="11345"/>
                  </a:cubicBezTo>
                  <a:lnTo>
                    <a:pt x="16950" y="11345"/>
                  </a:lnTo>
                  <a:cubicBezTo>
                    <a:pt x="16986" y="11405"/>
                    <a:pt x="17051" y="11458"/>
                    <a:pt x="17098" y="11511"/>
                  </a:cubicBezTo>
                  <a:lnTo>
                    <a:pt x="17098" y="11511"/>
                  </a:lnTo>
                  <a:cubicBezTo>
                    <a:pt x="16524" y="11523"/>
                    <a:pt x="15950" y="11529"/>
                    <a:pt x="15376" y="11529"/>
                  </a:cubicBezTo>
                  <a:lnTo>
                    <a:pt x="15376" y="11529"/>
                  </a:lnTo>
                  <a:cubicBezTo>
                    <a:pt x="13500" y="11529"/>
                    <a:pt x="11624" y="11434"/>
                    <a:pt x="9801" y="10990"/>
                  </a:cubicBezTo>
                  <a:moveTo>
                    <a:pt x="10298" y="5333"/>
                  </a:moveTo>
                  <a:cubicBezTo>
                    <a:pt x="9813" y="4824"/>
                    <a:pt x="9369" y="4285"/>
                    <a:pt x="8961" y="3717"/>
                  </a:cubicBezTo>
                  <a:lnTo>
                    <a:pt x="8961" y="3717"/>
                  </a:lnTo>
                  <a:cubicBezTo>
                    <a:pt x="9434" y="3468"/>
                    <a:pt x="9896" y="3202"/>
                    <a:pt x="10434" y="3178"/>
                  </a:cubicBezTo>
                  <a:lnTo>
                    <a:pt x="10434" y="3178"/>
                  </a:lnTo>
                  <a:cubicBezTo>
                    <a:pt x="11044" y="3149"/>
                    <a:pt x="11535" y="3522"/>
                    <a:pt x="11949" y="3924"/>
                  </a:cubicBezTo>
                  <a:lnTo>
                    <a:pt x="11949" y="3924"/>
                  </a:lnTo>
                  <a:cubicBezTo>
                    <a:pt x="12216" y="4179"/>
                    <a:pt x="12458" y="4457"/>
                    <a:pt x="12730" y="4711"/>
                  </a:cubicBezTo>
                  <a:lnTo>
                    <a:pt x="12730" y="4711"/>
                  </a:lnTo>
                  <a:cubicBezTo>
                    <a:pt x="13701" y="6345"/>
                    <a:pt x="15044" y="7741"/>
                    <a:pt x="16631" y="8783"/>
                  </a:cubicBezTo>
                  <a:lnTo>
                    <a:pt x="16631" y="8783"/>
                  </a:lnTo>
                  <a:cubicBezTo>
                    <a:pt x="16589" y="8984"/>
                    <a:pt x="16559" y="9191"/>
                    <a:pt x="16548" y="9392"/>
                  </a:cubicBezTo>
                  <a:lnTo>
                    <a:pt x="16548" y="9392"/>
                  </a:lnTo>
                  <a:cubicBezTo>
                    <a:pt x="14180" y="8558"/>
                    <a:pt x="12026" y="7155"/>
                    <a:pt x="10298" y="5333"/>
                  </a:cubicBezTo>
                  <a:moveTo>
                    <a:pt x="8221" y="4054"/>
                  </a:moveTo>
                  <a:cubicBezTo>
                    <a:pt x="8434" y="3983"/>
                    <a:pt x="8641" y="3883"/>
                    <a:pt x="8848" y="3776"/>
                  </a:cubicBezTo>
                  <a:lnTo>
                    <a:pt x="8848" y="3776"/>
                  </a:lnTo>
                  <a:cubicBezTo>
                    <a:pt x="10340" y="5853"/>
                    <a:pt x="12334" y="7558"/>
                    <a:pt x="14618" y="8712"/>
                  </a:cubicBezTo>
                  <a:lnTo>
                    <a:pt x="14618" y="8712"/>
                  </a:lnTo>
                  <a:cubicBezTo>
                    <a:pt x="15240" y="9025"/>
                    <a:pt x="15879" y="9298"/>
                    <a:pt x="16536" y="9529"/>
                  </a:cubicBezTo>
                  <a:lnTo>
                    <a:pt x="16536" y="9529"/>
                  </a:lnTo>
                  <a:cubicBezTo>
                    <a:pt x="16524" y="9765"/>
                    <a:pt x="16530" y="10002"/>
                    <a:pt x="16554" y="10233"/>
                  </a:cubicBezTo>
                  <a:lnTo>
                    <a:pt x="16554" y="10233"/>
                  </a:lnTo>
                  <a:cubicBezTo>
                    <a:pt x="16181" y="10162"/>
                    <a:pt x="15826" y="10032"/>
                    <a:pt x="15471" y="9895"/>
                  </a:cubicBezTo>
                  <a:lnTo>
                    <a:pt x="15471" y="9895"/>
                  </a:lnTo>
                  <a:cubicBezTo>
                    <a:pt x="15110" y="9747"/>
                    <a:pt x="14743" y="9594"/>
                    <a:pt x="14388" y="9428"/>
                  </a:cubicBezTo>
                  <a:lnTo>
                    <a:pt x="14388" y="9428"/>
                  </a:lnTo>
                  <a:cubicBezTo>
                    <a:pt x="13671" y="9096"/>
                    <a:pt x="12979" y="8730"/>
                    <a:pt x="12304" y="8327"/>
                  </a:cubicBezTo>
                  <a:lnTo>
                    <a:pt x="12304" y="8327"/>
                  </a:lnTo>
                  <a:cubicBezTo>
                    <a:pt x="10925" y="7510"/>
                    <a:pt x="9629" y="6564"/>
                    <a:pt x="8381" y="5563"/>
                  </a:cubicBezTo>
                  <a:lnTo>
                    <a:pt x="8381" y="5563"/>
                  </a:lnTo>
                  <a:cubicBezTo>
                    <a:pt x="7765" y="5066"/>
                    <a:pt x="7162" y="4551"/>
                    <a:pt x="6676" y="3924"/>
                  </a:cubicBezTo>
                  <a:lnTo>
                    <a:pt x="6676" y="3924"/>
                  </a:lnTo>
                  <a:cubicBezTo>
                    <a:pt x="6931" y="4096"/>
                    <a:pt x="7221" y="4173"/>
                    <a:pt x="7528" y="4173"/>
                  </a:cubicBezTo>
                  <a:lnTo>
                    <a:pt x="7528" y="4173"/>
                  </a:lnTo>
                  <a:cubicBezTo>
                    <a:pt x="7753" y="4173"/>
                    <a:pt x="7990" y="4131"/>
                    <a:pt x="8221" y="4054"/>
                  </a:cubicBezTo>
                  <a:moveTo>
                    <a:pt x="11281" y="12760"/>
                  </a:moveTo>
                  <a:cubicBezTo>
                    <a:pt x="9262" y="12517"/>
                    <a:pt x="7256" y="12050"/>
                    <a:pt x="5321" y="11446"/>
                  </a:cubicBezTo>
                  <a:lnTo>
                    <a:pt x="5321" y="11446"/>
                  </a:lnTo>
                  <a:cubicBezTo>
                    <a:pt x="4250" y="11115"/>
                    <a:pt x="3202" y="10736"/>
                    <a:pt x="2167" y="10304"/>
                  </a:cubicBezTo>
                  <a:lnTo>
                    <a:pt x="2167" y="10304"/>
                  </a:lnTo>
                  <a:cubicBezTo>
                    <a:pt x="1930" y="10020"/>
                    <a:pt x="1711" y="9718"/>
                    <a:pt x="1527" y="9398"/>
                  </a:cubicBezTo>
                  <a:lnTo>
                    <a:pt x="1527" y="9398"/>
                  </a:lnTo>
                  <a:cubicBezTo>
                    <a:pt x="1078" y="8611"/>
                    <a:pt x="906" y="7765"/>
                    <a:pt x="965" y="6865"/>
                  </a:cubicBezTo>
                  <a:lnTo>
                    <a:pt x="965" y="6865"/>
                  </a:lnTo>
                  <a:cubicBezTo>
                    <a:pt x="995" y="6398"/>
                    <a:pt x="1054" y="5930"/>
                    <a:pt x="1101" y="5463"/>
                  </a:cubicBezTo>
                  <a:lnTo>
                    <a:pt x="1101" y="5463"/>
                  </a:lnTo>
                  <a:cubicBezTo>
                    <a:pt x="1131" y="5161"/>
                    <a:pt x="1155" y="4853"/>
                    <a:pt x="1190" y="4545"/>
                  </a:cubicBezTo>
                  <a:lnTo>
                    <a:pt x="1190" y="4545"/>
                  </a:lnTo>
                  <a:cubicBezTo>
                    <a:pt x="2096" y="6664"/>
                    <a:pt x="4001" y="8256"/>
                    <a:pt x="5901" y="9457"/>
                  </a:cubicBezTo>
                  <a:lnTo>
                    <a:pt x="5901" y="9457"/>
                  </a:lnTo>
                  <a:cubicBezTo>
                    <a:pt x="6943" y="10114"/>
                    <a:pt x="8037" y="10629"/>
                    <a:pt x="9215" y="10967"/>
                  </a:cubicBezTo>
                  <a:lnTo>
                    <a:pt x="9215" y="10967"/>
                  </a:lnTo>
                  <a:cubicBezTo>
                    <a:pt x="10411" y="11310"/>
                    <a:pt x="11647" y="11493"/>
                    <a:pt x="12884" y="11582"/>
                  </a:cubicBezTo>
                  <a:lnTo>
                    <a:pt x="12884" y="11582"/>
                  </a:lnTo>
                  <a:cubicBezTo>
                    <a:pt x="14317" y="11683"/>
                    <a:pt x="15755" y="11665"/>
                    <a:pt x="17193" y="11635"/>
                  </a:cubicBezTo>
                  <a:lnTo>
                    <a:pt x="17193" y="11635"/>
                  </a:lnTo>
                  <a:cubicBezTo>
                    <a:pt x="17270" y="11730"/>
                    <a:pt x="17364" y="11789"/>
                    <a:pt x="17471" y="11825"/>
                  </a:cubicBezTo>
                  <a:lnTo>
                    <a:pt x="17471" y="11825"/>
                  </a:lnTo>
                  <a:cubicBezTo>
                    <a:pt x="16494" y="12073"/>
                    <a:pt x="15512" y="12304"/>
                    <a:pt x="14530" y="12505"/>
                  </a:cubicBezTo>
                  <a:lnTo>
                    <a:pt x="14530" y="12505"/>
                  </a:lnTo>
                  <a:cubicBezTo>
                    <a:pt x="13991" y="12612"/>
                    <a:pt x="13447" y="12730"/>
                    <a:pt x="12896" y="12789"/>
                  </a:cubicBezTo>
                  <a:lnTo>
                    <a:pt x="12896" y="12789"/>
                  </a:lnTo>
                  <a:cubicBezTo>
                    <a:pt x="12689" y="12813"/>
                    <a:pt x="12476" y="12825"/>
                    <a:pt x="12269" y="12825"/>
                  </a:cubicBezTo>
                  <a:lnTo>
                    <a:pt x="12269" y="12825"/>
                  </a:lnTo>
                  <a:cubicBezTo>
                    <a:pt x="11937" y="12825"/>
                    <a:pt x="11606" y="12795"/>
                    <a:pt x="11281" y="12760"/>
                  </a:cubicBezTo>
                  <a:close/>
                  <a:moveTo>
                    <a:pt x="20886" y="12168"/>
                  </a:moveTo>
                  <a:cubicBezTo>
                    <a:pt x="19986" y="10381"/>
                    <a:pt x="19507" y="8386"/>
                    <a:pt x="19507" y="6386"/>
                  </a:cubicBezTo>
                  <a:lnTo>
                    <a:pt x="19507" y="6386"/>
                  </a:lnTo>
                  <a:cubicBezTo>
                    <a:pt x="19513" y="5830"/>
                    <a:pt x="19548" y="5279"/>
                    <a:pt x="19619" y="4735"/>
                  </a:cubicBezTo>
                  <a:lnTo>
                    <a:pt x="19619" y="4735"/>
                  </a:lnTo>
                  <a:cubicBezTo>
                    <a:pt x="19874" y="4693"/>
                    <a:pt x="20140" y="4699"/>
                    <a:pt x="20412" y="4699"/>
                  </a:cubicBezTo>
                  <a:lnTo>
                    <a:pt x="20412" y="4699"/>
                  </a:lnTo>
                  <a:cubicBezTo>
                    <a:pt x="20590" y="4699"/>
                    <a:pt x="20767" y="4705"/>
                    <a:pt x="20945" y="4717"/>
                  </a:cubicBezTo>
                  <a:lnTo>
                    <a:pt x="20945" y="4717"/>
                  </a:lnTo>
                  <a:cubicBezTo>
                    <a:pt x="20945" y="7126"/>
                    <a:pt x="21945" y="9381"/>
                    <a:pt x="22318" y="11736"/>
                  </a:cubicBezTo>
                  <a:lnTo>
                    <a:pt x="22318" y="11736"/>
                  </a:lnTo>
                  <a:cubicBezTo>
                    <a:pt x="22324" y="11748"/>
                    <a:pt x="22324" y="11760"/>
                    <a:pt x="22330" y="11766"/>
                  </a:cubicBezTo>
                  <a:lnTo>
                    <a:pt x="22330" y="11766"/>
                  </a:lnTo>
                  <a:cubicBezTo>
                    <a:pt x="22418" y="12245"/>
                    <a:pt x="22549" y="12718"/>
                    <a:pt x="22744" y="13168"/>
                  </a:cubicBezTo>
                  <a:lnTo>
                    <a:pt x="22744" y="13168"/>
                  </a:lnTo>
                  <a:cubicBezTo>
                    <a:pt x="22170" y="12760"/>
                    <a:pt x="21543" y="12422"/>
                    <a:pt x="20886" y="12168"/>
                  </a:cubicBezTo>
                  <a:moveTo>
                    <a:pt x="21069" y="4723"/>
                  </a:moveTo>
                  <a:cubicBezTo>
                    <a:pt x="21359" y="4753"/>
                    <a:pt x="21643" y="4806"/>
                    <a:pt x="21921" y="4906"/>
                  </a:cubicBezTo>
                  <a:lnTo>
                    <a:pt x="21921" y="4906"/>
                  </a:lnTo>
                  <a:cubicBezTo>
                    <a:pt x="22170" y="5001"/>
                    <a:pt x="22401" y="5090"/>
                    <a:pt x="22643" y="5137"/>
                  </a:cubicBezTo>
                  <a:lnTo>
                    <a:pt x="22643" y="5137"/>
                  </a:lnTo>
                  <a:cubicBezTo>
                    <a:pt x="22395" y="6155"/>
                    <a:pt x="22152" y="7185"/>
                    <a:pt x="22075" y="8232"/>
                  </a:cubicBezTo>
                  <a:lnTo>
                    <a:pt x="22075" y="8232"/>
                  </a:lnTo>
                  <a:cubicBezTo>
                    <a:pt x="22040" y="8765"/>
                    <a:pt x="22057" y="9298"/>
                    <a:pt x="22105" y="9836"/>
                  </a:cubicBezTo>
                  <a:lnTo>
                    <a:pt x="22105" y="9836"/>
                  </a:lnTo>
                  <a:cubicBezTo>
                    <a:pt x="22117" y="9972"/>
                    <a:pt x="22128" y="10108"/>
                    <a:pt x="22140" y="10245"/>
                  </a:cubicBezTo>
                  <a:lnTo>
                    <a:pt x="22140" y="10245"/>
                  </a:lnTo>
                  <a:cubicBezTo>
                    <a:pt x="21696" y="8422"/>
                    <a:pt x="21075" y="6617"/>
                    <a:pt x="21069" y="4723"/>
                  </a:cubicBezTo>
                  <a:moveTo>
                    <a:pt x="19974" y="11872"/>
                  </a:moveTo>
                  <a:cubicBezTo>
                    <a:pt x="18726" y="10458"/>
                    <a:pt x="17885" y="8700"/>
                    <a:pt x="17577" y="6836"/>
                  </a:cubicBezTo>
                  <a:lnTo>
                    <a:pt x="17577" y="6836"/>
                  </a:lnTo>
                  <a:cubicBezTo>
                    <a:pt x="17702" y="6593"/>
                    <a:pt x="17832" y="6362"/>
                    <a:pt x="17980" y="6143"/>
                  </a:cubicBezTo>
                  <a:lnTo>
                    <a:pt x="17980" y="6143"/>
                  </a:lnTo>
                  <a:cubicBezTo>
                    <a:pt x="18033" y="6060"/>
                    <a:pt x="18086" y="5978"/>
                    <a:pt x="18146" y="5895"/>
                  </a:cubicBezTo>
                  <a:lnTo>
                    <a:pt x="18146" y="5895"/>
                  </a:lnTo>
                  <a:cubicBezTo>
                    <a:pt x="18157" y="5883"/>
                    <a:pt x="18169" y="5871"/>
                    <a:pt x="18175" y="5853"/>
                  </a:cubicBezTo>
                  <a:lnTo>
                    <a:pt x="18175" y="5853"/>
                  </a:lnTo>
                  <a:cubicBezTo>
                    <a:pt x="18394" y="5540"/>
                    <a:pt x="18643" y="5238"/>
                    <a:pt x="18939" y="5013"/>
                  </a:cubicBezTo>
                  <a:lnTo>
                    <a:pt x="18939" y="5013"/>
                  </a:lnTo>
                  <a:cubicBezTo>
                    <a:pt x="19116" y="4877"/>
                    <a:pt x="19300" y="4806"/>
                    <a:pt x="19489" y="4759"/>
                  </a:cubicBezTo>
                  <a:lnTo>
                    <a:pt x="19489" y="4759"/>
                  </a:lnTo>
                  <a:cubicBezTo>
                    <a:pt x="19234" y="6747"/>
                    <a:pt x="19448" y="8789"/>
                    <a:pt x="20110" y="10677"/>
                  </a:cubicBezTo>
                  <a:lnTo>
                    <a:pt x="20110" y="10677"/>
                  </a:lnTo>
                  <a:cubicBezTo>
                    <a:pt x="20282" y="11162"/>
                    <a:pt x="20483" y="11641"/>
                    <a:pt x="20714" y="12103"/>
                  </a:cubicBezTo>
                  <a:lnTo>
                    <a:pt x="20714" y="12103"/>
                  </a:lnTo>
                  <a:cubicBezTo>
                    <a:pt x="20471" y="12014"/>
                    <a:pt x="20223" y="11937"/>
                    <a:pt x="19974" y="11872"/>
                  </a:cubicBezTo>
                  <a:moveTo>
                    <a:pt x="23170" y="5155"/>
                  </a:moveTo>
                  <a:cubicBezTo>
                    <a:pt x="23584" y="5102"/>
                    <a:pt x="23975" y="4930"/>
                    <a:pt x="24389" y="4889"/>
                  </a:cubicBezTo>
                  <a:lnTo>
                    <a:pt x="24389" y="4889"/>
                  </a:lnTo>
                  <a:cubicBezTo>
                    <a:pt x="24839" y="4847"/>
                    <a:pt x="25170" y="5043"/>
                    <a:pt x="25437" y="5386"/>
                  </a:cubicBezTo>
                  <a:lnTo>
                    <a:pt x="25437" y="5386"/>
                  </a:lnTo>
                  <a:cubicBezTo>
                    <a:pt x="25685" y="5711"/>
                    <a:pt x="25875" y="6090"/>
                    <a:pt x="26206" y="6345"/>
                  </a:cubicBezTo>
                  <a:lnTo>
                    <a:pt x="26206" y="6345"/>
                  </a:lnTo>
                  <a:cubicBezTo>
                    <a:pt x="26265" y="6386"/>
                    <a:pt x="26324" y="6427"/>
                    <a:pt x="26384" y="6463"/>
                  </a:cubicBezTo>
                  <a:lnTo>
                    <a:pt x="26384" y="6463"/>
                  </a:lnTo>
                  <a:cubicBezTo>
                    <a:pt x="25093" y="8156"/>
                    <a:pt x="23957" y="10002"/>
                    <a:pt x="23567" y="12121"/>
                  </a:cubicBezTo>
                  <a:lnTo>
                    <a:pt x="23567" y="12121"/>
                  </a:lnTo>
                  <a:cubicBezTo>
                    <a:pt x="23466" y="12653"/>
                    <a:pt x="23419" y="13186"/>
                    <a:pt x="23424" y="13724"/>
                  </a:cubicBezTo>
                  <a:lnTo>
                    <a:pt x="23424" y="13724"/>
                  </a:lnTo>
                  <a:cubicBezTo>
                    <a:pt x="23383" y="13689"/>
                    <a:pt x="23348" y="13648"/>
                    <a:pt x="23306" y="13612"/>
                  </a:cubicBezTo>
                  <a:lnTo>
                    <a:pt x="23306" y="13612"/>
                  </a:lnTo>
                  <a:cubicBezTo>
                    <a:pt x="23188" y="13511"/>
                    <a:pt x="23069" y="13417"/>
                    <a:pt x="22945" y="13322"/>
                  </a:cubicBezTo>
                  <a:lnTo>
                    <a:pt x="22945" y="13322"/>
                  </a:lnTo>
                  <a:cubicBezTo>
                    <a:pt x="22945" y="13316"/>
                    <a:pt x="22945" y="13310"/>
                    <a:pt x="22939" y="13298"/>
                  </a:cubicBezTo>
                  <a:lnTo>
                    <a:pt x="22939" y="13298"/>
                  </a:lnTo>
                  <a:cubicBezTo>
                    <a:pt x="22448" y="12275"/>
                    <a:pt x="22353" y="11126"/>
                    <a:pt x="22247" y="10008"/>
                  </a:cubicBezTo>
                  <a:lnTo>
                    <a:pt x="22247" y="10008"/>
                  </a:lnTo>
                  <a:cubicBezTo>
                    <a:pt x="22199" y="9463"/>
                    <a:pt x="22164" y="8919"/>
                    <a:pt x="22194" y="8369"/>
                  </a:cubicBezTo>
                  <a:lnTo>
                    <a:pt x="22194" y="8369"/>
                  </a:lnTo>
                  <a:cubicBezTo>
                    <a:pt x="22223" y="7854"/>
                    <a:pt x="22300" y="7345"/>
                    <a:pt x="22395" y="6842"/>
                  </a:cubicBezTo>
                  <a:lnTo>
                    <a:pt x="22395" y="6842"/>
                  </a:lnTo>
                  <a:cubicBezTo>
                    <a:pt x="22501" y="6279"/>
                    <a:pt x="22637" y="5717"/>
                    <a:pt x="22774" y="5161"/>
                  </a:cubicBezTo>
                  <a:lnTo>
                    <a:pt x="22774" y="5161"/>
                  </a:lnTo>
                  <a:cubicBezTo>
                    <a:pt x="22839" y="5167"/>
                    <a:pt x="22904" y="5173"/>
                    <a:pt x="22969" y="5173"/>
                  </a:cubicBezTo>
                  <a:lnTo>
                    <a:pt x="22969" y="5173"/>
                  </a:lnTo>
                  <a:cubicBezTo>
                    <a:pt x="23040" y="5173"/>
                    <a:pt x="23105" y="5167"/>
                    <a:pt x="23170" y="5155"/>
                  </a:cubicBezTo>
                  <a:moveTo>
                    <a:pt x="13062" y="5007"/>
                  </a:moveTo>
                  <a:cubicBezTo>
                    <a:pt x="13109" y="5043"/>
                    <a:pt x="13157" y="5078"/>
                    <a:pt x="13204" y="5114"/>
                  </a:cubicBezTo>
                  <a:lnTo>
                    <a:pt x="13204" y="5114"/>
                  </a:lnTo>
                  <a:cubicBezTo>
                    <a:pt x="13435" y="5273"/>
                    <a:pt x="13683" y="5404"/>
                    <a:pt x="13950" y="5469"/>
                  </a:cubicBezTo>
                  <a:lnTo>
                    <a:pt x="13950" y="5469"/>
                  </a:lnTo>
                  <a:cubicBezTo>
                    <a:pt x="14192" y="5528"/>
                    <a:pt x="14441" y="5516"/>
                    <a:pt x="14683" y="5504"/>
                  </a:cubicBezTo>
                  <a:lnTo>
                    <a:pt x="14683" y="5504"/>
                  </a:lnTo>
                  <a:cubicBezTo>
                    <a:pt x="14784" y="5504"/>
                    <a:pt x="14885" y="5498"/>
                    <a:pt x="14979" y="5498"/>
                  </a:cubicBezTo>
                  <a:lnTo>
                    <a:pt x="14979" y="5498"/>
                  </a:lnTo>
                  <a:cubicBezTo>
                    <a:pt x="15222" y="5966"/>
                    <a:pt x="15435" y="6481"/>
                    <a:pt x="15796" y="6865"/>
                  </a:cubicBezTo>
                  <a:lnTo>
                    <a:pt x="15796" y="6865"/>
                  </a:lnTo>
                  <a:cubicBezTo>
                    <a:pt x="16133" y="7226"/>
                    <a:pt x="16506" y="7558"/>
                    <a:pt x="16867" y="7889"/>
                  </a:cubicBezTo>
                  <a:lnTo>
                    <a:pt x="16867" y="7889"/>
                  </a:lnTo>
                  <a:cubicBezTo>
                    <a:pt x="16784" y="8138"/>
                    <a:pt x="16713" y="8386"/>
                    <a:pt x="16660" y="8647"/>
                  </a:cubicBezTo>
                  <a:lnTo>
                    <a:pt x="16660" y="8647"/>
                  </a:lnTo>
                  <a:cubicBezTo>
                    <a:pt x="15222" y="7694"/>
                    <a:pt x="13991" y="6451"/>
                    <a:pt x="13062" y="5007"/>
                  </a:cubicBezTo>
                  <a:moveTo>
                    <a:pt x="15914" y="6806"/>
                  </a:moveTo>
                  <a:cubicBezTo>
                    <a:pt x="15565" y="6439"/>
                    <a:pt x="15358" y="5954"/>
                    <a:pt x="15127" y="5504"/>
                  </a:cubicBezTo>
                  <a:lnTo>
                    <a:pt x="15127" y="5504"/>
                  </a:lnTo>
                  <a:cubicBezTo>
                    <a:pt x="15613" y="5534"/>
                    <a:pt x="16074" y="5705"/>
                    <a:pt x="16548" y="5847"/>
                  </a:cubicBezTo>
                  <a:lnTo>
                    <a:pt x="16548" y="5847"/>
                  </a:lnTo>
                  <a:cubicBezTo>
                    <a:pt x="16672" y="6285"/>
                    <a:pt x="16986" y="6635"/>
                    <a:pt x="17193" y="7043"/>
                  </a:cubicBezTo>
                  <a:lnTo>
                    <a:pt x="17193" y="7043"/>
                  </a:lnTo>
                  <a:cubicBezTo>
                    <a:pt x="17122" y="7209"/>
                    <a:pt x="17051" y="7368"/>
                    <a:pt x="16992" y="7534"/>
                  </a:cubicBezTo>
                  <a:lnTo>
                    <a:pt x="16992" y="7534"/>
                  </a:lnTo>
                  <a:cubicBezTo>
                    <a:pt x="16962" y="7611"/>
                    <a:pt x="16938" y="7682"/>
                    <a:pt x="16909" y="7759"/>
                  </a:cubicBezTo>
                  <a:lnTo>
                    <a:pt x="16909" y="7759"/>
                  </a:lnTo>
                  <a:cubicBezTo>
                    <a:pt x="16577" y="7445"/>
                    <a:pt x="16228" y="7138"/>
                    <a:pt x="15914" y="6806"/>
                  </a:cubicBezTo>
                  <a:close/>
                  <a:moveTo>
                    <a:pt x="16690" y="5889"/>
                  </a:moveTo>
                  <a:cubicBezTo>
                    <a:pt x="16849" y="5930"/>
                    <a:pt x="17015" y="5972"/>
                    <a:pt x="17181" y="5995"/>
                  </a:cubicBezTo>
                  <a:lnTo>
                    <a:pt x="17181" y="5995"/>
                  </a:lnTo>
                  <a:cubicBezTo>
                    <a:pt x="17370" y="6019"/>
                    <a:pt x="17560" y="6031"/>
                    <a:pt x="17749" y="6007"/>
                  </a:cubicBezTo>
                  <a:lnTo>
                    <a:pt x="17749" y="6007"/>
                  </a:lnTo>
                  <a:cubicBezTo>
                    <a:pt x="17566" y="6291"/>
                    <a:pt x="17400" y="6593"/>
                    <a:pt x="17258" y="6895"/>
                  </a:cubicBezTo>
                  <a:lnTo>
                    <a:pt x="17258" y="6895"/>
                  </a:lnTo>
                  <a:cubicBezTo>
                    <a:pt x="17068" y="6558"/>
                    <a:pt x="16814" y="6256"/>
                    <a:pt x="16690" y="5889"/>
                  </a:cubicBezTo>
                  <a:close/>
                  <a:moveTo>
                    <a:pt x="23555" y="13843"/>
                  </a:moveTo>
                  <a:cubicBezTo>
                    <a:pt x="23484" y="11718"/>
                    <a:pt x="24336" y="9688"/>
                    <a:pt x="25484" y="7942"/>
                  </a:cubicBezTo>
                  <a:lnTo>
                    <a:pt x="25484" y="7942"/>
                  </a:lnTo>
                  <a:cubicBezTo>
                    <a:pt x="25804" y="7457"/>
                    <a:pt x="26147" y="6984"/>
                    <a:pt x="26502" y="6516"/>
                  </a:cubicBezTo>
                  <a:lnTo>
                    <a:pt x="26502" y="6516"/>
                  </a:lnTo>
                  <a:cubicBezTo>
                    <a:pt x="26656" y="6587"/>
                    <a:pt x="26816" y="6635"/>
                    <a:pt x="26981" y="6664"/>
                  </a:cubicBezTo>
                  <a:lnTo>
                    <a:pt x="26981" y="6664"/>
                  </a:lnTo>
                  <a:cubicBezTo>
                    <a:pt x="27342" y="6717"/>
                    <a:pt x="27757" y="6676"/>
                    <a:pt x="28171" y="6640"/>
                  </a:cubicBezTo>
                  <a:lnTo>
                    <a:pt x="28171" y="6640"/>
                  </a:lnTo>
                  <a:cubicBezTo>
                    <a:pt x="28721" y="6587"/>
                    <a:pt x="29278" y="6528"/>
                    <a:pt x="29745" y="6700"/>
                  </a:cubicBezTo>
                  <a:lnTo>
                    <a:pt x="29745" y="6700"/>
                  </a:lnTo>
                  <a:cubicBezTo>
                    <a:pt x="29053" y="7759"/>
                    <a:pt x="28366" y="8830"/>
                    <a:pt x="27697" y="9901"/>
                  </a:cubicBezTo>
                  <a:lnTo>
                    <a:pt x="27697" y="9901"/>
                  </a:lnTo>
                  <a:cubicBezTo>
                    <a:pt x="27035" y="10967"/>
                    <a:pt x="26395" y="12026"/>
                    <a:pt x="25561" y="12967"/>
                  </a:cubicBezTo>
                  <a:lnTo>
                    <a:pt x="25561" y="12967"/>
                  </a:lnTo>
                  <a:cubicBezTo>
                    <a:pt x="25105" y="13482"/>
                    <a:pt x="24614" y="13961"/>
                    <a:pt x="24087" y="14399"/>
                  </a:cubicBezTo>
                  <a:lnTo>
                    <a:pt x="24087" y="14399"/>
                  </a:lnTo>
                  <a:cubicBezTo>
                    <a:pt x="23922" y="14210"/>
                    <a:pt x="23744" y="14020"/>
                    <a:pt x="23555" y="13843"/>
                  </a:cubicBezTo>
                  <a:moveTo>
                    <a:pt x="24170" y="14500"/>
                  </a:moveTo>
                  <a:cubicBezTo>
                    <a:pt x="25082" y="13730"/>
                    <a:pt x="25898" y="12854"/>
                    <a:pt x="26585" y="11890"/>
                  </a:cubicBezTo>
                  <a:lnTo>
                    <a:pt x="26585" y="11890"/>
                  </a:lnTo>
                  <a:cubicBezTo>
                    <a:pt x="26952" y="11375"/>
                    <a:pt x="27271" y="10830"/>
                    <a:pt x="27603" y="10292"/>
                  </a:cubicBezTo>
                  <a:lnTo>
                    <a:pt x="27603" y="10292"/>
                  </a:lnTo>
                  <a:cubicBezTo>
                    <a:pt x="27964" y="9712"/>
                    <a:pt x="28331" y="9132"/>
                    <a:pt x="28698" y="8552"/>
                  </a:cubicBezTo>
                  <a:lnTo>
                    <a:pt x="28698" y="8552"/>
                  </a:lnTo>
                  <a:cubicBezTo>
                    <a:pt x="29082" y="7948"/>
                    <a:pt x="29473" y="7351"/>
                    <a:pt x="29863" y="6753"/>
                  </a:cubicBezTo>
                  <a:lnTo>
                    <a:pt x="29863" y="6753"/>
                  </a:lnTo>
                  <a:cubicBezTo>
                    <a:pt x="30076" y="6854"/>
                    <a:pt x="30266" y="7007"/>
                    <a:pt x="30426" y="7244"/>
                  </a:cubicBezTo>
                  <a:lnTo>
                    <a:pt x="30426" y="7244"/>
                  </a:lnTo>
                  <a:cubicBezTo>
                    <a:pt x="30722" y="7676"/>
                    <a:pt x="30775" y="8227"/>
                    <a:pt x="30787" y="8735"/>
                  </a:cubicBezTo>
                  <a:lnTo>
                    <a:pt x="30787" y="8735"/>
                  </a:lnTo>
                  <a:cubicBezTo>
                    <a:pt x="30798" y="9239"/>
                    <a:pt x="30733" y="9771"/>
                    <a:pt x="30858" y="10262"/>
                  </a:cubicBezTo>
                  <a:lnTo>
                    <a:pt x="30858" y="10262"/>
                  </a:lnTo>
                  <a:cubicBezTo>
                    <a:pt x="30958" y="10683"/>
                    <a:pt x="31236" y="10937"/>
                    <a:pt x="31580" y="11085"/>
                  </a:cubicBezTo>
                  <a:lnTo>
                    <a:pt x="31580" y="11085"/>
                  </a:lnTo>
                  <a:cubicBezTo>
                    <a:pt x="30088" y="12588"/>
                    <a:pt x="28260" y="13730"/>
                    <a:pt x="26259" y="14411"/>
                  </a:cubicBezTo>
                  <a:lnTo>
                    <a:pt x="26259" y="14411"/>
                  </a:lnTo>
                  <a:cubicBezTo>
                    <a:pt x="25679" y="14612"/>
                    <a:pt x="25087" y="14766"/>
                    <a:pt x="24490" y="14884"/>
                  </a:cubicBezTo>
                  <a:lnTo>
                    <a:pt x="24490" y="14884"/>
                  </a:lnTo>
                  <a:cubicBezTo>
                    <a:pt x="24383" y="14754"/>
                    <a:pt x="24283" y="14624"/>
                    <a:pt x="24170" y="14500"/>
                  </a:cubicBezTo>
                  <a:close/>
                  <a:moveTo>
                    <a:pt x="19027" y="11683"/>
                  </a:moveTo>
                  <a:cubicBezTo>
                    <a:pt x="18039" y="10866"/>
                    <a:pt x="17311" y="9765"/>
                    <a:pt x="16956" y="8534"/>
                  </a:cubicBezTo>
                  <a:lnTo>
                    <a:pt x="16956" y="8534"/>
                  </a:lnTo>
                  <a:cubicBezTo>
                    <a:pt x="17080" y="8013"/>
                    <a:pt x="17252" y="7510"/>
                    <a:pt x="17483" y="7025"/>
                  </a:cubicBezTo>
                  <a:lnTo>
                    <a:pt x="17483" y="7025"/>
                  </a:lnTo>
                  <a:cubicBezTo>
                    <a:pt x="17808" y="8789"/>
                    <a:pt x="18595" y="10458"/>
                    <a:pt x="19761" y="11819"/>
                  </a:cubicBezTo>
                  <a:lnTo>
                    <a:pt x="19761" y="11819"/>
                  </a:lnTo>
                  <a:cubicBezTo>
                    <a:pt x="19519" y="11766"/>
                    <a:pt x="19270" y="11718"/>
                    <a:pt x="19027" y="11683"/>
                  </a:cubicBezTo>
                  <a:close/>
                  <a:moveTo>
                    <a:pt x="17364" y="11434"/>
                  </a:moveTo>
                  <a:cubicBezTo>
                    <a:pt x="17317" y="11357"/>
                    <a:pt x="17228" y="11292"/>
                    <a:pt x="17169" y="11215"/>
                  </a:cubicBezTo>
                  <a:lnTo>
                    <a:pt x="17169" y="11215"/>
                  </a:lnTo>
                  <a:cubicBezTo>
                    <a:pt x="17098" y="11115"/>
                    <a:pt x="17033" y="11002"/>
                    <a:pt x="16980" y="10884"/>
                  </a:cubicBezTo>
                  <a:lnTo>
                    <a:pt x="16980" y="10884"/>
                  </a:lnTo>
                  <a:cubicBezTo>
                    <a:pt x="16885" y="10659"/>
                    <a:pt x="16832" y="10416"/>
                    <a:pt x="16808" y="10174"/>
                  </a:cubicBezTo>
                  <a:lnTo>
                    <a:pt x="16808" y="10174"/>
                  </a:lnTo>
                  <a:cubicBezTo>
                    <a:pt x="16761" y="9706"/>
                    <a:pt x="16814" y="9244"/>
                    <a:pt x="16903" y="8789"/>
                  </a:cubicBezTo>
                  <a:lnTo>
                    <a:pt x="16903" y="8789"/>
                  </a:lnTo>
                  <a:cubicBezTo>
                    <a:pt x="17264" y="9895"/>
                    <a:pt x="17921" y="10890"/>
                    <a:pt x="18797" y="11659"/>
                  </a:cubicBezTo>
                  <a:lnTo>
                    <a:pt x="18797" y="11659"/>
                  </a:lnTo>
                  <a:cubicBezTo>
                    <a:pt x="18720" y="11647"/>
                    <a:pt x="18643" y="11641"/>
                    <a:pt x="18566" y="11635"/>
                  </a:cubicBezTo>
                  <a:lnTo>
                    <a:pt x="18566" y="11635"/>
                  </a:lnTo>
                  <a:cubicBezTo>
                    <a:pt x="18370" y="11618"/>
                    <a:pt x="18169" y="11612"/>
                    <a:pt x="17974" y="11612"/>
                  </a:cubicBezTo>
                  <a:lnTo>
                    <a:pt x="17974" y="11612"/>
                  </a:lnTo>
                  <a:cubicBezTo>
                    <a:pt x="17932" y="11606"/>
                    <a:pt x="17897" y="11612"/>
                    <a:pt x="17861" y="11612"/>
                  </a:cubicBezTo>
                  <a:lnTo>
                    <a:pt x="17861" y="11612"/>
                  </a:lnTo>
                  <a:cubicBezTo>
                    <a:pt x="17826" y="11612"/>
                    <a:pt x="17790" y="11612"/>
                    <a:pt x="17761" y="11612"/>
                  </a:cubicBezTo>
                  <a:lnTo>
                    <a:pt x="17761" y="11612"/>
                  </a:lnTo>
                  <a:cubicBezTo>
                    <a:pt x="17607" y="11612"/>
                    <a:pt x="17459" y="11588"/>
                    <a:pt x="17364" y="11434"/>
                  </a:cubicBezTo>
                  <a:close/>
                  <a:moveTo>
                    <a:pt x="11624" y="14464"/>
                  </a:moveTo>
                  <a:cubicBezTo>
                    <a:pt x="10854" y="14452"/>
                    <a:pt x="10085" y="14370"/>
                    <a:pt x="9333" y="14227"/>
                  </a:cubicBezTo>
                  <a:lnTo>
                    <a:pt x="9333" y="14227"/>
                  </a:lnTo>
                  <a:cubicBezTo>
                    <a:pt x="7836" y="13938"/>
                    <a:pt x="6386" y="13393"/>
                    <a:pt x="5067" y="12630"/>
                  </a:cubicBezTo>
                  <a:lnTo>
                    <a:pt x="5067" y="12630"/>
                  </a:lnTo>
                  <a:cubicBezTo>
                    <a:pt x="4096" y="12067"/>
                    <a:pt x="3125" y="11375"/>
                    <a:pt x="2356" y="10517"/>
                  </a:cubicBezTo>
                  <a:lnTo>
                    <a:pt x="2356" y="10517"/>
                  </a:lnTo>
                  <a:cubicBezTo>
                    <a:pt x="4149" y="11251"/>
                    <a:pt x="6002" y="11837"/>
                    <a:pt x="7889" y="12275"/>
                  </a:cubicBezTo>
                  <a:lnTo>
                    <a:pt x="7889" y="12275"/>
                  </a:lnTo>
                  <a:cubicBezTo>
                    <a:pt x="8901" y="12511"/>
                    <a:pt x="9931" y="12707"/>
                    <a:pt x="10967" y="12849"/>
                  </a:cubicBezTo>
                  <a:lnTo>
                    <a:pt x="10967" y="12849"/>
                  </a:lnTo>
                  <a:cubicBezTo>
                    <a:pt x="11476" y="12920"/>
                    <a:pt x="11991" y="12967"/>
                    <a:pt x="12512" y="12949"/>
                  </a:cubicBezTo>
                  <a:lnTo>
                    <a:pt x="12512" y="12949"/>
                  </a:lnTo>
                  <a:cubicBezTo>
                    <a:pt x="13056" y="12926"/>
                    <a:pt x="13600" y="12819"/>
                    <a:pt x="14139" y="12712"/>
                  </a:cubicBezTo>
                  <a:lnTo>
                    <a:pt x="14139" y="12712"/>
                  </a:lnTo>
                  <a:cubicBezTo>
                    <a:pt x="15364" y="12470"/>
                    <a:pt x="16583" y="12192"/>
                    <a:pt x="17790" y="11878"/>
                  </a:cubicBezTo>
                  <a:lnTo>
                    <a:pt x="17790" y="11878"/>
                  </a:lnTo>
                  <a:cubicBezTo>
                    <a:pt x="17873" y="11878"/>
                    <a:pt x="17962" y="11878"/>
                    <a:pt x="18045" y="11872"/>
                  </a:cubicBezTo>
                  <a:lnTo>
                    <a:pt x="18045" y="11872"/>
                  </a:lnTo>
                  <a:cubicBezTo>
                    <a:pt x="18140" y="11872"/>
                    <a:pt x="18240" y="11866"/>
                    <a:pt x="18329" y="11872"/>
                  </a:cubicBezTo>
                  <a:lnTo>
                    <a:pt x="18329" y="11872"/>
                  </a:lnTo>
                  <a:cubicBezTo>
                    <a:pt x="18637" y="11890"/>
                    <a:pt x="18944" y="11925"/>
                    <a:pt x="19252" y="11979"/>
                  </a:cubicBezTo>
                  <a:lnTo>
                    <a:pt x="19252" y="11979"/>
                  </a:lnTo>
                  <a:lnTo>
                    <a:pt x="16938" y="12943"/>
                  </a:lnTo>
                  <a:lnTo>
                    <a:pt x="16938" y="12943"/>
                  </a:lnTo>
                  <a:cubicBezTo>
                    <a:pt x="16062" y="13304"/>
                    <a:pt x="15192" y="13695"/>
                    <a:pt x="14305" y="14020"/>
                  </a:cubicBezTo>
                  <a:lnTo>
                    <a:pt x="14305" y="14020"/>
                  </a:lnTo>
                  <a:cubicBezTo>
                    <a:pt x="13855" y="14192"/>
                    <a:pt x="13399" y="14328"/>
                    <a:pt x="12926" y="14393"/>
                  </a:cubicBezTo>
                  <a:lnTo>
                    <a:pt x="12926" y="14393"/>
                  </a:lnTo>
                  <a:cubicBezTo>
                    <a:pt x="12553" y="14446"/>
                    <a:pt x="12174" y="14464"/>
                    <a:pt x="11801" y="14464"/>
                  </a:cubicBezTo>
                  <a:lnTo>
                    <a:pt x="11801" y="14464"/>
                  </a:lnTo>
                  <a:cubicBezTo>
                    <a:pt x="11742" y="14464"/>
                    <a:pt x="11683" y="14464"/>
                    <a:pt x="11624" y="14464"/>
                  </a:cubicBezTo>
                  <a:close/>
                  <a:moveTo>
                    <a:pt x="30426" y="12286"/>
                  </a:moveTo>
                  <a:cubicBezTo>
                    <a:pt x="30875" y="11931"/>
                    <a:pt x="31301" y="11547"/>
                    <a:pt x="31704" y="11138"/>
                  </a:cubicBezTo>
                  <a:lnTo>
                    <a:pt x="31704" y="11138"/>
                  </a:lnTo>
                  <a:cubicBezTo>
                    <a:pt x="32065" y="11268"/>
                    <a:pt x="32479" y="11304"/>
                    <a:pt x="32846" y="11310"/>
                  </a:cubicBezTo>
                  <a:lnTo>
                    <a:pt x="32846" y="11310"/>
                  </a:lnTo>
                  <a:cubicBezTo>
                    <a:pt x="33266" y="11316"/>
                    <a:pt x="33722" y="11310"/>
                    <a:pt x="34113" y="11499"/>
                  </a:cubicBezTo>
                  <a:lnTo>
                    <a:pt x="34113" y="11499"/>
                  </a:lnTo>
                  <a:cubicBezTo>
                    <a:pt x="34379" y="11624"/>
                    <a:pt x="34568" y="11842"/>
                    <a:pt x="34693" y="12103"/>
                  </a:cubicBezTo>
                  <a:lnTo>
                    <a:pt x="34693" y="12103"/>
                  </a:lnTo>
                  <a:cubicBezTo>
                    <a:pt x="32598" y="13559"/>
                    <a:pt x="30177" y="14660"/>
                    <a:pt x="27585" y="14689"/>
                  </a:cubicBezTo>
                  <a:lnTo>
                    <a:pt x="27585" y="14689"/>
                  </a:lnTo>
                  <a:cubicBezTo>
                    <a:pt x="27319" y="14695"/>
                    <a:pt x="27046" y="14677"/>
                    <a:pt x="26780" y="14665"/>
                  </a:cubicBezTo>
                  <a:lnTo>
                    <a:pt x="26780" y="14665"/>
                  </a:lnTo>
                  <a:cubicBezTo>
                    <a:pt x="26514" y="14648"/>
                    <a:pt x="26247" y="14630"/>
                    <a:pt x="25981" y="14636"/>
                  </a:cubicBezTo>
                  <a:lnTo>
                    <a:pt x="25981" y="14636"/>
                  </a:lnTo>
                  <a:cubicBezTo>
                    <a:pt x="27591" y="14127"/>
                    <a:pt x="29100" y="13334"/>
                    <a:pt x="30426" y="12286"/>
                  </a:cubicBezTo>
                  <a:close/>
                  <a:moveTo>
                    <a:pt x="9949" y="15038"/>
                  </a:moveTo>
                  <a:cubicBezTo>
                    <a:pt x="10801" y="15015"/>
                    <a:pt x="11653" y="14908"/>
                    <a:pt x="12482" y="14701"/>
                  </a:cubicBezTo>
                  <a:lnTo>
                    <a:pt x="12482" y="14701"/>
                  </a:lnTo>
                  <a:cubicBezTo>
                    <a:pt x="12636" y="14683"/>
                    <a:pt x="12790" y="14671"/>
                    <a:pt x="12944" y="14648"/>
                  </a:cubicBezTo>
                  <a:lnTo>
                    <a:pt x="12944" y="14648"/>
                  </a:lnTo>
                  <a:cubicBezTo>
                    <a:pt x="13879" y="14517"/>
                    <a:pt x="14749" y="14133"/>
                    <a:pt x="15613" y="13772"/>
                  </a:cubicBezTo>
                  <a:lnTo>
                    <a:pt x="15613" y="13772"/>
                  </a:lnTo>
                  <a:cubicBezTo>
                    <a:pt x="16518" y="13393"/>
                    <a:pt x="17424" y="13020"/>
                    <a:pt x="18329" y="12641"/>
                  </a:cubicBezTo>
                  <a:lnTo>
                    <a:pt x="18329" y="12641"/>
                  </a:lnTo>
                  <a:cubicBezTo>
                    <a:pt x="18779" y="12452"/>
                    <a:pt x="19234" y="12263"/>
                    <a:pt x="19684" y="12079"/>
                  </a:cubicBezTo>
                  <a:lnTo>
                    <a:pt x="19684" y="12079"/>
                  </a:lnTo>
                  <a:cubicBezTo>
                    <a:pt x="19690" y="12073"/>
                    <a:pt x="19696" y="12073"/>
                    <a:pt x="19696" y="12067"/>
                  </a:cubicBezTo>
                  <a:lnTo>
                    <a:pt x="19696" y="12067"/>
                  </a:lnTo>
                  <a:cubicBezTo>
                    <a:pt x="19767" y="12085"/>
                    <a:pt x="19838" y="12103"/>
                    <a:pt x="19903" y="12121"/>
                  </a:cubicBezTo>
                  <a:lnTo>
                    <a:pt x="19903" y="12121"/>
                  </a:lnTo>
                  <a:cubicBezTo>
                    <a:pt x="17761" y="14216"/>
                    <a:pt x="14908" y="15376"/>
                    <a:pt x="11997" y="15932"/>
                  </a:cubicBezTo>
                  <a:lnTo>
                    <a:pt x="11997" y="15932"/>
                  </a:lnTo>
                  <a:cubicBezTo>
                    <a:pt x="9748" y="16364"/>
                    <a:pt x="7475" y="16429"/>
                    <a:pt x="5191" y="16435"/>
                  </a:cubicBezTo>
                  <a:lnTo>
                    <a:pt x="5191" y="16435"/>
                  </a:lnTo>
                  <a:cubicBezTo>
                    <a:pt x="4634" y="16441"/>
                    <a:pt x="4072" y="16453"/>
                    <a:pt x="3516" y="16518"/>
                  </a:cubicBezTo>
                  <a:lnTo>
                    <a:pt x="3516" y="16518"/>
                  </a:lnTo>
                  <a:cubicBezTo>
                    <a:pt x="2551" y="16624"/>
                    <a:pt x="1599" y="16855"/>
                    <a:pt x="681" y="17187"/>
                  </a:cubicBezTo>
                  <a:lnTo>
                    <a:pt x="681" y="17187"/>
                  </a:lnTo>
                  <a:cubicBezTo>
                    <a:pt x="551" y="16837"/>
                    <a:pt x="362" y="16506"/>
                    <a:pt x="302" y="16133"/>
                  </a:cubicBezTo>
                  <a:lnTo>
                    <a:pt x="302" y="16133"/>
                  </a:lnTo>
                  <a:cubicBezTo>
                    <a:pt x="243" y="15754"/>
                    <a:pt x="403" y="15441"/>
                    <a:pt x="539" y="15103"/>
                  </a:cubicBezTo>
                  <a:lnTo>
                    <a:pt x="539" y="15103"/>
                  </a:lnTo>
                  <a:cubicBezTo>
                    <a:pt x="569" y="15021"/>
                    <a:pt x="598" y="14932"/>
                    <a:pt x="622" y="14849"/>
                  </a:cubicBezTo>
                  <a:lnTo>
                    <a:pt x="622" y="14849"/>
                  </a:lnTo>
                  <a:cubicBezTo>
                    <a:pt x="2119" y="14251"/>
                    <a:pt x="3782" y="14476"/>
                    <a:pt x="5333" y="14689"/>
                  </a:cubicBezTo>
                  <a:lnTo>
                    <a:pt x="5333" y="14689"/>
                  </a:lnTo>
                  <a:cubicBezTo>
                    <a:pt x="6706" y="14873"/>
                    <a:pt x="8091" y="15044"/>
                    <a:pt x="9476" y="15044"/>
                  </a:cubicBezTo>
                  <a:lnTo>
                    <a:pt x="9476" y="15044"/>
                  </a:lnTo>
                  <a:cubicBezTo>
                    <a:pt x="9635" y="15044"/>
                    <a:pt x="9789" y="15044"/>
                    <a:pt x="9949" y="15038"/>
                  </a:cubicBezTo>
                  <a:close/>
                  <a:moveTo>
                    <a:pt x="924" y="20140"/>
                  </a:moveTo>
                  <a:cubicBezTo>
                    <a:pt x="480" y="19607"/>
                    <a:pt x="764" y="18838"/>
                    <a:pt x="817" y="18228"/>
                  </a:cubicBezTo>
                  <a:lnTo>
                    <a:pt x="817" y="18228"/>
                  </a:lnTo>
                  <a:cubicBezTo>
                    <a:pt x="841" y="17909"/>
                    <a:pt x="811" y="17613"/>
                    <a:pt x="723" y="17311"/>
                  </a:cubicBezTo>
                  <a:lnTo>
                    <a:pt x="723" y="17311"/>
                  </a:lnTo>
                  <a:cubicBezTo>
                    <a:pt x="2096" y="16802"/>
                    <a:pt x="3534" y="16577"/>
                    <a:pt x="5001" y="16565"/>
                  </a:cubicBezTo>
                  <a:lnTo>
                    <a:pt x="5001" y="16565"/>
                  </a:lnTo>
                  <a:cubicBezTo>
                    <a:pt x="5954" y="16559"/>
                    <a:pt x="6913" y="16565"/>
                    <a:pt x="7866" y="16524"/>
                  </a:cubicBezTo>
                  <a:lnTo>
                    <a:pt x="7866" y="16524"/>
                  </a:lnTo>
                  <a:cubicBezTo>
                    <a:pt x="10582" y="16405"/>
                    <a:pt x="13328" y="15991"/>
                    <a:pt x="15843" y="14926"/>
                  </a:cubicBezTo>
                  <a:lnTo>
                    <a:pt x="15843" y="14926"/>
                  </a:lnTo>
                  <a:cubicBezTo>
                    <a:pt x="17400" y="14263"/>
                    <a:pt x="18844" y="13346"/>
                    <a:pt x="20051" y="12156"/>
                  </a:cubicBezTo>
                  <a:lnTo>
                    <a:pt x="20051" y="12156"/>
                  </a:lnTo>
                  <a:cubicBezTo>
                    <a:pt x="20122" y="12180"/>
                    <a:pt x="20199" y="12198"/>
                    <a:pt x="20270" y="12221"/>
                  </a:cubicBezTo>
                  <a:lnTo>
                    <a:pt x="20270" y="12221"/>
                  </a:lnTo>
                  <a:cubicBezTo>
                    <a:pt x="19459" y="13417"/>
                    <a:pt x="18382" y="14405"/>
                    <a:pt x="17181" y="15204"/>
                  </a:cubicBezTo>
                  <a:lnTo>
                    <a:pt x="17181" y="15204"/>
                  </a:lnTo>
                  <a:cubicBezTo>
                    <a:pt x="15962" y="16009"/>
                    <a:pt x="14618" y="16624"/>
                    <a:pt x="13239" y="17116"/>
                  </a:cubicBezTo>
                  <a:lnTo>
                    <a:pt x="13239" y="17116"/>
                  </a:lnTo>
                  <a:cubicBezTo>
                    <a:pt x="12014" y="17548"/>
                    <a:pt x="10760" y="17885"/>
                    <a:pt x="9493" y="18157"/>
                  </a:cubicBezTo>
                  <a:lnTo>
                    <a:pt x="9493" y="18157"/>
                  </a:lnTo>
                  <a:cubicBezTo>
                    <a:pt x="8629" y="18341"/>
                    <a:pt x="7759" y="18483"/>
                    <a:pt x="6895" y="18648"/>
                  </a:cubicBezTo>
                  <a:lnTo>
                    <a:pt x="6895" y="18648"/>
                  </a:lnTo>
                  <a:cubicBezTo>
                    <a:pt x="6226" y="18773"/>
                    <a:pt x="5570" y="18938"/>
                    <a:pt x="4907" y="19098"/>
                  </a:cubicBezTo>
                  <a:lnTo>
                    <a:pt x="4907" y="19098"/>
                  </a:lnTo>
                  <a:cubicBezTo>
                    <a:pt x="3895" y="19347"/>
                    <a:pt x="2889" y="19648"/>
                    <a:pt x="1954" y="20122"/>
                  </a:cubicBezTo>
                  <a:lnTo>
                    <a:pt x="1954" y="20122"/>
                  </a:lnTo>
                  <a:cubicBezTo>
                    <a:pt x="1741" y="20234"/>
                    <a:pt x="1527" y="20353"/>
                    <a:pt x="1320" y="20483"/>
                  </a:cubicBezTo>
                  <a:lnTo>
                    <a:pt x="1320" y="20483"/>
                  </a:lnTo>
                  <a:cubicBezTo>
                    <a:pt x="1314" y="20483"/>
                    <a:pt x="1309" y="20489"/>
                    <a:pt x="1303" y="20495"/>
                  </a:cubicBezTo>
                  <a:lnTo>
                    <a:pt x="1303" y="20495"/>
                  </a:lnTo>
                  <a:cubicBezTo>
                    <a:pt x="1172" y="20388"/>
                    <a:pt x="1036" y="20276"/>
                    <a:pt x="924" y="20140"/>
                  </a:cubicBezTo>
                  <a:moveTo>
                    <a:pt x="29313" y="14648"/>
                  </a:moveTo>
                  <a:cubicBezTo>
                    <a:pt x="30579" y="14405"/>
                    <a:pt x="31799" y="13943"/>
                    <a:pt x="32935" y="13334"/>
                  </a:cubicBezTo>
                  <a:lnTo>
                    <a:pt x="32935" y="13334"/>
                  </a:lnTo>
                  <a:cubicBezTo>
                    <a:pt x="33562" y="13002"/>
                    <a:pt x="34160" y="12624"/>
                    <a:pt x="34740" y="12221"/>
                  </a:cubicBezTo>
                  <a:lnTo>
                    <a:pt x="34740" y="12221"/>
                  </a:lnTo>
                  <a:cubicBezTo>
                    <a:pt x="34799" y="12357"/>
                    <a:pt x="34835" y="12505"/>
                    <a:pt x="34858" y="12653"/>
                  </a:cubicBezTo>
                  <a:lnTo>
                    <a:pt x="34858" y="12653"/>
                  </a:lnTo>
                  <a:cubicBezTo>
                    <a:pt x="34929" y="13156"/>
                    <a:pt x="34841" y="13653"/>
                    <a:pt x="34781" y="14151"/>
                  </a:cubicBezTo>
                  <a:lnTo>
                    <a:pt x="34781" y="14151"/>
                  </a:lnTo>
                  <a:cubicBezTo>
                    <a:pt x="34770" y="14293"/>
                    <a:pt x="34758" y="14435"/>
                    <a:pt x="34746" y="14583"/>
                  </a:cubicBezTo>
                  <a:lnTo>
                    <a:pt x="34746" y="14583"/>
                  </a:lnTo>
                  <a:cubicBezTo>
                    <a:pt x="33515" y="15168"/>
                    <a:pt x="32189" y="15553"/>
                    <a:pt x="30858" y="15837"/>
                  </a:cubicBezTo>
                  <a:lnTo>
                    <a:pt x="30858" y="15837"/>
                  </a:lnTo>
                  <a:cubicBezTo>
                    <a:pt x="29585" y="16115"/>
                    <a:pt x="28271" y="16287"/>
                    <a:pt x="26969" y="16133"/>
                  </a:cubicBezTo>
                  <a:lnTo>
                    <a:pt x="26969" y="16133"/>
                  </a:lnTo>
                  <a:cubicBezTo>
                    <a:pt x="26301" y="16056"/>
                    <a:pt x="25644" y="15885"/>
                    <a:pt x="25022" y="15612"/>
                  </a:cubicBezTo>
                  <a:lnTo>
                    <a:pt x="25022" y="15612"/>
                  </a:lnTo>
                  <a:cubicBezTo>
                    <a:pt x="24880" y="15405"/>
                    <a:pt x="24726" y="15198"/>
                    <a:pt x="24573" y="14997"/>
                  </a:cubicBezTo>
                  <a:lnTo>
                    <a:pt x="24573" y="14997"/>
                  </a:lnTo>
                  <a:cubicBezTo>
                    <a:pt x="24874" y="14938"/>
                    <a:pt x="25170" y="14867"/>
                    <a:pt x="25466" y="14784"/>
                  </a:cubicBezTo>
                  <a:lnTo>
                    <a:pt x="25466" y="14784"/>
                  </a:lnTo>
                  <a:cubicBezTo>
                    <a:pt x="25472" y="14790"/>
                    <a:pt x="25484" y="14796"/>
                    <a:pt x="25502" y="14790"/>
                  </a:cubicBezTo>
                  <a:lnTo>
                    <a:pt x="25502" y="14790"/>
                  </a:lnTo>
                  <a:cubicBezTo>
                    <a:pt x="26129" y="14713"/>
                    <a:pt x="26756" y="14813"/>
                    <a:pt x="27390" y="14819"/>
                  </a:cubicBezTo>
                  <a:lnTo>
                    <a:pt x="27390" y="14819"/>
                  </a:lnTo>
                  <a:cubicBezTo>
                    <a:pt x="27419" y="14819"/>
                    <a:pt x="27455" y="14819"/>
                    <a:pt x="27484" y="14819"/>
                  </a:cubicBezTo>
                  <a:lnTo>
                    <a:pt x="27484" y="14819"/>
                  </a:lnTo>
                  <a:cubicBezTo>
                    <a:pt x="28100" y="14819"/>
                    <a:pt x="28709" y="14760"/>
                    <a:pt x="29313" y="14648"/>
                  </a:cubicBezTo>
                  <a:moveTo>
                    <a:pt x="3096" y="22554"/>
                  </a:moveTo>
                  <a:cubicBezTo>
                    <a:pt x="3007" y="22513"/>
                    <a:pt x="2871" y="22436"/>
                    <a:pt x="2818" y="22406"/>
                  </a:cubicBezTo>
                  <a:lnTo>
                    <a:pt x="2818" y="22406"/>
                  </a:lnTo>
                  <a:cubicBezTo>
                    <a:pt x="2616" y="22270"/>
                    <a:pt x="2474" y="22045"/>
                    <a:pt x="2344" y="21844"/>
                  </a:cubicBezTo>
                  <a:lnTo>
                    <a:pt x="2344" y="21844"/>
                  </a:lnTo>
                  <a:cubicBezTo>
                    <a:pt x="2137" y="21536"/>
                    <a:pt x="1965" y="21205"/>
                    <a:pt x="1735" y="20909"/>
                  </a:cubicBezTo>
                  <a:lnTo>
                    <a:pt x="1735" y="20909"/>
                  </a:lnTo>
                  <a:cubicBezTo>
                    <a:pt x="1634" y="20785"/>
                    <a:pt x="1522" y="20684"/>
                    <a:pt x="1403" y="20584"/>
                  </a:cubicBezTo>
                  <a:lnTo>
                    <a:pt x="1403" y="20584"/>
                  </a:lnTo>
                  <a:cubicBezTo>
                    <a:pt x="2303" y="20021"/>
                    <a:pt x="3303" y="19660"/>
                    <a:pt x="4321" y="19382"/>
                  </a:cubicBezTo>
                  <a:lnTo>
                    <a:pt x="4321" y="19382"/>
                  </a:lnTo>
                  <a:cubicBezTo>
                    <a:pt x="5126" y="19163"/>
                    <a:pt x="5954" y="18968"/>
                    <a:pt x="6777" y="18802"/>
                  </a:cubicBezTo>
                  <a:lnTo>
                    <a:pt x="6777" y="18802"/>
                  </a:lnTo>
                  <a:cubicBezTo>
                    <a:pt x="7599" y="18636"/>
                    <a:pt x="8434" y="18506"/>
                    <a:pt x="9257" y="18335"/>
                  </a:cubicBezTo>
                  <a:lnTo>
                    <a:pt x="9257" y="18335"/>
                  </a:lnTo>
                  <a:cubicBezTo>
                    <a:pt x="10493" y="18080"/>
                    <a:pt x="11713" y="17767"/>
                    <a:pt x="12908" y="17364"/>
                  </a:cubicBezTo>
                  <a:lnTo>
                    <a:pt x="12908" y="17364"/>
                  </a:lnTo>
                  <a:cubicBezTo>
                    <a:pt x="14275" y="16902"/>
                    <a:pt x="15613" y="16322"/>
                    <a:pt x="16849" y="15565"/>
                  </a:cubicBezTo>
                  <a:lnTo>
                    <a:pt x="16849" y="15565"/>
                  </a:lnTo>
                  <a:cubicBezTo>
                    <a:pt x="18104" y="14796"/>
                    <a:pt x="19258" y="13825"/>
                    <a:pt x="20140" y="12630"/>
                  </a:cubicBezTo>
                  <a:lnTo>
                    <a:pt x="20140" y="12630"/>
                  </a:lnTo>
                  <a:cubicBezTo>
                    <a:pt x="20229" y="12511"/>
                    <a:pt x="20312" y="12387"/>
                    <a:pt x="20394" y="12263"/>
                  </a:cubicBezTo>
                  <a:lnTo>
                    <a:pt x="20394" y="12263"/>
                  </a:lnTo>
                  <a:cubicBezTo>
                    <a:pt x="20418" y="12269"/>
                    <a:pt x="20436" y="12275"/>
                    <a:pt x="20460" y="12286"/>
                  </a:cubicBezTo>
                  <a:lnTo>
                    <a:pt x="20460" y="12286"/>
                  </a:lnTo>
                  <a:cubicBezTo>
                    <a:pt x="19104" y="14689"/>
                    <a:pt x="16814" y="16441"/>
                    <a:pt x="14453" y="17772"/>
                  </a:cubicBezTo>
                  <a:lnTo>
                    <a:pt x="14453" y="17772"/>
                  </a:lnTo>
                  <a:cubicBezTo>
                    <a:pt x="12571" y="18838"/>
                    <a:pt x="10559" y="19660"/>
                    <a:pt x="8511" y="20347"/>
                  </a:cubicBezTo>
                  <a:lnTo>
                    <a:pt x="8511" y="20347"/>
                  </a:lnTo>
                  <a:cubicBezTo>
                    <a:pt x="7688" y="20625"/>
                    <a:pt x="6860" y="20879"/>
                    <a:pt x="6049" y="21199"/>
                  </a:cubicBezTo>
                  <a:lnTo>
                    <a:pt x="6049" y="21199"/>
                  </a:lnTo>
                  <a:cubicBezTo>
                    <a:pt x="5043" y="21590"/>
                    <a:pt x="4072" y="22051"/>
                    <a:pt x="3131" y="22572"/>
                  </a:cubicBezTo>
                  <a:lnTo>
                    <a:pt x="3131" y="22572"/>
                  </a:lnTo>
                  <a:cubicBezTo>
                    <a:pt x="3119" y="22566"/>
                    <a:pt x="3108" y="22560"/>
                    <a:pt x="3096" y="22554"/>
                  </a:cubicBezTo>
                  <a:moveTo>
                    <a:pt x="4197" y="23057"/>
                  </a:moveTo>
                  <a:cubicBezTo>
                    <a:pt x="3889" y="22927"/>
                    <a:pt x="3575" y="22791"/>
                    <a:pt x="3273" y="22643"/>
                  </a:cubicBezTo>
                  <a:lnTo>
                    <a:pt x="3273" y="22643"/>
                  </a:lnTo>
                  <a:cubicBezTo>
                    <a:pt x="4131" y="22170"/>
                    <a:pt x="5013" y="21749"/>
                    <a:pt x="5919" y="21388"/>
                  </a:cubicBezTo>
                  <a:lnTo>
                    <a:pt x="5919" y="21388"/>
                  </a:lnTo>
                  <a:cubicBezTo>
                    <a:pt x="6730" y="21063"/>
                    <a:pt x="7558" y="20803"/>
                    <a:pt x="8387" y="20524"/>
                  </a:cubicBezTo>
                  <a:lnTo>
                    <a:pt x="8387" y="20524"/>
                  </a:lnTo>
                  <a:cubicBezTo>
                    <a:pt x="9215" y="20252"/>
                    <a:pt x="10038" y="19956"/>
                    <a:pt x="10849" y="19631"/>
                  </a:cubicBezTo>
                  <a:lnTo>
                    <a:pt x="10849" y="19631"/>
                  </a:lnTo>
                  <a:cubicBezTo>
                    <a:pt x="13263" y="18660"/>
                    <a:pt x="15630" y="17435"/>
                    <a:pt x="17637" y="15760"/>
                  </a:cubicBezTo>
                  <a:lnTo>
                    <a:pt x="17637" y="15760"/>
                  </a:lnTo>
                  <a:cubicBezTo>
                    <a:pt x="18802" y="14790"/>
                    <a:pt x="19838" y="13653"/>
                    <a:pt x="20578" y="12328"/>
                  </a:cubicBezTo>
                  <a:lnTo>
                    <a:pt x="20578" y="12328"/>
                  </a:lnTo>
                  <a:cubicBezTo>
                    <a:pt x="20637" y="12346"/>
                    <a:pt x="20690" y="12363"/>
                    <a:pt x="20744" y="12387"/>
                  </a:cubicBezTo>
                  <a:lnTo>
                    <a:pt x="20744" y="12387"/>
                  </a:lnTo>
                  <a:cubicBezTo>
                    <a:pt x="19655" y="14695"/>
                    <a:pt x="17861" y="16642"/>
                    <a:pt x="15956" y="18305"/>
                  </a:cubicBezTo>
                  <a:lnTo>
                    <a:pt x="15956" y="18305"/>
                  </a:lnTo>
                  <a:cubicBezTo>
                    <a:pt x="14553" y="19530"/>
                    <a:pt x="13038" y="20678"/>
                    <a:pt x="11411" y="21590"/>
                  </a:cubicBezTo>
                  <a:lnTo>
                    <a:pt x="11411" y="21590"/>
                  </a:lnTo>
                  <a:cubicBezTo>
                    <a:pt x="9742" y="22525"/>
                    <a:pt x="7931" y="23176"/>
                    <a:pt x="6102" y="23714"/>
                  </a:cubicBezTo>
                  <a:lnTo>
                    <a:pt x="6102" y="23714"/>
                  </a:lnTo>
                  <a:cubicBezTo>
                    <a:pt x="5451" y="23543"/>
                    <a:pt x="4812" y="23306"/>
                    <a:pt x="4197" y="23057"/>
                  </a:cubicBezTo>
                  <a:moveTo>
                    <a:pt x="7357" y="23963"/>
                  </a:moveTo>
                  <a:cubicBezTo>
                    <a:pt x="7019" y="23921"/>
                    <a:pt x="6676" y="23856"/>
                    <a:pt x="6345" y="23773"/>
                  </a:cubicBezTo>
                  <a:lnTo>
                    <a:pt x="6345" y="23773"/>
                  </a:lnTo>
                  <a:cubicBezTo>
                    <a:pt x="7984" y="23282"/>
                    <a:pt x="9600" y="22696"/>
                    <a:pt x="11121" y="21897"/>
                  </a:cubicBezTo>
                  <a:lnTo>
                    <a:pt x="11121" y="21897"/>
                  </a:lnTo>
                  <a:cubicBezTo>
                    <a:pt x="11813" y="21530"/>
                    <a:pt x="12476" y="21104"/>
                    <a:pt x="13127" y="20660"/>
                  </a:cubicBezTo>
                  <a:lnTo>
                    <a:pt x="13127" y="20660"/>
                  </a:lnTo>
                  <a:cubicBezTo>
                    <a:pt x="15092" y="19311"/>
                    <a:pt x="16944" y="17749"/>
                    <a:pt x="18512" y="15944"/>
                  </a:cubicBezTo>
                  <a:lnTo>
                    <a:pt x="18512" y="15944"/>
                  </a:lnTo>
                  <a:cubicBezTo>
                    <a:pt x="19436" y="14878"/>
                    <a:pt x="20258" y="13713"/>
                    <a:pt x="20862" y="12434"/>
                  </a:cubicBezTo>
                  <a:lnTo>
                    <a:pt x="20862" y="12434"/>
                  </a:lnTo>
                  <a:cubicBezTo>
                    <a:pt x="20886" y="12440"/>
                    <a:pt x="20915" y="12452"/>
                    <a:pt x="20939" y="12464"/>
                  </a:cubicBezTo>
                  <a:lnTo>
                    <a:pt x="20939" y="12464"/>
                  </a:lnTo>
                  <a:cubicBezTo>
                    <a:pt x="20761" y="13174"/>
                    <a:pt x="20483" y="13855"/>
                    <a:pt x="20134" y="14494"/>
                  </a:cubicBezTo>
                  <a:lnTo>
                    <a:pt x="20134" y="14494"/>
                  </a:lnTo>
                  <a:cubicBezTo>
                    <a:pt x="19945" y="14831"/>
                    <a:pt x="19738" y="15163"/>
                    <a:pt x="19507" y="15482"/>
                  </a:cubicBezTo>
                  <a:lnTo>
                    <a:pt x="19507" y="15482"/>
                  </a:lnTo>
                  <a:cubicBezTo>
                    <a:pt x="19305" y="15766"/>
                    <a:pt x="19075" y="16027"/>
                    <a:pt x="18862" y="16305"/>
                  </a:cubicBezTo>
                  <a:lnTo>
                    <a:pt x="18862" y="16305"/>
                  </a:lnTo>
                  <a:cubicBezTo>
                    <a:pt x="18069" y="17329"/>
                    <a:pt x="17589" y="18560"/>
                    <a:pt x="16832" y="19607"/>
                  </a:cubicBezTo>
                  <a:lnTo>
                    <a:pt x="16832" y="19607"/>
                  </a:lnTo>
                  <a:cubicBezTo>
                    <a:pt x="16577" y="19968"/>
                    <a:pt x="16287" y="20294"/>
                    <a:pt x="15926" y="20554"/>
                  </a:cubicBezTo>
                  <a:lnTo>
                    <a:pt x="15926" y="20554"/>
                  </a:lnTo>
                  <a:cubicBezTo>
                    <a:pt x="15619" y="20773"/>
                    <a:pt x="15305" y="20980"/>
                    <a:pt x="14979" y="21181"/>
                  </a:cubicBezTo>
                  <a:lnTo>
                    <a:pt x="14979" y="21181"/>
                  </a:lnTo>
                  <a:cubicBezTo>
                    <a:pt x="13802" y="21915"/>
                    <a:pt x="12565" y="22560"/>
                    <a:pt x="11275" y="23081"/>
                  </a:cubicBezTo>
                  <a:lnTo>
                    <a:pt x="11275" y="23081"/>
                  </a:lnTo>
                  <a:cubicBezTo>
                    <a:pt x="10493" y="23395"/>
                    <a:pt x="9700" y="23667"/>
                    <a:pt x="8884" y="23874"/>
                  </a:cubicBezTo>
                  <a:lnTo>
                    <a:pt x="8884" y="23874"/>
                  </a:lnTo>
                  <a:cubicBezTo>
                    <a:pt x="8552" y="23957"/>
                    <a:pt x="8227" y="23998"/>
                    <a:pt x="7901" y="23998"/>
                  </a:cubicBezTo>
                  <a:lnTo>
                    <a:pt x="7901" y="23998"/>
                  </a:lnTo>
                  <a:cubicBezTo>
                    <a:pt x="7724" y="23998"/>
                    <a:pt x="7540" y="23986"/>
                    <a:pt x="7357" y="23963"/>
                  </a:cubicBezTo>
                  <a:moveTo>
                    <a:pt x="17838" y="31124"/>
                  </a:moveTo>
                  <a:cubicBezTo>
                    <a:pt x="17571" y="30952"/>
                    <a:pt x="17370" y="30703"/>
                    <a:pt x="17110" y="30532"/>
                  </a:cubicBezTo>
                  <a:lnTo>
                    <a:pt x="17110" y="30532"/>
                  </a:lnTo>
                  <a:cubicBezTo>
                    <a:pt x="16920" y="30408"/>
                    <a:pt x="16713" y="30342"/>
                    <a:pt x="16500" y="30295"/>
                  </a:cubicBezTo>
                  <a:lnTo>
                    <a:pt x="16500" y="30295"/>
                  </a:lnTo>
                  <a:cubicBezTo>
                    <a:pt x="16802" y="26401"/>
                    <a:pt x="17631" y="22560"/>
                    <a:pt x="18684" y="18802"/>
                  </a:cubicBezTo>
                  <a:lnTo>
                    <a:pt x="18684" y="18802"/>
                  </a:lnTo>
                  <a:cubicBezTo>
                    <a:pt x="18962" y="17808"/>
                    <a:pt x="19258" y="16820"/>
                    <a:pt x="19566" y="15831"/>
                  </a:cubicBezTo>
                  <a:lnTo>
                    <a:pt x="19566" y="15831"/>
                  </a:lnTo>
                  <a:cubicBezTo>
                    <a:pt x="19631" y="15743"/>
                    <a:pt x="19702" y="15648"/>
                    <a:pt x="19767" y="15553"/>
                  </a:cubicBezTo>
                  <a:lnTo>
                    <a:pt x="19767" y="15553"/>
                  </a:lnTo>
                  <a:cubicBezTo>
                    <a:pt x="20223" y="14902"/>
                    <a:pt x="20613" y="14204"/>
                    <a:pt x="20892" y="13464"/>
                  </a:cubicBezTo>
                  <a:lnTo>
                    <a:pt x="20892" y="13464"/>
                  </a:lnTo>
                  <a:cubicBezTo>
                    <a:pt x="21004" y="13168"/>
                    <a:pt x="21099" y="12866"/>
                    <a:pt x="21176" y="12565"/>
                  </a:cubicBezTo>
                  <a:lnTo>
                    <a:pt x="21176" y="12565"/>
                  </a:lnTo>
                  <a:cubicBezTo>
                    <a:pt x="21253" y="12600"/>
                    <a:pt x="21324" y="12630"/>
                    <a:pt x="21401" y="12665"/>
                  </a:cubicBezTo>
                  <a:lnTo>
                    <a:pt x="21401" y="12665"/>
                  </a:lnTo>
                  <a:cubicBezTo>
                    <a:pt x="20566" y="14997"/>
                    <a:pt x="20016" y="17411"/>
                    <a:pt x="19530" y="19838"/>
                  </a:cubicBezTo>
                  <a:lnTo>
                    <a:pt x="19530" y="19838"/>
                  </a:lnTo>
                  <a:cubicBezTo>
                    <a:pt x="19033" y="22318"/>
                    <a:pt x="18483" y="24815"/>
                    <a:pt x="18412" y="27348"/>
                  </a:cubicBezTo>
                  <a:lnTo>
                    <a:pt x="18412" y="27348"/>
                  </a:lnTo>
                  <a:cubicBezTo>
                    <a:pt x="18376" y="28715"/>
                    <a:pt x="18459" y="30082"/>
                    <a:pt x="18672" y="31431"/>
                  </a:cubicBezTo>
                  <a:lnTo>
                    <a:pt x="18672" y="31431"/>
                  </a:lnTo>
                  <a:cubicBezTo>
                    <a:pt x="18376" y="31384"/>
                    <a:pt x="18086" y="31283"/>
                    <a:pt x="17838" y="31124"/>
                  </a:cubicBezTo>
                  <a:moveTo>
                    <a:pt x="18802" y="31443"/>
                  </a:moveTo>
                  <a:cubicBezTo>
                    <a:pt x="18424" y="28993"/>
                    <a:pt x="18477" y="26531"/>
                    <a:pt x="18868" y="24087"/>
                  </a:cubicBezTo>
                  <a:lnTo>
                    <a:pt x="18868" y="24087"/>
                  </a:lnTo>
                  <a:cubicBezTo>
                    <a:pt x="19063" y="22838"/>
                    <a:pt x="19317" y="21596"/>
                    <a:pt x="19560" y="20359"/>
                  </a:cubicBezTo>
                  <a:lnTo>
                    <a:pt x="19560" y="20359"/>
                  </a:lnTo>
                  <a:cubicBezTo>
                    <a:pt x="19797" y="19140"/>
                    <a:pt x="20051" y="17926"/>
                    <a:pt x="20341" y="16719"/>
                  </a:cubicBezTo>
                  <a:lnTo>
                    <a:pt x="20341" y="16719"/>
                  </a:lnTo>
                  <a:cubicBezTo>
                    <a:pt x="20667" y="15370"/>
                    <a:pt x="21045" y="14032"/>
                    <a:pt x="21513" y="12724"/>
                  </a:cubicBezTo>
                  <a:lnTo>
                    <a:pt x="21513" y="12724"/>
                  </a:lnTo>
                  <a:cubicBezTo>
                    <a:pt x="21590" y="12760"/>
                    <a:pt x="21661" y="12801"/>
                    <a:pt x="21732" y="12837"/>
                  </a:cubicBezTo>
                  <a:lnTo>
                    <a:pt x="21732" y="12837"/>
                  </a:lnTo>
                  <a:cubicBezTo>
                    <a:pt x="21312" y="15228"/>
                    <a:pt x="20690" y="17577"/>
                    <a:pt x="20264" y="19968"/>
                  </a:cubicBezTo>
                  <a:lnTo>
                    <a:pt x="20264" y="19968"/>
                  </a:lnTo>
                  <a:cubicBezTo>
                    <a:pt x="19838" y="22329"/>
                    <a:pt x="19625" y="24762"/>
                    <a:pt x="20004" y="27141"/>
                  </a:cubicBezTo>
                  <a:lnTo>
                    <a:pt x="20004" y="27141"/>
                  </a:lnTo>
                  <a:cubicBezTo>
                    <a:pt x="20205" y="28407"/>
                    <a:pt x="20578" y="29644"/>
                    <a:pt x="21158" y="30786"/>
                  </a:cubicBezTo>
                  <a:lnTo>
                    <a:pt x="21158" y="30786"/>
                  </a:lnTo>
                  <a:cubicBezTo>
                    <a:pt x="20903" y="30792"/>
                    <a:pt x="20667" y="30875"/>
                    <a:pt x="20436" y="30988"/>
                  </a:cubicBezTo>
                  <a:lnTo>
                    <a:pt x="20436" y="30988"/>
                  </a:lnTo>
                  <a:cubicBezTo>
                    <a:pt x="20140" y="31136"/>
                    <a:pt x="19862" y="31307"/>
                    <a:pt x="19536" y="31390"/>
                  </a:cubicBezTo>
                  <a:lnTo>
                    <a:pt x="19536" y="31390"/>
                  </a:lnTo>
                  <a:cubicBezTo>
                    <a:pt x="19371" y="31437"/>
                    <a:pt x="19193" y="31455"/>
                    <a:pt x="19021" y="31455"/>
                  </a:cubicBezTo>
                  <a:lnTo>
                    <a:pt x="19021" y="31455"/>
                  </a:lnTo>
                  <a:cubicBezTo>
                    <a:pt x="18950" y="31455"/>
                    <a:pt x="18873" y="31449"/>
                    <a:pt x="18802" y="31443"/>
                  </a:cubicBezTo>
                  <a:moveTo>
                    <a:pt x="22164" y="31082"/>
                  </a:moveTo>
                  <a:cubicBezTo>
                    <a:pt x="21892" y="30976"/>
                    <a:pt x="21625" y="30834"/>
                    <a:pt x="21329" y="30792"/>
                  </a:cubicBezTo>
                  <a:lnTo>
                    <a:pt x="21329" y="30792"/>
                  </a:lnTo>
                  <a:cubicBezTo>
                    <a:pt x="21324" y="30792"/>
                    <a:pt x="21312" y="30792"/>
                    <a:pt x="21306" y="30792"/>
                  </a:cubicBezTo>
                  <a:lnTo>
                    <a:pt x="21306" y="30792"/>
                  </a:lnTo>
                  <a:cubicBezTo>
                    <a:pt x="20223" y="28691"/>
                    <a:pt x="19880" y="26300"/>
                    <a:pt x="19945" y="23951"/>
                  </a:cubicBezTo>
                  <a:lnTo>
                    <a:pt x="19945" y="23951"/>
                  </a:lnTo>
                  <a:cubicBezTo>
                    <a:pt x="20016" y="21525"/>
                    <a:pt x="20525" y="19140"/>
                    <a:pt x="21051" y="16778"/>
                  </a:cubicBezTo>
                  <a:lnTo>
                    <a:pt x="21051" y="16778"/>
                  </a:lnTo>
                  <a:cubicBezTo>
                    <a:pt x="21335" y="15488"/>
                    <a:pt x="21619" y="14204"/>
                    <a:pt x="21850" y="12902"/>
                  </a:cubicBezTo>
                  <a:lnTo>
                    <a:pt x="21850" y="12902"/>
                  </a:lnTo>
                  <a:cubicBezTo>
                    <a:pt x="21921" y="12943"/>
                    <a:pt x="21986" y="12979"/>
                    <a:pt x="22051" y="13020"/>
                  </a:cubicBezTo>
                  <a:lnTo>
                    <a:pt x="22051" y="13020"/>
                  </a:lnTo>
                  <a:cubicBezTo>
                    <a:pt x="21726" y="15056"/>
                    <a:pt x="21418" y="17092"/>
                    <a:pt x="21128" y="19134"/>
                  </a:cubicBezTo>
                  <a:lnTo>
                    <a:pt x="21128" y="19134"/>
                  </a:lnTo>
                  <a:cubicBezTo>
                    <a:pt x="20986" y="20140"/>
                    <a:pt x="20826" y="21152"/>
                    <a:pt x="20767" y="22170"/>
                  </a:cubicBezTo>
                  <a:lnTo>
                    <a:pt x="20767" y="22170"/>
                  </a:lnTo>
                  <a:cubicBezTo>
                    <a:pt x="20714" y="23122"/>
                    <a:pt x="20761" y="24081"/>
                    <a:pt x="20927" y="25022"/>
                  </a:cubicBezTo>
                  <a:lnTo>
                    <a:pt x="20927" y="25022"/>
                  </a:lnTo>
                  <a:cubicBezTo>
                    <a:pt x="21247" y="26851"/>
                    <a:pt x="21963" y="28638"/>
                    <a:pt x="23058" y="30135"/>
                  </a:cubicBezTo>
                  <a:lnTo>
                    <a:pt x="23058" y="30135"/>
                  </a:lnTo>
                  <a:cubicBezTo>
                    <a:pt x="23324" y="30490"/>
                    <a:pt x="23614" y="30834"/>
                    <a:pt x="23933" y="31147"/>
                  </a:cubicBezTo>
                  <a:lnTo>
                    <a:pt x="23933" y="31147"/>
                  </a:lnTo>
                  <a:cubicBezTo>
                    <a:pt x="23673" y="31230"/>
                    <a:pt x="23407" y="31272"/>
                    <a:pt x="23135" y="31272"/>
                  </a:cubicBezTo>
                  <a:lnTo>
                    <a:pt x="23135" y="31272"/>
                  </a:lnTo>
                  <a:cubicBezTo>
                    <a:pt x="22809" y="31272"/>
                    <a:pt x="22478" y="31207"/>
                    <a:pt x="22164" y="31082"/>
                  </a:cubicBezTo>
                  <a:moveTo>
                    <a:pt x="663" y="14654"/>
                  </a:moveTo>
                  <a:cubicBezTo>
                    <a:pt x="687" y="14476"/>
                    <a:pt x="663" y="14293"/>
                    <a:pt x="652" y="14115"/>
                  </a:cubicBezTo>
                  <a:lnTo>
                    <a:pt x="652" y="14115"/>
                  </a:lnTo>
                  <a:cubicBezTo>
                    <a:pt x="604" y="13168"/>
                    <a:pt x="1746" y="13020"/>
                    <a:pt x="2457" y="13079"/>
                  </a:cubicBezTo>
                  <a:lnTo>
                    <a:pt x="2457" y="13079"/>
                  </a:lnTo>
                  <a:cubicBezTo>
                    <a:pt x="2865" y="13115"/>
                    <a:pt x="3261" y="13192"/>
                    <a:pt x="3664" y="13239"/>
                  </a:cubicBezTo>
                  <a:lnTo>
                    <a:pt x="3664" y="13239"/>
                  </a:lnTo>
                  <a:cubicBezTo>
                    <a:pt x="4090" y="13287"/>
                    <a:pt x="4510" y="13328"/>
                    <a:pt x="4936" y="13363"/>
                  </a:cubicBezTo>
                  <a:lnTo>
                    <a:pt x="4936" y="13363"/>
                  </a:lnTo>
                  <a:cubicBezTo>
                    <a:pt x="5351" y="13405"/>
                    <a:pt x="5759" y="13446"/>
                    <a:pt x="6173" y="13511"/>
                  </a:cubicBezTo>
                  <a:lnTo>
                    <a:pt x="6173" y="13511"/>
                  </a:lnTo>
                  <a:cubicBezTo>
                    <a:pt x="6191" y="13517"/>
                    <a:pt x="6209" y="13511"/>
                    <a:pt x="6226" y="13505"/>
                  </a:cubicBezTo>
                  <a:lnTo>
                    <a:pt x="6226" y="13505"/>
                  </a:lnTo>
                  <a:cubicBezTo>
                    <a:pt x="6854" y="13790"/>
                    <a:pt x="7499" y="14026"/>
                    <a:pt x="8156" y="14210"/>
                  </a:cubicBezTo>
                  <a:lnTo>
                    <a:pt x="8156" y="14210"/>
                  </a:lnTo>
                  <a:cubicBezTo>
                    <a:pt x="8901" y="14423"/>
                    <a:pt x="9671" y="14571"/>
                    <a:pt x="10440" y="14648"/>
                  </a:cubicBezTo>
                  <a:lnTo>
                    <a:pt x="10440" y="14648"/>
                  </a:lnTo>
                  <a:cubicBezTo>
                    <a:pt x="10878" y="14695"/>
                    <a:pt x="11316" y="14725"/>
                    <a:pt x="11760" y="14725"/>
                  </a:cubicBezTo>
                  <a:lnTo>
                    <a:pt x="11760" y="14725"/>
                  </a:lnTo>
                  <a:cubicBezTo>
                    <a:pt x="10434" y="14967"/>
                    <a:pt x="9079" y="14955"/>
                    <a:pt x="7742" y="14837"/>
                  </a:cubicBezTo>
                  <a:lnTo>
                    <a:pt x="7742" y="14837"/>
                  </a:lnTo>
                  <a:cubicBezTo>
                    <a:pt x="6197" y="14707"/>
                    <a:pt x="4670" y="14381"/>
                    <a:pt x="3119" y="14346"/>
                  </a:cubicBezTo>
                  <a:lnTo>
                    <a:pt x="3119" y="14346"/>
                  </a:lnTo>
                  <a:cubicBezTo>
                    <a:pt x="2285" y="14322"/>
                    <a:pt x="1445" y="14405"/>
                    <a:pt x="658" y="14701"/>
                  </a:cubicBezTo>
                  <a:lnTo>
                    <a:pt x="658" y="14701"/>
                  </a:lnTo>
                  <a:cubicBezTo>
                    <a:pt x="663" y="14683"/>
                    <a:pt x="663" y="14671"/>
                    <a:pt x="663" y="14654"/>
                  </a:cubicBezTo>
                  <a:moveTo>
                    <a:pt x="25703" y="32130"/>
                  </a:moveTo>
                  <a:cubicBezTo>
                    <a:pt x="24987" y="31781"/>
                    <a:pt x="24360" y="31260"/>
                    <a:pt x="23827" y="30674"/>
                  </a:cubicBezTo>
                  <a:lnTo>
                    <a:pt x="23827" y="30674"/>
                  </a:lnTo>
                  <a:cubicBezTo>
                    <a:pt x="22655" y="29366"/>
                    <a:pt x="21856" y="27715"/>
                    <a:pt x="21406" y="26028"/>
                  </a:cubicBezTo>
                  <a:lnTo>
                    <a:pt x="21406" y="26028"/>
                  </a:lnTo>
                  <a:cubicBezTo>
                    <a:pt x="21170" y="25123"/>
                    <a:pt x="21034" y="24188"/>
                    <a:pt x="21004" y="23253"/>
                  </a:cubicBezTo>
                  <a:lnTo>
                    <a:pt x="21004" y="23253"/>
                  </a:lnTo>
                  <a:cubicBezTo>
                    <a:pt x="20980" y="22288"/>
                    <a:pt x="21087" y="21323"/>
                    <a:pt x="21217" y="20365"/>
                  </a:cubicBezTo>
                  <a:lnTo>
                    <a:pt x="21217" y="20365"/>
                  </a:lnTo>
                  <a:cubicBezTo>
                    <a:pt x="21483" y="18382"/>
                    <a:pt x="21779" y="16399"/>
                    <a:pt x="22087" y="14423"/>
                  </a:cubicBezTo>
                  <a:lnTo>
                    <a:pt x="22087" y="14423"/>
                  </a:lnTo>
                  <a:cubicBezTo>
                    <a:pt x="22152" y="14003"/>
                    <a:pt x="22217" y="13588"/>
                    <a:pt x="22288" y="13168"/>
                  </a:cubicBezTo>
                  <a:lnTo>
                    <a:pt x="22288" y="13168"/>
                  </a:lnTo>
                  <a:cubicBezTo>
                    <a:pt x="22495" y="13304"/>
                    <a:pt x="22702" y="13452"/>
                    <a:pt x="22898" y="13612"/>
                  </a:cubicBezTo>
                  <a:lnTo>
                    <a:pt x="22898" y="13612"/>
                  </a:lnTo>
                  <a:cubicBezTo>
                    <a:pt x="22738" y="15003"/>
                    <a:pt x="22578" y="16399"/>
                    <a:pt x="22424" y="17790"/>
                  </a:cubicBezTo>
                  <a:lnTo>
                    <a:pt x="22424" y="17790"/>
                  </a:lnTo>
                  <a:cubicBezTo>
                    <a:pt x="22276" y="19098"/>
                    <a:pt x="22182" y="20406"/>
                    <a:pt x="22259" y="21726"/>
                  </a:cubicBezTo>
                  <a:lnTo>
                    <a:pt x="22259" y="21726"/>
                  </a:lnTo>
                  <a:cubicBezTo>
                    <a:pt x="22407" y="24241"/>
                    <a:pt x="23063" y="26721"/>
                    <a:pt x="24170" y="28981"/>
                  </a:cubicBezTo>
                  <a:lnTo>
                    <a:pt x="24170" y="28981"/>
                  </a:lnTo>
                  <a:cubicBezTo>
                    <a:pt x="24768" y="30189"/>
                    <a:pt x="25490" y="31331"/>
                    <a:pt x="26330" y="32384"/>
                  </a:cubicBezTo>
                  <a:lnTo>
                    <a:pt x="26330" y="32384"/>
                  </a:lnTo>
                  <a:cubicBezTo>
                    <a:pt x="26117" y="32313"/>
                    <a:pt x="25904" y="32230"/>
                    <a:pt x="25703" y="32130"/>
                  </a:cubicBezTo>
                  <a:moveTo>
                    <a:pt x="28242" y="32769"/>
                  </a:moveTo>
                  <a:cubicBezTo>
                    <a:pt x="27792" y="32680"/>
                    <a:pt x="27336" y="32627"/>
                    <a:pt x="26887" y="32538"/>
                  </a:cubicBezTo>
                  <a:lnTo>
                    <a:pt x="26887" y="32538"/>
                  </a:lnTo>
                  <a:cubicBezTo>
                    <a:pt x="26774" y="32514"/>
                    <a:pt x="26662" y="32485"/>
                    <a:pt x="26549" y="32449"/>
                  </a:cubicBezTo>
                  <a:lnTo>
                    <a:pt x="26549" y="32449"/>
                  </a:lnTo>
                  <a:cubicBezTo>
                    <a:pt x="24975" y="30520"/>
                    <a:pt x="23803" y="28271"/>
                    <a:pt x="23105" y="25874"/>
                  </a:cubicBezTo>
                  <a:lnTo>
                    <a:pt x="23105" y="25874"/>
                  </a:lnTo>
                  <a:cubicBezTo>
                    <a:pt x="22750" y="24655"/>
                    <a:pt x="22519" y="23406"/>
                    <a:pt x="22418" y="22140"/>
                  </a:cubicBezTo>
                  <a:lnTo>
                    <a:pt x="22418" y="22140"/>
                  </a:lnTo>
                  <a:cubicBezTo>
                    <a:pt x="22312" y="20838"/>
                    <a:pt x="22365" y="19542"/>
                    <a:pt x="22501" y="18240"/>
                  </a:cubicBezTo>
                  <a:lnTo>
                    <a:pt x="22501" y="18240"/>
                  </a:lnTo>
                  <a:cubicBezTo>
                    <a:pt x="22661" y="16731"/>
                    <a:pt x="22845" y="15222"/>
                    <a:pt x="23016" y="13713"/>
                  </a:cubicBezTo>
                  <a:lnTo>
                    <a:pt x="23016" y="13713"/>
                  </a:lnTo>
                  <a:cubicBezTo>
                    <a:pt x="23117" y="13795"/>
                    <a:pt x="23217" y="13884"/>
                    <a:pt x="23318" y="13979"/>
                  </a:cubicBezTo>
                  <a:lnTo>
                    <a:pt x="23318" y="13979"/>
                  </a:lnTo>
                  <a:cubicBezTo>
                    <a:pt x="23158" y="16612"/>
                    <a:pt x="23430" y="19246"/>
                    <a:pt x="24010" y="21814"/>
                  </a:cubicBezTo>
                  <a:lnTo>
                    <a:pt x="24010" y="21814"/>
                  </a:lnTo>
                  <a:cubicBezTo>
                    <a:pt x="24306" y="23122"/>
                    <a:pt x="24679" y="24407"/>
                    <a:pt x="25117" y="25673"/>
                  </a:cubicBezTo>
                  <a:lnTo>
                    <a:pt x="25117" y="25673"/>
                  </a:lnTo>
                  <a:cubicBezTo>
                    <a:pt x="25549" y="26934"/>
                    <a:pt x="26034" y="28182"/>
                    <a:pt x="26614" y="29378"/>
                  </a:cubicBezTo>
                  <a:lnTo>
                    <a:pt x="26614" y="29378"/>
                  </a:lnTo>
                  <a:cubicBezTo>
                    <a:pt x="27230" y="30668"/>
                    <a:pt x="27981" y="31893"/>
                    <a:pt x="28934" y="32958"/>
                  </a:cubicBezTo>
                  <a:lnTo>
                    <a:pt x="28934" y="32958"/>
                  </a:lnTo>
                  <a:cubicBezTo>
                    <a:pt x="28709" y="32881"/>
                    <a:pt x="28479" y="32816"/>
                    <a:pt x="28242" y="32769"/>
                  </a:cubicBezTo>
                  <a:moveTo>
                    <a:pt x="31455" y="33816"/>
                  </a:moveTo>
                  <a:cubicBezTo>
                    <a:pt x="31088" y="33793"/>
                    <a:pt x="30733" y="33680"/>
                    <a:pt x="30396" y="33550"/>
                  </a:cubicBezTo>
                  <a:lnTo>
                    <a:pt x="30396" y="33550"/>
                  </a:lnTo>
                  <a:cubicBezTo>
                    <a:pt x="29982" y="33384"/>
                    <a:pt x="29585" y="33207"/>
                    <a:pt x="29183" y="33047"/>
                  </a:cubicBezTo>
                  <a:lnTo>
                    <a:pt x="29183" y="33047"/>
                  </a:lnTo>
                  <a:cubicBezTo>
                    <a:pt x="29177" y="33047"/>
                    <a:pt x="29177" y="33041"/>
                    <a:pt x="29177" y="33035"/>
                  </a:cubicBezTo>
                  <a:lnTo>
                    <a:pt x="29177" y="33035"/>
                  </a:lnTo>
                  <a:cubicBezTo>
                    <a:pt x="27360" y="31088"/>
                    <a:pt x="26289" y="28579"/>
                    <a:pt x="25401" y="26099"/>
                  </a:cubicBezTo>
                  <a:lnTo>
                    <a:pt x="25401" y="26099"/>
                  </a:lnTo>
                  <a:cubicBezTo>
                    <a:pt x="24513" y="23620"/>
                    <a:pt x="23857" y="21045"/>
                    <a:pt x="23561" y="18423"/>
                  </a:cubicBezTo>
                  <a:lnTo>
                    <a:pt x="23561" y="18423"/>
                  </a:lnTo>
                  <a:cubicBezTo>
                    <a:pt x="23407" y="16985"/>
                    <a:pt x="23359" y="15535"/>
                    <a:pt x="23442" y="14097"/>
                  </a:cubicBezTo>
                  <a:lnTo>
                    <a:pt x="23442" y="14097"/>
                  </a:lnTo>
                  <a:cubicBezTo>
                    <a:pt x="23578" y="14227"/>
                    <a:pt x="23709" y="14364"/>
                    <a:pt x="23833" y="14506"/>
                  </a:cubicBezTo>
                  <a:lnTo>
                    <a:pt x="23833" y="14506"/>
                  </a:lnTo>
                  <a:cubicBezTo>
                    <a:pt x="23768" y="15808"/>
                    <a:pt x="23886" y="17127"/>
                    <a:pt x="24235" y="18388"/>
                  </a:cubicBezTo>
                  <a:lnTo>
                    <a:pt x="24235" y="18388"/>
                  </a:lnTo>
                  <a:cubicBezTo>
                    <a:pt x="24425" y="19080"/>
                    <a:pt x="24691" y="19743"/>
                    <a:pt x="24975" y="20400"/>
                  </a:cubicBezTo>
                  <a:lnTo>
                    <a:pt x="24975" y="20400"/>
                  </a:lnTo>
                  <a:cubicBezTo>
                    <a:pt x="25259" y="21063"/>
                    <a:pt x="25543" y="21726"/>
                    <a:pt x="25833" y="22394"/>
                  </a:cubicBezTo>
                  <a:lnTo>
                    <a:pt x="25833" y="22394"/>
                  </a:lnTo>
                  <a:cubicBezTo>
                    <a:pt x="26395" y="23696"/>
                    <a:pt x="26952" y="24993"/>
                    <a:pt x="27632" y="26235"/>
                  </a:cubicBezTo>
                  <a:lnTo>
                    <a:pt x="27632" y="26235"/>
                  </a:lnTo>
                  <a:cubicBezTo>
                    <a:pt x="28307" y="27466"/>
                    <a:pt x="29041" y="28662"/>
                    <a:pt x="29822" y="29828"/>
                  </a:cubicBezTo>
                  <a:lnTo>
                    <a:pt x="29822" y="29828"/>
                  </a:lnTo>
                  <a:cubicBezTo>
                    <a:pt x="30680" y="31106"/>
                    <a:pt x="31603" y="32343"/>
                    <a:pt x="32574" y="33538"/>
                  </a:cubicBezTo>
                  <a:lnTo>
                    <a:pt x="32574" y="33538"/>
                  </a:lnTo>
                  <a:cubicBezTo>
                    <a:pt x="32260" y="33716"/>
                    <a:pt x="31923" y="33822"/>
                    <a:pt x="31562" y="33822"/>
                  </a:cubicBezTo>
                  <a:lnTo>
                    <a:pt x="31562" y="33822"/>
                  </a:lnTo>
                  <a:cubicBezTo>
                    <a:pt x="31526" y="33822"/>
                    <a:pt x="31491" y="33822"/>
                    <a:pt x="31455" y="33816"/>
                  </a:cubicBezTo>
                  <a:moveTo>
                    <a:pt x="28076" y="26762"/>
                  </a:moveTo>
                  <a:cubicBezTo>
                    <a:pt x="27372" y="25519"/>
                    <a:pt x="26768" y="24241"/>
                    <a:pt x="26206" y="22933"/>
                  </a:cubicBezTo>
                  <a:lnTo>
                    <a:pt x="26206" y="22933"/>
                  </a:lnTo>
                  <a:cubicBezTo>
                    <a:pt x="25928" y="22288"/>
                    <a:pt x="25650" y="21643"/>
                    <a:pt x="25372" y="21004"/>
                  </a:cubicBezTo>
                  <a:lnTo>
                    <a:pt x="25372" y="21004"/>
                  </a:lnTo>
                  <a:cubicBezTo>
                    <a:pt x="25087" y="20341"/>
                    <a:pt x="24792" y="19690"/>
                    <a:pt x="24561" y="19009"/>
                  </a:cubicBezTo>
                  <a:lnTo>
                    <a:pt x="24561" y="19009"/>
                  </a:lnTo>
                  <a:cubicBezTo>
                    <a:pt x="24075" y="17607"/>
                    <a:pt x="23892" y="16115"/>
                    <a:pt x="23957" y="14642"/>
                  </a:cubicBezTo>
                  <a:lnTo>
                    <a:pt x="23957" y="14642"/>
                  </a:lnTo>
                  <a:cubicBezTo>
                    <a:pt x="24070" y="14772"/>
                    <a:pt x="24182" y="14902"/>
                    <a:pt x="24289" y="15038"/>
                  </a:cubicBezTo>
                  <a:lnTo>
                    <a:pt x="24289" y="15038"/>
                  </a:lnTo>
                  <a:cubicBezTo>
                    <a:pt x="24922" y="17660"/>
                    <a:pt x="26023" y="20140"/>
                    <a:pt x="27372" y="22465"/>
                  </a:cubicBezTo>
                  <a:lnTo>
                    <a:pt x="27372" y="22465"/>
                  </a:lnTo>
                  <a:cubicBezTo>
                    <a:pt x="28751" y="24833"/>
                    <a:pt x="30390" y="27034"/>
                    <a:pt x="32106" y="29159"/>
                  </a:cubicBezTo>
                  <a:lnTo>
                    <a:pt x="32106" y="29159"/>
                  </a:lnTo>
                  <a:cubicBezTo>
                    <a:pt x="32586" y="29745"/>
                    <a:pt x="33065" y="30331"/>
                    <a:pt x="33550" y="30911"/>
                  </a:cubicBezTo>
                  <a:lnTo>
                    <a:pt x="33550" y="30911"/>
                  </a:lnTo>
                  <a:cubicBezTo>
                    <a:pt x="33941" y="31378"/>
                    <a:pt x="34332" y="31887"/>
                    <a:pt x="34888" y="32171"/>
                  </a:cubicBezTo>
                  <a:lnTo>
                    <a:pt x="34888" y="32171"/>
                  </a:lnTo>
                  <a:cubicBezTo>
                    <a:pt x="34876" y="32201"/>
                    <a:pt x="34864" y="32230"/>
                    <a:pt x="34846" y="32260"/>
                  </a:cubicBezTo>
                  <a:lnTo>
                    <a:pt x="34846" y="32260"/>
                  </a:lnTo>
                  <a:cubicBezTo>
                    <a:pt x="34645" y="32686"/>
                    <a:pt x="34089" y="32674"/>
                    <a:pt x="33710" y="32852"/>
                  </a:cubicBezTo>
                  <a:lnTo>
                    <a:pt x="33710" y="32852"/>
                  </a:lnTo>
                  <a:cubicBezTo>
                    <a:pt x="33343" y="33017"/>
                    <a:pt x="33030" y="33266"/>
                    <a:pt x="32686" y="33473"/>
                  </a:cubicBezTo>
                  <a:lnTo>
                    <a:pt x="32686" y="33473"/>
                  </a:lnTo>
                  <a:cubicBezTo>
                    <a:pt x="30970" y="31366"/>
                    <a:pt x="29420" y="29123"/>
                    <a:pt x="28076" y="26762"/>
                  </a:cubicBezTo>
                  <a:close/>
                  <a:moveTo>
                    <a:pt x="32609" y="15529"/>
                  </a:moveTo>
                  <a:cubicBezTo>
                    <a:pt x="33337" y="15311"/>
                    <a:pt x="34053" y="15050"/>
                    <a:pt x="34740" y="14725"/>
                  </a:cubicBezTo>
                  <a:lnTo>
                    <a:pt x="34740" y="14725"/>
                  </a:lnTo>
                  <a:cubicBezTo>
                    <a:pt x="34740" y="14784"/>
                    <a:pt x="34740" y="14837"/>
                    <a:pt x="34740" y="14896"/>
                  </a:cubicBezTo>
                  <a:lnTo>
                    <a:pt x="34740" y="14896"/>
                  </a:lnTo>
                  <a:cubicBezTo>
                    <a:pt x="34752" y="15163"/>
                    <a:pt x="34787" y="15423"/>
                    <a:pt x="34811" y="15689"/>
                  </a:cubicBezTo>
                  <a:lnTo>
                    <a:pt x="34811" y="15689"/>
                  </a:lnTo>
                  <a:cubicBezTo>
                    <a:pt x="34852" y="16210"/>
                    <a:pt x="34746" y="16672"/>
                    <a:pt x="34539" y="17151"/>
                  </a:cubicBezTo>
                  <a:lnTo>
                    <a:pt x="34539" y="17151"/>
                  </a:lnTo>
                  <a:cubicBezTo>
                    <a:pt x="34444" y="17358"/>
                    <a:pt x="34349" y="17559"/>
                    <a:pt x="34249" y="17761"/>
                  </a:cubicBezTo>
                  <a:lnTo>
                    <a:pt x="34249" y="17761"/>
                  </a:lnTo>
                  <a:cubicBezTo>
                    <a:pt x="33710" y="17944"/>
                    <a:pt x="33148" y="18045"/>
                    <a:pt x="32586" y="18104"/>
                  </a:cubicBezTo>
                  <a:lnTo>
                    <a:pt x="32586" y="18104"/>
                  </a:lnTo>
                  <a:cubicBezTo>
                    <a:pt x="32035" y="18163"/>
                    <a:pt x="31479" y="18210"/>
                    <a:pt x="30923" y="18216"/>
                  </a:cubicBezTo>
                  <a:lnTo>
                    <a:pt x="30923" y="18216"/>
                  </a:lnTo>
                  <a:cubicBezTo>
                    <a:pt x="30355" y="18228"/>
                    <a:pt x="29822" y="18098"/>
                    <a:pt x="29278" y="17968"/>
                  </a:cubicBezTo>
                  <a:lnTo>
                    <a:pt x="29278" y="17968"/>
                  </a:lnTo>
                  <a:cubicBezTo>
                    <a:pt x="28745" y="17838"/>
                    <a:pt x="28212" y="17707"/>
                    <a:pt x="27691" y="17553"/>
                  </a:cubicBezTo>
                  <a:lnTo>
                    <a:pt x="27691" y="17553"/>
                  </a:lnTo>
                  <a:cubicBezTo>
                    <a:pt x="27088" y="17382"/>
                    <a:pt x="26502" y="17181"/>
                    <a:pt x="25928" y="16938"/>
                  </a:cubicBezTo>
                  <a:lnTo>
                    <a:pt x="25928" y="16938"/>
                  </a:lnTo>
                  <a:cubicBezTo>
                    <a:pt x="25691" y="16601"/>
                    <a:pt x="25460" y="16257"/>
                    <a:pt x="25230" y="15914"/>
                  </a:cubicBezTo>
                  <a:lnTo>
                    <a:pt x="25230" y="15914"/>
                  </a:lnTo>
                  <a:cubicBezTo>
                    <a:pt x="25206" y="15879"/>
                    <a:pt x="25182" y="15843"/>
                    <a:pt x="25159" y="15808"/>
                  </a:cubicBezTo>
                  <a:lnTo>
                    <a:pt x="25159" y="15808"/>
                  </a:lnTo>
                  <a:cubicBezTo>
                    <a:pt x="26070" y="16180"/>
                    <a:pt x="27040" y="16322"/>
                    <a:pt x="28017" y="16322"/>
                  </a:cubicBezTo>
                  <a:lnTo>
                    <a:pt x="28017" y="16322"/>
                  </a:lnTo>
                  <a:cubicBezTo>
                    <a:pt x="29573" y="16322"/>
                    <a:pt x="31159" y="15956"/>
                    <a:pt x="32609" y="15529"/>
                  </a:cubicBezTo>
                  <a:moveTo>
                    <a:pt x="33692" y="30881"/>
                  </a:moveTo>
                  <a:cubicBezTo>
                    <a:pt x="33260" y="30366"/>
                    <a:pt x="32834" y="29845"/>
                    <a:pt x="32408" y="29325"/>
                  </a:cubicBezTo>
                  <a:lnTo>
                    <a:pt x="32408" y="29325"/>
                  </a:lnTo>
                  <a:cubicBezTo>
                    <a:pt x="31568" y="28289"/>
                    <a:pt x="30739" y="27241"/>
                    <a:pt x="29958" y="26158"/>
                  </a:cubicBezTo>
                  <a:lnTo>
                    <a:pt x="29958" y="26158"/>
                  </a:lnTo>
                  <a:cubicBezTo>
                    <a:pt x="28360" y="23969"/>
                    <a:pt x="26922" y="21661"/>
                    <a:pt x="25833" y="19175"/>
                  </a:cubicBezTo>
                  <a:lnTo>
                    <a:pt x="25833" y="19175"/>
                  </a:lnTo>
                  <a:cubicBezTo>
                    <a:pt x="25283" y="17920"/>
                    <a:pt x="24827" y="16630"/>
                    <a:pt x="24484" y="15299"/>
                  </a:cubicBezTo>
                  <a:lnTo>
                    <a:pt x="24484" y="15299"/>
                  </a:lnTo>
                  <a:cubicBezTo>
                    <a:pt x="24940" y="15914"/>
                    <a:pt x="25354" y="16565"/>
                    <a:pt x="25786" y="17198"/>
                  </a:cubicBezTo>
                  <a:lnTo>
                    <a:pt x="25786" y="17198"/>
                  </a:lnTo>
                  <a:cubicBezTo>
                    <a:pt x="25786" y="17204"/>
                    <a:pt x="25786" y="17216"/>
                    <a:pt x="25792" y="17228"/>
                  </a:cubicBezTo>
                  <a:lnTo>
                    <a:pt x="25792" y="17228"/>
                  </a:lnTo>
                  <a:cubicBezTo>
                    <a:pt x="26620" y="18844"/>
                    <a:pt x="27615" y="20382"/>
                    <a:pt x="28638" y="21880"/>
                  </a:cubicBezTo>
                  <a:lnTo>
                    <a:pt x="28638" y="21880"/>
                  </a:lnTo>
                  <a:cubicBezTo>
                    <a:pt x="30023" y="23910"/>
                    <a:pt x="31532" y="25886"/>
                    <a:pt x="33278" y="27620"/>
                  </a:cubicBezTo>
                  <a:lnTo>
                    <a:pt x="33278" y="27620"/>
                  </a:lnTo>
                  <a:cubicBezTo>
                    <a:pt x="34101" y="28437"/>
                    <a:pt x="34988" y="29206"/>
                    <a:pt x="35983" y="29804"/>
                  </a:cubicBezTo>
                  <a:lnTo>
                    <a:pt x="35983" y="29804"/>
                  </a:lnTo>
                  <a:cubicBezTo>
                    <a:pt x="35924" y="30058"/>
                    <a:pt x="35935" y="30325"/>
                    <a:pt x="35935" y="30585"/>
                  </a:cubicBezTo>
                  <a:lnTo>
                    <a:pt x="35935" y="30585"/>
                  </a:lnTo>
                  <a:cubicBezTo>
                    <a:pt x="35935" y="30727"/>
                    <a:pt x="35935" y="30875"/>
                    <a:pt x="35900" y="31017"/>
                  </a:cubicBezTo>
                  <a:lnTo>
                    <a:pt x="35900" y="31017"/>
                  </a:lnTo>
                  <a:cubicBezTo>
                    <a:pt x="35847" y="31218"/>
                    <a:pt x="35722" y="31343"/>
                    <a:pt x="35545" y="31443"/>
                  </a:cubicBezTo>
                  <a:lnTo>
                    <a:pt x="35545" y="31443"/>
                  </a:lnTo>
                  <a:cubicBezTo>
                    <a:pt x="35379" y="31538"/>
                    <a:pt x="35213" y="31615"/>
                    <a:pt x="35095" y="31769"/>
                  </a:cubicBezTo>
                  <a:lnTo>
                    <a:pt x="35095" y="31769"/>
                  </a:lnTo>
                  <a:cubicBezTo>
                    <a:pt x="35024" y="31852"/>
                    <a:pt x="34983" y="31952"/>
                    <a:pt x="34935" y="32053"/>
                  </a:cubicBezTo>
                  <a:lnTo>
                    <a:pt x="34935" y="32053"/>
                  </a:lnTo>
                  <a:cubicBezTo>
                    <a:pt x="34426" y="31787"/>
                    <a:pt x="34059" y="31319"/>
                    <a:pt x="33692" y="30881"/>
                  </a:cubicBezTo>
                  <a:moveTo>
                    <a:pt x="15352" y="30147"/>
                  </a:moveTo>
                  <a:cubicBezTo>
                    <a:pt x="15121" y="30106"/>
                    <a:pt x="14902" y="30029"/>
                    <a:pt x="14701" y="29928"/>
                  </a:cubicBezTo>
                  <a:lnTo>
                    <a:pt x="14701" y="29928"/>
                  </a:lnTo>
                  <a:cubicBezTo>
                    <a:pt x="15015" y="27135"/>
                    <a:pt x="15855" y="24448"/>
                    <a:pt x="16607" y="21749"/>
                  </a:cubicBezTo>
                  <a:lnTo>
                    <a:pt x="16607" y="21749"/>
                  </a:lnTo>
                  <a:cubicBezTo>
                    <a:pt x="16814" y="21021"/>
                    <a:pt x="17003" y="20288"/>
                    <a:pt x="17187" y="19554"/>
                  </a:cubicBezTo>
                  <a:lnTo>
                    <a:pt x="17187" y="19554"/>
                  </a:lnTo>
                  <a:cubicBezTo>
                    <a:pt x="17305" y="19376"/>
                    <a:pt x="17412" y="19199"/>
                    <a:pt x="17524" y="19015"/>
                  </a:cubicBezTo>
                  <a:lnTo>
                    <a:pt x="17524" y="19015"/>
                  </a:lnTo>
                  <a:cubicBezTo>
                    <a:pt x="17885" y="18418"/>
                    <a:pt x="18205" y="17796"/>
                    <a:pt x="18566" y="17198"/>
                  </a:cubicBezTo>
                  <a:lnTo>
                    <a:pt x="18566" y="17198"/>
                  </a:lnTo>
                  <a:cubicBezTo>
                    <a:pt x="18797" y="16814"/>
                    <a:pt x="19069" y="16470"/>
                    <a:pt x="19341" y="16127"/>
                  </a:cubicBezTo>
                  <a:lnTo>
                    <a:pt x="19341" y="16127"/>
                  </a:lnTo>
                  <a:cubicBezTo>
                    <a:pt x="18234" y="19725"/>
                    <a:pt x="17276" y="23383"/>
                    <a:pt x="16731" y="27117"/>
                  </a:cubicBezTo>
                  <a:lnTo>
                    <a:pt x="16731" y="27117"/>
                  </a:lnTo>
                  <a:cubicBezTo>
                    <a:pt x="16577" y="28165"/>
                    <a:pt x="16459" y="29218"/>
                    <a:pt x="16376" y="30271"/>
                  </a:cubicBezTo>
                  <a:lnTo>
                    <a:pt x="16376" y="30271"/>
                  </a:lnTo>
                  <a:cubicBezTo>
                    <a:pt x="16039" y="30218"/>
                    <a:pt x="15684" y="30212"/>
                    <a:pt x="15352" y="30147"/>
                  </a:cubicBezTo>
                  <a:moveTo>
                    <a:pt x="29958" y="19601"/>
                  </a:moveTo>
                  <a:cubicBezTo>
                    <a:pt x="28946" y="19211"/>
                    <a:pt x="27964" y="18755"/>
                    <a:pt x="26969" y="18329"/>
                  </a:cubicBezTo>
                  <a:lnTo>
                    <a:pt x="26969" y="18329"/>
                  </a:lnTo>
                  <a:cubicBezTo>
                    <a:pt x="26964" y="18323"/>
                    <a:pt x="26964" y="18323"/>
                    <a:pt x="26958" y="18323"/>
                  </a:cubicBezTo>
                  <a:lnTo>
                    <a:pt x="26958" y="18323"/>
                  </a:lnTo>
                  <a:cubicBezTo>
                    <a:pt x="26644" y="17938"/>
                    <a:pt x="26348" y="17542"/>
                    <a:pt x="26058" y="17133"/>
                  </a:cubicBezTo>
                  <a:lnTo>
                    <a:pt x="26058" y="17133"/>
                  </a:lnTo>
                  <a:cubicBezTo>
                    <a:pt x="27029" y="17524"/>
                    <a:pt x="28035" y="17796"/>
                    <a:pt x="29053" y="18045"/>
                  </a:cubicBezTo>
                  <a:lnTo>
                    <a:pt x="29053" y="18045"/>
                  </a:lnTo>
                  <a:cubicBezTo>
                    <a:pt x="29597" y="18175"/>
                    <a:pt x="30142" y="18329"/>
                    <a:pt x="30704" y="18346"/>
                  </a:cubicBezTo>
                  <a:lnTo>
                    <a:pt x="30704" y="18346"/>
                  </a:lnTo>
                  <a:cubicBezTo>
                    <a:pt x="31272" y="18358"/>
                    <a:pt x="31846" y="18299"/>
                    <a:pt x="32414" y="18252"/>
                  </a:cubicBezTo>
                  <a:lnTo>
                    <a:pt x="32414" y="18252"/>
                  </a:lnTo>
                  <a:cubicBezTo>
                    <a:pt x="33006" y="18193"/>
                    <a:pt x="33598" y="18104"/>
                    <a:pt x="34172" y="17920"/>
                  </a:cubicBezTo>
                  <a:lnTo>
                    <a:pt x="34172" y="17920"/>
                  </a:lnTo>
                  <a:cubicBezTo>
                    <a:pt x="34071" y="18116"/>
                    <a:pt x="33971" y="18311"/>
                    <a:pt x="33864" y="18500"/>
                  </a:cubicBezTo>
                  <a:lnTo>
                    <a:pt x="33864" y="18500"/>
                  </a:lnTo>
                  <a:cubicBezTo>
                    <a:pt x="33550" y="19092"/>
                    <a:pt x="33166" y="19678"/>
                    <a:pt x="32669" y="20128"/>
                  </a:cubicBezTo>
                  <a:lnTo>
                    <a:pt x="32669" y="20128"/>
                  </a:lnTo>
                  <a:cubicBezTo>
                    <a:pt x="32574" y="20134"/>
                    <a:pt x="32479" y="20140"/>
                    <a:pt x="32390" y="20140"/>
                  </a:cubicBezTo>
                  <a:lnTo>
                    <a:pt x="32390" y="20140"/>
                  </a:lnTo>
                  <a:cubicBezTo>
                    <a:pt x="31550" y="20140"/>
                    <a:pt x="30739" y="19903"/>
                    <a:pt x="29958" y="19601"/>
                  </a:cubicBezTo>
                  <a:close/>
                  <a:moveTo>
                    <a:pt x="33645" y="27804"/>
                  </a:moveTo>
                  <a:cubicBezTo>
                    <a:pt x="32763" y="26957"/>
                    <a:pt x="31952" y="26040"/>
                    <a:pt x="31183" y="25093"/>
                  </a:cubicBezTo>
                  <a:lnTo>
                    <a:pt x="31183" y="25093"/>
                  </a:lnTo>
                  <a:cubicBezTo>
                    <a:pt x="29721" y="23300"/>
                    <a:pt x="28396" y="21382"/>
                    <a:pt x="27188" y="19412"/>
                  </a:cubicBezTo>
                  <a:lnTo>
                    <a:pt x="27188" y="19412"/>
                  </a:lnTo>
                  <a:cubicBezTo>
                    <a:pt x="26887" y="18921"/>
                    <a:pt x="26591" y="18429"/>
                    <a:pt x="26313" y="17926"/>
                  </a:cubicBezTo>
                  <a:lnTo>
                    <a:pt x="26313" y="17926"/>
                  </a:lnTo>
                  <a:cubicBezTo>
                    <a:pt x="26928" y="18737"/>
                    <a:pt x="27615" y="19524"/>
                    <a:pt x="28390" y="20181"/>
                  </a:cubicBezTo>
                  <a:lnTo>
                    <a:pt x="28390" y="20181"/>
                  </a:lnTo>
                  <a:cubicBezTo>
                    <a:pt x="28573" y="20335"/>
                    <a:pt x="28774" y="20483"/>
                    <a:pt x="28976" y="20619"/>
                  </a:cubicBezTo>
                  <a:lnTo>
                    <a:pt x="28976" y="20619"/>
                  </a:lnTo>
                  <a:cubicBezTo>
                    <a:pt x="29425" y="21223"/>
                    <a:pt x="29875" y="21826"/>
                    <a:pt x="30319" y="22436"/>
                  </a:cubicBezTo>
                  <a:lnTo>
                    <a:pt x="30319" y="22436"/>
                  </a:lnTo>
                  <a:cubicBezTo>
                    <a:pt x="30798" y="23087"/>
                    <a:pt x="31278" y="23708"/>
                    <a:pt x="31864" y="24265"/>
                  </a:cubicBezTo>
                  <a:lnTo>
                    <a:pt x="31864" y="24265"/>
                  </a:lnTo>
                  <a:cubicBezTo>
                    <a:pt x="32959" y="25300"/>
                    <a:pt x="34083" y="26330"/>
                    <a:pt x="35367" y="27117"/>
                  </a:cubicBezTo>
                  <a:lnTo>
                    <a:pt x="35367" y="27117"/>
                  </a:lnTo>
                  <a:cubicBezTo>
                    <a:pt x="36071" y="27549"/>
                    <a:pt x="36823" y="27863"/>
                    <a:pt x="37592" y="28159"/>
                  </a:cubicBezTo>
                  <a:lnTo>
                    <a:pt x="37592" y="28159"/>
                  </a:lnTo>
                  <a:cubicBezTo>
                    <a:pt x="37587" y="28176"/>
                    <a:pt x="37575" y="28188"/>
                    <a:pt x="37569" y="28206"/>
                  </a:cubicBezTo>
                  <a:lnTo>
                    <a:pt x="37569" y="28206"/>
                  </a:lnTo>
                  <a:cubicBezTo>
                    <a:pt x="37362" y="28526"/>
                    <a:pt x="37030" y="28715"/>
                    <a:pt x="36722" y="28922"/>
                  </a:cubicBezTo>
                  <a:lnTo>
                    <a:pt x="36722" y="28922"/>
                  </a:lnTo>
                  <a:cubicBezTo>
                    <a:pt x="36450" y="29106"/>
                    <a:pt x="36172" y="29325"/>
                    <a:pt x="36042" y="29638"/>
                  </a:cubicBezTo>
                  <a:lnTo>
                    <a:pt x="36042" y="29638"/>
                  </a:lnTo>
                  <a:cubicBezTo>
                    <a:pt x="36036" y="29650"/>
                    <a:pt x="36030" y="29662"/>
                    <a:pt x="36024" y="29680"/>
                  </a:cubicBezTo>
                  <a:lnTo>
                    <a:pt x="36024" y="29680"/>
                  </a:lnTo>
                  <a:cubicBezTo>
                    <a:pt x="35154" y="29159"/>
                    <a:pt x="34373" y="28502"/>
                    <a:pt x="33645" y="27804"/>
                  </a:cubicBezTo>
                  <a:moveTo>
                    <a:pt x="27141" y="18542"/>
                  </a:moveTo>
                  <a:cubicBezTo>
                    <a:pt x="28088" y="18956"/>
                    <a:pt x="29035" y="19388"/>
                    <a:pt x="30005" y="19755"/>
                  </a:cubicBezTo>
                  <a:lnTo>
                    <a:pt x="30005" y="19755"/>
                  </a:lnTo>
                  <a:cubicBezTo>
                    <a:pt x="30810" y="20057"/>
                    <a:pt x="31651" y="20288"/>
                    <a:pt x="32509" y="20264"/>
                  </a:cubicBezTo>
                  <a:lnTo>
                    <a:pt x="32509" y="20264"/>
                  </a:lnTo>
                  <a:cubicBezTo>
                    <a:pt x="32296" y="20441"/>
                    <a:pt x="32059" y="20595"/>
                    <a:pt x="31805" y="20714"/>
                  </a:cubicBezTo>
                  <a:lnTo>
                    <a:pt x="31805" y="20714"/>
                  </a:lnTo>
                  <a:cubicBezTo>
                    <a:pt x="31449" y="20874"/>
                    <a:pt x="31106" y="20945"/>
                    <a:pt x="30769" y="20945"/>
                  </a:cubicBezTo>
                  <a:lnTo>
                    <a:pt x="30769" y="20945"/>
                  </a:lnTo>
                  <a:cubicBezTo>
                    <a:pt x="29313" y="20945"/>
                    <a:pt x="28052" y="19607"/>
                    <a:pt x="27141" y="18542"/>
                  </a:cubicBezTo>
                  <a:close/>
                  <a:moveTo>
                    <a:pt x="13849" y="29194"/>
                  </a:moveTo>
                  <a:cubicBezTo>
                    <a:pt x="13648" y="28922"/>
                    <a:pt x="13494" y="28614"/>
                    <a:pt x="13376" y="28301"/>
                  </a:cubicBezTo>
                  <a:lnTo>
                    <a:pt x="13376" y="28301"/>
                  </a:lnTo>
                  <a:cubicBezTo>
                    <a:pt x="13683" y="25922"/>
                    <a:pt x="14287" y="23590"/>
                    <a:pt x="15175" y="21365"/>
                  </a:cubicBezTo>
                  <a:lnTo>
                    <a:pt x="15175" y="21365"/>
                  </a:lnTo>
                  <a:cubicBezTo>
                    <a:pt x="15323" y="21270"/>
                    <a:pt x="15476" y="21169"/>
                    <a:pt x="15624" y="21069"/>
                  </a:cubicBezTo>
                  <a:lnTo>
                    <a:pt x="15624" y="21069"/>
                  </a:lnTo>
                  <a:cubicBezTo>
                    <a:pt x="15879" y="20903"/>
                    <a:pt x="16139" y="20737"/>
                    <a:pt x="16364" y="20536"/>
                  </a:cubicBezTo>
                  <a:lnTo>
                    <a:pt x="16364" y="20536"/>
                  </a:lnTo>
                  <a:cubicBezTo>
                    <a:pt x="16595" y="20329"/>
                    <a:pt x="16796" y="20092"/>
                    <a:pt x="16986" y="19844"/>
                  </a:cubicBezTo>
                  <a:lnTo>
                    <a:pt x="16986" y="19844"/>
                  </a:lnTo>
                  <a:cubicBezTo>
                    <a:pt x="16329" y="22454"/>
                    <a:pt x="15465" y="25010"/>
                    <a:pt x="14932" y="27650"/>
                  </a:cubicBezTo>
                  <a:lnTo>
                    <a:pt x="14932" y="27650"/>
                  </a:lnTo>
                  <a:cubicBezTo>
                    <a:pt x="14784" y="28384"/>
                    <a:pt x="14666" y="29123"/>
                    <a:pt x="14583" y="29863"/>
                  </a:cubicBezTo>
                  <a:lnTo>
                    <a:pt x="14583" y="29863"/>
                  </a:lnTo>
                  <a:cubicBezTo>
                    <a:pt x="14299" y="29697"/>
                    <a:pt x="14056" y="29478"/>
                    <a:pt x="13849" y="29194"/>
                  </a:cubicBezTo>
                  <a:close/>
                  <a:moveTo>
                    <a:pt x="35687" y="27159"/>
                  </a:moveTo>
                  <a:cubicBezTo>
                    <a:pt x="35036" y="26786"/>
                    <a:pt x="34420" y="26336"/>
                    <a:pt x="33840" y="25857"/>
                  </a:cubicBezTo>
                  <a:lnTo>
                    <a:pt x="33840" y="25857"/>
                  </a:lnTo>
                  <a:cubicBezTo>
                    <a:pt x="33266" y="25389"/>
                    <a:pt x="32728" y="24892"/>
                    <a:pt x="32189" y="24389"/>
                  </a:cubicBezTo>
                  <a:lnTo>
                    <a:pt x="32189" y="24389"/>
                  </a:lnTo>
                  <a:cubicBezTo>
                    <a:pt x="31881" y="24105"/>
                    <a:pt x="31580" y="23815"/>
                    <a:pt x="31301" y="23501"/>
                  </a:cubicBezTo>
                  <a:lnTo>
                    <a:pt x="31301" y="23501"/>
                  </a:lnTo>
                  <a:cubicBezTo>
                    <a:pt x="31047" y="23199"/>
                    <a:pt x="30816" y="22892"/>
                    <a:pt x="30579" y="22578"/>
                  </a:cubicBezTo>
                  <a:lnTo>
                    <a:pt x="30579" y="22578"/>
                  </a:lnTo>
                  <a:cubicBezTo>
                    <a:pt x="30142" y="21980"/>
                    <a:pt x="29704" y="21382"/>
                    <a:pt x="29260" y="20785"/>
                  </a:cubicBezTo>
                  <a:lnTo>
                    <a:pt x="29260" y="20785"/>
                  </a:lnTo>
                  <a:cubicBezTo>
                    <a:pt x="29656" y="21004"/>
                    <a:pt x="30076" y="21158"/>
                    <a:pt x="30526" y="21199"/>
                  </a:cubicBezTo>
                  <a:lnTo>
                    <a:pt x="30526" y="21199"/>
                  </a:lnTo>
                  <a:cubicBezTo>
                    <a:pt x="31734" y="22844"/>
                    <a:pt x="33118" y="24359"/>
                    <a:pt x="34657" y="25703"/>
                  </a:cubicBezTo>
                  <a:lnTo>
                    <a:pt x="34657" y="25703"/>
                  </a:lnTo>
                  <a:cubicBezTo>
                    <a:pt x="34681" y="25762"/>
                    <a:pt x="34704" y="25815"/>
                    <a:pt x="34740" y="25862"/>
                  </a:cubicBezTo>
                  <a:lnTo>
                    <a:pt x="34740" y="25862"/>
                  </a:lnTo>
                  <a:cubicBezTo>
                    <a:pt x="34864" y="26046"/>
                    <a:pt x="35059" y="26158"/>
                    <a:pt x="35273" y="26212"/>
                  </a:cubicBezTo>
                  <a:lnTo>
                    <a:pt x="35273" y="26212"/>
                  </a:lnTo>
                  <a:cubicBezTo>
                    <a:pt x="35574" y="26283"/>
                    <a:pt x="35894" y="26259"/>
                    <a:pt x="36214" y="26235"/>
                  </a:cubicBezTo>
                  <a:lnTo>
                    <a:pt x="36214" y="26235"/>
                  </a:lnTo>
                  <a:cubicBezTo>
                    <a:pt x="36385" y="26223"/>
                    <a:pt x="36557" y="26206"/>
                    <a:pt x="36722" y="26212"/>
                  </a:cubicBezTo>
                  <a:lnTo>
                    <a:pt x="36722" y="26212"/>
                  </a:lnTo>
                  <a:cubicBezTo>
                    <a:pt x="36941" y="26212"/>
                    <a:pt x="37184" y="26241"/>
                    <a:pt x="37373" y="26366"/>
                  </a:cubicBezTo>
                  <a:lnTo>
                    <a:pt x="37373" y="26366"/>
                  </a:lnTo>
                  <a:cubicBezTo>
                    <a:pt x="37616" y="26537"/>
                    <a:pt x="37740" y="26869"/>
                    <a:pt x="37782" y="27153"/>
                  </a:cubicBezTo>
                  <a:lnTo>
                    <a:pt x="37782" y="27153"/>
                  </a:lnTo>
                  <a:cubicBezTo>
                    <a:pt x="37823" y="27454"/>
                    <a:pt x="37782" y="27768"/>
                    <a:pt x="37652" y="28046"/>
                  </a:cubicBezTo>
                  <a:lnTo>
                    <a:pt x="37652" y="28046"/>
                  </a:lnTo>
                  <a:cubicBezTo>
                    <a:pt x="36983" y="27786"/>
                    <a:pt x="36314" y="27520"/>
                    <a:pt x="35687" y="27159"/>
                  </a:cubicBezTo>
                  <a:close/>
                  <a:moveTo>
                    <a:pt x="31355" y="21140"/>
                  </a:moveTo>
                  <a:cubicBezTo>
                    <a:pt x="31361" y="21140"/>
                    <a:pt x="31373" y="21146"/>
                    <a:pt x="31384" y="21146"/>
                  </a:cubicBezTo>
                  <a:lnTo>
                    <a:pt x="31384" y="21146"/>
                  </a:lnTo>
                  <a:cubicBezTo>
                    <a:pt x="31834" y="21164"/>
                    <a:pt x="32278" y="21270"/>
                    <a:pt x="32710" y="21394"/>
                  </a:cubicBezTo>
                  <a:lnTo>
                    <a:pt x="32710" y="21394"/>
                  </a:lnTo>
                  <a:cubicBezTo>
                    <a:pt x="33124" y="21519"/>
                    <a:pt x="33556" y="21637"/>
                    <a:pt x="33923" y="21868"/>
                  </a:cubicBezTo>
                  <a:lnTo>
                    <a:pt x="33923" y="21868"/>
                  </a:lnTo>
                  <a:cubicBezTo>
                    <a:pt x="34255" y="22075"/>
                    <a:pt x="34545" y="22377"/>
                    <a:pt x="34687" y="22744"/>
                  </a:cubicBezTo>
                  <a:lnTo>
                    <a:pt x="34687" y="22744"/>
                  </a:lnTo>
                  <a:cubicBezTo>
                    <a:pt x="34770" y="22963"/>
                    <a:pt x="34746" y="23217"/>
                    <a:pt x="34734" y="23442"/>
                  </a:cubicBezTo>
                  <a:lnTo>
                    <a:pt x="34734" y="23442"/>
                  </a:lnTo>
                  <a:cubicBezTo>
                    <a:pt x="34693" y="24040"/>
                    <a:pt x="34574" y="24637"/>
                    <a:pt x="34586" y="25235"/>
                  </a:cubicBezTo>
                  <a:lnTo>
                    <a:pt x="34586" y="25235"/>
                  </a:lnTo>
                  <a:cubicBezTo>
                    <a:pt x="34586" y="25318"/>
                    <a:pt x="34592" y="25401"/>
                    <a:pt x="34604" y="25484"/>
                  </a:cubicBezTo>
                  <a:lnTo>
                    <a:pt x="34604" y="25484"/>
                  </a:lnTo>
                  <a:cubicBezTo>
                    <a:pt x="33154" y="24199"/>
                    <a:pt x="31840" y="22761"/>
                    <a:pt x="30698" y="21205"/>
                  </a:cubicBezTo>
                  <a:lnTo>
                    <a:pt x="30698" y="21205"/>
                  </a:lnTo>
                  <a:cubicBezTo>
                    <a:pt x="30716" y="21205"/>
                    <a:pt x="30733" y="21211"/>
                    <a:pt x="30751" y="21211"/>
                  </a:cubicBezTo>
                  <a:lnTo>
                    <a:pt x="30751" y="21211"/>
                  </a:lnTo>
                  <a:lnTo>
                    <a:pt x="30763" y="21211"/>
                  </a:lnTo>
                  <a:lnTo>
                    <a:pt x="30763" y="21211"/>
                  </a:lnTo>
                  <a:cubicBezTo>
                    <a:pt x="30964" y="21211"/>
                    <a:pt x="31159" y="21181"/>
                    <a:pt x="31355" y="21140"/>
                  </a:cubicBezTo>
                  <a:moveTo>
                    <a:pt x="13145" y="27537"/>
                  </a:moveTo>
                  <a:cubicBezTo>
                    <a:pt x="13015" y="26969"/>
                    <a:pt x="12967" y="26377"/>
                    <a:pt x="13026" y="25791"/>
                  </a:cubicBezTo>
                  <a:lnTo>
                    <a:pt x="13026" y="25791"/>
                  </a:lnTo>
                  <a:cubicBezTo>
                    <a:pt x="13080" y="25200"/>
                    <a:pt x="13234" y="24626"/>
                    <a:pt x="13393" y="24052"/>
                  </a:cubicBezTo>
                  <a:lnTo>
                    <a:pt x="13393" y="24052"/>
                  </a:lnTo>
                  <a:cubicBezTo>
                    <a:pt x="13577" y="23406"/>
                    <a:pt x="13766" y="22767"/>
                    <a:pt x="13896" y="22110"/>
                  </a:cubicBezTo>
                  <a:lnTo>
                    <a:pt x="13896" y="22110"/>
                  </a:lnTo>
                  <a:cubicBezTo>
                    <a:pt x="14003" y="22051"/>
                    <a:pt x="14103" y="21998"/>
                    <a:pt x="14210" y="21939"/>
                  </a:cubicBezTo>
                  <a:lnTo>
                    <a:pt x="14210" y="21939"/>
                  </a:lnTo>
                  <a:cubicBezTo>
                    <a:pt x="14470" y="21791"/>
                    <a:pt x="14731" y="21637"/>
                    <a:pt x="14991" y="21477"/>
                  </a:cubicBezTo>
                  <a:lnTo>
                    <a:pt x="14991" y="21477"/>
                  </a:lnTo>
                  <a:cubicBezTo>
                    <a:pt x="14328" y="23176"/>
                    <a:pt x="13819" y="24939"/>
                    <a:pt x="13488" y="26732"/>
                  </a:cubicBezTo>
                  <a:lnTo>
                    <a:pt x="13488" y="26732"/>
                  </a:lnTo>
                  <a:cubicBezTo>
                    <a:pt x="13411" y="27164"/>
                    <a:pt x="13340" y="27596"/>
                    <a:pt x="13281" y="28034"/>
                  </a:cubicBezTo>
                  <a:lnTo>
                    <a:pt x="13281" y="28034"/>
                  </a:lnTo>
                  <a:cubicBezTo>
                    <a:pt x="13228" y="27869"/>
                    <a:pt x="13186" y="27703"/>
                    <a:pt x="13145" y="27537"/>
                  </a:cubicBezTo>
                  <a:moveTo>
                    <a:pt x="34917" y="25667"/>
                  </a:moveTo>
                  <a:cubicBezTo>
                    <a:pt x="34811" y="25466"/>
                    <a:pt x="34835" y="25194"/>
                    <a:pt x="34846" y="24969"/>
                  </a:cubicBezTo>
                  <a:lnTo>
                    <a:pt x="34846" y="24969"/>
                  </a:lnTo>
                  <a:cubicBezTo>
                    <a:pt x="34858" y="24667"/>
                    <a:pt x="34894" y="24359"/>
                    <a:pt x="34929" y="24057"/>
                  </a:cubicBezTo>
                  <a:lnTo>
                    <a:pt x="34929" y="24057"/>
                  </a:lnTo>
                  <a:cubicBezTo>
                    <a:pt x="35497" y="24762"/>
                    <a:pt x="36154" y="25383"/>
                    <a:pt x="36859" y="25957"/>
                  </a:cubicBezTo>
                  <a:lnTo>
                    <a:pt x="36859" y="25957"/>
                  </a:lnTo>
                  <a:cubicBezTo>
                    <a:pt x="36634" y="25939"/>
                    <a:pt x="36397" y="25963"/>
                    <a:pt x="36184" y="25975"/>
                  </a:cubicBezTo>
                  <a:lnTo>
                    <a:pt x="36184" y="25975"/>
                  </a:lnTo>
                  <a:cubicBezTo>
                    <a:pt x="36042" y="25987"/>
                    <a:pt x="35870" y="26005"/>
                    <a:pt x="35699" y="26005"/>
                  </a:cubicBezTo>
                  <a:lnTo>
                    <a:pt x="35699" y="26005"/>
                  </a:lnTo>
                  <a:cubicBezTo>
                    <a:pt x="35385" y="26005"/>
                    <a:pt x="35065" y="25945"/>
                    <a:pt x="34917" y="256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0"/>
            <p:cNvSpPr/>
            <p:nvPr/>
          </p:nvSpPr>
          <p:spPr>
            <a:xfrm>
              <a:off x="-906575" y="1425100"/>
              <a:ext cx="964375" cy="862450"/>
            </a:xfrm>
            <a:custGeom>
              <a:rect b="b" l="l" r="r" t="t"/>
              <a:pathLst>
                <a:path extrusionOk="0" h="34498" w="38575">
                  <a:moveTo>
                    <a:pt x="4682" y="12"/>
                  </a:moveTo>
                  <a:cubicBezTo>
                    <a:pt x="4297" y="78"/>
                    <a:pt x="3930" y="320"/>
                    <a:pt x="3605" y="734"/>
                  </a:cubicBezTo>
                  <a:lnTo>
                    <a:pt x="3605" y="734"/>
                  </a:lnTo>
                  <a:cubicBezTo>
                    <a:pt x="3516" y="841"/>
                    <a:pt x="3439" y="953"/>
                    <a:pt x="3356" y="1060"/>
                  </a:cubicBezTo>
                  <a:lnTo>
                    <a:pt x="3356" y="1060"/>
                  </a:lnTo>
                  <a:cubicBezTo>
                    <a:pt x="3190" y="1285"/>
                    <a:pt x="3030" y="1504"/>
                    <a:pt x="2841" y="1693"/>
                  </a:cubicBezTo>
                  <a:lnTo>
                    <a:pt x="2841" y="1693"/>
                  </a:lnTo>
                  <a:cubicBezTo>
                    <a:pt x="2693" y="1829"/>
                    <a:pt x="2533" y="1971"/>
                    <a:pt x="2379" y="2101"/>
                  </a:cubicBezTo>
                  <a:lnTo>
                    <a:pt x="2379" y="2101"/>
                  </a:lnTo>
                  <a:cubicBezTo>
                    <a:pt x="1965" y="2457"/>
                    <a:pt x="1545" y="2824"/>
                    <a:pt x="1273" y="3332"/>
                  </a:cubicBezTo>
                  <a:lnTo>
                    <a:pt x="1273" y="3332"/>
                  </a:lnTo>
                  <a:cubicBezTo>
                    <a:pt x="1066" y="3729"/>
                    <a:pt x="995" y="4167"/>
                    <a:pt x="953" y="4575"/>
                  </a:cubicBezTo>
                  <a:lnTo>
                    <a:pt x="953" y="4575"/>
                  </a:lnTo>
                  <a:cubicBezTo>
                    <a:pt x="918" y="4889"/>
                    <a:pt x="888" y="5203"/>
                    <a:pt x="853" y="5516"/>
                  </a:cubicBezTo>
                  <a:lnTo>
                    <a:pt x="853" y="5516"/>
                  </a:lnTo>
                  <a:lnTo>
                    <a:pt x="788" y="6173"/>
                  </a:lnTo>
                  <a:cubicBezTo>
                    <a:pt x="705" y="7002"/>
                    <a:pt x="616" y="7860"/>
                    <a:pt x="853" y="8712"/>
                  </a:cubicBezTo>
                  <a:lnTo>
                    <a:pt x="853" y="8712"/>
                  </a:lnTo>
                  <a:cubicBezTo>
                    <a:pt x="1243" y="10109"/>
                    <a:pt x="2297" y="11387"/>
                    <a:pt x="4084" y="12630"/>
                  </a:cubicBezTo>
                  <a:lnTo>
                    <a:pt x="4084" y="12630"/>
                  </a:lnTo>
                  <a:cubicBezTo>
                    <a:pt x="4303" y="12784"/>
                    <a:pt x="4528" y="12932"/>
                    <a:pt x="4759" y="13074"/>
                  </a:cubicBezTo>
                  <a:lnTo>
                    <a:pt x="4759" y="13074"/>
                  </a:lnTo>
                  <a:cubicBezTo>
                    <a:pt x="4439" y="13044"/>
                    <a:pt x="4113" y="13009"/>
                    <a:pt x="3794" y="12967"/>
                  </a:cubicBezTo>
                  <a:lnTo>
                    <a:pt x="3794" y="12967"/>
                  </a:lnTo>
                  <a:cubicBezTo>
                    <a:pt x="3664" y="12955"/>
                    <a:pt x="3528" y="12932"/>
                    <a:pt x="3391" y="12914"/>
                  </a:cubicBezTo>
                  <a:lnTo>
                    <a:pt x="3391" y="12914"/>
                  </a:lnTo>
                  <a:cubicBezTo>
                    <a:pt x="2705" y="12807"/>
                    <a:pt x="1930" y="12695"/>
                    <a:pt x="1231" y="13026"/>
                  </a:cubicBezTo>
                  <a:lnTo>
                    <a:pt x="1231" y="13026"/>
                  </a:lnTo>
                  <a:cubicBezTo>
                    <a:pt x="947" y="13162"/>
                    <a:pt x="580" y="13417"/>
                    <a:pt x="444" y="13849"/>
                  </a:cubicBezTo>
                  <a:lnTo>
                    <a:pt x="444" y="13849"/>
                  </a:lnTo>
                  <a:cubicBezTo>
                    <a:pt x="379" y="14068"/>
                    <a:pt x="391" y="14275"/>
                    <a:pt x="403" y="14476"/>
                  </a:cubicBezTo>
                  <a:lnTo>
                    <a:pt x="403" y="14476"/>
                  </a:lnTo>
                  <a:cubicBezTo>
                    <a:pt x="415" y="14648"/>
                    <a:pt x="421" y="14808"/>
                    <a:pt x="379" y="14950"/>
                  </a:cubicBezTo>
                  <a:lnTo>
                    <a:pt x="379" y="14950"/>
                  </a:lnTo>
                  <a:cubicBezTo>
                    <a:pt x="344" y="15068"/>
                    <a:pt x="296" y="15186"/>
                    <a:pt x="243" y="15311"/>
                  </a:cubicBezTo>
                  <a:lnTo>
                    <a:pt x="243" y="15311"/>
                  </a:lnTo>
                  <a:cubicBezTo>
                    <a:pt x="154" y="15524"/>
                    <a:pt x="60" y="15743"/>
                    <a:pt x="36" y="15997"/>
                  </a:cubicBezTo>
                  <a:lnTo>
                    <a:pt x="36" y="15997"/>
                  </a:lnTo>
                  <a:cubicBezTo>
                    <a:pt x="0" y="16417"/>
                    <a:pt x="142" y="16802"/>
                    <a:pt x="308" y="17193"/>
                  </a:cubicBezTo>
                  <a:lnTo>
                    <a:pt x="308" y="17193"/>
                  </a:lnTo>
                  <a:cubicBezTo>
                    <a:pt x="438" y="17512"/>
                    <a:pt x="574" y="17838"/>
                    <a:pt x="574" y="18187"/>
                  </a:cubicBezTo>
                  <a:lnTo>
                    <a:pt x="574" y="18187"/>
                  </a:lnTo>
                  <a:cubicBezTo>
                    <a:pt x="569" y="18400"/>
                    <a:pt x="539" y="18613"/>
                    <a:pt x="503" y="18844"/>
                  </a:cubicBezTo>
                  <a:lnTo>
                    <a:pt x="503" y="18844"/>
                  </a:lnTo>
                  <a:cubicBezTo>
                    <a:pt x="486" y="18962"/>
                    <a:pt x="462" y="19092"/>
                    <a:pt x="450" y="19217"/>
                  </a:cubicBezTo>
                  <a:lnTo>
                    <a:pt x="450" y="19217"/>
                  </a:lnTo>
                  <a:cubicBezTo>
                    <a:pt x="415" y="19536"/>
                    <a:pt x="397" y="19909"/>
                    <a:pt x="545" y="20264"/>
                  </a:cubicBezTo>
                  <a:lnTo>
                    <a:pt x="545" y="20264"/>
                  </a:lnTo>
                  <a:cubicBezTo>
                    <a:pt x="681" y="20596"/>
                    <a:pt x="924" y="20803"/>
                    <a:pt x="1166" y="21004"/>
                  </a:cubicBezTo>
                  <a:lnTo>
                    <a:pt x="1166" y="21004"/>
                  </a:lnTo>
                  <a:cubicBezTo>
                    <a:pt x="1220" y="21051"/>
                    <a:pt x="1279" y="21099"/>
                    <a:pt x="1338" y="21152"/>
                  </a:cubicBezTo>
                  <a:lnTo>
                    <a:pt x="1338" y="21152"/>
                  </a:lnTo>
                  <a:cubicBezTo>
                    <a:pt x="1581" y="21371"/>
                    <a:pt x="1752" y="21661"/>
                    <a:pt x="1936" y="21963"/>
                  </a:cubicBezTo>
                  <a:lnTo>
                    <a:pt x="1936" y="21963"/>
                  </a:lnTo>
                  <a:cubicBezTo>
                    <a:pt x="2137" y="22312"/>
                    <a:pt x="2350" y="22673"/>
                    <a:pt x="2687" y="22939"/>
                  </a:cubicBezTo>
                  <a:lnTo>
                    <a:pt x="2687" y="22939"/>
                  </a:lnTo>
                  <a:cubicBezTo>
                    <a:pt x="2865" y="23087"/>
                    <a:pt x="3090" y="23188"/>
                    <a:pt x="3285" y="23276"/>
                  </a:cubicBezTo>
                  <a:lnTo>
                    <a:pt x="3285" y="23276"/>
                  </a:lnTo>
                  <a:cubicBezTo>
                    <a:pt x="3326" y="23294"/>
                    <a:pt x="3368" y="23318"/>
                    <a:pt x="3409" y="23336"/>
                  </a:cubicBezTo>
                  <a:lnTo>
                    <a:pt x="3409" y="23336"/>
                  </a:lnTo>
                  <a:cubicBezTo>
                    <a:pt x="4421" y="23815"/>
                    <a:pt x="5439" y="24182"/>
                    <a:pt x="6433" y="24431"/>
                  </a:cubicBezTo>
                  <a:lnTo>
                    <a:pt x="6433" y="24431"/>
                  </a:lnTo>
                  <a:cubicBezTo>
                    <a:pt x="7073" y="24590"/>
                    <a:pt x="7605" y="24667"/>
                    <a:pt x="8114" y="24673"/>
                  </a:cubicBezTo>
                  <a:lnTo>
                    <a:pt x="8114" y="24673"/>
                  </a:lnTo>
                  <a:cubicBezTo>
                    <a:pt x="8801" y="24679"/>
                    <a:pt x="9446" y="24484"/>
                    <a:pt x="10073" y="24288"/>
                  </a:cubicBezTo>
                  <a:lnTo>
                    <a:pt x="10073" y="24288"/>
                  </a:lnTo>
                  <a:lnTo>
                    <a:pt x="10103" y="24277"/>
                  </a:lnTo>
                  <a:cubicBezTo>
                    <a:pt x="11203" y="23933"/>
                    <a:pt x="12346" y="23466"/>
                    <a:pt x="13494" y="22880"/>
                  </a:cubicBezTo>
                  <a:lnTo>
                    <a:pt x="13494" y="22880"/>
                  </a:lnTo>
                  <a:cubicBezTo>
                    <a:pt x="13423" y="23140"/>
                    <a:pt x="13352" y="23401"/>
                    <a:pt x="13275" y="23655"/>
                  </a:cubicBezTo>
                  <a:lnTo>
                    <a:pt x="13275" y="23655"/>
                  </a:lnTo>
                  <a:cubicBezTo>
                    <a:pt x="13091" y="24312"/>
                    <a:pt x="12896" y="24993"/>
                    <a:pt x="12801" y="25685"/>
                  </a:cubicBezTo>
                  <a:lnTo>
                    <a:pt x="12801" y="25685"/>
                  </a:lnTo>
                  <a:cubicBezTo>
                    <a:pt x="12630" y="26934"/>
                    <a:pt x="12855" y="28248"/>
                    <a:pt x="13429" y="29283"/>
                  </a:cubicBezTo>
                  <a:lnTo>
                    <a:pt x="13429" y="29283"/>
                  </a:lnTo>
                  <a:cubicBezTo>
                    <a:pt x="13772" y="29899"/>
                    <a:pt x="14233" y="30355"/>
                    <a:pt x="14778" y="30603"/>
                  </a:cubicBezTo>
                  <a:lnTo>
                    <a:pt x="14778" y="30603"/>
                  </a:lnTo>
                  <a:cubicBezTo>
                    <a:pt x="15056" y="30727"/>
                    <a:pt x="15382" y="30810"/>
                    <a:pt x="15790" y="30863"/>
                  </a:cubicBezTo>
                  <a:lnTo>
                    <a:pt x="15790" y="30863"/>
                  </a:lnTo>
                  <a:cubicBezTo>
                    <a:pt x="15896" y="30881"/>
                    <a:pt x="16009" y="30887"/>
                    <a:pt x="16115" y="30899"/>
                  </a:cubicBezTo>
                  <a:lnTo>
                    <a:pt x="16115" y="30899"/>
                  </a:lnTo>
                  <a:cubicBezTo>
                    <a:pt x="16334" y="30923"/>
                    <a:pt x="16542" y="30940"/>
                    <a:pt x="16743" y="30994"/>
                  </a:cubicBezTo>
                  <a:lnTo>
                    <a:pt x="16743" y="30994"/>
                  </a:lnTo>
                  <a:cubicBezTo>
                    <a:pt x="16997" y="31059"/>
                    <a:pt x="17181" y="31224"/>
                    <a:pt x="17394" y="31414"/>
                  </a:cubicBezTo>
                  <a:lnTo>
                    <a:pt x="17394" y="31414"/>
                  </a:lnTo>
                  <a:lnTo>
                    <a:pt x="17465" y="31479"/>
                  </a:lnTo>
                  <a:cubicBezTo>
                    <a:pt x="17719" y="31698"/>
                    <a:pt x="18009" y="31870"/>
                    <a:pt x="18317" y="31976"/>
                  </a:cubicBezTo>
                  <a:lnTo>
                    <a:pt x="18317" y="31976"/>
                  </a:lnTo>
                  <a:cubicBezTo>
                    <a:pt x="18921" y="32189"/>
                    <a:pt x="19595" y="32177"/>
                    <a:pt x="20163" y="31952"/>
                  </a:cubicBezTo>
                  <a:lnTo>
                    <a:pt x="20163" y="31952"/>
                  </a:lnTo>
                  <a:cubicBezTo>
                    <a:pt x="20317" y="31893"/>
                    <a:pt x="20459" y="31816"/>
                    <a:pt x="20601" y="31739"/>
                  </a:cubicBezTo>
                  <a:lnTo>
                    <a:pt x="20601" y="31739"/>
                  </a:lnTo>
                  <a:cubicBezTo>
                    <a:pt x="20814" y="31621"/>
                    <a:pt x="21022" y="31509"/>
                    <a:pt x="21240" y="31467"/>
                  </a:cubicBezTo>
                  <a:lnTo>
                    <a:pt x="21240" y="31467"/>
                  </a:lnTo>
                  <a:cubicBezTo>
                    <a:pt x="21495" y="31426"/>
                    <a:pt x="21744" y="31532"/>
                    <a:pt x="22010" y="31645"/>
                  </a:cubicBezTo>
                  <a:lnTo>
                    <a:pt x="22010" y="31645"/>
                  </a:lnTo>
                  <a:cubicBezTo>
                    <a:pt x="22069" y="31674"/>
                    <a:pt x="22128" y="31698"/>
                    <a:pt x="22187" y="31722"/>
                  </a:cubicBezTo>
                  <a:lnTo>
                    <a:pt x="22187" y="31722"/>
                  </a:lnTo>
                  <a:cubicBezTo>
                    <a:pt x="22862" y="31994"/>
                    <a:pt x="23608" y="32018"/>
                    <a:pt x="24300" y="31799"/>
                  </a:cubicBezTo>
                  <a:lnTo>
                    <a:pt x="24300" y="31799"/>
                  </a:lnTo>
                  <a:cubicBezTo>
                    <a:pt x="24495" y="31970"/>
                    <a:pt x="24691" y="32130"/>
                    <a:pt x="24886" y="32266"/>
                  </a:cubicBezTo>
                  <a:lnTo>
                    <a:pt x="24886" y="32266"/>
                  </a:lnTo>
                  <a:cubicBezTo>
                    <a:pt x="25584" y="32763"/>
                    <a:pt x="26377" y="33089"/>
                    <a:pt x="27241" y="33248"/>
                  </a:cubicBezTo>
                  <a:lnTo>
                    <a:pt x="27241" y="33248"/>
                  </a:lnTo>
                  <a:cubicBezTo>
                    <a:pt x="27407" y="33278"/>
                    <a:pt x="27573" y="33302"/>
                    <a:pt x="27739" y="33331"/>
                  </a:cubicBezTo>
                  <a:lnTo>
                    <a:pt x="27739" y="33331"/>
                  </a:lnTo>
                  <a:cubicBezTo>
                    <a:pt x="28017" y="33373"/>
                    <a:pt x="28307" y="33414"/>
                    <a:pt x="28579" y="33479"/>
                  </a:cubicBezTo>
                  <a:lnTo>
                    <a:pt x="28579" y="33479"/>
                  </a:lnTo>
                  <a:cubicBezTo>
                    <a:pt x="28987" y="33574"/>
                    <a:pt x="29378" y="33740"/>
                    <a:pt x="29715" y="33888"/>
                  </a:cubicBezTo>
                  <a:lnTo>
                    <a:pt x="29715" y="33888"/>
                  </a:lnTo>
                  <a:lnTo>
                    <a:pt x="29863" y="33953"/>
                  </a:lnTo>
                  <a:cubicBezTo>
                    <a:pt x="30473" y="34219"/>
                    <a:pt x="31100" y="34497"/>
                    <a:pt x="31781" y="34497"/>
                  </a:cubicBezTo>
                  <a:lnTo>
                    <a:pt x="31781" y="34497"/>
                  </a:lnTo>
                  <a:cubicBezTo>
                    <a:pt x="31828" y="34497"/>
                    <a:pt x="31881" y="34491"/>
                    <a:pt x="31929" y="34491"/>
                  </a:cubicBezTo>
                  <a:lnTo>
                    <a:pt x="31929" y="34491"/>
                  </a:lnTo>
                  <a:cubicBezTo>
                    <a:pt x="32331" y="34468"/>
                    <a:pt x="32733" y="34326"/>
                    <a:pt x="33189" y="34042"/>
                  </a:cubicBezTo>
                  <a:lnTo>
                    <a:pt x="33189" y="34042"/>
                  </a:lnTo>
                  <a:cubicBezTo>
                    <a:pt x="33290" y="33982"/>
                    <a:pt x="33390" y="33917"/>
                    <a:pt x="33491" y="33852"/>
                  </a:cubicBezTo>
                  <a:lnTo>
                    <a:pt x="33491" y="33852"/>
                  </a:lnTo>
                  <a:cubicBezTo>
                    <a:pt x="33769" y="33669"/>
                    <a:pt x="34030" y="33491"/>
                    <a:pt x="34331" y="33396"/>
                  </a:cubicBezTo>
                  <a:lnTo>
                    <a:pt x="34331" y="33396"/>
                  </a:lnTo>
                  <a:cubicBezTo>
                    <a:pt x="34391" y="33379"/>
                    <a:pt x="34450" y="33361"/>
                    <a:pt x="34503" y="33343"/>
                  </a:cubicBezTo>
                  <a:lnTo>
                    <a:pt x="34503" y="33343"/>
                  </a:lnTo>
                  <a:cubicBezTo>
                    <a:pt x="34876" y="33231"/>
                    <a:pt x="35260" y="33118"/>
                    <a:pt x="35479" y="32663"/>
                  </a:cubicBezTo>
                  <a:lnTo>
                    <a:pt x="35479" y="32663"/>
                  </a:lnTo>
                  <a:cubicBezTo>
                    <a:pt x="35503" y="32615"/>
                    <a:pt x="35527" y="32562"/>
                    <a:pt x="35545" y="32509"/>
                  </a:cubicBezTo>
                  <a:lnTo>
                    <a:pt x="35545" y="32509"/>
                  </a:lnTo>
                  <a:cubicBezTo>
                    <a:pt x="35598" y="32384"/>
                    <a:pt x="35639" y="32278"/>
                    <a:pt x="35716" y="32213"/>
                  </a:cubicBezTo>
                  <a:lnTo>
                    <a:pt x="35716" y="32213"/>
                  </a:lnTo>
                  <a:cubicBezTo>
                    <a:pt x="35775" y="32165"/>
                    <a:pt x="35852" y="32124"/>
                    <a:pt x="35935" y="32077"/>
                  </a:cubicBezTo>
                  <a:lnTo>
                    <a:pt x="35935" y="32077"/>
                  </a:lnTo>
                  <a:cubicBezTo>
                    <a:pt x="36048" y="32018"/>
                    <a:pt x="36178" y="31947"/>
                    <a:pt x="36290" y="31834"/>
                  </a:cubicBezTo>
                  <a:lnTo>
                    <a:pt x="36290" y="31834"/>
                  </a:lnTo>
                  <a:cubicBezTo>
                    <a:pt x="36622" y="31497"/>
                    <a:pt x="36616" y="31065"/>
                    <a:pt x="36604" y="30692"/>
                  </a:cubicBezTo>
                  <a:lnTo>
                    <a:pt x="36604" y="30692"/>
                  </a:lnTo>
                  <a:cubicBezTo>
                    <a:pt x="36598" y="30408"/>
                    <a:pt x="36592" y="30141"/>
                    <a:pt x="36722" y="29934"/>
                  </a:cubicBezTo>
                  <a:lnTo>
                    <a:pt x="36722" y="29934"/>
                  </a:lnTo>
                  <a:cubicBezTo>
                    <a:pt x="36852" y="29727"/>
                    <a:pt x="37089" y="29579"/>
                    <a:pt x="37314" y="29431"/>
                  </a:cubicBezTo>
                  <a:lnTo>
                    <a:pt x="37314" y="29431"/>
                  </a:lnTo>
                  <a:cubicBezTo>
                    <a:pt x="37385" y="29390"/>
                    <a:pt x="37450" y="29348"/>
                    <a:pt x="37515" y="29301"/>
                  </a:cubicBezTo>
                  <a:lnTo>
                    <a:pt x="37515" y="29301"/>
                  </a:lnTo>
                  <a:cubicBezTo>
                    <a:pt x="37906" y="29029"/>
                    <a:pt x="38160" y="28739"/>
                    <a:pt x="38308" y="28396"/>
                  </a:cubicBezTo>
                  <a:lnTo>
                    <a:pt x="38308" y="28396"/>
                  </a:lnTo>
                  <a:cubicBezTo>
                    <a:pt x="38575" y="27780"/>
                    <a:pt x="38551" y="26839"/>
                    <a:pt x="37983" y="26307"/>
                  </a:cubicBezTo>
                  <a:lnTo>
                    <a:pt x="37983" y="26307"/>
                  </a:lnTo>
                  <a:cubicBezTo>
                    <a:pt x="37971" y="26289"/>
                    <a:pt x="37947" y="26265"/>
                    <a:pt x="37924" y="26247"/>
                  </a:cubicBezTo>
                  <a:lnTo>
                    <a:pt x="37924" y="26247"/>
                  </a:lnTo>
                  <a:cubicBezTo>
                    <a:pt x="36841" y="25431"/>
                    <a:pt x="36036" y="24661"/>
                    <a:pt x="35391" y="23839"/>
                  </a:cubicBezTo>
                  <a:lnTo>
                    <a:pt x="35391" y="23839"/>
                  </a:lnTo>
                  <a:cubicBezTo>
                    <a:pt x="35408" y="23637"/>
                    <a:pt x="35414" y="23478"/>
                    <a:pt x="35414" y="23324"/>
                  </a:cubicBezTo>
                  <a:lnTo>
                    <a:pt x="35414" y="23324"/>
                  </a:lnTo>
                  <a:cubicBezTo>
                    <a:pt x="35414" y="22992"/>
                    <a:pt x="35326" y="22702"/>
                    <a:pt x="35136" y="22412"/>
                  </a:cubicBezTo>
                  <a:lnTo>
                    <a:pt x="35136" y="22412"/>
                  </a:lnTo>
                  <a:cubicBezTo>
                    <a:pt x="34604" y="21596"/>
                    <a:pt x="33627" y="21318"/>
                    <a:pt x="32911" y="21116"/>
                  </a:cubicBezTo>
                  <a:lnTo>
                    <a:pt x="32911" y="21116"/>
                  </a:lnTo>
                  <a:cubicBezTo>
                    <a:pt x="32840" y="21099"/>
                    <a:pt x="32769" y="21081"/>
                    <a:pt x="32704" y="21063"/>
                  </a:cubicBezTo>
                  <a:lnTo>
                    <a:pt x="32704" y="21063"/>
                  </a:lnTo>
                  <a:cubicBezTo>
                    <a:pt x="33059" y="20826"/>
                    <a:pt x="33390" y="20525"/>
                    <a:pt x="33680" y="20164"/>
                  </a:cubicBezTo>
                  <a:lnTo>
                    <a:pt x="33680" y="20164"/>
                  </a:lnTo>
                  <a:cubicBezTo>
                    <a:pt x="33976" y="19808"/>
                    <a:pt x="34249" y="19376"/>
                    <a:pt x="34544" y="18814"/>
                  </a:cubicBezTo>
                  <a:lnTo>
                    <a:pt x="34544" y="18814"/>
                  </a:lnTo>
                  <a:cubicBezTo>
                    <a:pt x="34763" y="18406"/>
                    <a:pt x="35030" y="17903"/>
                    <a:pt x="35237" y="17394"/>
                  </a:cubicBezTo>
                  <a:lnTo>
                    <a:pt x="35237" y="17394"/>
                  </a:lnTo>
                  <a:cubicBezTo>
                    <a:pt x="35444" y="16879"/>
                    <a:pt x="35527" y="16370"/>
                    <a:pt x="35479" y="15826"/>
                  </a:cubicBezTo>
                  <a:lnTo>
                    <a:pt x="35479" y="15826"/>
                  </a:lnTo>
                  <a:cubicBezTo>
                    <a:pt x="35474" y="15743"/>
                    <a:pt x="35462" y="15660"/>
                    <a:pt x="35456" y="15571"/>
                  </a:cubicBezTo>
                  <a:lnTo>
                    <a:pt x="35456" y="15571"/>
                  </a:lnTo>
                  <a:cubicBezTo>
                    <a:pt x="35438" y="15382"/>
                    <a:pt x="35414" y="15204"/>
                    <a:pt x="35414" y="15021"/>
                  </a:cubicBezTo>
                  <a:lnTo>
                    <a:pt x="35414" y="15021"/>
                  </a:lnTo>
                  <a:cubicBezTo>
                    <a:pt x="35414" y="14754"/>
                    <a:pt x="35444" y="14476"/>
                    <a:pt x="35474" y="14228"/>
                  </a:cubicBezTo>
                  <a:lnTo>
                    <a:pt x="35474" y="14228"/>
                  </a:lnTo>
                  <a:cubicBezTo>
                    <a:pt x="35568" y="13464"/>
                    <a:pt x="35746" y="12038"/>
                    <a:pt x="34686" y="11375"/>
                  </a:cubicBezTo>
                  <a:lnTo>
                    <a:pt x="34686" y="11375"/>
                  </a:lnTo>
                  <a:cubicBezTo>
                    <a:pt x="34201" y="11073"/>
                    <a:pt x="33669" y="11067"/>
                    <a:pt x="33148" y="11056"/>
                  </a:cubicBezTo>
                  <a:lnTo>
                    <a:pt x="33148" y="11056"/>
                  </a:lnTo>
                  <a:cubicBezTo>
                    <a:pt x="32775" y="11050"/>
                    <a:pt x="32420" y="11044"/>
                    <a:pt x="32088" y="10925"/>
                  </a:cubicBezTo>
                  <a:lnTo>
                    <a:pt x="32088" y="10925"/>
                  </a:lnTo>
                  <a:cubicBezTo>
                    <a:pt x="31905" y="10860"/>
                    <a:pt x="31763" y="10772"/>
                    <a:pt x="31668" y="10659"/>
                  </a:cubicBezTo>
                  <a:lnTo>
                    <a:pt x="31668" y="10659"/>
                  </a:lnTo>
                  <a:cubicBezTo>
                    <a:pt x="31514" y="10482"/>
                    <a:pt x="31479" y="10233"/>
                    <a:pt x="31467" y="10008"/>
                  </a:cubicBezTo>
                  <a:lnTo>
                    <a:pt x="31467" y="10008"/>
                  </a:lnTo>
                  <a:cubicBezTo>
                    <a:pt x="31455" y="9795"/>
                    <a:pt x="31461" y="9576"/>
                    <a:pt x="31461" y="9363"/>
                  </a:cubicBezTo>
                  <a:lnTo>
                    <a:pt x="31461" y="9363"/>
                  </a:lnTo>
                  <a:cubicBezTo>
                    <a:pt x="31461" y="9061"/>
                    <a:pt x="31467" y="8742"/>
                    <a:pt x="31431" y="8428"/>
                  </a:cubicBezTo>
                  <a:lnTo>
                    <a:pt x="31431" y="8428"/>
                  </a:lnTo>
                  <a:cubicBezTo>
                    <a:pt x="31313" y="7386"/>
                    <a:pt x="30775" y="6653"/>
                    <a:pt x="29958" y="6422"/>
                  </a:cubicBezTo>
                  <a:lnTo>
                    <a:pt x="29958" y="6422"/>
                  </a:lnTo>
                  <a:cubicBezTo>
                    <a:pt x="29443" y="6280"/>
                    <a:pt x="28916" y="6333"/>
                    <a:pt x="28407" y="6386"/>
                  </a:cubicBezTo>
                  <a:lnTo>
                    <a:pt x="28407" y="6386"/>
                  </a:lnTo>
                  <a:cubicBezTo>
                    <a:pt x="28271" y="6398"/>
                    <a:pt x="28135" y="6410"/>
                    <a:pt x="27999" y="6422"/>
                  </a:cubicBezTo>
                  <a:lnTo>
                    <a:pt x="27999" y="6422"/>
                  </a:lnTo>
                  <a:cubicBezTo>
                    <a:pt x="27721" y="6439"/>
                    <a:pt x="27425" y="6451"/>
                    <a:pt x="27141" y="6386"/>
                  </a:cubicBezTo>
                  <a:lnTo>
                    <a:pt x="27141" y="6386"/>
                  </a:lnTo>
                  <a:cubicBezTo>
                    <a:pt x="26863" y="6321"/>
                    <a:pt x="26632" y="6167"/>
                    <a:pt x="26437" y="5913"/>
                  </a:cubicBezTo>
                  <a:lnTo>
                    <a:pt x="26437" y="5913"/>
                  </a:lnTo>
                  <a:cubicBezTo>
                    <a:pt x="26366" y="5818"/>
                    <a:pt x="26295" y="5717"/>
                    <a:pt x="26224" y="5617"/>
                  </a:cubicBezTo>
                  <a:lnTo>
                    <a:pt x="26224" y="5617"/>
                  </a:lnTo>
                  <a:cubicBezTo>
                    <a:pt x="26046" y="5351"/>
                    <a:pt x="25863" y="5084"/>
                    <a:pt x="25584" y="4883"/>
                  </a:cubicBezTo>
                  <a:lnTo>
                    <a:pt x="25584" y="4883"/>
                  </a:lnTo>
                  <a:cubicBezTo>
                    <a:pt x="25235" y="4640"/>
                    <a:pt x="24791" y="4569"/>
                    <a:pt x="24265" y="4682"/>
                  </a:cubicBezTo>
                  <a:lnTo>
                    <a:pt x="24265" y="4682"/>
                  </a:lnTo>
                  <a:cubicBezTo>
                    <a:pt x="24134" y="4711"/>
                    <a:pt x="23998" y="4747"/>
                    <a:pt x="23874" y="4782"/>
                  </a:cubicBezTo>
                  <a:lnTo>
                    <a:pt x="23874" y="4782"/>
                  </a:lnTo>
                  <a:cubicBezTo>
                    <a:pt x="23584" y="4859"/>
                    <a:pt x="23312" y="4936"/>
                    <a:pt x="23046" y="4919"/>
                  </a:cubicBezTo>
                  <a:lnTo>
                    <a:pt x="23046" y="4919"/>
                  </a:lnTo>
                  <a:cubicBezTo>
                    <a:pt x="22862" y="4907"/>
                    <a:pt x="22685" y="4836"/>
                    <a:pt x="22495" y="4759"/>
                  </a:cubicBezTo>
                  <a:lnTo>
                    <a:pt x="22495" y="4759"/>
                  </a:lnTo>
                  <a:cubicBezTo>
                    <a:pt x="22460" y="4747"/>
                    <a:pt x="22424" y="4729"/>
                    <a:pt x="22389" y="4717"/>
                  </a:cubicBezTo>
                  <a:lnTo>
                    <a:pt x="22389" y="4717"/>
                  </a:lnTo>
                  <a:cubicBezTo>
                    <a:pt x="22134" y="4617"/>
                    <a:pt x="21880" y="4546"/>
                    <a:pt x="21625" y="4510"/>
                  </a:cubicBezTo>
                  <a:lnTo>
                    <a:pt x="21625" y="4510"/>
                  </a:lnTo>
                  <a:cubicBezTo>
                    <a:pt x="21093" y="4421"/>
                    <a:pt x="20536" y="4427"/>
                    <a:pt x="20057" y="4445"/>
                  </a:cubicBezTo>
                  <a:lnTo>
                    <a:pt x="20057" y="4445"/>
                  </a:lnTo>
                  <a:cubicBezTo>
                    <a:pt x="19483" y="4469"/>
                    <a:pt x="18998" y="4688"/>
                    <a:pt x="18571" y="5114"/>
                  </a:cubicBezTo>
                  <a:lnTo>
                    <a:pt x="18571" y="5114"/>
                  </a:lnTo>
                  <a:cubicBezTo>
                    <a:pt x="18394" y="5291"/>
                    <a:pt x="18216" y="5498"/>
                    <a:pt x="18045" y="5723"/>
                  </a:cubicBezTo>
                  <a:lnTo>
                    <a:pt x="18045" y="5723"/>
                  </a:lnTo>
                  <a:cubicBezTo>
                    <a:pt x="17589" y="5848"/>
                    <a:pt x="17068" y="5682"/>
                    <a:pt x="16565" y="5522"/>
                  </a:cubicBezTo>
                  <a:lnTo>
                    <a:pt x="16565" y="5522"/>
                  </a:lnTo>
                  <a:cubicBezTo>
                    <a:pt x="16429" y="5481"/>
                    <a:pt x="16299" y="5439"/>
                    <a:pt x="16169" y="5398"/>
                  </a:cubicBezTo>
                  <a:lnTo>
                    <a:pt x="16169" y="5398"/>
                  </a:lnTo>
                  <a:cubicBezTo>
                    <a:pt x="15754" y="5285"/>
                    <a:pt x="15387" y="5238"/>
                    <a:pt x="15021" y="5250"/>
                  </a:cubicBezTo>
                  <a:lnTo>
                    <a:pt x="15021" y="5250"/>
                  </a:lnTo>
                  <a:lnTo>
                    <a:pt x="14979" y="5250"/>
                  </a:lnTo>
                  <a:cubicBezTo>
                    <a:pt x="14642" y="5262"/>
                    <a:pt x="14322" y="5274"/>
                    <a:pt x="14026" y="5143"/>
                  </a:cubicBezTo>
                  <a:lnTo>
                    <a:pt x="14026" y="5143"/>
                  </a:lnTo>
                  <a:cubicBezTo>
                    <a:pt x="13559" y="4936"/>
                    <a:pt x="13210" y="4563"/>
                    <a:pt x="12837" y="4167"/>
                  </a:cubicBezTo>
                  <a:lnTo>
                    <a:pt x="12837" y="4167"/>
                  </a:lnTo>
                  <a:cubicBezTo>
                    <a:pt x="12405" y="3699"/>
                    <a:pt x="11949" y="3220"/>
                    <a:pt x="11292" y="3007"/>
                  </a:cubicBezTo>
                  <a:lnTo>
                    <a:pt x="11292" y="3007"/>
                  </a:lnTo>
                  <a:cubicBezTo>
                    <a:pt x="10706" y="2824"/>
                    <a:pt x="10168" y="2971"/>
                    <a:pt x="9795" y="3119"/>
                  </a:cubicBezTo>
                  <a:lnTo>
                    <a:pt x="9795" y="3119"/>
                  </a:lnTo>
                  <a:cubicBezTo>
                    <a:pt x="8292" y="2534"/>
                    <a:pt x="7055" y="1474"/>
                    <a:pt x="5859" y="450"/>
                  </a:cubicBezTo>
                  <a:lnTo>
                    <a:pt x="5859" y="450"/>
                  </a:lnTo>
                  <a:cubicBezTo>
                    <a:pt x="5824" y="427"/>
                    <a:pt x="5794" y="403"/>
                    <a:pt x="5753" y="391"/>
                  </a:cubicBezTo>
                  <a:lnTo>
                    <a:pt x="5753" y="391"/>
                  </a:lnTo>
                  <a:cubicBezTo>
                    <a:pt x="5498" y="131"/>
                    <a:pt x="5202" y="1"/>
                    <a:pt x="4883" y="1"/>
                  </a:cubicBezTo>
                  <a:lnTo>
                    <a:pt x="4883" y="1"/>
                  </a:lnTo>
                  <a:cubicBezTo>
                    <a:pt x="4818" y="1"/>
                    <a:pt x="4753" y="6"/>
                    <a:pt x="4682" y="12"/>
                  </a:cubicBezTo>
                  <a:moveTo>
                    <a:pt x="5824" y="13192"/>
                  </a:moveTo>
                  <a:cubicBezTo>
                    <a:pt x="5303" y="12920"/>
                    <a:pt x="4794" y="12618"/>
                    <a:pt x="4321" y="12287"/>
                  </a:cubicBezTo>
                  <a:lnTo>
                    <a:pt x="4321" y="12287"/>
                  </a:lnTo>
                  <a:cubicBezTo>
                    <a:pt x="2622" y="11103"/>
                    <a:pt x="1616" y="9896"/>
                    <a:pt x="1255" y="8600"/>
                  </a:cubicBezTo>
                  <a:lnTo>
                    <a:pt x="1255" y="8600"/>
                  </a:lnTo>
                  <a:cubicBezTo>
                    <a:pt x="1042" y="7824"/>
                    <a:pt x="1125" y="7043"/>
                    <a:pt x="1208" y="6220"/>
                  </a:cubicBezTo>
                  <a:lnTo>
                    <a:pt x="1208" y="6220"/>
                  </a:lnTo>
                  <a:lnTo>
                    <a:pt x="1273" y="5558"/>
                  </a:lnTo>
                  <a:cubicBezTo>
                    <a:pt x="1302" y="5244"/>
                    <a:pt x="1332" y="4936"/>
                    <a:pt x="1367" y="4623"/>
                  </a:cubicBezTo>
                  <a:lnTo>
                    <a:pt x="1367" y="4623"/>
                  </a:lnTo>
                  <a:cubicBezTo>
                    <a:pt x="1409" y="4250"/>
                    <a:pt x="1468" y="3859"/>
                    <a:pt x="1646" y="3534"/>
                  </a:cubicBezTo>
                  <a:lnTo>
                    <a:pt x="1646" y="3534"/>
                  </a:lnTo>
                  <a:cubicBezTo>
                    <a:pt x="1876" y="3090"/>
                    <a:pt x="2255" y="2764"/>
                    <a:pt x="2652" y="2421"/>
                  </a:cubicBezTo>
                  <a:lnTo>
                    <a:pt x="2652" y="2421"/>
                  </a:lnTo>
                  <a:cubicBezTo>
                    <a:pt x="2812" y="2285"/>
                    <a:pt x="2977" y="2143"/>
                    <a:pt x="3131" y="1989"/>
                  </a:cubicBezTo>
                  <a:lnTo>
                    <a:pt x="3131" y="1989"/>
                  </a:lnTo>
                  <a:cubicBezTo>
                    <a:pt x="3350" y="1776"/>
                    <a:pt x="3528" y="1539"/>
                    <a:pt x="3693" y="1308"/>
                  </a:cubicBezTo>
                  <a:lnTo>
                    <a:pt x="3693" y="1308"/>
                  </a:lnTo>
                  <a:cubicBezTo>
                    <a:pt x="3770" y="1202"/>
                    <a:pt x="3853" y="1095"/>
                    <a:pt x="3930" y="995"/>
                  </a:cubicBezTo>
                  <a:lnTo>
                    <a:pt x="3930" y="995"/>
                  </a:lnTo>
                  <a:cubicBezTo>
                    <a:pt x="4190" y="663"/>
                    <a:pt x="4469" y="474"/>
                    <a:pt x="4753" y="427"/>
                  </a:cubicBezTo>
                  <a:lnTo>
                    <a:pt x="4753" y="427"/>
                  </a:lnTo>
                  <a:cubicBezTo>
                    <a:pt x="5025" y="385"/>
                    <a:pt x="5273" y="486"/>
                    <a:pt x="5492" y="723"/>
                  </a:cubicBezTo>
                  <a:lnTo>
                    <a:pt x="5492" y="723"/>
                  </a:lnTo>
                  <a:lnTo>
                    <a:pt x="5552" y="788"/>
                  </a:lnTo>
                  <a:lnTo>
                    <a:pt x="5611" y="788"/>
                  </a:lnTo>
                  <a:cubicBezTo>
                    <a:pt x="6788" y="1800"/>
                    <a:pt x="8126" y="2942"/>
                    <a:pt x="9724" y="3540"/>
                  </a:cubicBezTo>
                  <a:lnTo>
                    <a:pt x="9724" y="3540"/>
                  </a:lnTo>
                  <a:lnTo>
                    <a:pt x="9801" y="3569"/>
                  </a:lnTo>
                  <a:lnTo>
                    <a:pt x="9878" y="3540"/>
                  </a:lnTo>
                  <a:cubicBezTo>
                    <a:pt x="10387" y="3327"/>
                    <a:pt x="10783" y="3291"/>
                    <a:pt x="11168" y="3409"/>
                  </a:cubicBezTo>
                  <a:lnTo>
                    <a:pt x="11168" y="3409"/>
                  </a:lnTo>
                  <a:cubicBezTo>
                    <a:pt x="11718" y="3587"/>
                    <a:pt x="12115" y="4007"/>
                    <a:pt x="12529" y="4451"/>
                  </a:cubicBezTo>
                  <a:lnTo>
                    <a:pt x="12529" y="4451"/>
                  </a:lnTo>
                  <a:cubicBezTo>
                    <a:pt x="12914" y="4865"/>
                    <a:pt x="13316" y="5285"/>
                    <a:pt x="13861" y="5528"/>
                  </a:cubicBezTo>
                  <a:lnTo>
                    <a:pt x="13861" y="5528"/>
                  </a:lnTo>
                  <a:cubicBezTo>
                    <a:pt x="14239" y="5694"/>
                    <a:pt x="14624" y="5682"/>
                    <a:pt x="14991" y="5670"/>
                  </a:cubicBezTo>
                  <a:lnTo>
                    <a:pt x="14991" y="5670"/>
                  </a:lnTo>
                  <a:lnTo>
                    <a:pt x="15038" y="5670"/>
                  </a:lnTo>
                  <a:cubicBezTo>
                    <a:pt x="15358" y="5658"/>
                    <a:pt x="15683" y="5700"/>
                    <a:pt x="16056" y="5806"/>
                  </a:cubicBezTo>
                  <a:lnTo>
                    <a:pt x="16056" y="5806"/>
                  </a:lnTo>
                  <a:cubicBezTo>
                    <a:pt x="16181" y="5842"/>
                    <a:pt x="16305" y="5877"/>
                    <a:pt x="16441" y="5925"/>
                  </a:cubicBezTo>
                  <a:lnTo>
                    <a:pt x="16441" y="5925"/>
                  </a:lnTo>
                  <a:cubicBezTo>
                    <a:pt x="17003" y="6102"/>
                    <a:pt x="17636" y="6303"/>
                    <a:pt x="18240" y="6108"/>
                  </a:cubicBezTo>
                  <a:lnTo>
                    <a:pt x="18240" y="6108"/>
                  </a:lnTo>
                  <a:lnTo>
                    <a:pt x="18299" y="6084"/>
                  </a:lnTo>
                  <a:lnTo>
                    <a:pt x="18341" y="6031"/>
                  </a:lnTo>
                  <a:cubicBezTo>
                    <a:pt x="18512" y="5794"/>
                    <a:pt x="18690" y="5587"/>
                    <a:pt x="18867" y="5410"/>
                  </a:cubicBezTo>
                  <a:lnTo>
                    <a:pt x="18867" y="5410"/>
                  </a:lnTo>
                  <a:cubicBezTo>
                    <a:pt x="19217" y="5055"/>
                    <a:pt x="19601" y="4883"/>
                    <a:pt x="20069" y="4865"/>
                  </a:cubicBezTo>
                  <a:lnTo>
                    <a:pt x="20069" y="4865"/>
                  </a:lnTo>
                  <a:cubicBezTo>
                    <a:pt x="20554" y="4847"/>
                    <a:pt x="21063" y="4842"/>
                    <a:pt x="21560" y="4924"/>
                  </a:cubicBezTo>
                  <a:lnTo>
                    <a:pt x="21560" y="4924"/>
                  </a:lnTo>
                  <a:cubicBezTo>
                    <a:pt x="21785" y="4960"/>
                    <a:pt x="22010" y="5019"/>
                    <a:pt x="22235" y="5108"/>
                  </a:cubicBezTo>
                  <a:lnTo>
                    <a:pt x="22235" y="5108"/>
                  </a:lnTo>
                  <a:cubicBezTo>
                    <a:pt x="22270" y="5120"/>
                    <a:pt x="22300" y="5137"/>
                    <a:pt x="22335" y="5149"/>
                  </a:cubicBezTo>
                  <a:lnTo>
                    <a:pt x="22335" y="5149"/>
                  </a:lnTo>
                  <a:cubicBezTo>
                    <a:pt x="22548" y="5232"/>
                    <a:pt x="22767" y="5321"/>
                    <a:pt x="23016" y="5339"/>
                  </a:cubicBezTo>
                  <a:lnTo>
                    <a:pt x="23016" y="5339"/>
                  </a:lnTo>
                  <a:cubicBezTo>
                    <a:pt x="23353" y="5362"/>
                    <a:pt x="23673" y="5274"/>
                    <a:pt x="23986" y="5185"/>
                  </a:cubicBezTo>
                  <a:lnTo>
                    <a:pt x="23986" y="5185"/>
                  </a:lnTo>
                  <a:cubicBezTo>
                    <a:pt x="24111" y="5149"/>
                    <a:pt x="24229" y="5120"/>
                    <a:pt x="24353" y="5090"/>
                  </a:cubicBezTo>
                  <a:lnTo>
                    <a:pt x="24353" y="5090"/>
                  </a:lnTo>
                  <a:cubicBezTo>
                    <a:pt x="24768" y="5001"/>
                    <a:pt x="25093" y="5049"/>
                    <a:pt x="25348" y="5226"/>
                  </a:cubicBezTo>
                  <a:lnTo>
                    <a:pt x="25348" y="5226"/>
                  </a:lnTo>
                  <a:cubicBezTo>
                    <a:pt x="25561" y="5380"/>
                    <a:pt x="25715" y="5611"/>
                    <a:pt x="25880" y="5848"/>
                  </a:cubicBezTo>
                  <a:lnTo>
                    <a:pt x="25880" y="5848"/>
                  </a:lnTo>
                  <a:cubicBezTo>
                    <a:pt x="25951" y="5954"/>
                    <a:pt x="26022" y="6061"/>
                    <a:pt x="26105" y="6167"/>
                  </a:cubicBezTo>
                  <a:lnTo>
                    <a:pt x="26105" y="6167"/>
                  </a:lnTo>
                  <a:cubicBezTo>
                    <a:pt x="26360" y="6499"/>
                    <a:pt x="26679" y="6712"/>
                    <a:pt x="27046" y="6795"/>
                  </a:cubicBezTo>
                  <a:lnTo>
                    <a:pt x="27046" y="6795"/>
                  </a:lnTo>
                  <a:cubicBezTo>
                    <a:pt x="27383" y="6871"/>
                    <a:pt x="27733" y="6860"/>
                    <a:pt x="28029" y="6842"/>
                  </a:cubicBezTo>
                  <a:lnTo>
                    <a:pt x="28029" y="6842"/>
                  </a:lnTo>
                  <a:cubicBezTo>
                    <a:pt x="28171" y="6830"/>
                    <a:pt x="28307" y="6812"/>
                    <a:pt x="28449" y="6800"/>
                  </a:cubicBezTo>
                  <a:lnTo>
                    <a:pt x="28449" y="6800"/>
                  </a:lnTo>
                  <a:cubicBezTo>
                    <a:pt x="28916" y="6753"/>
                    <a:pt x="29407" y="6700"/>
                    <a:pt x="29845" y="6824"/>
                  </a:cubicBezTo>
                  <a:lnTo>
                    <a:pt x="29845" y="6824"/>
                  </a:lnTo>
                  <a:cubicBezTo>
                    <a:pt x="30763" y="7085"/>
                    <a:pt x="30970" y="8067"/>
                    <a:pt x="31011" y="8475"/>
                  </a:cubicBezTo>
                  <a:lnTo>
                    <a:pt x="31011" y="8475"/>
                  </a:lnTo>
                  <a:cubicBezTo>
                    <a:pt x="31047" y="8765"/>
                    <a:pt x="31041" y="9055"/>
                    <a:pt x="31041" y="9363"/>
                  </a:cubicBezTo>
                  <a:lnTo>
                    <a:pt x="31041" y="9363"/>
                  </a:lnTo>
                  <a:cubicBezTo>
                    <a:pt x="31041" y="9582"/>
                    <a:pt x="31035" y="9807"/>
                    <a:pt x="31047" y="10032"/>
                  </a:cubicBezTo>
                  <a:lnTo>
                    <a:pt x="31047" y="10032"/>
                  </a:lnTo>
                  <a:cubicBezTo>
                    <a:pt x="31065" y="10310"/>
                    <a:pt x="31112" y="10659"/>
                    <a:pt x="31349" y="10937"/>
                  </a:cubicBezTo>
                  <a:lnTo>
                    <a:pt x="31349" y="10937"/>
                  </a:lnTo>
                  <a:cubicBezTo>
                    <a:pt x="31491" y="11103"/>
                    <a:pt x="31698" y="11233"/>
                    <a:pt x="31952" y="11322"/>
                  </a:cubicBezTo>
                  <a:lnTo>
                    <a:pt x="31952" y="11322"/>
                  </a:lnTo>
                  <a:cubicBezTo>
                    <a:pt x="32343" y="11458"/>
                    <a:pt x="32751" y="11464"/>
                    <a:pt x="33142" y="11476"/>
                  </a:cubicBezTo>
                  <a:lnTo>
                    <a:pt x="33142" y="11476"/>
                  </a:lnTo>
                  <a:cubicBezTo>
                    <a:pt x="33621" y="11482"/>
                    <a:pt x="34077" y="11494"/>
                    <a:pt x="34467" y="11736"/>
                  </a:cubicBezTo>
                  <a:lnTo>
                    <a:pt x="34467" y="11736"/>
                  </a:lnTo>
                  <a:cubicBezTo>
                    <a:pt x="35231" y="12210"/>
                    <a:pt x="35172" y="13245"/>
                    <a:pt x="35059" y="14180"/>
                  </a:cubicBezTo>
                  <a:lnTo>
                    <a:pt x="35059" y="14180"/>
                  </a:lnTo>
                  <a:cubicBezTo>
                    <a:pt x="35030" y="14435"/>
                    <a:pt x="34994" y="14731"/>
                    <a:pt x="34994" y="15027"/>
                  </a:cubicBezTo>
                  <a:lnTo>
                    <a:pt x="34994" y="15027"/>
                  </a:lnTo>
                  <a:cubicBezTo>
                    <a:pt x="35000" y="15228"/>
                    <a:pt x="35018" y="15423"/>
                    <a:pt x="35036" y="15618"/>
                  </a:cubicBezTo>
                  <a:lnTo>
                    <a:pt x="35036" y="15618"/>
                  </a:lnTo>
                  <a:cubicBezTo>
                    <a:pt x="35047" y="15701"/>
                    <a:pt x="35053" y="15778"/>
                    <a:pt x="35059" y="15861"/>
                  </a:cubicBezTo>
                  <a:lnTo>
                    <a:pt x="35059" y="15861"/>
                  </a:lnTo>
                  <a:cubicBezTo>
                    <a:pt x="35101" y="16335"/>
                    <a:pt x="35030" y="16784"/>
                    <a:pt x="34846" y="17234"/>
                  </a:cubicBezTo>
                  <a:lnTo>
                    <a:pt x="34846" y="17234"/>
                  </a:lnTo>
                  <a:cubicBezTo>
                    <a:pt x="34651" y="17725"/>
                    <a:pt x="34385" y="18222"/>
                    <a:pt x="34177" y="18619"/>
                  </a:cubicBezTo>
                  <a:lnTo>
                    <a:pt x="34177" y="18619"/>
                  </a:lnTo>
                  <a:cubicBezTo>
                    <a:pt x="33893" y="19157"/>
                    <a:pt x="33633" y="19566"/>
                    <a:pt x="33355" y="19897"/>
                  </a:cubicBezTo>
                  <a:lnTo>
                    <a:pt x="33355" y="19897"/>
                  </a:lnTo>
                  <a:cubicBezTo>
                    <a:pt x="32970" y="20371"/>
                    <a:pt x="32509" y="20744"/>
                    <a:pt x="32023" y="20963"/>
                  </a:cubicBezTo>
                  <a:lnTo>
                    <a:pt x="32023" y="20963"/>
                  </a:lnTo>
                  <a:lnTo>
                    <a:pt x="31396" y="21252"/>
                  </a:lnTo>
                  <a:lnTo>
                    <a:pt x="32077" y="21365"/>
                  </a:lnTo>
                  <a:cubicBezTo>
                    <a:pt x="32301" y="21400"/>
                    <a:pt x="32538" y="21448"/>
                    <a:pt x="32799" y="21525"/>
                  </a:cubicBezTo>
                  <a:lnTo>
                    <a:pt x="32799" y="21525"/>
                  </a:lnTo>
                  <a:cubicBezTo>
                    <a:pt x="33639" y="21756"/>
                    <a:pt x="34373" y="22004"/>
                    <a:pt x="34781" y="22637"/>
                  </a:cubicBezTo>
                  <a:lnTo>
                    <a:pt x="34781" y="22637"/>
                  </a:lnTo>
                  <a:cubicBezTo>
                    <a:pt x="34929" y="22862"/>
                    <a:pt x="34994" y="23075"/>
                    <a:pt x="34994" y="23330"/>
                  </a:cubicBezTo>
                  <a:lnTo>
                    <a:pt x="34994" y="23330"/>
                  </a:lnTo>
                  <a:cubicBezTo>
                    <a:pt x="35000" y="23484"/>
                    <a:pt x="34988" y="23655"/>
                    <a:pt x="34965" y="23880"/>
                  </a:cubicBezTo>
                  <a:lnTo>
                    <a:pt x="34965" y="23880"/>
                  </a:lnTo>
                  <a:lnTo>
                    <a:pt x="34959" y="23963"/>
                  </a:lnTo>
                  <a:lnTo>
                    <a:pt x="35012" y="24028"/>
                  </a:lnTo>
                  <a:cubicBezTo>
                    <a:pt x="35681" y="24904"/>
                    <a:pt x="36521" y="25709"/>
                    <a:pt x="37657" y="26573"/>
                  </a:cubicBezTo>
                  <a:lnTo>
                    <a:pt x="37657" y="26573"/>
                  </a:lnTo>
                  <a:lnTo>
                    <a:pt x="37681" y="26602"/>
                  </a:lnTo>
                  <a:cubicBezTo>
                    <a:pt x="38107" y="26987"/>
                    <a:pt x="38137" y="27733"/>
                    <a:pt x="37924" y="28230"/>
                  </a:cubicBezTo>
                  <a:lnTo>
                    <a:pt x="37924" y="28230"/>
                  </a:lnTo>
                  <a:lnTo>
                    <a:pt x="37924" y="28230"/>
                  </a:lnTo>
                  <a:cubicBezTo>
                    <a:pt x="37805" y="28502"/>
                    <a:pt x="37604" y="28733"/>
                    <a:pt x="37273" y="28958"/>
                  </a:cubicBezTo>
                  <a:lnTo>
                    <a:pt x="37273" y="28958"/>
                  </a:lnTo>
                  <a:cubicBezTo>
                    <a:pt x="37213" y="28999"/>
                    <a:pt x="37148" y="29041"/>
                    <a:pt x="37089" y="29082"/>
                  </a:cubicBezTo>
                  <a:lnTo>
                    <a:pt x="37089" y="29082"/>
                  </a:lnTo>
                  <a:cubicBezTo>
                    <a:pt x="36835" y="29242"/>
                    <a:pt x="36551" y="29425"/>
                    <a:pt x="36373" y="29709"/>
                  </a:cubicBezTo>
                  <a:lnTo>
                    <a:pt x="36373" y="29709"/>
                  </a:lnTo>
                  <a:cubicBezTo>
                    <a:pt x="36172" y="30023"/>
                    <a:pt x="36178" y="30384"/>
                    <a:pt x="36184" y="30698"/>
                  </a:cubicBezTo>
                  <a:lnTo>
                    <a:pt x="36184" y="30698"/>
                  </a:lnTo>
                  <a:cubicBezTo>
                    <a:pt x="36196" y="31035"/>
                    <a:pt x="36201" y="31325"/>
                    <a:pt x="35994" y="31538"/>
                  </a:cubicBezTo>
                  <a:lnTo>
                    <a:pt x="35994" y="31538"/>
                  </a:lnTo>
                  <a:cubicBezTo>
                    <a:pt x="35923" y="31609"/>
                    <a:pt x="35835" y="31657"/>
                    <a:pt x="35734" y="31710"/>
                  </a:cubicBezTo>
                  <a:lnTo>
                    <a:pt x="35734" y="31710"/>
                  </a:lnTo>
                  <a:cubicBezTo>
                    <a:pt x="35639" y="31763"/>
                    <a:pt x="35545" y="31816"/>
                    <a:pt x="35450" y="31893"/>
                  </a:cubicBezTo>
                  <a:lnTo>
                    <a:pt x="35450" y="31893"/>
                  </a:lnTo>
                  <a:cubicBezTo>
                    <a:pt x="35290" y="32023"/>
                    <a:pt x="35219" y="32201"/>
                    <a:pt x="35154" y="32355"/>
                  </a:cubicBezTo>
                  <a:lnTo>
                    <a:pt x="35154" y="32355"/>
                  </a:lnTo>
                  <a:cubicBezTo>
                    <a:pt x="35136" y="32396"/>
                    <a:pt x="35118" y="32444"/>
                    <a:pt x="35101" y="32485"/>
                  </a:cubicBezTo>
                  <a:lnTo>
                    <a:pt x="35101" y="32485"/>
                  </a:lnTo>
                  <a:cubicBezTo>
                    <a:pt x="34971" y="32757"/>
                    <a:pt x="34752" y="32828"/>
                    <a:pt x="34385" y="32941"/>
                  </a:cubicBezTo>
                  <a:lnTo>
                    <a:pt x="34385" y="32941"/>
                  </a:lnTo>
                  <a:cubicBezTo>
                    <a:pt x="34325" y="32958"/>
                    <a:pt x="34260" y="32976"/>
                    <a:pt x="34201" y="33000"/>
                  </a:cubicBezTo>
                  <a:lnTo>
                    <a:pt x="34201" y="33000"/>
                  </a:lnTo>
                  <a:cubicBezTo>
                    <a:pt x="33846" y="33112"/>
                    <a:pt x="33550" y="33308"/>
                    <a:pt x="33260" y="33503"/>
                  </a:cubicBezTo>
                  <a:lnTo>
                    <a:pt x="33260" y="33503"/>
                  </a:lnTo>
                  <a:cubicBezTo>
                    <a:pt x="33160" y="33562"/>
                    <a:pt x="33065" y="33627"/>
                    <a:pt x="32970" y="33686"/>
                  </a:cubicBezTo>
                  <a:lnTo>
                    <a:pt x="32970" y="33686"/>
                  </a:lnTo>
                  <a:cubicBezTo>
                    <a:pt x="32574" y="33929"/>
                    <a:pt x="32236" y="34053"/>
                    <a:pt x="31905" y="34071"/>
                  </a:cubicBezTo>
                  <a:lnTo>
                    <a:pt x="31905" y="34071"/>
                  </a:lnTo>
                  <a:cubicBezTo>
                    <a:pt x="31260" y="34107"/>
                    <a:pt x="30638" y="33834"/>
                    <a:pt x="30035" y="33568"/>
                  </a:cubicBezTo>
                  <a:lnTo>
                    <a:pt x="30035" y="33568"/>
                  </a:lnTo>
                  <a:lnTo>
                    <a:pt x="29881" y="33503"/>
                  </a:lnTo>
                  <a:cubicBezTo>
                    <a:pt x="29532" y="33349"/>
                    <a:pt x="29118" y="33172"/>
                    <a:pt x="28674" y="33071"/>
                  </a:cubicBezTo>
                  <a:lnTo>
                    <a:pt x="28674" y="33071"/>
                  </a:lnTo>
                  <a:cubicBezTo>
                    <a:pt x="28384" y="33006"/>
                    <a:pt x="28088" y="32958"/>
                    <a:pt x="27804" y="32917"/>
                  </a:cubicBezTo>
                  <a:lnTo>
                    <a:pt x="27804" y="32917"/>
                  </a:lnTo>
                  <a:cubicBezTo>
                    <a:pt x="27638" y="32887"/>
                    <a:pt x="27478" y="32864"/>
                    <a:pt x="27312" y="32834"/>
                  </a:cubicBezTo>
                  <a:lnTo>
                    <a:pt x="27312" y="32834"/>
                  </a:lnTo>
                  <a:cubicBezTo>
                    <a:pt x="26514" y="32692"/>
                    <a:pt x="25780" y="32384"/>
                    <a:pt x="25129" y="31923"/>
                  </a:cubicBezTo>
                  <a:lnTo>
                    <a:pt x="25129" y="31923"/>
                  </a:lnTo>
                  <a:cubicBezTo>
                    <a:pt x="24916" y="31775"/>
                    <a:pt x="24703" y="31597"/>
                    <a:pt x="24495" y="31408"/>
                  </a:cubicBezTo>
                  <a:lnTo>
                    <a:pt x="24495" y="31408"/>
                  </a:lnTo>
                  <a:lnTo>
                    <a:pt x="24401" y="31319"/>
                  </a:lnTo>
                  <a:lnTo>
                    <a:pt x="24276" y="31361"/>
                  </a:lnTo>
                  <a:cubicBezTo>
                    <a:pt x="23649" y="31591"/>
                    <a:pt x="22963" y="31580"/>
                    <a:pt x="22341" y="31331"/>
                  </a:cubicBezTo>
                  <a:lnTo>
                    <a:pt x="22341" y="31331"/>
                  </a:lnTo>
                  <a:cubicBezTo>
                    <a:pt x="22288" y="31307"/>
                    <a:pt x="22229" y="31284"/>
                    <a:pt x="22176" y="31260"/>
                  </a:cubicBezTo>
                  <a:lnTo>
                    <a:pt x="22176" y="31260"/>
                  </a:lnTo>
                  <a:cubicBezTo>
                    <a:pt x="21880" y="31136"/>
                    <a:pt x="21548" y="30994"/>
                    <a:pt x="21175" y="31053"/>
                  </a:cubicBezTo>
                  <a:lnTo>
                    <a:pt x="21175" y="31053"/>
                  </a:lnTo>
                  <a:cubicBezTo>
                    <a:pt x="20885" y="31106"/>
                    <a:pt x="20637" y="31236"/>
                    <a:pt x="20400" y="31372"/>
                  </a:cubicBezTo>
                  <a:lnTo>
                    <a:pt x="20400" y="31372"/>
                  </a:lnTo>
                  <a:cubicBezTo>
                    <a:pt x="20264" y="31443"/>
                    <a:pt x="20140" y="31514"/>
                    <a:pt x="20010" y="31562"/>
                  </a:cubicBezTo>
                  <a:lnTo>
                    <a:pt x="20010" y="31562"/>
                  </a:lnTo>
                  <a:cubicBezTo>
                    <a:pt x="19536" y="31751"/>
                    <a:pt x="18968" y="31757"/>
                    <a:pt x="18453" y="31580"/>
                  </a:cubicBezTo>
                  <a:lnTo>
                    <a:pt x="18453" y="31580"/>
                  </a:lnTo>
                  <a:cubicBezTo>
                    <a:pt x="18199" y="31491"/>
                    <a:pt x="17956" y="31349"/>
                    <a:pt x="17743" y="31159"/>
                  </a:cubicBezTo>
                  <a:lnTo>
                    <a:pt x="17743" y="31159"/>
                  </a:lnTo>
                  <a:lnTo>
                    <a:pt x="17672" y="31100"/>
                  </a:lnTo>
                  <a:cubicBezTo>
                    <a:pt x="17441" y="30893"/>
                    <a:pt x="17198" y="30680"/>
                    <a:pt x="16849" y="30585"/>
                  </a:cubicBezTo>
                  <a:lnTo>
                    <a:pt x="16849" y="30585"/>
                  </a:lnTo>
                  <a:cubicBezTo>
                    <a:pt x="16618" y="30526"/>
                    <a:pt x="16382" y="30502"/>
                    <a:pt x="16157" y="30485"/>
                  </a:cubicBezTo>
                  <a:lnTo>
                    <a:pt x="16157" y="30485"/>
                  </a:lnTo>
                  <a:cubicBezTo>
                    <a:pt x="16050" y="30473"/>
                    <a:pt x="15944" y="30461"/>
                    <a:pt x="15843" y="30449"/>
                  </a:cubicBezTo>
                  <a:lnTo>
                    <a:pt x="15843" y="30449"/>
                  </a:lnTo>
                  <a:cubicBezTo>
                    <a:pt x="15476" y="30402"/>
                    <a:pt x="15192" y="30331"/>
                    <a:pt x="14950" y="30218"/>
                  </a:cubicBezTo>
                  <a:lnTo>
                    <a:pt x="14950" y="30218"/>
                  </a:lnTo>
                  <a:cubicBezTo>
                    <a:pt x="14370" y="29958"/>
                    <a:pt x="14003" y="29455"/>
                    <a:pt x="13796" y="29082"/>
                  </a:cubicBezTo>
                  <a:lnTo>
                    <a:pt x="13796" y="29082"/>
                  </a:lnTo>
                  <a:cubicBezTo>
                    <a:pt x="13269" y="28123"/>
                    <a:pt x="13056" y="26904"/>
                    <a:pt x="13216" y="25744"/>
                  </a:cubicBezTo>
                  <a:lnTo>
                    <a:pt x="13216" y="25744"/>
                  </a:lnTo>
                  <a:cubicBezTo>
                    <a:pt x="13304" y="25082"/>
                    <a:pt x="13500" y="24413"/>
                    <a:pt x="13683" y="23774"/>
                  </a:cubicBezTo>
                  <a:lnTo>
                    <a:pt x="13683" y="23774"/>
                  </a:lnTo>
                  <a:cubicBezTo>
                    <a:pt x="13796" y="23365"/>
                    <a:pt x="13914" y="22945"/>
                    <a:pt x="14014" y="22525"/>
                  </a:cubicBezTo>
                  <a:lnTo>
                    <a:pt x="14014" y="22525"/>
                  </a:lnTo>
                  <a:lnTo>
                    <a:pt x="14115" y="22081"/>
                  </a:lnTo>
                  <a:lnTo>
                    <a:pt x="13707" y="22294"/>
                  </a:lnTo>
                  <a:cubicBezTo>
                    <a:pt x="12440" y="22969"/>
                    <a:pt x="11186" y="23501"/>
                    <a:pt x="9978" y="23880"/>
                  </a:cubicBezTo>
                  <a:lnTo>
                    <a:pt x="9978" y="23880"/>
                  </a:lnTo>
                  <a:lnTo>
                    <a:pt x="9949" y="23886"/>
                  </a:lnTo>
                  <a:cubicBezTo>
                    <a:pt x="9351" y="24075"/>
                    <a:pt x="8736" y="24265"/>
                    <a:pt x="8120" y="24259"/>
                  </a:cubicBezTo>
                  <a:lnTo>
                    <a:pt x="8120" y="24259"/>
                  </a:lnTo>
                  <a:cubicBezTo>
                    <a:pt x="7647" y="24247"/>
                    <a:pt x="7144" y="24176"/>
                    <a:pt x="6534" y="24022"/>
                  </a:cubicBezTo>
                  <a:lnTo>
                    <a:pt x="6534" y="24022"/>
                  </a:lnTo>
                  <a:cubicBezTo>
                    <a:pt x="5569" y="23785"/>
                    <a:pt x="4575" y="23424"/>
                    <a:pt x="3587" y="22957"/>
                  </a:cubicBezTo>
                  <a:lnTo>
                    <a:pt x="3587" y="22957"/>
                  </a:lnTo>
                  <a:cubicBezTo>
                    <a:pt x="3545" y="22933"/>
                    <a:pt x="3504" y="22915"/>
                    <a:pt x="3457" y="22898"/>
                  </a:cubicBezTo>
                  <a:lnTo>
                    <a:pt x="3457" y="22898"/>
                  </a:lnTo>
                  <a:cubicBezTo>
                    <a:pt x="3279" y="22815"/>
                    <a:pt x="3090" y="22726"/>
                    <a:pt x="2948" y="22614"/>
                  </a:cubicBezTo>
                  <a:lnTo>
                    <a:pt x="2948" y="22614"/>
                  </a:lnTo>
                  <a:cubicBezTo>
                    <a:pt x="2675" y="22395"/>
                    <a:pt x="2492" y="22081"/>
                    <a:pt x="2297" y="21750"/>
                  </a:cubicBezTo>
                  <a:lnTo>
                    <a:pt x="2297" y="21750"/>
                  </a:lnTo>
                  <a:cubicBezTo>
                    <a:pt x="2107" y="21430"/>
                    <a:pt x="1912" y="21105"/>
                    <a:pt x="1616" y="20838"/>
                  </a:cubicBezTo>
                  <a:lnTo>
                    <a:pt x="1616" y="20838"/>
                  </a:lnTo>
                  <a:cubicBezTo>
                    <a:pt x="1557" y="20785"/>
                    <a:pt x="1498" y="20732"/>
                    <a:pt x="1433" y="20678"/>
                  </a:cubicBezTo>
                  <a:lnTo>
                    <a:pt x="1433" y="20678"/>
                  </a:lnTo>
                  <a:cubicBezTo>
                    <a:pt x="1225" y="20507"/>
                    <a:pt x="1030" y="20341"/>
                    <a:pt x="930" y="20104"/>
                  </a:cubicBezTo>
                  <a:lnTo>
                    <a:pt x="930" y="20104"/>
                  </a:lnTo>
                  <a:cubicBezTo>
                    <a:pt x="823" y="19838"/>
                    <a:pt x="835" y="19530"/>
                    <a:pt x="864" y="19264"/>
                  </a:cubicBezTo>
                  <a:lnTo>
                    <a:pt x="864" y="19264"/>
                  </a:lnTo>
                  <a:cubicBezTo>
                    <a:pt x="882" y="19146"/>
                    <a:pt x="900" y="19027"/>
                    <a:pt x="918" y="18909"/>
                  </a:cubicBezTo>
                  <a:lnTo>
                    <a:pt x="918" y="18909"/>
                  </a:lnTo>
                  <a:cubicBezTo>
                    <a:pt x="953" y="18672"/>
                    <a:pt x="989" y="18435"/>
                    <a:pt x="995" y="18187"/>
                  </a:cubicBezTo>
                  <a:lnTo>
                    <a:pt x="995" y="18187"/>
                  </a:lnTo>
                  <a:cubicBezTo>
                    <a:pt x="995" y="17755"/>
                    <a:pt x="835" y="17370"/>
                    <a:pt x="693" y="17033"/>
                  </a:cubicBezTo>
                  <a:lnTo>
                    <a:pt x="693" y="17033"/>
                  </a:lnTo>
                  <a:cubicBezTo>
                    <a:pt x="545" y="16678"/>
                    <a:pt x="427" y="16364"/>
                    <a:pt x="456" y="16033"/>
                  </a:cubicBezTo>
                  <a:lnTo>
                    <a:pt x="456" y="16033"/>
                  </a:lnTo>
                  <a:cubicBezTo>
                    <a:pt x="474" y="15843"/>
                    <a:pt x="551" y="15666"/>
                    <a:pt x="628" y="15471"/>
                  </a:cubicBezTo>
                  <a:lnTo>
                    <a:pt x="628" y="15471"/>
                  </a:lnTo>
                  <a:cubicBezTo>
                    <a:pt x="687" y="15340"/>
                    <a:pt x="740" y="15210"/>
                    <a:pt x="782" y="15068"/>
                  </a:cubicBezTo>
                  <a:lnTo>
                    <a:pt x="782" y="15068"/>
                  </a:lnTo>
                  <a:cubicBezTo>
                    <a:pt x="847" y="14855"/>
                    <a:pt x="835" y="14648"/>
                    <a:pt x="823" y="14453"/>
                  </a:cubicBezTo>
                  <a:lnTo>
                    <a:pt x="823" y="14453"/>
                  </a:lnTo>
                  <a:cubicBezTo>
                    <a:pt x="811" y="14281"/>
                    <a:pt x="799" y="14121"/>
                    <a:pt x="847" y="13973"/>
                  </a:cubicBezTo>
                  <a:lnTo>
                    <a:pt x="847" y="13973"/>
                  </a:lnTo>
                  <a:cubicBezTo>
                    <a:pt x="935" y="13683"/>
                    <a:pt x="1202" y="13506"/>
                    <a:pt x="1415" y="13405"/>
                  </a:cubicBezTo>
                  <a:lnTo>
                    <a:pt x="1415" y="13405"/>
                  </a:lnTo>
                  <a:cubicBezTo>
                    <a:pt x="1995" y="13127"/>
                    <a:pt x="2669" y="13228"/>
                    <a:pt x="3326" y="13328"/>
                  </a:cubicBezTo>
                  <a:lnTo>
                    <a:pt x="3326" y="13328"/>
                  </a:lnTo>
                  <a:cubicBezTo>
                    <a:pt x="3468" y="13346"/>
                    <a:pt x="3605" y="13370"/>
                    <a:pt x="3741" y="13387"/>
                  </a:cubicBezTo>
                  <a:lnTo>
                    <a:pt x="3741" y="13387"/>
                  </a:lnTo>
                  <a:cubicBezTo>
                    <a:pt x="4113" y="13435"/>
                    <a:pt x="4498" y="13470"/>
                    <a:pt x="4865" y="13500"/>
                  </a:cubicBezTo>
                  <a:lnTo>
                    <a:pt x="4865" y="13500"/>
                  </a:lnTo>
                  <a:cubicBezTo>
                    <a:pt x="5143" y="13529"/>
                    <a:pt x="5427" y="13553"/>
                    <a:pt x="5705" y="13589"/>
                  </a:cubicBezTo>
                  <a:lnTo>
                    <a:pt x="5705" y="13589"/>
                  </a:lnTo>
                  <a:lnTo>
                    <a:pt x="6830" y="13713"/>
                  </a:lnTo>
                  <a:close/>
                  <a:moveTo>
                    <a:pt x="37669" y="26579"/>
                  </a:moveTo>
                  <a:cubicBezTo>
                    <a:pt x="37669" y="26579"/>
                    <a:pt x="37675" y="26585"/>
                    <a:pt x="37675" y="26585"/>
                  </a:cubicBezTo>
                  <a:lnTo>
                    <a:pt x="37675" y="26585"/>
                  </a:lnTo>
                  <a:cubicBezTo>
                    <a:pt x="37669" y="26585"/>
                    <a:pt x="37669" y="26579"/>
                    <a:pt x="37669" y="2657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0" name="Google Shape;2360;p50"/>
          <p:cNvGrpSpPr/>
          <p:nvPr/>
        </p:nvGrpSpPr>
        <p:grpSpPr>
          <a:xfrm rot="-3779412">
            <a:off x="7326079" y="2456671"/>
            <a:ext cx="1133680" cy="1153978"/>
            <a:chOff x="-929037" y="2557788"/>
            <a:chExt cx="955200" cy="972375"/>
          </a:xfrm>
        </p:grpSpPr>
        <p:sp>
          <p:nvSpPr>
            <p:cNvPr id="2361" name="Google Shape;2361;p50"/>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0"/>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0"/>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4" name="Google Shape;2364;p50"/>
          <p:cNvSpPr txBox="1"/>
          <p:nvPr/>
        </p:nvSpPr>
        <p:spPr>
          <a:xfrm>
            <a:off x="2629200" y="3359150"/>
            <a:ext cx="3885600" cy="618000"/>
          </a:xfrm>
          <a:prstGeom prst="rect">
            <a:avLst/>
          </a:prstGeom>
          <a:noFill/>
          <a:ln>
            <a:noFill/>
          </a:ln>
        </p:spPr>
        <p:txBody>
          <a:bodyPr anchorCtr="0" anchor="ctr" bIns="129525" lIns="129525" spcFirstLastPara="1" rIns="129525" wrap="square" tIns="129525">
            <a:noAutofit/>
          </a:bodyPr>
          <a:lstStyle/>
          <a:p>
            <a:pPr indent="0" lvl="0" marL="0" rtl="0" algn="ctr">
              <a:lnSpc>
                <a:spcPct val="100000"/>
              </a:lnSpc>
              <a:spcBef>
                <a:spcPts val="0"/>
              </a:spcBef>
              <a:spcAft>
                <a:spcPts val="0"/>
              </a:spcAft>
              <a:buSzPts val="1018"/>
              <a:buNone/>
            </a:pPr>
            <a:r>
              <a:rPr lang="en" sz="1200">
                <a:solidFill>
                  <a:schemeClr val="dk2"/>
                </a:solidFill>
                <a:latin typeface="Catamaran"/>
                <a:ea typeface="Catamaran"/>
                <a:cs typeface="Catamaran"/>
                <a:sym typeface="Catamaran"/>
              </a:rPr>
              <a:t>Credits: This presentation template was created by </a:t>
            </a:r>
            <a:r>
              <a:rPr lang="en" sz="1200">
                <a:solidFill>
                  <a:schemeClr val="dk2"/>
                </a:solidFill>
                <a:uFill>
                  <a:noFill/>
                </a:uFill>
                <a:latin typeface="Catamaran SemiBold"/>
                <a:ea typeface="Catamaran SemiBold"/>
                <a:cs typeface="Catamaran SemiBold"/>
                <a:sym typeface="Catamaran SemiBold"/>
                <a:hlinkClick r:id="rId2">
                  <a:extLst>
                    <a:ext uri="{A12FA001-AC4F-418D-AE19-62706E023703}">
                      <ahyp:hlinkClr val="tx"/>
                    </a:ext>
                  </a:extLst>
                </a:hlinkClick>
              </a:rPr>
              <a:t>Slidesgo</a:t>
            </a:r>
            <a:r>
              <a:rPr lang="en" sz="1200">
                <a:solidFill>
                  <a:schemeClr val="dk2"/>
                </a:solidFill>
                <a:latin typeface="Catamaran"/>
                <a:ea typeface="Catamaran"/>
                <a:cs typeface="Catamaran"/>
                <a:sym typeface="Catamaran"/>
              </a:rPr>
              <a:t>, including icons by </a:t>
            </a:r>
            <a:r>
              <a:rPr lang="en" sz="1200">
                <a:solidFill>
                  <a:schemeClr val="dk2"/>
                </a:solidFill>
                <a:uFill>
                  <a:noFill/>
                </a:uFill>
                <a:latin typeface="Catamaran SemiBold"/>
                <a:ea typeface="Catamaran SemiBold"/>
                <a:cs typeface="Catamaran SemiBold"/>
                <a:sym typeface="Catamaran SemiBold"/>
                <a:hlinkClick r:id="rId3">
                  <a:extLst>
                    <a:ext uri="{A12FA001-AC4F-418D-AE19-62706E023703}">
                      <ahyp:hlinkClr val="tx"/>
                    </a:ext>
                  </a:extLst>
                </a:hlinkClick>
              </a:rPr>
              <a:t>Flaticon</a:t>
            </a:r>
            <a:r>
              <a:rPr lang="en" sz="1200">
                <a:solidFill>
                  <a:schemeClr val="dk2"/>
                </a:solidFill>
                <a:latin typeface="Catamaran"/>
                <a:ea typeface="Catamaran"/>
                <a:cs typeface="Catamaran"/>
                <a:sym typeface="Catamaran"/>
              </a:rPr>
              <a:t>, and infographics &amp; images by </a:t>
            </a:r>
            <a:r>
              <a:rPr lang="en" sz="1200">
                <a:solidFill>
                  <a:schemeClr val="dk2"/>
                </a:solidFill>
                <a:uFill>
                  <a:noFill/>
                </a:uFill>
                <a:latin typeface="Catamaran SemiBold"/>
                <a:ea typeface="Catamaran SemiBold"/>
                <a:cs typeface="Catamaran SemiBold"/>
                <a:sym typeface="Catamaran SemiBold"/>
                <a:hlinkClick r:id="rId4">
                  <a:extLst>
                    <a:ext uri="{A12FA001-AC4F-418D-AE19-62706E023703}">
                      <ahyp:hlinkClr val="tx"/>
                    </a:ext>
                  </a:extLst>
                </a:hlinkClick>
              </a:rPr>
              <a:t>Freepik</a:t>
            </a:r>
            <a:endParaRPr sz="1200">
              <a:solidFill>
                <a:schemeClr val="dk2"/>
              </a:solidFill>
              <a:latin typeface="Catamaran"/>
              <a:ea typeface="Catamaran"/>
              <a:cs typeface="Catamaran"/>
              <a:sym typeface="Catamaran"/>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2365" name="Shape 2365"/>
        <p:cNvGrpSpPr/>
        <p:nvPr/>
      </p:nvGrpSpPr>
      <p:grpSpPr>
        <a:xfrm>
          <a:off x="0" y="0"/>
          <a:ext cx="0" cy="0"/>
          <a:chOff x="0" y="0"/>
          <a:chExt cx="0" cy="0"/>
        </a:xfrm>
      </p:grpSpPr>
      <p:grpSp>
        <p:nvGrpSpPr>
          <p:cNvPr id="2366" name="Google Shape;2366;p51"/>
          <p:cNvGrpSpPr/>
          <p:nvPr/>
        </p:nvGrpSpPr>
        <p:grpSpPr>
          <a:xfrm>
            <a:off x="4163431" y="-396090"/>
            <a:ext cx="5907804" cy="3617036"/>
            <a:chOff x="547475" y="1055975"/>
            <a:chExt cx="2585925" cy="1583225"/>
          </a:xfrm>
        </p:grpSpPr>
        <p:sp>
          <p:nvSpPr>
            <p:cNvPr id="2367" name="Google Shape;2367;p51"/>
            <p:cNvSpPr/>
            <p:nvPr/>
          </p:nvSpPr>
          <p:spPr>
            <a:xfrm>
              <a:off x="547475" y="1142025"/>
              <a:ext cx="2191550" cy="1497175"/>
            </a:xfrm>
            <a:custGeom>
              <a:rect b="b" l="l" r="r" t="t"/>
              <a:pathLst>
                <a:path extrusionOk="0" h="59887" w="87662">
                  <a:moveTo>
                    <a:pt x="43" y="98"/>
                  </a:moveTo>
                  <a:cubicBezTo>
                    <a:pt x="1" y="181"/>
                    <a:pt x="36" y="285"/>
                    <a:pt x="126" y="327"/>
                  </a:cubicBezTo>
                  <a:lnTo>
                    <a:pt x="126" y="327"/>
                  </a:lnTo>
                  <a:lnTo>
                    <a:pt x="342" y="438"/>
                  </a:lnTo>
                  <a:cubicBezTo>
                    <a:pt x="2754" y="1592"/>
                    <a:pt x="5243" y="2795"/>
                    <a:pt x="7913" y="3247"/>
                  </a:cubicBezTo>
                  <a:lnTo>
                    <a:pt x="7913" y="3247"/>
                  </a:lnTo>
                  <a:cubicBezTo>
                    <a:pt x="9192" y="3462"/>
                    <a:pt x="10506" y="3490"/>
                    <a:pt x="11778" y="3525"/>
                  </a:cubicBezTo>
                  <a:lnTo>
                    <a:pt x="11778" y="3525"/>
                  </a:lnTo>
                  <a:cubicBezTo>
                    <a:pt x="13189" y="3553"/>
                    <a:pt x="14642" y="3588"/>
                    <a:pt x="16040" y="3873"/>
                  </a:cubicBezTo>
                  <a:lnTo>
                    <a:pt x="16040" y="3873"/>
                  </a:lnTo>
                  <a:cubicBezTo>
                    <a:pt x="19085" y="4505"/>
                    <a:pt x="21984" y="5764"/>
                    <a:pt x="24424" y="7509"/>
                  </a:cubicBezTo>
                  <a:lnTo>
                    <a:pt x="24424" y="7509"/>
                  </a:lnTo>
                  <a:cubicBezTo>
                    <a:pt x="28658" y="10533"/>
                    <a:pt x="30194" y="15121"/>
                    <a:pt x="31828" y="19981"/>
                  </a:cubicBezTo>
                  <a:lnTo>
                    <a:pt x="31828" y="19981"/>
                  </a:lnTo>
                  <a:cubicBezTo>
                    <a:pt x="33045" y="23610"/>
                    <a:pt x="34303" y="27357"/>
                    <a:pt x="36792" y="30347"/>
                  </a:cubicBezTo>
                  <a:lnTo>
                    <a:pt x="36792" y="30347"/>
                  </a:lnTo>
                  <a:cubicBezTo>
                    <a:pt x="39795" y="33941"/>
                    <a:pt x="43828" y="35818"/>
                    <a:pt x="48416" y="35818"/>
                  </a:cubicBezTo>
                  <a:lnTo>
                    <a:pt x="48416" y="35818"/>
                  </a:lnTo>
                  <a:cubicBezTo>
                    <a:pt x="49765" y="35818"/>
                    <a:pt x="51162" y="35658"/>
                    <a:pt x="52588" y="35324"/>
                  </a:cubicBezTo>
                  <a:lnTo>
                    <a:pt x="52588" y="35324"/>
                  </a:lnTo>
                  <a:cubicBezTo>
                    <a:pt x="54402" y="34914"/>
                    <a:pt x="56265" y="34212"/>
                    <a:pt x="58066" y="33538"/>
                  </a:cubicBezTo>
                  <a:lnTo>
                    <a:pt x="58066" y="33538"/>
                  </a:lnTo>
                  <a:cubicBezTo>
                    <a:pt x="62494" y="31876"/>
                    <a:pt x="67083" y="30159"/>
                    <a:pt x="71630" y="32293"/>
                  </a:cubicBezTo>
                  <a:lnTo>
                    <a:pt x="71630" y="32293"/>
                  </a:lnTo>
                  <a:cubicBezTo>
                    <a:pt x="74723" y="33753"/>
                    <a:pt x="76955" y="36325"/>
                    <a:pt x="78658" y="40399"/>
                  </a:cubicBezTo>
                  <a:lnTo>
                    <a:pt x="78658" y="40399"/>
                  </a:lnTo>
                  <a:cubicBezTo>
                    <a:pt x="79458" y="42311"/>
                    <a:pt x="80049" y="44327"/>
                    <a:pt x="80563" y="46212"/>
                  </a:cubicBezTo>
                  <a:lnTo>
                    <a:pt x="80563" y="46212"/>
                  </a:lnTo>
                  <a:cubicBezTo>
                    <a:pt x="82239" y="52343"/>
                    <a:pt x="84331" y="56543"/>
                    <a:pt x="87342" y="59831"/>
                  </a:cubicBezTo>
                  <a:lnTo>
                    <a:pt x="87342" y="59831"/>
                  </a:lnTo>
                  <a:cubicBezTo>
                    <a:pt x="87376" y="59866"/>
                    <a:pt x="87418" y="59887"/>
                    <a:pt x="87467" y="59887"/>
                  </a:cubicBezTo>
                  <a:lnTo>
                    <a:pt x="87467" y="59887"/>
                  </a:lnTo>
                  <a:cubicBezTo>
                    <a:pt x="87508" y="59887"/>
                    <a:pt x="87550" y="59873"/>
                    <a:pt x="87585" y="59838"/>
                  </a:cubicBezTo>
                  <a:lnTo>
                    <a:pt x="87585" y="59838"/>
                  </a:lnTo>
                  <a:cubicBezTo>
                    <a:pt x="87654" y="59775"/>
                    <a:pt x="87661" y="59664"/>
                    <a:pt x="87599" y="59595"/>
                  </a:cubicBezTo>
                  <a:lnTo>
                    <a:pt x="87599" y="59595"/>
                  </a:lnTo>
                  <a:cubicBezTo>
                    <a:pt x="84623" y="56348"/>
                    <a:pt x="82559" y="52190"/>
                    <a:pt x="80897" y="46121"/>
                  </a:cubicBezTo>
                  <a:lnTo>
                    <a:pt x="80897" y="46121"/>
                  </a:lnTo>
                  <a:cubicBezTo>
                    <a:pt x="80376" y="44223"/>
                    <a:pt x="79785" y="42200"/>
                    <a:pt x="78978" y="40267"/>
                  </a:cubicBezTo>
                  <a:lnTo>
                    <a:pt x="78978" y="40267"/>
                  </a:lnTo>
                  <a:cubicBezTo>
                    <a:pt x="77240" y="36110"/>
                    <a:pt x="74953" y="33475"/>
                    <a:pt x="71783" y="31980"/>
                  </a:cubicBezTo>
                  <a:lnTo>
                    <a:pt x="71783" y="31980"/>
                  </a:lnTo>
                  <a:cubicBezTo>
                    <a:pt x="67097" y="29776"/>
                    <a:pt x="62446" y="31528"/>
                    <a:pt x="57941" y="33211"/>
                  </a:cubicBezTo>
                  <a:lnTo>
                    <a:pt x="57941" y="33211"/>
                  </a:lnTo>
                  <a:cubicBezTo>
                    <a:pt x="56154" y="33885"/>
                    <a:pt x="54305" y="34580"/>
                    <a:pt x="52511" y="34991"/>
                  </a:cubicBezTo>
                  <a:lnTo>
                    <a:pt x="52511" y="34991"/>
                  </a:lnTo>
                  <a:cubicBezTo>
                    <a:pt x="46344" y="36402"/>
                    <a:pt x="40859" y="34671"/>
                    <a:pt x="37063" y="30124"/>
                  </a:cubicBezTo>
                  <a:lnTo>
                    <a:pt x="37063" y="30124"/>
                  </a:lnTo>
                  <a:cubicBezTo>
                    <a:pt x="34609" y="27190"/>
                    <a:pt x="33365" y="23464"/>
                    <a:pt x="32155" y="19870"/>
                  </a:cubicBezTo>
                  <a:lnTo>
                    <a:pt x="32155" y="19870"/>
                  </a:lnTo>
                  <a:cubicBezTo>
                    <a:pt x="30584" y="15170"/>
                    <a:pt x="28950" y="10317"/>
                    <a:pt x="24626" y="7224"/>
                  </a:cubicBezTo>
                  <a:lnTo>
                    <a:pt x="24626" y="7224"/>
                  </a:lnTo>
                  <a:cubicBezTo>
                    <a:pt x="22151" y="5451"/>
                    <a:pt x="19203" y="4178"/>
                    <a:pt x="16116" y="3539"/>
                  </a:cubicBezTo>
                  <a:lnTo>
                    <a:pt x="16116" y="3539"/>
                  </a:lnTo>
                  <a:cubicBezTo>
                    <a:pt x="14684" y="3240"/>
                    <a:pt x="13210" y="3205"/>
                    <a:pt x="11785" y="3177"/>
                  </a:cubicBezTo>
                  <a:lnTo>
                    <a:pt x="11785" y="3177"/>
                  </a:lnTo>
                  <a:cubicBezTo>
                    <a:pt x="10527" y="3150"/>
                    <a:pt x="9227" y="3115"/>
                    <a:pt x="7968" y="2906"/>
                  </a:cubicBezTo>
                  <a:lnTo>
                    <a:pt x="7968" y="2906"/>
                  </a:lnTo>
                  <a:cubicBezTo>
                    <a:pt x="5347" y="2461"/>
                    <a:pt x="2879" y="1272"/>
                    <a:pt x="495" y="125"/>
                  </a:cubicBezTo>
                  <a:lnTo>
                    <a:pt x="495" y="125"/>
                  </a:lnTo>
                  <a:lnTo>
                    <a:pt x="272" y="14"/>
                  </a:lnTo>
                  <a:cubicBezTo>
                    <a:pt x="251" y="7"/>
                    <a:pt x="223" y="0"/>
                    <a:pt x="196" y="0"/>
                  </a:cubicBezTo>
                  <a:lnTo>
                    <a:pt x="196" y="0"/>
                  </a:lnTo>
                  <a:cubicBezTo>
                    <a:pt x="133" y="0"/>
                    <a:pt x="70" y="35"/>
                    <a:pt x="43" y="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1"/>
            <p:cNvSpPr/>
            <p:nvPr/>
          </p:nvSpPr>
          <p:spPr>
            <a:xfrm>
              <a:off x="620475" y="1140800"/>
              <a:ext cx="2136450" cy="1494750"/>
            </a:xfrm>
            <a:custGeom>
              <a:rect b="b" l="l" r="r" t="t"/>
              <a:pathLst>
                <a:path extrusionOk="0" h="59790" w="85458">
                  <a:moveTo>
                    <a:pt x="8" y="14"/>
                  </a:moveTo>
                  <a:cubicBezTo>
                    <a:pt x="1" y="28"/>
                    <a:pt x="1" y="49"/>
                    <a:pt x="22" y="56"/>
                  </a:cubicBezTo>
                  <a:lnTo>
                    <a:pt x="22" y="56"/>
                  </a:lnTo>
                  <a:lnTo>
                    <a:pt x="425" y="258"/>
                  </a:lnTo>
                  <a:cubicBezTo>
                    <a:pt x="2691" y="1405"/>
                    <a:pt x="5034" y="2594"/>
                    <a:pt x="7516" y="3115"/>
                  </a:cubicBezTo>
                  <a:lnTo>
                    <a:pt x="7516" y="3115"/>
                  </a:lnTo>
                  <a:cubicBezTo>
                    <a:pt x="8733" y="3365"/>
                    <a:pt x="9984" y="3449"/>
                    <a:pt x="11194" y="3525"/>
                  </a:cubicBezTo>
                  <a:lnTo>
                    <a:pt x="11194" y="3525"/>
                  </a:lnTo>
                  <a:cubicBezTo>
                    <a:pt x="12550" y="3616"/>
                    <a:pt x="13961" y="3706"/>
                    <a:pt x="15317" y="4040"/>
                  </a:cubicBezTo>
                  <a:lnTo>
                    <a:pt x="15317" y="4040"/>
                  </a:lnTo>
                  <a:cubicBezTo>
                    <a:pt x="18243" y="4770"/>
                    <a:pt x="21059" y="6091"/>
                    <a:pt x="23451" y="7863"/>
                  </a:cubicBezTo>
                  <a:lnTo>
                    <a:pt x="23451" y="7863"/>
                  </a:lnTo>
                  <a:cubicBezTo>
                    <a:pt x="24285" y="8482"/>
                    <a:pt x="25071" y="9205"/>
                    <a:pt x="25773" y="10005"/>
                  </a:cubicBezTo>
                  <a:lnTo>
                    <a:pt x="25773" y="10005"/>
                  </a:lnTo>
                  <a:cubicBezTo>
                    <a:pt x="28262" y="12834"/>
                    <a:pt x="29603" y="16408"/>
                    <a:pt x="30903" y="19870"/>
                  </a:cubicBezTo>
                  <a:lnTo>
                    <a:pt x="30903" y="19870"/>
                  </a:lnTo>
                  <a:cubicBezTo>
                    <a:pt x="32106" y="23075"/>
                    <a:pt x="33351" y="26391"/>
                    <a:pt x="35499" y="29068"/>
                  </a:cubicBezTo>
                  <a:lnTo>
                    <a:pt x="35499" y="29068"/>
                  </a:lnTo>
                  <a:cubicBezTo>
                    <a:pt x="35701" y="29325"/>
                    <a:pt x="35923" y="29582"/>
                    <a:pt x="36145" y="29832"/>
                  </a:cubicBezTo>
                  <a:lnTo>
                    <a:pt x="36145" y="29832"/>
                  </a:lnTo>
                  <a:cubicBezTo>
                    <a:pt x="38113" y="32008"/>
                    <a:pt x="40491" y="33482"/>
                    <a:pt x="43216" y="34226"/>
                  </a:cubicBezTo>
                  <a:lnTo>
                    <a:pt x="43216" y="34226"/>
                  </a:lnTo>
                  <a:cubicBezTo>
                    <a:pt x="45816" y="34928"/>
                    <a:pt x="48652" y="34949"/>
                    <a:pt x="51649" y="34282"/>
                  </a:cubicBezTo>
                  <a:lnTo>
                    <a:pt x="51649" y="34282"/>
                  </a:lnTo>
                  <a:cubicBezTo>
                    <a:pt x="53297" y="33913"/>
                    <a:pt x="54986" y="33336"/>
                    <a:pt x="56627" y="32773"/>
                  </a:cubicBezTo>
                  <a:lnTo>
                    <a:pt x="56627" y="32773"/>
                  </a:lnTo>
                  <a:cubicBezTo>
                    <a:pt x="57183" y="32579"/>
                    <a:pt x="57767" y="32384"/>
                    <a:pt x="58337" y="32189"/>
                  </a:cubicBezTo>
                  <a:lnTo>
                    <a:pt x="58337" y="32189"/>
                  </a:lnTo>
                  <a:cubicBezTo>
                    <a:pt x="58782" y="32043"/>
                    <a:pt x="59171" y="31918"/>
                    <a:pt x="59526" y="31814"/>
                  </a:cubicBezTo>
                  <a:lnTo>
                    <a:pt x="59526" y="31814"/>
                  </a:lnTo>
                  <a:cubicBezTo>
                    <a:pt x="61375" y="31244"/>
                    <a:pt x="63808" y="30604"/>
                    <a:pt x="66221" y="30757"/>
                  </a:cubicBezTo>
                  <a:lnTo>
                    <a:pt x="66221" y="30757"/>
                  </a:lnTo>
                  <a:cubicBezTo>
                    <a:pt x="67729" y="30847"/>
                    <a:pt x="69092" y="31216"/>
                    <a:pt x="70392" y="31876"/>
                  </a:cubicBezTo>
                  <a:lnTo>
                    <a:pt x="70392" y="31876"/>
                  </a:lnTo>
                  <a:cubicBezTo>
                    <a:pt x="72916" y="33163"/>
                    <a:pt x="76531" y="35936"/>
                    <a:pt x="78825" y="45197"/>
                  </a:cubicBezTo>
                  <a:lnTo>
                    <a:pt x="78825" y="45197"/>
                  </a:lnTo>
                  <a:cubicBezTo>
                    <a:pt x="80139" y="50474"/>
                    <a:pt x="81842" y="55889"/>
                    <a:pt x="85402" y="59783"/>
                  </a:cubicBezTo>
                  <a:lnTo>
                    <a:pt x="85402" y="59783"/>
                  </a:lnTo>
                  <a:cubicBezTo>
                    <a:pt x="85409" y="59783"/>
                    <a:pt x="85416" y="59790"/>
                    <a:pt x="85423" y="59790"/>
                  </a:cubicBezTo>
                  <a:lnTo>
                    <a:pt x="85423" y="59790"/>
                  </a:lnTo>
                  <a:cubicBezTo>
                    <a:pt x="85430" y="59790"/>
                    <a:pt x="85437" y="59783"/>
                    <a:pt x="85444" y="59783"/>
                  </a:cubicBezTo>
                  <a:lnTo>
                    <a:pt x="85444" y="59783"/>
                  </a:lnTo>
                  <a:cubicBezTo>
                    <a:pt x="85458" y="59769"/>
                    <a:pt x="85458" y="59755"/>
                    <a:pt x="85444" y="59741"/>
                  </a:cubicBezTo>
                  <a:lnTo>
                    <a:pt x="85444" y="59741"/>
                  </a:lnTo>
                  <a:cubicBezTo>
                    <a:pt x="81891" y="55862"/>
                    <a:pt x="80195" y="50453"/>
                    <a:pt x="78881" y="45183"/>
                  </a:cubicBezTo>
                  <a:lnTo>
                    <a:pt x="78881" y="45183"/>
                  </a:lnTo>
                  <a:cubicBezTo>
                    <a:pt x="77782" y="40734"/>
                    <a:pt x="75704" y="34518"/>
                    <a:pt x="70420" y="31828"/>
                  </a:cubicBezTo>
                  <a:lnTo>
                    <a:pt x="70420" y="31828"/>
                  </a:lnTo>
                  <a:cubicBezTo>
                    <a:pt x="69113" y="31160"/>
                    <a:pt x="67736" y="30792"/>
                    <a:pt x="66228" y="30701"/>
                  </a:cubicBezTo>
                  <a:lnTo>
                    <a:pt x="66228" y="30701"/>
                  </a:lnTo>
                  <a:cubicBezTo>
                    <a:pt x="64955" y="30618"/>
                    <a:pt x="63044" y="30667"/>
                    <a:pt x="59512" y="31758"/>
                  </a:cubicBezTo>
                  <a:lnTo>
                    <a:pt x="59512" y="31758"/>
                  </a:lnTo>
                  <a:cubicBezTo>
                    <a:pt x="59150" y="31862"/>
                    <a:pt x="58761" y="31988"/>
                    <a:pt x="58316" y="32134"/>
                  </a:cubicBezTo>
                  <a:lnTo>
                    <a:pt x="58316" y="32134"/>
                  </a:lnTo>
                  <a:cubicBezTo>
                    <a:pt x="57746" y="32328"/>
                    <a:pt x="57169" y="32523"/>
                    <a:pt x="56606" y="32718"/>
                  </a:cubicBezTo>
                  <a:lnTo>
                    <a:pt x="56606" y="32718"/>
                  </a:lnTo>
                  <a:cubicBezTo>
                    <a:pt x="54972" y="33281"/>
                    <a:pt x="53283" y="33858"/>
                    <a:pt x="51642" y="34226"/>
                  </a:cubicBezTo>
                  <a:lnTo>
                    <a:pt x="51642" y="34226"/>
                  </a:lnTo>
                  <a:cubicBezTo>
                    <a:pt x="48646" y="34887"/>
                    <a:pt x="45823" y="34866"/>
                    <a:pt x="43230" y="34164"/>
                  </a:cubicBezTo>
                  <a:lnTo>
                    <a:pt x="43230" y="34164"/>
                  </a:lnTo>
                  <a:cubicBezTo>
                    <a:pt x="40518" y="33434"/>
                    <a:pt x="38148" y="31960"/>
                    <a:pt x="36194" y="29791"/>
                  </a:cubicBezTo>
                  <a:lnTo>
                    <a:pt x="36194" y="29791"/>
                  </a:lnTo>
                  <a:cubicBezTo>
                    <a:pt x="35965" y="29540"/>
                    <a:pt x="35749" y="29283"/>
                    <a:pt x="35541" y="29033"/>
                  </a:cubicBezTo>
                  <a:lnTo>
                    <a:pt x="35541" y="29033"/>
                  </a:lnTo>
                  <a:cubicBezTo>
                    <a:pt x="33399" y="26356"/>
                    <a:pt x="32162" y="23054"/>
                    <a:pt x="30959" y="19849"/>
                  </a:cubicBezTo>
                  <a:lnTo>
                    <a:pt x="30959" y="19849"/>
                  </a:lnTo>
                  <a:cubicBezTo>
                    <a:pt x="29659" y="16387"/>
                    <a:pt x="28310" y="12800"/>
                    <a:pt x="25814" y="9963"/>
                  </a:cubicBezTo>
                  <a:lnTo>
                    <a:pt x="25814" y="9963"/>
                  </a:lnTo>
                  <a:cubicBezTo>
                    <a:pt x="25105" y="9164"/>
                    <a:pt x="24327" y="8440"/>
                    <a:pt x="23485" y="7815"/>
                  </a:cubicBezTo>
                  <a:lnTo>
                    <a:pt x="23485" y="7815"/>
                  </a:lnTo>
                  <a:cubicBezTo>
                    <a:pt x="21087" y="6042"/>
                    <a:pt x="18264" y="4714"/>
                    <a:pt x="15331" y="3984"/>
                  </a:cubicBezTo>
                  <a:lnTo>
                    <a:pt x="15331" y="3984"/>
                  </a:lnTo>
                  <a:cubicBezTo>
                    <a:pt x="13968" y="3650"/>
                    <a:pt x="12557" y="3560"/>
                    <a:pt x="11201" y="3470"/>
                  </a:cubicBezTo>
                  <a:lnTo>
                    <a:pt x="11201" y="3470"/>
                  </a:lnTo>
                  <a:cubicBezTo>
                    <a:pt x="9991" y="3393"/>
                    <a:pt x="8740" y="3310"/>
                    <a:pt x="7530" y="3059"/>
                  </a:cubicBezTo>
                  <a:lnTo>
                    <a:pt x="7530" y="3059"/>
                  </a:lnTo>
                  <a:cubicBezTo>
                    <a:pt x="5055" y="2538"/>
                    <a:pt x="2712" y="1356"/>
                    <a:pt x="453" y="209"/>
                  </a:cubicBezTo>
                  <a:lnTo>
                    <a:pt x="453" y="209"/>
                  </a:lnTo>
                  <a:lnTo>
                    <a:pt x="43" y="7"/>
                  </a:lnTo>
                  <a:cubicBezTo>
                    <a:pt x="43" y="1"/>
                    <a:pt x="36" y="1"/>
                    <a:pt x="29" y="1"/>
                  </a:cubicBezTo>
                  <a:lnTo>
                    <a:pt x="29" y="1"/>
                  </a:lnTo>
                  <a:cubicBezTo>
                    <a:pt x="22" y="1"/>
                    <a:pt x="8" y="7"/>
                    <a:pt x="8"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1"/>
            <p:cNvSpPr/>
            <p:nvPr/>
          </p:nvSpPr>
          <p:spPr>
            <a:xfrm>
              <a:off x="689300" y="1136100"/>
              <a:ext cx="2089525" cy="1499450"/>
            </a:xfrm>
            <a:custGeom>
              <a:rect b="b" l="l" r="r" t="t"/>
              <a:pathLst>
                <a:path extrusionOk="0" h="59978" w="83581">
                  <a:moveTo>
                    <a:pt x="8" y="15"/>
                  </a:moveTo>
                  <a:cubicBezTo>
                    <a:pt x="1" y="29"/>
                    <a:pt x="1" y="43"/>
                    <a:pt x="22" y="56"/>
                  </a:cubicBezTo>
                  <a:lnTo>
                    <a:pt x="22" y="56"/>
                  </a:lnTo>
                  <a:cubicBezTo>
                    <a:pt x="216" y="161"/>
                    <a:pt x="418" y="265"/>
                    <a:pt x="620" y="376"/>
                  </a:cubicBezTo>
                  <a:lnTo>
                    <a:pt x="620" y="376"/>
                  </a:lnTo>
                  <a:cubicBezTo>
                    <a:pt x="2754" y="1509"/>
                    <a:pt x="4958" y="2677"/>
                    <a:pt x="7259" y="3261"/>
                  </a:cubicBezTo>
                  <a:lnTo>
                    <a:pt x="7259" y="3261"/>
                  </a:lnTo>
                  <a:cubicBezTo>
                    <a:pt x="8427" y="3553"/>
                    <a:pt x="9616" y="3685"/>
                    <a:pt x="10770" y="3818"/>
                  </a:cubicBezTo>
                  <a:lnTo>
                    <a:pt x="10770" y="3818"/>
                  </a:lnTo>
                  <a:cubicBezTo>
                    <a:pt x="12077" y="3957"/>
                    <a:pt x="13426" y="4110"/>
                    <a:pt x="14726" y="4492"/>
                  </a:cubicBezTo>
                  <a:lnTo>
                    <a:pt x="14726" y="4492"/>
                  </a:lnTo>
                  <a:cubicBezTo>
                    <a:pt x="17521" y="5312"/>
                    <a:pt x="20232" y="6689"/>
                    <a:pt x="22554" y="8476"/>
                  </a:cubicBezTo>
                  <a:lnTo>
                    <a:pt x="22554" y="8476"/>
                  </a:lnTo>
                  <a:cubicBezTo>
                    <a:pt x="23374" y="9108"/>
                    <a:pt x="24118" y="9803"/>
                    <a:pt x="24827" y="10610"/>
                  </a:cubicBezTo>
                  <a:lnTo>
                    <a:pt x="24827" y="10610"/>
                  </a:lnTo>
                  <a:cubicBezTo>
                    <a:pt x="27233" y="13349"/>
                    <a:pt x="28637" y="16693"/>
                    <a:pt x="29993" y="19933"/>
                  </a:cubicBezTo>
                  <a:lnTo>
                    <a:pt x="29993" y="19933"/>
                  </a:lnTo>
                  <a:cubicBezTo>
                    <a:pt x="31307" y="23061"/>
                    <a:pt x="32656" y="26287"/>
                    <a:pt x="34901" y="28846"/>
                  </a:cubicBezTo>
                  <a:lnTo>
                    <a:pt x="34901" y="28846"/>
                  </a:lnTo>
                  <a:cubicBezTo>
                    <a:pt x="35110" y="29082"/>
                    <a:pt x="35332" y="29318"/>
                    <a:pt x="35562" y="29555"/>
                  </a:cubicBezTo>
                  <a:lnTo>
                    <a:pt x="35562" y="29555"/>
                  </a:lnTo>
                  <a:cubicBezTo>
                    <a:pt x="37529" y="31550"/>
                    <a:pt x="39893" y="32899"/>
                    <a:pt x="42590" y="33552"/>
                  </a:cubicBezTo>
                  <a:lnTo>
                    <a:pt x="42590" y="33552"/>
                  </a:lnTo>
                  <a:cubicBezTo>
                    <a:pt x="45142" y="34164"/>
                    <a:pt x="47943" y="34150"/>
                    <a:pt x="50912" y="33510"/>
                  </a:cubicBezTo>
                  <a:lnTo>
                    <a:pt x="50912" y="33510"/>
                  </a:lnTo>
                  <a:cubicBezTo>
                    <a:pt x="52393" y="33198"/>
                    <a:pt x="53915" y="32718"/>
                    <a:pt x="55389" y="32259"/>
                  </a:cubicBezTo>
                  <a:lnTo>
                    <a:pt x="55389" y="32259"/>
                  </a:lnTo>
                  <a:cubicBezTo>
                    <a:pt x="56084" y="32044"/>
                    <a:pt x="56808" y="31814"/>
                    <a:pt x="57524" y="31606"/>
                  </a:cubicBezTo>
                  <a:lnTo>
                    <a:pt x="57524" y="31606"/>
                  </a:lnTo>
                  <a:cubicBezTo>
                    <a:pt x="57955" y="31480"/>
                    <a:pt x="58337" y="31369"/>
                    <a:pt x="58692" y="31272"/>
                  </a:cubicBezTo>
                  <a:lnTo>
                    <a:pt x="58692" y="31272"/>
                  </a:lnTo>
                  <a:cubicBezTo>
                    <a:pt x="60499" y="30792"/>
                    <a:pt x="62870" y="30264"/>
                    <a:pt x="65234" y="30500"/>
                  </a:cubicBezTo>
                  <a:lnTo>
                    <a:pt x="65234" y="30500"/>
                  </a:lnTo>
                  <a:cubicBezTo>
                    <a:pt x="66701" y="30646"/>
                    <a:pt x="68021" y="31049"/>
                    <a:pt x="69259" y="31731"/>
                  </a:cubicBezTo>
                  <a:lnTo>
                    <a:pt x="69259" y="31731"/>
                  </a:lnTo>
                  <a:cubicBezTo>
                    <a:pt x="72770" y="33663"/>
                    <a:pt x="74508" y="37021"/>
                    <a:pt x="75634" y="39726"/>
                  </a:cubicBezTo>
                  <a:lnTo>
                    <a:pt x="75634" y="39726"/>
                  </a:lnTo>
                  <a:cubicBezTo>
                    <a:pt x="75662" y="39802"/>
                    <a:pt x="75697" y="39900"/>
                    <a:pt x="75731" y="39990"/>
                  </a:cubicBezTo>
                  <a:lnTo>
                    <a:pt x="75731" y="39990"/>
                  </a:lnTo>
                  <a:cubicBezTo>
                    <a:pt x="75759" y="40080"/>
                    <a:pt x="75794" y="40178"/>
                    <a:pt x="75829" y="40254"/>
                  </a:cubicBezTo>
                  <a:lnTo>
                    <a:pt x="75829" y="40254"/>
                  </a:lnTo>
                  <a:cubicBezTo>
                    <a:pt x="76343" y="41478"/>
                    <a:pt x="76760" y="43146"/>
                    <a:pt x="77129" y="44613"/>
                  </a:cubicBezTo>
                  <a:lnTo>
                    <a:pt x="77129" y="44613"/>
                  </a:lnTo>
                  <a:cubicBezTo>
                    <a:pt x="77268" y="45162"/>
                    <a:pt x="77400" y="45684"/>
                    <a:pt x="77525" y="46150"/>
                  </a:cubicBezTo>
                  <a:lnTo>
                    <a:pt x="77525" y="46150"/>
                  </a:lnTo>
                  <a:cubicBezTo>
                    <a:pt x="78658" y="50279"/>
                    <a:pt x="80369" y="56515"/>
                    <a:pt x="83525" y="59971"/>
                  </a:cubicBezTo>
                  <a:lnTo>
                    <a:pt x="83525" y="59971"/>
                  </a:lnTo>
                  <a:cubicBezTo>
                    <a:pt x="83532" y="59971"/>
                    <a:pt x="83539" y="59978"/>
                    <a:pt x="83546" y="59978"/>
                  </a:cubicBezTo>
                  <a:lnTo>
                    <a:pt x="83546" y="59978"/>
                  </a:lnTo>
                  <a:cubicBezTo>
                    <a:pt x="83553" y="59978"/>
                    <a:pt x="83560" y="59971"/>
                    <a:pt x="83567" y="59971"/>
                  </a:cubicBezTo>
                  <a:lnTo>
                    <a:pt x="83567" y="59971"/>
                  </a:lnTo>
                  <a:cubicBezTo>
                    <a:pt x="83574" y="59957"/>
                    <a:pt x="83581" y="59943"/>
                    <a:pt x="83567" y="59929"/>
                  </a:cubicBezTo>
                  <a:lnTo>
                    <a:pt x="83567" y="59929"/>
                  </a:lnTo>
                  <a:cubicBezTo>
                    <a:pt x="80417" y="56488"/>
                    <a:pt x="78714" y="50258"/>
                    <a:pt x="77588" y="46136"/>
                  </a:cubicBezTo>
                  <a:lnTo>
                    <a:pt x="77588" y="46136"/>
                  </a:lnTo>
                  <a:cubicBezTo>
                    <a:pt x="77456" y="45670"/>
                    <a:pt x="77324" y="45148"/>
                    <a:pt x="77191" y="44599"/>
                  </a:cubicBezTo>
                  <a:lnTo>
                    <a:pt x="77191" y="44599"/>
                  </a:lnTo>
                  <a:cubicBezTo>
                    <a:pt x="76816" y="43132"/>
                    <a:pt x="76399" y="41464"/>
                    <a:pt x="75884" y="40233"/>
                  </a:cubicBezTo>
                  <a:lnTo>
                    <a:pt x="75884" y="40233"/>
                  </a:lnTo>
                  <a:cubicBezTo>
                    <a:pt x="75850" y="40157"/>
                    <a:pt x="75815" y="40059"/>
                    <a:pt x="75780" y="39969"/>
                  </a:cubicBezTo>
                  <a:lnTo>
                    <a:pt x="75780" y="39969"/>
                  </a:lnTo>
                  <a:cubicBezTo>
                    <a:pt x="75752" y="39879"/>
                    <a:pt x="75718" y="39781"/>
                    <a:pt x="75683" y="39705"/>
                  </a:cubicBezTo>
                  <a:lnTo>
                    <a:pt x="75683" y="39705"/>
                  </a:lnTo>
                  <a:cubicBezTo>
                    <a:pt x="74557" y="36987"/>
                    <a:pt x="72812" y="33622"/>
                    <a:pt x="69287" y="31682"/>
                  </a:cubicBezTo>
                  <a:lnTo>
                    <a:pt x="69287" y="31682"/>
                  </a:lnTo>
                  <a:cubicBezTo>
                    <a:pt x="68042" y="31001"/>
                    <a:pt x="66714" y="30591"/>
                    <a:pt x="65241" y="30445"/>
                  </a:cubicBezTo>
                  <a:lnTo>
                    <a:pt x="65241" y="30445"/>
                  </a:lnTo>
                  <a:cubicBezTo>
                    <a:pt x="62870" y="30208"/>
                    <a:pt x="60492" y="30730"/>
                    <a:pt x="58678" y="31216"/>
                  </a:cubicBezTo>
                  <a:lnTo>
                    <a:pt x="58678" y="31216"/>
                  </a:lnTo>
                  <a:cubicBezTo>
                    <a:pt x="58323" y="31314"/>
                    <a:pt x="57941" y="31425"/>
                    <a:pt x="57510" y="31550"/>
                  </a:cubicBezTo>
                  <a:lnTo>
                    <a:pt x="57510" y="31550"/>
                  </a:lnTo>
                  <a:cubicBezTo>
                    <a:pt x="56794" y="31759"/>
                    <a:pt x="56071" y="31988"/>
                    <a:pt x="55368" y="32203"/>
                  </a:cubicBezTo>
                  <a:lnTo>
                    <a:pt x="55368" y="32203"/>
                  </a:lnTo>
                  <a:cubicBezTo>
                    <a:pt x="53901" y="32662"/>
                    <a:pt x="52379" y="33142"/>
                    <a:pt x="50898" y="33455"/>
                  </a:cubicBezTo>
                  <a:lnTo>
                    <a:pt x="50898" y="33455"/>
                  </a:lnTo>
                  <a:cubicBezTo>
                    <a:pt x="47936" y="34094"/>
                    <a:pt x="45149" y="34101"/>
                    <a:pt x="42604" y="33490"/>
                  </a:cubicBezTo>
                  <a:lnTo>
                    <a:pt x="42604" y="33490"/>
                  </a:lnTo>
                  <a:cubicBezTo>
                    <a:pt x="39914" y="32843"/>
                    <a:pt x="37557" y="31508"/>
                    <a:pt x="35603" y="29513"/>
                  </a:cubicBezTo>
                  <a:lnTo>
                    <a:pt x="35603" y="29513"/>
                  </a:lnTo>
                  <a:cubicBezTo>
                    <a:pt x="35374" y="29277"/>
                    <a:pt x="35151" y="29040"/>
                    <a:pt x="34943" y="28804"/>
                  </a:cubicBezTo>
                  <a:lnTo>
                    <a:pt x="34943" y="28804"/>
                  </a:lnTo>
                  <a:cubicBezTo>
                    <a:pt x="32711" y="26259"/>
                    <a:pt x="31418" y="23173"/>
                    <a:pt x="30048" y="19912"/>
                  </a:cubicBezTo>
                  <a:lnTo>
                    <a:pt x="30048" y="19912"/>
                  </a:lnTo>
                  <a:cubicBezTo>
                    <a:pt x="28686" y="16672"/>
                    <a:pt x="27281" y="13321"/>
                    <a:pt x="24869" y="10575"/>
                  </a:cubicBezTo>
                  <a:lnTo>
                    <a:pt x="24869" y="10575"/>
                  </a:lnTo>
                  <a:cubicBezTo>
                    <a:pt x="24160" y="9762"/>
                    <a:pt x="23416" y="9060"/>
                    <a:pt x="22589" y="8427"/>
                  </a:cubicBezTo>
                  <a:lnTo>
                    <a:pt x="22589" y="8427"/>
                  </a:lnTo>
                  <a:cubicBezTo>
                    <a:pt x="20260" y="6640"/>
                    <a:pt x="17548" y="5257"/>
                    <a:pt x="14747" y="4436"/>
                  </a:cubicBezTo>
                  <a:lnTo>
                    <a:pt x="14747" y="4436"/>
                  </a:lnTo>
                  <a:cubicBezTo>
                    <a:pt x="13433" y="4054"/>
                    <a:pt x="12084" y="3901"/>
                    <a:pt x="10777" y="3755"/>
                  </a:cubicBezTo>
                  <a:lnTo>
                    <a:pt x="10777" y="3755"/>
                  </a:lnTo>
                  <a:cubicBezTo>
                    <a:pt x="9630" y="3630"/>
                    <a:pt x="8434" y="3498"/>
                    <a:pt x="7273" y="3206"/>
                  </a:cubicBezTo>
                  <a:lnTo>
                    <a:pt x="7273" y="3206"/>
                  </a:lnTo>
                  <a:cubicBezTo>
                    <a:pt x="4979" y="2622"/>
                    <a:pt x="2775" y="1454"/>
                    <a:pt x="648" y="321"/>
                  </a:cubicBezTo>
                  <a:lnTo>
                    <a:pt x="648" y="321"/>
                  </a:lnTo>
                  <a:cubicBezTo>
                    <a:pt x="446" y="216"/>
                    <a:pt x="244" y="105"/>
                    <a:pt x="43" y="1"/>
                  </a:cubicBezTo>
                  <a:lnTo>
                    <a:pt x="43" y="1"/>
                  </a:lnTo>
                  <a:cubicBezTo>
                    <a:pt x="43" y="1"/>
                    <a:pt x="36" y="1"/>
                    <a:pt x="29" y="1"/>
                  </a:cubicBezTo>
                  <a:lnTo>
                    <a:pt x="29" y="1"/>
                  </a:lnTo>
                  <a:cubicBezTo>
                    <a:pt x="22" y="1"/>
                    <a:pt x="15" y="1"/>
                    <a:pt x="8"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1"/>
            <p:cNvSpPr/>
            <p:nvPr/>
          </p:nvSpPr>
          <p:spPr>
            <a:xfrm>
              <a:off x="758150" y="1131250"/>
              <a:ext cx="2042400" cy="1504300"/>
            </a:xfrm>
            <a:custGeom>
              <a:rect b="b" l="l" r="r" t="t"/>
              <a:pathLst>
                <a:path extrusionOk="0" h="60172" w="81696">
                  <a:moveTo>
                    <a:pt x="7" y="14"/>
                  </a:moveTo>
                  <a:cubicBezTo>
                    <a:pt x="0" y="28"/>
                    <a:pt x="0" y="49"/>
                    <a:pt x="21" y="56"/>
                  </a:cubicBezTo>
                  <a:lnTo>
                    <a:pt x="21" y="56"/>
                  </a:lnTo>
                  <a:cubicBezTo>
                    <a:pt x="292" y="209"/>
                    <a:pt x="563" y="362"/>
                    <a:pt x="834" y="515"/>
                  </a:cubicBezTo>
                  <a:lnTo>
                    <a:pt x="834" y="515"/>
                  </a:lnTo>
                  <a:cubicBezTo>
                    <a:pt x="2823" y="1627"/>
                    <a:pt x="4880" y="2774"/>
                    <a:pt x="7008" y="3414"/>
                  </a:cubicBezTo>
                  <a:lnTo>
                    <a:pt x="7008" y="3414"/>
                  </a:lnTo>
                  <a:cubicBezTo>
                    <a:pt x="8113" y="3747"/>
                    <a:pt x="9246" y="3928"/>
                    <a:pt x="10345" y="4109"/>
                  </a:cubicBezTo>
                  <a:lnTo>
                    <a:pt x="10345" y="4109"/>
                  </a:lnTo>
                  <a:cubicBezTo>
                    <a:pt x="11596" y="4311"/>
                    <a:pt x="12889" y="4519"/>
                    <a:pt x="14141" y="4943"/>
                  </a:cubicBezTo>
                  <a:lnTo>
                    <a:pt x="14141" y="4943"/>
                  </a:lnTo>
                  <a:cubicBezTo>
                    <a:pt x="16797" y="5854"/>
                    <a:pt x="19397" y="7286"/>
                    <a:pt x="21656" y="9094"/>
                  </a:cubicBezTo>
                  <a:lnTo>
                    <a:pt x="21656" y="9094"/>
                  </a:lnTo>
                  <a:cubicBezTo>
                    <a:pt x="22456" y="9726"/>
                    <a:pt x="23179" y="10422"/>
                    <a:pt x="23881" y="11221"/>
                  </a:cubicBezTo>
                  <a:lnTo>
                    <a:pt x="23881" y="11221"/>
                  </a:lnTo>
                  <a:cubicBezTo>
                    <a:pt x="26189" y="13856"/>
                    <a:pt x="27635" y="16957"/>
                    <a:pt x="29032" y="19953"/>
                  </a:cubicBezTo>
                  <a:lnTo>
                    <a:pt x="29032" y="19953"/>
                  </a:lnTo>
                  <a:cubicBezTo>
                    <a:pt x="30527" y="23165"/>
                    <a:pt x="31945" y="26189"/>
                    <a:pt x="34302" y="28622"/>
                  </a:cubicBezTo>
                  <a:lnTo>
                    <a:pt x="34302" y="28622"/>
                  </a:lnTo>
                  <a:cubicBezTo>
                    <a:pt x="34511" y="28838"/>
                    <a:pt x="34726" y="29053"/>
                    <a:pt x="34970" y="29276"/>
                  </a:cubicBezTo>
                  <a:lnTo>
                    <a:pt x="34970" y="29276"/>
                  </a:lnTo>
                  <a:cubicBezTo>
                    <a:pt x="38779" y="32822"/>
                    <a:pt x="44042" y="34024"/>
                    <a:pt x="50174" y="32752"/>
                  </a:cubicBezTo>
                  <a:lnTo>
                    <a:pt x="50174" y="32752"/>
                  </a:lnTo>
                  <a:cubicBezTo>
                    <a:pt x="51481" y="32481"/>
                    <a:pt x="52830" y="32099"/>
                    <a:pt x="54130" y="31730"/>
                  </a:cubicBezTo>
                  <a:lnTo>
                    <a:pt x="54130" y="31730"/>
                  </a:lnTo>
                  <a:cubicBezTo>
                    <a:pt x="54971" y="31494"/>
                    <a:pt x="55847" y="31243"/>
                    <a:pt x="56709" y="31028"/>
                  </a:cubicBezTo>
                  <a:lnTo>
                    <a:pt x="56709" y="31028"/>
                  </a:lnTo>
                  <a:cubicBezTo>
                    <a:pt x="57133" y="30917"/>
                    <a:pt x="57509" y="30826"/>
                    <a:pt x="57863" y="30743"/>
                  </a:cubicBezTo>
                  <a:lnTo>
                    <a:pt x="57863" y="30743"/>
                  </a:lnTo>
                  <a:cubicBezTo>
                    <a:pt x="59622" y="30347"/>
                    <a:pt x="61937" y="29922"/>
                    <a:pt x="64239" y="30249"/>
                  </a:cubicBezTo>
                  <a:lnTo>
                    <a:pt x="64239" y="30249"/>
                  </a:lnTo>
                  <a:cubicBezTo>
                    <a:pt x="65678" y="30451"/>
                    <a:pt x="66950" y="30896"/>
                    <a:pt x="68125" y="31591"/>
                  </a:cubicBezTo>
                  <a:lnTo>
                    <a:pt x="68125" y="31591"/>
                  </a:lnTo>
                  <a:cubicBezTo>
                    <a:pt x="70697" y="33120"/>
                    <a:pt x="73895" y="36075"/>
                    <a:pt x="75870" y="45495"/>
                  </a:cubicBezTo>
                  <a:lnTo>
                    <a:pt x="75870" y="45495"/>
                  </a:lnTo>
                  <a:cubicBezTo>
                    <a:pt x="76342" y="47755"/>
                    <a:pt x="77051" y="50258"/>
                    <a:pt x="78039" y="53150"/>
                  </a:cubicBezTo>
                  <a:lnTo>
                    <a:pt x="78039" y="53150"/>
                  </a:lnTo>
                  <a:cubicBezTo>
                    <a:pt x="78838" y="55514"/>
                    <a:pt x="79846" y="58197"/>
                    <a:pt x="81647" y="60165"/>
                  </a:cubicBezTo>
                  <a:lnTo>
                    <a:pt x="81647" y="60165"/>
                  </a:lnTo>
                  <a:cubicBezTo>
                    <a:pt x="81647" y="60165"/>
                    <a:pt x="81661" y="60172"/>
                    <a:pt x="81668" y="60172"/>
                  </a:cubicBezTo>
                  <a:lnTo>
                    <a:pt x="81668" y="60172"/>
                  </a:lnTo>
                  <a:cubicBezTo>
                    <a:pt x="81675" y="60172"/>
                    <a:pt x="81682" y="60165"/>
                    <a:pt x="81689" y="60165"/>
                  </a:cubicBezTo>
                  <a:lnTo>
                    <a:pt x="81689" y="60165"/>
                  </a:lnTo>
                  <a:cubicBezTo>
                    <a:pt x="81696" y="60151"/>
                    <a:pt x="81696" y="60137"/>
                    <a:pt x="81689" y="60123"/>
                  </a:cubicBezTo>
                  <a:lnTo>
                    <a:pt x="81689" y="60123"/>
                  </a:lnTo>
                  <a:cubicBezTo>
                    <a:pt x="79895" y="58169"/>
                    <a:pt x="78894" y="55493"/>
                    <a:pt x="78094" y="53136"/>
                  </a:cubicBezTo>
                  <a:lnTo>
                    <a:pt x="78094" y="53136"/>
                  </a:lnTo>
                  <a:cubicBezTo>
                    <a:pt x="77107" y="50244"/>
                    <a:pt x="76398" y="47741"/>
                    <a:pt x="75925" y="45482"/>
                  </a:cubicBezTo>
                  <a:lnTo>
                    <a:pt x="75925" y="45482"/>
                  </a:lnTo>
                  <a:cubicBezTo>
                    <a:pt x="74882" y="40525"/>
                    <a:pt x="73061" y="34455"/>
                    <a:pt x="68160" y="31542"/>
                  </a:cubicBezTo>
                  <a:lnTo>
                    <a:pt x="68160" y="31542"/>
                  </a:lnTo>
                  <a:cubicBezTo>
                    <a:pt x="66971" y="30840"/>
                    <a:pt x="65692" y="30395"/>
                    <a:pt x="64245" y="30194"/>
                  </a:cubicBezTo>
                  <a:lnTo>
                    <a:pt x="64245" y="30194"/>
                  </a:lnTo>
                  <a:cubicBezTo>
                    <a:pt x="61930" y="29867"/>
                    <a:pt x="59615" y="30284"/>
                    <a:pt x="57849" y="30687"/>
                  </a:cubicBezTo>
                  <a:lnTo>
                    <a:pt x="57849" y="30687"/>
                  </a:lnTo>
                  <a:cubicBezTo>
                    <a:pt x="57495" y="30771"/>
                    <a:pt x="57119" y="30861"/>
                    <a:pt x="56695" y="30972"/>
                  </a:cubicBezTo>
                  <a:lnTo>
                    <a:pt x="56695" y="30972"/>
                  </a:lnTo>
                  <a:cubicBezTo>
                    <a:pt x="55833" y="31188"/>
                    <a:pt x="54957" y="31438"/>
                    <a:pt x="54116" y="31674"/>
                  </a:cubicBezTo>
                  <a:lnTo>
                    <a:pt x="54116" y="31674"/>
                  </a:lnTo>
                  <a:cubicBezTo>
                    <a:pt x="52816" y="32043"/>
                    <a:pt x="51467" y="32425"/>
                    <a:pt x="50160" y="32696"/>
                  </a:cubicBezTo>
                  <a:lnTo>
                    <a:pt x="50160" y="32696"/>
                  </a:lnTo>
                  <a:cubicBezTo>
                    <a:pt x="44049" y="33962"/>
                    <a:pt x="38807" y="32766"/>
                    <a:pt x="35011" y="29234"/>
                  </a:cubicBezTo>
                  <a:lnTo>
                    <a:pt x="35011" y="29234"/>
                  </a:lnTo>
                  <a:cubicBezTo>
                    <a:pt x="34768" y="29012"/>
                    <a:pt x="34553" y="28796"/>
                    <a:pt x="34344" y="28588"/>
                  </a:cubicBezTo>
                  <a:lnTo>
                    <a:pt x="34344" y="28588"/>
                  </a:lnTo>
                  <a:cubicBezTo>
                    <a:pt x="31994" y="26154"/>
                    <a:pt x="30583" y="23130"/>
                    <a:pt x="29088" y="19932"/>
                  </a:cubicBezTo>
                  <a:lnTo>
                    <a:pt x="29088" y="19932"/>
                  </a:lnTo>
                  <a:cubicBezTo>
                    <a:pt x="27684" y="16929"/>
                    <a:pt x="26238" y="13821"/>
                    <a:pt x="23923" y="11186"/>
                  </a:cubicBezTo>
                  <a:lnTo>
                    <a:pt x="23923" y="11186"/>
                  </a:lnTo>
                  <a:cubicBezTo>
                    <a:pt x="23220" y="10380"/>
                    <a:pt x="22490" y="9685"/>
                    <a:pt x="21698" y="9052"/>
                  </a:cubicBezTo>
                  <a:lnTo>
                    <a:pt x="21698" y="9052"/>
                  </a:lnTo>
                  <a:cubicBezTo>
                    <a:pt x="19425" y="7237"/>
                    <a:pt x="16817" y="5798"/>
                    <a:pt x="14162" y="4888"/>
                  </a:cubicBezTo>
                  <a:lnTo>
                    <a:pt x="14162" y="4888"/>
                  </a:lnTo>
                  <a:cubicBezTo>
                    <a:pt x="12903" y="4463"/>
                    <a:pt x="11610" y="4255"/>
                    <a:pt x="10359" y="4046"/>
                  </a:cubicBezTo>
                  <a:lnTo>
                    <a:pt x="10359" y="4046"/>
                  </a:lnTo>
                  <a:cubicBezTo>
                    <a:pt x="9260" y="3873"/>
                    <a:pt x="8127" y="3685"/>
                    <a:pt x="7022" y="3358"/>
                  </a:cubicBezTo>
                  <a:lnTo>
                    <a:pt x="7022" y="3358"/>
                  </a:lnTo>
                  <a:cubicBezTo>
                    <a:pt x="4901" y="2725"/>
                    <a:pt x="2850" y="1571"/>
                    <a:pt x="862" y="459"/>
                  </a:cubicBezTo>
                  <a:lnTo>
                    <a:pt x="862" y="459"/>
                  </a:lnTo>
                  <a:cubicBezTo>
                    <a:pt x="591" y="306"/>
                    <a:pt x="320" y="153"/>
                    <a:pt x="49" y="7"/>
                  </a:cubicBezTo>
                  <a:lnTo>
                    <a:pt x="49" y="7"/>
                  </a:lnTo>
                  <a:cubicBezTo>
                    <a:pt x="42" y="0"/>
                    <a:pt x="35"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1"/>
            <p:cNvSpPr/>
            <p:nvPr/>
          </p:nvSpPr>
          <p:spPr>
            <a:xfrm>
              <a:off x="826975" y="1126550"/>
              <a:ext cx="1995475" cy="1509000"/>
            </a:xfrm>
            <a:custGeom>
              <a:rect b="b" l="l" r="r" t="t"/>
              <a:pathLst>
                <a:path extrusionOk="0" h="60360" w="79819">
                  <a:moveTo>
                    <a:pt x="7" y="14"/>
                  </a:moveTo>
                  <a:cubicBezTo>
                    <a:pt x="0" y="28"/>
                    <a:pt x="0" y="42"/>
                    <a:pt x="14" y="49"/>
                  </a:cubicBezTo>
                  <a:lnTo>
                    <a:pt x="14" y="49"/>
                  </a:lnTo>
                  <a:cubicBezTo>
                    <a:pt x="369" y="258"/>
                    <a:pt x="716" y="466"/>
                    <a:pt x="1071" y="668"/>
                  </a:cubicBezTo>
                  <a:lnTo>
                    <a:pt x="1071" y="668"/>
                  </a:lnTo>
                  <a:cubicBezTo>
                    <a:pt x="2906" y="1752"/>
                    <a:pt x="4811" y="2879"/>
                    <a:pt x="6751" y="3560"/>
                  </a:cubicBezTo>
                  <a:lnTo>
                    <a:pt x="6751" y="3560"/>
                  </a:lnTo>
                  <a:cubicBezTo>
                    <a:pt x="7807" y="3928"/>
                    <a:pt x="8878" y="4165"/>
                    <a:pt x="9921" y="4387"/>
                  </a:cubicBezTo>
                  <a:lnTo>
                    <a:pt x="9921" y="4387"/>
                  </a:lnTo>
                  <a:cubicBezTo>
                    <a:pt x="11117" y="4651"/>
                    <a:pt x="12354" y="4923"/>
                    <a:pt x="13550" y="5388"/>
                  </a:cubicBezTo>
                  <a:lnTo>
                    <a:pt x="13550" y="5388"/>
                  </a:lnTo>
                  <a:cubicBezTo>
                    <a:pt x="16067" y="6390"/>
                    <a:pt x="18563" y="7877"/>
                    <a:pt x="20766" y="9706"/>
                  </a:cubicBezTo>
                  <a:lnTo>
                    <a:pt x="20766" y="9706"/>
                  </a:lnTo>
                  <a:cubicBezTo>
                    <a:pt x="21531" y="10338"/>
                    <a:pt x="22240" y="11034"/>
                    <a:pt x="22935" y="11833"/>
                  </a:cubicBezTo>
                  <a:lnTo>
                    <a:pt x="22935" y="11833"/>
                  </a:lnTo>
                  <a:cubicBezTo>
                    <a:pt x="25118" y="14329"/>
                    <a:pt x="26592" y="17172"/>
                    <a:pt x="28018" y="19925"/>
                  </a:cubicBezTo>
                  <a:lnTo>
                    <a:pt x="28018" y="19925"/>
                  </a:lnTo>
                  <a:cubicBezTo>
                    <a:pt x="29658" y="23089"/>
                    <a:pt x="31202" y="26078"/>
                    <a:pt x="33704" y="28400"/>
                  </a:cubicBezTo>
                  <a:lnTo>
                    <a:pt x="33704" y="28400"/>
                  </a:lnTo>
                  <a:cubicBezTo>
                    <a:pt x="33913" y="28595"/>
                    <a:pt x="34129" y="28790"/>
                    <a:pt x="34379" y="28998"/>
                  </a:cubicBezTo>
                  <a:lnTo>
                    <a:pt x="34379" y="28998"/>
                  </a:lnTo>
                  <a:cubicBezTo>
                    <a:pt x="36346" y="30653"/>
                    <a:pt x="38689" y="31730"/>
                    <a:pt x="41345" y="32203"/>
                  </a:cubicBezTo>
                  <a:lnTo>
                    <a:pt x="41345" y="32203"/>
                  </a:lnTo>
                  <a:cubicBezTo>
                    <a:pt x="43792" y="32641"/>
                    <a:pt x="46510" y="32565"/>
                    <a:pt x="49430" y="31988"/>
                  </a:cubicBezTo>
                  <a:lnTo>
                    <a:pt x="49430" y="31988"/>
                  </a:lnTo>
                  <a:cubicBezTo>
                    <a:pt x="50584" y="31758"/>
                    <a:pt x="51759" y="31452"/>
                    <a:pt x="52906" y="31160"/>
                  </a:cubicBezTo>
                  <a:lnTo>
                    <a:pt x="52906" y="31160"/>
                  </a:lnTo>
                  <a:cubicBezTo>
                    <a:pt x="53880" y="30917"/>
                    <a:pt x="54895" y="30653"/>
                    <a:pt x="55896" y="30444"/>
                  </a:cubicBezTo>
                  <a:lnTo>
                    <a:pt x="55896" y="30444"/>
                  </a:lnTo>
                  <a:cubicBezTo>
                    <a:pt x="56230" y="30368"/>
                    <a:pt x="56633" y="30284"/>
                    <a:pt x="57029" y="30208"/>
                  </a:cubicBezTo>
                  <a:lnTo>
                    <a:pt x="57029" y="30208"/>
                  </a:lnTo>
                  <a:cubicBezTo>
                    <a:pt x="59574" y="29735"/>
                    <a:pt x="61492" y="29666"/>
                    <a:pt x="63251" y="29992"/>
                  </a:cubicBezTo>
                  <a:lnTo>
                    <a:pt x="63251" y="29992"/>
                  </a:lnTo>
                  <a:cubicBezTo>
                    <a:pt x="64649" y="30250"/>
                    <a:pt x="65872" y="30729"/>
                    <a:pt x="66992" y="31445"/>
                  </a:cubicBezTo>
                  <a:lnTo>
                    <a:pt x="66992" y="31445"/>
                  </a:lnTo>
                  <a:cubicBezTo>
                    <a:pt x="69077" y="32780"/>
                    <a:pt x="70704" y="34761"/>
                    <a:pt x="71976" y="37494"/>
                  </a:cubicBezTo>
                  <a:lnTo>
                    <a:pt x="71976" y="37494"/>
                  </a:lnTo>
                  <a:cubicBezTo>
                    <a:pt x="73117" y="39948"/>
                    <a:pt x="73819" y="42715"/>
                    <a:pt x="74361" y="45106"/>
                  </a:cubicBezTo>
                  <a:lnTo>
                    <a:pt x="74361" y="45106"/>
                  </a:lnTo>
                  <a:lnTo>
                    <a:pt x="74437" y="45454"/>
                  </a:lnTo>
                  <a:cubicBezTo>
                    <a:pt x="74987" y="47908"/>
                    <a:pt x="75557" y="50446"/>
                    <a:pt x="76301" y="52907"/>
                  </a:cubicBezTo>
                  <a:lnTo>
                    <a:pt x="76301" y="52907"/>
                  </a:lnTo>
                  <a:cubicBezTo>
                    <a:pt x="77065" y="55458"/>
                    <a:pt x="77934" y="58343"/>
                    <a:pt x="79763" y="60353"/>
                  </a:cubicBezTo>
                  <a:lnTo>
                    <a:pt x="79763" y="60353"/>
                  </a:lnTo>
                  <a:cubicBezTo>
                    <a:pt x="79770" y="60353"/>
                    <a:pt x="79777" y="60360"/>
                    <a:pt x="79791" y="60360"/>
                  </a:cubicBezTo>
                  <a:lnTo>
                    <a:pt x="79791" y="60360"/>
                  </a:lnTo>
                  <a:cubicBezTo>
                    <a:pt x="79798" y="60360"/>
                    <a:pt x="79805" y="60353"/>
                    <a:pt x="79805" y="60353"/>
                  </a:cubicBezTo>
                  <a:lnTo>
                    <a:pt x="79805" y="60353"/>
                  </a:lnTo>
                  <a:cubicBezTo>
                    <a:pt x="79819" y="60339"/>
                    <a:pt x="79819" y="60325"/>
                    <a:pt x="79812" y="60311"/>
                  </a:cubicBezTo>
                  <a:lnTo>
                    <a:pt x="79812" y="60311"/>
                  </a:lnTo>
                  <a:cubicBezTo>
                    <a:pt x="77983" y="58316"/>
                    <a:pt x="77121" y="55437"/>
                    <a:pt x="76356" y="52893"/>
                  </a:cubicBezTo>
                  <a:lnTo>
                    <a:pt x="76356" y="52893"/>
                  </a:lnTo>
                  <a:cubicBezTo>
                    <a:pt x="75612" y="50432"/>
                    <a:pt x="75042" y="47894"/>
                    <a:pt x="74493" y="45447"/>
                  </a:cubicBezTo>
                  <a:lnTo>
                    <a:pt x="74493" y="45447"/>
                  </a:lnTo>
                  <a:lnTo>
                    <a:pt x="74417" y="45092"/>
                  </a:lnTo>
                  <a:cubicBezTo>
                    <a:pt x="73874" y="42701"/>
                    <a:pt x="73172" y="39927"/>
                    <a:pt x="72025" y="37466"/>
                  </a:cubicBezTo>
                  <a:lnTo>
                    <a:pt x="72025" y="37466"/>
                  </a:lnTo>
                  <a:cubicBezTo>
                    <a:pt x="70753" y="34727"/>
                    <a:pt x="69112" y="32738"/>
                    <a:pt x="67026" y="31397"/>
                  </a:cubicBezTo>
                  <a:lnTo>
                    <a:pt x="67026" y="31397"/>
                  </a:lnTo>
                  <a:cubicBezTo>
                    <a:pt x="65900" y="30674"/>
                    <a:pt x="64670" y="30194"/>
                    <a:pt x="63258" y="29937"/>
                  </a:cubicBezTo>
                  <a:lnTo>
                    <a:pt x="63258" y="29937"/>
                  </a:lnTo>
                  <a:cubicBezTo>
                    <a:pt x="61492" y="29610"/>
                    <a:pt x="59567" y="29672"/>
                    <a:pt x="57015" y="30152"/>
                  </a:cubicBezTo>
                  <a:lnTo>
                    <a:pt x="57015" y="30152"/>
                  </a:lnTo>
                  <a:cubicBezTo>
                    <a:pt x="56619" y="30229"/>
                    <a:pt x="56223" y="30312"/>
                    <a:pt x="55882" y="30382"/>
                  </a:cubicBezTo>
                  <a:lnTo>
                    <a:pt x="55882" y="30382"/>
                  </a:lnTo>
                  <a:cubicBezTo>
                    <a:pt x="54881" y="30597"/>
                    <a:pt x="53866" y="30854"/>
                    <a:pt x="52893" y="31105"/>
                  </a:cubicBezTo>
                  <a:lnTo>
                    <a:pt x="52893" y="31105"/>
                  </a:lnTo>
                  <a:cubicBezTo>
                    <a:pt x="51745" y="31397"/>
                    <a:pt x="50571" y="31703"/>
                    <a:pt x="49423" y="31925"/>
                  </a:cubicBezTo>
                  <a:lnTo>
                    <a:pt x="49423" y="31925"/>
                  </a:lnTo>
                  <a:cubicBezTo>
                    <a:pt x="46510" y="32509"/>
                    <a:pt x="43792" y="32585"/>
                    <a:pt x="41352" y="32147"/>
                  </a:cubicBezTo>
                  <a:lnTo>
                    <a:pt x="41352" y="32147"/>
                  </a:lnTo>
                  <a:cubicBezTo>
                    <a:pt x="38710" y="31675"/>
                    <a:pt x="36374" y="30604"/>
                    <a:pt x="34421" y="28949"/>
                  </a:cubicBezTo>
                  <a:lnTo>
                    <a:pt x="34421" y="28949"/>
                  </a:lnTo>
                  <a:cubicBezTo>
                    <a:pt x="34170" y="28741"/>
                    <a:pt x="33948" y="28546"/>
                    <a:pt x="33746" y="28359"/>
                  </a:cubicBezTo>
                  <a:lnTo>
                    <a:pt x="33746" y="28359"/>
                  </a:lnTo>
                  <a:cubicBezTo>
                    <a:pt x="31250" y="26043"/>
                    <a:pt x="29707" y="23061"/>
                    <a:pt x="28066" y="19898"/>
                  </a:cubicBezTo>
                  <a:lnTo>
                    <a:pt x="28066" y="19898"/>
                  </a:lnTo>
                  <a:cubicBezTo>
                    <a:pt x="26641" y="17145"/>
                    <a:pt x="25167" y="14301"/>
                    <a:pt x="22977" y="11791"/>
                  </a:cubicBezTo>
                  <a:lnTo>
                    <a:pt x="22977" y="11791"/>
                  </a:lnTo>
                  <a:cubicBezTo>
                    <a:pt x="22282" y="10992"/>
                    <a:pt x="21566" y="10297"/>
                    <a:pt x="20801" y="9664"/>
                  </a:cubicBezTo>
                  <a:lnTo>
                    <a:pt x="20801" y="9664"/>
                  </a:lnTo>
                  <a:cubicBezTo>
                    <a:pt x="18597" y="7829"/>
                    <a:pt x="16094" y="6334"/>
                    <a:pt x="13571" y="5340"/>
                  </a:cubicBezTo>
                  <a:lnTo>
                    <a:pt x="13571" y="5340"/>
                  </a:lnTo>
                  <a:cubicBezTo>
                    <a:pt x="12368" y="4867"/>
                    <a:pt x="11131" y="4596"/>
                    <a:pt x="9935" y="4332"/>
                  </a:cubicBezTo>
                  <a:lnTo>
                    <a:pt x="9935" y="4332"/>
                  </a:lnTo>
                  <a:cubicBezTo>
                    <a:pt x="8892" y="4109"/>
                    <a:pt x="7821" y="3873"/>
                    <a:pt x="6772" y="3511"/>
                  </a:cubicBezTo>
                  <a:lnTo>
                    <a:pt x="6772" y="3511"/>
                  </a:lnTo>
                  <a:cubicBezTo>
                    <a:pt x="4832" y="2823"/>
                    <a:pt x="2934" y="1704"/>
                    <a:pt x="1099" y="619"/>
                  </a:cubicBezTo>
                  <a:lnTo>
                    <a:pt x="1099" y="619"/>
                  </a:lnTo>
                  <a:cubicBezTo>
                    <a:pt x="751" y="411"/>
                    <a:pt x="396" y="209"/>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1"/>
            <p:cNvSpPr/>
            <p:nvPr/>
          </p:nvSpPr>
          <p:spPr>
            <a:xfrm>
              <a:off x="895800" y="1121675"/>
              <a:ext cx="1948550" cy="1513875"/>
            </a:xfrm>
            <a:custGeom>
              <a:rect b="b" l="l" r="r" t="t"/>
              <a:pathLst>
                <a:path extrusionOk="0" h="60555" w="77942">
                  <a:moveTo>
                    <a:pt x="7" y="15"/>
                  </a:moveTo>
                  <a:cubicBezTo>
                    <a:pt x="0" y="29"/>
                    <a:pt x="7" y="49"/>
                    <a:pt x="14" y="56"/>
                  </a:cubicBezTo>
                  <a:lnTo>
                    <a:pt x="14" y="56"/>
                  </a:lnTo>
                  <a:cubicBezTo>
                    <a:pt x="459" y="328"/>
                    <a:pt x="911" y="606"/>
                    <a:pt x="1342" y="877"/>
                  </a:cubicBezTo>
                  <a:lnTo>
                    <a:pt x="1342" y="877"/>
                  </a:lnTo>
                  <a:cubicBezTo>
                    <a:pt x="3017" y="1927"/>
                    <a:pt x="4749" y="3004"/>
                    <a:pt x="6501" y="3720"/>
                  </a:cubicBezTo>
                  <a:lnTo>
                    <a:pt x="6501" y="3720"/>
                  </a:lnTo>
                  <a:cubicBezTo>
                    <a:pt x="7502" y="4123"/>
                    <a:pt x="8517" y="4408"/>
                    <a:pt x="9504" y="4687"/>
                  </a:cubicBezTo>
                  <a:lnTo>
                    <a:pt x="9504" y="4687"/>
                  </a:lnTo>
                  <a:cubicBezTo>
                    <a:pt x="10644" y="4999"/>
                    <a:pt x="11819" y="5326"/>
                    <a:pt x="12959" y="5848"/>
                  </a:cubicBezTo>
                  <a:lnTo>
                    <a:pt x="12959" y="5848"/>
                  </a:lnTo>
                  <a:cubicBezTo>
                    <a:pt x="15372" y="6939"/>
                    <a:pt x="17694" y="8448"/>
                    <a:pt x="19870" y="10325"/>
                  </a:cubicBezTo>
                  <a:lnTo>
                    <a:pt x="19870" y="10325"/>
                  </a:lnTo>
                  <a:cubicBezTo>
                    <a:pt x="20607" y="10957"/>
                    <a:pt x="21302" y="11653"/>
                    <a:pt x="21990" y="12445"/>
                  </a:cubicBezTo>
                  <a:lnTo>
                    <a:pt x="21990" y="12445"/>
                  </a:lnTo>
                  <a:cubicBezTo>
                    <a:pt x="24034" y="14788"/>
                    <a:pt x="25501" y="17360"/>
                    <a:pt x="26926" y="19842"/>
                  </a:cubicBezTo>
                  <a:lnTo>
                    <a:pt x="26926" y="19842"/>
                  </a:lnTo>
                  <a:cubicBezTo>
                    <a:pt x="28734" y="22992"/>
                    <a:pt x="30437" y="25974"/>
                    <a:pt x="33107" y="28185"/>
                  </a:cubicBezTo>
                  <a:lnTo>
                    <a:pt x="33107" y="28185"/>
                  </a:lnTo>
                  <a:cubicBezTo>
                    <a:pt x="33308" y="28352"/>
                    <a:pt x="33531" y="28526"/>
                    <a:pt x="33788" y="28720"/>
                  </a:cubicBezTo>
                  <a:lnTo>
                    <a:pt x="33788" y="28720"/>
                  </a:lnTo>
                  <a:cubicBezTo>
                    <a:pt x="37542" y="31564"/>
                    <a:pt x="42555" y="32405"/>
                    <a:pt x="48694" y="31223"/>
                  </a:cubicBezTo>
                  <a:lnTo>
                    <a:pt x="48694" y="31223"/>
                  </a:lnTo>
                  <a:cubicBezTo>
                    <a:pt x="49653" y="31042"/>
                    <a:pt x="50640" y="30813"/>
                    <a:pt x="51593" y="30597"/>
                  </a:cubicBezTo>
                  <a:lnTo>
                    <a:pt x="51593" y="30597"/>
                  </a:lnTo>
                  <a:cubicBezTo>
                    <a:pt x="52733" y="30333"/>
                    <a:pt x="53915" y="30062"/>
                    <a:pt x="55076" y="29861"/>
                  </a:cubicBezTo>
                  <a:lnTo>
                    <a:pt x="55076" y="29861"/>
                  </a:lnTo>
                  <a:cubicBezTo>
                    <a:pt x="55437" y="29798"/>
                    <a:pt x="55826" y="29735"/>
                    <a:pt x="56195" y="29680"/>
                  </a:cubicBezTo>
                  <a:lnTo>
                    <a:pt x="56195" y="29680"/>
                  </a:lnTo>
                  <a:cubicBezTo>
                    <a:pt x="58621" y="29325"/>
                    <a:pt x="60547" y="29346"/>
                    <a:pt x="62257" y="29742"/>
                  </a:cubicBezTo>
                  <a:lnTo>
                    <a:pt x="62257" y="29742"/>
                  </a:lnTo>
                  <a:cubicBezTo>
                    <a:pt x="63620" y="30062"/>
                    <a:pt x="64795" y="30570"/>
                    <a:pt x="65865" y="31307"/>
                  </a:cubicBezTo>
                  <a:lnTo>
                    <a:pt x="65865" y="31307"/>
                  </a:lnTo>
                  <a:cubicBezTo>
                    <a:pt x="67944" y="32753"/>
                    <a:pt x="69550" y="34852"/>
                    <a:pt x="70767" y="37730"/>
                  </a:cubicBezTo>
                  <a:lnTo>
                    <a:pt x="70767" y="37730"/>
                  </a:lnTo>
                  <a:cubicBezTo>
                    <a:pt x="71921" y="40456"/>
                    <a:pt x="72519" y="43410"/>
                    <a:pt x="72908" y="45670"/>
                  </a:cubicBezTo>
                  <a:lnTo>
                    <a:pt x="72908" y="45670"/>
                  </a:lnTo>
                  <a:cubicBezTo>
                    <a:pt x="73290" y="47846"/>
                    <a:pt x="73881" y="50043"/>
                    <a:pt x="74451" y="52170"/>
                  </a:cubicBezTo>
                  <a:lnTo>
                    <a:pt x="74451" y="52170"/>
                  </a:lnTo>
                  <a:lnTo>
                    <a:pt x="74653" y="52921"/>
                  </a:lnTo>
                  <a:cubicBezTo>
                    <a:pt x="75293" y="55320"/>
                    <a:pt x="75953" y="57795"/>
                    <a:pt x="77330" y="59832"/>
                  </a:cubicBezTo>
                  <a:lnTo>
                    <a:pt x="77330" y="59832"/>
                  </a:lnTo>
                  <a:cubicBezTo>
                    <a:pt x="77517" y="60110"/>
                    <a:pt x="77698" y="60339"/>
                    <a:pt x="77886" y="60548"/>
                  </a:cubicBezTo>
                  <a:lnTo>
                    <a:pt x="77886" y="60548"/>
                  </a:lnTo>
                  <a:cubicBezTo>
                    <a:pt x="77893" y="60548"/>
                    <a:pt x="77900" y="60555"/>
                    <a:pt x="77907" y="60555"/>
                  </a:cubicBezTo>
                  <a:lnTo>
                    <a:pt x="77907" y="60555"/>
                  </a:lnTo>
                  <a:cubicBezTo>
                    <a:pt x="77914" y="60555"/>
                    <a:pt x="77921" y="60548"/>
                    <a:pt x="77928" y="60548"/>
                  </a:cubicBezTo>
                  <a:lnTo>
                    <a:pt x="77928" y="60548"/>
                  </a:lnTo>
                  <a:cubicBezTo>
                    <a:pt x="77941" y="60534"/>
                    <a:pt x="77941" y="60520"/>
                    <a:pt x="77928" y="60506"/>
                  </a:cubicBezTo>
                  <a:lnTo>
                    <a:pt x="77928" y="60506"/>
                  </a:lnTo>
                  <a:cubicBezTo>
                    <a:pt x="77747" y="60304"/>
                    <a:pt x="77566" y="60075"/>
                    <a:pt x="77378" y="59797"/>
                  </a:cubicBezTo>
                  <a:lnTo>
                    <a:pt x="77378" y="59797"/>
                  </a:lnTo>
                  <a:cubicBezTo>
                    <a:pt x="76009" y="57774"/>
                    <a:pt x="75348" y="55299"/>
                    <a:pt x="74709" y="52907"/>
                  </a:cubicBezTo>
                  <a:lnTo>
                    <a:pt x="74709" y="52907"/>
                  </a:lnTo>
                  <a:lnTo>
                    <a:pt x="74507" y="52156"/>
                  </a:lnTo>
                  <a:cubicBezTo>
                    <a:pt x="73937" y="50029"/>
                    <a:pt x="73346" y="47832"/>
                    <a:pt x="72971" y="45663"/>
                  </a:cubicBezTo>
                  <a:lnTo>
                    <a:pt x="72971" y="45663"/>
                  </a:lnTo>
                  <a:cubicBezTo>
                    <a:pt x="72574" y="43396"/>
                    <a:pt x="71976" y="40442"/>
                    <a:pt x="70822" y="37710"/>
                  </a:cubicBezTo>
                  <a:lnTo>
                    <a:pt x="70822" y="37710"/>
                  </a:lnTo>
                  <a:cubicBezTo>
                    <a:pt x="69599" y="34817"/>
                    <a:pt x="67986" y="32711"/>
                    <a:pt x="65893" y="31265"/>
                  </a:cubicBezTo>
                  <a:lnTo>
                    <a:pt x="65893" y="31265"/>
                  </a:lnTo>
                  <a:cubicBezTo>
                    <a:pt x="64823" y="30521"/>
                    <a:pt x="63641" y="30007"/>
                    <a:pt x="62271" y="29687"/>
                  </a:cubicBezTo>
                  <a:lnTo>
                    <a:pt x="62271" y="29687"/>
                  </a:lnTo>
                  <a:cubicBezTo>
                    <a:pt x="60554" y="29290"/>
                    <a:pt x="58621" y="29270"/>
                    <a:pt x="56188" y="29624"/>
                  </a:cubicBezTo>
                  <a:lnTo>
                    <a:pt x="56188" y="29624"/>
                  </a:lnTo>
                  <a:cubicBezTo>
                    <a:pt x="55813" y="29680"/>
                    <a:pt x="55430" y="29742"/>
                    <a:pt x="55069" y="29805"/>
                  </a:cubicBezTo>
                  <a:lnTo>
                    <a:pt x="55069" y="29805"/>
                  </a:lnTo>
                  <a:cubicBezTo>
                    <a:pt x="53901" y="30007"/>
                    <a:pt x="52719" y="30278"/>
                    <a:pt x="51579" y="30542"/>
                  </a:cubicBezTo>
                  <a:lnTo>
                    <a:pt x="51579" y="30542"/>
                  </a:lnTo>
                  <a:cubicBezTo>
                    <a:pt x="50626" y="30757"/>
                    <a:pt x="49646" y="30987"/>
                    <a:pt x="48680" y="31168"/>
                  </a:cubicBezTo>
                  <a:lnTo>
                    <a:pt x="48680" y="31168"/>
                  </a:lnTo>
                  <a:cubicBezTo>
                    <a:pt x="42562" y="32342"/>
                    <a:pt x="37563" y="31508"/>
                    <a:pt x="33823" y="28679"/>
                  </a:cubicBezTo>
                  <a:lnTo>
                    <a:pt x="33823" y="28679"/>
                  </a:lnTo>
                  <a:cubicBezTo>
                    <a:pt x="33565" y="28484"/>
                    <a:pt x="33343" y="28303"/>
                    <a:pt x="33141" y="28136"/>
                  </a:cubicBezTo>
                  <a:lnTo>
                    <a:pt x="33141" y="28136"/>
                  </a:lnTo>
                  <a:cubicBezTo>
                    <a:pt x="30479" y="25933"/>
                    <a:pt x="28775" y="22964"/>
                    <a:pt x="26975" y="19815"/>
                  </a:cubicBezTo>
                  <a:lnTo>
                    <a:pt x="26975" y="19815"/>
                  </a:lnTo>
                  <a:cubicBezTo>
                    <a:pt x="25550" y="17326"/>
                    <a:pt x="24076" y="14753"/>
                    <a:pt x="22032" y="12404"/>
                  </a:cubicBezTo>
                  <a:lnTo>
                    <a:pt x="22032" y="12404"/>
                  </a:lnTo>
                  <a:cubicBezTo>
                    <a:pt x="21343" y="11611"/>
                    <a:pt x="20648" y="10916"/>
                    <a:pt x="19904" y="10283"/>
                  </a:cubicBezTo>
                  <a:lnTo>
                    <a:pt x="19904" y="10283"/>
                  </a:lnTo>
                  <a:cubicBezTo>
                    <a:pt x="17728" y="8399"/>
                    <a:pt x="15399" y="6890"/>
                    <a:pt x="12987" y="5792"/>
                  </a:cubicBezTo>
                  <a:lnTo>
                    <a:pt x="12987" y="5792"/>
                  </a:lnTo>
                  <a:cubicBezTo>
                    <a:pt x="11840" y="5277"/>
                    <a:pt x="10658" y="4944"/>
                    <a:pt x="9518" y="4631"/>
                  </a:cubicBezTo>
                  <a:lnTo>
                    <a:pt x="9518" y="4631"/>
                  </a:lnTo>
                  <a:cubicBezTo>
                    <a:pt x="8538" y="4353"/>
                    <a:pt x="7516" y="4068"/>
                    <a:pt x="6521" y="3665"/>
                  </a:cubicBezTo>
                  <a:lnTo>
                    <a:pt x="6521" y="3665"/>
                  </a:lnTo>
                  <a:cubicBezTo>
                    <a:pt x="4769" y="2955"/>
                    <a:pt x="3045" y="1871"/>
                    <a:pt x="1370" y="828"/>
                  </a:cubicBezTo>
                  <a:lnTo>
                    <a:pt x="1370" y="828"/>
                  </a:lnTo>
                  <a:cubicBezTo>
                    <a:pt x="939" y="557"/>
                    <a:pt x="494" y="279"/>
                    <a:pt x="49" y="8"/>
                  </a:cubicBezTo>
                  <a:lnTo>
                    <a:pt x="49" y="8"/>
                  </a:lnTo>
                  <a:cubicBezTo>
                    <a:pt x="42" y="1"/>
                    <a:pt x="35" y="1"/>
                    <a:pt x="35" y="1"/>
                  </a:cubicBezTo>
                  <a:lnTo>
                    <a:pt x="35" y="1"/>
                  </a:lnTo>
                  <a:cubicBezTo>
                    <a:pt x="21" y="1"/>
                    <a:pt x="14" y="8"/>
                    <a:pt x="7"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1"/>
            <p:cNvSpPr/>
            <p:nvPr/>
          </p:nvSpPr>
          <p:spPr>
            <a:xfrm>
              <a:off x="964625" y="1117000"/>
              <a:ext cx="1901625" cy="1518550"/>
            </a:xfrm>
            <a:custGeom>
              <a:rect b="b" l="l" r="r" t="t"/>
              <a:pathLst>
                <a:path extrusionOk="0" h="60742" w="76065">
                  <a:moveTo>
                    <a:pt x="7" y="14"/>
                  </a:moveTo>
                  <a:cubicBezTo>
                    <a:pt x="0" y="28"/>
                    <a:pt x="7" y="42"/>
                    <a:pt x="14" y="49"/>
                  </a:cubicBezTo>
                  <a:lnTo>
                    <a:pt x="14" y="49"/>
                  </a:lnTo>
                  <a:cubicBezTo>
                    <a:pt x="549" y="396"/>
                    <a:pt x="1085" y="751"/>
                    <a:pt x="1606" y="1092"/>
                  </a:cubicBezTo>
                  <a:lnTo>
                    <a:pt x="1606" y="1092"/>
                  </a:lnTo>
                  <a:cubicBezTo>
                    <a:pt x="3184" y="2141"/>
                    <a:pt x="4679" y="3129"/>
                    <a:pt x="6243" y="3865"/>
                  </a:cubicBezTo>
                  <a:lnTo>
                    <a:pt x="6243" y="3865"/>
                  </a:lnTo>
                  <a:cubicBezTo>
                    <a:pt x="7189" y="4303"/>
                    <a:pt x="8148" y="4637"/>
                    <a:pt x="9073" y="4964"/>
                  </a:cubicBezTo>
                  <a:lnTo>
                    <a:pt x="9073" y="4964"/>
                  </a:lnTo>
                  <a:cubicBezTo>
                    <a:pt x="10157" y="5339"/>
                    <a:pt x="11284" y="5729"/>
                    <a:pt x="12375" y="6292"/>
                  </a:cubicBezTo>
                  <a:lnTo>
                    <a:pt x="12375" y="6292"/>
                  </a:lnTo>
                  <a:cubicBezTo>
                    <a:pt x="14635" y="7467"/>
                    <a:pt x="16852" y="9031"/>
                    <a:pt x="18973" y="10936"/>
                  </a:cubicBezTo>
                  <a:lnTo>
                    <a:pt x="18973" y="10936"/>
                  </a:lnTo>
                  <a:cubicBezTo>
                    <a:pt x="19682" y="11569"/>
                    <a:pt x="20356" y="12257"/>
                    <a:pt x="21045" y="13049"/>
                  </a:cubicBezTo>
                  <a:lnTo>
                    <a:pt x="21045" y="13049"/>
                  </a:lnTo>
                  <a:cubicBezTo>
                    <a:pt x="22915" y="15198"/>
                    <a:pt x="24347" y="17478"/>
                    <a:pt x="25737" y="19682"/>
                  </a:cubicBezTo>
                  <a:lnTo>
                    <a:pt x="25737" y="19682"/>
                  </a:lnTo>
                  <a:cubicBezTo>
                    <a:pt x="27740" y="22852"/>
                    <a:pt x="29624" y="25848"/>
                    <a:pt x="32509" y="27962"/>
                  </a:cubicBezTo>
                  <a:lnTo>
                    <a:pt x="32509" y="27962"/>
                  </a:lnTo>
                  <a:cubicBezTo>
                    <a:pt x="32710" y="28101"/>
                    <a:pt x="32926" y="28254"/>
                    <a:pt x="33204" y="28442"/>
                  </a:cubicBezTo>
                  <a:lnTo>
                    <a:pt x="33204" y="28442"/>
                  </a:lnTo>
                  <a:cubicBezTo>
                    <a:pt x="36917" y="30937"/>
                    <a:pt x="41741" y="31598"/>
                    <a:pt x="47950" y="30458"/>
                  </a:cubicBezTo>
                  <a:lnTo>
                    <a:pt x="47950" y="30458"/>
                  </a:lnTo>
                  <a:cubicBezTo>
                    <a:pt x="48714" y="30319"/>
                    <a:pt x="49493" y="30159"/>
                    <a:pt x="50244" y="30006"/>
                  </a:cubicBezTo>
                  <a:lnTo>
                    <a:pt x="50244" y="30006"/>
                  </a:lnTo>
                  <a:cubicBezTo>
                    <a:pt x="51558" y="29735"/>
                    <a:pt x="52921" y="29450"/>
                    <a:pt x="54262" y="29276"/>
                  </a:cubicBezTo>
                  <a:lnTo>
                    <a:pt x="54262" y="29276"/>
                  </a:lnTo>
                  <a:cubicBezTo>
                    <a:pt x="54638" y="29227"/>
                    <a:pt x="54999" y="29178"/>
                    <a:pt x="55368" y="29144"/>
                  </a:cubicBezTo>
                  <a:lnTo>
                    <a:pt x="55368" y="29144"/>
                  </a:lnTo>
                  <a:cubicBezTo>
                    <a:pt x="57725" y="28900"/>
                    <a:pt x="59602" y="29012"/>
                    <a:pt x="61270" y="29484"/>
                  </a:cubicBezTo>
                  <a:lnTo>
                    <a:pt x="61270" y="29484"/>
                  </a:lnTo>
                  <a:cubicBezTo>
                    <a:pt x="62584" y="29853"/>
                    <a:pt x="63710" y="30402"/>
                    <a:pt x="64732" y="31160"/>
                  </a:cubicBezTo>
                  <a:lnTo>
                    <a:pt x="64732" y="31160"/>
                  </a:lnTo>
                  <a:cubicBezTo>
                    <a:pt x="66742" y="32669"/>
                    <a:pt x="68271" y="34817"/>
                    <a:pt x="69418" y="37730"/>
                  </a:cubicBezTo>
                  <a:lnTo>
                    <a:pt x="69418" y="37730"/>
                  </a:lnTo>
                  <a:cubicBezTo>
                    <a:pt x="70447" y="40358"/>
                    <a:pt x="71003" y="43215"/>
                    <a:pt x="71448" y="45683"/>
                  </a:cubicBezTo>
                  <a:lnTo>
                    <a:pt x="71448" y="45683"/>
                  </a:lnTo>
                  <a:cubicBezTo>
                    <a:pt x="71838" y="47866"/>
                    <a:pt x="72338" y="50188"/>
                    <a:pt x="73075" y="53219"/>
                  </a:cubicBezTo>
                  <a:lnTo>
                    <a:pt x="73075" y="53219"/>
                  </a:lnTo>
                  <a:cubicBezTo>
                    <a:pt x="73117" y="53379"/>
                    <a:pt x="73151" y="53539"/>
                    <a:pt x="73193" y="53706"/>
                  </a:cubicBezTo>
                  <a:lnTo>
                    <a:pt x="73193" y="53706"/>
                  </a:lnTo>
                  <a:cubicBezTo>
                    <a:pt x="73715" y="55868"/>
                    <a:pt x="74306" y="58322"/>
                    <a:pt x="75592" y="60192"/>
                  </a:cubicBezTo>
                  <a:lnTo>
                    <a:pt x="75592" y="60192"/>
                  </a:lnTo>
                  <a:cubicBezTo>
                    <a:pt x="75738" y="60408"/>
                    <a:pt x="75870" y="60582"/>
                    <a:pt x="76009" y="60735"/>
                  </a:cubicBezTo>
                  <a:lnTo>
                    <a:pt x="76009" y="60735"/>
                  </a:lnTo>
                  <a:cubicBezTo>
                    <a:pt x="76016" y="60735"/>
                    <a:pt x="76023" y="60742"/>
                    <a:pt x="76030" y="60742"/>
                  </a:cubicBezTo>
                  <a:lnTo>
                    <a:pt x="76030" y="60742"/>
                  </a:lnTo>
                  <a:cubicBezTo>
                    <a:pt x="76037" y="60742"/>
                    <a:pt x="76044" y="60735"/>
                    <a:pt x="76051" y="60735"/>
                  </a:cubicBezTo>
                  <a:lnTo>
                    <a:pt x="76051" y="60735"/>
                  </a:lnTo>
                  <a:cubicBezTo>
                    <a:pt x="76064" y="60721"/>
                    <a:pt x="76064" y="60707"/>
                    <a:pt x="76051" y="60693"/>
                  </a:cubicBezTo>
                  <a:lnTo>
                    <a:pt x="76051" y="60693"/>
                  </a:lnTo>
                  <a:cubicBezTo>
                    <a:pt x="75918" y="60540"/>
                    <a:pt x="75786" y="60373"/>
                    <a:pt x="75640" y="60164"/>
                  </a:cubicBezTo>
                  <a:lnTo>
                    <a:pt x="75640" y="60164"/>
                  </a:lnTo>
                  <a:cubicBezTo>
                    <a:pt x="74361" y="58301"/>
                    <a:pt x="73770" y="55854"/>
                    <a:pt x="73249" y="53692"/>
                  </a:cubicBezTo>
                  <a:lnTo>
                    <a:pt x="73249" y="53692"/>
                  </a:lnTo>
                  <a:cubicBezTo>
                    <a:pt x="73214" y="53525"/>
                    <a:pt x="73172" y="53365"/>
                    <a:pt x="73131" y="53205"/>
                  </a:cubicBezTo>
                  <a:lnTo>
                    <a:pt x="73131" y="53205"/>
                  </a:lnTo>
                  <a:cubicBezTo>
                    <a:pt x="72394" y="50174"/>
                    <a:pt x="71893" y="47852"/>
                    <a:pt x="71504" y="45676"/>
                  </a:cubicBezTo>
                  <a:lnTo>
                    <a:pt x="71504" y="45676"/>
                  </a:lnTo>
                  <a:cubicBezTo>
                    <a:pt x="71059" y="43201"/>
                    <a:pt x="70503" y="40344"/>
                    <a:pt x="69467" y="37709"/>
                  </a:cubicBezTo>
                  <a:lnTo>
                    <a:pt x="69467" y="37709"/>
                  </a:lnTo>
                  <a:cubicBezTo>
                    <a:pt x="68327" y="34782"/>
                    <a:pt x="66783" y="32627"/>
                    <a:pt x="64767" y="31118"/>
                  </a:cubicBezTo>
                  <a:lnTo>
                    <a:pt x="64767" y="31118"/>
                  </a:lnTo>
                  <a:cubicBezTo>
                    <a:pt x="63738" y="30353"/>
                    <a:pt x="62605" y="29797"/>
                    <a:pt x="61284" y="29429"/>
                  </a:cubicBezTo>
                  <a:lnTo>
                    <a:pt x="61284" y="29429"/>
                  </a:lnTo>
                  <a:cubicBezTo>
                    <a:pt x="59609" y="28949"/>
                    <a:pt x="57725" y="28845"/>
                    <a:pt x="55361" y="29088"/>
                  </a:cubicBezTo>
                  <a:lnTo>
                    <a:pt x="55361" y="29088"/>
                  </a:lnTo>
                  <a:cubicBezTo>
                    <a:pt x="54992" y="29123"/>
                    <a:pt x="54631" y="29172"/>
                    <a:pt x="54255" y="29220"/>
                  </a:cubicBezTo>
                  <a:lnTo>
                    <a:pt x="54255" y="29220"/>
                  </a:lnTo>
                  <a:cubicBezTo>
                    <a:pt x="52907" y="29394"/>
                    <a:pt x="51551" y="29672"/>
                    <a:pt x="50237" y="29943"/>
                  </a:cubicBezTo>
                  <a:lnTo>
                    <a:pt x="50237" y="29943"/>
                  </a:lnTo>
                  <a:cubicBezTo>
                    <a:pt x="49479" y="30103"/>
                    <a:pt x="48701" y="30263"/>
                    <a:pt x="47943" y="30402"/>
                  </a:cubicBezTo>
                  <a:lnTo>
                    <a:pt x="47943" y="30402"/>
                  </a:lnTo>
                  <a:cubicBezTo>
                    <a:pt x="41748" y="31535"/>
                    <a:pt x="36937" y="30882"/>
                    <a:pt x="33232" y="28393"/>
                  </a:cubicBezTo>
                  <a:lnTo>
                    <a:pt x="33232" y="28393"/>
                  </a:lnTo>
                  <a:cubicBezTo>
                    <a:pt x="32961" y="28205"/>
                    <a:pt x="32738" y="28059"/>
                    <a:pt x="32544" y="27913"/>
                  </a:cubicBezTo>
                  <a:lnTo>
                    <a:pt x="32544" y="27913"/>
                  </a:lnTo>
                  <a:cubicBezTo>
                    <a:pt x="29665" y="25814"/>
                    <a:pt x="27781" y="22817"/>
                    <a:pt x="25786" y="19647"/>
                  </a:cubicBezTo>
                  <a:lnTo>
                    <a:pt x="25786" y="19647"/>
                  </a:lnTo>
                  <a:cubicBezTo>
                    <a:pt x="24396" y="17443"/>
                    <a:pt x="22956" y="15163"/>
                    <a:pt x="21086" y="13015"/>
                  </a:cubicBezTo>
                  <a:lnTo>
                    <a:pt x="21086" y="13015"/>
                  </a:lnTo>
                  <a:cubicBezTo>
                    <a:pt x="20398" y="12215"/>
                    <a:pt x="19724" y="11527"/>
                    <a:pt x="19015" y="10894"/>
                  </a:cubicBezTo>
                  <a:lnTo>
                    <a:pt x="19015" y="10894"/>
                  </a:lnTo>
                  <a:cubicBezTo>
                    <a:pt x="16887" y="8982"/>
                    <a:pt x="14662" y="7418"/>
                    <a:pt x="12403" y="6243"/>
                  </a:cubicBezTo>
                  <a:lnTo>
                    <a:pt x="12403" y="6243"/>
                  </a:lnTo>
                  <a:cubicBezTo>
                    <a:pt x="11305" y="5673"/>
                    <a:pt x="10178" y="5284"/>
                    <a:pt x="9094" y="4908"/>
                  </a:cubicBezTo>
                  <a:lnTo>
                    <a:pt x="9094" y="4908"/>
                  </a:lnTo>
                  <a:cubicBezTo>
                    <a:pt x="8169" y="4582"/>
                    <a:pt x="7210" y="4255"/>
                    <a:pt x="6264" y="3810"/>
                  </a:cubicBezTo>
                  <a:lnTo>
                    <a:pt x="6264" y="3810"/>
                  </a:lnTo>
                  <a:cubicBezTo>
                    <a:pt x="4707" y="3080"/>
                    <a:pt x="3219" y="2093"/>
                    <a:pt x="1641" y="1043"/>
                  </a:cubicBezTo>
                  <a:lnTo>
                    <a:pt x="1641" y="1043"/>
                  </a:lnTo>
                  <a:cubicBezTo>
                    <a:pt x="1120" y="702"/>
                    <a:pt x="584" y="348"/>
                    <a:pt x="49" y="0"/>
                  </a:cubicBezTo>
                  <a:lnTo>
                    <a:pt x="49" y="0"/>
                  </a:lnTo>
                  <a:cubicBezTo>
                    <a:pt x="42" y="0"/>
                    <a:pt x="35" y="0"/>
                    <a:pt x="35" y="0"/>
                  </a:cubicBezTo>
                  <a:lnTo>
                    <a:pt x="35" y="0"/>
                  </a:lnTo>
                  <a:cubicBezTo>
                    <a:pt x="21" y="0"/>
                    <a:pt x="14" y="0"/>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1"/>
            <p:cNvSpPr/>
            <p:nvPr/>
          </p:nvSpPr>
          <p:spPr>
            <a:xfrm>
              <a:off x="1033450" y="1112125"/>
              <a:ext cx="1854700" cy="1523425"/>
            </a:xfrm>
            <a:custGeom>
              <a:rect b="b" l="l" r="r" t="t"/>
              <a:pathLst>
                <a:path extrusionOk="0" h="60937" w="74188">
                  <a:moveTo>
                    <a:pt x="7" y="14"/>
                  </a:moveTo>
                  <a:cubicBezTo>
                    <a:pt x="0" y="28"/>
                    <a:pt x="7" y="42"/>
                    <a:pt x="14" y="56"/>
                  </a:cubicBezTo>
                  <a:lnTo>
                    <a:pt x="14" y="56"/>
                  </a:lnTo>
                  <a:cubicBezTo>
                    <a:pt x="654" y="480"/>
                    <a:pt x="1280" y="925"/>
                    <a:pt x="1891" y="1356"/>
                  </a:cubicBezTo>
                  <a:lnTo>
                    <a:pt x="1891" y="1356"/>
                  </a:lnTo>
                  <a:cubicBezTo>
                    <a:pt x="3289" y="2343"/>
                    <a:pt x="4617" y="3282"/>
                    <a:pt x="5986" y="4019"/>
                  </a:cubicBezTo>
                  <a:lnTo>
                    <a:pt x="5986" y="4019"/>
                  </a:lnTo>
                  <a:cubicBezTo>
                    <a:pt x="6876" y="4492"/>
                    <a:pt x="7773" y="4874"/>
                    <a:pt x="8635" y="5242"/>
                  </a:cubicBezTo>
                  <a:lnTo>
                    <a:pt x="8635" y="5242"/>
                  </a:lnTo>
                  <a:cubicBezTo>
                    <a:pt x="9671" y="5680"/>
                    <a:pt x="10742" y="6132"/>
                    <a:pt x="11784" y="6744"/>
                  </a:cubicBezTo>
                  <a:lnTo>
                    <a:pt x="11784" y="6744"/>
                  </a:lnTo>
                  <a:cubicBezTo>
                    <a:pt x="13884" y="7995"/>
                    <a:pt x="16004" y="9615"/>
                    <a:pt x="18083" y="11555"/>
                  </a:cubicBezTo>
                  <a:lnTo>
                    <a:pt x="18083" y="11555"/>
                  </a:lnTo>
                  <a:cubicBezTo>
                    <a:pt x="18757" y="12181"/>
                    <a:pt x="19418" y="12876"/>
                    <a:pt x="20099" y="13661"/>
                  </a:cubicBezTo>
                  <a:lnTo>
                    <a:pt x="20099" y="13661"/>
                  </a:lnTo>
                  <a:cubicBezTo>
                    <a:pt x="21754" y="15573"/>
                    <a:pt x="23103" y="17534"/>
                    <a:pt x="24410" y="19425"/>
                  </a:cubicBezTo>
                  <a:lnTo>
                    <a:pt x="24410" y="19425"/>
                  </a:lnTo>
                  <a:cubicBezTo>
                    <a:pt x="26648" y="22672"/>
                    <a:pt x="28762" y="25737"/>
                    <a:pt x="31911" y="27740"/>
                  </a:cubicBezTo>
                  <a:lnTo>
                    <a:pt x="31911" y="27740"/>
                  </a:lnTo>
                  <a:cubicBezTo>
                    <a:pt x="32161" y="27900"/>
                    <a:pt x="32405" y="28046"/>
                    <a:pt x="32613" y="28164"/>
                  </a:cubicBezTo>
                  <a:lnTo>
                    <a:pt x="32613" y="28164"/>
                  </a:lnTo>
                  <a:cubicBezTo>
                    <a:pt x="36270" y="30319"/>
                    <a:pt x="40907" y="30806"/>
                    <a:pt x="47213" y="29693"/>
                  </a:cubicBezTo>
                  <a:lnTo>
                    <a:pt x="47213" y="29693"/>
                  </a:lnTo>
                  <a:cubicBezTo>
                    <a:pt x="47762" y="29603"/>
                    <a:pt x="48325" y="29499"/>
                    <a:pt x="48861" y="29394"/>
                  </a:cubicBezTo>
                  <a:lnTo>
                    <a:pt x="48861" y="29394"/>
                  </a:lnTo>
                  <a:cubicBezTo>
                    <a:pt x="50362" y="29116"/>
                    <a:pt x="51913" y="28831"/>
                    <a:pt x="53449" y="28699"/>
                  </a:cubicBezTo>
                  <a:lnTo>
                    <a:pt x="53449" y="28699"/>
                  </a:lnTo>
                  <a:cubicBezTo>
                    <a:pt x="53817" y="28664"/>
                    <a:pt x="54172" y="28637"/>
                    <a:pt x="54534" y="28616"/>
                  </a:cubicBezTo>
                  <a:lnTo>
                    <a:pt x="54534" y="28616"/>
                  </a:lnTo>
                  <a:cubicBezTo>
                    <a:pt x="56821" y="28484"/>
                    <a:pt x="58642" y="28678"/>
                    <a:pt x="60283" y="29234"/>
                  </a:cubicBezTo>
                  <a:lnTo>
                    <a:pt x="60283" y="29234"/>
                  </a:lnTo>
                  <a:cubicBezTo>
                    <a:pt x="61548" y="29659"/>
                    <a:pt x="62633" y="30243"/>
                    <a:pt x="63599" y="31021"/>
                  </a:cubicBezTo>
                  <a:lnTo>
                    <a:pt x="63599" y="31021"/>
                  </a:lnTo>
                  <a:cubicBezTo>
                    <a:pt x="65873" y="32864"/>
                    <a:pt x="67110" y="35568"/>
                    <a:pt x="67937" y="37716"/>
                  </a:cubicBezTo>
                  <a:lnTo>
                    <a:pt x="67937" y="37716"/>
                  </a:lnTo>
                  <a:cubicBezTo>
                    <a:pt x="68827" y="40045"/>
                    <a:pt x="69293" y="42492"/>
                    <a:pt x="69738" y="44863"/>
                  </a:cubicBezTo>
                  <a:lnTo>
                    <a:pt x="69738" y="44863"/>
                  </a:lnTo>
                  <a:cubicBezTo>
                    <a:pt x="69912" y="45774"/>
                    <a:pt x="70093" y="46719"/>
                    <a:pt x="70294" y="47644"/>
                  </a:cubicBezTo>
                  <a:lnTo>
                    <a:pt x="70294" y="47644"/>
                  </a:lnTo>
                  <a:cubicBezTo>
                    <a:pt x="70503" y="48624"/>
                    <a:pt x="70704" y="49625"/>
                    <a:pt x="70892" y="50599"/>
                  </a:cubicBezTo>
                  <a:lnTo>
                    <a:pt x="70892" y="50599"/>
                  </a:lnTo>
                  <a:cubicBezTo>
                    <a:pt x="71163" y="51940"/>
                    <a:pt x="71434" y="53331"/>
                    <a:pt x="71754" y="54693"/>
                  </a:cubicBezTo>
                  <a:lnTo>
                    <a:pt x="71754" y="54693"/>
                  </a:lnTo>
                  <a:cubicBezTo>
                    <a:pt x="71810" y="54923"/>
                    <a:pt x="71865" y="55166"/>
                    <a:pt x="71921" y="55410"/>
                  </a:cubicBezTo>
                  <a:lnTo>
                    <a:pt x="71921" y="55410"/>
                  </a:lnTo>
                  <a:cubicBezTo>
                    <a:pt x="72359" y="57342"/>
                    <a:pt x="72853" y="59532"/>
                    <a:pt x="74132" y="60930"/>
                  </a:cubicBezTo>
                  <a:lnTo>
                    <a:pt x="74132" y="60930"/>
                  </a:lnTo>
                  <a:cubicBezTo>
                    <a:pt x="74139" y="60930"/>
                    <a:pt x="74146" y="60937"/>
                    <a:pt x="74153" y="60937"/>
                  </a:cubicBezTo>
                  <a:lnTo>
                    <a:pt x="74153" y="60937"/>
                  </a:lnTo>
                  <a:cubicBezTo>
                    <a:pt x="74160" y="60937"/>
                    <a:pt x="74167" y="60930"/>
                    <a:pt x="74174" y="60930"/>
                  </a:cubicBezTo>
                  <a:lnTo>
                    <a:pt x="74174" y="60930"/>
                  </a:lnTo>
                  <a:cubicBezTo>
                    <a:pt x="74187" y="60916"/>
                    <a:pt x="74187" y="60902"/>
                    <a:pt x="74174" y="60888"/>
                  </a:cubicBezTo>
                  <a:lnTo>
                    <a:pt x="74174" y="60888"/>
                  </a:lnTo>
                  <a:cubicBezTo>
                    <a:pt x="72908" y="59504"/>
                    <a:pt x="72415" y="57321"/>
                    <a:pt x="71977" y="55403"/>
                  </a:cubicBezTo>
                  <a:lnTo>
                    <a:pt x="71977" y="55403"/>
                  </a:lnTo>
                  <a:cubicBezTo>
                    <a:pt x="71921" y="55152"/>
                    <a:pt x="71865" y="54909"/>
                    <a:pt x="71810" y="54680"/>
                  </a:cubicBezTo>
                  <a:lnTo>
                    <a:pt x="71810" y="54680"/>
                  </a:lnTo>
                  <a:cubicBezTo>
                    <a:pt x="71490" y="53324"/>
                    <a:pt x="71219" y="51933"/>
                    <a:pt x="70955" y="50585"/>
                  </a:cubicBezTo>
                  <a:lnTo>
                    <a:pt x="70955" y="50585"/>
                  </a:lnTo>
                  <a:cubicBezTo>
                    <a:pt x="70760" y="49618"/>
                    <a:pt x="70565" y="48617"/>
                    <a:pt x="70350" y="47630"/>
                  </a:cubicBezTo>
                  <a:lnTo>
                    <a:pt x="70350" y="47630"/>
                  </a:lnTo>
                  <a:cubicBezTo>
                    <a:pt x="70148" y="46705"/>
                    <a:pt x="69967" y="45767"/>
                    <a:pt x="69794" y="44849"/>
                  </a:cubicBezTo>
                  <a:lnTo>
                    <a:pt x="69794" y="44849"/>
                  </a:lnTo>
                  <a:cubicBezTo>
                    <a:pt x="69349" y="42478"/>
                    <a:pt x="68883" y="40031"/>
                    <a:pt x="67986" y="37695"/>
                  </a:cubicBezTo>
                  <a:lnTo>
                    <a:pt x="67986" y="37695"/>
                  </a:lnTo>
                  <a:cubicBezTo>
                    <a:pt x="67159" y="35540"/>
                    <a:pt x="65921" y="32822"/>
                    <a:pt x="63634" y="30979"/>
                  </a:cubicBezTo>
                  <a:lnTo>
                    <a:pt x="63634" y="30979"/>
                  </a:lnTo>
                  <a:cubicBezTo>
                    <a:pt x="62661" y="30194"/>
                    <a:pt x="61569" y="29603"/>
                    <a:pt x="60297" y="29179"/>
                  </a:cubicBezTo>
                  <a:lnTo>
                    <a:pt x="60297" y="29179"/>
                  </a:lnTo>
                  <a:cubicBezTo>
                    <a:pt x="58656" y="28623"/>
                    <a:pt x="56821" y="28428"/>
                    <a:pt x="54527" y="28553"/>
                  </a:cubicBezTo>
                  <a:lnTo>
                    <a:pt x="54527" y="28553"/>
                  </a:lnTo>
                  <a:cubicBezTo>
                    <a:pt x="54172" y="28574"/>
                    <a:pt x="53811" y="28609"/>
                    <a:pt x="53442" y="28637"/>
                  </a:cubicBezTo>
                  <a:lnTo>
                    <a:pt x="53442" y="28637"/>
                  </a:lnTo>
                  <a:cubicBezTo>
                    <a:pt x="51906" y="28776"/>
                    <a:pt x="50355" y="29061"/>
                    <a:pt x="48854" y="29339"/>
                  </a:cubicBezTo>
                  <a:lnTo>
                    <a:pt x="48854" y="29339"/>
                  </a:lnTo>
                  <a:cubicBezTo>
                    <a:pt x="48311" y="29443"/>
                    <a:pt x="47748" y="29547"/>
                    <a:pt x="47206" y="29638"/>
                  </a:cubicBezTo>
                  <a:lnTo>
                    <a:pt x="47206" y="29638"/>
                  </a:lnTo>
                  <a:cubicBezTo>
                    <a:pt x="40914" y="30743"/>
                    <a:pt x="36284" y="30263"/>
                    <a:pt x="32641" y="28115"/>
                  </a:cubicBezTo>
                  <a:lnTo>
                    <a:pt x="32641" y="28115"/>
                  </a:lnTo>
                  <a:cubicBezTo>
                    <a:pt x="32432" y="27997"/>
                    <a:pt x="32189" y="27851"/>
                    <a:pt x="31946" y="27691"/>
                  </a:cubicBezTo>
                  <a:lnTo>
                    <a:pt x="31946" y="27691"/>
                  </a:lnTo>
                  <a:cubicBezTo>
                    <a:pt x="28803" y="25696"/>
                    <a:pt x="26690" y="22637"/>
                    <a:pt x="24458" y="19397"/>
                  </a:cubicBezTo>
                  <a:lnTo>
                    <a:pt x="24458" y="19397"/>
                  </a:lnTo>
                  <a:cubicBezTo>
                    <a:pt x="23151" y="17499"/>
                    <a:pt x="21796" y="15539"/>
                    <a:pt x="20141" y="13627"/>
                  </a:cubicBezTo>
                  <a:lnTo>
                    <a:pt x="20141" y="13627"/>
                  </a:lnTo>
                  <a:cubicBezTo>
                    <a:pt x="19460" y="12834"/>
                    <a:pt x="18792" y="12146"/>
                    <a:pt x="18118" y="11513"/>
                  </a:cubicBezTo>
                  <a:lnTo>
                    <a:pt x="18118" y="11513"/>
                  </a:lnTo>
                  <a:cubicBezTo>
                    <a:pt x="16039" y="9567"/>
                    <a:pt x="13919" y="7947"/>
                    <a:pt x="11812" y="6695"/>
                  </a:cubicBezTo>
                  <a:lnTo>
                    <a:pt x="11812" y="6695"/>
                  </a:lnTo>
                  <a:cubicBezTo>
                    <a:pt x="10769" y="6084"/>
                    <a:pt x="9699" y="5625"/>
                    <a:pt x="8656" y="5187"/>
                  </a:cubicBezTo>
                  <a:lnTo>
                    <a:pt x="8656" y="5187"/>
                  </a:lnTo>
                  <a:cubicBezTo>
                    <a:pt x="7794" y="4818"/>
                    <a:pt x="6897" y="4443"/>
                    <a:pt x="6014" y="3970"/>
                  </a:cubicBezTo>
                  <a:lnTo>
                    <a:pt x="6014" y="3970"/>
                  </a:lnTo>
                  <a:cubicBezTo>
                    <a:pt x="4644" y="3233"/>
                    <a:pt x="3324" y="2295"/>
                    <a:pt x="1926" y="1307"/>
                  </a:cubicBezTo>
                  <a:lnTo>
                    <a:pt x="1926" y="1307"/>
                  </a:lnTo>
                  <a:cubicBezTo>
                    <a:pt x="1314" y="876"/>
                    <a:pt x="682" y="431"/>
                    <a:pt x="49" y="7"/>
                  </a:cubicBezTo>
                  <a:lnTo>
                    <a:pt x="49" y="7"/>
                  </a:lnTo>
                  <a:cubicBezTo>
                    <a:pt x="42" y="0"/>
                    <a:pt x="42" y="0"/>
                    <a:pt x="35" y="0"/>
                  </a:cubicBezTo>
                  <a:lnTo>
                    <a:pt x="35" y="0"/>
                  </a:lnTo>
                  <a:cubicBezTo>
                    <a:pt x="21" y="0"/>
                    <a:pt x="14" y="7"/>
                    <a:pt x="7"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1"/>
            <p:cNvSpPr/>
            <p:nvPr/>
          </p:nvSpPr>
          <p:spPr>
            <a:xfrm>
              <a:off x="1102275" y="1107425"/>
              <a:ext cx="1807600" cy="1528125"/>
            </a:xfrm>
            <a:custGeom>
              <a:rect b="b" l="l" r="r" t="t"/>
              <a:pathLst>
                <a:path extrusionOk="0" h="61125" w="72304">
                  <a:moveTo>
                    <a:pt x="7" y="8"/>
                  </a:moveTo>
                  <a:cubicBezTo>
                    <a:pt x="0" y="22"/>
                    <a:pt x="7" y="42"/>
                    <a:pt x="14" y="49"/>
                  </a:cubicBezTo>
                  <a:lnTo>
                    <a:pt x="14" y="49"/>
                  </a:lnTo>
                  <a:cubicBezTo>
                    <a:pt x="758" y="578"/>
                    <a:pt x="1488" y="1127"/>
                    <a:pt x="2190" y="1655"/>
                  </a:cubicBezTo>
                  <a:lnTo>
                    <a:pt x="2190" y="1655"/>
                  </a:lnTo>
                  <a:cubicBezTo>
                    <a:pt x="3407" y="2573"/>
                    <a:pt x="4554" y="3442"/>
                    <a:pt x="5736" y="4165"/>
                  </a:cubicBezTo>
                  <a:lnTo>
                    <a:pt x="5736" y="4165"/>
                  </a:lnTo>
                  <a:cubicBezTo>
                    <a:pt x="6556" y="4673"/>
                    <a:pt x="7391" y="5090"/>
                    <a:pt x="8190" y="5500"/>
                  </a:cubicBezTo>
                  <a:lnTo>
                    <a:pt x="8190" y="5500"/>
                  </a:lnTo>
                  <a:cubicBezTo>
                    <a:pt x="9177" y="6007"/>
                    <a:pt x="10199" y="6529"/>
                    <a:pt x="11193" y="7196"/>
                  </a:cubicBezTo>
                  <a:lnTo>
                    <a:pt x="11193" y="7196"/>
                  </a:lnTo>
                  <a:cubicBezTo>
                    <a:pt x="13126" y="8496"/>
                    <a:pt x="15142" y="10172"/>
                    <a:pt x="17186" y="12167"/>
                  </a:cubicBezTo>
                  <a:lnTo>
                    <a:pt x="17186" y="12167"/>
                  </a:lnTo>
                  <a:cubicBezTo>
                    <a:pt x="17826" y="12786"/>
                    <a:pt x="18466" y="13474"/>
                    <a:pt x="19154" y="14267"/>
                  </a:cubicBezTo>
                  <a:lnTo>
                    <a:pt x="19154" y="14267"/>
                  </a:lnTo>
                  <a:cubicBezTo>
                    <a:pt x="20537" y="15873"/>
                    <a:pt x="21740" y="17479"/>
                    <a:pt x="22901" y="19029"/>
                  </a:cubicBezTo>
                  <a:lnTo>
                    <a:pt x="22901" y="19029"/>
                  </a:lnTo>
                  <a:cubicBezTo>
                    <a:pt x="25543" y="22561"/>
                    <a:pt x="27823" y="25613"/>
                    <a:pt x="31320" y="27518"/>
                  </a:cubicBezTo>
                  <a:lnTo>
                    <a:pt x="31320" y="27518"/>
                  </a:lnTo>
                  <a:cubicBezTo>
                    <a:pt x="31563" y="27650"/>
                    <a:pt x="31807" y="27775"/>
                    <a:pt x="32022" y="27886"/>
                  </a:cubicBezTo>
                  <a:lnTo>
                    <a:pt x="32022" y="27886"/>
                  </a:lnTo>
                  <a:cubicBezTo>
                    <a:pt x="36576" y="30187"/>
                    <a:pt x="42138" y="29652"/>
                    <a:pt x="46476" y="28929"/>
                  </a:cubicBezTo>
                  <a:lnTo>
                    <a:pt x="46476" y="28929"/>
                  </a:lnTo>
                  <a:cubicBezTo>
                    <a:pt x="46796" y="28873"/>
                    <a:pt x="47116" y="28825"/>
                    <a:pt x="47442" y="28769"/>
                  </a:cubicBezTo>
                  <a:lnTo>
                    <a:pt x="47442" y="28769"/>
                  </a:lnTo>
                  <a:cubicBezTo>
                    <a:pt x="49139" y="28484"/>
                    <a:pt x="50898" y="28185"/>
                    <a:pt x="52636" y="28108"/>
                  </a:cubicBezTo>
                  <a:lnTo>
                    <a:pt x="52636" y="28108"/>
                  </a:lnTo>
                  <a:cubicBezTo>
                    <a:pt x="52976" y="28095"/>
                    <a:pt x="53345" y="28081"/>
                    <a:pt x="53699" y="28074"/>
                  </a:cubicBezTo>
                  <a:lnTo>
                    <a:pt x="53699" y="28074"/>
                  </a:lnTo>
                  <a:cubicBezTo>
                    <a:pt x="55910" y="28060"/>
                    <a:pt x="57690" y="28345"/>
                    <a:pt x="59289" y="28971"/>
                  </a:cubicBezTo>
                  <a:lnTo>
                    <a:pt x="59289" y="28971"/>
                  </a:lnTo>
                  <a:cubicBezTo>
                    <a:pt x="60513" y="29457"/>
                    <a:pt x="61548" y="30076"/>
                    <a:pt x="62466" y="30875"/>
                  </a:cubicBezTo>
                  <a:lnTo>
                    <a:pt x="62466" y="30875"/>
                  </a:lnTo>
                  <a:cubicBezTo>
                    <a:pt x="64663" y="32801"/>
                    <a:pt x="65838" y="35554"/>
                    <a:pt x="66770" y="38252"/>
                  </a:cubicBezTo>
                  <a:lnTo>
                    <a:pt x="66770" y="38252"/>
                  </a:lnTo>
                  <a:cubicBezTo>
                    <a:pt x="67513" y="40386"/>
                    <a:pt x="67882" y="42618"/>
                    <a:pt x="68243" y="44773"/>
                  </a:cubicBezTo>
                  <a:lnTo>
                    <a:pt x="68243" y="44773"/>
                  </a:lnTo>
                  <a:cubicBezTo>
                    <a:pt x="68445" y="46003"/>
                    <a:pt x="68654" y="47269"/>
                    <a:pt x="68932" y="48506"/>
                  </a:cubicBezTo>
                  <a:lnTo>
                    <a:pt x="68932" y="48506"/>
                  </a:lnTo>
                  <a:cubicBezTo>
                    <a:pt x="69203" y="49723"/>
                    <a:pt x="69418" y="50974"/>
                    <a:pt x="69627" y="52177"/>
                  </a:cubicBezTo>
                  <a:lnTo>
                    <a:pt x="69627" y="52177"/>
                  </a:lnTo>
                  <a:cubicBezTo>
                    <a:pt x="69849" y="53491"/>
                    <a:pt x="70086" y="54854"/>
                    <a:pt x="70392" y="56175"/>
                  </a:cubicBezTo>
                  <a:lnTo>
                    <a:pt x="70392" y="56175"/>
                  </a:lnTo>
                  <a:cubicBezTo>
                    <a:pt x="70433" y="56362"/>
                    <a:pt x="70475" y="56557"/>
                    <a:pt x="70524" y="56759"/>
                  </a:cubicBezTo>
                  <a:lnTo>
                    <a:pt x="70524" y="56759"/>
                  </a:lnTo>
                  <a:cubicBezTo>
                    <a:pt x="70844" y="58212"/>
                    <a:pt x="71247" y="60012"/>
                    <a:pt x="72255" y="61118"/>
                  </a:cubicBezTo>
                  <a:lnTo>
                    <a:pt x="72255" y="61118"/>
                  </a:lnTo>
                  <a:cubicBezTo>
                    <a:pt x="72262" y="61118"/>
                    <a:pt x="72269" y="61125"/>
                    <a:pt x="72276" y="61125"/>
                  </a:cubicBezTo>
                  <a:lnTo>
                    <a:pt x="72276" y="61125"/>
                  </a:lnTo>
                  <a:cubicBezTo>
                    <a:pt x="72283" y="61125"/>
                    <a:pt x="72290" y="61118"/>
                    <a:pt x="72297" y="61118"/>
                  </a:cubicBezTo>
                  <a:lnTo>
                    <a:pt x="72297" y="61118"/>
                  </a:lnTo>
                  <a:cubicBezTo>
                    <a:pt x="72303" y="61104"/>
                    <a:pt x="72303" y="61090"/>
                    <a:pt x="72297" y="61076"/>
                  </a:cubicBezTo>
                  <a:lnTo>
                    <a:pt x="72297" y="61076"/>
                  </a:lnTo>
                  <a:cubicBezTo>
                    <a:pt x="71302" y="59984"/>
                    <a:pt x="70899" y="58191"/>
                    <a:pt x="70579" y="56745"/>
                  </a:cubicBezTo>
                  <a:lnTo>
                    <a:pt x="70579" y="56745"/>
                  </a:lnTo>
                  <a:cubicBezTo>
                    <a:pt x="70538" y="56543"/>
                    <a:pt x="70489" y="56348"/>
                    <a:pt x="70447" y="56161"/>
                  </a:cubicBezTo>
                  <a:lnTo>
                    <a:pt x="70447" y="56161"/>
                  </a:lnTo>
                  <a:cubicBezTo>
                    <a:pt x="70141" y="54840"/>
                    <a:pt x="69905" y="53484"/>
                    <a:pt x="69682" y="52170"/>
                  </a:cubicBezTo>
                  <a:lnTo>
                    <a:pt x="69682" y="52170"/>
                  </a:lnTo>
                  <a:cubicBezTo>
                    <a:pt x="69474" y="50960"/>
                    <a:pt x="69258" y="49709"/>
                    <a:pt x="68987" y="48499"/>
                  </a:cubicBezTo>
                  <a:lnTo>
                    <a:pt x="68987" y="48499"/>
                  </a:lnTo>
                  <a:cubicBezTo>
                    <a:pt x="68709" y="47262"/>
                    <a:pt x="68501" y="45990"/>
                    <a:pt x="68299" y="44766"/>
                  </a:cubicBezTo>
                  <a:lnTo>
                    <a:pt x="68299" y="44766"/>
                  </a:lnTo>
                  <a:cubicBezTo>
                    <a:pt x="67937" y="42604"/>
                    <a:pt x="67569" y="40372"/>
                    <a:pt x="66825" y="38238"/>
                  </a:cubicBezTo>
                  <a:lnTo>
                    <a:pt x="66825" y="38238"/>
                  </a:lnTo>
                  <a:cubicBezTo>
                    <a:pt x="65887" y="35533"/>
                    <a:pt x="64712" y="32766"/>
                    <a:pt x="62501" y="30834"/>
                  </a:cubicBezTo>
                  <a:lnTo>
                    <a:pt x="62501" y="30834"/>
                  </a:lnTo>
                  <a:cubicBezTo>
                    <a:pt x="61583" y="30034"/>
                    <a:pt x="60540" y="29402"/>
                    <a:pt x="59310" y="28922"/>
                  </a:cubicBezTo>
                  <a:lnTo>
                    <a:pt x="59310" y="28922"/>
                  </a:lnTo>
                  <a:cubicBezTo>
                    <a:pt x="57704" y="28282"/>
                    <a:pt x="55924" y="27997"/>
                    <a:pt x="53699" y="28018"/>
                  </a:cubicBezTo>
                  <a:lnTo>
                    <a:pt x="53699" y="28018"/>
                  </a:lnTo>
                  <a:cubicBezTo>
                    <a:pt x="53345" y="28025"/>
                    <a:pt x="52976" y="28039"/>
                    <a:pt x="52636" y="28053"/>
                  </a:cubicBezTo>
                  <a:lnTo>
                    <a:pt x="52636" y="28053"/>
                  </a:lnTo>
                  <a:cubicBezTo>
                    <a:pt x="50891" y="28129"/>
                    <a:pt x="49132" y="28428"/>
                    <a:pt x="47435" y="28713"/>
                  </a:cubicBezTo>
                  <a:lnTo>
                    <a:pt x="47435" y="28713"/>
                  </a:lnTo>
                  <a:cubicBezTo>
                    <a:pt x="47109" y="28762"/>
                    <a:pt x="46789" y="28818"/>
                    <a:pt x="46462" y="28873"/>
                  </a:cubicBezTo>
                  <a:lnTo>
                    <a:pt x="46462" y="28873"/>
                  </a:lnTo>
                  <a:cubicBezTo>
                    <a:pt x="42138" y="29596"/>
                    <a:pt x="36590" y="30132"/>
                    <a:pt x="32050" y="27837"/>
                  </a:cubicBezTo>
                  <a:lnTo>
                    <a:pt x="32050" y="27837"/>
                  </a:lnTo>
                  <a:cubicBezTo>
                    <a:pt x="31835" y="27726"/>
                    <a:pt x="31584" y="27601"/>
                    <a:pt x="31348" y="27469"/>
                  </a:cubicBezTo>
                  <a:lnTo>
                    <a:pt x="31348" y="27469"/>
                  </a:lnTo>
                  <a:cubicBezTo>
                    <a:pt x="27865" y="25564"/>
                    <a:pt x="25585" y="22526"/>
                    <a:pt x="22950" y="18994"/>
                  </a:cubicBezTo>
                  <a:lnTo>
                    <a:pt x="22950" y="18994"/>
                  </a:lnTo>
                  <a:cubicBezTo>
                    <a:pt x="21789" y="17444"/>
                    <a:pt x="20586" y="15838"/>
                    <a:pt x="19195" y="14232"/>
                  </a:cubicBezTo>
                  <a:lnTo>
                    <a:pt x="19195" y="14232"/>
                  </a:lnTo>
                  <a:cubicBezTo>
                    <a:pt x="18514" y="13439"/>
                    <a:pt x="17868" y="12751"/>
                    <a:pt x="17228" y="12125"/>
                  </a:cubicBezTo>
                  <a:lnTo>
                    <a:pt x="17228" y="12125"/>
                  </a:lnTo>
                  <a:cubicBezTo>
                    <a:pt x="15177" y="10130"/>
                    <a:pt x="13161" y="8455"/>
                    <a:pt x="11228" y="7148"/>
                  </a:cubicBezTo>
                  <a:lnTo>
                    <a:pt x="11228" y="7148"/>
                  </a:lnTo>
                  <a:cubicBezTo>
                    <a:pt x="10234" y="6473"/>
                    <a:pt x="9205" y="5952"/>
                    <a:pt x="8218" y="5451"/>
                  </a:cubicBezTo>
                  <a:lnTo>
                    <a:pt x="8218" y="5451"/>
                  </a:lnTo>
                  <a:cubicBezTo>
                    <a:pt x="7418" y="5041"/>
                    <a:pt x="6584" y="4617"/>
                    <a:pt x="5764" y="4116"/>
                  </a:cubicBezTo>
                  <a:lnTo>
                    <a:pt x="5764" y="4116"/>
                  </a:lnTo>
                  <a:cubicBezTo>
                    <a:pt x="4582" y="3393"/>
                    <a:pt x="3442" y="2531"/>
                    <a:pt x="2225" y="1614"/>
                  </a:cubicBezTo>
                  <a:lnTo>
                    <a:pt x="2225" y="1614"/>
                  </a:lnTo>
                  <a:cubicBezTo>
                    <a:pt x="1523" y="1078"/>
                    <a:pt x="793" y="529"/>
                    <a:pt x="49" y="1"/>
                  </a:cubicBezTo>
                  <a:lnTo>
                    <a:pt x="49" y="1"/>
                  </a:lnTo>
                  <a:cubicBezTo>
                    <a:pt x="42" y="1"/>
                    <a:pt x="42" y="1"/>
                    <a:pt x="35" y="1"/>
                  </a:cubicBezTo>
                  <a:lnTo>
                    <a:pt x="35" y="1"/>
                  </a:lnTo>
                  <a:cubicBezTo>
                    <a:pt x="28" y="1"/>
                    <a:pt x="14" y="1"/>
                    <a:pt x="7"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1"/>
            <p:cNvSpPr/>
            <p:nvPr/>
          </p:nvSpPr>
          <p:spPr>
            <a:xfrm>
              <a:off x="1171100" y="1102575"/>
              <a:ext cx="1760675" cy="1532975"/>
            </a:xfrm>
            <a:custGeom>
              <a:rect b="b" l="l" r="r" t="t"/>
              <a:pathLst>
                <a:path extrusionOk="0" h="61319" w="70427">
                  <a:moveTo>
                    <a:pt x="14" y="14"/>
                  </a:moveTo>
                  <a:cubicBezTo>
                    <a:pt x="0" y="28"/>
                    <a:pt x="7" y="42"/>
                    <a:pt x="14" y="56"/>
                  </a:cubicBezTo>
                  <a:lnTo>
                    <a:pt x="14" y="56"/>
                  </a:lnTo>
                  <a:cubicBezTo>
                    <a:pt x="876" y="688"/>
                    <a:pt x="1704" y="1363"/>
                    <a:pt x="2510" y="2016"/>
                  </a:cubicBezTo>
                  <a:lnTo>
                    <a:pt x="2510" y="2016"/>
                  </a:lnTo>
                  <a:cubicBezTo>
                    <a:pt x="3532" y="2850"/>
                    <a:pt x="4492" y="3629"/>
                    <a:pt x="5479" y="4317"/>
                  </a:cubicBezTo>
                  <a:lnTo>
                    <a:pt x="5479" y="4317"/>
                  </a:lnTo>
                  <a:cubicBezTo>
                    <a:pt x="6237" y="4846"/>
                    <a:pt x="6994" y="5305"/>
                    <a:pt x="7724" y="5750"/>
                  </a:cubicBezTo>
                  <a:lnTo>
                    <a:pt x="7724" y="5750"/>
                  </a:lnTo>
                  <a:cubicBezTo>
                    <a:pt x="8677" y="6320"/>
                    <a:pt x="9657" y="6917"/>
                    <a:pt x="10610" y="7647"/>
                  </a:cubicBezTo>
                  <a:lnTo>
                    <a:pt x="10610" y="7647"/>
                  </a:lnTo>
                  <a:cubicBezTo>
                    <a:pt x="12348" y="8975"/>
                    <a:pt x="14204" y="10658"/>
                    <a:pt x="16290" y="12785"/>
                  </a:cubicBezTo>
                  <a:lnTo>
                    <a:pt x="16290" y="12785"/>
                  </a:lnTo>
                  <a:cubicBezTo>
                    <a:pt x="16887" y="13397"/>
                    <a:pt x="17520" y="14078"/>
                    <a:pt x="18208" y="14885"/>
                  </a:cubicBezTo>
                  <a:lnTo>
                    <a:pt x="18208" y="14885"/>
                  </a:lnTo>
                  <a:cubicBezTo>
                    <a:pt x="19251" y="16094"/>
                    <a:pt x="20211" y="17290"/>
                    <a:pt x="21135" y="18444"/>
                  </a:cubicBezTo>
                  <a:lnTo>
                    <a:pt x="21135" y="18444"/>
                  </a:lnTo>
                  <a:cubicBezTo>
                    <a:pt x="24166" y="22233"/>
                    <a:pt x="26787" y="25501"/>
                    <a:pt x="30722" y="27301"/>
                  </a:cubicBezTo>
                  <a:lnTo>
                    <a:pt x="30722" y="27301"/>
                  </a:lnTo>
                  <a:cubicBezTo>
                    <a:pt x="30952" y="27406"/>
                    <a:pt x="31181" y="27503"/>
                    <a:pt x="31438" y="27614"/>
                  </a:cubicBezTo>
                  <a:lnTo>
                    <a:pt x="31438" y="27614"/>
                  </a:lnTo>
                  <a:cubicBezTo>
                    <a:pt x="35686" y="29415"/>
                    <a:pt x="40817" y="28942"/>
                    <a:pt x="45732" y="28170"/>
                  </a:cubicBezTo>
                  <a:lnTo>
                    <a:pt x="45732" y="28170"/>
                  </a:lnTo>
                  <a:cubicBezTo>
                    <a:pt x="47721" y="27864"/>
                    <a:pt x="49771" y="27545"/>
                    <a:pt x="51822" y="27531"/>
                  </a:cubicBezTo>
                  <a:lnTo>
                    <a:pt x="51822" y="27531"/>
                  </a:lnTo>
                  <a:cubicBezTo>
                    <a:pt x="52184" y="27531"/>
                    <a:pt x="52538" y="27531"/>
                    <a:pt x="52865" y="27545"/>
                  </a:cubicBezTo>
                  <a:lnTo>
                    <a:pt x="52865" y="27545"/>
                  </a:lnTo>
                  <a:cubicBezTo>
                    <a:pt x="55006" y="27628"/>
                    <a:pt x="56738" y="28004"/>
                    <a:pt x="58302" y="28720"/>
                  </a:cubicBezTo>
                  <a:lnTo>
                    <a:pt x="58302" y="28720"/>
                  </a:lnTo>
                  <a:cubicBezTo>
                    <a:pt x="59470" y="29262"/>
                    <a:pt x="60464" y="29915"/>
                    <a:pt x="61333" y="30736"/>
                  </a:cubicBezTo>
                  <a:lnTo>
                    <a:pt x="61333" y="30736"/>
                  </a:lnTo>
                  <a:cubicBezTo>
                    <a:pt x="62529" y="31869"/>
                    <a:pt x="63836" y="33405"/>
                    <a:pt x="65497" y="38536"/>
                  </a:cubicBezTo>
                  <a:lnTo>
                    <a:pt x="65497" y="38536"/>
                  </a:lnTo>
                  <a:cubicBezTo>
                    <a:pt x="66220" y="40768"/>
                    <a:pt x="66547" y="43097"/>
                    <a:pt x="66860" y="45342"/>
                  </a:cubicBezTo>
                  <a:lnTo>
                    <a:pt x="66860" y="45342"/>
                  </a:lnTo>
                  <a:cubicBezTo>
                    <a:pt x="67027" y="46538"/>
                    <a:pt x="67208" y="47776"/>
                    <a:pt x="67437" y="48992"/>
                  </a:cubicBezTo>
                  <a:lnTo>
                    <a:pt x="67437" y="48992"/>
                  </a:lnTo>
                  <a:cubicBezTo>
                    <a:pt x="67653" y="50112"/>
                    <a:pt x="67833" y="51266"/>
                    <a:pt x="68014" y="52378"/>
                  </a:cubicBezTo>
                  <a:lnTo>
                    <a:pt x="68014" y="52378"/>
                  </a:lnTo>
                  <a:cubicBezTo>
                    <a:pt x="68243" y="53859"/>
                    <a:pt x="68494" y="55395"/>
                    <a:pt x="68814" y="56883"/>
                  </a:cubicBezTo>
                  <a:lnTo>
                    <a:pt x="68814" y="56883"/>
                  </a:lnTo>
                  <a:cubicBezTo>
                    <a:pt x="68855" y="57078"/>
                    <a:pt x="68890" y="57279"/>
                    <a:pt x="68932" y="57488"/>
                  </a:cubicBezTo>
                  <a:lnTo>
                    <a:pt x="68932" y="57488"/>
                  </a:lnTo>
                  <a:cubicBezTo>
                    <a:pt x="69189" y="58767"/>
                    <a:pt x="69509" y="60366"/>
                    <a:pt x="70378" y="61312"/>
                  </a:cubicBezTo>
                  <a:lnTo>
                    <a:pt x="70378" y="61312"/>
                  </a:lnTo>
                  <a:cubicBezTo>
                    <a:pt x="70378" y="61312"/>
                    <a:pt x="70392" y="61319"/>
                    <a:pt x="70399" y="61319"/>
                  </a:cubicBezTo>
                  <a:lnTo>
                    <a:pt x="70399" y="61319"/>
                  </a:lnTo>
                  <a:cubicBezTo>
                    <a:pt x="70406" y="61319"/>
                    <a:pt x="70413" y="61312"/>
                    <a:pt x="70413" y="61312"/>
                  </a:cubicBezTo>
                  <a:lnTo>
                    <a:pt x="70413" y="61312"/>
                  </a:lnTo>
                  <a:cubicBezTo>
                    <a:pt x="70426" y="61298"/>
                    <a:pt x="70426" y="61284"/>
                    <a:pt x="70420" y="61270"/>
                  </a:cubicBezTo>
                  <a:lnTo>
                    <a:pt x="70420" y="61270"/>
                  </a:lnTo>
                  <a:cubicBezTo>
                    <a:pt x="69564" y="60338"/>
                    <a:pt x="69245" y="58753"/>
                    <a:pt x="68994" y="57474"/>
                  </a:cubicBezTo>
                  <a:lnTo>
                    <a:pt x="68994" y="57474"/>
                  </a:lnTo>
                  <a:cubicBezTo>
                    <a:pt x="68953" y="57265"/>
                    <a:pt x="68911" y="57064"/>
                    <a:pt x="68869" y="56876"/>
                  </a:cubicBezTo>
                  <a:lnTo>
                    <a:pt x="68869" y="56876"/>
                  </a:lnTo>
                  <a:cubicBezTo>
                    <a:pt x="68549" y="55381"/>
                    <a:pt x="68306" y="53852"/>
                    <a:pt x="68070" y="52371"/>
                  </a:cubicBezTo>
                  <a:lnTo>
                    <a:pt x="68070" y="52371"/>
                  </a:lnTo>
                  <a:cubicBezTo>
                    <a:pt x="67889" y="51259"/>
                    <a:pt x="67708" y="50105"/>
                    <a:pt x="67493" y="48978"/>
                  </a:cubicBezTo>
                  <a:lnTo>
                    <a:pt x="67493" y="48978"/>
                  </a:lnTo>
                  <a:cubicBezTo>
                    <a:pt x="67263" y="47769"/>
                    <a:pt x="67089" y="46531"/>
                    <a:pt x="66923" y="45335"/>
                  </a:cubicBezTo>
                  <a:lnTo>
                    <a:pt x="66923" y="45335"/>
                  </a:lnTo>
                  <a:cubicBezTo>
                    <a:pt x="66603" y="43083"/>
                    <a:pt x="66276" y="40754"/>
                    <a:pt x="65553" y="38522"/>
                  </a:cubicBezTo>
                  <a:lnTo>
                    <a:pt x="65553" y="38522"/>
                  </a:lnTo>
                  <a:cubicBezTo>
                    <a:pt x="64642" y="35700"/>
                    <a:pt x="63565" y="32766"/>
                    <a:pt x="61375" y="30694"/>
                  </a:cubicBezTo>
                  <a:lnTo>
                    <a:pt x="61375" y="30694"/>
                  </a:lnTo>
                  <a:cubicBezTo>
                    <a:pt x="60499" y="29874"/>
                    <a:pt x="59505" y="29206"/>
                    <a:pt x="58323" y="28671"/>
                  </a:cubicBezTo>
                  <a:lnTo>
                    <a:pt x="58323" y="28671"/>
                  </a:lnTo>
                  <a:cubicBezTo>
                    <a:pt x="56751" y="27948"/>
                    <a:pt x="55020" y="27572"/>
                    <a:pt x="52872" y="27489"/>
                  </a:cubicBezTo>
                  <a:lnTo>
                    <a:pt x="52872" y="27489"/>
                  </a:lnTo>
                  <a:cubicBezTo>
                    <a:pt x="52538" y="27475"/>
                    <a:pt x="52184" y="27468"/>
                    <a:pt x="51822" y="27475"/>
                  </a:cubicBezTo>
                  <a:lnTo>
                    <a:pt x="51822" y="27475"/>
                  </a:lnTo>
                  <a:cubicBezTo>
                    <a:pt x="49764" y="27489"/>
                    <a:pt x="47714" y="27802"/>
                    <a:pt x="45725" y="28108"/>
                  </a:cubicBezTo>
                  <a:lnTo>
                    <a:pt x="45725" y="28108"/>
                  </a:lnTo>
                  <a:cubicBezTo>
                    <a:pt x="40817" y="28886"/>
                    <a:pt x="35693" y="29352"/>
                    <a:pt x="31459" y="27559"/>
                  </a:cubicBezTo>
                  <a:lnTo>
                    <a:pt x="31459" y="27559"/>
                  </a:lnTo>
                  <a:cubicBezTo>
                    <a:pt x="31202" y="27447"/>
                    <a:pt x="30973" y="27350"/>
                    <a:pt x="30743" y="27246"/>
                  </a:cubicBezTo>
                  <a:lnTo>
                    <a:pt x="30743" y="27246"/>
                  </a:lnTo>
                  <a:cubicBezTo>
                    <a:pt x="26822" y="25452"/>
                    <a:pt x="24208" y="22185"/>
                    <a:pt x="21177" y="18409"/>
                  </a:cubicBezTo>
                  <a:lnTo>
                    <a:pt x="21177" y="18409"/>
                  </a:lnTo>
                  <a:cubicBezTo>
                    <a:pt x="20252" y="17248"/>
                    <a:pt x="19293" y="16053"/>
                    <a:pt x="18250" y="14843"/>
                  </a:cubicBezTo>
                  <a:lnTo>
                    <a:pt x="18250" y="14843"/>
                  </a:lnTo>
                  <a:cubicBezTo>
                    <a:pt x="17562" y="14043"/>
                    <a:pt x="16929" y="13355"/>
                    <a:pt x="16331" y="12750"/>
                  </a:cubicBezTo>
                  <a:lnTo>
                    <a:pt x="16331" y="12750"/>
                  </a:lnTo>
                  <a:cubicBezTo>
                    <a:pt x="14246" y="10616"/>
                    <a:pt x="12382" y="8934"/>
                    <a:pt x="10644" y="7599"/>
                  </a:cubicBezTo>
                  <a:lnTo>
                    <a:pt x="10644" y="7599"/>
                  </a:lnTo>
                  <a:cubicBezTo>
                    <a:pt x="9685" y="6869"/>
                    <a:pt x="8705" y="6271"/>
                    <a:pt x="7759" y="5701"/>
                  </a:cubicBezTo>
                  <a:lnTo>
                    <a:pt x="7759" y="5701"/>
                  </a:lnTo>
                  <a:cubicBezTo>
                    <a:pt x="7022" y="5256"/>
                    <a:pt x="6264" y="4797"/>
                    <a:pt x="5514" y="4269"/>
                  </a:cubicBezTo>
                  <a:lnTo>
                    <a:pt x="5514" y="4269"/>
                  </a:lnTo>
                  <a:cubicBezTo>
                    <a:pt x="4526" y="3587"/>
                    <a:pt x="3567" y="2802"/>
                    <a:pt x="2545" y="1974"/>
                  </a:cubicBezTo>
                  <a:lnTo>
                    <a:pt x="2545" y="1974"/>
                  </a:lnTo>
                  <a:cubicBezTo>
                    <a:pt x="1739" y="1321"/>
                    <a:pt x="911" y="647"/>
                    <a:pt x="49" y="7"/>
                  </a:cubicBezTo>
                  <a:lnTo>
                    <a:pt x="49" y="7"/>
                  </a:lnTo>
                  <a:cubicBezTo>
                    <a:pt x="49" y="0"/>
                    <a:pt x="42" y="0"/>
                    <a:pt x="35" y="0"/>
                  </a:cubicBezTo>
                  <a:lnTo>
                    <a:pt x="35" y="0"/>
                  </a:lnTo>
                  <a:cubicBezTo>
                    <a:pt x="28" y="0"/>
                    <a:pt x="14" y="7"/>
                    <a:pt x="14" y="1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1"/>
            <p:cNvSpPr/>
            <p:nvPr/>
          </p:nvSpPr>
          <p:spPr>
            <a:xfrm>
              <a:off x="1239925" y="1097875"/>
              <a:ext cx="1713750" cy="1537675"/>
            </a:xfrm>
            <a:custGeom>
              <a:rect b="b" l="l" r="r" t="t"/>
              <a:pathLst>
                <a:path extrusionOk="0" h="61507" w="68550">
                  <a:moveTo>
                    <a:pt x="14" y="7"/>
                  </a:moveTo>
                  <a:cubicBezTo>
                    <a:pt x="1" y="21"/>
                    <a:pt x="8" y="42"/>
                    <a:pt x="14" y="49"/>
                  </a:cubicBezTo>
                  <a:lnTo>
                    <a:pt x="14" y="49"/>
                  </a:lnTo>
                  <a:cubicBezTo>
                    <a:pt x="1002" y="821"/>
                    <a:pt x="1940" y="1641"/>
                    <a:pt x="2844" y="2441"/>
                  </a:cubicBezTo>
                  <a:lnTo>
                    <a:pt x="2844" y="2441"/>
                  </a:lnTo>
                  <a:cubicBezTo>
                    <a:pt x="3664" y="3157"/>
                    <a:pt x="4436" y="3838"/>
                    <a:pt x="5229" y="4464"/>
                  </a:cubicBezTo>
                  <a:lnTo>
                    <a:pt x="5229" y="4464"/>
                  </a:lnTo>
                  <a:cubicBezTo>
                    <a:pt x="5910" y="5006"/>
                    <a:pt x="6591" y="5500"/>
                    <a:pt x="7252" y="5972"/>
                  </a:cubicBezTo>
                  <a:lnTo>
                    <a:pt x="7252" y="5972"/>
                  </a:lnTo>
                  <a:cubicBezTo>
                    <a:pt x="8162" y="6619"/>
                    <a:pt x="9101" y="7293"/>
                    <a:pt x="10019" y="8093"/>
                  </a:cubicBezTo>
                  <a:lnTo>
                    <a:pt x="10019" y="8093"/>
                  </a:lnTo>
                  <a:cubicBezTo>
                    <a:pt x="11889" y="9726"/>
                    <a:pt x="13710" y="11611"/>
                    <a:pt x="15393" y="13397"/>
                  </a:cubicBezTo>
                  <a:lnTo>
                    <a:pt x="15393" y="13397"/>
                  </a:lnTo>
                  <a:cubicBezTo>
                    <a:pt x="15970" y="14016"/>
                    <a:pt x="16568" y="14676"/>
                    <a:pt x="17263" y="15490"/>
                  </a:cubicBezTo>
                  <a:lnTo>
                    <a:pt x="17263" y="15490"/>
                  </a:lnTo>
                  <a:cubicBezTo>
                    <a:pt x="17861" y="16185"/>
                    <a:pt x="18438" y="16873"/>
                    <a:pt x="19001" y="17541"/>
                  </a:cubicBezTo>
                  <a:lnTo>
                    <a:pt x="19001" y="17541"/>
                  </a:lnTo>
                  <a:cubicBezTo>
                    <a:pt x="22540" y="21754"/>
                    <a:pt x="25599" y="25390"/>
                    <a:pt x="30125" y="27072"/>
                  </a:cubicBezTo>
                  <a:lnTo>
                    <a:pt x="30125" y="27072"/>
                  </a:lnTo>
                  <a:cubicBezTo>
                    <a:pt x="30354" y="27163"/>
                    <a:pt x="30590" y="27246"/>
                    <a:pt x="30820" y="27323"/>
                  </a:cubicBezTo>
                  <a:lnTo>
                    <a:pt x="30820" y="27323"/>
                  </a:lnTo>
                  <a:lnTo>
                    <a:pt x="30848" y="27329"/>
                  </a:lnTo>
                  <a:cubicBezTo>
                    <a:pt x="34929" y="28734"/>
                    <a:pt x="39670" y="28192"/>
                    <a:pt x="44995" y="27399"/>
                  </a:cubicBezTo>
                  <a:lnTo>
                    <a:pt x="44995" y="27399"/>
                  </a:lnTo>
                  <a:cubicBezTo>
                    <a:pt x="47018" y="27107"/>
                    <a:pt x="49007" y="26850"/>
                    <a:pt x="51009" y="26947"/>
                  </a:cubicBezTo>
                  <a:lnTo>
                    <a:pt x="51009" y="26947"/>
                  </a:lnTo>
                  <a:cubicBezTo>
                    <a:pt x="51336" y="26961"/>
                    <a:pt x="51690" y="26982"/>
                    <a:pt x="52038" y="27010"/>
                  </a:cubicBezTo>
                  <a:lnTo>
                    <a:pt x="52038" y="27010"/>
                  </a:lnTo>
                  <a:cubicBezTo>
                    <a:pt x="54075" y="27197"/>
                    <a:pt x="55799" y="27670"/>
                    <a:pt x="57308" y="28463"/>
                  </a:cubicBezTo>
                  <a:lnTo>
                    <a:pt x="57308" y="28463"/>
                  </a:lnTo>
                  <a:cubicBezTo>
                    <a:pt x="58434" y="29054"/>
                    <a:pt x="59379" y="29749"/>
                    <a:pt x="60200" y="30590"/>
                  </a:cubicBezTo>
                  <a:lnTo>
                    <a:pt x="60200" y="30590"/>
                  </a:lnTo>
                  <a:cubicBezTo>
                    <a:pt x="62362" y="32808"/>
                    <a:pt x="63287" y="35804"/>
                    <a:pt x="64176" y="38703"/>
                  </a:cubicBezTo>
                  <a:lnTo>
                    <a:pt x="64176" y="38703"/>
                  </a:lnTo>
                  <a:lnTo>
                    <a:pt x="64267" y="38988"/>
                  </a:lnTo>
                  <a:cubicBezTo>
                    <a:pt x="64670" y="40309"/>
                    <a:pt x="64858" y="41714"/>
                    <a:pt x="65039" y="43069"/>
                  </a:cubicBezTo>
                  <a:lnTo>
                    <a:pt x="65039" y="43069"/>
                  </a:lnTo>
                  <a:cubicBezTo>
                    <a:pt x="65087" y="43452"/>
                    <a:pt x="65136" y="43848"/>
                    <a:pt x="65198" y="44237"/>
                  </a:cubicBezTo>
                  <a:lnTo>
                    <a:pt x="65198" y="44237"/>
                  </a:lnTo>
                  <a:lnTo>
                    <a:pt x="66026" y="49945"/>
                  </a:lnTo>
                  <a:cubicBezTo>
                    <a:pt x="66116" y="50571"/>
                    <a:pt x="66207" y="51203"/>
                    <a:pt x="66290" y="51815"/>
                  </a:cubicBezTo>
                  <a:lnTo>
                    <a:pt x="66290" y="51815"/>
                  </a:lnTo>
                  <a:cubicBezTo>
                    <a:pt x="66526" y="53491"/>
                    <a:pt x="66770" y="55222"/>
                    <a:pt x="67076" y="56918"/>
                  </a:cubicBezTo>
                  <a:lnTo>
                    <a:pt x="67076" y="56918"/>
                  </a:lnTo>
                  <a:cubicBezTo>
                    <a:pt x="67124" y="57147"/>
                    <a:pt x="67159" y="57398"/>
                    <a:pt x="67201" y="57662"/>
                  </a:cubicBezTo>
                  <a:lnTo>
                    <a:pt x="67201" y="57662"/>
                  </a:lnTo>
                  <a:cubicBezTo>
                    <a:pt x="67409" y="58969"/>
                    <a:pt x="67667" y="60589"/>
                    <a:pt x="68494" y="61500"/>
                  </a:cubicBezTo>
                  <a:lnTo>
                    <a:pt x="68494" y="61500"/>
                  </a:lnTo>
                  <a:cubicBezTo>
                    <a:pt x="68501" y="61500"/>
                    <a:pt x="68508" y="61507"/>
                    <a:pt x="68515" y="61507"/>
                  </a:cubicBezTo>
                  <a:lnTo>
                    <a:pt x="68515" y="61507"/>
                  </a:lnTo>
                  <a:cubicBezTo>
                    <a:pt x="68522" y="61507"/>
                    <a:pt x="68529" y="61500"/>
                    <a:pt x="68536" y="61500"/>
                  </a:cubicBezTo>
                  <a:lnTo>
                    <a:pt x="68536" y="61500"/>
                  </a:lnTo>
                  <a:cubicBezTo>
                    <a:pt x="68549" y="61486"/>
                    <a:pt x="68549" y="61472"/>
                    <a:pt x="68542" y="61458"/>
                  </a:cubicBezTo>
                  <a:lnTo>
                    <a:pt x="68542" y="61458"/>
                  </a:lnTo>
                  <a:cubicBezTo>
                    <a:pt x="67722" y="60561"/>
                    <a:pt x="67465" y="58948"/>
                    <a:pt x="67263" y="57655"/>
                  </a:cubicBezTo>
                  <a:lnTo>
                    <a:pt x="67263" y="57655"/>
                  </a:lnTo>
                  <a:cubicBezTo>
                    <a:pt x="67215" y="57384"/>
                    <a:pt x="67180" y="57134"/>
                    <a:pt x="67138" y="56904"/>
                  </a:cubicBezTo>
                  <a:lnTo>
                    <a:pt x="67138" y="56904"/>
                  </a:lnTo>
                  <a:cubicBezTo>
                    <a:pt x="66825" y="55215"/>
                    <a:pt x="66582" y="53484"/>
                    <a:pt x="66353" y="51801"/>
                  </a:cubicBezTo>
                  <a:lnTo>
                    <a:pt x="66353" y="51801"/>
                  </a:lnTo>
                  <a:cubicBezTo>
                    <a:pt x="66262" y="51189"/>
                    <a:pt x="66172" y="50557"/>
                    <a:pt x="66081" y="49938"/>
                  </a:cubicBezTo>
                  <a:lnTo>
                    <a:pt x="66081" y="49938"/>
                  </a:lnTo>
                  <a:lnTo>
                    <a:pt x="65254" y="44230"/>
                  </a:lnTo>
                  <a:cubicBezTo>
                    <a:pt x="65198" y="43841"/>
                    <a:pt x="65143" y="43445"/>
                    <a:pt x="65094" y="43062"/>
                  </a:cubicBezTo>
                  <a:lnTo>
                    <a:pt x="65094" y="43062"/>
                  </a:lnTo>
                  <a:cubicBezTo>
                    <a:pt x="64913" y="41700"/>
                    <a:pt x="64726" y="40295"/>
                    <a:pt x="64322" y="38974"/>
                  </a:cubicBezTo>
                  <a:lnTo>
                    <a:pt x="64322" y="38974"/>
                  </a:lnTo>
                  <a:lnTo>
                    <a:pt x="64232" y="38682"/>
                  </a:lnTo>
                  <a:cubicBezTo>
                    <a:pt x="63342" y="35776"/>
                    <a:pt x="62418" y="32773"/>
                    <a:pt x="60242" y="30548"/>
                  </a:cubicBezTo>
                  <a:lnTo>
                    <a:pt x="60242" y="30548"/>
                  </a:lnTo>
                  <a:cubicBezTo>
                    <a:pt x="59414" y="29707"/>
                    <a:pt x="58462" y="29005"/>
                    <a:pt x="57336" y="28414"/>
                  </a:cubicBezTo>
                  <a:lnTo>
                    <a:pt x="57336" y="28414"/>
                  </a:lnTo>
                  <a:cubicBezTo>
                    <a:pt x="55820" y="27615"/>
                    <a:pt x="54089" y="27135"/>
                    <a:pt x="52038" y="26954"/>
                  </a:cubicBezTo>
                  <a:lnTo>
                    <a:pt x="52038" y="26954"/>
                  </a:lnTo>
                  <a:cubicBezTo>
                    <a:pt x="51690" y="26919"/>
                    <a:pt x="51343" y="26905"/>
                    <a:pt x="51009" y="26885"/>
                  </a:cubicBezTo>
                  <a:lnTo>
                    <a:pt x="51009" y="26885"/>
                  </a:lnTo>
                  <a:cubicBezTo>
                    <a:pt x="49007" y="26794"/>
                    <a:pt x="47018" y="27051"/>
                    <a:pt x="44988" y="27343"/>
                  </a:cubicBezTo>
                  <a:lnTo>
                    <a:pt x="44988" y="27343"/>
                  </a:lnTo>
                  <a:cubicBezTo>
                    <a:pt x="39670" y="28136"/>
                    <a:pt x="34935" y="28671"/>
                    <a:pt x="30868" y="27274"/>
                  </a:cubicBezTo>
                  <a:lnTo>
                    <a:pt x="30868" y="27274"/>
                  </a:lnTo>
                  <a:lnTo>
                    <a:pt x="30841" y="27267"/>
                  </a:lnTo>
                  <a:cubicBezTo>
                    <a:pt x="30611" y="27190"/>
                    <a:pt x="30375" y="27107"/>
                    <a:pt x="30145" y="27024"/>
                  </a:cubicBezTo>
                  <a:lnTo>
                    <a:pt x="30145" y="27024"/>
                  </a:lnTo>
                  <a:cubicBezTo>
                    <a:pt x="25633" y="25341"/>
                    <a:pt x="22581" y="21712"/>
                    <a:pt x="19043" y="17499"/>
                  </a:cubicBezTo>
                  <a:lnTo>
                    <a:pt x="19043" y="17499"/>
                  </a:lnTo>
                  <a:cubicBezTo>
                    <a:pt x="18480" y="16832"/>
                    <a:pt x="17903" y="16150"/>
                    <a:pt x="17305" y="15448"/>
                  </a:cubicBezTo>
                  <a:lnTo>
                    <a:pt x="17305" y="15448"/>
                  </a:lnTo>
                  <a:cubicBezTo>
                    <a:pt x="16609" y="14642"/>
                    <a:pt x="16018" y="13974"/>
                    <a:pt x="15441" y="13362"/>
                  </a:cubicBezTo>
                  <a:lnTo>
                    <a:pt x="15441" y="13362"/>
                  </a:lnTo>
                  <a:cubicBezTo>
                    <a:pt x="13752" y="11569"/>
                    <a:pt x="11931" y="9685"/>
                    <a:pt x="10060" y="8051"/>
                  </a:cubicBezTo>
                  <a:lnTo>
                    <a:pt x="10060" y="8051"/>
                  </a:lnTo>
                  <a:cubicBezTo>
                    <a:pt x="9143" y="7251"/>
                    <a:pt x="8197" y="6577"/>
                    <a:pt x="7287" y="5924"/>
                  </a:cubicBezTo>
                  <a:lnTo>
                    <a:pt x="7287" y="5924"/>
                  </a:lnTo>
                  <a:cubicBezTo>
                    <a:pt x="6626" y="5451"/>
                    <a:pt x="5945" y="4964"/>
                    <a:pt x="5263" y="4422"/>
                  </a:cubicBezTo>
                  <a:lnTo>
                    <a:pt x="5263" y="4422"/>
                  </a:lnTo>
                  <a:cubicBezTo>
                    <a:pt x="4478" y="3796"/>
                    <a:pt x="3699" y="3115"/>
                    <a:pt x="2879" y="2392"/>
                  </a:cubicBezTo>
                  <a:lnTo>
                    <a:pt x="2879" y="2392"/>
                  </a:lnTo>
                  <a:cubicBezTo>
                    <a:pt x="1975" y="1599"/>
                    <a:pt x="1043" y="779"/>
                    <a:pt x="49" y="7"/>
                  </a:cubicBezTo>
                  <a:lnTo>
                    <a:pt x="49" y="7"/>
                  </a:lnTo>
                  <a:cubicBezTo>
                    <a:pt x="49" y="0"/>
                    <a:pt x="42" y="0"/>
                    <a:pt x="35" y="0"/>
                  </a:cubicBezTo>
                  <a:lnTo>
                    <a:pt x="35" y="0"/>
                  </a:lnTo>
                  <a:cubicBezTo>
                    <a:pt x="28" y="0"/>
                    <a:pt x="14" y="0"/>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1"/>
            <p:cNvSpPr/>
            <p:nvPr/>
          </p:nvSpPr>
          <p:spPr>
            <a:xfrm>
              <a:off x="1308750" y="1093000"/>
              <a:ext cx="1666825" cy="1542550"/>
            </a:xfrm>
            <a:custGeom>
              <a:rect b="b" l="l" r="r" t="t"/>
              <a:pathLst>
                <a:path extrusionOk="0" h="61702" w="66673">
                  <a:moveTo>
                    <a:pt x="15" y="15"/>
                  </a:moveTo>
                  <a:cubicBezTo>
                    <a:pt x="1" y="22"/>
                    <a:pt x="8" y="42"/>
                    <a:pt x="15" y="56"/>
                  </a:cubicBezTo>
                  <a:lnTo>
                    <a:pt x="15" y="56"/>
                  </a:lnTo>
                  <a:cubicBezTo>
                    <a:pt x="1141" y="981"/>
                    <a:pt x="2184" y="1982"/>
                    <a:pt x="3192" y="2948"/>
                  </a:cubicBezTo>
                  <a:lnTo>
                    <a:pt x="3192" y="2948"/>
                  </a:lnTo>
                  <a:cubicBezTo>
                    <a:pt x="3804" y="3532"/>
                    <a:pt x="4381" y="4089"/>
                    <a:pt x="4971" y="4617"/>
                  </a:cubicBezTo>
                  <a:lnTo>
                    <a:pt x="4971" y="4617"/>
                  </a:lnTo>
                  <a:cubicBezTo>
                    <a:pt x="5569" y="5159"/>
                    <a:pt x="6174" y="5667"/>
                    <a:pt x="6751" y="6153"/>
                  </a:cubicBezTo>
                  <a:lnTo>
                    <a:pt x="6751" y="6153"/>
                  </a:lnTo>
                  <a:cubicBezTo>
                    <a:pt x="7676" y="6932"/>
                    <a:pt x="8545" y="7669"/>
                    <a:pt x="9428" y="8545"/>
                  </a:cubicBezTo>
                  <a:lnTo>
                    <a:pt x="9428" y="8545"/>
                  </a:lnTo>
                  <a:cubicBezTo>
                    <a:pt x="10909" y="10012"/>
                    <a:pt x="12376" y="11646"/>
                    <a:pt x="13926" y="13377"/>
                  </a:cubicBezTo>
                  <a:lnTo>
                    <a:pt x="13926" y="13377"/>
                  </a:lnTo>
                  <a:lnTo>
                    <a:pt x="14503" y="14016"/>
                  </a:lnTo>
                  <a:cubicBezTo>
                    <a:pt x="15129" y="14718"/>
                    <a:pt x="15747" y="15435"/>
                    <a:pt x="16318" y="16102"/>
                  </a:cubicBezTo>
                  <a:lnTo>
                    <a:pt x="16318" y="16102"/>
                  </a:lnTo>
                  <a:cubicBezTo>
                    <a:pt x="20725" y="21254"/>
                    <a:pt x="24201" y="25321"/>
                    <a:pt x="29527" y="26857"/>
                  </a:cubicBezTo>
                  <a:lnTo>
                    <a:pt x="29527" y="26857"/>
                  </a:lnTo>
                  <a:cubicBezTo>
                    <a:pt x="29749" y="26920"/>
                    <a:pt x="29979" y="26982"/>
                    <a:pt x="30201" y="27038"/>
                  </a:cubicBezTo>
                  <a:lnTo>
                    <a:pt x="30201" y="27038"/>
                  </a:lnTo>
                  <a:lnTo>
                    <a:pt x="30257" y="27059"/>
                  </a:lnTo>
                  <a:cubicBezTo>
                    <a:pt x="34115" y="28074"/>
                    <a:pt x="38488" y="27455"/>
                    <a:pt x="43111" y="26801"/>
                  </a:cubicBezTo>
                  <a:lnTo>
                    <a:pt x="43111" y="26801"/>
                  </a:lnTo>
                  <a:cubicBezTo>
                    <a:pt x="43494" y="26746"/>
                    <a:pt x="43876" y="26690"/>
                    <a:pt x="44252" y="26642"/>
                  </a:cubicBezTo>
                  <a:lnTo>
                    <a:pt x="44252" y="26642"/>
                  </a:lnTo>
                  <a:cubicBezTo>
                    <a:pt x="46143" y="26384"/>
                    <a:pt x="48173" y="26176"/>
                    <a:pt x="50189" y="26363"/>
                  </a:cubicBezTo>
                  <a:lnTo>
                    <a:pt x="50189" y="26363"/>
                  </a:lnTo>
                  <a:cubicBezTo>
                    <a:pt x="50495" y="26391"/>
                    <a:pt x="50849" y="26433"/>
                    <a:pt x="51204" y="26482"/>
                  </a:cubicBezTo>
                  <a:lnTo>
                    <a:pt x="51204" y="26482"/>
                  </a:lnTo>
                  <a:cubicBezTo>
                    <a:pt x="53171" y="26760"/>
                    <a:pt x="54847" y="27330"/>
                    <a:pt x="56321" y="28213"/>
                  </a:cubicBezTo>
                  <a:lnTo>
                    <a:pt x="56321" y="28213"/>
                  </a:lnTo>
                  <a:cubicBezTo>
                    <a:pt x="57391" y="28859"/>
                    <a:pt x="58288" y="29589"/>
                    <a:pt x="59067" y="30451"/>
                  </a:cubicBezTo>
                  <a:lnTo>
                    <a:pt x="59067" y="30451"/>
                  </a:lnTo>
                  <a:cubicBezTo>
                    <a:pt x="60819" y="32398"/>
                    <a:pt x="61604" y="34901"/>
                    <a:pt x="62362" y="37327"/>
                  </a:cubicBezTo>
                  <a:lnTo>
                    <a:pt x="62362" y="37327"/>
                  </a:lnTo>
                  <a:cubicBezTo>
                    <a:pt x="63113" y="39712"/>
                    <a:pt x="63613" y="42284"/>
                    <a:pt x="63850" y="44968"/>
                  </a:cubicBezTo>
                  <a:lnTo>
                    <a:pt x="63850" y="44968"/>
                  </a:lnTo>
                  <a:cubicBezTo>
                    <a:pt x="64010" y="46706"/>
                    <a:pt x="64239" y="48471"/>
                    <a:pt x="64469" y="50175"/>
                  </a:cubicBezTo>
                  <a:lnTo>
                    <a:pt x="64469" y="50175"/>
                  </a:lnTo>
                  <a:cubicBezTo>
                    <a:pt x="64594" y="51099"/>
                    <a:pt x="64719" y="52059"/>
                    <a:pt x="64830" y="53004"/>
                  </a:cubicBezTo>
                  <a:lnTo>
                    <a:pt x="64830" y="53004"/>
                  </a:lnTo>
                  <a:cubicBezTo>
                    <a:pt x="64872" y="53331"/>
                    <a:pt x="64907" y="53665"/>
                    <a:pt x="64948" y="53998"/>
                  </a:cubicBezTo>
                  <a:lnTo>
                    <a:pt x="64948" y="53998"/>
                  </a:lnTo>
                  <a:cubicBezTo>
                    <a:pt x="65192" y="56105"/>
                    <a:pt x="65442" y="58281"/>
                    <a:pt x="66026" y="60325"/>
                  </a:cubicBezTo>
                  <a:lnTo>
                    <a:pt x="66026" y="60325"/>
                  </a:lnTo>
                  <a:lnTo>
                    <a:pt x="66054" y="60436"/>
                  </a:lnTo>
                  <a:cubicBezTo>
                    <a:pt x="66179" y="60867"/>
                    <a:pt x="66311" y="61361"/>
                    <a:pt x="66617" y="61695"/>
                  </a:cubicBezTo>
                  <a:lnTo>
                    <a:pt x="66617" y="61695"/>
                  </a:lnTo>
                  <a:cubicBezTo>
                    <a:pt x="66624" y="61695"/>
                    <a:pt x="66631" y="61702"/>
                    <a:pt x="66638" y="61702"/>
                  </a:cubicBezTo>
                  <a:lnTo>
                    <a:pt x="66638" y="61702"/>
                  </a:lnTo>
                  <a:cubicBezTo>
                    <a:pt x="66645" y="61702"/>
                    <a:pt x="66652" y="61695"/>
                    <a:pt x="66659" y="61695"/>
                  </a:cubicBezTo>
                  <a:lnTo>
                    <a:pt x="66659" y="61695"/>
                  </a:lnTo>
                  <a:cubicBezTo>
                    <a:pt x="66672" y="61681"/>
                    <a:pt x="66672" y="61667"/>
                    <a:pt x="66659" y="61653"/>
                  </a:cubicBezTo>
                  <a:lnTo>
                    <a:pt x="66659" y="61653"/>
                  </a:lnTo>
                  <a:cubicBezTo>
                    <a:pt x="66367" y="61333"/>
                    <a:pt x="66227" y="60846"/>
                    <a:pt x="66109" y="60415"/>
                  </a:cubicBezTo>
                  <a:lnTo>
                    <a:pt x="66109" y="60415"/>
                  </a:lnTo>
                  <a:lnTo>
                    <a:pt x="66081" y="60311"/>
                  </a:lnTo>
                  <a:cubicBezTo>
                    <a:pt x="65497" y="58267"/>
                    <a:pt x="65247" y="56091"/>
                    <a:pt x="65004" y="53992"/>
                  </a:cubicBezTo>
                  <a:lnTo>
                    <a:pt x="65004" y="53992"/>
                  </a:lnTo>
                  <a:cubicBezTo>
                    <a:pt x="64962" y="53658"/>
                    <a:pt x="64927" y="53324"/>
                    <a:pt x="64886" y="52997"/>
                  </a:cubicBezTo>
                  <a:lnTo>
                    <a:pt x="64886" y="52997"/>
                  </a:lnTo>
                  <a:cubicBezTo>
                    <a:pt x="64774" y="52052"/>
                    <a:pt x="64649" y="51092"/>
                    <a:pt x="64524" y="50168"/>
                  </a:cubicBezTo>
                  <a:lnTo>
                    <a:pt x="64524" y="50168"/>
                  </a:lnTo>
                  <a:cubicBezTo>
                    <a:pt x="64302" y="48465"/>
                    <a:pt x="64065" y="46699"/>
                    <a:pt x="63912" y="44968"/>
                  </a:cubicBezTo>
                  <a:lnTo>
                    <a:pt x="63912" y="44968"/>
                  </a:lnTo>
                  <a:cubicBezTo>
                    <a:pt x="63669" y="42277"/>
                    <a:pt x="63168" y="39698"/>
                    <a:pt x="62418" y="37306"/>
                  </a:cubicBezTo>
                  <a:lnTo>
                    <a:pt x="62418" y="37306"/>
                  </a:lnTo>
                  <a:cubicBezTo>
                    <a:pt x="61660" y="34880"/>
                    <a:pt x="60874" y="32370"/>
                    <a:pt x="59108" y="30417"/>
                  </a:cubicBezTo>
                  <a:lnTo>
                    <a:pt x="59108" y="30417"/>
                  </a:lnTo>
                  <a:cubicBezTo>
                    <a:pt x="58330" y="29548"/>
                    <a:pt x="57426" y="28811"/>
                    <a:pt x="56348" y="28164"/>
                  </a:cubicBezTo>
                  <a:lnTo>
                    <a:pt x="56348" y="28164"/>
                  </a:lnTo>
                  <a:cubicBezTo>
                    <a:pt x="54868" y="27274"/>
                    <a:pt x="53192" y="26704"/>
                    <a:pt x="51211" y="26426"/>
                  </a:cubicBezTo>
                  <a:lnTo>
                    <a:pt x="51211" y="26426"/>
                  </a:lnTo>
                  <a:cubicBezTo>
                    <a:pt x="50856" y="26370"/>
                    <a:pt x="50502" y="26336"/>
                    <a:pt x="50196" y="26308"/>
                  </a:cubicBezTo>
                  <a:lnTo>
                    <a:pt x="50196" y="26308"/>
                  </a:lnTo>
                  <a:cubicBezTo>
                    <a:pt x="48173" y="26113"/>
                    <a:pt x="46143" y="26329"/>
                    <a:pt x="44245" y="26579"/>
                  </a:cubicBezTo>
                  <a:lnTo>
                    <a:pt x="44245" y="26579"/>
                  </a:lnTo>
                  <a:cubicBezTo>
                    <a:pt x="43862" y="26635"/>
                    <a:pt x="43487" y="26690"/>
                    <a:pt x="43104" y="26746"/>
                  </a:cubicBezTo>
                  <a:lnTo>
                    <a:pt x="43104" y="26746"/>
                  </a:lnTo>
                  <a:cubicBezTo>
                    <a:pt x="38481" y="27399"/>
                    <a:pt x="34122" y="28011"/>
                    <a:pt x="30278" y="27003"/>
                  </a:cubicBezTo>
                  <a:lnTo>
                    <a:pt x="30278" y="27003"/>
                  </a:lnTo>
                  <a:lnTo>
                    <a:pt x="30215" y="26982"/>
                  </a:lnTo>
                  <a:cubicBezTo>
                    <a:pt x="29993" y="26927"/>
                    <a:pt x="29763" y="26864"/>
                    <a:pt x="29541" y="26801"/>
                  </a:cubicBezTo>
                  <a:lnTo>
                    <a:pt x="29541" y="26801"/>
                  </a:lnTo>
                  <a:cubicBezTo>
                    <a:pt x="24236" y="25265"/>
                    <a:pt x="20760" y="21205"/>
                    <a:pt x="16359" y="16067"/>
                  </a:cubicBezTo>
                  <a:lnTo>
                    <a:pt x="16359" y="16067"/>
                  </a:lnTo>
                  <a:cubicBezTo>
                    <a:pt x="15789" y="15393"/>
                    <a:pt x="15170" y="14677"/>
                    <a:pt x="14545" y="13982"/>
                  </a:cubicBezTo>
                  <a:lnTo>
                    <a:pt x="14545" y="13982"/>
                  </a:lnTo>
                  <a:lnTo>
                    <a:pt x="13968" y="13335"/>
                  </a:lnTo>
                  <a:cubicBezTo>
                    <a:pt x="12417" y="11611"/>
                    <a:pt x="10950" y="9977"/>
                    <a:pt x="9470" y="8503"/>
                  </a:cubicBezTo>
                  <a:lnTo>
                    <a:pt x="9470" y="8503"/>
                  </a:lnTo>
                  <a:cubicBezTo>
                    <a:pt x="8580" y="7620"/>
                    <a:pt x="7711" y="6890"/>
                    <a:pt x="6786" y="6112"/>
                  </a:cubicBezTo>
                  <a:lnTo>
                    <a:pt x="6786" y="6112"/>
                  </a:lnTo>
                  <a:cubicBezTo>
                    <a:pt x="6209" y="5625"/>
                    <a:pt x="5611" y="5117"/>
                    <a:pt x="5006" y="4575"/>
                  </a:cubicBezTo>
                  <a:lnTo>
                    <a:pt x="5006" y="4575"/>
                  </a:lnTo>
                  <a:cubicBezTo>
                    <a:pt x="4422" y="4047"/>
                    <a:pt x="3845" y="3491"/>
                    <a:pt x="3233" y="2907"/>
                  </a:cubicBezTo>
                  <a:lnTo>
                    <a:pt x="3233" y="2907"/>
                  </a:lnTo>
                  <a:cubicBezTo>
                    <a:pt x="2225" y="1940"/>
                    <a:pt x="1183" y="939"/>
                    <a:pt x="56" y="8"/>
                  </a:cubicBezTo>
                  <a:lnTo>
                    <a:pt x="56" y="8"/>
                  </a:lnTo>
                  <a:cubicBezTo>
                    <a:pt x="49" y="1"/>
                    <a:pt x="42" y="1"/>
                    <a:pt x="35" y="1"/>
                  </a:cubicBezTo>
                  <a:lnTo>
                    <a:pt x="35" y="1"/>
                  </a:lnTo>
                  <a:cubicBezTo>
                    <a:pt x="28" y="1"/>
                    <a:pt x="22" y="8"/>
                    <a:pt x="15" y="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1"/>
            <p:cNvSpPr/>
            <p:nvPr/>
          </p:nvSpPr>
          <p:spPr>
            <a:xfrm>
              <a:off x="1377575" y="1088300"/>
              <a:ext cx="1619900" cy="1547250"/>
            </a:xfrm>
            <a:custGeom>
              <a:rect b="b" l="l" r="r" t="t"/>
              <a:pathLst>
                <a:path extrusionOk="0" h="61890" w="64796">
                  <a:moveTo>
                    <a:pt x="15" y="8"/>
                  </a:moveTo>
                  <a:cubicBezTo>
                    <a:pt x="1" y="22"/>
                    <a:pt x="8" y="36"/>
                    <a:pt x="15" y="50"/>
                  </a:cubicBezTo>
                  <a:lnTo>
                    <a:pt x="15" y="50"/>
                  </a:lnTo>
                  <a:cubicBezTo>
                    <a:pt x="1301" y="1162"/>
                    <a:pt x="2441" y="2372"/>
                    <a:pt x="3546" y="3540"/>
                  </a:cubicBezTo>
                  <a:lnTo>
                    <a:pt x="3546" y="3540"/>
                  </a:lnTo>
                  <a:cubicBezTo>
                    <a:pt x="3950" y="3971"/>
                    <a:pt x="4332" y="4374"/>
                    <a:pt x="4714" y="4770"/>
                  </a:cubicBezTo>
                  <a:lnTo>
                    <a:pt x="4714" y="4770"/>
                  </a:lnTo>
                  <a:cubicBezTo>
                    <a:pt x="5215" y="5278"/>
                    <a:pt x="5709" y="5771"/>
                    <a:pt x="6188" y="6244"/>
                  </a:cubicBezTo>
                  <a:lnTo>
                    <a:pt x="6188" y="6244"/>
                  </a:lnTo>
                  <a:cubicBezTo>
                    <a:pt x="7099" y="7148"/>
                    <a:pt x="7961" y="7996"/>
                    <a:pt x="8844" y="8990"/>
                  </a:cubicBezTo>
                  <a:lnTo>
                    <a:pt x="8844" y="8990"/>
                  </a:lnTo>
                  <a:cubicBezTo>
                    <a:pt x="9755" y="10033"/>
                    <a:pt x="10658" y="11118"/>
                    <a:pt x="11618" y="12265"/>
                  </a:cubicBezTo>
                  <a:lnTo>
                    <a:pt x="11618" y="12265"/>
                  </a:lnTo>
                  <a:cubicBezTo>
                    <a:pt x="12264" y="13036"/>
                    <a:pt x="12925" y="13836"/>
                    <a:pt x="13606" y="14628"/>
                  </a:cubicBezTo>
                  <a:lnTo>
                    <a:pt x="13606" y="14628"/>
                  </a:lnTo>
                  <a:cubicBezTo>
                    <a:pt x="13954" y="15032"/>
                    <a:pt x="14301" y="15449"/>
                    <a:pt x="14635" y="15845"/>
                  </a:cubicBezTo>
                  <a:lnTo>
                    <a:pt x="14635" y="15845"/>
                  </a:lnTo>
                  <a:cubicBezTo>
                    <a:pt x="14885" y="16130"/>
                    <a:pt x="15129" y="16422"/>
                    <a:pt x="15372" y="16707"/>
                  </a:cubicBezTo>
                  <a:lnTo>
                    <a:pt x="15372" y="16707"/>
                  </a:lnTo>
                  <a:cubicBezTo>
                    <a:pt x="17201" y="18855"/>
                    <a:pt x="19384" y="21289"/>
                    <a:pt x="21726" y="23138"/>
                  </a:cubicBezTo>
                  <a:lnTo>
                    <a:pt x="21726" y="23138"/>
                  </a:lnTo>
                  <a:cubicBezTo>
                    <a:pt x="24055" y="24966"/>
                    <a:pt x="26412" y="26106"/>
                    <a:pt x="28929" y="26635"/>
                  </a:cubicBezTo>
                  <a:lnTo>
                    <a:pt x="28929" y="26635"/>
                  </a:lnTo>
                  <a:cubicBezTo>
                    <a:pt x="29151" y="26677"/>
                    <a:pt x="29388" y="26725"/>
                    <a:pt x="29610" y="26760"/>
                  </a:cubicBezTo>
                  <a:lnTo>
                    <a:pt x="29610" y="26760"/>
                  </a:lnTo>
                  <a:lnTo>
                    <a:pt x="29673" y="26774"/>
                  </a:lnTo>
                  <a:cubicBezTo>
                    <a:pt x="33024" y="27393"/>
                    <a:pt x="36708" y="26857"/>
                    <a:pt x="40609" y="26280"/>
                  </a:cubicBezTo>
                  <a:lnTo>
                    <a:pt x="40609" y="26280"/>
                  </a:lnTo>
                  <a:cubicBezTo>
                    <a:pt x="41561" y="26141"/>
                    <a:pt x="42541" y="25995"/>
                    <a:pt x="43515" y="25870"/>
                  </a:cubicBezTo>
                  <a:lnTo>
                    <a:pt x="43515" y="25870"/>
                  </a:lnTo>
                  <a:cubicBezTo>
                    <a:pt x="45232" y="25655"/>
                    <a:pt x="47276" y="25474"/>
                    <a:pt x="49375" y="25780"/>
                  </a:cubicBezTo>
                  <a:lnTo>
                    <a:pt x="49375" y="25780"/>
                  </a:lnTo>
                  <a:cubicBezTo>
                    <a:pt x="49653" y="25821"/>
                    <a:pt x="50015" y="25870"/>
                    <a:pt x="50370" y="25947"/>
                  </a:cubicBezTo>
                  <a:lnTo>
                    <a:pt x="50370" y="25947"/>
                  </a:lnTo>
                  <a:cubicBezTo>
                    <a:pt x="52274" y="26322"/>
                    <a:pt x="53894" y="26976"/>
                    <a:pt x="55326" y="27956"/>
                  </a:cubicBezTo>
                  <a:lnTo>
                    <a:pt x="55326" y="27956"/>
                  </a:lnTo>
                  <a:cubicBezTo>
                    <a:pt x="56348" y="28651"/>
                    <a:pt x="57197" y="29416"/>
                    <a:pt x="57934" y="30306"/>
                  </a:cubicBezTo>
                  <a:lnTo>
                    <a:pt x="57934" y="30306"/>
                  </a:lnTo>
                  <a:cubicBezTo>
                    <a:pt x="59421" y="32099"/>
                    <a:pt x="60082" y="34303"/>
                    <a:pt x="60728" y="36431"/>
                  </a:cubicBezTo>
                  <a:lnTo>
                    <a:pt x="60728" y="36431"/>
                  </a:lnTo>
                  <a:cubicBezTo>
                    <a:pt x="60833" y="36771"/>
                    <a:pt x="60937" y="37112"/>
                    <a:pt x="61041" y="37453"/>
                  </a:cubicBezTo>
                  <a:lnTo>
                    <a:pt x="61041" y="37453"/>
                  </a:lnTo>
                  <a:cubicBezTo>
                    <a:pt x="61875" y="40108"/>
                    <a:pt x="62174" y="42834"/>
                    <a:pt x="62376" y="45385"/>
                  </a:cubicBezTo>
                  <a:lnTo>
                    <a:pt x="62376" y="45385"/>
                  </a:lnTo>
                  <a:cubicBezTo>
                    <a:pt x="62508" y="47074"/>
                    <a:pt x="62710" y="48799"/>
                    <a:pt x="62904" y="50467"/>
                  </a:cubicBezTo>
                  <a:lnTo>
                    <a:pt x="62904" y="50467"/>
                  </a:lnTo>
                  <a:cubicBezTo>
                    <a:pt x="63030" y="51524"/>
                    <a:pt x="63162" y="52615"/>
                    <a:pt x="63266" y="53686"/>
                  </a:cubicBezTo>
                  <a:lnTo>
                    <a:pt x="63266" y="53686"/>
                  </a:lnTo>
                  <a:cubicBezTo>
                    <a:pt x="63308" y="54089"/>
                    <a:pt x="63349" y="54513"/>
                    <a:pt x="63391" y="54916"/>
                  </a:cubicBezTo>
                  <a:lnTo>
                    <a:pt x="63391" y="54916"/>
                  </a:lnTo>
                  <a:cubicBezTo>
                    <a:pt x="63579" y="56912"/>
                    <a:pt x="63773" y="58977"/>
                    <a:pt x="64316" y="60902"/>
                  </a:cubicBezTo>
                  <a:lnTo>
                    <a:pt x="64316" y="60902"/>
                  </a:lnTo>
                  <a:lnTo>
                    <a:pt x="64343" y="60993"/>
                  </a:lnTo>
                  <a:cubicBezTo>
                    <a:pt x="64427" y="61299"/>
                    <a:pt x="64524" y="61646"/>
                    <a:pt x="64740" y="61883"/>
                  </a:cubicBezTo>
                  <a:lnTo>
                    <a:pt x="64740" y="61883"/>
                  </a:lnTo>
                  <a:cubicBezTo>
                    <a:pt x="64747" y="61883"/>
                    <a:pt x="64754" y="61890"/>
                    <a:pt x="64761" y="61890"/>
                  </a:cubicBezTo>
                  <a:lnTo>
                    <a:pt x="64761" y="61890"/>
                  </a:lnTo>
                  <a:cubicBezTo>
                    <a:pt x="64768" y="61890"/>
                    <a:pt x="64775" y="61883"/>
                    <a:pt x="64781" y="61883"/>
                  </a:cubicBezTo>
                  <a:lnTo>
                    <a:pt x="64781" y="61883"/>
                  </a:lnTo>
                  <a:cubicBezTo>
                    <a:pt x="64795" y="61869"/>
                    <a:pt x="64795" y="61855"/>
                    <a:pt x="64781" y="61841"/>
                  </a:cubicBezTo>
                  <a:lnTo>
                    <a:pt x="64781" y="61841"/>
                  </a:lnTo>
                  <a:cubicBezTo>
                    <a:pt x="64580" y="61618"/>
                    <a:pt x="64483" y="61278"/>
                    <a:pt x="64399" y="60979"/>
                  </a:cubicBezTo>
                  <a:lnTo>
                    <a:pt x="64399" y="60979"/>
                  </a:lnTo>
                  <a:lnTo>
                    <a:pt x="64371" y="60881"/>
                  </a:lnTo>
                  <a:cubicBezTo>
                    <a:pt x="63829" y="58970"/>
                    <a:pt x="63634" y="56905"/>
                    <a:pt x="63447" y="54910"/>
                  </a:cubicBezTo>
                  <a:lnTo>
                    <a:pt x="63447" y="54910"/>
                  </a:lnTo>
                  <a:cubicBezTo>
                    <a:pt x="63405" y="54506"/>
                    <a:pt x="63370" y="54082"/>
                    <a:pt x="63328" y="53679"/>
                  </a:cubicBezTo>
                  <a:lnTo>
                    <a:pt x="63328" y="53679"/>
                  </a:lnTo>
                  <a:cubicBezTo>
                    <a:pt x="63217" y="52608"/>
                    <a:pt x="63092" y="51517"/>
                    <a:pt x="62967" y="50460"/>
                  </a:cubicBezTo>
                  <a:lnTo>
                    <a:pt x="62967" y="50460"/>
                  </a:lnTo>
                  <a:cubicBezTo>
                    <a:pt x="62765" y="48792"/>
                    <a:pt x="62564" y="47067"/>
                    <a:pt x="62432" y="45378"/>
                  </a:cubicBezTo>
                  <a:lnTo>
                    <a:pt x="62432" y="45378"/>
                  </a:lnTo>
                  <a:cubicBezTo>
                    <a:pt x="62230" y="42827"/>
                    <a:pt x="61931" y="40094"/>
                    <a:pt x="61097" y="37439"/>
                  </a:cubicBezTo>
                  <a:lnTo>
                    <a:pt x="61097" y="37439"/>
                  </a:lnTo>
                  <a:cubicBezTo>
                    <a:pt x="60993" y="37098"/>
                    <a:pt x="60888" y="36750"/>
                    <a:pt x="60784" y="36417"/>
                  </a:cubicBezTo>
                  <a:lnTo>
                    <a:pt x="60784" y="36417"/>
                  </a:lnTo>
                  <a:cubicBezTo>
                    <a:pt x="60137" y="34282"/>
                    <a:pt x="59470" y="32071"/>
                    <a:pt x="57975" y="30271"/>
                  </a:cubicBezTo>
                  <a:lnTo>
                    <a:pt x="57975" y="30271"/>
                  </a:lnTo>
                  <a:cubicBezTo>
                    <a:pt x="57238" y="29374"/>
                    <a:pt x="56383" y="28602"/>
                    <a:pt x="55361" y="27907"/>
                  </a:cubicBezTo>
                  <a:lnTo>
                    <a:pt x="55361" y="27907"/>
                  </a:lnTo>
                  <a:cubicBezTo>
                    <a:pt x="53922" y="26927"/>
                    <a:pt x="52295" y="26266"/>
                    <a:pt x="50383" y="25884"/>
                  </a:cubicBezTo>
                  <a:lnTo>
                    <a:pt x="50383" y="25884"/>
                  </a:lnTo>
                  <a:cubicBezTo>
                    <a:pt x="50022" y="25815"/>
                    <a:pt x="49660" y="25759"/>
                    <a:pt x="49382" y="25724"/>
                  </a:cubicBezTo>
                  <a:lnTo>
                    <a:pt x="49382" y="25724"/>
                  </a:lnTo>
                  <a:cubicBezTo>
                    <a:pt x="47276" y="25418"/>
                    <a:pt x="45232" y="25599"/>
                    <a:pt x="43508" y="25815"/>
                  </a:cubicBezTo>
                  <a:lnTo>
                    <a:pt x="43508" y="25815"/>
                  </a:lnTo>
                  <a:cubicBezTo>
                    <a:pt x="42534" y="25940"/>
                    <a:pt x="41554" y="26086"/>
                    <a:pt x="40602" y="26225"/>
                  </a:cubicBezTo>
                  <a:lnTo>
                    <a:pt x="40602" y="26225"/>
                  </a:lnTo>
                  <a:cubicBezTo>
                    <a:pt x="36701" y="26795"/>
                    <a:pt x="33024" y="27337"/>
                    <a:pt x="29680" y="26718"/>
                  </a:cubicBezTo>
                  <a:lnTo>
                    <a:pt x="29680" y="26718"/>
                  </a:lnTo>
                  <a:lnTo>
                    <a:pt x="29617" y="26704"/>
                  </a:lnTo>
                  <a:cubicBezTo>
                    <a:pt x="29395" y="26663"/>
                    <a:pt x="29165" y="26621"/>
                    <a:pt x="28943" y="26579"/>
                  </a:cubicBezTo>
                  <a:lnTo>
                    <a:pt x="28943" y="26579"/>
                  </a:lnTo>
                  <a:cubicBezTo>
                    <a:pt x="23777" y="25502"/>
                    <a:pt x="20072" y="22130"/>
                    <a:pt x="15414" y="16672"/>
                  </a:cubicBezTo>
                  <a:lnTo>
                    <a:pt x="15414" y="16672"/>
                  </a:lnTo>
                  <a:cubicBezTo>
                    <a:pt x="15170" y="16387"/>
                    <a:pt x="14927" y="16095"/>
                    <a:pt x="14684" y="15803"/>
                  </a:cubicBezTo>
                  <a:lnTo>
                    <a:pt x="14684" y="15803"/>
                  </a:lnTo>
                  <a:cubicBezTo>
                    <a:pt x="14343" y="15407"/>
                    <a:pt x="13996" y="14997"/>
                    <a:pt x="13648" y="14594"/>
                  </a:cubicBezTo>
                  <a:lnTo>
                    <a:pt x="13648" y="14594"/>
                  </a:lnTo>
                  <a:cubicBezTo>
                    <a:pt x="12974" y="13794"/>
                    <a:pt x="12306" y="13002"/>
                    <a:pt x="11667" y="12230"/>
                  </a:cubicBezTo>
                  <a:lnTo>
                    <a:pt x="11667" y="12230"/>
                  </a:lnTo>
                  <a:cubicBezTo>
                    <a:pt x="10707" y="11083"/>
                    <a:pt x="9796" y="9991"/>
                    <a:pt x="8886" y="8955"/>
                  </a:cubicBezTo>
                  <a:lnTo>
                    <a:pt x="8886" y="8955"/>
                  </a:lnTo>
                  <a:cubicBezTo>
                    <a:pt x="8003" y="7961"/>
                    <a:pt x="7141" y="7106"/>
                    <a:pt x="6230" y="6202"/>
                  </a:cubicBezTo>
                  <a:lnTo>
                    <a:pt x="6230" y="6202"/>
                  </a:lnTo>
                  <a:cubicBezTo>
                    <a:pt x="5750" y="5730"/>
                    <a:pt x="5257" y="5236"/>
                    <a:pt x="4756" y="4728"/>
                  </a:cubicBezTo>
                  <a:lnTo>
                    <a:pt x="4756" y="4728"/>
                  </a:lnTo>
                  <a:cubicBezTo>
                    <a:pt x="4374" y="4332"/>
                    <a:pt x="3991" y="3929"/>
                    <a:pt x="3588" y="3505"/>
                  </a:cubicBezTo>
                  <a:lnTo>
                    <a:pt x="3588" y="3505"/>
                  </a:lnTo>
                  <a:cubicBezTo>
                    <a:pt x="2483" y="2330"/>
                    <a:pt x="1336" y="1120"/>
                    <a:pt x="56" y="8"/>
                  </a:cubicBezTo>
                  <a:lnTo>
                    <a:pt x="56" y="8"/>
                  </a:lnTo>
                  <a:cubicBezTo>
                    <a:pt x="49" y="1"/>
                    <a:pt x="42" y="1"/>
                    <a:pt x="35" y="1"/>
                  </a:cubicBezTo>
                  <a:lnTo>
                    <a:pt x="35" y="1"/>
                  </a:lnTo>
                  <a:cubicBezTo>
                    <a:pt x="29" y="1"/>
                    <a:pt x="22" y="1"/>
                    <a:pt x="15"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1"/>
            <p:cNvSpPr/>
            <p:nvPr/>
          </p:nvSpPr>
          <p:spPr>
            <a:xfrm>
              <a:off x="1446400" y="1083450"/>
              <a:ext cx="1572975" cy="1552100"/>
            </a:xfrm>
            <a:custGeom>
              <a:rect b="b" l="l" r="r" t="t"/>
              <a:pathLst>
                <a:path extrusionOk="0" h="62084" w="62919">
                  <a:moveTo>
                    <a:pt x="15" y="7"/>
                  </a:moveTo>
                  <a:cubicBezTo>
                    <a:pt x="1" y="21"/>
                    <a:pt x="8" y="42"/>
                    <a:pt x="15" y="49"/>
                  </a:cubicBezTo>
                  <a:lnTo>
                    <a:pt x="15" y="49"/>
                  </a:lnTo>
                  <a:cubicBezTo>
                    <a:pt x="1468" y="1377"/>
                    <a:pt x="2705" y="2844"/>
                    <a:pt x="3901" y="4262"/>
                  </a:cubicBezTo>
                  <a:lnTo>
                    <a:pt x="3901" y="4262"/>
                  </a:lnTo>
                  <a:cubicBezTo>
                    <a:pt x="4089" y="4484"/>
                    <a:pt x="4276" y="4700"/>
                    <a:pt x="4464" y="4922"/>
                  </a:cubicBezTo>
                  <a:lnTo>
                    <a:pt x="4464" y="4922"/>
                  </a:lnTo>
                  <a:cubicBezTo>
                    <a:pt x="4798" y="5319"/>
                    <a:pt x="5132" y="5701"/>
                    <a:pt x="5458" y="6083"/>
                  </a:cubicBezTo>
                  <a:lnTo>
                    <a:pt x="5458" y="6083"/>
                  </a:lnTo>
                  <a:cubicBezTo>
                    <a:pt x="6418" y="7196"/>
                    <a:pt x="7328" y="8246"/>
                    <a:pt x="8253" y="9448"/>
                  </a:cubicBezTo>
                  <a:lnTo>
                    <a:pt x="8253" y="9448"/>
                  </a:lnTo>
                  <a:cubicBezTo>
                    <a:pt x="8705" y="10039"/>
                    <a:pt x="9157" y="10630"/>
                    <a:pt x="9630" y="11263"/>
                  </a:cubicBezTo>
                  <a:lnTo>
                    <a:pt x="9630" y="11263"/>
                  </a:lnTo>
                  <a:cubicBezTo>
                    <a:pt x="10610" y="12563"/>
                    <a:pt x="11625" y="13905"/>
                    <a:pt x="12709" y="15246"/>
                  </a:cubicBezTo>
                  <a:lnTo>
                    <a:pt x="12709" y="15246"/>
                  </a:lnTo>
                  <a:lnTo>
                    <a:pt x="12779" y="15337"/>
                  </a:lnTo>
                  <a:cubicBezTo>
                    <a:pt x="13314" y="15990"/>
                    <a:pt x="13870" y="16665"/>
                    <a:pt x="14427" y="17325"/>
                  </a:cubicBezTo>
                  <a:lnTo>
                    <a:pt x="14427" y="17325"/>
                  </a:lnTo>
                  <a:cubicBezTo>
                    <a:pt x="16783" y="20092"/>
                    <a:pt x="18841" y="22046"/>
                    <a:pt x="20906" y="23471"/>
                  </a:cubicBezTo>
                  <a:lnTo>
                    <a:pt x="20906" y="23471"/>
                  </a:lnTo>
                  <a:cubicBezTo>
                    <a:pt x="23277" y="25112"/>
                    <a:pt x="25710" y="26071"/>
                    <a:pt x="28338" y="26412"/>
                  </a:cubicBezTo>
                  <a:lnTo>
                    <a:pt x="28338" y="26412"/>
                  </a:lnTo>
                  <a:cubicBezTo>
                    <a:pt x="28567" y="26446"/>
                    <a:pt x="28804" y="26467"/>
                    <a:pt x="29033" y="26495"/>
                  </a:cubicBezTo>
                  <a:lnTo>
                    <a:pt x="29033" y="26495"/>
                  </a:lnTo>
                  <a:lnTo>
                    <a:pt x="29082" y="26502"/>
                  </a:lnTo>
                  <a:cubicBezTo>
                    <a:pt x="31995" y="26815"/>
                    <a:pt x="35123" y="26300"/>
                    <a:pt x="38433" y="25758"/>
                  </a:cubicBezTo>
                  <a:lnTo>
                    <a:pt x="38433" y="25758"/>
                  </a:lnTo>
                  <a:cubicBezTo>
                    <a:pt x="39851" y="25522"/>
                    <a:pt x="41311" y="25285"/>
                    <a:pt x="42778" y="25112"/>
                  </a:cubicBezTo>
                  <a:lnTo>
                    <a:pt x="42778" y="25112"/>
                  </a:lnTo>
                  <a:cubicBezTo>
                    <a:pt x="45093" y="24841"/>
                    <a:pt x="46873" y="24868"/>
                    <a:pt x="48562" y="25202"/>
                  </a:cubicBezTo>
                  <a:lnTo>
                    <a:pt x="48562" y="25202"/>
                  </a:lnTo>
                  <a:cubicBezTo>
                    <a:pt x="48951" y="25272"/>
                    <a:pt x="49257" y="25341"/>
                    <a:pt x="49535" y="25411"/>
                  </a:cubicBezTo>
                  <a:lnTo>
                    <a:pt x="49535" y="25411"/>
                  </a:lnTo>
                  <a:cubicBezTo>
                    <a:pt x="51378" y="25883"/>
                    <a:pt x="52949" y="26634"/>
                    <a:pt x="54339" y="27705"/>
                  </a:cubicBezTo>
                  <a:lnTo>
                    <a:pt x="54339" y="27705"/>
                  </a:lnTo>
                  <a:cubicBezTo>
                    <a:pt x="55299" y="28442"/>
                    <a:pt x="56105" y="29248"/>
                    <a:pt x="56800" y="30166"/>
                  </a:cubicBezTo>
                  <a:lnTo>
                    <a:pt x="56800" y="30166"/>
                  </a:lnTo>
                  <a:cubicBezTo>
                    <a:pt x="58205" y="32008"/>
                    <a:pt x="58921" y="34268"/>
                    <a:pt x="59442" y="36235"/>
                  </a:cubicBezTo>
                  <a:lnTo>
                    <a:pt x="59442" y="36235"/>
                  </a:lnTo>
                  <a:cubicBezTo>
                    <a:pt x="60117" y="38794"/>
                    <a:pt x="60527" y="41025"/>
                    <a:pt x="60721" y="43264"/>
                  </a:cubicBezTo>
                  <a:lnTo>
                    <a:pt x="60721" y="43264"/>
                  </a:lnTo>
                  <a:cubicBezTo>
                    <a:pt x="60812" y="44362"/>
                    <a:pt x="60909" y="45468"/>
                    <a:pt x="61013" y="46573"/>
                  </a:cubicBezTo>
                  <a:lnTo>
                    <a:pt x="61013" y="46573"/>
                  </a:lnTo>
                  <a:cubicBezTo>
                    <a:pt x="61222" y="48951"/>
                    <a:pt x="61438" y="51419"/>
                    <a:pt x="61639" y="53845"/>
                  </a:cubicBezTo>
                  <a:lnTo>
                    <a:pt x="61639" y="53845"/>
                  </a:lnTo>
                  <a:cubicBezTo>
                    <a:pt x="61688" y="54394"/>
                    <a:pt x="61723" y="54951"/>
                    <a:pt x="61757" y="55541"/>
                  </a:cubicBezTo>
                  <a:lnTo>
                    <a:pt x="61757" y="55541"/>
                  </a:lnTo>
                  <a:cubicBezTo>
                    <a:pt x="61882" y="57544"/>
                    <a:pt x="62015" y="59622"/>
                    <a:pt x="62599" y="61486"/>
                  </a:cubicBezTo>
                  <a:lnTo>
                    <a:pt x="62599" y="61486"/>
                  </a:lnTo>
                  <a:cubicBezTo>
                    <a:pt x="62606" y="61513"/>
                    <a:pt x="62612" y="61534"/>
                    <a:pt x="62619" y="61562"/>
                  </a:cubicBezTo>
                  <a:lnTo>
                    <a:pt x="62619" y="61562"/>
                  </a:lnTo>
                  <a:cubicBezTo>
                    <a:pt x="62675" y="61736"/>
                    <a:pt x="62738" y="61938"/>
                    <a:pt x="62863" y="62077"/>
                  </a:cubicBezTo>
                  <a:lnTo>
                    <a:pt x="62863" y="62077"/>
                  </a:lnTo>
                  <a:cubicBezTo>
                    <a:pt x="62870" y="62077"/>
                    <a:pt x="62877" y="62084"/>
                    <a:pt x="62884" y="62084"/>
                  </a:cubicBezTo>
                  <a:lnTo>
                    <a:pt x="62884" y="62084"/>
                  </a:lnTo>
                  <a:cubicBezTo>
                    <a:pt x="62891" y="62084"/>
                    <a:pt x="62898" y="62077"/>
                    <a:pt x="62904" y="62077"/>
                  </a:cubicBezTo>
                  <a:lnTo>
                    <a:pt x="62904" y="62077"/>
                  </a:lnTo>
                  <a:cubicBezTo>
                    <a:pt x="62911" y="62063"/>
                    <a:pt x="62918" y="62049"/>
                    <a:pt x="62904" y="62035"/>
                  </a:cubicBezTo>
                  <a:lnTo>
                    <a:pt x="62904" y="62035"/>
                  </a:lnTo>
                  <a:cubicBezTo>
                    <a:pt x="62786" y="61903"/>
                    <a:pt x="62731" y="61715"/>
                    <a:pt x="62675" y="61548"/>
                  </a:cubicBezTo>
                  <a:lnTo>
                    <a:pt x="62675" y="61548"/>
                  </a:lnTo>
                  <a:cubicBezTo>
                    <a:pt x="62668" y="61520"/>
                    <a:pt x="62661" y="61493"/>
                    <a:pt x="62654" y="61472"/>
                  </a:cubicBezTo>
                  <a:lnTo>
                    <a:pt x="62654" y="61472"/>
                  </a:lnTo>
                  <a:cubicBezTo>
                    <a:pt x="62077" y="59615"/>
                    <a:pt x="61945" y="57537"/>
                    <a:pt x="61820" y="55535"/>
                  </a:cubicBezTo>
                  <a:lnTo>
                    <a:pt x="61820" y="55535"/>
                  </a:lnTo>
                  <a:cubicBezTo>
                    <a:pt x="61778" y="54944"/>
                    <a:pt x="61743" y="54394"/>
                    <a:pt x="61702" y="53838"/>
                  </a:cubicBezTo>
                  <a:lnTo>
                    <a:pt x="61702" y="53838"/>
                  </a:lnTo>
                  <a:cubicBezTo>
                    <a:pt x="61500" y="51412"/>
                    <a:pt x="61278" y="48951"/>
                    <a:pt x="61069" y="46566"/>
                  </a:cubicBezTo>
                  <a:lnTo>
                    <a:pt x="61069" y="46566"/>
                  </a:lnTo>
                  <a:cubicBezTo>
                    <a:pt x="60972" y="45461"/>
                    <a:pt x="60874" y="44362"/>
                    <a:pt x="60777" y="43257"/>
                  </a:cubicBezTo>
                  <a:lnTo>
                    <a:pt x="60777" y="43257"/>
                  </a:lnTo>
                  <a:cubicBezTo>
                    <a:pt x="60582" y="41018"/>
                    <a:pt x="60172" y="38780"/>
                    <a:pt x="59498" y="36221"/>
                  </a:cubicBezTo>
                  <a:lnTo>
                    <a:pt x="59498" y="36221"/>
                  </a:lnTo>
                  <a:cubicBezTo>
                    <a:pt x="58976" y="34247"/>
                    <a:pt x="58253" y="31980"/>
                    <a:pt x="56849" y="30131"/>
                  </a:cubicBezTo>
                  <a:lnTo>
                    <a:pt x="56849" y="30131"/>
                  </a:lnTo>
                  <a:cubicBezTo>
                    <a:pt x="56147" y="29207"/>
                    <a:pt x="55340" y="28400"/>
                    <a:pt x="54374" y="27656"/>
                  </a:cubicBezTo>
                  <a:lnTo>
                    <a:pt x="54374" y="27656"/>
                  </a:lnTo>
                  <a:cubicBezTo>
                    <a:pt x="52977" y="26579"/>
                    <a:pt x="51399" y="25828"/>
                    <a:pt x="49549" y="25355"/>
                  </a:cubicBezTo>
                  <a:lnTo>
                    <a:pt x="49549" y="25355"/>
                  </a:lnTo>
                  <a:cubicBezTo>
                    <a:pt x="49271" y="25285"/>
                    <a:pt x="48965" y="25216"/>
                    <a:pt x="48576" y="25139"/>
                  </a:cubicBezTo>
                  <a:lnTo>
                    <a:pt x="48576" y="25139"/>
                  </a:lnTo>
                  <a:cubicBezTo>
                    <a:pt x="46880" y="24813"/>
                    <a:pt x="45093" y="24785"/>
                    <a:pt x="42771" y="25056"/>
                  </a:cubicBezTo>
                  <a:lnTo>
                    <a:pt x="42771" y="25056"/>
                  </a:lnTo>
                  <a:cubicBezTo>
                    <a:pt x="41304" y="25230"/>
                    <a:pt x="39837" y="25466"/>
                    <a:pt x="38426" y="25703"/>
                  </a:cubicBezTo>
                  <a:lnTo>
                    <a:pt x="38426" y="25703"/>
                  </a:lnTo>
                  <a:cubicBezTo>
                    <a:pt x="35116" y="26245"/>
                    <a:pt x="31995" y="26752"/>
                    <a:pt x="29089" y="26440"/>
                  </a:cubicBezTo>
                  <a:lnTo>
                    <a:pt x="29089" y="26440"/>
                  </a:lnTo>
                  <a:lnTo>
                    <a:pt x="29040" y="26440"/>
                  </a:lnTo>
                  <a:cubicBezTo>
                    <a:pt x="28811" y="26412"/>
                    <a:pt x="28574" y="26384"/>
                    <a:pt x="28345" y="26356"/>
                  </a:cubicBezTo>
                  <a:lnTo>
                    <a:pt x="28345" y="26356"/>
                  </a:lnTo>
                  <a:cubicBezTo>
                    <a:pt x="25724" y="26015"/>
                    <a:pt x="23305" y="25056"/>
                    <a:pt x="20941" y="23422"/>
                  </a:cubicBezTo>
                  <a:lnTo>
                    <a:pt x="20941" y="23422"/>
                  </a:lnTo>
                  <a:cubicBezTo>
                    <a:pt x="18876" y="21997"/>
                    <a:pt x="16818" y="20050"/>
                    <a:pt x="14468" y="17283"/>
                  </a:cubicBezTo>
                  <a:lnTo>
                    <a:pt x="14468" y="17283"/>
                  </a:lnTo>
                  <a:cubicBezTo>
                    <a:pt x="13912" y="16630"/>
                    <a:pt x="13363" y="15949"/>
                    <a:pt x="12828" y="15295"/>
                  </a:cubicBezTo>
                  <a:lnTo>
                    <a:pt x="12828" y="15295"/>
                  </a:lnTo>
                  <a:lnTo>
                    <a:pt x="12758" y="15212"/>
                  </a:lnTo>
                  <a:cubicBezTo>
                    <a:pt x="11667" y="13870"/>
                    <a:pt x="10659" y="12528"/>
                    <a:pt x="9678" y="11228"/>
                  </a:cubicBezTo>
                  <a:lnTo>
                    <a:pt x="9678" y="11228"/>
                  </a:lnTo>
                  <a:cubicBezTo>
                    <a:pt x="9206" y="10595"/>
                    <a:pt x="8754" y="10005"/>
                    <a:pt x="8302" y="9414"/>
                  </a:cubicBezTo>
                  <a:lnTo>
                    <a:pt x="8302" y="9414"/>
                  </a:lnTo>
                  <a:cubicBezTo>
                    <a:pt x="7370" y="8211"/>
                    <a:pt x="6466" y="7154"/>
                    <a:pt x="5500" y="6042"/>
                  </a:cubicBezTo>
                  <a:lnTo>
                    <a:pt x="5500" y="6042"/>
                  </a:lnTo>
                  <a:cubicBezTo>
                    <a:pt x="5180" y="5666"/>
                    <a:pt x="4840" y="5277"/>
                    <a:pt x="4506" y="4881"/>
                  </a:cubicBezTo>
                  <a:lnTo>
                    <a:pt x="4506" y="4881"/>
                  </a:lnTo>
                  <a:cubicBezTo>
                    <a:pt x="4318" y="4665"/>
                    <a:pt x="4137" y="4443"/>
                    <a:pt x="3950" y="4220"/>
                  </a:cubicBezTo>
                  <a:lnTo>
                    <a:pt x="3950" y="4220"/>
                  </a:lnTo>
                  <a:cubicBezTo>
                    <a:pt x="2747" y="2802"/>
                    <a:pt x="1509" y="1342"/>
                    <a:pt x="56" y="7"/>
                  </a:cubicBezTo>
                  <a:lnTo>
                    <a:pt x="56" y="7"/>
                  </a:lnTo>
                  <a:cubicBezTo>
                    <a:pt x="49" y="0"/>
                    <a:pt x="43" y="0"/>
                    <a:pt x="36" y="0"/>
                  </a:cubicBezTo>
                  <a:lnTo>
                    <a:pt x="36" y="0"/>
                  </a:lnTo>
                  <a:cubicBezTo>
                    <a:pt x="29" y="0"/>
                    <a:pt x="22" y="7"/>
                    <a:pt x="15"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1"/>
            <p:cNvSpPr/>
            <p:nvPr/>
          </p:nvSpPr>
          <p:spPr>
            <a:xfrm>
              <a:off x="1515400" y="1078750"/>
              <a:ext cx="1525700" cy="1556800"/>
            </a:xfrm>
            <a:custGeom>
              <a:rect b="b" l="l" r="r" t="t"/>
              <a:pathLst>
                <a:path extrusionOk="0" h="62272" w="61028">
                  <a:moveTo>
                    <a:pt x="8" y="8"/>
                  </a:moveTo>
                  <a:cubicBezTo>
                    <a:pt x="1" y="21"/>
                    <a:pt x="1" y="35"/>
                    <a:pt x="8" y="49"/>
                  </a:cubicBezTo>
                  <a:lnTo>
                    <a:pt x="8" y="49"/>
                  </a:lnTo>
                  <a:cubicBezTo>
                    <a:pt x="1642" y="1627"/>
                    <a:pt x="3004" y="3456"/>
                    <a:pt x="4200" y="5069"/>
                  </a:cubicBezTo>
                  <a:lnTo>
                    <a:pt x="4200" y="5069"/>
                  </a:lnTo>
                  <a:cubicBezTo>
                    <a:pt x="5486" y="6793"/>
                    <a:pt x="6557" y="8246"/>
                    <a:pt x="7662" y="9894"/>
                  </a:cubicBezTo>
                  <a:lnTo>
                    <a:pt x="7662" y="9894"/>
                  </a:lnTo>
                  <a:cubicBezTo>
                    <a:pt x="7815" y="10130"/>
                    <a:pt x="7975" y="10373"/>
                    <a:pt x="8142" y="10617"/>
                  </a:cubicBezTo>
                  <a:lnTo>
                    <a:pt x="8142" y="10617"/>
                  </a:lnTo>
                  <a:cubicBezTo>
                    <a:pt x="9282" y="12334"/>
                    <a:pt x="10464" y="14114"/>
                    <a:pt x="11813" y="15859"/>
                  </a:cubicBezTo>
                  <a:lnTo>
                    <a:pt x="11813" y="15859"/>
                  </a:lnTo>
                  <a:cubicBezTo>
                    <a:pt x="12459" y="16700"/>
                    <a:pt x="12974" y="17339"/>
                    <a:pt x="13474" y="17930"/>
                  </a:cubicBezTo>
                  <a:lnTo>
                    <a:pt x="13474" y="17930"/>
                  </a:lnTo>
                  <a:cubicBezTo>
                    <a:pt x="15685" y="20544"/>
                    <a:pt x="17847" y="22463"/>
                    <a:pt x="20079" y="23805"/>
                  </a:cubicBezTo>
                  <a:lnTo>
                    <a:pt x="20079" y="23805"/>
                  </a:lnTo>
                  <a:cubicBezTo>
                    <a:pt x="22498" y="25265"/>
                    <a:pt x="25001" y="26044"/>
                    <a:pt x="27733" y="26190"/>
                  </a:cubicBezTo>
                  <a:lnTo>
                    <a:pt x="27733" y="26190"/>
                  </a:lnTo>
                  <a:cubicBezTo>
                    <a:pt x="27984" y="26203"/>
                    <a:pt x="28241" y="26210"/>
                    <a:pt x="28491" y="26217"/>
                  </a:cubicBezTo>
                  <a:lnTo>
                    <a:pt x="28491" y="26217"/>
                  </a:lnTo>
                  <a:cubicBezTo>
                    <a:pt x="31029" y="26294"/>
                    <a:pt x="33691" y="25786"/>
                    <a:pt x="36514" y="25244"/>
                  </a:cubicBezTo>
                  <a:lnTo>
                    <a:pt x="36514" y="25244"/>
                  </a:lnTo>
                  <a:cubicBezTo>
                    <a:pt x="38308" y="24903"/>
                    <a:pt x="40171" y="24549"/>
                    <a:pt x="42027" y="24347"/>
                  </a:cubicBezTo>
                  <a:lnTo>
                    <a:pt x="42027" y="24347"/>
                  </a:lnTo>
                  <a:cubicBezTo>
                    <a:pt x="44238" y="24111"/>
                    <a:pt x="46052" y="24194"/>
                    <a:pt x="47742" y="24611"/>
                  </a:cubicBezTo>
                  <a:lnTo>
                    <a:pt x="47742" y="24611"/>
                  </a:lnTo>
                  <a:cubicBezTo>
                    <a:pt x="48110" y="24702"/>
                    <a:pt x="48416" y="24792"/>
                    <a:pt x="48701" y="24876"/>
                  </a:cubicBezTo>
                  <a:lnTo>
                    <a:pt x="48701" y="24876"/>
                  </a:lnTo>
                  <a:cubicBezTo>
                    <a:pt x="50474" y="25432"/>
                    <a:pt x="51996" y="26273"/>
                    <a:pt x="53345" y="27448"/>
                  </a:cubicBezTo>
                  <a:lnTo>
                    <a:pt x="53345" y="27448"/>
                  </a:lnTo>
                  <a:cubicBezTo>
                    <a:pt x="54242" y="28227"/>
                    <a:pt x="55000" y="29068"/>
                    <a:pt x="55660" y="30020"/>
                  </a:cubicBezTo>
                  <a:lnTo>
                    <a:pt x="55660" y="30020"/>
                  </a:lnTo>
                  <a:cubicBezTo>
                    <a:pt x="57231" y="32273"/>
                    <a:pt x="57934" y="35116"/>
                    <a:pt x="58511" y="37828"/>
                  </a:cubicBezTo>
                  <a:lnTo>
                    <a:pt x="58511" y="37828"/>
                  </a:lnTo>
                  <a:cubicBezTo>
                    <a:pt x="59220" y="41130"/>
                    <a:pt x="59414" y="44543"/>
                    <a:pt x="59609" y="47853"/>
                  </a:cubicBezTo>
                  <a:lnTo>
                    <a:pt x="59609" y="47853"/>
                  </a:lnTo>
                  <a:cubicBezTo>
                    <a:pt x="59658" y="48680"/>
                    <a:pt x="59706" y="49542"/>
                    <a:pt x="59762" y="50383"/>
                  </a:cubicBezTo>
                  <a:lnTo>
                    <a:pt x="59762" y="50383"/>
                  </a:lnTo>
                  <a:cubicBezTo>
                    <a:pt x="59818" y="51120"/>
                    <a:pt x="59859" y="51850"/>
                    <a:pt x="59908" y="52587"/>
                  </a:cubicBezTo>
                  <a:lnTo>
                    <a:pt x="59908" y="52587"/>
                  </a:lnTo>
                  <a:cubicBezTo>
                    <a:pt x="60019" y="54297"/>
                    <a:pt x="60131" y="56063"/>
                    <a:pt x="60277" y="57794"/>
                  </a:cubicBezTo>
                  <a:lnTo>
                    <a:pt x="60277" y="57794"/>
                  </a:lnTo>
                  <a:cubicBezTo>
                    <a:pt x="60367" y="58844"/>
                    <a:pt x="60450" y="59790"/>
                    <a:pt x="60589" y="60742"/>
                  </a:cubicBezTo>
                  <a:lnTo>
                    <a:pt x="60589" y="60742"/>
                  </a:lnTo>
                  <a:cubicBezTo>
                    <a:pt x="60603" y="60825"/>
                    <a:pt x="60610" y="60923"/>
                    <a:pt x="60624" y="61027"/>
                  </a:cubicBezTo>
                  <a:lnTo>
                    <a:pt x="60624" y="61027"/>
                  </a:lnTo>
                  <a:cubicBezTo>
                    <a:pt x="60666" y="61458"/>
                    <a:pt x="60728" y="61986"/>
                    <a:pt x="60979" y="62265"/>
                  </a:cubicBezTo>
                  <a:lnTo>
                    <a:pt x="60979" y="62265"/>
                  </a:lnTo>
                  <a:cubicBezTo>
                    <a:pt x="60979" y="62265"/>
                    <a:pt x="60993" y="62272"/>
                    <a:pt x="61000" y="62272"/>
                  </a:cubicBezTo>
                  <a:lnTo>
                    <a:pt x="61000" y="62272"/>
                  </a:lnTo>
                  <a:cubicBezTo>
                    <a:pt x="61007" y="62272"/>
                    <a:pt x="61013" y="62265"/>
                    <a:pt x="61020" y="62265"/>
                  </a:cubicBezTo>
                  <a:lnTo>
                    <a:pt x="61020" y="62265"/>
                  </a:lnTo>
                  <a:cubicBezTo>
                    <a:pt x="61027" y="62251"/>
                    <a:pt x="61027" y="62237"/>
                    <a:pt x="61020" y="62223"/>
                  </a:cubicBezTo>
                  <a:lnTo>
                    <a:pt x="61020" y="62223"/>
                  </a:lnTo>
                  <a:cubicBezTo>
                    <a:pt x="60784" y="61959"/>
                    <a:pt x="60728" y="61444"/>
                    <a:pt x="60680" y="61020"/>
                  </a:cubicBezTo>
                  <a:lnTo>
                    <a:pt x="60680" y="61020"/>
                  </a:lnTo>
                  <a:cubicBezTo>
                    <a:pt x="60673" y="60916"/>
                    <a:pt x="60659" y="60819"/>
                    <a:pt x="60645" y="60735"/>
                  </a:cubicBezTo>
                  <a:lnTo>
                    <a:pt x="60645" y="60735"/>
                  </a:lnTo>
                  <a:cubicBezTo>
                    <a:pt x="60506" y="59783"/>
                    <a:pt x="60423" y="58837"/>
                    <a:pt x="60339" y="57794"/>
                  </a:cubicBezTo>
                  <a:lnTo>
                    <a:pt x="60339" y="57794"/>
                  </a:lnTo>
                  <a:cubicBezTo>
                    <a:pt x="60193" y="56056"/>
                    <a:pt x="60075" y="54290"/>
                    <a:pt x="59971" y="52587"/>
                  </a:cubicBezTo>
                  <a:lnTo>
                    <a:pt x="59971" y="52587"/>
                  </a:lnTo>
                  <a:cubicBezTo>
                    <a:pt x="59922" y="51850"/>
                    <a:pt x="59873" y="51113"/>
                    <a:pt x="59825" y="50376"/>
                  </a:cubicBezTo>
                  <a:lnTo>
                    <a:pt x="59825" y="50376"/>
                  </a:lnTo>
                  <a:cubicBezTo>
                    <a:pt x="59769" y="49535"/>
                    <a:pt x="59713" y="48680"/>
                    <a:pt x="59665" y="47846"/>
                  </a:cubicBezTo>
                  <a:lnTo>
                    <a:pt x="59665" y="47846"/>
                  </a:lnTo>
                  <a:cubicBezTo>
                    <a:pt x="59477" y="44543"/>
                    <a:pt x="59275" y="41123"/>
                    <a:pt x="58566" y="37814"/>
                  </a:cubicBezTo>
                  <a:lnTo>
                    <a:pt x="58566" y="37814"/>
                  </a:lnTo>
                  <a:cubicBezTo>
                    <a:pt x="57989" y="35095"/>
                    <a:pt x="57287" y="32252"/>
                    <a:pt x="55709" y="29985"/>
                  </a:cubicBezTo>
                  <a:lnTo>
                    <a:pt x="55709" y="29985"/>
                  </a:lnTo>
                  <a:cubicBezTo>
                    <a:pt x="55055" y="29047"/>
                    <a:pt x="54270" y="28178"/>
                    <a:pt x="53380" y="27399"/>
                  </a:cubicBezTo>
                  <a:lnTo>
                    <a:pt x="53380" y="27399"/>
                  </a:lnTo>
                  <a:cubicBezTo>
                    <a:pt x="52024" y="26224"/>
                    <a:pt x="50502" y="25383"/>
                    <a:pt x="48715" y="24820"/>
                  </a:cubicBezTo>
                  <a:lnTo>
                    <a:pt x="48715" y="24820"/>
                  </a:lnTo>
                  <a:cubicBezTo>
                    <a:pt x="48437" y="24737"/>
                    <a:pt x="48131" y="24646"/>
                    <a:pt x="47756" y="24556"/>
                  </a:cubicBezTo>
                  <a:lnTo>
                    <a:pt x="47756" y="24556"/>
                  </a:lnTo>
                  <a:cubicBezTo>
                    <a:pt x="46059" y="24139"/>
                    <a:pt x="44238" y="24055"/>
                    <a:pt x="42020" y="24285"/>
                  </a:cubicBezTo>
                  <a:lnTo>
                    <a:pt x="42020" y="24285"/>
                  </a:lnTo>
                  <a:cubicBezTo>
                    <a:pt x="40157" y="24486"/>
                    <a:pt x="38301" y="24841"/>
                    <a:pt x="36500" y="25188"/>
                  </a:cubicBezTo>
                  <a:lnTo>
                    <a:pt x="36500" y="25188"/>
                  </a:lnTo>
                  <a:cubicBezTo>
                    <a:pt x="33684" y="25731"/>
                    <a:pt x="31029" y="26238"/>
                    <a:pt x="28491" y="26162"/>
                  </a:cubicBezTo>
                  <a:lnTo>
                    <a:pt x="28491" y="26162"/>
                  </a:lnTo>
                  <a:cubicBezTo>
                    <a:pt x="28241" y="26155"/>
                    <a:pt x="27990" y="26148"/>
                    <a:pt x="27733" y="26134"/>
                  </a:cubicBezTo>
                  <a:lnTo>
                    <a:pt x="27733" y="26134"/>
                  </a:lnTo>
                  <a:cubicBezTo>
                    <a:pt x="25015" y="25981"/>
                    <a:pt x="22519" y="25209"/>
                    <a:pt x="20107" y="23756"/>
                  </a:cubicBezTo>
                  <a:lnTo>
                    <a:pt x="20107" y="23756"/>
                  </a:lnTo>
                  <a:cubicBezTo>
                    <a:pt x="17882" y="22415"/>
                    <a:pt x="15727" y="20496"/>
                    <a:pt x="13516" y="17889"/>
                  </a:cubicBezTo>
                  <a:lnTo>
                    <a:pt x="13516" y="17889"/>
                  </a:lnTo>
                  <a:cubicBezTo>
                    <a:pt x="13015" y="17298"/>
                    <a:pt x="12508" y="16665"/>
                    <a:pt x="11854" y="15824"/>
                  </a:cubicBezTo>
                  <a:lnTo>
                    <a:pt x="11854" y="15824"/>
                  </a:lnTo>
                  <a:cubicBezTo>
                    <a:pt x="10513" y="14079"/>
                    <a:pt x="9331" y="12306"/>
                    <a:pt x="8184" y="10582"/>
                  </a:cubicBezTo>
                  <a:lnTo>
                    <a:pt x="8184" y="10582"/>
                  </a:lnTo>
                  <a:cubicBezTo>
                    <a:pt x="8024" y="10339"/>
                    <a:pt x="7864" y="10102"/>
                    <a:pt x="7704" y="9859"/>
                  </a:cubicBezTo>
                  <a:lnTo>
                    <a:pt x="7704" y="9859"/>
                  </a:lnTo>
                  <a:cubicBezTo>
                    <a:pt x="6598" y="8211"/>
                    <a:pt x="5528" y="6758"/>
                    <a:pt x="4249" y="5034"/>
                  </a:cubicBezTo>
                  <a:lnTo>
                    <a:pt x="4249" y="5034"/>
                  </a:lnTo>
                  <a:cubicBezTo>
                    <a:pt x="3046" y="3414"/>
                    <a:pt x="1683" y="1586"/>
                    <a:pt x="50" y="8"/>
                  </a:cubicBezTo>
                  <a:lnTo>
                    <a:pt x="50" y="8"/>
                  </a:lnTo>
                  <a:cubicBezTo>
                    <a:pt x="43" y="1"/>
                    <a:pt x="36" y="1"/>
                    <a:pt x="29" y="1"/>
                  </a:cubicBezTo>
                  <a:lnTo>
                    <a:pt x="29" y="1"/>
                  </a:lnTo>
                  <a:cubicBezTo>
                    <a:pt x="22" y="1"/>
                    <a:pt x="15" y="1"/>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1"/>
            <p:cNvSpPr/>
            <p:nvPr/>
          </p:nvSpPr>
          <p:spPr>
            <a:xfrm>
              <a:off x="1584225" y="1073875"/>
              <a:ext cx="1478775" cy="1561675"/>
            </a:xfrm>
            <a:custGeom>
              <a:rect b="b" l="l" r="r" t="t"/>
              <a:pathLst>
                <a:path extrusionOk="0" h="62467" w="59151">
                  <a:moveTo>
                    <a:pt x="8" y="8"/>
                  </a:moveTo>
                  <a:cubicBezTo>
                    <a:pt x="1" y="22"/>
                    <a:pt x="1" y="43"/>
                    <a:pt x="8" y="50"/>
                  </a:cubicBezTo>
                  <a:lnTo>
                    <a:pt x="8" y="50"/>
                  </a:lnTo>
                  <a:cubicBezTo>
                    <a:pt x="1628" y="1704"/>
                    <a:pt x="2893" y="3588"/>
                    <a:pt x="3950" y="5222"/>
                  </a:cubicBezTo>
                  <a:lnTo>
                    <a:pt x="3950" y="5222"/>
                  </a:lnTo>
                  <a:cubicBezTo>
                    <a:pt x="5000" y="6849"/>
                    <a:pt x="5987" y="8476"/>
                    <a:pt x="7071" y="10346"/>
                  </a:cubicBezTo>
                  <a:lnTo>
                    <a:pt x="7071" y="10346"/>
                  </a:lnTo>
                  <a:cubicBezTo>
                    <a:pt x="8170" y="12265"/>
                    <a:pt x="9421" y="14434"/>
                    <a:pt x="10916" y="16478"/>
                  </a:cubicBezTo>
                  <a:lnTo>
                    <a:pt x="10916" y="16478"/>
                  </a:lnTo>
                  <a:cubicBezTo>
                    <a:pt x="11486" y="17256"/>
                    <a:pt x="12014" y="17931"/>
                    <a:pt x="12529" y="18542"/>
                  </a:cubicBezTo>
                  <a:lnTo>
                    <a:pt x="12529" y="18542"/>
                  </a:lnTo>
                  <a:cubicBezTo>
                    <a:pt x="16839" y="23652"/>
                    <a:pt x="21615" y="26079"/>
                    <a:pt x="27135" y="25974"/>
                  </a:cubicBezTo>
                  <a:lnTo>
                    <a:pt x="27135" y="25974"/>
                  </a:lnTo>
                  <a:cubicBezTo>
                    <a:pt x="27372" y="25967"/>
                    <a:pt x="27615" y="25954"/>
                    <a:pt x="27900" y="25947"/>
                  </a:cubicBezTo>
                  <a:lnTo>
                    <a:pt x="27900" y="25947"/>
                  </a:lnTo>
                  <a:cubicBezTo>
                    <a:pt x="30125" y="25842"/>
                    <a:pt x="32405" y="25321"/>
                    <a:pt x="34825" y="24772"/>
                  </a:cubicBezTo>
                  <a:lnTo>
                    <a:pt x="34825" y="24772"/>
                  </a:lnTo>
                  <a:cubicBezTo>
                    <a:pt x="36931" y="24292"/>
                    <a:pt x="39107" y="23798"/>
                    <a:pt x="41290" y="23583"/>
                  </a:cubicBezTo>
                  <a:lnTo>
                    <a:pt x="41290" y="23583"/>
                  </a:lnTo>
                  <a:cubicBezTo>
                    <a:pt x="43445" y="23381"/>
                    <a:pt x="45232" y="23520"/>
                    <a:pt x="46928" y="24035"/>
                  </a:cubicBezTo>
                  <a:lnTo>
                    <a:pt x="46928" y="24035"/>
                  </a:lnTo>
                  <a:cubicBezTo>
                    <a:pt x="47262" y="24132"/>
                    <a:pt x="47568" y="24236"/>
                    <a:pt x="47867" y="24348"/>
                  </a:cubicBezTo>
                  <a:lnTo>
                    <a:pt x="47867" y="24348"/>
                  </a:lnTo>
                  <a:cubicBezTo>
                    <a:pt x="49584" y="24994"/>
                    <a:pt x="51051" y="25926"/>
                    <a:pt x="52351" y="27198"/>
                  </a:cubicBezTo>
                  <a:lnTo>
                    <a:pt x="52351" y="27198"/>
                  </a:lnTo>
                  <a:cubicBezTo>
                    <a:pt x="53185" y="28011"/>
                    <a:pt x="53915" y="28915"/>
                    <a:pt x="54527" y="29882"/>
                  </a:cubicBezTo>
                  <a:lnTo>
                    <a:pt x="54527" y="29882"/>
                  </a:lnTo>
                  <a:cubicBezTo>
                    <a:pt x="56126" y="32398"/>
                    <a:pt x="57141" y="35443"/>
                    <a:pt x="57544" y="38926"/>
                  </a:cubicBezTo>
                  <a:lnTo>
                    <a:pt x="57544" y="38926"/>
                  </a:lnTo>
                  <a:cubicBezTo>
                    <a:pt x="57996" y="42903"/>
                    <a:pt x="58135" y="46984"/>
                    <a:pt x="58267" y="50926"/>
                  </a:cubicBezTo>
                  <a:lnTo>
                    <a:pt x="58267" y="50926"/>
                  </a:lnTo>
                  <a:cubicBezTo>
                    <a:pt x="58351" y="53248"/>
                    <a:pt x="58427" y="55653"/>
                    <a:pt x="58573" y="58003"/>
                  </a:cubicBezTo>
                  <a:lnTo>
                    <a:pt x="58573" y="58003"/>
                  </a:lnTo>
                  <a:cubicBezTo>
                    <a:pt x="58629" y="58879"/>
                    <a:pt x="58698" y="59964"/>
                    <a:pt x="58810" y="61000"/>
                  </a:cubicBezTo>
                  <a:lnTo>
                    <a:pt x="58810" y="61000"/>
                  </a:lnTo>
                  <a:cubicBezTo>
                    <a:pt x="58817" y="61076"/>
                    <a:pt x="58824" y="61180"/>
                    <a:pt x="58831" y="61292"/>
                  </a:cubicBezTo>
                  <a:lnTo>
                    <a:pt x="58831" y="61292"/>
                  </a:lnTo>
                  <a:cubicBezTo>
                    <a:pt x="58851" y="61681"/>
                    <a:pt x="58879" y="62216"/>
                    <a:pt x="59095" y="62460"/>
                  </a:cubicBezTo>
                  <a:lnTo>
                    <a:pt x="59095" y="62460"/>
                  </a:lnTo>
                  <a:cubicBezTo>
                    <a:pt x="59102" y="62460"/>
                    <a:pt x="59109" y="62467"/>
                    <a:pt x="59123" y="62467"/>
                  </a:cubicBezTo>
                  <a:lnTo>
                    <a:pt x="59123" y="62467"/>
                  </a:lnTo>
                  <a:cubicBezTo>
                    <a:pt x="59130" y="62467"/>
                    <a:pt x="59136" y="62460"/>
                    <a:pt x="59136" y="62460"/>
                  </a:cubicBezTo>
                  <a:lnTo>
                    <a:pt x="59136" y="62460"/>
                  </a:lnTo>
                  <a:cubicBezTo>
                    <a:pt x="59150" y="62446"/>
                    <a:pt x="59150" y="62432"/>
                    <a:pt x="59143" y="62418"/>
                  </a:cubicBezTo>
                  <a:lnTo>
                    <a:pt x="59143" y="62418"/>
                  </a:lnTo>
                  <a:cubicBezTo>
                    <a:pt x="58935" y="62195"/>
                    <a:pt x="58907" y="61667"/>
                    <a:pt x="58886" y="61285"/>
                  </a:cubicBezTo>
                  <a:lnTo>
                    <a:pt x="58886" y="61285"/>
                  </a:lnTo>
                  <a:cubicBezTo>
                    <a:pt x="58879" y="61173"/>
                    <a:pt x="58872" y="61076"/>
                    <a:pt x="58865" y="60993"/>
                  </a:cubicBezTo>
                  <a:lnTo>
                    <a:pt x="58865" y="60993"/>
                  </a:lnTo>
                  <a:cubicBezTo>
                    <a:pt x="58754" y="59957"/>
                    <a:pt x="58685" y="58872"/>
                    <a:pt x="58629" y="58003"/>
                  </a:cubicBezTo>
                  <a:lnTo>
                    <a:pt x="58629" y="58003"/>
                  </a:lnTo>
                  <a:cubicBezTo>
                    <a:pt x="58490" y="55653"/>
                    <a:pt x="58406" y="53248"/>
                    <a:pt x="58330" y="50926"/>
                  </a:cubicBezTo>
                  <a:lnTo>
                    <a:pt x="58330" y="50926"/>
                  </a:lnTo>
                  <a:cubicBezTo>
                    <a:pt x="58191" y="46977"/>
                    <a:pt x="58059" y="42896"/>
                    <a:pt x="57600" y="38926"/>
                  </a:cubicBezTo>
                  <a:lnTo>
                    <a:pt x="57600" y="38926"/>
                  </a:lnTo>
                  <a:cubicBezTo>
                    <a:pt x="57197" y="35422"/>
                    <a:pt x="56182" y="32370"/>
                    <a:pt x="54576" y="29847"/>
                  </a:cubicBezTo>
                  <a:lnTo>
                    <a:pt x="54576" y="29847"/>
                  </a:lnTo>
                  <a:cubicBezTo>
                    <a:pt x="53964" y="28880"/>
                    <a:pt x="53227" y="27970"/>
                    <a:pt x="52393" y="27156"/>
                  </a:cubicBezTo>
                  <a:lnTo>
                    <a:pt x="52393" y="27156"/>
                  </a:lnTo>
                  <a:cubicBezTo>
                    <a:pt x="51086" y="25877"/>
                    <a:pt x="49612" y="24945"/>
                    <a:pt x="47888" y="24292"/>
                  </a:cubicBezTo>
                  <a:lnTo>
                    <a:pt x="47888" y="24292"/>
                  </a:lnTo>
                  <a:cubicBezTo>
                    <a:pt x="47589" y="24181"/>
                    <a:pt x="47283" y="24076"/>
                    <a:pt x="46942" y="23979"/>
                  </a:cubicBezTo>
                  <a:lnTo>
                    <a:pt x="46942" y="23979"/>
                  </a:lnTo>
                  <a:cubicBezTo>
                    <a:pt x="45246" y="23465"/>
                    <a:pt x="43445" y="23319"/>
                    <a:pt x="41283" y="23527"/>
                  </a:cubicBezTo>
                  <a:lnTo>
                    <a:pt x="41283" y="23527"/>
                  </a:lnTo>
                  <a:cubicBezTo>
                    <a:pt x="39100" y="23736"/>
                    <a:pt x="36917" y="24236"/>
                    <a:pt x="34811" y="24716"/>
                  </a:cubicBezTo>
                  <a:lnTo>
                    <a:pt x="34811" y="24716"/>
                  </a:lnTo>
                  <a:cubicBezTo>
                    <a:pt x="32398" y="25265"/>
                    <a:pt x="30118" y="25787"/>
                    <a:pt x="27900" y="25884"/>
                  </a:cubicBezTo>
                  <a:lnTo>
                    <a:pt x="27900" y="25884"/>
                  </a:lnTo>
                  <a:cubicBezTo>
                    <a:pt x="27615" y="25898"/>
                    <a:pt x="27372" y="25912"/>
                    <a:pt x="27135" y="25912"/>
                  </a:cubicBezTo>
                  <a:lnTo>
                    <a:pt x="27135" y="25912"/>
                  </a:lnTo>
                  <a:cubicBezTo>
                    <a:pt x="21636" y="26023"/>
                    <a:pt x="16874" y="23597"/>
                    <a:pt x="12571" y="18508"/>
                  </a:cubicBezTo>
                  <a:lnTo>
                    <a:pt x="12571" y="18508"/>
                  </a:lnTo>
                  <a:cubicBezTo>
                    <a:pt x="12056" y="17896"/>
                    <a:pt x="11535" y="17222"/>
                    <a:pt x="10965" y="16450"/>
                  </a:cubicBezTo>
                  <a:lnTo>
                    <a:pt x="10965" y="16450"/>
                  </a:lnTo>
                  <a:cubicBezTo>
                    <a:pt x="9470" y="14406"/>
                    <a:pt x="8225" y="12230"/>
                    <a:pt x="7120" y="10318"/>
                  </a:cubicBezTo>
                  <a:lnTo>
                    <a:pt x="7120" y="10318"/>
                  </a:lnTo>
                  <a:cubicBezTo>
                    <a:pt x="6042" y="8448"/>
                    <a:pt x="5048" y="6814"/>
                    <a:pt x="3998" y="5187"/>
                  </a:cubicBezTo>
                  <a:lnTo>
                    <a:pt x="3998" y="5187"/>
                  </a:lnTo>
                  <a:cubicBezTo>
                    <a:pt x="2942" y="3553"/>
                    <a:pt x="1676" y="1669"/>
                    <a:pt x="50" y="8"/>
                  </a:cubicBezTo>
                  <a:lnTo>
                    <a:pt x="50" y="8"/>
                  </a:lnTo>
                  <a:cubicBezTo>
                    <a:pt x="43" y="8"/>
                    <a:pt x="36" y="1"/>
                    <a:pt x="29" y="1"/>
                  </a:cubicBezTo>
                  <a:lnTo>
                    <a:pt x="29" y="1"/>
                  </a:lnTo>
                  <a:cubicBezTo>
                    <a:pt x="22" y="1"/>
                    <a:pt x="15" y="8"/>
                    <a:pt x="8" y="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1"/>
            <p:cNvSpPr/>
            <p:nvPr/>
          </p:nvSpPr>
          <p:spPr>
            <a:xfrm>
              <a:off x="1653050" y="1069200"/>
              <a:ext cx="1431850" cy="1566350"/>
            </a:xfrm>
            <a:custGeom>
              <a:rect b="b" l="l" r="r" t="t"/>
              <a:pathLst>
                <a:path extrusionOk="0" h="62654" w="57274">
                  <a:moveTo>
                    <a:pt x="8" y="7"/>
                  </a:moveTo>
                  <a:cubicBezTo>
                    <a:pt x="1" y="14"/>
                    <a:pt x="1" y="35"/>
                    <a:pt x="8" y="49"/>
                  </a:cubicBezTo>
                  <a:lnTo>
                    <a:pt x="8" y="49"/>
                  </a:lnTo>
                  <a:cubicBezTo>
                    <a:pt x="1621" y="1787"/>
                    <a:pt x="2824" y="3803"/>
                    <a:pt x="3693" y="5367"/>
                  </a:cubicBezTo>
                  <a:lnTo>
                    <a:pt x="3693" y="5367"/>
                  </a:lnTo>
                  <a:cubicBezTo>
                    <a:pt x="4659" y="7098"/>
                    <a:pt x="5507" y="8809"/>
                    <a:pt x="6397" y="10623"/>
                  </a:cubicBezTo>
                  <a:lnTo>
                    <a:pt x="6397" y="10623"/>
                  </a:lnTo>
                  <a:lnTo>
                    <a:pt x="6480" y="10790"/>
                  </a:lnTo>
                  <a:cubicBezTo>
                    <a:pt x="7495" y="12855"/>
                    <a:pt x="8608" y="15045"/>
                    <a:pt x="10019" y="17089"/>
                  </a:cubicBezTo>
                  <a:lnTo>
                    <a:pt x="10019" y="17089"/>
                  </a:lnTo>
                  <a:cubicBezTo>
                    <a:pt x="10548" y="17853"/>
                    <a:pt x="11062" y="18521"/>
                    <a:pt x="11583" y="19147"/>
                  </a:cubicBezTo>
                  <a:lnTo>
                    <a:pt x="11583" y="19147"/>
                  </a:lnTo>
                  <a:cubicBezTo>
                    <a:pt x="15713" y="24055"/>
                    <a:pt x="20746" y="26273"/>
                    <a:pt x="26538" y="25744"/>
                  </a:cubicBezTo>
                  <a:lnTo>
                    <a:pt x="26538" y="25744"/>
                  </a:lnTo>
                  <a:cubicBezTo>
                    <a:pt x="26760" y="25723"/>
                    <a:pt x="27003" y="25696"/>
                    <a:pt x="27309" y="25661"/>
                  </a:cubicBezTo>
                  <a:lnTo>
                    <a:pt x="27309" y="25661"/>
                  </a:lnTo>
                  <a:cubicBezTo>
                    <a:pt x="29270" y="25424"/>
                    <a:pt x="31237" y="24889"/>
                    <a:pt x="33330" y="24319"/>
                  </a:cubicBezTo>
                  <a:lnTo>
                    <a:pt x="33330" y="24319"/>
                  </a:lnTo>
                  <a:cubicBezTo>
                    <a:pt x="35680" y="23686"/>
                    <a:pt x="38113" y="23026"/>
                    <a:pt x="40546" y="22817"/>
                  </a:cubicBezTo>
                  <a:lnTo>
                    <a:pt x="40546" y="22817"/>
                  </a:lnTo>
                  <a:cubicBezTo>
                    <a:pt x="42618" y="22644"/>
                    <a:pt x="44433" y="22845"/>
                    <a:pt x="46108" y="23443"/>
                  </a:cubicBezTo>
                  <a:lnTo>
                    <a:pt x="46108" y="23443"/>
                  </a:lnTo>
                  <a:cubicBezTo>
                    <a:pt x="46435" y="23561"/>
                    <a:pt x="46748" y="23686"/>
                    <a:pt x="47033" y="23812"/>
                  </a:cubicBezTo>
                  <a:lnTo>
                    <a:pt x="47033" y="23812"/>
                  </a:lnTo>
                  <a:cubicBezTo>
                    <a:pt x="48694" y="24542"/>
                    <a:pt x="50113" y="25563"/>
                    <a:pt x="51364" y="26933"/>
                  </a:cubicBezTo>
                  <a:lnTo>
                    <a:pt x="51364" y="26933"/>
                  </a:lnTo>
                  <a:cubicBezTo>
                    <a:pt x="52129" y="27781"/>
                    <a:pt x="52810" y="28720"/>
                    <a:pt x="53394" y="29735"/>
                  </a:cubicBezTo>
                  <a:lnTo>
                    <a:pt x="53394" y="29735"/>
                  </a:lnTo>
                  <a:cubicBezTo>
                    <a:pt x="56196" y="34587"/>
                    <a:pt x="56328" y="40177"/>
                    <a:pt x="56453" y="45586"/>
                  </a:cubicBezTo>
                  <a:lnTo>
                    <a:pt x="56453" y="45586"/>
                  </a:lnTo>
                  <a:cubicBezTo>
                    <a:pt x="56481" y="46677"/>
                    <a:pt x="56509" y="47811"/>
                    <a:pt x="56557" y="48909"/>
                  </a:cubicBezTo>
                  <a:lnTo>
                    <a:pt x="56557" y="48909"/>
                  </a:lnTo>
                  <a:cubicBezTo>
                    <a:pt x="56620" y="50459"/>
                    <a:pt x="56669" y="52038"/>
                    <a:pt x="56710" y="53560"/>
                  </a:cubicBezTo>
                  <a:lnTo>
                    <a:pt x="56710" y="53560"/>
                  </a:lnTo>
                  <a:cubicBezTo>
                    <a:pt x="56738" y="54415"/>
                    <a:pt x="56766" y="55305"/>
                    <a:pt x="56794" y="56181"/>
                  </a:cubicBezTo>
                  <a:lnTo>
                    <a:pt x="56794" y="56181"/>
                  </a:lnTo>
                  <a:cubicBezTo>
                    <a:pt x="56808" y="56654"/>
                    <a:pt x="56821" y="57140"/>
                    <a:pt x="56835" y="57613"/>
                  </a:cubicBezTo>
                  <a:lnTo>
                    <a:pt x="56835" y="57613"/>
                  </a:lnTo>
                  <a:cubicBezTo>
                    <a:pt x="56863" y="59094"/>
                    <a:pt x="56898" y="60630"/>
                    <a:pt x="57107" y="62111"/>
                  </a:cubicBezTo>
                  <a:lnTo>
                    <a:pt x="57107" y="62111"/>
                  </a:lnTo>
                  <a:cubicBezTo>
                    <a:pt x="57107" y="62139"/>
                    <a:pt x="57113" y="62181"/>
                    <a:pt x="57113" y="62222"/>
                  </a:cubicBezTo>
                  <a:lnTo>
                    <a:pt x="57113" y="62222"/>
                  </a:lnTo>
                  <a:cubicBezTo>
                    <a:pt x="57120" y="62368"/>
                    <a:pt x="57134" y="62549"/>
                    <a:pt x="57218" y="62647"/>
                  </a:cubicBezTo>
                  <a:lnTo>
                    <a:pt x="57218" y="62647"/>
                  </a:lnTo>
                  <a:cubicBezTo>
                    <a:pt x="57225" y="62647"/>
                    <a:pt x="57232" y="62654"/>
                    <a:pt x="57239" y="62654"/>
                  </a:cubicBezTo>
                  <a:lnTo>
                    <a:pt x="57239" y="62654"/>
                  </a:lnTo>
                  <a:cubicBezTo>
                    <a:pt x="57246" y="62654"/>
                    <a:pt x="57253" y="62647"/>
                    <a:pt x="57259" y="62647"/>
                  </a:cubicBezTo>
                  <a:lnTo>
                    <a:pt x="57259" y="62647"/>
                  </a:lnTo>
                  <a:cubicBezTo>
                    <a:pt x="57273" y="62633"/>
                    <a:pt x="57273" y="62619"/>
                    <a:pt x="57259" y="62605"/>
                  </a:cubicBezTo>
                  <a:lnTo>
                    <a:pt x="57259" y="62605"/>
                  </a:lnTo>
                  <a:cubicBezTo>
                    <a:pt x="57190" y="62528"/>
                    <a:pt x="57183" y="62348"/>
                    <a:pt x="57169" y="62222"/>
                  </a:cubicBezTo>
                  <a:lnTo>
                    <a:pt x="57169" y="62222"/>
                  </a:lnTo>
                  <a:cubicBezTo>
                    <a:pt x="57169" y="62174"/>
                    <a:pt x="57162" y="62132"/>
                    <a:pt x="57162" y="62104"/>
                  </a:cubicBezTo>
                  <a:lnTo>
                    <a:pt x="57162" y="62104"/>
                  </a:lnTo>
                  <a:cubicBezTo>
                    <a:pt x="56961" y="60630"/>
                    <a:pt x="56926" y="59094"/>
                    <a:pt x="56891" y="57606"/>
                  </a:cubicBezTo>
                  <a:lnTo>
                    <a:pt x="56891" y="57606"/>
                  </a:lnTo>
                  <a:cubicBezTo>
                    <a:pt x="56877" y="57140"/>
                    <a:pt x="56870" y="56654"/>
                    <a:pt x="56849" y="56181"/>
                  </a:cubicBezTo>
                  <a:lnTo>
                    <a:pt x="56849" y="56181"/>
                  </a:lnTo>
                  <a:cubicBezTo>
                    <a:pt x="56821" y="55305"/>
                    <a:pt x="56794" y="54415"/>
                    <a:pt x="56773" y="53560"/>
                  </a:cubicBezTo>
                  <a:lnTo>
                    <a:pt x="56773" y="53560"/>
                  </a:lnTo>
                  <a:cubicBezTo>
                    <a:pt x="56724" y="52031"/>
                    <a:pt x="56682" y="50459"/>
                    <a:pt x="56613" y="48909"/>
                  </a:cubicBezTo>
                  <a:lnTo>
                    <a:pt x="56613" y="48909"/>
                  </a:lnTo>
                  <a:cubicBezTo>
                    <a:pt x="56564" y="47811"/>
                    <a:pt x="56536" y="46677"/>
                    <a:pt x="56509" y="45586"/>
                  </a:cubicBezTo>
                  <a:lnTo>
                    <a:pt x="56509" y="45586"/>
                  </a:lnTo>
                  <a:cubicBezTo>
                    <a:pt x="56383" y="40170"/>
                    <a:pt x="56251" y="34567"/>
                    <a:pt x="53450" y="29707"/>
                  </a:cubicBezTo>
                  <a:lnTo>
                    <a:pt x="53450" y="29707"/>
                  </a:lnTo>
                  <a:cubicBezTo>
                    <a:pt x="52859" y="28692"/>
                    <a:pt x="52177" y="27746"/>
                    <a:pt x="51406" y="26898"/>
                  </a:cubicBezTo>
                  <a:lnTo>
                    <a:pt x="51406" y="26898"/>
                  </a:lnTo>
                  <a:cubicBezTo>
                    <a:pt x="50147" y="25515"/>
                    <a:pt x="48722" y="24493"/>
                    <a:pt x="47054" y="23756"/>
                  </a:cubicBezTo>
                  <a:lnTo>
                    <a:pt x="47054" y="23756"/>
                  </a:lnTo>
                  <a:cubicBezTo>
                    <a:pt x="46769" y="23631"/>
                    <a:pt x="46456" y="23506"/>
                    <a:pt x="46129" y="23394"/>
                  </a:cubicBezTo>
                  <a:lnTo>
                    <a:pt x="46129" y="23394"/>
                  </a:lnTo>
                  <a:cubicBezTo>
                    <a:pt x="44447" y="22790"/>
                    <a:pt x="42618" y="22581"/>
                    <a:pt x="40546" y="22755"/>
                  </a:cubicBezTo>
                  <a:lnTo>
                    <a:pt x="40546" y="22755"/>
                  </a:lnTo>
                  <a:cubicBezTo>
                    <a:pt x="38106" y="22970"/>
                    <a:pt x="35666" y="23631"/>
                    <a:pt x="33316" y="24263"/>
                  </a:cubicBezTo>
                  <a:lnTo>
                    <a:pt x="33316" y="24263"/>
                  </a:lnTo>
                  <a:cubicBezTo>
                    <a:pt x="31230" y="24834"/>
                    <a:pt x="29256" y="25369"/>
                    <a:pt x="27302" y="25605"/>
                  </a:cubicBezTo>
                  <a:lnTo>
                    <a:pt x="27302" y="25605"/>
                  </a:lnTo>
                  <a:cubicBezTo>
                    <a:pt x="26996" y="25640"/>
                    <a:pt x="26760" y="25668"/>
                    <a:pt x="26531" y="25689"/>
                  </a:cubicBezTo>
                  <a:lnTo>
                    <a:pt x="26531" y="25689"/>
                  </a:lnTo>
                  <a:cubicBezTo>
                    <a:pt x="20760" y="26217"/>
                    <a:pt x="15741" y="23999"/>
                    <a:pt x="11625" y="19112"/>
                  </a:cubicBezTo>
                  <a:lnTo>
                    <a:pt x="11625" y="19112"/>
                  </a:lnTo>
                  <a:cubicBezTo>
                    <a:pt x="11104" y="18486"/>
                    <a:pt x="10596" y="17819"/>
                    <a:pt x="10068" y="17061"/>
                  </a:cubicBezTo>
                  <a:lnTo>
                    <a:pt x="10068" y="17061"/>
                  </a:lnTo>
                  <a:cubicBezTo>
                    <a:pt x="8657" y="15017"/>
                    <a:pt x="7551" y="12827"/>
                    <a:pt x="6536" y="10762"/>
                  </a:cubicBezTo>
                  <a:lnTo>
                    <a:pt x="6536" y="10762"/>
                  </a:lnTo>
                  <a:lnTo>
                    <a:pt x="6453" y="10595"/>
                  </a:lnTo>
                  <a:cubicBezTo>
                    <a:pt x="5556" y="8781"/>
                    <a:pt x="4715" y="7071"/>
                    <a:pt x="3741" y="5339"/>
                  </a:cubicBezTo>
                  <a:lnTo>
                    <a:pt x="3741" y="5339"/>
                  </a:lnTo>
                  <a:cubicBezTo>
                    <a:pt x="2872" y="3775"/>
                    <a:pt x="1670" y="1752"/>
                    <a:pt x="50" y="7"/>
                  </a:cubicBezTo>
                  <a:lnTo>
                    <a:pt x="50" y="7"/>
                  </a:lnTo>
                  <a:cubicBezTo>
                    <a:pt x="50" y="0"/>
                    <a:pt x="36" y="0"/>
                    <a:pt x="29" y="0"/>
                  </a:cubicBezTo>
                  <a:lnTo>
                    <a:pt x="29" y="0"/>
                  </a:lnTo>
                  <a:cubicBezTo>
                    <a:pt x="22" y="0"/>
                    <a:pt x="15" y="0"/>
                    <a:pt x="8"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1"/>
            <p:cNvSpPr/>
            <p:nvPr/>
          </p:nvSpPr>
          <p:spPr>
            <a:xfrm>
              <a:off x="1721900" y="1064325"/>
              <a:ext cx="1384900" cy="1571225"/>
            </a:xfrm>
            <a:custGeom>
              <a:rect b="b" l="l" r="r" t="t"/>
              <a:pathLst>
                <a:path extrusionOk="0" h="62849" w="55396">
                  <a:moveTo>
                    <a:pt x="14" y="7"/>
                  </a:moveTo>
                  <a:cubicBezTo>
                    <a:pt x="0" y="21"/>
                    <a:pt x="0" y="35"/>
                    <a:pt x="7" y="49"/>
                  </a:cubicBezTo>
                  <a:lnTo>
                    <a:pt x="7" y="49"/>
                  </a:lnTo>
                  <a:cubicBezTo>
                    <a:pt x="1258" y="1481"/>
                    <a:pt x="2322" y="3171"/>
                    <a:pt x="3434" y="5521"/>
                  </a:cubicBezTo>
                  <a:lnTo>
                    <a:pt x="3434" y="5521"/>
                  </a:lnTo>
                  <a:cubicBezTo>
                    <a:pt x="4151" y="7008"/>
                    <a:pt x="4762" y="8489"/>
                    <a:pt x="5402" y="10060"/>
                  </a:cubicBezTo>
                  <a:lnTo>
                    <a:pt x="5402" y="10060"/>
                  </a:lnTo>
                  <a:cubicBezTo>
                    <a:pt x="5569" y="10457"/>
                    <a:pt x="5729" y="10846"/>
                    <a:pt x="5896" y="11242"/>
                  </a:cubicBezTo>
                  <a:lnTo>
                    <a:pt x="5896" y="11242"/>
                  </a:lnTo>
                  <a:cubicBezTo>
                    <a:pt x="6924" y="13738"/>
                    <a:pt x="7870" y="15789"/>
                    <a:pt x="9121" y="17708"/>
                  </a:cubicBezTo>
                  <a:lnTo>
                    <a:pt x="9121" y="17708"/>
                  </a:lnTo>
                  <a:cubicBezTo>
                    <a:pt x="9615" y="18466"/>
                    <a:pt x="10109" y="19133"/>
                    <a:pt x="10637" y="19759"/>
                  </a:cubicBezTo>
                  <a:lnTo>
                    <a:pt x="10637" y="19759"/>
                  </a:lnTo>
                  <a:cubicBezTo>
                    <a:pt x="14621" y="24514"/>
                    <a:pt x="19918" y="26509"/>
                    <a:pt x="25939" y="25529"/>
                  </a:cubicBezTo>
                  <a:lnTo>
                    <a:pt x="25939" y="25529"/>
                  </a:lnTo>
                  <a:cubicBezTo>
                    <a:pt x="26175" y="25487"/>
                    <a:pt x="26418" y="25446"/>
                    <a:pt x="26724" y="25383"/>
                  </a:cubicBezTo>
                  <a:lnTo>
                    <a:pt x="26724" y="25383"/>
                  </a:lnTo>
                  <a:cubicBezTo>
                    <a:pt x="28455" y="25049"/>
                    <a:pt x="30173" y="24493"/>
                    <a:pt x="31994" y="23909"/>
                  </a:cubicBezTo>
                  <a:lnTo>
                    <a:pt x="31994" y="23909"/>
                  </a:lnTo>
                  <a:cubicBezTo>
                    <a:pt x="34539" y="23096"/>
                    <a:pt x="37174" y="22248"/>
                    <a:pt x="39808" y="22053"/>
                  </a:cubicBezTo>
                  <a:lnTo>
                    <a:pt x="39808" y="22053"/>
                  </a:lnTo>
                  <a:cubicBezTo>
                    <a:pt x="41825" y="21907"/>
                    <a:pt x="43618" y="22171"/>
                    <a:pt x="45294" y="22866"/>
                  </a:cubicBezTo>
                  <a:lnTo>
                    <a:pt x="45294" y="22866"/>
                  </a:lnTo>
                  <a:cubicBezTo>
                    <a:pt x="45614" y="22998"/>
                    <a:pt x="45919" y="23137"/>
                    <a:pt x="46198" y="23277"/>
                  </a:cubicBezTo>
                  <a:lnTo>
                    <a:pt x="46198" y="23277"/>
                  </a:lnTo>
                  <a:cubicBezTo>
                    <a:pt x="47810" y="24097"/>
                    <a:pt x="49173" y="25209"/>
                    <a:pt x="50369" y="26683"/>
                  </a:cubicBezTo>
                  <a:lnTo>
                    <a:pt x="50369" y="26683"/>
                  </a:lnTo>
                  <a:cubicBezTo>
                    <a:pt x="51071" y="27552"/>
                    <a:pt x="51711" y="28532"/>
                    <a:pt x="52267" y="29596"/>
                  </a:cubicBezTo>
                  <a:lnTo>
                    <a:pt x="52267" y="29596"/>
                  </a:lnTo>
                  <a:cubicBezTo>
                    <a:pt x="53866" y="32669"/>
                    <a:pt x="54756" y="36291"/>
                    <a:pt x="54839" y="40080"/>
                  </a:cubicBezTo>
                  <a:lnTo>
                    <a:pt x="54839" y="40080"/>
                  </a:lnTo>
                  <a:cubicBezTo>
                    <a:pt x="54839" y="40101"/>
                    <a:pt x="54846" y="40254"/>
                    <a:pt x="54846" y="40372"/>
                  </a:cubicBezTo>
                  <a:lnTo>
                    <a:pt x="54846" y="40372"/>
                  </a:lnTo>
                  <a:cubicBezTo>
                    <a:pt x="54853" y="40664"/>
                    <a:pt x="54853" y="40664"/>
                    <a:pt x="54853" y="40671"/>
                  </a:cubicBezTo>
                  <a:lnTo>
                    <a:pt x="54853" y="40671"/>
                  </a:lnTo>
                  <a:cubicBezTo>
                    <a:pt x="54874" y="40754"/>
                    <a:pt x="54902" y="42736"/>
                    <a:pt x="54916" y="44321"/>
                  </a:cubicBezTo>
                  <a:lnTo>
                    <a:pt x="54916" y="44321"/>
                  </a:lnTo>
                  <a:cubicBezTo>
                    <a:pt x="54936" y="45976"/>
                    <a:pt x="54943" y="46991"/>
                    <a:pt x="54957" y="47046"/>
                  </a:cubicBezTo>
                  <a:lnTo>
                    <a:pt x="54957" y="47046"/>
                  </a:lnTo>
                  <a:cubicBezTo>
                    <a:pt x="54985" y="47143"/>
                    <a:pt x="55020" y="49507"/>
                    <a:pt x="55062" y="52246"/>
                  </a:cubicBezTo>
                  <a:lnTo>
                    <a:pt x="55062" y="52246"/>
                  </a:lnTo>
                  <a:cubicBezTo>
                    <a:pt x="55145" y="58170"/>
                    <a:pt x="55222" y="62709"/>
                    <a:pt x="55340" y="62842"/>
                  </a:cubicBezTo>
                  <a:lnTo>
                    <a:pt x="55340" y="62842"/>
                  </a:lnTo>
                  <a:cubicBezTo>
                    <a:pt x="55347" y="62842"/>
                    <a:pt x="55354" y="62849"/>
                    <a:pt x="55361" y="62849"/>
                  </a:cubicBezTo>
                  <a:lnTo>
                    <a:pt x="55361" y="62849"/>
                  </a:lnTo>
                  <a:cubicBezTo>
                    <a:pt x="55368" y="62849"/>
                    <a:pt x="55374" y="62849"/>
                    <a:pt x="55381" y="62842"/>
                  </a:cubicBezTo>
                  <a:lnTo>
                    <a:pt x="55381" y="62842"/>
                  </a:lnTo>
                  <a:cubicBezTo>
                    <a:pt x="55395" y="62828"/>
                    <a:pt x="55395" y="62814"/>
                    <a:pt x="55381" y="62800"/>
                  </a:cubicBezTo>
                  <a:lnTo>
                    <a:pt x="55381" y="62800"/>
                  </a:lnTo>
                  <a:cubicBezTo>
                    <a:pt x="55270" y="62605"/>
                    <a:pt x="55187" y="56619"/>
                    <a:pt x="55117" y="52246"/>
                  </a:cubicBezTo>
                  <a:lnTo>
                    <a:pt x="55117" y="52246"/>
                  </a:lnTo>
                  <a:cubicBezTo>
                    <a:pt x="55076" y="49076"/>
                    <a:pt x="55041" y="47130"/>
                    <a:pt x="55013" y="47025"/>
                  </a:cubicBezTo>
                  <a:lnTo>
                    <a:pt x="55013" y="47025"/>
                  </a:lnTo>
                  <a:cubicBezTo>
                    <a:pt x="55006" y="46963"/>
                    <a:pt x="54985" y="45621"/>
                    <a:pt x="54971" y="44321"/>
                  </a:cubicBezTo>
                  <a:lnTo>
                    <a:pt x="54971" y="44321"/>
                  </a:lnTo>
                  <a:cubicBezTo>
                    <a:pt x="54950" y="42138"/>
                    <a:pt x="54930" y="40706"/>
                    <a:pt x="54909" y="40657"/>
                  </a:cubicBezTo>
                  <a:lnTo>
                    <a:pt x="54909" y="40657"/>
                  </a:lnTo>
                  <a:cubicBezTo>
                    <a:pt x="54909" y="40643"/>
                    <a:pt x="54909" y="40490"/>
                    <a:pt x="54902" y="40372"/>
                  </a:cubicBezTo>
                  <a:lnTo>
                    <a:pt x="54902" y="40372"/>
                  </a:lnTo>
                  <a:cubicBezTo>
                    <a:pt x="54902" y="40150"/>
                    <a:pt x="54902" y="40094"/>
                    <a:pt x="54895" y="40073"/>
                  </a:cubicBezTo>
                  <a:lnTo>
                    <a:pt x="54895" y="40073"/>
                  </a:lnTo>
                  <a:cubicBezTo>
                    <a:pt x="54818" y="36277"/>
                    <a:pt x="53921" y="32648"/>
                    <a:pt x="52316" y="29568"/>
                  </a:cubicBezTo>
                  <a:lnTo>
                    <a:pt x="52316" y="29568"/>
                  </a:lnTo>
                  <a:cubicBezTo>
                    <a:pt x="51759" y="28498"/>
                    <a:pt x="51120" y="27517"/>
                    <a:pt x="50418" y="26648"/>
                  </a:cubicBezTo>
                  <a:lnTo>
                    <a:pt x="50418" y="26648"/>
                  </a:lnTo>
                  <a:cubicBezTo>
                    <a:pt x="49215" y="25168"/>
                    <a:pt x="47845" y="24048"/>
                    <a:pt x="46225" y="23228"/>
                  </a:cubicBezTo>
                  <a:lnTo>
                    <a:pt x="46225" y="23228"/>
                  </a:lnTo>
                  <a:cubicBezTo>
                    <a:pt x="45940" y="23082"/>
                    <a:pt x="45634" y="22943"/>
                    <a:pt x="45315" y="22811"/>
                  </a:cubicBezTo>
                  <a:lnTo>
                    <a:pt x="45315" y="22811"/>
                  </a:lnTo>
                  <a:cubicBezTo>
                    <a:pt x="43632" y="22116"/>
                    <a:pt x="41825" y="21851"/>
                    <a:pt x="39802" y="21997"/>
                  </a:cubicBezTo>
                  <a:lnTo>
                    <a:pt x="39802" y="21997"/>
                  </a:lnTo>
                  <a:cubicBezTo>
                    <a:pt x="37167" y="22192"/>
                    <a:pt x="34525" y="23040"/>
                    <a:pt x="31973" y="23854"/>
                  </a:cubicBezTo>
                  <a:lnTo>
                    <a:pt x="31973" y="23854"/>
                  </a:lnTo>
                  <a:cubicBezTo>
                    <a:pt x="30159" y="24438"/>
                    <a:pt x="28442" y="24994"/>
                    <a:pt x="26710" y="25327"/>
                  </a:cubicBezTo>
                  <a:lnTo>
                    <a:pt x="26710" y="25327"/>
                  </a:lnTo>
                  <a:cubicBezTo>
                    <a:pt x="26412" y="25390"/>
                    <a:pt x="26161" y="25432"/>
                    <a:pt x="25932" y="25466"/>
                  </a:cubicBezTo>
                  <a:lnTo>
                    <a:pt x="25932" y="25466"/>
                  </a:lnTo>
                  <a:cubicBezTo>
                    <a:pt x="19925" y="26447"/>
                    <a:pt x="14655" y="24465"/>
                    <a:pt x="10679" y="19724"/>
                  </a:cubicBezTo>
                  <a:lnTo>
                    <a:pt x="10679" y="19724"/>
                  </a:lnTo>
                  <a:cubicBezTo>
                    <a:pt x="10157" y="19098"/>
                    <a:pt x="9664" y="18431"/>
                    <a:pt x="9170" y="17680"/>
                  </a:cubicBezTo>
                  <a:lnTo>
                    <a:pt x="9170" y="17680"/>
                  </a:lnTo>
                  <a:cubicBezTo>
                    <a:pt x="7926" y="15761"/>
                    <a:pt x="6980" y="13710"/>
                    <a:pt x="5944" y="11221"/>
                  </a:cubicBezTo>
                  <a:lnTo>
                    <a:pt x="5944" y="11221"/>
                  </a:lnTo>
                  <a:cubicBezTo>
                    <a:pt x="5784" y="10825"/>
                    <a:pt x="5617" y="10429"/>
                    <a:pt x="5458" y="10040"/>
                  </a:cubicBezTo>
                  <a:lnTo>
                    <a:pt x="5458" y="10040"/>
                  </a:lnTo>
                  <a:cubicBezTo>
                    <a:pt x="4811" y="8468"/>
                    <a:pt x="4199" y="6981"/>
                    <a:pt x="3490" y="5493"/>
                  </a:cubicBezTo>
                  <a:lnTo>
                    <a:pt x="3490" y="5493"/>
                  </a:lnTo>
                  <a:cubicBezTo>
                    <a:pt x="2371" y="3143"/>
                    <a:pt x="1307" y="1447"/>
                    <a:pt x="49" y="14"/>
                  </a:cubicBezTo>
                  <a:lnTo>
                    <a:pt x="49" y="14"/>
                  </a:lnTo>
                  <a:cubicBezTo>
                    <a:pt x="49" y="7"/>
                    <a:pt x="35" y="1"/>
                    <a:pt x="28" y="1"/>
                  </a:cubicBezTo>
                  <a:lnTo>
                    <a:pt x="28" y="1"/>
                  </a:lnTo>
                  <a:cubicBezTo>
                    <a:pt x="21" y="1"/>
                    <a:pt x="14" y="1"/>
                    <a:pt x="14" y="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1"/>
            <p:cNvSpPr/>
            <p:nvPr/>
          </p:nvSpPr>
          <p:spPr>
            <a:xfrm>
              <a:off x="1786550" y="1055975"/>
              <a:ext cx="1346850" cy="1583225"/>
            </a:xfrm>
            <a:custGeom>
              <a:rect b="b" l="l" r="r" t="t"/>
              <a:pathLst>
                <a:path extrusionOk="0" h="63329" w="53874">
                  <a:moveTo>
                    <a:pt x="91" y="36"/>
                  </a:moveTo>
                  <a:cubicBezTo>
                    <a:pt x="14" y="98"/>
                    <a:pt x="0" y="209"/>
                    <a:pt x="63" y="286"/>
                  </a:cubicBezTo>
                  <a:lnTo>
                    <a:pt x="63" y="286"/>
                  </a:lnTo>
                  <a:cubicBezTo>
                    <a:pt x="2392" y="3108"/>
                    <a:pt x="3602" y="6738"/>
                    <a:pt x="4783" y="10241"/>
                  </a:cubicBezTo>
                  <a:lnTo>
                    <a:pt x="4783" y="10241"/>
                  </a:lnTo>
                  <a:cubicBezTo>
                    <a:pt x="6000" y="13870"/>
                    <a:pt x="7251" y="17625"/>
                    <a:pt x="9747" y="20607"/>
                  </a:cubicBezTo>
                  <a:lnTo>
                    <a:pt x="9747" y="20607"/>
                  </a:lnTo>
                  <a:cubicBezTo>
                    <a:pt x="13634" y="25265"/>
                    <a:pt x="19244" y="27031"/>
                    <a:pt x="25543" y="25585"/>
                  </a:cubicBezTo>
                  <a:lnTo>
                    <a:pt x="25543" y="25585"/>
                  </a:lnTo>
                  <a:cubicBezTo>
                    <a:pt x="27357" y="25175"/>
                    <a:pt x="29214" y="24473"/>
                    <a:pt x="31014" y="23798"/>
                  </a:cubicBezTo>
                  <a:lnTo>
                    <a:pt x="31014" y="23798"/>
                  </a:lnTo>
                  <a:cubicBezTo>
                    <a:pt x="35450" y="22137"/>
                    <a:pt x="40038" y="20419"/>
                    <a:pt x="44585" y="22554"/>
                  </a:cubicBezTo>
                  <a:lnTo>
                    <a:pt x="44585" y="22554"/>
                  </a:lnTo>
                  <a:cubicBezTo>
                    <a:pt x="44898" y="22707"/>
                    <a:pt x="45190" y="22860"/>
                    <a:pt x="45461" y="23013"/>
                  </a:cubicBezTo>
                  <a:lnTo>
                    <a:pt x="45461" y="23013"/>
                  </a:lnTo>
                  <a:cubicBezTo>
                    <a:pt x="47004" y="23903"/>
                    <a:pt x="48304" y="25091"/>
                    <a:pt x="49431" y="26656"/>
                  </a:cubicBezTo>
                  <a:lnTo>
                    <a:pt x="49431" y="26656"/>
                  </a:lnTo>
                  <a:cubicBezTo>
                    <a:pt x="51349" y="29318"/>
                    <a:pt x="52642" y="32697"/>
                    <a:pt x="53171" y="36410"/>
                  </a:cubicBezTo>
                  <a:lnTo>
                    <a:pt x="53171" y="36410"/>
                  </a:lnTo>
                  <a:cubicBezTo>
                    <a:pt x="53525" y="38954"/>
                    <a:pt x="53505" y="41561"/>
                    <a:pt x="53484" y="44085"/>
                  </a:cubicBezTo>
                  <a:lnTo>
                    <a:pt x="53484" y="44085"/>
                  </a:lnTo>
                  <a:cubicBezTo>
                    <a:pt x="53484" y="44690"/>
                    <a:pt x="53477" y="45288"/>
                    <a:pt x="53477" y="45892"/>
                  </a:cubicBezTo>
                  <a:lnTo>
                    <a:pt x="53477" y="45892"/>
                  </a:lnTo>
                  <a:lnTo>
                    <a:pt x="53477" y="63155"/>
                  </a:lnTo>
                  <a:cubicBezTo>
                    <a:pt x="53477" y="63252"/>
                    <a:pt x="53553" y="63329"/>
                    <a:pt x="53651" y="63329"/>
                  </a:cubicBezTo>
                  <a:lnTo>
                    <a:pt x="53651" y="63329"/>
                  </a:lnTo>
                  <a:cubicBezTo>
                    <a:pt x="53748" y="63329"/>
                    <a:pt x="53824" y="63252"/>
                    <a:pt x="53824" y="63155"/>
                  </a:cubicBezTo>
                  <a:lnTo>
                    <a:pt x="53824" y="63155"/>
                  </a:lnTo>
                  <a:lnTo>
                    <a:pt x="53824" y="45892"/>
                  </a:lnTo>
                  <a:cubicBezTo>
                    <a:pt x="53824" y="45294"/>
                    <a:pt x="53831" y="44690"/>
                    <a:pt x="53831" y="44085"/>
                  </a:cubicBezTo>
                  <a:lnTo>
                    <a:pt x="53831" y="44085"/>
                  </a:lnTo>
                  <a:cubicBezTo>
                    <a:pt x="53852" y="41554"/>
                    <a:pt x="53873" y="38933"/>
                    <a:pt x="53512" y="36361"/>
                  </a:cubicBezTo>
                  <a:lnTo>
                    <a:pt x="53512" y="36361"/>
                  </a:lnTo>
                  <a:cubicBezTo>
                    <a:pt x="52983" y="32593"/>
                    <a:pt x="51669" y="29165"/>
                    <a:pt x="49716" y="26454"/>
                  </a:cubicBezTo>
                  <a:lnTo>
                    <a:pt x="49716" y="26454"/>
                  </a:lnTo>
                  <a:cubicBezTo>
                    <a:pt x="48555" y="24848"/>
                    <a:pt x="47220" y="23624"/>
                    <a:pt x="45635" y="22714"/>
                  </a:cubicBezTo>
                  <a:lnTo>
                    <a:pt x="45635" y="22714"/>
                  </a:lnTo>
                  <a:cubicBezTo>
                    <a:pt x="45357" y="22554"/>
                    <a:pt x="45051" y="22394"/>
                    <a:pt x="44731" y="22241"/>
                  </a:cubicBezTo>
                  <a:lnTo>
                    <a:pt x="44731" y="22241"/>
                  </a:lnTo>
                  <a:cubicBezTo>
                    <a:pt x="40052" y="20044"/>
                    <a:pt x="35394" y="21789"/>
                    <a:pt x="30896" y="23471"/>
                  </a:cubicBezTo>
                  <a:lnTo>
                    <a:pt x="30896" y="23471"/>
                  </a:lnTo>
                  <a:cubicBezTo>
                    <a:pt x="29102" y="24146"/>
                    <a:pt x="27253" y="24841"/>
                    <a:pt x="25466" y="25251"/>
                  </a:cubicBezTo>
                  <a:lnTo>
                    <a:pt x="25466" y="25251"/>
                  </a:lnTo>
                  <a:cubicBezTo>
                    <a:pt x="19307" y="26663"/>
                    <a:pt x="13814" y="24931"/>
                    <a:pt x="10011" y="20385"/>
                  </a:cubicBezTo>
                  <a:lnTo>
                    <a:pt x="10011" y="20385"/>
                  </a:lnTo>
                  <a:cubicBezTo>
                    <a:pt x="7564" y="17451"/>
                    <a:pt x="6313" y="13724"/>
                    <a:pt x="5110" y="10130"/>
                  </a:cubicBezTo>
                  <a:lnTo>
                    <a:pt x="5110" y="10130"/>
                  </a:lnTo>
                  <a:cubicBezTo>
                    <a:pt x="3921" y="6592"/>
                    <a:pt x="2698" y="2935"/>
                    <a:pt x="334" y="63"/>
                  </a:cubicBezTo>
                  <a:lnTo>
                    <a:pt x="334" y="63"/>
                  </a:lnTo>
                  <a:cubicBezTo>
                    <a:pt x="299" y="22"/>
                    <a:pt x="251" y="1"/>
                    <a:pt x="195" y="1"/>
                  </a:cubicBezTo>
                  <a:lnTo>
                    <a:pt x="195" y="1"/>
                  </a:lnTo>
                  <a:cubicBezTo>
                    <a:pt x="160" y="1"/>
                    <a:pt x="118" y="15"/>
                    <a:pt x="91" y="3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6" name="Google Shape;2386;p51"/>
          <p:cNvGrpSpPr/>
          <p:nvPr/>
        </p:nvGrpSpPr>
        <p:grpSpPr>
          <a:xfrm flipH="1" rot="-7324079">
            <a:off x="993550" y="4141801"/>
            <a:ext cx="909445" cy="896049"/>
            <a:chOff x="325275" y="443025"/>
            <a:chExt cx="1301825" cy="1282650"/>
          </a:xfrm>
        </p:grpSpPr>
        <p:sp>
          <p:nvSpPr>
            <p:cNvPr id="2387" name="Google Shape;2387;p51"/>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1"/>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9" name="Google Shape;2389;p51"/>
          <p:cNvGrpSpPr/>
          <p:nvPr/>
        </p:nvGrpSpPr>
        <p:grpSpPr>
          <a:xfrm flipH="1" rot="-1972595">
            <a:off x="138321" y="3101781"/>
            <a:ext cx="725847" cy="1165274"/>
            <a:chOff x="786500" y="2766475"/>
            <a:chExt cx="993475" cy="1594925"/>
          </a:xfrm>
        </p:grpSpPr>
        <p:sp>
          <p:nvSpPr>
            <p:cNvPr id="2390" name="Google Shape;2390;p51"/>
            <p:cNvSpPr/>
            <p:nvPr/>
          </p:nvSpPr>
          <p:spPr>
            <a:xfrm>
              <a:off x="1066100" y="3698875"/>
              <a:ext cx="462250" cy="327575"/>
            </a:xfrm>
            <a:custGeom>
              <a:rect b="b" l="l" r="r" t="t"/>
              <a:pathLst>
                <a:path extrusionOk="0" fill="none" h="13103" w="18490">
                  <a:moveTo>
                    <a:pt x="18489" y="13103"/>
                  </a:moveTo>
                  <a:cubicBezTo>
                    <a:pt x="17485" y="11824"/>
                    <a:pt x="15453" y="10272"/>
                    <a:pt x="13079" y="10021"/>
                  </a:cubicBezTo>
                  <a:cubicBezTo>
                    <a:pt x="10957" y="9793"/>
                    <a:pt x="10455" y="8994"/>
                    <a:pt x="9405" y="8629"/>
                  </a:cubicBezTo>
                  <a:cubicBezTo>
                    <a:pt x="6985" y="7830"/>
                    <a:pt x="6392" y="8515"/>
                    <a:pt x="5159" y="7305"/>
                  </a:cubicBezTo>
                  <a:cubicBezTo>
                    <a:pt x="4041" y="6255"/>
                    <a:pt x="3607" y="4680"/>
                    <a:pt x="3036" y="3242"/>
                  </a:cubicBezTo>
                  <a:cubicBezTo>
                    <a:pt x="2443" y="1804"/>
                    <a:pt x="1507" y="320"/>
                    <a:pt x="1" y="1"/>
                  </a:cubicBezTo>
                  <a:cubicBezTo>
                    <a:pt x="1827" y="2557"/>
                    <a:pt x="503" y="5479"/>
                    <a:pt x="1895" y="8172"/>
                  </a:cubicBezTo>
                  <a:cubicBezTo>
                    <a:pt x="2306" y="8948"/>
                    <a:pt x="4200" y="9451"/>
                    <a:pt x="4976" y="9839"/>
                  </a:cubicBezTo>
                  <a:cubicBezTo>
                    <a:pt x="6095" y="10409"/>
                    <a:pt x="6825" y="11231"/>
                    <a:pt x="8012" y="11596"/>
                  </a:cubicBezTo>
                  <a:cubicBezTo>
                    <a:pt x="9770" y="12144"/>
                    <a:pt x="12303" y="11391"/>
                    <a:pt x="14426" y="11687"/>
                  </a:cubicBezTo>
                  <a:cubicBezTo>
                    <a:pt x="15750" y="11893"/>
                    <a:pt x="17165" y="12258"/>
                    <a:pt x="18489" y="13103"/>
                  </a:cubicBezTo>
                  <a:close/>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1"/>
            <p:cNvSpPr/>
            <p:nvPr/>
          </p:nvSpPr>
          <p:spPr>
            <a:xfrm>
              <a:off x="1066100" y="3698875"/>
              <a:ext cx="462250" cy="327575"/>
            </a:xfrm>
            <a:custGeom>
              <a:rect b="b" l="l" r="r" t="t"/>
              <a:pathLst>
                <a:path extrusionOk="0" fill="none" h="13103" w="18490">
                  <a:moveTo>
                    <a:pt x="1" y="1"/>
                  </a:moveTo>
                  <a:cubicBezTo>
                    <a:pt x="1" y="1"/>
                    <a:pt x="2854" y="343"/>
                    <a:pt x="4885" y="3311"/>
                  </a:cubicBezTo>
                  <a:cubicBezTo>
                    <a:pt x="7054" y="6483"/>
                    <a:pt x="7533" y="6666"/>
                    <a:pt x="9770" y="7031"/>
                  </a:cubicBezTo>
                  <a:cubicBezTo>
                    <a:pt x="12029" y="7396"/>
                    <a:pt x="12577" y="8355"/>
                    <a:pt x="13399" y="8674"/>
                  </a:cubicBezTo>
                  <a:cubicBezTo>
                    <a:pt x="15545" y="9519"/>
                    <a:pt x="17690" y="10569"/>
                    <a:pt x="18489" y="13103"/>
                  </a:cubicBezTo>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1"/>
            <p:cNvSpPr/>
            <p:nvPr/>
          </p:nvSpPr>
          <p:spPr>
            <a:xfrm>
              <a:off x="1538575" y="3726275"/>
              <a:ext cx="219150" cy="434275"/>
            </a:xfrm>
            <a:custGeom>
              <a:rect b="b" l="l" r="r" t="t"/>
              <a:pathLst>
                <a:path extrusionOk="0" h="17371" w="8766">
                  <a:moveTo>
                    <a:pt x="4109" y="4474"/>
                  </a:moveTo>
                  <a:cubicBezTo>
                    <a:pt x="3699" y="5319"/>
                    <a:pt x="3790" y="6277"/>
                    <a:pt x="3379" y="7282"/>
                  </a:cubicBezTo>
                  <a:lnTo>
                    <a:pt x="3379" y="7282"/>
                  </a:lnTo>
                  <a:cubicBezTo>
                    <a:pt x="3151" y="7875"/>
                    <a:pt x="2534" y="8469"/>
                    <a:pt x="2101" y="9085"/>
                  </a:cubicBezTo>
                  <a:lnTo>
                    <a:pt x="2101" y="9085"/>
                  </a:lnTo>
                  <a:cubicBezTo>
                    <a:pt x="1416" y="10112"/>
                    <a:pt x="2283" y="10842"/>
                    <a:pt x="1758" y="12075"/>
                  </a:cubicBezTo>
                  <a:lnTo>
                    <a:pt x="1758" y="12075"/>
                  </a:lnTo>
                  <a:cubicBezTo>
                    <a:pt x="1507" y="12623"/>
                    <a:pt x="937" y="13148"/>
                    <a:pt x="640" y="14038"/>
                  </a:cubicBezTo>
                  <a:lnTo>
                    <a:pt x="640" y="14038"/>
                  </a:lnTo>
                  <a:cubicBezTo>
                    <a:pt x="1" y="16092"/>
                    <a:pt x="914" y="17370"/>
                    <a:pt x="914" y="17370"/>
                  </a:cubicBezTo>
                  <a:lnTo>
                    <a:pt x="914" y="17370"/>
                  </a:lnTo>
                  <a:cubicBezTo>
                    <a:pt x="1233" y="15362"/>
                    <a:pt x="4634" y="14152"/>
                    <a:pt x="5981" y="12600"/>
                  </a:cubicBezTo>
                  <a:lnTo>
                    <a:pt x="5981" y="12600"/>
                  </a:lnTo>
                  <a:cubicBezTo>
                    <a:pt x="7328" y="11025"/>
                    <a:pt x="6095" y="10637"/>
                    <a:pt x="6712" y="9108"/>
                  </a:cubicBezTo>
                  <a:lnTo>
                    <a:pt x="6712" y="9108"/>
                  </a:lnTo>
                  <a:cubicBezTo>
                    <a:pt x="7305" y="7578"/>
                    <a:pt x="8766" y="6757"/>
                    <a:pt x="8606" y="4474"/>
                  </a:cubicBezTo>
                  <a:lnTo>
                    <a:pt x="8606" y="4474"/>
                  </a:lnTo>
                  <a:cubicBezTo>
                    <a:pt x="8423" y="1644"/>
                    <a:pt x="7488" y="0"/>
                    <a:pt x="7488" y="0"/>
                  </a:cubicBezTo>
                  <a:lnTo>
                    <a:pt x="7488" y="0"/>
                  </a:lnTo>
                  <a:cubicBezTo>
                    <a:pt x="7305" y="1941"/>
                    <a:pt x="4566" y="3538"/>
                    <a:pt x="4109" y="447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1"/>
            <p:cNvSpPr/>
            <p:nvPr/>
          </p:nvSpPr>
          <p:spPr>
            <a:xfrm>
              <a:off x="1556275" y="3726275"/>
              <a:ext cx="201450" cy="434275"/>
            </a:xfrm>
            <a:custGeom>
              <a:rect b="b" l="l" r="r" t="t"/>
              <a:pathLst>
                <a:path extrusionOk="0" h="17371" w="8058">
                  <a:moveTo>
                    <a:pt x="6255" y="3721"/>
                  </a:moveTo>
                  <a:cubicBezTo>
                    <a:pt x="5593" y="5273"/>
                    <a:pt x="5227" y="5090"/>
                    <a:pt x="4908" y="5821"/>
                  </a:cubicBezTo>
                  <a:lnTo>
                    <a:pt x="4908" y="5821"/>
                  </a:lnTo>
                  <a:cubicBezTo>
                    <a:pt x="4588" y="6551"/>
                    <a:pt x="5022" y="7122"/>
                    <a:pt x="4314" y="8012"/>
                  </a:cubicBezTo>
                  <a:lnTo>
                    <a:pt x="4314" y="8012"/>
                  </a:lnTo>
                  <a:cubicBezTo>
                    <a:pt x="3607" y="8902"/>
                    <a:pt x="3150" y="9085"/>
                    <a:pt x="2945" y="10112"/>
                  </a:cubicBezTo>
                  <a:lnTo>
                    <a:pt x="2945" y="10112"/>
                  </a:lnTo>
                  <a:cubicBezTo>
                    <a:pt x="2717" y="11139"/>
                    <a:pt x="3516" y="11778"/>
                    <a:pt x="2192" y="13011"/>
                  </a:cubicBezTo>
                  <a:lnTo>
                    <a:pt x="2192" y="13011"/>
                  </a:lnTo>
                  <a:cubicBezTo>
                    <a:pt x="891" y="14243"/>
                    <a:pt x="0" y="16024"/>
                    <a:pt x="206" y="17370"/>
                  </a:cubicBezTo>
                  <a:lnTo>
                    <a:pt x="206" y="17370"/>
                  </a:lnTo>
                  <a:cubicBezTo>
                    <a:pt x="525" y="15362"/>
                    <a:pt x="3926" y="14152"/>
                    <a:pt x="5273" y="12600"/>
                  </a:cubicBezTo>
                  <a:lnTo>
                    <a:pt x="5273" y="12600"/>
                  </a:lnTo>
                  <a:cubicBezTo>
                    <a:pt x="6620" y="11025"/>
                    <a:pt x="5387" y="10637"/>
                    <a:pt x="6004" y="9108"/>
                  </a:cubicBezTo>
                  <a:lnTo>
                    <a:pt x="6004" y="9108"/>
                  </a:lnTo>
                  <a:cubicBezTo>
                    <a:pt x="6597" y="7578"/>
                    <a:pt x="8058" y="6757"/>
                    <a:pt x="7898" y="4474"/>
                  </a:cubicBezTo>
                  <a:lnTo>
                    <a:pt x="7898" y="4474"/>
                  </a:lnTo>
                  <a:cubicBezTo>
                    <a:pt x="7715" y="1644"/>
                    <a:pt x="6780" y="0"/>
                    <a:pt x="6780" y="0"/>
                  </a:cubicBezTo>
                  <a:lnTo>
                    <a:pt x="6780" y="0"/>
                  </a:lnTo>
                  <a:cubicBezTo>
                    <a:pt x="6780" y="0"/>
                    <a:pt x="6939" y="2169"/>
                    <a:pt x="6255" y="37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1"/>
            <p:cNvSpPr/>
            <p:nvPr/>
          </p:nvSpPr>
          <p:spPr>
            <a:xfrm>
              <a:off x="950825" y="3666350"/>
              <a:ext cx="520450" cy="184925"/>
            </a:xfrm>
            <a:custGeom>
              <a:rect b="b" l="l" r="r" t="t"/>
              <a:pathLst>
                <a:path extrusionOk="0" h="7397" w="20818">
                  <a:moveTo>
                    <a:pt x="4292" y="343"/>
                  </a:moveTo>
                  <a:cubicBezTo>
                    <a:pt x="2877" y="640"/>
                    <a:pt x="1188" y="937"/>
                    <a:pt x="1" y="275"/>
                  </a:cubicBezTo>
                  <a:lnTo>
                    <a:pt x="1" y="275"/>
                  </a:lnTo>
                  <a:cubicBezTo>
                    <a:pt x="1" y="275"/>
                    <a:pt x="937" y="2261"/>
                    <a:pt x="3493" y="4292"/>
                  </a:cubicBezTo>
                  <a:lnTo>
                    <a:pt x="3493" y="4292"/>
                  </a:lnTo>
                  <a:cubicBezTo>
                    <a:pt x="5570" y="5935"/>
                    <a:pt x="7305" y="5091"/>
                    <a:pt x="9154" y="5547"/>
                  </a:cubicBezTo>
                  <a:lnTo>
                    <a:pt x="9154" y="5547"/>
                  </a:lnTo>
                  <a:cubicBezTo>
                    <a:pt x="11025" y="5981"/>
                    <a:pt x="10592" y="7396"/>
                    <a:pt x="12943" y="7145"/>
                  </a:cubicBezTo>
                  <a:lnTo>
                    <a:pt x="12943" y="7145"/>
                  </a:lnTo>
                  <a:cubicBezTo>
                    <a:pt x="15317" y="6917"/>
                    <a:pt x="18718" y="4475"/>
                    <a:pt x="20817" y="5502"/>
                  </a:cubicBezTo>
                  <a:lnTo>
                    <a:pt x="20817" y="5502"/>
                  </a:lnTo>
                  <a:cubicBezTo>
                    <a:pt x="20817" y="5502"/>
                    <a:pt x="20224" y="3767"/>
                    <a:pt x="17850" y="3037"/>
                  </a:cubicBezTo>
                  <a:lnTo>
                    <a:pt x="17850" y="3037"/>
                  </a:lnTo>
                  <a:cubicBezTo>
                    <a:pt x="17234" y="2854"/>
                    <a:pt x="16663" y="2854"/>
                    <a:pt x="16161" y="2854"/>
                  </a:cubicBezTo>
                  <a:lnTo>
                    <a:pt x="16161" y="2854"/>
                  </a:lnTo>
                  <a:cubicBezTo>
                    <a:pt x="15819" y="2854"/>
                    <a:pt x="15522" y="2854"/>
                    <a:pt x="15248" y="2808"/>
                  </a:cubicBezTo>
                  <a:lnTo>
                    <a:pt x="15248" y="2808"/>
                  </a:lnTo>
                  <a:cubicBezTo>
                    <a:pt x="13742" y="2489"/>
                    <a:pt x="13605" y="1165"/>
                    <a:pt x="12167" y="1165"/>
                  </a:cubicBezTo>
                  <a:lnTo>
                    <a:pt x="12167" y="1165"/>
                  </a:lnTo>
                  <a:cubicBezTo>
                    <a:pt x="11870" y="1165"/>
                    <a:pt x="11528" y="1188"/>
                    <a:pt x="11231" y="1211"/>
                  </a:cubicBezTo>
                  <a:lnTo>
                    <a:pt x="11231" y="1211"/>
                  </a:lnTo>
                  <a:cubicBezTo>
                    <a:pt x="10637" y="1233"/>
                    <a:pt x="10090" y="1279"/>
                    <a:pt x="9633" y="1188"/>
                  </a:cubicBezTo>
                  <a:lnTo>
                    <a:pt x="9633" y="1188"/>
                  </a:lnTo>
                  <a:cubicBezTo>
                    <a:pt x="8401" y="891"/>
                    <a:pt x="7533" y="183"/>
                    <a:pt x="6483" y="24"/>
                  </a:cubicBezTo>
                  <a:lnTo>
                    <a:pt x="6483" y="24"/>
                  </a:lnTo>
                  <a:cubicBezTo>
                    <a:pt x="6415" y="1"/>
                    <a:pt x="6323" y="1"/>
                    <a:pt x="6255" y="1"/>
                  </a:cubicBezTo>
                  <a:lnTo>
                    <a:pt x="6255" y="1"/>
                  </a:lnTo>
                  <a:cubicBezTo>
                    <a:pt x="5776" y="1"/>
                    <a:pt x="5068" y="161"/>
                    <a:pt x="4292" y="34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1"/>
            <p:cNvSpPr/>
            <p:nvPr/>
          </p:nvSpPr>
          <p:spPr>
            <a:xfrm>
              <a:off x="950825" y="3673200"/>
              <a:ext cx="520450" cy="178075"/>
            </a:xfrm>
            <a:custGeom>
              <a:rect b="b" l="l" r="r" t="t"/>
              <a:pathLst>
                <a:path extrusionOk="0" h="7123" w="20818">
                  <a:moveTo>
                    <a:pt x="3493" y="4018"/>
                  </a:moveTo>
                  <a:cubicBezTo>
                    <a:pt x="5570" y="5661"/>
                    <a:pt x="7305" y="4817"/>
                    <a:pt x="9154" y="5273"/>
                  </a:cubicBezTo>
                  <a:lnTo>
                    <a:pt x="9154" y="5273"/>
                  </a:lnTo>
                  <a:cubicBezTo>
                    <a:pt x="11025" y="5707"/>
                    <a:pt x="10592" y="7122"/>
                    <a:pt x="12943" y="6871"/>
                  </a:cubicBezTo>
                  <a:lnTo>
                    <a:pt x="12943" y="6871"/>
                  </a:lnTo>
                  <a:cubicBezTo>
                    <a:pt x="15317" y="6643"/>
                    <a:pt x="18718" y="4201"/>
                    <a:pt x="20817" y="5228"/>
                  </a:cubicBezTo>
                  <a:lnTo>
                    <a:pt x="20817" y="5228"/>
                  </a:lnTo>
                  <a:cubicBezTo>
                    <a:pt x="19676" y="4132"/>
                    <a:pt x="17417" y="3790"/>
                    <a:pt x="15385" y="4223"/>
                  </a:cubicBezTo>
                  <a:lnTo>
                    <a:pt x="15385" y="4223"/>
                  </a:lnTo>
                  <a:cubicBezTo>
                    <a:pt x="13354" y="4657"/>
                    <a:pt x="13262" y="3493"/>
                    <a:pt x="12144" y="3014"/>
                  </a:cubicBezTo>
                  <a:lnTo>
                    <a:pt x="12144" y="3014"/>
                  </a:lnTo>
                  <a:cubicBezTo>
                    <a:pt x="11003" y="2534"/>
                    <a:pt x="10546" y="2854"/>
                    <a:pt x="9245" y="2945"/>
                  </a:cubicBezTo>
                  <a:lnTo>
                    <a:pt x="9245" y="2945"/>
                  </a:lnTo>
                  <a:cubicBezTo>
                    <a:pt x="7921" y="3014"/>
                    <a:pt x="7670" y="2260"/>
                    <a:pt x="6757" y="2078"/>
                  </a:cubicBezTo>
                  <a:lnTo>
                    <a:pt x="6757" y="2078"/>
                  </a:lnTo>
                  <a:cubicBezTo>
                    <a:pt x="6369" y="1987"/>
                    <a:pt x="6141" y="2032"/>
                    <a:pt x="5844" y="2055"/>
                  </a:cubicBezTo>
                  <a:lnTo>
                    <a:pt x="5844" y="2055"/>
                  </a:lnTo>
                  <a:cubicBezTo>
                    <a:pt x="5433" y="2123"/>
                    <a:pt x="4954" y="2169"/>
                    <a:pt x="3858" y="1964"/>
                  </a:cubicBezTo>
                  <a:lnTo>
                    <a:pt x="3858" y="1964"/>
                  </a:lnTo>
                  <a:cubicBezTo>
                    <a:pt x="1941" y="1576"/>
                    <a:pt x="1" y="1"/>
                    <a:pt x="1" y="1"/>
                  </a:cubicBezTo>
                  <a:lnTo>
                    <a:pt x="1" y="1"/>
                  </a:lnTo>
                  <a:cubicBezTo>
                    <a:pt x="1" y="1"/>
                    <a:pt x="937" y="1987"/>
                    <a:pt x="3493" y="401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1"/>
            <p:cNvSpPr/>
            <p:nvPr/>
          </p:nvSpPr>
          <p:spPr>
            <a:xfrm>
              <a:off x="1411900" y="3183025"/>
              <a:ext cx="204875" cy="582650"/>
            </a:xfrm>
            <a:custGeom>
              <a:rect b="b" l="l" r="r" t="t"/>
              <a:pathLst>
                <a:path extrusionOk="0" h="23306" w="8195">
                  <a:moveTo>
                    <a:pt x="4543" y="5684"/>
                  </a:moveTo>
                  <a:cubicBezTo>
                    <a:pt x="4406" y="7122"/>
                    <a:pt x="2648" y="8309"/>
                    <a:pt x="2192" y="9633"/>
                  </a:cubicBezTo>
                  <a:lnTo>
                    <a:pt x="2192" y="9633"/>
                  </a:lnTo>
                  <a:cubicBezTo>
                    <a:pt x="1484" y="11733"/>
                    <a:pt x="2694" y="14541"/>
                    <a:pt x="1918" y="16595"/>
                  </a:cubicBezTo>
                  <a:lnTo>
                    <a:pt x="1918" y="16595"/>
                  </a:lnTo>
                  <a:cubicBezTo>
                    <a:pt x="1" y="21662"/>
                    <a:pt x="1461" y="23305"/>
                    <a:pt x="1461" y="23305"/>
                  </a:cubicBezTo>
                  <a:lnTo>
                    <a:pt x="1461" y="23305"/>
                  </a:lnTo>
                  <a:cubicBezTo>
                    <a:pt x="1941" y="22073"/>
                    <a:pt x="5775" y="19402"/>
                    <a:pt x="6141" y="16435"/>
                  </a:cubicBezTo>
                  <a:lnTo>
                    <a:pt x="6141" y="16435"/>
                  </a:lnTo>
                  <a:cubicBezTo>
                    <a:pt x="6529" y="13468"/>
                    <a:pt x="8195" y="13376"/>
                    <a:pt x="8126" y="10044"/>
                  </a:cubicBezTo>
                  <a:lnTo>
                    <a:pt x="8126" y="10044"/>
                  </a:lnTo>
                  <a:cubicBezTo>
                    <a:pt x="8081" y="7602"/>
                    <a:pt x="7305" y="6620"/>
                    <a:pt x="7328" y="5296"/>
                  </a:cubicBezTo>
                  <a:lnTo>
                    <a:pt x="7328" y="5296"/>
                  </a:lnTo>
                  <a:cubicBezTo>
                    <a:pt x="7419" y="2534"/>
                    <a:pt x="6848" y="731"/>
                    <a:pt x="6095" y="1"/>
                  </a:cubicBezTo>
                  <a:lnTo>
                    <a:pt x="6095" y="1"/>
                  </a:lnTo>
                  <a:cubicBezTo>
                    <a:pt x="6095" y="1"/>
                    <a:pt x="6095" y="1"/>
                    <a:pt x="6095" y="1"/>
                  </a:cubicBezTo>
                  <a:lnTo>
                    <a:pt x="6095" y="1"/>
                  </a:lnTo>
                  <a:cubicBezTo>
                    <a:pt x="6095" y="2420"/>
                    <a:pt x="4954" y="1895"/>
                    <a:pt x="4543" y="56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1"/>
            <p:cNvSpPr/>
            <p:nvPr/>
          </p:nvSpPr>
          <p:spPr>
            <a:xfrm>
              <a:off x="1448425" y="3183025"/>
              <a:ext cx="168350" cy="582650"/>
            </a:xfrm>
            <a:custGeom>
              <a:rect b="b" l="l" r="r" t="t"/>
              <a:pathLst>
                <a:path extrusionOk="0" h="23306" w="6734">
                  <a:moveTo>
                    <a:pt x="4702" y="4885"/>
                  </a:moveTo>
                  <a:cubicBezTo>
                    <a:pt x="4223" y="8241"/>
                    <a:pt x="3561" y="8697"/>
                    <a:pt x="3059" y="11071"/>
                  </a:cubicBezTo>
                  <a:lnTo>
                    <a:pt x="3059" y="11071"/>
                  </a:lnTo>
                  <a:cubicBezTo>
                    <a:pt x="2580" y="13422"/>
                    <a:pt x="3242" y="16161"/>
                    <a:pt x="1941" y="18284"/>
                  </a:cubicBezTo>
                  <a:lnTo>
                    <a:pt x="1941" y="18284"/>
                  </a:lnTo>
                  <a:cubicBezTo>
                    <a:pt x="617" y="20407"/>
                    <a:pt x="0" y="21845"/>
                    <a:pt x="0" y="23305"/>
                  </a:cubicBezTo>
                  <a:lnTo>
                    <a:pt x="0" y="23305"/>
                  </a:lnTo>
                  <a:cubicBezTo>
                    <a:pt x="480" y="22073"/>
                    <a:pt x="4314" y="19402"/>
                    <a:pt x="4680" y="16435"/>
                  </a:cubicBezTo>
                  <a:lnTo>
                    <a:pt x="4680" y="16435"/>
                  </a:lnTo>
                  <a:cubicBezTo>
                    <a:pt x="5068" y="13468"/>
                    <a:pt x="6734" y="13376"/>
                    <a:pt x="6665" y="10044"/>
                  </a:cubicBezTo>
                  <a:lnTo>
                    <a:pt x="6665" y="10044"/>
                  </a:lnTo>
                  <a:cubicBezTo>
                    <a:pt x="6620" y="7602"/>
                    <a:pt x="5844" y="6620"/>
                    <a:pt x="5867" y="5296"/>
                  </a:cubicBezTo>
                  <a:lnTo>
                    <a:pt x="5867" y="5296"/>
                  </a:lnTo>
                  <a:cubicBezTo>
                    <a:pt x="5958" y="2534"/>
                    <a:pt x="5387" y="731"/>
                    <a:pt x="4634" y="1"/>
                  </a:cubicBezTo>
                  <a:lnTo>
                    <a:pt x="4634" y="1"/>
                  </a:lnTo>
                  <a:cubicBezTo>
                    <a:pt x="4725" y="115"/>
                    <a:pt x="5182" y="1348"/>
                    <a:pt x="4702" y="488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1"/>
            <p:cNvSpPr/>
            <p:nvPr/>
          </p:nvSpPr>
          <p:spPr>
            <a:xfrm>
              <a:off x="1072375" y="3977350"/>
              <a:ext cx="528425" cy="280775"/>
            </a:xfrm>
            <a:custGeom>
              <a:rect b="b" l="l" r="r" t="t"/>
              <a:pathLst>
                <a:path extrusionOk="0" h="11231" w="21137">
                  <a:moveTo>
                    <a:pt x="1" y="23"/>
                  </a:moveTo>
                  <a:cubicBezTo>
                    <a:pt x="92" y="1051"/>
                    <a:pt x="1165" y="2625"/>
                    <a:pt x="3379" y="4269"/>
                  </a:cubicBezTo>
                  <a:lnTo>
                    <a:pt x="3379" y="4269"/>
                  </a:lnTo>
                  <a:cubicBezTo>
                    <a:pt x="4429" y="5068"/>
                    <a:pt x="4703" y="6278"/>
                    <a:pt x="6597" y="7830"/>
                  </a:cubicBezTo>
                  <a:lnTo>
                    <a:pt x="6597" y="7830"/>
                  </a:lnTo>
                  <a:cubicBezTo>
                    <a:pt x="9176" y="9975"/>
                    <a:pt x="10272" y="8720"/>
                    <a:pt x="12828" y="10272"/>
                  </a:cubicBezTo>
                  <a:lnTo>
                    <a:pt x="12828" y="10272"/>
                  </a:lnTo>
                  <a:cubicBezTo>
                    <a:pt x="14426" y="11231"/>
                    <a:pt x="16777" y="11071"/>
                    <a:pt x="18603" y="10911"/>
                  </a:cubicBezTo>
                  <a:lnTo>
                    <a:pt x="18603" y="10911"/>
                  </a:lnTo>
                  <a:cubicBezTo>
                    <a:pt x="19722" y="10820"/>
                    <a:pt x="20658" y="10728"/>
                    <a:pt x="21137" y="10888"/>
                  </a:cubicBezTo>
                  <a:lnTo>
                    <a:pt x="21137" y="10888"/>
                  </a:lnTo>
                  <a:cubicBezTo>
                    <a:pt x="21137" y="10888"/>
                    <a:pt x="20749" y="8697"/>
                    <a:pt x="15590" y="7054"/>
                  </a:cubicBezTo>
                  <a:lnTo>
                    <a:pt x="15590" y="7054"/>
                  </a:lnTo>
                  <a:cubicBezTo>
                    <a:pt x="13513" y="6392"/>
                    <a:pt x="12052" y="3698"/>
                    <a:pt x="9952" y="2945"/>
                  </a:cubicBezTo>
                  <a:lnTo>
                    <a:pt x="9952" y="2945"/>
                  </a:lnTo>
                  <a:cubicBezTo>
                    <a:pt x="9382" y="2740"/>
                    <a:pt x="8674" y="2740"/>
                    <a:pt x="7944" y="2740"/>
                  </a:cubicBezTo>
                  <a:lnTo>
                    <a:pt x="7944" y="2740"/>
                  </a:lnTo>
                  <a:cubicBezTo>
                    <a:pt x="7031" y="2762"/>
                    <a:pt x="6095" y="2762"/>
                    <a:pt x="5410" y="2329"/>
                  </a:cubicBezTo>
                  <a:lnTo>
                    <a:pt x="5410" y="2329"/>
                  </a:lnTo>
                  <a:cubicBezTo>
                    <a:pt x="2192" y="297"/>
                    <a:pt x="1895" y="1507"/>
                    <a:pt x="1" y="1"/>
                  </a:cubicBezTo>
                  <a:lnTo>
                    <a:pt x="1" y="1"/>
                  </a:lnTo>
                  <a:cubicBezTo>
                    <a:pt x="1" y="1"/>
                    <a:pt x="1" y="1"/>
                    <a:pt x="1" y="2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1"/>
            <p:cNvSpPr/>
            <p:nvPr/>
          </p:nvSpPr>
          <p:spPr>
            <a:xfrm>
              <a:off x="1072375" y="3977925"/>
              <a:ext cx="528425" cy="280200"/>
            </a:xfrm>
            <a:custGeom>
              <a:rect b="b" l="l" r="r" t="t"/>
              <a:pathLst>
                <a:path extrusionOk="0" h="11208" w="21137">
                  <a:moveTo>
                    <a:pt x="3379" y="4246"/>
                  </a:moveTo>
                  <a:cubicBezTo>
                    <a:pt x="4429" y="5045"/>
                    <a:pt x="4703" y="6255"/>
                    <a:pt x="6597" y="7807"/>
                  </a:cubicBezTo>
                  <a:lnTo>
                    <a:pt x="6597" y="7807"/>
                  </a:lnTo>
                  <a:cubicBezTo>
                    <a:pt x="9176" y="9952"/>
                    <a:pt x="10272" y="8697"/>
                    <a:pt x="12828" y="10249"/>
                  </a:cubicBezTo>
                  <a:lnTo>
                    <a:pt x="12828" y="10249"/>
                  </a:lnTo>
                  <a:cubicBezTo>
                    <a:pt x="14426" y="11208"/>
                    <a:pt x="16777" y="11048"/>
                    <a:pt x="18603" y="10888"/>
                  </a:cubicBezTo>
                  <a:lnTo>
                    <a:pt x="18603" y="10888"/>
                  </a:lnTo>
                  <a:cubicBezTo>
                    <a:pt x="19722" y="10797"/>
                    <a:pt x="20658" y="10705"/>
                    <a:pt x="21137" y="10865"/>
                  </a:cubicBezTo>
                  <a:lnTo>
                    <a:pt x="21137" y="10865"/>
                  </a:lnTo>
                  <a:cubicBezTo>
                    <a:pt x="19973" y="9952"/>
                    <a:pt x="18489" y="9541"/>
                    <a:pt x="16001" y="9245"/>
                  </a:cubicBezTo>
                  <a:lnTo>
                    <a:pt x="16001" y="9245"/>
                  </a:lnTo>
                  <a:cubicBezTo>
                    <a:pt x="13513" y="8948"/>
                    <a:pt x="11778" y="6734"/>
                    <a:pt x="9633" y="5638"/>
                  </a:cubicBezTo>
                  <a:lnTo>
                    <a:pt x="9633" y="5638"/>
                  </a:lnTo>
                  <a:cubicBezTo>
                    <a:pt x="7487" y="4543"/>
                    <a:pt x="6711" y="4794"/>
                    <a:pt x="3767" y="3059"/>
                  </a:cubicBezTo>
                  <a:lnTo>
                    <a:pt x="3767" y="3059"/>
                  </a:lnTo>
                  <a:cubicBezTo>
                    <a:pt x="708" y="1256"/>
                    <a:pt x="46" y="115"/>
                    <a:pt x="1" y="0"/>
                  </a:cubicBezTo>
                  <a:lnTo>
                    <a:pt x="1" y="0"/>
                  </a:lnTo>
                  <a:cubicBezTo>
                    <a:pt x="92" y="1028"/>
                    <a:pt x="1165" y="2602"/>
                    <a:pt x="3379" y="424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1"/>
            <p:cNvSpPr/>
            <p:nvPr/>
          </p:nvSpPr>
          <p:spPr>
            <a:xfrm>
              <a:off x="1499200" y="3289175"/>
              <a:ext cx="280775" cy="624850"/>
            </a:xfrm>
            <a:custGeom>
              <a:rect b="b" l="l" r="r" t="t"/>
              <a:pathLst>
                <a:path extrusionOk="0" h="24994" w="11231">
                  <a:moveTo>
                    <a:pt x="8264" y="0"/>
                  </a:moveTo>
                  <a:cubicBezTo>
                    <a:pt x="8218" y="1712"/>
                    <a:pt x="7670" y="4063"/>
                    <a:pt x="7054" y="6323"/>
                  </a:cubicBezTo>
                  <a:cubicBezTo>
                    <a:pt x="6689" y="7647"/>
                    <a:pt x="6917" y="9541"/>
                    <a:pt x="5342" y="10888"/>
                  </a:cubicBezTo>
                  <a:cubicBezTo>
                    <a:pt x="4178" y="11869"/>
                    <a:pt x="3470" y="12212"/>
                    <a:pt x="2694" y="13787"/>
                  </a:cubicBezTo>
                  <a:cubicBezTo>
                    <a:pt x="2283" y="14608"/>
                    <a:pt x="2078" y="16161"/>
                    <a:pt x="1781" y="17005"/>
                  </a:cubicBezTo>
                  <a:cubicBezTo>
                    <a:pt x="868" y="19584"/>
                    <a:pt x="1" y="22301"/>
                    <a:pt x="389" y="24994"/>
                  </a:cubicBezTo>
                  <a:cubicBezTo>
                    <a:pt x="1279" y="22803"/>
                    <a:pt x="4269" y="21114"/>
                    <a:pt x="6187" y="19721"/>
                  </a:cubicBezTo>
                  <a:cubicBezTo>
                    <a:pt x="8515" y="17987"/>
                    <a:pt x="8469" y="15202"/>
                    <a:pt x="9976" y="12714"/>
                  </a:cubicBezTo>
                  <a:cubicBezTo>
                    <a:pt x="11003" y="11071"/>
                    <a:pt x="11231" y="7692"/>
                    <a:pt x="10546" y="5821"/>
                  </a:cubicBezTo>
                  <a:cubicBezTo>
                    <a:pt x="10044" y="4428"/>
                    <a:pt x="9633" y="1598"/>
                    <a:pt x="8264" y="0"/>
                  </a:cubicBezTo>
                  <a:close/>
                </a:path>
              </a:pathLst>
            </a:custGeom>
            <a:solidFill>
              <a:srgbClr val="FFFFFF"/>
            </a:solid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1"/>
            <p:cNvSpPr/>
            <p:nvPr/>
          </p:nvSpPr>
          <p:spPr>
            <a:xfrm>
              <a:off x="1508900" y="3292025"/>
              <a:ext cx="228300" cy="622000"/>
            </a:xfrm>
            <a:custGeom>
              <a:rect b="b" l="l" r="r" t="t"/>
              <a:pathLst>
                <a:path extrusionOk="0" fill="none" h="24880" w="9132">
                  <a:moveTo>
                    <a:pt x="7921" y="0"/>
                  </a:moveTo>
                  <a:cubicBezTo>
                    <a:pt x="7921" y="0"/>
                    <a:pt x="9131" y="3516"/>
                    <a:pt x="8378" y="8058"/>
                  </a:cubicBezTo>
                  <a:cubicBezTo>
                    <a:pt x="7647" y="12349"/>
                    <a:pt x="5411" y="12098"/>
                    <a:pt x="3904" y="16777"/>
                  </a:cubicBezTo>
                  <a:cubicBezTo>
                    <a:pt x="3082" y="19288"/>
                    <a:pt x="960" y="19630"/>
                    <a:pt x="1" y="24880"/>
                  </a:cubicBezTo>
                </a:path>
              </a:pathLst>
            </a:custGeom>
            <a:noFill/>
            <a:ln cap="rnd"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1"/>
            <p:cNvSpPr/>
            <p:nvPr/>
          </p:nvSpPr>
          <p:spPr>
            <a:xfrm>
              <a:off x="786500" y="3468800"/>
              <a:ext cx="586050" cy="181600"/>
            </a:xfrm>
            <a:custGeom>
              <a:rect b="b" l="l" r="r" t="t"/>
              <a:pathLst>
                <a:path extrusionOk="0" h="7264" w="23442">
                  <a:moveTo>
                    <a:pt x="12300" y="0"/>
                  </a:moveTo>
                  <a:cubicBezTo>
                    <a:pt x="10354" y="0"/>
                    <a:pt x="9658" y="736"/>
                    <a:pt x="7327" y="1055"/>
                  </a:cubicBezTo>
                  <a:cubicBezTo>
                    <a:pt x="6126" y="1215"/>
                    <a:pt x="4930" y="1288"/>
                    <a:pt x="3807" y="1288"/>
                  </a:cubicBezTo>
                  <a:cubicBezTo>
                    <a:pt x="2369" y="1288"/>
                    <a:pt x="1051" y="1169"/>
                    <a:pt x="0" y="964"/>
                  </a:cubicBezTo>
                  <a:lnTo>
                    <a:pt x="0" y="964"/>
                  </a:lnTo>
                  <a:cubicBezTo>
                    <a:pt x="0" y="964"/>
                    <a:pt x="982" y="3110"/>
                    <a:pt x="5181" y="4844"/>
                  </a:cubicBezTo>
                  <a:cubicBezTo>
                    <a:pt x="6291" y="5303"/>
                    <a:pt x="7237" y="5452"/>
                    <a:pt x="8084" y="5452"/>
                  </a:cubicBezTo>
                  <a:cubicBezTo>
                    <a:pt x="9663" y="5452"/>
                    <a:pt x="10900" y="4934"/>
                    <a:pt x="12220" y="4934"/>
                  </a:cubicBezTo>
                  <a:cubicBezTo>
                    <a:pt x="12872" y="4934"/>
                    <a:pt x="13545" y="5060"/>
                    <a:pt x="14289" y="5438"/>
                  </a:cubicBezTo>
                  <a:cubicBezTo>
                    <a:pt x="15208" y="5908"/>
                    <a:pt x="16122" y="6022"/>
                    <a:pt x="17032" y="6022"/>
                  </a:cubicBezTo>
                  <a:cubicBezTo>
                    <a:pt x="17894" y="6022"/>
                    <a:pt x="18754" y="5919"/>
                    <a:pt x="19613" y="5919"/>
                  </a:cubicBezTo>
                  <a:cubicBezTo>
                    <a:pt x="20887" y="5919"/>
                    <a:pt x="22160" y="6145"/>
                    <a:pt x="23442" y="7264"/>
                  </a:cubicBezTo>
                  <a:cubicBezTo>
                    <a:pt x="23442" y="7264"/>
                    <a:pt x="21775" y="3452"/>
                    <a:pt x="18831" y="2653"/>
                  </a:cubicBezTo>
                  <a:cubicBezTo>
                    <a:pt x="16320" y="1945"/>
                    <a:pt x="14837" y="211"/>
                    <a:pt x="13239" y="51"/>
                  </a:cubicBezTo>
                  <a:cubicBezTo>
                    <a:pt x="12893" y="16"/>
                    <a:pt x="12583" y="0"/>
                    <a:pt x="1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1"/>
            <p:cNvSpPr/>
            <p:nvPr/>
          </p:nvSpPr>
          <p:spPr>
            <a:xfrm>
              <a:off x="786500" y="3463225"/>
              <a:ext cx="586050" cy="187175"/>
            </a:xfrm>
            <a:custGeom>
              <a:rect b="b" l="l" r="r" t="t"/>
              <a:pathLst>
                <a:path extrusionOk="0" fill="none" h="7487" w="23442">
                  <a:moveTo>
                    <a:pt x="23442" y="7487"/>
                  </a:moveTo>
                  <a:cubicBezTo>
                    <a:pt x="23442" y="7487"/>
                    <a:pt x="21775" y="3675"/>
                    <a:pt x="18831" y="2876"/>
                  </a:cubicBezTo>
                  <a:cubicBezTo>
                    <a:pt x="16320" y="2168"/>
                    <a:pt x="14837" y="434"/>
                    <a:pt x="13239" y="274"/>
                  </a:cubicBezTo>
                  <a:cubicBezTo>
                    <a:pt x="10523" y="0"/>
                    <a:pt x="9998" y="913"/>
                    <a:pt x="7327" y="1278"/>
                  </a:cubicBezTo>
                  <a:cubicBezTo>
                    <a:pt x="4588" y="1643"/>
                    <a:pt x="1872" y="1552"/>
                    <a:pt x="0" y="1187"/>
                  </a:cubicBezTo>
                  <a:cubicBezTo>
                    <a:pt x="0" y="1187"/>
                    <a:pt x="982" y="3333"/>
                    <a:pt x="5181" y="5067"/>
                  </a:cubicBezTo>
                  <a:cubicBezTo>
                    <a:pt x="9381" y="6802"/>
                    <a:pt x="11230" y="4109"/>
                    <a:pt x="14289" y="5661"/>
                  </a:cubicBezTo>
                  <a:cubicBezTo>
                    <a:pt x="17370" y="7236"/>
                    <a:pt x="20383" y="4816"/>
                    <a:pt x="23442" y="7487"/>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1"/>
            <p:cNvSpPr/>
            <p:nvPr/>
          </p:nvSpPr>
          <p:spPr>
            <a:xfrm>
              <a:off x="786500" y="3492875"/>
              <a:ext cx="586050" cy="157525"/>
            </a:xfrm>
            <a:custGeom>
              <a:rect b="b" l="l" r="r" t="t"/>
              <a:pathLst>
                <a:path extrusionOk="0" fill="none" h="6301" w="23442">
                  <a:moveTo>
                    <a:pt x="0" y="1"/>
                  </a:moveTo>
                  <a:cubicBezTo>
                    <a:pt x="0" y="1"/>
                    <a:pt x="502" y="435"/>
                    <a:pt x="3424" y="1393"/>
                  </a:cubicBezTo>
                  <a:cubicBezTo>
                    <a:pt x="6346" y="2352"/>
                    <a:pt x="8993" y="1119"/>
                    <a:pt x="11253" y="1553"/>
                  </a:cubicBezTo>
                  <a:cubicBezTo>
                    <a:pt x="13513" y="1987"/>
                    <a:pt x="13262" y="2786"/>
                    <a:pt x="15430" y="3014"/>
                  </a:cubicBezTo>
                  <a:cubicBezTo>
                    <a:pt x="17598" y="3265"/>
                    <a:pt x="20999" y="3105"/>
                    <a:pt x="23442" y="6301"/>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1"/>
            <p:cNvSpPr/>
            <p:nvPr/>
          </p:nvSpPr>
          <p:spPr>
            <a:xfrm>
              <a:off x="1221325" y="2918250"/>
              <a:ext cx="206575" cy="624875"/>
            </a:xfrm>
            <a:custGeom>
              <a:rect b="b" l="l" r="r" t="t"/>
              <a:pathLst>
                <a:path extrusionOk="0" h="24995" w="8263">
                  <a:moveTo>
                    <a:pt x="6414" y="1"/>
                  </a:moveTo>
                  <a:cubicBezTo>
                    <a:pt x="6072" y="1941"/>
                    <a:pt x="5090" y="4566"/>
                    <a:pt x="3698" y="7054"/>
                  </a:cubicBezTo>
                  <a:cubicBezTo>
                    <a:pt x="2328" y="9473"/>
                    <a:pt x="1255" y="9610"/>
                    <a:pt x="479" y="12327"/>
                  </a:cubicBezTo>
                  <a:cubicBezTo>
                    <a:pt x="0" y="13901"/>
                    <a:pt x="1096" y="15979"/>
                    <a:pt x="799" y="18672"/>
                  </a:cubicBezTo>
                  <a:cubicBezTo>
                    <a:pt x="457" y="21799"/>
                    <a:pt x="2511" y="24995"/>
                    <a:pt x="2511" y="24995"/>
                  </a:cubicBezTo>
                  <a:cubicBezTo>
                    <a:pt x="2716" y="21434"/>
                    <a:pt x="5547" y="18923"/>
                    <a:pt x="5227" y="15385"/>
                  </a:cubicBezTo>
                  <a:cubicBezTo>
                    <a:pt x="5022" y="13217"/>
                    <a:pt x="6482" y="12418"/>
                    <a:pt x="7121" y="10478"/>
                  </a:cubicBezTo>
                  <a:cubicBezTo>
                    <a:pt x="7487" y="9382"/>
                    <a:pt x="7190" y="8309"/>
                    <a:pt x="7464" y="6552"/>
                  </a:cubicBezTo>
                  <a:cubicBezTo>
                    <a:pt x="8263" y="1713"/>
                    <a:pt x="6414" y="1"/>
                    <a:pt x="6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1"/>
            <p:cNvSpPr/>
            <p:nvPr/>
          </p:nvSpPr>
          <p:spPr>
            <a:xfrm>
              <a:off x="1221325" y="2918250"/>
              <a:ext cx="206575" cy="624875"/>
            </a:xfrm>
            <a:custGeom>
              <a:rect b="b" l="l" r="r" t="t"/>
              <a:pathLst>
                <a:path extrusionOk="0" fill="none" h="24995" w="8263">
                  <a:moveTo>
                    <a:pt x="2511" y="24995"/>
                  </a:moveTo>
                  <a:cubicBezTo>
                    <a:pt x="2511" y="24995"/>
                    <a:pt x="457" y="21799"/>
                    <a:pt x="799" y="18672"/>
                  </a:cubicBezTo>
                  <a:cubicBezTo>
                    <a:pt x="1096" y="15979"/>
                    <a:pt x="0" y="13901"/>
                    <a:pt x="479" y="12327"/>
                  </a:cubicBezTo>
                  <a:cubicBezTo>
                    <a:pt x="1255" y="9610"/>
                    <a:pt x="2328" y="9473"/>
                    <a:pt x="3698" y="7054"/>
                  </a:cubicBezTo>
                  <a:cubicBezTo>
                    <a:pt x="5090" y="4566"/>
                    <a:pt x="6072" y="1941"/>
                    <a:pt x="6414" y="1"/>
                  </a:cubicBezTo>
                  <a:cubicBezTo>
                    <a:pt x="6414" y="1"/>
                    <a:pt x="8263" y="1713"/>
                    <a:pt x="7464" y="6552"/>
                  </a:cubicBezTo>
                  <a:cubicBezTo>
                    <a:pt x="7190" y="8309"/>
                    <a:pt x="7487" y="9382"/>
                    <a:pt x="7121" y="10478"/>
                  </a:cubicBezTo>
                  <a:cubicBezTo>
                    <a:pt x="6482" y="12418"/>
                    <a:pt x="5022" y="13217"/>
                    <a:pt x="5227" y="15385"/>
                  </a:cubicBezTo>
                  <a:cubicBezTo>
                    <a:pt x="5547" y="18923"/>
                    <a:pt x="2716" y="21434"/>
                    <a:pt x="2511" y="24995"/>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1"/>
            <p:cNvSpPr/>
            <p:nvPr/>
          </p:nvSpPr>
          <p:spPr>
            <a:xfrm>
              <a:off x="1253850" y="2918250"/>
              <a:ext cx="140400" cy="624875"/>
            </a:xfrm>
            <a:custGeom>
              <a:rect b="b" l="l" r="r" t="t"/>
              <a:pathLst>
                <a:path extrusionOk="0" fill="none" h="24995" w="5616">
                  <a:moveTo>
                    <a:pt x="5113" y="1"/>
                  </a:moveTo>
                  <a:cubicBezTo>
                    <a:pt x="5113" y="1"/>
                    <a:pt x="5615" y="1233"/>
                    <a:pt x="5296" y="3767"/>
                  </a:cubicBezTo>
                  <a:cubicBezTo>
                    <a:pt x="4862" y="6894"/>
                    <a:pt x="2739" y="9040"/>
                    <a:pt x="2283" y="11368"/>
                  </a:cubicBezTo>
                  <a:cubicBezTo>
                    <a:pt x="1826" y="13696"/>
                    <a:pt x="2693" y="13765"/>
                    <a:pt x="2077" y="15933"/>
                  </a:cubicBezTo>
                  <a:cubicBezTo>
                    <a:pt x="1484" y="18079"/>
                    <a:pt x="0" y="21343"/>
                    <a:pt x="1210" y="24995"/>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1"/>
            <p:cNvSpPr/>
            <p:nvPr/>
          </p:nvSpPr>
          <p:spPr>
            <a:xfrm>
              <a:off x="854400" y="2766475"/>
              <a:ext cx="357800" cy="686500"/>
            </a:xfrm>
            <a:custGeom>
              <a:rect b="b" l="l" r="r" t="t"/>
              <a:pathLst>
                <a:path extrusionOk="0" fill="none" h="27460" w="14312">
                  <a:moveTo>
                    <a:pt x="14312" y="27459"/>
                  </a:moveTo>
                  <a:cubicBezTo>
                    <a:pt x="11869" y="27254"/>
                    <a:pt x="10797" y="24994"/>
                    <a:pt x="8628" y="23830"/>
                  </a:cubicBezTo>
                  <a:cubicBezTo>
                    <a:pt x="4931" y="21867"/>
                    <a:pt x="4885" y="21114"/>
                    <a:pt x="4269" y="18740"/>
                  </a:cubicBezTo>
                  <a:cubicBezTo>
                    <a:pt x="3538" y="15932"/>
                    <a:pt x="1324" y="15316"/>
                    <a:pt x="1233" y="13741"/>
                  </a:cubicBezTo>
                  <a:cubicBezTo>
                    <a:pt x="1073" y="11139"/>
                    <a:pt x="2443" y="9176"/>
                    <a:pt x="1963" y="6597"/>
                  </a:cubicBezTo>
                  <a:cubicBezTo>
                    <a:pt x="1530" y="4200"/>
                    <a:pt x="0" y="2055"/>
                    <a:pt x="685" y="0"/>
                  </a:cubicBezTo>
                  <a:cubicBezTo>
                    <a:pt x="1507" y="1210"/>
                    <a:pt x="3652" y="959"/>
                    <a:pt x="4999" y="4314"/>
                  </a:cubicBezTo>
                  <a:cubicBezTo>
                    <a:pt x="5547" y="5707"/>
                    <a:pt x="7624" y="7715"/>
                    <a:pt x="8377" y="9016"/>
                  </a:cubicBezTo>
                  <a:cubicBezTo>
                    <a:pt x="8925" y="9975"/>
                    <a:pt x="9130" y="10591"/>
                    <a:pt x="9016" y="12166"/>
                  </a:cubicBezTo>
                  <a:cubicBezTo>
                    <a:pt x="8879" y="13924"/>
                    <a:pt x="8309" y="15750"/>
                    <a:pt x="8925" y="17416"/>
                  </a:cubicBezTo>
                  <a:cubicBezTo>
                    <a:pt x="9747" y="19653"/>
                    <a:pt x="11755" y="19356"/>
                    <a:pt x="13376" y="22940"/>
                  </a:cubicBezTo>
                  <a:cubicBezTo>
                    <a:pt x="14084" y="24469"/>
                    <a:pt x="14312" y="25930"/>
                    <a:pt x="14312" y="27459"/>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1"/>
            <p:cNvSpPr/>
            <p:nvPr/>
          </p:nvSpPr>
          <p:spPr>
            <a:xfrm>
              <a:off x="868100" y="2774450"/>
              <a:ext cx="801175" cy="1586950"/>
            </a:xfrm>
            <a:custGeom>
              <a:rect b="b" l="l" r="r" t="t"/>
              <a:pathLst>
                <a:path extrusionOk="0" h="63478" w="32047">
                  <a:moveTo>
                    <a:pt x="0" y="92"/>
                  </a:moveTo>
                  <a:cubicBezTo>
                    <a:pt x="320" y="1439"/>
                    <a:pt x="1119" y="2329"/>
                    <a:pt x="1872" y="3151"/>
                  </a:cubicBezTo>
                  <a:lnTo>
                    <a:pt x="1872" y="3151"/>
                  </a:lnTo>
                  <a:cubicBezTo>
                    <a:pt x="2488" y="3836"/>
                    <a:pt x="3082" y="4498"/>
                    <a:pt x="3310" y="5342"/>
                  </a:cubicBezTo>
                  <a:lnTo>
                    <a:pt x="3310" y="5342"/>
                  </a:lnTo>
                  <a:cubicBezTo>
                    <a:pt x="3926" y="7465"/>
                    <a:pt x="3561" y="9656"/>
                    <a:pt x="3310" y="11140"/>
                  </a:cubicBezTo>
                  <a:lnTo>
                    <a:pt x="3310" y="11140"/>
                  </a:lnTo>
                  <a:cubicBezTo>
                    <a:pt x="2853" y="13810"/>
                    <a:pt x="5136" y="16116"/>
                    <a:pt x="7327" y="18352"/>
                  </a:cubicBezTo>
                  <a:lnTo>
                    <a:pt x="7327" y="18352"/>
                  </a:lnTo>
                  <a:cubicBezTo>
                    <a:pt x="8651" y="19722"/>
                    <a:pt x="10020" y="21114"/>
                    <a:pt x="10774" y="22575"/>
                  </a:cubicBezTo>
                  <a:lnTo>
                    <a:pt x="10774" y="22575"/>
                  </a:lnTo>
                  <a:cubicBezTo>
                    <a:pt x="11527" y="24036"/>
                    <a:pt x="13079" y="26729"/>
                    <a:pt x="14152" y="28122"/>
                  </a:cubicBezTo>
                  <a:lnTo>
                    <a:pt x="14152" y="28122"/>
                  </a:lnTo>
                  <a:cubicBezTo>
                    <a:pt x="15179" y="29446"/>
                    <a:pt x="16297" y="30769"/>
                    <a:pt x="17370" y="32048"/>
                  </a:cubicBezTo>
                  <a:lnTo>
                    <a:pt x="17370" y="32048"/>
                  </a:lnTo>
                  <a:cubicBezTo>
                    <a:pt x="19630" y="34673"/>
                    <a:pt x="21912" y="37366"/>
                    <a:pt x="23510" y="40424"/>
                  </a:cubicBezTo>
                  <a:lnTo>
                    <a:pt x="23510" y="40424"/>
                  </a:lnTo>
                  <a:cubicBezTo>
                    <a:pt x="23556" y="40539"/>
                    <a:pt x="23602" y="40584"/>
                    <a:pt x="23647" y="40698"/>
                  </a:cubicBezTo>
                  <a:lnTo>
                    <a:pt x="23647" y="40698"/>
                  </a:lnTo>
                  <a:cubicBezTo>
                    <a:pt x="23510" y="40676"/>
                    <a:pt x="23191" y="40607"/>
                    <a:pt x="23168" y="40630"/>
                  </a:cubicBezTo>
                  <a:lnTo>
                    <a:pt x="23168" y="40630"/>
                  </a:lnTo>
                  <a:cubicBezTo>
                    <a:pt x="23145" y="40630"/>
                    <a:pt x="23077" y="40790"/>
                    <a:pt x="23077" y="40790"/>
                  </a:cubicBezTo>
                  <a:lnTo>
                    <a:pt x="23077" y="40790"/>
                  </a:lnTo>
                  <a:lnTo>
                    <a:pt x="23579" y="41041"/>
                  </a:lnTo>
                  <a:cubicBezTo>
                    <a:pt x="23784" y="41155"/>
                    <a:pt x="23967" y="41337"/>
                    <a:pt x="24058" y="41543"/>
                  </a:cubicBezTo>
                  <a:lnTo>
                    <a:pt x="24058" y="41543"/>
                  </a:lnTo>
                  <a:cubicBezTo>
                    <a:pt x="24195" y="41885"/>
                    <a:pt x="24355" y="42228"/>
                    <a:pt x="24469" y="42570"/>
                  </a:cubicBezTo>
                  <a:lnTo>
                    <a:pt x="24469" y="42570"/>
                  </a:lnTo>
                  <a:cubicBezTo>
                    <a:pt x="25313" y="44784"/>
                    <a:pt x="25724" y="47158"/>
                    <a:pt x="26112" y="49486"/>
                  </a:cubicBezTo>
                  <a:lnTo>
                    <a:pt x="26112" y="49486"/>
                  </a:lnTo>
                  <a:cubicBezTo>
                    <a:pt x="26249" y="50308"/>
                    <a:pt x="26409" y="51152"/>
                    <a:pt x="26569" y="52020"/>
                  </a:cubicBezTo>
                  <a:lnTo>
                    <a:pt x="26569" y="52020"/>
                  </a:lnTo>
                  <a:cubicBezTo>
                    <a:pt x="26455" y="51928"/>
                    <a:pt x="25998" y="51654"/>
                    <a:pt x="25930" y="51654"/>
                  </a:cubicBezTo>
                  <a:lnTo>
                    <a:pt x="25930" y="51654"/>
                  </a:lnTo>
                  <a:cubicBezTo>
                    <a:pt x="25884" y="51654"/>
                    <a:pt x="25816" y="51814"/>
                    <a:pt x="25861" y="51883"/>
                  </a:cubicBezTo>
                  <a:lnTo>
                    <a:pt x="25861" y="51883"/>
                  </a:lnTo>
                  <a:cubicBezTo>
                    <a:pt x="26021" y="52134"/>
                    <a:pt x="26614" y="52796"/>
                    <a:pt x="26751" y="52933"/>
                  </a:cubicBezTo>
                  <a:lnTo>
                    <a:pt x="26751" y="52933"/>
                  </a:lnTo>
                  <a:cubicBezTo>
                    <a:pt x="27048" y="54302"/>
                    <a:pt x="27436" y="55649"/>
                    <a:pt x="27961" y="56950"/>
                  </a:cubicBezTo>
                  <a:lnTo>
                    <a:pt x="27961" y="56950"/>
                  </a:lnTo>
                  <a:cubicBezTo>
                    <a:pt x="28623" y="58548"/>
                    <a:pt x="29536" y="60054"/>
                    <a:pt x="30403" y="61515"/>
                  </a:cubicBezTo>
                  <a:lnTo>
                    <a:pt x="30403" y="61515"/>
                  </a:lnTo>
                  <a:cubicBezTo>
                    <a:pt x="30791" y="62154"/>
                    <a:pt x="31180" y="62816"/>
                    <a:pt x="31568" y="63478"/>
                  </a:cubicBezTo>
                  <a:lnTo>
                    <a:pt x="31568" y="63478"/>
                  </a:lnTo>
                  <a:lnTo>
                    <a:pt x="32047" y="63478"/>
                  </a:lnTo>
                  <a:cubicBezTo>
                    <a:pt x="31636" y="62725"/>
                    <a:pt x="31202" y="61994"/>
                    <a:pt x="30769" y="61287"/>
                  </a:cubicBezTo>
                  <a:lnTo>
                    <a:pt x="30769" y="61287"/>
                  </a:lnTo>
                  <a:cubicBezTo>
                    <a:pt x="29901" y="59849"/>
                    <a:pt x="29011" y="58365"/>
                    <a:pt x="28349" y="56790"/>
                  </a:cubicBezTo>
                  <a:lnTo>
                    <a:pt x="28349" y="56790"/>
                  </a:lnTo>
                  <a:cubicBezTo>
                    <a:pt x="27391" y="54439"/>
                    <a:pt x="26957" y="51883"/>
                    <a:pt x="26523" y="49395"/>
                  </a:cubicBezTo>
                  <a:lnTo>
                    <a:pt x="26523" y="49395"/>
                  </a:lnTo>
                  <a:cubicBezTo>
                    <a:pt x="26135" y="47067"/>
                    <a:pt x="25724" y="44670"/>
                    <a:pt x="24880" y="42410"/>
                  </a:cubicBezTo>
                  <a:lnTo>
                    <a:pt x="24880" y="42410"/>
                  </a:lnTo>
                  <a:cubicBezTo>
                    <a:pt x="24241" y="40744"/>
                    <a:pt x="23396" y="39215"/>
                    <a:pt x="22415" y="37731"/>
                  </a:cubicBezTo>
                  <a:lnTo>
                    <a:pt x="22415" y="37731"/>
                  </a:lnTo>
                  <a:lnTo>
                    <a:pt x="22415" y="37731"/>
                  </a:lnTo>
                  <a:cubicBezTo>
                    <a:pt x="22346" y="37548"/>
                    <a:pt x="22323" y="36613"/>
                    <a:pt x="22300" y="36407"/>
                  </a:cubicBezTo>
                  <a:lnTo>
                    <a:pt x="22300" y="36407"/>
                  </a:lnTo>
                  <a:cubicBezTo>
                    <a:pt x="22278" y="36225"/>
                    <a:pt x="22164" y="36179"/>
                    <a:pt x="22072" y="36247"/>
                  </a:cubicBezTo>
                  <a:lnTo>
                    <a:pt x="22072" y="36247"/>
                  </a:lnTo>
                  <a:cubicBezTo>
                    <a:pt x="22027" y="36293"/>
                    <a:pt x="21981" y="36772"/>
                    <a:pt x="21958" y="37092"/>
                  </a:cubicBezTo>
                  <a:lnTo>
                    <a:pt x="21958" y="37092"/>
                  </a:lnTo>
                  <a:cubicBezTo>
                    <a:pt x="20657" y="35220"/>
                    <a:pt x="19173" y="33463"/>
                    <a:pt x="17713" y="31751"/>
                  </a:cubicBezTo>
                  <a:lnTo>
                    <a:pt x="17713" y="31751"/>
                  </a:lnTo>
                  <a:cubicBezTo>
                    <a:pt x="16617" y="30495"/>
                    <a:pt x="15499" y="29194"/>
                    <a:pt x="14494" y="27848"/>
                  </a:cubicBezTo>
                  <a:lnTo>
                    <a:pt x="14494" y="27848"/>
                  </a:lnTo>
                  <a:cubicBezTo>
                    <a:pt x="13924" y="27117"/>
                    <a:pt x="13239" y="26045"/>
                    <a:pt x="12600" y="24972"/>
                  </a:cubicBezTo>
                  <a:lnTo>
                    <a:pt x="12600" y="24972"/>
                  </a:lnTo>
                  <a:cubicBezTo>
                    <a:pt x="12371" y="24584"/>
                    <a:pt x="12280" y="24150"/>
                    <a:pt x="12280" y="23716"/>
                  </a:cubicBezTo>
                  <a:lnTo>
                    <a:pt x="12280" y="23716"/>
                  </a:lnTo>
                  <a:cubicBezTo>
                    <a:pt x="12303" y="23465"/>
                    <a:pt x="12303" y="23214"/>
                    <a:pt x="12303" y="23077"/>
                  </a:cubicBezTo>
                  <a:lnTo>
                    <a:pt x="12303" y="23077"/>
                  </a:lnTo>
                  <a:cubicBezTo>
                    <a:pt x="12280" y="23009"/>
                    <a:pt x="12143" y="22917"/>
                    <a:pt x="12098" y="22963"/>
                  </a:cubicBezTo>
                  <a:lnTo>
                    <a:pt x="12098" y="22963"/>
                  </a:lnTo>
                  <a:cubicBezTo>
                    <a:pt x="12052" y="22986"/>
                    <a:pt x="11869" y="23465"/>
                    <a:pt x="11824" y="23625"/>
                  </a:cubicBezTo>
                  <a:lnTo>
                    <a:pt x="11824" y="23625"/>
                  </a:lnTo>
                  <a:cubicBezTo>
                    <a:pt x="11573" y="23169"/>
                    <a:pt x="11344" y="22735"/>
                    <a:pt x="11162" y="22393"/>
                  </a:cubicBezTo>
                  <a:lnTo>
                    <a:pt x="11162" y="22393"/>
                  </a:lnTo>
                  <a:cubicBezTo>
                    <a:pt x="10386" y="20863"/>
                    <a:pt x="8993" y="19448"/>
                    <a:pt x="7624" y="18056"/>
                  </a:cubicBezTo>
                  <a:lnTo>
                    <a:pt x="7624" y="18056"/>
                  </a:lnTo>
                  <a:cubicBezTo>
                    <a:pt x="5410" y="15796"/>
                    <a:pt x="3333" y="13673"/>
                    <a:pt x="3743" y="11185"/>
                  </a:cubicBezTo>
                  <a:lnTo>
                    <a:pt x="3743" y="11185"/>
                  </a:lnTo>
                  <a:cubicBezTo>
                    <a:pt x="3995" y="9702"/>
                    <a:pt x="4360" y="7442"/>
                    <a:pt x="3721" y="5228"/>
                  </a:cubicBezTo>
                  <a:lnTo>
                    <a:pt x="3721" y="5228"/>
                  </a:lnTo>
                  <a:cubicBezTo>
                    <a:pt x="3447" y="4269"/>
                    <a:pt x="2830" y="3584"/>
                    <a:pt x="2191" y="2877"/>
                  </a:cubicBezTo>
                  <a:lnTo>
                    <a:pt x="2191" y="2877"/>
                  </a:lnTo>
                  <a:cubicBezTo>
                    <a:pt x="1461" y="2055"/>
                    <a:pt x="685" y="1233"/>
                    <a:pt x="388" y="1"/>
                  </a:cubicBezTo>
                  <a:lnTo>
                    <a:pt x="38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0" name="Google Shape;2410;p51"/>
          <p:cNvGrpSpPr/>
          <p:nvPr/>
        </p:nvGrpSpPr>
        <p:grpSpPr>
          <a:xfrm flipH="1" rot="4358841">
            <a:off x="126459" y="3757815"/>
            <a:ext cx="1186586" cy="1207921"/>
            <a:chOff x="-929037" y="2557788"/>
            <a:chExt cx="955200" cy="972375"/>
          </a:xfrm>
        </p:grpSpPr>
        <p:sp>
          <p:nvSpPr>
            <p:cNvPr id="2411" name="Google Shape;2411;p51"/>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1"/>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1"/>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 name="Google Shape;2414;p51"/>
          <p:cNvGrpSpPr/>
          <p:nvPr/>
        </p:nvGrpSpPr>
        <p:grpSpPr>
          <a:xfrm flipH="1" rot="4143728">
            <a:off x="1872091" y="4133639"/>
            <a:ext cx="725878" cy="1165325"/>
            <a:chOff x="786500" y="2766475"/>
            <a:chExt cx="993475" cy="1594925"/>
          </a:xfrm>
        </p:grpSpPr>
        <p:sp>
          <p:nvSpPr>
            <p:cNvPr id="2415" name="Google Shape;2415;p51"/>
            <p:cNvSpPr/>
            <p:nvPr/>
          </p:nvSpPr>
          <p:spPr>
            <a:xfrm>
              <a:off x="1066100" y="3698875"/>
              <a:ext cx="462250" cy="327575"/>
            </a:xfrm>
            <a:custGeom>
              <a:rect b="b" l="l" r="r" t="t"/>
              <a:pathLst>
                <a:path extrusionOk="0" fill="none" h="13103" w="18490">
                  <a:moveTo>
                    <a:pt x="18489" y="13103"/>
                  </a:moveTo>
                  <a:cubicBezTo>
                    <a:pt x="17485" y="11824"/>
                    <a:pt x="15453" y="10272"/>
                    <a:pt x="13079" y="10021"/>
                  </a:cubicBezTo>
                  <a:cubicBezTo>
                    <a:pt x="10957" y="9793"/>
                    <a:pt x="10455" y="8994"/>
                    <a:pt x="9405" y="8629"/>
                  </a:cubicBezTo>
                  <a:cubicBezTo>
                    <a:pt x="6985" y="7830"/>
                    <a:pt x="6392" y="8515"/>
                    <a:pt x="5159" y="7305"/>
                  </a:cubicBezTo>
                  <a:cubicBezTo>
                    <a:pt x="4041" y="6255"/>
                    <a:pt x="3607" y="4680"/>
                    <a:pt x="3036" y="3242"/>
                  </a:cubicBezTo>
                  <a:cubicBezTo>
                    <a:pt x="2443" y="1804"/>
                    <a:pt x="1507" y="320"/>
                    <a:pt x="1" y="1"/>
                  </a:cubicBezTo>
                  <a:cubicBezTo>
                    <a:pt x="1827" y="2557"/>
                    <a:pt x="503" y="5479"/>
                    <a:pt x="1895" y="8172"/>
                  </a:cubicBezTo>
                  <a:cubicBezTo>
                    <a:pt x="2306" y="8948"/>
                    <a:pt x="4200" y="9451"/>
                    <a:pt x="4976" y="9839"/>
                  </a:cubicBezTo>
                  <a:cubicBezTo>
                    <a:pt x="6095" y="10409"/>
                    <a:pt x="6825" y="11231"/>
                    <a:pt x="8012" y="11596"/>
                  </a:cubicBezTo>
                  <a:cubicBezTo>
                    <a:pt x="9770" y="12144"/>
                    <a:pt x="12303" y="11391"/>
                    <a:pt x="14426" y="11687"/>
                  </a:cubicBezTo>
                  <a:cubicBezTo>
                    <a:pt x="15750" y="11893"/>
                    <a:pt x="17165" y="12258"/>
                    <a:pt x="18489" y="13103"/>
                  </a:cubicBezTo>
                  <a:close/>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1"/>
            <p:cNvSpPr/>
            <p:nvPr/>
          </p:nvSpPr>
          <p:spPr>
            <a:xfrm>
              <a:off x="1066100" y="3698875"/>
              <a:ext cx="462250" cy="327575"/>
            </a:xfrm>
            <a:custGeom>
              <a:rect b="b" l="l" r="r" t="t"/>
              <a:pathLst>
                <a:path extrusionOk="0" fill="none" h="13103" w="18490">
                  <a:moveTo>
                    <a:pt x="1" y="1"/>
                  </a:moveTo>
                  <a:cubicBezTo>
                    <a:pt x="1" y="1"/>
                    <a:pt x="2854" y="343"/>
                    <a:pt x="4885" y="3311"/>
                  </a:cubicBezTo>
                  <a:cubicBezTo>
                    <a:pt x="7054" y="6483"/>
                    <a:pt x="7533" y="6666"/>
                    <a:pt x="9770" y="7031"/>
                  </a:cubicBezTo>
                  <a:cubicBezTo>
                    <a:pt x="12029" y="7396"/>
                    <a:pt x="12577" y="8355"/>
                    <a:pt x="13399" y="8674"/>
                  </a:cubicBezTo>
                  <a:cubicBezTo>
                    <a:pt x="15545" y="9519"/>
                    <a:pt x="17690" y="10569"/>
                    <a:pt x="18489" y="13103"/>
                  </a:cubicBezTo>
                </a:path>
              </a:pathLst>
            </a:custGeom>
            <a:noFill/>
            <a:ln cap="flat" cmpd="sng" w="9700">
              <a:solidFill>
                <a:srgbClr val="A07D4E"/>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1"/>
            <p:cNvSpPr/>
            <p:nvPr/>
          </p:nvSpPr>
          <p:spPr>
            <a:xfrm>
              <a:off x="1538575" y="3726275"/>
              <a:ext cx="219150" cy="434275"/>
            </a:xfrm>
            <a:custGeom>
              <a:rect b="b" l="l" r="r" t="t"/>
              <a:pathLst>
                <a:path extrusionOk="0" h="17371" w="8766">
                  <a:moveTo>
                    <a:pt x="4109" y="4474"/>
                  </a:moveTo>
                  <a:cubicBezTo>
                    <a:pt x="3699" y="5319"/>
                    <a:pt x="3790" y="6277"/>
                    <a:pt x="3379" y="7282"/>
                  </a:cubicBezTo>
                  <a:lnTo>
                    <a:pt x="3379" y="7282"/>
                  </a:lnTo>
                  <a:cubicBezTo>
                    <a:pt x="3151" y="7875"/>
                    <a:pt x="2534" y="8469"/>
                    <a:pt x="2101" y="9085"/>
                  </a:cubicBezTo>
                  <a:lnTo>
                    <a:pt x="2101" y="9085"/>
                  </a:lnTo>
                  <a:cubicBezTo>
                    <a:pt x="1416" y="10112"/>
                    <a:pt x="2283" y="10842"/>
                    <a:pt x="1758" y="12075"/>
                  </a:cubicBezTo>
                  <a:lnTo>
                    <a:pt x="1758" y="12075"/>
                  </a:lnTo>
                  <a:cubicBezTo>
                    <a:pt x="1507" y="12623"/>
                    <a:pt x="937" y="13148"/>
                    <a:pt x="640" y="14038"/>
                  </a:cubicBezTo>
                  <a:lnTo>
                    <a:pt x="640" y="14038"/>
                  </a:lnTo>
                  <a:cubicBezTo>
                    <a:pt x="1" y="16092"/>
                    <a:pt x="914" y="17370"/>
                    <a:pt x="914" y="17370"/>
                  </a:cubicBezTo>
                  <a:lnTo>
                    <a:pt x="914" y="17370"/>
                  </a:lnTo>
                  <a:cubicBezTo>
                    <a:pt x="1233" y="15362"/>
                    <a:pt x="4634" y="14152"/>
                    <a:pt x="5981" y="12600"/>
                  </a:cubicBezTo>
                  <a:lnTo>
                    <a:pt x="5981" y="12600"/>
                  </a:lnTo>
                  <a:cubicBezTo>
                    <a:pt x="7328" y="11025"/>
                    <a:pt x="6095" y="10637"/>
                    <a:pt x="6712" y="9108"/>
                  </a:cubicBezTo>
                  <a:lnTo>
                    <a:pt x="6712" y="9108"/>
                  </a:lnTo>
                  <a:cubicBezTo>
                    <a:pt x="7305" y="7578"/>
                    <a:pt x="8766" y="6757"/>
                    <a:pt x="8606" y="4474"/>
                  </a:cubicBezTo>
                  <a:lnTo>
                    <a:pt x="8606" y="4474"/>
                  </a:lnTo>
                  <a:cubicBezTo>
                    <a:pt x="8423" y="1644"/>
                    <a:pt x="7488" y="0"/>
                    <a:pt x="7488" y="0"/>
                  </a:cubicBezTo>
                  <a:lnTo>
                    <a:pt x="7488" y="0"/>
                  </a:lnTo>
                  <a:cubicBezTo>
                    <a:pt x="7305" y="1941"/>
                    <a:pt x="4566" y="3538"/>
                    <a:pt x="4109" y="447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1"/>
            <p:cNvSpPr/>
            <p:nvPr/>
          </p:nvSpPr>
          <p:spPr>
            <a:xfrm>
              <a:off x="1556275" y="3726275"/>
              <a:ext cx="201450" cy="434275"/>
            </a:xfrm>
            <a:custGeom>
              <a:rect b="b" l="l" r="r" t="t"/>
              <a:pathLst>
                <a:path extrusionOk="0" h="17371" w="8058">
                  <a:moveTo>
                    <a:pt x="6255" y="3721"/>
                  </a:moveTo>
                  <a:cubicBezTo>
                    <a:pt x="5593" y="5273"/>
                    <a:pt x="5227" y="5090"/>
                    <a:pt x="4908" y="5821"/>
                  </a:cubicBezTo>
                  <a:lnTo>
                    <a:pt x="4908" y="5821"/>
                  </a:lnTo>
                  <a:cubicBezTo>
                    <a:pt x="4588" y="6551"/>
                    <a:pt x="5022" y="7122"/>
                    <a:pt x="4314" y="8012"/>
                  </a:cubicBezTo>
                  <a:lnTo>
                    <a:pt x="4314" y="8012"/>
                  </a:lnTo>
                  <a:cubicBezTo>
                    <a:pt x="3607" y="8902"/>
                    <a:pt x="3150" y="9085"/>
                    <a:pt x="2945" y="10112"/>
                  </a:cubicBezTo>
                  <a:lnTo>
                    <a:pt x="2945" y="10112"/>
                  </a:lnTo>
                  <a:cubicBezTo>
                    <a:pt x="2717" y="11139"/>
                    <a:pt x="3516" y="11778"/>
                    <a:pt x="2192" y="13011"/>
                  </a:cubicBezTo>
                  <a:lnTo>
                    <a:pt x="2192" y="13011"/>
                  </a:lnTo>
                  <a:cubicBezTo>
                    <a:pt x="891" y="14243"/>
                    <a:pt x="0" y="16024"/>
                    <a:pt x="206" y="17370"/>
                  </a:cubicBezTo>
                  <a:lnTo>
                    <a:pt x="206" y="17370"/>
                  </a:lnTo>
                  <a:cubicBezTo>
                    <a:pt x="525" y="15362"/>
                    <a:pt x="3926" y="14152"/>
                    <a:pt x="5273" y="12600"/>
                  </a:cubicBezTo>
                  <a:lnTo>
                    <a:pt x="5273" y="12600"/>
                  </a:lnTo>
                  <a:cubicBezTo>
                    <a:pt x="6620" y="11025"/>
                    <a:pt x="5387" y="10637"/>
                    <a:pt x="6004" y="9108"/>
                  </a:cubicBezTo>
                  <a:lnTo>
                    <a:pt x="6004" y="9108"/>
                  </a:lnTo>
                  <a:cubicBezTo>
                    <a:pt x="6597" y="7578"/>
                    <a:pt x="8058" y="6757"/>
                    <a:pt x="7898" y="4474"/>
                  </a:cubicBezTo>
                  <a:lnTo>
                    <a:pt x="7898" y="4474"/>
                  </a:lnTo>
                  <a:cubicBezTo>
                    <a:pt x="7715" y="1644"/>
                    <a:pt x="6780" y="0"/>
                    <a:pt x="6780" y="0"/>
                  </a:cubicBezTo>
                  <a:lnTo>
                    <a:pt x="6780" y="0"/>
                  </a:lnTo>
                  <a:cubicBezTo>
                    <a:pt x="6780" y="0"/>
                    <a:pt x="6939" y="2169"/>
                    <a:pt x="6255" y="37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1"/>
            <p:cNvSpPr/>
            <p:nvPr/>
          </p:nvSpPr>
          <p:spPr>
            <a:xfrm>
              <a:off x="950825" y="3666350"/>
              <a:ext cx="520450" cy="184925"/>
            </a:xfrm>
            <a:custGeom>
              <a:rect b="b" l="l" r="r" t="t"/>
              <a:pathLst>
                <a:path extrusionOk="0" h="7397" w="20818">
                  <a:moveTo>
                    <a:pt x="4292" y="343"/>
                  </a:moveTo>
                  <a:cubicBezTo>
                    <a:pt x="2877" y="640"/>
                    <a:pt x="1188" y="937"/>
                    <a:pt x="1" y="275"/>
                  </a:cubicBezTo>
                  <a:lnTo>
                    <a:pt x="1" y="275"/>
                  </a:lnTo>
                  <a:cubicBezTo>
                    <a:pt x="1" y="275"/>
                    <a:pt x="937" y="2261"/>
                    <a:pt x="3493" y="4292"/>
                  </a:cubicBezTo>
                  <a:lnTo>
                    <a:pt x="3493" y="4292"/>
                  </a:lnTo>
                  <a:cubicBezTo>
                    <a:pt x="5570" y="5935"/>
                    <a:pt x="7305" y="5091"/>
                    <a:pt x="9154" y="5547"/>
                  </a:cubicBezTo>
                  <a:lnTo>
                    <a:pt x="9154" y="5547"/>
                  </a:lnTo>
                  <a:cubicBezTo>
                    <a:pt x="11025" y="5981"/>
                    <a:pt x="10592" y="7396"/>
                    <a:pt x="12943" y="7145"/>
                  </a:cubicBezTo>
                  <a:lnTo>
                    <a:pt x="12943" y="7145"/>
                  </a:lnTo>
                  <a:cubicBezTo>
                    <a:pt x="15317" y="6917"/>
                    <a:pt x="18718" y="4475"/>
                    <a:pt x="20817" y="5502"/>
                  </a:cubicBezTo>
                  <a:lnTo>
                    <a:pt x="20817" y="5502"/>
                  </a:lnTo>
                  <a:cubicBezTo>
                    <a:pt x="20817" y="5502"/>
                    <a:pt x="20224" y="3767"/>
                    <a:pt x="17850" y="3037"/>
                  </a:cubicBezTo>
                  <a:lnTo>
                    <a:pt x="17850" y="3037"/>
                  </a:lnTo>
                  <a:cubicBezTo>
                    <a:pt x="17234" y="2854"/>
                    <a:pt x="16663" y="2854"/>
                    <a:pt x="16161" y="2854"/>
                  </a:cubicBezTo>
                  <a:lnTo>
                    <a:pt x="16161" y="2854"/>
                  </a:lnTo>
                  <a:cubicBezTo>
                    <a:pt x="15819" y="2854"/>
                    <a:pt x="15522" y="2854"/>
                    <a:pt x="15248" y="2808"/>
                  </a:cubicBezTo>
                  <a:lnTo>
                    <a:pt x="15248" y="2808"/>
                  </a:lnTo>
                  <a:cubicBezTo>
                    <a:pt x="13742" y="2489"/>
                    <a:pt x="13605" y="1165"/>
                    <a:pt x="12167" y="1165"/>
                  </a:cubicBezTo>
                  <a:lnTo>
                    <a:pt x="12167" y="1165"/>
                  </a:lnTo>
                  <a:cubicBezTo>
                    <a:pt x="11870" y="1165"/>
                    <a:pt x="11528" y="1188"/>
                    <a:pt x="11231" y="1211"/>
                  </a:cubicBezTo>
                  <a:lnTo>
                    <a:pt x="11231" y="1211"/>
                  </a:lnTo>
                  <a:cubicBezTo>
                    <a:pt x="10637" y="1233"/>
                    <a:pt x="10090" y="1279"/>
                    <a:pt x="9633" y="1188"/>
                  </a:cubicBezTo>
                  <a:lnTo>
                    <a:pt x="9633" y="1188"/>
                  </a:lnTo>
                  <a:cubicBezTo>
                    <a:pt x="8401" y="891"/>
                    <a:pt x="7533" y="183"/>
                    <a:pt x="6483" y="24"/>
                  </a:cubicBezTo>
                  <a:lnTo>
                    <a:pt x="6483" y="24"/>
                  </a:lnTo>
                  <a:cubicBezTo>
                    <a:pt x="6415" y="1"/>
                    <a:pt x="6323" y="1"/>
                    <a:pt x="6255" y="1"/>
                  </a:cubicBezTo>
                  <a:lnTo>
                    <a:pt x="6255" y="1"/>
                  </a:lnTo>
                  <a:cubicBezTo>
                    <a:pt x="5776" y="1"/>
                    <a:pt x="5068" y="161"/>
                    <a:pt x="4292" y="34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1"/>
            <p:cNvSpPr/>
            <p:nvPr/>
          </p:nvSpPr>
          <p:spPr>
            <a:xfrm>
              <a:off x="950825" y="3673200"/>
              <a:ext cx="520450" cy="178075"/>
            </a:xfrm>
            <a:custGeom>
              <a:rect b="b" l="l" r="r" t="t"/>
              <a:pathLst>
                <a:path extrusionOk="0" h="7123" w="20818">
                  <a:moveTo>
                    <a:pt x="3493" y="4018"/>
                  </a:moveTo>
                  <a:cubicBezTo>
                    <a:pt x="5570" y="5661"/>
                    <a:pt x="7305" y="4817"/>
                    <a:pt x="9154" y="5273"/>
                  </a:cubicBezTo>
                  <a:lnTo>
                    <a:pt x="9154" y="5273"/>
                  </a:lnTo>
                  <a:cubicBezTo>
                    <a:pt x="11025" y="5707"/>
                    <a:pt x="10592" y="7122"/>
                    <a:pt x="12943" y="6871"/>
                  </a:cubicBezTo>
                  <a:lnTo>
                    <a:pt x="12943" y="6871"/>
                  </a:lnTo>
                  <a:cubicBezTo>
                    <a:pt x="15317" y="6643"/>
                    <a:pt x="18718" y="4201"/>
                    <a:pt x="20817" y="5228"/>
                  </a:cubicBezTo>
                  <a:lnTo>
                    <a:pt x="20817" y="5228"/>
                  </a:lnTo>
                  <a:cubicBezTo>
                    <a:pt x="19676" y="4132"/>
                    <a:pt x="17417" y="3790"/>
                    <a:pt x="15385" y="4223"/>
                  </a:cubicBezTo>
                  <a:lnTo>
                    <a:pt x="15385" y="4223"/>
                  </a:lnTo>
                  <a:cubicBezTo>
                    <a:pt x="13354" y="4657"/>
                    <a:pt x="13262" y="3493"/>
                    <a:pt x="12144" y="3014"/>
                  </a:cubicBezTo>
                  <a:lnTo>
                    <a:pt x="12144" y="3014"/>
                  </a:lnTo>
                  <a:cubicBezTo>
                    <a:pt x="11003" y="2534"/>
                    <a:pt x="10546" y="2854"/>
                    <a:pt x="9245" y="2945"/>
                  </a:cubicBezTo>
                  <a:lnTo>
                    <a:pt x="9245" y="2945"/>
                  </a:lnTo>
                  <a:cubicBezTo>
                    <a:pt x="7921" y="3014"/>
                    <a:pt x="7670" y="2260"/>
                    <a:pt x="6757" y="2078"/>
                  </a:cubicBezTo>
                  <a:lnTo>
                    <a:pt x="6757" y="2078"/>
                  </a:lnTo>
                  <a:cubicBezTo>
                    <a:pt x="6369" y="1987"/>
                    <a:pt x="6141" y="2032"/>
                    <a:pt x="5844" y="2055"/>
                  </a:cubicBezTo>
                  <a:lnTo>
                    <a:pt x="5844" y="2055"/>
                  </a:lnTo>
                  <a:cubicBezTo>
                    <a:pt x="5433" y="2123"/>
                    <a:pt x="4954" y="2169"/>
                    <a:pt x="3858" y="1964"/>
                  </a:cubicBezTo>
                  <a:lnTo>
                    <a:pt x="3858" y="1964"/>
                  </a:lnTo>
                  <a:cubicBezTo>
                    <a:pt x="1941" y="1576"/>
                    <a:pt x="1" y="1"/>
                    <a:pt x="1" y="1"/>
                  </a:cubicBezTo>
                  <a:lnTo>
                    <a:pt x="1" y="1"/>
                  </a:lnTo>
                  <a:cubicBezTo>
                    <a:pt x="1" y="1"/>
                    <a:pt x="937" y="1987"/>
                    <a:pt x="3493" y="401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1"/>
            <p:cNvSpPr/>
            <p:nvPr/>
          </p:nvSpPr>
          <p:spPr>
            <a:xfrm>
              <a:off x="1411900" y="3183025"/>
              <a:ext cx="204875" cy="582650"/>
            </a:xfrm>
            <a:custGeom>
              <a:rect b="b" l="l" r="r" t="t"/>
              <a:pathLst>
                <a:path extrusionOk="0" h="23306" w="8195">
                  <a:moveTo>
                    <a:pt x="4543" y="5684"/>
                  </a:moveTo>
                  <a:cubicBezTo>
                    <a:pt x="4406" y="7122"/>
                    <a:pt x="2648" y="8309"/>
                    <a:pt x="2192" y="9633"/>
                  </a:cubicBezTo>
                  <a:lnTo>
                    <a:pt x="2192" y="9633"/>
                  </a:lnTo>
                  <a:cubicBezTo>
                    <a:pt x="1484" y="11733"/>
                    <a:pt x="2694" y="14541"/>
                    <a:pt x="1918" y="16595"/>
                  </a:cubicBezTo>
                  <a:lnTo>
                    <a:pt x="1918" y="16595"/>
                  </a:lnTo>
                  <a:cubicBezTo>
                    <a:pt x="1" y="21662"/>
                    <a:pt x="1461" y="23305"/>
                    <a:pt x="1461" y="23305"/>
                  </a:cubicBezTo>
                  <a:lnTo>
                    <a:pt x="1461" y="23305"/>
                  </a:lnTo>
                  <a:cubicBezTo>
                    <a:pt x="1941" y="22073"/>
                    <a:pt x="5775" y="19402"/>
                    <a:pt x="6141" y="16435"/>
                  </a:cubicBezTo>
                  <a:lnTo>
                    <a:pt x="6141" y="16435"/>
                  </a:lnTo>
                  <a:cubicBezTo>
                    <a:pt x="6529" y="13468"/>
                    <a:pt x="8195" y="13376"/>
                    <a:pt x="8126" y="10044"/>
                  </a:cubicBezTo>
                  <a:lnTo>
                    <a:pt x="8126" y="10044"/>
                  </a:lnTo>
                  <a:cubicBezTo>
                    <a:pt x="8081" y="7602"/>
                    <a:pt x="7305" y="6620"/>
                    <a:pt x="7328" y="5296"/>
                  </a:cubicBezTo>
                  <a:lnTo>
                    <a:pt x="7328" y="5296"/>
                  </a:lnTo>
                  <a:cubicBezTo>
                    <a:pt x="7419" y="2534"/>
                    <a:pt x="6848" y="731"/>
                    <a:pt x="6095" y="1"/>
                  </a:cubicBezTo>
                  <a:lnTo>
                    <a:pt x="6095" y="1"/>
                  </a:lnTo>
                  <a:cubicBezTo>
                    <a:pt x="6095" y="1"/>
                    <a:pt x="6095" y="1"/>
                    <a:pt x="6095" y="1"/>
                  </a:cubicBezTo>
                  <a:lnTo>
                    <a:pt x="6095" y="1"/>
                  </a:lnTo>
                  <a:cubicBezTo>
                    <a:pt x="6095" y="2420"/>
                    <a:pt x="4954" y="1895"/>
                    <a:pt x="4543" y="56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1"/>
            <p:cNvSpPr/>
            <p:nvPr/>
          </p:nvSpPr>
          <p:spPr>
            <a:xfrm>
              <a:off x="1448425" y="3183025"/>
              <a:ext cx="168350" cy="582650"/>
            </a:xfrm>
            <a:custGeom>
              <a:rect b="b" l="l" r="r" t="t"/>
              <a:pathLst>
                <a:path extrusionOk="0" h="23306" w="6734">
                  <a:moveTo>
                    <a:pt x="4702" y="4885"/>
                  </a:moveTo>
                  <a:cubicBezTo>
                    <a:pt x="4223" y="8241"/>
                    <a:pt x="3561" y="8697"/>
                    <a:pt x="3059" y="11071"/>
                  </a:cubicBezTo>
                  <a:lnTo>
                    <a:pt x="3059" y="11071"/>
                  </a:lnTo>
                  <a:cubicBezTo>
                    <a:pt x="2580" y="13422"/>
                    <a:pt x="3242" y="16161"/>
                    <a:pt x="1941" y="18284"/>
                  </a:cubicBezTo>
                  <a:lnTo>
                    <a:pt x="1941" y="18284"/>
                  </a:lnTo>
                  <a:cubicBezTo>
                    <a:pt x="617" y="20407"/>
                    <a:pt x="0" y="21845"/>
                    <a:pt x="0" y="23305"/>
                  </a:cubicBezTo>
                  <a:lnTo>
                    <a:pt x="0" y="23305"/>
                  </a:lnTo>
                  <a:cubicBezTo>
                    <a:pt x="480" y="22073"/>
                    <a:pt x="4314" y="19402"/>
                    <a:pt x="4680" y="16435"/>
                  </a:cubicBezTo>
                  <a:lnTo>
                    <a:pt x="4680" y="16435"/>
                  </a:lnTo>
                  <a:cubicBezTo>
                    <a:pt x="5068" y="13468"/>
                    <a:pt x="6734" y="13376"/>
                    <a:pt x="6665" y="10044"/>
                  </a:cubicBezTo>
                  <a:lnTo>
                    <a:pt x="6665" y="10044"/>
                  </a:lnTo>
                  <a:cubicBezTo>
                    <a:pt x="6620" y="7602"/>
                    <a:pt x="5844" y="6620"/>
                    <a:pt x="5867" y="5296"/>
                  </a:cubicBezTo>
                  <a:lnTo>
                    <a:pt x="5867" y="5296"/>
                  </a:lnTo>
                  <a:cubicBezTo>
                    <a:pt x="5958" y="2534"/>
                    <a:pt x="5387" y="731"/>
                    <a:pt x="4634" y="1"/>
                  </a:cubicBezTo>
                  <a:lnTo>
                    <a:pt x="4634" y="1"/>
                  </a:lnTo>
                  <a:cubicBezTo>
                    <a:pt x="4725" y="115"/>
                    <a:pt x="5182" y="1348"/>
                    <a:pt x="4702" y="488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1"/>
            <p:cNvSpPr/>
            <p:nvPr/>
          </p:nvSpPr>
          <p:spPr>
            <a:xfrm>
              <a:off x="1072375" y="3977350"/>
              <a:ext cx="528425" cy="280775"/>
            </a:xfrm>
            <a:custGeom>
              <a:rect b="b" l="l" r="r" t="t"/>
              <a:pathLst>
                <a:path extrusionOk="0" h="11231" w="21137">
                  <a:moveTo>
                    <a:pt x="1" y="23"/>
                  </a:moveTo>
                  <a:cubicBezTo>
                    <a:pt x="92" y="1051"/>
                    <a:pt x="1165" y="2625"/>
                    <a:pt x="3379" y="4269"/>
                  </a:cubicBezTo>
                  <a:lnTo>
                    <a:pt x="3379" y="4269"/>
                  </a:lnTo>
                  <a:cubicBezTo>
                    <a:pt x="4429" y="5068"/>
                    <a:pt x="4703" y="6278"/>
                    <a:pt x="6597" y="7830"/>
                  </a:cubicBezTo>
                  <a:lnTo>
                    <a:pt x="6597" y="7830"/>
                  </a:lnTo>
                  <a:cubicBezTo>
                    <a:pt x="9176" y="9975"/>
                    <a:pt x="10272" y="8720"/>
                    <a:pt x="12828" y="10272"/>
                  </a:cubicBezTo>
                  <a:lnTo>
                    <a:pt x="12828" y="10272"/>
                  </a:lnTo>
                  <a:cubicBezTo>
                    <a:pt x="14426" y="11231"/>
                    <a:pt x="16777" y="11071"/>
                    <a:pt x="18603" y="10911"/>
                  </a:cubicBezTo>
                  <a:lnTo>
                    <a:pt x="18603" y="10911"/>
                  </a:lnTo>
                  <a:cubicBezTo>
                    <a:pt x="19722" y="10820"/>
                    <a:pt x="20658" y="10728"/>
                    <a:pt x="21137" y="10888"/>
                  </a:cubicBezTo>
                  <a:lnTo>
                    <a:pt x="21137" y="10888"/>
                  </a:lnTo>
                  <a:cubicBezTo>
                    <a:pt x="21137" y="10888"/>
                    <a:pt x="20749" y="8697"/>
                    <a:pt x="15590" y="7054"/>
                  </a:cubicBezTo>
                  <a:lnTo>
                    <a:pt x="15590" y="7054"/>
                  </a:lnTo>
                  <a:cubicBezTo>
                    <a:pt x="13513" y="6392"/>
                    <a:pt x="12052" y="3698"/>
                    <a:pt x="9952" y="2945"/>
                  </a:cubicBezTo>
                  <a:lnTo>
                    <a:pt x="9952" y="2945"/>
                  </a:lnTo>
                  <a:cubicBezTo>
                    <a:pt x="9382" y="2740"/>
                    <a:pt x="8674" y="2740"/>
                    <a:pt x="7944" y="2740"/>
                  </a:cubicBezTo>
                  <a:lnTo>
                    <a:pt x="7944" y="2740"/>
                  </a:lnTo>
                  <a:cubicBezTo>
                    <a:pt x="7031" y="2762"/>
                    <a:pt x="6095" y="2762"/>
                    <a:pt x="5410" y="2329"/>
                  </a:cubicBezTo>
                  <a:lnTo>
                    <a:pt x="5410" y="2329"/>
                  </a:lnTo>
                  <a:cubicBezTo>
                    <a:pt x="2192" y="297"/>
                    <a:pt x="1895" y="1507"/>
                    <a:pt x="1" y="1"/>
                  </a:cubicBezTo>
                  <a:lnTo>
                    <a:pt x="1" y="1"/>
                  </a:lnTo>
                  <a:cubicBezTo>
                    <a:pt x="1" y="1"/>
                    <a:pt x="1" y="1"/>
                    <a:pt x="1" y="2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1"/>
            <p:cNvSpPr/>
            <p:nvPr/>
          </p:nvSpPr>
          <p:spPr>
            <a:xfrm>
              <a:off x="1072375" y="3977925"/>
              <a:ext cx="528425" cy="280200"/>
            </a:xfrm>
            <a:custGeom>
              <a:rect b="b" l="l" r="r" t="t"/>
              <a:pathLst>
                <a:path extrusionOk="0" h="11208" w="21137">
                  <a:moveTo>
                    <a:pt x="3379" y="4246"/>
                  </a:moveTo>
                  <a:cubicBezTo>
                    <a:pt x="4429" y="5045"/>
                    <a:pt x="4703" y="6255"/>
                    <a:pt x="6597" y="7807"/>
                  </a:cubicBezTo>
                  <a:lnTo>
                    <a:pt x="6597" y="7807"/>
                  </a:lnTo>
                  <a:cubicBezTo>
                    <a:pt x="9176" y="9952"/>
                    <a:pt x="10272" y="8697"/>
                    <a:pt x="12828" y="10249"/>
                  </a:cubicBezTo>
                  <a:lnTo>
                    <a:pt x="12828" y="10249"/>
                  </a:lnTo>
                  <a:cubicBezTo>
                    <a:pt x="14426" y="11208"/>
                    <a:pt x="16777" y="11048"/>
                    <a:pt x="18603" y="10888"/>
                  </a:cubicBezTo>
                  <a:lnTo>
                    <a:pt x="18603" y="10888"/>
                  </a:lnTo>
                  <a:cubicBezTo>
                    <a:pt x="19722" y="10797"/>
                    <a:pt x="20658" y="10705"/>
                    <a:pt x="21137" y="10865"/>
                  </a:cubicBezTo>
                  <a:lnTo>
                    <a:pt x="21137" y="10865"/>
                  </a:lnTo>
                  <a:cubicBezTo>
                    <a:pt x="19973" y="9952"/>
                    <a:pt x="18489" y="9541"/>
                    <a:pt x="16001" y="9245"/>
                  </a:cubicBezTo>
                  <a:lnTo>
                    <a:pt x="16001" y="9245"/>
                  </a:lnTo>
                  <a:cubicBezTo>
                    <a:pt x="13513" y="8948"/>
                    <a:pt x="11778" y="6734"/>
                    <a:pt x="9633" y="5638"/>
                  </a:cubicBezTo>
                  <a:lnTo>
                    <a:pt x="9633" y="5638"/>
                  </a:lnTo>
                  <a:cubicBezTo>
                    <a:pt x="7487" y="4543"/>
                    <a:pt x="6711" y="4794"/>
                    <a:pt x="3767" y="3059"/>
                  </a:cubicBezTo>
                  <a:lnTo>
                    <a:pt x="3767" y="3059"/>
                  </a:lnTo>
                  <a:cubicBezTo>
                    <a:pt x="708" y="1256"/>
                    <a:pt x="46" y="115"/>
                    <a:pt x="1" y="0"/>
                  </a:cubicBezTo>
                  <a:lnTo>
                    <a:pt x="1" y="0"/>
                  </a:lnTo>
                  <a:cubicBezTo>
                    <a:pt x="92" y="1028"/>
                    <a:pt x="1165" y="2602"/>
                    <a:pt x="3379" y="424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1"/>
            <p:cNvSpPr/>
            <p:nvPr/>
          </p:nvSpPr>
          <p:spPr>
            <a:xfrm>
              <a:off x="1499200" y="3289175"/>
              <a:ext cx="280775" cy="624850"/>
            </a:xfrm>
            <a:custGeom>
              <a:rect b="b" l="l" r="r" t="t"/>
              <a:pathLst>
                <a:path extrusionOk="0" h="24994" w="11231">
                  <a:moveTo>
                    <a:pt x="8264" y="0"/>
                  </a:moveTo>
                  <a:cubicBezTo>
                    <a:pt x="8218" y="1712"/>
                    <a:pt x="7670" y="4063"/>
                    <a:pt x="7054" y="6323"/>
                  </a:cubicBezTo>
                  <a:cubicBezTo>
                    <a:pt x="6689" y="7647"/>
                    <a:pt x="6917" y="9541"/>
                    <a:pt x="5342" y="10888"/>
                  </a:cubicBezTo>
                  <a:cubicBezTo>
                    <a:pt x="4178" y="11869"/>
                    <a:pt x="3470" y="12212"/>
                    <a:pt x="2694" y="13787"/>
                  </a:cubicBezTo>
                  <a:cubicBezTo>
                    <a:pt x="2283" y="14608"/>
                    <a:pt x="2078" y="16161"/>
                    <a:pt x="1781" y="17005"/>
                  </a:cubicBezTo>
                  <a:cubicBezTo>
                    <a:pt x="868" y="19584"/>
                    <a:pt x="1" y="22301"/>
                    <a:pt x="389" y="24994"/>
                  </a:cubicBezTo>
                  <a:cubicBezTo>
                    <a:pt x="1279" y="22803"/>
                    <a:pt x="4269" y="21114"/>
                    <a:pt x="6187" y="19721"/>
                  </a:cubicBezTo>
                  <a:cubicBezTo>
                    <a:pt x="8515" y="17987"/>
                    <a:pt x="8469" y="15202"/>
                    <a:pt x="9976" y="12714"/>
                  </a:cubicBezTo>
                  <a:cubicBezTo>
                    <a:pt x="11003" y="11071"/>
                    <a:pt x="11231" y="7692"/>
                    <a:pt x="10546" y="5821"/>
                  </a:cubicBezTo>
                  <a:cubicBezTo>
                    <a:pt x="10044" y="4428"/>
                    <a:pt x="9633" y="1598"/>
                    <a:pt x="8264" y="0"/>
                  </a:cubicBezTo>
                  <a:close/>
                </a:path>
              </a:pathLst>
            </a:custGeom>
            <a:solidFill>
              <a:srgbClr val="FFFFFF"/>
            </a:solid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1"/>
            <p:cNvSpPr/>
            <p:nvPr/>
          </p:nvSpPr>
          <p:spPr>
            <a:xfrm>
              <a:off x="1508900" y="3292025"/>
              <a:ext cx="228300" cy="622000"/>
            </a:xfrm>
            <a:custGeom>
              <a:rect b="b" l="l" r="r" t="t"/>
              <a:pathLst>
                <a:path extrusionOk="0" fill="none" h="24880" w="9132">
                  <a:moveTo>
                    <a:pt x="7921" y="0"/>
                  </a:moveTo>
                  <a:cubicBezTo>
                    <a:pt x="7921" y="0"/>
                    <a:pt x="9131" y="3516"/>
                    <a:pt x="8378" y="8058"/>
                  </a:cubicBezTo>
                  <a:cubicBezTo>
                    <a:pt x="7647" y="12349"/>
                    <a:pt x="5411" y="12098"/>
                    <a:pt x="3904" y="16777"/>
                  </a:cubicBezTo>
                  <a:cubicBezTo>
                    <a:pt x="3082" y="19288"/>
                    <a:pt x="960" y="19630"/>
                    <a:pt x="1" y="24880"/>
                  </a:cubicBezTo>
                </a:path>
              </a:pathLst>
            </a:custGeom>
            <a:noFill/>
            <a:ln cap="rnd"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1"/>
            <p:cNvSpPr/>
            <p:nvPr/>
          </p:nvSpPr>
          <p:spPr>
            <a:xfrm>
              <a:off x="786500" y="3468800"/>
              <a:ext cx="586050" cy="181600"/>
            </a:xfrm>
            <a:custGeom>
              <a:rect b="b" l="l" r="r" t="t"/>
              <a:pathLst>
                <a:path extrusionOk="0" h="7264" w="23442">
                  <a:moveTo>
                    <a:pt x="12300" y="0"/>
                  </a:moveTo>
                  <a:cubicBezTo>
                    <a:pt x="10354" y="0"/>
                    <a:pt x="9658" y="736"/>
                    <a:pt x="7327" y="1055"/>
                  </a:cubicBezTo>
                  <a:cubicBezTo>
                    <a:pt x="6126" y="1215"/>
                    <a:pt x="4930" y="1288"/>
                    <a:pt x="3807" y="1288"/>
                  </a:cubicBezTo>
                  <a:cubicBezTo>
                    <a:pt x="2369" y="1288"/>
                    <a:pt x="1051" y="1169"/>
                    <a:pt x="0" y="964"/>
                  </a:cubicBezTo>
                  <a:lnTo>
                    <a:pt x="0" y="964"/>
                  </a:lnTo>
                  <a:cubicBezTo>
                    <a:pt x="0" y="964"/>
                    <a:pt x="982" y="3110"/>
                    <a:pt x="5181" y="4844"/>
                  </a:cubicBezTo>
                  <a:cubicBezTo>
                    <a:pt x="6291" y="5303"/>
                    <a:pt x="7237" y="5452"/>
                    <a:pt x="8084" y="5452"/>
                  </a:cubicBezTo>
                  <a:cubicBezTo>
                    <a:pt x="9663" y="5452"/>
                    <a:pt x="10900" y="4934"/>
                    <a:pt x="12220" y="4934"/>
                  </a:cubicBezTo>
                  <a:cubicBezTo>
                    <a:pt x="12872" y="4934"/>
                    <a:pt x="13545" y="5060"/>
                    <a:pt x="14289" y="5438"/>
                  </a:cubicBezTo>
                  <a:cubicBezTo>
                    <a:pt x="15208" y="5908"/>
                    <a:pt x="16122" y="6022"/>
                    <a:pt x="17032" y="6022"/>
                  </a:cubicBezTo>
                  <a:cubicBezTo>
                    <a:pt x="17894" y="6022"/>
                    <a:pt x="18754" y="5919"/>
                    <a:pt x="19613" y="5919"/>
                  </a:cubicBezTo>
                  <a:cubicBezTo>
                    <a:pt x="20887" y="5919"/>
                    <a:pt x="22160" y="6145"/>
                    <a:pt x="23442" y="7264"/>
                  </a:cubicBezTo>
                  <a:cubicBezTo>
                    <a:pt x="23442" y="7264"/>
                    <a:pt x="21775" y="3452"/>
                    <a:pt x="18831" y="2653"/>
                  </a:cubicBezTo>
                  <a:cubicBezTo>
                    <a:pt x="16320" y="1945"/>
                    <a:pt x="14837" y="211"/>
                    <a:pt x="13239" y="51"/>
                  </a:cubicBezTo>
                  <a:cubicBezTo>
                    <a:pt x="12893" y="16"/>
                    <a:pt x="12583" y="0"/>
                    <a:pt x="12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1"/>
            <p:cNvSpPr/>
            <p:nvPr/>
          </p:nvSpPr>
          <p:spPr>
            <a:xfrm>
              <a:off x="786500" y="3463225"/>
              <a:ext cx="586050" cy="187175"/>
            </a:xfrm>
            <a:custGeom>
              <a:rect b="b" l="l" r="r" t="t"/>
              <a:pathLst>
                <a:path extrusionOk="0" fill="none" h="7487" w="23442">
                  <a:moveTo>
                    <a:pt x="23442" y="7487"/>
                  </a:moveTo>
                  <a:cubicBezTo>
                    <a:pt x="23442" y="7487"/>
                    <a:pt x="21775" y="3675"/>
                    <a:pt x="18831" y="2876"/>
                  </a:cubicBezTo>
                  <a:cubicBezTo>
                    <a:pt x="16320" y="2168"/>
                    <a:pt x="14837" y="434"/>
                    <a:pt x="13239" y="274"/>
                  </a:cubicBezTo>
                  <a:cubicBezTo>
                    <a:pt x="10523" y="0"/>
                    <a:pt x="9998" y="913"/>
                    <a:pt x="7327" y="1278"/>
                  </a:cubicBezTo>
                  <a:cubicBezTo>
                    <a:pt x="4588" y="1643"/>
                    <a:pt x="1872" y="1552"/>
                    <a:pt x="0" y="1187"/>
                  </a:cubicBezTo>
                  <a:cubicBezTo>
                    <a:pt x="0" y="1187"/>
                    <a:pt x="982" y="3333"/>
                    <a:pt x="5181" y="5067"/>
                  </a:cubicBezTo>
                  <a:cubicBezTo>
                    <a:pt x="9381" y="6802"/>
                    <a:pt x="11230" y="4109"/>
                    <a:pt x="14289" y="5661"/>
                  </a:cubicBezTo>
                  <a:cubicBezTo>
                    <a:pt x="17370" y="7236"/>
                    <a:pt x="20383" y="4816"/>
                    <a:pt x="23442" y="7487"/>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1"/>
            <p:cNvSpPr/>
            <p:nvPr/>
          </p:nvSpPr>
          <p:spPr>
            <a:xfrm>
              <a:off x="786500" y="3492875"/>
              <a:ext cx="586050" cy="157525"/>
            </a:xfrm>
            <a:custGeom>
              <a:rect b="b" l="l" r="r" t="t"/>
              <a:pathLst>
                <a:path extrusionOk="0" fill="none" h="6301" w="23442">
                  <a:moveTo>
                    <a:pt x="0" y="1"/>
                  </a:moveTo>
                  <a:cubicBezTo>
                    <a:pt x="0" y="1"/>
                    <a:pt x="502" y="435"/>
                    <a:pt x="3424" y="1393"/>
                  </a:cubicBezTo>
                  <a:cubicBezTo>
                    <a:pt x="6346" y="2352"/>
                    <a:pt x="8993" y="1119"/>
                    <a:pt x="11253" y="1553"/>
                  </a:cubicBezTo>
                  <a:cubicBezTo>
                    <a:pt x="13513" y="1987"/>
                    <a:pt x="13262" y="2786"/>
                    <a:pt x="15430" y="3014"/>
                  </a:cubicBezTo>
                  <a:cubicBezTo>
                    <a:pt x="17598" y="3265"/>
                    <a:pt x="20999" y="3105"/>
                    <a:pt x="23442" y="6301"/>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1"/>
            <p:cNvSpPr/>
            <p:nvPr/>
          </p:nvSpPr>
          <p:spPr>
            <a:xfrm>
              <a:off x="1221325" y="2918250"/>
              <a:ext cx="206575" cy="624875"/>
            </a:xfrm>
            <a:custGeom>
              <a:rect b="b" l="l" r="r" t="t"/>
              <a:pathLst>
                <a:path extrusionOk="0" h="24995" w="8263">
                  <a:moveTo>
                    <a:pt x="6414" y="1"/>
                  </a:moveTo>
                  <a:cubicBezTo>
                    <a:pt x="6072" y="1941"/>
                    <a:pt x="5090" y="4566"/>
                    <a:pt x="3698" y="7054"/>
                  </a:cubicBezTo>
                  <a:cubicBezTo>
                    <a:pt x="2328" y="9473"/>
                    <a:pt x="1255" y="9610"/>
                    <a:pt x="479" y="12327"/>
                  </a:cubicBezTo>
                  <a:cubicBezTo>
                    <a:pt x="0" y="13901"/>
                    <a:pt x="1096" y="15979"/>
                    <a:pt x="799" y="18672"/>
                  </a:cubicBezTo>
                  <a:cubicBezTo>
                    <a:pt x="457" y="21799"/>
                    <a:pt x="2511" y="24995"/>
                    <a:pt x="2511" y="24995"/>
                  </a:cubicBezTo>
                  <a:cubicBezTo>
                    <a:pt x="2716" y="21434"/>
                    <a:pt x="5547" y="18923"/>
                    <a:pt x="5227" y="15385"/>
                  </a:cubicBezTo>
                  <a:cubicBezTo>
                    <a:pt x="5022" y="13217"/>
                    <a:pt x="6482" y="12418"/>
                    <a:pt x="7121" y="10478"/>
                  </a:cubicBezTo>
                  <a:cubicBezTo>
                    <a:pt x="7487" y="9382"/>
                    <a:pt x="7190" y="8309"/>
                    <a:pt x="7464" y="6552"/>
                  </a:cubicBezTo>
                  <a:cubicBezTo>
                    <a:pt x="8263" y="1713"/>
                    <a:pt x="6414" y="1"/>
                    <a:pt x="6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1"/>
            <p:cNvSpPr/>
            <p:nvPr/>
          </p:nvSpPr>
          <p:spPr>
            <a:xfrm>
              <a:off x="1221325" y="2918250"/>
              <a:ext cx="206575" cy="624875"/>
            </a:xfrm>
            <a:custGeom>
              <a:rect b="b" l="l" r="r" t="t"/>
              <a:pathLst>
                <a:path extrusionOk="0" fill="none" h="24995" w="8263">
                  <a:moveTo>
                    <a:pt x="2511" y="24995"/>
                  </a:moveTo>
                  <a:cubicBezTo>
                    <a:pt x="2511" y="24995"/>
                    <a:pt x="457" y="21799"/>
                    <a:pt x="799" y="18672"/>
                  </a:cubicBezTo>
                  <a:cubicBezTo>
                    <a:pt x="1096" y="15979"/>
                    <a:pt x="0" y="13901"/>
                    <a:pt x="479" y="12327"/>
                  </a:cubicBezTo>
                  <a:cubicBezTo>
                    <a:pt x="1255" y="9610"/>
                    <a:pt x="2328" y="9473"/>
                    <a:pt x="3698" y="7054"/>
                  </a:cubicBezTo>
                  <a:cubicBezTo>
                    <a:pt x="5090" y="4566"/>
                    <a:pt x="6072" y="1941"/>
                    <a:pt x="6414" y="1"/>
                  </a:cubicBezTo>
                  <a:cubicBezTo>
                    <a:pt x="6414" y="1"/>
                    <a:pt x="8263" y="1713"/>
                    <a:pt x="7464" y="6552"/>
                  </a:cubicBezTo>
                  <a:cubicBezTo>
                    <a:pt x="7190" y="8309"/>
                    <a:pt x="7487" y="9382"/>
                    <a:pt x="7121" y="10478"/>
                  </a:cubicBezTo>
                  <a:cubicBezTo>
                    <a:pt x="6482" y="12418"/>
                    <a:pt x="5022" y="13217"/>
                    <a:pt x="5227" y="15385"/>
                  </a:cubicBezTo>
                  <a:cubicBezTo>
                    <a:pt x="5547" y="18923"/>
                    <a:pt x="2716" y="21434"/>
                    <a:pt x="2511" y="24995"/>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1"/>
            <p:cNvSpPr/>
            <p:nvPr/>
          </p:nvSpPr>
          <p:spPr>
            <a:xfrm>
              <a:off x="1253850" y="2918250"/>
              <a:ext cx="140400" cy="624875"/>
            </a:xfrm>
            <a:custGeom>
              <a:rect b="b" l="l" r="r" t="t"/>
              <a:pathLst>
                <a:path extrusionOk="0" fill="none" h="24995" w="5616">
                  <a:moveTo>
                    <a:pt x="5113" y="1"/>
                  </a:moveTo>
                  <a:cubicBezTo>
                    <a:pt x="5113" y="1"/>
                    <a:pt x="5615" y="1233"/>
                    <a:pt x="5296" y="3767"/>
                  </a:cubicBezTo>
                  <a:cubicBezTo>
                    <a:pt x="4862" y="6894"/>
                    <a:pt x="2739" y="9040"/>
                    <a:pt x="2283" y="11368"/>
                  </a:cubicBezTo>
                  <a:cubicBezTo>
                    <a:pt x="1826" y="13696"/>
                    <a:pt x="2693" y="13765"/>
                    <a:pt x="2077" y="15933"/>
                  </a:cubicBezTo>
                  <a:cubicBezTo>
                    <a:pt x="1484" y="18079"/>
                    <a:pt x="0" y="21343"/>
                    <a:pt x="1210" y="24995"/>
                  </a:cubicBezTo>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1"/>
            <p:cNvSpPr/>
            <p:nvPr/>
          </p:nvSpPr>
          <p:spPr>
            <a:xfrm>
              <a:off x="854400" y="2766475"/>
              <a:ext cx="357800" cy="686500"/>
            </a:xfrm>
            <a:custGeom>
              <a:rect b="b" l="l" r="r" t="t"/>
              <a:pathLst>
                <a:path extrusionOk="0" fill="none" h="27460" w="14312">
                  <a:moveTo>
                    <a:pt x="14312" y="27459"/>
                  </a:moveTo>
                  <a:cubicBezTo>
                    <a:pt x="11869" y="27254"/>
                    <a:pt x="10797" y="24994"/>
                    <a:pt x="8628" y="23830"/>
                  </a:cubicBezTo>
                  <a:cubicBezTo>
                    <a:pt x="4931" y="21867"/>
                    <a:pt x="4885" y="21114"/>
                    <a:pt x="4269" y="18740"/>
                  </a:cubicBezTo>
                  <a:cubicBezTo>
                    <a:pt x="3538" y="15932"/>
                    <a:pt x="1324" y="15316"/>
                    <a:pt x="1233" y="13741"/>
                  </a:cubicBezTo>
                  <a:cubicBezTo>
                    <a:pt x="1073" y="11139"/>
                    <a:pt x="2443" y="9176"/>
                    <a:pt x="1963" y="6597"/>
                  </a:cubicBezTo>
                  <a:cubicBezTo>
                    <a:pt x="1530" y="4200"/>
                    <a:pt x="0" y="2055"/>
                    <a:pt x="685" y="0"/>
                  </a:cubicBezTo>
                  <a:cubicBezTo>
                    <a:pt x="1507" y="1210"/>
                    <a:pt x="3652" y="959"/>
                    <a:pt x="4999" y="4314"/>
                  </a:cubicBezTo>
                  <a:cubicBezTo>
                    <a:pt x="5547" y="5707"/>
                    <a:pt x="7624" y="7715"/>
                    <a:pt x="8377" y="9016"/>
                  </a:cubicBezTo>
                  <a:cubicBezTo>
                    <a:pt x="8925" y="9975"/>
                    <a:pt x="9130" y="10591"/>
                    <a:pt x="9016" y="12166"/>
                  </a:cubicBezTo>
                  <a:cubicBezTo>
                    <a:pt x="8879" y="13924"/>
                    <a:pt x="8309" y="15750"/>
                    <a:pt x="8925" y="17416"/>
                  </a:cubicBezTo>
                  <a:cubicBezTo>
                    <a:pt x="9747" y="19653"/>
                    <a:pt x="11755" y="19356"/>
                    <a:pt x="13376" y="22940"/>
                  </a:cubicBezTo>
                  <a:cubicBezTo>
                    <a:pt x="14084" y="24469"/>
                    <a:pt x="14312" y="25930"/>
                    <a:pt x="14312" y="27459"/>
                  </a:cubicBezTo>
                  <a:close/>
                </a:path>
              </a:pathLst>
            </a:custGeom>
            <a:noFill/>
            <a:ln cap="flat" cmpd="sng" w="9700">
              <a:solidFill>
                <a:srgbClr val="D1A02B"/>
              </a:solidFill>
              <a:prstDash val="solid"/>
              <a:miter lim="2282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1"/>
            <p:cNvSpPr/>
            <p:nvPr/>
          </p:nvSpPr>
          <p:spPr>
            <a:xfrm>
              <a:off x="868100" y="2774450"/>
              <a:ext cx="801175" cy="1586950"/>
            </a:xfrm>
            <a:custGeom>
              <a:rect b="b" l="l" r="r" t="t"/>
              <a:pathLst>
                <a:path extrusionOk="0" h="63478" w="32047">
                  <a:moveTo>
                    <a:pt x="0" y="92"/>
                  </a:moveTo>
                  <a:cubicBezTo>
                    <a:pt x="320" y="1439"/>
                    <a:pt x="1119" y="2329"/>
                    <a:pt x="1872" y="3151"/>
                  </a:cubicBezTo>
                  <a:lnTo>
                    <a:pt x="1872" y="3151"/>
                  </a:lnTo>
                  <a:cubicBezTo>
                    <a:pt x="2488" y="3836"/>
                    <a:pt x="3082" y="4498"/>
                    <a:pt x="3310" y="5342"/>
                  </a:cubicBezTo>
                  <a:lnTo>
                    <a:pt x="3310" y="5342"/>
                  </a:lnTo>
                  <a:cubicBezTo>
                    <a:pt x="3926" y="7465"/>
                    <a:pt x="3561" y="9656"/>
                    <a:pt x="3310" y="11140"/>
                  </a:cubicBezTo>
                  <a:lnTo>
                    <a:pt x="3310" y="11140"/>
                  </a:lnTo>
                  <a:cubicBezTo>
                    <a:pt x="2853" y="13810"/>
                    <a:pt x="5136" y="16116"/>
                    <a:pt x="7327" y="18352"/>
                  </a:cubicBezTo>
                  <a:lnTo>
                    <a:pt x="7327" y="18352"/>
                  </a:lnTo>
                  <a:cubicBezTo>
                    <a:pt x="8651" y="19722"/>
                    <a:pt x="10020" y="21114"/>
                    <a:pt x="10774" y="22575"/>
                  </a:cubicBezTo>
                  <a:lnTo>
                    <a:pt x="10774" y="22575"/>
                  </a:lnTo>
                  <a:cubicBezTo>
                    <a:pt x="11527" y="24036"/>
                    <a:pt x="13079" y="26729"/>
                    <a:pt x="14152" y="28122"/>
                  </a:cubicBezTo>
                  <a:lnTo>
                    <a:pt x="14152" y="28122"/>
                  </a:lnTo>
                  <a:cubicBezTo>
                    <a:pt x="15179" y="29446"/>
                    <a:pt x="16297" y="30769"/>
                    <a:pt x="17370" y="32048"/>
                  </a:cubicBezTo>
                  <a:lnTo>
                    <a:pt x="17370" y="32048"/>
                  </a:lnTo>
                  <a:cubicBezTo>
                    <a:pt x="19630" y="34673"/>
                    <a:pt x="21912" y="37366"/>
                    <a:pt x="23510" y="40424"/>
                  </a:cubicBezTo>
                  <a:lnTo>
                    <a:pt x="23510" y="40424"/>
                  </a:lnTo>
                  <a:cubicBezTo>
                    <a:pt x="23556" y="40539"/>
                    <a:pt x="23602" y="40584"/>
                    <a:pt x="23647" y="40698"/>
                  </a:cubicBezTo>
                  <a:lnTo>
                    <a:pt x="23647" y="40698"/>
                  </a:lnTo>
                  <a:cubicBezTo>
                    <a:pt x="23510" y="40676"/>
                    <a:pt x="23191" y="40607"/>
                    <a:pt x="23168" y="40630"/>
                  </a:cubicBezTo>
                  <a:lnTo>
                    <a:pt x="23168" y="40630"/>
                  </a:lnTo>
                  <a:cubicBezTo>
                    <a:pt x="23145" y="40630"/>
                    <a:pt x="23077" y="40790"/>
                    <a:pt x="23077" y="40790"/>
                  </a:cubicBezTo>
                  <a:lnTo>
                    <a:pt x="23077" y="40790"/>
                  </a:lnTo>
                  <a:lnTo>
                    <a:pt x="23579" y="41041"/>
                  </a:lnTo>
                  <a:cubicBezTo>
                    <a:pt x="23784" y="41155"/>
                    <a:pt x="23967" y="41337"/>
                    <a:pt x="24058" y="41543"/>
                  </a:cubicBezTo>
                  <a:lnTo>
                    <a:pt x="24058" y="41543"/>
                  </a:lnTo>
                  <a:cubicBezTo>
                    <a:pt x="24195" y="41885"/>
                    <a:pt x="24355" y="42228"/>
                    <a:pt x="24469" y="42570"/>
                  </a:cubicBezTo>
                  <a:lnTo>
                    <a:pt x="24469" y="42570"/>
                  </a:lnTo>
                  <a:cubicBezTo>
                    <a:pt x="25313" y="44784"/>
                    <a:pt x="25724" y="47158"/>
                    <a:pt x="26112" y="49486"/>
                  </a:cubicBezTo>
                  <a:lnTo>
                    <a:pt x="26112" y="49486"/>
                  </a:lnTo>
                  <a:cubicBezTo>
                    <a:pt x="26249" y="50308"/>
                    <a:pt x="26409" y="51152"/>
                    <a:pt x="26569" y="52020"/>
                  </a:cubicBezTo>
                  <a:lnTo>
                    <a:pt x="26569" y="52020"/>
                  </a:lnTo>
                  <a:cubicBezTo>
                    <a:pt x="26455" y="51928"/>
                    <a:pt x="25998" y="51654"/>
                    <a:pt x="25930" y="51654"/>
                  </a:cubicBezTo>
                  <a:lnTo>
                    <a:pt x="25930" y="51654"/>
                  </a:lnTo>
                  <a:cubicBezTo>
                    <a:pt x="25884" y="51654"/>
                    <a:pt x="25816" y="51814"/>
                    <a:pt x="25861" y="51883"/>
                  </a:cubicBezTo>
                  <a:lnTo>
                    <a:pt x="25861" y="51883"/>
                  </a:lnTo>
                  <a:cubicBezTo>
                    <a:pt x="26021" y="52134"/>
                    <a:pt x="26614" y="52796"/>
                    <a:pt x="26751" y="52933"/>
                  </a:cubicBezTo>
                  <a:lnTo>
                    <a:pt x="26751" y="52933"/>
                  </a:lnTo>
                  <a:cubicBezTo>
                    <a:pt x="27048" y="54302"/>
                    <a:pt x="27436" y="55649"/>
                    <a:pt x="27961" y="56950"/>
                  </a:cubicBezTo>
                  <a:lnTo>
                    <a:pt x="27961" y="56950"/>
                  </a:lnTo>
                  <a:cubicBezTo>
                    <a:pt x="28623" y="58548"/>
                    <a:pt x="29536" y="60054"/>
                    <a:pt x="30403" y="61515"/>
                  </a:cubicBezTo>
                  <a:lnTo>
                    <a:pt x="30403" y="61515"/>
                  </a:lnTo>
                  <a:cubicBezTo>
                    <a:pt x="30791" y="62154"/>
                    <a:pt x="31180" y="62816"/>
                    <a:pt x="31568" y="63478"/>
                  </a:cubicBezTo>
                  <a:lnTo>
                    <a:pt x="31568" y="63478"/>
                  </a:lnTo>
                  <a:lnTo>
                    <a:pt x="32047" y="63478"/>
                  </a:lnTo>
                  <a:cubicBezTo>
                    <a:pt x="31636" y="62725"/>
                    <a:pt x="31202" y="61994"/>
                    <a:pt x="30769" y="61287"/>
                  </a:cubicBezTo>
                  <a:lnTo>
                    <a:pt x="30769" y="61287"/>
                  </a:lnTo>
                  <a:cubicBezTo>
                    <a:pt x="29901" y="59849"/>
                    <a:pt x="29011" y="58365"/>
                    <a:pt x="28349" y="56790"/>
                  </a:cubicBezTo>
                  <a:lnTo>
                    <a:pt x="28349" y="56790"/>
                  </a:lnTo>
                  <a:cubicBezTo>
                    <a:pt x="27391" y="54439"/>
                    <a:pt x="26957" y="51883"/>
                    <a:pt x="26523" y="49395"/>
                  </a:cubicBezTo>
                  <a:lnTo>
                    <a:pt x="26523" y="49395"/>
                  </a:lnTo>
                  <a:cubicBezTo>
                    <a:pt x="26135" y="47067"/>
                    <a:pt x="25724" y="44670"/>
                    <a:pt x="24880" y="42410"/>
                  </a:cubicBezTo>
                  <a:lnTo>
                    <a:pt x="24880" y="42410"/>
                  </a:lnTo>
                  <a:cubicBezTo>
                    <a:pt x="24241" y="40744"/>
                    <a:pt x="23396" y="39215"/>
                    <a:pt x="22415" y="37731"/>
                  </a:cubicBezTo>
                  <a:lnTo>
                    <a:pt x="22415" y="37731"/>
                  </a:lnTo>
                  <a:lnTo>
                    <a:pt x="22415" y="37731"/>
                  </a:lnTo>
                  <a:cubicBezTo>
                    <a:pt x="22346" y="37548"/>
                    <a:pt x="22323" y="36613"/>
                    <a:pt x="22300" y="36407"/>
                  </a:cubicBezTo>
                  <a:lnTo>
                    <a:pt x="22300" y="36407"/>
                  </a:lnTo>
                  <a:cubicBezTo>
                    <a:pt x="22278" y="36225"/>
                    <a:pt x="22164" y="36179"/>
                    <a:pt x="22072" y="36247"/>
                  </a:cubicBezTo>
                  <a:lnTo>
                    <a:pt x="22072" y="36247"/>
                  </a:lnTo>
                  <a:cubicBezTo>
                    <a:pt x="22027" y="36293"/>
                    <a:pt x="21981" y="36772"/>
                    <a:pt x="21958" y="37092"/>
                  </a:cubicBezTo>
                  <a:lnTo>
                    <a:pt x="21958" y="37092"/>
                  </a:lnTo>
                  <a:cubicBezTo>
                    <a:pt x="20657" y="35220"/>
                    <a:pt x="19173" y="33463"/>
                    <a:pt x="17713" y="31751"/>
                  </a:cubicBezTo>
                  <a:lnTo>
                    <a:pt x="17713" y="31751"/>
                  </a:lnTo>
                  <a:cubicBezTo>
                    <a:pt x="16617" y="30495"/>
                    <a:pt x="15499" y="29194"/>
                    <a:pt x="14494" y="27848"/>
                  </a:cubicBezTo>
                  <a:lnTo>
                    <a:pt x="14494" y="27848"/>
                  </a:lnTo>
                  <a:cubicBezTo>
                    <a:pt x="13924" y="27117"/>
                    <a:pt x="13239" y="26045"/>
                    <a:pt x="12600" y="24972"/>
                  </a:cubicBezTo>
                  <a:lnTo>
                    <a:pt x="12600" y="24972"/>
                  </a:lnTo>
                  <a:cubicBezTo>
                    <a:pt x="12371" y="24584"/>
                    <a:pt x="12280" y="24150"/>
                    <a:pt x="12280" y="23716"/>
                  </a:cubicBezTo>
                  <a:lnTo>
                    <a:pt x="12280" y="23716"/>
                  </a:lnTo>
                  <a:cubicBezTo>
                    <a:pt x="12303" y="23465"/>
                    <a:pt x="12303" y="23214"/>
                    <a:pt x="12303" y="23077"/>
                  </a:cubicBezTo>
                  <a:lnTo>
                    <a:pt x="12303" y="23077"/>
                  </a:lnTo>
                  <a:cubicBezTo>
                    <a:pt x="12280" y="23009"/>
                    <a:pt x="12143" y="22917"/>
                    <a:pt x="12098" y="22963"/>
                  </a:cubicBezTo>
                  <a:lnTo>
                    <a:pt x="12098" y="22963"/>
                  </a:lnTo>
                  <a:cubicBezTo>
                    <a:pt x="12052" y="22986"/>
                    <a:pt x="11869" y="23465"/>
                    <a:pt x="11824" y="23625"/>
                  </a:cubicBezTo>
                  <a:lnTo>
                    <a:pt x="11824" y="23625"/>
                  </a:lnTo>
                  <a:cubicBezTo>
                    <a:pt x="11573" y="23169"/>
                    <a:pt x="11344" y="22735"/>
                    <a:pt x="11162" y="22393"/>
                  </a:cubicBezTo>
                  <a:lnTo>
                    <a:pt x="11162" y="22393"/>
                  </a:lnTo>
                  <a:cubicBezTo>
                    <a:pt x="10386" y="20863"/>
                    <a:pt x="8993" y="19448"/>
                    <a:pt x="7624" y="18056"/>
                  </a:cubicBezTo>
                  <a:lnTo>
                    <a:pt x="7624" y="18056"/>
                  </a:lnTo>
                  <a:cubicBezTo>
                    <a:pt x="5410" y="15796"/>
                    <a:pt x="3333" y="13673"/>
                    <a:pt x="3743" y="11185"/>
                  </a:cubicBezTo>
                  <a:lnTo>
                    <a:pt x="3743" y="11185"/>
                  </a:lnTo>
                  <a:cubicBezTo>
                    <a:pt x="3995" y="9702"/>
                    <a:pt x="4360" y="7442"/>
                    <a:pt x="3721" y="5228"/>
                  </a:cubicBezTo>
                  <a:lnTo>
                    <a:pt x="3721" y="5228"/>
                  </a:lnTo>
                  <a:cubicBezTo>
                    <a:pt x="3447" y="4269"/>
                    <a:pt x="2830" y="3584"/>
                    <a:pt x="2191" y="2877"/>
                  </a:cubicBezTo>
                  <a:lnTo>
                    <a:pt x="2191" y="2877"/>
                  </a:lnTo>
                  <a:cubicBezTo>
                    <a:pt x="1461" y="2055"/>
                    <a:pt x="685" y="1233"/>
                    <a:pt x="388" y="1"/>
                  </a:cubicBezTo>
                  <a:lnTo>
                    <a:pt x="388"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0">
    <p:spTree>
      <p:nvGrpSpPr>
        <p:cNvPr id="2435" name="Shape 2435"/>
        <p:cNvGrpSpPr/>
        <p:nvPr/>
      </p:nvGrpSpPr>
      <p:grpSpPr>
        <a:xfrm>
          <a:off x="0" y="0"/>
          <a:ext cx="0" cy="0"/>
          <a:chOff x="0" y="0"/>
          <a:chExt cx="0" cy="0"/>
        </a:xfrm>
      </p:grpSpPr>
      <p:grpSp>
        <p:nvGrpSpPr>
          <p:cNvPr id="2436" name="Google Shape;2436;p52"/>
          <p:cNvGrpSpPr/>
          <p:nvPr/>
        </p:nvGrpSpPr>
        <p:grpSpPr>
          <a:xfrm rot="-6272610">
            <a:off x="-54467" y="2815324"/>
            <a:ext cx="1772164" cy="1258594"/>
            <a:chOff x="-2" y="194681"/>
            <a:chExt cx="1772269" cy="1258669"/>
          </a:xfrm>
        </p:grpSpPr>
        <p:sp>
          <p:nvSpPr>
            <p:cNvPr id="2437" name="Google Shape;2437;p52"/>
            <p:cNvSpPr/>
            <p:nvPr/>
          </p:nvSpPr>
          <p:spPr>
            <a:xfrm>
              <a:off x="-2" y="194964"/>
              <a:ext cx="1772269" cy="1258133"/>
            </a:xfrm>
            <a:custGeom>
              <a:rect b="b" l="l" r="r" t="t"/>
              <a:pathLst>
                <a:path extrusionOk="0" h="21572" w="30390">
                  <a:moveTo>
                    <a:pt x="25977" y="9315"/>
                  </a:moveTo>
                  <a:cubicBezTo>
                    <a:pt x="26038" y="9326"/>
                    <a:pt x="26093" y="9336"/>
                    <a:pt x="26154" y="9341"/>
                  </a:cubicBezTo>
                  <a:cubicBezTo>
                    <a:pt x="25804" y="9478"/>
                    <a:pt x="25433" y="9569"/>
                    <a:pt x="25063" y="9615"/>
                  </a:cubicBezTo>
                  <a:cubicBezTo>
                    <a:pt x="25377" y="9554"/>
                    <a:pt x="25682" y="9442"/>
                    <a:pt x="25977" y="9315"/>
                  </a:cubicBezTo>
                  <a:close/>
                  <a:moveTo>
                    <a:pt x="22391" y="9133"/>
                  </a:moveTo>
                  <a:cubicBezTo>
                    <a:pt x="22645" y="9163"/>
                    <a:pt x="22904" y="9219"/>
                    <a:pt x="23173" y="9310"/>
                  </a:cubicBezTo>
                  <a:cubicBezTo>
                    <a:pt x="23564" y="9447"/>
                    <a:pt x="23961" y="9600"/>
                    <a:pt x="24372" y="9640"/>
                  </a:cubicBezTo>
                  <a:cubicBezTo>
                    <a:pt x="23900" y="9625"/>
                    <a:pt x="23432" y="9539"/>
                    <a:pt x="22991" y="9366"/>
                  </a:cubicBezTo>
                  <a:cubicBezTo>
                    <a:pt x="22919" y="9336"/>
                    <a:pt x="22848" y="9310"/>
                    <a:pt x="22777" y="9280"/>
                  </a:cubicBezTo>
                  <a:cubicBezTo>
                    <a:pt x="22650" y="9229"/>
                    <a:pt x="22523" y="9173"/>
                    <a:pt x="22391" y="9133"/>
                  </a:cubicBezTo>
                  <a:close/>
                  <a:moveTo>
                    <a:pt x="18750" y="12936"/>
                  </a:moveTo>
                  <a:lnTo>
                    <a:pt x="18750" y="12936"/>
                  </a:lnTo>
                  <a:cubicBezTo>
                    <a:pt x="18770" y="12946"/>
                    <a:pt x="18791" y="12962"/>
                    <a:pt x="18811" y="12972"/>
                  </a:cubicBezTo>
                  <a:cubicBezTo>
                    <a:pt x="18806" y="12977"/>
                    <a:pt x="18806" y="12987"/>
                    <a:pt x="18806" y="12992"/>
                  </a:cubicBezTo>
                  <a:cubicBezTo>
                    <a:pt x="18786" y="12972"/>
                    <a:pt x="18770" y="12957"/>
                    <a:pt x="18750" y="12936"/>
                  </a:cubicBezTo>
                  <a:close/>
                  <a:moveTo>
                    <a:pt x="19720" y="20660"/>
                  </a:moveTo>
                  <a:lnTo>
                    <a:pt x="19720" y="20660"/>
                  </a:lnTo>
                  <a:cubicBezTo>
                    <a:pt x="19827" y="20762"/>
                    <a:pt x="19933" y="20864"/>
                    <a:pt x="20035" y="20965"/>
                  </a:cubicBezTo>
                  <a:cubicBezTo>
                    <a:pt x="20045" y="20975"/>
                    <a:pt x="20050" y="20991"/>
                    <a:pt x="20060" y="21006"/>
                  </a:cubicBezTo>
                  <a:cubicBezTo>
                    <a:pt x="20015" y="20980"/>
                    <a:pt x="19969" y="20950"/>
                    <a:pt x="19923" y="20925"/>
                  </a:cubicBezTo>
                  <a:cubicBezTo>
                    <a:pt x="19908" y="20914"/>
                    <a:pt x="19893" y="20904"/>
                    <a:pt x="19883" y="20894"/>
                  </a:cubicBezTo>
                  <a:cubicBezTo>
                    <a:pt x="19827" y="20818"/>
                    <a:pt x="19776" y="20737"/>
                    <a:pt x="19720" y="20660"/>
                  </a:cubicBezTo>
                  <a:close/>
                  <a:moveTo>
                    <a:pt x="15194" y="0"/>
                  </a:moveTo>
                  <a:cubicBezTo>
                    <a:pt x="15131" y="0"/>
                    <a:pt x="15077" y="39"/>
                    <a:pt x="15063" y="98"/>
                  </a:cubicBezTo>
                  <a:cubicBezTo>
                    <a:pt x="14616" y="1647"/>
                    <a:pt x="13001" y="2541"/>
                    <a:pt x="11823" y="3079"/>
                  </a:cubicBezTo>
                  <a:cubicBezTo>
                    <a:pt x="11635" y="3165"/>
                    <a:pt x="11442" y="3252"/>
                    <a:pt x="11249" y="3338"/>
                  </a:cubicBezTo>
                  <a:cubicBezTo>
                    <a:pt x="10000" y="3892"/>
                    <a:pt x="8710" y="4466"/>
                    <a:pt x="7857" y="5552"/>
                  </a:cubicBezTo>
                  <a:cubicBezTo>
                    <a:pt x="7253" y="6329"/>
                    <a:pt x="6938" y="7294"/>
                    <a:pt x="6638" y="8224"/>
                  </a:cubicBezTo>
                  <a:cubicBezTo>
                    <a:pt x="6298" y="9285"/>
                    <a:pt x="5968" y="10285"/>
                    <a:pt x="5247" y="11042"/>
                  </a:cubicBezTo>
                  <a:cubicBezTo>
                    <a:pt x="4856" y="11093"/>
                    <a:pt x="4460" y="11118"/>
                    <a:pt x="4063" y="11118"/>
                  </a:cubicBezTo>
                  <a:cubicBezTo>
                    <a:pt x="2636" y="11113"/>
                    <a:pt x="1270" y="10793"/>
                    <a:pt x="21" y="10103"/>
                  </a:cubicBezTo>
                  <a:cubicBezTo>
                    <a:pt x="11" y="10103"/>
                    <a:pt x="1" y="10113"/>
                    <a:pt x="11" y="10118"/>
                  </a:cubicBezTo>
                  <a:cubicBezTo>
                    <a:pt x="1215" y="10874"/>
                    <a:pt x="2621" y="11352"/>
                    <a:pt x="4043" y="11423"/>
                  </a:cubicBezTo>
                  <a:cubicBezTo>
                    <a:pt x="4157" y="11430"/>
                    <a:pt x="4271" y="11433"/>
                    <a:pt x="4383" y="11433"/>
                  </a:cubicBezTo>
                  <a:cubicBezTo>
                    <a:pt x="4690" y="11433"/>
                    <a:pt x="4990" y="11409"/>
                    <a:pt x="5287" y="11372"/>
                  </a:cubicBezTo>
                  <a:cubicBezTo>
                    <a:pt x="5308" y="11372"/>
                    <a:pt x="5333" y="11372"/>
                    <a:pt x="5358" y="11377"/>
                  </a:cubicBezTo>
                  <a:cubicBezTo>
                    <a:pt x="5983" y="11469"/>
                    <a:pt x="6405" y="11829"/>
                    <a:pt x="7070" y="12444"/>
                  </a:cubicBezTo>
                  <a:cubicBezTo>
                    <a:pt x="7740" y="13063"/>
                    <a:pt x="8167" y="13855"/>
                    <a:pt x="8624" y="14693"/>
                  </a:cubicBezTo>
                  <a:cubicBezTo>
                    <a:pt x="8929" y="15262"/>
                    <a:pt x="9248" y="15851"/>
                    <a:pt x="9645" y="16369"/>
                  </a:cubicBezTo>
                  <a:cubicBezTo>
                    <a:pt x="10046" y="16892"/>
                    <a:pt x="10513" y="17339"/>
                    <a:pt x="11041" y="17690"/>
                  </a:cubicBezTo>
                  <a:cubicBezTo>
                    <a:pt x="11691" y="18126"/>
                    <a:pt x="12433" y="18426"/>
                    <a:pt x="13149" y="18715"/>
                  </a:cubicBezTo>
                  <a:cubicBezTo>
                    <a:pt x="14185" y="19137"/>
                    <a:pt x="15170" y="19533"/>
                    <a:pt x="15896" y="20305"/>
                  </a:cubicBezTo>
                  <a:cubicBezTo>
                    <a:pt x="15923" y="20332"/>
                    <a:pt x="15958" y="20346"/>
                    <a:pt x="15993" y="20346"/>
                  </a:cubicBezTo>
                  <a:cubicBezTo>
                    <a:pt x="16023" y="20346"/>
                    <a:pt x="16053" y="20336"/>
                    <a:pt x="16079" y="20315"/>
                  </a:cubicBezTo>
                  <a:cubicBezTo>
                    <a:pt x="16135" y="20269"/>
                    <a:pt x="16145" y="20188"/>
                    <a:pt x="16099" y="20132"/>
                  </a:cubicBezTo>
                  <a:cubicBezTo>
                    <a:pt x="15612" y="19462"/>
                    <a:pt x="15180" y="18710"/>
                    <a:pt x="14764" y="17984"/>
                  </a:cubicBezTo>
                  <a:cubicBezTo>
                    <a:pt x="13951" y="16583"/>
                    <a:pt x="13118" y="15130"/>
                    <a:pt x="11793" y="14150"/>
                  </a:cubicBezTo>
                  <a:cubicBezTo>
                    <a:pt x="11569" y="13982"/>
                    <a:pt x="11336" y="13835"/>
                    <a:pt x="11107" y="13688"/>
                  </a:cubicBezTo>
                  <a:cubicBezTo>
                    <a:pt x="10863" y="13536"/>
                    <a:pt x="10615" y="13378"/>
                    <a:pt x="10386" y="13200"/>
                  </a:cubicBezTo>
                  <a:cubicBezTo>
                    <a:pt x="10203" y="13063"/>
                    <a:pt x="10020" y="12906"/>
                    <a:pt x="9848" y="12759"/>
                  </a:cubicBezTo>
                  <a:cubicBezTo>
                    <a:pt x="9436" y="12403"/>
                    <a:pt x="9015" y="12042"/>
                    <a:pt x="8497" y="11834"/>
                  </a:cubicBezTo>
                  <a:cubicBezTo>
                    <a:pt x="8162" y="11702"/>
                    <a:pt x="7806" y="11641"/>
                    <a:pt x="7461" y="11585"/>
                  </a:cubicBezTo>
                  <a:cubicBezTo>
                    <a:pt x="7359" y="11570"/>
                    <a:pt x="7258" y="11555"/>
                    <a:pt x="7156" y="11535"/>
                  </a:cubicBezTo>
                  <a:cubicBezTo>
                    <a:pt x="6897" y="11489"/>
                    <a:pt x="6669" y="11418"/>
                    <a:pt x="6430" y="11347"/>
                  </a:cubicBezTo>
                  <a:cubicBezTo>
                    <a:pt x="6308" y="11311"/>
                    <a:pt x="6181" y="11276"/>
                    <a:pt x="6054" y="11240"/>
                  </a:cubicBezTo>
                  <a:cubicBezTo>
                    <a:pt x="6684" y="11098"/>
                    <a:pt x="7298" y="10890"/>
                    <a:pt x="7923" y="10656"/>
                  </a:cubicBezTo>
                  <a:cubicBezTo>
                    <a:pt x="8309" y="10509"/>
                    <a:pt x="8705" y="10367"/>
                    <a:pt x="9111" y="10275"/>
                  </a:cubicBezTo>
                  <a:cubicBezTo>
                    <a:pt x="9122" y="10275"/>
                    <a:pt x="9137" y="10270"/>
                    <a:pt x="9147" y="10270"/>
                  </a:cubicBezTo>
                  <a:cubicBezTo>
                    <a:pt x="9152" y="10272"/>
                    <a:pt x="9157" y="10272"/>
                    <a:pt x="9162" y="10272"/>
                  </a:cubicBezTo>
                  <a:cubicBezTo>
                    <a:pt x="9172" y="10272"/>
                    <a:pt x="9182" y="10270"/>
                    <a:pt x="9193" y="10270"/>
                  </a:cubicBezTo>
                  <a:lnTo>
                    <a:pt x="9294" y="10250"/>
                  </a:lnTo>
                  <a:cubicBezTo>
                    <a:pt x="9426" y="10235"/>
                    <a:pt x="9558" y="10214"/>
                    <a:pt x="9685" y="10199"/>
                  </a:cubicBezTo>
                  <a:cubicBezTo>
                    <a:pt x="10797" y="10773"/>
                    <a:pt x="11747" y="11337"/>
                    <a:pt x="12219" y="12286"/>
                  </a:cubicBezTo>
                  <a:cubicBezTo>
                    <a:pt x="12351" y="12550"/>
                    <a:pt x="12443" y="12845"/>
                    <a:pt x="12529" y="13124"/>
                  </a:cubicBezTo>
                  <a:cubicBezTo>
                    <a:pt x="12631" y="13449"/>
                    <a:pt x="12732" y="13784"/>
                    <a:pt x="12900" y="14089"/>
                  </a:cubicBezTo>
                  <a:cubicBezTo>
                    <a:pt x="13154" y="14561"/>
                    <a:pt x="13545" y="14937"/>
                    <a:pt x="13921" y="15298"/>
                  </a:cubicBezTo>
                  <a:cubicBezTo>
                    <a:pt x="14098" y="15470"/>
                    <a:pt x="14286" y="15653"/>
                    <a:pt x="14454" y="15841"/>
                  </a:cubicBezTo>
                  <a:cubicBezTo>
                    <a:pt x="14830" y="16258"/>
                    <a:pt x="15134" y="16745"/>
                    <a:pt x="15434" y="17217"/>
                  </a:cubicBezTo>
                  <a:cubicBezTo>
                    <a:pt x="15668" y="17588"/>
                    <a:pt x="15906" y="17969"/>
                    <a:pt x="16180" y="18319"/>
                  </a:cubicBezTo>
                  <a:cubicBezTo>
                    <a:pt x="17242" y="19685"/>
                    <a:pt x="18796" y="20594"/>
                    <a:pt x="20203" y="21392"/>
                  </a:cubicBezTo>
                  <a:cubicBezTo>
                    <a:pt x="20248" y="21453"/>
                    <a:pt x="20294" y="21514"/>
                    <a:pt x="20345" y="21570"/>
                  </a:cubicBezTo>
                  <a:cubicBezTo>
                    <a:pt x="20345" y="21571"/>
                    <a:pt x="20345" y="21572"/>
                    <a:pt x="20346" y="21572"/>
                  </a:cubicBezTo>
                  <a:cubicBezTo>
                    <a:pt x="20348" y="21572"/>
                    <a:pt x="20350" y="21570"/>
                    <a:pt x="20350" y="21570"/>
                  </a:cubicBezTo>
                  <a:cubicBezTo>
                    <a:pt x="20314" y="21519"/>
                    <a:pt x="20279" y="21468"/>
                    <a:pt x="20243" y="21417"/>
                  </a:cubicBezTo>
                  <a:lnTo>
                    <a:pt x="20243" y="21417"/>
                  </a:lnTo>
                  <a:cubicBezTo>
                    <a:pt x="20299" y="21448"/>
                    <a:pt x="20350" y="21478"/>
                    <a:pt x="20406" y="21509"/>
                  </a:cubicBezTo>
                  <a:cubicBezTo>
                    <a:pt x="20427" y="21520"/>
                    <a:pt x="20450" y="21526"/>
                    <a:pt x="20473" y="21526"/>
                  </a:cubicBezTo>
                  <a:cubicBezTo>
                    <a:pt x="20509" y="21526"/>
                    <a:pt x="20543" y="21511"/>
                    <a:pt x="20568" y="21483"/>
                  </a:cubicBezTo>
                  <a:cubicBezTo>
                    <a:pt x="20614" y="21437"/>
                    <a:pt x="20614" y="21366"/>
                    <a:pt x="20578" y="21316"/>
                  </a:cubicBezTo>
                  <a:cubicBezTo>
                    <a:pt x="20116" y="20660"/>
                    <a:pt x="19781" y="19939"/>
                    <a:pt x="19583" y="19162"/>
                  </a:cubicBezTo>
                  <a:cubicBezTo>
                    <a:pt x="19512" y="18893"/>
                    <a:pt x="19461" y="18614"/>
                    <a:pt x="19405" y="18345"/>
                  </a:cubicBezTo>
                  <a:cubicBezTo>
                    <a:pt x="19349" y="18045"/>
                    <a:pt x="19288" y="17735"/>
                    <a:pt x="19207" y="17431"/>
                  </a:cubicBezTo>
                  <a:cubicBezTo>
                    <a:pt x="18847" y="16090"/>
                    <a:pt x="18034" y="14897"/>
                    <a:pt x="16917" y="14069"/>
                  </a:cubicBezTo>
                  <a:cubicBezTo>
                    <a:pt x="16658" y="13871"/>
                    <a:pt x="16384" y="13698"/>
                    <a:pt x="16114" y="13530"/>
                  </a:cubicBezTo>
                  <a:cubicBezTo>
                    <a:pt x="15810" y="13337"/>
                    <a:pt x="15495" y="13139"/>
                    <a:pt x="15211" y="12916"/>
                  </a:cubicBezTo>
                  <a:cubicBezTo>
                    <a:pt x="14921" y="12687"/>
                    <a:pt x="14652" y="12423"/>
                    <a:pt x="14388" y="12164"/>
                  </a:cubicBezTo>
                  <a:cubicBezTo>
                    <a:pt x="14164" y="11946"/>
                    <a:pt x="13931" y="11717"/>
                    <a:pt x="13682" y="11509"/>
                  </a:cubicBezTo>
                  <a:cubicBezTo>
                    <a:pt x="12920" y="10864"/>
                    <a:pt x="12174" y="10544"/>
                    <a:pt x="11351" y="10311"/>
                  </a:cubicBezTo>
                  <a:lnTo>
                    <a:pt x="11351" y="10311"/>
                  </a:lnTo>
                  <a:cubicBezTo>
                    <a:pt x="13418" y="10626"/>
                    <a:pt x="15409" y="11291"/>
                    <a:pt x="17328" y="12119"/>
                  </a:cubicBezTo>
                  <a:cubicBezTo>
                    <a:pt x="18090" y="12540"/>
                    <a:pt x="18755" y="13312"/>
                    <a:pt x="19395" y="14059"/>
                  </a:cubicBezTo>
                  <a:cubicBezTo>
                    <a:pt x="19822" y="14561"/>
                    <a:pt x="20228" y="15029"/>
                    <a:pt x="20660" y="15404"/>
                  </a:cubicBezTo>
                  <a:cubicBezTo>
                    <a:pt x="21112" y="15800"/>
                    <a:pt x="21624" y="16105"/>
                    <a:pt x="22188" y="16313"/>
                  </a:cubicBezTo>
                  <a:cubicBezTo>
                    <a:pt x="22752" y="16522"/>
                    <a:pt x="23346" y="16623"/>
                    <a:pt x="23920" y="16725"/>
                  </a:cubicBezTo>
                  <a:lnTo>
                    <a:pt x="30217" y="17822"/>
                  </a:lnTo>
                  <a:cubicBezTo>
                    <a:pt x="30224" y="17823"/>
                    <a:pt x="30231" y="17823"/>
                    <a:pt x="30237" y="17823"/>
                  </a:cubicBezTo>
                  <a:cubicBezTo>
                    <a:pt x="30296" y="17823"/>
                    <a:pt x="30351" y="17784"/>
                    <a:pt x="30369" y="17725"/>
                  </a:cubicBezTo>
                  <a:cubicBezTo>
                    <a:pt x="30390" y="17659"/>
                    <a:pt x="30354" y="17588"/>
                    <a:pt x="30293" y="17563"/>
                  </a:cubicBezTo>
                  <a:cubicBezTo>
                    <a:pt x="29836" y="17370"/>
                    <a:pt x="29323" y="17151"/>
                    <a:pt x="28937" y="16796"/>
                  </a:cubicBezTo>
                  <a:cubicBezTo>
                    <a:pt x="28628" y="16506"/>
                    <a:pt x="28409" y="16146"/>
                    <a:pt x="28181" y="15760"/>
                  </a:cubicBezTo>
                  <a:cubicBezTo>
                    <a:pt x="28008" y="15475"/>
                    <a:pt x="27835" y="15181"/>
                    <a:pt x="27617" y="14922"/>
                  </a:cubicBezTo>
                  <a:cubicBezTo>
                    <a:pt x="26728" y="13855"/>
                    <a:pt x="25322" y="13470"/>
                    <a:pt x="23955" y="13170"/>
                  </a:cubicBezTo>
                  <a:cubicBezTo>
                    <a:pt x="23290" y="13023"/>
                    <a:pt x="22640" y="12891"/>
                    <a:pt x="21965" y="12845"/>
                  </a:cubicBezTo>
                  <a:cubicBezTo>
                    <a:pt x="21782" y="12835"/>
                    <a:pt x="21599" y="12830"/>
                    <a:pt x="21416" y="12825"/>
                  </a:cubicBezTo>
                  <a:cubicBezTo>
                    <a:pt x="21101" y="12814"/>
                    <a:pt x="20771" y="12809"/>
                    <a:pt x="20456" y="12759"/>
                  </a:cubicBezTo>
                  <a:cubicBezTo>
                    <a:pt x="19964" y="12687"/>
                    <a:pt x="19481" y="12510"/>
                    <a:pt x="19014" y="12342"/>
                  </a:cubicBezTo>
                  <a:cubicBezTo>
                    <a:pt x="18674" y="12220"/>
                    <a:pt x="18349" y="12114"/>
                    <a:pt x="18019" y="12012"/>
                  </a:cubicBezTo>
                  <a:cubicBezTo>
                    <a:pt x="17729" y="11921"/>
                    <a:pt x="17435" y="11824"/>
                    <a:pt x="17130" y="11717"/>
                  </a:cubicBezTo>
                  <a:cubicBezTo>
                    <a:pt x="16363" y="11250"/>
                    <a:pt x="15464" y="10971"/>
                    <a:pt x="14621" y="10712"/>
                  </a:cubicBezTo>
                  <a:cubicBezTo>
                    <a:pt x="13707" y="10433"/>
                    <a:pt x="12737" y="10148"/>
                    <a:pt x="11762" y="9986"/>
                  </a:cubicBezTo>
                  <a:cubicBezTo>
                    <a:pt x="12180" y="9956"/>
                    <a:pt x="12594" y="9939"/>
                    <a:pt x="13004" y="9939"/>
                  </a:cubicBezTo>
                  <a:cubicBezTo>
                    <a:pt x="13865" y="9939"/>
                    <a:pt x="14713" y="10013"/>
                    <a:pt x="15566" y="10199"/>
                  </a:cubicBezTo>
                  <a:cubicBezTo>
                    <a:pt x="15693" y="10230"/>
                    <a:pt x="15825" y="10260"/>
                    <a:pt x="15952" y="10290"/>
                  </a:cubicBezTo>
                  <a:cubicBezTo>
                    <a:pt x="16297" y="10372"/>
                    <a:pt x="16648" y="10453"/>
                    <a:pt x="17008" y="10489"/>
                  </a:cubicBezTo>
                  <a:cubicBezTo>
                    <a:pt x="17129" y="10499"/>
                    <a:pt x="17249" y="10504"/>
                    <a:pt x="17369" y="10504"/>
                  </a:cubicBezTo>
                  <a:cubicBezTo>
                    <a:pt x="18426" y="10504"/>
                    <a:pt x="19441" y="10104"/>
                    <a:pt x="20431" y="9717"/>
                  </a:cubicBezTo>
                  <a:cubicBezTo>
                    <a:pt x="20583" y="9656"/>
                    <a:pt x="20736" y="9595"/>
                    <a:pt x="20888" y="9539"/>
                  </a:cubicBezTo>
                  <a:cubicBezTo>
                    <a:pt x="21215" y="9414"/>
                    <a:pt x="21533" y="9304"/>
                    <a:pt x="21855" y="9304"/>
                  </a:cubicBezTo>
                  <a:cubicBezTo>
                    <a:pt x="21898" y="9304"/>
                    <a:pt x="21942" y="9306"/>
                    <a:pt x="21985" y="9310"/>
                  </a:cubicBezTo>
                  <a:cubicBezTo>
                    <a:pt x="22219" y="9336"/>
                    <a:pt x="22442" y="9427"/>
                    <a:pt x="22676" y="9529"/>
                  </a:cubicBezTo>
                  <a:cubicBezTo>
                    <a:pt x="22747" y="9559"/>
                    <a:pt x="22818" y="9585"/>
                    <a:pt x="22889" y="9615"/>
                  </a:cubicBezTo>
                  <a:cubicBezTo>
                    <a:pt x="23414" y="9817"/>
                    <a:pt x="23972" y="9916"/>
                    <a:pt x="24530" y="9916"/>
                  </a:cubicBezTo>
                  <a:cubicBezTo>
                    <a:pt x="25306" y="9916"/>
                    <a:pt x="26081" y="9724"/>
                    <a:pt x="26764" y="9346"/>
                  </a:cubicBezTo>
                  <a:cubicBezTo>
                    <a:pt x="26820" y="9315"/>
                    <a:pt x="26845" y="9260"/>
                    <a:pt x="26830" y="9194"/>
                  </a:cubicBezTo>
                  <a:cubicBezTo>
                    <a:pt x="26825" y="9178"/>
                    <a:pt x="26815" y="9163"/>
                    <a:pt x="26804" y="9153"/>
                  </a:cubicBezTo>
                  <a:lnTo>
                    <a:pt x="26815" y="9153"/>
                  </a:lnTo>
                  <a:cubicBezTo>
                    <a:pt x="26835" y="9148"/>
                    <a:pt x="26830" y="9112"/>
                    <a:pt x="26804" y="9112"/>
                  </a:cubicBezTo>
                  <a:cubicBezTo>
                    <a:pt x="26794" y="9117"/>
                    <a:pt x="26784" y="9117"/>
                    <a:pt x="26769" y="9117"/>
                  </a:cubicBezTo>
                  <a:cubicBezTo>
                    <a:pt x="26749" y="9102"/>
                    <a:pt x="26728" y="9092"/>
                    <a:pt x="26698" y="9092"/>
                  </a:cubicBezTo>
                  <a:cubicBezTo>
                    <a:pt x="26673" y="9092"/>
                    <a:pt x="26649" y="9092"/>
                    <a:pt x="26624" y="9092"/>
                  </a:cubicBezTo>
                  <a:cubicBezTo>
                    <a:pt x="25252" y="9092"/>
                    <a:pt x="24003" y="8538"/>
                    <a:pt x="22681" y="7949"/>
                  </a:cubicBezTo>
                  <a:cubicBezTo>
                    <a:pt x="21904" y="7604"/>
                    <a:pt x="21096" y="7249"/>
                    <a:pt x="20274" y="7015"/>
                  </a:cubicBezTo>
                  <a:cubicBezTo>
                    <a:pt x="19539" y="6813"/>
                    <a:pt x="18777" y="6713"/>
                    <a:pt x="18014" y="6713"/>
                  </a:cubicBezTo>
                  <a:cubicBezTo>
                    <a:pt x="16364" y="6713"/>
                    <a:pt x="14712" y="7178"/>
                    <a:pt x="13326" y="8071"/>
                  </a:cubicBezTo>
                  <a:cubicBezTo>
                    <a:pt x="13088" y="8224"/>
                    <a:pt x="12859" y="8391"/>
                    <a:pt x="12631" y="8554"/>
                  </a:cubicBezTo>
                  <a:cubicBezTo>
                    <a:pt x="12250" y="8823"/>
                    <a:pt x="11859" y="9107"/>
                    <a:pt x="11442" y="9320"/>
                  </a:cubicBezTo>
                  <a:cubicBezTo>
                    <a:pt x="10879" y="9610"/>
                    <a:pt x="10452" y="9742"/>
                    <a:pt x="9944" y="9854"/>
                  </a:cubicBezTo>
                  <a:cubicBezTo>
                    <a:pt x="9370" y="9874"/>
                    <a:pt x="8807" y="9965"/>
                    <a:pt x="8263" y="10153"/>
                  </a:cubicBezTo>
                  <a:cubicBezTo>
                    <a:pt x="7562" y="10397"/>
                    <a:pt x="6882" y="10707"/>
                    <a:pt x="6156" y="10880"/>
                  </a:cubicBezTo>
                  <a:cubicBezTo>
                    <a:pt x="6054" y="10905"/>
                    <a:pt x="5948" y="10925"/>
                    <a:pt x="5841" y="10946"/>
                  </a:cubicBezTo>
                  <a:cubicBezTo>
                    <a:pt x="6130" y="10687"/>
                    <a:pt x="6420" y="10351"/>
                    <a:pt x="6719" y="10001"/>
                  </a:cubicBezTo>
                  <a:cubicBezTo>
                    <a:pt x="7146" y="9503"/>
                    <a:pt x="7583" y="8995"/>
                    <a:pt x="8080" y="8610"/>
                  </a:cubicBezTo>
                  <a:cubicBezTo>
                    <a:pt x="8741" y="8107"/>
                    <a:pt x="9533" y="7888"/>
                    <a:pt x="10376" y="7655"/>
                  </a:cubicBezTo>
                  <a:cubicBezTo>
                    <a:pt x="11061" y="7467"/>
                    <a:pt x="11762" y="7274"/>
                    <a:pt x="12387" y="6913"/>
                  </a:cubicBezTo>
                  <a:cubicBezTo>
                    <a:pt x="13408" y="6324"/>
                    <a:pt x="14230" y="5253"/>
                    <a:pt x="14708" y="3902"/>
                  </a:cubicBezTo>
                  <a:cubicBezTo>
                    <a:pt x="15144" y="2658"/>
                    <a:pt x="15256" y="1307"/>
                    <a:pt x="15322" y="144"/>
                  </a:cubicBezTo>
                  <a:cubicBezTo>
                    <a:pt x="15327" y="73"/>
                    <a:pt x="15282" y="12"/>
                    <a:pt x="15216" y="2"/>
                  </a:cubicBezTo>
                  <a:cubicBezTo>
                    <a:pt x="15208" y="1"/>
                    <a:pt x="15201" y="0"/>
                    <a:pt x="15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2"/>
            <p:cNvSpPr/>
            <p:nvPr/>
          </p:nvSpPr>
          <p:spPr>
            <a:xfrm>
              <a:off x="-2" y="194681"/>
              <a:ext cx="1772217" cy="1258669"/>
            </a:xfrm>
            <a:custGeom>
              <a:rect b="b" l="l" r="r" t="t"/>
              <a:pathLst>
                <a:path extrusionOk="0" h="37906" w="53376">
                  <a:moveTo>
                    <a:pt x="26452" y="179"/>
                  </a:moveTo>
                  <a:cubicBezTo>
                    <a:pt x="25676" y="2891"/>
                    <a:pt x="22839" y="4470"/>
                    <a:pt x="20769" y="5415"/>
                  </a:cubicBezTo>
                  <a:lnTo>
                    <a:pt x="20769" y="5415"/>
                  </a:lnTo>
                  <a:cubicBezTo>
                    <a:pt x="20439" y="5567"/>
                    <a:pt x="20100" y="5719"/>
                    <a:pt x="19761" y="5861"/>
                  </a:cubicBezTo>
                  <a:lnTo>
                    <a:pt x="19761" y="5861"/>
                  </a:lnTo>
                  <a:cubicBezTo>
                    <a:pt x="17566" y="6843"/>
                    <a:pt x="15292" y="7851"/>
                    <a:pt x="13802" y="9760"/>
                  </a:cubicBezTo>
                  <a:lnTo>
                    <a:pt x="13802" y="9760"/>
                  </a:lnTo>
                  <a:cubicBezTo>
                    <a:pt x="12731" y="11125"/>
                    <a:pt x="12187" y="12820"/>
                    <a:pt x="11661" y="14452"/>
                  </a:cubicBezTo>
                  <a:lnTo>
                    <a:pt x="11661" y="14452"/>
                  </a:lnTo>
                  <a:cubicBezTo>
                    <a:pt x="11054" y="16317"/>
                    <a:pt x="10483" y="18074"/>
                    <a:pt x="9216" y="19403"/>
                  </a:cubicBezTo>
                  <a:lnTo>
                    <a:pt x="9216" y="19403"/>
                  </a:lnTo>
                  <a:cubicBezTo>
                    <a:pt x="8520" y="19493"/>
                    <a:pt x="7825" y="19537"/>
                    <a:pt x="7138" y="19528"/>
                  </a:cubicBezTo>
                  <a:lnTo>
                    <a:pt x="7138" y="19528"/>
                  </a:lnTo>
                  <a:cubicBezTo>
                    <a:pt x="4631" y="19519"/>
                    <a:pt x="2231" y="18957"/>
                    <a:pt x="28" y="17753"/>
                  </a:cubicBezTo>
                  <a:lnTo>
                    <a:pt x="28" y="17753"/>
                  </a:lnTo>
                  <a:cubicBezTo>
                    <a:pt x="19" y="17744"/>
                    <a:pt x="1" y="17771"/>
                    <a:pt x="19" y="17780"/>
                  </a:cubicBezTo>
                  <a:lnTo>
                    <a:pt x="19" y="17780"/>
                  </a:lnTo>
                  <a:cubicBezTo>
                    <a:pt x="2124" y="19109"/>
                    <a:pt x="4604" y="19948"/>
                    <a:pt x="7102" y="20073"/>
                  </a:cubicBezTo>
                  <a:lnTo>
                    <a:pt x="7102" y="20073"/>
                  </a:lnTo>
                  <a:cubicBezTo>
                    <a:pt x="7851" y="20108"/>
                    <a:pt x="8574" y="20073"/>
                    <a:pt x="9288" y="19974"/>
                  </a:cubicBezTo>
                  <a:lnTo>
                    <a:pt x="9288" y="19974"/>
                  </a:lnTo>
                  <a:cubicBezTo>
                    <a:pt x="9323" y="19983"/>
                    <a:pt x="9368" y="19983"/>
                    <a:pt x="9404" y="19983"/>
                  </a:cubicBezTo>
                  <a:lnTo>
                    <a:pt x="9404" y="19983"/>
                  </a:lnTo>
                  <a:cubicBezTo>
                    <a:pt x="10510" y="20153"/>
                    <a:pt x="11250" y="20786"/>
                    <a:pt x="12419" y="21866"/>
                  </a:cubicBezTo>
                  <a:lnTo>
                    <a:pt x="12419" y="21866"/>
                  </a:lnTo>
                  <a:cubicBezTo>
                    <a:pt x="13588" y="22945"/>
                    <a:pt x="14346" y="24337"/>
                    <a:pt x="15140" y="25809"/>
                  </a:cubicBezTo>
                  <a:lnTo>
                    <a:pt x="15140" y="25809"/>
                  </a:lnTo>
                  <a:cubicBezTo>
                    <a:pt x="15684" y="26808"/>
                    <a:pt x="16246" y="27843"/>
                    <a:pt x="16942" y="28762"/>
                  </a:cubicBezTo>
                  <a:lnTo>
                    <a:pt x="16942" y="28762"/>
                  </a:lnTo>
                  <a:cubicBezTo>
                    <a:pt x="17647" y="29680"/>
                    <a:pt x="18467" y="30465"/>
                    <a:pt x="19395" y="31081"/>
                  </a:cubicBezTo>
                  <a:lnTo>
                    <a:pt x="19395" y="31081"/>
                  </a:lnTo>
                  <a:cubicBezTo>
                    <a:pt x="20528" y="31848"/>
                    <a:pt x="21831" y="32375"/>
                    <a:pt x="23097" y="32883"/>
                  </a:cubicBezTo>
                  <a:lnTo>
                    <a:pt x="23097" y="32883"/>
                  </a:lnTo>
                  <a:cubicBezTo>
                    <a:pt x="24917" y="33615"/>
                    <a:pt x="26639" y="34310"/>
                    <a:pt x="27924" y="35675"/>
                  </a:cubicBezTo>
                  <a:lnTo>
                    <a:pt x="27924" y="35675"/>
                  </a:lnTo>
                  <a:cubicBezTo>
                    <a:pt x="28004" y="35765"/>
                    <a:pt x="28147" y="35773"/>
                    <a:pt x="28245" y="35693"/>
                  </a:cubicBezTo>
                  <a:lnTo>
                    <a:pt x="28245" y="35693"/>
                  </a:lnTo>
                  <a:cubicBezTo>
                    <a:pt x="28334" y="35613"/>
                    <a:pt x="28352" y="35470"/>
                    <a:pt x="28281" y="35372"/>
                  </a:cubicBezTo>
                  <a:lnTo>
                    <a:pt x="28281" y="35372"/>
                  </a:lnTo>
                  <a:cubicBezTo>
                    <a:pt x="27415" y="34186"/>
                    <a:pt x="26657" y="32874"/>
                    <a:pt x="25925" y="31598"/>
                  </a:cubicBezTo>
                  <a:lnTo>
                    <a:pt x="25925" y="31598"/>
                  </a:lnTo>
                  <a:cubicBezTo>
                    <a:pt x="24507" y="29127"/>
                    <a:pt x="23035" y="26576"/>
                    <a:pt x="20716" y="24854"/>
                  </a:cubicBezTo>
                  <a:lnTo>
                    <a:pt x="20716" y="24854"/>
                  </a:lnTo>
                  <a:cubicBezTo>
                    <a:pt x="20323" y="24569"/>
                    <a:pt x="19904" y="24301"/>
                    <a:pt x="19502" y="24051"/>
                  </a:cubicBezTo>
                  <a:lnTo>
                    <a:pt x="19502" y="24051"/>
                  </a:lnTo>
                  <a:cubicBezTo>
                    <a:pt x="19083" y="23775"/>
                    <a:pt x="18646" y="23498"/>
                    <a:pt x="18244" y="23195"/>
                  </a:cubicBezTo>
                  <a:lnTo>
                    <a:pt x="18244" y="23195"/>
                  </a:lnTo>
                  <a:cubicBezTo>
                    <a:pt x="17923" y="22954"/>
                    <a:pt x="17602" y="22677"/>
                    <a:pt x="17299" y="22410"/>
                  </a:cubicBezTo>
                  <a:lnTo>
                    <a:pt x="17299" y="22410"/>
                  </a:lnTo>
                  <a:cubicBezTo>
                    <a:pt x="16576" y="21794"/>
                    <a:pt x="15836" y="21152"/>
                    <a:pt x="14926" y="20795"/>
                  </a:cubicBezTo>
                  <a:lnTo>
                    <a:pt x="14926" y="20795"/>
                  </a:lnTo>
                  <a:cubicBezTo>
                    <a:pt x="14337" y="20554"/>
                    <a:pt x="13712" y="20456"/>
                    <a:pt x="13106" y="20358"/>
                  </a:cubicBezTo>
                  <a:lnTo>
                    <a:pt x="13106" y="20358"/>
                  </a:lnTo>
                  <a:cubicBezTo>
                    <a:pt x="12927" y="20331"/>
                    <a:pt x="12740" y="20296"/>
                    <a:pt x="12562" y="20269"/>
                  </a:cubicBezTo>
                  <a:lnTo>
                    <a:pt x="12562" y="20269"/>
                  </a:lnTo>
                  <a:cubicBezTo>
                    <a:pt x="12116" y="20188"/>
                    <a:pt x="11714" y="20064"/>
                    <a:pt x="11295" y="19939"/>
                  </a:cubicBezTo>
                  <a:lnTo>
                    <a:pt x="11295" y="19939"/>
                  </a:lnTo>
                  <a:cubicBezTo>
                    <a:pt x="11081" y="19867"/>
                    <a:pt x="10858" y="19805"/>
                    <a:pt x="10635" y="19742"/>
                  </a:cubicBezTo>
                  <a:lnTo>
                    <a:pt x="10635" y="19742"/>
                  </a:lnTo>
                  <a:cubicBezTo>
                    <a:pt x="11741" y="19502"/>
                    <a:pt x="12820" y="19136"/>
                    <a:pt x="13918" y="18725"/>
                  </a:cubicBezTo>
                  <a:lnTo>
                    <a:pt x="13918" y="18725"/>
                  </a:lnTo>
                  <a:cubicBezTo>
                    <a:pt x="14596" y="18467"/>
                    <a:pt x="15292" y="18217"/>
                    <a:pt x="15996" y="18056"/>
                  </a:cubicBezTo>
                  <a:lnTo>
                    <a:pt x="15996" y="18056"/>
                  </a:lnTo>
                  <a:cubicBezTo>
                    <a:pt x="16023" y="18047"/>
                    <a:pt x="16041" y="18047"/>
                    <a:pt x="16068" y="18047"/>
                  </a:cubicBezTo>
                  <a:lnTo>
                    <a:pt x="16068" y="18047"/>
                  </a:lnTo>
                  <a:cubicBezTo>
                    <a:pt x="16094" y="18047"/>
                    <a:pt x="16121" y="18047"/>
                    <a:pt x="16148" y="18047"/>
                  </a:cubicBezTo>
                  <a:lnTo>
                    <a:pt x="16148" y="18047"/>
                  </a:lnTo>
                  <a:lnTo>
                    <a:pt x="16326" y="18012"/>
                  </a:lnTo>
                  <a:cubicBezTo>
                    <a:pt x="16558" y="17976"/>
                    <a:pt x="16781" y="17949"/>
                    <a:pt x="17013" y="17923"/>
                  </a:cubicBezTo>
                  <a:lnTo>
                    <a:pt x="17013" y="17923"/>
                  </a:lnTo>
                  <a:cubicBezTo>
                    <a:pt x="18958" y="18931"/>
                    <a:pt x="20635" y="19921"/>
                    <a:pt x="21465" y="21589"/>
                  </a:cubicBezTo>
                  <a:lnTo>
                    <a:pt x="21465" y="21589"/>
                  </a:lnTo>
                  <a:cubicBezTo>
                    <a:pt x="21697" y="22044"/>
                    <a:pt x="21857" y="22561"/>
                    <a:pt x="22009" y="23061"/>
                  </a:cubicBezTo>
                  <a:lnTo>
                    <a:pt x="22009" y="23061"/>
                  </a:lnTo>
                  <a:cubicBezTo>
                    <a:pt x="22187" y="23632"/>
                    <a:pt x="22366" y="24212"/>
                    <a:pt x="22660" y="24756"/>
                  </a:cubicBezTo>
                  <a:lnTo>
                    <a:pt x="22660" y="24756"/>
                  </a:lnTo>
                  <a:cubicBezTo>
                    <a:pt x="23106" y="25586"/>
                    <a:pt x="23793" y="26237"/>
                    <a:pt x="24445" y="26879"/>
                  </a:cubicBezTo>
                  <a:lnTo>
                    <a:pt x="24445" y="26879"/>
                  </a:lnTo>
                  <a:cubicBezTo>
                    <a:pt x="24766" y="27183"/>
                    <a:pt x="25096" y="27495"/>
                    <a:pt x="25390" y="27825"/>
                  </a:cubicBezTo>
                  <a:lnTo>
                    <a:pt x="25390" y="27825"/>
                  </a:lnTo>
                  <a:cubicBezTo>
                    <a:pt x="26050" y="28556"/>
                    <a:pt x="26586" y="29422"/>
                    <a:pt x="27112" y="30251"/>
                  </a:cubicBezTo>
                  <a:lnTo>
                    <a:pt x="27112" y="30251"/>
                  </a:lnTo>
                  <a:cubicBezTo>
                    <a:pt x="27522" y="30894"/>
                    <a:pt x="27942" y="31563"/>
                    <a:pt x="28423" y="32187"/>
                  </a:cubicBezTo>
                  <a:lnTo>
                    <a:pt x="28423" y="32187"/>
                  </a:lnTo>
                  <a:cubicBezTo>
                    <a:pt x="30288" y="34578"/>
                    <a:pt x="33009" y="36184"/>
                    <a:pt x="35489" y="37584"/>
                  </a:cubicBezTo>
                  <a:lnTo>
                    <a:pt x="35489" y="37584"/>
                  </a:lnTo>
                  <a:cubicBezTo>
                    <a:pt x="35569" y="37691"/>
                    <a:pt x="35649" y="37799"/>
                    <a:pt x="35730" y="37897"/>
                  </a:cubicBezTo>
                  <a:lnTo>
                    <a:pt x="35730" y="37897"/>
                  </a:lnTo>
                  <a:cubicBezTo>
                    <a:pt x="35739" y="37906"/>
                    <a:pt x="35747" y="37897"/>
                    <a:pt x="35739" y="37888"/>
                  </a:cubicBezTo>
                  <a:lnTo>
                    <a:pt x="35739" y="37888"/>
                  </a:lnTo>
                  <a:cubicBezTo>
                    <a:pt x="35685" y="37799"/>
                    <a:pt x="35623" y="37718"/>
                    <a:pt x="35560" y="37629"/>
                  </a:cubicBezTo>
                  <a:lnTo>
                    <a:pt x="35560" y="37629"/>
                  </a:lnTo>
                  <a:cubicBezTo>
                    <a:pt x="35649" y="37683"/>
                    <a:pt x="35747" y="37736"/>
                    <a:pt x="35846" y="37790"/>
                  </a:cubicBezTo>
                  <a:lnTo>
                    <a:pt x="35846" y="37790"/>
                  </a:lnTo>
                  <a:cubicBezTo>
                    <a:pt x="35935" y="37843"/>
                    <a:pt x="36060" y="37816"/>
                    <a:pt x="36131" y="37736"/>
                  </a:cubicBezTo>
                  <a:lnTo>
                    <a:pt x="36131" y="37736"/>
                  </a:lnTo>
                  <a:cubicBezTo>
                    <a:pt x="36202" y="37656"/>
                    <a:pt x="36211" y="37531"/>
                    <a:pt x="36149" y="37442"/>
                  </a:cubicBezTo>
                  <a:lnTo>
                    <a:pt x="36149" y="37442"/>
                  </a:lnTo>
                  <a:cubicBezTo>
                    <a:pt x="35337" y="36300"/>
                    <a:pt x="34748" y="35024"/>
                    <a:pt x="34391" y="33668"/>
                  </a:cubicBezTo>
                  <a:lnTo>
                    <a:pt x="34391" y="33668"/>
                  </a:lnTo>
                  <a:cubicBezTo>
                    <a:pt x="34276" y="33195"/>
                    <a:pt x="34177" y="32705"/>
                    <a:pt x="34088" y="32232"/>
                  </a:cubicBezTo>
                  <a:lnTo>
                    <a:pt x="34088" y="32232"/>
                  </a:lnTo>
                  <a:cubicBezTo>
                    <a:pt x="33990" y="31705"/>
                    <a:pt x="33883" y="31161"/>
                    <a:pt x="33740" y="30626"/>
                  </a:cubicBezTo>
                  <a:lnTo>
                    <a:pt x="33740" y="30626"/>
                  </a:lnTo>
                  <a:cubicBezTo>
                    <a:pt x="33107" y="28271"/>
                    <a:pt x="31671" y="26174"/>
                    <a:pt x="29717" y="24711"/>
                  </a:cubicBezTo>
                  <a:lnTo>
                    <a:pt x="29717" y="24711"/>
                  </a:lnTo>
                  <a:cubicBezTo>
                    <a:pt x="29262" y="24372"/>
                    <a:pt x="28780" y="24069"/>
                    <a:pt x="28307" y="23775"/>
                  </a:cubicBezTo>
                  <a:lnTo>
                    <a:pt x="28307" y="23775"/>
                  </a:lnTo>
                  <a:cubicBezTo>
                    <a:pt x="27772" y="23436"/>
                    <a:pt x="27219" y="23088"/>
                    <a:pt x="26719" y="22686"/>
                  </a:cubicBezTo>
                  <a:lnTo>
                    <a:pt x="26719" y="22686"/>
                  </a:lnTo>
                  <a:cubicBezTo>
                    <a:pt x="26211" y="22285"/>
                    <a:pt x="25738" y="21821"/>
                    <a:pt x="25274" y="21375"/>
                  </a:cubicBezTo>
                  <a:lnTo>
                    <a:pt x="25274" y="21375"/>
                  </a:lnTo>
                  <a:cubicBezTo>
                    <a:pt x="24882" y="20982"/>
                    <a:pt x="24471" y="20581"/>
                    <a:pt x="24034" y="20215"/>
                  </a:cubicBezTo>
                  <a:lnTo>
                    <a:pt x="24034" y="20215"/>
                  </a:lnTo>
                  <a:cubicBezTo>
                    <a:pt x="22687" y="19091"/>
                    <a:pt x="21385" y="18529"/>
                    <a:pt x="19930" y="18110"/>
                  </a:cubicBezTo>
                  <a:lnTo>
                    <a:pt x="19930" y="18110"/>
                  </a:lnTo>
                  <a:cubicBezTo>
                    <a:pt x="23570" y="18672"/>
                    <a:pt x="27067" y="19832"/>
                    <a:pt x="30431" y="21286"/>
                  </a:cubicBezTo>
                  <a:lnTo>
                    <a:pt x="30431" y="21286"/>
                  </a:lnTo>
                  <a:cubicBezTo>
                    <a:pt x="31778" y="22026"/>
                    <a:pt x="32937" y="23382"/>
                    <a:pt x="34070" y="24703"/>
                  </a:cubicBezTo>
                  <a:lnTo>
                    <a:pt x="34070" y="24703"/>
                  </a:lnTo>
                  <a:cubicBezTo>
                    <a:pt x="34820" y="25577"/>
                    <a:pt x="35524" y="26406"/>
                    <a:pt x="36283" y="27067"/>
                  </a:cubicBezTo>
                  <a:lnTo>
                    <a:pt x="36283" y="27067"/>
                  </a:lnTo>
                  <a:cubicBezTo>
                    <a:pt x="37086" y="27753"/>
                    <a:pt x="37987" y="28298"/>
                    <a:pt x="38968" y="28655"/>
                  </a:cubicBezTo>
                  <a:lnTo>
                    <a:pt x="38968" y="28655"/>
                  </a:lnTo>
                  <a:cubicBezTo>
                    <a:pt x="39958" y="29029"/>
                    <a:pt x="41002" y="29208"/>
                    <a:pt x="42010" y="29386"/>
                  </a:cubicBezTo>
                  <a:lnTo>
                    <a:pt x="42010" y="29386"/>
                  </a:lnTo>
                  <a:lnTo>
                    <a:pt x="53081" y="31304"/>
                  </a:lnTo>
                  <a:cubicBezTo>
                    <a:pt x="53197" y="31322"/>
                    <a:pt x="53313" y="31251"/>
                    <a:pt x="53340" y="31143"/>
                  </a:cubicBezTo>
                  <a:lnTo>
                    <a:pt x="53340" y="31143"/>
                  </a:lnTo>
                  <a:cubicBezTo>
                    <a:pt x="53375" y="31027"/>
                    <a:pt x="53322" y="30903"/>
                    <a:pt x="53215" y="30858"/>
                  </a:cubicBezTo>
                  <a:lnTo>
                    <a:pt x="53215" y="30858"/>
                  </a:lnTo>
                  <a:cubicBezTo>
                    <a:pt x="52412" y="30519"/>
                    <a:pt x="51511" y="30135"/>
                    <a:pt x="50833" y="29511"/>
                  </a:cubicBezTo>
                  <a:lnTo>
                    <a:pt x="50833" y="29511"/>
                  </a:lnTo>
                  <a:cubicBezTo>
                    <a:pt x="50289" y="29002"/>
                    <a:pt x="49905" y="28360"/>
                    <a:pt x="49495" y="27682"/>
                  </a:cubicBezTo>
                  <a:lnTo>
                    <a:pt x="49495" y="27682"/>
                  </a:lnTo>
                  <a:cubicBezTo>
                    <a:pt x="49200" y="27191"/>
                    <a:pt x="48888" y="26674"/>
                    <a:pt x="48513" y="26219"/>
                  </a:cubicBezTo>
                  <a:lnTo>
                    <a:pt x="48513" y="26219"/>
                  </a:lnTo>
                  <a:cubicBezTo>
                    <a:pt x="46952" y="24337"/>
                    <a:pt x="44472" y="23668"/>
                    <a:pt x="42073" y="23141"/>
                  </a:cubicBezTo>
                  <a:lnTo>
                    <a:pt x="42073" y="23141"/>
                  </a:lnTo>
                  <a:cubicBezTo>
                    <a:pt x="40913" y="22883"/>
                    <a:pt x="39762" y="22642"/>
                    <a:pt x="38584" y="22570"/>
                  </a:cubicBezTo>
                  <a:lnTo>
                    <a:pt x="38584" y="22570"/>
                  </a:lnTo>
                  <a:cubicBezTo>
                    <a:pt x="38263" y="22553"/>
                    <a:pt x="37942" y="22544"/>
                    <a:pt x="37621" y="22535"/>
                  </a:cubicBezTo>
                  <a:lnTo>
                    <a:pt x="37621" y="22535"/>
                  </a:lnTo>
                  <a:cubicBezTo>
                    <a:pt x="37068" y="22517"/>
                    <a:pt x="36488" y="22499"/>
                    <a:pt x="35935" y="22419"/>
                  </a:cubicBezTo>
                  <a:lnTo>
                    <a:pt x="35935" y="22419"/>
                  </a:lnTo>
                  <a:cubicBezTo>
                    <a:pt x="35069" y="22285"/>
                    <a:pt x="34222" y="21982"/>
                    <a:pt x="33401" y="21687"/>
                  </a:cubicBezTo>
                  <a:lnTo>
                    <a:pt x="33401" y="21687"/>
                  </a:lnTo>
                  <a:cubicBezTo>
                    <a:pt x="32804" y="21464"/>
                    <a:pt x="32224" y="21286"/>
                    <a:pt x="31653" y="21107"/>
                  </a:cubicBezTo>
                  <a:lnTo>
                    <a:pt x="31653" y="21107"/>
                  </a:lnTo>
                  <a:cubicBezTo>
                    <a:pt x="31135" y="20938"/>
                    <a:pt x="30627" y="20777"/>
                    <a:pt x="30092" y="20590"/>
                  </a:cubicBezTo>
                  <a:lnTo>
                    <a:pt x="30092" y="20590"/>
                  </a:lnTo>
                  <a:cubicBezTo>
                    <a:pt x="28744" y="19760"/>
                    <a:pt x="27165" y="19279"/>
                    <a:pt x="25676" y="18824"/>
                  </a:cubicBezTo>
                  <a:lnTo>
                    <a:pt x="25676" y="18824"/>
                  </a:lnTo>
                  <a:cubicBezTo>
                    <a:pt x="24079" y="18333"/>
                    <a:pt x="22375" y="17833"/>
                    <a:pt x="20662" y="17539"/>
                  </a:cubicBezTo>
                  <a:lnTo>
                    <a:pt x="20662" y="17539"/>
                  </a:lnTo>
                  <a:cubicBezTo>
                    <a:pt x="22928" y="17387"/>
                    <a:pt x="25131" y="17441"/>
                    <a:pt x="27344" y="17923"/>
                  </a:cubicBezTo>
                  <a:lnTo>
                    <a:pt x="27344" y="17923"/>
                  </a:lnTo>
                  <a:cubicBezTo>
                    <a:pt x="27567" y="17967"/>
                    <a:pt x="27790" y="18021"/>
                    <a:pt x="28022" y="18074"/>
                  </a:cubicBezTo>
                  <a:lnTo>
                    <a:pt x="28022" y="18074"/>
                  </a:lnTo>
                  <a:cubicBezTo>
                    <a:pt x="28620" y="18217"/>
                    <a:pt x="29244" y="18369"/>
                    <a:pt x="29877" y="18422"/>
                  </a:cubicBezTo>
                  <a:lnTo>
                    <a:pt x="29877" y="18422"/>
                  </a:lnTo>
                  <a:cubicBezTo>
                    <a:pt x="31965" y="18618"/>
                    <a:pt x="33954" y="17833"/>
                    <a:pt x="35881" y="17075"/>
                  </a:cubicBezTo>
                  <a:lnTo>
                    <a:pt x="35881" y="17075"/>
                  </a:lnTo>
                  <a:cubicBezTo>
                    <a:pt x="36158" y="16968"/>
                    <a:pt x="36425" y="16861"/>
                    <a:pt x="36693" y="16763"/>
                  </a:cubicBezTo>
                  <a:lnTo>
                    <a:pt x="36693" y="16763"/>
                  </a:lnTo>
                  <a:cubicBezTo>
                    <a:pt x="37344" y="16513"/>
                    <a:pt x="37978" y="16290"/>
                    <a:pt x="38611" y="16361"/>
                  </a:cubicBezTo>
                  <a:lnTo>
                    <a:pt x="38611" y="16361"/>
                  </a:lnTo>
                  <a:cubicBezTo>
                    <a:pt x="39030" y="16406"/>
                    <a:pt x="39423" y="16567"/>
                    <a:pt x="39833" y="16736"/>
                  </a:cubicBezTo>
                  <a:lnTo>
                    <a:pt x="39833" y="16736"/>
                  </a:lnTo>
                  <a:cubicBezTo>
                    <a:pt x="39958" y="16790"/>
                    <a:pt x="40083" y="16843"/>
                    <a:pt x="40208" y="16897"/>
                  </a:cubicBezTo>
                  <a:lnTo>
                    <a:pt x="40208" y="16897"/>
                  </a:lnTo>
                  <a:cubicBezTo>
                    <a:pt x="42412" y="17744"/>
                    <a:pt x="44954" y="17566"/>
                    <a:pt x="47015" y="16415"/>
                  </a:cubicBezTo>
                  <a:lnTo>
                    <a:pt x="47015" y="16415"/>
                  </a:lnTo>
                  <a:cubicBezTo>
                    <a:pt x="47113" y="16361"/>
                    <a:pt x="47157" y="16272"/>
                    <a:pt x="47131" y="16147"/>
                  </a:cubicBezTo>
                  <a:lnTo>
                    <a:pt x="47131" y="16147"/>
                  </a:lnTo>
                  <a:cubicBezTo>
                    <a:pt x="47122" y="16121"/>
                    <a:pt x="47095" y="16103"/>
                    <a:pt x="47077" y="16076"/>
                  </a:cubicBezTo>
                  <a:lnTo>
                    <a:pt x="47077" y="16076"/>
                  </a:lnTo>
                  <a:cubicBezTo>
                    <a:pt x="47086" y="16076"/>
                    <a:pt x="47095" y="16076"/>
                    <a:pt x="47104" y="16076"/>
                  </a:cubicBezTo>
                  <a:lnTo>
                    <a:pt x="47104" y="16076"/>
                  </a:lnTo>
                  <a:cubicBezTo>
                    <a:pt x="47140" y="16067"/>
                    <a:pt x="47131" y="16005"/>
                    <a:pt x="47086" y="16013"/>
                  </a:cubicBezTo>
                  <a:lnTo>
                    <a:pt x="47086" y="16013"/>
                  </a:lnTo>
                  <a:cubicBezTo>
                    <a:pt x="47068" y="16013"/>
                    <a:pt x="47042" y="16013"/>
                    <a:pt x="47024" y="16022"/>
                  </a:cubicBezTo>
                  <a:lnTo>
                    <a:pt x="47024" y="16022"/>
                  </a:lnTo>
                  <a:cubicBezTo>
                    <a:pt x="46988" y="15996"/>
                    <a:pt x="46943" y="15978"/>
                    <a:pt x="46899" y="15978"/>
                  </a:cubicBezTo>
                  <a:lnTo>
                    <a:pt x="46899" y="15978"/>
                  </a:lnTo>
                  <a:cubicBezTo>
                    <a:pt x="44437" y="16005"/>
                    <a:pt x="42206" y="15014"/>
                    <a:pt x="39842" y="13971"/>
                  </a:cubicBezTo>
                  <a:lnTo>
                    <a:pt x="39842" y="13971"/>
                  </a:lnTo>
                  <a:cubicBezTo>
                    <a:pt x="38477" y="13364"/>
                    <a:pt x="37059" y="12731"/>
                    <a:pt x="35605" y="12329"/>
                  </a:cubicBezTo>
                  <a:lnTo>
                    <a:pt x="35605" y="12329"/>
                  </a:lnTo>
                  <a:cubicBezTo>
                    <a:pt x="31528" y="11196"/>
                    <a:pt x="26969" y="11892"/>
                    <a:pt x="23410" y="14185"/>
                  </a:cubicBezTo>
                  <a:lnTo>
                    <a:pt x="23410" y="14185"/>
                  </a:lnTo>
                  <a:cubicBezTo>
                    <a:pt x="22990" y="14452"/>
                    <a:pt x="22589" y="14738"/>
                    <a:pt x="22187" y="15032"/>
                  </a:cubicBezTo>
                  <a:lnTo>
                    <a:pt x="22187" y="15032"/>
                  </a:lnTo>
                  <a:cubicBezTo>
                    <a:pt x="21518" y="15505"/>
                    <a:pt x="20831" y="15996"/>
                    <a:pt x="20100" y="16370"/>
                  </a:cubicBezTo>
                  <a:lnTo>
                    <a:pt x="20100" y="16370"/>
                  </a:lnTo>
                  <a:cubicBezTo>
                    <a:pt x="19101" y="16888"/>
                    <a:pt x="18360" y="17120"/>
                    <a:pt x="17459" y="17307"/>
                  </a:cubicBezTo>
                  <a:lnTo>
                    <a:pt x="17459" y="17307"/>
                  </a:lnTo>
                  <a:cubicBezTo>
                    <a:pt x="16460" y="17352"/>
                    <a:pt x="15470" y="17512"/>
                    <a:pt x="14515" y="17842"/>
                  </a:cubicBezTo>
                  <a:lnTo>
                    <a:pt x="14515" y="17842"/>
                  </a:lnTo>
                  <a:cubicBezTo>
                    <a:pt x="13275" y="18270"/>
                    <a:pt x="12089" y="18806"/>
                    <a:pt x="10813" y="19118"/>
                  </a:cubicBezTo>
                  <a:lnTo>
                    <a:pt x="10813" y="19118"/>
                  </a:lnTo>
                  <a:cubicBezTo>
                    <a:pt x="10635" y="19163"/>
                    <a:pt x="10447" y="19189"/>
                    <a:pt x="10260" y="19234"/>
                  </a:cubicBezTo>
                  <a:lnTo>
                    <a:pt x="10260" y="19234"/>
                  </a:lnTo>
                  <a:cubicBezTo>
                    <a:pt x="10769" y="18770"/>
                    <a:pt x="11268" y="18181"/>
                    <a:pt x="11803" y="17566"/>
                  </a:cubicBezTo>
                  <a:lnTo>
                    <a:pt x="11803" y="17566"/>
                  </a:lnTo>
                  <a:cubicBezTo>
                    <a:pt x="12544" y="16700"/>
                    <a:pt x="13320" y="15799"/>
                    <a:pt x="14194" y="15130"/>
                  </a:cubicBezTo>
                  <a:lnTo>
                    <a:pt x="14194" y="15130"/>
                  </a:lnTo>
                  <a:cubicBezTo>
                    <a:pt x="15345" y="14247"/>
                    <a:pt x="16746" y="13855"/>
                    <a:pt x="18227" y="13453"/>
                  </a:cubicBezTo>
                  <a:lnTo>
                    <a:pt x="18227" y="13453"/>
                  </a:lnTo>
                  <a:cubicBezTo>
                    <a:pt x="19422" y="13123"/>
                    <a:pt x="20662" y="12775"/>
                    <a:pt x="21750" y="12151"/>
                  </a:cubicBezTo>
                  <a:lnTo>
                    <a:pt x="21750" y="12151"/>
                  </a:lnTo>
                  <a:cubicBezTo>
                    <a:pt x="23552" y="11107"/>
                    <a:pt x="24998" y="9234"/>
                    <a:pt x="25836" y="6861"/>
                  </a:cubicBezTo>
                  <a:lnTo>
                    <a:pt x="25836" y="6861"/>
                  </a:lnTo>
                  <a:cubicBezTo>
                    <a:pt x="26603" y="4666"/>
                    <a:pt x="26791" y="2302"/>
                    <a:pt x="26916" y="250"/>
                  </a:cubicBezTo>
                  <a:lnTo>
                    <a:pt x="26916" y="250"/>
                  </a:lnTo>
                  <a:cubicBezTo>
                    <a:pt x="26925" y="134"/>
                    <a:pt x="26835" y="27"/>
                    <a:pt x="26719" y="9"/>
                  </a:cubicBezTo>
                  <a:lnTo>
                    <a:pt x="26719" y="9"/>
                  </a:lnTo>
                  <a:cubicBezTo>
                    <a:pt x="26710" y="9"/>
                    <a:pt x="26693" y="0"/>
                    <a:pt x="26684" y="0"/>
                  </a:cubicBezTo>
                  <a:lnTo>
                    <a:pt x="26684" y="0"/>
                  </a:lnTo>
                  <a:cubicBezTo>
                    <a:pt x="26577" y="0"/>
                    <a:pt x="26487" y="72"/>
                    <a:pt x="26452" y="179"/>
                  </a:cubicBezTo>
                  <a:moveTo>
                    <a:pt x="11250" y="16995"/>
                  </a:moveTo>
                  <a:cubicBezTo>
                    <a:pt x="12142" y="15460"/>
                    <a:pt x="12883" y="13846"/>
                    <a:pt x="13552" y="12204"/>
                  </a:cubicBezTo>
                  <a:lnTo>
                    <a:pt x="13552" y="12204"/>
                  </a:lnTo>
                  <a:cubicBezTo>
                    <a:pt x="13962" y="11187"/>
                    <a:pt x="14390" y="10206"/>
                    <a:pt x="15229" y="9465"/>
                  </a:cubicBezTo>
                  <a:lnTo>
                    <a:pt x="15229" y="9465"/>
                  </a:lnTo>
                  <a:cubicBezTo>
                    <a:pt x="15996" y="8787"/>
                    <a:pt x="16951" y="8359"/>
                    <a:pt x="17888" y="7985"/>
                  </a:cubicBezTo>
                  <a:lnTo>
                    <a:pt x="17888" y="7985"/>
                  </a:lnTo>
                  <a:cubicBezTo>
                    <a:pt x="18869" y="7592"/>
                    <a:pt x="19877" y="7262"/>
                    <a:pt x="20796" y="6736"/>
                  </a:cubicBezTo>
                  <a:lnTo>
                    <a:pt x="20796" y="6736"/>
                  </a:lnTo>
                  <a:cubicBezTo>
                    <a:pt x="21599" y="6272"/>
                    <a:pt x="22312" y="5665"/>
                    <a:pt x="23071" y="5130"/>
                  </a:cubicBezTo>
                  <a:lnTo>
                    <a:pt x="23071" y="5130"/>
                  </a:lnTo>
                  <a:cubicBezTo>
                    <a:pt x="24106" y="4416"/>
                    <a:pt x="25212" y="3711"/>
                    <a:pt x="25676" y="2561"/>
                  </a:cubicBezTo>
                  <a:lnTo>
                    <a:pt x="25676" y="2561"/>
                  </a:lnTo>
                  <a:cubicBezTo>
                    <a:pt x="25827" y="2382"/>
                    <a:pt x="25970" y="2186"/>
                    <a:pt x="26104" y="1990"/>
                  </a:cubicBezTo>
                  <a:lnTo>
                    <a:pt x="26104" y="1990"/>
                  </a:lnTo>
                  <a:cubicBezTo>
                    <a:pt x="25845" y="2632"/>
                    <a:pt x="25435" y="3239"/>
                    <a:pt x="25087" y="3801"/>
                  </a:cubicBezTo>
                  <a:lnTo>
                    <a:pt x="25087" y="3801"/>
                  </a:lnTo>
                  <a:cubicBezTo>
                    <a:pt x="24498" y="4782"/>
                    <a:pt x="23838" y="5683"/>
                    <a:pt x="22990" y="6459"/>
                  </a:cubicBezTo>
                  <a:lnTo>
                    <a:pt x="22990" y="6459"/>
                  </a:lnTo>
                  <a:cubicBezTo>
                    <a:pt x="22152" y="7235"/>
                    <a:pt x="21206" y="7878"/>
                    <a:pt x="20171" y="8359"/>
                  </a:cubicBezTo>
                  <a:lnTo>
                    <a:pt x="20171" y="8359"/>
                  </a:lnTo>
                  <a:cubicBezTo>
                    <a:pt x="19163" y="8832"/>
                    <a:pt x="18066" y="9100"/>
                    <a:pt x="17067" y="9590"/>
                  </a:cubicBezTo>
                  <a:lnTo>
                    <a:pt x="17067" y="9590"/>
                  </a:lnTo>
                  <a:cubicBezTo>
                    <a:pt x="15265" y="10465"/>
                    <a:pt x="14221" y="11937"/>
                    <a:pt x="13391" y="13694"/>
                  </a:cubicBezTo>
                  <a:lnTo>
                    <a:pt x="13391" y="13694"/>
                  </a:lnTo>
                  <a:cubicBezTo>
                    <a:pt x="12749" y="15059"/>
                    <a:pt x="11928" y="16281"/>
                    <a:pt x="11045" y="17459"/>
                  </a:cubicBezTo>
                  <a:lnTo>
                    <a:pt x="11045" y="17459"/>
                  </a:lnTo>
                  <a:cubicBezTo>
                    <a:pt x="11116" y="17307"/>
                    <a:pt x="11188" y="17155"/>
                    <a:pt x="11250" y="16995"/>
                  </a:cubicBezTo>
                  <a:close/>
                  <a:moveTo>
                    <a:pt x="10938" y="17664"/>
                  </a:moveTo>
                  <a:cubicBezTo>
                    <a:pt x="11946" y="16361"/>
                    <a:pt x="12856" y="15005"/>
                    <a:pt x="13605" y="13498"/>
                  </a:cubicBezTo>
                  <a:lnTo>
                    <a:pt x="13605" y="13498"/>
                  </a:lnTo>
                  <a:cubicBezTo>
                    <a:pt x="14132" y="12436"/>
                    <a:pt x="14756" y="11473"/>
                    <a:pt x="15684" y="10705"/>
                  </a:cubicBezTo>
                  <a:lnTo>
                    <a:pt x="15684" y="10705"/>
                  </a:lnTo>
                  <a:cubicBezTo>
                    <a:pt x="16648" y="9903"/>
                    <a:pt x="17772" y="9492"/>
                    <a:pt x="18931" y="9073"/>
                  </a:cubicBezTo>
                  <a:lnTo>
                    <a:pt x="18931" y="9073"/>
                  </a:lnTo>
                  <a:cubicBezTo>
                    <a:pt x="20983" y="8341"/>
                    <a:pt x="22776" y="7191"/>
                    <a:pt x="24177" y="5505"/>
                  </a:cubicBezTo>
                  <a:lnTo>
                    <a:pt x="24177" y="5505"/>
                  </a:lnTo>
                  <a:cubicBezTo>
                    <a:pt x="24846" y="4702"/>
                    <a:pt x="25408" y="3818"/>
                    <a:pt x="25925" y="2917"/>
                  </a:cubicBezTo>
                  <a:lnTo>
                    <a:pt x="25925" y="2917"/>
                  </a:lnTo>
                  <a:cubicBezTo>
                    <a:pt x="26068" y="2677"/>
                    <a:pt x="26193" y="2436"/>
                    <a:pt x="26291" y="2195"/>
                  </a:cubicBezTo>
                  <a:lnTo>
                    <a:pt x="26291" y="2195"/>
                  </a:lnTo>
                  <a:cubicBezTo>
                    <a:pt x="26273" y="2409"/>
                    <a:pt x="26255" y="2614"/>
                    <a:pt x="26229" y="2819"/>
                  </a:cubicBezTo>
                  <a:lnTo>
                    <a:pt x="26229" y="2819"/>
                  </a:lnTo>
                  <a:cubicBezTo>
                    <a:pt x="25533" y="4809"/>
                    <a:pt x="24998" y="6976"/>
                    <a:pt x="23526" y="8538"/>
                  </a:cubicBezTo>
                  <a:lnTo>
                    <a:pt x="23526" y="8538"/>
                  </a:lnTo>
                  <a:cubicBezTo>
                    <a:pt x="22000" y="10152"/>
                    <a:pt x="19984" y="10902"/>
                    <a:pt x="17905" y="11499"/>
                  </a:cubicBezTo>
                  <a:lnTo>
                    <a:pt x="17905" y="11499"/>
                  </a:lnTo>
                  <a:cubicBezTo>
                    <a:pt x="16077" y="12026"/>
                    <a:pt x="14721" y="12855"/>
                    <a:pt x="13570" y="14381"/>
                  </a:cubicBezTo>
                  <a:lnTo>
                    <a:pt x="13570" y="14381"/>
                  </a:lnTo>
                  <a:cubicBezTo>
                    <a:pt x="12981" y="15166"/>
                    <a:pt x="12472" y="15996"/>
                    <a:pt x="11875" y="16772"/>
                  </a:cubicBezTo>
                  <a:lnTo>
                    <a:pt x="11875" y="16772"/>
                  </a:lnTo>
                  <a:cubicBezTo>
                    <a:pt x="11723" y="16932"/>
                    <a:pt x="11580" y="17102"/>
                    <a:pt x="11447" y="17262"/>
                  </a:cubicBezTo>
                  <a:lnTo>
                    <a:pt x="11447" y="17262"/>
                  </a:lnTo>
                  <a:cubicBezTo>
                    <a:pt x="11206" y="17539"/>
                    <a:pt x="10974" y="17807"/>
                    <a:pt x="10751" y="18056"/>
                  </a:cubicBezTo>
                  <a:lnTo>
                    <a:pt x="10751" y="18056"/>
                  </a:lnTo>
                  <a:cubicBezTo>
                    <a:pt x="10822" y="17931"/>
                    <a:pt x="10876" y="17798"/>
                    <a:pt x="10938" y="17664"/>
                  </a:cubicBezTo>
                  <a:moveTo>
                    <a:pt x="12107" y="14595"/>
                  </a:moveTo>
                  <a:cubicBezTo>
                    <a:pt x="12624" y="12998"/>
                    <a:pt x="13159" y="11348"/>
                    <a:pt x="14176" y="10045"/>
                  </a:cubicBezTo>
                  <a:lnTo>
                    <a:pt x="14176" y="10045"/>
                  </a:lnTo>
                  <a:cubicBezTo>
                    <a:pt x="15595" y="8234"/>
                    <a:pt x="17807" y="7244"/>
                    <a:pt x="19957" y="6298"/>
                  </a:cubicBezTo>
                  <a:lnTo>
                    <a:pt x="19957" y="6298"/>
                  </a:lnTo>
                  <a:cubicBezTo>
                    <a:pt x="20296" y="6147"/>
                    <a:pt x="20635" y="5995"/>
                    <a:pt x="20965" y="5844"/>
                  </a:cubicBezTo>
                  <a:lnTo>
                    <a:pt x="20965" y="5844"/>
                  </a:lnTo>
                  <a:cubicBezTo>
                    <a:pt x="22348" y="5210"/>
                    <a:pt x="24070" y="4291"/>
                    <a:pt x="25337" y="2944"/>
                  </a:cubicBezTo>
                  <a:lnTo>
                    <a:pt x="25337" y="2944"/>
                  </a:lnTo>
                  <a:cubicBezTo>
                    <a:pt x="24989" y="3497"/>
                    <a:pt x="24489" y="3943"/>
                    <a:pt x="23945" y="4345"/>
                  </a:cubicBezTo>
                  <a:lnTo>
                    <a:pt x="23945" y="4345"/>
                  </a:lnTo>
                  <a:cubicBezTo>
                    <a:pt x="23160" y="4925"/>
                    <a:pt x="22357" y="5478"/>
                    <a:pt x="21563" y="6040"/>
                  </a:cubicBezTo>
                  <a:lnTo>
                    <a:pt x="21563" y="6040"/>
                  </a:lnTo>
                  <a:cubicBezTo>
                    <a:pt x="19939" y="7200"/>
                    <a:pt x="17986" y="7583"/>
                    <a:pt x="16273" y="8547"/>
                  </a:cubicBezTo>
                  <a:lnTo>
                    <a:pt x="16273" y="8547"/>
                  </a:lnTo>
                  <a:cubicBezTo>
                    <a:pt x="14837" y="9367"/>
                    <a:pt x="14087" y="10536"/>
                    <a:pt x="13498" y="12044"/>
                  </a:cubicBezTo>
                  <a:lnTo>
                    <a:pt x="13498" y="12044"/>
                  </a:lnTo>
                  <a:cubicBezTo>
                    <a:pt x="12874" y="13632"/>
                    <a:pt x="12151" y="15166"/>
                    <a:pt x="11375" y="16691"/>
                  </a:cubicBezTo>
                  <a:lnTo>
                    <a:pt x="11375" y="16691"/>
                  </a:lnTo>
                  <a:cubicBezTo>
                    <a:pt x="11643" y="16005"/>
                    <a:pt x="11884" y="15300"/>
                    <a:pt x="12107" y="14595"/>
                  </a:cubicBezTo>
                  <a:moveTo>
                    <a:pt x="13552" y="14675"/>
                  </a:moveTo>
                  <a:cubicBezTo>
                    <a:pt x="14292" y="13721"/>
                    <a:pt x="15122" y="12838"/>
                    <a:pt x="16237" y="12311"/>
                  </a:cubicBezTo>
                  <a:lnTo>
                    <a:pt x="16237" y="12311"/>
                  </a:lnTo>
                  <a:cubicBezTo>
                    <a:pt x="17290" y="11812"/>
                    <a:pt x="18450" y="11615"/>
                    <a:pt x="19547" y="11232"/>
                  </a:cubicBezTo>
                  <a:lnTo>
                    <a:pt x="19547" y="11232"/>
                  </a:lnTo>
                  <a:cubicBezTo>
                    <a:pt x="21251" y="10643"/>
                    <a:pt x="22883" y="9706"/>
                    <a:pt x="24034" y="8297"/>
                  </a:cubicBezTo>
                  <a:lnTo>
                    <a:pt x="24034" y="8297"/>
                  </a:lnTo>
                  <a:cubicBezTo>
                    <a:pt x="25060" y="7048"/>
                    <a:pt x="25604" y="5442"/>
                    <a:pt x="26077" y="3872"/>
                  </a:cubicBezTo>
                  <a:lnTo>
                    <a:pt x="26077" y="3872"/>
                  </a:lnTo>
                  <a:cubicBezTo>
                    <a:pt x="25925" y="4827"/>
                    <a:pt x="25711" y="5781"/>
                    <a:pt x="25390" y="6709"/>
                  </a:cubicBezTo>
                  <a:lnTo>
                    <a:pt x="25390" y="6709"/>
                  </a:lnTo>
                  <a:cubicBezTo>
                    <a:pt x="25230" y="7164"/>
                    <a:pt x="25033" y="7592"/>
                    <a:pt x="24828" y="8011"/>
                  </a:cubicBezTo>
                  <a:lnTo>
                    <a:pt x="24828" y="8011"/>
                  </a:lnTo>
                  <a:cubicBezTo>
                    <a:pt x="24284" y="8752"/>
                    <a:pt x="23668" y="9448"/>
                    <a:pt x="22937" y="10036"/>
                  </a:cubicBezTo>
                  <a:lnTo>
                    <a:pt x="22937" y="10036"/>
                  </a:lnTo>
                  <a:cubicBezTo>
                    <a:pt x="21920" y="10857"/>
                    <a:pt x="20733" y="11464"/>
                    <a:pt x="19529" y="11963"/>
                  </a:cubicBezTo>
                  <a:lnTo>
                    <a:pt x="19529" y="11963"/>
                  </a:lnTo>
                  <a:cubicBezTo>
                    <a:pt x="18387" y="12427"/>
                    <a:pt x="17165" y="12722"/>
                    <a:pt x="16059" y="13257"/>
                  </a:cubicBezTo>
                  <a:lnTo>
                    <a:pt x="16059" y="13257"/>
                  </a:lnTo>
                  <a:cubicBezTo>
                    <a:pt x="15416" y="13578"/>
                    <a:pt x="14854" y="14006"/>
                    <a:pt x="14310" y="14479"/>
                  </a:cubicBezTo>
                  <a:lnTo>
                    <a:pt x="14310" y="14479"/>
                  </a:lnTo>
                  <a:cubicBezTo>
                    <a:pt x="14176" y="14568"/>
                    <a:pt x="14034" y="14657"/>
                    <a:pt x="13909" y="14756"/>
                  </a:cubicBezTo>
                  <a:lnTo>
                    <a:pt x="13909" y="14756"/>
                  </a:lnTo>
                  <a:cubicBezTo>
                    <a:pt x="13275" y="15246"/>
                    <a:pt x="12695" y="15835"/>
                    <a:pt x="12151" y="16451"/>
                  </a:cubicBezTo>
                  <a:lnTo>
                    <a:pt x="12151" y="16451"/>
                  </a:lnTo>
                  <a:cubicBezTo>
                    <a:pt x="12615" y="15871"/>
                    <a:pt x="13079" y="15282"/>
                    <a:pt x="13552" y="14675"/>
                  </a:cubicBezTo>
                  <a:close/>
                  <a:moveTo>
                    <a:pt x="17165" y="12918"/>
                  </a:moveTo>
                  <a:cubicBezTo>
                    <a:pt x="18316" y="12534"/>
                    <a:pt x="19458" y="12169"/>
                    <a:pt x="20555" y="11651"/>
                  </a:cubicBezTo>
                  <a:lnTo>
                    <a:pt x="20555" y="11651"/>
                  </a:lnTo>
                  <a:cubicBezTo>
                    <a:pt x="21813" y="11062"/>
                    <a:pt x="23124" y="10259"/>
                    <a:pt x="24132" y="9216"/>
                  </a:cubicBezTo>
                  <a:lnTo>
                    <a:pt x="24132" y="9216"/>
                  </a:lnTo>
                  <a:cubicBezTo>
                    <a:pt x="23410" y="10295"/>
                    <a:pt x="22526" y="11160"/>
                    <a:pt x="21518" y="11740"/>
                  </a:cubicBezTo>
                  <a:lnTo>
                    <a:pt x="21518" y="11740"/>
                  </a:lnTo>
                  <a:cubicBezTo>
                    <a:pt x="20484" y="12338"/>
                    <a:pt x="19270" y="12677"/>
                    <a:pt x="18102" y="12998"/>
                  </a:cubicBezTo>
                  <a:lnTo>
                    <a:pt x="18102" y="12998"/>
                  </a:lnTo>
                  <a:cubicBezTo>
                    <a:pt x="16951" y="13319"/>
                    <a:pt x="15764" y="13649"/>
                    <a:pt x="14703" y="14238"/>
                  </a:cubicBezTo>
                  <a:lnTo>
                    <a:pt x="14703" y="14238"/>
                  </a:lnTo>
                  <a:cubicBezTo>
                    <a:pt x="15452" y="13685"/>
                    <a:pt x="16246" y="13230"/>
                    <a:pt x="17165" y="12918"/>
                  </a:cubicBezTo>
                  <a:moveTo>
                    <a:pt x="20314" y="16790"/>
                  </a:moveTo>
                  <a:cubicBezTo>
                    <a:pt x="21081" y="16397"/>
                    <a:pt x="21777" y="15897"/>
                    <a:pt x="22455" y="15407"/>
                  </a:cubicBezTo>
                  <a:lnTo>
                    <a:pt x="22455" y="15407"/>
                  </a:lnTo>
                  <a:cubicBezTo>
                    <a:pt x="22857" y="15121"/>
                    <a:pt x="23249" y="14845"/>
                    <a:pt x="23659" y="14577"/>
                  </a:cubicBezTo>
                  <a:lnTo>
                    <a:pt x="23659" y="14577"/>
                  </a:lnTo>
                  <a:cubicBezTo>
                    <a:pt x="27112" y="12356"/>
                    <a:pt x="31528" y="11687"/>
                    <a:pt x="35480" y="12784"/>
                  </a:cubicBezTo>
                  <a:lnTo>
                    <a:pt x="35480" y="12784"/>
                  </a:lnTo>
                  <a:cubicBezTo>
                    <a:pt x="36113" y="12954"/>
                    <a:pt x="36738" y="13186"/>
                    <a:pt x="37362" y="13426"/>
                  </a:cubicBezTo>
                  <a:lnTo>
                    <a:pt x="37362" y="13426"/>
                  </a:lnTo>
                  <a:cubicBezTo>
                    <a:pt x="35516" y="13016"/>
                    <a:pt x="33615" y="12873"/>
                    <a:pt x="31733" y="13025"/>
                  </a:cubicBezTo>
                  <a:lnTo>
                    <a:pt x="31733" y="13025"/>
                  </a:lnTo>
                  <a:cubicBezTo>
                    <a:pt x="29538" y="13194"/>
                    <a:pt x="27362" y="13748"/>
                    <a:pt x="25363" y="14675"/>
                  </a:cubicBezTo>
                  <a:lnTo>
                    <a:pt x="25363" y="14675"/>
                  </a:lnTo>
                  <a:cubicBezTo>
                    <a:pt x="24230" y="15193"/>
                    <a:pt x="23240" y="15942"/>
                    <a:pt x="22125" y="16477"/>
                  </a:cubicBezTo>
                  <a:lnTo>
                    <a:pt x="22125" y="16477"/>
                  </a:lnTo>
                  <a:cubicBezTo>
                    <a:pt x="21518" y="16772"/>
                    <a:pt x="20867" y="16950"/>
                    <a:pt x="20198" y="17102"/>
                  </a:cubicBezTo>
                  <a:lnTo>
                    <a:pt x="20198" y="17102"/>
                  </a:lnTo>
                  <a:cubicBezTo>
                    <a:pt x="19984" y="17120"/>
                    <a:pt x="19761" y="17138"/>
                    <a:pt x="19547" y="17155"/>
                  </a:cubicBezTo>
                  <a:lnTo>
                    <a:pt x="19547" y="17155"/>
                  </a:lnTo>
                  <a:cubicBezTo>
                    <a:pt x="19788" y="17048"/>
                    <a:pt x="20046" y="16932"/>
                    <a:pt x="20314" y="16790"/>
                  </a:cubicBezTo>
                  <a:moveTo>
                    <a:pt x="21643" y="16816"/>
                  </a:moveTo>
                  <a:cubicBezTo>
                    <a:pt x="22839" y="16406"/>
                    <a:pt x="23865" y="15585"/>
                    <a:pt x="24998" y="15023"/>
                  </a:cubicBezTo>
                  <a:lnTo>
                    <a:pt x="24998" y="15023"/>
                  </a:lnTo>
                  <a:cubicBezTo>
                    <a:pt x="27041" y="14015"/>
                    <a:pt x="29262" y="13409"/>
                    <a:pt x="31528" y="13203"/>
                  </a:cubicBezTo>
                  <a:lnTo>
                    <a:pt x="31528" y="13203"/>
                  </a:lnTo>
                  <a:cubicBezTo>
                    <a:pt x="33794" y="12989"/>
                    <a:pt x="36095" y="13194"/>
                    <a:pt x="38281" y="13801"/>
                  </a:cubicBezTo>
                  <a:lnTo>
                    <a:pt x="38281" y="13801"/>
                  </a:lnTo>
                  <a:cubicBezTo>
                    <a:pt x="38745" y="13997"/>
                    <a:pt x="39200" y="14194"/>
                    <a:pt x="39655" y="14399"/>
                  </a:cubicBezTo>
                  <a:lnTo>
                    <a:pt x="39655" y="14399"/>
                  </a:lnTo>
                  <a:cubicBezTo>
                    <a:pt x="40235" y="14657"/>
                    <a:pt x="40824" y="14916"/>
                    <a:pt x="41421" y="15166"/>
                  </a:cubicBezTo>
                  <a:lnTo>
                    <a:pt x="41421" y="15166"/>
                  </a:lnTo>
                  <a:cubicBezTo>
                    <a:pt x="41073" y="15077"/>
                    <a:pt x="40717" y="15005"/>
                    <a:pt x="40333" y="14988"/>
                  </a:cubicBezTo>
                  <a:lnTo>
                    <a:pt x="40333" y="14988"/>
                  </a:lnTo>
                  <a:cubicBezTo>
                    <a:pt x="39316" y="14925"/>
                    <a:pt x="38290" y="15032"/>
                    <a:pt x="37273" y="15050"/>
                  </a:cubicBezTo>
                  <a:lnTo>
                    <a:pt x="37273" y="15050"/>
                  </a:lnTo>
                  <a:cubicBezTo>
                    <a:pt x="36149" y="15068"/>
                    <a:pt x="35061" y="14889"/>
                    <a:pt x="33954" y="14747"/>
                  </a:cubicBezTo>
                  <a:lnTo>
                    <a:pt x="33954" y="14747"/>
                  </a:lnTo>
                  <a:cubicBezTo>
                    <a:pt x="31715" y="14443"/>
                    <a:pt x="29235" y="14354"/>
                    <a:pt x="27076" y="15130"/>
                  </a:cubicBezTo>
                  <a:lnTo>
                    <a:pt x="27076" y="15130"/>
                  </a:lnTo>
                  <a:cubicBezTo>
                    <a:pt x="25961" y="15523"/>
                    <a:pt x="24917" y="16067"/>
                    <a:pt x="23784" y="16415"/>
                  </a:cubicBezTo>
                  <a:lnTo>
                    <a:pt x="23784" y="16415"/>
                  </a:lnTo>
                  <a:cubicBezTo>
                    <a:pt x="22981" y="16665"/>
                    <a:pt x="22161" y="16861"/>
                    <a:pt x="21340" y="17030"/>
                  </a:cubicBezTo>
                  <a:lnTo>
                    <a:pt x="21340" y="17030"/>
                  </a:lnTo>
                  <a:cubicBezTo>
                    <a:pt x="21153" y="17039"/>
                    <a:pt x="20965" y="17048"/>
                    <a:pt x="20778" y="17066"/>
                  </a:cubicBezTo>
                  <a:lnTo>
                    <a:pt x="20778" y="17066"/>
                  </a:lnTo>
                  <a:cubicBezTo>
                    <a:pt x="21072" y="16995"/>
                    <a:pt x="21358" y="16914"/>
                    <a:pt x="21643" y="16816"/>
                  </a:cubicBezTo>
                  <a:close/>
                  <a:moveTo>
                    <a:pt x="23802" y="16477"/>
                  </a:moveTo>
                  <a:cubicBezTo>
                    <a:pt x="24935" y="16147"/>
                    <a:pt x="25988" y="15612"/>
                    <a:pt x="27103" y="15219"/>
                  </a:cubicBezTo>
                  <a:lnTo>
                    <a:pt x="27103" y="15219"/>
                  </a:lnTo>
                  <a:cubicBezTo>
                    <a:pt x="29431" y="14390"/>
                    <a:pt x="32081" y="14577"/>
                    <a:pt x="34499" y="14925"/>
                  </a:cubicBezTo>
                  <a:lnTo>
                    <a:pt x="34499" y="14925"/>
                  </a:lnTo>
                  <a:cubicBezTo>
                    <a:pt x="35587" y="15086"/>
                    <a:pt x="36649" y="15184"/>
                    <a:pt x="37755" y="15139"/>
                  </a:cubicBezTo>
                  <a:lnTo>
                    <a:pt x="37755" y="15139"/>
                  </a:lnTo>
                  <a:cubicBezTo>
                    <a:pt x="38807" y="15104"/>
                    <a:pt x="39878" y="15005"/>
                    <a:pt x="40931" y="15148"/>
                  </a:cubicBezTo>
                  <a:lnTo>
                    <a:pt x="40931" y="15148"/>
                  </a:lnTo>
                  <a:cubicBezTo>
                    <a:pt x="41350" y="15202"/>
                    <a:pt x="41751" y="15318"/>
                    <a:pt x="42144" y="15451"/>
                  </a:cubicBezTo>
                  <a:lnTo>
                    <a:pt x="42144" y="15451"/>
                  </a:lnTo>
                  <a:cubicBezTo>
                    <a:pt x="43223" y="15862"/>
                    <a:pt x="44312" y="16183"/>
                    <a:pt x="45445" y="16344"/>
                  </a:cubicBezTo>
                  <a:lnTo>
                    <a:pt x="45445" y="16344"/>
                  </a:lnTo>
                  <a:cubicBezTo>
                    <a:pt x="44356" y="16727"/>
                    <a:pt x="43313" y="17004"/>
                    <a:pt x="42117" y="16683"/>
                  </a:cubicBezTo>
                  <a:lnTo>
                    <a:pt x="42117" y="16683"/>
                  </a:lnTo>
                  <a:cubicBezTo>
                    <a:pt x="41189" y="16433"/>
                    <a:pt x="40333" y="15960"/>
                    <a:pt x="39378" y="15799"/>
                  </a:cubicBezTo>
                  <a:lnTo>
                    <a:pt x="39378" y="15799"/>
                  </a:lnTo>
                  <a:cubicBezTo>
                    <a:pt x="38531" y="15648"/>
                    <a:pt x="37683" y="15764"/>
                    <a:pt x="36845" y="15826"/>
                  </a:cubicBezTo>
                  <a:lnTo>
                    <a:pt x="36845" y="15826"/>
                  </a:lnTo>
                  <a:cubicBezTo>
                    <a:pt x="36283" y="15871"/>
                    <a:pt x="35739" y="15817"/>
                    <a:pt x="35194" y="15773"/>
                  </a:cubicBezTo>
                  <a:lnTo>
                    <a:pt x="35194" y="15773"/>
                  </a:lnTo>
                  <a:cubicBezTo>
                    <a:pt x="34677" y="15719"/>
                    <a:pt x="34160" y="15666"/>
                    <a:pt x="33633" y="15701"/>
                  </a:cubicBezTo>
                  <a:lnTo>
                    <a:pt x="33633" y="15701"/>
                  </a:lnTo>
                  <a:cubicBezTo>
                    <a:pt x="32679" y="15764"/>
                    <a:pt x="31795" y="16121"/>
                    <a:pt x="30912" y="16460"/>
                  </a:cubicBezTo>
                  <a:lnTo>
                    <a:pt x="30912" y="16460"/>
                  </a:lnTo>
                  <a:cubicBezTo>
                    <a:pt x="29806" y="16888"/>
                    <a:pt x="28789" y="17164"/>
                    <a:pt x="27594" y="17164"/>
                  </a:cubicBezTo>
                  <a:lnTo>
                    <a:pt x="27594" y="17164"/>
                  </a:lnTo>
                  <a:cubicBezTo>
                    <a:pt x="26996" y="17164"/>
                    <a:pt x="26407" y="17129"/>
                    <a:pt x="25818" y="17084"/>
                  </a:cubicBezTo>
                  <a:lnTo>
                    <a:pt x="25818" y="17084"/>
                  </a:lnTo>
                  <a:cubicBezTo>
                    <a:pt x="25140" y="17039"/>
                    <a:pt x="24453" y="16995"/>
                    <a:pt x="23775" y="17013"/>
                  </a:cubicBezTo>
                  <a:lnTo>
                    <a:pt x="23775" y="17013"/>
                  </a:lnTo>
                  <a:cubicBezTo>
                    <a:pt x="23035" y="16986"/>
                    <a:pt x="22295" y="16986"/>
                    <a:pt x="21545" y="17022"/>
                  </a:cubicBezTo>
                  <a:lnTo>
                    <a:pt x="21545" y="17022"/>
                  </a:lnTo>
                  <a:cubicBezTo>
                    <a:pt x="22303" y="16870"/>
                    <a:pt x="23053" y="16700"/>
                    <a:pt x="23802" y="16477"/>
                  </a:cubicBezTo>
                  <a:moveTo>
                    <a:pt x="28182" y="17289"/>
                  </a:moveTo>
                  <a:cubicBezTo>
                    <a:pt x="30270" y="17182"/>
                    <a:pt x="32161" y="15782"/>
                    <a:pt x="34258" y="15951"/>
                  </a:cubicBezTo>
                  <a:lnTo>
                    <a:pt x="34258" y="15951"/>
                  </a:lnTo>
                  <a:cubicBezTo>
                    <a:pt x="35248" y="16031"/>
                    <a:pt x="36149" y="16129"/>
                    <a:pt x="37139" y="16040"/>
                  </a:cubicBezTo>
                  <a:lnTo>
                    <a:pt x="37139" y="16040"/>
                  </a:lnTo>
                  <a:cubicBezTo>
                    <a:pt x="37237" y="16031"/>
                    <a:pt x="37327" y="16031"/>
                    <a:pt x="37425" y="16022"/>
                  </a:cubicBezTo>
                  <a:lnTo>
                    <a:pt x="37425" y="16022"/>
                  </a:lnTo>
                  <a:cubicBezTo>
                    <a:pt x="37112" y="16103"/>
                    <a:pt x="36818" y="16210"/>
                    <a:pt x="36524" y="16317"/>
                  </a:cubicBezTo>
                  <a:lnTo>
                    <a:pt x="36524" y="16317"/>
                  </a:lnTo>
                  <a:cubicBezTo>
                    <a:pt x="36301" y="16406"/>
                    <a:pt x="36069" y="16495"/>
                    <a:pt x="35846" y="16584"/>
                  </a:cubicBezTo>
                  <a:lnTo>
                    <a:pt x="35846" y="16584"/>
                  </a:lnTo>
                  <a:cubicBezTo>
                    <a:pt x="34534" y="16656"/>
                    <a:pt x="33250" y="17048"/>
                    <a:pt x="31974" y="17361"/>
                  </a:cubicBezTo>
                  <a:lnTo>
                    <a:pt x="31974" y="17361"/>
                  </a:lnTo>
                  <a:cubicBezTo>
                    <a:pt x="30966" y="17610"/>
                    <a:pt x="29886" y="17780"/>
                    <a:pt x="28825" y="17780"/>
                  </a:cubicBezTo>
                  <a:lnTo>
                    <a:pt x="28825" y="17780"/>
                  </a:lnTo>
                  <a:cubicBezTo>
                    <a:pt x="28593" y="17726"/>
                    <a:pt x="28361" y="17673"/>
                    <a:pt x="28129" y="17619"/>
                  </a:cubicBezTo>
                  <a:lnTo>
                    <a:pt x="28129" y="17619"/>
                  </a:lnTo>
                  <a:cubicBezTo>
                    <a:pt x="27897" y="17566"/>
                    <a:pt x="27674" y="17512"/>
                    <a:pt x="27442" y="17459"/>
                  </a:cubicBezTo>
                  <a:lnTo>
                    <a:pt x="27442" y="17459"/>
                  </a:lnTo>
                  <a:cubicBezTo>
                    <a:pt x="27032" y="17369"/>
                    <a:pt x="26630" y="17307"/>
                    <a:pt x="26229" y="17245"/>
                  </a:cubicBezTo>
                  <a:lnTo>
                    <a:pt x="26229" y="17245"/>
                  </a:lnTo>
                  <a:cubicBezTo>
                    <a:pt x="26702" y="17280"/>
                    <a:pt x="27174" y="17307"/>
                    <a:pt x="27638" y="17307"/>
                  </a:cubicBezTo>
                  <a:lnTo>
                    <a:pt x="27638" y="17307"/>
                  </a:lnTo>
                  <a:cubicBezTo>
                    <a:pt x="27826" y="17307"/>
                    <a:pt x="28004" y="17298"/>
                    <a:pt x="28182" y="17289"/>
                  </a:cubicBezTo>
                  <a:moveTo>
                    <a:pt x="40378" y="16451"/>
                  </a:moveTo>
                  <a:cubicBezTo>
                    <a:pt x="40262" y="16406"/>
                    <a:pt x="40137" y="16352"/>
                    <a:pt x="40012" y="16308"/>
                  </a:cubicBezTo>
                  <a:lnTo>
                    <a:pt x="40012" y="16308"/>
                  </a:lnTo>
                  <a:cubicBezTo>
                    <a:pt x="39789" y="16210"/>
                    <a:pt x="39566" y="16121"/>
                    <a:pt x="39325" y="16040"/>
                  </a:cubicBezTo>
                  <a:lnTo>
                    <a:pt x="39325" y="16040"/>
                  </a:lnTo>
                  <a:cubicBezTo>
                    <a:pt x="39780" y="16103"/>
                    <a:pt x="40235" y="16201"/>
                    <a:pt x="40708" y="16361"/>
                  </a:cubicBezTo>
                  <a:lnTo>
                    <a:pt x="40708" y="16361"/>
                  </a:lnTo>
                  <a:cubicBezTo>
                    <a:pt x="41395" y="16602"/>
                    <a:pt x="42090" y="16861"/>
                    <a:pt x="42813" y="16941"/>
                  </a:cubicBezTo>
                  <a:lnTo>
                    <a:pt x="42813" y="16941"/>
                  </a:lnTo>
                  <a:cubicBezTo>
                    <a:pt x="41983" y="16914"/>
                    <a:pt x="41163" y="16754"/>
                    <a:pt x="40378" y="16451"/>
                  </a:cubicBezTo>
                  <a:moveTo>
                    <a:pt x="45632" y="16370"/>
                  </a:moveTo>
                  <a:cubicBezTo>
                    <a:pt x="45730" y="16379"/>
                    <a:pt x="45837" y="16397"/>
                    <a:pt x="45944" y="16406"/>
                  </a:cubicBezTo>
                  <a:lnTo>
                    <a:pt x="45944" y="16406"/>
                  </a:lnTo>
                  <a:cubicBezTo>
                    <a:pt x="45329" y="16656"/>
                    <a:pt x="44677" y="16816"/>
                    <a:pt x="44017" y="16897"/>
                  </a:cubicBezTo>
                  <a:lnTo>
                    <a:pt x="44017" y="16897"/>
                  </a:lnTo>
                  <a:cubicBezTo>
                    <a:pt x="44570" y="16790"/>
                    <a:pt x="45115" y="16593"/>
                    <a:pt x="45632" y="16370"/>
                  </a:cubicBezTo>
                  <a:close/>
                  <a:moveTo>
                    <a:pt x="29922" y="17958"/>
                  </a:moveTo>
                  <a:cubicBezTo>
                    <a:pt x="29770" y="17940"/>
                    <a:pt x="29619" y="17914"/>
                    <a:pt x="29467" y="17887"/>
                  </a:cubicBezTo>
                  <a:lnTo>
                    <a:pt x="29467" y="17887"/>
                  </a:lnTo>
                  <a:cubicBezTo>
                    <a:pt x="31421" y="17798"/>
                    <a:pt x="33321" y="17093"/>
                    <a:pt x="35266" y="16807"/>
                  </a:cubicBezTo>
                  <a:lnTo>
                    <a:pt x="35266" y="16807"/>
                  </a:lnTo>
                  <a:cubicBezTo>
                    <a:pt x="33713" y="17414"/>
                    <a:pt x="32126" y="17985"/>
                    <a:pt x="30511" y="17985"/>
                  </a:cubicBezTo>
                  <a:lnTo>
                    <a:pt x="30511" y="17985"/>
                  </a:lnTo>
                  <a:cubicBezTo>
                    <a:pt x="30315" y="17985"/>
                    <a:pt x="30118" y="17976"/>
                    <a:pt x="29922" y="17958"/>
                  </a:cubicBezTo>
                  <a:close/>
                  <a:moveTo>
                    <a:pt x="43982" y="16897"/>
                  </a:moveTo>
                  <a:lnTo>
                    <a:pt x="43982" y="16897"/>
                  </a:lnTo>
                  <a:close/>
                  <a:moveTo>
                    <a:pt x="43875" y="16914"/>
                  </a:moveTo>
                  <a:cubicBezTo>
                    <a:pt x="43848" y="16914"/>
                    <a:pt x="43821" y="16914"/>
                    <a:pt x="43803" y="16914"/>
                  </a:cubicBezTo>
                  <a:lnTo>
                    <a:pt x="43803" y="16914"/>
                  </a:lnTo>
                  <a:cubicBezTo>
                    <a:pt x="43821" y="16914"/>
                    <a:pt x="43848" y="16914"/>
                    <a:pt x="43875" y="16914"/>
                  </a:cubicBezTo>
                  <a:close/>
                  <a:moveTo>
                    <a:pt x="31010" y="33124"/>
                  </a:moveTo>
                  <a:cubicBezTo>
                    <a:pt x="29708" y="31714"/>
                    <a:pt x="28298" y="30162"/>
                    <a:pt x="27692" y="28316"/>
                  </a:cubicBezTo>
                  <a:lnTo>
                    <a:pt x="27692" y="28316"/>
                  </a:lnTo>
                  <a:cubicBezTo>
                    <a:pt x="27157" y="26683"/>
                    <a:pt x="25908" y="25800"/>
                    <a:pt x="24712" y="24640"/>
                  </a:cubicBezTo>
                  <a:lnTo>
                    <a:pt x="24712" y="24640"/>
                  </a:lnTo>
                  <a:cubicBezTo>
                    <a:pt x="23686" y="23641"/>
                    <a:pt x="22767" y="22570"/>
                    <a:pt x="21911" y="21437"/>
                  </a:cubicBezTo>
                  <a:lnTo>
                    <a:pt x="21911" y="21437"/>
                  </a:lnTo>
                  <a:cubicBezTo>
                    <a:pt x="21902" y="21420"/>
                    <a:pt x="21893" y="21393"/>
                    <a:pt x="21884" y="21375"/>
                  </a:cubicBezTo>
                  <a:lnTo>
                    <a:pt x="21884" y="21375"/>
                  </a:lnTo>
                  <a:cubicBezTo>
                    <a:pt x="21206" y="20001"/>
                    <a:pt x="20029" y="19073"/>
                    <a:pt x="18601" y="18253"/>
                  </a:cubicBezTo>
                  <a:lnTo>
                    <a:pt x="18601" y="18253"/>
                  </a:lnTo>
                  <a:cubicBezTo>
                    <a:pt x="18708" y="18270"/>
                    <a:pt x="18815" y="18297"/>
                    <a:pt x="18913" y="18324"/>
                  </a:cubicBezTo>
                  <a:lnTo>
                    <a:pt x="18913" y="18324"/>
                  </a:lnTo>
                  <a:cubicBezTo>
                    <a:pt x="19467" y="18583"/>
                    <a:pt x="20002" y="18859"/>
                    <a:pt x="20492" y="19216"/>
                  </a:cubicBezTo>
                  <a:lnTo>
                    <a:pt x="20492" y="19216"/>
                  </a:lnTo>
                  <a:cubicBezTo>
                    <a:pt x="21438" y="19921"/>
                    <a:pt x="22054" y="20911"/>
                    <a:pt x="22812" y="21803"/>
                  </a:cubicBezTo>
                  <a:lnTo>
                    <a:pt x="22812" y="21803"/>
                  </a:lnTo>
                  <a:cubicBezTo>
                    <a:pt x="24293" y="23543"/>
                    <a:pt x="26363" y="24604"/>
                    <a:pt x="27933" y="26237"/>
                  </a:cubicBezTo>
                  <a:lnTo>
                    <a:pt x="27933" y="26237"/>
                  </a:lnTo>
                  <a:cubicBezTo>
                    <a:pt x="29654" y="28021"/>
                    <a:pt x="29717" y="30510"/>
                    <a:pt x="31001" y="32517"/>
                  </a:cubicBezTo>
                  <a:lnTo>
                    <a:pt x="31001" y="32517"/>
                  </a:lnTo>
                  <a:cubicBezTo>
                    <a:pt x="31581" y="33409"/>
                    <a:pt x="32384" y="34123"/>
                    <a:pt x="33143" y="34855"/>
                  </a:cubicBezTo>
                  <a:lnTo>
                    <a:pt x="33143" y="34855"/>
                  </a:lnTo>
                  <a:cubicBezTo>
                    <a:pt x="33482" y="35176"/>
                    <a:pt x="33821" y="35506"/>
                    <a:pt x="34160" y="35827"/>
                  </a:cubicBezTo>
                  <a:lnTo>
                    <a:pt x="34160" y="35827"/>
                  </a:lnTo>
                  <a:cubicBezTo>
                    <a:pt x="34311" y="36041"/>
                    <a:pt x="34463" y="36255"/>
                    <a:pt x="34623" y="36460"/>
                  </a:cubicBezTo>
                  <a:lnTo>
                    <a:pt x="34623" y="36460"/>
                  </a:lnTo>
                  <a:cubicBezTo>
                    <a:pt x="33348" y="35426"/>
                    <a:pt x="32134" y="34337"/>
                    <a:pt x="31010" y="33124"/>
                  </a:cubicBezTo>
                  <a:close/>
                  <a:moveTo>
                    <a:pt x="33044" y="34533"/>
                  </a:moveTo>
                  <a:cubicBezTo>
                    <a:pt x="32197" y="33650"/>
                    <a:pt x="31340" y="32776"/>
                    <a:pt x="30832" y="31643"/>
                  </a:cubicBezTo>
                  <a:lnTo>
                    <a:pt x="30832" y="31643"/>
                  </a:lnTo>
                  <a:cubicBezTo>
                    <a:pt x="30359" y="30599"/>
                    <a:pt x="30109" y="29457"/>
                    <a:pt x="29717" y="28378"/>
                  </a:cubicBezTo>
                  <a:lnTo>
                    <a:pt x="29717" y="28378"/>
                  </a:lnTo>
                  <a:cubicBezTo>
                    <a:pt x="29333" y="27334"/>
                    <a:pt x="28744" y="26451"/>
                    <a:pt x="27942" y="25684"/>
                  </a:cubicBezTo>
                  <a:lnTo>
                    <a:pt x="27942" y="25684"/>
                  </a:lnTo>
                  <a:cubicBezTo>
                    <a:pt x="26255" y="24069"/>
                    <a:pt x="24275" y="22892"/>
                    <a:pt x="22750" y="21090"/>
                  </a:cubicBezTo>
                  <a:lnTo>
                    <a:pt x="22750" y="21090"/>
                  </a:lnTo>
                  <a:cubicBezTo>
                    <a:pt x="22045" y="20251"/>
                    <a:pt x="21358" y="19403"/>
                    <a:pt x="20448" y="18788"/>
                  </a:cubicBezTo>
                  <a:lnTo>
                    <a:pt x="20448" y="18788"/>
                  </a:lnTo>
                  <a:cubicBezTo>
                    <a:pt x="20421" y="18770"/>
                    <a:pt x="20394" y="18752"/>
                    <a:pt x="20359" y="18734"/>
                  </a:cubicBezTo>
                  <a:lnTo>
                    <a:pt x="20359" y="18734"/>
                  </a:lnTo>
                  <a:cubicBezTo>
                    <a:pt x="21536" y="19127"/>
                    <a:pt x="22634" y="19653"/>
                    <a:pt x="23731" y="20581"/>
                  </a:cubicBezTo>
                  <a:lnTo>
                    <a:pt x="23731" y="20581"/>
                  </a:lnTo>
                  <a:cubicBezTo>
                    <a:pt x="24088" y="20875"/>
                    <a:pt x="24427" y="21205"/>
                    <a:pt x="24757" y="21527"/>
                  </a:cubicBezTo>
                  <a:lnTo>
                    <a:pt x="24757" y="21527"/>
                  </a:lnTo>
                  <a:cubicBezTo>
                    <a:pt x="25595" y="22740"/>
                    <a:pt x="26594" y="23864"/>
                    <a:pt x="27719" y="24801"/>
                  </a:cubicBezTo>
                  <a:lnTo>
                    <a:pt x="27719" y="24801"/>
                  </a:lnTo>
                  <a:cubicBezTo>
                    <a:pt x="28388" y="25363"/>
                    <a:pt x="29101" y="25871"/>
                    <a:pt x="29708" y="26505"/>
                  </a:cubicBezTo>
                  <a:lnTo>
                    <a:pt x="29708" y="26505"/>
                  </a:lnTo>
                  <a:cubicBezTo>
                    <a:pt x="30377" y="27209"/>
                    <a:pt x="30752" y="28021"/>
                    <a:pt x="31001" y="28958"/>
                  </a:cubicBezTo>
                  <a:lnTo>
                    <a:pt x="31001" y="28958"/>
                  </a:lnTo>
                  <a:cubicBezTo>
                    <a:pt x="31430" y="30590"/>
                    <a:pt x="31920" y="32134"/>
                    <a:pt x="32750" y="33615"/>
                  </a:cubicBezTo>
                  <a:lnTo>
                    <a:pt x="32750" y="33615"/>
                  </a:lnTo>
                  <a:cubicBezTo>
                    <a:pt x="33080" y="34203"/>
                    <a:pt x="33446" y="34774"/>
                    <a:pt x="33821" y="35336"/>
                  </a:cubicBezTo>
                  <a:lnTo>
                    <a:pt x="33821" y="35336"/>
                  </a:lnTo>
                  <a:cubicBezTo>
                    <a:pt x="33562" y="35069"/>
                    <a:pt x="33303" y="34801"/>
                    <a:pt x="33044" y="34533"/>
                  </a:cubicBezTo>
                  <a:close/>
                  <a:moveTo>
                    <a:pt x="25408" y="33374"/>
                  </a:moveTo>
                  <a:cubicBezTo>
                    <a:pt x="24204" y="32428"/>
                    <a:pt x="22928" y="31590"/>
                    <a:pt x="21581" y="30867"/>
                  </a:cubicBezTo>
                  <a:lnTo>
                    <a:pt x="21581" y="30867"/>
                  </a:lnTo>
                  <a:cubicBezTo>
                    <a:pt x="20671" y="30376"/>
                    <a:pt x="19761" y="29877"/>
                    <a:pt x="19092" y="29074"/>
                  </a:cubicBezTo>
                  <a:lnTo>
                    <a:pt x="19092" y="29074"/>
                  </a:lnTo>
                  <a:cubicBezTo>
                    <a:pt x="18503" y="28360"/>
                    <a:pt x="18111" y="27522"/>
                    <a:pt x="17593" y="26763"/>
                  </a:cubicBezTo>
                  <a:lnTo>
                    <a:pt x="17593" y="26763"/>
                  </a:lnTo>
                  <a:cubicBezTo>
                    <a:pt x="16300" y="24863"/>
                    <a:pt x="14622" y="23025"/>
                    <a:pt x="12758" y="21544"/>
                  </a:cubicBezTo>
                  <a:lnTo>
                    <a:pt x="12758" y="21544"/>
                  </a:lnTo>
                  <a:cubicBezTo>
                    <a:pt x="12749" y="21536"/>
                    <a:pt x="12740" y="21527"/>
                    <a:pt x="12731" y="21518"/>
                  </a:cubicBezTo>
                  <a:lnTo>
                    <a:pt x="12731" y="21518"/>
                  </a:lnTo>
                  <a:cubicBezTo>
                    <a:pt x="12321" y="21134"/>
                    <a:pt x="11946" y="20795"/>
                    <a:pt x="11580" y="20510"/>
                  </a:cubicBezTo>
                  <a:lnTo>
                    <a:pt x="11580" y="20510"/>
                  </a:lnTo>
                  <a:cubicBezTo>
                    <a:pt x="11714" y="20554"/>
                    <a:pt x="11848" y="20590"/>
                    <a:pt x="11982" y="20617"/>
                  </a:cubicBezTo>
                  <a:lnTo>
                    <a:pt x="11982" y="20617"/>
                  </a:lnTo>
                  <a:cubicBezTo>
                    <a:pt x="14114" y="21767"/>
                    <a:pt x="15978" y="23534"/>
                    <a:pt x="17647" y="25166"/>
                  </a:cubicBezTo>
                  <a:lnTo>
                    <a:pt x="17647" y="25166"/>
                  </a:lnTo>
                  <a:cubicBezTo>
                    <a:pt x="20689" y="28146"/>
                    <a:pt x="23749" y="31117"/>
                    <a:pt x="26835" y="34052"/>
                  </a:cubicBezTo>
                  <a:lnTo>
                    <a:pt x="26835" y="34052"/>
                  </a:lnTo>
                  <a:cubicBezTo>
                    <a:pt x="26871" y="34114"/>
                    <a:pt x="26907" y="34177"/>
                    <a:pt x="26951" y="34239"/>
                  </a:cubicBezTo>
                  <a:lnTo>
                    <a:pt x="26951" y="34239"/>
                  </a:lnTo>
                  <a:cubicBezTo>
                    <a:pt x="26461" y="33909"/>
                    <a:pt x="25943" y="33632"/>
                    <a:pt x="25408" y="33374"/>
                  </a:cubicBezTo>
                  <a:moveTo>
                    <a:pt x="26354" y="33516"/>
                  </a:moveTo>
                  <a:lnTo>
                    <a:pt x="26354" y="33516"/>
                  </a:lnTo>
                  <a:cubicBezTo>
                    <a:pt x="24525" y="30590"/>
                    <a:pt x="22500" y="27878"/>
                    <a:pt x="19984" y="25496"/>
                  </a:cubicBezTo>
                  <a:lnTo>
                    <a:pt x="19984" y="25496"/>
                  </a:lnTo>
                  <a:cubicBezTo>
                    <a:pt x="18753" y="24328"/>
                    <a:pt x="17433" y="23257"/>
                    <a:pt x="16050" y="22303"/>
                  </a:cubicBezTo>
                  <a:lnTo>
                    <a:pt x="16050" y="22303"/>
                  </a:lnTo>
                  <a:cubicBezTo>
                    <a:pt x="15220" y="21723"/>
                    <a:pt x="14373" y="21179"/>
                    <a:pt x="13427" y="20893"/>
                  </a:cubicBezTo>
                  <a:lnTo>
                    <a:pt x="13427" y="20893"/>
                  </a:lnTo>
                  <a:cubicBezTo>
                    <a:pt x="13891" y="20974"/>
                    <a:pt x="14328" y="21063"/>
                    <a:pt x="14747" y="21232"/>
                  </a:cubicBezTo>
                  <a:lnTo>
                    <a:pt x="14747" y="21232"/>
                  </a:lnTo>
                  <a:cubicBezTo>
                    <a:pt x="15586" y="21562"/>
                    <a:pt x="16264" y="22151"/>
                    <a:pt x="16987" y="22767"/>
                  </a:cubicBezTo>
                  <a:lnTo>
                    <a:pt x="16987" y="22767"/>
                  </a:lnTo>
                  <a:cubicBezTo>
                    <a:pt x="17299" y="23034"/>
                    <a:pt x="17629" y="23320"/>
                    <a:pt x="17959" y="23570"/>
                  </a:cubicBezTo>
                  <a:lnTo>
                    <a:pt x="17959" y="23570"/>
                  </a:lnTo>
                  <a:cubicBezTo>
                    <a:pt x="18378" y="23882"/>
                    <a:pt x="18824" y="24167"/>
                    <a:pt x="19252" y="24444"/>
                  </a:cubicBezTo>
                  <a:lnTo>
                    <a:pt x="19252" y="24444"/>
                  </a:lnTo>
                  <a:cubicBezTo>
                    <a:pt x="19645" y="24694"/>
                    <a:pt x="20055" y="24952"/>
                    <a:pt x="20430" y="25238"/>
                  </a:cubicBezTo>
                  <a:lnTo>
                    <a:pt x="20430" y="25238"/>
                  </a:lnTo>
                  <a:cubicBezTo>
                    <a:pt x="22678" y="26897"/>
                    <a:pt x="24123" y="29404"/>
                    <a:pt x="25524" y="31830"/>
                  </a:cubicBezTo>
                  <a:lnTo>
                    <a:pt x="25524" y="31830"/>
                  </a:lnTo>
                  <a:cubicBezTo>
                    <a:pt x="25925" y="32535"/>
                    <a:pt x="26336" y="33240"/>
                    <a:pt x="26764" y="33936"/>
                  </a:cubicBezTo>
                  <a:lnTo>
                    <a:pt x="26764" y="33936"/>
                  </a:lnTo>
                  <a:cubicBezTo>
                    <a:pt x="26630" y="33802"/>
                    <a:pt x="26487" y="33659"/>
                    <a:pt x="26354" y="33516"/>
                  </a:cubicBezTo>
                  <a:close/>
                  <a:moveTo>
                    <a:pt x="17254" y="24479"/>
                  </a:moveTo>
                  <a:cubicBezTo>
                    <a:pt x="16059" y="23302"/>
                    <a:pt x="14819" y="22222"/>
                    <a:pt x="13427" y="21286"/>
                  </a:cubicBezTo>
                  <a:lnTo>
                    <a:pt x="13427" y="21286"/>
                  </a:lnTo>
                  <a:cubicBezTo>
                    <a:pt x="13240" y="21170"/>
                    <a:pt x="13043" y="21045"/>
                    <a:pt x="12856" y="20920"/>
                  </a:cubicBezTo>
                  <a:lnTo>
                    <a:pt x="12856" y="20920"/>
                  </a:lnTo>
                  <a:cubicBezTo>
                    <a:pt x="14248" y="21259"/>
                    <a:pt x="15452" y="22151"/>
                    <a:pt x="16594" y="22999"/>
                  </a:cubicBezTo>
                  <a:lnTo>
                    <a:pt x="16594" y="22999"/>
                  </a:lnTo>
                  <a:cubicBezTo>
                    <a:pt x="17905" y="23953"/>
                    <a:pt x="19145" y="25006"/>
                    <a:pt x="20323" y="26130"/>
                  </a:cubicBezTo>
                  <a:lnTo>
                    <a:pt x="20323" y="26130"/>
                  </a:lnTo>
                  <a:cubicBezTo>
                    <a:pt x="22642" y="28351"/>
                    <a:pt x="24462" y="30876"/>
                    <a:pt x="26318" y="33481"/>
                  </a:cubicBezTo>
                  <a:lnTo>
                    <a:pt x="26318" y="33481"/>
                  </a:lnTo>
                  <a:cubicBezTo>
                    <a:pt x="23320" y="30457"/>
                    <a:pt x="20296" y="27459"/>
                    <a:pt x="17254" y="24479"/>
                  </a:cubicBezTo>
                  <a:moveTo>
                    <a:pt x="51324" y="30519"/>
                  </a:moveTo>
                  <a:cubicBezTo>
                    <a:pt x="51190" y="30492"/>
                    <a:pt x="51065" y="30465"/>
                    <a:pt x="50940" y="30439"/>
                  </a:cubicBezTo>
                  <a:lnTo>
                    <a:pt x="50940" y="30439"/>
                  </a:lnTo>
                  <a:cubicBezTo>
                    <a:pt x="50405" y="30225"/>
                    <a:pt x="49869" y="30002"/>
                    <a:pt x="49361" y="29734"/>
                  </a:cubicBezTo>
                  <a:lnTo>
                    <a:pt x="49361" y="29734"/>
                  </a:lnTo>
                  <a:cubicBezTo>
                    <a:pt x="48451" y="29261"/>
                    <a:pt x="47720" y="28610"/>
                    <a:pt x="46934" y="27959"/>
                  </a:cubicBezTo>
                  <a:lnTo>
                    <a:pt x="46934" y="27959"/>
                  </a:lnTo>
                  <a:cubicBezTo>
                    <a:pt x="45471" y="26728"/>
                    <a:pt x="43562" y="26157"/>
                    <a:pt x="41787" y="25541"/>
                  </a:cubicBezTo>
                  <a:lnTo>
                    <a:pt x="41787" y="25541"/>
                  </a:lnTo>
                  <a:cubicBezTo>
                    <a:pt x="38522" y="24426"/>
                    <a:pt x="34971" y="23864"/>
                    <a:pt x="32188" y="21767"/>
                  </a:cubicBezTo>
                  <a:lnTo>
                    <a:pt x="32188" y="21767"/>
                  </a:lnTo>
                  <a:cubicBezTo>
                    <a:pt x="32536" y="21883"/>
                    <a:pt x="32884" y="21999"/>
                    <a:pt x="33241" y="22124"/>
                  </a:cubicBezTo>
                  <a:lnTo>
                    <a:pt x="33241" y="22124"/>
                  </a:lnTo>
                  <a:cubicBezTo>
                    <a:pt x="34079" y="22428"/>
                    <a:pt x="34954" y="22749"/>
                    <a:pt x="35863" y="22883"/>
                  </a:cubicBezTo>
                  <a:lnTo>
                    <a:pt x="35863" y="22883"/>
                  </a:lnTo>
                  <a:cubicBezTo>
                    <a:pt x="36301" y="22945"/>
                    <a:pt x="36738" y="22972"/>
                    <a:pt x="37166" y="22990"/>
                  </a:cubicBezTo>
                  <a:lnTo>
                    <a:pt x="37166" y="22990"/>
                  </a:lnTo>
                  <a:cubicBezTo>
                    <a:pt x="38138" y="23293"/>
                    <a:pt x="39075" y="23801"/>
                    <a:pt x="40039" y="24060"/>
                  </a:cubicBezTo>
                  <a:lnTo>
                    <a:pt x="40039" y="24060"/>
                  </a:lnTo>
                  <a:cubicBezTo>
                    <a:pt x="41466" y="24453"/>
                    <a:pt x="42965" y="24569"/>
                    <a:pt x="44374" y="25050"/>
                  </a:cubicBezTo>
                  <a:lnTo>
                    <a:pt x="44374" y="25050"/>
                  </a:lnTo>
                  <a:cubicBezTo>
                    <a:pt x="46212" y="25666"/>
                    <a:pt x="47256" y="27040"/>
                    <a:pt x="48567" y="28378"/>
                  </a:cubicBezTo>
                  <a:lnTo>
                    <a:pt x="48567" y="28378"/>
                  </a:lnTo>
                  <a:cubicBezTo>
                    <a:pt x="49218" y="29029"/>
                    <a:pt x="49941" y="29573"/>
                    <a:pt x="50717" y="30019"/>
                  </a:cubicBezTo>
                  <a:lnTo>
                    <a:pt x="50717" y="30019"/>
                  </a:lnTo>
                  <a:cubicBezTo>
                    <a:pt x="50958" y="30216"/>
                    <a:pt x="51208" y="30394"/>
                    <a:pt x="51466" y="30546"/>
                  </a:cubicBezTo>
                  <a:lnTo>
                    <a:pt x="51466" y="30546"/>
                  </a:lnTo>
                  <a:close/>
                  <a:moveTo>
                    <a:pt x="28789" y="31893"/>
                  </a:moveTo>
                  <a:cubicBezTo>
                    <a:pt x="28325" y="31295"/>
                    <a:pt x="27906" y="30635"/>
                    <a:pt x="27504" y="30002"/>
                  </a:cubicBezTo>
                  <a:lnTo>
                    <a:pt x="27504" y="30002"/>
                  </a:lnTo>
                  <a:cubicBezTo>
                    <a:pt x="26978" y="29154"/>
                    <a:pt x="26425" y="28280"/>
                    <a:pt x="25738" y="27513"/>
                  </a:cubicBezTo>
                  <a:lnTo>
                    <a:pt x="25738" y="27513"/>
                  </a:lnTo>
                  <a:cubicBezTo>
                    <a:pt x="25435" y="27174"/>
                    <a:pt x="25096" y="26852"/>
                    <a:pt x="24775" y="26540"/>
                  </a:cubicBezTo>
                  <a:lnTo>
                    <a:pt x="24775" y="26540"/>
                  </a:lnTo>
                  <a:cubicBezTo>
                    <a:pt x="24114" y="25898"/>
                    <a:pt x="23490" y="25291"/>
                    <a:pt x="23071" y="24533"/>
                  </a:cubicBezTo>
                  <a:lnTo>
                    <a:pt x="23071" y="24533"/>
                  </a:lnTo>
                  <a:cubicBezTo>
                    <a:pt x="22803" y="24033"/>
                    <a:pt x="22634" y="23489"/>
                    <a:pt x="22455" y="22918"/>
                  </a:cubicBezTo>
                  <a:lnTo>
                    <a:pt x="22455" y="22918"/>
                  </a:lnTo>
                  <a:cubicBezTo>
                    <a:pt x="22384" y="22669"/>
                    <a:pt x="22303" y="22410"/>
                    <a:pt x="22214" y="22151"/>
                  </a:cubicBezTo>
                  <a:lnTo>
                    <a:pt x="22214" y="22151"/>
                  </a:lnTo>
                  <a:cubicBezTo>
                    <a:pt x="22937" y="23079"/>
                    <a:pt x="23749" y="23944"/>
                    <a:pt x="24578" y="24765"/>
                  </a:cubicBezTo>
                  <a:lnTo>
                    <a:pt x="24578" y="24765"/>
                  </a:lnTo>
                  <a:cubicBezTo>
                    <a:pt x="25212" y="25398"/>
                    <a:pt x="25908" y="25969"/>
                    <a:pt x="26514" y="26621"/>
                  </a:cubicBezTo>
                  <a:lnTo>
                    <a:pt x="26514" y="26621"/>
                  </a:lnTo>
                  <a:cubicBezTo>
                    <a:pt x="27246" y="27432"/>
                    <a:pt x="27388" y="28387"/>
                    <a:pt x="27852" y="29333"/>
                  </a:cubicBezTo>
                  <a:lnTo>
                    <a:pt x="27852" y="29333"/>
                  </a:lnTo>
                  <a:cubicBezTo>
                    <a:pt x="28628" y="30938"/>
                    <a:pt x="30047" y="32383"/>
                    <a:pt x="31278" y="33650"/>
                  </a:cubicBezTo>
                  <a:lnTo>
                    <a:pt x="31278" y="33650"/>
                  </a:lnTo>
                  <a:cubicBezTo>
                    <a:pt x="32295" y="34685"/>
                    <a:pt x="33392" y="35649"/>
                    <a:pt x="34561" y="36514"/>
                  </a:cubicBezTo>
                  <a:lnTo>
                    <a:pt x="34561" y="36514"/>
                  </a:lnTo>
                  <a:cubicBezTo>
                    <a:pt x="32465" y="35283"/>
                    <a:pt x="30315" y="33855"/>
                    <a:pt x="28789" y="31893"/>
                  </a:cubicBezTo>
                  <a:moveTo>
                    <a:pt x="34365" y="35889"/>
                  </a:moveTo>
                  <a:cubicBezTo>
                    <a:pt x="33758" y="35006"/>
                    <a:pt x="33169" y="34105"/>
                    <a:pt x="32679" y="33142"/>
                  </a:cubicBezTo>
                  <a:lnTo>
                    <a:pt x="32679" y="33142"/>
                  </a:lnTo>
                  <a:cubicBezTo>
                    <a:pt x="32233" y="32276"/>
                    <a:pt x="31867" y="31384"/>
                    <a:pt x="31581" y="30457"/>
                  </a:cubicBezTo>
                  <a:lnTo>
                    <a:pt x="31581" y="30457"/>
                  </a:lnTo>
                  <a:cubicBezTo>
                    <a:pt x="31340" y="29672"/>
                    <a:pt x="31216" y="28860"/>
                    <a:pt x="30930" y="28092"/>
                  </a:cubicBezTo>
                  <a:lnTo>
                    <a:pt x="30930" y="28092"/>
                  </a:lnTo>
                  <a:cubicBezTo>
                    <a:pt x="30448" y="26772"/>
                    <a:pt x="29396" y="25916"/>
                    <a:pt x="28334" y="25068"/>
                  </a:cubicBezTo>
                  <a:lnTo>
                    <a:pt x="28334" y="25068"/>
                  </a:lnTo>
                  <a:cubicBezTo>
                    <a:pt x="27344" y="24283"/>
                    <a:pt x="26541" y="23382"/>
                    <a:pt x="25738" y="22463"/>
                  </a:cubicBezTo>
                  <a:lnTo>
                    <a:pt x="25738" y="22463"/>
                  </a:lnTo>
                  <a:cubicBezTo>
                    <a:pt x="25961" y="22669"/>
                    <a:pt x="26193" y="22874"/>
                    <a:pt x="26425" y="23061"/>
                  </a:cubicBezTo>
                  <a:lnTo>
                    <a:pt x="26425" y="23061"/>
                  </a:lnTo>
                  <a:cubicBezTo>
                    <a:pt x="26942" y="23471"/>
                    <a:pt x="27513" y="23828"/>
                    <a:pt x="28058" y="24167"/>
                  </a:cubicBezTo>
                  <a:lnTo>
                    <a:pt x="28058" y="24167"/>
                  </a:lnTo>
                  <a:cubicBezTo>
                    <a:pt x="28521" y="24462"/>
                    <a:pt x="28994" y="24765"/>
                    <a:pt x="29440" y="25086"/>
                  </a:cubicBezTo>
                  <a:lnTo>
                    <a:pt x="29440" y="25086"/>
                  </a:lnTo>
                  <a:cubicBezTo>
                    <a:pt x="31314" y="26487"/>
                    <a:pt x="32679" y="28494"/>
                    <a:pt x="33285" y="30751"/>
                  </a:cubicBezTo>
                  <a:lnTo>
                    <a:pt x="33285" y="30751"/>
                  </a:lnTo>
                  <a:cubicBezTo>
                    <a:pt x="33366" y="31054"/>
                    <a:pt x="33437" y="31358"/>
                    <a:pt x="33499" y="31670"/>
                  </a:cubicBezTo>
                  <a:lnTo>
                    <a:pt x="33499" y="31670"/>
                  </a:lnTo>
                  <a:cubicBezTo>
                    <a:pt x="33544" y="31884"/>
                    <a:pt x="33589" y="32107"/>
                    <a:pt x="33624" y="32321"/>
                  </a:cubicBezTo>
                  <a:lnTo>
                    <a:pt x="33624" y="32321"/>
                  </a:lnTo>
                  <a:cubicBezTo>
                    <a:pt x="33722" y="32803"/>
                    <a:pt x="33812" y="33293"/>
                    <a:pt x="33937" y="33784"/>
                  </a:cubicBezTo>
                  <a:lnTo>
                    <a:pt x="33937" y="33784"/>
                  </a:lnTo>
                  <a:cubicBezTo>
                    <a:pt x="34195" y="34792"/>
                    <a:pt x="34588" y="35747"/>
                    <a:pt x="35096" y="36648"/>
                  </a:cubicBezTo>
                  <a:lnTo>
                    <a:pt x="35096" y="36648"/>
                  </a:lnTo>
                  <a:cubicBezTo>
                    <a:pt x="34855" y="36398"/>
                    <a:pt x="34606" y="36139"/>
                    <a:pt x="34365" y="35889"/>
                  </a:cubicBezTo>
                  <a:close/>
                  <a:moveTo>
                    <a:pt x="32937" y="22722"/>
                  </a:moveTo>
                  <a:cubicBezTo>
                    <a:pt x="32973" y="22749"/>
                    <a:pt x="33000" y="22767"/>
                    <a:pt x="33035" y="22793"/>
                  </a:cubicBezTo>
                  <a:lnTo>
                    <a:pt x="33035" y="22793"/>
                  </a:lnTo>
                  <a:cubicBezTo>
                    <a:pt x="33035" y="22802"/>
                    <a:pt x="33027" y="22811"/>
                    <a:pt x="33035" y="22829"/>
                  </a:cubicBezTo>
                  <a:lnTo>
                    <a:pt x="33035" y="22829"/>
                  </a:lnTo>
                  <a:cubicBezTo>
                    <a:pt x="33000" y="22793"/>
                    <a:pt x="32964" y="22758"/>
                    <a:pt x="32937" y="22722"/>
                  </a:cubicBezTo>
                  <a:close/>
                  <a:moveTo>
                    <a:pt x="46578" y="28985"/>
                  </a:moveTo>
                  <a:cubicBezTo>
                    <a:pt x="45141" y="28226"/>
                    <a:pt x="43883" y="27325"/>
                    <a:pt x="42322" y="26799"/>
                  </a:cubicBezTo>
                  <a:lnTo>
                    <a:pt x="42322" y="26799"/>
                  </a:lnTo>
                  <a:cubicBezTo>
                    <a:pt x="39182" y="25755"/>
                    <a:pt x="35640" y="25407"/>
                    <a:pt x="33232" y="22909"/>
                  </a:cubicBezTo>
                  <a:lnTo>
                    <a:pt x="33232" y="22909"/>
                  </a:lnTo>
                  <a:cubicBezTo>
                    <a:pt x="33954" y="23338"/>
                    <a:pt x="34748" y="23668"/>
                    <a:pt x="35533" y="23953"/>
                  </a:cubicBezTo>
                  <a:lnTo>
                    <a:pt x="35533" y="23953"/>
                  </a:lnTo>
                  <a:cubicBezTo>
                    <a:pt x="37371" y="24613"/>
                    <a:pt x="39271" y="25068"/>
                    <a:pt x="41118" y="25675"/>
                  </a:cubicBezTo>
                  <a:lnTo>
                    <a:pt x="41118" y="25675"/>
                  </a:lnTo>
                  <a:cubicBezTo>
                    <a:pt x="43188" y="26362"/>
                    <a:pt x="45480" y="26960"/>
                    <a:pt x="47193" y="28342"/>
                  </a:cubicBezTo>
                  <a:lnTo>
                    <a:pt x="47193" y="28342"/>
                  </a:lnTo>
                  <a:cubicBezTo>
                    <a:pt x="48335" y="29261"/>
                    <a:pt x="49530" y="29895"/>
                    <a:pt x="50824" y="30412"/>
                  </a:cubicBezTo>
                  <a:lnTo>
                    <a:pt x="50824" y="30412"/>
                  </a:lnTo>
                  <a:cubicBezTo>
                    <a:pt x="49361" y="30082"/>
                    <a:pt x="47898" y="29698"/>
                    <a:pt x="46578" y="28985"/>
                  </a:cubicBezTo>
                  <a:moveTo>
                    <a:pt x="47809" y="27263"/>
                  </a:moveTo>
                  <a:cubicBezTo>
                    <a:pt x="46810" y="26094"/>
                    <a:pt x="45730" y="25202"/>
                    <a:pt x="44240" y="24738"/>
                  </a:cubicBezTo>
                  <a:lnTo>
                    <a:pt x="44240" y="24738"/>
                  </a:lnTo>
                  <a:cubicBezTo>
                    <a:pt x="42751" y="24274"/>
                    <a:pt x="41171" y="24158"/>
                    <a:pt x="39682" y="23686"/>
                  </a:cubicBezTo>
                  <a:lnTo>
                    <a:pt x="39682" y="23686"/>
                  </a:lnTo>
                  <a:cubicBezTo>
                    <a:pt x="39111" y="23507"/>
                    <a:pt x="38540" y="23231"/>
                    <a:pt x="37951" y="23016"/>
                  </a:cubicBezTo>
                  <a:lnTo>
                    <a:pt x="37951" y="23016"/>
                  </a:lnTo>
                  <a:cubicBezTo>
                    <a:pt x="38147" y="23016"/>
                    <a:pt x="38352" y="23025"/>
                    <a:pt x="38549" y="23034"/>
                  </a:cubicBezTo>
                  <a:lnTo>
                    <a:pt x="38549" y="23034"/>
                  </a:lnTo>
                  <a:cubicBezTo>
                    <a:pt x="39700" y="23115"/>
                    <a:pt x="40824" y="23347"/>
                    <a:pt x="41974" y="23596"/>
                  </a:cubicBezTo>
                  <a:lnTo>
                    <a:pt x="41974" y="23596"/>
                  </a:lnTo>
                  <a:cubicBezTo>
                    <a:pt x="44294" y="24105"/>
                    <a:pt x="46685" y="24756"/>
                    <a:pt x="48148" y="26513"/>
                  </a:cubicBezTo>
                  <a:lnTo>
                    <a:pt x="48148" y="26513"/>
                  </a:lnTo>
                  <a:cubicBezTo>
                    <a:pt x="48505" y="26951"/>
                    <a:pt x="48808" y="27450"/>
                    <a:pt x="49093" y="27932"/>
                  </a:cubicBezTo>
                  <a:lnTo>
                    <a:pt x="49093" y="27932"/>
                  </a:lnTo>
                  <a:cubicBezTo>
                    <a:pt x="49459" y="28547"/>
                    <a:pt x="49852" y="29172"/>
                    <a:pt x="50369" y="29698"/>
                  </a:cubicBezTo>
                  <a:lnTo>
                    <a:pt x="50369" y="29698"/>
                  </a:lnTo>
                  <a:cubicBezTo>
                    <a:pt x="49423" y="29029"/>
                    <a:pt x="48621" y="28208"/>
                    <a:pt x="47809" y="27263"/>
                  </a:cubicBezTo>
                  <a:close/>
                  <a:moveTo>
                    <a:pt x="23267" y="32446"/>
                  </a:moveTo>
                  <a:cubicBezTo>
                    <a:pt x="22036" y="31946"/>
                    <a:pt x="20751" y="31429"/>
                    <a:pt x="19654" y="30688"/>
                  </a:cubicBezTo>
                  <a:lnTo>
                    <a:pt x="19654" y="30688"/>
                  </a:lnTo>
                  <a:cubicBezTo>
                    <a:pt x="18771" y="30100"/>
                    <a:pt x="17986" y="29359"/>
                    <a:pt x="17317" y="28476"/>
                  </a:cubicBezTo>
                  <a:lnTo>
                    <a:pt x="17317" y="28476"/>
                  </a:lnTo>
                  <a:cubicBezTo>
                    <a:pt x="16639" y="27584"/>
                    <a:pt x="16085" y="26576"/>
                    <a:pt x="15559" y="25586"/>
                  </a:cubicBezTo>
                  <a:lnTo>
                    <a:pt x="15559" y="25586"/>
                  </a:lnTo>
                  <a:cubicBezTo>
                    <a:pt x="15113" y="24765"/>
                    <a:pt x="14658" y="23926"/>
                    <a:pt x="14114" y="23150"/>
                  </a:cubicBezTo>
                  <a:lnTo>
                    <a:pt x="14114" y="23150"/>
                  </a:lnTo>
                  <a:cubicBezTo>
                    <a:pt x="15443" y="24426"/>
                    <a:pt x="16656" y="25818"/>
                    <a:pt x="17620" y="27334"/>
                  </a:cubicBezTo>
                  <a:lnTo>
                    <a:pt x="17620" y="27334"/>
                  </a:lnTo>
                  <a:cubicBezTo>
                    <a:pt x="18111" y="28101"/>
                    <a:pt x="18530" y="28922"/>
                    <a:pt x="19181" y="29573"/>
                  </a:cubicBezTo>
                  <a:lnTo>
                    <a:pt x="19181" y="29573"/>
                  </a:lnTo>
                  <a:cubicBezTo>
                    <a:pt x="19832" y="30225"/>
                    <a:pt x="20653" y="30635"/>
                    <a:pt x="21456" y="31045"/>
                  </a:cubicBezTo>
                  <a:lnTo>
                    <a:pt x="21456" y="31045"/>
                  </a:lnTo>
                  <a:cubicBezTo>
                    <a:pt x="22723" y="31688"/>
                    <a:pt x="23927" y="32401"/>
                    <a:pt x="25078" y="33213"/>
                  </a:cubicBezTo>
                  <a:lnTo>
                    <a:pt x="25078" y="33213"/>
                  </a:lnTo>
                  <a:cubicBezTo>
                    <a:pt x="24480" y="32937"/>
                    <a:pt x="23874" y="32687"/>
                    <a:pt x="23267" y="32446"/>
                  </a:cubicBezTo>
                  <a:close/>
                  <a:moveTo>
                    <a:pt x="48852" y="30082"/>
                  </a:moveTo>
                  <a:cubicBezTo>
                    <a:pt x="46551" y="29395"/>
                    <a:pt x="44240" y="28699"/>
                    <a:pt x="41858" y="28351"/>
                  </a:cubicBezTo>
                  <a:lnTo>
                    <a:pt x="41858" y="28351"/>
                  </a:lnTo>
                  <a:cubicBezTo>
                    <a:pt x="40485" y="28155"/>
                    <a:pt x="39271" y="27977"/>
                    <a:pt x="38040" y="27272"/>
                  </a:cubicBezTo>
                  <a:lnTo>
                    <a:pt x="38040" y="27272"/>
                  </a:lnTo>
                  <a:cubicBezTo>
                    <a:pt x="37202" y="26799"/>
                    <a:pt x="36399" y="26255"/>
                    <a:pt x="35596" y="25728"/>
                  </a:cubicBezTo>
                  <a:lnTo>
                    <a:pt x="35596" y="25728"/>
                  </a:lnTo>
                  <a:cubicBezTo>
                    <a:pt x="35212" y="25309"/>
                    <a:pt x="34829" y="24863"/>
                    <a:pt x="34427" y="24399"/>
                  </a:cubicBezTo>
                  <a:lnTo>
                    <a:pt x="34427" y="24399"/>
                  </a:lnTo>
                  <a:cubicBezTo>
                    <a:pt x="34177" y="24105"/>
                    <a:pt x="33928" y="23810"/>
                    <a:pt x="33669" y="23525"/>
                  </a:cubicBezTo>
                  <a:lnTo>
                    <a:pt x="33669" y="23525"/>
                  </a:lnTo>
                  <a:cubicBezTo>
                    <a:pt x="35819" y="25577"/>
                    <a:pt x="38986" y="26014"/>
                    <a:pt x="41760" y="26835"/>
                  </a:cubicBezTo>
                  <a:lnTo>
                    <a:pt x="41760" y="26835"/>
                  </a:lnTo>
                  <a:cubicBezTo>
                    <a:pt x="42670" y="27111"/>
                    <a:pt x="43580" y="27432"/>
                    <a:pt x="44419" y="27869"/>
                  </a:cubicBezTo>
                  <a:lnTo>
                    <a:pt x="44419" y="27869"/>
                  </a:lnTo>
                  <a:cubicBezTo>
                    <a:pt x="45177" y="28271"/>
                    <a:pt x="45882" y="28753"/>
                    <a:pt x="46658" y="29127"/>
                  </a:cubicBezTo>
                  <a:lnTo>
                    <a:pt x="46658" y="29127"/>
                  </a:lnTo>
                  <a:cubicBezTo>
                    <a:pt x="47951" y="29770"/>
                    <a:pt x="49352" y="30126"/>
                    <a:pt x="50762" y="30421"/>
                  </a:cubicBezTo>
                  <a:lnTo>
                    <a:pt x="50762" y="30421"/>
                  </a:lnTo>
                  <a:lnTo>
                    <a:pt x="42099" y="28922"/>
                  </a:lnTo>
                  <a:cubicBezTo>
                    <a:pt x="41109" y="28744"/>
                    <a:pt x="40083" y="28574"/>
                    <a:pt x="39137" y="28217"/>
                  </a:cubicBezTo>
                  <a:lnTo>
                    <a:pt x="39137" y="28217"/>
                  </a:lnTo>
                  <a:cubicBezTo>
                    <a:pt x="38201" y="27869"/>
                    <a:pt x="37344" y="27370"/>
                    <a:pt x="36595" y="26710"/>
                  </a:cubicBezTo>
                  <a:lnTo>
                    <a:pt x="36595" y="26710"/>
                  </a:lnTo>
                  <a:cubicBezTo>
                    <a:pt x="36559" y="26674"/>
                    <a:pt x="36515" y="26638"/>
                    <a:pt x="36479" y="26603"/>
                  </a:cubicBezTo>
                  <a:lnTo>
                    <a:pt x="36479" y="26603"/>
                  </a:lnTo>
                  <a:cubicBezTo>
                    <a:pt x="37808" y="27530"/>
                    <a:pt x="39289" y="28244"/>
                    <a:pt x="40895" y="28431"/>
                  </a:cubicBezTo>
                  <a:lnTo>
                    <a:pt x="40895" y="28431"/>
                  </a:lnTo>
                  <a:cubicBezTo>
                    <a:pt x="43598" y="28753"/>
                    <a:pt x="46221" y="29386"/>
                    <a:pt x="48844" y="30091"/>
                  </a:cubicBezTo>
                  <a:lnTo>
                    <a:pt x="48844" y="30091"/>
                  </a:lnTo>
                  <a:cubicBezTo>
                    <a:pt x="48844" y="30091"/>
                    <a:pt x="48844" y="30091"/>
                    <a:pt x="48852" y="30091"/>
                  </a:cubicBezTo>
                  <a:lnTo>
                    <a:pt x="48852" y="30091"/>
                  </a:lnTo>
                  <a:cubicBezTo>
                    <a:pt x="48852" y="30091"/>
                    <a:pt x="48852" y="30082"/>
                    <a:pt x="48852" y="30082"/>
                  </a:cubicBezTo>
                  <a:close/>
                  <a:moveTo>
                    <a:pt x="34989" y="36764"/>
                  </a:moveTo>
                  <a:cubicBezTo>
                    <a:pt x="34971" y="36746"/>
                    <a:pt x="34945" y="36728"/>
                    <a:pt x="34927" y="36701"/>
                  </a:cubicBezTo>
                  <a:lnTo>
                    <a:pt x="34927" y="36701"/>
                  </a:lnTo>
                  <a:cubicBezTo>
                    <a:pt x="34829" y="36567"/>
                    <a:pt x="34739" y="36434"/>
                    <a:pt x="34641" y="36291"/>
                  </a:cubicBezTo>
                  <a:lnTo>
                    <a:pt x="34641" y="36291"/>
                  </a:lnTo>
                  <a:cubicBezTo>
                    <a:pt x="34829" y="36469"/>
                    <a:pt x="35007" y="36648"/>
                    <a:pt x="35194" y="36826"/>
                  </a:cubicBezTo>
                  <a:lnTo>
                    <a:pt x="35194" y="36826"/>
                  </a:lnTo>
                  <a:cubicBezTo>
                    <a:pt x="35212" y="36853"/>
                    <a:pt x="35221" y="36880"/>
                    <a:pt x="35239" y="36898"/>
                  </a:cubicBezTo>
                  <a:lnTo>
                    <a:pt x="35239" y="36898"/>
                  </a:lnTo>
                  <a:cubicBezTo>
                    <a:pt x="35159" y="36853"/>
                    <a:pt x="35069" y="36808"/>
                    <a:pt x="34989" y="367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9" name="Google Shape;2439;p52"/>
          <p:cNvGrpSpPr/>
          <p:nvPr/>
        </p:nvGrpSpPr>
        <p:grpSpPr>
          <a:xfrm>
            <a:off x="330384" y="3825330"/>
            <a:ext cx="9144049" cy="1367761"/>
            <a:chOff x="2014000" y="4030650"/>
            <a:chExt cx="3850450" cy="817550"/>
          </a:xfrm>
        </p:grpSpPr>
        <p:sp>
          <p:nvSpPr>
            <p:cNvPr id="2440" name="Google Shape;2440;p52"/>
            <p:cNvSpPr/>
            <p:nvPr/>
          </p:nvSpPr>
          <p:spPr>
            <a:xfrm>
              <a:off x="3407225" y="4695075"/>
              <a:ext cx="1119425" cy="135550"/>
            </a:xfrm>
            <a:custGeom>
              <a:rect b="b" l="l" r="r" t="t"/>
              <a:pathLst>
                <a:path extrusionOk="0" h="5422" w="44777">
                  <a:moveTo>
                    <a:pt x="13222" y="1898"/>
                  </a:moveTo>
                  <a:cubicBezTo>
                    <a:pt x="11201" y="2403"/>
                    <a:pt x="9180" y="2970"/>
                    <a:pt x="7221" y="3512"/>
                  </a:cubicBezTo>
                  <a:lnTo>
                    <a:pt x="7221" y="3512"/>
                  </a:lnTo>
                  <a:cubicBezTo>
                    <a:pt x="4868" y="4177"/>
                    <a:pt x="2465" y="4843"/>
                    <a:pt x="1" y="5422"/>
                  </a:cubicBezTo>
                  <a:lnTo>
                    <a:pt x="1" y="5422"/>
                  </a:lnTo>
                  <a:lnTo>
                    <a:pt x="2182" y="5422"/>
                  </a:lnTo>
                  <a:cubicBezTo>
                    <a:pt x="3993" y="4966"/>
                    <a:pt x="5780" y="4461"/>
                    <a:pt x="7529" y="3968"/>
                  </a:cubicBezTo>
                  <a:lnTo>
                    <a:pt x="7529" y="3968"/>
                  </a:lnTo>
                  <a:cubicBezTo>
                    <a:pt x="9488" y="3426"/>
                    <a:pt x="11497" y="2859"/>
                    <a:pt x="13505" y="2354"/>
                  </a:cubicBezTo>
                  <a:lnTo>
                    <a:pt x="13505" y="2354"/>
                  </a:lnTo>
                  <a:cubicBezTo>
                    <a:pt x="21157" y="456"/>
                    <a:pt x="27428" y="25"/>
                    <a:pt x="32689" y="1011"/>
                  </a:cubicBezTo>
                  <a:lnTo>
                    <a:pt x="32689" y="1011"/>
                  </a:lnTo>
                  <a:cubicBezTo>
                    <a:pt x="36891" y="1812"/>
                    <a:pt x="40390" y="3500"/>
                    <a:pt x="43643" y="5422"/>
                  </a:cubicBezTo>
                  <a:lnTo>
                    <a:pt x="43643" y="5422"/>
                  </a:lnTo>
                  <a:lnTo>
                    <a:pt x="44777" y="5422"/>
                  </a:lnTo>
                  <a:cubicBezTo>
                    <a:pt x="41290" y="3302"/>
                    <a:pt x="37532" y="1405"/>
                    <a:pt x="32911" y="542"/>
                  </a:cubicBezTo>
                  <a:lnTo>
                    <a:pt x="32911" y="542"/>
                  </a:lnTo>
                  <a:cubicBezTo>
                    <a:pt x="31026" y="185"/>
                    <a:pt x="29018" y="0"/>
                    <a:pt x="26861" y="0"/>
                  </a:cubicBezTo>
                  <a:lnTo>
                    <a:pt x="26861" y="0"/>
                  </a:lnTo>
                  <a:cubicBezTo>
                    <a:pt x="22832" y="0"/>
                    <a:pt x="18323" y="629"/>
                    <a:pt x="13222" y="18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2"/>
            <p:cNvSpPr/>
            <p:nvPr/>
          </p:nvSpPr>
          <p:spPr>
            <a:xfrm>
              <a:off x="2014000" y="4498850"/>
              <a:ext cx="850800" cy="331775"/>
            </a:xfrm>
            <a:custGeom>
              <a:rect b="b" l="l" r="r" t="t"/>
              <a:pathLst>
                <a:path extrusionOk="0" h="13271" w="34032">
                  <a:moveTo>
                    <a:pt x="3352" y="13"/>
                  </a:moveTo>
                  <a:cubicBezTo>
                    <a:pt x="2218" y="13"/>
                    <a:pt x="1097" y="25"/>
                    <a:pt x="0" y="13"/>
                  </a:cubicBezTo>
                  <a:lnTo>
                    <a:pt x="0" y="13"/>
                  </a:lnTo>
                  <a:lnTo>
                    <a:pt x="0" y="506"/>
                  </a:lnTo>
                  <a:cubicBezTo>
                    <a:pt x="1121" y="518"/>
                    <a:pt x="2243" y="506"/>
                    <a:pt x="3352" y="506"/>
                  </a:cubicBezTo>
                  <a:lnTo>
                    <a:pt x="3352" y="506"/>
                  </a:lnTo>
                  <a:cubicBezTo>
                    <a:pt x="8699" y="481"/>
                    <a:pt x="14231" y="444"/>
                    <a:pt x="18507" y="2292"/>
                  </a:cubicBezTo>
                  <a:lnTo>
                    <a:pt x="18507" y="2292"/>
                  </a:lnTo>
                  <a:cubicBezTo>
                    <a:pt x="21526" y="3586"/>
                    <a:pt x="23411" y="5570"/>
                    <a:pt x="25407" y="7677"/>
                  </a:cubicBezTo>
                  <a:lnTo>
                    <a:pt x="25407" y="7677"/>
                  </a:lnTo>
                  <a:cubicBezTo>
                    <a:pt x="27107" y="9463"/>
                    <a:pt x="28857" y="11312"/>
                    <a:pt x="31370" y="12679"/>
                  </a:cubicBezTo>
                  <a:lnTo>
                    <a:pt x="31370" y="12679"/>
                  </a:lnTo>
                  <a:cubicBezTo>
                    <a:pt x="31765" y="12889"/>
                    <a:pt x="32171" y="13086"/>
                    <a:pt x="32590" y="13271"/>
                  </a:cubicBezTo>
                  <a:lnTo>
                    <a:pt x="32590" y="13271"/>
                  </a:lnTo>
                  <a:lnTo>
                    <a:pt x="34032" y="13271"/>
                  </a:lnTo>
                  <a:cubicBezTo>
                    <a:pt x="33268" y="12987"/>
                    <a:pt x="32541" y="12667"/>
                    <a:pt x="31876" y="12297"/>
                  </a:cubicBezTo>
                  <a:lnTo>
                    <a:pt x="31876" y="12297"/>
                  </a:lnTo>
                  <a:cubicBezTo>
                    <a:pt x="29448" y="10991"/>
                    <a:pt x="27736" y="9168"/>
                    <a:pt x="26072" y="7418"/>
                  </a:cubicBezTo>
                  <a:lnTo>
                    <a:pt x="26072" y="7418"/>
                  </a:lnTo>
                  <a:cubicBezTo>
                    <a:pt x="24125" y="5360"/>
                    <a:pt x="22105" y="3241"/>
                    <a:pt x="18938" y="1873"/>
                  </a:cubicBezTo>
                  <a:lnTo>
                    <a:pt x="18938" y="1873"/>
                  </a:lnTo>
                  <a:cubicBezTo>
                    <a:pt x="15008" y="185"/>
                    <a:pt x="10165" y="1"/>
                    <a:pt x="5335" y="1"/>
                  </a:cubicBezTo>
                  <a:lnTo>
                    <a:pt x="5335" y="1"/>
                  </a:lnTo>
                  <a:cubicBezTo>
                    <a:pt x="4670" y="1"/>
                    <a:pt x="4005" y="1"/>
                    <a:pt x="3352" y="1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2"/>
            <p:cNvSpPr/>
            <p:nvPr/>
          </p:nvSpPr>
          <p:spPr>
            <a:xfrm>
              <a:off x="3316350" y="4675350"/>
              <a:ext cx="1220175" cy="155275"/>
            </a:xfrm>
            <a:custGeom>
              <a:rect b="b" l="l" r="r" t="t"/>
              <a:pathLst>
                <a:path extrusionOk="0" h="6211" w="48807">
                  <a:moveTo>
                    <a:pt x="25790" y="247"/>
                  </a:moveTo>
                  <a:cubicBezTo>
                    <a:pt x="22943" y="494"/>
                    <a:pt x="19949" y="1011"/>
                    <a:pt x="16623" y="1800"/>
                  </a:cubicBezTo>
                  <a:lnTo>
                    <a:pt x="16623" y="1800"/>
                  </a:lnTo>
                  <a:cubicBezTo>
                    <a:pt x="14072" y="2416"/>
                    <a:pt x="11546" y="3130"/>
                    <a:pt x="9082" y="3833"/>
                  </a:cubicBezTo>
                  <a:lnTo>
                    <a:pt x="9082" y="3833"/>
                  </a:lnTo>
                  <a:cubicBezTo>
                    <a:pt x="7160" y="4387"/>
                    <a:pt x="5151" y="4954"/>
                    <a:pt x="3180" y="5459"/>
                  </a:cubicBezTo>
                  <a:lnTo>
                    <a:pt x="3180" y="5459"/>
                  </a:lnTo>
                  <a:cubicBezTo>
                    <a:pt x="2059" y="5743"/>
                    <a:pt x="999" y="6001"/>
                    <a:pt x="1" y="6211"/>
                  </a:cubicBezTo>
                  <a:lnTo>
                    <a:pt x="1" y="6211"/>
                  </a:lnTo>
                  <a:lnTo>
                    <a:pt x="395" y="6211"/>
                  </a:lnTo>
                  <a:cubicBezTo>
                    <a:pt x="1282" y="6014"/>
                    <a:pt x="2231" y="5792"/>
                    <a:pt x="3229" y="5533"/>
                  </a:cubicBezTo>
                  <a:lnTo>
                    <a:pt x="3229" y="5533"/>
                  </a:lnTo>
                  <a:cubicBezTo>
                    <a:pt x="5201" y="5028"/>
                    <a:pt x="7209" y="4461"/>
                    <a:pt x="9143" y="3907"/>
                  </a:cubicBezTo>
                  <a:lnTo>
                    <a:pt x="9143" y="3907"/>
                  </a:lnTo>
                  <a:cubicBezTo>
                    <a:pt x="11595" y="3204"/>
                    <a:pt x="14121" y="2490"/>
                    <a:pt x="16672" y="1874"/>
                  </a:cubicBezTo>
                  <a:lnTo>
                    <a:pt x="16672" y="1874"/>
                  </a:lnTo>
                  <a:cubicBezTo>
                    <a:pt x="19974" y="1085"/>
                    <a:pt x="22968" y="580"/>
                    <a:pt x="25802" y="333"/>
                  </a:cubicBezTo>
                  <a:lnTo>
                    <a:pt x="25802" y="333"/>
                  </a:lnTo>
                  <a:cubicBezTo>
                    <a:pt x="29572" y="1"/>
                    <a:pt x="33047" y="149"/>
                    <a:pt x="36127" y="765"/>
                  </a:cubicBezTo>
                  <a:lnTo>
                    <a:pt x="36127" y="765"/>
                  </a:lnTo>
                  <a:cubicBezTo>
                    <a:pt x="40908" y="1726"/>
                    <a:pt x="44703" y="3783"/>
                    <a:pt x="47463" y="5471"/>
                  </a:cubicBezTo>
                  <a:lnTo>
                    <a:pt x="47463" y="5471"/>
                  </a:lnTo>
                  <a:cubicBezTo>
                    <a:pt x="47857" y="5718"/>
                    <a:pt x="48239" y="5964"/>
                    <a:pt x="48634" y="6211"/>
                  </a:cubicBezTo>
                  <a:lnTo>
                    <a:pt x="48634" y="6211"/>
                  </a:lnTo>
                  <a:lnTo>
                    <a:pt x="48806" y="6211"/>
                  </a:lnTo>
                  <a:cubicBezTo>
                    <a:pt x="48387" y="5940"/>
                    <a:pt x="47968" y="5681"/>
                    <a:pt x="47549" y="5422"/>
                  </a:cubicBezTo>
                  <a:lnTo>
                    <a:pt x="47549" y="5422"/>
                  </a:lnTo>
                  <a:cubicBezTo>
                    <a:pt x="44777" y="3722"/>
                    <a:pt x="40970" y="1652"/>
                    <a:pt x="36164" y="691"/>
                  </a:cubicBezTo>
                  <a:lnTo>
                    <a:pt x="36164" y="691"/>
                  </a:lnTo>
                  <a:cubicBezTo>
                    <a:pt x="34144" y="284"/>
                    <a:pt x="31950" y="75"/>
                    <a:pt x="29609" y="75"/>
                  </a:cubicBezTo>
                  <a:lnTo>
                    <a:pt x="29609" y="75"/>
                  </a:lnTo>
                  <a:cubicBezTo>
                    <a:pt x="28377" y="75"/>
                    <a:pt x="27096" y="136"/>
                    <a:pt x="25790" y="247"/>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2"/>
            <p:cNvSpPr/>
            <p:nvPr/>
          </p:nvSpPr>
          <p:spPr>
            <a:xfrm>
              <a:off x="2014000" y="4536425"/>
              <a:ext cx="852050" cy="294200"/>
            </a:xfrm>
            <a:custGeom>
              <a:rect b="b" l="l" r="r" t="t"/>
              <a:pathLst>
                <a:path extrusionOk="0" h="11768" w="34082">
                  <a:moveTo>
                    <a:pt x="0" y="75"/>
                  </a:moveTo>
                  <a:cubicBezTo>
                    <a:pt x="1220" y="99"/>
                    <a:pt x="2440" y="99"/>
                    <a:pt x="3647" y="99"/>
                  </a:cubicBezTo>
                  <a:lnTo>
                    <a:pt x="3647" y="99"/>
                  </a:lnTo>
                  <a:cubicBezTo>
                    <a:pt x="7085" y="99"/>
                    <a:pt x="10646" y="99"/>
                    <a:pt x="13849" y="568"/>
                  </a:cubicBezTo>
                  <a:lnTo>
                    <a:pt x="13849" y="568"/>
                  </a:lnTo>
                  <a:cubicBezTo>
                    <a:pt x="15722" y="826"/>
                    <a:pt x="17324" y="1233"/>
                    <a:pt x="18741" y="1775"/>
                  </a:cubicBezTo>
                  <a:lnTo>
                    <a:pt x="18741" y="1775"/>
                  </a:lnTo>
                  <a:cubicBezTo>
                    <a:pt x="21883" y="2983"/>
                    <a:pt x="23978" y="4868"/>
                    <a:pt x="25998" y="6704"/>
                  </a:cubicBezTo>
                  <a:lnTo>
                    <a:pt x="25998" y="6704"/>
                  </a:lnTo>
                  <a:cubicBezTo>
                    <a:pt x="27736" y="8281"/>
                    <a:pt x="29534" y="9907"/>
                    <a:pt x="31986" y="11053"/>
                  </a:cubicBezTo>
                  <a:lnTo>
                    <a:pt x="31986" y="11053"/>
                  </a:lnTo>
                  <a:cubicBezTo>
                    <a:pt x="32171" y="11139"/>
                    <a:pt x="32356" y="11213"/>
                    <a:pt x="32553" y="11300"/>
                  </a:cubicBezTo>
                  <a:lnTo>
                    <a:pt x="32553" y="11300"/>
                  </a:lnTo>
                  <a:cubicBezTo>
                    <a:pt x="32948" y="11472"/>
                    <a:pt x="33366" y="11620"/>
                    <a:pt x="33798" y="11768"/>
                  </a:cubicBezTo>
                  <a:lnTo>
                    <a:pt x="33798" y="11768"/>
                  </a:lnTo>
                  <a:lnTo>
                    <a:pt x="34081" y="11768"/>
                  </a:lnTo>
                  <a:cubicBezTo>
                    <a:pt x="33576" y="11608"/>
                    <a:pt x="33083" y="11423"/>
                    <a:pt x="32615" y="11226"/>
                  </a:cubicBezTo>
                  <a:lnTo>
                    <a:pt x="32615" y="11226"/>
                  </a:lnTo>
                  <a:cubicBezTo>
                    <a:pt x="32430" y="11152"/>
                    <a:pt x="32245" y="11065"/>
                    <a:pt x="32060" y="10979"/>
                  </a:cubicBezTo>
                  <a:lnTo>
                    <a:pt x="32060" y="10979"/>
                  </a:lnTo>
                  <a:cubicBezTo>
                    <a:pt x="29633" y="9846"/>
                    <a:pt x="27834" y="8219"/>
                    <a:pt x="26097" y="6654"/>
                  </a:cubicBezTo>
                  <a:lnTo>
                    <a:pt x="26097" y="6654"/>
                  </a:lnTo>
                  <a:cubicBezTo>
                    <a:pt x="24064" y="4818"/>
                    <a:pt x="21969" y="2921"/>
                    <a:pt x="18803" y="1701"/>
                  </a:cubicBezTo>
                  <a:lnTo>
                    <a:pt x="18803" y="1701"/>
                  </a:lnTo>
                  <a:cubicBezTo>
                    <a:pt x="17373" y="1159"/>
                    <a:pt x="15759" y="752"/>
                    <a:pt x="13874" y="481"/>
                  </a:cubicBezTo>
                  <a:lnTo>
                    <a:pt x="13874" y="481"/>
                  </a:lnTo>
                  <a:cubicBezTo>
                    <a:pt x="10658" y="25"/>
                    <a:pt x="7097" y="25"/>
                    <a:pt x="3660" y="13"/>
                  </a:cubicBezTo>
                  <a:lnTo>
                    <a:pt x="3660" y="13"/>
                  </a:lnTo>
                  <a:cubicBezTo>
                    <a:pt x="2440" y="13"/>
                    <a:pt x="1220" y="13"/>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2"/>
            <p:cNvSpPr/>
            <p:nvPr/>
          </p:nvSpPr>
          <p:spPr>
            <a:xfrm>
              <a:off x="3200225" y="4652250"/>
              <a:ext cx="1356300" cy="178375"/>
            </a:xfrm>
            <a:custGeom>
              <a:rect b="b" l="l" r="r" t="t"/>
              <a:pathLst>
                <a:path extrusionOk="0" h="7135" w="54252">
                  <a:moveTo>
                    <a:pt x="30139" y="198"/>
                  </a:moveTo>
                  <a:cubicBezTo>
                    <a:pt x="27293" y="407"/>
                    <a:pt x="24188" y="900"/>
                    <a:pt x="20923" y="1652"/>
                  </a:cubicBezTo>
                  <a:lnTo>
                    <a:pt x="20923" y="1652"/>
                  </a:lnTo>
                  <a:cubicBezTo>
                    <a:pt x="17719" y="2391"/>
                    <a:pt x="14565" y="3315"/>
                    <a:pt x="11509" y="4215"/>
                  </a:cubicBezTo>
                  <a:lnTo>
                    <a:pt x="11509" y="4215"/>
                  </a:lnTo>
                  <a:cubicBezTo>
                    <a:pt x="10178" y="4609"/>
                    <a:pt x="8811" y="5003"/>
                    <a:pt x="7468" y="5385"/>
                  </a:cubicBezTo>
                  <a:lnTo>
                    <a:pt x="7468" y="5385"/>
                  </a:lnTo>
                  <a:cubicBezTo>
                    <a:pt x="5595" y="5915"/>
                    <a:pt x="4055" y="6309"/>
                    <a:pt x="2613" y="6630"/>
                  </a:cubicBezTo>
                  <a:lnTo>
                    <a:pt x="2613" y="6630"/>
                  </a:lnTo>
                  <a:cubicBezTo>
                    <a:pt x="1726" y="6827"/>
                    <a:pt x="851" y="6987"/>
                    <a:pt x="1" y="7135"/>
                  </a:cubicBezTo>
                  <a:lnTo>
                    <a:pt x="1" y="7135"/>
                  </a:lnTo>
                  <a:lnTo>
                    <a:pt x="457" y="7135"/>
                  </a:lnTo>
                  <a:cubicBezTo>
                    <a:pt x="1184" y="7012"/>
                    <a:pt x="1911" y="6864"/>
                    <a:pt x="2650" y="6703"/>
                  </a:cubicBezTo>
                  <a:lnTo>
                    <a:pt x="2650" y="6703"/>
                  </a:lnTo>
                  <a:cubicBezTo>
                    <a:pt x="4092" y="6383"/>
                    <a:pt x="5644" y="5977"/>
                    <a:pt x="7517" y="5459"/>
                  </a:cubicBezTo>
                  <a:lnTo>
                    <a:pt x="7517" y="5459"/>
                  </a:lnTo>
                  <a:cubicBezTo>
                    <a:pt x="8860" y="5077"/>
                    <a:pt x="10240" y="4670"/>
                    <a:pt x="11558" y="4288"/>
                  </a:cubicBezTo>
                  <a:lnTo>
                    <a:pt x="11558" y="4288"/>
                  </a:lnTo>
                  <a:cubicBezTo>
                    <a:pt x="14602" y="3389"/>
                    <a:pt x="17756" y="2465"/>
                    <a:pt x="20959" y="1726"/>
                  </a:cubicBezTo>
                  <a:lnTo>
                    <a:pt x="20959" y="1726"/>
                  </a:lnTo>
                  <a:cubicBezTo>
                    <a:pt x="24212" y="974"/>
                    <a:pt x="27305" y="481"/>
                    <a:pt x="30164" y="272"/>
                  </a:cubicBezTo>
                  <a:lnTo>
                    <a:pt x="30164" y="272"/>
                  </a:lnTo>
                  <a:cubicBezTo>
                    <a:pt x="33909" y="1"/>
                    <a:pt x="37384" y="198"/>
                    <a:pt x="40489" y="851"/>
                  </a:cubicBezTo>
                  <a:lnTo>
                    <a:pt x="40489" y="851"/>
                  </a:lnTo>
                  <a:cubicBezTo>
                    <a:pt x="44247" y="1639"/>
                    <a:pt x="47734" y="3118"/>
                    <a:pt x="51788" y="5656"/>
                  </a:cubicBezTo>
                  <a:lnTo>
                    <a:pt x="51788" y="5656"/>
                  </a:lnTo>
                  <a:cubicBezTo>
                    <a:pt x="52564" y="6137"/>
                    <a:pt x="53328" y="6630"/>
                    <a:pt x="54079" y="7135"/>
                  </a:cubicBezTo>
                  <a:lnTo>
                    <a:pt x="54079" y="7135"/>
                  </a:lnTo>
                  <a:lnTo>
                    <a:pt x="54252" y="7135"/>
                  </a:lnTo>
                  <a:cubicBezTo>
                    <a:pt x="53463" y="6617"/>
                    <a:pt x="52675" y="6100"/>
                    <a:pt x="51874" y="5595"/>
                  </a:cubicBezTo>
                  <a:lnTo>
                    <a:pt x="51874" y="5595"/>
                  </a:lnTo>
                  <a:cubicBezTo>
                    <a:pt x="47808" y="3056"/>
                    <a:pt x="44309" y="1578"/>
                    <a:pt x="40526" y="777"/>
                  </a:cubicBezTo>
                  <a:lnTo>
                    <a:pt x="40526" y="777"/>
                  </a:lnTo>
                  <a:cubicBezTo>
                    <a:pt x="38333" y="309"/>
                    <a:pt x="35942" y="75"/>
                    <a:pt x="33404" y="75"/>
                  </a:cubicBezTo>
                  <a:lnTo>
                    <a:pt x="33404" y="75"/>
                  </a:lnTo>
                  <a:cubicBezTo>
                    <a:pt x="32344" y="75"/>
                    <a:pt x="31260" y="112"/>
                    <a:pt x="30139" y="19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2"/>
            <p:cNvSpPr/>
            <p:nvPr/>
          </p:nvSpPr>
          <p:spPr>
            <a:xfrm>
              <a:off x="2014000" y="4568475"/>
              <a:ext cx="873900" cy="262150"/>
            </a:xfrm>
            <a:custGeom>
              <a:rect b="b" l="l" r="r" t="t"/>
              <a:pathLst>
                <a:path extrusionOk="0" h="10486" w="34956">
                  <a:moveTo>
                    <a:pt x="0" y="74"/>
                  </a:moveTo>
                  <a:cubicBezTo>
                    <a:pt x="1331" y="111"/>
                    <a:pt x="2674" y="111"/>
                    <a:pt x="4005" y="123"/>
                  </a:cubicBezTo>
                  <a:lnTo>
                    <a:pt x="4005" y="123"/>
                  </a:lnTo>
                  <a:cubicBezTo>
                    <a:pt x="7319" y="148"/>
                    <a:pt x="10744" y="173"/>
                    <a:pt x="13862" y="567"/>
                  </a:cubicBezTo>
                  <a:lnTo>
                    <a:pt x="13862" y="567"/>
                  </a:lnTo>
                  <a:cubicBezTo>
                    <a:pt x="15747" y="801"/>
                    <a:pt x="17361" y="1158"/>
                    <a:pt x="18803" y="1651"/>
                  </a:cubicBezTo>
                  <a:lnTo>
                    <a:pt x="18803" y="1651"/>
                  </a:lnTo>
                  <a:cubicBezTo>
                    <a:pt x="21981" y="2736"/>
                    <a:pt x="24162" y="4411"/>
                    <a:pt x="26282" y="6025"/>
                  </a:cubicBezTo>
                  <a:lnTo>
                    <a:pt x="26282" y="6025"/>
                  </a:lnTo>
                  <a:cubicBezTo>
                    <a:pt x="28167" y="7479"/>
                    <a:pt x="29953" y="8847"/>
                    <a:pt x="32381" y="9796"/>
                  </a:cubicBezTo>
                  <a:lnTo>
                    <a:pt x="32381" y="9796"/>
                  </a:lnTo>
                  <a:cubicBezTo>
                    <a:pt x="32566" y="9870"/>
                    <a:pt x="32750" y="9931"/>
                    <a:pt x="32935" y="10005"/>
                  </a:cubicBezTo>
                  <a:lnTo>
                    <a:pt x="32935" y="10005"/>
                  </a:lnTo>
                  <a:cubicBezTo>
                    <a:pt x="33465" y="10190"/>
                    <a:pt x="34019" y="10350"/>
                    <a:pt x="34599" y="10486"/>
                  </a:cubicBezTo>
                  <a:lnTo>
                    <a:pt x="34599" y="10486"/>
                  </a:lnTo>
                  <a:lnTo>
                    <a:pt x="34956" y="10486"/>
                  </a:lnTo>
                  <a:cubicBezTo>
                    <a:pt x="34278" y="10326"/>
                    <a:pt x="33613" y="10153"/>
                    <a:pt x="32997" y="9931"/>
                  </a:cubicBezTo>
                  <a:lnTo>
                    <a:pt x="32997" y="9931"/>
                  </a:lnTo>
                  <a:cubicBezTo>
                    <a:pt x="32812" y="9870"/>
                    <a:pt x="32627" y="9796"/>
                    <a:pt x="32442" y="9722"/>
                  </a:cubicBezTo>
                  <a:lnTo>
                    <a:pt x="32442" y="9722"/>
                  </a:lnTo>
                  <a:cubicBezTo>
                    <a:pt x="30040" y="8785"/>
                    <a:pt x="28253" y="7418"/>
                    <a:pt x="26368" y="5976"/>
                  </a:cubicBezTo>
                  <a:lnTo>
                    <a:pt x="26368" y="5976"/>
                  </a:lnTo>
                  <a:cubicBezTo>
                    <a:pt x="24249" y="4350"/>
                    <a:pt x="22055" y="2674"/>
                    <a:pt x="18852" y="1590"/>
                  </a:cubicBezTo>
                  <a:lnTo>
                    <a:pt x="18852" y="1590"/>
                  </a:lnTo>
                  <a:cubicBezTo>
                    <a:pt x="17410" y="1097"/>
                    <a:pt x="15784" y="727"/>
                    <a:pt x="13886" y="493"/>
                  </a:cubicBezTo>
                  <a:lnTo>
                    <a:pt x="13886" y="493"/>
                  </a:lnTo>
                  <a:cubicBezTo>
                    <a:pt x="10757" y="86"/>
                    <a:pt x="7331" y="62"/>
                    <a:pt x="4017" y="49"/>
                  </a:cubicBezTo>
                  <a:lnTo>
                    <a:pt x="4017" y="49"/>
                  </a:lnTo>
                  <a:cubicBezTo>
                    <a:pt x="2674" y="37"/>
                    <a:pt x="1331" y="25"/>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2"/>
            <p:cNvSpPr/>
            <p:nvPr/>
          </p:nvSpPr>
          <p:spPr>
            <a:xfrm>
              <a:off x="3068700" y="4629150"/>
              <a:ext cx="1506000" cy="201475"/>
            </a:xfrm>
            <a:custGeom>
              <a:rect b="b" l="l" r="r" t="t"/>
              <a:pathLst>
                <a:path extrusionOk="0" h="8059" w="60240">
                  <a:moveTo>
                    <a:pt x="35117" y="148"/>
                  </a:moveTo>
                  <a:cubicBezTo>
                    <a:pt x="32209" y="321"/>
                    <a:pt x="29091" y="777"/>
                    <a:pt x="25826" y="1504"/>
                  </a:cubicBezTo>
                  <a:lnTo>
                    <a:pt x="25826" y="1504"/>
                  </a:lnTo>
                  <a:cubicBezTo>
                    <a:pt x="21797" y="2391"/>
                    <a:pt x="17879" y="3611"/>
                    <a:pt x="14096" y="4781"/>
                  </a:cubicBezTo>
                  <a:lnTo>
                    <a:pt x="14096" y="4781"/>
                  </a:lnTo>
                  <a:cubicBezTo>
                    <a:pt x="13529" y="4954"/>
                    <a:pt x="12950" y="5126"/>
                    <a:pt x="12384" y="5311"/>
                  </a:cubicBezTo>
                  <a:lnTo>
                    <a:pt x="12384" y="5311"/>
                  </a:lnTo>
                  <a:cubicBezTo>
                    <a:pt x="10979" y="5742"/>
                    <a:pt x="9316" y="6235"/>
                    <a:pt x="7640" y="6679"/>
                  </a:cubicBezTo>
                  <a:lnTo>
                    <a:pt x="7640" y="6679"/>
                  </a:lnTo>
                  <a:cubicBezTo>
                    <a:pt x="5447" y="7258"/>
                    <a:pt x="2773" y="7812"/>
                    <a:pt x="1" y="8059"/>
                  </a:cubicBezTo>
                  <a:lnTo>
                    <a:pt x="1" y="8059"/>
                  </a:lnTo>
                  <a:lnTo>
                    <a:pt x="764" y="8059"/>
                  </a:lnTo>
                  <a:cubicBezTo>
                    <a:pt x="3278" y="7775"/>
                    <a:pt x="5668" y="7270"/>
                    <a:pt x="7677" y="6753"/>
                  </a:cubicBezTo>
                  <a:lnTo>
                    <a:pt x="7677" y="6753"/>
                  </a:lnTo>
                  <a:cubicBezTo>
                    <a:pt x="9365" y="6309"/>
                    <a:pt x="11028" y="5804"/>
                    <a:pt x="12433" y="5373"/>
                  </a:cubicBezTo>
                  <a:lnTo>
                    <a:pt x="12433" y="5373"/>
                  </a:lnTo>
                  <a:cubicBezTo>
                    <a:pt x="13000" y="5200"/>
                    <a:pt x="13579" y="5015"/>
                    <a:pt x="14158" y="4843"/>
                  </a:cubicBezTo>
                  <a:lnTo>
                    <a:pt x="14158" y="4843"/>
                  </a:lnTo>
                  <a:cubicBezTo>
                    <a:pt x="17928" y="3672"/>
                    <a:pt x="21834" y="2465"/>
                    <a:pt x="25863" y="1565"/>
                  </a:cubicBezTo>
                  <a:lnTo>
                    <a:pt x="25863" y="1565"/>
                  </a:lnTo>
                  <a:cubicBezTo>
                    <a:pt x="29116" y="838"/>
                    <a:pt x="32233" y="395"/>
                    <a:pt x="35129" y="222"/>
                  </a:cubicBezTo>
                  <a:lnTo>
                    <a:pt x="35129" y="222"/>
                  </a:lnTo>
                  <a:cubicBezTo>
                    <a:pt x="38875" y="1"/>
                    <a:pt x="42349" y="235"/>
                    <a:pt x="45467" y="937"/>
                  </a:cubicBezTo>
                  <a:lnTo>
                    <a:pt x="45467" y="937"/>
                  </a:lnTo>
                  <a:cubicBezTo>
                    <a:pt x="49249" y="1775"/>
                    <a:pt x="52724" y="3290"/>
                    <a:pt x="56741" y="5829"/>
                  </a:cubicBezTo>
                  <a:lnTo>
                    <a:pt x="56741" y="5829"/>
                  </a:lnTo>
                  <a:cubicBezTo>
                    <a:pt x="57874" y="6543"/>
                    <a:pt x="58995" y="7307"/>
                    <a:pt x="60080" y="8059"/>
                  </a:cubicBezTo>
                  <a:lnTo>
                    <a:pt x="60080" y="8059"/>
                  </a:lnTo>
                  <a:lnTo>
                    <a:pt x="60240" y="8059"/>
                  </a:lnTo>
                  <a:cubicBezTo>
                    <a:pt x="59131" y="7295"/>
                    <a:pt x="57985" y="6506"/>
                    <a:pt x="56827" y="5779"/>
                  </a:cubicBezTo>
                  <a:lnTo>
                    <a:pt x="56827" y="5779"/>
                  </a:lnTo>
                  <a:cubicBezTo>
                    <a:pt x="52798" y="3229"/>
                    <a:pt x="49311" y="1713"/>
                    <a:pt x="45503" y="863"/>
                  </a:cubicBezTo>
                  <a:lnTo>
                    <a:pt x="45503" y="863"/>
                  </a:lnTo>
                  <a:cubicBezTo>
                    <a:pt x="43125" y="333"/>
                    <a:pt x="40538" y="62"/>
                    <a:pt x="37778" y="62"/>
                  </a:cubicBezTo>
                  <a:lnTo>
                    <a:pt x="37778" y="62"/>
                  </a:lnTo>
                  <a:cubicBezTo>
                    <a:pt x="36903" y="62"/>
                    <a:pt x="36016" y="99"/>
                    <a:pt x="35117" y="14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2"/>
            <p:cNvSpPr/>
            <p:nvPr/>
          </p:nvSpPr>
          <p:spPr>
            <a:xfrm>
              <a:off x="2014000" y="4600500"/>
              <a:ext cx="911175" cy="230125"/>
            </a:xfrm>
            <a:custGeom>
              <a:rect b="b" l="l" r="r" t="t"/>
              <a:pathLst>
                <a:path extrusionOk="0" h="9205" w="36447">
                  <a:moveTo>
                    <a:pt x="0" y="75"/>
                  </a:moveTo>
                  <a:cubicBezTo>
                    <a:pt x="1479" y="124"/>
                    <a:pt x="2957" y="136"/>
                    <a:pt x="4436" y="161"/>
                  </a:cubicBezTo>
                  <a:lnTo>
                    <a:pt x="4436" y="161"/>
                  </a:lnTo>
                  <a:cubicBezTo>
                    <a:pt x="7590" y="198"/>
                    <a:pt x="10868" y="235"/>
                    <a:pt x="13862" y="567"/>
                  </a:cubicBezTo>
                  <a:lnTo>
                    <a:pt x="13862" y="567"/>
                  </a:lnTo>
                  <a:cubicBezTo>
                    <a:pt x="15771" y="789"/>
                    <a:pt x="17398" y="1097"/>
                    <a:pt x="18852" y="1528"/>
                  </a:cubicBezTo>
                  <a:lnTo>
                    <a:pt x="18852" y="1528"/>
                  </a:lnTo>
                  <a:cubicBezTo>
                    <a:pt x="22055" y="2477"/>
                    <a:pt x="24310" y="3931"/>
                    <a:pt x="26503" y="5323"/>
                  </a:cubicBezTo>
                  <a:lnTo>
                    <a:pt x="26503" y="5323"/>
                  </a:lnTo>
                  <a:cubicBezTo>
                    <a:pt x="28487" y="6580"/>
                    <a:pt x="30348" y="7775"/>
                    <a:pt x="32787" y="8539"/>
                  </a:cubicBezTo>
                  <a:lnTo>
                    <a:pt x="32787" y="8539"/>
                  </a:lnTo>
                  <a:cubicBezTo>
                    <a:pt x="32960" y="8601"/>
                    <a:pt x="33145" y="8650"/>
                    <a:pt x="33329" y="8700"/>
                  </a:cubicBezTo>
                  <a:lnTo>
                    <a:pt x="33329" y="8700"/>
                  </a:lnTo>
                  <a:cubicBezTo>
                    <a:pt x="34143" y="8921"/>
                    <a:pt x="34968" y="9094"/>
                    <a:pt x="35818" y="9205"/>
                  </a:cubicBezTo>
                  <a:lnTo>
                    <a:pt x="35818" y="9205"/>
                  </a:lnTo>
                  <a:lnTo>
                    <a:pt x="36447" y="9205"/>
                  </a:lnTo>
                  <a:cubicBezTo>
                    <a:pt x="35399" y="9094"/>
                    <a:pt x="34364" y="8909"/>
                    <a:pt x="33379" y="8638"/>
                  </a:cubicBezTo>
                  <a:lnTo>
                    <a:pt x="33379" y="8638"/>
                  </a:lnTo>
                  <a:cubicBezTo>
                    <a:pt x="33194" y="8589"/>
                    <a:pt x="33009" y="8527"/>
                    <a:pt x="32837" y="8478"/>
                  </a:cubicBezTo>
                  <a:lnTo>
                    <a:pt x="32837" y="8478"/>
                  </a:lnTo>
                  <a:cubicBezTo>
                    <a:pt x="30422" y="7714"/>
                    <a:pt x="28561" y="6531"/>
                    <a:pt x="26590" y="5274"/>
                  </a:cubicBezTo>
                  <a:lnTo>
                    <a:pt x="26590" y="5274"/>
                  </a:lnTo>
                  <a:cubicBezTo>
                    <a:pt x="24384" y="3870"/>
                    <a:pt x="22117" y="2416"/>
                    <a:pt x="18901" y="1467"/>
                  </a:cubicBezTo>
                  <a:lnTo>
                    <a:pt x="18901" y="1467"/>
                  </a:lnTo>
                  <a:cubicBezTo>
                    <a:pt x="17435" y="1023"/>
                    <a:pt x="15796" y="715"/>
                    <a:pt x="13886" y="493"/>
                  </a:cubicBezTo>
                  <a:lnTo>
                    <a:pt x="13886" y="493"/>
                  </a:lnTo>
                  <a:cubicBezTo>
                    <a:pt x="10880" y="161"/>
                    <a:pt x="7602" y="124"/>
                    <a:pt x="4436" y="87"/>
                  </a:cubicBezTo>
                  <a:lnTo>
                    <a:pt x="4436" y="87"/>
                  </a:lnTo>
                  <a:cubicBezTo>
                    <a:pt x="2957" y="62"/>
                    <a:pt x="1479" y="50"/>
                    <a:pt x="0" y="1"/>
                  </a:cubicBezTo>
                  <a:lnTo>
                    <a:pt x="0" y="1"/>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2"/>
            <p:cNvSpPr/>
            <p:nvPr/>
          </p:nvSpPr>
          <p:spPr>
            <a:xfrm>
              <a:off x="5826225" y="4821675"/>
              <a:ext cx="38225" cy="8950"/>
            </a:xfrm>
            <a:custGeom>
              <a:rect b="b" l="l" r="r" t="t"/>
              <a:pathLst>
                <a:path extrusionOk="0" h="358" w="1529">
                  <a:moveTo>
                    <a:pt x="1" y="358"/>
                  </a:moveTo>
                  <a:lnTo>
                    <a:pt x="321" y="358"/>
                  </a:lnTo>
                  <a:cubicBezTo>
                    <a:pt x="715" y="259"/>
                    <a:pt x="1122" y="173"/>
                    <a:pt x="1529" y="74"/>
                  </a:cubicBezTo>
                  <a:lnTo>
                    <a:pt x="1529" y="74"/>
                  </a:lnTo>
                  <a:lnTo>
                    <a:pt x="1529" y="0"/>
                  </a:lnTo>
                  <a:cubicBezTo>
                    <a:pt x="1023" y="111"/>
                    <a:pt x="506" y="235"/>
                    <a:pt x="1" y="35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2"/>
            <p:cNvSpPr/>
            <p:nvPr/>
          </p:nvSpPr>
          <p:spPr>
            <a:xfrm>
              <a:off x="2014000" y="4606050"/>
              <a:ext cx="2578275" cy="232275"/>
            </a:xfrm>
            <a:custGeom>
              <a:rect b="b" l="l" r="r" t="t"/>
              <a:pathLst>
                <a:path extrusionOk="0" h="9291" w="103131">
                  <a:moveTo>
                    <a:pt x="77009" y="99"/>
                  </a:moveTo>
                  <a:cubicBezTo>
                    <a:pt x="74064" y="222"/>
                    <a:pt x="70922" y="641"/>
                    <a:pt x="67657" y="1343"/>
                  </a:cubicBezTo>
                  <a:lnTo>
                    <a:pt x="67657" y="1343"/>
                  </a:lnTo>
                  <a:cubicBezTo>
                    <a:pt x="62987" y="2354"/>
                    <a:pt x="58453" y="3820"/>
                    <a:pt x="54214" y="5237"/>
                  </a:cubicBezTo>
                  <a:lnTo>
                    <a:pt x="54214" y="5237"/>
                  </a:lnTo>
                  <a:cubicBezTo>
                    <a:pt x="52711" y="5742"/>
                    <a:pt x="51146" y="6260"/>
                    <a:pt x="49594" y="6728"/>
                  </a:cubicBezTo>
                  <a:lnTo>
                    <a:pt x="49594" y="6728"/>
                  </a:lnTo>
                  <a:cubicBezTo>
                    <a:pt x="43224" y="8662"/>
                    <a:pt x="37901" y="9217"/>
                    <a:pt x="33761" y="8391"/>
                  </a:cubicBezTo>
                  <a:lnTo>
                    <a:pt x="33761" y="8391"/>
                  </a:lnTo>
                  <a:cubicBezTo>
                    <a:pt x="33576" y="8354"/>
                    <a:pt x="33403" y="8317"/>
                    <a:pt x="33219" y="8280"/>
                  </a:cubicBezTo>
                  <a:lnTo>
                    <a:pt x="33219" y="8280"/>
                  </a:lnTo>
                  <a:cubicBezTo>
                    <a:pt x="30779" y="7701"/>
                    <a:pt x="28795" y="6679"/>
                    <a:pt x="26701" y="5594"/>
                  </a:cubicBezTo>
                  <a:lnTo>
                    <a:pt x="26701" y="5594"/>
                  </a:lnTo>
                  <a:cubicBezTo>
                    <a:pt x="24458" y="4424"/>
                    <a:pt x="22129" y="3216"/>
                    <a:pt x="18950" y="2403"/>
                  </a:cubicBezTo>
                  <a:lnTo>
                    <a:pt x="18950" y="2403"/>
                  </a:lnTo>
                  <a:cubicBezTo>
                    <a:pt x="17460" y="2021"/>
                    <a:pt x="15808" y="1750"/>
                    <a:pt x="13886" y="1553"/>
                  </a:cubicBezTo>
                  <a:lnTo>
                    <a:pt x="13886" y="1553"/>
                  </a:lnTo>
                  <a:cubicBezTo>
                    <a:pt x="11028" y="1282"/>
                    <a:pt x="7935" y="1233"/>
                    <a:pt x="4953" y="1183"/>
                  </a:cubicBezTo>
                  <a:lnTo>
                    <a:pt x="4953" y="1183"/>
                  </a:lnTo>
                  <a:cubicBezTo>
                    <a:pt x="3302" y="1159"/>
                    <a:pt x="1651" y="1122"/>
                    <a:pt x="0" y="1060"/>
                  </a:cubicBezTo>
                  <a:lnTo>
                    <a:pt x="0" y="1060"/>
                  </a:lnTo>
                  <a:lnTo>
                    <a:pt x="0" y="1134"/>
                  </a:lnTo>
                  <a:cubicBezTo>
                    <a:pt x="1639" y="1196"/>
                    <a:pt x="3302" y="1233"/>
                    <a:pt x="4953" y="1257"/>
                  </a:cubicBezTo>
                  <a:lnTo>
                    <a:pt x="4953" y="1257"/>
                  </a:lnTo>
                  <a:cubicBezTo>
                    <a:pt x="7935" y="1306"/>
                    <a:pt x="11015" y="1356"/>
                    <a:pt x="13874" y="1627"/>
                  </a:cubicBezTo>
                  <a:lnTo>
                    <a:pt x="13874" y="1627"/>
                  </a:lnTo>
                  <a:cubicBezTo>
                    <a:pt x="15771" y="1824"/>
                    <a:pt x="17423" y="2095"/>
                    <a:pt x="18913" y="2477"/>
                  </a:cubicBezTo>
                  <a:lnTo>
                    <a:pt x="18913" y="2477"/>
                  </a:lnTo>
                  <a:cubicBezTo>
                    <a:pt x="22068" y="3278"/>
                    <a:pt x="24396" y="4485"/>
                    <a:pt x="26639" y="5644"/>
                  </a:cubicBezTo>
                  <a:lnTo>
                    <a:pt x="26639" y="5644"/>
                  </a:lnTo>
                  <a:cubicBezTo>
                    <a:pt x="28734" y="6740"/>
                    <a:pt x="30717" y="7775"/>
                    <a:pt x="33182" y="8342"/>
                  </a:cubicBezTo>
                  <a:lnTo>
                    <a:pt x="33182" y="8342"/>
                  </a:lnTo>
                  <a:cubicBezTo>
                    <a:pt x="33354" y="8391"/>
                    <a:pt x="33539" y="8428"/>
                    <a:pt x="33724" y="8465"/>
                  </a:cubicBezTo>
                  <a:lnTo>
                    <a:pt x="33724" y="8465"/>
                  </a:lnTo>
                  <a:cubicBezTo>
                    <a:pt x="37901" y="9291"/>
                    <a:pt x="43248" y="8736"/>
                    <a:pt x="49643" y="6802"/>
                  </a:cubicBezTo>
                  <a:lnTo>
                    <a:pt x="49643" y="6802"/>
                  </a:lnTo>
                  <a:cubicBezTo>
                    <a:pt x="51196" y="6321"/>
                    <a:pt x="52760" y="5804"/>
                    <a:pt x="54276" y="5299"/>
                  </a:cubicBezTo>
                  <a:lnTo>
                    <a:pt x="54276" y="5299"/>
                  </a:lnTo>
                  <a:cubicBezTo>
                    <a:pt x="58502" y="3882"/>
                    <a:pt x="63024" y="2415"/>
                    <a:pt x="67694" y="1417"/>
                  </a:cubicBezTo>
                  <a:lnTo>
                    <a:pt x="67694" y="1417"/>
                  </a:lnTo>
                  <a:cubicBezTo>
                    <a:pt x="70947" y="715"/>
                    <a:pt x="74076" y="296"/>
                    <a:pt x="77021" y="161"/>
                  </a:cubicBezTo>
                  <a:lnTo>
                    <a:pt x="77021" y="161"/>
                  </a:lnTo>
                  <a:cubicBezTo>
                    <a:pt x="80755" y="0"/>
                    <a:pt x="84241" y="284"/>
                    <a:pt x="87359" y="1023"/>
                  </a:cubicBezTo>
                  <a:lnTo>
                    <a:pt x="87359" y="1023"/>
                  </a:lnTo>
                  <a:cubicBezTo>
                    <a:pt x="91129" y="1898"/>
                    <a:pt x="94702" y="3487"/>
                    <a:pt x="98621" y="6013"/>
                  </a:cubicBezTo>
                  <a:lnTo>
                    <a:pt x="98621" y="6013"/>
                  </a:lnTo>
                  <a:cubicBezTo>
                    <a:pt x="99816" y="6777"/>
                    <a:pt x="100999" y="7615"/>
                    <a:pt x="102157" y="8416"/>
                  </a:cubicBezTo>
                  <a:lnTo>
                    <a:pt x="102157" y="8416"/>
                  </a:lnTo>
                  <a:cubicBezTo>
                    <a:pt x="102428" y="8601"/>
                    <a:pt x="102699" y="8798"/>
                    <a:pt x="102970" y="8983"/>
                  </a:cubicBezTo>
                  <a:lnTo>
                    <a:pt x="102970" y="8983"/>
                  </a:lnTo>
                  <a:lnTo>
                    <a:pt x="103130" y="8983"/>
                  </a:lnTo>
                  <a:cubicBezTo>
                    <a:pt x="102834" y="8773"/>
                    <a:pt x="102526" y="8564"/>
                    <a:pt x="102231" y="8367"/>
                  </a:cubicBezTo>
                  <a:lnTo>
                    <a:pt x="102231" y="8367"/>
                  </a:lnTo>
                  <a:cubicBezTo>
                    <a:pt x="101085" y="7566"/>
                    <a:pt x="99902" y="6728"/>
                    <a:pt x="98694" y="5952"/>
                  </a:cubicBezTo>
                  <a:lnTo>
                    <a:pt x="98694" y="5952"/>
                  </a:lnTo>
                  <a:cubicBezTo>
                    <a:pt x="94776" y="3426"/>
                    <a:pt x="91191" y="1836"/>
                    <a:pt x="87408" y="949"/>
                  </a:cubicBezTo>
                  <a:lnTo>
                    <a:pt x="87408" y="949"/>
                  </a:lnTo>
                  <a:cubicBezTo>
                    <a:pt x="84845" y="345"/>
                    <a:pt x="82048" y="50"/>
                    <a:pt x="79067" y="50"/>
                  </a:cubicBezTo>
                  <a:lnTo>
                    <a:pt x="79067" y="50"/>
                  </a:lnTo>
                  <a:cubicBezTo>
                    <a:pt x="78389" y="50"/>
                    <a:pt x="77711" y="62"/>
                    <a:pt x="77009" y="9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2"/>
            <p:cNvSpPr/>
            <p:nvPr/>
          </p:nvSpPr>
          <p:spPr>
            <a:xfrm>
              <a:off x="5682075" y="4779175"/>
              <a:ext cx="182375" cy="51450"/>
            </a:xfrm>
            <a:custGeom>
              <a:rect b="b" l="l" r="r" t="t"/>
              <a:pathLst>
                <a:path extrusionOk="0" h="2058" w="7295">
                  <a:moveTo>
                    <a:pt x="2255" y="1331"/>
                  </a:moveTo>
                  <a:cubicBezTo>
                    <a:pt x="1491" y="1565"/>
                    <a:pt x="752" y="1811"/>
                    <a:pt x="0" y="2058"/>
                  </a:cubicBezTo>
                  <a:lnTo>
                    <a:pt x="0" y="2058"/>
                  </a:lnTo>
                  <a:lnTo>
                    <a:pt x="234" y="2058"/>
                  </a:lnTo>
                  <a:cubicBezTo>
                    <a:pt x="924" y="1836"/>
                    <a:pt x="1602" y="1614"/>
                    <a:pt x="2304" y="1392"/>
                  </a:cubicBezTo>
                  <a:lnTo>
                    <a:pt x="2304" y="1392"/>
                  </a:lnTo>
                  <a:cubicBezTo>
                    <a:pt x="3980" y="887"/>
                    <a:pt x="5643" y="444"/>
                    <a:pt x="7295" y="74"/>
                  </a:cubicBezTo>
                  <a:lnTo>
                    <a:pt x="7295" y="74"/>
                  </a:lnTo>
                  <a:lnTo>
                    <a:pt x="7295" y="0"/>
                  </a:lnTo>
                  <a:cubicBezTo>
                    <a:pt x="5631" y="382"/>
                    <a:pt x="3955" y="826"/>
                    <a:pt x="2255" y="133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2"/>
            <p:cNvSpPr/>
            <p:nvPr/>
          </p:nvSpPr>
          <p:spPr>
            <a:xfrm>
              <a:off x="2014000" y="4582950"/>
              <a:ext cx="2594900" cy="247675"/>
            </a:xfrm>
            <a:custGeom>
              <a:rect b="b" l="l" r="r" t="t"/>
              <a:pathLst>
                <a:path extrusionOk="0" h="9907" w="103796">
                  <a:moveTo>
                    <a:pt x="76725" y="37"/>
                  </a:moveTo>
                  <a:cubicBezTo>
                    <a:pt x="73731" y="136"/>
                    <a:pt x="70565" y="518"/>
                    <a:pt x="67312" y="1195"/>
                  </a:cubicBezTo>
                  <a:lnTo>
                    <a:pt x="67312" y="1195"/>
                  </a:lnTo>
                  <a:cubicBezTo>
                    <a:pt x="62162" y="2255"/>
                    <a:pt x="57418" y="3869"/>
                    <a:pt x="53869" y="5151"/>
                  </a:cubicBezTo>
                  <a:lnTo>
                    <a:pt x="53869" y="5151"/>
                  </a:lnTo>
                  <a:cubicBezTo>
                    <a:pt x="53401" y="5323"/>
                    <a:pt x="52933" y="5496"/>
                    <a:pt x="52465" y="5668"/>
                  </a:cubicBezTo>
                  <a:lnTo>
                    <a:pt x="52465" y="5668"/>
                  </a:lnTo>
                  <a:cubicBezTo>
                    <a:pt x="51393" y="6050"/>
                    <a:pt x="50382" y="6420"/>
                    <a:pt x="49360" y="6789"/>
                  </a:cubicBezTo>
                  <a:lnTo>
                    <a:pt x="49360" y="6789"/>
                  </a:lnTo>
                  <a:cubicBezTo>
                    <a:pt x="43113" y="8958"/>
                    <a:pt x="38135" y="9784"/>
                    <a:pt x="34143" y="9303"/>
                  </a:cubicBezTo>
                  <a:lnTo>
                    <a:pt x="34143" y="9303"/>
                  </a:lnTo>
                  <a:cubicBezTo>
                    <a:pt x="33958" y="9278"/>
                    <a:pt x="33785" y="9254"/>
                    <a:pt x="33613" y="9229"/>
                  </a:cubicBezTo>
                  <a:lnTo>
                    <a:pt x="33613" y="9229"/>
                  </a:lnTo>
                  <a:cubicBezTo>
                    <a:pt x="31087" y="8847"/>
                    <a:pt x="28955" y="7972"/>
                    <a:pt x="26701" y="7048"/>
                  </a:cubicBezTo>
                  <a:lnTo>
                    <a:pt x="26701" y="7048"/>
                  </a:lnTo>
                  <a:cubicBezTo>
                    <a:pt x="24433" y="6112"/>
                    <a:pt x="22092" y="5151"/>
                    <a:pt x="19000" y="4498"/>
                  </a:cubicBezTo>
                  <a:lnTo>
                    <a:pt x="19000" y="4498"/>
                  </a:lnTo>
                  <a:cubicBezTo>
                    <a:pt x="17496" y="4165"/>
                    <a:pt x="15821" y="3931"/>
                    <a:pt x="13886" y="3771"/>
                  </a:cubicBezTo>
                  <a:lnTo>
                    <a:pt x="13886" y="3771"/>
                  </a:lnTo>
                  <a:cubicBezTo>
                    <a:pt x="11213" y="3549"/>
                    <a:pt x="8354" y="3487"/>
                    <a:pt x="5594" y="3438"/>
                  </a:cubicBezTo>
                  <a:lnTo>
                    <a:pt x="5594" y="3438"/>
                  </a:lnTo>
                  <a:cubicBezTo>
                    <a:pt x="3733" y="3401"/>
                    <a:pt x="1861" y="3352"/>
                    <a:pt x="0" y="3265"/>
                  </a:cubicBezTo>
                  <a:lnTo>
                    <a:pt x="0" y="3265"/>
                  </a:lnTo>
                  <a:lnTo>
                    <a:pt x="0" y="3339"/>
                  </a:lnTo>
                  <a:cubicBezTo>
                    <a:pt x="1848" y="3426"/>
                    <a:pt x="3733" y="3463"/>
                    <a:pt x="5582" y="3500"/>
                  </a:cubicBezTo>
                  <a:lnTo>
                    <a:pt x="5582" y="3500"/>
                  </a:lnTo>
                  <a:cubicBezTo>
                    <a:pt x="8354" y="3561"/>
                    <a:pt x="11213" y="3623"/>
                    <a:pt x="13874" y="3832"/>
                  </a:cubicBezTo>
                  <a:lnTo>
                    <a:pt x="13874" y="3832"/>
                  </a:lnTo>
                  <a:cubicBezTo>
                    <a:pt x="15796" y="4005"/>
                    <a:pt x="17472" y="4239"/>
                    <a:pt x="18963" y="4559"/>
                  </a:cubicBezTo>
                  <a:lnTo>
                    <a:pt x="18963" y="4559"/>
                  </a:lnTo>
                  <a:cubicBezTo>
                    <a:pt x="22043" y="5225"/>
                    <a:pt x="24384" y="6173"/>
                    <a:pt x="26639" y="7110"/>
                  </a:cubicBezTo>
                  <a:lnTo>
                    <a:pt x="26639" y="7110"/>
                  </a:lnTo>
                  <a:cubicBezTo>
                    <a:pt x="28906" y="8034"/>
                    <a:pt x="31038" y="8909"/>
                    <a:pt x="33588" y="9303"/>
                  </a:cubicBezTo>
                  <a:lnTo>
                    <a:pt x="33588" y="9303"/>
                  </a:lnTo>
                  <a:cubicBezTo>
                    <a:pt x="33761" y="9328"/>
                    <a:pt x="33933" y="9352"/>
                    <a:pt x="34118" y="9377"/>
                  </a:cubicBezTo>
                  <a:lnTo>
                    <a:pt x="34118" y="9377"/>
                  </a:lnTo>
                  <a:cubicBezTo>
                    <a:pt x="38135" y="9857"/>
                    <a:pt x="43137" y="9032"/>
                    <a:pt x="49409" y="6851"/>
                  </a:cubicBezTo>
                  <a:lnTo>
                    <a:pt x="49409" y="6851"/>
                  </a:lnTo>
                  <a:cubicBezTo>
                    <a:pt x="50432" y="6481"/>
                    <a:pt x="51454" y="6112"/>
                    <a:pt x="52526" y="5730"/>
                  </a:cubicBezTo>
                  <a:lnTo>
                    <a:pt x="52526" y="5730"/>
                  </a:lnTo>
                  <a:cubicBezTo>
                    <a:pt x="52982" y="5557"/>
                    <a:pt x="53450" y="5385"/>
                    <a:pt x="53919" y="5212"/>
                  </a:cubicBezTo>
                  <a:lnTo>
                    <a:pt x="53919" y="5212"/>
                  </a:lnTo>
                  <a:cubicBezTo>
                    <a:pt x="57467" y="3931"/>
                    <a:pt x="62199" y="2317"/>
                    <a:pt x="67337" y="1257"/>
                  </a:cubicBezTo>
                  <a:lnTo>
                    <a:pt x="67337" y="1257"/>
                  </a:lnTo>
                  <a:cubicBezTo>
                    <a:pt x="70589" y="592"/>
                    <a:pt x="73744" y="197"/>
                    <a:pt x="76725" y="111"/>
                  </a:cubicBezTo>
                  <a:lnTo>
                    <a:pt x="76725" y="111"/>
                  </a:lnTo>
                  <a:cubicBezTo>
                    <a:pt x="80459" y="0"/>
                    <a:pt x="83933" y="333"/>
                    <a:pt x="87075" y="1109"/>
                  </a:cubicBezTo>
                  <a:lnTo>
                    <a:pt x="87075" y="1109"/>
                  </a:lnTo>
                  <a:cubicBezTo>
                    <a:pt x="90870" y="2033"/>
                    <a:pt x="94444" y="3647"/>
                    <a:pt x="98313" y="6186"/>
                  </a:cubicBezTo>
                  <a:lnTo>
                    <a:pt x="98313" y="6186"/>
                  </a:lnTo>
                  <a:cubicBezTo>
                    <a:pt x="99483" y="6962"/>
                    <a:pt x="100654" y="7787"/>
                    <a:pt x="101775" y="8588"/>
                  </a:cubicBezTo>
                  <a:lnTo>
                    <a:pt x="101775" y="8588"/>
                  </a:lnTo>
                  <a:cubicBezTo>
                    <a:pt x="102391" y="9032"/>
                    <a:pt x="103019" y="9475"/>
                    <a:pt x="103648" y="9907"/>
                  </a:cubicBezTo>
                  <a:lnTo>
                    <a:pt x="103648" y="9907"/>
                  </a:lnTo>
                  <a:lnTo>
                    <a:pt x="103796" y="9907"/>
                  </a:lnTo>
                  <a:cubicBezTo>
                    <a:pt x="103143" y="9451"/>
                    <a:pt x="102502" y="8995"/>
                    <a:pt x="101861" y="8539"/>
                  </a:cubicBezTo>
                  <a:lnTo>
                    <a:pt x="101861" y="8539"/>
                  </a:lnTo>
                  <a:cubicBezTo>
                    <a:pt x="100728" y="7738"/>
                    <a:pt x="99557" y="6913"/>
                    <a:pt x="98386" y="6136"/>
                  </a:cubicBezTo>
                  <a:lnTo>
                    <a:pt x="98386" y="6136"/>
                  </a:lnTo>
                  <a:cubicBezTo>
                    <a:pt x="94505" y="3598"/>
                    <a:pt x="90932" y="1972"/>
                    <a:pt x="87112" y="1035"/>
                  </a:cubicBezTo>
                  <a:lnTo>
                    <a:pt x="87112" y="1035"/>
                  </a:lnTo>
                  <a:cubicBezTo>
                    <a:pt x="84365" y="358"/>
                    <a:pt x="81358" y="25"/>
                    <a:pt x="78142" y="25"/>
                  </a:cubicBezTo>
                  <a:lnTo>
                    <a:pt x="78142" y="25"/>
                  </a:lnTo>
                  <a:cubicBezTo>
                    <a:pt x="77674" y="25"/>
                    <a:pt x="77206" y="25"/>
                    <a:pt x="76725" y="3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2"/>
            <p:cNvSpPr/>
            <p:nvPr/>
          </p:nvSpPr>
          <p:spPr>
            <a:xfrm>
              <a:off x="5573650" y="4736350"/>
              <a:ext cx="290800" cy="94275"/>
            </a:xfrm>
            <a:custGeom>
              <a:rect b="b" l="l" r="r" t="t"/>
              <a:pathLst>
                <a:path extrusionOk="0" h="3771" w="11632">
                  <a:moveTo>
                    <a:pt x="6087" y="1541"/>
                  </a:moveTo>
                  <a:cubicBezTo>
                    <a:pt x="3980" y="2231"/>
                    <a:pt x="1959" y="2994"/>
                    <a:pt x="0" y="3771"/>
                  </a:cubicBezTo>
                  <a:lnTo>
                    <a:pt x="0" y="3771"/>
                  </a:lnTo>
                  <a:lnTo>
                    <a:pt x="210" y="3771"/>
                  </a:lnTo>
                  <a:cubicBezTo>
                    <a:pt x="2119" y="3019"/>
                    <a:pt x="4079" y="2268"/>
                    <a:pt x="6136" y="1602"/>
                  </a:cubicBezTo>
                  <a:lnTo>
                    <a:pt x="6136" y="1602"/>
                  </a:lnTo>
                  <a:cubicBezTo>
                    <a:pt x="7972" y="998"/>
                    <a:pt x="9808" y="493"/>
                    <a:pt x="11632" y="74"/>
                  </a:cubicBezTo>
                  <a:lnTo>
                    <a:pt x="11632" y="74"/>
                  </a:lnTo>
                  <a:lnTo>
                    <a:pt x="11632" y="0"/>
                  </a:lnTo>
                  <a:cubicBezTo>
                    <a:pt x="9783" y="419"/>
                    <a:pt x="7935" y="937"/>
                    <a:pt x="6087" y="154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2"/>
            <p:cNvSpPr/>
            <p:nvPr/>
          </p:nvSpPr>
          <p:spPr>
            <a:xfrm>
              <a:off x="2014000" y="4559525"/>
              <a:ext cx="2611225" cy="271100"/>
            </a:xfrm>
            <a:custGeom>
              <a:rect b="b" l="l" r="r" t="t"/>
              <a:pathLst>
                <a:path extrusionOk="0" h="10844" w="104449">
                  <a:moveTo>
                    <a:pt x="76430" y="1"/>
                  </a:moveTo>
                  <a:cubicBezTo>
                    <a:pt x="73399" y="50"/>
                    <a:pt x="70220" y="407"/>
                    <a:pt x="66955" y="1048"/>
                  </a:cubicBezTo>
                  <a:lnTo>
                    <a:pt x="66955" y="1048"/>
                  </a:lnTo>
                  <a:cubicBezTo>
                    <a:pt x="62704" y="1898"/>
                    <a:pt x="58317" y="3217"/>
                    <a:pt x="53512" y="5090"/>
                  </a:cubicBezTo>
                  <a:lnTo>
                    <a:pt x="53512" y="5090"/>
                  </a:lnTo>
                  <a:cubicBezTo>
                    <a:pt x="52563" y="5459"/>
                    <a:pt x="51639" y="5841"/>
                    <a:pt x="50740" y="6199"/>
                  </a:cubicBezTo>
                  <a:lnTo>
                    <a:pt x="50740" y="6199"/>
                  </a:lnTo>
                  <a:cubicBezTo>
                    <a:pt x="50197" y="6420"/>
                    <a:pt x="49655" y="6642"/>
                    <a:pt x="49126" y="6852"/>
                  </a:cubicBezTo>
                  <a:lnTo>
                    <a:pt x="49126" y="6852"/>
                  </a:lnTo>
                  <a:cubicBezTo>
                    <a:pt x="44912" y="8515"/>
                    <a:pt x="39441" y="10412"/>
                    <a:pt x="34512" y="10228"/>
                  </a:cubicBezTo>
                  <a:lnTo>
                    <a:pt x="34512" y="10228"/>
                  </a:lnTo>
                  <a:cubicBezTo>
                    <a:pt x="34340" y="10215"/>
                    <a:pt x="34167" y="10203"/>
                    <a:pt x="33995" y="10191"/>
                  </a:cubicBezTo>
                  <a:lnTo>
                    <a:pt x="33995" y="10191"/>
                  </a:lnTo>
                  <a:cubicBezTo>
                    <a:pt x="31333" y="10018"/>
                    <a:pt x="29079" y="9316"/>
                    <a:pt x="26479" y="8503"/>
                  </a:cubicBezTo>
                  <a:lnTo>
                    <a:pt x="26479" y="8503"/>
                  </a:lnTo>
                  <a:cubicBezTo>
                    <a:pt x="24360" y="7850"/>
                    <a:pt x="21969" y="7098"/>
                    <a:pt x="19049" y="6593"/>
                  </a:cubicBezTo>
                  <a:lnTo>
                    <a:pt x="19049" y="6593"/>
                  </a:lnTo>
                  <a:cubicBezTo>
                    <a:pt x="17533" y="6322"/>
                    <a:pt x="15845" y="6125"/>
                    <a:pt x="13886" y="5989"/>
                  </a:cubicBezTo>
                  <a:lnTo>
                    <a:pt x="13886" y="5989"/>
                  </a:lnTo>
                  <a:cubicBezTo>
                    <a:pt x="11459" y="5829"/>
                    <a:pt x="8884" y="5767"/>
                    <a:pt x="6395" y="5706"/>
                  </a:cubicBezTo>
                  <a:lnTo>
                    <a:pt x="6395" y="5706"/>
                  </a:lnTo>
                  <a:cubicBezTo>
                    <a:pt x="4263" y="5656"/>
                    <a:pt x="2119" y="5607"/>
                    <a:pt x="0" y="5496"/>
                  </a:cubicBezTo>
                  <a:lnTo>
                    <a:pt x="0" y="5496"/>
                  </a:lnTo>
                  <a:lnTo>
                    <a:pt x="0" y="5558"/>
                  </a:lnTo>
                  <a:cubicBezTo>
                    <a:pt x="2119" y="5681"/>
                    <a:pt x="4263" y="5730"/>
                    <a:pt x="6383" y="5780"/>
                  </a:cubicBezTo>
                  <a:lnTo>
                    <a:pt x="6383" y="5780"/>
                  </a:lnTo>
                  <a:cubicBezTo>
                    <a:pt x="8884" y="5829"/>
                    <a:pt x="11459" y="5891"/>
                    <a:pt x="13874" y="6063"/>
                  </a:cubicBezTo>
                  <a:lnTo>
                    <a:pt x="13874" y="6063"/>
                  </a:lnTo>
                  <a:cubicBezTo>
                    <a:pt x="15833" y="6199"/>
                    <a:pt x="17509" y="6396"/>
                    <a:pt x="19024" y="6654"/>
                  </a:cubicBezTo>
                  <a:lnTo>
                    <a:pt x="19024" y="6654"/>
                  </a:lnTo>
                  <a:cubicBezTo>
                    <a:pt x="21932" y="7172"/>
                    <a:pt x="24323" y="7911"/>
                    <a:pt x="26442" y="8564"/>
                  </a:cubicBezTo>
                  <a:lnTo>
                    <a:pt x="26442" y="8564"/>
                  </a:lnTo>
                  <a:cubicBezTo>
                    <a:pt x="29042" y="9377"/>
                    <a:pt x="31296" y="10080"/>
                    <a:pt x="33983" y="10265"/>
                  </a:cubicBezTo>
                  <a:lnTo>
                    <a:pt x="33983" y="10265"/>
                  </a:lnTo>
                  <a:cubicBezTo>
                    <a:pt x="34155" y="10277"/>
                    <a:pt x="34340" y="10289"/>
                    <a:pt x="34512" y="10289"/>
                  </a:cubicBezTo>
                  <a:lnTo>
                    <a:pt x="34512" y="10289"/>
                  </a:lnTo>
                  <a:cubicBezTo>
                    <a:pt x="34746" y="10302"/>
                    <a:pt x="34981" y="10302"/>
                    <a:pt x="35215" y="10302"/>
                  </a:cubicBezTo>
                  <a:lnTo>
                    <a:pt x="35215" y="10302"/>
                  </a:lnTo>
                  <a:cubicBezTo>
                    <a:pt x="39983" y="10302"/>
                    <a:pt x="45158" y="8503"/>
                    <a:pt x="49175" y="6913"/>
                  </a:cubicBezTo>
                  <a:lnTo>
                    <a:pt x="49175" y="6913"/>
                  </a:lnTo>
                  <a:cubicBezTo>
                    <a:pt x="49717" y="6691"/>
                    <a:pt x="50259" y="6470"/>
                    <a:pt x="50801" y="6260"/>
                  </a:cubicBezTo>
                  <a:lnTo>
                    <a:pt x="50801" y="6260"/>
                  </a:lnTo>
                  <a:cubicBezTo>
                    <a:pt x="51701" y="5891"/>
                    <a:pt x="52625" y="5521"/>
                    <a:pt x="53574" y="5151"/>
                  </a:cubicBezTo>
                  <a:lnTo>
                    <a:pt x="53574" y="5151"/>
                  </a:lnTo>
                  <a:cubicBezTo>
                    <a:pt x="58367" y="3278"/>
                    <a:pt x="62753" y="1960"/>
                    <a:pt x="66979" y="1122"/>
                  </a:cubicBezTo>
                  <a:lnTo>
                    <a:pt x="66979" y="1122"/>
                  </a:lnTo>
                  <a:cubicBezTo>
                    <a:pt x="70232" y="469"/>
                    <a:pt x="73411" y="124"/>
                    <a:pt x="76430" y="75"/>
                  </a:cubicBezTo>
                  <a:lnTo>
                    <a:pt x="76430" y="75"/>
                  </a:lnTo>
                  <a:cubicBezTo>
                    <a:pt x="80151" y="13"/>
                    <a:pt x="83638" y="383"/>
                    <a:pt x="86792" y="1196"/>
                  </a:cubicBezTo>
                  <a:lnTo>
                    <a:pt x="86792" y="1196"/>
                  </a:lnTo>
                  <a:cubicBezTo>
                    <a:pt x="90612" y="2182"/>
                    <a:pt x="94173" y="3833"/>
                    <a:pt x="97992" y="6371"/>
                  </a:cubicBezTo>
                  <a:lnTo>
                    <a:pt x="97992" y="6371"/>
                  </a:lnTo>
                  <a:cubicBezTo>
                    <a:pt x="99150" y="7147"/>
                    <a:pt x="100296" y="7985"/>
                    <a:pt x="101405" y="8786"/>
                  </a:cubicBezTo>
                  <a:lnTo>
                    <a:pt x="101405" y="8786"/>
                  </a:lnTo>
                  <a:cubicBezTo>
                    <a:pt x="102366" y="9476"/>
                    <a:pt x="103327" y="10166"/>
                    <a:pt x="104313" y="10844"/>
                  </a:cubicBezTo>
                  <a:lnTo>
                    <a:pt x="104313" y="10844"/>
                  </a:lnTo>
                  <a:lnTo>
                    <a:pt x="104449" y="10844"/>
                  </a:lnTo>
                  <a:cubicBezTo>
                    <a:pt x="103438" y="10154"/>
                    <a:pt x="102465" y="9439"/>
                    <a:pt x="101491" y="8737"/>
                  </a:cubicBezTo>
                  <a:lnTo>
                    <a:pt x="101491" y="8737"/>
                  </a:lnTo>
                  <a:cubicBezTo>
                    <a:pt x="100383" y="7936"/>
                    <a:pt x="99224" y="7098"/>
                    <a:pt x="98066" y="6334"/>
                  </a:cubicBezTo>
                  <a:lnTo>
                    <a:pt x="98066" y="6334"/>
                  </a:lnTo>
                  <a:cubicBezTo>
                    <a:pt x="94246" y="3771"/>
                    <a:pt x="90673" y="2120"/>
                    <a:pt x="86829" y="1134"/>
                  </a:cubicBezTo>
                  <a:lnTo>
                    <a:pt x="86829" y="1134"/>
                  </a:lnTo>
                  <a:cubicBezTo>
                    <a:pt x="83884" y="383"/>
                    <a:pt x="80656" y="1"/>
                    <a:pt x="77218" y="1"/>
                  </a:cubicBezTo>
                  <a:lnTo>
                    <a:pt x="77218" y="1"/>
                  </a:lnTo>
                  <a:cubicBezTo>
                    <a:pt x="76960" y="1"/>
                    <a:pt x="76688" y="1"/>
                    <a:pt x="76430" y="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2"/>
            <p:cNvSpPr/>
            <p:nvPr/>
          </p:nvSpPr>
          <p:spPr>
            <a:xfrm>
              <a:off x="2014000" y="4535200"/>
              <a:ext cx="2628175" cy="295425"/>
            </a:xfrm>
            <a:custGeom>
              <a:rect b="b" l="l" r="r" t="t"/>
              <a:pathLst>
                <a:path extrusionOk="0" h="11817" w="105127">
                  <a:moveTo>
                    <a:pt x="76146" y="0"/>
                  </a:moveTo>
                  <a:cubicBezTo>
                    <a:pt x="73078" y="13"/>
                    <a:pt x="69862" y="333"/>
                    <a:pt x="66597" y="949"/>
                  </a:cubicBezTo>
                  <a:lnTo>
                    <a:pt x="66597" y="949"/>
                  </a:lnTo>
                  <a:cubicBezTo>
                    <a:pt x="62174" y="1799"/>
                    <a:pt x="57652" y="3179"/>
                    <a:pt x="53167" y="5065"/>
                  </a:cubicBezTo>
                  <a:lnTo>
                    <a:pt x="53167" y="5065"/>
                  </a:lnTo>
                  <a:cubicBezTo>
                    <a:pt x="51787" y="5644"/>
                    <a:pt x="50481" y="6235"/>
                    <a:pt x="49212" y="6802"/>
                  </a:cubicBezTo>
                  <a:lnTo>
                    <a:pt x="49212" y="6802"/>
                  </a:lnTo>
                  <a:lnTo>
                    <a:pt x="48891" y="6950"/>
                  </a:lnTo>
                  <a:cubicBezTo>
                    <a:pt x="44591" y="8884"/>
                    <a:pt x="39601" y="10967"/>
                    <a:pt x="34894" y="11176"/>
                  </a:cubicBezTo>
                  <a:lnTo>
                    <a:pt x="34894" y="11176"/>
                  </a:lnTo>
                  <a:cubicBezTo>
                    <a:pt x="34722" y="11188"/>
                    <a:pt x="34549" y="11188"/>
                    <a:pt x="34389" y="11201"/>
                  </a:cubicBezTo>
                  <a:lnTo>
                    <a:pt x="34389" y="11201"/>
                  </a:lnTo>
                  <a:cubicBezTo>
                    <a:pt x="31494" y="11250"/>
                    <a:pt x="28918" y="10683"/>
                    <a:pt x="25949" y="10018"/>
                  </a:cubicBezTo>
                  <a:lnTo>
                    <a:pt x="25949" y="10018"/>
                  </a:lnTo>
                  <a:cubicBezTo>
                    <a:pt x="23965" y="9587"/>
                    <a:pt x="21710" y="9081"/>
                    <a:pt x="19098" y="8724"/>
                  </a:cubicBezTo>
                  <a:lnTo>
                    <a:pt x="19098" y="8724"/>
                  </a:lnTo>
                  <a:cubicBezTo>
                    <a:pt x="17570" y="8515"/>
                    <a:pt x="15870" y="8367"/>
                    <a:pt x="13899" y="8256"/>
                  </a:cubicBezTo>
                  <a:lnTo>
                    <a:pt x="13899" y="8256"/>
                  </a:lnTo>
                  <a:cubicBezTo>
                    <a:pt x="11792" y="8133"/>
                    <a:pt x="9574" y="8083"/>
                    <a:pt x="7430" y="8034"/>
                  </a:cubicBezTo>
                  <a:lnTo>
                    <a:pt x="7430" y="8034"/>
                  </a:lnTo>
                  <a:cubicBezTo>
                    <a:pt x="4953" y="7972"/>
                    <a:pt x="2464" y="7899"/>
                    <a:pt x="0" y="7751"/>
                  </a:cubicBezTo>
                  <a:lnTo>
                    <a:pt x="0" y="7751"/>
                  </a:lnTo>
                  <a:lnTo>
                    <a:pt x="0" y="7825"/>
                  </a:lnTo>
                  <a:cubicBezTo>
                    <a:pt x="2452" y="7972"/>
                    <a:pt x="4953" y="8034"/>
                    <a:pt x="7430" y="8096"/>
                  </a:cubicBezTo>
                  <a:lnTo>
                    <a:pt x="7430" y="8096"/>
                  </a:lnTo>
                  <a:cubicBezTo>
                    <a:pt x="9562" y="8145"/>
                    <a:pt x="11779" y="8207"/>
                    <a:pt x="13886" y="8317"/>
                  </a:cubicBezTo>
                  <a:lnTo>
                    <a:pt x="13886" y="8317"/>
                  </a:lnTo>
                  <a:cubicBezTo>
                    <a:pt x="15858" y="8428"/>
                    <a:pt x="17558" y="8576"/>
                    <a:pt x="19074" y="8786"/>
                  </a:cubicBezTo>
                  <a:lnTo>
                    <a:pt x="19074" y="8786"/>
                  </a:lnTo>
                  <a:cubicBezTo>
                    <a:pt x="21686" y="9143"/>
                    <a:pt x="23928" y="9648"/>
                    <a:pt x="25912" y="10079"/>
                  </a:cubicBezTo>
                  <a:lnTo>
                    <a:pt x="25912" y="10079"/>
                  </a:lnTo>
                  <a:cubicBezTo>
                    <a:pt x="28906" y="10745"/>
                    <a:pt x="31481" y="11312"/>
                    <a:pt x="34389" y="11262"/>
                  </a:cubicBezTo>
                  <a:lnTo>
                    <a:pt x="34389" y="11262"/>
                  </a:lnTo>
                  <a:cubicBezTo>
                    <a:pt x="34549" y="11262"/>
                    <a:pt x="34734" y="11250"/>
                    <a:pt x="34907" y="11250"/>
                  </a:cubicBezTo>
                  <a:lnTo>
                    <a:pt x="34907" y="11250"/>
                  </a:lnTo>
                  <a:cubicBezTo>
                    <a:pt x="39626" y="11028"/>
                    <a:pt x="44628" y="8946"/>
                    <a:pt x="48953" y="6999"/>
                  </a:cubicBezTo>
                  <a:lnTo>
                    <a:pt x="48953" y="6999"/>
                  </a:lnTo>
                  <a:lnTo>
                    <a:pt x="49273" y="6864"/>
                  </a:lnTo>
                  <a:cubicBezTo>
                    <a:pt x="50542" y="6284"/>
                    <a:pt x="51849" y="5693"/>
                    <a:pt x="53216" y="5126"/>
                  </a:cubicBezTo>
                  <a:lnTo>
                    <a:pt x="53216" y="5126"/>
                  </a:lnTo>
                  <a:cubicBezTo>
                    <a:pt x="57701" y="3241"/>
                    <a:pt x="62211" y="1861"/>
                    <a:pt x="66622" y="1011"/>
                  </a:cubicBezTo>
                  <a:lnTo>
                    <a:pt x="66622" y="1011"/>
                  </a:lnTo>
                  <a:cubicBezTo>
                    <a:pt x="69887" y="395"/>
                    <a:pt x="73091" y="74"/>
                    <a:pt x="76146" y="62"/>
                  </a:cubicBezTo>
                  <a:lnTo>
                    <a:pt x="76146" y="62"/>
                  </a:lnTo>
                  <a:cubicBezTo>
                    <a:pt x="76183" y="62"/>
                    <a:pt x="76233" y="62"/>
                    <a:pt x="76282" y="62"/>
                  </a:cubicBezTo>
                  <a:lnTo>
                    <a:pt x="76282" y="62"/>
                  </a:lnTo>
                  <a:cubicBezTo>
                    <a:pt x="79929" y="62"/>
                    <a:pt x="83367" y="493"/>
                    <a:pt x="86509" y="1331"/>
                  </a:cubicBezTo>
                  <a:lnTo>
                    <a:pt x="86509" y="1331"/>
                  </a:lnTo>
                  <a:cubicBezTo>
                    <a:pt x="90316" y="2354"/>
                    <a:pt x="93963" y="4079"/>
                    <a:pt x="97684" y="6605"/>
                  </a:cubicBezTo>
                  <a:lnTo>
                    <a:pt x="97684" y="6605"/>
                  </a:lnTo>
                  <a:cubicBezTo>
                    <a:pt x="98818" y="7381"/>
                    <a:pt x="99951" y="8207"/>
                    <a:pt x="101036" y="9007"/>
                  </a:cubicBezTo>
                  <a:lnTo>
                    <a:pt x="101036" y="9007"/>
                  </a:lnTo>
                  <a:cubicBezTo>
                    <a:pt x="102329" y="9956"/>
                    <a:pt x="103623" y="10917"/>
                    <a:pt x="104991" y="11817"/>
                  </a:cubicBezTo>
                  <a:lnTo>
                    <a:pt x="104991" y="11817"/>
                  </a:lnTo>
                  <a:lnTo>
                    <a:pt x="105126" y="11817"/>
                  </a:lnTo>
                  <a:cubicBezTo>
                    <a:pt x="103746" y="10905"/>
                    <a:pt x="102428" y="9932"/>
                    <a:pt x="101122" y="8970"/>
                  </a:cubicBezTo>
                  <a:lnTo>
                    <a:pt x="101122" y="8970"/>
                  </a:lnTo>
                  <a:cubicBezTo>
                    <a:pt x="100025" y="8170"/>
                    <a:pt x="98892" y="7332"/>
                    <a:pt x="97758" y="6555"/>
                  </a:cubicBezTo>
                  <a:lnTo>
                    <a:pt x="97758" y="6555"/>
                  </a:lnTo>
                  <a:cubicBezTo>
                    <a:pt x="94025" y="4030"/>
                    <a:pt x="90365" y="2305"/>
                    <a:pt x="86546" y="1270"/>
                  </a:cubicBezTo>
                  <a:lnTo>
                    <a:pt x="86546" y="1270"/>
                  </a:lnTo>
                  <a:cubicBezTo>
                    <a:pt x="83391" y="432"/>
                    <a:pt x="79941" y="0"/>
                    <a:pt x="76282" y="0"/>
                  </a:cubicBezTo>
                  <a:lnTo>
                    <a:pt x="76282" y="0"/>
                  </a:lnTo>
                  <a:lnTo>
                    <a:pt x="76146" y="0"/>
                  </a:ln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2"/>
            <p:cNvSpPr/>
            <p:nvPr/>
          </p:nvSpPr>
          <p:spPr>
            <a:xfrm>
              <a:off x="5484625" y="4693525"/>
              <a:ext cx="379825" cy="137100"/>
            </a:xfrm>
            <a:custGeom>
              <a:rect b="b" l="l" r="r" t="t"/>
              <a:pathLst>
                <a:path extrusionOk="0" h="5484" w="15193">
                  <a:moveTo>
                    <a:pt x="9143" y="1750"/>
                  </a:moveTo>
                  <a:cubicBezTo>
                    <a:pt x="6407" y="2699"/>
                    <a:pt x="3857" y="3808"/>
                    <a:pt x="1380" y="4880"/>
                  </a:cubicBezTo>
                  <a:lnTo>
                    <a:pt x="1380" y="4880"/>
                  </a:lnTo>
                  <a:cubicBezTo>
                    <a:pt x="974" y="5065"/>
                    <a:pt x="567" y="5237"/>
                    <a:pt x="160" y="5410"/>
                  </a:cubicBezTo>
                  <a:lnTo>
                    <a:pt x="160" y="5410"/>
                  </a:lnTo>
                  <a:cubicBezTo>
                    <a:pt x="99" y="5434"/>
                    <a:pt x="50" y="5459"/>
                    <a:pt x="0" y="5484"/>
                  </a:cubicBezTo>
                  <a:lnTo>
                    <a:pt x="0" y="5484"/>
                  </a:lnTo>
                  <a:lnTo>
                    <a:pt x="173" y="5484"/>
                  </a:lnTo>
                  <a:cubicBezTo>
                    <a:pt x="185" y="5484"/>
                    <a:pt x="197" y="5471"/>
                    <a:pt x="210" y="5471"/>
                  </a:cubicBezTo>
                  <a:lnTo>
                    <a:pt x="210" y="5471"/>
                  </a:lnTo>
                  <a:cubicBezTo>
                    <a:pt x="616" y="5287"/>
                    <a:pt x="1023" y="5114"/>
                    <a:pt x="1442" y="4942"/>
                  </a:cubicBezTo>
                  <a:lnTo>
                    <a:pt x="1442" y="4942"/>
                  </a:lnTo>
                  <a:cubicBezTo>
                    <a:pt x="3906" y="3870"/>
                    <a:pt x="6457" y="2761"/>
                    <a:pt x="9192" y="1800"/>
                  </a:cubicBezTo>
                  <a:lnTo>
                    <a:pt x="9192" y="1800"/>
                  </a:lnTo>
                  <a:cubicBezTo>
                    <a:pt x="11176" y="1110"/>
                    <a:pt x="13184" y="531"/>
                    <a:pt x="15193" y="62"/>
                  </a:cubicBezTo>
                  <a:lnTo>
                    <a:pt x="15193" y="62"/>
                  </a:lnTo>
                  <a:lnTo>
                    <a:pt x="15193" y="1"/>
                  </a:lnTo>
                  <a:cubicBezTo>
                    <a:pt x="13160" y="469"/>
                    <a:pt x="11151" y="1048"/>
                    <a:pt x="9143" y="17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2"/>
            <p:cNvSpPr/>
            <p:nvPr/>
          </p:nvSpPr>
          <p:spPr>
            <a:xfrm>
              <a:off x="5406375" y="4650400"/>
              <a:ext cx="458075" cy="180225"/>
            </a:xfrm>
            <a:custGeom>
              <a:rect b="b" l="l" r="r" t="t"/>
              <a:pathLst>
                <a:path extrusionOk="0" h="7209" w="18323">
                  <a:moveTo>
                    <a:pt x="11755" y="1972"/>
                  </a:moveTo>
                  <a:cubicBezTo>
                    <a:pt x="8934" y="3019"/>
                    <a:pt x="6322" y="4252"/>
                    <a:pt x="3808" y="5447"/>
                  </a:cubicBezTo>
                  <a:lnTo>
                    <a:pt x="3808" y="5447"/>
                  </a:lnTo>
                  <a:cubicBezTo>
                    <a:pt x="3500" y="5595"/>
                    <a:pt x="3204" y="5730"/>
                    <a:pt x="2908" y="5878"/>
                  </a:cubicBezTo>
                  <a:lnTo>
                    <a:pt x="2908" y="5878"/>
                  </a:lnTo>
                  <a:cubicBezTo>
                    <a:pt x="1972" y="6309"/>
                    <a:pt x="1011" y="6765"/>
                    <a:pt x="1" y="7209"/>
                  </a:cubicBezTo>
                  <a:lnTo>
                    <a:pt x="1" y="7209"/>
                  </a:lnTo>
                  <a:lnTo>
                    <a:pt x="173" y="7209"/>
                  </a:lnTo>
                  <a:cubicBezTo>
                    <a:pt x="1134" y="6777"/>
                    <a:pt x="2071" y="6346"/>
                    <a:pt x="2958" y="5927"/>
                  </a:cubicBezTo>
                  <a:lnTo>
                    <a:pt x="2958" y="5927"/>
                  </a:lnTo>
                  <a:cubicBezTo>
                    <a:pt x="3266" y="5779"/>
                    <a:pt x="3562" y="5644"/>
                    <a:pt x="3870" y="5496"/>
                  </a:cubicBezTo>
                  <a:lnTo>
                    <a:pt x="3870" y="5496"/>
                  </a:lnTo>
                  <a:cubicBezTo>
                    <a:pt x="6383" y="4301"/>
                    <a:pt x="8983" y="3069"/>
                    <a:pt x="11805" y="2021"/>
                  </a:cubicBezTo>
                  <a:lnTo>
                    <a:pt x="11805" y="2021"/>
                  </a:lnTo>
                  <a:cubicBezTo>
                    <a:pt x="13924" y="1233"/>
                    <a:pt x="16105" y="580"/>
                    <a:pt x="18323" y="75"/>
                  </a:cubicBezTo>
                  <a:lnTo>
                    <a:pt x="18323" y="75"/>
                  </a:lnTo>
                  <a:lnTo>
                    <a:pt x="18323" y="1"/>
                  </a:lnTo>
                  <a:cubicBezTo>
                    <a:pt x="16092" y="518"/>
                    <a:pt x="13887" y="1171"/>
                    <a:pt x="11755" y="197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2"/>
            <p:cNvSpPr/>
            <p:nvPr/>
          </p:nvSpPr>
          <p:spPr>
            <a:xfrm>
              <a:off x="2014000" y="4510875"/>
              <a:ext cx="2645725" cy="319750"/>
            </a:xfrm>
            <a:custGeom>
              <a:rect b="b" l="l" r="r" t="t"/>
              <a:pathLst>
                <a:path extrusionOk="0" h="12790" w="105829">
                  <a:moveTo>
                    <a:pt x="66240" y="850"/>
                  </a:moveTo>
                  <a:cubicBezTo>
                    <a:pt x="61681" y="1688"/>
                    <a:pt x="57036" y="3130"/>
                    <a:pt x="52810" y="5040"/>
                  </a:cubicBezTo>
                  <a:lnTo>
                    <a:pt x="52810" y="5040"/>
                  </a:lnTo>
                  <a:cubicBezTo>
                    <a:pt x="51343" y="5705"/>
                    <a:pt x="49951" y="6395"/>
                    <a:pt x="48657" y="7048"/>
                  </a:cubicBezTo>
                  <a:lnTo>
                    <a:pt x="48657" y="7048"/>
                  </a:lnTo>
                  <a:cubicBezTo>
                    <a:pt x="44296" y="9253"/>
                    <a:pt x="39786" y="11533"/>
                    <a:pt x="35276" y="12137"/>
                  </a:cubicBezTo>
                  <a:lnTo>
                    <a:pt x="35276" y="12137"/>
                  </a:lnTo>
                  <a:cubicBezTo>
                    <a:pt x="35104" y="12161"/>
                    <a:pt x="34944" y="12186"/>
                    <a:pt x="34771" y="12198"/>
                  </a:cubicBezTo>
                  <a:lnTo>
                    <a:pt x="34771" y="12198"/>
                  </a:lnTo>
                  <a:cubicBezTo>
                    <a:pt x="31543" y="12543"/>
                    <a:pt x="28475" y="12112"/>
                    <a:pt x="24939" y="11595"/>
                  </a:cubicBezTo>
                  <a:lnTo>
                    <a:pt x="24939" y="11595"/>
                  </a:lnTo>
                  <a:cubicBezTo>
                    <a:pt x="23226" y="11348"/>
                    <a:pt x="21279" y="11077"/>
                    <a:pt x="19148" y="10855"/>
                  </a:cubicBezTo>
                  <a:lnTo>
                    <a:pt x="19148" y="10855"/>
                  </a:lnTo>
                  <a:cubicBezTo>
                    <a:pt x="17632" y="10707"/>
                    <a:pt x="15919" y="10597"/>
                    <a:pt x="13899" y="10510"/>
                  </a:cubicBezTo>
                  <a:lnTo>
                    <a:pt x="13899" y="10510"/>
                  </a:lnTo>
                  <a:cubicBezTo>
                    <a:pt x="12235" y="10449"/>
                    <a:pt x="10498" y="10399"/>
                    <a:pt x="8810" y="10362"/>
                  </a:cubicBezTo>
                  <a:lnTo>
                    <a:pt x="8810" y="10362"/>
                  </a:lnTo>
                  <a:cubicBezTo>
                    <a:pt x="5877" y="10288"/>
                    <a:pt x="2908" y="10215"/>
                    <a:pt x="0" y="10017"/>
                  </a:cubicBezTo>
                  <a:lnTo>
                    <a:pt x="0" y="10017"/>
                  </a:lnTo>
                  <a:lnTo>
                    <a:pt x="0" y="10079"/>
                  </a:lnTo>
                  <a:cubicBezTo>
                    <a:pt x="2908" y="10276"/>
                    <a:pt x="5877" y="10350"/>
                    <a:pt x="8810" y="10424"/>
                  </a:cubicBezTo>
                  <a:lnTo>
                    <a:pt x="8810" y="10424"/>
                  </a:lnTo>
                  <a:cubicBezTo>
                    <a:pt x="10486" y="10461"/>
                    <a:pt x="12223" y="10510"/>
                    <a:pt x="13886" y="10572"/>
                  </a:cubicBezTo>
                  <a:lnTo>
                    <a:pt x="13886" y="10572"/>
                  </a:lnTo>
                  <a:cubicBezTo>
                    <a:pt x="15907" y="10658"/>
                    <a:pt x="17620" y="10769"/>
                    <a:pt x="19135" y="10917"/>
                  </a:cubicBezTo>
                  <a:lnTo>
                    <a:pt x="19135" y="10917"/>
                  </a:lnTo>
                  <a:cubicBezTo>
                    <a:pt x="21267" y="11139"/>
                    <a:pt x="23115" y="11397"/>
                    <a:pt x="24914" y="11656"/>
                  </a:cubicBezTo>
                  <a:lnTo>
                    <a:pt x="24914" y="11656"/>
                  </a:lnTo>
                  <a:cubicBezTo>
                    <a:pt x="28463" y="12174"/>
                    <a:pt x="31543" y="12605"/>
                    <a:pt x="34783" y="12260"/>
                  </a:cubicBezTo>
                  <a:lnTo>
                    <a:pt x="34783" y="12260"/>
                  </a:lnTo>
                  <a:cubicBezTo>
                    <a:pt x="34956" y="12248"/>
                    <a:pt x="35128" y="12223"/>
                    <a:pt x="35301" y="12198"/>
                  </a:cubicBezTo>
                  <a:lnTo>
                    <a:pt x="35301" y="12198"/>
                  </a:lnTo>
                  <a:cubicBezTo>
                    <a:pt x="39823" y="11595"/>
                    <a:pt x="44345" y="9315"/>
                    <a:pt x="48719" y="7097"/>
                  </a:cubicBezTo>
                  <a:lnTo>
                    <a:pt x="48719" y="7097"/>
                  </a:lnTo>
                  <a:cubicBezTo>
                    <a:pt x="50000" y="6444"/>
                    <a:pt x="51393" y="5754"/>
                    <a:pt x="52871" y="5089"/>
                  </a:cubicBezTo>
                  <a:lnTo>
                    <a:pt x="52871" y="5089"/>
                  </a:lnTo>
                  <a:cubicBezTo>
                    <a:pt x="57085" y="3191"/>
                    <a:pt x="61718" y="1737"/>
                    <a:pt x="66277" y="912"/>
                  </a:cubicBezTo>
                  <a:lnTo>
                    <a:pt x="66277" y="912"/>
                  </a:lnTo>
                  <a:cubicBezTo>
                    <a:pt x="69530" y="308"/>
                    <a:pt x="72758" y="25"/>
                    <a:pt x="75851" y="62"/>
                  </a:cubicBezTo>
                  <a:lnTo>
                    <a:pt x="75851" y="62"/>
                  </a:lnTo>
                  <a:cubicBezTo>
                    <a:pt x="79535" y="99"/>
                    <a:pt x="83022" y="579"/>
                    <a:pt x="86225" y="1466"/>
                  </a:cubicBezTo>
                  <a:lnTo>
                    <a:pt x="86225" y="1466"/>
                  </a:lnTo>
                  <a:cubicBezTo>
                    <a:pt x="90057" y="2538"/>
                    <a:pt x="93704" y="4300"/>
                    <a:pt x="97376" y="6826"/>
                  </a:cubicBezTo>
                  <a:lnTo>
                    <a:pt x="97376" y="6826"/>
                  </a:lnTo>
                  <a:cubicBezTo>
                    <a:pt x="98497" y="7602"/>
                    <a:pt x="99606" y="8440"/>
                    <a:pt x="100678" y="9241"/>
                  </a:cubicBezTo>
                  <a:lnTo>
                    <a:pt x="100678" y="9241"/>
                  </a:lnTo>
                  <a:cubicBezTo>
                    <a:pt x="102292" y="10461"/>
                    <a:pt x="103931" y="11681"/>
                    <a:pt x="105693" y="12790"/>
                  </a:cubicBezTo>
                  <a:lnTo>
                    <a:pt x="105693" y="12790"/>
                  </a:lnTo>
                  <a:lnTo>
                    <a:pt x="105829" y="12790"/>
                  </a:lnTo>
                  <a:cubicBezTo>
                    <a:pt x="104042" y="11668"/>
                    <a:pt x="102391" y="10436"/>
                    <a:pt x="100752" y="9204"/>
                  </a:cubicBezTo>
                  <a:lnTo>
                    <a:pt x="100752" y="9204"/>
                  </a:lnTo>
                  <a:cubicBezTo>
                    <a:pt x="99680" y="8403"/>
                    <a:pt x="98559" y="7565"/>
                    <a:pt x="97438" y="6789"/>
                  </a:cubicBezTo>
                  <a:lnTo>
                    <a:pt x="97438" y="6789"/>
                  </a:lnTo>
                  <a:cubicBezTo>
                    <a:pt x="93766" y="4251"/>
                    <a:pt x="90106" y="2489"/>
                    <a:pt x="86262" y="1417"/>
                  </a:cubicBezTo>
                  <a:lnTo>
                    <a:pt x="86262" y="1417"/>
                  </a:lnTo>
                  <a:cubicBezTo>
                    <a:pt x="83059" y="518"/>
                    <a:pt x="79547" y="37"/>
                    <a:pt x="75851" y="0"/>
                  </a:cubicBezTo>
                  <a:lnTo>
                    <a:pt x="75851" y="0"/>
                  </a:lnTo>
                  <a:cubicBezTo>
                    <a:pt x="75678" y="0"/>
                    <a:pt x="75506" y="0"/>
                    <a:pt x="75321" y="0"/>
                  </a:cubicBezTo>
                  <a:lnTo>
                    <a:pt x="75321" y="0"/>
                  </a:lnTo>
                  <a:cubicBezTo>
                    <a:pt x="72388" y="0"/>
                    <a:pt x="69333" y="283"/>
                    <a:pt x="66240" y="85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2"/>
            <p:cNvSpPr/>
            <p:nvPr/>
          </p:nvSpPr>
          <p:spPr>
            <a:xfrm>
              <a:off x="2014000" y="4485925"/>
              <a:ext cx="2664825" cy="350550"/>
            </a:xfrm>
            <a:custGeom>
              <a:rect b="b" l="l" r="r" t="t"/>
              <a:pathLst>
                <a:path extrusionOk="0" h="14022" w="106593">
                  <a:moveTo>
                    <a:pt x="65895" y="764"/>
                  </a:moveTo>
                  <a:cubicBezTo>
                    <a:pt x="61164" y="1602"/>
                    <a:pt x="56518" y="3068"/>
                    <a:pt x="52465" y="5040"/>
                  </a:cubicBezTo>
                  <a:lnTo>
                    <a:pt x="52465" y="5040"/>
                  </a:lnTo>
                  <a:cubicBezTo>
                    <a:pt x="50887" y="5803"/>
                    <a:pt x="49483" y="6580"/>
                    <a:pt x="48423" y="7183"/>
                  </a:cubicBezTo>
                  <a:lnTo>
                    <a:pt x="48423" y="7183"/>
                  </a:lnTo>
                  <a:cubicBezTo>
                    <a:pt x="47967" y="7442"/>
                    <a:pt x="47524" y="7701"/>
                    <a:pt x="47080" y="7947"/>
                  </a:cubicBezTo>
                  <a:lnTo>
                    <a:pt x="47080" y="7947"/>
                  </a:lnTo>
                  <a:cubicBezTo>
                    <a:pt x="43199" y="10165"/>
                    <a:pt x="39527" y="12248"/>
                    <a:pt x="35658" y="13122"/>
                  </a:cubicBezTo>
                  <a:lnTo>
                    <a:pt x="35658" y="13122"/>
                  </a:lnTo>
                  <a:cubicBezTo>
                    <a:pt x="35486" y="13159"/>
                    <a:pt x="35326" y="13196"/>
                    <a:pt x="35165" y="13221"/>
                  </a:cubicBezTo>
                  <a:lnTo>
                    <a:pt x="35165" y="13221"/>
                  </a:lnTo>
                  <a:cubicBezTo>
                    <a:pt x="31444" y="13960"/>
                    <a:pt x="27809" y="13677"/>
                    <a:pt x="23214" y="13320"/>
                  </a:cubicBezTo>
                  <a:lnTo>
                    <a:pt x="23214" y="13320"/>
                  </a:lnTo>
                  <a:cubicBezTo>
                    <a:pt x="21932" y="13221"/>
                    <a:pt x="20614" y="13110"/>
                    <a:pt x="19197" y="13024"/>
                  </a:cubicBezTo>
                  <a:lnTo>
                    <a:pt x="19197" y="13024"/>
                  </a:lnTo>
                  <a:cubicBezTo>
                    <a:pt x="17706" y="12925"/>
                    <a:pt x="16030" y="12851"/>
                    <a:pt x="13899" y="12790"/>
                  </a:cubicBezTo>
                  <a:lnTo>
                    <a:pt x="13899" y="12790"/>
                  </a:lnTo>
                  <a:cubicBezTo>
                    <a:pt x="12864" y="12765"/>
                    <a:pt x="11804" y="12740"/>
                    <a:pt x="10769" y="12728"/>
                  </a:cubicBezTo>
                  <a:lnTo>
                    <a:pt x="10769" y="12728"/>
                  </a:lnTo>
                  <a:cubicBezTo>
                    <a:pt x="7183" y="12642"/>
                    <a:pt x="3549" y="12568"/>
                    <a:pt x="0" y="12297"/>
                  </a:cubicBezTo>
                  <a:lnTo>
                    <a:pt x="0" y="12297"/>
                  </a:lnTo>
                  <a:lnTo>
                    <a:pt x="0" y="12358"/>
                  </a:lnTo>
                  <a:cubicBezTo>
                    <a:pt x="3549" y="12630"/>
                    <a:pt x="7183" y="12703"/>
                    <a:pt x="10769" y="12777"/>
                  </a:cubicBezTo>
                  <a:lnTo>
                    <a:pt x="10769" y="12777"/>
                  </a:lnTo>
                  <a:cubicBezTo>
                    <a:pt x="11792" y="12802"/>
                    <a:pt x="12864" y="12827"/>
                    <a:pt x="13899" y="12851"/>
                  </a:cubicBezTo>
                  <a:lnTo>
                    <a:pt x="13899" y="12851"/>
                  </a:lnTo>
                  <a:cubicBezTo>
                    <a:pt x="16018" y="12913"/>
                    <a:pt x="17706" y="12987"/>
                    <a:pt x="19185" y="13085"/>
                  </a:cubicBezTo>
                  <a:lnTo>
                    <a:pt x="19185" y="13085"/>
                  </a:lnTo>
                  <a:cubicBezTo>
                    <a:pt x="20614" y="13172"/>
                    <a:pt x="21920" y="13270"/>
                    <a:pt x="23201" y="13369"/>
                  </a:cubicBezTo>
                  <a:lnTo>
                    <a:pt x="23201" y="13369"/>
                  </a:lnTo>
                  <a:cubicBezTo>
                    <a:pt x="27809" y="13738"/>
                    <a:pt x="31444" y="14022"/>
                    <a:pt x="35190" y="13283"/>
                  </a:cubicBezTo>
                  <a:lnTo>
                    <a:pt x="35190" y="13283"/>
                  </a:lnTo>
                  <a:cubicBezTo>
                    <a:pt x="35350" y="13246"/>
                    <a:pt x="35523" y="13221"/>
                    <a:pt x="35683" y="13184"/>
                  </a:cubicBezTo>
                  <a:lnTo>
                    <a:pt x="35683" y="13184"/>
                  </a:lnTo>
                  <a:cubicBezTo>
                    <a:pt x="39576" y="12309"/>
                    <a:pt x="43248" y="10215"/>
                    <a:pt x="47142" y="7997"/>
                  </a:cubicBezTo>
                  <a:lnTo>
                    <a:pt x="47142" y="7997"/>
                  </a:lnTo>
                  <a:cubicBezTo>
                    <a:pt x="47585" y="7738"/>
                    <a:pt x="48029" y="7479"/>
                    <a:pt x="48485" y="7220"/>
                  </a:cubicBezTo>
                  <a:lnTo>
                    <a:pt x="48485" y="7220"/>
                  </a:lnTo>
                  <a:cubicBezTo>
                    <a:pt x="49544" y="6629"/>
                    <a:pt x="50949" y="5853"/>
                    <a:pt x="52514" y="5089"/>
                  </a:cubicBezTo>
                  <a:lnTo>
                    <a:pt x="52514" y="5089"/>
                  </a:lnTo>
                  <a:cubicBezTo>
                    <a:pt x="56568" y="3130"/>
                    <a:pt x="61200" y="1651"/>
                    <a:pt x="65920" y="826"/>
                  </a:cubicBezTo>
                  <a:lnTo>
                    <a:pt x="65920" y="826"/>
                  </a:lnTo>
                  <a:cubicBezTo>
                    <a:pt x="69185" y="259"/>
                    <a:pt x="72438" y="0"/>
                    <a:pt x="75555" y="74"/>
                  </a:cubicBezTo>
                  <a:lnTo>
                    <a:pt x="75555" y="74"/>
                  </a:lnTo>
                  <a:cubicBezTo>
                    <a:pt x="79227" y="173"/>
                    <a:pt x="82726" y="690"/>
                    <a:pt x="85930" y="1626"/>
                  </a:cubicBezTo>
                  <a:lnTo>
                    <a:pt x="85930" y="1626"/>
                  </a:lnTo>
                  <a:cubicBezTo>
                    <a:pt x="89811" y="2760"/>
                    <a:pt x="93446" y="4534"/>
                    <a:pt x="97056" y="7085"/>
                  </a:cubicBezTo>
                  <a:lnTo>
                    <a:pt x="97056" y="7085"/>
                  </a:lnTo>
                  <a:cubicBezTo>
                    <a:pt x="98165" y="7861"/>
                    <a:pt x="99261" y="8699"/>
                    <a:pt x="100321" y="9500"/>
                  </a:cubicBezTo>
                  <a:lnTo>
                    <a:pt x="100321" y="9500"/>
                  </a:lnTo>
                  <a:cubicBezTo>
                    <a:pt x="102268" y="10991"/>
                    <a:pt x="104251" y="12506"/>
                    <a:pt x="106457" y="13788"/>
                  </a:cubicBezTo>
                  <a:lnTo>
                    <a:pt x="106457" y="13788"/>
                  </a:lnTo>
                  <a:lnTo>
                    <a:pt x="106593" y="13788"/>
                  </a:lnTo>
                  <a:cubicBezTo>
                    <a:pt x="104362" y="12494"/>
                    <a:pt x="102354" y="10966"/>
                    <a:pt x="100383" y="9463"/>
                  </a:cubicBezTo>
                  <a:lnTo>
                    <a:pt x="100383" y="9463"/>
                  </a:lnTo>
                  <a:cubicBezTo>
                    <a:pt x="99323" y="8650"/>
                    <a:pt x="98239" y="7824"/>
                    <a:pt x="97130" y="7036"/>
                  </a:cubicBezTo>
                  <a:lnTo>
                    <a:pt x="97130" y="7036"/>
                  </a:lnTo>
                  <a:cubicBezTo>
                    <a:pt x="93507" y="4497"/>
                    <a:pt x="89860" y="2711"/>
                    <a:pt x="85966" y="1577"/>
                  </a:cubicBezTo>
                  <a:lnTo>
                    <a:pt x="85966" y="1577"/>
                  </a:lnTo>
                  <a:cubicBezTo>
                    <a:pt x="82751" y="628"/>
                    <a:pt x="79251" y="111"/>
                    <a:pt x="75567" y="25"/>
                  </a:cubicBezTo>
                  <a:lnTo>
                    <a:pt x="75567" y="25"/>
                  </a:lnTo>
                  <a:cubicBezTo>
                    <a:pt x="75198" y="12"/>
                    <a:pt x="74828" y="12"/>
                    <a:pt x="74458" y="12"/>
                  </a:cubicBezTo>
                  <a:lnTo>
                    <a:pt x="74458" y="12"/>
                  </a:lnTo>
                  <a:cubicBezTo>
                    <a:pt x="71661" y="12"/>
                    <a:pt x="68790" y="259"/>
                    <a:pt x="65895" y="76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2"/>
            <p:cNvSpPr/>
            <p:nvPr/>
          </p:nvSpPr>
          <p:spPr>
            <a:xfrm>
              <a:off x="5334925" y="4607275"/>
              <a:ext cx="529525" cy="223350"/>
            </a:xfrm>
            <a:custGeom>
              <a:rect b="b" l="l" r="r" t="t"/>
              <a:pathLst>
                <a:path extrusionOk="0" h="8934" w="21181">
                  <a:moveTo>
                    <a:pt x="14108" y="2182"/>
                  </a:moveTo>
                  <a:cubicBezTo>
                    <a:pt x="11200" y="3340"/>
                    <a:pt x="8563" y="4695"/>
                    <a:pt x="6013" y="6014"/>
                  </a:cubicBezTo>
                  <a:lnTo>
                    <a:pt x="6013" y="6014"/>
                  </a:lnTo>
                  <a:lnTo>
                    <a:pt x="5385" y="6334"/>
                  </a:lnTo>
                  <a:cubicBezTo>
                    <a:pt x="3697" y="7209"/>
                    <a:pt x="1885" y="8108"/>
                    <a:pt x="0" y="8934"/>
                  </a:cubicBezTo>
                  <a:lnTo>
                    <a:pt x="0" y="8934"/>
                  </a:lnTo>
                  <a:lnTo>
                    <a:pt x="173" y="8934"/>
                  </a:lnTo>
                  <a:cubicBezTo>
                    <a:pt x="2008" y="8121"/>
                    <a:pt x="3783" y="7233"/>
                    <a:pt x="5434" y="6383"/>
                  </a:cubicBezTo>
                  <a:lnTo>
                    <a:pt x="5434" y="6383"/>
                  </a:lnTo>
                  <a:lnTo>
                    <a:pt x="6075" y="6051"/>
                  </a:lnTo>
                  <a:cubicBezTo>
                    <a:pt x="8625" y="4744"/>
                    <a:pt x="11262" y="3377"/>
                    <a:pt x="14157" y="2231"/>
                  </a:cubicBezTo>
                  <a:lnTo>
                    <a:pt x="14157" y="2231"/>
                  </a:lnTo>
                  <a:cubicBezTo>
                    <a:pt x="16412" y="1344"/>
                    <a:pt x="18766" y="617"/>
                    <a:pt x="21181" y="62"/>
                  </a:cubicBezTo>
                  <a:lnTo>
                    <a:pt x="21181" y="62"/>
                  </a:lnTo>
                  <a:lnTo>
                    <a:pt x="21181" y="1"/>
                  </a:lnTo>
                  <a:cubicBezTo>
                    <a:pt x="18753" y="555"/>
                    <a:pt x="16375" y="1294"/>
                    <a:pt x="14108" y="218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2"/>
            <p:cNvSpPr/>
            <p:nvPr/>
          </p:nvSpPr>
          <p:spPr>
            <a:xfrm>
              <a:off x="5266850" y="4563850"/>
              <a:ext cx="597600" cy="266775"/>
            </a:xfrm>
            <a:custGeom>
              <a:rect b="b" l="l" r="r" t="t"/>
              <a:pathLst>
                <a:path extrusionOk="0" h="10671" w="23904">
                  <a:moveTo>
                    <a:pt x="16326" y="2415"/>
                  </a:moveTo>
                  <a:cubicBezTo>
                    <a:pt x="13356" y="3660"/>
                    <a:pt x="10707" y="5138"/>
                    <a:pt x="8132" y="6580"/>
                  </a:cubicBezTo>
                  <a:lnTo>
                    <a:pt x="8132" y="6580"/>
                  </a:lnTo>
                  <a:lnTo>
                    <a:pt x="7726" y="6814"/>
                  </a:lnTo>
                  <a:cubicBezTo>
                    <a:pt x="5914" y="7824"/>
                    <a:pt x="3795" y="8983"/>
                    <a:pt x="1577" y="9993"/>
                  </a:cubicBezTo>
                  <a:lnTo>
                    <a:pt x="1577" y="9993"/>
                  </a:lnTo>
                  <a:cubicBezTo>
                    <a:pt x="1084" y="10215"/>
                    <a:pt x="555" y="10449"/>
                    <a:pt x="0" y="10671"/>
                  </a:cubicBezTo>
                  <a:lnTo>
                    <a:pt x="0" y="10671"/>
                  </a:lnTo>
                  <a:lnTo>
                    <a:pt x="160" y="10671"/>
                  </a:lnTo>
                  <a:cubicBezTo>
                    <a:pt x="678" y="10461"/>
                    <a:pt x="1171" y="10252"/>
                    <a:pt x="1626" y="10042"/>
                  </a:cubicBezTo>
                  <a:lnTo>
                    <a:pt x="1626" y="10042"/>
                  </a:lnTo>
                  <a:cubicBezTo>
                    <a:pt x="3857" y="9032"/>
                    <a:pt x="5976" y="7861"/>
                    <a:pt x="7775" y="6851"/>
                  </a:cubicBezTo>
                  <a:lnTo>
                    <a:pt x="7775" y="6851"/>
                  </a:lnTo>
                  <a:lnTo>
                    <a:pt x="8194" y="6617"/>
                  </a:lnTo>
                  <a:cubicBezTo>
                    <a:pt x="10757" y="5188"/>
                    <a:pt x="13406" y="3709"/>
                    <a:pt x="16375" y="2465"/>
                  </a:cubicBezTo>
                  <a:lnTo>
                    <a:pt x="16375" y="2465"/>
                  </a:lnTo>
                  <a:cubicBezTo>
                    <a:pt x="18753" y="1467"/>
                    <a:pt x="21291" y="666"/>
                    <a:pt x="23904" y="62"/>
                  </a:cubicBezTo>
                  <a:lnTo>
                    <a:pt x="23904" y="62"/>
                  </a:lnTo>
                  <a:lnTo>
                    <a:pt x="23904" y="0"/>
                  </a:lnTo>
                  <a:cubicBezTo>
                    <a:pt x="21279" y="604"/>
                    <a:pt x="18729" y="1417"/>
                    <a:pt x="16326" y="241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2"/>
            <p:cNvSpPr/>
            <p:nvPr/>
          </p:nvSpPr>
          <p:spPr>
            <a:xfrm>
              <a:off x="2846600" y="4460350"/>
              <a:ext cx="1853775" cy="370275"/>
            </a:xfrm>
            <a:custGeom>
              <a:rect b="b" l="l" r="r" t="t"/>
              <a:pathLst>
                <a:path extrusionOk="0" h="14811" w="74151">
                  <a:moveTo>
                    <a:pt x="32234" y="715"/>
                  </a:moveTo>
                  <a:cubicBezTo>
                    <a:pt x="27367" y="1528"/>
                    <a:pt x="22721" y="3031"/>
                    <a:pt x="18803" y="5064"/>
                  </a:cubicBezTo>
                  <a:lnTo>
                    <a:pt x="18803" y="5064"/>
                  </a:lnTo>
                  <a:cubicBezTo>
                    <a:pt x="17571" y="5705"/>
                    <a:pt x="16327" y="6420"/>
                    <a:pt x="14897" y="7332"/>
                  </a:cubicBezTo>
                  <a:lnTo>
                    <a:pt x="14897" y="7332"/>
                  </a:lnTo>
                  <a:cubicBezTo>
                    <a:pt x="14010" y="7886"/>
                    <a:pt x="13160" y="8441"/>
                    <a:pt x="12335" y="8983"/>
                  </a:cubicBezTo>
                  <a:lnTo>
                    <a:pt x="12335" y="8983"/>
                  </a:lnTo>
                  <a:cubicBezTo>
                    <a:pt x="9131" y="11077"/>
                    <a:pt x="6100" y="13049"/>
                    <a:pt x="2736" y="14133"/>
                  </a:cubicBezTo>
                  <a:lnTo>
                    <a:pt x="2736" y="14133"/>
                  </a:lnTo>
                  <a:cubicBezTo>
                    <a:pt x="2576" y="14182"/>
                    <a:pt x="2416" y="14232"/>
                    <a:pt x="2243" y="14281"/>
                  </a:cubicBezTo>
                  <a:lnTo>
                    <a:pt x="2243" y="14281"/>
                  </a:lnTo>
                  <a:cubicBezTo>
                    <a:pt x="1504" y="14490"/>
                    <a:pt x="752" y="14663"/>
                    <a:pt x="1" y="14811"/>
                  </a:cubicBezTo>
                  <a:lnTo>
                    <a:pt x="1" y="14811"/>
                  </a:lnTo>
                  <a:lnTo>
                    <a:pt x="309" y="14811"/>
                  </a:lnTo>
                  <a:cubicBezTo>
                    <a:pt x="974" y="14675"/>
                    <a:pt x="1627" y="14527"/>
                    <a:pt x="2280" y="14330"/>
                  </a:cubicBezTo>
                  <a:lnTo>
                    <a:pt x="2280" y="14330"/>
                  </a:lnTo>
                  <a:cubicBezTo>
                    <a:pt x="2453" y="14281"/>
                    <a:pt x="2613" y="14232"/>
                    <a:pt x="2773" y="14182"/>
                  </a:cubicBezTo>
                  <a:lnTo>
                    <a:pt x="2773" y="14182"/>
                  </a:lnTo>
                  <a:cubicBezTo>
                    <a:pt x="6162" y="13098"/>
                    <a:pt x="9193" y="11127"/>
                    <a:pt x="12396" y="9020"/>
                  </a:cubicBezTo>
                  <a:lnTo>
                    <a:pt x="12396" y="9020"/>
                  </a:lnTo>
                  <a:cubicBezTo>
                    <a:pt x="13222" y="8490"/>
                    <a:pt x="14072" y="7923"/>
                    <a:pt x="14959" y="7369"/>
                  </a:cubicBezTo>
                  <a:lnTo>
                    <a:pt x="14959" y="7369"/>
                  </a:lnTo>
                  <a:cubicBezTo>
                    <a:pt x="16388" y="6469"/>
                    <a:pt x="17620" y="5742"/>
                    <a:pt x="18865" y="5101"/>
                  </a:cubicBezTo>
                  <a:lnTo>
                    <a:pt x="18865" y="5101"/>
                  </a:lnTo>
                  <a:cubicBezTo>
                    <a:pt x="22771" y="3081"/>
                    <a:pt x="27404" y="1590"/>
                    <a:pt x="32258" y="777"/>
                  </a:cubicBezTo>
                  <a:lnTo>
                    <a:pt x="32258" y="777"/>
                  </a:lnTo>
                  <a:cubicBezTo>
                    <a:pt x="35536" y="222"/>
                    <a:pt x="38801" y="0"/>
                    <a:pt x="41968" y="124"/>
                  </a:cubicBezTo>
                  <a:lnTo>
                    <a:pt x="41968" y="124"/>
                  </a:lnTo>
                  <a:cubicBezTo>
                    <a:pt x="45615" y="259"/>
                    <a:pt x="49114" y="826"/>
                    <a:pt x="52342" y="1812"/>
                  </a:cubicBezTo>
                  <a:lnTo>
                    <a:pt x="52342" y="1812"/>
                  </a:lnTo>
                  <a:cubicBezTo>
                    <a:pt x="56248" y="2994"/>
                    <a:pt x="59883" y="4806"/>
                    <a:pt x="63444" y="7356"/>
                  </a:cubicBezTo>
                  <a:lnTo>
                    <a:pt x="63444" y="7356"/>
                  </a:lnTo>
                  <a:cubicBezTo>
                    <a:pt x="64528" y="8133"/>
                    <a:pt x="65612" y="8970"/>
                    <a:pt x="66647" y="9784"/>
                  </a:cubicBezTo>
                  <a:lnTo>
                    <a:pt x="66647" y="9784"/>
                  </a:lnTo>
                  <a:cubicBezTo>
                    <a:pt x="68951" y="11570"/>
                    <a:pt x="71292" y="13394"/>
                    <a:pt x="74003" y="14811"/>
                  </a:cubicBezTo>
                  <a:lnTo>
                    <a:pt x="74003" y="14811"/>
                  </a:lnTo>
                  <a:lnTo>
                    <a:pt x="74151" y="14811"/>
                  </a:lnTo>
                  <a:cubicBezTo>
                    <a:pt x="71403" y="13394"/>
                    <a:pt x="69038" y="11546"/>
                    <a:pt x="66721" y="9747"/>
                  </a:cubicBezTo>
                  <a:lnTo>
                    <a:pt x="66721" y="9747"/>
                  </a:lnTo>
                  <a:cubicBezTo>
                    <a:pt x="65674" y="8933"/>
                    <a:pt x="64602" y="8096"/>
                    <a:pt x="63505" y="7319"/>
                  </a:cubicBezTo>
                  <a:lnTo>
                    <a:pt x="63505" y="7319"/>
                  </a:lnTo>
                  <a:cubicBezTo>
                    <a:pt x="59944" y="4769"/>
                    <a:pt x="56297" y="2945"/>
                    <a:pt x="52379" y="1762"/>
                  </a:cubicBezTo>
                  <a:lnTo>
                    <a:pt x="52379" y="1762"/>
                  </a:lnTo>
                  <a:cubicBezTo>
                    <a:pt x="49139" y="777"/>
                    <a:pt x="45639" y="210"/>
                    <a:pt x="41968" y="62"/>
                  </a:cubicBezTo>
                  <a:lnTo>
                    <a:pt x="41968" y="62"/>
                  </a:lnTo>
                  <a:cubicBezTo>
                    <a:pt x="41401" y="50"/>
                    <a:pt x="40834" y="37"/>
                    <a:pt x="40267" y="37"/>
                  </a:cubicBezTo>
                  <a:lnTo>
                    <a:pt x="40267" y="37"/>
                  </a:lnTo>
                  <a:cubicBezTo>
                    <a:pt x="37630" y="37"/>
                    <a:pt x="34932" y="259"/>
                    <a:pt x="32234" y="7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2"/>
            <p:cNvSpPr/>
            <p:nvPr/>
          </p:nvSpPr>
          <p:spPr>
            <a:xfrm>
              <a:off x="2014000" y="4825375"/>
              <a:ext cx="76100" cy="5250"/>
            </a:xfrm>
            <a:custGeom>
              <a:rect b="b" l="l" r="r" t="t"/>
              <a:pathLst>
                <a:path extrusionOk="0" h="210" w="3044">
                  <a:moveTo>
                    <a:pt x="0" y="62"/>
                  </a:moveTo>
                  <a:cubicBezTo>
                    <a:pt x="690" y="123"/>
                    <a:pt x="1380" y="160"/>
                    <a:pt x="2070" y="210"/>
                  </a:cubicBezTo>
                  <a:lnTo>
                    <a:pt x="2070" y="210"/>
                  </a:lnTo>
                  <a:lnTo>
                    <a:pt x="3043" y="210"/>
                  </a:lnTo>
                  <a:cubicBezTo>
                    <a:pt x="2021" y="148"/>
                    <a:pt x="1010" y="87"/>
                    <a:pt x="0" y="0"/>
                  </a:cubicBezTo>
                  <a:lnTo>
                    <a:pt x="0" y="0"/>
                  </a:ln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2"/>
            <p:cNvSpPr/>
            <p:nvPr/>
          </p:nvSpPr>
          <p:spPr>
            <a:xfrm>
              <a:off x="2876175" y="4434775"/>
              <a:ext cx="1850075" cy="395850"/>
            </a:xfrm>
            <a:custGeom>
              <a:rect b="b" l="l" r="r" t="t"/>
              <a:pathLst>
                <a:path extrusionOk="0" h="15834" w="74003">
                  <a:moveTo>
                    <a:pt x="30693" y="666"/>
                  </a:moveTo>
                  <a:cubicBezTo>
                    <a:pt x="25715" y="1467"/>
                    <a:pt x="21070" y="2995"/>
                    <a:pt x="17275" y="5089"/>
                  </a:cubicBezTo>
                  <a:lnTo>
                    <a:pt x="17275" y="5089"/>
                  </a:lnTo>
                  <a:cubicBezTo>
                    <a:pt x="16031" y="5767"/>
                    <a:pt x="14823" y="6531"/>
                    <a:pt x="13480" y="7480"/>
                  </a:cubicBezTo>
                  <a:lnTo>
                    <a:pt x="13480" y="7480"/>
                  </a:lnTo>
                  <a:cubicBezTo>
                    <a:pt x="12322" y="8305"/>
                    <a:pt x="11225" y="9131"/>
                    <a:pt x="10166" y="9932"/>
                  </a:cubicBezTo>
                  <a:lnTo>
                    <a:pt x="10166" y="9932"/>
                  </a:lnTo>
                  <a:cubicBezTo>
                    <a:pt x="7467" y="11965"/>
                    <a:pt x="4917" y="13887"/>
                    <a:pt x="1935" y="15144"/>
                  </a:cubicBezTo>
                  <a:lnTo>
                    <a:pt x="1935" y="15144"/>
                  </a:lnTo>
                  <a:cubicBezTo>
                    <a:pt x="1775" y="15205"/>
                    <a:pt x="1615" y="15267"/>
                    <a:pt x="1455" y="15329"/>
                  </a:cubicBezTo>
                  <a:lnTo>
                    <a:pt x="1455" y="15329"/>
                  </a:lnTo>
                  <a:cubicBezTo>
                    <a:pt x="974" y="15513"/>
                    <a:pt x="494" y="15686"/>
                    <a:pt x="1" y="15834"/>
                  </a:cubicBezTo>
                  <a:lnTo>
                    <a:pt x="1" y="15834"/>
                  </a:lnTo>
                  <a:lnTo>
                    <a:pt x="186" y="15834"/>
                  </a:lnTo>
                  <a:cubicBezTo>
                    <a:pt x="629" y="15698"/>
                    <a:pt x="1073" y="15550"/>
                    <a:pt x="1492" y="15378"/>
                  </a:cubicBezTo>
                  <a:lnTo>
                    <a:pt x="1492" y="15378"/>
                  </a:lnTo>
                  <a:cubicBezTo>
                    <a:pt x="1652" y="15316"/>
                    <a:pt x="1812" y="15255"/>
                    <a:pt x="1984" y="15181"/>
                  </a:cubicBezTo>
                  <a:lnTo>
                    <a:pt x="1984" y="15181"/>
                  </a:lnTo>
                  <a:cubicBezTo>
                    <a:pt x="4979" y="13936"/>
                    <a:pt x="7529" y="12002"/>
                    <a:pt x="10227" y="9969"/>
                  </a:cubicBezTo>
                  <a:lnTo>
                    <a:pt x="10227" y="9969"/>
                  </a:lnTo>
                  <a:cubicBezTo>
                    <a:pt x="11287" y="9168"/>
                    <a:pt x="12384" y="8342"/>
                    <a:pt x="13542" y="7517"/>
                  </a:cubicBezTo>
                  <a:lnTo>
                    <a:pt x="13542" y="7517"/>
                  </a:lnTo>
                  <a:cubicBezTo>
                    <a:pt x="14885" y="6568"/>
                    <a:pt x="16080" y="5816"/>
                    <a:pt x="17325" y="5126"/>
                  </a:cubicBezTo>
                  <a:lnTo>
                    <a:pt x="17325" y="5126"/>
                  </a:lnTo>
                  <a:cubicBezTo>
                    <a:pt x="21120" y="3044"/>
                    <a:pt x="25740" y="1516"/>
                    <a:pt x="30718" y="715"/>
                  </a:cubicBezTo>
                  <a:lnTo>
                    <a:pt x="30718" y="715"/>
                  </a:lnTo>
                  <a:cubicBezTo>
                    <a:pt x="34008" y="186"/>
                    <a:pt x="37298" y="1"/>
                    <a:pt x="40489" y="173"/>
                  </a:cubicBezTo>
                  <a:lnTo>
                    <a:pt x="40489" y="173"/>
                  </a:lnTo>
                  <a:cubicBezTo>
                    <a:pt x="44136" y="358"/>
                    <a:pt x="47623" y="974"/>
                    <a:pt x="50876" y="1997"/>
                  </a:cubicBezTo>
                  <a:lnTo>
                    <a:pt x="50876" y="1997"/>
                  </a:lnTo>
                  <a:cubicBezTo>
                    <a:pt x="54757" y="3217"/>
                    <a:pt x="58490" y="5114"/>
                    <a:pt x="61953" y="7640"/>
                  </a:cubicBezTo>
                  <a:lnTo>
                    <a:pt x="61953" y="7640"/>
                  </a:lnTo>
                  <a:cubicBezTo>
                    <a:pt x="63025" y="8416"/>
                    <a:pt x="64084" y="9254"/>
                    <a:pt x="65107" y="10067"/>
                  </a:cubicBezTo>
                  <a:lnTo>
                    <a:pt x="65107" y="10067"/>
                  </a:lnTo>
                  <a:cubicBezTo>
                    <a:pt x="67781" y="12187"/>
                    <a:pt x="70516" y="14343"/>
                    <a:pt x="73855" y="15834"/>
                  </a:cubicBezTo>
                  <a:lnTo>
                    <a:pt x="73855" y="15834"/>
                  </a:lnTo>
                  <a:lnTo>
                    <a:pt x="74003" y="15834"/>
                  </a:lnTo>
                  <a:cubicBezTo>
                    <a:pt x="70627" y="14343"/>
                    <a:pt x="67867" y="12162"/>
                    <a:pt x="65181" y="10030"/>
                  </a:cubicBezTo>
                  <a:lnTo>
                    <a:pt x="65181" y="10030"/>
                  </a:lnTo>
                  <a:cubicBezTo>
                    <a:pt x="64146" y="9217"/>
                    <a:pt x="63086" y="8379"/>
                    <a:pt x="62014" y="7603"/>
                  </a:cubicBezTo>
                  <a:lnTo>
                    <a:pt x="62014" y="7603"/>
                  </a:lnTo>
                  <a:cubicBezTo>
                    <a:pt x="58540" y="5077"/>
                    <a:pt x="54806" y="3180"/>
                    <a:pt x="50913" y="1948"/>
                  </a:cubicBezTo>
                  <a:lnTo>
                    <a:pt x="50913" y="1948"/>
                  </a:lnTo>
                  <a:cubicBezTo>
                    <a:pt x="47648" y="913"/>
                    <a:pt x="44148" y="296"/>
                    <a:pt x="40489" y="112"/>
                  </a:cubicBezTo>
                  <a:lnTo>
                    <a:pt x="40489" y="112"/>
                  </a:lnTo>
                  <a:cubicBezTo>
                    <a:pt x="39737" y="75"/>
                    <a:pt x="38973" y="50"/>
                    <a:pt x="38209" y="50"/>
                  </a:cubicBezTo>
                  <a:lnTo>
                    <a:pt x="38209" y="50"/>
                  </a:lnTo>
                  <a:cubicBezTo>
                    <a:pt x="35733" y="50"/>
                    <a:pt x="33219" y="259"/>
                    <a:pt x="30693" y="66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2"/>
            <p:cNvSpPr/>
            <p:nvPr/>
          </p:nvSpPr>
          <p:spPr>
            <a:xfrm>
              <a:off x="5196925" y="4520425"/>
              <a:ext cx="667525" cy="310200"/>
            </a:xfrm>
            <a:custGeom>
              <a:rect b="b" l="l" r="r" t="t"/>
              <a:pathLst>
                <a:path extrusionOk="0" h="12408" w="26701">
                  <a:moveTo>
                    <a:pt x="18605" y="2649"/>
                  </a:moveTo>
                  <a:cubicBezTo>
                    <a:pt x="15587" y="3980"/>
                    <a:pt x="12938" y="5594"/>
                    <a:pt x="10375" y="7146"/>
                  </a:cubicBezTo>
                  <a:lnTo>
                    <a:pt x="10375" y="7146"/>
                  </a:lnTo>
                  <a:lnTo>
                    <a:pt x="10141" y="7282"/>
                  </a:lnTo>
                  <a:cubicBezTo>
                    <a:pt x="8182" y="8477"/>
                    <a:pt x="6235" y="9623"/>
                    <a:pt x="4115" y="10670"/>
                  </a:cubicBezTo>
                  <a:lnTo>
                    <a:pt x="4115" y="10670"/>
                  </a:lnTo>
                  <a:cubicBezTo>
                    <a:pt x="3031" y="11213"/>
                    <a:pt x="1627" y="11829"/>
                    <a:pt x="0" y="12408"/>
                  </a:cubicBezTo>
                  <a:lnTo>
                    <a:pt x="0" y="12408"/>
                  </a:lnTo>
                  <a:lnTo>
                    <a:pt x="197" y="12408"/>
                  </a:lnTo>
                  <a:cubicBezTo>
                    <a:pt x="1516" y="11927"/>
                    <a:pt x="2846" y="11373"/>
                    <a:pt x="4165" y="10720"/>
                  </a:cubicBezTo>
                  <a:lnTo>
                    <a:pt x="4165" y="10720"/>
                  </a:lnTo>
                  <a:cubicBezTo>
                    <a:pt x="6296" y="9660"/>
                    <a:pt x="8231" y="8514"/>
                    <a:pt x="10190" y="7319"/>
                  </a:cubicBezTo>
                  <a:lnTo>
                    <a:pt x="10190" y="7319"/>
                  </a:lnTo>
                  <a:lnTo>
                    <a:pt x="10424" y="7183"/>
                  </a:lnTo>
                  <a:cubicBezTo>
                    <a:pt x="12999" y="5631"/>
                    <a:pt x="15648" y="4029"/>
                    <a:pt x="18655" y="2698"/>
                  </a:cubicBezTo>
                  <a:lnTo>
                    <a:pt x="18655" y="2698"/>
                  </a:lnTo>
                  <a:cubicBezTo>
                    <a:pt x="21181" y="1577"/>
                    <a:pt x="23879" y="702"/>
                    <a:pt x="26701" y="62"/>
                  </a:cubicBezTo>
                  <a:lnTo>
                    <a:pt x="26701" y="62"/>
                  </a:lnTo>
                  <a:lnTo>
                    <a:pt x="26701" y="0"/>
                  </a:lnTo>
                  <a:cubicBezTo>
                    <a:pt x="23867" y="641"/>
                    <a:pt x="21144" y="1528"/>
                    <a:pt x="18605" y="2649"/>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2"/>
            <p:cNvSpPr/>
            <p:nvPr/>
          </p:nvSpPr>
          <p:spPr>
            <a:xfrm>
              <a:off x="2896200" y="4409225"/>
              <a:ext cx="1863650" cy="421400"/>
            </a:xfrm>
            <a:custGeom>
              <a:rect b="b" l="l" r="r" t="t"/>
              <a:pathLst>
                <a:path extrusionOk="0" h="16856" w="74546">
                  <a:moveTo>
                    <a:pt x="29547" y="604"/>
                  </a:moveTo>
                  <a:cubicBezTo>
                    <a:pt x="24446" y="1392"/>
                    <a:pt x="19801" y="2945"/>
                    <a:pt x="16117" y="5113"/>
                  </a:cubicBezTo>
                  <a:lnTo>
                    <a:pt x="16117" y="5113"/>
                  </a:lnTo>
                  <a:cubicBezTo>
                    <a:pt x="14897" y="5828"/>
                    <a:pt x="13690" y="6654"/>
                    <a:pt x="12445" y="7639"/>
                  </a:cubicBezTo>
                  <a:lnTo>
                    <a:pt x="12445" y="7639"/>
                  </a:lnTo>
                  <a:cubicBezTo>
                    <a:pt x="11114" y="8674"/>
                    <a:pt x="9895" y="9746"/>
                    <a:pt x="8724" y="10781"/>
                  </a:cubicBezTo>
                  <a:lnTo>
                    <a:pt x="8724" y="10781"/>
                  </a:lnTo>
                  <a:cubicBezTo>
                    <a:pt x="6408" y="12814"/>
                    <a:pt x="4214" y="14749"/>
                    <a:pt x="1516" y="16153"/>
                  </a:cubicBezTo>
                  <a:lnTo>
                    <a:pt x="1516" y="16153"/>
                  </a:lnTo>
                  <a:cubicBezTo>
                    <a:pt x="1356" y="16227"/>
                    <a:pt x="1196" y="16314"/>
                    <a:pt x="1048" y="16388"/>
                  </a:cubicBezTo>
                  <a:lnTo>
                    <a:pt x="1048" y="16388"/>
                  </a:lnTo>
                  <a:cubicBezTo>
                    <a:pt x="703" y="16548"/>
                    <a:pt x="358" y="16708"/>
                    <a:pt x="1" y="16856"/>
                  </a:cubicBezTo>
                  <a:lnTo>
                    <a:pt x="1" y="16856"/>
                  </a:lnTo>
                  <a:lnTo>
                    <a:pt x="148" y="16856"/>
                  </a:lnTo>
                  <a:cubicBezTo>
                    <a:pt x="469" y="16720"/>
                    <a:pt x="777" y="16572"/>
                    <a:pt x="1097" y="16424"/>
                  </a:cubicBezTo>
                  <a:lnTo>
                    <a:pt x="1097" y="16424"/>
                  </a:lnTo>
                  <a:cubicBezTo>
                    <a:pt x="1245" y="16351"/>
                    <a:pt x="1405" y="16264"/>
                    <a:pt x="1565" y="16190"/>
                  </a:cubicBezTo>
                  <a:lnTo>
                    <a:pt x="1565" y="16190"/>
                  </a:lnTo>
                  <a:cubicBezTo>
                    <a:pt x="4276" y="14786"/>
                    <a:pt x="6469" y="12851"/>
                    <a:pt x="8786" y="10806"/>
                  </a:cubicBezTo>
                  <a:lnTo>
                    <a:pt x="8786" y="10806"/>
                  </a:lnTo>
                  <a:cubicBezTo>
                    <a:pt x="9969" y="9783"/>
                    <a:pt x="11176" y="8711"/>
                    <a:pt x="12507" y="7664"/>
                  </a:cubicBezTo>
                  <a:lnTo>
                    <a:pt x="12507" y="7664"/>
                  </a:lnTo>
                  <a:cubicBezTo>
                    <a:pt x="13751" y="6691"/>
                    <a:pt x="14959" y="5865"/>
                    <a:pt x="16179" y="5150"/>
                  </a:cubicBezTo>
                  <a:lnTo>
                    <a:pt x="16179" y="5150"/>
                  </a:lnTo>
                  <a:cubicBezTo>
                    <a:pt x="19850" y="2994"/>
                    <a:pt x="24471" y="1442"/>
                    <a:pt x="29560" y="665"/>
                  </a:cubicBezTo>
                  <a:lnTo>
                    <a:pt x="29560" y="665"/>
                  </a:lnTo>
                  <a:cubicBezTo>
                    <a:pt x="32812" y="160"/>
                    <a:pt x="36213" y="0"/>
                    <a:pt x="39392" y="210"/>
                  </a:cubicBezTo>
                  <a:lnTo>
                    <a:pt x="39392" y="210"/>
                  </a:lnTo>
                  <a:cubicBezTo>
                    <a:pt x="43027" y="444"/>
                    <a:pt x="46514" y="1109"/>
                    <a:pt x="49791" y="2181"/>
                  </a:cubicBezTo>
                  <a:lnTo>
                    <a:pt x="49791" y="2181"/>
                  </a:lnTo>
                  <a:cubicBezTo>
                    <a:pt x="53710" y="3462"/>
                    <a:pt x="57431" y="5384"/>
                    <a:pt x="60844" y="7910"/>
                  </a:cubicBezTo>
                  <a:lnTo>
                    <a:pt x="60844" y="7910"/>
                  </a:lnTo>
                  <a:cubicBezTo>
                    <a:pt x="61891" y="8687"/>
                    <a:pt x="62938" y="9537"/>
                    <a:pt x="63961" y="10350"/>
                  </a:cubicBezTo>
                  <a:lnTo>
                    <a:pt x="63961" y="10350"/>
                  </a:lnTo>
                  <a:cubicBezTo>
                    <a:pt x="67054" y="12839"/>
                    <a:pt x="70233" y="15402"/>
                    <a:pt x="74373" y="16856"/>
                  </a:cubicBezTo>
                  <a:lnTo>
                    <a:pt x="74373" y="16856"/>
                  </a:lnTo>
                  <a:lnTo>
                    <a:pt x="74545" y="16856"/>
                  </a:lnTo>
                  <a:cubicBezTo>
                    <a:pt x="70356" y="15414"/>
                    <a:pt x="67140" y="12839"/>
                    <a:pt x="64023" y="10325"/>
                  </a:cubicBezTo>
                  <a:lnTo>
                    <a:pt x="64023" y="10325"/>
                  </a:lnTo>
                  <a:cubicBezTo>
                    <a:pt x="63012" y="9500"/>
                    <a:pt x="61953" y="8662"/>
                    <a:pt x="60893" y="7873"/>
                  </a:cubicBezTo>
                  <a:lnTo>
                    <a:pt x="60893" y="7873"/>
                  </a:lnTo>
                  <a:cubicBezTo>
                    <a:pt x="57480" y="5348"/>
                    <a:pt x="53759" y="3413"/>
                    <a:pt x="49828" y="2132"/>
                  </a:cubicBezTo>
                  <a:lnTo>
                    <a:pt x="49828" y="2132"/>
                  </a:lnTo>
                  <a:cubicBezTo>
                    <a:pt x="46551" y="1060"/>
                    <a:pt x="43039" y="394"/>
                    <a:pt x="39404" y="160"/>
                  </a:cubicBezTo>
                  <a:lnTo>
                    <a:pt x="39404" y="160"/>
                  </a:lnTo>
                  <a:cubicBezTo>
                    <a:pt x="38480" y="99"/>
                    <a:pt x="37556" y="74"/>
                    <a:pt x="36607" y="74"/>
                  </a:cubicBezTo>
                  <a:lnTo>
                    <a:pt x="36607" y="74"/>
                  </a:lnTo>
                  <a:cubicBezTo>
                    <a:pt x="34266" y="74"/>
                    <a:pt x="31864" y="246"/>
                    <a:pt x="29547"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2"/>
            <p:cNvSpPr/>
            <p:nvPr/>
          </p:nvSpPr>
          <p:spPr>
            <a:xfrm>
              <a:off x="5122975" y="4476975"/>
              <a:ext cx="741475" cy="353650"/>
            </a:xfrm>
            <a:custGeom>
              <a:rect b="b" l="l" r="r" t="t"/>
              <a:pathLst>
                <a:path extrusionOk="0" h="14146" w="29659">
                  <a:moveTo>
                    <a:pt x="21058" y="2884"/>
                  </a:moveTo>
                  <a:cubicBezTo>
                    <a:pt x="18003" y="4301"/>
                    <a:pt x="15353" y="6038"/>
                    <a:pt x="12803" y="7702"/>
                  </a:cubicBezTo>
                  <a:lnTo>
                    <a:pt x="12803" y="7702"/>
                  </a:lnTo>
                  <a:lnTo>
                    <a:pt x="12717" y="7763"/>
                  </a:lnTo>
                  <a:cubicBezTo>
                    <a:pt x="10684" y="9082"/>
                    <a:pt x="8848" y="10264"/>
                    <a:pt x="6815" y="11361"/>
                  </a:cubicBezTo>
                  <a:lnTo>
                    <a:pt x="6815" y="11361"/>
                  </a:lnTo>
                  <a:cubicBezTo>
                    <a:pt x="5188" y="12224"/>
                    <a:pt x="2810" y="13333"/>
                    <a:pt x="1" y="14146"/>
                  </a:cubicBezTo>
                  <a:lnTo>
                    <a:pt x="1" y="14146"/>
                  </a:lnTo>
                  <a:lnTo>
                    <a:pt x="186" y="14146"/>
                  </a:lnTo>
                  <a:cubicBezTo>
                    <a:pt x="2946" y="13333"/>
                    <a:pt x="5262" y="12248"/>
                    <a:pt x="6864" y="11398"/>
                  </a:cubicBezTo>
                  <a:lnTo>
                    <a:pt x="6864" y="11398"/>
                  </a:lnTo>
                  <a:cubicBezTo>
                    <a:pt x="8897" y="10301"/>
                    <a:pt x="10745" y="9119"/>
                    <a:pt x="12766" y="7800"/>
                  </a:cubicBezTo>
                  <a:lnTo>
                    <a:pt x="12766" y="7800"/>
                  </a:lnTo>
                  <a:lnTo>
                    <a:pt x="12852" y="7739"/>
                  </a:lnTo>
                  <a:cubicBezTo>
                    <a:pt x="15415" y="6075"/>
                    <a:pt x="18052" y="4350"/>
                    <a:pt x="21108" y="2921"/>
                  </a:cubicBezTo>
                  <a:lnTo>
                    <a:pt x="21108" y="2921"/>
                  </a:lnTo>
                  <a:cubicBezTo>
                    <a:pt x="23744" y="1689"/>
                    <a:pt x="26628" y="728"/>
                    <a:pt x="29659" y="50"/>
                  </a:cubicBezTo>
                  <a:lnTo>
                    <a:pt x="29659" y="50"/>
                  </a:lnTo>
                  <a:lnTo>
                    <a:pt x="29659" y="1"/>
                  </a:lnTo>
                  <a:cubicBezTo>
                    <a:pt x="26615" y="678"/>
                    <a:pt x="23720" y="1639"/>
                    <a:pt x="21058" y="288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2"/>
            <p:cNvSpPr/>
            <p:nvPr/>
          </p:nvSpPr>
          <p:spPr>
            <a:xfrm>
              <a:off x="5033050" y="4433250"/>
              <a:ext cx="831400" cy="397375"/>
            </a:xfrm>
            <a:custGeom>
              <a:rect b="b" l="l" r="r" t="t"/>
              <a:pathLst>
                <a:path extrusionOk="0" h="15895" w="33256">
                  <a:moveTo>
                    <a:pt x="24150" y="3117"/>
                  </a:moveTo>
                  <a:cubicBezTo>
                    <a:pt x="21057" y="4633"/>
                    <a:pt x="18445" y="6469"/>
                    <a:pt x="15932" y="8243"/>
                  </a:cubicBezTo>
                  <a:lnTo>
                    <a:pt x="15932" y="8243"/>
                  </a:lnTo>
                  <a:cubicBezTo>
                    <a:pt x="14207" y="9451"/>
                    <a:pt x="12248" y="10831"/>
                    <a:pt x="10141" y="12050"/>
                  </a:cubicBezTo>
                  <a:lnTo>
                    <a:pt x="10141" y="12050"/>
                  </a:lnTo>
                  <a:cubicBezTo>
                    <a:pt x="7935" y="13332"/>
                    <a:pt x="4300" y="15094"/>
                    <a:pt x="0" y="15895"/>
                  </a:cubicBezTo>
                  <a:lnTo>
                    <a:pt x="0" y="15895"/>
                  </a:lnTo>
                  <a:lnTo>
                    <a:pt x="222" y="15895"/>
                  </a:lnTo>
                  <a:cubicBezTo>
                    <a:pt x="739" y="15796"/>
                    <a:pt x="1257" y="15685"/>
                    <a:pt x="1774" y="15550"/>
                  </a:cubicBezTo>
                  <a:lnTo>
                    <a:pt x="1774" y="15550"/>
                  </a:lnTo>
                  <a:cubicBezTo>
                    <a:pt x="4608" y="14835"/>
                    <a:pt x="7528" y="13640"/>
                    <a:pt x="10202" y="12087"/>
                  </a:cubicBezTo>
                  <a:lnTo>
                    <a:pt x="10202" y="12087"/>
                  </a:lnTo>
                  <a:cubicBezTo>
                    <a:pt x="12309" y="10868"/>
                    <a:pt x="14256" y="9488"/>
                    <a:pt x="15981" y="8280"/>
                  </a:cubicBezTo>
                  <a:lnTo>
                    <a:pt x="15981" y="8280"/>
                  </a:lnTo>
                  <a:cubicBezTo>
                    <a:pt x="18507" y="6506"/>
                    <a:pt x="21107" y="4670"/>
                    <a:pt x="24199" y="3167"/>
                  </a:cubicBezTo>
                  <a:lnTo>
                    <a:pt x="24199" y="3167"/>
                  </a:lnTo>
                  <a:cubicBezTo>
                    <a:pt x="26947" y="1811"/>
                    <a:pt x="30015" y="764"/>
                    <a:pt x="33256" y="49"/>
                  </a:cubicBezTo>
                  <a:lnTo>
                    <a:pt x="33256" y="49"/>
                  </a:lnTo>
                  <a:lnTo>
                    <a:pt x="33256" y="0"/>
                  </a:lnTo>
                  <a:cubicBezTo>
                    <a:pt x="30003" y="715"/>
                    <a:pt x="26922" y="1762"/>
                    <a:pt x="24150" y="311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2"/>
            <p:cNvSpPr/>
            <p:nvPr/>
          </p:nvSpPr>
          <p:spPr>
            <a:xfrm>
              <a:off x="2912525" y="4383650"/>
              <a:ext cx="1899975" cy="446975"/>
            </a:xfrm>
            <a:custGeom>
              <a:rect b="b" l="l" r="r" t="t"/>
              <a:pathLst>
                <a:path extrusionOk="0" h="17879" w="75999">
                  <a:moveTo>
                    <a:pt x="28537" y="555"/>
                  </a:moveTo>
                  <a:cubicBezTo>
                    <a:pt x="23411" y="1306"/>
                    <a:pt x="18643" y="2933"/>
                    <a:pt x="15119" y="5126"/>
                  </a:cubicBezTo>
                  <a:lnTo>
                    <a:pt x="15119" y="5126"/>
                  </a:lnTo>
                  <a:cubicBezTo>
                    <a:pt x="13899" y="5890"/>
                    <a:pt x="12741" y="6752"/>
                    <a:pt x="11558" y="7787"/>
                  </a:cubicBezTo>
                  <a:lnTo>
                    <a:pt x="11558" y="7787"/>
                  </a:lnTo>
                  <a:cubicBezTo>
                    <a:pt x="10141" y="9020"/>
                    <a:pt x="8897" y="10301"/>
                    <a:pt x="7677" y="11546"/>
                  </a:cubicBezTo>
                  <a:lnTo>
                    <a:pt x="7677" y="11546"/>
                  </a:lnTo>
                  <a:cubicBezTo>
                    <a:pt x="5656" y="13628"/>
                    <a:pt x="3734" y="15599"/>
                    <a:pt x="1245" y="17152"/>
                  </a:cubicBezTo>
                  <a:lnTo>
                    <a:pt x="1245" y="17152"/>
                  </a:lnTo>
                  <a:cubicBezTo>
                    <a:pt x="1097" y="17250"/>
                    <a:pt x="937" y="17349"/>
                    <a:pt x="777" y="17435"/>
                  </a:cubicBezTo>
                  <a:lnTo>
                    <a:pt x="777" y="17435"/>
                  </a:lnTo>
                  <a:cubicBezTo>
                    <a:pt x="530" y="17583"/>
                    <a:pt x="259" y="17731"/>
                    <a:pt x="1" y="17879"/>
                  </a:cubicBezTo>
                  <a:lnTo>
                    <a:pt x="1" y="17879"/>
                  </a:lnTo>
                  <a:lnTo>
                    <a:pt x="112" y="17879"/>
                  </a:lnTo>
                  <a:cubicBezTo>
                    <a:pt x="358" y="17743"/>
                    <a:pt x="604" y="17608"/>
                    <a:pt x="838" y="17472"/>
                  </a:cubicBezTo>
                  <a:lnTo>
                    <a:pt x="838" y="17472"/>
                  </a:lnTo>
                  <a:cubicBezTo>
                    <a:pt x="999" y="17386"/>
                    <a:pt x="1147" y="17287"/>
                    <a:pt x="1307" y="17189"/>
                  </a:cubicBezTo>
                  <a:lnTo>
                    <a:pt x="1307" y="17189"/>
                  </a:lnTo>
                  <a:cubicBezTo>
                    <a:pt x="3796" y="15636"/>
                    <a:pt x="5718" y="13665"/>
                    <a:pt x="7751" y="11570"/>
                  </a:cubicBezTo>
                  <a:lnTo>
                    <a:pt x="7751" y="11570"/>
                  </a:lnTo>
                  <a:cubicBezTo>
                    <a:pt x="8958" y="10338"/>
                    <a:pt x="10203" y="9044"/>
                    <a:pt x="11620" y="7812"/>
                  </a:cubicBezTo>
                  <a:lnTo>
                    <a:pt x="11620" y="7812"/>
                  </a:lnTo>
                  <a:cubicBezTo>
                    <a:pt x="12803" y="6789"/>
                    <a:pt x="13961" y="5927"/>
                    <a:pt x="15168" y="5163"/>
                  </a:cubicBezTo>
                  <a:lnTo>
                    <a:pt x="15168" y="5163"/>
                  </a:lnTo>
                  <a:cubicBezTo>
                    <a:pt x="18692" y="2970"/>
                    <a:pt x="23436" y="1356"/>
                    <a:pt x="28549" y="604"/>
                  </a:cubicBezTo>
                  <a:lnTo>
                    <a:pt x="28549" y="604"/>
                  </a:lnTo>
                  <a:cubicBezTo>
                    <a:pt x="31814" y="124"/>
                    <a:pt x="35240" y="0"/>
                    <a:pt x="38443" y="259"/>
                  </a:cubicBezTo>
                  <a:lnTo>
                    <a:pt x="38443" y="259"/>
                  </a:lnTo>
                  <a:cubicBezTo>
                    <a:pt x="42066" y="543"/>
                    <a:pt x="45565" y="1245"/>
                    <a:pt x="48855" y="2366"/>
                  </a:cubicBezTo>
                  <a:lnTo>
                    <a:pt x="48855" y="2366"/>
                  </a:lnTo>
                  <a:cubicBezTo>
                    <a:pt x="52810" y="3709"/>
                    <a:pt x="56519" y="5668"/>
                    <a:pt x="59870" y="8182"/>
                  </a:cubicBezTo>
                  <a:lnTo>
                    <a:pt x="59870" y="8182"/>
                  </a:lnTo>
                  <a:cubicBezTo>
                    <a:pt x="60918" y="8970"/>
                    <a:pt x="61953" y="9821"/>
                    <a:pt x="62951" y="10634"/>
                  </a:cubicBezTo>
                  <a:lnTo>
                    <a:pt x="62951" y="10634"/>
                  </a:lnTo>
                  <a:cubicBezTo>
                    <a:pt x="66598" y="13628"/>
                    <a:pt x="70356" y="16708"/>
                    <a:pt x="75753" y="17879"/>
                  </a:cubicBezTo>
                  <a:lnTo>
                    <a:pt x="75753" y="17879"/>
                  </a:lnTo>
                  <a:lnTo>
                    <a:pt x="75999" y="17879"/>
                  </a:lnTo>
                  <a:cubicBezTo>
                    <a:pt x="70516" y="16745"/>
                    <a:pt x="66696" y="13628"/>
                    <a:pt x="63012" y="10609"/>
                  </a:cubicBezTo>
                  <a:lnTo>
                    <a:pt x="63012" y="10609"/>
                  </a:lnTo>
                  <a:cubicBezTo>
                    <a:pt x="62014" y="9784"/>
                    <a:pt x="60979" y="8946"/>
                    <a:pt x="59932" y="8157"/>
                  </a:cubicBezTo>
                  <a:lnTo>
                    <a:pt x="59932" y="8157"/>
                  </a:lnTo>
                  <a:cubicBezTo>
                    <a:pt x="56568" y="5631"/>
                    <a:pt x="52847" y="3660"/>
                    <a:pt x="48880" y="2317"/>
                  </a:cubicBezTo>
                  <a:lnTo>
                    <a:pt x="48880" y="2317"/>
                  </a:lnTo>
                  <a:cubicBezTo>
                    <a:pt x="45590" y="1196"/>
                    <a:pt x="42078" y="493"/>
                    <a:pt x="38456" y="210"/>
                  </a:cubicBezTo>
                  <a:lnTo>
                    <a:pt x="38456" y="210"/>
                  </a:lnTo>
                  <a:cubicBezTo>
                    <a:pt x="37371" y="124"/>
                    <a:pt x="36250" y="74"/>
                    <a:pt x="35117" y="74"/>
                  </a:cubicBezTo>
                  <a:lnTo>
                    <a:pt x="35117" y="74"/>
                  </a:lnTo>
                  <a:cubicBezTo>
                    <a:pt x="32923" y="74"/>
                    <a:pt x="30693" y="234"/>
                    <a:pt x="28537" y="55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2"/>
            <p:cNvSpPr/>
            <p:nvPr/>
          </p:nvSpPr>
          <p:spPr>
            <a:xfrm>
              <a:off x="2926400" y="4358075"/>
              <a:ext cx="2938050" cy="490125"/>
            </a:xfrm>
            <a:custGeom>
              <a:rect b="b" l="l" r="r" t="t"/>
              <a:pathLst>
                <a:path extrusionOk="0" h="19605" w="117522">
                  <a:moveTo>
                    <a:pt x="27625" y="506"/>
                  </a:moveTo>
                  <a:cubicBezTo>
                    <a:pt x="22400" y="1233"/>
                    <a:pt x="17644" y="2884"/>
                    <a:pt x="14207" y="5151"/>
                  </a:cubicBezTo>
                  <a:lnTo>
                    <a:pt x="14207" y="5151"/>
                  </a:lnTo>
                  <a:cubicBezTo>
                    <a:pt x="13011" y="5952"/>
                    <a:pt x="11890" y="6864"/>
                    <a:pt x="10781" y="7936"/>
                  </a:cubicBezTo>
                  <a:lnTo>
                    <a:pt x="10781" y="7936"/>
                  </a:lnTo>
                  <a:cubicBezTo>
                    <a:pt x="9340" y="9328"/>
                    <a:pt x="8108" y="10807"/>
                    <a:pt x="6912" y="12236"/>
                  </a:cubicBezTo>
                  <a:lnTo>
                    <a:pt x="6912" y="12236"/>
                  </a:lnTo>
                  <a:cubicBezTo>
                    <a:pt x="5113" y="14404"/>
                    <a:pt x="3413" y="16450"/>
                    <a:pt x="1084" y="18162"/>
                  </a:cubicBezTo>
                  <a:lnTo>
                    <a:pt x="1084" y="18162"/>
                  </a:lnTo>
                  <a:cubicBezTo>
                    <a:pt x="937" y="18273"/>
                    <a:pt x="776" y="18384"/>
                    <a:pt x="616" y="18495"/>
                  </a:cubicBezTo>
                  <a:lnTo>
                    <a:pt x="616" y="18495"/>
                  </a:lnTo>
                  <a:cubicBezTo>
                    <a:pt x="419" y="18631"/>
                    <a:pt x="210" y="18766"/>
                    <a:pt x="0" y="18902"/>
                  </a:cubicBezTo>
                  <a:lnTo>
                    <a:pt x="0" y="18902"/>
                  </a:lnTo>
                  <a:lnTo>
                    <a:pt x="99" y="18902"/>
                  </a:lnTo>
                  <a:cubicBezTo>
                    <a:pt x="296" y="18779"/>
                    <a:pt x="493" y="18655"/>
                    <a:pt x="678" y="18520"/>
                  </a:cubicBezTo>
                  <a:lnTo>
                    <a:pt x="678" y="18520"/>
                  </a:lnTo>
                  <a:cubicBezTo>
                    <a:pt x="826" y="18409"/>
                    <a:pt x="986" y="18310"/>
                    <a:pt x="1134" y="18199"/>
                  </a:cubicBezTo>
                  <a:lnTo>
                    <a:pt x="1134" y="18199"/>
                  </a:lnTo>
                  <a:cubicBezTo>
                    <a:pt x="3475" y="16474"/>
                    <a:pt x="5175" y="14429"/>
                    <a:pt x="6974" y="12260"/>
                  </a:cubicBezTo>
                  <a:lnTo>
                    <a:pt x="6974" y="12260"/>
                  </a:lnTo>
                  <a:cubicBezTo>
                    <a:pt x="8169" y="10831"/>
                    <a:pt x="9401" y="9353"/>
                    <a:pt x="10843" y="7960"/>
                  </a:cubicBezTo>
                  <a:lnTo>
                    <a:pt x="10843" y="7960"/>
                  </a:lnTo>
                  <a:cubicBezTo>
                    <a:pt x="11940" y="6888"/>
                    <a:pt x="13061" y="5977"/>
                    <a:pt x="14268" y="5188"/>
                  </a:cubicBezTo>
                  <a:lnTo>
                    <a:pt x="14268" y="5188"/>
                  </a:lnTo>
                  <a:cubicBezTo>
                    <a:pt x="17681" y="2921"/>
                    <a:pt x="22437" y="1270"/>
                    <a:pt x="27637" y="543"/>
                  </a:cubicBezTo>
                  <a:lnTo>
                    <a:pt x="27637" y="543"/>
                  </a:lnTo>
                  <a:cubicBezTo>
                    <a:pt x="30927" y="87"/>
                    <a:pt x="34364" y="1"/>
                    <a:pt x="37605" y="296"/>
                  </a:cubicBezTo>
                  <a:lnTo>
                    <a:pt x="37605" y="296"/>
                  </a:lnTo>
                  <a:cubicBezTo>
                    <a:pt x="41203" y="629"/>
                    <a:pt x="44702" y="1381"/>
                    <a:pt x="48004" y="2551"/>
                  </a:cubicBezTo>
                  <a:lnTo>
                    <a:pt x="48004" y="2551"/>
                  </a:lnTo>
                  <a:cubicBezTo>
                    <a:pt x="52009" y="3944"/>
                    <a:pt x="55705" y="5940"/>
                    <a:pt x="59007" y="8465"/>
                  </a:cubicBezTo>
                  <a:lnTo>
                    <a:pt x="59007" y="8465"/>
                  </a:lnTo>
                  <a:cubicBezTo>
                    <a:pt x="60042" y="9254"/>
                    <a:pt x="61053" y="10104"/>
                    <a:pt x="62038" y="10930"/>
                  </a:cubicBezTo>
                  <a:lnTo>
                    <a:pt x="62038" y="10930"/>
                  </a:lnTo>
                  <a:cubicBezTo>
                    <a:pt x="65932" y="14170"/>
                    <a:pt x="69961" y="17522"/>
                    <a:pt x="76048" y="18446"/>
                  </a:cubicBezTo>
                  <a:lnTo>
                    <a:pt x="76048" y="18446"/>
                  </a:lnTo>
                  <a:cubicBezTo>
                    <a:pt x="79140" y="18902"/>
                    <a:pt x="82430" y="18668"/>
                    <a:pt x="85819" y="17731"/>
                  </a:cubicBezTo>
                  <a:lnTo>
                    <a:pt x="85819" y="17731"/>
                  </a:lnTo>
                  <a:cubicBezTo>
                    <a:pt x="88677" y="16955"/>
                    <a:pt x="91573" y="15674"/>
                    <a:pt x="94197" y="14035"/>
                  </a:cubicBezTo>
                  <a:lnTo>
                    <a:pt x="94197" y="14035"/>
                  </a:lnTo>
                  <a:cubicBezTo>
                    <a:pt x="96218" y="12778"/>
                    <a:pt x="98066" y="11386"/>
                    <a:pt x="99853" y="10030"/>
                  </a:cubicBezTo>
                  <a:lnTo>
                    <a:pt x="99853" y="10030"/>
                  </a:lnTo>
                  <a:lnTo>
                    <a:pt x="99865" y="10018"/>
                  </a:lnTo>
                  <a:cubicBezTo>
                    <a:pt x="102317" y="8170"/>
                    <a:pt x="104843" y="6260"/>
                    <a:pt x="107948" y="4658"/>
                  </a:cubicBezTo>
                  <a:lnTo>
                    <a:pt x="107948" y="4658"/>
                  </a:lnTo>
                  <a:cubicBezTo>
                    <a:pt x="110769" y="3204"/>
                    <a:pt x="114047" y="2071"/>
                    <a:pt x="117522" y="1319"/>
                  </a:cubicBezTo>
                  <a:lnTo>
                    <a:pt x="117522" y="1319"/>
                  </a:lnTo>
                  <a:lnTo>
                    <a:pt x="117522" y="1282"/>
                  </a:lnTo>
                  <a:cubicBezTo>
                    <a:pt x="114035" y="2021"/>
                    <a:pt x="110745" y="3167"/>
                    <a:pt x="107911" y="4621"/>
                  </a:cubicBezTo>
                  <a:lnTo>
                    <a:pt x="107911" y="4621"/>
                  </a:lnTo>
                  <a:cubicBezTo>
                    <a:pt x="104794" y="6223"/>
                    <a:pt x="102144" y="8219"/>
                    <a:pt x="99816" y="9993"/>
                  </a:cubicBezTo>
                  <a:lnTo>
                    <a:pt x="99816" y="9993"/>
                  </a:lnTo>
                  <a:lnTo>
                    <a:pt x="99791" y="10006"/>
                  </a:lnTo>
                  <a:cubicBezTo>
                    <a:pt x="98004" y="11349"/>
                    <a:pt x="96156" y="12753"/>
                    <a:pt x="94148" y="13998"/>
                  </a:cubicBezTo>
                  <a:lnTo>
                    <a:pt x="94148" y="13998"/>
                  </a:lnTo>
                  <a:cubicBezTo>
                    <a:pt x="91388" y="15723"/>
                    <a:pt x="84094" y="19604"/>
                    <a:pt x="76060" y="18397"/>
                  </a:cubicBezTo>
                  <a:lnTo>
                    <a:pt x="76060" y="18397"/>
                  </a:lnTo>
                  <a:cubicBezTo>
                    <a:pt x="70010" y="17485"/>
                    <a:pt x="65981" y="14133"/>
                    <a:pt x="62100" y="10893"/>
                  </a:cubicBezTo>
                  <a:lnTo>
                    <a:pt x="62100" y="10893"/>
                  </a:lnTo>
                  <a:cubicBezTo>
                    <a:pt x="61114" y="10067"/>
                    <a:pt x="60092" y="9217"/>
                    <a:pt x="59069" y="8429"/>
                  </a:cubicBezTo>
                  <a:lnTo>
                    <a:pt x="59069" y="8429"/>
                  </a:lnTo>
                  <a:cubicBezTo>
                    <a:pt x="55754" y="5903"/>
                    <a:pt x="52046" y="3907"/>
                    <a:pt x="48041" y="2502"/>
                  </a:cubicBezTo>
                  <a:lnTo>
                    <a:pt x="48041" y="2502"/>
                  </a:lnTo>
                  <a:cubicBezTo>
                    <a:pt x="44727" y="1344"/>
                    <a:pt x="41215" y="580"/>
                    <a:pt x="37617" y="259"/>
                  </a:cubicBezTo>
                  <a:lnTo>
                    <a:pt x="37617" y="259"/>
                  </a:lnTo>
                  <a:cubicBezTo>
                    <a:pt x="36348" y="136"/>
                    <a:pt x="35054" y="87"/>
                    <a:pt x="33748" y="87"/>
                  </a:cubicBezTo>
                  <a:lnTo>
                    <a:pt x="33748" y="87"/>
                  </a:lnTo>
                  <a:cubicBezTo>
                    <a:pt x="31703" y="87"/>
                    <a:pt x="29633" y="222"/>
                    <a:pt x="27625" y="5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2"/>
            <p:cNvSpPr/>
            <p:nvPr/>
          </p:nvSpPr>
          <p:spPr>
            <a:xfrm>
              <a:off x="2939325" y="4332525"/>
              <a:ext cx="2925125" cy="499025"/>
            </a:xfrm>
            <a:custGeom>
              <a:rect b="b" l="l" r="r" t="t"/>
              <a:pathLst>
                <a:path extrusionOk="0" h="19961" w="117005">
                  <a:moveTo>
                    <a:pt x="26750" y="444"/>
                  </a:moveTo>
                  <a:cubicBezTo>
                    <a:pt x="21440" y="1146"/>
                    <a:pt x="16684" y="2834"/>
                    <a:pt x="13345" y="5175"/>
                  </a:cubicBezTo>
                  <a:lnTo>
                    <a:pt x="13345" y="5175"/>
                  </a:lnTo>
                  <a:cubicBezTo>
                    <a:pt x="12162" y="6013"/>
                    <a:pt x="11078" y="6962"/>
                    <a:pt x="10030" y="8083"/>
                  </a:cubicBezTo>
                  <a:lnTo>
                    <a:pt x="10030" y="8083"/>
                  </a:lnTo>
                  <a:cubicBezTo>
                    <a:pt x="8601" y="9611"/>
                    <a:pt x="7430" y="11262"/>
                    <a:pt x="6309" y="12864"/>
                  </a:cubicBezTo>
                  <a:lnTo>
                    <a:pt x="6309" y="12864"/>
                  </a:lnTo>
                  <a:cubicBezTo>
                    <a:pt x="4757" y="15032"/>
                    <a:pt x="3167" y="17287"/>
                    <a:pt x="949" y="19172"/>
                  </a:cubicBezTo>
                  <a:lnTo>
                    <a:pt x="949" y="19172"/>
                  </a:lnTo>
                  <a:cubicBezTo>
                    <a:pt x="801" y="19295"/>
                    <a:pt x="654" y="19419"/>
                    <a:pt x="493" y="19542"/>
                  </a:cubicBezTo>
                  <a:lnTo>
                    <a:pt x="493" y="19542"/>
                  </a:lnTo>
                  <a:cubicBezTo>
                    <a:pt x="333" y="19677"/>
                    <a:pt x="173" y="19801"/>
                    <a:pt x="1" y="19924"/>
                  </a:cubicBezTo>
                  <a:lnTo>
                    <a:pt x="1" y="19924"/>
                  </a:lnTo>
                  <a:lnTo>
                    <a:pt x="99" y="19924"/>
                  </a:lnTo>
                  <a:cubicBezTo>
                    <a:pt x="247" y="19813"/>
                    <a:pt x="407" y="19690"/>
                    <a:pt x="555" y="19566"/>
                  </a:cubicBezTo>
                  <a:lnTo>
                    <a:pt x="555" y="19566"/>
                  </a:lnTo>
                  <a:cubicBezTo>
                    <a:pt x="703" y="19443"/>
                    <a:pt x="851" y="19320"/>
                    <a:pt x="999" y="19197"/>
                  </a:cubicBezTo>
                  <a:lnTo>
                    <a:pt x="999" y="19197"/>
                  </a:lnTo>
                  <a:cubicBezTo>
                    <a:pt x="3229" y="17299"/>
                    <a:pt x="4818" y="15057"/>
                    <a:pt x="6371" y="12876"/>
                  </a:cubicBezTo>
                  <a:lnTo>
                    <a:pt x="6371" y="12876"/>
                  </a:lnTo>
                  <a:cubicBezTo>
                    <a:pt x="7492" y="11286"/>
                    <a:pt x="8663" y="9635"/>
                    <a:pt x="10092" y="8107"/>
                  </a:cubicBezTo>
                  <a:lnTo>
                    <a:pt x="10092" y="8107"/>
                  </a:lnTo>
                  <a:cubicBezTo>
                    <a:pt x="11127" y="6986"/>
                    <a:pt x="12211" y="6038"/>
                    <a:pt x="13394" y="5212"/>
                  </a:cubicBezTo>
                  <a:lnTo>
                    <a:pt x="13394" y="5212"/>
                  </a:lnTo>
                  <a:cubicBezTo>
                    <a:pt x="16721" y="2871"/>
                    <a:pt x="21477" y="1195"/>
                    <a:pt x="26775" y="493"/>
                  </a:cubicBezTo>
                  <a:lnTo>
                    <a:pt x="26775" y="493"/>
                  </a:lnTo>
                  <a:cubicBezTo>
                    <a:pt x="30065" y="62"/>
                    <a:pt x="33527" y="0"/>
                    <a:pt x="36792" y="345"/>
                  </a:cubicBezTo>
                  <a:lnTo>
                    <a:pt x="36792" y="345"/>
                  </a:lnTo>
                  <a:cubicBezTo>
                    <a:pt x="40365" y="715"/>
                    <a:pt x="43877" y="1516"/>
                    <a:pt x="47204" y="2723"/>
                  </a:cubicBezTo>
                  <a:lnTo>
                    <a:pt x="47204" y="2723"/>
                  </a:lnTo>
                  <a:cubicBezTo>
                    <a:pt x="51245" y="4189"/>
                    <a:pt x="54929" y="6222"/>
                    <a:pt x="58182" y="8736"/>
                  </a:cubicBezTo>
                  <a:lnTo>
                    <a:pt x="58182" y="8736"/>
                  </a:lnTo>
                  <a:cubicBezTo>
                    <a:pt x="59193" y="9524"/>
                    <a:pt x="60203" y="10387"/>
                    <a:pt x="61176" y="11212"/>
                  </a:cubicBezTo>
                  <a:lnTo>
                    <a:pt x="61176" y="11212"/>
                  </a:lnTo>
                  <a:cubicBezTo>
                    <a:pt x="65058" y="14502"/>
                    <a:pt x="69074" y="17903"/>
                    <a:pt x="75223" y="18790"/>
                  </a:cubicBezTo>
                  <a:lnTo>
                    <a:pt x="75223" y="18790"/>
                  </a:lnTo>
                  <a:cubicBezTo>
                    <a:pt x="83453" y="19961"/>
                    <a:pt x="90698" y="15833"/>
                    <a:pt x="93421" y="13997"/>
                  </a:cubicBezTo>
                  <a:lnTo>
                    <a:pt x="93421" y="13997"/>
                  </a:lnTo>
                  <a:cubicBezTo>
                    <a:pt x="95344" y="12703"/>
                    <a:pt x="97106" y="11286"/>
                    <a:pt x="98806" y="9906"/>
                  </a:cubicBezTo>
                  <a:lnTo>
                    <a:pt x="98806" y="9906"/>
                  </a:lnTo>
                  <a:lnTo>
                    <a:pt x="98966" y="9771"/>
                  </a:lnTo>
                  <a:cubicBezTo>
                    <a:pt x="101233" y="7935"/>
                    <a:pt x="103808" y="5853"/>
                    <a:pt x="106926" y="4177"/>
                  </a:cubicBezTo>
                  <a:lnTo>
                    <a:pt x="106926" y="4177"/>
                  </a:lnTo>
                  <a:cubicBezTo>
                    <a:pt x="109858" y="2600"/>
                    <a:pt x="113308" y="1380"/>
                    <a:pt x="117005" y="604"/>
                  </a:cubicBezTo>
                  <a:lnTo>
                    <a:pt x="117005" y="604"/>
                  </a:lnTo>
                  <a:lnTo>
                    <a:pt x="117005" y="554"/>
                  </a:lnTo>
                  <a:cubicBezTo>
                    <a:pt x="113296" y="1331"/>
                    <a:pt x="109821" y="2551"/>
                    <a:pt x="106876" y="4140"/>
                  </a:cubicBezTo>
                  <a:lnTo>
                    <a:pt x="106876" y="4140"/>
                  </a:lnTo>
                  <a:cubicBezTo>
                    <a:pt x="103759" y="5828"/>
                    <a:pt x="101184" y="7910"/>
                    <a:pt x="98917" y="9746"/>
                  </a:cubicBezTo>
                  <a:lnTo>
                    <a:pt x="98917" y="9746"/>
                  </a:lnTo>
                  <a:lnTo>
                    <a:pt x="98757" y="9882"/>
                  </a:lnTo>
                  <a:cubicBezTo>
                    <a:pt x="97056" y="11249"/>
                    <a:pt x="95294" y="12679"/>
                    <a:pt x="93372" y="13972"/>
                  </a:cubicBezTo>
                  <a:lnTo>
                    <a:pt x="93372" y="13972"/>
                  </a:lnTo>
                  <a:cubicBezTo>
                    <a:pt x="90649" y="15796"/>
                    <a:pt x="83441" y="19911"/>
                    <a:pt x="75235" y="18741"/>
                  </a:cubicBezTo>
                  <a:lnTo>
                    <a:pt x="75235" y="18741"/>
                  </a:lnTo>
                  <a:cubicBezTo>
                    <a:pt x="69124" y="17866"/>
                    <a:pt x="65107" y="14465"/>
                    <a:pt x="61226" y="11188"/>
                  </a:cubicBezTo>
                  <a:lnTo>
                    <a:pt x="61226" y="11188"/>
                  </a:lnTo>
                  <a:cubicBezTo>
                    <a:pt x="60252" y="10362"/>
                    <a:pt x="59254" y="9500"/>
                    <a:pt x="58232" y="8711"/>
                  </a:cubicBezTo>
                  <a:lnTo>
                    <a:pt x="58232" y="8711"/>
                  </a:lnTo>
                  <a:cubicBezTo>
                    <a:pt x="54979" y="6185"/>
                    <a:pt x="51282" y="4152"/>
                    <a:pt x="47241" y="2686"/>
                  </a:cubicBezTo>
                  <a:lnTo>
                    <a:pt x="47241" y="2686"/>
                  </a:lnTo>
                  <a:cubicBezTo>
                    <a:pt x="43902" y="1479"/>
                    <a:pt x="40390" y="678"/>
                    <a:pt x="36805" y="296"/>
                  </a:cubicBezTo>
                  <a:lnTo>
                    <a:pt x="36805" y="296"/>
                  </a:lnTo>
                  <a:cubicBezTo>
                    <a:pt x="35375" y="148"/>
                    <a:pt x="33909" y="74"/>
                    <a:pt x="32443" y="74"/>
                  </a:cubicBezTo>
                  <a:lnTo>
                    <a:pt x="32443" y="74"/>
                  </a:lnTo>
                  <a:cubicBezTo>
                    <a:pt x="30533" y="74"/>
                    <a:pt x="28623" y="197"/>
                    <a:pt x="26750" y="4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2"/>
            <p:cNvSpPr/>
            <p:nvPr/>
          </p:nvSpPr>
          <p:spPr>
            <a:xfrm>
              <a:off x="2951650" y="4289700"/>
              <a:ext cx="2912800" cy="540925"/>
            </a:xfrm>
            <a:custGeom>
              <a:rect b="b" l="l" r="r" t="t"/>
              <a:pathLst>
                <a:path extrusionOk="0" h="21637" w="116512">
                  <a:moveTo>
                    <a:pt x="116056" y="616"/>
                  </a:moveTo>
                  <a:cubicBezTo>
                    <a:pt x="112298" y="1417"/>
                    <a:pt x="108774" y="2711"/>
                    <a:pt x="105878" y="4350"/>
                  </a:cubicBezTo>
                  <a:lnTo>
                    <a:pt x="105878" y="4350"/>
                  </a:lnTo>
                  <a:cubicBezTo>
                    <a:pt x="102736" y="6124"/>
                    <a:pt x="100198" y="8317"/>
                    <a:pt x="97758" y="10449"/>
                  </a:cubicBezTo>
                  <a:lnTo>
                    <a:pt x="97758" y="10449"/>
                  </a:lnTo>
                  <a:cubicBezTo>
                    <a:pt x="96132" y="11854"/>
                    <a:pt x="94456" y="13307"/>
                    <a:pt x="92620" y="14626"/>
                  </a:cubicBezTo>
                  <a:lnTo>
                    <a:pt x="92620" y="14626"/>
                  </a:lnTo>
                  <a:cubicBezTo>
                    <a:pt x="87039" y="18630"/>
                    <a:pt x="80250" y="20565"/>
                    <a:pt x="74446" y="19776"/>
                  </a:cubicBezTo>
                  <a:lnTo>
                    <a:pt x="74446" y="19776"/>
                  </a:lnTo>
                  <a:cubicBezTo>
                    <a:pt x="68249" y="18938"/>
                    <a:pt x="64257" y="15501"/>
                    <a:pt x="60388" y="12162"/>
                  </a:cubicBezTo>
                  <a:lnTo>
                    <a:pt x="60388" y="12162"/>
                  </a:lnTo>
                  <a:cubicBezTo>
                    <a:pt x="59427" y="11336"/>
                    <a:pt x="58428" y="10474"/>
                    <a:pt x="57430" y="9685"/>
                  </a:cubicBezTo>
                  <a:lnTo>
                    <a:pt x="57430" y="9685"/>
                  </a:lnTo>
                  <a:cubicBezTo>
                    <a:pt x="51541" y="5027"/>
                    <a:pt x="43939" y="1959"/>
                    <a:pt x="36016" y="1035"/>
                  </a:cubicBezTo>
                  <a:lnTo>
                    <a:pt x="36016" y="1035"/>
                  </a:lnTo>
                  <a:cubicBezTo>
                    <a:pt x="27083" y="0"/>
                    <a:pt x="17854" y="1898"/>
                    <a:pt x="12494" y="5890"/>
                  </a:cubicBezTo>
                  <a:lnTo>
                    <a:pt x="12494" y="5890"/>
                  </a:lnTo>
                  <a:cubicBezTo>
                    <a:pt x="9328" y="8256"/>
                    <a:pt x="7529" y="11237"/>
                    <a:pt x="5804" y="14108"/>
                  </a:cubicBezTo>
                  <a:lnTo>
                    <a:pt x="5804" y="14108"/>
                  </a:lnTo>
                  <a:cubicBezTo>
                    <a:pt x="4411" y="16412"/>
                    <a:pt x="2982" y="18790"/>
                    <a:pt x="838" y="20873"/>
                  </a:cubicBezTo>
                  <a:lnTo>
                    <a:pt x="838" y="20873"/>
                  </a:lnTo>
                  <a:cubicBezTo>
                    <a:pt x="567" y="21132"/>
                    <a:pt x="296" y="21390"/>
                    <a:pt x="0" y="21637"/>
                  </a:cubicBezTo>
                  <a:lnTo>
                    <a:pt x="0" y="21637"/>
                  </a:lnTo>
                  <a:lnTo>
                    <a:pt x="74" y="21637"/>
                  </a:lnTo>
                  <a:cubicBezTo>
                    <a:pt x="358" y="21390"/>
                    <a:pt x="641" y="21144"/>
                    <a:pt x="900" y="20897"/>
                  </a:cubicBezTo>
                  <a:lnTo>
                    <a:pt x="900" y="20897"/>
                  </a:lnTo>
                  <a:cubicBezTo>
                    <a:pt x="3031" y="18815"/>
                    <a:pt x="4473" y="16437"/>
                    <a:pt x="5853" y="14133"/>
                  </a:cubicBezTo>
                  <a:lnTo>
                    <a:pt x="5853" y="14133"/>
                  </a:lnTo>
                  <a:cubicBezTo>
                    <a:pt x="7590" y="11250"/>
                    <a:pt x="9377" y="8280"/>
                    <a:pt x="12544" y="5915"/>
                  </a:cubicBezTo>
                  <a:lnTo>
                    <a:pt x="12544" y="5915"/>
                  </a:lnTo>
                  <a:cubicBezTo>
                    <a:pt x="17891" y="1935"/>
                    <a:pt x="27095" y="37"/>
                    <a:pt x="36004" y="1072"/>
                  </a:cubicBezTo>
                  <a:lnTo>
                    <a:pt x="36004" y="1072"/>
                  </a:lnTo>
                  <a:cubicBezTo>
                    <a:pt x="43914" y="1996"/>
                    <a:pt x="51504" y="5064"/>
                    <a:pt x="57369" y="9710"/>
                  </a:cubicBezTo>
                  <a:lnTo>
                    <a:pt x="57369" y="9710"/>
                  </a:lnTo>
                  <a:cubicBezTo>
                    <a:pt x="58379" y="10498"/>
                    <a:pt x="59377" y="11361"/>
                    <a:pt x="60338" y="12186"/>
                  </a:cubicBezTo>
                  <a:lnTo>
                    <a:pt x="60338" y="12186"/>
                  </a:lnTo>
                  <a:cubicBezTo>
                    <a:pt x="64207" y="15525"/>
                    <a:pt x="68212" y="18975"/>
                    <a:pt x="74434" y="19813"/>
                  </a:cubicBezTo>
                  <a:lnTo>
                    <a:pt x="74434" y="19813"/>
                  </a:lnTo>
                  <a:cubicBezTo>
                    <a:pt x="77601" y="20244"/>
                    <a:pt x="80952" y="19912"/>
                    <a:pt x="84377" y="18827"/>
                  </a:cubicBezTo>
                  <a:lnTo>
                    <a:pt x="84377" y="18827"/>
                  </a:lnTo>
                  <a:cubicBezTo>
                    <a:pt x="87273" y="17903"/>
                    <a:pt x="90144" y="16462"/>
                    <a:pt x="92670" y="14650"/>
                  </a:cubicBezTo>
                  <a:lnTo>
                    <a:pt x="92670" y="14650"/>
                  </a:lnTo>
                  <a:cubicBezTo>
                    <a:pt x="94506" y="13332"/>
                    <a:pt x="96181" y="11878"/>
                    <a:pt x="97808" y="10474"/>
                  </a:cubicBezTo>
                  <a:lnTo>
                    <a:pt x="97808" y="10474"/>
                  </a:lnTo>
                  <a:cubicBezTo>
                    <a:pt x="100247" y="8342"/>
                    <a:pt x="102786" y="6149"/>
                    <a:pt x="105927" y="4374"/>
                  </a:cubicBezTo>
                  <a:lnTo>
                    <a:pt x="105927" y="4374"/>
                  </a:lnTo>
                  <a:cubicBezTo>
                    <a:pt x="108959" y="2662"/>
                    <a:pt x="112606" y="1368"/>
                    <a:pt x="116512" y="579"/>
                  </a:cubicBezTo>
                  <a:lnTo>
                    <a:pt x="116512" y="579"/>
                  </a:lnTo>
                  <a:lnTo>
                    <a:pt x="116512" y="518"/>
                  </a:lnTo>
                  <a:cubicBezTo>
                    <a:pt x="116351" y="555"/>
                    <a:pt x="116204" y="579"/>
                    <a:pt x="116056" y="616"/>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2"/>
            <p:cNvSpPr/>
            <p:nvPr/>
          </p:nvSpPr>
          <p:spPr>
            <a:xfrm>
              <a:off x="2885425" y="4285375"/>
              <a:ext cx="2979025" cy="545250"/>
            </a:xfrm>
            <a:custGeom>
              <a:rect b="b" l="l" r="r" t="t"/>
              <a:pathLst>
                <a:path extrusionOk="0" h="21810" w="119161">
                  <a:moveTo>
                    <a:pt x="17189" y="3660"/>
                  </a:moveTo>
                  <a:cubicBezTo>
                    <a:pt x="16314" y="4092"/>
                    <a:pt x="15488" y="4560"/>
                    <a:pt x="14749" y="5077"/>
                  </a:cubicBezTo>
                  <a:lnTo>
                    <a:pt x="14749" y="5077"/>
                  </a:lnTo>
                  <a:cubicBezTo>
                    <a:pt x="11373" y="7394"/>
                    <a:pt x="9389" y="10425"/>
                    <a:pt x="7479" y="13357"/>
                  </a:cubicBezTo>
                  <a:lnTo>
                    <a:pt x="7479" y="13357"/>
                  </a:lnTo>
                  <a:cubicBezTo>
                    <a:pt x="6826" y="14343"/>
                    <a:pt x="6161" y="15366"/>
                    <a:pt x="5446" y="16351"/>
                  </a:cubicBezTo>
                  <a:lnTo>
                    <a:pt x="5446" y="16351"/>
                  </a:lnTo>
                  <a:cubicBezTo>
                    <a:pt x="4424" y="17768"/>
                    <a:pt x="3450" y="18890"/>
                    <a:pt x="2378" y="19900"/>
                  </a:cubicBezTo>
                  <a:lnTo>
                    <a:pt x="2378" y="19900"/>
                  </a:lnTo>
                  <a:cubicBezTo>
                    <a:pt x="1651" y="20565"/>
                    <a:pt x="851" y="21206"/>
                    <a:pt x="0" y="21810"/>
                  </a:cubicBezTo>
                  <a:lnTo>
                    <a:pt x="0" y="21810"/>
                  </a:lnTo>
                  <a:lnTo>
                    <a:pt x="87" y="21810"/>
                  </a:lnTo>
                  <a:cubicBezTo>
                    <a:pt x="924" y="21218"/>
                    <a:pt x="1713" y="20590"/>
                    <a:pt x="2428" y="19912"/>
                  </a:cubicBezTo>
                  <a:lnTo>
                    <a:pt x="2428" y="19912"/>
                  </a:lnTo>
                  <a:cubicBezTo>
                    <a:pt x="3500" y="18914"/>
                    <a:pt x="4485" y="17793"/>
                    <a:pt x="5508" y="16376"/>
                  </a:cubicBezTo>
                  <a:lnTo>
                    <a:pt x="5508" y="16376"/>
                  </a:lnTo>
                  <a:cubicBezTo>
                    <a:pt x="6223" y="15390"/>
                    <a:pt x="6888" y="14368"/>
                    <a:pt x="7541" y="13370"/>
                  </a:cubicBezTo>
                  <a:lnTo>
                    <a:pt x="7541" y="13370"/>
                  </a:lnTo>
                  <a:cubicBezTo>
                    <a:pt x="9451" y="10449"/>
                    <a:pt x="11422" y="7418"/>
                    <a:pt x="14798" y="5102"/>
                  </a:cubicBezTo>
                  <a:lnTo>
                    <a:pt x="14798" y="5102"/>
                  </a:lnTo>
                  <a:cubicBezTo>
                    <a:pt x="15538" y="4597"/>
                    <a:pt x="16351" y="4116"/>
                    <a:pt x="17226" y="3697"/>
                  </a:cubicBezTo>
                  <a:lnTo>
                    <a:pt x="17226" y="3697"/>
                  </a:lnTo>
                  <a:cubicBezTo>
                    <a:pt x="22795" y="962"/>
                    <a:pt x="30681" y="1"/>
                    <a:pt x="38295" y="1147"/>
                  </a:cubicBezTo>
                  <a:lnTo>
                    <a:pt x="38295" y="1147"/>
                  </a:lnTo>
                  <a:cubicBezTo>
                    <a:pt x="46033" y="2305"/>
                    <a:pt x="53414" y="5496"/>
                    <a:pt x="59106" y="10141"/>
                  </a:cubicBezTo>
                  <a:lnTo>
                    <a:pt x="59106" y="10141"/>
                  </a:lnTo>
                  <a:cubicBezTo>
                    <a:pt x="60104" y="10967"/>
                    <a:pt x="61102" y="11854"/>
                    <a:pt x="62063" y="12704"/>
                  </a:cubicBezTo>
                  <a:lnTo>
                    <a:pt x="62063" y="12704"/>
                  </a:lnTo>
                  <a:cubicBezTo>
                    <a:pt x="62408" y="13012"/>
                    <a:pt x="62753" y="13320"/>
                    <a:pt x="63111" y="13628"/>
                  </a:cubicBezTo>
                  <a:lnTo>
                    <a:pt x="63111" y="13628"/>
                  </a:lnTo>
                  <a:cubicBezTo>
                    <a:pt x="66240" y="16388"/>
                    <a:pt x="70072" y="19419"/>
                    <a:pt x="75802" y="20454"/>
                  </a:cubicBezTo>
                  <a:lnTo>
                    <a:pt x="75802" y="20454"/>
                  </a:lnTo>
                  <a:cubicBezTo>
                    <a:pt x="78007" y="20849"/>
                    <a:pt x="80459" y="20762"/>
                    <a:pt x="82726" y="20220"/>
                  </a:cubicBezTo>
                  <a:lnTo>
                    <a:pt x="82726" y="20220"/>
                  </a:lnTo>
                  <a:cubicBezTo>
                    <a:pt x="84747" y="19727"/>
                    <a:pt x="86570" y="18976"/>
                    <a:pt x="88677" y="18002"/>
                  </a:cubicBezTo>
                  <a:lnTo>
                    <a:pt x="88677" y="18002"/>
                  </a:lnTo>
                  <a:cubicBezTo>
                    <a:pt x="88875" y="17904"/>
                    <a:pt x="89072" y="17805"/>
                    <a:pt x="89281" y="17719"/>
                  </a:cubicBezTo>
                  <a:lnTo>
                    <a:pt x="89281" y="17719"/>
                  </a:lnTo>
                  <a:cubicBezTo>
                    <a:pt x="90994" y="16918"/>
                    <a:pt x="92768" y="16080"/>
                    <a:pt x="94493" y="15464"/>
                  </a:cubicBezTo>
                  <a:lnTo>
                    <a:pt x="94493" y="15464"/>
                  </a:lnTo>
                  <a:cubicBezTo>
                    <a:pt x="95011" y="15279"/>
                    <a:pt x="95528" y="15132"/>
                    <a:pt x="96033" y="14984"/>
                  </a:cubicBezTo>
                  <a:lnTo>
                    <a:pt x="96033" y="14984"/>
                  </a:lnTo>
                  <a:cubicBezTo>
                    <a:pt x="96760" y="14762"/>
                    <a:pt x="97463" y="14565"/>
                    <a:pt x="98017" y="14281"/>
                  </a:cubicBezTo>
                  <a:lnTo>
                    <a:pt x="98017" y="14281"/>
                  </a:lnTo>
                  <a:cubicBezTo>
                    <a:pt x="100703" y="12963"/>
                    <a:pt x="102712" y="11152"/>
                    <a:pt x="104646" y="9414"/>
                  </a:cubicBezTo>
                  <a:lnTo>
                    <a:pt x="104646" y="9414"/>
                  </a:lnTo>
                  <a:cubicBezTo>
                    <a:pt x="106445" y="7800"/>
                    <a:pt x="108305" y="6137"/>
                    <a:pt x="110683" y="4843"/>
                  </a:cubicBezTo>
                  <a:lnTo>
                    <a:pt x="110683" y="4843"/>
                  </a:lnTo>
                  <a:cubicBezTo>
                    <a:pt x="113197" y="3475"/>
                    <a:pt x="116080" y="2428"/>
                    <a:pt x="119161" y="1701"/>
                  </a:cubicBezTo>
                  <a:lnTo>
                    <a:pt x="119161" y="1701"/>
                  </a:lnTo>
                  <a:lnTo>
                    <a:pt x="119161" y="1677"/>
                  </a:lnTo>
                  <a:cubicBezTo>
                    <a:pt x="116031" y="2404"/>
                    <a:pt x="113098" y="3475"/>
                    <a:pt x="110634" y="4806"/>
                  </a:cubicBezTo>
                  <a:lnTo>
                    <a:pt x="110634" y="4806"/>
                  </a:lnTo>
                  <a:cubicBezTo>
                    <a:pt x="108256" y="6100"/>
                    <a:pt x="106396" y="7776"/>
                    <a:pt x="104597" y="9390"/>
                  </a:cubicBezTo>
                  <a:lnTo>
                    <a:pt x="104597" y="9390"/>
                  </a:lnTo>
                  <a:cubicBezTo>
                    <a:pt x="102662" y="11127"/>
                    <a:pt x="100654" y="12926"/>
                    <a:pt x="97980" y="14257"/>
                  </a:cubicBezTo>
                  <a:lnTo>
                    <a:pt x="97980" y="14257"/>
                  </a:lnTo>
                  <a:cubicBezTo>
                    <a:pt x="97426" y="14528"/>
                    <a:pt x="96736" y="14725"/>
                    <a:pt x="96009" y="14947"/>
                  </a:cubicBezTo>
                  <a:lnTo>
                    <a:pt x="96009" y="14947"/>
                  </a:lnTo>
                  <a:cubicBezTo>
                    <a:pt x="95503" y="15095"/>
                    <a:pt x="94986" y="15242"/>
                    <a:pt x="94456" y="15427"/>
                  </a:cubicBezTo>
                  <a:lnTo>
                    <a:pt x="94456" y="15427"/>
                  </a:lnTo>
                  <a:cubicBezTo>
                    <a:pt x="92731" y="16043"/>
                    <a:pt x="90957" y="16881"/>
                    <a:pt x="89244" y="17682"/>
                  </a:cubicBezTo>
                  <a:lnTo>
                    <a:pt x="89244" y="17682"/>
                  </a:lnTo>
                  <a:cubicBezTo>
                    <a:pt x="89035" y="17781"/>
                    <a:pt x="88838" y="17867"/>
                    <a:pt x="88640" y="17965"/>
                  </a:cubicBezTo>
                  <a:lnTo>
                    <a:pt x="88640" y="17965"/>
                  </a:lnTo>
                  <a:cubicBezTo>
                    <a:pt x="86534" y="18939"/>
                    <a:pt x="84722" y="19690"/>
                    <a:pt x="82714" y="20183"/>
                  </a:cubicBezTo>
                  <a:lnTo>
                    <a:pt x="82714" y="20183"/>
                  </a:lnTo>
                  <a:cubicBezTo>
                    <a:pt x="80447" y="20725"/>
                    <a:pt x="78007" y="20799"/>
                    <a:pt x="75826" y="20417"/>
                  </a:cubicBezTo>
                  <a:lnTo>
                    <a:pt x="75826" y="20417"/>
                  </a:lnTo>
                  <a:cubicBezTo>
                    <a:pt x="70109" y="19382"/>
                    <a:pt x="66289" y="16364"/>
                    <a:pt x="63160" y="13604"/>
                  </a:cubicBezTo>
                  <a:lnTo>
                    <a:pt x="63160" y="13604"/>
                  </a:lnTo>
                  <a:cubicBezTo>
                    <a:pt x="62815" y="13296"/>
                    <a:pt x="62457" y="12988"/>
                    <a:pt x="62112" y="12680"/>
                  </a:cubicBezTo>
                  <a:lnTo>
                    <a:pt x="62112" y="12680"/>
                  </a:lnTo>
                  <a:cubicBezTo>
                    <a:pt x="61151" y="11829"/>
                    <a:pt x="60153" y="10942"/>
                    <a:pt x="59155" y="10117"/>
                  </a:cubicBezTo>
                  <a:lnTo>
                    <a:pt x="59155" y="10117"/>
                  </a:lnTo>
                  <a:cubicBezTo>
                    <a:pt x="53463" y="5472"/>
                    <a:pt x="46058" y="2268"/>
                    <a:pt x="38308" y="1110"/>
                  </a:cubicBezTo>
                  <a:lnTo>
                    <a:pt x="38308" y="1110"/>
                  </a:lnTo>
                  <a:cubicBezTo>
                    <a:pt x="36188" y="789"/>
                    <a:pt x="34032" y="629"/>
                    <a:pt x="31925" y="629"/>
                  </a:cubicBezTo>
                  <a:lnTo>
                    <a:pt x="31925" y="629"/>
                  </a:lnTo>
                  <a:cubicBezTo>
                    <a:pt x="26454" y="629"/>
                    <a:pt x="21218" y="1677"/>
                    <a:pt x="17189" y="366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2"/>
            <p:cNvSpPr/>
            <p:nvPr/>
          </p:nvSpPr>
          <p:spPr>
            <a:xfrm>
              <a:off x="2808400" y="4275825"/>
              <a:ext cx="3056050" cy="554800"/>
            </a:xfrm>
            <a:custGeom>
              <a:rect b="b" l="l" r="r" t="t"/>
              <a:pathLst>
                <a:path extrusionOk="0" h="22192" w="122242">
                  <a:moveTo>
                    <a:pt x="30114" y="752"/>
                  </a:moveTo>
                  <a:cubicBezTo>
                    <a:pt x="26295" y="1036"/>
                    <a:pt x="22882" y="1837"/>
                    <a:pt x="19962" y="3131"/>
                  </a:cubicBezTo>
                  <a:lnTo>
                    <a:pt x="19962" y="3131"/>
                  </a:lnTo>
                  <a:cubicBezTo>
                    <a:pt x="19062" y="3525"/>
                    <a:pt x="18212" y="3981"/>
                    <a:pt x="17436" y="4461"/>
                  </a:cubicBezTo>
                  <a:lnTo>
                    <a:pt x="17436" y="4461"/>
                  </a:lnTo>
                  <a:cubicBezTo>
                    <a:pt x="13838" y="6741"/>
                    <a:pt x="11657" y="9833"/>
                    <a:pt x="9562" y="12815"/>
                  </a:cubicBezTo>
                  <a:lnTo>
                    <a:pt x="9562" y="12815"/>
                  </a:lnTo>
                  <a:cubicBezTo>
                    <a:pt x="8922" y="13739"/>
                    <a:pt x="8244" y="14688"/>
                    <a:pt x="7542" y="15600"/>
                  </a:cubicBezTo>
                  <a:lnTo>
                    <a:pt x="7542" y="15600"/>
                  </a:lnTo>
                  <a:cubicBezTo>
                    <a:pt x="6470" y="17017"/>
                    <a:pt x="5447" y="18138"/>
                    <a:pt x="4338" y="19124"/>
                  </a:cubicBezTo>
                  <a:lnTo>
                    <a:pt x="4338" y="19124"/>
                  </a:lnTo>
                  <a:cubicBezTo>
                    <a:pt x="3069" y="20270"/>
                    <a:pt x="1627" y="21292"/>
                    <a:pt x="1" y="22192"/>
                  </a:cubicBezTo>
                  <a:lnTo>
                    <a:pt x="1" y="22192"/>
                  </a:lnTo>
                  <a:lnTo>
                    <a:pt x="100" y="22192"/>
                  </a:lnTo>
                  <a:cubicBezTo>
                    <a:pt x="1701" y="21292"/>
                    <a:pt x="3131" y="20282"/>
                    <a:pt x="4387" y="19148"/>
                  </a:cubicBezTo>
                  <a:lnTo>
                    <a:pt x="4387" y="19148"/>
                  </a:lnTo>
                  <a:cubicBezTo>
                    <a:pt x="5496" y="18150"/>
                    <a:pt x="6519" y="17029"/>
                    <a:pt x="7603" y="15612"/>
                  </a:cubicBezTo>
                  <a:lnTo>
                    <a:pt x="7603" y="15612"/>
                  </a:lnTo>
                  <a:cubicBezTo>
                    <a:pt x="8306" y="14700"/>
                    <a:pt x="8971" y="13752"/>
                    <a:pt x="9624" y="12827"/>
                  </a:cubicBezTo>
                  <a:lnTo>
                    <a:pt x="9624" y="12827"/>
                  </a:lnTo>
                  <a:cubicBezTo>
                    <a:pt x="11719" y="9846"/>
                    <a:pt x="13887" y="6765"/>
                    <a:pt x="17473" y="4498"/>
                  </a:cubicBezTo>
                  <a:lnTo>
                    <a:pt x="17473" y="4498"/>
                  </a:lnTo>
                  <a:cubicBezTo>
                    <a:pt x="18249" y="4005"/>
                    <a:pt x="19099" y="3562"/>
                    <a:pt x="19999" y="3167"/>
                  </a:cubicBezTo>
                  <a:lnTo>
                    <a:pt x="19999" y="3167"/>
                  </a:lnTo>
                  <a:cubicBezTo>
                    <a:pt x="25691" y="642"/>
                    <a:pt x="33343" y="1"/>
                    <a:pt x="41007" y="1418"/>
                  </a:cubicBezTo>
                  <a:lnTo>
                    <a:pt x="41007" y="1418"/>
                  </a:lnTo>
                  <a:cubicBezTo>
                    <a:pt x="48572" y="2822"/>
                    <a:pt x="55768" y="6149"/>
                    <a:pt x="61263" y="10794"/>
                  </a:cubicBezTo>
                  <a:lnTo>
                    <a:pt x="61263" y="10794"/>
                  </a:lnTo>
                  <a:cubicBezTo>
                    <a:pt x="62273" y="11645"/>
                    <a:pt x="63271" y="12569"/>
                    <a:pt x="64232" y="13456"/>
                  </a:cubicBezTo>
                  <a:lnTo>
                    <a:pt x="64232" y="13456"/>
                  </a:lnTo>
                  <a:cubicBezTo>
                    <a:pt x="64553" y="13739"/>
                    <a:pt x="64861" y="14035"/>
                    <a:pt x="65181" y="14318"/>
                  </a:cubicBezTo>
                  <a:lnTo>
                    <a:pt x="65181" y="14318"/>
                  </a:lnTo>
                  <a:cubicBezTo>
                    <a:pt x="68397" y="17251"/>
                    <a:pt x="72130" y="20122"/>
                    <a:pt x="77613" y="21292"/>
                  </a:cubicBezTo>
                  <a:lnTo>
                    <a:pt x="77613" y="21292"/>
                  </a:lnTo>
                  <a:cubicBezTo>
                    <a:pt x="80176" y="21847"/>
                    <a:pt x="83244" y="21674"/>
                    <a:pt x="85832" y="20836"/>
                  </a:cubicBezTo>
                  <a:lnTo>
                    <a:pt x="85832" y="20836"/>
                  </a:lnTo>
                  <a:cubicBezTo>
                    <a:pt x="88013" y="20134"/>
                    <a:pt x="89836" y="19136"/>
                    <a:pt x="91746" y="18076"/>
                  </a:cubicBezTo>
                  <a:lnTo>
                    <a:pt x="91746" y="18076"/>
                  </a:lnTo>
                  <a:cubicBezTo>
                    <a:pt x="91968" y="17953"/>
                    <a:pt x="92190" y="17830"/>
                    <a:pt x="92424" y="17707"/>
                  </a:cubicBezTo>
                  <a:lnTo>
                    <a:pt x="92424" y="17707"/>
                  </a:lnTo>
                  <a:cubicBezTo>
                    <a:pt x="94186" y="16746"/>
                    <a:pt x="96823" y="15378"/>
                    <a:pt x="99447" y="14762"/>
                  </a:cubicBezTo>
                  <a:lnTo>
                    <a:pt x="99447" y="14762"/>
                  </a:lnTo>
                  <a:cubicBezTo>
                    <a:pt x="101036" y="14380"/>
                    <a:pt x="102429" y="14257"/>
                    <a:pt x="103649" y="14146"/>
                  </a:cubicBezTo>
                  <a:lnTo>
                    <a:pt x="103649" y="14146"/>
                  </a:lnTo>
                  <a:lnTo>
                    <a:pt x="103796" y="14134"/>
                  </a:lnTo>
                  <a:lnTo>
                    <a:pt x="103809" y="14121"/>
                  </a:lnTo>
                  <a:cubicBezTo>
                    <a:pt x="105484" y="13012"/>
                    <a:pt x="107012" y="11792"/>
                    <a:pt x="108491" y="10610"/>
                  </a:cubicBezTo>
                  <a:lnTo>
                    <a:pt x="108491" y="10610"/>
                  </a:lnTo>
                  <a:cubicBezTo>
                    <a:pt x="110721" y="8835"/>
                    <a:pt x="113037" y="6987"/>
                    <a:pt x="115871" y="5521"/>
                  </a:cubicBezTo>
                  <a:lnTo>
                    <a:pt x="115871" y="5521"/>
                  </a:lnTo>
                  <a:cubicBezTo>
                    <a:pt x="117794" y="4523"/>
                    <a:pt x="119950" y="3710"/>
                    <a:pt x="122242" y="3094"/>
                  </a:cubicBezTo>
                  <a:lnTo>
                    <a:pt x="122242" y="3094"/>
                  </a:lnTo>
                  <a:lnTo>
                    <a:pt x="122242" y="3057"/>
                  </a:lnTo>
                  <a:cubicBezTo>
                    <a:pt x="119901" y="3685"/>
                    <a:pt x="117732" y="4498"/>
                    <a:pt x="115834" y="5484"/>
                  </a:cubicBezTo>
                  <a:lnTo>
                    <a:pt x="115834" y="5484"/>
                  </a:lnTo>
                  <a:cubicBezTo>
                    <a:pt x="112988" y="6962"/>
                    <a:pt x="110672" y="8811"/>
                    <a:pt x="108442" y="10585"/>
                  </a:cubicBezTo>
                  <a:lnTo>
                    <a:pt x="108442" y="10585"/>
                  </a:lnTo>
                  <a:cubicBezTo>
                    <a:pt x="106963" y="11768"/>
                    <a:pt x="105435" y="12988"/>
                    <a:pt x="103772" y="14097"/>
                  </a:cubicBezTo>
                  <a:lnTo>
                    <a:pt x="103772" y="14097"/>
                  </a:lnTo>
                  <a:lnTo>
                    <a:pt x="103636" y="14109"/>
                  </a:lnTo>
                  <a:cubicBezTo>
                    <a:pt x="102416" y="14220"/>
                    <a:pt x="101024" y="14343"/>
                    <a:pt x="99435" y="14725"/>
                  </a:cubicBezTo>
                  <a:lnTo>
                    <a:pt x="99435" y="14725"/>
                  </a:lnTo>
                  <a:cubicBezTo>
                    <a:pt x="96798" y="15341"/>
                    <a:pt x="94149" y="16709"/>
                    <a:pt x="92374" y="17682"/>
                  </a:cubicBezTo>
                  <a:lnTo>
                    <a:pt x="92374" y="17682"/>
                  </a:lnTo>
                  <a:cubicBezTo>
                    <a:pt x="92153" y="17805"/>
                    <a:pt x="91931" y="17929"/>
                    <a:pt x="91709" y="18052"/>
                  </a:cubicBezTo>
                  <a:lnTo>
                    <a:pt x="91709" y="18052"/>
                  </a:lnTo>
                  <a:cubicBezTo>
                    <a:pt x="89787" y="19099"/>
                    <a:pt x="87976" y="20097"/>
                    <a:pt x="85807" y="20799"/>
                  </a:cubicBezTo>
                  <a:lnTo>
                    <a:pt x="85807" y="20799"/>
                  </a:lnTo>
                  <a:cubicBezTo>
                    <a:pt x="83232" y="21637"/>
                    <a:pt x="80176" y="21797"/>
                    <a:pt x="77638" y="21255"/>
                  </a:cubicBezTo>
                  <a:lnTo>
                    <a:pt x="77638" y="21255"/>
                  </a:lnTo>
                  <a:cubicBezTo>
                    <a:pt x="72167" y="20085"/>
                    <a:pt x="68446" y="17226"/>
                    <a:pt x="65230" y="14294"/>
                  </a:cubicBezTo>
                  <a:lnTo>
                    <a:pt x="65230" y="14294"/>
                  </a:lnTo>
                  <a:cubicBezTo>
                    <a:pt x="64910" y="14010"/>
                    <a:pt x="64602" y="13715"/>
                    <a:pt x="64294" y="13431"/>
                  </a:cubicBezTo>
                  <a:lnTo>
                    <a:pt x="64294" y="13431"/>
                  </a:lnTo>
                  <a:cubicBezTo>
                    <a:pt x="63321" y="12544"/>
                    <a:pt x="62323" y="11620"/>
                    <a:pt x="61312" y="10770"/>
                  </a:cubicBezTo>
                  <a:lnTo>
                    <a:pt x="61312" y="10770"/>
                  </a:lnTo>
                  <a:cubicBezTo>
                    <a:pt x="55805" y="6112"/>
                    <a:pt x="48609" y="2786"/>
                    <a:pt x="41031" y="1381"/>
                  </a:cubicBezTo>
                  <a:lnTo>
                    <a:pt x="41031" y="1381"/>
                  </a:lnTo>
                  <a:cubicBezTo>
                    <a:pt x="38407" y="900"/>
                    <a:pt x="35696" y="654"/>
                    <a:pt x="33059" y="654"/>
                  </a:cubicBezTo>
                  <a:lnTo>
                    <a:pt x="33059" y="654"/>
                  </a:lnTo>
                  <a:cubicBezTo>
                    <a:pt x="32061" y="654"/>
                    <a:pt x="31076" y="691"/>
                    <a:pt x="30114" y="75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2"/>
            <p:cNvSpPr/>
            <p:nvPr/>
          </p:nvSpPr>
          <p:spPr>
            <a:xfrm>
              <a:off x="2716300" y="4266600"/>
              <a:ext cx="3148150" cy="571125"/>
            </a:xfrm>
            <a:custGeom>
              <a:rect b="b" l="l" r="r" t="t"/>
              <a:pathLst>
                <a:path extrusionOk="0" h="22845" w="125926">
                  <a:moveTo>
                    <a:pt x="33589" y="604"/>
                  </a:moveTo>
                  <a:cubicBezTo>
                    <a:pt x="29782" y="727"/>
                    <a:pt x="26332" y="1393"/>
                    <a:pt x="23338" y="2588"/>
                  </a:cubicBezTo>
                  <a:lnTo>
                    <a:pt x="23338" y="2588"/>
                  </a:lnTo>
                  <a:cubicBezTo>
                    <a:pt x="22414" y="2957"/>
                    <a:pt x="21526" y="3376"/>
                    <a:pt x="20713" y="3845"/>
                  </a:cubicBezTo>
                  <a:lnTo>
                    <a:pt x="20713" y="3845"/>
                  </a:lnTo>
                  <a:cubicBezTo>
                    <a:pt x="16894" y="6062"/>
                    <a:pt x="14528" y="9217"/>
                    <a:pt x="12224" y="12260"/>
                  </a:cubicBezTo>
                  <a:lnTo>
                    <a:pt x="12224" y="12260"/>
                  </a:lnTo>
                  <a:cubicBezTo>
                    <a:pt x="11595" y="13110"/>
                    <a:pt x="10930" y="13985"/>
                    <a:pt x="10252" y="14835"/>
                  </a:cubicBezTo>
                  <a:lnTo>
                    <a:pt x="10252" y="14835"/>
                  </a:lnTo>
                  <a:cubicBezTo>
                    <a:pt x="9106" y="16240"/>
                    <a:pt x="8047" y="17361"/>
                    <a:pt x="6901" y="18347"/>
                  </a:cubicBezTo>
                  <a:lnTo>
                    <a:pt x="6901" y="18347"/>
                  </a:lnTo>
                  <a:cubicBezTo>
                    <a:pt x="4979" y="20010"/>
                    <a:pt x="2625" y="21452"/>
                    <a:pt x="1" y="22561"/>
                  </a:cubicBezTo>
                  <a:lnTo>
                    <a:pt x="1" y="22561"/>
                  </a:lnTo>
                  <a:lnTo>
                    <a:pt x="112" y="22561"/>
                  </a:lnTo>
                  <a:cubicBezTo>
                    <a:pt x="2712" y="21452"/>
                    <a:pt x="5053" y="20023"/>
                    <a:pt x="6962" y="18371"/>
                  </a:cubicBezTo>
                  <a:lnTo>
                    <a:pt x="6962" y="18371"/>
                  </a:lnTo>
                  <a:cubicBezTo>
                    <a:pt x="8108" y="17386"/>
                    <a:pt x="9168" y="16264"/>
                    <a:pt x="10302" y="14848"/>
                  </a:cubicBezTo>
                  <a:lnTo>
                    <a:pt x="10302" y="14848"/>
                  </a:lnTo>
                  <a:cubicBezTo>
                    <a:pt x="10992" y="14010"/>
                    <a:pt x="11645" y="13135"/>
                    <a:pt x="12285" y="12285"/>
                  </a:cubicBezTo>
                  <a:lnTo>
                    <a:pt x="12285" y="12285"/>
                  </a:lnTo>
                  <a:cubicBezTo>
                    <a:pt x="14577" y="9241"/>
                    <a:pt x="16955" y="6087"/>
                    <a:pt x="20762" y="3881"/>
                  </a:cubicBezTo>
                  <a:lnTo>
                    <a:pt x="20762" y="3881"/>
                  </a:lnTo>
                  <a:cubicBezTo>
                    <a:pt x="21576" y="3413"/>
                    <a:pt x="22450" y="2982"/>
                    <a:pt x="23375" y="2625"/>
                  </a:cubicBezTo>
                  <a:lnTo>
                    <a:pt x="23375" y="2625"/>
                  </a:lnTo>
                  <a:cubicBezTo>
                    <a:pt x="29092" y="345"/>
                    <a:pt x="36731" y="0"/>
                    <a:pt x="44333" y="1688"/>
                  </a:cubicBezTo>
                  <a:lnTo>
                    <a:pt x="44333" y="1688"/>
                  </a:lnTo>
                  <a:cubicBezTo>
                    <a:pt x="51714" y="3327"/>
                    <a:pt x="58712" y="6789"/>
                    <a:pt x="64023" y="11422"/>
                  </a:cubicBezTo>
                  <a:lnTo>
                    <a:pt x="64023" y="11422"/>
                  </a:lnTo>
                  <a:cubicBezTo>
                    <a:pt x="65046" y="12322"/>
                    <a:pt x="66044" y="13270"/>
                    <a:pt x="67017" y="14194"/>
                  </a:cubicBezTo>
                  <a:lnTo>
                    <a:pt x="67017" y="14194"/>
                  </a:lnTo>
                  <a:cubicBezTo>
                    <a:pt x="67288" y="14453"/>
                    <a:pt x="67571" y="14724"/>
                    <a:pt x="67855" y="14983"/>
                  </a:cubicBezTo>
                  <a:lnTo>
                    <a:pt x="67855" y="14983"/>
                  </a:lnTo>
                  <a:cubicBezTo>
                    <a:pt x="70960" y="17916"/>
                    <a:pt x="74582" y="20811"/>
                    <a:pt x="80028" y="22129"/>
                  </a:cubicBezTo>
                  <a:lnTo>
                    <a:pt x="80028" y="22129"/>
                  </a:lnTo>
                  <a:cubicBezTo>
                    <a:pt x="82973" y="22844"/>
                    <a:pt x="86620" y="22585"/>
                    <a:pt x="89540" y="21452"/>
                  </a:cubicBezTo>
                  <a:lnTo>
                    <a:pt x="89540" y="21452"/>
                  </a:lnTo>
                  <a:cubicBezTo>
                    <a:pt x="91697" y="20614"/>
                    <a:pt x="93434" y="19517"/>
                    <a:pt x="95270" y="18347"/>
                  </a:cubicBezTo>
                  <a:lnTo>
                    <a:pt x="95270" y="18347"/>
                  </a:lnTo>
                  <a:cubicBezTo>
                    <a:pt x="95763" y="18039"/>
                    <a:pt x="96256" y="17731"/>
                    <a:pt x="96773" y="17410"/>
                  </a:cubicBezTo>
                  <a:lnTo>
                    <a:pt x="96773" y="17410"/>
                  </a:lnTo>
                  <a:cubicBezTo>
                    <a:pt x="99755" y="15562"/>
                    <a:pt x="102527" y="14429"/>
                    <a:pt x="105016" y="14047"/>
                  </a:cubicBezTo>
                  <a:lnTo>
                    <a:pt x="105016" y="14047"/>
                  </a:lnTo>
                  <a:cubicBezTo>
                    <a:pt x="107025" y="13726"/>
                    <a:pt x="108737" y="13837"/>
                    <a:pt x="110179" y="13960"/>
                  </a:cubicBezTo>
                  <a:lnTo>
                    <a:pt x="110179" y="13960"/>
                  </a:lnTo>
                  <a:lnTo>
                    <a:pt x="110191" y="13960"/>
                  </a:lnTo>
                  <a:lnTo>
                    <a:pt x="110203" y="13948"/>
                  </a:lnTo>
                  <a:cubicBezTo>
                    <a:pt x="111793" y="12950"/>
                    <a:pt x="113247" y="11853"/>
                    <a:pt x="114651" y="10781"/>
                  </a:cubicBezTo>
                  <a:lnTo>
                    <a:pt x="114651" y="10781"/>
                  </a:lnTo>
                  <a:cubicBezTo>
                    <a:pt x="116783" y="9167"/>
                    <a:pt x="118976" y="7504"/>
                    <a:pt x="121662" y="6173"/>
                  </a:cubicBezTo>
                  <a:lnTo>
                    <a:pt x="121662" y="6173"/>
                  </a:lnTo>
                  <a:cubicBezTo>
                    <a:pt x="122981" y="5533"/>
                    <a:pt x="124410" y="4966"/>
                    <a:pt x="125926" y="4510"/>
                  </a:cubicBezTo>
                  <a:lnTo>
                    <a:pt x="125926" y="4510"/>
                  </a:lnTo>
                  <a:lnTo>
                    <a:pt x="125926" y="4473"/>
                  </a:lnTo>
                  <a:cubicBezTo>
                    <a:pt x="124385" y="4941"/>
                    <a:pt x="122931" y="5496"/>
                    <a:pt x="121625" y="6149"/>
                  </a:cubicBezTo>
                  <a:lnTo>
                    <a:pt x="121625" y="6149"/>
                  </a:lnTo>
                  <a:cubicBezTo>
                    <a:pt x="118927" y="7467"/>
                    <a:pt x="116734" y="9143"/>
                    <a:pt x="114602" y="10757"/>
                  </a:cubicBezTo>
                  <a:lnTo>
                    <a:pt x="114602" y="10757"/>
                  </a:lnTo>
                  <a:cubicBezTo>
                    <a:pt x="113198" y="11816"/>
                    <a:pt x="111756" y="12913"/>
                    <a:pt x="110166" y="13911"/>
                  </a:cubicBezTo>
                  <a:lnTo>
                    <a:pt x="110166" y="13911"/>
                  </a:lnTo>
                  <a:cubicBezTo>
                    <a:pt x="108725" y="13788"/>
                    <a:pt x="107012" y="13689"/>
                    <a:pt x="105004" y="13997"/>
                  </a:cubicBezTo>
                  <a:lnTo>
                    <a:pt x="105004" y="13997"/>
                  </a:lnTo>
                  <a:cubicBezTo>
                    <a:pt x="102503" y="14392"/>
                    <a:pt x="99718" y="15538"/>
                    <a:pt x="96724" y="17386"/>
                  </a:cubicBezTo>
                  <a:lnTo>
                    <a:pt x="96724" y="17386"/>
                  </a:lnTo>
                  <a:cubicBezTo>
                    <a:pt x="96219" y="17694"/>
                    <a:pt x="95713" y="18014"/>
                    <a:pt x="95221" y="18322"/>
                  </a:cubicBezTo>
                  <a:lnTo>
                    <a:pt x="95221" y="18322"/>
                  </a:lnTo>
                  <a:cubicBezTo>
                    <a:pt x="93385" y="19480"/>
                    <a:pt x="91660" y="20589"/>
                    <a:pt x="89504" y="21415"/>
                  </a:cubicBezTo>
                  <a:lnTo>
                    <a:pt x="89504" y="21415"/>
                  </a:lnTo>
                  <a:cubicBezTo>
                    <a:pt x="86596" y="22536"/>
                    <a:pt x="82973" y="22795"/>
                    <a:pt x="80053" y="22093"/>
                  </a:cubicBezTo>
                  <a:lnTo>
                    <a:pt x="80053" y="22093"/>
                  </a:lnTo>
                  <a:cubicBezTo>
                    <a:pt x="74632" y="20774"/>
                    <a:pt x="71009" y="17891"/>
                    <a:pt x="67904" y="14958"/>
                  </a:cubicBezTo>
                  <a:lnTo>
                    <a:pt x="67904" y="14958"/>
                  </a:lnTo>
                  <a:cubicBezTo>
                    <a:pt x="67621" y="14700"/>
                    <a:pt x="67350" y="14429"/>
                    <a:pt x="67066" y="14170"/>
                  </a:cubicBezTo>
                  <a:lnTo>
                    <a:pt x="67066" y="14170"/>
                  </a:lnTo>
                  <a:cubicBezTo>
                    <a:pt x="66093" y="13246"/>
                    <a:pt x="65095" y="12297"/>
                    <a:pt x="64084" y="11398"/>
                  </a:cubicBezTo>
                  <a:lnTo>
                    <a:pt x="64084" y="11398"/>
                  </a:lnTo>
                  <a:cubicBezTo>
                    <a:pt x="58762" y="6752"/>
                    <a:pt x="51751" y="3290"/>
                    <a:pt x="44346" y="1651"/>
                  </a:cubicBezTo>
                  <a:lnTo>
                    <a:pt x="44346" y="1651"/>
                  </a:lnTo>
                  <a:cubicBezTo>
                    <a:pt x="41191" y="949"/>
                    <a:pt x="37926" y="592"/>
                    <a:pt x="34833" y="592"/>
                  </a:cubicBezTo>
                  <a:lnTo>
                    <a:pt x="34833" y="592"/>
                  </a:lnTo>
                  <a:cubicBezTo>
                    <a:pt x="34415" y="592"/>
                    <a:pt x="33996" y="592"/>
                    <a:pt x="33589" y="60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2"/>
            <p:cNvSpPr/>
            <p:nvPr/>
          </p:nvSpPr>
          <p:spPr>
            <a:xfrm>
              <a:off x="2593700" y="4256425"/>
              <a:ext cx="2092825" cy="574200"/>
            </a:xfrm>
            <a:custGeom>
              <a:rect b="b" l="l" r="r" t="t"/>
              <a:pathLst>
                <a:path extrusionOk="0" h="22968" w="83713">
                  <a:moveTo>
                    <a:pt x="27934" y="2083"/>
                  </a:moveTo>
                  <a:cubicBezTo>
                    <a:pt x="26985" y="2416"/>
                    <a:pt x="26073" y="2810"/>
                    <a:pt x="25223" y="3266"/>
                  </a:cubicBezTo>
                  <a:lnTo>
                    <a:pt x="25223" y="3266"/>
                  </a:lnTo>
                  <a:cubicBezTo>
                    <a:pt x="21169" y="5434"/>
                    <a:pt x="18582" y="8650"/>
                    <a:pt x="16093" y="11755"/>
                  </a:cubicBezTo>
                  <a:lnTo>
                    <a:pt x="16093" y="11755"/>
                  </a:lnTo>
                  <a:cubicBezTo>
                    <a:pt x="15464" y="12531"/>
                    <a:pt x="14824" y="13332"/>
                    <a:pt x="14171" y="14096"/>
                  </a:cubicBezTo>
                  <a:lnTo>
                    <a:pt x="14171" y="14096"/>
                  </a:lnTo>
                  <a:cubicBezTo>
                    <a:pt x="12975" y="15513"/>
                    <a:pt x="11866" y="16622"/>
                    <a:pt x="10696" y="17608"/>
                  </a:cubicBezTo>
                  <a:lnTo>
                    <a:pt x="10696" y="17608"/>
                  </a:lnTo>
                  <a:cubicBezTo>
                    <a:pt x="8219" y="19678"/>
                    <a:pt x="5114" y="21354"/>
                    <a:pt x="1738" y="22463"/>
                  </a:cubicBezTo>
                  <a:lnTo>
                    <a:pt x="1738" y="22463"/>
                  </a:lnTo>
                  <a:cubicBezTo>
                    <a:pt x="1172" y="22635"/>
                    <a:pt x="592" y="22808"/>
                    <a:pt x="1" y="22968"/>
                  </a:cubicBezTo>
                  <a:lnTo>
                    <a:pt x="1" y="22968"/>
                  </a:lnTo>
                  <a:lnTo>
                    <a:pt x="173" y="22968"/>
                  </a:lnTo>
                  <a:cubicBezTo>
                    <a:pt x="716" y="22820"/>
                    <a:pt x="1245" y="22660"/>
                    <a:pt x="1763" y="22500"/>
                  </a:cubicBezTo>
                  <a:lnTo>
                    <a:pt x="1763" y="22500"/>
                  </a:lnTo>
                  <a:cubicBezTo>
                    <a:pt x="5164" y="21391"/>
                    <a:pt x="8269" y="19703"/>
                    <a:pt x="10745" y="17633"/>
                  </a:cubicBezTo>
                  <a:lnTo>
                    <a:pt x="10745" y="17633"/>
                  </a:lnTo>
                  <a:cubicBezTo>
                    <a:pt x="11928" y="16647"/>
                    <a:pt x="13025" y="15526"/>
                    <a:pt x="14232" y="14121"/>
                  </a:cubicBezTo>
                  <a:lnTo>
                    <a:pt x="14232" y="14121"/>
                  </a:lnTo>
                  <a:cubicBezTo>
                    <a:pt x="14885" y="13345"/>
                    <a:pt x="15526" y="12544"/>
                    <a:pt x="16142" y="11768"/>
                  </a:cubicBezTo>
                  <a:lnTo>
                    <a:pt x="16142" y="11768"/>
                  </a:lnTo>
                  <a:cubicBezTo>
                    <a:pt x="18643" y="8663"/>
                    <a:pt x="21218" y="5459"/>
                    <a:pt x="25260" y="3290"/>
                  </a:cubicBezTo>
                  <a:lnTo>
                    <a:pt x="25260" y="3290"/>
                  </a:lnTo>
                  <a:cubicBezTo>
                    <a:pt x="26110" y="2847"/>
                    <a:pt x="27022" y="2453"/>
                    <a:pt x="27971" y="2120"/>
                  </a:cubicBezTo>
                  <a:lnTo>
                    <a:pt x="27971" y="2120"/>
                  </a:lnTo>
                  <a:cubicBezTo>
                    <a:pt x="33786" y="38"/>
                    <a:pt x="41216" y="1"/>
                    <a:pt x="48868" y="1984"/>
                  </a:cubicBezTo>
                  <a:lnTo>
                    <a:pt x="48868" y="1984"/>
                  </a:lnTo>
                  <a:cubicBezTo>
                    <a:pt x="56076" y="3870"/>
                    <a:pt x="62877" y="7455"/>
                    <a:pt x="68015" y="12100"/>
                  </a:cubicBezTo>
                  <a:lnTo>
                    <a:pt x="68015" y="12100"/>
                  </a:lnTo>
                  <a:cubicBezTo>
                    <a:pt x="69038" y="13037"/>
                    <a:pt x="70060" y="14035"/>
                    <a:pt x="71034" y="14996"/>
                  </a:cubicBezTo>
                  <a:lnTo>
                    <a:pt x="71034" y="14996"/>
                  </a:lnTo>
                  <a:cubicBezTo>
                    <a:pt x="71268" y="15230"/>
                    <a:pt x="71514" y="15464"/>
                    <a:pt x="71748" y="15698"/>
                  </a:cubicBezTo>
                  <a:lnTo>
                    <a:pt x="71748" y="15698"/>
                  </a:lnTo>
                  <a:cubicBezTo>
                    <a:pt x="74743" y="18631"/>
                    <a:pt x="78254" y="21538"/>
                    <a:pt x="83552" y="22968"/>
                  </a:cubicBezTo>
                  <a:lnTo>
                    <a:pt x="83552" y="22968"/>
                  </a:lnTo>
                  <a:lnTo>
                    <a:pt x="83713" y="22968"/>
                  </a:lnTo>
                  <a:cubicBezTo>
                    <a:pt x="83700" y="22968"/>
                    <a:pt x="83688" y="22968"/>
                    <a:pt x="83688" y="22955"/>
                  </a:cubicBezTo>
                  <a:lnTo>
                    <a:pt x="83688" y="22955"/>
                  </a:lnTo>
                  <a:cubicBezTo>
                    <a:pt x="78340" y="21538"/>
                    <a:pt x="74816" y="18618"/>
                    <a:pt x="71798" y="15673"/>
                  </a:cubicBezTo>
                  <a:lnTo>
                    <a:pt x="71798" y="15673"/>
                  </a:lnTo>
                  <a:cubicBezTo>
                    <a:pt x="71564" y="15439"/>
                    <a:pt x="71330" y="15205"/>
                    <a:pt x="71095" y="14983"/>
                  </a:cubicBezTo>
                  <a:lnTo>
                    <a:pt x="71095" y="14983"/>
                  </a:lnTo>
                  <a:cubicBezTo>
                    <a:pt x="70110" y="14010"/>
                    <a:pt x="69099" y="13012"/>
                    <a:pt x="68064" y="12076"/>
                  </a:cubicBezTo>
                  <a:lnTo>
                    <a:pt x="68064" y="12076"/>
                  </a:lnTo>
                  <a:cubicBezTo>
                    <a:pt x="62926" y="7430"/>
                    <a:pt x="56113" y="3833"/>
                    <a:pt x="48892" y="1947"/>
                  </a:cubicBezTo>
                  <a:lnTo>
                    <a:pt x="48892" y="1947"/>
                  </a:lnTo>
                  <a:cubicBezTo>
                    <a:pt x="45294" y="1011"/>
                    <a:pt x="41734" y="530"/>
                    <a:pt x="38284" y="493"/>
                  </a:cubicBezTo>
                  <a:lnTo>
                    <a:pt x="38284" y="493"/>
                  </a:lnTo>
                  <a:cubicBezTo>
                    <a:pt x="38173" y="493"/>
                    <a:pt x="38049" y="493"/>
                    <a:pt x="37926" y="493"/>
                  </a:cubicBezTo>
                  <a:lnTo>
                    <a:pt x="37926" y="493"/>
                  </a:lnTo>
                  <a:cubicBezTo>
                    <a:pt x="34254" y="493"/>
                    <a:pt x="30903" y="1023"/>
                    <a:pt x="27934" y="2083"/>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2"/>
            <p:cNvSpPr/>
            <p:nvPr/>
          </p:nvSpPr>
          <p:spPr>
            <a:xfrm>
              <a:off x="4885175" y="4405525"/>
              <a:ext cx="979275" cy="425100"/>
            </a:xfrm>
            <a:custGeom>
              <a:rect b="b" l="l" r="r" t="t"/>
              <a:pathLst>
                <a:path extrusionOk="0" h="17004" w="39171">
                  <a:moveTo>
                    <a:pt x="36977" y="875"/>
                  </a:moveTo>
                  <a:cubicBezTo>
                    <a:pt x="34439" y="2058"/>
                    <a:pt x="32345" y="3549"/>
                    <a:pt x="30324" y="4990"/>
                  </a:cubicBezTo>
                  <a:lnTo>
                    <a:pt x="30324" y="4990"/>
                  </a:lnTo>
                  <a:cubicBezTo>
                    <a:pt x="28993" y="5939"/>
                    <a:pt x="27625" y="6925"/>
                    <a:pt x="26122" y="7812"/>
                  </a:cubicBezTo>
                  <a:lnTo>
                    <a:pt x="26122" y="7812"/>
                  </a:lnTo>
                  <a:cubicBezTo>
                    <a:pt x="24483" y="7455"/>
                    <a:pt x="22487" y="7110"/>
                    <a:pt x="20134" y="7356"/>
                  </a:cubicBezTo>
                  <a:lnTo>
                    <a:pt x="20134" y="7356"/>
                  </a:lnTo>
                  <a:cubicBezTo>
                    <a:pt x="16388" y="7738"/>
                    <a:pt x="12901" y="9636"/>
                    <a:pt x="10634" y="11163"/>
                  </a:cubicBezTo>
                  <a:lnTo>
                    <a:pt x="10634" y="11163"/>
                  </a:lnTo>
                  <a:cubicBezTo>
                    <a:pt x="9932" y="11632"/>
                    <a:pt x="9254" y="12112"/>
                    <a:pt x="8589" y="12580"/>
                  </a:cubicBezTo>
                  <a:lnTo>
                    <a:pt x="8589" y="12580"/>
                  </a:lnTo>
                  <a:cubicBezTo>
                    <a:pt x="6741" y="13886"/>
                    <a:pt x="4991" y="15131"/>
                    <a:pt x="2773" y="16104"/>
                  </a:cubicBezTo>
                  <a:lnTo>
                    <a:pt x="2773" y="16104"/>
                  </a:lnTo>
                  <a:cubicBezTo>
                    <a:pt x="1911" y="16486"/>
                    <a:pt x="974" y="16782"/>
                    <a:pt x="1" y="17004"/>
                  </a:cubicBezTo>
                  <a:lnTo>
                    <a:pt x="1" y="17004"/>
                  </a:lnTo>
                  <a:lnTo>
                    <a:pt x="198" y="17004"/>
                  </a:lnTo>
                  <a:cubicBezTo>
                    <a:pt x="1110" y="16782"/>
                    <a:pt x="1997" y="16499"/>
                    <a:pt x="2810" y="16141"/>
                  </a:cubicBezTo>
                  <a:lnTo>
                    <a:pt x="2810" y="16141"/>
                  </a:lnTo>
                  <a:cubicBezTo>
                    <a:pt x="5040" y="15156"/>
                    <a:pt x="6790" y="13923"/>
                    <a:pt x="8638" y="12605"/>
                  </a:cubicBezTo>
                  <a:lnTo>
                    <a:pt x="8638" y="12605"/>
                  </a:lnTo>
                  <a:cubicBezTo>
                    <a:pt x="9303" y="12137"/>
                    <a:pt x="9981" y="11656"/>
                    <a:pt x="10683" y="11188"/>
                  </a:cubicBezTo>
                  <a:lnTo>
                    <a:pt x="10683" y="11188"/>
                  </a:lnTo>
                  <a:cubicBezTo>
                    <a:pt x="12938" y="9672"/>
                    <a:pt x="16413" y="7775"/>
                    <a:pt x="20146" y="7393"/>
                  </a:cubicBezTo>
                  <a:lnTo>
                    <a:pt x="20146" y="7393"/>
                  </a:lnTo>
                  <a:cubicBezTo>
                    <a:pt x="22500" y="7159"/>
                    <a:pt x="24483" y="7492"/>
                    <a:pt x="26122" y="7861"/>
                  </a:cubicBezTo>
                  <a:lnTo>
                    <a:pt x="26122" y="7861"/>
                  </a:lnTo>
                  <a:lnTo>
                    <a:pt x="26135" y="7861"/>
                  </a:lnTo>
                  <a:lnTo>
                    <a:pt x="26147" y="7849"/>
                  </a:lnTo>
                  <a:cubicBezTo>
                    <a:pt x="27662" y="6962"/>
                    <a:pt x="29042" y="5976"/>
                    <a:pt x="30373" y="5015"/>
                  </a:cubicBezTo>
                  <a:lnTo>
                    <a:pt x="30373" y="5015"/>
                  </a:lnTo>
                  <a:cubicBezTo>
                    <a:pt x="32394" y="3573"/>
                    <a:pt x="34476" y="2083"/>
                    <a:pt x="37014" y="912"/>
                  </a:cubicBezTo>
                  <a:lnTo>
                    <a:pt x="37014" y="912"/>
                  </a:lnTo>
                  <a:cubicBezTo>
                    <a:pt x="37704" y="592"/>
                    <a:pt x="38419" y="308"/>
                    <a:pt x="39171" y="37"/>
                  </a:cubicBezTo>
                  <a:lnTo>
                    <a:pt x="39171" y="37"/>
                  </a:lnTo>
                  <a:lnTo>
                    <a:pt x="39171" y="0"/>
                  </a:lnTo>
                  <a:cubicBezTo>
                    <a:pt x="38407" y="259"/>
                    <a:pt x="37680" y="555"/>
                    <a:pt x="36977" y="8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2"/>
            <p:cNvSpPr/>
            <p:nvPr/>
          </p:nvSpPr>
          <p:spPr>
            <a:xfrm>
              <a:off x="4914750" y="4434175"/>
              <a:ext cx="949700" cy="396450"/>
            </a:xfrm>
            <a:custGeom>
              <a:rect b="b" l="l" r="r" t="t"/>
              <a:pathLst>
                <a:path extrusionOk="0" h="15858" w="37988">
                  <a:moveTo>
                    <a:pt x="37901" y="25"/>
                  </a:moveTo>
                  <a:cubicBezTo>
                    <a:pt x="35511" y="1047"/>
                    <a:pt x="33540" y="2366"/>
                    <a:pt x="31617" y="3647"/>
                  </a:cubicBezTo>
                  <a:lnTo>
                    <a:pt x="31617" y="3647"/>
                  </a:lnTo>
                  <a:cubicBezTo>
                    <a:pt x="30361" y="4485"/>
                    <a:pt x="29067" y="5348"/>
                    <a:pt x="27650" y="6124"/>
                  </a:cubicBezTo>
                  <a:lnTo>
                    <a:pt x="27650" y="6124"/>
                  </a:lnTo>
                  <a:cubicBezTo>
                    <a:pt x="25937" y="5569"/>
                    <a:pt x="23621" y="4953"/>
                    <a:pt x="20836" y="5126"/>
                  </a:cubicBezTo>
                  <a:lnTo>
                    <a:pt x="20836" y="5126"/>
                  </a:lnTo>
                  <a:cubicBezTo>
                    <a:pt x="16240" y="5397"/>
                    <a:pt x="12150" y="7886"/>
                    <a:pt x="10117" y="9340"/>
                  </a:cubicBezTo>
                  <a:lnTo>
                    <a:pt x="10117" y="9340"/>
                  </a:lnTo>
                  <a:cubicBezTo>
                    <a:pt x="9254" y="9956"/>
                    <a:pt x="8441" y="10596"/>
                    <a:pt x="7652" y="11200"/>
                  </a:cubicBezTo>
                  <a:lnTo>
                    <a:pt x="7652" y="11200"/>
                  </a:lnTo>
                  <a:cubicBezTo>
                    <a:pt x="5742" y="12679"/>
                    <a:pt x="3944" y="14083"/>
                    <a:pt x="1602" y="15205"/>
                  </a:cubicBezTo>
                  <a:lnTo>
                    <a:pt x="1602" y="15205"/>
                  </a:lnTo>
                  <a:cubicBezTo>
                    <a:pt x="1097" y="15451"/>
                    <a:pt x="555" y="15661"/>
                    <a:pt x="1" y="15858"/>
                  </a:cubicBezTo>
                  <a:lnTo>
                    <a:pt x="1" y="15858"/>
                  </a:lnTo>
                  <a:lnTo>
                    <a:pt x="124" y="15858"/>
                  </a:lnTo>
                  <a:cubicBezTo>
                    <a:pt x="654" y="15673"/>
                    <a:pt x="1171" y="15463"/>
                    <a:pt x="1652" y="15229"/>
                  </a:cubicBezTo>
                  <a:lnTo>
                    <a:pt x="1652" y="15229"/>
                  </a:lnTo>
                  <a:cubicBezTo>
                    <a:pt x="3993" y="14108"/>
                    <a:pt x="5792" y="12716"/>
                    <a:pt x="7702" y="11225"/>
                  </a:cubicBezTo>
                  <a:lnTo>
                    <a:pt x="7702" y="11225"/>
                  </a:lnTo>
                  <a:cubicBezTo>
                    <a:pt x="8490" y="10621"/>
                    <a:pt x="9303" y="9980"/>
                    <a:pt x="10166" y="9377"/>
                  </a:cubicBezTo>
                  <a:lnTo>
                    <a:pt x="10166" y="9377"/>
                  </a:lnTo>
                  <a:cubicBezTo>
                    <a:pt x="12187" y="7923"/>
                    <a:pt x="16265" y="5434"/>
                    <a:pt x="20836" y="5163"/>
                  </a:cubicBezTo>
                  <a:lnTo>
                    <a:pt x="20836" y="5163"/>
                  </a:lnTo>
                  <a:cubicBezTo>
                    <a:pt x="23621" y="4990"/>
                    <a:pt x="25937" y="5606"/>
                    <a:pt x="27638" y="6173"/>
                  </a:cubicBezTo>
                  <a:lnTo>
                    <a:pt x="27638" y="6173"/>
                  </a:lnTo>
                  <a:lnTo>
                    <a:pt x="27662" y="6173"/>
                  </a:lnTo>
                  <a:lnTo>
                    <a:pt x="27675" y="6161"/>
                  </a:lnTo>
                  <a:cubicBezTo>
                    <a:pt x="29092" y="5385"/>
                    <a:pt x="30410" y="4510"/>
                    <a:pt x="31667" y="3672"/>
                  </a:cubicBezTo>
                  <a:lnTo>
                    <a:pt x="31667" y="3672"/>
                  </a:lnTo>
                  <a:cubicBezTo>
                    <a:pt x="33577" y="2403"/>
                    <a:pt x="35560" y="1084"/>
                    <a:pt x="37938" y="62"/>
                  </a:cubicBezTo>
                  <a:lnTo>
                    <a:pt x="37938" y="62"/>
                  </a:lnTo>
                  <a:cubicBezTo>
                    <a:pt x="37951" y="49"/>
                    <a:pt x="37975" y="49"/>
                    <a:pt x="37988" y="49"/>
                  </a:cubicBezTo>
                  <a:lnTo>
                    <a:pt x="37988" y="49"/>
                  </a:lnTo>
                  <a:lnTo>
                    <a:pt x="37988" y="0"/>
                  </a:lnTo>
                  <a:cubicBezTo>
                    <a:pt x="37963" y="0"/>
                    <a:pt x="37926" y="12"/>
                    <a:pt x="37901" y="25"/>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2"/>
            <p:cNvSpPr/>
            <p:nvPr/>
          </p:nvSpPr>
          <p:spPr>
            <a:xfrm>
              <a:off x="2014000" y="4240400"/>
              <a:ext cx="2605075" cy="596700"/>
            </a:xfrm>
            <a:custGeom>
              <a:rect b="b" l="l" r="r" t="t"/>
              <a:pathLst>
                <a:path extrusionOk="0" h="23868" w="104203">
                  <a:moveTo>
                    <a:pt x="50814" y="1812"/>
                  </a:moveTo>
                  <a:cubicBezTo>
                    <a:pt x="49840" y="2108"/>
                    <a:pt x="48891" y="2490"/>
                    <a:pt x="48017" y="2921"/>
                  </a:cubicBezTo>
                  <a:lnTo>
                    <a:pt x="48017" y="2921"/>
                  </a:lnTo>
                  <a:cubicBezTo>
                    <a:pt x="43716" y="5028"/>
                    <a:pt x="40919" y="8306"/>
                    <a:pt x="38221" y="11472"/>
                  </a:cubicBezTo>
                  <a:lnTo>
                    <a:pt x="38221" y="11472"/>
                  </a:lnTo>
                  <a:cubicBezTo>
                    <a:pt x="37617" y="12174"/>
                    <a:pt x="37001" y="12901"/>
                    <a:pt x="36373" y="13604"/>
                  </a:cubicBezTo>
                  <a:lnTo>
                    <a:pt x="36373" y="13604"/>
                  </a:lnTo>
                  <a:cubicBezTo>
                    <a:pt x="35128" y="15008"/>
                    <a:pt x="33983" y="16117"/>
                    <a:pt x="32763" y="17103"/>
                  </a:cubicBezTo>
                  <a:lnTo>
                    <a:pt x="32763" y="17103"/>
                  </a:lnTo>
                  <a:cubicBezTo>
                    <a:pt x="30138" y="19222"/>
                    <a:pt x="27046" y="20836"/>
                    <a:pt x="23583" y="21884"/>
                  </a:cubicBezTo>
                  <a:lnTo>
                    <a:pt x="23583" y="21884"/>
                  </a:lnTo>
                  <a:cubicBezTo>
                    <a:pt x="18704" y="23362"/>
                    <a:pt x="13073" y="23831"/>
                    <a:pt x="6370" y="23301"/>
                  </a:cubicBezTo>
                  <a:lnTo>
                    <a:pt x="6370" y="23301"/>
                  </a:lnTo>
                  <a:cubicBezTo>
                    <a:pt x="4547" y="23165"/>
                    <a:pt x="2662" y="22956"/>
                    <a:pt x="616" y="22685"/>
                  </a:cubicBezTo>
                  <a:lnTo>
                    <a:pt x="616" y="22685"/>
                  </a:lnTo>
                  <a:cubicBezTo>
                    <a:pt x="419" y="22648"/>
                    <a:pt x="210" y="22623"/>
                    <a:pt x="0" y="22586"/>
                  </a:cubicBezTo>
                  <a:lnTo>
                    <a:pt x="0" y="22586"/>
                  </a:lnTo>
                  <a:lnTo>
                    <a:pt x="0" y="22635"/>
                  </a:lnTo>
                  <a:cubicBezTo>
                    <a:pt x="197" y="22660"/>
                    <a:pt x="407" y="22697"/>
                    <a:pt x="604" y="22722"/>
                  </a:cubicBezTo>
                  <a:lnTo>
                    <a:pt x="604" y="22722"/>
                  </a:lnTo>
                  <a:cubicBezTo>
                    <a:pt x="2649" y="23005"/>
                    <a:pt x="4534" y="23202"/>
                    <a:pt x="6358" y="23350"/>
                  </a:cubicBezTo>
                  <a:lnTo>
                    <a:pt x="6358" y="23350"/>
                  </a:lnTo>
                  <a:cubicBezTo>
                    <a:pt x="13073" y="23867"/>
                    <a:pt x="18716" y="23399"/>
                    <a:pt x="23620" y="21921"/>
                  </a:cubicBezTo>
                  <a:lnTo>
                    <a:pt x="23620" y="21921"/>
                  </a:lnTo>
                  <a:cubicBezTo>
                    <a:pt x="27083" y="20861"/>
                    <a:pt x="30188" y="19259"/>
                    <a:pt x="32812" y="17128"/>
                  </a:cubicBezTo>
                  <a:lnTo>
                    <a:pt x="32812" y="17128"/>
                  </a:lnTo>
                  <a:cubicBezTo>
                    <a:pt x="34032" y="16142"/>
                    <a:pt x="35178" y="15033"/>
                    <a:pt x="36434" y="13628"/>
                  </a:cubicBezTo>
                  <a:lnTo>
                    <a:pt x="36434" y="13628"/>
                  </a:lnTo>
                  <a:cubicBezTo>
                    <a:pt x="37051" y="12926"/>
                    <a:pt x="37679" y="12199"/>
                    <a:pt x="38270" y="11497"/>
                  </a:cubicBezTo>
                  <a:lnTo>
                    <a:pt x="38270" y="11497"/>
                  </a:lnTo>
                  <a:cubicBezTo>
                    <a:pt x="40981" y="8330"/>
                    <a:pt x="43766" y="5053"/>
                    <a:pt x="48054" y="2946"/>
                  </a:cubicBezTo>
                  <a:lnTo>
                    <a:pt x="48054" y="2946"/>
                  </a:lnTo>
                  <a:cubicBezTo>
                    <a:pt x="48928" y="2527"/>
                    <a:pt x="49877" y="2145"/>
                    <a:pt x="50851" y="1849"/>
                  </a:cubicBezTo>
                  <a:lnTo>
                    <a:pt x="50851" y="1849"/>
                  </a:lnTo>
                  <a:cubicBezTo>
                    <a:pt x="56691" y="1"/>
                    <a:pt x="64096" y="235"/>
                    <a:pt x="71686" y="2527"/>
                  </a:cubicBezTo>
                  <a:lnTo>
                    <a:pt x="71686" y="2527"/>
                  </a:lnTo>
                  <a:cubicBezTo>
                    <a:pt x="78722" y="4646"/>
                    <a:pt x="85326" y="8367"/>
                    <a:pt x="90279" y="13012"/>
                  </a:cubicBezTo>
                  <a:lnTo>
                    <a:pt x="90279" y="13012"/>
                  </a:lnTo>
                  <a:cubicBezTo>
                    <a:pt x="91326" y="13986"/>
                    <a:pt x="92349" y="15045"/>
                    <a:pt x="93347" y="16056"/>
                  </a:cubicBezTo>
                  <a:lnTo>
                    <a:pt x="93347" y="16056"/>
                  </a:lnTo>
                  <a:cubicBezTo>
                    <a:pt x="93544" y="16253"/>
                    <a:pt x="93729" y="16438"/>
                    <a:pt x="93926" y="16635"/>
                  </a:cubicBezTo>
                  <a:lnTo>
                    <a:pt x="93926" y="16635"/>
                  </a:lnTo>
                  <a:cubicBezTo>
                    <a:pt x="96575" y="19333"/>
                    <a:pt x="99643" y="22007"/>
                    <a:pt x="104067" y="23609"/>
                  </a:cubicBezTo>
                  <a:lnTo>
                    <a:pt x="104067" y="23609"/>
                  </a:lnTo>
                  <a:lnTo>
                    <a:pt x="104202" y="23609"/>
                  </a:lnTo>
                  <a:cubicBezTo>
                    <a:pt x="99742" y="22007"/>
                    <a:pt x="96649" y="19321"/>
                    <a:pt x="93975" y="16610"/>
                  </a:cubicBezTo>
                  <a:lnTo>
                    <a:pt x="93975" y="16610"/>
                  </a:lnTo>
                  <a:cubicBezTo>
                    <a:pt x="93791" y="16425"/>
                    <a:pt x="93593" y="16228"/>
                    <a:pt x="93409" y="16031"/>
                  </a:cubicBezTo>
                  <a:lnTo>
                    <a:pt x="93409" y="16031"/>
                  </a:lnTo>
                  <a:cubicBezTo>
                    <a:pt x="92411" y="15021"/>
                    <a:pt x="91376" y="13973"/>
                    <a:pt x="90328" y="12988"/>
                  </a:cubicBezTo>
                  <a:lnTo>
                    <a:pt x="90328" y="12988"/>
                  </a:lnTo>
                  <a:cubicBezTo>
                    <a:pt x="85375" y="8343"/>
                    <a:pt x="78758" y="4609"/>
                    <a:pt x="71711" y="2490"/>
                  </a:cubicBezTo>
                  <a:lnTo>
                    <a:pt x="71711" y="2490"/>
                  </a:lnTo>
                  <a:cubicBezTo>
                    <a:pt x="68150" y="1418"/>
                    <a:pt x="64638" y="777"/>
                    <a:pt x="61274" y="605"/>
                  </a:cubicBezTo>
                  <a:lnTo>
                    <a:pt x="61274" y="605"/>
                  </a:lnTo>
                  <a:cubicBezTo>
                    <a:pt x="60646" y="580"/>
                    <a:pt x="60030" y="568"/>
                    <a:pt x="59426" y="568"/>
                  </a:cubicBezTo>
                  <a:lnTo>
                    <a:pt x="59426" y="568"/>
                  </a:lnTo>
                  <a:cubicBezTo>
                    <a:pt x="56321" y="568"/>
                    <a:pt x="53438" y="974"/>
                    <a:pt x="50814" y="181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2"/>
            <p:cNvSpPr/>
            <p:nvPr/>
          </p:nvSpPr>
          <p:spPr>
            <a:xfrm>
              <a:off x="4933550" y="4464975"/>
              <a:ext cx="930900" cy="365650"/>
            </a:xfrm>
            <a:custGeom>
              <a:rect b="b" l="l" r="r" t="t"/>
              <a:pathLst>
                <a:path extrusionOk="0" h="14626" w="37236">
                  <a:moveTo>
                    <a:pt x="33342" y="2206"/>
                  </a:moveTo>
                  <a:cubicBezTo>
                    <a:pt x="32159" y="2933"/>
                    <a:pt x="30939" y="3684"/>
                    <a:pt x="29609" y="4350"/>
                  </a:cubicBezTo>
                  <a:lnTo>
                    <a:pt x="29609" y="4350"/>
                  </a:lnTo>
                  <a:cubicBezTo>
                    <a:pt x="27723" y="3573"/>
                    <a:pt x="25161" y="2711"/>
                    <a:pt x="21969" y="2797"/>
                  </a:cubicBezTo>
                  <a:lnTo>
                    <a:pt x="21969" y="2797"/>
                  </a:lnTo>
                  <a:cubicBezTo>
                    <a:pt x="19875" y="2859"/>
                    <a:pt x="17682" y="3364"/>
                    <a:pt x="15451" y="4300"/>
                  </a:cubicBezTo>
                  <a:lnTo>
                    <a:pt x="15451" y="4300"/>
                  </a:lnTo>
                  <a:cubicBezTo>
                    <a:pt x="13591" y="5089"/>
                    <a:pt x="11706" y="6173"/>
                    <a:pt x="10030" y="7442"/>
                  </a:cubicBezTo>
                  <a:lnTo>
                    <a:pt x="10030" y="7442"/>
                  </a:lnTo>
                  <a:cubicBezTo>
                    <a:pt x="9032" y="8194"/>
                    <a:pt x="8095" y="8970"/>
                    <a:pt x="7196" y="9722"/>
                  </a:cubicBezTo>
                  <a:lnTo>
                    <a:pt x="7196" y="9722"/>
                  </a:lnTo>
                  <a:cubicBezTo>
                    <a:pt x="5212" y="11373"/>
                    <a:pt x="3352" y="12938"/>
                    <a:pt x="875" y="14207"/>
                  </a:cubicBezTo>
                  <a:lnTo>
                    <a:pt x="875" y="14207"/>
                  </a:lnTo>
                  <a:cubicBezTo>
                    <a:pt x="592" y="14355"/>
                    <a:pt x="296" y="14490"/>
                    <a:pt x="0" y="14626"/>
                  </a:cubicBezTo>
                  <a:lnTo>
                    <a:pt x="0" y="14626"/>
                  </a:lnTo>
                  <a:lnTo>
                    <a:pt x="111" y="14626"/>
                  </a:lnTo>
                  <a:cubicBezTo>
                    <a:pt x="382" y="14503"/>
                    <a:pt x="653" y="14379"/>
                    <a:pt x="912" y="14244"/>
                  </a:cubicBezTo>
                  <a:lnTo>
                    <a:pt x="912" y="14244"/>
                  </a:lnTo>
                  <a:cubicBezTo>
                    <a:pt x="3389" y="12962"/>
                    <a:pt x="5262" y="11410"/>
                    <a:pt x="7245" y="9746"/>
                  </a:cubicBezTo>
                  <a:lnTo>
                    <a:pt x="7245" y="9746"/>
                  </a:lnTo>
                  <a:cubicBezTo>
                    <a:pt x="8145" y="8995"/>
                    <a:pt x="9081" y="8219"/>
                    <a:pt x="10079" y="7467"/>
                  </a:cubicBezTo>
                  <a:lnTo>
                    <a:pt x="10079" y="7467"/>
                  </a:lnTo>
                  <a:cubicBezTo>
                    <a:pt x="12272" y="5804"/>
                    <a:pt x="16757" y="2994"/>
                    <a:pt x="21969" y="2846"/>
                  </a:cubicBezTo>
                  <a:lnTo>
                    <a:pt x="21969" y="2846"/>
                  </a:lnTo>
                  <a:cubicBezTo>
                    <a:pt x="25161" y="2748"/>
                    <a:pt x="27723" y="3623"/>
                    <a:pt x="29596" y="4399"/>
                  </a:cubicBezTo>
                  <a:lnTo>
                    <a:pt x="29596" y="4399"/>
                  </a:lnTo>
                  <a:lnTo>
                    <a:pt x="29609" y="4399"/>
                  </a:lnTo>
                  <a:lnTo>
                    <a:pt x="29633" y="4387"/>
                  </a:lnTo>
                  <a:cubicBezTo>
                    <a:pt x="30964" y="3721"/>
                    <a:pt x="32196" y="2970"/>
                    <a:pt x="33391" y="2230"/>
                  </a:cubicBezTo>
                  <a:lnTo>
                    <a:pt x="33391" y="2230"/>
                  </a:lnTo>
                  <a:cubicBezTo>
                    <a:pt x="34611" y="1491"/>
                    <a:pt x="35856" y="727"/>
                    <a:pt x="37236" y="50"/>
                  </a:cubicBezTo>
                  <a:lnTo>
                    <a:pt x="37236" y="50"/>
                  </a:lnTo>
                  <a:lnTo>
                    <a:pt x="37236" y="0"/>
                  </a:lnTo>
                  <a:cubicBezTo>
                    <a:pt x="35843" y="690"/>
                    <a:pt x="34574" y="1454"/>
                    <a:pt x="33342" y="2206"/>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2"/>
            <p:cNvSpPr/>
            <p:nvPr/>
          </p:nvSpPr>
          <p:spPr>
            <a:xfrm>
              <a:off x="2014000" y="4211150"/>
              <a:ext cx="2546850" cy="619475"/>
            </a:xfrm>
            <a:custGeom>
              <a:rect b="b" l="l" r="r" t="t"/>
              <a:pathLst>
                <a:path extrusionOk="0" h="24779" w="101874">
                  <a:moveTo>
                    <a:pt x="50506" y="2058"/>
                  </a:moveTo>
                  <a:cubicBezTo>
                    <a:pt x="49507" y="2341"/>
                    <a:pt x="48534" y="2686"/>
                    <a:pt x="47610" y="3093"/>
                  </a:cubicBezTo>
                  <a:lnTo>
                    <a:pt x="47610" y="3093"/>
                  </a:lnTo>
                  <a:cubicBezTo>
                    <a:pt x="43076" y="5138"/>
                    <a:pt x="40057" y="8490"/>
                    <a:pt x="37137" y="11730"/>
                  </a:cubicBezTo>
                  <a:lnTo>
                    <a:pt x="37137" y="11730"/>
                  </a:lnTo>
                  <a:cubicBezTo>
                    <a:pt x="36570" y="12359"/>
                    <a:pt x="35979" y="13012"/>
                    <a:pt x="35399" y="13640"/>
                  </a:cubicBezTo>
                  <a:lnTo>
                    <a:pt x="35399" y="13640"/>
                  </a:lnTo>
                  <a:cubicBezTo>
                    <a:pt x="34081" y="15045"/>
                    <a:pt x="32898" y="16154"/>
                    <a:pt x="31641" y="17127"/>
                  </a:cubicBezTo>
                  <a:lnTo>
                    <a:pt x="31641" y="17127"/>
                  </a:lnTo>
                  <a:cubicBezTo>
                    <a:pt x="28906" y="19271"/>
                    <a:pt x="25752" y="20848"/>
                    <a:pt x="22253" y="21834"/>
                  </a:cubicBezTo>
                  <a:lnTo>
                    <a:pt x="22253" y="21834"/>
                  </a:lnTo>
                  <a:cubicBezTo>
                    <a:pt x="17361" y="23214"/>
                    <a:pt x="11668" y="23534"/>
                    <a:pt x="4855" y="22807"/>
                  </a:cubicBezTo>
                  <a:lnTo>
                    <a:pt x="4855" y="22807"/>
                  </a:lnTo>
                  <a:cubicBezTo>
                    <a:pt x="3315" y="22647"/>
                    <a:pt x="1725" y="22438"/>
                    <a:pt x="0" y="22179"/>
                  </a:cubicBezTo>
                  <a:lnTo>
                    <a:pt x="0" y="22179"/>
                  </a:lnTo>
                  <a:lnTo>
                    <a:pt x="0" y="22216"/>
                  </a:lnTo>
                  <a:cubicBezTo>
                    <a:pt x="1713" y="22487"/>
                    <a:pt x="3315" y="22684"/>
                    <a:pt x="4842" y="22857"/>
                  </a:cubicBezTo>
                  <a:lnTo>
                    <a:pt x="4842" y="22857"/>
                  </a:lnTo>
                  <a:cubicBezTo>
                    <a:pt x="11668" y="23571"/>
                    <a:pt x="17373" y="23251"/>
                    <a:pt x="22277" y="21871"/>
                  </a:cubicBezTo>
                  <a:lnTo>
                    <a:pt x="22277" y="21871"/>
                  </a:lnTo>
                  <a:cubicBezTo>
                    <a:pt x="25776" y="20885"/>
                    <a:pt x="28955" y="19296"/>
                    <a:pt x="31691" y="17152"/>
                  </a:cubicBezTo>
                  <a:lnTo>
                    <a:pt x="31691" y="17152"/>
                  </a:lnTo>
                  <a:cubicBezTo>
                    <a:pt x="32948" y="16178"/>
                    <a:pt x="34143" y="15069"/>
                    <a:pt x="35449" y="13652"/>
                  </a:cubicBezTo>
                  <a:lnTo>
                    <a:pt x="35449" y="13652"/>
                  </a:lnTo>
                  <a:cubicBezTo>
                    <a:pt x="36040" y="13024"/>
                    <a:pt x="36619" y="12383"/>
                    <a:pt x="37186" y="11755"/>
                  </a:cubicBezTo>
                  <a:lnTo>
                    <a:pt x="37186" y="11755"/>
                  </a:lnTo>
                  <a:cubicBezTo>
                    <a:pt x="40106" y="8514"/>
                    <a:pt x="43125" y="5163"/>
                    <a:pt x="47647" y="3130"/>
                  </a:cubicBezTo>
                  <a:lnTo>
                    <a:pt x="47647" y="3130"/>
                  </a:lnTo>
                  <a:cubicBezTo>
                    <a:pt x="48571" y="2723"/>
                    <a:pt x="49532" y="2378"/>
                    <a:pt x="50530" y="2095"/>
                  </a:cubicBezTo>
                  <a:lnTo>
                    <a:pt x="50530" y="2095"/>
                  </a:lnTo>
                  <a:cubicBezTo>
                    <a:pt x="58059" y="0"/>
                    <a:pt x="65994" y="1750"/>
                    <a:pt x="71329" y="3586"/>
                  </a:cubicBezTo>
                  <a:lnTo>
                    <a:pt x="71329" y="3586"/>
                  </a:lnTo>
                  <a:cubicBezTo>
                    <a:pt x="78179" y="5952"/>
                    <a:pt x="84574" y="9808"/>
                    <a:pt x="89355" y="14441"/>
                  </a:cubicBezTo>
                  <a:lnTo>
                    <a:pt x="89355" y="14441"/>
                  </a:lnTo>
                  <a:cubicBezTo>
                    <a:pt x="90439" y="15488"/>
                    <a:pt x="91486" y="16597"/>
                    <a:pt x="92509" y="17682"/>
                  </a:cubicBezTo>
                  <a:lnTo>
                    <a:pt x="92509" y="17682"/>
                  </a:lnTo>
                  <a:lnTo>
                    <a:pt x="92916" y="18113"/>
                  </a:lnTo>
                  <a:cubicBezTo>
                    <a:pt x="95294" y="20602"/>
                    <a:pt x="98004" y="23103"/>
                    <a:pt x="101763" y="24779"/>
                  </a:cubicBezTo>
                  <a:lnTo>
                    <a:pt x="101763" y="24779"/>
                  </a:lnTo>
                  <a:lnTo>
                    <a:pt x="101873" y="24779"/>
                  </a:lnTo>
                  <a:cubicBezTo>
                    <a:pt x="98091" y="23103"/>
                    <a:pt x="95355" y="20602"/>
                    <a:pt x="92965" y="18088"/>
                  </a:cubicBezTo>
                  <a:lnTo>
                    <a:pt x="92965" y="18088"/>
                  </a:lnTo>
                  <a:lnTo>
                    <a:pt x="92558" y="17657"/>
                  </a:lnTo>
                  <a:cubicBezTo>
                    <a:pt x="91536" y="16585"/>
                    <a:pt x="90488" y="15464"/>
                    <a:pt x="89416" y="14416"/>
                  </a:cubicBezTo>
                  <a:lnTo>
                    <a:pt x="89416" y="14416"/>
                  </a:lnTo>
                  <a:cubicBezTo>
                    <a:pt x="84623" y="9771"/>
                    <a:pt x="78216" y="5915"/>
                    <a:pt x="71353" y="3549"/>
                  </a:cubicBezTo>
                  <a:lnTo>
                    <a:pt x="71353" y="3549"/>
                  </a:lnTo>
                  <a:cubicBezTo>
                    <a:pt x="67743" y="2304"/>
                    <a:pt x="62938" y="1109"/>
                    <a:pt x="57874" y="1109"/>
                  </a:cubicBezTo>
                  <a:lnTo>
                    <a:pt x="57874" y="1109"/>
                  </a:lnTo>
                  <a:cubicBezTo>
                    <a:pt x="55446" y="1109"/>
                    <a:pt x="52957" y="1380"/>
                    <a:pt x="50506" y="205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2"/>
            <p:cNvSpPr/>
            <p:nvPr/>
          </p:nvSpPr>
          <p:spPr>
            <a:xfrm>
              <a:off x="4947725" y="4495775"/>
              <a:ext cx="916725" cy="334850"/>
            </a:xfrm>
            <a:custGeom>
              <a:rect b="b" l="l" r="r" t="t"/>
              <a:pathLst>
                <a:path extrusionOk="0" h="13394" w="36669">
                  <a:moveTo>
                    <a:pt x="35252" y="777"/>
                  </a:moveTo>
                  <a:cubicBezTo>
                    <a:pt x="34143" y="1380"/>
                    <a:pt x="32997" y="2009"/>
                    <a:pt x="31752" y="2576"/>
                  </a:cubicBezTo>
                  <a:lnTo>
                    <a:pt x="31752" y="2576"/>
                  </a:lnTo>
                  <a:cubicBezTo>
                    <a:pt x="29867" y="1676"/>
                    <a:pt x="26947" y="481"/>
                    <a:pt x="23349" y="481"/>
                  </a:cubicBezTo>
                  <a:lnTo>
                    <a:pt x="23349" y="481"/>
                  </a:lnTo>
                  <a:cubicBezTo>
                    <a:pt x="23324" y="481"/>
                    <a:pt x="23300" y="481"/>
                    <a:pt x="23288" y="481"/>
                  </a:cubicBezTo>
                  <a:lnTo>
                    <a:pt x="23288" y="481"/>
                  </a:lnTo>
                  <a:cubicBezTo>
                    <a:pt x="17176" y="506"/>
                    <a:pt x="12038" y="4029"/>
                    <a:pt x="10116" y="5545"/>
                  </a:cubicBezTo>
                  <a:lnTo>
                    <a:pt x="10116" y="5545"/>
                  </a:lnTo>
                  <a:cubicBezTo>
                    <a:pt x="9007" y="6420"/>
                    <a:pt x="7972" y="7344"/>
                    <a:pt x="6962" y="8231"/>
                  </a:cubicBezTo>
                  <a:lnTo>
                    <a:pt x="6962" y="8231"/>
                  </a:lnTo>
                  <a:cubicBezTo>
                    <a:pt x="4904" y="10067"/>
                    <a:pt x="2945" y="11792"/>
                    <a:pt x="333" y="13221"/>
                  </a:cubicBezTo>
                  <a:lnTo>
                    <a:pt x="333" y="13221"/>
                  </a:lnTo>
                  <a:cubicBezTo>
                    <a:pt x="222" y="13283"/>
                    <a:pt x="111" y="13332"/>
                    <a:pt x="0" y="13394"/>
                  </a:cubicBezTo>
                  <a:lnTo>
                    <a:pt x="0" y="13394"/>
                  </a:lnTo>
                  <a:lnTo>
                    <a:pt x="99" y="13394"/>
                  </a:lnTo>
                  <a:cubicBezTo>
                    <a:pt x="197" y="13344"/>
                    <a:pt x="283" y="13307"/>
                    <a:pt x="370" y="13258"/>
                  </a:cubicBezTo>
                  <a:lnTo>
                    <a:pt x="370" y="13258"/>
                  </a:lnTo>
                  <a:cubicBezTo>
                    <a:pt x="2994" y="11829"/>
                    <a:pt x="4953" y="10092"/>
                    <a:pt x="7011" y="8256"/>
                  </a:cubicBezTo>
                  <a:lnTo>
                    <a:pt x="7011" y="8256"/>
                  </a:lnTo>
                  <a:cubicBezTo>
                    <a:pt x="8021" y="7369"/>
                    <a:pt x="9056" y="6444"/>
                    <a:pt x="10165" y="5570"/>
                  </a:cubicBezTo>
                  <a:lnTo>
                    <a:pt x="10165" y="5570"/>
                  </a:lnTo>
                  <a:cubicBezTo>
                    <a:pt x="12087" y="4066"/>
                    <a:pt x="17201" y="542"/>
                    <a:pt x="23288" y="518"/>
                  </a:cubicBezTo>
                  <a:lnTo>
                    <a:pt x="23288" y="518"/>
                  </a:lnTo>
                  <a:cubicBezTo>
                    <a:pt x="26922" y="506"/>
                    <a:pt x="29843" y="1713"/>
                    <a:pt x="31728" y="2612"/>
                  </a:cubicBezTo>
                  <a:lnTo>
                    <a:pt x="31728" y="2612"/>
                  </a:lnTo>
                  <a:lnTo>
                    <a:pt x="31752" y="2625"/>
                  </a:lnTo>
                  <a:lnTo>
                    <a:pt x="31765" y="2625"/>
                  </a:lnTo>
                  <a:cubicBezTo>
                    <a:pt x="33021" y="2046"/>
                    <a:pt x="34180" y="1417"/>
                    <a:pt x="35301" y="801"/>
                  </a:cubicBezTo>
                  <a:lnTo>
                    <a:pt x="35301" y="801"/>
                  </a:lnTo>
                  <a:cubicBezTo>
                    <a:pt x="35744" y="555"/>
                    <a:pt x="36200" y="308"/>
                    <a:pt x="36669" y="62"/>
                  </a:cubicBezTo>
                  <a:lnTo>
                    <a:pt x="36669" y="62"/>
                  </a:lnTo>
                  <a:lnTo>
                    <a:pt x="36669" y="0"/>
                  </a:lnTo>
                  <a:cubicBezTo>
                    <a:pt x="36188" y="259"/>
                    <a:pt x="35720" y="518"/>
                    <a:pt x="35252" y="77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2"/>
            <p:cNvSpPr/>
            <p:nvPr/>
          </p:nvSpPr>
          <p:spPr>
            <a:xfrm>
              <a:off x="2014000" y="4204050"/>
              <a:ext cx="2493875" cy="626575"/>
            </a:xfrm>
            <a:custGeom>
              <a:rect b="b" l="l" r="r" t="t"/>
              <a:pathLst>
                <a:path extrusionOk="0" h="25063" w="99755">
                  <a:moveTo>
                    <a:pt x="50210" y="1430"/>
                  </a:moveTo>
                  <a:cubicBezTo>
                    <a:pt x="49175" y="1677"/>
                    <a:pt x="48164" y="2009"/>
                    <a:pt x="47216" y="2391"/>
                  </a:cubicBezTo>
                  <a:lnTo>
                    <a:pt x="47216" y="2391"/>
                  </a:lnTo>
                  <a:cubicBezTo>
                    <a:pt x="42423" y="4363"/>
                    <a:pt x="39182" y="7788"/>
                    <a:pt x="36028" y="11090"/>
                  </a:cubicBezTo>
                  <a:lnTo>
                    <a:pt x="36028" y="11090"/>
                  </a:lnTo>
                  <a:cubicBezTo>
                    <a:pt x="35498" y="11645"/>
                    <a:pt x="34956" y="12224"/>
                    <a:pt x="34414" y="12778"/>
                  </a:cubicBezTo>
                  <a:lnTo>
                    <a:pt x="34414" y="12778"/>
                  </a:lnTo>
                  <a:cubicBezTo>
                    <a:pt x="33046" y="14183"/>
                    <a:pt x="31814" y="15292"/>
                    <a:pt x="30533" y="16265"/>
                  </a:cubicBezTo>
                  <a:lnTo>
                    <a:pt x="30533" y="16265"/>
                  </a:lnTo>
                  <a:cubicBezTo>
                    <a:pt x="27674" y="18421"/>
                    <a:pt x="24446" y="19986"/>
                    <a:pt x="20922" y="20910"/>
                  </a:cubicBezTo>
                  <a:lnTo>
                    <a:pt x="20922" y="20910"/>
                  </a:lnTo>
                  <a:cubicBezTo>
                    <a:pt x="15944" y="22204"/>
                    <a:pt x="10350" y="22364"/>
                    <a:pt x="3339" y="21428"/>
                  </a:cubicBezTo>
                  <a:lnTo>
                    <a:pt x="3339" y="21428"/>
                  </a:lnTo>
                  <a:cubicBezTo>
                    <a:pt x="2280" y="21292"/>
                    <a:pt x="1171" y="21120"/>
                    <a:pt x="0" y="20923"/>
                  </a:cubicBezTo>
                  <a:lnTo>
                    <a:pt x="0" y="20923"/>
                  </a:lnTo>
                  <a:lnTo>
                    <a:pt x="0" y="20972"/>
                  </a:lnTo>
                  <a:cubicBezTo>
                    <a:pt x="1171" y="21169"/>
                    <a:pt x="2267" y="21329"/>
                    <a:pt x="3327" y="21477"/>
                  </a:cubicBezTo>
                  <a:lnTo>
                    <a:pt x="3327" y="21477"/>
                  </a:lnTo>
                  <a:cubicBezTo>
                    <a:pt x="6592" y="21908"/>
                    <a:pt x="9500" y="22106"/>
                    <a:pt x="12223" y="22056"/>
                  </a:cubicBezTo>
                  <a:lnTo>
                    <a:pt x="12223" y="22056"/>
                  </a:lnTo>
                  <a:cubicBezTo>
                    <a:pt x="15402" y="22007"/>
                    <a:pt x="18248" y="21650"/>
                    <a:pt x="20946" y="20947"/>
                  </a:cubicBezTo>
                  <a:lnTo>
                    <a:pt x="20946" y="20947"/>
                  </a:lnTo>
                  <a:cubicBezTo>
                    <a:pt x="24470" y="20023"/>
                    <a:pt x="27723" y="18446"/>
                    <a:pt x="30582" y="16290"/>
                  </a:cubicBezTo>
                  <a:lnTo>
                    <a:pt x="30582" y="16290"/>
                  </a:lnTo>
                  <a:cubicBezTo>
                    <a:pt x="31863" y="15316"/>
                    <a:pt x="33095" y="14208"/>
                    <a:pt x="34463" y="12803"/>
                  </a:cubicBezTo>
                  <a:lnTo>
                    <a:pt x="34463" y="12803"/>
                  </a:lnTo>
                  <a:cubicBezTo>
                    <a:pt x="35005" y="12248"/>
                    <a:pt x="35560" y="11669"/>
                    <a:pt x="36089" y="11115"/>
                  </a:cubicBezTo>
                  <a:lnTo>
                    <a:pt x="36089" y="11115"/>
                  </a:lnTo>
                  <a:cubicBezTo>
                    <a:pt x="39231" y="7813"/>
                    <a:pt x="42472" y="4400"/>
                    <a:pt x="47253" y="2428"/>
                  </a:cubicBezTo>
                  <a:lnTo>
                    <a:pt x="47253" y="2428"/>
                  </a:lnTo>
                  <a:cubicBezTo>
                    <a:pt x="48201" y="2046"/>
                    <a:pt x="49199" y="1714"/>
                    <a:pt x="50222" y="1467"/>
                  </a:cubicBezTo>
                  <a:lnTo>
                    <a:pt x="50222" y="1467"/>
                  </a:lnTo>
                  <a:cubicBezTo>
                    <a:pt x="56297" y="1"/>
                    <a:pt x="63270" y="765"/>
                    <a:pt x="70959" y="3771"/>
                  </a:cubicBezTo>
                  <a:lnTo>
                    <a:pt x="70959" y="3771"/>
                  </a:lnTo>
                  <a:cubicBezTo>
                    <a:pt x="77625" y="6371"/>
                    <a:pt x="83835" y="10351"/>
                    <a:pt x="88443" y="14996"/>
                  </a:cubicBezTo>
                  <a:lnTo>
                    <a:pt x="88443" y="14996"/>
                  </a:lnTo>
                  <a:cubicBezTo>
                    <a:pt x="89552" y="16117"/>
                    <a:pt x="90636" y="17313"/>
                    <a:pt x="91684" y="18458"/>
                  </a:cubicBezTo>
                  <a:lnTo>
                    <a:pt x="91684" y="18458"/>
                  </a:lnTo>
                  <a:lnTo>
                    <a:pt x="91905" y="18693"/>
                  </a:lnTo>
                  <a:cubicBezTo>
                    <a:pt x="94320" y="21342"/>
                    <a:pt x="96674" y="23498"/>
                    <a:pt x="99656" y="25063"/>
                  </a:cubicBezTo>
                  <a:lnTo>
                    <a:pt x="99656" y="25063"/>
                  </a:lnTo>
                  <a:lnTo>
                    <a:pt x="99754" y="25063"/>
                  </a:lnTo>
                  <a:cubicBezTo>
                    <a:pt x="96760" y="23498"/>
                    <a:pt x="94394" y="21329"/>
                    <a:pt x="91955" y="18668"/>
                  </a:cubicBezTo>
                  <a:lnTo>
                    <a:pt x="91955" y="18668"/>
                  </a:lnTo>
                  <a:lnTo>
                    <a:pt x="91745" y="18434"/>
                  </a:lnTo>
                  <a:cubicBezTo>
                    <a:pt x="90698" y="17288"/>
                    <a:pt x="89601" y="16093"/>
                    <a:pt x="88492" y="14971"/>
                  </a:cubicBezTo>
                  <a:lnTo>
                    <a:pt x="88492" y="14971"/>
                  </a:lnTo>
                  <a:cubicBezTo>
                    <a:pt x="86188" y="12655"/>
                    <a:pt x="83527" y="10523"/>
                    <a:pt x="80570" y="8614"/>
                  </a:cubicBezTo>
                  <a:lnTo>
                    <a:pt x="80570" y="8614"/>
                  </a:lnTo>
                  <a:cubicBezTo>
                    <a:pt x="77576" y="6692"/>
                    <a:pt x="74360" y="5040"/>
                    <a:pt x="70996" y="3734"/>
                  </a:cubicBezTo>
                  <a:lnTo>
                    <a:pt x="70996" y="3734"/>
                  </a:lnTo>
                  <a:cubicBezTo>
                    <a:pt x="67497" y="2367"/>
                    <a:pt x="64096" y="1455"/>
                    <a:pt x="60868" y="1011"/>
                  </a:cubicBezTo>
                  <a:lnTo>
                    <a:pt x="60868" y="1011"/>
                  </a:lnTo>
                  <a:cubicBezTo>
                    <a:pt x="59365" y="814"/>
                    <a:pt x="57898" y="716"/>
                    <a:pt x="56481" y="716"/>
                  </a:cubicBezTo>
                  <a:lnTo>
                    <a:pt x="56481" y="716"/>
                  </a:lnTo>
                  <a:cubicBezTo>
                    <a:pt x="54288" y="716"/>
                    <a:pt x="52181" y="950"/>
                    <a:pt x="50210" y="1430"/>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2"/>
            <p:cNvSpPr/>
            <p:nvPr/>
          </p:nvSpPr>
          <p:spPr>
            <a:xfrm>
              <a:off x="4959425" y="4480675"/>
              <a:ext cx="905025" cy="349950"/>
            </a:xfrm>
            <a:custGeom>
              <a:rect b="b" l="l" r="r" t="t"/>
              <a:pathLst>
                <a:path extrusionOk="0" h="13998" w="36201">
                  <a:moveTo>
                    <a:pt x="16745" y="1615"/>
                  </a:moveTo>
                  <a:cubicBezTo>
                    <a:pt x="14478" y="2563"/>
                    <a:pt x="12260" y="3894"/>
                    <a:pt x="10313" y="5484"/>
                  </a:cubicBezTo>
                  <a:lnTo>
                    <a:pt x="10313" y="5484"/>
                  </a:lnTo>
                  <a:cubicBezTo>
                    <a:pt x="9081" y="6482"/>
                    <a:pt x="7948" y="7541"/>
                    <a:pt x="6851" y="8564"/>
                  </a:cubicBezTo>
                  <a:lnTo>
                    <a:pt x="6851" y="8564"/>
                  </a:lnTo>
                  <a:cubicBezTo>
                    <a:pt x="4732" y="10560"/>
                    <a:pt x="2711" y="12433"/>
                    <a:pt x="0" y="13998"/>
                  </a:cubicBezTo>
                  <a:lnTo>
                    <a:pt x="0" y="13998"/>
                  </a:lnTo>
                  <a:lnTo>
                    <a:pt x="99" y="13998"/>
                  </a:lnTo>
                  <a:cubicBezTo>
                    <a:pt x="2797" y="12433"/>
                    <a:pt x="4880" y="10486"/>
                    <a:pt x="6900" y="8589"/>
                  </a:cubicBezTo>
                  <a:lnTo>
                    <a:pt x="6900" y="8589"/>
                  </a:lnTo>
                  <a:cubicBezTo>
                    <a:pt x="7997" y="7566"/>
                    <a:pt x="9130" y="6506"/>
                    <a:pt x="10363" y="5508"/>
                  </a:cubicBezTo>
                  <a:lnTo>
                    <a:pt x="10363" y="5508"/>
                  </a:lnTo>
                  <a:cubicBezTo>
                    <a:pt x="12396" y="3845"/>
                    <a:pt x="17780" y="38"/>
                    <a:pt x="24397" y="38"/>
                  </a:cubicBezTo>
                  <a:lnTo>
                    <a:pt x="24397" y="38"/>
                  </a:lnTo>
                  <a:cubicBezTo>
                    <a:pt x="24495" y="38"/>
                    <a:pt x="24594" y="38"/>
                    <a:pt x="24705" y="38"/>
                  </a:cubicBezTo>
                  <a:lnTo>
                    <a:pt x="24705" y="38"/>
                  </a:lnTo>
                  <a:cubicBezTo>
                    <a:pt x="28734" y="112"/>
                    <a:pt x="31925" y="1578"/>
                    <a:pt x="33970" y="2674"/>
                  </a:cubicBezTo>
                  <a:lnTo>
                    <a:pt x="33970" y="2674"/>
                  </a:lnTo>
                  <a:lnTo>
                    <a:pt x="33983" y="2687"/>
                  </a:lnTo>
                  <a:lnTo>
                    <a:pt x="34007" y="2687"/>
                  </a:lnTo>
                  <a:cubicBezTo>
                    <a:pt x="34771" y="2379"/>
                    <a:pt x="35498" y="2058"/>
                    <a:pt x="36201" y="1726"/>
                  </a:cubicBezTo>
                  <a:lnTo>
                    <a:pt x="36201" y="1726"/>
                  </a:lnTo>
                  <a:lnTo>
                    <a:pt x="36201" y="1676"/>
                  </a:lnTo>
                  <a:cubicBezTo>
                    <a:pt x="35486" y="2009"/>
                    <a:pt x="34759" y="2329"/>
                    <a:pt x="33995" y="2637"/>
                  </a:cubicBezTo>
                  <a:lnTo>
                    <a:pt x="33995" y="2637"/>
                  </a:lnTo>
                  <a:cubicBezTo>
                    <a:pt x="31937" y="1541"/>
                    <a:pt x="28746" y="62"/>
                    <a:pt x="24705" y="1"/>
                  </a:cubicBezTo>
                  <a:lnTo>
                    <a:pt x="24705" y="1"/>
                  </a:lnTo>
                  <a:cubicBezTo>
                    <a:pt x="24606" y="1"/>
                    <a:pt x="24495" y="1"/>
                    <a:pt x="24397" y="1"/>
                  </a:cubicBezTo>
                  <a:lnTo>
                    <a:pt x="24397" y="1"/>
                  </a:lnTo>
                  <a:cubicBezTo>
                    <a:pt x="21908" y="1"/>
                    <a:pt x="19345" y="543"/>
                    <a:pt x="16745" y="161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2"/>
            <p:cNvSpPr/>
            <p:nvPr/>
          </p:nvSpPr>
          <p:spPr>
            <a:xfrm>
              <a:off x="2014000" y="4185900"/>
              <a:ext cx="2446125" cy="644725"/>
            </a:xfrm>
            <a:custGeom>
              <a:rect b="b" l="l" r="r" t="t"/>
              <a:pathLst>
                <a:path extrusionOk="0" h="25789" w="97845">
                  <a:moveTo>
                    <a:pt x="49902" y="1244"/>
                  </a:moveTo>
                  <a:cubicBezTo>
                    <a:pt x="48842" y="1466"/>
                    <a:pt x="47807" y="1762"/>
                    <a:pt x="46821" y="2132"/>
                  </a:cubicBezTo>
                  <a:lnTo>
                    <a:pt x="46821" y="2132"/>
                  </a:lnTo>
                  <a:cubicBezTo>
                    <a:pt x="41770" y="4029"/>
                    <a:pt x="38295" y="7516"/>
                    <a:pt x="34919" y="10892"/>
                  </a:cubicBezTo>
                  <a:lnTo>
                    <a:pt x="34919" y="10892"/>
                  </a:lnTo>
                  <a:cubicBezTo>
                    <a:pt x="34426" y="11373"/>
                    <a:pt x="33933" y="11878"/>
                    <a:pt x="33428" y="12371"/>
                  </a:cubicBezTo>
                  <a:lnTo>
                    <a:pt x="33428" y="12371"/>
                  </a:lnTo>
                  <a:cubicBezTo>
                    <a:pt x="31999" y="13775"/>
                    <a:pt x="30730" y="14872"/>
                    <a:pt x="29411" y="15845"/>
                  </a:cubicBezTo>
                  <a:lnTo>
                    <a:pt x="29411" y="15845"/>
                  </a:lnTo>
                  <a:cubicBezTo>
                    <a:pt x="26442" y="18014"/>
                    <a:pt x="23140" y="19554"/>
                    <a:pt x="19579" y="20417"/>
                  </a:cubicBezTo>
                  <a:lnTo>
                    <a:pt x="19579" y="20417"/>
                  </a:lnTo>
                  <a:cubicBezTo>
                    <a:pt x="14589" y="21624"/>
                    <a:pt x="8945" y="21649"/>
                    <a:pt x="1824" y="20491"/>
                  </a:cubicBezTo>
                  <a:lnTo>
                    <a:pt x="1824" y="20491"/>
                  </a:lnTo>
                  <a:cubicBezTo>
                    <a:pt x="1232" y="20392"/>
                    <a:pt x="628" y="20293"/>
                    <a:pt x="0" y="20182"/>
                  </a:cubicBezTo>
                  <a:lnTo>
                    <a:pt x="0" y="20182"/>
                  </a:lnTo>
                  <a:lnTo>
                    <a:pt x="0" y="20219"/>
                  </a:lnTo>
                  <a:cubicBezTo>
                    <a:pt x="616" y="20330"/>
                    <a:pt x="1220" y="20441"/>
                    <a:pt x="1811" y="20540"/>
                  </a:cubicBezTo>
                  <a:lnTo>
                    <a:pt x="1811" y="20540"/>
                  </a:lnTo>
                  <a:cubicBezTo>
                    <a:pt x="8945" y="21686"/>
                    <a:pt x="14589" y="21661"/>
                    <a:pt x="19603" y="20454"/>
                  </a:cubicBezTo>
                  <a:lnTo>
                    <a:pt x="19603" y="20454"/>
                  </a:lnTo>
                  <a:cubicBezTo>
                    <a:pt x="23164" y="19591"/>
                    <a:pt x="26491" y="18051"/>
                    <a:pt x="29461" y="15870"/>
                  </a:cubicBezTo>
                  <a:lnTo>
                    <a:pt x="29461" y="15870"/>
                  </a:lnTo>
                  <a:cubicBezTo>
                    <a:pt x="30779" y="14909"/>
                    <a:pt x="32060" y="13800"/>
                    <a:pt x="33477" y="12395"/>
                  </a:cubicBezTo>
                  <a:lnTo>
                    <a:pt x="33477" y="12395"/>
                  </a:lnTo>
                  <a:cubicBezTo>
                    <a:pt x="33983" y="11903"/>
                    <a:pt x="34488" y="11397"/>
                    <a:pt x="34981" y="10917"/>
                  </a:cubicBezTo>
                  <a:lnTo>
                    <a:pt x="34981" y="10917"/>
                  </a:lnTo>
                  <a:cubicBezTo>
                    <a:pt x="38344" y="7541"/>
                    <a:pt x="41819" y="4054"/>
                    <a:pt x="46846" y="2169"/>
                  </a:cubicBezTo>
                  <a:lnTo>
                    <a:pt x="46846" y="2169"/>
                  </a:lnTo>
                  <a:cubicBezTo>
                    <a:pt x="47832" y="1799"/>
                    <a:pt x="48867" y="1503"/>
                    <a:pt x="49914" y="1281"/>
                  </a:cubicBezTo>
                  <a:lnTo>
                    <a:pt x="49914" y="1281"/>
                  </a:lnTo>
                  <a:cubicBezTo>
                    <a:pt x="56025" y="0"/>
                    <a:pt x="62987" y="1047"/>
                    <a:pt x="70589" y="4386"/>
                  </a:cubicBezTo>
                  <a:lnTo>
                    <a:pt x="70589" y="4386"/>
                  </a:lnTo>
                  <a:cubicBezTo>
                    <a:pt x="77157" y="7270"/>
                    <a:pt x="83009" y="11274"/>
                    <a:pt x="87519" y="15981"/>
                  </a:cubicBezTo>
                  <a:lnTo>
                    <a:pt x="87519" y="15981"/>
                  </a:lnTo>
                  <a:cubicBezTo>
                    <a:pt x="88677" y="17201"/>
                    <a:pt x="89798" y="18482"/>
                    <a:pt x="90895" y="19727"/>
                  </a:cubicBezTo>
                  <a:lnTo>
                    <a:pt x="90895" y="19727"/>
                  </a:lnTo>
                  <a:cubicBezTo>
                    <a:pt x="92719" y="21797"/>
                    <a:pt x="94850" y="24039"/>
                    <a:pt x="97746" y="25789"/>
                  </a:cubicBezTo>
                  <a:lnTo>
                    <a:pt x="97746" y="25789"/>
                  </a:lnTo>
                  <a:lnTo>
                    <a:pt x="97844" y="25789"/>
                  </a:lnTo>
                  <a:cubicBezTo>
                    <a:pt x="94924" y="24039"/>
                    <a:pt x="92780" y="21784"/>
                    <a:pt x="90944" y="19702"/>
                  </a:cubicBezTo>
                  <a:lnTo>
                    <a:pt x="90944" y="19702"/>
                  </a:lnTo>
                  <a:cubicBezTo>
                    <a:pt x="89860" y="18457"/>
                    <a:pt x="88739" y="17176"/>
                    <a:pt x="87581" y="15969"/>
                  </a:cubicBezTo>
                  <a:lnTo>
                    <a:pt x="87581" y="15969"/>
                  </a:lnTo>
                  <a:cubicBezTo>
                    <a:pt x="83059" y="11249"/>
                    <a:pt x="77194" y="7233"/>
                    <a:pt x="70626" y="4349"/>
                  </a:cubicBezTo>
                  <a:lnTo>
                    <a:pt x="70626" y="4349"/>
                  </a:lnTo>
                  <a:cubicBezTo>
                    <a:pt x="65106" y="1934"/>
                    <a:pt x="59931" y="715"/>
                    <a:pt x="55163" y="715"/>
                  </a:cubicBezTo>
                  <a:lnTo>
                    <a:pt x="55163" y="715"/>
                  </a:lnTo>
                  <a:cubicBezTo>
                    <a:pt x="53352" y="715"/>
                    <a:pt x="51590" y="887"/>
                    <a:pt x="49902" y="1244"/>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2"/>
            <p:cNvSpPr/>
            <p:nvPr/>
          </p:nvSpPr>
          <p:spPr>
            <a:xfrm>
              <a:off x="4969900" y="4453275"/>
              <a:ext cx="894550" cy="377350"/>
            </a:xfrm>
            <a:custGeom>
              <a:rect b="b" l="l" r="r" t="t"/>
              <a:pathLst>
                <a:path extrusionOk="0" h="15094" w="35782">
                  <a:moveTo>
                    <a:pt x="17497" y="1688"/>
                  </a:moveTo>
                  <a:cubicBezTo>
                    <a:pt x="15032" y="2711"/>
                    <a:pt x="12630" y="4165"/>
                    <a:pt x="10560" y="5914"/>
                  </a:cubicBezTo>
                  <a:lnTo>
                    <a:pt x="10560" y="5914"/>
                  </a:lnTo>
                  <a:cubicBezTo>
                    <a:pt x="9217" y="7036"/>
                    <a:pt x="7984" y="8231"/>
                    <a:pt x="6802" y="9389"/>
                  </a:cubicBezTo>
                  <a:lnTo>
                    <a:pt x="6802" y="9389"/>
                  </a:lnTo>
                  <a:cubicBezTo>
                    <a:pt x="4781" y="11373"/>
                    <a:pt x="2686" y="13418"/>
                    <a:pt x="0" y="15094"/>
                  </a:cubicBezTo>
                  <a:lnTo>
                    <a:pt x="0" y="15094"/>
                  </a:lnTo>
                  <a:lnTo>
                    <a:pt x="86" y="15094"/>
                  </a:lnTo>
                  <a:cubicBezTo>
                    <a:pt x="2760" y="13418"/>
                    <a:pt x="4843" y="11385"/>
                    <a:pt x="6863" y="9414"/>
                  </a:cubicBezTo>
                  <a:lnTo>
                    <a:pt x="6863" y="9414"/>
                  </a:lnTo>
                  <a:cubicBezTo>
                    <a:pt x="8046" y="8255"/>
                    <a:pt x="9266" y="7060"/>
                    <a:pt x="10609" y="5939"/>
                  </a:cubicBezTo>
                  <a:lnTo>
                    <a:pt x="10609" y="5939"/>
                  </a:lnTo>
                  <a:cubicBezTo>
                    <a:pt x="15032" y="2218"/>
                    <a:pt x="20577" y="37"/>
                    <a:pt x="25579" y="37"/>
                  </a:cubicBezTo>
                  <a:lnTo>
                    <a:pt x="25579" y="37"/>
                  </a:lnTo>
                  <a:cubicBezTo>
                    <a:pt x="25777" y="37"/>
                    <a:pt x="25974" y="37"/>
                    <a:pt x="26159" y="49"/>
                  </a:cubicBezTo>
                  <a:lnTo>
                    <a:pt x="26159" y="49"/>
                  </a:lnTo>
                  <a:cubicBezTo>
                    <a:pt x="30286" y="185"/>
                    <a:pt x="33564" y="1700"/>
                    <a:pt x="35782" y="2957"/>
                  </a:cubicBezTo>
                  <a:lnTo>
                    <a:pt x="35782" y="2957"/>
                  </a:lnTo>
                  <a:lnTo>
                    <a:pt x="35782" y="2908"/>
                  </a:lnTo>
                  <a:cubicBezTo>
                    <a:pt x="33551" y="1651"/>
                    <a:pt x="30286" y="148"/>
                    <a:pt x="26171" y="12"/>
                  </a:cubicBezTo>
                  <a:lnTo>
                    <a:pt x="26171" y="12"/>
                  </a:lnTo>
                  <a:cubicBezTo>
                    <a:pt x="25961" y="0"/>
                    <a:pt x="25752" y="0"/>
                    <a:pt x="25542" y="0"/>
                  </a:cubicBezTo>
                  <a:lnTo>
                    <a:pt x="25542" y="0"/>
                  </a:lnTo>
                  <a:cubicBezTo>
                    <a:pt x="22918" y="0"/>
                    <a:pt x="20207" y="567"/>
                    <a:pt x="17497" y="16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2"/>
            <p:cNvSpPr/>
            <p:nvPr/>
          </p:nvSpPr>
          <p:spPr>
            <a:xfrm>
              <a:off x="2014000" y="4167400"/>
              <a:ext cx="2400225" cy="663225"/>
            </a:xfrm>
            <a:custGeom>
              <a:rect b="b" l="l" r="r" t="t"/>
              <a:pathLst>
                <a:path extrusionOk="0" h="26529" w="96009">
                  <a:moveTo>
                    <a:pt x="49594" y="1073"/>
                  </a:moveTo>
                  <a:cubicBezTo>
                    <a:pt x="48509" y="1258"/>
                    <a:pt x="47437" y="1529"/>
                    <a:pt x="46415" y="1886"/>
                  </a:cubicBezTo>
                  <a:lnTo>
                    <a:pt x="46415" y="1886"/>
                  </a:lnTo>
                  <a:cubicBezTo>
                    <a:pt x="41117" y="3697"/>
                    <a:pt x="37396" y="7258"/>
                    <a:pt x="33798" y="10696"/>
                  </a:cubicBezTo>
                  <a:lnTo>
                    <a:pt x="33798" y="10696"/>
                  </a:lnTo>
                  <a:cubicBezTo>
                    <a:pt x="33354" y="11115"/>
                    <a:pt x="32898" y="11558"/>
                    <a:pt x="32442" y="11977"/>
                  </a:cubicBezTo>
                  <a:lnTo>
                    <a:pt x="32442" y="11977"/>
                  </a:lnTo>
                  <a:cubicBezTo>
                    <a:pt x="30964" y="13382"/>
                    <a:pt x="29645" y="14478"/>
                    <a:pt x="28290" y="15427"/>
                  </a:cubicBezTo>
                  <a:lnTo>
                    <a:pt x="28290" y="15427"/>
                  </a:lnTo>
                  <a:cubicBezTo>
                    <a:pt x="25210" y="17620"/>
                    <a:pt x="21834" y="19136"/>
                    <a:pt x="18248" y="19937"/>
                  </a:cubicBezTo>
                  <a:lnTo>
                    <a:pt x="18248" y="19937"/>
                  </a:lnTo>
                  <a:cubicBezTo>
                    <a:pt x="11644" y="21403"/>
                    <a:pt x="4855" y="20430"/>
                    <a:pt x="320" y="19567"/>
                  </a:cubicBezTo>
                  <a:lnTo>
                    <a:pt x="320" y="19567"/>
                  </a:lnTo>
                  <a:cubicBezTo>
                    <a:pt x="210" y="19555"/>
                    <a:pt x="99" y="19530"/>
                    <a:pt x="0" y="19506"/>
                  </a:cubicBezTo>
                  <a:lnTo>
                    <a:pt x="0" y="19506"/>
                  </a:lnTo>
                  <a:lnTo>
                    <a:pt x="0" y="19555"/>
                  </a:lnTo>
                  <a:cubicBezTo>
                    <a:pt x="99" y="19567"/>
                    <a:pt x="197" y="19592"/>
                    <a:pt x="296" y="19604"/>
                  </a:cubicBezTo>
                  <a:lnTo>
                    <a:pt x="296" y="19604"/>
                  </a:lnTo>
                  <a:cubicBezTo>
                    <a:pt x="3647" y="20245"/>
                    <a:pt x="6592" y="20602"/>
                    <a:pt x="9290" y="20713"/>
                  </a:cubicBezTo>
                  <a:lnTo>
                    <a:pt x="9290" y="20713"/>
                  </a:lnTo>
                  <a:cubicBezTo>
                    <a:pt x="12556" y="20836"/>
                    <a:pt x="15488" y="20590"/>
                    <a:pt x="18273" y="19974"/>
                  </a:cubicBezTo>
                  <a:lnTo>
                    <a:pt x="18273" y="19974"/>
                  </a:lnTo>
                  <a:cubicBezTo>
                    <a:pt x="21858" y="19173"/>
                    <a:pt x="25259" y="17657"/>
                    <a:pt x="28339" y="15464"/>
                  </a:cubicBezTo>
                  <a:lnTo>
                    <a:pt x="28339" y="15464"/>
                  </a:lnTo>
                  <a:cubicBezTo>
                    <a:pt x="29695" y="14503"/>
                    <a:pt x="31013" y="13406"/>
                    <a:pt x="32504" y="12002"/>
                  </a:cubicBezTo>
                  <a:lnTo>
                    <a:pt x="32504" y="12002"/>
                  </a:lnTo>
                  <a:cubicBezTo>
                    <a:pt x="32948" y="11571"/>
                    <a:pt x="33403" y="11139"/>
                    <a:pt x="33847" y="10720"/>
                  </a:cubicBezTo>
                  <a:lnTo>
                    <a:pt x="33847" y="10720"/>
                  </a:lnTo>
                  <a:cubicBezTo>
                    <a:pt x="37445" y="7283"/>
                    <a:pt x="41166" y="3734"/>
                    <a:pt x="46452" y="1923"/>
                  </a:cubicBezTo>
                  <a:lnTo>
                    <a:pt x="46452" y="1923"/>
                  </a:lnTo>
                  <a:cubicBezTo>
                    <a:pt x="47462" y="1578"/>
                    <a:pt x="48534" y="1307"/>
                    <a:pt x="49606" y="1110"/>
                  </a:cubicBezTo>
                  <a:lnTo>
                    <a:pt x="49606" y="1110"/>
                  </a:lnTo>
                  <a:cubicBezTo>
                    <a:pt x="55853" y="1"/>
                    <a:pt x="62605" y="1282"/>
                    <a:pt x="70232" y="5028"/>
                  </a:cubicBezTo>
                  <a:lnTo>
                    <a:pt x="70232" y="5028"/>
                  </a:lnTo>
                  <a:cubicBezTo>
                    <a:pt x="76590" y="8145"/>
                    <a:pt x="82245" y="12285"/>
                    <a:pt x="86595" y="16992"/>
                  </a:cubicBezTo>
                  <a:lnTo>
                    <a:pt x="86595" y="16992"/>
                  </a:lnTo>
                  <a:cubicBezTo>
                    <a:pt x="87716" y="18212"/>
                    <a:pt x="88788" y="19469"/>
                    <a:pt x="89885" y="20762"/>
                  </a:cubicBezTo>
                  <a:lnTo>
                    <a:pt x="89885" y="20762"/>
                  </a:lnTo>
                  <a:cubicBezTo>
                    <a:pt x="91597" y="22795"/>
                    <a:pt x="93470" y="24841"/>
                    <a:pt x="95922" y="26529"/>
                  </a:cubicBezTo>
                  <a:lnTo>
                    <a:pt x="95922" y="26529"/>
                  </a:lnTo>
                  <a:lnTo>
                    <a:pt x="96008" y="26529"/>
                  </a:lnTo>
                  <a:cubicBezTo>
                    <a:pt x="93544" y="24841"/>
                    <a:pt x="91659" y="22783"/>
                    <a:pt x="89934" y="20750"/>
                  </a:cubicBezTo>
                  <a:lnTo>
                    <a:pt x="89934" y="20750"/>
                  </a:lnTo>
                  <a:cubicBezTo>
                    <a:pt x="88850" y="19456"/>
                    <a:pt x="87778" y="18187"/>
                    <a:pt x="86656" y="16967"/>
                  </a:cubicBezTo>
                  <a:lnTo>
                    <a:pt x="86656" y="16967"/>
                  </a:lnTo>
                  <a:cubicBezTo>
                    <a:pt x="82307" y="12261"/>
                    <a:pt x="76639" y="8108"/>
                    <a:pt x="70269" y="4991"/>
                  </a:cubicBezTo>
                  <a:lnTo>
                    <a:pt x="70269" y="4991"/>
                  </a:lnTo>
                  <a:cubicBezTo>
                    <a:pt x="66807" y="3291"/>
                    <a:pt x="63603" y="2132"/>
                    <a:pt x="60461" y="1430"/>
                  </a:cubicBezTo>
                  <a:lnTo>
                    <a:pt x="60461" y="1430"/>
                  </a:lnTo>
                  <a:cubicBezTo>
                    <a:pt x="58243" y="937"/>
                    <a:pt x="56087" y="691"/>
                    <a:pt x="53980" y="691"/>
                  </a:cubicBezTo>
                  <a:lnTo>
                    <a:pt x="53980" y="691"/>
                  </a:lnTo>
                  <a:cubicBezTo>
                    <a:pt x="52477" y="691"/>
                    <a:pt x="51011" y="814"/>
                    <a:pt x="49594" y="1073"/>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2"/>
            <p:cNvSpPr/>
            <p:nvPr/>
          </p:nvSpPr>
          <p:spPr>
            <a:xfrm>
              <a:off x="4979125" y="4425550"/>
              <a:ext cx="885325" cy="405075"/>
            </a:xfrm>
            <a:custGeom>
              <a:rect b="b" l="l" r="r" t="t"/>
              <a:pathLst>
                <a:path extrusionOk="0" h="16203" w="35413">
                  <a:moveTo>
                    <a:pt x="18298" y="1762"/>
                  </a:moveTo>
                  <a:cubicBezTo>
                    <a:pt x="15624" y="2871"/>
                    <a:pt x="13049" y="4460"/>
                    <a:pt x="10856" y="6358"/>
                  </a:cubicBezTo>
                  <a:lnTo>
                    <a:pt x="10856" y="6358"/>
                  </a:lnTo>
                  <a:cubicBezTo>
                    <a:pt x="9402" y="7602"/>
                    <a:pt x="8084" y="8933"/>
                    <a:pt x="6815" y="10227"/>
                  </a:cubicBezTo>
                  <a:lnTo>
                    <a:pt x="6815" y="10227"/>
                  </a:lnTo>
                  <a:cubicBezTo>
                    <a:pt x="4782" y="12285"/>
                    <a:pt x="2675" y="14416"/>
                    <a:pt x="1" y="16203"/>
                  </a:cubicBezTo>
                  <a:lnTo>
                    <a:pt x="1" y="16203"/>
                  </a:lnTo>
                  <a:lnTo>
                    <a:pt x="87" y="16203"/>
                  </a:lnTo>
                  <a:cubicBezTo>
                    <a:pt x="2749" y="14416"/>
                    <a:pt x="4843" y="12297"/>
                    <a:pt x="6876" y="10251"/>
                  </a:cubicBezTo>
                  <a:lnTo>
                    <a:pt x="6876" y="10251"/>
                  </a:lnTo>
                  <a:cubicBezTo>
                    <a:pt x="8145" y="8958"/>
                    <a:pt x="9451" y="7627"/>
                    <a:pt x="10905" y="6383"/>
                  </a:cubicBezTo>
                  <a:lnTo>
                    <a:pt x="10905" y="6383"/>
                  </a:lnTo>
                  <a:cubicBezTo>
                    <a:pt x="15538" y="2378"/>
                    <a:pt x="21415" y="49"/>
                    <a:pt x="26788" y="49"/>
                  </a:cubicBezTo>
                  <a:lnTo>
                    <a:pt x="26788" y="49"/>
                  </a:lnTo>
                  <a:cubicBezTo>
                    <a:pt x="27083" y="49"/>
                    <a:pt x="27379" y="49"/>
                    <a:pt x="27675" y="74"/>
                  </a:cubicBezTo>
                  <a:lnTo>
                    <a:pt x="27675" y="74"/>
                  </a:lnTo>
                  <a:cubicBezTo>
                    <a:pt x="30299" y="197"/>
                    <a:pt x="32813" y="838"/>
                    <a:pt x="35413" y="2058"/>
                  </a:cubicBezTo>
                  <a:lnTo>
                    <a:pt x="35413" y="2058"/>
                  </a:lnTo>
                  <a:lnTo>
                    <a:pt x="35413" y="2008"/>
                  </a:lnTo>
                  <a:cubicBezTo>
                    <a:pt x="32813" y="801"/>
                    <a:pt x="30299" y="160"/>
                    <a:pt x="27687" y="25"/>
                  </a:cubicBezTo>
                  <a:lnTo>
                    <a:pt x="27687" y="25"/>
                  </a:lnTo>
                  <a:cubicBezTo>
                    <a:pt x="27367" y="12"/>
                    <a:pt x="27059" y="0"/>
                    <a:pt x="26738" y="0"/>
                  </a:cubicBezTo>
                  <a:lnTo>
                    <a:pt x="26738" y="0"/>
                  </a:lnTo>
                  <a:cubicBezTo>
                    <a:pt x="23978" y="0"/>
                    <a:pt x="21144" y="592"/>
                    <a:pt x="18298" y="176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2"/>
            <p:cNvSpPr/>
            <p:nvPr/>
          </p:nvSpPr>
          <p:spPr>
            <a:xfrm>
              <a:off x="2014000" y="4149225"/>
              <a:ext cx="2356800" cy="681400"/>
            </a:xfrm>
            <a:custGeom>
              <a:rect b="b" l="l" r="r" t="t"/>
              <a:pathLst>
                <a:path extrusionOk="0" h="27256" w="94272">
                  <a:moveTo>
                    <a:pt x="49286" y="888"/>
                  </a:moveTo>
                  <a:cubicBezTo>
                    <a:pt x="48177" y="1048"/>
                    <a:pt x="47080" y="1295"/>
                    <a:pt x="46021" y="1615"/>
                  </a:cubicBezTo>
                  <a:lnTo>
                    <a:pt x="46021" y="1615"/>
                  </a:lnTo>
                  <a:cubicBezTo>
                    <a:pt x="40451" y="3352"/>
                    <a:pt x="36496" y="6975"/>
                    <a:pt x="32652" y="10486"/>
                  </a:cubicBezTo>
                  <a:lnTo>
                    <a:pt x="32652" y="10486"/>
                  </a:lnTo>
                  <a:cubicBezTo>
                    <a:pt x="32258" y="10844"/>
                    <a:pt x="31863" y="11213"/>
                    <a:pt x="31469" y="11571"/>
                  </a:cubicBezTo>
                  <a:lnTo>
                    <a:pt x="31469" y="11571"/>
                  </a:lnTo>
                  <a:cubicBezTo>
                    <a:pt x="29916" y="12963"/>
                    <a:pt x="28549" y="14060"/>
                    <a:pt x="27181" y="15008"/>
                  </a:cubicBezTo>
                  <a:lnTo>
                    <a:pt x="27181" y="15008"/>
                  </a:lnTo>
                  <a:cubicBezTo>
                    <a:pt x="23978" y="17214"/>
                    <a:pt x="20528" y="18705"/>
                    <a:pt x="16917" y="19444"/>
                  </a:cubicBezTo>
                  <a:lnTo>
                    <a:pt x="16917" y="19444"/>
                  </a:lnTo>
                  <a:cubicBezTo>
                    <a:pt x="10868" y="20688"/>
                    <a:pt x="4818" y="19875"/>
                    <a:pt x="0" y="18889"/>
                  </a:cubicBezTo>
                  <a:lnTo>
                    <a:pt x="0" y="18889"/>
                  </a:lnTo>
                  <a:lnTo>
                    <a:pt x="0" y="18926"/>
                  </a:lnTo>
                  <a:cubicBezTo>
                    <a:pt x="4818" y="19912"/>
                    <a:pt x="10868" y="20725"/>
                    <a:pt x="16930" y="19493"/>
                  </a:cubicBezTo>
                  <a:lnTo>
                    <a:pt x="16930" y="19493"/>
                  </a:lnTo>
                  <a:cubicBezTo>
                    <a:pt x="20565" y="18742"/>
                    <a:pt x="24027" y="17251"/>
                    <a:pt x="27230" y="15045"/>
                  </a:cubicBezTo>
                  <a:lnTo>
                    <a:pt x="27230" y="15045"/>
                  </a:lnTo>
                  <a:cubicBezTo>
                    <a:pt x="28598" y="14084"/>
                    <a:pt x="29966" y="13000"/>
                    <a:pt x="31518" y="11595"/>
                  </a:cubicBezTo>
                  <a:lnTo>
                    <a:pt x="31518" y="11595"/>
                  </a:lnTo>
                  <a:cubicBezTo>
                    <a:pt x="31913" y="11226"/>
                    <a:pt x="32307" y="10868"/>
                    <a:pt x="32713" y="10499"/>
                  </a:cubicBezTo>
                  <a:lnTo>
                    <a:pt x="32713" y="10499"/>
                  </a:lnTo>
                  <a:cubicBezTo>
                    <a:pt x="36533" y="6999"/>
                    <a:pt x="40501" y="3377"/>
                    <a:pt x="46045" y="1652"/>
                  </a:cubicBezTo>
                  <a:lnTo>
                    <a:pt x="46045" y="1652"/>
                  </a:lnTo>
                  <a:cubicBezTo>
                    <a:pt x="47105" y="1331"/>
                    <a:pt x="48189" y="1085"/>
                    <a:pt x="49298" y="925"/>
                  </a:cubicBezTo>
                  <a:lnTo>
                    <a:pt x="49298" y="925"/>
                  </a:lnTo>
                  <a:cubicBezTo>
                    <a:pt x="55607" y="1"/>
                    <a:pt x="62334" y="1541"/>
                    <a:pt x="69862" y="5644"/>
                  </a:cubicBezTo>
                  <a:lnTo>
                    <a:pt x="69862" y="5644"/>
                  </a:lnTo>
                  <a:cubicBezTo>
                    <a:pt x="76011" y="8995"/>
                    <a:pt x="81482" y="13271"/>
                    <a:pt x="85683" y="17978"/>
                  </a:cubicBezTo>
                  <a:lnTo>
                    <a:pt x="85683" y="17978"/>
                  </a:lnTo>
                  <a:cubicBezTo>
                    <a:pt x="86730" y="19161"/>
                    <a:pt x="87716" y="20356"/>
                    <a:pt x="88874" y="21797"/>
                  </a:cubicBezTo>
                  <a:lnTo>
                    <a:pt x="88874" y="21797"/>
                  </a:lnTo>
                  <a:cubicBezTo>
                    <a:pt x="90476" y="23756"/>
                    <a:pt x="92115" y="25654"/>
                    <a:pt x="94185" y="27256"/>
                  </a:cubicBezTo>
                  <a:lnTo>
                    <a:pt x="94185" y="27256"/>
                  </a:lnTo>
                  <a:lnTo>
                    <a:pt x="94271" y="27256"/>
                  </a:lnTo>
                  <a:cubicBezTo>
                    <a:pt x="92189" y="25654"/>
                    <a:pt x="90538" y="23744"/>
                    <a:pt x="88924" y="21773"/>
                  </a:cubicBezTo>
                  <a:lnTo>
                    <a:pt x="88924" y="21773"/>
                  </a:lnTo>
                  <a:cubicBezTo>
                    <a:pt x="87765" y="20343"/>
                    <a:pt x="86780" y="19148"/>
                    <a:pt x="85732" y="17965"/>
                  </a:cubicBezTo>
                  <a:lnTo>
                    <a:pt x="85732" y="17965"/>
                  </a:lnTo>
                  <a:cubicBezTo>
                    <a:pt x="81543" y="13246"/>
                    <a:pt x="76060" y="8971"/>
                    <a:pt x="69899" y="5619"/>
                  </a:cubicBezTo>
                  <a:lnTo>
                    <a:pt x="69899" y="5619"/>
                  </a:lnTo>
                  <a:cubicBezTo>
                    <a:pt x="63776" y="2268"/>
                    <a:pt x="58182" y="617"/>
                    <a:pt x="52896" y="617"/>
                  </a:cubicBezTo>
                  <a:lnTo>
                    <a:pt x="52896" y="617"/>
                  </a:lnTo>
                  <a:cubicBezTo>
                    <a:pt x="51676" y="617"/>
                    <a:pt x="50469" y="715"/>
                    <a:pt x="49286" y="888"/>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2"/>
            <p:cNvSpPr/>
            <p:nvPr/>
          </p:nvSpPr>
          <p:spPr>
            <a:xfrm>
              <a:off x="4988075" y="4390725"/>
              <a:ext cx="876375" cy="439900"/>
            </a:xfrm>
            <a:custGeom>
              <a:rect b="b" l="l" r="r" t="t"/>
              <a:pathLst>
                <a:path extrusionOk="0" h="17596" w="35055">
                  <a:moveTo>
                    <a:pt x="19111" y="2132"/>
                  </a:moveTo>
                  <a:cubicBezTo>
                    <a:pt x="16240" y="3315"/>
                    <a:pt x="13492" y="5028"/>
                    <a:pt x="11163" y="7073"/>
                  </a:cubicBezTo>
                  <a:lnTo>
                    <a:pt x="11163" y="7073"/>
                  </a:lnTo>
                  <a:cubicBezTo>
                    <a:pt x="9599" y="8453"/>
                    <a:pt x="8206" y="9919"/>
                    <a:pt x="6851" y="11336"/>
                  </a:cubicBezTo>
                  <a:lnTo>
                    <a:pt x="6851" y="11336"/>
                  </a:lnTo>
                  <a:cubicBezTo>
                    <a:pt x="4793" y="13493"/>
                    <a:pt x="2674" y="15698"/>
                    <a:pt x="0" y="17596"/>
                  </a:cubicBezTo>
                  <a:lnTo>
                    <a:pt x="0" y="17596"/>
                  </a:lnTo>
                  <a:lnTo>
                    <a:pt x="86" y="17596"/>
                  </a:lnTo>
                  <a:cubicBezTo>
                    <a:pt x="2748" y="15711"/>
                    <a:pt x="4855" y="13505"/>
                    <a:pt x="6900" y="11361"/>
                  </a:cubicBezTo>
                  <a:lnTo>
                    <a:pt x="6900" y="11361"/>
                  </a:lnTo>
                  <a:cubicBezTo>
                    <a:pt x="8256" y="9944"/>
                    <a:pt x="9660" y="8478"/>
                    <a:pt x="11213" y="7098"/>
                  </a:cubicBezTo>
                  <a:lnTo>
                    <a:pt x="11213" y="7098"/>
                  </a:lnTo>
                  <a:cubicBezTo>
                    <a:pt x="16412" y="2514"/>
                    <a:pt x="23140" y="1"/>
                    <a:pt x="29202" y="370"/>
                  </a:cubicBezTo>
                  <a:lnTo>
                    <a:pt x="29202" y="370"/>
                  </a:lnTo>
                  <a:cubicBezTo>
                    <a:pt x="31198" y="494"/>
                    <a:pt x="33120" y="900"/>
                    <a:pt x="35055" y="1603"/>
                  </a:cubicBezTo>
                  <a:lnTo>
                    <a:pt x="35055" y="1603"/>
                  </a:lnTo>
                  <a:lnTo>
                    <a:pt x="35055" y="1566"/>
                  </a:lnTo>
                  <a:cubicBezTo>
                    <a:pt x="33132" y="863"/>
                    <a:pt x="31173" y="457"/>
                    <a:pt x="29214" y="333"/>
                  </a:cubicBezTo>
                  <a:lnTo>
                    <a:pt x="29214" y="333"/>
                  </a:lnTo>
                  <a:cubicBezTo>
                    <a:pt x="28795" y="309"/>
                    <a:pt x="28376" y="296"/>
                    <a:pt x="27957" y="296"/>
                  </a:cubicBezTo>
                  <a:lnTo>
                    <a:pt x="27957" y="296"/>
                  </a:lnTo>
                  <a:cubicBezTo>
                    <a:pt x="25050" y="296"/>
                    <a:pt x="22080" y="913"/>
                    <a:pt x="19111" y="213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2"/>
            <p:cNvSpPr/>
            <p:nvPr/>
          </p:nvSpPr>
          <p:spPr>
            <a:xfrm>
              <a:off x="2014000" y="4130450"/>
              <a:ext cx="2315525" cy="700175"/>
            </a:xfrm>
            <a:custGeom>
              <a:rect b="b" l="l" r="r" t="t"/>
              <a:pathLst>
                <a:path extrusionOk="0" h="28007" w="92621">
                  <a:moveTo>
                    <a:pt x="48978" y="727"/>
                  </a:moveTo>
                  <a:cubicBezTo>
                    <a:pt x="47844" y="850"/>
                    <a:pt x="46711" y="1072"/>
                    <a:pt x="45626" y="1380"/>
                  </a:cubicBezTo>
                  <a:lnTo>
                    <a:pt x="45626" y="1380"/>
                  </a:lnTo>
                  <a:cubicBezTo>
                    <a:pt x="39798" y="3019"/>
                    <a:pt x="35584" y="6715"/>
                    <a:pt x="31506" y="10276"/>
                  </a:cubicBezTo>
                  <a:lnTo>
                    <a:pt x="31506" y="10276"/>
                  </a:lnTo>
                  <a:cubicBezTo>
                    <a:pt x="31161" y="10584"/>
                    <a:pt x="30828" y="10880"/>
                    <a:pt x="30483" y="11176"/>
                  </a:cubicBezTo>
                  <a:lnTo>
                    <a:pt x="30483" y="11176"/>
                  </a:lnTo>
                  <a:cubicBezTo>
                    <a:pt x="28869" y="12580"/>
                    <a:pt x="27464" y="13677"/>
                    <a:pt x="26060" y="14613"/>
                  </a:cubicBezTo>
                  <a:lnTo>
                    <a:pt x="26060" y="14613"/>
                  </a:lnTo>
                  <a:cubicBezTo>
                    <a:pt x="22758" y="16831"/>
                    <a:pt x="19221" y="18297"/>
                    <a:pt x="15574" y="18987"/>
                  </a:cubicBezTo>
                  <a:lnTo>
                    <a:pt x="15574" y="18987"/>
                  </a:lnTo>
                  <a:cubicBezTo>
                    <a:pt x="10091" y="20010"/>
                    <a:pt x="4596" y="19320"/>
                    <a:pt x="0" y="18347"/>
                  </a:cubicBezTo>
                  <a:lnTo>
                    <a:pt x="0" y="18347"/>
                  </a:lnTo>
                  <a:lnTo>
                    <a:pt x="0" y="18384"/>
                  </a:lnTo>
                  <a:cubicBezTo>
                    <a:pt x="4596" y="19357"/>
                    <a:pt x="10104" y="20047"/>
                    <a:pt x="15599" y="19024"/>
                  </a:cubicBezTo>
                  <a:lnTo>
                    <a:pt x="15599" y="19024"/>
                  </a:lnTo>
                  <a:cubicBezTo>
                    <a:pt x="19258" y="18334"/>
                    <a:pt x="22795" y="16868"/>
                    <a:pt x="26109" y="14638"/>
                  </a:cubicBezTo>
                  <a:lnTo>
                    <a:pt x="26109" y="14638"/>
                  </a:lnTo>
                  <a:cubicBezTo>
                    <a:pt x="27514" y="13702"/>
                    <a:pt x="28918" y="12605"/>
                    <a:pt x="30533" y="11200"/>
                  </a:cubicBezTo>
                  <a:lnTo>
                    <a:pt x="30533" y="11200"/>
                  </a:lnTo>
                  <a:cubicBezTo>
                    <a:pt x="30878" y="10905"/>
                    <a:pt x="31223" y="10609"/>
                    <a:pt x="31555" y="10301"/>
                  </a:cubicBezTo>
                  <a:lnTo>
                    <a:pt x="31555" y="10301"/>
                  </a:lnTo>
                  <a:cubicBezTo>
                    <a:pt x="35634" y="6740"/>
                    <a:pt x="39835" y="3056"/>
                    <a:pt x="45651" y="1417"/>
                  </a:cubicBezTo>
                  <a:lnTo>
                    <a:pt x="45651" y="1417"/>
                  </a:lnTo>
                  <a:cubicBezTo>
                    <a:pt x="46735" y="1121"/>
                    <a:pt x="47856" y="900"/>
                    <a:pt x="48990" y="764"/>
                  </a:cubicBezTo>
                  <a:lnTo>
                    <a:pt x="48990" y="764"/>
                  </a:lnTo>
                  <a:cubicBezTo>
                    <a:pt x="55385" y="0"/>
                    <a:pt x="62088" y="1811"/>
                    <a:pt x="69493" y="6284"/>
                  </a:cubicBezTo>
                  <a:lnTo>
                    <a:pt x="69493" y="6284"/>
                  </a:lnTo>
                  <a:cubicBezTo>
                    <a:pt x="75432" y="9882"/>
                    <a:pt x="80718" y="14268"/>
                    <a:pt x="84759" y="19000"/>
                  </a:cubicBezTo>
                  <a:lnTo>
                    <a:pt x="84759" y="19000"/>
                  </a:lnTo>
                  <a:cubicBezTo>
                    <a:pt x="85905" y="20343"/>
                    <a:pt x="86977" y="21698"/>
                    <a:pt x="87864" y="22844"/>
                  </a:cubicBezTo>
                  <a:lnTo>
                    <a:pt x="87864" y="22844"/>
                  </a:lnTo>
                  <a:cubicBezTo>
                    <a:pt x="89343" y="24742"/>
                    <a:pt x="90784" y="26504"/>
                    <a:pt x="92534" y="28007"/>
                  </a:cubicBezTo>
                  <a:lnTo>
                    <a:pt x="92534" y="28007"/>
                  </a:lnTo>
                  <a:lnTo>
                    <a:pt x="92620" y="28007"/>
                  </a:lnTo>
                  <a:cubicBezTo>
                    <a:pt x="90858" y="26491"/>
                    <a:pt x="89404" y="24729"/>
                    <a:pt x="87913" y="22832"/>
                  </a:cubicBezTo>
                  <a:lnTo>
                    <a:pt x="87913" y="22832"/>
                  </a:lnTo>
                  <a:cubicBezTo>
                    <a:pt x="87026" y="21674"/>
                    <a:pt x="85966" y="20330"/>
                    <a:pt x="84821" y="18975"/>
                  </a:cubicBezTo>
                  <a:lnTo>
                    <a:pt x="84821" y="18975"/>
                  </a:lnTo>
                  <a:cubicBezTo>
                    <a:pt x="80767" y="14244"/>
                    <a:pt x="75481" y="9845"/>
                    <a:pt x="69542" y="6259"/>
                  </a:cubicBezTo>
                  <a:lnTo>
                    <a:pt x="69542" y="6259"/>
                  </a:lnTo>
                  <a:cubicBezTo>
                    <a:pt x="66191" y="4239"/>
                    <a:pt x="63086" y="2797"/>
                    <a:pt x="60055" y="1861"/>
                  </a:cubicBezTo>
                  <a:lnTo>
                    <a:pt x="60055" y="1861"/>
                  </a:lnTo>
                  <a:cubicBezTo>
                    <a:pt x="57270" y="986"/>
                    <a:pt x="54510" y="555"/>
                    <a:pt x="51824" y="555"/>
                  </a:cubicBezTo>
                  <a:lnTo>
                    <a:pt x="51824" y="555"/>
                  </a:lnTo>
                  <a:cubicBezTo>
                    <a:pt x="50875" y="555"/>
                    <a:pt x="49914" y="616"/>
                    <a:pt x="48978" y="72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2"/>
            <p:cNvSpPr/>
            <p:nvPr/>
          </p:nvSpPr>
          <p:spPr>
            <a:xfrm>
              <a:off x="4996075" y="4361150"/>
              <a:ext cx="868375" cy="469475"/>
            </a:xfrm>
            <a:custGeom>
              <a:rect b="b" l="l" r="r" t="t"/>
              <a:pathLst>
                <a:path extrusionOk="0" h="18779" w="34735">
                  <a:moveTo>
                    <a:pt x="19961" y="2280"/>
                  </a:moveTo>
                  <a:cubicBezTo>
                    <a:pt x="16881" y="3549"/>
                    <a:pt x="13961" y="5385"/>
                    <a:pt x="11509" y="7591"/>
                  </a:cubicBezTo>
                  <a:lnTo>
                    <a:pt x="11509" y="7591"/>
                  </a:lnTo>
                  <a:cubicBezTo>
                    <a:pt x="9845" y="9082"/>
                    <a:pt x="8354" y="10684"/>
                    <a:pt x="6913" y="12236"/>
                  </a:cubicBezTo>
                  <a:lnTo>
                    <a:pt x="6913" y="12236"/>
                  </a:lnTo>
                  <a:cubicBezTo>
                    <a:pt x="4843" y="14479"/>
                    <a:pt x="2699" y="16783"/>
                    <a:pt x="1" y="18779"/>
                  </a:cubicBezTo>
                  <a:lnTo>
                    <a:pt x="1" y="18779"/>
                  </a:lnTo>
                  <a:lnTo>
                    <a:pt x="87" y="18779"/>
                  </a:lnTo>
                  <a:cubicBezTo>
                    <a:pt x="2773" y="16783"/>
                    <a:pt x="4904" y="14491"/>
                    <a:pt x="6974" y="12261"/>
                  </a:cubicBezTo>
                  <a:lnTo>
                    <a:pt x="6974" y="12261"/>
                  </a:lnTo>
                  <a:cubicBezTo>
                    <a:pt x="8416" y="10708"/>
                    <a:pt x="9895" y="9106"/>
                    <a:pt x="11558" y="7616"/>
                  </a:cubicBezTo>
                  <a:lnTo>
                    <a:pt x="11558" y="7616"/>
                  </a:lnTo>
                  <a:cubicBezTo>
                    <a:pt x="17053" y="2675"/>
                    <a:pt x="24237" y="1"/>
                    <a:pt x="30767" y="469"/>
                  </a:cubicBezTo>
                  <a:lnTo>
                    <a:pt x="30767" y="469"/>
                  </a:lnTo>
                  <a:cubicBezTo>
                    <a:pt x="32098" y="568"/>
                    <a:pt x="33416" y="789"/>
                    <a:pt x="34735" y="1134"/>
                  </a:cubicBezTo>
                  <a:lnTo>
                    <a:pt x="34735" y="1134"/>
                  </a:lnTo>
                  <a:lnTo>
                    <a:pt x="34735" y="1098"/>
                  </a:lnTo>
                  <a:cubicBezTo>
                    <a:pt x="33416" y="753"/>
                    <a:pt x="32098" y="518"/>
                    <a:pt x="30779" y="432"/>
                  </a:cubicBezTo>
                  <a:lnTo>
                    <a:pt x="30779" y="432"/>
                  </a:lnTo>
                  <a:cubicBezTo>
                    <a:pt x="30262" y="395"/>
                    <a:pt x="29744" y="371"/>
                    <a:pt x="29215" y="371"/>
                  </a:cubicBezTo>
                  <a:lnTo>
                    <a:pt x="29215" y="371"/>
                  </a:lnTo>
                  <a:cubicBezTo>
                    <a:pt x="26171" y="371"/>
                    <a:pt x="23066" y="1011"/>
                    <a:pt x="19961" y="228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2"/>
            <p:cNvSpPr/>
            <p:nvPr/>
          </p:nvSpPr>
          <p:spPr>
            <a:xfrm>
              <a:off x="2014000" y="4111650"/>
              <a:ext cx="2275775" cy="718975"/>
            </a:xfrm>
            <a:custGeom>
              <a:rect b="b" l="l" r="r" t="t"/>
              <a:pathLst>
                <a:path extrusionOk="0" h="28759" w="91031">
                  <a:moveTo>
                    <a:pt x="48670" y="567"/>
                  </a:moveTo>
                  <a:cubicBezTo>
                    <a:pt x="47511" y="666"/>
                    <a:pt x="46353" y="863"/>
                    <a:pt x="45220" y="1146"/>
                  </a:cubicBezTo>
                  <a:lnTo>
                    <a:pt x="45220" y="1146"/>
                  </a:lnTo>
                  <a:cubicBezTo>
                    <a:pt x="39133" y="2687"/>
                    <a:pt x="34673" y="6445"/>
                    <a:pt x="30360" y="10079"/>
                  </a:cubicBezTo>
                  <a:lnTo>
                    <a:pt x="30360" y="10079"/>
                  </a:lnTo>
                  <a:cubicBezTo>
                    <a:pt x="30064" y="10314"/>
                    <a:pt x="29781" y="10560"/>
                    <a:pt x="29498" y="10794"/>
                  </a:cubicBezTo>
                  <a:lnTo>
                    <a:pt x="29498" y="10794"/>
                  </a:lnTo>
                  <a:cubicBezTo>
                    <a:pt x="27822" y="12199"/>
                    <a:pt x="26380" y="13283"/>
                    <a:pt x="24951" y="14219"/>
                  </a:cubicBezTo>
                  <a:lnTo>
                    <a:pt x="24951" y="14219"/>
                  </a:lnTo>
                  <a:cubicBezTo>
                    <a:pt x="21476" y="16474"/>
                    <a:pt x="17977" y="17879"/>
                    <a:pt x="14244" y="18520"/>
                  </a:cubicBezTo>
                  <a:lnTo>
                    <a:pt x="14244" y="18520"/>
                  </a:lnTo>
                  <a:cubicBezTo>
                    <a:pt x="9278" y="19370"/>
                    <a:pt x="4313" y="18778"/>
                    <a:pt x="0" y="17854"/>
                  </a:cubicBezTo>
                  <a:lnTo>
                    <a:pt x="0" y="17854"/>
                  </a:lnTo>
                  <a:lnTo>
                    <a:pt x="0" y="17891"/>
                  </a:lnTo>
                  <a:cubicBezTo>
                    <a:pt x="1737" y="18273"/>
                    <a:pt x="3352" y="18544"/>
                    <a:pt x="4892" y="18717"/>
                  </a:cubicBezTo>
                  <a:lnTo>
                    <a:pt x="4892" y="18717"/>
                  </a:lnTo>
                  <a:cubicBezTo>
                    <a:pt x="8280" y="19111"/>
                    <a:pt x="11336" y="19062"/>
                    <a:pt x="14256" y="18557"/>
                  </a:cubicBezTo>
                  <a:lnTo>
                    <a:pt x="14256" y="18557"/>
                  </a:lnTo>
                  <a:cubicBezTo>
                    <a:pt x="18002" y="17916"/>
                    <a:pt x="21513" y="16511"/>
                    <a:pt x="24988" y="14244"/>
                  </a:cubicBezTo>
                  <a:lnTo>
                    <a:pt x="24988" y="14244"/>
                  </a:lnTo>
                  <a:cubicBezTo>
                    <a:pt x="26429" y="13320"/>
                    <a:pt x="27871" y="12223"/>
                    <a:pt x="29547" y="10819"/>
                  </a:cubicBezTo>
                  <a:lnTo>
                    <a:pt x="29547" y="10819"/>
                  </a:lnTo>
                  <a:cubicBezTo>
                    <a:pt x="29830" y="10585"/>
                    <a:pt x="30126" y="10338"/>
                    <a:pt x="30409" y="10104"/>
                  </a:cubicBezTo>
                  <a:lnTo>
                    <a:pt x="30409" y="10104"/>
                  </a:lnTo>
                  <a:cubicBezTo>
                    <a:pt x="34709" y="6469"/>
                    <a:pt x="39170" y="2724"/>
                    <a:pt x="45244" y="1183"/>
                  </a:cubicBezTo>
                  <a:lnTo>
                    <a:pt x="45244" y="1183"/>
                  </a:lnTo>
                  <a:cubicBezTo>
                    <a:pt x="46366" y="900"/>
                    <a:pt x="47524" y="703"/>
                    <a:pt x="48682" y="604"/>
                  </a:cubicBezTo>
                  <a:lnTo>
                    <a:pt x="48682" y="604"/>
                  </a:lnTo>
                  <a:cubicBezTo>
                    <a:pt x="55262" y="1"/>
                    <a:pt x="61755" y="2009"/>
                    <a:pt x="69135" y="6938"/>
                  </a:cubicBezTo>
                  <a:lnTo>
                    <a:pt x="69135" y="6938"/>
                  </a:lnTo>
                  <a:cubicBezTo>
                    <a:pt x="74840" y="10745"/>
                    <a:pt x="79929" y="15267"/>
                    <a:pt x="83835" y="20023"/>
                  </a:cubicBezTo>
                  <a:lnTo>
                    <a:pt x="83835" y="20023"/>
                  </a:lnTo>
                  <a:cubicBezTo>
                    <a:pt x="84747" y="21132"/>
                    <a:pt x="85708" y="22364"/>
                    <a:pt x="86854" y="23904"/>
                  </a:cubicBezTo>
                  <a:lnTo>
                    <a:pt x="86854" y="23904"/>
                  </a:lnTo>
                  <a:cubicBezTo>
                    <a:pt x="88172" y="25666"/>
                    <a:pt x="89380" y="27243"/>
                    <a:pt x="90907" y="28709"/>
                  </a:cubicBezTo>
                  <a:lnTo>
                    <a:pt x="90907" y="28709"/>
                  </a:lnTo>
                  <a:cubicBezTo>
                    <a:pt x="90920" y="28722"/>
                    <a:pt x="90944" y="28734"/>
                    <a:pt x="90969" y="28759"/>
                  </a:cubicBezTo>
                  <a:lnTo>
                    <a:pt x="90969" y="28759"/>
                  </a:lnTo>
                  <a:lnTo>
                    <a:pt x="91031" y="28759"/>
                  </a:lnTo>
                  <a:cubicBezTo>
                    <a:pt x="89392" y="27206"/>
                    <a:pt x="88110" y="25481"/>
                    <a:pt x="86915" y="23879"/>
                  </a:cubicBezTo>
                  <a:lnTo>
                    <a:pt x="86915" y="23879"/>
                  </a:lnTo>
                  <a:cubicBezTo>
                    <a:pt x="85769" y="22339"/>
                    <a:pt x="84808" y="21107"/>
                    <a:pt x="83896" y="19998"/>
                  </a:cubicBezTo>
                  <a:lnTo>
                    <a:pt x="83896" y="19998"/>
                  </a:lnTo>
                  <a:cubicBezTo>
                    <a:pt x="79991" y="15254"/>
                    <a:pt x="74902" y="10720"/>
                    <a:pt x="69185" y="6913"/>
                  </a:cubicBezTo>
                  <a:lnTo>
                    <a:pt x="69185" y="6913"/>
                  </a:lnTo>
                  <a:cubicBezTo>
                    <a:pt x="65895" y="4720"/>
                    <a:pt x="62852" y="3143"/>
                    <a:pt x="59857" y="2083"/>
                  </a:cubicBezTo>
                  <a:lnTo>
                    <a:pt x="59857" y="2083"/>
                  </a:lnTo>
                  <a:cubicBezTo>
                    <a:pt x="56826" y="999"/>
                    <a:pt x="53808" y="469"/>
                    <a:pt x="50851" y="469"/>
                  </a:cubicBezTo>
                  <a:lnTo>
                    <a:pt x="50851" y="469"/>
                  </a:lnTo>
                  <a:cubicBezTo>
                    <a:pt x="50124" y="469"/>
                    <a:pt x="49397" y="493"/>
                    <a:pt x="48670" y="567"/>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2"/>
            <p:cNvSpPr/>
            <p:nvPr/>
          </p:nvSpPr>
          <p:spPr>
            <a:xfrm>
              <a:off x="5004075" y="4324500"/>
              <a:ext cx="860375" cy="506125"/>
            </a:xfrm>
            <a:custGeom>
              <a:rect b="b" l="l" r="r" t="t"/>
              <a:pathLst>
                <a:path extrusionOk="0" h="20245" w="34415">
                  <a:moveTo>
                    <a:pt x="20812" y="2724"/>
                  </a:moveTo>
                  <a:cubicBezTo>
                    <a:pt x="16672" y="4424"/>
                    <a:pt x="13653" y="6740"/>
                    <a:pt x="11854" y="8392"/>
                  </a:cubicBezTo>
                  <a:lnTo>
                    <a:pt x="11854" y="8392"/>
                  </a:lnTo>
                  <a:cubicBezTo>
                    <a:pt x="10080" y="10006"/>
                    <a:pt x="8515" y="11743"/>
                    <a:pt x="6999" y="13419"/>
                  </a:cubicBezTo>
                  <a:lnTo>
                    <a:pt x="6999" y="13419"/>
                  </a:lnTo>
                  <a:cubicBezTo>
                    <a:pt x="4892" y="15747"/>
                    <a:pt x="2724" y="18150"/>
                    <a:pt x="1" y="20245"/>
                  </a:cubicBezTo>
                  <a:lnTo>
                    <a:pt x="1" y="20245"/>
                  </a:lnTo>
                  <a:lnTo>
                    <a:pt x="87" y="20245"/>
                  </a:lnTo>
                  <a:cubicBezTo>
                    <a:pt x="2798" y="18150"/>
                    <a:pt x="4954" y="15760"/>
                    <a:pt x="7049" y="13443"/>
                  </a:cubicBezTo>
                  <a:lnTo>
                    <a:pt x="7049" y="13443"/>
                  </a:lnTo>
                  <a:cubicBezTo>
                    <a:pt x="8564" y="11768"/>
                    <a:pt x="10141" y="10030"/>
                    <a:pt x="11903" y="8416"/>
                  </a:cubicBezTo>
                  <a:lnTo>
                    <a:pt x="11903" y="8416"/>
                  </a:lnTo>
                  <a:cubicBezTo>
                    <a:pt x="14072" y="6420"/>
                    <a:pt x="21970" y="1"/>
                    <a:pt x="32332" y="851"/>
                  </a:cubicBezTo>
                  <a:lnTo>
                    <a:pt x="32332" y="851"/>
                  </a:lnTo>
                  <a:cubicBezTo>
                    <a:pt x="33022" y="900"/>
                    <a:pt x="33725" y="999"/>
                    <a:pt x="34415" y="1122"/>
                  </a:cubicBezTo>
                  <a:lnTo>
                    <a:pt x="34415" y="1122"/>
                  </a:lnTo>
                  <a:lnTo>
                    <a:pt x="34415" y="1073"/>
                  </a:lnTo>
                  <a:cubicBezTo>
                    <a:pt x="33725" y="949"/>
                    <a:pt x="33035" y="863"/>
                    <a:pt x="32332" y="802"/>
                  </a:cubicBezTo>
                  <a:lnTo>
                    <a:pt x="32332" y="802"/>
                  </a:lnTo>
                  <a:cubicBezTo>
                    <a:pt x="31729" y="752"/>
                    <a:pt x="31112" y="728"/>
                    <a:pt x="30496" y="728"/>
                  </a:cubicBezTo>
                  <a:lnTo>
                    <a:pt x="30496" y="728"/>
                  </a:lnTo>
                  <a:cubicBezTo>
                    <a:pt x="27293" y="728"/>
                    <a:pt x="24052" y="1393"/>
                    <a:pt x="20812" y="272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2"/>
            <p:cNvSpPr/>
            <p:nvPr/>
          </p:nvSpPr>
          <p:spPr>
            <a:xfrm>
              <a:off x="2014000" y="4092850"/>
              <a:ext cx="2237900" cy="737775"/>
            </a:xfrm>
            <a:custGeom>
              <a:rect b="b" l="l" r="r" t="t"/>
              <a:pathLst>
                <a:path extrusionOk="0" h="29511" w="89516">
                  <a:moveTo>
                    <a:pt x="48362" y="395"/>
                  </a:moveTo>
                  <a:cubicBezTo>
                    <a:pt x="47179" y="482"/>
                    <a:pt x="45984" y="642"/>
                    <a:pt x="44825" y="913"/>
                  </a:cubicBezTo>
                  <a:lnTo>
                    <a:pt x="44825" y="913"/>
                  </a:lnTo>
                  <a:cubicBezTo>
                    <a:pt x="41979" y="1553"/>
                    <a:pt x="39194" y="2749"/>
                    <a:pt x="36299" y="4572"/>
                  </a:cubicBezTo>
                  <a:lnTo>
                    <a:pt x="36299" y="4572"/>
                  </a:lnTo>
                  <a:cubicBezTo>
                    <a:pt x="33748" y="6174"/>
                    <a:pt x="31432" y="8047"/>
                    <a:pt x="29202" y="9858"/>
                  </a:cubicBezTo>
                  <a:lnTo>
                    <a:pt x="29202" y="9858"/>
                  </a:lnTo>
                  <a:cubicBezTo>
                    <a:pt x="28968" y="10043"/>
                    <a:pt x="28746" y="10228"/>
                    <a:pt x="28512" y="10413"/>
                  </a:cubicBezTo>
                  <a:lnTo>
                    <a:pt x="28512" y="10413"/>
                  </a:lnTo>
                  <a:cubicBezTo>
                    <a:pt x="26774" y="11817"/>
                    <a:pt x="25296" y="12901"/>
                    <a:pt x="23830" y="13826"/>
                  </a:cubicBezTo>
                  <a:lnTo>
                    <a:pt x="23830" y="13826"/>
                  </a:lnTo>
                  <a:cubicBezTo>
                    <a:pt x="20244" y="16093"/>
                    <a:pt x="16671" y="17473"/>
                    <a:pt x="12913" y="18052"/>
                  </a:cubicBezTo>
                  <a:lnTo>
                    <a:pt x="12913" y="18052"/>
                  </a:lnTo>
                  <a:cubicBezTo>
                    <a:pt x="8428" y="18754"/>
                    <a:pt x="4042" y="18286"/>
                    <a:pt x="0" y="17411"/>
                  </a:cubicBezTo>
                  <a:lnTo>
                    <a:pt x="0" y="17411"/>
                  </a:lnTo>
                  <a:lnTo>
                    <a:pt x="0" y="17448"/>
                  </a:lnTo>
                  <a:cubicBezTo>
                    <a:pt x="4054" y="18323"/>
                    <a:pt x="8440" y="18791"/>
                    <a:pt x="12925" y="18101"/>
                  </a:cubicBezTo>
                  <a:lnTo>
                    <a:pt x="12925" y="18101"/>
                  </a:lnTo>
                  <a:cubicBezTo>
                    <a:pt x="16696" y="17510"/>
                    <a:pt x="20281" y="16130"/>
                    <a:pt x="23879" y="13850"/>
                  </a:cubicBezTo>
                  <a:lnTo>
                    <a:pt x="23879" y="13850"/>
                  </a:lnTo>
                  <a:cubicBezTo>
                    <a:pt x="25333" y="12926"/>
                    <a:pt x="26824" y="11842"/>
                    <a:pt x="28561" y="10437"/>
                  </a:cubicBezTo>
                  <a:lnTo>
                    <a:pt x="28561" y="10437"/>
                  </a:lnTo>
                  <a:cubicBezTo>
                    <a:pt x="28795" y="10252"/>
                    <a:pt x="29017" y="10068"/>
                    <a:pt x="29251" y="9883"/>
                  </a:cubicBezTo>
                  <a:lnTo>
                    <a:pt x="29251" y="9883"/>
                  </a:lnTo>
                  <a:cubicBezTo>
                    <a:pt x="33798" y="6199"/>
                    <a:pt x="38504" y="2379"/>
                    <a:pt x="44850" y="950"/>
                  </a:cubicBezTo>
                  <a:lnTo>
                    <a:pt x="44850" y="950"/>
                  </a:lnTo>
                  <a:cubicBezTo>
                    <a:pt x="45996" y="691"/>
                    <a:pt x="47191" y="518"/>
                    <a:pt x="48374" y="445"/>
                  </a:cubicBezTo>
                  <a:lnTo>
                    <a:pt x="48374" y="445"/>
                  </a:lnTo>
                  <a:cubicBezTo>
                    <a:pt x="55064" y="1"/>
                    <a:pt x="61545" y="2268"/>
                    <a:pt x="68766" y="7579"/>
                  </a:cubicBezTo>
                  <a:lnTo>
                    <a:pt x="68766" y="7579"/>
                  </a:lnTo>
                  <a:cubicBezTo>
                    <a:pt x="74323" y="11669"/>
                    <a:pt x="79091" y="16191"/>
                    <a:pt x="82923" y="21034"/>
                  </a:cubicBezTo>
                  <a:lnTo>
                    <a:pt x="82923" y="21034"/>
                  </a:lnTo>
                  <a:cubicBezTo>
                    <a:pt x="83835" y="22192"/>
                    <a:pt x="84796" y="23473"/>
                    <a:pt x="85843" y="24952"/>
                  </a:cubicBezTo>
                  <a:lnTo>
                    <a:pt x="85843" y="24952"/>
                  </a:lnTo>
                  <a:cubicBezTo>
                    <a:pt x="86952" y="26504"/>
                    <a:pt x="88073" y="28069"/>
                    <a:pt x="89441" y="29511"/>
                  </a:cubicBezTo>
                  <a:lnTo>
                    <a:pt x="89441" y="29511"/>
                  </a:lnTo>
                  <a:lnTo>
                    <a:pt x="89515" y="29511"/>
                  </a:lnTo>
                  <a:cubicBezTo>
                    <a:pt x="88135" y="28069"/>
                    <a:pt x="87014" y="26492"/>
                    <a:pt x="85905" y="24939"/>
                  </a:cubicBezTo>
                  <a:lnTo>
                    <a:pt x="85905" y="24939"/>
                  </a:lnTo>
                  <a:cubicBezTo>
                    <a:pt x="84845" y="23461"/>
                    <a:pt x="83896" y="22179"/>
                    <a:pt x="82972" y="21021"/>
                  </a:cubicBezTo>
                  <a:lnTo>
                    <a:pt x="82972" y="21021"/>
                  </a:lnTo>
                  <a:cubicBezTo>
                    <a:pt x="79140" y="16167"/>
                    <a:pt x="74372" y="11645"/>
                    <a:pt x="68815" y="7554"/>
                  </a:cubicBezTo>
                  <a:lnTo>
                    <a:pt x="68815" y="7554"/>
                  </a:lnTo>
                  <a:cubicBezTo>
                    <a:pt x="65612" y="5201"/>
                    <a:pt x="62617" y="3488"/>
                    <a:pt x="59660" y="2305"/>
                  </a:cubicBezTo>
                  <a:lnTo>
                    <a:pt x="59660" y="2305"/>
                  </a:lnTo>
                  <a:cubicBezTo>
                    <a:pt x="56407" y="999"/>
                    <a:pt x="53130" y="346"/>
                    <a:pt x="49902" y="346"/>
                  </a:cubicBezTo>
                  <a:lnTo>
                    <a:pt x="49902" y="346"/>
                  </a:lnTo>
                  <a:cubicBezTo>
                    <a:pt x="49397" y="346"/>
                    <a:pt x="48879" y="371"/>
                    <a:pt x="48362" y="39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2"/>
            <p:cNvSpPr/>
            <p:nvPr/>
          </p:nvSpPr>
          <p:spPr>
            <a:xfrm>
              <a:off x="5011475" y="4293700"/>
              <a:ext cx="852975" cy="536925"/>
            </a:xfrm>
            <a:custGeom>
              <a:rect b="b" l="l" r="r" t="t"/>
              <a:pathLst>
                <a:path extrusionOk="0" h="21477" w="34119">
                  <a:moveTo>
                    <a:pt x="21686" y="2921"/>
                  </a:moveTo>
                  <a:cubicBezTo>
                    <a:pt x="17288" y="4720"/>
                    <a:pt x="14109" y="7196"/>
                    <a:pt x="12211" y="8958"/>
                  </a:cubicBezTo>
                  <a:lnTo>
                    <a:pt x="12211" y="8958"/>
                  </a:lnTo>
                  <a:cubicBezTo>
                    <a:pt x="10351" y="10695"/>
                    <a:pt x="8700" y="12556"/>
                    <a:pt x="7098" y="14367"/>
                  </a:cubicBezTo>
                  <a:lnTo>
                    <a:pt x="7098" y="14367"/>
                  </a:lnTo>
                  <a:cubicBezTo>
                    <a:pt x="4966" y="16795"/>
                    <a:pt x="2761" y="19284"/>
                    <a:pt x="1" y="21477"/>
                  </a:cubicBezTo>
                  <a:lnTo>
                    <a:pt x="1" y="21477"/>
                  </a:lnTo>
                  <a:lnTo>
                    <a:pt x="87" y="21477"/>
                  </a:lnTo>
                  <a:cubicBezTo>
                    <a:pt x="2835" y="19284"/>
                    <a:pt x="5028" y="16807"/>
                    <a:pt x="7159" y="14392"/>
                  </a:cubicBezTo>
                  <a:lnTo>
                    <a:pt x="7159" y="14392"/>
                  </a:lnTo>
                  <a:cubicBezTo>
                    <a:pt x="8749" y="12581"/>
                    <a:pt x="10400" y="10708"/>
                    <a:pt x="12273" y="8983"/>
                  </a:cubicBezTo>
                  <a:lnTo>
                    <a:pt x="12273" y="8983"/>
                  </a:lnTo>
                  <a:cubicBezTo>
                    <a:pt x="14552" y="6851"/>
                    <a:pt x="22869" y="1"/>
                    <a:pt x="33921" y="986"/>
                  </a:cubicBezTo>
                  <a:lnTo>
                    <a:pt x="33921" y="986"/>
                  </a:lnTo>
                  <a:cubicBezTo>
                    <a:pt x="33983" y="999"/>
                    <a:pt x="34045" y="1011"/>
                    <a:pt x="34119" y="1011"/>
                  </a:cubicBezTo>
                  <a:lnTo>
                    <a:pt x="34119" y="1011"/>
                  </a:lnTo>
                  <a:lnTo>
                    <a:pt x="34119" y="974"/>
                  </a:lnTo>
                  <a:cubicBezTo>
                    <a:pt x="34057" y="962"/>
                    <a:pt x="33995" y="949"/>
                    <a:pt x="33921" y="949"/>
                  </a:cubicBezTo>
                  <a:lnTo>
                    <a:pt x="33921" y="949"/>
                  </a:lnTo>
                  <a:cubicBezTo>
                    <a:pt x="33219" y="888"/>
                    <a:pt x="32504" y="851"/>
                    <a:pt x="31790" y="851"/>
                  </a:cubicBezTo>
                  <a:lnTo>
                    <a:pt x="31790" y="851"/>
                  </a:lnTo>
                  <a:cubicBezTo>
                    <a:pt x="28451" y="851"/>
                    <a:pt x="25062" y="1553"/>
                    <a:pt x="21686" y="2921"/>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2"/>
            <p:cNvSpPr/>
            <p:nvPr/>
          </p:nvSpPr>
          <p:spPr>
            <a:xfrm>
              <a:off x="2014000" y="4071925"/>
              <a:ext cx="2201225" cy="758700"/>
            </a:xfrm>
            <a:custGeom>
              <a:rect b="b" l="l" r="r" t="t"/>
              <a:pathLst>
                <a:path extrusionOk="0" h="30348" w="88049">
                  <a:moveTo>
                    <a:pt x="48066" y="320"/>
                  </a:moveTo>
                  <a:cubicBezTo>
                    <a:pt x="46846" y="370"/>
                    <a:pt x="45614" y="518"/>
                    <a:pt x="44431" y="752"/>
                  </a:cubicBezTo>
                  <a:lnTo>
                    <a:pt x="44431" y="752"/>
                  </a:lnTo>
                  <a:cubicBezTo>
                    <a:pt x="37802" y="2082"/>
                    <a:pt x="32615" y="6136"/>
                    <a:pt x="28044" y="9709"/>
                  </a:cubicBezTo>
                  <a:lnTo>
                    <a:pt x="28044" y="9709"/>
                  </a:lnTo>
                  <a:lnTo>
                    <a:pt x="27538" y="10116"/>
                  </a:lnTo>
                  <a:cubicBezTo>
                    <a:pt x="25727" y="11521"/>
                    <a:pt x="24199" y="12593"/>
                    <a:pt x="22708" y="13517"/>
                  </a:cubicBezTo>
                  <a:lnTo>
                    <a:pt x="22708" y="13517"/>
                  </a:lnTo>
                  <a:cubicBezTo>
                    <a:pt x="19012" y="15784"/>
                    <a:pt x="15377" y="17152"/>
                    <a:pt x="11570" y="17681"/>
                  </a:cubicBezTo>
                  <a:lnTo>
                    <a:pt x="11570" y="17681"/>
                  </a:lnTo>
                  <a:cubicBezTo>
                    <a:pt x="7590" y="18236"/>
                    <a:pt x="3672" y="17854"/>
                    <a:pt x="0" y="17078"/>
                  </a:cubicBezTo>
                  <a:lnTo>
                    <a:pt x="0" y="17078"/>
                  </a:lnTo>
                  <a:lnTo>
                    <a:pt x="0" y="17127"/>
                  </a:lnTo>
                  <a:cubicBezTo>
                    <a:pt x="3672" y="17903"/>
                    <a:pt x="7602" y="18273"/>
                    <a:pt x="11582" y="17718"/>
                  </a:cubicBezTo>
                  <a:lnTo>
                    <a:pt x="11582" y="17718"/>
                  </a:lnTo>
                  <a:cubicBezTo>
                    <a:pt x="15402" y="17188"/>
                    <a:pt x="19049" y="15821"/>
                    <a:pt x="22758" y="13541"/>
                  </a:cubicBezTo>
                  <a:lnTo>
                    <a:pt x="22758" y="13541"/>
                  </a:lnTo>
                  <a:cubicBezTo>
                    <a:pt x="24249" y="12630"/>
                    <a:pt x="25776" y="11545"/>
                    <a:pt x="27588" y="10141"/>
                  </a:cubicBezTo>
                  <a:lnTo>
                    <a:pt x="27588" y="10141"/>
                  </a:lnTo>
                  <a:lnTo>
                    <a:pt x="28093" y="9746"/>
                  </a:lnTo>
                  <a:cubicBezTo>
                    <a:pt x="32664" y="6173"/>
                    <a:pt x="37839" y="2119"/>
                    <a:pt x="44443" y="801"/>
                  </a:cubicBezTo>
                  <a:lnTo>
                    <a:pt x="44443" y="801"/>
                  </a:lnTo>
                  <a:cubicBezTo>
                    <a:pt x="45639" y="555"/>
                    <a:pt x="46846" y="419"/>
                    <a:pt x="48066" y="370"/>
                  </a:cubicBezTo>
                  <a:lnTo>
                    <a:pt x="48066" y="370"/>
                  </a:lnTo>
                  <a:cubicBezTo>
                    <a:pt x="57024" y="0"/>
                    <a:pt x="63960" y="4732"/>
                    <a:pt x="68408" y="8317"/>
                  </a:cubicBezTo>
                  <a:lnTo>
                    <a:pt x="68408" y="8317"/>
                  </a:lnTo>
                  <a:cubicBezTo>
                    <a:pt x="73707" y="12605"/>
                    <a:pt x="78290" y="17250"/>
                    <a:pt x="81999" y="22142"/>
                  </a:cubicBezTo>
                  <a:lnTo>
                    <a:pt x="81999" y="22142"/>
                  </a:lnTo>
                  <a:cubicBezTo>
                    <a:pt x="82923" y="23361"/>
                    <a:pt x="83847" y="24655"/>
                    <a:pt x="84833" y="26085"/>
                  </a:cubicBezTo>
                  <a:lnTo>
                    <a:pt x="84833" y="26085"/>
                  </a:lnTo>
                  <a:lnTo>
                    <a:pt x="84956" y="26269"/>
                  </a:lnTo>
                  <a:cubicBezTo>
                    <a:pt x="85893" y="27649"/>
                    <a:pt x="86841" y="29042"/>
                    <a:pt x="87975" y="30348"/>
                  </a:cubicBezTo>
                  <a:lnTo>
                    <a:pt x="87975" y="30348"/>
                  </a:lnTo>
                  <a:lnTo>
                    <a:pt x="88049" y="30348"/>
                  </a:lnTo>
                  <a:cubicBezTo>
                    <a:pt x="86915" y="29042"/>
                    <a:pt x="85954" y="27637"/>
                    <a:pt x="85005" y="26245"/>
                  </a:cubicBezTo>
                  <a:lnTo>
                    <a:pt x="85005" y="26245"/>
                  </a:lnTo>
                  <a:lnTo>
                    <a:pt x="84895" y="26072"/>
                  </a:lnTo>
                  <a:cubicBezTo>
                    <a:pt x="83909" y="24631"/>
                    <a:pt x="82985" y="23337"/>
                    <a:pt x="82061" y="22117"/>
                  </a:cubicBezTo>
                  <a:lnTo>
                    <a:pt x="82061" y="22117"/>
                  </a:lnTo>
                  <a:cubicBezTo>
                    <a:pt x="78340" y="17225"/>
                    <a:pt x="73768" y="12580"/>
                    <a:pt x="68458" y="8292"/>
                  </a:cubicBezTo>
                  <a:lnTo>
                    <a:pt x="68458" y="8292"/>
                  </a:lnTo>
                  <a:cubicBezTo>
                    <a:pt x="65340" y="5767"/>
                    <a:pt x="62396" y="3918"/>
                    <a:pt x="59463" y="2612"/>
                  </a:cubicBezTo>
                  <a:lnTo>
                    <a:pt x="59463" y="2612"/>
                  </a:lnTo>
                  <a:cubicBezTo>
                    <a:pt x="56013" y="1084"/>
                    <a:pt x="52502" y="308"/>
                    <a:pt x="49015" y="308"/>
                  </a:cubicBezTo>
                  <a:lnTo>
                    <a:pt x="49015" y="308"/>
                  </a:lnTo>
                  <a:cubicBezTo>
                    <a:pt x="48694" y="308"/>
                    <a:pt x="48374" y="308"/>
                    <a:pt x="48066" y="32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2"/>
            <p:cNvSpPr/>
            <p:nvPr/>
          </p:nvSpPr>
          <p:spPr>
            <a:xfrm>
              <a:off x="5018875" y="4282600"/>
              <a:ext cx="845575" cy="548025"/>
            </a:xfrm>
            <a:custGeom>
              <a:rect b="b" l="l" r="r" t="t"/>
              <a:pathLst>
                <a:path extrusionOk="0" h="21921" w="33823">
                  <a:moveTo>
                    <a:pt x="22561" y="2342"/>
                  </a:moveTo>
                  <a:cubicBezTo>
                    <a:pt x="17903" y="4240"/>
                    <a:pt x="14564" y="6864"/>
                    <a:pt x="12580" y="8737"/>
                  </a:cubicBezTo>
                  <a:lnTo>
                    <a:pt x="12580" y="8737"/>
                  </a:lnTo>
                  <a:cubicBezTo>
                    <a:pt x="10621" y="10585"/>
                    <a:pt x="8884" y="12593"/>
                    <a:pt x="7208" y="14528"/>
                  </a:cubicBezTo>
                  <a:lnTo>
                    <a:pt x="7208" y="14528"/>
                  </a:lnTo>
                  <a:cubicBezTo>
                    <a:pt x="5027" y="17041"/>
                    <a:pt x="2797" y="19617"/>
                    <a:pt x="0" y="21921"/>
                  </a:cubicBezTo>
                  <a:lnTo>
                    <a:pt x="0" y="21921"/>
                  </a:lnTo>
                  <a:lnTo>
                    <a:pt x="87" y="21921"/>
                  </a:lnTo>
                  <a:cubicBezTo>
                    <a:pt x="2859" y="19629"/>
                    <a:pt x="5089" y="17054"/>
                    <a:pt x="7270" y="14540"/>
                  </a:cubicBezTo>
                  <a:lnTo>
                    <a:pt x="7270" y="14540"/>
                  </a:lnTo>
                  <a:cubicBezTo>
                    <a:pt x="8933" y="12606"/>
                    <a:pt x="10671" y="10610"/>
                    <a:pt x="12642" y="8749"/>
                  </a:cubicBezTo>
                  <a:lnTo>
                    <a:pt x="12642" y="8749"/>
                  </a:lnTo>
                  <a:cubicBezTo>
                    <a:pt x="17275" y="4375"/>
                    <a:pt x="25148" y="1"/>
                    <a:pt x="33823" y="247"/>
                  </a:cubicBezTo>
                  <a:lnTo>
                    <a:pt x="33823" y="247"/>
                  </a:lnTo>
                  <a:lnTo>
                    <a:pt x="33823" y="198"/>
                  </a:lnTo>
                  <a:cubicBezTo>
                    <a:pt x="33576" y="198"/>
                    <a:pt x="33330" y="186"/>
                    <a:pt x="33096" y="186"/>
                  </a:cubicBezTo>
                  <a:lnTo>
                    <a:pt x="33096" y="186"/>
                  </a:lnTo>
                  <a:cubicBezTo>
                    <a:pt x="29609" y="186"/>
                    <a:pt x="26072" y="913"/>
                    <a:pt x="22561" y="234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2"/>
            <p:cNvSpPr/>
            <p:nvPr/>
          </p:nvSpPr>
          <p:spPr>
            <a:xfrm>
              <a:off x="2014000" y="4055275"/>
              <a:ext cx="2165500" cy="775350"/>
            </a:xfrm>
            <a:custGeom>
              <a:rect b="b" l="l" r="r" t="t"/>
              <a:pathLst>
                <a:path extrusionOk="0" h="31014" w="86620">
                  <a:moveTo>
                    <a:pt x="47758" y="75"/>
                  </a:moveTo>
                  <a:cubicBezTo>
                    <a:pt x="46513" y="99"/>
                    <a:pt x="45257" y="223"/>
                    <a:pt x="44024" y="432"/>
                  </a:cubicBezTo>
                  <a:lnTo>
                    <a:pt x="44024" y="432"/>
                  </a:lnTo>
                  <a:cubicBezTo>
                    <a:pt x="37137" y="1652"/>
                    <a:pt x="31691" y="5767"/>
                    <a:pt x="26885" y="9390"/>
                  </a:cubicBezTo>
                  <a:lnTo>
                    <a:pt x="26885" y="9390"/>
                  </a:lnTo>
                  <a:lnTo>
                    <a:pt x="26553" y="9636"/>
                  </a:lnTo>
                  <a:cubicBezTo>
                    <a:pt x="25370" y="10523"/>
                    <a:pt x="23583" y="11842"/>
                    <a:pt x="21600" y="13037"/>
                  </a:cubicBezTo>
                  <a:lnTo>
                    <a:pt x="21600" y="13037"/>
                  </a:lnTo>
                  <a:cubicBezTo>
                    <a:pt x="17792" y="15316"/>
                    <a:pt x="14071" y="16647"/>
                    <a:pt x="10239" y="17128"/>
                  </a:cubicBezTo>
                  <a:lnTo>
                    <a:pt x="10239" y="17128"/>
                  </a:lnTo>
                  <a:cubicBezTo>
                    <a:pt x="6740" y="17559"/>
                    <a:pt x="3290" y="17263"/>
                    <a:pt x="0" y="16610"/>
                  </a:cubicBezTo>
                  <a:lnTo>
                    <a:pt x="0" y="16610"/>
                  </a:lnTo>
                  <a:lnTo>
                    <a:pt x="0" y="16659"/>
                  </a:lnTo>
                  <a:cubicBezTo>
                    <a:pt x="160" y="16684"/>
                    <a:pt x="333" y="16721"/>
                    <a:pt x="505" y="16758"/>
                  </a:cubicBezTo>
                  <a:lnTo>
                    <a:pt x="505" y="16758"/>
                  </a:lnTo>
                  <a:cubicBezTo>
                    <a:pt x="3992" y="17411"/>
                    <a:pt x="7183" y="17546"/>
                    <a:pt x="10252" y="17164"/>
                  </a:cubicBezTo>
                  <a:lnTo>
                    <a:pt x="10252" y="17164"/>
                  </a:lnTo>
                  <a:cubicBezTo>
                    <a:pt x="14096" y="16696"/>
                    <a:pt x="17817" y="15353"/>
                    <a:pt x="21636" y="13061"/>
                  </a:cubicBezTo>
                  <a:lnTo>
                    <a:pt x="21636" y="13061"/>
                  </a:lnTo>
                  <a:cubicBezTo>
                    <a:pt x="23633" y="11866"/>
                    <a:pt x="25419" y="10548"/>
                    <a:pt x="26602" y="9661"/>
                  </a:cubicBezTo>
                  <a:lnTo>
                    <a:pt x="26602" y="9661"/>
                  </a:lnTo>
                  <a:lnTo>
                    <a:pt x="26935" y="9414"/>
                  </a:lnTo>
                  <a:cubicBezTo>
                    <a:pt x="31728" y="5792"/>
                    <a:pt x="37174" y="1689"/>
                    <a:pt x="44049" y="469"/>
                  </a:cubicBezTo>
                  <a:lnTo>
                    <a:pt x="44049" y="469"/>
                  </a:lnTo>
                  <a:cubicBezTo>
                    <a:pt x="45269" y="260"/>
                    <a:pt x="46513" y="136"/>
                    <a:pt x="47758" y="124"/>
                  </a:cubicBezTo>
                  <a:lnTo>
                    <a:pt x="47758" y="124"/>
                  </a:lnTo>
                  <a:cubicBezTo>
                    <a:pt x="54719" y="1"/>
                    <a:pt x="61164" y="2785"/>
                    <a:pt x="68039" y="8872"/>
                  </a:cubicBezTo>
                  <a:lnTo>
                    <a:pt x="68039" y="8872"/>
                  </a:lnTo>
                  <a:cubicBezTo>
                    <a:pt x="73078" y="13345"/>
                    <a:pt x="77465" y="18113"/>
                    <a:pt x="81075" y="23066"/>
                  </a:cubicBezTo>
                  <a:lnTo>
                    <a:pt x="81075" y="23066"/>
                  </a:lnTo>
                  <a:cubicBezTo>
                    <a:pt x="81999" y="24336"/>
                    <a:pt x="82923" y="25679"/>
                    <a:pt x="83823" y="27059"/>
                  </a:cubicBezTo>
                  <a:lnTo>
                    <a:pt x="83823" y="27059"/>
                  </a:lnTo>
                  <a:lnTo>
                    <a:pt x="84081" y="27453"/>
                  </a:lnTo>
                  <a:cubicBezTo>
                    <a:pt x="84858" y="28648"/>
                    <a:pt x="85646" y="29856"/>
                    <a:pt x="86546" y="31014"/>
                  </a:cubicBezTo>
                  <a:lnTo>
                    <a:pt x="86546" y="31014"/>
                  </a:lnTo>
                  <a:lnTo>
                    <a:pt x="86620" y="31014"/>
                  </a:lnTo>
                  <a:cubicBezTo>
                    <a:pt x="85708" y="29856"/>
                    <a:pt x="84919" y="28636"/>
                    <a:pt x="84143" y="27441"/>
                  </a:cubicBezTo>
                  <a:lnTo>
                    <a:pt x="84143" y="27441"/>
                  </a:lnTo>
                  <a:lnTo>
                    <a:pt x="83884" y="27046"/>
                  </a:lnTo>
                  <a:cubicBezTo>
                    <a:pt x="82985" y="25666"/>
                    <a:pt x="82061" y="24323"/>
                    <a:pt x="81137" y="23054"/>
                  </a:cubicBezTo>
                  <a:lnTo>
                    <a:pt x="81137" y="23054"/>
                  </a:lnTo>
                  <a:cubicBezTo>
                    <a:pt x="77526" y="18101"/>
                    <a:pt x="73140" y="13320"/>
                    <a:pt x="68088" y="8848"/>
                  </a:cubicBezTo>
                  <a:lnTo>
                    <a:pt x="68088" y="8848"/>
                  </a:lnTo>
                  <a:cubicBezTo>
                    <a:pt x="65069" y="6174"/>
                    <a:pt x="62186" y="4178"/>
                    <a:pt x="59266" y="2748"/>
                  </a:cubicBezTo>
                  <a:lnTo>
                    <a:pt x="59266" y="2748"/>
                  </a:lnTo>
                  <a:cubicBezTo>
                    <a:pt x="55644" y="974"/>
                    <a:pt x="51898" y="75"/>
                    <a:pt x="48140" y="75"/>
                  </a:cubicBezTo>
                  <a:lnTo>
                    <a:pt x="48140" y="75"/>
                  </a:lnTo>
                  <a:cubicBezTo>
                    <a:pt x="48017" y="75"/>
                    <a:pt x="47881" y="75"/>
                    <a:pt x="47758" y="75"/>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2"/>
            <p:cNvSpPr/>
            <p:nvPr/>
          </p:nvSpPr>
          <p:spPr>
            <a:xfrm>
              <a:off x="5018875" y="4256425"/>
              <a:ext cx="845575" cy="574200"/>
            </a:xfrm>
            <a:custGeom>
              <a:rect b="b" l="l" r="r" t="t"/>
              <a:pathLst>
                <a:path extrusionOk="0" h="22968" w="33823">
                  <a:moveTo>
                    <a:pt x="13061" y="9032"/>
                  </a:moveTo>
                  <a:cubicBezTo>
                    <a:pt x="10991" y="11016"/>
                    <a:pt x="9167" y="13148"/>
                    <a:pt x="7418" y="15218"/>
                  </a:cubicBezTo>
                  <a:lnTo>
                    <a:pt x="7418" y="15218"/>
                  </a:lnTo>
                  <a:cubicBezTo>
                    <a:pt x="5175" y="17854"/>
                    <a:pt x="2871" y="20553"/>
                    <a:pt x="0" y="22968"/>
                  </a:cubicBezTo>
                  <a:lnTo>
                    <a:pt x="0" y="22968"/>
                  </a:lnTo>
                  <a:lnTo>
                    <a:pt x="653" y="22968"/>
                  </a:lnTo>
                  <a:cubicBezTo>
                    <a:pt x="3438" y="20590"/>
                    <a:pt x="5680" y="17953"/>
                    <a:pt x="7874" y="15378"/>
                  </a:cubicBezTo>
                  <a:lnTo>
                    <a:pt x="7874" y="15378"/>
                  </a:lnTo>
                  <a:cubicBezTo>
                    <a:pt x="9623" y="13308"/>
                    <a:pt x="11435" y="11176"/>
                    <a:pt x="13492" y="9217"/>
                  </a:cubicBezTo>
                  <a:lnTo>
                    <a:pt x="13492" y="9217"/>
                  </a:lnTo>
                  <a:cubicBezTo>
                    <a:pt x="18002" y="4917"/>
                    <a:pt x="25456" y="629"/>
                    <a:pt x="33823" y="333"/>
                  </a:cubicBezTo>
                  <a:lnTo>
                    <a:pt x="33823" y="333"/>
                  </a:lnTo>
                  <a:lnTo>
                    <a:pt x="33823" y="1"/>
                  </a:lnTo>
                  <a:cubicBezTo>
                    <a:pt x="25259" y="296"/>
                    <a:pt x="17645" y="4658"/>
                    <a:pt x="13061" y="9032"/>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2"/>
            <p:cNvSpPr/>
            <p:nvPr/>
          </p:nvSpPr>
          <p:spPr>
            <a:xfrm>
              <a:off x="2014000" y="4030650"/>
              <a:ext cx="2137150" cy="799975"/>
            </a:xfrm>
            <a:custGeom>
              <a:rect b="b" l="l" r="r" t="t"/>
              <a:pathLst>
                <a:path extrusionOk="0" h="31999" w="85486">
                  <a:moveTo>
                    <a:pt x="25555" y="9278"/>
                  </a:moveTo>
                  <a:lnTo>
                    <a:pt x="25394" y="9389"/>
                  </a:lnTo>
                  <a:cubicBezTo>
                    <a:pt x="20749" y="12777"/>
                    <a:pt x="15525" y="16018"/>
                    <a:pt x="8859" y="16757"/>
                  </a:cubicBezTo>
                  <a:lnTo>
                    <a:pt x="8859" y="16757"/>
                  </a:lnTo>
                  <a:cubicBezTo>
                    <a:pt x="5828" y="17090"/>
                    <a:pt x="2883" y="16880"/>
                    <a:pt x="0" y="16338"/>
                  </a:cubicBezTo>
                  <a:lnTo>
                    <a:pt x="0" y="16338"/>
                  </a:lnTo>
                  <a:lnTo>
                    <a:pt x="0" y="16683"/>
                  </a:lnTo>
                  <a:cubicBezTo>
                    <a:pt x="2896" y="17213"/>
                    <a:pt x="5877" y="17423"/>
                    <a:pt x="8945" y="17078"/>
                  </a:cubicBezTo>
                  <a:lnTo>
                    <a:pt x="8945" y="17078"/>
                  </a:lnTo>
                  <a:cubicBezTo>
                    <a:pt x="15771" y="16326"/>
                    <a:pt x="21070" y="13048"/>
                    <a:pt x="25789" y="9611"/>
                  </a:cubicBezTo>
                  <a:lnTo>
                    <a:pt x="25789" y="9611"/>
                  </a:lnTo>
                  <a:lnTo>
                    <a:pt x="25949" y="9500"/>
                  </a:lnTo>
                  <a:cubicBezTo>
                    <a:pt x="31839" y="5200"/>
                    <a:pt x="38504" y="333"/>
                    <a:pt x="47302" y="333"/>
                  </a:cubicBezTo>
                  <a:lnTo>
                    <a:pt x="47302" y="333"/>
                  </a:lnTo>
                  <a:cubicBezTo>
                    <a:pt x="47351" y="333"/>
                    <a:pt x="47401" y="333"/>
                    <a:pt x="47450" y="333"/>
                  </a:cubicBezTo>
                  <a:lnTo>
                    <a:pt x="47450" y="333"/>
                  </a:lnTo>
                  <a:cubicBezTo>
                    <a:pt x="54387" y="370"/>
                    <a:pt x="60942" y="3487"/>
                    <a:pt x="67484" y="9833"/>
                  </a:cubicBezTo>
                  <a:lnTo>
                    <a:pt x="67484" y="9833"/>
                  </a:lnTo>
                  <a:cubicBezTo>
                    <a:pt x="73497" y="15661"/>
                    <a:pt x="78574" y="21907"/>
                    <a:pt x="82603" y="28401"/>
                  </a:cubicBezTo>
                  <a:lnTo>
                    <a:pt x="82603" y="28401"/>
                  </a:lnTo>
                  <a:lnTo>
                    <a:pt x="82972" y="29005"/>
                  </a:lnTo>
                  <a:cubicBezTo>
                    <a:pt x="83588" y="30003"/>
                    <a:pt x="84217" y="31013"/>
                    <a:pt x="84907" y="31999"/>
                  </a:cubicBezTo>
                  <a:lnTo>
                    <a:pt x="84907" y="31999"/>
                  </a:lnTo>
                  <a:lnTo>
                    <a:pt x="85486" y="31999"/>
                  </a:lnTo>
                  <a:cubicBezTo>
                    <a:pt x="84747" y="30976"/>
                    <a:pt x="84094" y="29929"/>
                    <a:pt x="83453" y="28881"/>
                  </a:cubicBezTo>
                  <a:lnTo>
                    <a:pt x="83453" y="28881"/>
                  </a:lnTo>
                  <a:lnTo>
                    <a:pt x="83083" y="28278"/>
                  </a:lnTo>
                  <a:cubicBezTo>
                    <a:pt x="79042" y="21772"/>
                    <a:pt x="73941" y="15500"/>
                    <a:pt x="67916" y="9648"/>
                  </a:cubicBezTo>
                  <a:lnTo>
                    <a:pt x="67916" y="9648"/>
                  </a:lnTo>
                  <a:cubicBezTo>
                    <a:pt x="61274" y="3204"/>
                    <a:pt x="54572" y="49"/>
                    <a:pt x="47450" y="0"/>
                  </a:cubicBezTo>
                  <a:lnTo>
                    <a:pt x="47450" y="0"/>
                  </a:lnTo>
                  <a:cubicBezTo>
                    <a:pt x="47401" y="0"/>
                    <a:pt x="47364" y="0"/>
                    <a:pt x="47314" y="0"/>
                  </a:cubicBezTo>
                  <a:lnTo>
                    <a:pt x="47314" y="0"/>
                  </a:lnTo>
                  <a:cubicBezTo>
                    <a:pt x="38283" y="0"/>
                    <a:pt x="31518" y="4929"/>
                    <a:pt x="25555" y="927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1" name="Google Shape;2501;p52"/>
          <p:cNvGrpSpPr/>
          <p:nvPr/>
        </p:nvGrpSpPr>
        <p:grpSpPr>
          <a:xfrm rot="-6272610">
            <a:off x="770803" y="3392194"/>
            <a:ext cx="1301748" cy="1282574"/>
            <a:chOff x="325275" y="443025"/>
            <a:chExt cx="1301825" cy="1282650"/>
          </a:xfrm>
        </p:grpSpPr>
        <p:sp>
          <p:nvSpPr>
            <p:cNvPr id="2502" name="Google Shape;2502;p52"/>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2"/>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1.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theme" Target="../theme/theme2.xml"/><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5" Type="http://schemas.openxmlformats.org/officeDocument/2006/relationships/slideLayout" Target="../slideLayouts/slideLayout16.xml"/><Relationship Id="rId6" Type="http://schemas.openxmlformats.org/officeDocument/2006/relationships/slideLayout" Target="../slideLayouts/slideLayout17.xml"/><Relationship Id="rId29" Type="http://schemas.openxmlformats.org/officeDocument/2006/relationships/slideLayout" Target="../slideLayouts/slideLayout40.xml"/><Relationship Id="rId7" Type="http://schemas.openxmlformats.org/officeDocument/2006/relationships/slideLayout" Target="../slideLayouts/slideLayout18.xml"/><Relationship Id="rId8" Type="http://schemas.openxmlformats.org/officeDocument/2006/relationships/slideLayout" Target="../slideLayouts/slideLayout19.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11" Type="http://schemas.openxmlformats.org/officeDocument/2006/relationships/slideLayout" Target="../slideLayouts/slideLayout22.xml"/><Relationship Id="rId33" Type="http://schemas.openxmlformats.org/officeDocument/2006/relationships/slideLayout" Target="../slideLayouts/slideLayout44.xml"/><Relationship Id="rId10" Type="http://schemas.openxmlformats.org/officeDocument/2006/relationships/slideLayout" Target="../slideLayouts/slideLayout21.xml"/><Relationship Id="rId32" Type="http://schemas.openxmlformats.org/officeDocument/2006/relationships/slideLayout" Target="../slideLayouts/slideLayout43.xml"/><Relationship Id="rId13" Type="http://schemas.openxmlformats.org/officeDocument/2006/relationships/slideLayout" Target="../slideLayouts/slideLayout24.xml"/><Relationship Id="rId35" Type="http://schemas.openxmlformats.org/officeDocument/2006/relationships/slideLayout" Target="../slideLayouts/slideLayout46.xml"/><Relationship Id="rId12" Type="http://schemas.openxmlformats.org/officeDocument/2006/relationships/slideLayout" Target="../slideLayouts/slideLayout23.xml"/><Relationship Id="rId34" Type="http://schemas.openxmlformats.org/officeDocument/2006/relationships/slideLayout" Target="../slideLayouts/slideLayout45.xml"/><Relationship Id="rId15" Type="http://schemas.openxmlformats.org/officeDocument/2006/relationships/slideLayout" Target="../slideLayouts/slideLayout26.xml"/><Relationship Id="rId37" Type="http://schemas.openxmlformats.org/officeDocument/2006/relationships/slideLayout" Target="../slideLayouts/slideLayout48.xml"/><Relationship Id="rId14" Type="http://schemas.openxmlformats.org/officeDocument/2006/relationships/slideLayout" Target="../slideLayouts/slideLayout25.xml"/><Relationship Id="rId36" Type="http://schemas.openxmlformats.org/officeDocument/2006/relationships/slideLayout" Target="../slideLayouts/slideLayout47.xml"/><Relationship Id="rId17" Type="http://schemas.openxmlformats.org/officeDocument/2006/relationships/slideLayout" Target="../slideLayouts/slideLayout28.xml"/><Relationship Id="rId39" Type="http://schemas.openxmlformats.org/officeDocument/2006/relationships/slideLayout" Target="../slideLayouts/slideLayout50.xml"/><Relationship Id="rId16" Type="http://schemas.openxmlformats.org/officeDocument/2006/relationships/slideLayout" Target="../slideLayouts/slideLayout27.xml"/><Relationship Id="rId38" Type="http://schemas.openxmlformats.org/officeDocument/2006/relationships/slideLayout" Target="../slideLayouts/slideLayout49.xml"/><Relationship Id="rId19" Type="http://schemas.openxmlformats.org/officeDocument/2006/relationships/slideLayout" Target="../slideLayouts/slideLayout30.xml"/><Relationship Id="rId18"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713225" y="539500"/>
            <a:ext cx="85206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dk1"/>
              </a:buClr>
              <a:buSzPts val="3000"/>
              <a:buFont typeface="Cormorant Infant"/>
              <a:buNone/>
              <a:defRPr b="1" sz="3000">
                <a:solidFill>
                  <a:schemeClr val="dk1"/>
                </a:solidFill>
                <a:latin typeface="Cormorant Infant"/>
                <a:ea typeface="Cormorant Infant"/>
                <a:cs typeface="Cormorant Infant"/>
                <a:sym typeface="Cormorant Infan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52" name="Google Shape;52;p13"/>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2"/>
              </a:buClr>
              <a:buSzPts val="1800"/>
              <a:buFont typeface="Catamaran"/>
              <a:buChar char="●"/>
              <a:defRPr sz="1800">
                <a:solidFill>
                  <a:schemeClr val="dk2"/>
                </a:solidFill>
                <a:latin typeface="Catamaran"/>
                <a:ea typeface="Catamaran"/>
                <a:cs typeface="Catamaran"/>
                <a:sym typeface="Catamaran"/>
              </a:defRPr>
            </a:lvl1pPr>
            <a:lvl2pPr indent="-317500" lvl="1" marL="9144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2pPr>
            <a:lvl3pPr indent="-317500" lvl="2" marL="13716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3pPr>
            <a:lvl4pPr indent="-317500" lvl="3" marL="18288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4pPr>
            <a:lvl5pPr indent="-317500" lvl="4" marL="22860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5pPr>
            <a:lvl6pPr indent="-317500" lvl="5" marL="27432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6pPr>
            <a:lvl7pPr indent="-317500" lvl="6" marL="32004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7pPr>
            <a:lvl8pPr indent="-317500" lvl="7" marL="36576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8pPr>
            <a:lvl9pPr indent="-317500" lvl="8" marL="41148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9pPr>
          </a:lstStyle>
          <a:p/>
        </p:txBody>
      </p:sp>
      <p:sp>
        <p:nvSpPr>
          <p:cNvPr id="53" name="Google Shape;53;p1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 id="2147483691" r:id="rId33"/>
    <p:sldLayoutId id="2147483692" r:id="rId34"/>
    <p:sldLayoutId id="2147483693" r:id="rId35"/>
    <p:sldLayoutId id="2147483694" r:id="rId36"/>
    <p:sldLayoutId id="2147483695" r:id="rId37"/>
    <p:sldLayoutId id="2147483696" r:id="rId38"/>
    <p:sldLayoutId id="2147483697" r:id="rId3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903">
          <p15:clr>
            <a:srgbClr val="EA4335"/>
          </p15:clr>
        </p15:guide>
        <p15:guide id="2" pos="2880">
          <p15:clr>
            <a:srgbClr val="EA4335"/>
          </p15:clr>
        </p15:guide>
        <p15:guide id="3" pos="5311">
          <p15:clr>
            <a:srgbClr val="EA4335"/>
          </p15:clr>
        </p15:guide>
        <p15:guide id="4" pos="449">
          <p15:clr>
            <a:srgbClr val="EA4335"/>
          </p15:clr>
        </p15:guide>
        <p15:guide id="5" orient="horz" pos="34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10.xml"/><Relationship Id="rId3" Type="http://schemas.openxmlformats.org/officeDocument/2006/relationships/hyperlink" Target="https://docs.google.com/forms/d/e/1FAIpQLScgQskbvqlPSLJq_Nfekod68HhhOK8FWoQTsrYNS9-ME7XZUg/viewform?usp=header" TargetMode="External"/><Relationship Id="rId4" Type="http://schemas.openxmlformats.org/officeDocument/2006/relationships/hyperlink" Target="https://docs.google.com/forms/d/e/1FAIpQLSdVxAR5d1f8RkAeZy3CHiivDkBe1fTEQ-E8-J1Ou55XGyszJg/viewform?usp=header" TargetMode="External"/><Relationship Id="rId9" Type="http://schemas.openxmlformats.org/officeDocument/2006/relationships/image" Target="../media/image11.jpg"/><Relationship Id="rId5" Type="http://schemas.openxmlformats.org/officeDocument/2006/relationships/hyperlink" Target="https://docs.google.com/forms/d/e/1FAIpQLScKleCFokYWulUS64vkeNqTcGXGppSfNTXvMuPbPgWe4hYD8A/viewform?usp=header" TargetMode="External"/><Relationship Id="rId6" Type="http://schemas.openxmlformats.org/officeDocument/2006/relationships/image" Target="../media/image18.jpg"/><Relationship Id="rId7" Type="http://schemas.openxmlformats.org/officeDocument/2006/relationships/image" Target="../media/image9.jpg"/><Relationship Id="rId8" Type="http://schemas.openxmlformats.org/officeDocument/2006/relationships/image" Target="../media/image8.jpg"/><Relationship Id="rId11" Type="http://schemas.openxmlformats.org/officeDocument/2006/relationships/image" Target="../media/image1.jpg"/><Relationship Id="rId10" Type="http://schemas.openxmlformats.org/officeDocument/2006/relationships/image" Target="../media/image2.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11.xml"/><Relationship Id="rId3" Type="http://schemas.openxmlformats.org/officeDocument/2006/relationships/image" Target="../media/image4.jpg"/><Relationship Id="rId4" Type="http://schemas.openxmlformats.org/officeDocument/2006/relationships/image" Target="../media/image5.jpg"/><Relationship Id="rId5" Type="http://schemas.openxmlformats.org/officeDocument/2006/relationships/image" Target="../media/image23.png"/><Relationship Id="rId6" Type="http://schemas.openxmlformats.org/officeDocument/2006/relationships/image" Target="../media/image26.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12.xml"/><Relationship Id="rId3" Type="http://schemas.openxmlformats.org/officeDocument/2006/relationships/hyperlink" Target="mailto:sja75@pitt.edu" TargetMode="External"/><Relationship Id="rId4" Type="http://schemas.openxmlformats.org/officeDocument/2006/relationships/hyperlink" Target="https://docs.google.com/forms/d/e/1FAIpQLSfV-_rAMPZ67Go4hpqnp7FugxWvoYh9rkRq1RmY3Z_yjUO6YA/viewform?usp=header" TargetMode="External"/><Relationship Id="rId5" Type="http://schemas.openxmlformats.org/officeDocument/2006/relationships/image" Target="../media/image35.gif"/><Relationship Id="rId6" Type="http://schemas.openxmlformats.org/officeDocument/2006/relationships/image" Target="../media/image10.png"/><Relationship Id="rId7" Type="http://schemas.openxmlformats.org/officeDocument/2006/relationships/image" Target="../media/image34.gif"/></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13.xml"/><Relationship Id="rId3" Type="http://schemas.openxmlformats.org/officeDocument/2006/relationships/hyperlink" Target="https://www.studentaffairs.pitt.edu/campus-recreation/group-fitness/register-for-a-class/" TargetMode="External"/><Relationship Id="rId4" Type="http://schemas.openxmlformats.org/officeDocument/2006/relationships/hyperlink" Target="https://nextdistro.org/pachoice" TargetMode="External"/><Relationship Id="rId9" Type="http://schemas.openxmlformats.org/officeDocument/2006/relationships/hyperlink" Target="https://nedawalk.org/walks/pittsburgh-pa/" TargetMode="External"/><Relationship Id="rId5" Type="http://schemas.openxmlformats.org/officeDocument/2006/relationships/hyperlink" Target="https://my.bethematch.org/s/join?language=en_US&amp;joinCode=recruithome&amp;_ga=2.51664814.649395165.1719235886-1741193351.1716920694&amp;_gl=1*s4id8o*_gcl_au*MjU1NDAxNjQwLjE3MzUxNTE3NTQ.*_ga*NjE0NDI5MDQxLjE3MzUxNTE3NTU.*_ga_6VM6CH82YM*MTczNTE1MTc1NC4xLjEuMTczNTE1MTc2Mi4wLjAuMA.." TargetMode="External"/><Relationship Id="rId6" Type="http://schemas.openxmlformats.org/officeDocument/2006/relationships/hyperlink" Target="https://www.ds-stride.org/pghbuddywalk" TargetMode="External"/><Relationship Id="rId7" Type="http://schemas.openxmlformats.org/officeDocument/2006/relationships/hyperlink" Target="https://www2.breakthrought1d.org/site/TR?fr_id=9775&amp;pg=entry" TargetMode="External"/><Relationship Id="rId8" Type="http://schemas.openxmlformats.org/officeDocument/2006/relationships/hyperlink" Target="https://give.fightingblindness.org/event/pittsburgh-visionwalk-2024/e555197" TargetMode="External"/><Relationship Id="rId11" Type="http://schemas.openxmlformats.org/officeDocument/2006/relationships/image" Target="../media/image30.jpg"/><Relationship Id="rId10" Type="http://schemas.openxmlformats.org/officeDocument/2006/relationships/hyperlink" Target="https://www.lightthenight.org/events/pittsburgh"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4.xml"/><Relationship Id="rId3" Type="http://schemas.openxmlformats.org/officeDocument/2006/relationships/image" Target="../media/image13.jpg"/><Relationship Id="rId4" Type="http://schemas.openxmlformats.org/officeDocument/2006/relationships/image" Target="../media/image15.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 Id="rId3" Type="http://schemas.openxmlformats.org/officeDocument/2006/relationships/hyperlink" Target="https://docs.google.com/forms/d/e/1FAIpQLScGHSnupjKYK2Tb_jIYMg_As7yQSigXRTJpvYqp4-y4ajg0Dg/viewform?usp=header" TargetMode="External"/><Relationship Id="rId4" Type="http://schemas.openxmlformats.org/officeDocument/2006/relationships/hyperlink" Target="https://docs.google.com/forms/d/e/1FAIpQLSe6OHEUrG4muPMEYnz-aQNWpR37KqYTxJnpZLLIbtp0cM1VTQ/viewform?usp=header" TargetMode="External"/><Relationship Id="rId9" Type="http://schemas.openxmlformats.org/officeDocument/2006/relationships/image" Target="../media/image33.jpg"/><Relationship Id="rId5" Type="http://schemas.openxmlformats.org/officeDocument/2006/relationships/hyperlink" Target="https://docs.google.com/document/d/1cHHowrmhgF6mziCN4E57l4DQaRVTd8Qa4xEJ0wIZyi4/edit?usp=sharing" TargetMode="External"/><Relationship Id="rId6" Type="http://schemas.openxmlformats.org/officeDocument/2006/relationships/image" Target="../media/image28.jpg"/><Relationship Id="rId7" Type="http://schemas.openxmlformats.org/officeDocument/2006/relationships/image" Target="../media/image31.jpg"/><Relationship Id="rId8" Type="http://schemas.openxmlformats.org/officeDocument/2006/relationships/image" Target="../media/image32.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6.xml"/><Relationship Id="rId3" Type="http://schemas.openxmlformats.org/officeDocument/2006/relationships/hyperlink" Target="https://docs.google.com/forms/d/e/1FAIpQLScuSmUHNgrjaNb6dGvCbSi3QEUfDl6qLQ7ZyFYJFf5mBIkyTQ/viewform?usp=header" TargetMode="External"/><Relationship Id="rId4" Type="http://schemas.openxmlformats.org/officeDocument/2006/relationships/image" Target="../media/image25.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xml"/><Relationship Id="rId3" Type="http://schemas.openxmlformats.org/officeDocument/2006/relationships/hyperlink" Target="http://www2.breakthrought1d.org/goto/NSA" TargetMode="External"/><Relationship Id="rId4" Type="http://schemas.openxmlformats.org/officeDocument/2006/relationships/hyperlink" Target="https://forms.gle/1yNZvwL2ZbmiEaea8" TargetMode="External"/><Relationship Id="rId5" Type="http://schemas.openxmlformats.org/officeDocument/2006/relationships/hyperlink" Target="https://forms.gle/1aRvQAXNwdtYVCYXA" TargetMode="External"/><Relationship Id="rId6" Type="http://schemas.openxmlformats.org/officeDocument/2006/relationships/image" Target="../media/image3.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xml"/><Relationship Id="rId3" Type="http://schemas.openxmlformats.org/officeDocument/2006/relationships/hyperlink" Target="https://docs.google.com/forms/d/e/1FAIpQLScbBvkimQAnvmJVwfTVKaNeMR-FGW2jown6YPBu33T2pCsrCg/viewform?usp=sharing&amp;ouid=108479001837603427034" TargetMode="External"/><Relationship Id="rId4" Type="http://schemas.openxmlformats.org/officeDocument/2006/relationships/hyperlink" Target="https://docs.google.com/forms/d/e/1FAIpQLSdFR8QQ6TYOc0N-T6f_9WFqEMMdAz4WlRONPRGAegwSMCFnug/viewform?usp=sharing&amp;ouid=108479001837603427034" TargetMode="External"/><Relationship Id="rId5" Type="http://schemas.openxmlformats.org/officeDocument/2006/relationships/hyperlink" Target="https://docs.google.com/forms/d/e/1FAIpQLSfhO8PUjmdylX6uvwdZ3mJGtPiTOtEtk1u2mPL4KIrxu1dMmg/viewform?usp=sharing&amp;ouid=108479001837603427034" TargetMode="External"/><Relationship Id="rId6" Type="http://schemas.openxmlformats.org/officeDocument/2006/relationships/hyperlink" Target="https://apply.mykaleidoscope.com/program/2026ScholarshipApplication" TargetMode="External"/><Relationship Id="rId7" Type="http://schemas.openxmlformats.org/officeDocument/2006/relationships/image" Target="../media/image12.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4.xml"/><Relationship Id="rId3" Type="http://schemas.openxmlformats.org/officeDocument/2006/relationships/hyperlink" Target="https://docs.google.com/forms/d/e/1FAIpQLSeqpBcFjcHU9IyAPrmXiRl-AcOuKEbJBC6xLLaazYzXoYQFNQ/viewform?usp=header" TargetMode="External"/><Relationship Id="rId4" Type="http://schemas.openxmlformats.org/officeDocument/2006/relationships/hyperlink" Target="https://docs.google.com/forms/d/e/1FAIpQLScY9pQOBUUxJ_hUec9zIotlLRO1y3p0zTsziBq_2gUE-cC8nA/viewform?usp=header" TargetMode="External"/><Relationship Id="rId9" Type="http://schemas.openxmlformats.org/officeDocument/2006/relationships/image" Target="../media/image29.jpg"/><Relationship Id="rId5" Type="http://schemas.openxmlformats.org/officeDocument/2006/relationships/hyperlink" Target="https://docs.google.com/forms/d/e/1FAIpQLSehqVY86-KXbFlg5qQdxU-kQhZ5-Ijf8E9NMsHul44zWMN46Q/viewform?usp=header" TargetMode="External"/><Relationship Id="rId6" Type="http://schemas.openxmlformats.org/officeDocument/2006/relationships/image" Target="../media/image6.png"/><Relationship Id="rId7" Type="http://schemas.openxmlformats.org/officeDocument/2006/relationships/image" Target="../media/image16.jpg"/><Relationship Id="rId8" Type="http://schemas.openxmlformats.org/officeDocument/2006/relationships/image" Target="../media/image21.jpg"/><Relationship Id="rId10" Type="http://schemas.openxmlformats.org/officeDocument/2006/relationships/image" Target="../media/image14.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xml"/><Relationship Id="rId3" Type="http://schemas.openxmlformats.org/officeDocument/2006/relationships/image" Target="../media/image17.jpg"/><Relationship Id="rId4" Type="http://schemas.openxmlformats.org/officeDocument/2006/relationships/image" Target="../media/image19.jpg"/><Relationship Id="rId5" Type="http://schemas.openxmlformats.org/officeDocument/2006/relationships/image" Target="../media/image24.jpg"/><Relationship Id="rId6" Type="http://schemas.openxmlformats.org/officeDocument/2006/relationships/image" Target="../media/image20.jpg"/><Relationship Id="rId7" Type="http://schemas.openxmlformats.org/officeDocument/2006/relationships/image" Target="../media/image22.jpg"/><Relationship Id="rId8" Type="http://schemas.openxmlformats.org/officeDocument/2006/relationships/image" Target="../media/image27.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xml"/><Relationship Id="rId3" Type="http://schemas.openxmlformats.org/officeDocument/2006/relationships/hyperlink" Target="https://forms.gle/7y2Cm8DFVQFLWiVb9" TargetMode="External"/><Relationship Id="rId4" Type="http://schemas.openxmlformats.org/officeDocument/2006/relationships/hyperlink" Target="mailto:pittnsa@gmail.com" TargetMode="External"/><Relationship Id="rId5" Type="http://schemas.openxmlformats.org/officeDocument/2006/relationships/hyperlink" Target="https://docs.google.com/spreadsheets/d/1MeSwlWVXm8wX6kV-btlJ7BY39k11T2E1S9TfgLDJ53Y/edit?usp=sharing" TargetMode="External"/><Relationship Id="rId6" Type="http://schemas.openxmlformats.org/officeDocument/2006/relationships/hyperlink" Target="https://pittnsa.wixsite.com/pitt"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8.xml"/><Relationship Id="rId3" Type="http://schemas.openxmlformats.org/officeDocument/2006/relationships/hyperlink" Target="https://docs.google.com/forms/d/e/1FAIpQLScfl9C-KYp7UC6-QtB4dzpltdDccsv57P46svlMLEiVQLjlWQ/viewform?usp=header" TargetMode="External"/><Relationship Id="rId4" Type="http://schemas.openxmlformats.org/officeDocument/2006/relationships/hyperlink" Target="https://docs.google.com/forms/d/e/1FAIpQLSf3vXxdVp34yPJhtpO8WFccOI8qyub39cGwowE0KVuFPzedWA/viewform?usp=dialog" TargetMode="External"/><Relationship Id="rId5" Type="http://schemas.openxmlformats.org/officeDocument/2006/relationships/image" Target="../media/image7.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7" name="Shape 2507"/>
        <p:cNvGrpSpPr/>
        <p:nvPr/>
      </p:nvGrpSpPr>
      <p:grpSpPr>
        <a:xfrm>
          <a:off x="0" y="0"/>
          <a:ext cx="0" cy="0"/>
          <a:chOff x="0" y="0"/>
          <a:chExt cx="0" cy="0"/>
        </a:xfrm>
      </p:grpSpPr>
      <p:sp>
        <p:nvSpPr>
          <p:cNvPr id="2508" name="Google Shape;2508;p53"/>
          <p:cNvSpPr txBox="1"/>
          <p:nvPr>
            <p:ph type="ctrTitle"/>
          </p:nvPr>
        </p:nvSpPr>
        <p:spPr>
          <a:xfrm>
            <a:off x="2433450" y="892600"/>
            <a:ext cx="4277100" cy="2465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7200"/>
              <a:t>NSA GBM 9/24</a:t>
            </a:r>
            <a:r>
              <a:rPr b="1" lang="en" sz="7400">
                <a:solidFill>
                  <a:schemeClr val="accent2"/>
                </a:solidFill>
              </a:rPr>
              <a:t> </a:t>
            </a:r>
            <a:endParaRPr b="1" sz="3500"/>
          </a:p>
        </p:txBody>
      </p:sp>
      <p:sp>
        <p:nvSpPr>
          <p:cNvPr id="2509" name="Google Shape;2509;p53"/>
          <p:cNvSpPr txBox="1"/>
          <p:nvPr>
            <p:ph idx="1" type="subTitle"/>
          </p:nvPr>
        </p:nvSpPr>
        <p:spPr>
          <a:xfrm>
            <a:off x="1901100" y="3587647"/>
            <a:ext cx="5341800" cy="47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 you for coming, we will begin shortly!</a:t>
            </a:r>
            <a:endParaRPr/>
          </a:p>
        </p:txBody>
      </p:sp>
      <p:grpSp>
        <p:nvGrpSpPr>
          <p:cNvPr id="2510" name="Google Shape;2510;p53"/>
          <p:cNvGrpSpPr/>
          <p:nvPr/>
        </p:nvGrpSpPr>
        <p:grpSpPr>
          <a:xfrm>
            <a:off x="256658" y="2560680"/>
            <a:ext cx="1230966" cy="1253100"/>
            <a:chOff x="-929037" y="2557788"/>
            <a:chExt cx="955200" cy="972375"/>
          </a:xfrm>
        </p:grpSpPr>
        <p:sp>
          <p:nvSpPr>
            <p:cNvPr id="2511" name="Google Shape;2511;p53"/>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3"/>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3"/>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4" name="Google Shape;2514;p53"/>
          <p:cNvGrpSpPr/>
          <p:nvPr/>
        </p:nvGrpSpPr>
        <p:grpSpPr>
          <a:xfrm rot="-8364154">
            <a:off x="1026876" y="3688508"/>
            <a:ext cx="1230953" cy="1253086"/>
            <a:chOff x="-929037" y="2557788"/>
            <a:chExt cx="955200" cy="972375"/>
          </a:xfrm>
        </p:grpSpPr>
        <p:sp>
          <p:nvSpPr>
            <p:cNvPr id="2515" name="Google Shape;2515;p53"/>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3"/>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3"/>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8" name="Google Shape;2518;p53"/>
          <p:cNvGrpSpPr/>
          <p:nvPr/>
        </p:nvGrpSpPr>
        <p:grpSpPr>
          <a:xfrm rot="-3993037">
            <a:off x="7707392" y="3628226"/>
            <a:ext cx="1051602" cy="1070510"/>
            <a:chOff x="-929037" y="2557788"/>
            <a:chExt cx="955200" cy="972375"/>
          </a:xfrm>
        </p:grpSpPr>
        <p:sp>
          <p:nvSpPr>
            <p:cNvPr id="2519" name="Google Shape;2519;p53"/>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3"/>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3"/>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2" name="Google Shape;2522;p53"/>
          <p:cNvGrpSpPr/>
          <p:nvPr/>
        </p:nvGrpSpPr>
        <p:grpSpPr>
          <a:xfrm>
            <a:off x="360982" y="53992"/>
            <a:ext cx="2064221" cy="2759294"/>
            <a:chOff x="-1575850" y="1806600"/>
            <a:chExt cx="981700" cy="1312200"/>
          </a:xfrm>
        </p:grpSpPr>
        <p:sp>
          <p:nvSpPr>
            <p:cNvPr id="2523" name="Google Shape;2523;p53"/>
            <p:cNvSpPr/>
            <p:nvPr/>
          </p:nvSpPr>
          <p:spPr>
            <a:xfrm>
              <a:off x="-1568000" y="1809400"/>
              <a:ext cx="971175" cy="1295975"/>
            </a:xfrm>
            <a:custGeom>
              <a:rect b="b" l="l" r="r" t="t"/>
              <a:pathLst>
                <a:path extrusionOk="0" h="51839" w="38847">
                  <a:moveTo>
                    <a:pt x="12442" y="0"/>
                  </a:moveTo>
                  <a:cubicBezTo>
                    <a:pt x="11597" y="0"/>
                    <a:pt x="10857" y="144"/>
                    <a:pt x="10446" y="504"/>
                  </a:cubicBezTo>
                  <a:cubicBezTo>
                    <a:pt x="9936" y="944"/>
                    <a:pt x="9643" y="1050"/>
                    <a:pt x="9409" y="1050"/>
                  </a:cubicBezTo>
                  <a:cubicBezTo>
                    <a:pt x="9303" y="1050"/>
                    <a:pt x="9210" y="1029"/>
                    <a:pt x="9114" y="1007"/>
                  </a:cubicBezTo>
                  <a:cubicBezTo>
                    <a:pt x="9017" y="985"/>
                    <a:pt x="8919" y="963"/>
                    <a:pt x="8807" y="963"/>
                  </a:cubicBezTo>
                  <a:cubicBezTo>
                    <a:pt x="8737" y="963"/>
                    <a:pt x="8661" y="972"/>
                    <a:pt x="8576" y="995"/>
                  </a:cubicBezTo>
                  <a:cubicBezTo>
                    <a:pt x="7878" y="1173"/>
                    <a:pt x="7238" y="3919"/>
                    <a:pt x="7227" y="5960"/>
                  </a:cubicBezTo>
                  <a:cubicBezTo>
                    <a:pt x="7227" y="6451"/>
                    <a:pt x="7280" y="6984"/>
                    <a:pt x="7357" y="7517"/>
                  </a:cubicBezTo>
                  <a:cubicBezTo>
                    <a:pt x="7013" y="6978"/>
                    <a:pt x="6291" y="6079"/>
                    <a:pt x="5001" y="5351"/>
                  </a:cubicBezTo>
                  <a:cubicBezTo>
                    <a:pt x="4424" y="5025"/>
                    <a:pt x="3870" y="4892"/>
                    <a:pt x="3360" y="4892"/>
                  </a:cubicBezTo>
                  <a:cubicBezTo>
                    <a:pt x="2167" y="4892"/>
                    <a:pt x="1216" y="5619"/>
                    <a:pt x="764" y="6304"/>
                  </a:cubicBezTo>
                  <a:lnTo>
                    <a:pt x="740" y="6339"/>
                  </a:lnTo>
                  <a:cubicBezTo>
                    <a:pt x="172" y="7197"/>
                    <a:pt x="1" y="7458"/>
                    <a:pt x="663" y="8600"/>
                  </a:cubicBezTo>
                  <a:cubicBezTo>
                    <a:pt x="1249" y="9618"/>
                    <a:pt x="1770" y="11091"/>
                    <a:pt x="1841" y="11287"/>
                  </a:cubicBezTo>
                  <a:cubicBezTo>
                    <a:pt x="1628" y="12808"/>
                    <a:pt x="4936" y="16749"/>
                    <a:pt x="7765" y="19797"/>
                  </a:cubicBezTo>
                  <a:cubicBezTo>
                    <a:pt x="9860" y="22046"/>
                    <a:pt x="14245" y="26159"/>
                    <a:pt x="14985" y="26851"/>
                  </a:cubicBezTo>
                  <a:cubicBezTo>
                    <a:pt x="14330" y="27149"/>
                    <a:pt x="13438" y="27409"/>
                    <a:pt x="12318" y="27409"/>
                  </a:cubicBezTo>
                  <a:cubicBezTo>
                    <a:pt x="11901" y="27409"/>
                    <a:pt x="11453" y="27373"/>
                    <a:pt x="10973" y="27289"/>
                  </a:cubicBezTo>
                  <a:cubicBezTo>
                    <a:pt x="10596" y="27224"/>
                    <a:pt x="10208" y="27194"/>
                    <a:pt x="9822" y="27194"/>
                  </a:cubicBezTo>
                  <a:cubicBezTo>
                    <a:pt x="8184" y="27194"/>
                    <a:pt x="6568" y="27733"/>
                    <a:pt x="5859" y="28384"/>
                  </a:cubicBezTo>
                  <a:cubicBezTo>
                    <a:pt x="5658" y="28573"/>
                    <a:pt x="5540" y="28763"/>
                    <a:pt x="5510" y="28946"/>
                  </a:cubicBezTo>
                  <a:cubicBezTo>
                    <a:pt x="5412" y="28925"/>
                    <a:pt x="5315" y="28915"/>
                    <a:pt x="5222" y="28915"/>
                  </a:cubicBezTo>
                  <a:cubicBezTo>
                    <a:pt x="5023" y="28915"/>
                    <a:pt x="4837" y="28962"/>
                    <a:pt x="4664" y="29059"/>
                  </a:cubicBezTo>
                  <a:cubicBezTo>
                    <a:pt x="3912" y="29479"/>
                    <a:pt x="3575" y="30728"/>
                    <a:pt x="3273" y="31828"/>
                  </a:cubicBezTo>
                  <a:lnTo>
                    <a:pt x="3208" y="32077"/>
                  </a:lnTo>
                  <a:cubicBezTo>
                    <a:pt x="3078" y="32556"/>
                    <a:pt x="2800" y="33036"/>
                    <a:pt x="2533" y="33497"/>
                  </a:cubicBezTo>
                  <a:cubicBezTo>
                    <a:pt x="2019" y="34397"/>
                    <a:pt x="1486" y="35326"/>
                    <a:pt x="2320" y="35983"/>
                  </a:cubicBezTo>
                  <a:cubicBezTo>
                    <a:pt x="1847" y="36480"/>
                    <a:pt x="1320" y="37581"/>
                    <a:pt x="1581" y="38593"/>
                  </a:cubicBezTo>
                  <a:cubicBezTo>
                    <a:pt x="1859" y="39652"/>
                    <a:pt x="2859" y="40398"/>
                    <a:pt x="4563" y="40812"/>
                  </a:cubicBezTo>
                  <a:cubicBezTo>
                    <a:pt x="4516" y="41220"/>
                    <a:pt x="4717" y="41605"/>
                    <a:pt x="5090" y="41824"/>
                  </a:cubicBezTo>
                  <a:cubicBezTo>
                    <a:pt x="5289" y="41941"/>
                    <a:pt x="5548" y="42013"/>
                    <a:pt x="5854" y="42013"/>
                  </a:cubicBezTo>
                  <a:cubicBezTo>
                    <a:pt x="6450" y="42013"/>
                    <a:pt x="7227" y="41740"/>
                    <a:pt x="8102" y="40990"/>
                  </a:cubicBezTo>
                  <a:cubicBezTo>
                    <a:pt x="8428" y="40705"/>
                    <a:pt x="8736" y="40445"/>
                    <a:pt x="9020" y="40191"/>
                  </a:cubicBezTo>
                  <a:cubicBezTo>
                    <a:pt x="10553" y="38859"/>
                    <a:pt x="11565" y="37977"/>
                    <a:pt x="12505" y="37681"/>
                  </a:cubicBezTo>
                  <a:cubicBezTo>
                    <a:pt x="13322" y="37427"/>
                    <a:pt x="13967" y="36551"/>
                    <a:pt x="14482" y="35841"/>
                  </a:cubicBezTo>
                  <a:cubicBezTo>
                    <a:pt x="14713" y="35527"/>
                    <a:pt x="14932" y="35231"/>
                    <a:pt x="15121" y="35042"/>
                  </a:cubicBezTo>
                  <a:cubicBezTo>
                    <a:pt x="15287" y="34880"/>
                    <a:pt x="15466" y="34828"/>
                    <a:pt x="15659" y="34828"/>
                  </a:cubicBezTo>
                  <a:cubicBezTo>
                    <a:pt x="15812" y="34828"/>
                    <a:pt x="15973" y="34860"/>
                    <a:pt x="16145" y="34894"/>
                  </a:cubicBezTo>
                  <a:cubicBezTo>
                    <a:pt x="16323" y="34929"/>
                    <a:pt x="16511" y="34965"/>
                    <a:pt x="16703" y="34965"/>
                  </a:cubicBezTo>
                  <a:cubicBezTo>
                    <a:pt x="16870" y="34965"/>
                    <a:pt x="17040" y="34938"/>
                    <a:pt x="17210" y="34858"/>
                  </a:cubicBezTo>
                  <a:cubicBezTo>
                    <a:pt x="17275" y="35373"/>
                    <a:pt x="17536" y="37172"/>
                    <a:pt x="18187" y="39392"/>
                  </a:cubicBezTo>
                  <a:cubicBezTo>
                    <a:pt x="17648" y="38995"/>
                    <a:pt x="16240" y="38090"/>
                    <a:pt x="14328" y="37942"/>
                  </a:cubicBezTo>
                  <a:lnTo>
                    <a:pt x="14032" y="37918"/>
                  </a:lnTo>
                  <a:lnTo>
                    <a:pt x="14257" y="38113"/>
                  </a:lnTo>
                  <a:cubicBezTo>
                    <a:pt x="15435" y="39155"/>
                    <a:pt x="15855" y="40244"/>
                    <a:pt x="16607" y="42232"/>
                  </a:cubicBezTo>
                  <a:cubicBezTo>
                    <a:pt x="16938" y="43102"/>
                    <a:pt x="17352" y="44185"/>
                    <a:pt x="17926" y="45493"/>
                  </a:cubicBezTo>
                  <a:cubicBezTo>
                    <a:pt x="18814" y="47529"/>
                    <a:pt x="20986" y="49287"/>
                    <a:pt x="24046" y="50447"/>
                  </a:cubicBezTo>
                  <a:cubicBezTo>
                    <a:pt x="26456" y="51361"/>
                    <a:pt x="29238" y="51839"/>
                    <a:pt x="32051" y="51839"/>
                  </a:cubicBezTo>
                  <a:cubicBezTo>
                    <a:pt x="32754" y="51839"/>
                    <a:pt x="33459" y="51809"/>
                    <a:pt x="34160" y="51749"/>
                  </a:cubicBezTo>
                  <a:lnTo>
                    <a:pt x="34290" y="51766"/>
                  </a:lnTo>
                  <a:lnTo>
                    <a:pt x="34260" y="51624"/>
                  </a:lnTo>
                  <a:cubicBezTo>
                    <a:pt x="34255" y="51607"/>
                    <a:pt x="34083" y="50814"/>
                    <a:pt x="33710" y="49683"/>
                  </a:cubicBezTo>
                  <a:lnTo>
                    <a:pt x="33716" y="49683"/>
                  </a:lnTo>
                  <a:cubicBezTo>
                    <a:pt x="32450" y="44067"/>
                    <a:pt x="30769" y="41475"/>
                    <a:pt x="27295" y="39794"/>
                  </a:cubicBezTo>
                  <a:cubicBezTo>
                    <a:pt x="23815" y="38107"/>
                    <a:pt x="22122" y="36474"/>
                    <a:pt x="20329" y="33071"/>
                  </a:cubicBezTo>
                  <a:lnTo>
                    <a:pt x="20246" y="32911"/>
                  </a:lnTo>
                  <a:lnTo>
                    <a:pt x="20158" y="33071"/>
                  </a:lnTo>
                  <a:cubicBezTo>
                    <a:pt x="19447" y="34349"/>
                    <a:pt x="19199" y="35279"/>
                    <a:pt x="19122" y="35882"/>
                  </a:cubicBezTo>
                  <a:cubicBezTo>
                    <a:pt x="18743" y="34308"/>
                    <a:pt x="18678" y="33195"/>
                    <a:pt x="18672" y="33006"/>
                  </a:cubicBezTo>
                  <a:cubicBezTo>
                    <a:pt x="18927" y="32373"/>
                    <a:pt x="19051" y="31633"/>
                    <a:pt x="18915" y="30864"/>
                  </a:cubicBezTo>
                  <a:cubicBezTo>
                    <a:pt x="18856" y="30544"/>
                    <a:pt x="18779" y="30266"/>
                    <a:pt x="18684" y="30017"/>
                  </a:cubicBezTo>
                  <a:lnTo>
                    <a:pt x="18684" y="30017"/>
                  </a:lnTo>
                  <a:cubicBezTo>
                    <a:pt x="20880" y="32053"/>
                    <a:pt x="27958" y="35663"/>
                    <a:pt x="31295" y="35728"/>
                  </a:cubicBezTo>
                  <a:cubicBezTo>
                    <a:pt x="31333" y="35729"/>
                    <a:pt x="31370" y="35729"/>
                    <a:pt x="31407" y="35729"/>
                  </a:cubicBezTo>
                  <a:cubicBezTo>
                    <a:pt x="33701" y="35729"/>
                    <a:pt x="35772" y="34484"/>
                    <a:pt x="36255" y="33284"/>
                  </a:cubicBezTo>
                  <a:cubicBezTo>
                    <a:pt x="36273" y="33231"/>
                    <a:pt x="36296" y="33178"/>
                    <a:pt x="36308" y="33124"/>
                  </a:cubicBezTo>
                  <a:cubicBezTo>
                    <a:pt x="36456" y="32586"/>
                    <a:pt x="36261" y="32130"/>
                    <a:pt x="35752" y="31834"/>
                  </a:cubicBezTo>
                  <a:cubicBezTo>
                    <a:pt x="35059" y="31432"/>
                    <a:pt x="34580" y="30929"/>
                    <a:pt x="34124" y="30438"/>
                  </a:cubicBezTo>
                  <a:cubicBezTo>
                    <a:pt x="33432" y="29704"/>
                    <a:pt x="32781" y="29011"/>
                    <a:pt x="31526" y="28869"/>
                  </a:cubicBezTo>
                  <a:cubicBezTo>
                    <a:pt x="31250" y="28839"/>
                    <a:pt x="30950" y="28825"/>
                    <a:pt x="30629" y="28825"/>
                  </a:cubicBezTo>
                  <a:cubicBezTo>
                    <a:pt x="29261" y="28825"/>
                    <a:pt x="27518" y="29073"/>
                    <a:pt x="25697" y="29337"/>
                  </a:cubicBezTo>
                  <a:cubicBezTo>
                    <a:pt x="25360" y="29384"/>
                    <a:pt x="25016" y="29431"/>
                    <a:pt x="24673" y="29479"/>
                  </a:cubicBezTo>
                  <a:cubicBezTo>
                    <a:pt x="24561" y="29487"/>
                    <a:pt x="24452" y="29490"/>
                    <a:pt x="24346" y="29490"/>
                  </a:cubicBezTo>
                  <a:cubicBezTo>
                    <a:pt x="22607" y="29490"/>
                    <a:pt x="21773" y="28470"/>
                    <a:pt x="21093" y="27638"/>
                  </a:cubicBezTo>
                  <a:cubicBezTo>
                    <a:pt x="20980" y="27502"/>
                    <a:pt x="20880" y="27378"/>
                    <a:pt x="20773" y="27260"/>
                  </a:cubicBezTo>
                  <a:cubicBezTo>
                    <a:pt x="20288" y="26703"/>
                    <a:pt x="19773" y="26437"/>
                    <a:pt x="19430" y="26307"/>
                  </a:cubicBezTo>
                  <a:cubicBezTo>
                    <a:pt x="19621" y="26270"/>
                    <a:pt x="19835" y="26242"/>
                    <a:pt x="20060" y="26242"/>
                  </a:cubicBezTo>
                  <a:cubicBezTo>
                    <a:pt x="20196" y="26242"/>
                    <a:pt x="20336" y="26253"/>
                    <a:pt x="20477" y="26277"/>
                  </a:cubicBezTo>
                  <a:cubicBezTo>
                    <a:pt x="20649" y="26307"/>
                    <a:pt x="20874" y="26366"/>
                    <a:pt x="21134" y="26437"/>
                  </a:cubicBezTo>
                  <a:cubicBezTo>
                    <a:pt x="21841" y="26622"/>
                    <a:pt x="22795" y="26873"/>
                    <a:pt x="23861" y="26873"/>
                  </a:cubicBezTo>
                  <a:cubicBezTo>
                    <a:pt x="24840" y="26873"/>
                    <a:pt x="25913" y="26662"/>
                    <a:pt x="26975" y="25993"/>
                  </a:cubicBezTo>
                  <a:lnTo>
                    <a:pt x="27017" y="25969"/>
                  </a:lnTo>
                  <a:cubicBezTo>
                    <a:pt x="29615" y="24330"/>
                    <a:pt x="30692" y="23655"/>
                    <a:pt x="32284" y="21525"/>
                  </a:cubicBezTo>
                  <a:cubicBezTo>
                    <a:pt x="33414" y="20022"/>
                    <a:pt x="34107" y="19264"/>
                    <a:pt x="34988" y="18311"/>
                  </a:cubicBezTo>
                  <a:cubicBezTo>
                    <a:pt x="35338" y="17927"/>
                    <a:pt x="35740" y="17489"/>
                    <a:pt x="36208" y="16962"/>
                  </a:cubicBezTo>
                  <a:lnTo>
                    <a:pt x="36498" y="16637"/>
                  </a:lnTo>
                  <a:cubicBezTo>
                    <a:pt x="37622" y="15370"/>
                    <a:pt x="38462" y="14423"/>
                    <a:pt x="38729" y="13754"/>
                  </a:cubicBezTo>
                  <a:cubicBezTo>
                    <a:pt x="38817" y="13530"/>
                    <a:pt x="38847" y="13334"/>
                    <a:pt x="38794" y="13169"/>
                  </a:cubicBezTo>
                  <a:cubicBezTo>
                    <a:pt x="38713" y="12905"/>
                    <a:pt x="38532" y="12857"/>
                    <a:pt x="38359" y="12857"/>
                  </a:cubicBezTo>
                  <a:cubicBezTo>
                    <a:pt x="38302" y="12857"/>
                    <a:pt x="38247" y="12862"/>
                    <a:pt x="38196" y="12867"/>
                  </a:cubicBezTo>
                  <a:cubicBezTo>
                    <a:pt x="38145" y="12871"/>
                    <a:pt x="38094" y="12876"/>
                    <a:pt x="38046" y="12876"/>
                  </a:cubicBezTo>
                  <a:cubicBezTo>
                    <a:pt x="37968" y="12876"/>
                    <a:pt x="37898" y="12864"/>
                    <a:pt x="37847" y="12819"/>
                  </a:cubicBezTo>
                  <a:cubicBezTo>
                    <a:pt x="37764" y="12748"/>
                    <a:pt x="37717" y="12589"/>
                    <a:pt x="37699" y="12358"/>
                  </a:cubicBezTo>
                  <a:cubicBezTo>
                    <a:pt x="37621" y="11109"/>
                    <a:pt x="36818" y="10433"/>
                    <a:pt x="35429" y="10433"/>
                  </a:cubicBezTo>
                  <a:cubicBezTo>
                    <a:pt x="35344" y="10433"/>
                    <a:pt x="35256" y="10435"/>
                    <a:pt x="35166" y="10440"/>
                  </a:cubicBezTo>
                  <a:cubicBezTo>
                    <a:pt x="34284" y="10488"/>
                    <a:pt x="33669" y="10647"/>
                    <a:pt x="33118" y="10789"/>
                  </a:cubicBezTo>
                  <a:cubicBezTo>
                    <a:pt x="32645" y="10914"/>
                    <a:pt x="32201" y="11026"/>
                    <a:pt x="31651" y="11056"/>
                  </a:cubicBezTo>
                  <a:cubicBezTo>
                    <a:pt x="31461" y="11062"/>
                    <a:pt x="31260" y="11068"/>
                    <a:pt x="31047" y="11068"/>
                  </a:cubicBezTo>
                  <a:cubicBezTo>
                    <a:pt x="29899" y="11091"/>
                    <a:pt x="28591" y="11109"/>
                    <a:pt x="27987" y="11973"/>
                  </a:cubicBezTo>
                  <a:cubicBezTo>
                    <a:pt x="27780" y="12263"/>
                    <a:pt x="27514" y="12387"/>
                    <a:pt x="27224" y="12411"/>
                  </a:cubicBezTo>
                  <a:cubicBezTo>
                    <a:pt x="27040" y="12097"/>
                    <a:pt x="26460" y="11008"/>
                    <a:pt x="25999" y="8979"/>
                  </a:cubicBezTo>
                  <a:cubicBezTo>
                    <a:pt x="25442" y="6511"/>
                    <a:pt x="22886" y="4238"/>
                    <a:pt x="21815" y="4037"/>
                  </a:cubicBezTo>
                  <a:cubicBezTo>
                    <a:pt x="21028" y="3895"/>
                    <a:pt x="19009" y="2522"/>
                    <a:pt x="17672" y="1616"/>
                  </a:cubicBezTo>
                  <a:cubicBezTo>
                    <a:pt x="17352" y="1397"/>
                    <a:pt x="17080" y="1214"/>
                    <a:pt x="16849" y="1060"/>
                  </a:cubicBezTo>
                  <a:cubicBezTo>
                    <a:pt x="16024" y="518"/>
                    <a:pt x="14044" y="0"/>
                    <a:pt x="124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3"/>
            <p:cNvSpPr/>
            <p:nvPr/>
          </p:nvSpPr>
          <p:spPr>
            <a:xfrm>
              <a:off x="-1569475" y="1808275"/>
              <a:ext cx="973850" cy="1298400"/>
            </a:xfrm>
            <a:custGeom>
              <a:rect b="b" l="l" r="r" t="t"/>
              <a:pathLst>
                <a:path extrusionOk="0" h="51936" w="38954">
                  <a:moveTo>
                    <a:pt x="12498" y="89"/>
                  </a:moveTo>
                  <a:cubicBezTo>
                    <a:pt x="14089" y="89"/>
                    <a:pt x="16061" y="606"/>
                    <a:pt x="16885" y="1147"/>
                  </a:cubicBezTo>
                  <a:cubicBezTo>
                    <a:pt x="17086" y="1277"/>
                    <a:pt x="17317" y="1436"/>
                    <a:pt x="17589" y="1626"/>
                  </a:cubicBezTo>
                  <a:lnTo>
                    <a:pt x="17707" y="1703"/>
                  </a:lnTo>
                  <a:cubicBezTo>
                    <a:pt x="19045" y="2608"/>
                    <a:pt x="21069" y="3981"/>
                    <a:pt x="21868" y="4129"/>
                  </a:cubicBezTo>
                  <a:cubicBezTo>
                    <a:pt x="22921" y="4330"/>
                    <a:pt x="25460" y="6585"/>
                    <a:pt x="26010" y="9035"/>
                  </a:cubicBezTo>
                  <a:cubicBezTo>
                    <a:pt x="26478" y="11095"/>
                    <a:pt x="27070" y="12196"/>
                    <a:pt x="27241" y="12486"/>
                  </a:cubicBezTo>
                  <a:lnTo>
                    <a:pt x="27259" y="12509"/>
                  </a:lnTo>
                  <a:lnTo>
                    <a:pt x="27289" y="12509"/>
                  </a:lnTo>
                  <a:cubicBezTo>
                    <a:pt x="27626" y="12474"/>
                    <a:pt x="27892" y="12326"/>
                    <a:pt x="28088" y="12042"/>
                  </a:cubicBezTo>
                  <a:cubicBezTo>
                    <a:pt x="28674" y="11207"/>
                    <a:pt x="29964" y="11184"/>
                    <a:pt x="31112" y="11166"/>
                  </a:cubicBezTo>
                  <a:cubicBezTo>
                    <a:pt x="31313" y="11160"/>
                    <a:pt x="31520" y="11160"/>
                    <a:pt x="31716" y="11148"/>
                  </a:cubicBezTo>
                  <a:cubicBezTo>
                    <a:pt x="32266" y="11124"/>
                    <a:pt x="32716" y="11006"/>
                    <a:pt x="33195" y="10882"/>
                  </a:cubicBezTo>
                  <a:cubicBezTo>
                    <a:pt x="33739" y="10746"/>
                    <a:pt x="34355" y="10586"/>
                    <a:pt x="35225" y="10533"/>
                  </a:cubicBezTo>
                  <a:cubicBezTo>
                    <a:pt x="35310" y="10528"/>
                    <a:pt x="35393" y="10526"/>
                    <a:pt x="35474" y="10526"/>
                  </a:cubicBezTo>
                  <a:cubicBezTo>
                    <a:pt x="36842" y="10526"/>
                    <a:pt x="37632" y="11185"/>
                    <a:pt x="37711" y="12403"/>
                  </a:cubicBezTo>
                  <a:cubicBezTo>
                    <a:pt x="37728" y="12657"/>
                    <a:pt x="37782" y="12817"/>
                    <a:pt x="37876" y="12900"/>
                  </a:cubicBezTo>
                  <a:cubicBezTo>
                    <a:pt x="37937" y="12953"/>
                    <a:pt x="38021" y="12967"/>
                    <a:pt x="38111" y="12967"/>
                  </a:cubicBezTo>
                  <a:cubicBezTo>
                    <a:pt x="38160" y="12967"/>
                    <a:pt x="38211" y="12963"/>
                    <a:pt x="38261" y="12959"/>
                  </a:cubicBezTo>
                  <a:cubicBezTo>
                    <a:pt x="38313" y="12955"/>
                    <a:pt x="38367" y="12950"/>
                    <a:pt x="38420" y="12950"/>
                  </a:cubicBezTo>
                  <a:cubicBezTo>
                    <a:pt x="38582" y="12950"/>
                    <a:pt x="38734" y="12995"/>
                    <a:pt x="38805" y="13231"/>
                  </a:cubicBezTo>
                  <a:cubicBezTo>
                    <a:pt x="38853" y="13379"/>
                    <a:pt x="38829" y="13557"/>
                    <a:pt x="38746" y="13782"/>
                  </a:cubicBezTo>
                  <a:cubicBezTo>
                    <a:pt x="38480" y="14439"/>
                    <a:pt x="37663" y="15362"/>
                    <a:pt x="36527" y="16634"/>
                  </a:cubicBezTo>
                  <a:lnTo>
                    <a:pt x="36225" y="16977"/>
                  </a:lnTo>
                  <a:cubicBezTo>
                    <a:pt x="35781" y="17480"/>
                    <a:pt x="35397" y="17901"/>
                    <a:pt x="35012" y="18321"/>
                  </a:cubicBezTo>
                  <a:lnTo>
                    <a:pt x="34994" y="18339"/>
                  </a:lnTo>
                  <a:cubicBezTo>
                    <a:pt x="34118" y="19291"/>
                    <a:pt x="33426" y="20043"/>
                    <a:pt x="32307" y="21540"/>
                  </a:cubicBezTo>
                  <a:cubicBezTo>
                    <a:pt x="30715" y="23659"/>
                    <a:pt x="29644" y="24334"/>
                    <a:pt x="27046" y="25973"/>
                  </a:cubicBezTo>
                  <a:lnTo>
                    <a:pt x="27011" y="25997"/>
                  </a:lnTo>
                  <a:cubicBezTo>
                    <a:pt x="25957" y="26659"/>
                    <a:pt x="24892" y="26869"/>
                    <a:pt x="23919" y="26869"/>
                  </a:cubicBezTo>
                  <a:cubicBezTo>
                    <a:pt x="22859" y="26869"/>
                    <a:pt x="21909" y="26620"/>
                    <a:pt x="21205" y="26435"/>
                  </a:cubicBezTo>
                  <a:cubicBezTo>
                    <a:pt x="20956" y="26369"/>
                    <a:pt x="20726" y="26304"/>
                    <a:pt x="20542" y="26275"/>
                  </a:cubicBezTo>
                  <a:cubicBezTo>
                    <a:pt x="20404" y="26250"/>
                    <a:pt x="20260" y="26237"/>
                    <a:pt x="20110" y="26237"/>
                  </a:cubicBezTo>
                  <a:cubicBezTo>
                    <a:pt x="19907" y="26237"/>
                    <a:pt x="19695" y="26260"/>
                    <a:pt x="19477" y="26304"/>
                  </a:cubicBezTo>
                  <a:lnTo>
                    <a:pt x="19311" y="26340"/>
                  </a:lnTo>
                  <a:lnTo>
                    <a:pt x="19471" y="26399"/>
                  </a:lnTo>
                  <a:cubicBezTo>
                    <a:pt x="19808" y="26523"/>
                    <a:pt x="20317" y="26790"/>
                    <a:pt x="20797" y="27334"/>
                  </a:cubicBezTo>
                  <a:cubicBezTo>
                    <a:pt x="20897" y="27452"/>
                    <a:pt x="20998" y="27571"/>
                    <a:pt x="21098" y="27701"/>
                  </a:cubicBezTo>
                  <a:lnTo>
                    <a:pt x="21116" y="27719"/>
                  </a:lnTo>
                  <a:cubicBezTo>
                    <a:pt x="21803" y="28556"/>
                    <a:pt x="22642" y="29589"/>
                    <a:pt x="24414" y="29589"/>
                  </a:cubicBezTo>
                  <a:cubicBezTo>
                    <a:pt x="24521" y="29589"/>
                    <a:pt x="24631" y="29585"/>
                    <a:pt x="24744" y="29577"/>
                  </a:cubicBezTo>
                  <a:cubicBezTo>
                    <a:pt x="25081" y="29530"/>
                    <a:pt x="25425" y="29476"/>
                    <a:pt x="25762" y="29429"/>
                  </a:cubicBezTo>
                  <a:cubicBezTo>
                    <a:pt x="27576" y="29171"/>
                    <a:pt x="29306" y="28921"/>
                    <a:pt x="30668" y="28921"/>
                  </a:cubicBezTo>
                  <a:cubicBezTo>
                    <a:pt x="30994" y="28921"/>
                    <a:pt x="31299" y="28936"/>
                    <a:pt x="31579" y="28968"/>
                  </a:cubicBezTo>
                  <a:cubicBezTo>
                    <a:pt x="32816" y="29104"/>
                    <a:pt x="33461" y="29790"/>
                    <a:pt x="34148" y="30518"/>
                  </a:cubicBezTo>
                  <a:cubicBezTo>
                    <a:pt x="34609" y="31009"/>
                    <a:pt x="35083" y="31518"/>
                    <a:pt x="35781" y="31921"/>
                  </a:cubicBezTo>
                  <a:cubicBezTo>
                    <a:pt x="36272" y="32205"/>
                    <a:pt x="36462" y="32643"/>
                    <a:pt x="36320" y="33158"/>
                  </a:cubicBezTo>
                  <a:cubicBezTo>
                    <a:pt x="36308" y="33205"/>
                    <a:pt x="36290" y="33258"/>
                    <a:pt x="36267" y="33311"/>
                  </a:cubicBezTo>
                  <a:cubicBezTo>
                    <a:pt x="35685" y="34770"/>
                    <a:pt x="33335" y="35721"/>
                    <a:pt x="31457" y="35721"/>
                  </a:cubicBezTo>
                  <a:cubicBezTo>
                    <a:pt x="31423" y="35721"/>
                    <a:pt x="31388" y="35721"/>
                    <a:pt x="31354" y="35720"/>
                  </a:cubicBezTo>
                  <a:cubicBezTo>
                    <a:pt x="28023" y="35661"/>
                    <a:pt x="20980" y="32075"/>
                    <a:pt x="18779" y="30027"/>
                  </a:cubicBezTo>
                  <a:lnTo>
                    <a:pt x="18631" y="29885"/>
                  </a:lnTo>
                  <a:lnTo>
                    <a:pt x="18702" y="30080"/>
                  </a:lnTo>
                  <a:cubicBezTo>
                    <a:pt x="18796" y="30341"/>
                    <a:pt x="18867" y="30619"/>
                    <a:pt x="18926" y="30920"/>
                  </a:cubicBezTo>
                  <a:cubicBezTo>
                    <a:pt x="19045" y="31607"/>
                    <a:pt x="18962" y="32335"/>
                    <a:pt x="18684" y="33033"/>
                  </a:cubicBezTo>
                  <a:lnTo>
                    <a:pt x="18684" y="33045"/>
                  </a:lnTo>
                  <a:lnTo>
                    <a:pt x="18684" y="33057"/>
                  </a:lnTo>
                  <a:cubicBezTo>
                    <a:pt x="18690" y="33258"/>
                    <a:pt x="18755" y="34365"/>
                    <a:pt x="19134" y="35939"/>
                  </a:cubicBezTo>
                  <a:lnTo>
                    <a:pt x="19199" y="36199"/>
                  </a:lnTo>
                  <a:lnTo>
                    <a:pt x="19228" y="35933"/>
                  </a:lnTo>
                  <a:cubicBezTo>
                    <a:pt x="19299" y="35377"/>
                    <a:pt x="19536" y="34442"/>
                    <a:pt x="20258" y="33140"/>
                  </a:cubicBezTo>
                  <a:lnTo>
                    <a:pt x="20299" y="33057"/>
                  </a:lnTo>
                  <a:lnTo>
                    <a:pt x="20347" y="33140"/>
                  </a:lnTo>
                  <a:cubicBezTo>
                    <a:pt x="22140" y="36555"/>
                    <a:pt x="23838" y="38194"/>
                    <a:pt x="27336" y="39886"/>
                  </a:cubicBezTo>
                  <a:cubicBezTo>
                    <a:pt x="30780" y="41555"/>
                    <a:pt x="32455" y="44124"/>
                    <a:pt x="33716" y="49693"/>
                  </a:cubicBezTo>
                  <a:lnTo>
                    <a:pt x="33704" y="49693"/>
                  </a:lnTo>
                  <a:lnTo>
                    <a:pt x="33722" y="49746"/>
                  </a:lnTo>
                  <a:cubicBezTo>
                    <a:pt x="34095" y="50876"/>
                    <a:pt x="34272" y="51675"/>
                    <a:pt x="34272" y="51681"/>
                  </a:cubicBezTo>
                  <a:lnTo>
                    <a:pt x="34284" y="51752"/>
                  </a:lnTo>
                  <a:lnTo>
                    <a:pt x="34284" y="51752"/>
                  </a:lnTo>
                  <a:lnTo>
                    <a:pt x="34219" y="51740"/>
                  </a:lnTo>
                  <a:lnTo>
                    <a:pt x="34213" y="51740"/>
                  </a:lnTo>
                  <a:cubicBezTo>
                    <a:pt x="33504" y="51803"/>
                    <a:pt x="32792" y="51833"/>
                    <a:pt x="32081" y="51833"/>
                  </a:cubicBezTo>
                  <a:cubicBezTo>
                    <a:pt x="29282" y="51833"/>
                    <a:pt x="26516" y="51355"/>
                    <a:pt x="24123" y="50444"/>
                  </a:cubicBezTo>
                  <a:cubicBezTo>
                    <a:pt x="21081" y="49290"/>
                    <a:pt x="18915" y="47544"/>
                    <a:pt x="18027" y="45520"/>
                  </a:cubicBezTo>
                  <a:cubicBezTo>
                    <a:pt x="17471" y="44236"/>
                    <a:pt x="17062" y="43165"/>
                    <a:pt x="16731" y="42307"/>
                  </a:cubicBezTo>
                  <a:lnTo>
                    <a:pt x="16713" y="42260"/>
                  </a:lnTo>
                  <a:cubicBezTo>
                    <a:pt x="15956" y="40271"/>
                    <a:pt x="15541" y="39170"/>
                    <a:pt x="14346" y="38123"/>
                  </a:cubicBezTo>
                  <a:lnTo>
                    <a:pt x="14233" y="38028"/>
                  </a:lnTo>
                  <a:lnTo>
                    <a:pt x="14381" y="38040"/>
                  </a:lnTo>
                  <a:cubicBezTo>
                    <a:pt x="16287" y="38188"/>
                    <a:pt x="17695" y="39093"/>
                    <a:pt x="18216" y="39478"/>
                  </a:cubicBezTo>
                  <a:lnTo>
                    <a:pt x="18335" y="39567"/>
                  </a:lnTo>
                  <a:lnTo>
                    <a:pt x="18293" y="39425"/>
                  </a:lnTo>
                  <a:cubicBezTo>
                    <a:pt x="17642" y="37200"/>
                    <a:pt x="17382" y="35395"/>
                    <a:pt x="17317" y="34897"/>
                  </a:cubicBezTo>
                  <a:lnTo>
                    <a:pt x="17311" y="34826"/>
                  </a:lnTo>
                  <a:lnTo>
                    <a:pt x="17246" y="34856"/>
                  </a:lnTo>
                  <a:cubicBezTo>
                    <a:pt x="17084" y="34933"/>
                    <a:pt x="16920" y="34959"/>
                    <a:pt x="16759" y="34959"/>
                  </a:cubicBezTo>
                  <a:cubicBezTo>
                    <a:pt x="16570" y="34959"/>
                    <a:pt x="16385" y="34923"/>
                    <a:pt x="16210" y="34892"/>
                  </a:cubicBezTo>
                  <a:cubicBezTo>
                    <a:pt x="16041" y="34858"/>
                    <a:pt x="15877" y="34825"/>
                    <a:pt x="15719" y="34825"/>
                  </a:cubicBezTo>
                  <a:cubicBezTo>
                    <a:pt x="15518" y="34825"/>
                    <a:pt x="15327" y="34879"/>
                    <a:pt x="15151" y="35051"/>
                  </a:cubicBezTo>
                  <a:cubicBezTo>
                    <a:pt x="14955" y="35247"/>
                    <a:pt x="14736" y="35537"/>
                    <a:pt x="14506" y="35856"/>
                  </a:cubicBezTo>
                  <a:cubicBezTo>
                    <a:pt x="13991" y="36560"/>
                    <a:pt x="13352" y="37430"/>
                    <a:pt x="12553" y="37679"/>
                  </a:cubicBezTo>
                  <a:cubicBezTo>
                    <a:pt x="11600" y="37981"/>
                    <a:pt x="10582" y="38863"/>
                    <a:pt x="9049" y="40200"/>
                  </a:cubicBezTo>
                  <a:lnTo>
                    <a:pt x="9008" y="40236"/>
                  </a:lnTo>
                  <a:cubicBezTo>
                    <a:pt x="8730" y="40478"/>
                    <a:pt x="8440" y="40727"/>
                    <a:pt x="8132" y="40993"/>
                  </a:cubicBezTo>
                  <a:cubicBezTo>
                    <a:pt x="7264" y="41739"/>
                    <a:pt x="6498" y="42008"/>
                    <a:pt x="5913" y="42008"/>
                  </a:cubicBezTo>
                  <a:cubicBezTo>
                    <a:pt x="5616" y="42008"/>
                    <a:pt x="5366" y="41939"/>
                    <a:pt x="5173" y="41828"/>
                  </a:cubicBezTo>
                  <a:cubicBezTo>
                    <a:pt x="4818" y="41615"/>
                    <a:pt x="4628" y="41254"/>
                    <a:pt x="4670" y="40863"/>
                  </a:cubicBezTo>
                  <a:lnTo>
                    <a:pt x="4676" y="40816"/>
                  </a:lnTo>
                  <a:lnTo>
                    <a:pt x="4634" y="40810"/>
                  </a:lnTo>
                  <a:cubicBezTo>
                    <a:pt x="2948" y="40395"/>
                    <a:pt x="1959" y="39662"/>
                    <a:pt x="1687" y="38626"/>
                  </a:cubicBezTo>
                  <a:cubicBezTo>
                    <a:pt x="1421" y="37596"/>
                    <a:pt x="1995" y="36501"/>
                    <a:pt x="2415" y="36057"/>
                  </a:cubicBezTo>
                  <a:lnTo>
                    <a:pt x="2456" y="36022"/>
                  </a:lnTo>
                  <a:lnTo>
                    <a:pt x="2415" y="35986"/>
                  </a:lnTo>
                  <a:cubicBezTo>
                    <a:pt x="1610" y="35359"/>
                    <a:pt x="2131" y="34448"/>
                    <a:pt x="2640" y="33566"/>
                  </a:cubicBezTo>
                  <a:cubicBezTo>
                    <a:pt x="2906" y="33098"/>
                    <a:pt x="3184" y="32619"/>
                    <a:pt x="3314" y="32134"/>
                  </a:cubicBezTo>
                  <a:lnTo>
                    <a:pt x="3386" y="31885"/>
                  </a:lnTo>
                  <a:cubicBezTo>
                    <a:pt x="3681" y="30796"/>
                    <a:pt x="4013" y="29559"/>
                    <a:pt x="4747" y="29145"/>
                  </a:cubicBezTo>
                  <a:cubicBezTo>
                    <a:pt x="4911" y="29053"/>
                    <a:pt x="5088" y="29007"/>
                    <a:pt x="5280" y="29007"/>
                  </a:cubicBezTo>
                  <a:cubicBezTo>
                    <a:pt x="5371" y="29007"/>
                    <a:pt x="5466" y="29017"/>
                    <a:pt x="5563" y="29039"/>
                  </a:cubicBezTo>
                  <a:lnTo>
                    <a:pt x="5611" y="29050"/>
                  </a:lnTo>
                  <a:lnTo>
                    <a:pt x="5623" y="28997"/>
                  </a:lnTo>
                  <a:cubicBezTo>
                    <a:pt x="5646" y="28825"/>
                    <a:pt x="5765" y="28642"/>
                    <a:pt x="5954" y="28464"/>
                  </a:cubicBezTo>
                  <a:cubicBezTo>
                    <a:pt x="6652" y="27819"/>
                    <a:pt x="8250" y="27285"/>
                    <a:pt x="9875" y="27285"/>
                  </a:cubicBezTo>
                  <a:cubicBezTo>
                    <a:pt x="10261" y="27285"/>
                    <a:pt x="10649" y="27316"/>
                    <a:pt x="11026" y="27381"/>
                  </a:cubicBezTo>
                  <a:cubicBezTo>
                    <a:pt x="11505" y="27465"/>
                    <a:pt x="11953" y="27500"/>
                    <a:pt x="12368" y="27500"/>
                  </a:cubicBezTo>
                  <a:cubicBezTo>
                    <a:pt x="13541" y="27500"/>
                    <a:pt x="14450" y="27217"/>
                    <a:pt x="15062" y="26938"/>
                  </a:cubicBezTo>
                  <a:lnTo>
                    <a:pt x="15127" y="26908"/>
                  </a:lnTo>
                  <a:lnTo>
                    <a:pt x="15074" y="26861"/>
                  </a:lnTo>
                  <a:cubicBezTo>
                    <a:pt x="14233" y="26074"/>
                    <a:pt x="9931" y="22037"/>
                    <a:pt x="7860" y="19806"/>
                  </a:cubicBezTo>
                  <a:cubicBezTo>
                    <a:pt x="2764" y="14314"/>
                    <a:pt x="1829" y="12172"/>
                    <a:pt x="1947" y="11337"/>
                  </a:cubicBezTo>
                  <a:lnTo>
                    <a:pt x="1947" y="11326"/>
                  </a:lnTo>
                  <a:lnTo>
                    <a:pt x="1947" y="11320"/>
                  </a:lnTo>
                  <a:cubicBezTo>
                    <a:pt x="1888" y="11148"/>
                    <a:pt x="1362" y="9651"/>
                    <a:pt x="764" y="8621"/>
                  </a:cubicBezTo>
                  <a:cubicBezTo>
                    <a:pt x="119" y="7503"/>
                    <a:pt x="273" y="7272"/>
                    <a:pt x="841" y="6408"/>
                  </a:cubicBezTo>
                  <a:lnTo>
                    <a:pt x="864" y="6378"/>
                  </a:lnTo>
                  <a:cubicBezTo>
                    <a:pt x="1312" y="5702"/>
                    <a:pt x="2248" y="4986"/>
                    <a:pt x="3422" y="4986"/>
                  </a:cubicBezTo>
                  <a:cubicBezTo>
                    <a:pt x="3923" y="4986"/>
                    <a:pt x="4468" y="5116"/>
                    <a:pt x="5037" y="5437"/>
                  </a:cubicBezTo>
                  <a:cubicBezTo>
                    <a:pt x="6350" y="6177"/>
                    <a:pt x="7067" y="7100"/>
                    <a:pt x="7374" y="7585"/>
                  </a:cubicBezTo>
                  <a:lnTo>
                    <a:pt x="7499" y="7781"/>
                  </a:lnTo>
                  <a:lnTo>
                    <a:pt x="7469" y="7556"/>
                  </a:lnTo>
                  <a:cubicBezTo>
                    <a:pt x="7380" y="6970"/>
                    <a:pt x="7333" y="6449"/>
                    <a:pt x="7339" y="6005"/>
                  </a:cubicBezTo>
                  <a:cubicBezTo>
                    <a:pt x="7351" y="3999"/>
                    <a:pt x="7990" y="1259"/>
                    <a:pt x="8653" y="1087"/>
                  </a:cubicBezTo>
                  <a:cubicBezTo>
                    <a:pt x="8727" y="1068"/>
                    <a:pt x="8794" y="1060"/>
                    <a:pt x="8858" y="1060"/>
                  </a:cubicBezTo>
                  <a:cubicBezTo>
                    <a:pt x="8967" y="1060"/>
                    <a:pt x="9064" y="1083"/>
                    <a:pt x="9162" y="1105"/>
                  </a:cubicBezTo>
                  <a:cubicBezTo>
                    <a:pt x="9260" y="1127"/>
                    <a:pt x="9356" y="1148"/>
                    <a:pt x="9464" y="1148"/>
                  </a:cubicBezTo>
                  <a:cubicBezTo>
                    <a:pt x="9709" y="1148"/>
                    <a:pt x="10014" y="1040"/>
                    <a:pt x="10535" y="584"/>
                  </a:cubicBezTo>
                  <a:cubicBezTo>
                    <a:pt x="10939" y="231"/>
                    <a:pt x="11667" y="89"/>
                    <a:pt x="12498" y="89"/>
                  </a:cubicBezTo>
                  <a:close/>
                  <a:moveTo>
                    <a:pt x="12494" y="0"/>
                  </a:moveTo>
                  <a:cubicBezTo>
                    <a:pt x="11638" y="0"/>
                    <a:pt x="10887" y="145"/>
                    <a:pt x="10469" y="507"/>
                  </a:cubicBezTo>
                  <a:cubicBezTo>
                    <a:pt x="9973" y="942"/>
                    <a:pt x="9687" y="1044"/>
                    <a:pt x="9462" y="1044"/>
                  </a:cubicBezTo>
                  <a:cubicBezTo>
                    <a:pt x="9362" y="1044"/>
                    <a:pt x="9274" y="1024"/>
                    <a:pt x="9185" y="1004"/>
                  </a:cubicBezTo>
                  <a:cubicBezTo>
                    <a:pt x="9084" y="983"/>
                    <a:pt x="8982" y="961"/>
                    <a:pt x="8866" y="961"/>
                  </a:cubicBezTo>
                  <a:cubicBezTo>
                    <a:pt x="8792" y="961"/>
                    <a:pt x="8713" y="970"/>
                    <a:pt x="8623" y="993"/>
                  </a:cubicBezTo>
                  <a:cubicBezTo>
                    <a:pt x="7895" y="1176"/>
                    <a:pt x="7250" y="3904"/>
                    <a:pt x="7238" y="6005"/>
                  </a:cubicBezTo>
                  <a:cubicBezTo>
                    <a:pt x="7238" y="6402"/>
                    <a:pt x="7268" y="6852"/>
                    <a:pt x="7339" y="7355"/>
                  </a:cubicBezTo>
                  <a:cubicBezTo>
                    <a:pt x="6972" y="6834"/>
                    <a:pt x="6268" y="6017"/>
                    <a:pt x="5084" y="5354"/>
                  </a:cubicBezTo>
                  <a:cubicBezTo>
                    <a:pt x="4498" y="5022"/>
                    <a:pt x="3936" y="4887"/>
                    <a:pt x="3418" y="4887"/>
                  </a:cubicBezTo>
                  <a:cubicBezTo>
                    <a:pt x="2209" y="4887"/>
                    <a:pt x="1241" y="5625"/>
                    <a:pt x="782" y="6325"/>
                  </a:cubicBezTo>
                  <a:lnTo>
                    <a:pt x="758" y="6354"/>
                  </a:lnTo>
                  <a:cubicBezTo>
                    <a:pt x="196" y="7213"/>
                    <a:pt x="0" y="7503"/>
                    <a:pt x="681" y="8668"/>
                  </a:cubicBezTo>
                  <a:cubicBezTo>
                    <a:pt x="1255" y="9675"/>
                    <a:pt x="1776" y="11124"/>
                    <a:pt x="1847" y="11337"/>
                  </a:cubicBezTo>
                  <a:cubicBezTo>
                    <a:pt x="1652" y="12888"/>
                    <a:pt x="4966" y="16835"/>
                    <a:pt x="7789" y="19871"/>
                  </a:cubicBezTo>
                  <a:cubicBezTo>
                    <a:pt x="9818" y="22061"/>
                    <a:pt x="13997" y="25985"/>
                    <a:pt x="14955" y="26878"/>
                  </a:cubicBezTo>
                  <a:cubicBezTo>
                    <a:pt x="14355" y="27142"/>
                    <a:pt x="13486" y="27399"/>
                    <a:pt x="12373" y="27399"/>
                  </a:cubicBezTo>
                  <a:cubicBezTo>
                    <a:pt x="11961" y="27399"/>
                    <a:pt x="11515" y="27364"/>
                    <a:pt x="11038" y="27281"/>
                  </a:cubicBezTo>
                  <a:cubicBezTo>
                    <a:pt x="10661" y="27216"/>
                    <a:pt x="10274" y="27186"/>
                    <a:pt x="9888" y="27186"/>
                  </a:cubicBezTo>
                  <a:cubicBezTo>
                    <a:pt x="8234" y="27186"/>
                    <a:pt x="6598" y="27731"/>
                    <a:pt x="5883" y="28393"/>
                  </a:cubicBezTo>
                  <a:cubicBezTo>
                    <a:pt x="5694" y="28571"/>
                    <a:pt x="5575" y="28754"/>
                    <a:pt x="5534" y="28932"/>
                  </a:cubicBezTo>
                  <a:cubicBezTo>
                    <a:pt x="5450" y="28917"/>
                    <a:pt x="5367" y="28910"/>
                    <a:pt x="5286" y="28910"/>
                  </a:cubicBezTo>
                  <a:cubicBezTo>
                    <a:pt x="5076" y="28910"/>
                    <a:pt x="4879" y="28960"/>
                    <a:pt x="4699" y="29062"/>
                  </a:cubicBezTo>
                  <a:cubicBezTo>
                    <a:pt x="3930" y="29494"/>
                    <a:pt x="3587" y="30749"/>
                    <a:pt x="3285" y="31861"/>
                  </a:cubicBezTo>
                  <a:lnTo>
                    <a:pt x="3220" y="32110"/>
                  </a:lnTo>
                  <a:cubicBezTo>
                    <a:pt x="3090" y="32583"/>
                    <a:pt x="2817" y="33057"/>
                    <a:pt x="2551" y="33519"/>
                  </a:cubicBezTo>
                  <a:cubicBezTo>
                    <a:pt x="2036" y="34418"/>
                    <a:pt x="1498" y="35347"/>
                    <a:pt x="2308" y="36028"/>
                  </a:cubicBezTo>
                  <a:cubicBezTo>
                    <a:pt x="1876" y="36513"/>
                    <a:pt x="1320" y="37608"/>
                    <a:pt x="1592" y="38650"/>
                  </a:cubicBezTo>
                  <a:cubicBezTo>
                    <a:pt x="1870" y="39715"/>
                    <a:pt x="2871" y="40472"/>
                    <a:pt x="4569" y="40893"/>
                  </a:cubicBezTo>
                  <a:cubicBezTo>
                    <a:pt x="4540" y="41313"/>
                    <a:pt x="4747" y="41691"/>
                    <a:pt x="5125" y="41910"/>
                  </a:cubicBezTo>
                  <a:cubicBezTo>
                    <a:pt x="5332" y="42032"/>
                    <a:pt x="5599" y="42107"/>
                    <a:pt x="5916" y="42107"/>
                  </a:cubicBezTo>
                  <a:cubicBezTo>
                    <a:pt x="6524" y="42107"/>
                    <a:pt x="7313" y="41829"/>
                    <a:pt x="8197" y="41070"/>
                  </a:cubicBezTo>
                  <a:cubicBezTo>
                    <a:pt x="8505" y="40804"/>
                    <a:pt x="8795" y="40549"/>
                    <a:pt x="9073" y="40313"/>
                  </a:cubicBezTo>
                  <a:lnTo>
                    <a:pt x="9114" y="40271"/>
                  </a:lnTo>
                  <a:cubicBezTo>
                    <a:pt x="10641" y="38945"/>
                    <a:pt x="11647" y="38070"/>
                    <a:pt x="12582" y="37774"/>
                  </a:cubicBezTo>
                  <a:cubicBezTo>
                    <a:pt x="13411" y="37513"/>
                    <a:pt x="14062" y="36631"/>
                    <a:pt x="14588" y="35909"/>
                  </a:cubicBezTo>
                  <a:cubicBezTo>
                    <a:pt x="14813" y="35602"/>
                    <a:pt x="15026" y="35312"/>
                    <a:pt x="15216" y="35122"/>
                  </a:cubicBezTo>
                  <a:cubicBezTo>
                    <a:pt x="15372" y="34973"/>
                    <a:pt x="15537" y="34926"/>
                    <a:pt x="15721" y="34926"/>
                  </a:cubicBezTo>
                  <a:cubicBezTo>
                    <a:pt x="15865" y="34926"/>
                    <a:pt x="16021" y="34955"/>
                    <a:pt x="16192" y="34986"/>
                  </a:cubicBezTo>
                  <a:cubicBezTo>
                    <a:pt x="16371" y="35023"/>
                    <a:pt x="16562" y="35059"/>
                    <a:pt x="16758" y="35059"/>
                  </a:cubicBezTo>
                  <a:cubicBezTo>
                    <a:pt x="16912" y="35059"/>
                    <a:pt x="17069" y="35037"/>
                    <a:pt x="17228" y="34974"/>
                  </a:cubicBezTo>
                  <a:cubicBezTo>
                    <a:pt x="17305" y="35543"/>
                    <a:pt x="17559" y="37235"/>
                    <a:pt x="18157" y="39312"/>
                  </a:cubicBezTo>
                  <a:cubicBezTo>
                    <a:pt x="17559" y="38892"/>
                    <a:pt x="16192" y="38081"/>
                    <a:pt x="14393" y="37939"/>
                  </a:cubicBezTo>
                  <a:lnTo>
                    <a:pt x="13949" y="37904"/>
                  </a:lnTo>
                  <a:lnTo>
                    <a:pt x="13949" y="37904"/>
                  </a:lnTo>
                  <a:lnTo>
                    <a:pt x="14281" y="38200"/>
                  </a:lnTo>
                  <a:cubicBezTo>
                    <a:pt x="15458" y="39230"/>
                    <a:pt x="15873" y="40318"/>
                    <a:pt x="16618" y="42295"/>
                  </a:cubicBezTo>
                  <a:lnTo>
                    <a:pt x="16642" y="42342"/>
                  </a:lnTo>
                  <a:cubicBezTo>
                    <a:pt x="16968" y="43201"/>
                    <a:pt x="17376" y="44272"/>
                    <a:pt x="17938" y="45556"/>
                  </a:cubicBezTo>
                  <a:cubicBezTo>
                    <a:pt x="18838" y="47604"/>
                    <a:pt x="21016" y="49373"/>
                    <a:pt x="24087" y="50539"/>
                  </a:cubicBezTo>
                  <a:cubicBezTo>
                    <a:pt x="26496" y="51456"/>
                    <a:pt x="29277" y="51936"/>
                    <a:pt x="32094" y="51936"/>
                  </a:cubicBezTo>
                  <a:cubicBezTo>
                    <a:pt x="32799" y="51936"/>
                    <a:pt x="33509" y="51900"/>
                    <a:pt x="34219" y="51841"/>
                  </a:cubicBezTo>
                  <a:lnTo>
                    <a:pt x="34414" y="51877"/>
                  </a:lnTo>
                  <a:lnTo>
                    <a:pt x="34367" y="51663"/>
                  </a:lnTo>
                  <a:cubicBezTo>
                    <a:pt x="34367" y="51652"/>
                    <a:pt x="34195" y="50870"/>
                    <a:pt x="33828" y="49758"/>
                  </a:cubicBezTo>
                  <a:lnTo>
                    <a:pt x="33822" y="49716"/>
                  </a:lnTo>
                  <a:cubicBezTo>
                    <a:pt x="32550" y="44082"/>
                    <a:pt x="30863" y="41484"/>
                    <a:pt x="27378" y="39798"/>
                  </a:cubicBezTo>
                  <a:cubicBezTo>
                    <a:pt x="23904" y="38117"/>
                    <a:pt x="22217" y="36484"/>
                    <a:pt x="20430" y="33092"/>
                  </a:cubicBezTo>
                  <a:lnTo>
                    <a:pt x="20305" y="32850"/>
                  </a:lnTo>
                  <a:lnTo>
                    <a:pt x="20169" y="33092"/>
                  </a:lnTo>
                  <a:cubicBezTo>
                    <a:pt x="19542" y="34229"/>
                    <a:pt x="19276" y="35093"/>
                    <a:pt x="19169" y="35667"/>
                  </a:cubicBezTo>
                  <a:cubicBezTo>
                    <a:pt x="18850" y="34258"/>
                    <a:pt x="18790" y="33276"/>
                    <a:pt x="18779" y="33063"/>
                  </a:cubicBezTo>
                  <a:cubicBezTo>
                    <a:pt x="19063" y="32347"/>
                    <a:pt x="19145" y="31601"/>
                    <a:pt x="19021" y="30903"/>
                  </a:cubicBezTo>
                  <a:cubicBezTo>
                    <a:pt x="18980" y="30660"/>
                    <a:pt x="18921" y="30441"/>
                    <a:pt x="18855" y="30228"/>
                  </a:cubicBezTo>
                  <a:lnTo>
                    <a:pt x="18855" y="30228"/>
                  </a:lnTo>
                  <a:cubicBezTo>
                    <a:pt x="21211" y="32299"/>
                    <a:pt x="28070" y="35762"/>
                    <a:pt x="31349" y="35821"/>
                  </a:cubicBezTo>
                  <a:cubicBezTo>
                    <a:pt x="31383" y="35821"/>
                    <a:pt x="31417" y="35822"/>
                    <a:pt x="31452" y="35822"/>
                  </a:cubicBezTo>
                  <a:cubicBezTo>
                    <a:pt x="32514" y="35822"/>
                    <a:pt x="33610" y="35556"/>
                    <a:pt x="34550" y="35069"/>
                  </a:cubicBezTo>
                  <a:cubicBezTo>
                    <a:pt x="35450" y="34596"/>
                    <a:pt x="36113" y="33968"/>
                    <a:pt x="36361" y="33347"/>
                  </a:cubicBezTo>
                  <a:cubicBezTo>
                    <a:pt x="36379" y="33288"/>
                    <a:pt x="36403" y="33234"/>
                    <a:pt x="36414" y="33181"/>
                  </a:cubicBezTo>
                  <a:cubicBezTo>
                    <a:pt x="36574" y="32625"/>
                    <a:pt x="36367" y="32146"/>
                    <a:pt x="35835" y="31838"/>
                  </a:cubicBezTo>
                  <a:cubicBezTo>
                    <a:pt x="35148" y="31435"/>
                    <a:pt x="34675" y="30938"/>
                    <a:pt x="34219" y="30447"/>
                  </a:cubicBezTo>
                  <a:cubicBezTo>
                    <a:pt x="33521" y="29707"/>
                    <a:pt x="32864" y="29009"/>
                    <a:pt x="31591" y="28867"/>
                  </a:cubicBezTo>
                  <a:cubicBezTo>
                    <a:pt x="31309" y="28835"/>
                    <a:pt x="31003" y="28821"/>
                    <a:pt x="30675" y="28821"/>
                  </a:cubicBezTo>
                  <a:cubicBezTo>
                    <a:pt x="29305" y="28821"/>
                    <a:pt x="27570" y="29072"/>
                    <a:pt x="25750" y="29334"/>
                  </a:cubicBezTo>
                  <a:cubicBezTo>
                    <a:pt x="25413" y="29382"/>
                    <a:pt x="25069" y="29429"/>
                    <a:pt x="24732" y="29476"/>
                  </a:cubicBezTo>
                  <a:cubicBezTo>
                    <a:pt x="24624" y="29484"/>
                    <a:pt x="24520" y="29487"/>
                    <a:pt x="24419" y="29487"/>
                  </a:cubicBezTo>
                  <a:cubicBezTo>
                    <a:pt x="22693" y="29487"/>
                    <a:pt x="21864" y="28475"/>
                    <a:pt x="21187" y="27654"/>
                  </a:cubicBezTo>
                  <a:lnTo>
                    <a:pt x="21175" y="27636"/>
                  </a:lnTo>
                  <a:cubicBezTo>
                    <a:pt x="21069" y="27506"/>
                    <a:pt x="20974" y="27387"/>
                    <a:pt x="20874" y="27269"/>
                  </a:cubicBezTo>
                  <a:cubicBezTo>
                    <a:pt x="20447" y="26790"/>
                    <a:pt x="20004" y="26517"/>
                    <a:pt x="19666" y="26369"/>
                  </a:cubicBezTo>
                  <a:cubicBezTo>
                    <a:pt x="19822" y="26348"/>
                    <a:pt x="19975" y="26336"/>
                    <a:pt x="20124" y="26336"/>
                  </a:cubicBezTo>
                  <a:cubicBezTo>
                    <a:pt x="20263" y="26336"/>
                    <a:pt x="20399" y="26347"/>
                    <a:pt x="20530" y="26369"/>
                  </a:cubicBezTo>
                  <a:cubicBezTo>
                    <a:pt x="20702" y="26399"/>
                    <a:pt x="20933" y="26464"/>
                    <a:pt x="21181" y="26529"/>
                  </a:cubicBezTo>
                  <a:cubicBezTo>
                    <a:pt x="21890" y="26717"/>
                    <a:pt x="22848" y="26969"/>
                    <a:pt x="23919" y="26969"/>
                  </a:cubicBezTo>
                  <a:cubicBezTo>
                    <a:pt x="24905" y="26969"/>
                    <a:pt x="25988" y="26755"/>
                    <a:pt x="27058" y="26079"/>
                  </a:cubicBezTo>
                  <a:lnTo>
                    <a:pt x="27099" y="26056"/>
                  </a:lnTo>
                  <a:cubicBezTo>
                    <a:pt x="29703" y="24411"/>
                    <a:pt x="30780" y="23736"/>
                    <a:pt x="32384" y="21599"/>
                  </a:cubicBezTo>
                  <a:cubicBezTo>
                    <a:pt x="33503" y="20108"/>
                    <a:pt x="34195" y="19357"/>
                    <a:pt x="35065" y="18404"/>
                  </a:cubicBezTo>
                  <a:lnTo>
                    <a:pt x="35083" y="18386"/>
                  </a:lnTo>
                  <a:cubicBezTo>
                    <a:pt x="35468" y="17966"/>
                    <a:pt x="35852" y="17551"/>
                    <a:pt x="36302" y="17043"/>
                  </a:cubicBezTo>
                  <a:lnTo>
                    <a:pt x="36604" y="16705"/>
                  </a:lnTo>
                  <a:cubicBezTo>
                    <a:pt x="37740" y="15421"/>
                    <a:pt x="38563" y="14492"/>
                    <a:pt x="38835" y="13817"/>
                  </a:cubicBezTo>
                  <a:cubicBezTo>
                    <a:pt x="38930" y="13575"/>
                    <a:pt x="38953" y="13373"/>
                    <a:pt x="38900" y="13202"/>
                  </a:cubicBezTo>
                  <a:cubicBezTo>
                    <a:pt x="38811" y="12909"/>
                    <a:pt x="38609" y="12852"/>
                    <a:pt x="38424" y="12852"/>
                  </a:cubicBezTo>
                  <a:cubicBezTo>
                    <a:pt x="38362" y="12852"/>
                    <a:pt x="38302" y="12858"/>
                    <a:pt x="38249" y="12864"/>
                  </a:cubicBezTo>
                  <a:cubicBezTo>
                    <a:pt x="38204" y="12867"/>
                    <a:pt x="38159" y="12869"/>
                    <a:pt x="38118" y="12869"/>
                  </a:cubicBezTo>
                  <a:cubicBezTo>
                    <a:pt x="38046" y="12869"/>
                    <a:pt x="37983" y="12861"/>
                    <a:pt x="37941" y="12823"/>
                  </a:cubicBezTo>
                  <a:cubicBezTo>
                    <a:pt x="37888" y="12782"/>
                    <a:pt x="37829" y="12675"/>
                    <a:pt x="37811" y="12397"/>
                  </a:cubicBezTo>
                  <a:cubicBezTo>
                    <a:pt x="37727" y="11119"/>
                    <a:pt x="36902" y="10430"/>
                    <a:pt x="35483" y="10430"/>
                  </a:cubicBezTo>
                  <a:cubicBezTo>
                    <a:pt x="35397" y="10430"/>
                    <a:pt x="35309" y="10433"/>
                    <a:pt x="35219" y="10438"/>
                  </a:cubicBezTo>
                  <a:cubicBezTo>
                    <a:pt x="34337" y="10485"/>
                    <a:pt x="33716" y="10645"/>
                    <a:pt x="33165" y="10787"/>
                  </a:cubicBezTo>
                  <a:cubicBezTo>
                    <a:pt x="32692" y="10911"/>
                    <a:pt x="32248" y="11024"/>
                    <a:pt x="31710" y="11048"/>
                  </a:cubicBezTo>
                  <a:cubicBezTo>
                    <a:pt x="31520" y="11059"/>
                    <a:pt x="31307" y="11059"/>
                    <a:pt x="31106" y="11065"/>
                  </a:cubicBezTo>
                  <a:cubicBezTo>
                    <a:pt x="29940" y="11083"/>
                    <a:pt x="28620" y="11107"/>
                    <a:pt x="28005" y="11988"/>
                  </a:cubicBezTo>
                  <a:cubicBezTo>
                    <a:pt x="27833" y="12237"/>
                    <a:pt x="27608" y="12373"/>
                    <a:pt x="27312" y="12403"/>
                  </a:cubicBezTo>
                  <a:cubicBezTo>
                    <a:pt x="27123" y="12083"/>
                    <a:pt x="26555" y="10994"/>
                    <a:pt x="26111" y="9012"/>
                  </a:cubicBezTo>
                  <a:cubicBezTo>
                    <a:pt x="25549" y="6526"/>
                    <a:pt x="22963" y="4236"/>
                    <a:pt x="21886" y="4035"/>
                  </a:cubicBezTo>
                  <a:cubicBezTo>
                    <a:pt x="21104" y="3893"/>
                    <a:pt x="19092" y="2525"/>
                    <a:pt x="17761" y="1620"/>
                  </a:cubicBezTo>
                  <a:lnTo>
                    <a:pt x="17648" y="1543"/>
                  </a:lnTo>
                  <a:cubicBezTo>
                    <a:pt x="17376" y="1360"/>
                    <a:pt x="17139" y="1200"/>
                    <a:pt x="16938" y="1064"/>
                  </a:cubicBezTo>
                  <a:cubicBezTo>
                    <a:pt x="16106" y="518"/>
                    <a:pt x="14112" y="0"/>
                    <a:pt x="12494"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3"/>
            <p:cNvSpPr/>
            <p:nvPr/>
          </p:nvSpPr>
          <p:spPr>
            <a:xfrm>
              <a:off x="-1570650" y="1815025"/>
              <a:ext cx="971025" cy="1301425"/>
            </a:xfrm>
            <a:custGeom>
              <a:rect b="b" l="l" r="r" t="t"/>
              <a:pathLst>
                <a:path extrusionOk="0" h="52057" w="38841">
                  <a:moveTo>
                    <a:pt x="10440" y="504"/>
                  </a:moveTo>
                  <a:cubicBezTo>
                    <a:pt x="9706" y="1143"/>
                    <a:pt x="9416" y="1078"/>
                    <a:pt x="9108" y="1013"/>
                  </a:cubicBezTo>
                  <a:lnTo>
                    <a:pt x="9108" y="1013"/>
                  </a:lnTo>
                  <a:cubicBezTo>
                    <a:pt x="8954" y="977"/>
                    <a:pt x="8788" y="942"/>
                    <a:pt x="8575" y="995"/>
                  </a:cubicBezTo>
                  <a:lnTo>
                    <a:pt x="8575" y="995"/>
                  </a:lnTo>
                  <a:cubicBezTo>
                    <a:pt x="7877" y="1172"/>
                    <a:pt x="7238" y="3924"/>
                    <a:pt x="7226" y="5960"/>
                  </a:cubicBezTo>
                  <a:lnTo>
                    <a:pt x="7226" y="5960"/>
                  </a:lnTo>
                  <a:cubicBezTo>
                    <a:pt x="7220" y="6451"/>
                    <a:pt x="7273" y="6990"/>
                    <a:pt x="7356" y="7517"/>
                  </a:cubicBezTo>
                  <a:lnTo>
                    <a:pt x="7356" y="7517"/>
                  </a:lnTo>
                  <a:cubicBezTo>
                    <a:pt x="7013" y="6978"/>
                    <a:pt x="6291" y="6084"/>
                    <a:pt x="4995" y="5351"/>
                  </a:cubicBezTo>
                  <a:lnTo>
                    <a:pt x="4995" y="5351"/>
                  </a:lnTo>
                  <a:cubicBezTo>
                    <a:pt x="3072" y="4262"/>
                    <a:pt x="1409" y="5327"/>
                    <a:pt x="763" y="6309"/>
                  </a:cubicBezTo>
                  <a:lnTo>
                    <a:pt x="763" y="6309"/>
                  </a:lnTo>
                  <a:lnTo>
                    <a:pt x="740" y="6339"/>
                  </a:lnTo>
                  <a:cubicBezTo>
                    <a:pt x="172" y="7197"/>
                    <a:pt x="0" y="7457"/>
                    <a:pt x="657" y="8606"/>
                  </a:cubicBezTo>
                  <a:lnTo>
                    <a:pt x="657" y="8606"/>
                  </a:lnTo>
                  <a:cubicBezTo>
                    <a:pt x="1249" y="9618"/>
                    <a:pt x="1770" y="11097"/>
                    <a:pt x="1841" y="11292"/>
                  </a:cubicBezTo>
                  <a:lnTo>
                    <a:pt x="1841" y="11292"/>
                  </a:lnTo>
                  <a:cubicBezTo>
                    <a:pt x="1622" y="12813"/>
                    <a:pt x="4936" y="16749"/>
                    <a:pt x="7765" y="19797"/>
                  </a:cubicBezTo>
                  <a:lnTo>
                    <a:pt x="7765" y="19797"/>
                  </a:lnTo>
                  <a:cubicBezTo>
                    <a:pt x="9854" y="22051"/>
                    <a:pt x="14239" y="26159"/>
                    <a:pt x="14979" y="26851"/>
                  </a:cubicBezTo>
                  <a:lnTo>
                    <a:pt x="14979" y="26851"/>
                  </a:lnTo>
                  <a:cubicBezTo>
                    <a:pt x="14079" y="27259"/>
                    <a:pt x="12736" y="27597"/>
                    <a:pt x="10966" y="27289"/>
                  </a:cubicBezTo>
                  <a:lnTo>
                    <a:pt x="10966" y="27289"/>
                  </a:lnTo>
                  <a:cubicBezTo>
                    <a:pt x="8990" y="26946"/>
                    <a:pt x="6729" y="27579"/>
                    <a:pt x="5859" y="28384"/>
                  </a:cubicBezTo>
                  <a:lnTo>
                    <a:pt x="5859" y="28384"/>
                  </a:lnTo>
                  <a:cubicBezTo>
                    <a:pt x="5658" y="28573"/>
                    <a:pt x="5539" y="28763"/>
                    <a:pt x="5510" y="28946"/>
                  </a:cubicBezTo>
                  <a:lnTo>
                    <a:pt x="5510" y="28946"/>
                  </a:lnTo>
                  <a:cubicBezTo>
                    <a:pt x="5202" y="28881"/>
                    <a:pt x="4912" y="28916"/>
                    <a:pt x="4663" y="29059"/>
                  </a:cubicBezTo>
                  <a:lnTo>
                    <a:pt x="4663" y="29059"/>
                  </a:lnTo>
                  <a:cubicBezTo>
                    <a:pt x="3912" y="29485"/>
                    <a:pt x="3575" y="30733"/>
                    <a:pt x="3273" y="31834"/>
                  </a:cubicBezTo>
                  <a:lnTo>
                    <a:pt x="3273" y="31834"/>
                  </a:lnTo>
                  <a:lnTo>
                    <a:pt x="3208" y="32083"/>
                  </a:lnTo>
                  <a:cubicBezTo>
                    <a:pt x="3077" y="32556"/>
                    <a:pt x="2799" y="33035"/>
                    <a:pt x="2533" y="33497"/>
                  </a:cubicBezTo>
                  <a:lnTo>
                    <a:pt x="2533" y="33497"/>
                  </a:lnTo>
                  <a:cubicBezTo>
                    <a:pt x="2018" y="34397"/>
                    <a:pt x="1480" y="35326"/>
                    <a:pt x="2320" y="35983"/>
                  </a:cubicBezTo>
                  <a:lnTo>
                    <a:pt x="2320" y="35983"/>
                  </a:lnTo>
                  <a:cubicBezTo>
                    <a:pt x="1841" y="36486"/>
                    <a:pt x="1314" y="37581"/>
                    <a:pt x="1580" y="38599"/>
                  </a:cubicBezTo>
                  <a:lnTo>
                    <a:pt x="1580" y="38599"/>
                  </a:lnTo>
                  <a:cubicBezTo>
                    <a:pt x="1852" y="39652"/>
                    <a:pt x="2858" y="40398"/>
                    <a:pt x="4563" y="40812"/>
                  </a:cubicBezTo>
                  <a:lnTo>
                    <a:pt x="4563" y="40812"/>
                  </a:lnTo>
                  <a:cubicBezTo>
                    <a:pt x="4516" y="41226"/>
                    <a:pt x="4711" y="41605"/>
                    <a:pt x="5090" y="41824"/>
                  </a:cubicBezTo>
                  <a:lnTo>
                    <a:pt x="5090" y="41824"/>
                  </a:lnTo>
                  <a:cubicBezTo>
                    <a:pt x="5675" y="42167"/>
                    <a:pt x="6776" y="42132"/>
                    <a:pt x="8102" y="40989"/>
                  </a:cubicBezTo>
                  <a:lnTo>
                    <a:pt x="8102" y="40989"/>
                  </a:lnTo>
                  <a:cubicBezTo>
                    <a:pt x="8427" y="40711"/>
                    <a:pt x="8729" y="40445"/>
                    <a:pt x="9019" y="40196"/>
                  </a:cubicBezTo>
                  <a:lnTo>
                    <a:pt x="9019" y="40196"/>
                  </a:lnTo>
                  <a:cubicBezTo>
                    <a:pt x="10552" y="38859"/>
                    <a:pt x="11558" y="37977"/>
                    <a:pt x="12505" y="37687"/>
                  </a:cubicBezTo>
                  <a:lnTo>
                    <a:pt x="12505" y="37687"/>
                  </a:lnTo>
                  <a:cubicBezTo>
                    <a:pt x="13322" y="37433"/>
                    <a:pt x="13967" y="36551"/>
                    <a:pt x="14482" y="35847"/>
                  </a:cubicBezTo>
                  <a:lnTo>
                    <a:pt x="14482" y="35847"/>
                  </a:lnTo>
                  <a:cubicBezTo>
                    <a:pt x="14712" y="35533"/>
                    <a:pt x="14925" y="35237"/>
                    <a:pt x="15121" y="35048"/>
                  </a:cubicBezTo>
                  <a:lnTo>
                    <a:pt x="15121" y="35048"/>
                  </a:lnTo>
                  <a:cubicBezTo>
                    <a:pt x="15417" y="34758"/>
                    <a:pt x="15754" y="34823"/>
                    <a:pt x="16145" y="34894"/>
                  </a:cubicBezTo>
                  <a:lnTo>
                    <a:pt x="16145" y="34894"/>
                  </a:lnTo>
                  <a:cubicBezTo>
                    <a:pt x="16470" y="34959"/>
                    <a:pt x="16843" y="35030"/>
                    <a:pt x="17204" y="34858"/>
                  </a:cubicBezTo>
                  <a:lnTo>
                    <a:pt x="17204" y="34858"/>
                  </a:lnTo>
                  <a:cubicBezTo>
                    <a:pt x="17275" y="35373"/>
                    <a:pt x="17535" y="37172"/>
                    <a:pt x="18180" y="39397"/>
                  </a:cubicBezTo>
                  <a:lnTo>
                    <a:pt x="18180" y="39397"/>
                  </a:lnTo>
                  <a:cubicBezTo>
                    <a:pt x="17642" y="38995"/>
                    <a:pt x="16233" y="38095"/>
                    <a:pt x="14322" y="37948"/>
                  </a:cubicBezTo>
                  <a:lnTo>
                    <a:pt x="14322" y="37948"/>
                  </a:lnTo>
                  <a:lnTo>
                    <a:pt x="14032" y="37924"/>
                  </a:lnTo>
                  <a:lnTo>
                    <a:pt x="14251" y="38119"/>
                  </a:lnTo>
                  <a:cubicBezTo>
                    <a:pt x="15434" y="39155"/>
                    <a:pt x="15849" y="40250"/>
                    <a:pt x="16606" y="42232"/>
                  </a:cubicBezTo>
                  <a:lnTo>
                    <a:pt x="16606" y="42232"/>
                  </a:lnTo>
                  <a:cubicBezTo>
                    <a:pt x="16938" y="43102"/>
                    <a:pt x="17352" y="44191"/>
                    <a:pt x="17920" y="45493"/>
                  </a:cubicBezTo>
                  <a:lnTo>
                    <a:pt x="17920" y="45493"/>
                  </a:lnTo>
                  <a:cubicBezTo>
                    <a:pt x="18814" y="47529"/>
                    <a:pt x="20986" y="49293"/>
                    <a:pt x="24039" y="50452"/>
                  </a:cubicBezTo>
                  <a:lnTo>
                    <a:pt x="24039" y="50452"/>
                  </a:lnTo>
                  <a:cubicBezTo>
                    <a:pt x="27052" y="51595"/>
                    <a:pt x="30644" y="52056"/>
                    <a:pt x="34153" y="51749"/>
                  </a:cubicBezTo>
                  <a:lnTo>
                    <a:pt x="34153" y="51749"/>
                  </a:lnTo>
                  <a:lnTo>
                    <a:pt x="34290" y="51772"/>
                  </a:lnTo>
                  <a:lnTo>
                    <a:pt x="34254" y="51630"/>
                  </a:lnTo>
                  <a:cubicBezTo>
                    <a:pt x="34254" y="51607"/>
                    <a:pt x="34076" y="50813"/>
                    <a:pt x="33704" y="49689"/>
                  </a:cubicBezTo>
                  <a:lnTo>
                    <a:pt x="33704" y="49689"/>
                  </a:lnTo>
                  <a:lnTo>
                    <a:pt x="33710" y="49683"/>
                  </a:lnTo>
                  <a:cubicBezTo>
                    <a:pt x="32443" y="44067"/>
                    <a:pt x="30768" y="41481"/>
                    <a:pt x="27294" y="39800"/>
                  </a:cubicBezTo>
                  <a:lnTo>
                    <a:pt x="27294" y="39800"/>
                  </a:lnTo>
                  <a:cubicBezTo>
                    <a:pt x="23809" y="38113"/>
                    <a:pt x="22116" y="36480"/>
                    <a:pt x="20323" y="33071"/>
                  </a:cubicBezTo>
                  <a:lnTo>
                    <a:pt x="20323" y="33071"/>
                  </a:lnTo>
                  <a:lnTo>
                    <a:pt x="20240" y="32911"/>
                  </a:lnTo>
                  <a:lnTo>
                    <a:pt x="20151" y="33071"/>
                  </a:lnTo>
                  <a:cubicBezTo>
                    <a:pt x="19441" y="34349"/>
                    <a:pt x="19192" y="35284"/>
                    <a:pt x="19115" y="35882"/>
                  </a:cubicBezTo>
                  <a:lnTo>
                    <a:pt x="19115" y="35882"/>
                  </a:lnTo>
                  <a:cubicBezTo>
                    <a:pt x="18737" y="34308"/>
                    <a:pt x="18678" y="33195"/>
                    <a:pt x="18666" y="33012"/>
                  </a:cubicBezTo>
                  <a:lnTo>
                    <a:pt x="18666" y="33012"/>
                  </a:lnTo>
                  <a:cubicBezTo>
                    <a:pt x="18920" y="32373"/>
                    <a:pt x="19044" y="31633"/>
                    <a:pt x="18908" y="30869"/>
                  </a:cubicBezTo>
                  <a:lnTo>
                    <a:pt x="18908" y="30869"/>
                  </a:lnTo>
                  <a:cubicBezTo>
                    <a:pt x="18855" y="30544"/>
                    <a:pt x="18772" y="30266"/>
                    <a:pt x="18683" y="30017"/>
                  </a:cubicBezTo>
                  <a:lnTo>
                    <a:pt x="18683" y="30017"/>
                  </a:lnTo>
                  <a:cubicBezTo>
                    <a:pt x="20873" y="32059"/>
                    <a:pt x="27951" y="35669"/>
                    <a:pt x="31289" y="35728"/>
                  </a:cubicBezTo>
                  <a:lnTo>
                    <a:pt x="31289" y="35728"/>
                  </a:lnTo>
                  <a:cubicBezTo>
                    <a:pt x="33627" y="35770"/>
                    <a:pt x="35763" y="34503"/>
                    <a:pt x="36248" y="33284"/>
                  </a:cubicBezTo>
                  <a:lnTo>
                    <a:pt x="36248" y="33284"/>
                  </a:lnTo>
                  <a:cubicBezTo>
                    <a:pt x="36272" y="33231"/>
                    <a:pt x="36290" y="33178"/>
                    <a:pt x="36308" y="33124"/>
                  </a:cubicBezTo>
                  <a:lnTo>
                    <a:pt x="36308" y="33124"/>
                  </a:lnTo>
                  <a:cubicBezTo>
                    <a:pt x="36456" y="32592"/>
                    <a:pt x="36254" y="32130"/>
                    <a:pt x="35745" y="31834"/>
                  </a:cubicBezTo>
                  <a:lnTo>
                    <a:pt x="35745" y="31834"/>
                  </a:lnTo>
                  <a:cubicBezTo>
                    <a:pt x="35053" y="31432"/>
                    <a:pt x="34580" y="30929"/>
                    <a:pt x="34118" y="30443"/>
                  </a:cubicBezTo>
                  <a:lnTo>
                    <a:pt x="34118" y="30443"/>
                  </a:lnTo>
                  <a:cubicBezTo>
                    <a:pt x="33431" y="29710"/>
                    <a:pt x="32780" y="29017"/>
                    <a:pt x="31526" y="28875"/>
                  </a:cubicBezTo>
                  <a:lnTo>
                    <a:pt x="31526" y="28875"/>
                  </a:lnTo>
                  <a:cubicBezTo>
                    <a:pt x="30070" y="28709"/>
                    <a:pt x="27945" y="29017"/>
                    <a:pt x="25696" y="29337"/>
                  </a:cubicBezTo>
                  <a:lnTo>
                    <a:pt x="25696" y="29337"/>
                  </a:lnTo>
                  <a:cubicBezTo>
                    <a:pt x="25359" y="29384"/>
                    <a:pt x="25016" y="29437"/>
                    <a:pt x="24673" y="29485"/>
                  </a:cubicBezTo>
                  <a:lnTo>
                    <a:pt x="24673" y="29485"/>
                  </a:lnTo>
                  <a:cubicBezTo>
                    <a:pt x="22702" y="29615"/>
                    <a:pt x="21808" y="28520"/>
                    <a:pt x="21086" y="27638"/>
                  </a:cubicBezTo>
                  <a:lnTo>
                    <a:pt x="21086" y="27638"/>
                  </a:lnTo>
                  <a:cubicBezTo>
                    <a:pt x="20980" y="27508"/>
                    <a:pt x="20873" y="27378"/>
                    <a:pt x="20773" y="27259"/>
                  </a:cubicBezTo>
                  <a:lnTo>
                    <a:pt x="20773" y="27259"/>
                  </a:lnTo>
                  <a:cubicBezTo>
                    <a:pt x="20281" y="26703"/>
                    <a:pt x="19766" y="26437"/>
                    <a:pt x="19423" y="26313"/>
                  </a:cubicBezTo>
                  <a:lnTo>
                    <a:pt x="19423" y="26313"/>
                  </a:lnTo>
                  <a:cubicBezTo>
                    <a:pt x="19737" y="26247"/>
                    <a:pt x="20104" y="26218"/>
                    <a:pt x="20477" y="26277"/>
                  </a:cubicBezTo>
                  <a:lnTo>
                    <a:pt x="20477" y="26277"/>
                  </a:lnTo>
                  <a:cubicBezTo>
                    <a:pt x="20648" y="26307"/>
                    <a:pt x="20873" y="26366"/>
                    <a:pt x="21134" y="26437"/>
                  </a:cubicBezTo>
                  <a:lnTo>
                    <a:pt x="21134" y="26437"/>
                  </a:lnTo>
                  <a:cubicBezTo>
                    <a:pt x="22489" y="26792"/>
                    <a:pt x="24755" y="27396"/>
                    <a:pt x="26975" y="25993"/>
                  </a:cubicBezTo>
                  <a:lnTo>
                    <a:pt x="26975" y="25993"/>
                  </a:lnTo>
                  <a:lnTo>
                    <a:pt x="27010" y="25969"/>
                  </a:lnTo>
                  <a:cubicBezTo>
                    <a:pt x="29608" y="24330"/>
                    <a:pt x="30685" y="23655"/>
                    <a:pt x="32283" y="21525"/>
                  </a:cubicBezTo>
                  <a:lnTo>
                    <a:pt x="32283" y="21525"/>
                  </a:lnTo>
                  <a:cubicBezTo>
                    <a:pt x="33408" y="20022"/>
                    <a:pt x="34106" y="19270"/>
                    <a:pt x="34982" y="18311"/>
                  </a:cubicBezTo>
                  <a:lnTo>
                    <a:pt x="34982" y="18311"/>
                  </a:lnTo>
                  <a:cubicBezTo>
                    <a:pt x="35337" y="17927"/>
                    <a:pt x="35739" y="17495"/>
                    <a:pt x="36201" y="16968"/>
                  </a:cubicBezTo>
                  <a:lnTo>
                    <a:pt x="36201" y="16968"/>
                  </a:lnTo>
                  <a:lnTo>
                    <a:pt x="36491" y="16642"/>
                  </a:lnTo>
                  <a:cubicBezTo>
                    <a:pt x="37621" y="15370"/>
                    <a:pt x="38462" y="14423"/>
                    <a:pt x="38728" y="13754"/>
                  </a:cubicBezTo>
                  <a:lnTo>
                    <a:pt x="38728" y="13754"/>
                  </a:lnTo>
                  <a:cubicBezTo>
                    <a:pt x="38817" y="13529"/>
                    <a:pt x="38841" y="13334"/>
                    <a:pt x="38793" y="13174"/>
                  </a:cubicBezTo>
                  <a:lnTo>
                    <a:pt x="38793" y="13174"/>
                  </a:lnTo>
                  <a:cubicBezTo>
                    <a:pt x="38681" y="12825"/>
                    <a:pt x="38403" y="12849"/>
                    <a:pt x="38195" y="12867"/>
                  </a:cubicBezTo>
                  <a:lnTo>
                    <a:pt x="38195" y="12867"/>
                  </a:lnTo>
                  <a:cubicBezTo>
                    <a:pt x="38059" y="12878"/>
                    <a:pt x="37929" y="12890"/>
                    <a:pt x="37846" y="12819"/>
                  </a:cubicBezTo>
                  <a:lnTo>
                    <a:pt x="37846" y="12819"/>
                  </a:lnTo>
                  <a:cubicBezTo>
                    <a:pt x="37763" y="12748"/>
                    <a:pt x="37710" y="12594"/>
                    <a:pt x="37698" y="12358"/>
                  </a:cubicBezTo>
                  <a:lnTo>
                    <a:pt x="37698" y="12358"/>
                  </a:lnTo>
                  <a:cubicBezTo>
                    <a:pt x="37610" y="11038"/>
                    <a:pt x="36710" y="10357"/>
                    <a:pt x="35159" y="10440"/>
                  </a:cubicBezTo>
                  <a:lnTo>
                    <a:pt x="35159" y="10440"/>
                  </a:lnTo>
                  <a:cubicBezTo>
                    <a:pt x="34284" y="10493"/>
                    <a:pt x="33662" y="10653"/>
                    <a:pt x="33118" y="10795"/>
                  </a:cubicBezTo>
                  <a:lnTo>
                    <a:pt x="33118" y="10795"/>
                  </a:lnTo>
                  <a:cubicBezTo>
                    <a:pt x="32644" y="10914"/>
                    <a:pt x="32195" y="11032"/>
                    <a:pt x="31650" y="11056"/>
                  </a:cubicBezTo>
                  <a:lnTo>
                    <a:pt x="31650" y="11056"/>
                  </a:lnTo>
                  <a:cubicBezTo>
                    <a:pt x="31461" y="11067"/>
                    <a:pt x="31259" y="11067"/>
                    <a:pt x="31046" y="11073"/>
                  </a:cubicBezTo>
                  <a:lnTo>
                    <a:pt x="31046" y="11073"/>
                  </a:lnTo>
                  <a:cubicBezTo>
                    <a:pt x="29892" y="11091"/>
                    <a:pt x="28584" y="11115"/>
                    <a:pt x="27987" y="11973"/>
                  </a:cubicBezTo>
                  <a:lnTo>
                    <a:pt x="27987" y="11973"/>
                  </a:lnTo>
                  <a:cubicBezTo>
                    <a:pt x="27780" y="12269"/>
                    <a:pt x="27513" y="12387"/>
                    <a:pt x="27223" y="12417"/>
                  </a:cubicBezTo>
                  <a:lnTo>
                    <a:pt x="27223" y="12417"/>
                  </a:lnTo>
                  <a:cubicBezTo>
                    <a:pt x="27034" y="12097"/>
                    <a:pt x="26454" y="11008"/>
                    <a:pt x="25998" y="8984"/>
                  </a:cubicBezTo>
                  <a:lnTo>
                    <a:pt x="25998" y="8984"/>
                  </a:lnTo>
                  <a:cubicBezTo>
                    <a:pt x="25442" y="6516"/>
                    <a:pt x="22879" y="4238"/>
                    <a:pt x="21814" y="4043"/>
                  </a:cubicBezTo>
                  <a:lnTo>
                    <a:pt x="21814" y="4043"/>
                  </a:lnTo>
                  <a:cubicBezTo>
                    <a:pt x="21027" y="3895"/>
                    <a:pt x="19009" y="2522"/>
                    <a:pt x="17671" y="1616"/>
                  </a:cubicBezTo>
                  <a:lnTo>
                    <a:pt x="17671" y="1616"/>
                  </a:lnTo>
                  <a:cubicBezTo>
                    <a:pt x="17352" y="1403"/>
                    <a:pt x="17074" y="1214"/>
                    <a:pt x="16849" y="1066"/>
                  </a:cubicBezTo>
                  <a:lnTo>
                    <a:pt x="16849" y="1066"/>
                  </a:lnTo>
                  <a:cubicBezTo>
                    <a:pt x="16020" y="521"/>
                    <a:pt x="14038" y="1"/>
                    <a:pt x="12434" y="1"/>
                  </a:cubicBezTo>
                  <a:lnTo>
                    <a:pt x="12434" y="1"/>
                  </a:lnTo>
                  <a:cubicBezTo>
                    <a:pt x="11588" y="1"/>
                    <a:pt x="10854" y="143"/>
                    <a:pt x="10440" y="504"/>
                  </a:cubicBezTo>
                  <a:moveTo>
                    <a:pt x="16275" y="13447"/>
                  </a:moveTo>
                  <a:cubicBezTo>
                    <a:pt x="14056" y="8771"/>
                    <a:pt x="12623" y="1202"/>
                    <a:pt x="12434" y="196"/>
                  </a:cubicBezTo>
                  <a:lnTo>
                    <a:pt x="12434" y="196"/>
                  </a:lnTo>
                  <a:cubicBezTo>
                    <a:pt x="12931" y="196"/>
                    <a:pt x="13470" y="249"/>
                    <a:pt x="13996" y="338"/>
                  </a:cubicBezTo>
                  <a:lnTo>
                    <a:pt x="13996" y="338"/>
                  </a:lnTo>
                  <a:cubicBezTo>
                    <a:pt x="14061" y="1285"/>
                    <a:pt x="14677" y="9339"/>
                    <a:pt x="16766" y="13660"/>
                  </a:cubicBezTo>
                  <a:lnTo>
                    <a:pt x="16766" y="13660"/>
                  </a:lnTo>
                  <a:cubicBezTo>
                    <a:pt x="16529" y="13547"/>
                    <a:pt x="16352" y="13476"/>
                    <a:pt x="16275" y="13447"/>
                  </a:cubicBezTo>
                  <a:moveTo>
                    <a:pt x="15588" y="13287"/>
                  </a:moveTo>
                  <a:cubicBezTo>
                    <a:pt x="12304" y="8505"/>
                    <a:pt x="10747" y="1528"/>
                    <a:pt x="10558" y="658"/>
                  </a:cubicBezTo>
                  <a:lnTo>
                    <a:pt x="10558" y="658"/>
                  </a:lnTo>
                  <a:cubicBezTo>
                    <a:pt x="10564" y="658"/>
                    <a:pt x="10564" y="658"/>
                    <a:pt x="10570" y="652"/>
                  </a:cubicBezTo>
                  <a:lnTo>
                    <a:pt x="10570" y="652"/>
                  </a:lnTo>
                  <a:cubicBezTo>
                    <a:pt x="10913" y="350"/>
                    <a:pt x="11523" y="220"/>
                    <a:pt x="12239" y="202"/>
                  </a:cubicBezTo>
                  <a:lnTo>
                    <a:pt x="12239" y="202"/>
                  </a:lnTo>
                  <a:cubicBezTo>
                    <a:pt x="12393" y="1048"/>
                    <a:pt x="13807" y="8606"/>
                    <a:pt x="16026" y="13376"/>
                  </a:cubicBezTo>
                  <a:lnTo>
                    <a:pt x="16026" y="13376"/>
                  </a:lnTo>
                  <a:cubicBezTo>
                    <a:pt x="15908" y="13346"/>
                    <a:pt x="15760" y="13310"/>
                    <a:pt x="15588" y="13287"/>
                  </a:cubicBezTo>
                  <a:close/>
                  <a:moveTo>
                    <a:pt x="16873" y="13713"/>
                  </a:moveTo>
                  <a:cubicBezTo>
                    <a:pt x="14766" y="9452"/>
                    <a:pt x="14144" y="1380"/>
                    <a:pt x="14073" y="350"/>
                  </a:cubicBezTo>
                  <a:lnTo>
                    <a:pt x="14073" y="350"/>
                  </a:lnTo>
                  <a:cubicBezTo>
                    <a:pt x="14624" y="450"/>
                    <a:pt x="15162" y="581"/>
                    <a:pt x="15630" y="734"/>
                  </a:cubicBezTo>
                  <a:lnTo>
                    <a:pt x="15630" y="734"/>
                  </a:lnTo>
                  <a:cubicBezTo>
                    <a:pt x="15588" y="1717"/>
                    <a:pt x="15316" y="9120"/>
                    <a:pt x="17086" y="13831"/>
                  </a:cubicBezTo>
                  <a:lnTo>
                    <a:pt x="17086" y="13831"/>
                  </a:lnTo>
                  <a:cubicBezTo>
                    <a:pt x="17015" y="13790"/>
                    <a:pt x="16944" y="13748"/>
                    <a:pt x="16873" y="13713"/>
                  </a:cubicBezTo>
                  <a:moveTo>
                    <a:pt x="10499" y="717"/>
                  </a:moveTo>
                  <a:cubicBezTo>
                    <a:pt x="10712" y="1729"/>
                    <a:pt x="12268" y="8546"/>
                    <a:pt x="15488" y="13269"/>
                  </a:cubicBezTo>
                  <a:lnTo>
                    <a:pt x="15488" y="13269"/>
                  </a:lnTo>
                  <a:cubicBezTo>
                    <a:pt x="15322" y="13251"/>
                    <a:pt x="15144" y="13239"/>
                    <a:pt x="14967" y="13245"/>
                  </a:cubicBezTo>
                  <a:lnTo>
                    <a:pt x="14967" y="13245"/>
                  </a:lnTo>
                  <a:cubicBezTo>
                    <a:pt x="10860" y="8132"/>
                    <a:pt x="9404" y="2149"/>
                    <a:pt x="9197" y="1232"/>
                  </a:cubicBezTo>
                  <a:lnTo>
                    <a:pt x="9197" y="1232"/>
                  </a:lnTo>
                  <a:cubicBezTo>
                    <a:pt x="9262" y="1243"/>
                    <a:pt x="9327" y="1249"/>
                    <a:pt x="9398" y="1249"/>
                  </a:cubicBezTo>
                  <a:lnTo>
                    <a:pt x="9398" y="1249"/>
                  </a:lnTo>
                  <a:cubicBezTo>
                    <a:pt x="9652" y="1249"/>
                    <a:pt x="9984" y="1149"/>
                    <a:pt x="10499" y="717"/>
                  </a:cubicBezTo>
                  <a:close/>
                  <a:moveTo>
                    <a:pt x="17186" y="13885"/>
                  </a:moveTo>
                  <a:cubicBezTo>
                    <a:pt x="15399" y="9227"/>
                    <a:pt x="15653" y="1823"/>
                    <a:pt x="15707" y="758"/>
                  </a:cubicBezTo>
                  <a:lnTo>
                    <a:pt x="15707" y="758"/>
                  </a:lnTo>
                  <a:cubicBezTo>
                    <a:pt x="16133" y="906"/>
                    <a:pt x="16494" y="1066"/>
                    <a:pt x="16736" y="1226"/>
                  </a:cubicBezTo>
                  <a:lnTo>
                    <a:pt x="16736" y="1226"/>
                  </a:lnTo>
                  <a:cubicBezTo>
                    <a:pt x="16944" y="1362"/>
                    <a:pt x="17192" y="1528"/>
                    <a:pt x="17470" y="1717"/>
                  </a:cubicBezTo>
                  <a:lnTo>
                    <a:pt x="17470" y="1717"/>
                  </a:lnTo>
                  <a:cubicBezTo>
                    <a:pt x="17275" y="2687"/>
                    <a:pt x="16133" y="9541"/>
                    <a:pt x="17595" y="14145"/>
                  </a:cubicBezTo>
                  <a:lnTo>
                    <a:pt x="17595" y="14145"/>
                  </a:lnTo>
                  <a:cubicBezTo>
                    <a:pt x="17458" y="14050"/>
                    <a:pt x="17316" y="13961"/>
                    <a:pt x="17186" y="13885"/>
                  </a:cubicBezTo>
                  <a:moveTo>
                    <a:pt x="7830" y="2853"/>
                  </a:moveTo>
                  <a:cubicBezTo>
                    <a:pt x="8066" y="1918"/>
                    <a:pt x="8374" y="1249"/>
                    <a:pt x="8623" y="1184"/>
                  </a:cubicBezTo>
                  <a:lnTo>
                    <a:pt x="8623" y="1184"/>
                  </a:lnTo>
                  <a:cubicBezTo>
                    <a:pt x="8794" y="1143"/>
                    <a:pt x="8919" y="1172"/>
                    <a:pt x="9067" y="1202"/>
                  </a:cubicBezTo>
                  <a:lnTo>
                    <a:pt x="9067" y="1202"/>
                  </a:lnTo>
                  <a:cubicBezTo>
                    <a:pt x="9084" y="1208"/>
                    <a:pt x="9102" y="1214"/>
                    <a:pt x="9120" y="1214"/>
                  </a:cubicBezTo>
                  <a:lnTo>
                    <a:pt x="9120" y="1214"/>
                  </a:lnTo>
                  <a:cubicBezTo>
                    <a:pt x="9297" y="2019"/>
                    <a:pt x="10735" y="8073"/>
                    <a:pt x="14872" y="13245"/>
                  </a:cubicBezTo>
                  <a:lnTo>
                    <a:pt x="14872" y="13245"/>
                  </a:lnTo>
                  <a:cubicBezTo>
                    <a:pt x="14742" y="13257"/>
                    <a:pt x="14612" y="13275"/>
                    <a:pt x="14488" y="13310"/>
                  </a:cubicBezTo>
                  <a:lnTo>
                    <a:pt x="14488" y="13310"/>
                  </a:lnTo>
                  <a:cubicBezTo>
                    <a:pt x="10599" y="10020"/>
                    <a:pt x="8167" y="3770"/>
                    <a:pt x="7830" y="2853"/>
                  </a:cubicBezTo>
                  <a:moveTo>
                    <a:pt x="17695" y="14216"/>
                  </a:moveTo>
                  <a:cubicBezTo>
                    <a:pt x="16198" y="9647"/>
                    <a:pt x="17352" y="2735"/>
                    <a:pt x="17529" y="1758"/>
                  </a:cubicBezTo>
                  <a:lnTo>
                    <a:pt x="17529" y="1758"/>
                  </a:lnTo>
                  <a:cubicBezTo>
                    <a:pt x="17541" y="1770"/>
                    <a:pt x="17547" y="1776"/>
                    <a:pt x="17559" y="1782"/>
                  </a:cubicBezTo>
                  <a:lnTo>
                    <a:pt x="17559" y="1782"/>
                  </a:lnTo>
                  <a:cubicBezTo>
                    <a:pt x="18098" y="2143"/>
                    <a:pt x="18707" y="2557"/>
                    <a:pt x="19299" y="2942"/>
                  </a:cubicBezTo>
                  <a:lnTo>
                    <a:pt x="19299" y="2942"/>
                  </a:lnTo>
                  <a:cubicBezTo>
                    <a:pt x="19050" y="3812"/>
                    <a:pt x="17097" y="10890"/>
                    <a:pt x="18109" y="14547"/>
                  </a:cubicBezTo>
                  <a:lnTo>
                    <a:pt x="18109" y="14547"/>
                  </a:lnTo>
                  <a:cubicBezTo>
                    <a:pt x="17973" y="14429"/>
                    <a:pt x="17837" y="14317"/>
                    <a:pt x="17695" y="14216"/>
                  </a:cubicBezTo>
                  <a:moveTo>
                    <a:pt x="7427" y="5729"/>
                  </a:moveTo>
                  <a:cubicBezTo>
                    <a:pt x="7451" y="4765"/>
                    <a:pt x="7599" y="3782"/>
                    <a:pt x="7794" y="2977"/>
                  </a:cubicBezTo>
                  <a:lnTo>
                    <a:pt x="7794" y="2977"/>
                  </a:lnTo>
                  <a:cubicBezTo>
                    <a:pt x="8250" y="4179"/>
                    <a:pt x="10641" y="10132"/>
                    <a:pt x="14405" y="13340"/>
                  </a:cubicBezTo>
                  <a:lnTo>
                    <a:pt x="14405" y="13340"/>
                  </a:lnTo>
                  <a:cubicBezTo>
                    <a:pt x="14274" y="13387"/>
                    <a:pt x="14156" y="13458"/>
                    <a:pt x="14061" y="13553"/>
                  </a:cubicBezTo>
                  <a:lnTo>
                    <a:pt x="14061" y="13553"/>
                  </a:lnTo>
                  <a:cubicBezTo>
                    <a:pt x="10451" y="11328"/>
                    <a:pt x="7853" y="6552"/>
                    <a:pt x="7427" y="5729"/>
                  </a:cubicBezTo>
                  <a:moveTo>
                    <a:pt x="18293" y="14731"/>
                  </a:moveTo>
                  <a:cubicBezTo>
                    <a:pt x="18263" y="14701"/>
                    <a:pt x="18240" y="14678"/>
                    <a:pt x="18210" y="14648"/>
                  </a:cubicBezTo>
                  <a:lnTo>
                    <a:pt x="18210" y="14648"/>
                  </a:lnTo>
                  <a:cubicBezTo>
                    <a:pt x="17139" y="11073"/>
                    <a:pt x="19092" y="3954"/>
                    <a:pt x="19364" y="2983"/>
                  </a:cubicBezTo>
                  <a:lnTo>
                    <a:pt x="19364" y="2983"/>
                  </a:lnTo>
                  <a:cubicBezTo>
                    <a:pt x="20015" y="3398"/>
                    <a:pt x="20648" y="3776"/>
                    <a:pt x="21145" y="4007"/>
                  </a:cubicBezTo>
                  <a:lnTo>
                    <a:pt x="21145" y="4007"/>
                  </a:lnTo>
                  <a:cubicBezTo>
                    <a:pt x="20773" y="4836"/>
                    <a:pt x="17938" y="11233"/>
                    <a:pt x="18506" y="14979"/>
                  </a:cubicBezTo>
                  <a:lnTo>
                    <a:pt x="18506" y="14979"/>
                  </a:lnTo>
                  <a:cubicBezTo>
                    <a:pt x="18441" y="14891"/>
                    <a:pt x="18370" y="14808"/>
                    <a:pt x="18293" y="14731"/>
                  </a:cubicBezTo>
                  <a:moveTo>
                    <a:pt x="18601" y="15104"/>
                  </a:moveTo>
                  <a:cubicBezTo>
                    <a:pt x="17944" y="11405"/>
                    <a:pt x="20832" y="4877"/>
                    <a:pt x="21216" y="4037"/>
                  </a:cubicBezTo>
                  <a:lnTo>
                    <a:pt x="21216" y="4037"/>
                  </a:lnTo>
                  <a:cubicBezTo>
                    <a:pt x="21435" y="4137"/>
                    <a:pt x="21625" y="4208"/>
                    <a:pt x="21779" y="4232"/>
                  </a:cubicBezTo>
                  <a:lnTo>
                    <a:pt x="21779" y="4232"/>
                  </a:lnTo>
                  <a:cubicBezTo>
                    <a:pt x="22027" y="4279"/>
                    <a:pt x="22412" y="4481"/>
                    <a:pt x="22844" y="4800"/>
                  </a:cubicBezTo>
                  <a:lnTo>
                    <a:pt x="22844" y="4800"/>
                  </a:lnTo>
                  <a:cubicBezTo>
                    <a:pt x="22347" y="5475"/>
                    <a:pt x="18926" y="10298"/>
                    <a:pt x="18784" y="15370"/>
                  </a:cubicBezTo>
                  <a:lnTo>
                    <a:pt x="18784" y="15370"/>
                  </a:lnTo>
                  <a:cubicBezTo>
                    <a:pt x="18725" y="15281"/>
                    <a:pt x="18666" y="15192"/>
                    <a:pt x="18601" y="15104"/>
                  </a:cubicBezTo>
                  <a:close/>
                  <a:moveTo>
                    <a:pt x="18855" y="15488"/>
                  </a:moveTo>
                  <a:cubicBezTo>
                    <a:pt x="18944" y="10393"/>
                    <a:pt x="22406" y="5516"/>
                    <a:pt x="22903" y="4842"/>
                  </a:cubicBezTo>
                  <a:lnTo>
                    <a:pt x="22903" y="4842"/>
                  </a:lnTo>
                  <a:cubicBezTo>
                    <a:pt x="23412" y="5226"/>
                    <a:pt x="23986" y="5765"/>
                    <a:pt x="24495" y="6416"/>
                  </a:cubicBezTo>
                  <a:lnTo>
                    <a:pt x="24495" y="6416"/>
                  </a:lnTo>
                  <a:cubicBezTo>
                    <a:pt x="23891" y="6919"/>
                    <a:pt x="19684" y="10564"/>
                    <a:pt x="18997" y="15749"/>
                  </a:cubicBezTo>
                  <a:lnTo>
                    <a:pt x="18997" y="15749"/>
                  </a:lnTo>
                  <a:cubicBezTo>
                    <a:pt x="18950" y="15660"/>
                    <a:pt x="18902" y="15571"/>
                    <a:pt x="18855" y="15488"/>
                  </a:cubicBezTo>
                  <a:moveTo>
                    <a:pt x="6332" y="11056"/>
                  </a:moveTo>
                  <a:cubicBezTo>
                    <a:pt x="3977" y="8582"/>
                    <a:pt x="3077" y="5706"/>
                    <a:pt x="2918" y="5132"/>
                  </a:cubicBezTo>
                  <a:lnTo>
                    <a:pt x="2918" y="5132"/>
                  </a:lnTo>
                  <a:cubicBezTo>
                    <a:pt x="3456" y="5043"/>
                    <a:pt x="4060" y="5108"/>
                    <a:pt x="4705" y="5422"/>
                  </a:cubicBezTo>
                  <a:lnTo>
                    <a:pt x="4705" y="5422"/>
                  </a:lnTo>
                  <a:cubicBezTo>
                    <a:pt x="4800" y="5972"/>
                    <a:pt x="5326" y="8617"/>
                    <a:pt x="7031" y="10807"/>
                  </a:cubicBezTo>
                  <a:lnTo>
                    <a:pt x="7031" y="10807"/>
                  </a:lnTo>
                  <a:cubicBezTo>
                    <a:pt x="6782" y="10860"/>
                    <a:pt x="6540" y="10955"/>
                    <a:pt x="6291" y="11091"/>
                  </a:cubicBezTo>
                  <a:lnTo>
                    <a:pt x="6291" y="11091"/>
                  </a:lnTo>
                  <a:close/>
                  <a:moveTo>
                    <a:pt x="1663" y="5658"/>
                  </a:moveTo>
                  <a:cubicBezTo>
                    <a:pt x="1994" y="5422"/>
                    <a:pt x="2391" y="5226"/>
                    <a:pt x="2841" y="5143"/>
                  </a:cubicBezTo>
                  <a:lnTo>
                    <a:pt x="2841" y="5143"/>
                  </a:lnTo>
                  <a:cubicBezTo>
                    <a:pt x="3000" y="5706"/>
                    <a:pt x="3906" y="8611"/>
                    <a:pt x="6273" y="11103"/>
                  </a:cubicBezTo>
                  <a:lnTo>
                    <a:pt x="6273" y="11103"/>
                  </a:lnTo>
                  <a:cubicBezTo>
                    <a:pt x="6137" y="11174"/>
                    <a:pt x="6001" y="11263"/>
                    <a:pt x="5865" y="11363"/>
                  </a:cubicBezTo>
                  <a:lnTo>
                    <a:pt x="5865" y="11363"/>
                  </a:lnTo>
                  <a:cubicBezTo>
                    <a:pt x="3722" y="9919"/>
                    <a:pt x="1941" y="6256"/>
                    <a:pt x="1663" y="5658"/>
                  </a:cubicBezTo>
                  <a:close/>
                  <a:moveTo>
                    <a:pt x="4788" y="5463"/>
                  </a:moveTo>
                  <a:cubicBezTo>
                    <a:pt x="4823" y="5481"/>
                    <a:pt x="4865" y="5504"/>
                    <a:pt x="4900" y="5522"/>
                  </a:cubicBezTo>
                  <a:lnTo>
                    <a:pt x="4900" y="5522"/>
                  </a:lnTo>
                  <a:cubicBezTo>
                    <a:pt x="5522" y="5871"/>
                    <a:pt x="6007" y="6268"/>
                    <a:pt x="6380" y="6641"/>
                  </a:cubicBezTo>
                  <a:lnTo>
                    <a:pt x="6380" y="6641"/>
                  </a:lnTo>
                  <a:cubicBezTo>
                    <a:pt x="6439" y="7150"/>
                    <a:pt x="6747" y="9280"/>
                    <a:pt x="7859" y="10783"/>
                  </a:cubicBezTo>
                  <a:lnTo>
                    <a:pt x="7859" y="10783"/>
                  </a:lnTo>
                  <a:cubicBezTo>
                    <a:pt x="7617" y="10742"/>
                    <a:pt x="7362" y="10742"/>
                    <a:pt x="7108" y="10789"/>
                  </a:cubicBezTo>
                  <a:lnTo>
                    <a:pt x="7108" y="10789"/>
                  </a:lnTo>
                  <a:cubicBezTo>
                    <a:pt x="5451" y="8671"/>
                    <a:pt x="4906" y="6114"/>
                    <a:pt x="4788" y="5463"/>
                  </a:cubicBezTo>
                  <a:moveTo>
                    <a:pt x="692" y="6777"/>
                  </a:moveTo>
                  <a:cubicBezTo>
                    <a:pt x="752" y="6676"/>
                    <a:pt x="823" y="6570"/>
                    <a:pt x="905" y="6451"/>
                  </a:cubicBezTo>
                  <a:lnTo>
                    <a:pt x="905" y="6451"/>
                  </a:lnTo>
                  <a:lnTo>
                    <a:pt x="923" y="6416"/>
                  </a:lnTo>
                  <a:cubicBezTo>
                    <a:pt x="1089" y="6173"/>
                    <a:pt x="1320" y="5925"/>
                    <a:pt x="1598" y="5706"/>
                  </a:cubicBezTo>
                  <a:lnTo>
                    <a:pt x="1598" y="5706"/>
                  </a:lnTo>
                  <a:cubicBezTo>
                    <a:pt x="1900" y="6345"/>
                    <a:pt x="3669" y="9955"/>
                    <a:pt x="5800" y="11411"/>
                  </a:cubicBezTo>
                  <a:lnTo>
                    <a:pt x="5800" y="11411"/>
                  </a:lnTo>
                  <a:cubicBezTo>
                    <a:pt x="5705" y="11488"/>
                    <a:pt x="5610" y="11565"/>
                    <a:pt x="5510" y="11653"/>
                  </a:cubicBezTo>
                  <a:lnTo>
                    <a:pt x="5510" y="11653"/>
                  </a:lnTo>
                  <a:cubicBezTo>
                    <a:pt x="3030" y="10452"/>
                    <a:pt x="1018" y="7304"/>
                    <a:pt x="692" y="6777"/>
                  </a:cubicBezTo>
                  <a:close/>
                  <a:moveTo>
                    <a:pt x="7824" y="8878"/>
                  </a:moveTo>
                  <a:cubicBezTo>
                    <a:pt x="7605" y="7960"/>
                    <a:pt x="7415" y="6883"/>
                    <a:pt x="7421" y="5960"/>
                  </a:cubicBezTo>
                  <a:lnTo>
                    <a:pt x="7421" y="5960"/>
                  </a:lnTo>
                  <a:cubicBezTo>
                    <a:pt x="7421" y="5936"/>
                    <a:pt x="7421" y="5907"/>
                    <a:pt x="7421" y="5883"/>
                  </a:cubicBezTo>
                  <a:lnTo>
                    <a:pt x="7421" y="5883"/>
                  </a:lnTo>
                  <a:cubicBezTo>
                    <a:pt x="8001" y="6972"/>
                    <a:pt x="10540" y="11464"/>
                    <a:pt x="14008" y="13606"/>
                  </a:cubicBezTo>
                  <a:lnTo>
                    <a:pt x="14008" y="13606"/>
                  </a:lnTo>
                  <a:cubicBezTo>
                    <a:pt x="13973" y="13654"/>
                    <a:pt x="13937" y="13707"/>
                    <a:pt x="13908" y="13766"/>
                  </a:cubicBezTo>
                  <a:lnTo>
                    <a:pt x="13908" y="13766"/>
                  </a:lnTo>
                  <a:cubicBezTo>
                    <a:pt x="13854" y="13867"/>
                    <a:pt x="13831" y="13973"/>
                    <a:pt x="13837" y="14068"/>
                  </a:cubicBezTo>
                  <a:lnTo>
                    <a:pt x="13837" y="14068"/>
                  </a:lnTo>
                  <a:cubicBezTo>
                    <a:pt x="10185" y="12346"/>
                    <a:pt x="8274" y="9594"/>
                    <a:pt x="7824" y="8878"/>
                  </a:cubicBezTo>
                  <a:moveTo>
                    <a:pt x="19056" y="15867"/>
                  </a:moveTo>
                  <a:cubicBezTo>
                    <a:pt x="19690" y="10659"/>
                    <a:pt x="23933" y="6978"/>
                    <a:pt x="24542" y="6475"/>
                  </a:cubicBezTo>
                  <a:lnTo>
                    <a:pt x="24542" y="6475"/>
                  </a:lnTo>
                  <a:cubicBezTo>
                    <a:pt x="24957" y="7014"/>
                    <a:pt x="25324" y="7617"/>
                    <a:pt x="25572" y="8268"/>
                  </a:cubicBezTo>
                  <a:lnTo>
                    <a:pt x="25572" y="8268"/>
                  </a:lnTo>
                  <a:cubicBezTo>
                    <a:pt x="24892" y="8635"/>
                    <a:pt x="20275" y="11275"/>
                    <a:pt x="19121" y="16015"/>
                  </a:cubicBezTo>
                  <a:lnTo>
                    <a:pt x="19121" y="16015"/>
                  </a:lnTo>
                  <a:cubicBezTo>
                    <a:pt x="19098" y="15962"/>
                    <a:pt x="19080" y="15914"/>
                    <a:pt x="19056" y="15867"/>
                  </a:cubicBezTo>
                  <a:moveTo>
                    <a:pt x="7972" y="10807"/>
                  </a:moveTo>
                  <a:cubicBezTo>
                    <a:pt x="6889" y="9393"/>
                    <a:pt x="6545" y="7369"/>
                    <a:pt x="6463" y="6724"/>
                  </a:cubicBezTo>
                  <a:lnTo>
                    <a:pt x="6463" y="6724"/>
                  </a:lnTo>
                  <a:cubicBezTo>
                    <a:pt x="7161" y="7446"/>
                    <a:pt x="7433" y="8055"/>
                    <a:pt x="7433" y="8067"/>
                  </a:cubicBezTo>
                  <a:lnTo>
                    <a:pt x="7433" y="8067"/>
                  </a:lnTo>
                  <a:lnTo>
                    <a:pt x="7445" y="8061"/>
                  </a:lnTo>
                  <a:cubicBezTo>
                    <a:pt x="7682" y="9286"/>
                    <a:pt x="8031" y="10416"/>
                    <a:pt x="8173" y="10866"/>
                  </a:cubicBezTo>
                  <a:lnTo>
                    <a:pt x="8173" y="10866"/>
                  </a:lnTo>
                  <a:cubicBezTo>
                    <a:pt x="8108" y="10843"/>
                    <a:pt x="8037" y="10825"/>
                    <a:pt x="7972" y="10807"/>
                  </a:cubicBezTo>
                  <a:close/>
                  <a:moveTo>
                    <a:pt x="1190" y="9186"/>
                  </a:moveTo>
                  <a:cubicBezTo>
                    <a:pt x="1071" y="8949"/>
                    <a:pt x="953" y="8718"/>
                    <a:pt x="829" y="8505"/>
                  </a:cubicBezTo>
                  <a:lnTo>
                    <a:pt x="829" y="8505"/>
                  </a:lnTo>
                  <a:cubicBezTo>
                    <a:pt x="337" y="7653"/>
                    <a:pt x="331" y="7381"/>
                    <a:pt x="651" y="6848"/>
                  </a:cubicBezTo>
                  <a:lnTo>
                    <a:pt x="651" y="6848"/>
                  </a:lnTo>
                  <a:cubicBezTo>
                    <a:pt x="1030" y="7469"/>
                    <a:pt x="3012" y="10517"/>
                    <a:pt x="5457" y="11707"/>
                  </a:cubicBezTo>
                  <a:lnTo>
                    <a:pt x="5457" y="11707"/>
                  </a:lnTo>
                  <a:cubicBezTo>
                    <a:pt x="5397" y="11760"/>
                    <a:pt x="5344" y="11813"/>
                    <a:pt x="5285" y="11872"/>
                  </a:cubicBezTo>
                  <a:lnTo>
                    <a:pt x="5285" y="11872"/>
                  </a:lnTo>
                  <a:cubicBezTo>
                    <a:pt x="5220" y="11943"/>
                    <a:pt x="5143" y="12003"/>
                    <a:pt x="5066" y="12056"/>
                  </a:cubicBezTo>
                  <a:lnTo>
                    <a:pt x="5066" y="12056"/>
                  </a:lnTo>
                  <a:cubicBezTo>
                    <a:pt x="3077" y="11369"/>
                    <a:pt x="1687" y="9813"/>
                    <a:pt x="1190" y="9186"/>
                  </a:cubicBezTo>
                  <a:moveTo>
                    <a:pt x="19169" y="16127"/>
                  </a:moveTo>
                  <a:cubicBezTo>
                    <a:pt x="20270" y="11375"/>
                    <a:pt x="24897" y="8718"/>
                    <a:pt x="25602" y="8339"/>
                  </a:cubicBezTo>
                  <a:lnTo>
                    <a:pt x="25602" y="8339"/>
                  </a:lnTo>
                  <a:cubicBezTo>
                    <a:pt x="25685" y="8564"/>
                    <a:pt x="25756" y="8795"/>
                    <a:pt x="25809" y="9026"/>
                  </a:cubicBezTo>
                  <a:lnTo>
                    <a:pt x="25809" y="9026"/>
                  </a:lnTo>
                  <a:cubicBezTo>
                    <a:pt x="25898" y="9422"/>
                    <a:pt x="25986" y="9777"/>
                    <a:pt x="26081" y="10103"/>
                  </a:cubicBezTo>
                  <a:lnTo>
                    <a:pt x="26081" y="10103"/>
                  </a:lnTo>
                  <a:cubicBezTo>
                    <a:pt x="25738" y="10162"/>
                    <a:pt x="24584" y="10399"/>
                    <a:pt x="23306" y="11144"/>
                  </a:cubicBezTo>
                  <a:lnTo>
                    <a:pt x="23306" y="11144"/>
                  </a:lnTo>
                  <a:cubicBezTo>
                    <a:pt x="21933" y="11943"/>
                    <a:pt x="20133" y="13500"/>
                    <a:pt x="19269" y="16400"/>
                  </a:cubicBezTo>
                  <a:lnTo>
                    <a:pt x="19269" y="16400"/>
                  </a:lnTo>
                  <a:cubicBezTo>
                    <a:pt x="19240" y="16311"/>
                    <a:pt x="19204" y="16222"/>
                    <a:pt x="19169" y="16127"/>
                  </a:cubicBezTo>
                  <a:close/>
                  <a:moveTo>
                    <a:pt x="16884" y="21951"/>
                  </a:moveTo>
                  <a:cubicBezTo>
                    <a:pt x="17044" y="21690"/>
                    <a:pt x="17151" y="21448"/>
                    <a:pt x="17121" y="21241"/>
                  </a:cubicBezTo>
                  <a:lnTo>
                    <a:pt x="17121" y="21241"/>
                  </a:lnTo>
                  <a:cubicBezTo>
                    <a:pt x="17097" y="21111"/>
                    <a:pt x="17026" y="21004"/>
                    <a:pt x="16914" y="20921"/>
                  </a:cubicBezTo>
                  <a:lnTo>
                    <a:pt x="16914" y="20921"/>
                  </a:lnTo>
                  <a:cubicBezTo>
                    <a:pt x="16902" y="20915"/>
                    <a:pt x="16890" y="20903"/>
                    <a:pt x="16878" y="20897"/>
                  </a:cubicBezTo>
                  <a:lnTo>
                    <a:pt x="16878" y="20897"/>
                  </a:lnTo>
                  <a:cubicBezTo>
                    <a:pt x="16843" y="20631"/>
                    <a:pt x="16713" y="19803"/>
                    <a:pt x="16251" y="18033"/>
                  </a:cubicBezTo>
                  <a:lnTo>
                    <a:pt x="16251" y="18033"/>
                  </a:lnTo>
                  <a:cubicBezTo>
                    <a:pt x="15813" y="16358"/>
                    <a:pt x="14292" y="15068"/>
                    <a:pt x="13570" y="14530"/>
                  </a:cubicBezTo>
                  <a:lnTo>
                    <a:pt x="13570" y="14530"/>
                  </a:lnTo>
                  <a:cubicBezTo>
                    <a:pt x="13464" y="14435"/>
                    <a:pt x="13363" y="14334"/>
                    <a:pt x="13251" y="14240"/>
                  </a:cubicBezTo>
                  <a:lnTo>
                    <a:pt x="13251" y="14240"/>
                  </a:lnTo>
                  <a:cubicBezTo>
                    <a:pt x="12132" y="13269"/>
                    <a:pt x="10812" y="12618"/>
                    <a:pt x="9948" y="12600"/>
                  </a:cubicBezTo>
                  <a:lnTo>
                    <a:pt x="9948" y="12600"/>
                  </a:lnTo>
                  <a:cubicBezTo>
                    <a:pt x="9871" y="12517"/>
                    <a:pt x="9812" y="12405"/>
                    <a:pt x="9741" y="12281"/>
                  </a:cubicBezTo>
                  <a:lnTo>
                    <a:pt x="9741" y="12281"/>
                  </a:lnTo>
                  <a:cubicBezTo>
                    <a:pt x="9558" y="11967"/>
                    <a:pt x="9315" y="11535"/>
                    <a:pt x="8623" y="11085"/>
                  </a:cubicBezTo>
                  <a:lnTo>
                    <a:pt x="8623" y="11085"/>
                  </a:lnTo>
                  <a:cubicBezTo>
                    <a:pt x="8558" y="11044"/>
                    <a:pt x="8487" y="11002"/>
                    <a:pt x="8416" y="10967"/>
                  </a:cubicBezTo>
                  <a:lnTo>
                    <a:pt x="8416" y="10967"/>
                  </a:lnTo>
                  <a:cubicBezTo>
                    <a:pt x="8356" y="10795"/>
                    <a:pt x="8108" y="10044"/>
                    <a:pt x="7877" y="9091"/>
                  </a:cubicBezTo>
                  <a:lnTo>
                    <a:pt x="7877" y="9091"/>
                  </a:lnTo>
                  <a:cubicBezTo>
                    <a:pt x="8492" y="10020"/>
                    <a:pt x="10410" y="12547"/>
                    <a:pt x="13848" y="14157"/>
                  </a:cubicBezTo>
                  <a:lnTo>
                    <a:pt x="13848" y="14157"/>
                  </a:lnTo>
                  <a:cubicBezTo>
                    <a:pt x="13854" y="14180"/>
                    <a:pt x="13860" y="14198"/>
                    <a:pt x="13866" y="14222"/>
                  </a:cubicBezTo>
                  <a:lnTo>
                    <a:pt x="13866" y="14222"/>
                  </a:lnTo>
                  <a:cubicBezTo>
                    <a:pt x="14020" y="14624"/>
                    <a:pt x="14653" y="14885"/>
                    <a:pt x="15263" y="15139"/>
                  </a:cubicBezTo>
                  <a:lnTo>
                    <a:pt x="15263" y="15139"/>
                  </a:lnTo>
                  <a:cubicBezTo>
                    <a:pt x="15281" y="15145"/>
                    <a:pt x="15298" y="15151"/>
                    <a:pt x="15316" y="15157"/>
                  </a:cubicBezTo>
                  <a:lnTo>
                    <a:pt x="15316" y="15157"/>
                  </a:lnTo>
                  <a:cubicBezTo>
                    <a:pt x="15695" y="15494"/>
                    <a:pt x="16648" y="16583"/>
                    <a:pt x="17086" y="19234"/>
                  </a:cubicBezTo>
                  <a:lnTo>
                    <a:pt x="17086" y="19234"/>
                  </a:lnTo>
                  <a:cubicBezTo>
                    <a:pt x="17589" y="22294"/>
                    <a:pt x="16867" y="25372"/>
                    <a:pt x="16725" y="25928"/>
                  </a:cubicBezTo>
                  <a:lnTo>
                    <a:pt x="16725" y="25928"/>
                  </a:lnTo>
                  <a:cubicBezTo>
                    <a:pt x="16701" y="25934"/>
                    <a:pt x="16677" y="25940"/>
                    <a:pt x="16648" y="25952"/>
                  </a:cubicBezTo>
                  <a:lnTo>
                    <a:pt x="16648" y="25952"/>
                  </a:lnTo>
                  <a:cubicBezTo>
                    <a:pt x="17003" y="24152"/>
                    <a:pt x="16908" y="22336"/>
                    <a:pt x="16884" y="21951"/>
                  </a:cubicBezTo>
                  <a:moveTo>
                    <a:pt x="1923" y="10943"/>
                  </a:moveTo>
                  <a:cubicBezTo>
                    <a:pt x="1799" y="10612"/>
                    <a:pt x="1580" y="10038"/>
                    <a:pt x="1314" y="9458"/>
                  </a:cubicBezTo>
                  <a:lnTo>
                    <a:pt x="1314" y="9458"/>
                  </a:lnTo>
                  <a:cubicBezTo>
                    <a:pt x="1923" y="10174"/>
                    <a:pt x="3214" y="11482"/>
                    <a:pt x="4983" y="12109"/>
                  </a:cubicBezTo>
                  <a:lnTo>
                    <a:pt x="4983" y="12109"/>
                  </a:lnTo>
                  <a:cubicBezTo>
                    <a:pt x="4764" y="12239"/>
                    <a:pt x="4516" y="12310"/>
                    <a:pt x="4237" y="12310"/>
                  </a:cubicBezTo>
                  <a:lnTo>
                    <a:pt x="4237" y="12310"/>
                  </a:lnTo>
                  <a:cubicBezTo>
                    <a:pt x="2912" y="11813"/>
                    <a:pt x="2184" y="11198"/>
                    <a:pt x="1923" y="10943"/>
                  </a:cubicBezTo>
                  <a:close/>
                  <a:moveTo>
                    <a:pt x="19311" y="16524"/>
                  </a:moveTo>
                  <a:cubicBezTo>
                    <a:pt x="20157" y="13583"/>
                    <a:pt x="21962" y="12008"/>
                    <a:pt x="23335" y="11210"/>
                  </a:cubicBezTo>
                  <a:lnTo>
                    <a:pt x="23335" y="11210"/>
                  </a:lnTo>
                  <a:cubicBezTo>
                    <a:pt x="24619" y="10464"/>
                    <a:pt x="25779" y="10233"/>
                    <a:pt x="26105" y="10180"/>
                  </a:cubicBezTo>
                  <a:lnTo>
                    <a:pt x="26105" y="10180"/>
                  </a:lnTo>
                  <a:cubicBezTo>
                    <a:pt x="26241" y="10641"/>
                    <a:pt x="26377" y="11032"/>
                    <a:pt x="26501" y="11357"/>
                  </a:cubicBezTo>
                  <a:lnTo>
                    <a:pt x="26501" y="11357"/>
                  </a:lnTo>
                  <a:cubicBezTo>
                    <a:pt x="26134" y="11352"/>
                    <a:pt x="24998" y="11393"/>
                    <a:pt x="23708" y="11926"/>
                  </a:cubicBezTo>
                  <a:lnTo>
                    <a:pt x="23708" y="11926"/>
                  </a:lnTo>
                  <a:cubicBezTo>
                    <a:pt x="22299" y="12517"/>
                    <a:pt x="20423" y="13831"/>
                    <a:pt x="19382" y="16761"/>
                  </a:cubicBezTo>
                  <a:lnTo>
                    <a:pt x="19382" y="16761"/>
                  </a:lnTo>
                  <a:cubicBezTo>
                    <a:pt x="19364" y="16684"/>
                    <a:pt x="19340" y="16607"/>
                    <a:pt x="19311" y="16524"/>
                  </a:cubicBezTo>
                  <a:moveTo>
                    <a:pt x="31052" y="11269"/>
                  </a:moveTo>
                  <a:cubicBezTo>
                    <a:pt x="31265" y="11263"/>
                    <a:pt x="31467" y="11263"/>
                    <a:pt x="31662" y="11251"/>
                  </a:cubicBezTo>
                  <a:lnTo>
                    <a:pt x="31662" y="11251"/>
                  </a:lnTo>
                  <a:cubicBezTo>
                    <a:pt x="32224" y="11227"/>
                    <a:pt x="32686" y="11109"/>
                    <a:pt x="33165" y="10985"/>
                  </a:cubicBezTo>
                  <a:lnTo>
                    <a:pt x="33165" y="10985"/>
                  </a:lnTo>
                  <a:cubicBezTo>
                    <a:pt x="33733" y="10837"/>
                    <a:pt x="34313" y="10689"/>
                    <a:pt x="35171" y="10641"/>
                  </a:cubicBezTo>
                  <a:lnTo>
                    <a:pt x="35171" y="10641"/>
                  </a:lnTo>
                  <a:cubicBezTo>
                    <a:pt x="35846" y="10600"/>
                    <a:pt x="36379" y="10712"/>
                    <a:pt x="36763" y="10967"/>
                  </a:cubicBezTo>
                  <a:lnTo>
                    <a:pt x="36763" y="10967"/>
                  </a:lnTo>
                  <a:cubicBezTo>
                    <a:pt x="36432" y="11067"/>
                    <a:pt x="35485" y="11322"/>
                    <a:pt x="34005" y="11363"/>
                  </a:cubicBezTo>
                  <a:lnTo>
                    <a:pt x="34005" y="11363"/>
                  </a:lnTo>
                  <a:cubicBezTo>
                    <a:pt x="33852" y="11369"/>
                    <a:pt x="33692" y="11369"/>
                    <a:pt x="33526" y="11375"/>
                  </a:cubicBezTo>
                  <a:lnTo>
                    <a:pt x="33526" y="11375"/>
                  </a:lnTo>
                  <a:cubicBezTo>
                    <a:pt x="31751" y="11423"/>
                    <a:pt x="29395" y="11482"/>
                    <a:pt x="28354" y="11855"/>
                  </a:cubicBezTo>
                  <a:lnTo>
                    <a:pt x="28354" y="11855"/>
                  </a:lnTo>
                  <a:cubicBezTo>
                    <a:pt x="28969" y="11304"/>
                    <a:pt x="30064" y="11286"/>
                    <a:pt x="31052" y="11269"/>
                  </a:cubicBezTo>
                  <a:close/>
                  <a:moveTo>
                    <a:pt x="8658" y="18222"/>
                  </a:moveTo>
                  <a:cubicBezTo>
                    <a:pt x="6936" y="15258"/>
                    <a:pt x="6824" y="11683"/>
                    <a:pt x="6818" y="11073"/>
                  </a:cubicBezTo>
                  <a:lnTo>
                    <a:pt x="6818" y="11073"/>
                  </a:lnTo>
                  <a:cubicBezTo>
                    <a:pt x="7421" y="10866"/>
                    <a:pt x="8007" y="10920"/>
                    <a:pt x="8516" y="11251"/>
                  </a:cubicBezTo>
                  <a:lnTo>
                    <a:pt x="8516" y="11251"/>
                  </a:lnTo>
                  <a:cubicBezTo>
                    <a:pt x="9167" y="11677"/>
                    <a:pt x="9392" y="12068"/>
                    <a:pt x="9570" y="12381"/>
                  </a:cubicBezTo>
                  <a:lnTo>
                    <a:pt x="9570" y="12381"/>
                  </a:lnTo>
                  <a:cubicBezTo>
                    <a:pt x="9576" y="12399"/>
                    <a:pt x="9587" y="12411"/>
                    <a:pt x="9593" y="12429"/>
                  </a:cubicBezTo>
                  <a:lnTo>
                    <a:pt x="9593" y="12429"/>
                  </a:lnTo>
                  <a:cubicBezTo>
                    <a:pt x="9416" y="13015"/>
                    <a:pt x="8581" y="16222"/>
                    <a:pt x="10238" y="19501"/>
                  </a:cubicBezTo>
                  <a:lnTo>
                    <a:pt x="10238" y="19501"/>
                  </a:lnTo>
                  <a:cubicBezTo>
                    <a:pt x="11907" y="22803"/>
                    <a:pt x="14843" y="26111"/>
                    <a:pt x="15352" y="26668"/>
                  </a:cubicBezTo>
                  <a:lnTo>
                    <a:pt x="15352" y="26668"/>
                  </a:lnTo>
                  <a:cubicBezTo>
                    <a:pt x="15340" y="26674"/>
                    <a:pt x="15334" y="26674"/>
                    <a:pt x="15328" y="26679"/>
                  </a:cubicBezTo>
                  <a:lnTo>
                    <a:pt x="15328" y="26679"/>
                  </a:lnTo>
                  <a:cubicBezTo>
                    <a:pt x="14754" y="26052"/>
                    <a:pt x="10428" y="21258"/>
                    <a:pt x="8658" y="18222"/>
                  </a:cubicBezTo>
                  <a:close/>
                  <a:moveTo>
                    <a:pt x="27129" y="12618"/>
                  </a:moveTo>
                  <a:cubicBezTo>
                    <a:pt x="27507" y="12612"/>
                    <a:pt x="27868" y="12482"/>
                    <a:pt x="28147" y="12085"/>
                  </a:cubicBezTo>
                  <a:lnTo>
                    <a:pt x="28147" y="12085"/>
                  </a:lnTo>
                  <a:cubicBezTo>
                    <a:pt x="28170" y="12050"/>
                    <a:pt x="28200" y="12020"/>
                    <a:pt x="28223" y="11985"/>
                  </a:cubicBezTo>
                  <a:lnTo>
                    <a:pt x="28223" y="11985"/>
                  </a:lnTo>
                  <a:cubicBezTo>
                    <a:pt x="29159" y="11565"/>
                    <a:pt x="31768" y="11494"/>
                    <a:pt x="33526" y="11446"/>
                  </a:cubicBezTo>
                  <a:lnTo>
                    <a:pt x="33526" y="11446"/>
                  </a:lnTo>
                  <a:cubicBezTo>
                    <a:pt x="33692" y="11446"/>
                    <a:pt x="33858" y="11440"/>
                    <a:pt x="34011" y="11434"/>
                  </a:cubicBezTo>
                  <a:lnTo>
                    <a:pt x="34011" y="11434"/>
                  </a:lnTo>
                  <a:cubicBezTo>
                    <a:pt x="35586" y="11393"/>
                    <a:pt x="36562" y="11109"/>
                    <a:pt x="36846" y="11014"/>
                  </a:cubicBezTo>
                  <a:lnTo>
                    <a:pt x="36846" y="11014"/>
                  </a:lnTo>
                  <a:cubicBezTo>
                    <a:pt x="36965" y="11109"/>
                    <a:pt x="37071" y="11215"/>
                    <a:pt x="37160" y="11334"/>
                  </a:cubicBezTo>
                  <a:lnTo>
                    <a:pt x="37160" y="11334"/>
                  </a:lnTo>
                  <a:cubicBezTo>
                    <a:pt x="36592" y="11606"/>
                    <a:pt x="34136" y="12026"/>
                    <a:pt x="32348" y="12151"/>
                  </a:cubicBezTo>
                  <a:lnTo>
                    <a:pt x="32348" y="12151"/>
                  </a:lnTo>
                  <a:cubicBezTo>
                    <a:pt x="32005" y="12168"/>
                    <a:pt x="31644" y="12174"/>
                    <a:pt x="31254" y="12180"/>
                  </a:cubicBezTo>
                  <a:lnTo>
                    <a:pt x="31254" y="12180"/>
                  </a:lnTo>
                  <a:cubicBezTo>
                    <a:pt x="29460" y="12204"/>
                    <a:pt x="27223" y="12227"/>
                    <a:pt x="24471" y="14056"/>
                  </a:cubicBezTo>
                  <a:lnTo>
                    <a:pt x="24471" y="14056"/>
                  </a:lnTo>
                  <a:cubicBezTo>
                    <a:pt x="21737" y="15861"/>
                    <a:pt x="20210" y="19933"/>
                    <a:pt x="19743" y="21353"/>
                  </a:cubicBezTo>
                  <a:lnTo>
                    <a:pt x="19743" y="21353"/>
                  </a:lnTo>
                  <a:cubicBezTo>
                    <a:pt x="19749" y="21034"/>
                    <a:pt x="19755" y="20738"/>
                    <a:pt x="19749" y="20465"/>
                  </a:cubicBezTo>
                  <a:lnTo>
                    <a:pt x="19749" y="20465"/>
                  </a:lnTo>
                  <a:cubicBezTo>
                    <a:pt x="20453" y="16838"/>
                    <a:pt x="22092" y="14837"/>
                    <a:pt x="23365" y="13790"/>
                  </a:cubicBezTo>
                  <a:lnTo>
                    <a:pt x="23365" y="13790"/>
                  </a:lnTo>
                  <a:cubicBezTo>
                    <a:pt x="24525" y="12837"/>
                    <a:pt x="25584" y="12482"/>
                    <a:pt x="25945" y="12387"/>
                  </a:cubicBezTo>
                  <a:lnTo>
                    <a:pt x="25945" y="12387"/>
                  </a:lnTo>
                  <a:cubicBezTo>
                    <a:pt x="25969" y="12393"/>
                    <a:pt x="25986" y="12399"/>
                    <a:pt x="26010" y="12405"/>
                  </a:cubicBezTo>
                  <a:lnTo>
                    <a:pt x="26010" y="12405"/>
                  </a:lnTo>
                  <a:cubicBezTo>
                    <a:pt x="26359" y="12506"/>
                    <a:pt x="26744" y="12624"/>
                    <a:pt x="27117" y="12618"/>
                  </a:cubicBezTo>
                  <a:lnTo>
                    <a:pt x="27117" y="12618"/>
                  </a:lnTo>
                  <a:cubicBezTo>
                    <a:pt x="27117" y="12624"/>
                    <a:pt x="27123" y="12624"/>
                    <a:pt x="27123" y="12624"/>
                  </a:cubicBezTo>
                  <a:lnTo>
                    <a:pt x="27123" y="12624"/>
                  </a:lnTo>
                  <a:close/>
                  <a:moveTo>
                    <a:pt x="2024" y="11227"/>
                  </a:moveTo>
                  <a:cubicBezTo>
                    <a:pt x="2018" y="11204"/>
                    <a:pt x="2000" y="11156"/>
                    <a:pt x="1977" y="11097"/>
                  </a:cubicBezTo>
                  <a:lnTo>
                    <a:pt x="1977" y="11097"/>
                  </a:lnTo>
                  <a:cubicBezTo>
                    <a:pt x="2290" y="11375"/>
                    <a:pt x="2935" y="11866"/>
                    <a:pt x="3989" y="12293"/>
                  </a:cubicBezTo>
                  <a:lnTo>
                    <a:pt x="3989" y="12293"/>
                  </a:lnTo>
                  <a:cubicBezTo>
                    <a:pt x="3249" y="12204"/>
                    <a:pt x="2474" y="11701"/>
                    <a:pt x="2024" y="11227"/>
                  </a:cubicBezTo>
                  <a:close/>
                  <a:moveTo>
                    <a:pt x="6699" y="17287"/>
                  </a:moveTo>
                  <a:cubicBezTo>
                    <a:pt x="4823" y="14423"/>
                    <a:pt x="4675" y="12831"/>
                    <a:pt x="4669" y="12452"/>
                  </a:cubicBezTo>
                  <a:lnTo>
                    <a:pt x="4669" y="12452"/>
                  </a:lnTo>
                  <a:cubicBezTo>
                    <a:pt x="4959" y="12375"/>
                    <a:pt x="5214" y="12227"/>
                    <a:pt x="5427" y="12008"/>
                  </a:cubicBezTo>
                  <a:lnTo>
                    <a:pt x="5427" y="12008"/>
                  </a:lnTo>
                  <a:cubicBezTo>
                    <a:pt x="5853" y="11571"/>
                    <a:pt x="6303" y="11269"/>
                    <a:pt x="6741" y="11103"/>
                  </a:cubicBezTo>
                  <a:lnTo>
                    <a:pt x="6741" y="11103"/>
                  </a:lnTo>
                  <a:cubicBezTo>
                    <a:pt x="6753" y="11795"/>
                    <a:pt x="6889" y="15329"/>
                    <a:pt x="8593" y="18258"/>
                  </a:cubicBezTo>
                  <a:lnTo>
                    <a:pt x="8593" y="18258"/>
                  </a:lnTo>
                  <a:cubicBezTo>
                    <a:pt x="10357" y="21282"/>
                    <a:pt x="14641" y="26034"/>
                    <a:pt x="15257" y="26715"/>
                  </a:cubicBezTo>
                  <a:lnTo>
                    <a:pt x="15257" y="26715"/>
                  </a:lnTo>
                  <a:cubicBezTo>
                    <a:pt x="15251" y="26715"/>
                    <a:pt x="15245" y="26721"/>
                    <a:pt x="15245" y="26721"/>
                  </a:cubicBezTo>
                  <a:lnTo>
                    <a:pt x="15245" y="26721"/>
                  </a:lnTo>
                  <a:cubicBezTo>
                    <a:pt x="14671" y="26176"/>
                    <a:pt x="8771" y="20454"/>
                    <a:pt x="6699" y="17287"/>
                  </a:cubicBezTo>
                  <a:moveTo>
                    <a:pt x="19731" y="21625"/>
                  </a:moveTo>
                  <a:cubicBezTo>
                    <a:pt x="20074" y="20519"/>
                    <a:pt x="21613" y="16033"/>
                    <a:pt x="24513" y="14115"/>
                  </a:cubicBezTo>
                  <a:lnTo>
                    <a:pt x="24513" y="14115"/>
                  </a:lnTo>
                  <a:cubicBezTo>
                    <a:pt x="27247" y="12304"/>
                    <a:pt x="29472" y="12275"/>
                    <a:pt x="31259" y="12257"/>
                  </a:cubicBezTo>
                  <a:lnTo>
                    <a:pt x="31259" y="12257"/>
                  </a:lnTo>
                  <a:cubicBezTo>
                    <a:pt x="31644" y="12251"/>
                    <a:pt x="32011" y="12245"/>
                    <a:pt x="32354" y="12222"/>
                  </a:cubicBezTo>
                  <a:lnTo>
                    <a:pt x="32354" y="12222"/>
                  </a:lnTo>
                  <a:cubicBezTo>
                    <a:pt x="34035" y="12109"/>
                    <a:pt x="36604" y="11695"/>
                    <a:pt x="37201" y="11399"/>
                  </a:cubicBezTo>
                  <a:lnTo>
                    <a:pt x="37201" y="11399"/>
                  </a:lnTo>
                  <a:cubicBezTo>
                    <a:pt x="37231" y="11440"/>
                    <a:pt x="37260" y="11488"/>
                    <a:pt x="37284" y="11535"/>
                  </a:cubicBezTo>
                  <a:lnTo>
                    <a:pt x="37284" y="11535"/>
                  </a:lnTo>
                  <a:cubicBezTo>
                    <a:pt x="36994" y="11754"/>
                    <a:pt x="35763" y="12559"/>
                    <a:pt x="32674" y="12920"/>
                  </a:cubicBezTo>
                  <a:lnTo>
                    <a:pt x="32674" y="12920"/>
                  </a:lnTo>
                  <a:lnTo>
                    <a:pt x="32627" y="12926"/>
                  </a:lnTo>
                  <a:cubicBezTo>
                    <a:pt x="28963" y="13346"/>
                    <a:pt x="26750" y="13600"/>
                    <a:pt x="24033" y="15885"/>
                  </a:cubicBezTo>
                  <a:lnTo>
                    <a:pt x="24033" y="15885"/>
                  </a:lnTo>
                  <a:cubicBezTo>
                    <a:pt x="21802" y="17755"/>
                    <a:pt x="20199" y="21039"/>
                    <a:pt x="19707" y="22134"/>
                  </a:cubicBezTo>
                  <a:lnTo>
                    <a:pt x="19707" y="22134"/>
                  </a:lnTo>
                  <a:cubicBezTo>
                    <a:pt x="19719" y="21957"/>
                    <a:pt x="19725" y="21791"/>
                    <a:pt x="19731" y="21625"/>
                  </a:cubicBezTo>
                  <a:close/>
                  <a:moveTo>
                    <a:pt x="19417" y="16891"/>
                  </a:moveTo>
                  <a:cubicBezTo>
                    <a:pt x="20441" y="13914"/>
                    <a:pt x="22323" y="12583"/>
                    <a:pt x="23738" y="11997"/>
                  </a:cubicBezTo>
                  <a:lnTo>
                    <a:pt x="23738" y="11997"/>
                  </a:lnTo>
                  <a:cubicBezTo>
                    <a:pt x="25051" y="11446"/>
                    <a:pt x="26205" y="11423"/>
                    <a:pt x="26531" y="11428"/>
                  </a:cubicBezTo>
                  <a:lnTo>
                    <a:pt x="26531" y="11428"/>
                  </a:lnTo>
                  <a:cubicBezTo>
                    <a:pt x="26720" y="11902"/>
                    <a:pt x="26886" y="12227"/>
                    <a:pt x="26993" y="12417"/>
                  </a:cubicBezTo>
                  <a:lnTo>
                    <a:pt x="26993" y="12417"/>
                  </a:lnTo>
                  <a:cubicBezTo>
                    <a:pt x="26691" y="12399"/>
                    <a:pt x="26371" y="12304"/>
                    <a:pt x="26069" y="12216"/>
                  </a:cubicBezTo>
                  <a:lnTo>
                    <a:pt x="26069" y="12216"/>
                  </a:lnTo>
                  <a:cubicBezTo>
                    <a:pt x="25833" y="12151"/>
                    <a:pt x="25608" y="12085"/>
                    <a:pt x="25418" y="12062"/>
                  </a:cubicBezTo>
                  <a:lnTo>
                    <a:pt x="25418" y="12062"/>
                  </a:lnTo>
                  <a:cubicBezTo>
                    <a:pt x="24868" y="12008"/>
                    <a:pt x="21068" y="12713"/>
                    <a:pt x="19488" y="17228"/>
                  </a:cubicBezTo>
                  <a:lnTo>
                    <a:pt x="19488" y="17228"/>
                  </a:lnTo>
                  <a:cubicBezTo>
                    <a:pt x="19471" y="17122"/>
                    <a:pt x="19447" y="17009"/>
                    <a:pt x="19417" y="16891"/>
                  </a:cubicBezTo>
                  <a:close/>
                  <a:moveTo>
                    <a:pt x="7907" y="19661"/>
                  </a:moveTo>
                  <a:cubicBezTo>
                    <a:pt x="4160" y="15624"/>
                    <a:pt x="2089" y="12754"/>
                    <a:pt x="2024" y="11505"/>
                  </a:cubicBezTo>
                  <a:lnTo>
                    <a:pt x="2024" y="11505"/>
                  </a:lnTo>
                  <a:cubicBezTo>
                    <a:pt x="2574" y="12020"/>
                    <a:pt x="3415" y="12500"/>
                    <a:pt x="4208" y="12506"/>
                  </a:cubicBezTo>
                  <a:lnTo>
                    <a:pt x="4208" y="12506"/>
                  </a:lnTo>
                  <a:cubicBezTo>
                    <a:pt x="4344" y="12512"/>
                    <a:pt x="4474" y="12494"/>
                    <a:pt x="4598" y="12470"/>
                  </a:cubicBezTo>
                  <a:lnTo>
                    <a:pt x="4598" y="12470"/>
                  </a:lnTo>
                  <a:cubicBezTo>
                    <a:pt x="4604" y="12890"/>
                    <a:pt x="4764" y="14459"/>
                    <a:pt x="6640" y="17329"/>
                  </a:cubicBezTo>
                  <a:lnTo>
                    <a:pt x="6640" y="17329"/>
                  </a:lnTo>
                  <a:cubicBezTo>
                    <a:pt x="8694" y="20465"/>
                    <a:pt x="14505" y="26117"/>
                    <a:pt x="15174" y="26756"/>
                  </a:cubicBezTo>
                  <a:lnTo>
                    <a:pt x="15174" y="26756"/>
                  </a:lnTo>
                  <a:cubicBezTo>
                    <a:pt x="15174" y="26756"/>
                    <a:pt x="15174" y="26762"/>
                    <a:pt x="15168" y="26762"/>
                  </a:cubicBezTo>
                  <a:lnTo>
                    <a:pt x="15168" y="26762"/>
                  </a:lnTo>
                  <a:cubicBezTo>
                    <a:pt x="14641" y="26265"/>
                    <a:pt x="10061" y="21980"/>
                    <a:pt x="7907" y="19661"/>
                  </a:cubicBezTo>
                  <a:moveTo>
                    <a:pt x="19678" y="22525"/>
                  </a:moveTo>
                  <a:cubicBezTo>
                    <a:pt x="19684" y="22466"/>
                    <a:pt x="19690" y="22407"/>
                    <a:pt x="19690" y="22353"/>
                  </a:cubicBezTo>
                  <a:lnTo>
                    <a:pt x="19690" y="22353"/>
                  </a:lnTo>
                  <a:cubicBezTo>
                    <a:pt x="20056" y="21513"/>
                    <a:pt x="21714" y="17927"/>
                    <a:pt x="24081" y="15938"/>
                  </a:cubicBezTo>
                  <a:lnTo>
                    <a:pt x="24081" y="15938"/>
                  </a:lnTo>
                  <a:cubicBezTo>
                    <a:pt x="26785" y="13671"/>
                    <a:pt x="28987" y="13417"/>
                    <a:pt x="32638" y="12997"/>
                  </a:cubicBezTo>
                  <a:lnTo>
                    <a:pt x="32638" y="12997"/>
                  </a:lnTo>
                  <a:lnTo>
                    <a:pt x="32686" y="12991"/>
                  </a:lnTo>
                  <a:cubicBezTo>
                    <a:pt x="35781" y="12636"/>
                    <a:pt x="37000" y="11849"/>
                    <a:pt x="37320" y="11600"/>
                  </a:cubicBezTo>
                  <a:lnTo>
                    <a:pt x="37320" y="11600"/>
                  </a:lnTo>
                  <a:cubicBezTo>
                    <a:pt x="37343" y="11653"/>
                    <a:pt x="37367" y="11713"/>
                    <a:pt x="37385" y="11772"/>
                  </a:cubicBezTo>
                  <a:lnTo>
                    <a:pt x="37385" y="11772"/>
                  </a:lnTo>
                  <a:cubicBezTo>
                    <a:pt x="36988" y="12062"/>
                    <a:pt x="35012" y="13441"/>
                    <a:pt x="32638" y="13967"/>
                  </a:cubicBezTo>
                  <a:lnTo>
                    <a:pt x="32638" y="13967"/>
                  </a:lnTo>
                  <a:cubicBezTo>
                    <a:pt x="32538" y="13991"/>
                    <a:pt x="32431" y="14015"/>
                    <a:pt x="32319" y="14038"/>
                  </a:cubicBezTo>
                  <a:lnTo>
                    <a:pt x="32319" y="14038"/>
                  </a:lnTo>
                  <a:cubicBezTo>
                    <a:pt x="29466" y="14660"/>
                    <a:pt x="22868" y="16092"/>
                    <a:pt x="19619" y="23140"/>
                  </a:cubicBezTo>
                  <a:lnTo>
                    <a:pt x="19619" y="23140"/>
                  </a:lnTo>
                  <a:cubicBezTo>
                    <a:pt x="19642" y="22945"/>
                    <a:pt x="19660" y="22738"/>
                    <a:pt x="19678" y="22525"/>
                  </a:cubicBezTo>
                  <a:moveTo>
                    <a:pt x="19583" y="23395"/>
                  </a:moveTo>
                  <a:cubicBezTo>
                    <a:pt x="22779" y="16187"/>
                    <a:pt x="29460" y="14731"/>
                    <a:pt x="32331" y="14109"/>
                  </a:cubicBezTo>
                  <a:lnTo>
                    <a:pt x="32331" y="14109"/>
                  </a:lnTo>
                  <a:cubicBezTo>
                    <a:pt x="32449" y="14086"/>
                    <a:pt x="32556" y="14062"/>
                    <a:pt x="32656" y="14038"/>
                  </a:cubicBezTo>
                  <a:lnTo>
                    <a:pt x="32656" y="14038"/>
                  </a:lnTo>
                  <a:cubicBezTo>
                    <a:pt x="35000" y="13524"/>
                    <a:pt x="36965" y="12168"/>
                    <a:pt x="37408" y="11849"/>
                  </a:cubicBezTo>
                  <a:lnTo>
                    <a:pt x="37408" y="11849"/>
                  </a:lnTo>
                  <a:cubicBezTo>
                    <a:pt x="37438" y="11943"/>
                    <a:pt x="37462" y="12050"/>
                    <a:pt x="37479" y="12156"/>
                  </a:cubicBezTo>
                  <a:lnTo>
                    <a:pt x="37479" y="12156"/>
                  </a:lnTo>
                  <a:cubicBezTo>
                    <a:pt x="37183" y="12375"/>
                    <a:pt x="36006" y="13239"/>
                    <a:pt x="33881" y="14470"/>
                  </a:cubicBezTo>
                  <a:lnTo>
                    <a:pt x="33881" y="14470"/>
                  </a:lnTo>
                  <a:cubicBezTo>
                    <a:pt x="32774" y="15115"/>
                    <a:pt x="31419" y="15636"/>
                    <a:pt x="29981" y="16187"/>
                  </a:cubicBezTo>
                  <a:lnTo>
                    <a:pt x="29981" y="16187"/>
                  </a:lnTo>
                  <a:cubicBezTo>
                    <a:pt x="28152" y="16885"/>
                    <a:pt x="26259" y="17607"/>
                    <a:pt x="24501" y="18708"/>
                  </a:cubicBezTo>
                  <a:lnTo>
                    <a:pt x="24501" y="18708"/>
                  </a:lnTo>
                  <a:cubicBezTo>
                    <a:pt x="21962" y="20294"/>
                    <a:pt x="20074" y="23164"/>
                    <a:pt x="19441" y="24218"/>
                  </a:cubicBezTo>
                  <a:lnTo>
                    <a:pt x="19441" y="24218"/>
                  </a:lnTo>
                  <a:cubicBezTo>
                    <a:pt x="19494" y="23963"/>
                    <a:pt x="19542" y="23685"/>
                    <a:pt x="19583" y="23395"/>
                  </a:cubicBezTo>
                  <a:moveTo>
                    <a:pt x="19388" y="24448"/>
                  </a:moveTo>
                  <a:cubicBezTo>
                    <a:pt x="19873" y="23620"/>
                    <a:pt x="21838" y="20460"/>
                    <a:pt x="24542" y="18767"/>
                  </a:cubicBezTo>
                  <a:lnTo>
                    <a:pt x="24542" y="18767"/>
                  </a:lnTo>
                  <a:cubicBezTo>
                    <a:pt x="26294" y="17678"/>
                    <a:pt x="28182" y="16950"/>
                    <a:pt x="30011" y="16252"/>
                  </a:cubicBezTo>
                  <a:lnTo>
                    <a:pt x="30011" y="16252"/>
                  </a:lnTo>
                  <a:cubicBezTo>
                    <a:pt x="31449" y="15701"/>
                    <a:pt x="32804" y="15181"/>
                    <a:pt x="33917" y="14535"/>
                  </a:cubicBezTo>
                  <a:lnTo>
                    <a:pt x="33917" y="14535"/>
                  </a:lnTo>
                  <a:cubicBezTo>
                    <a:pt x="35964" y="13346"/>
                    <a:pt x="37142" y="12500"/>
                    <a:pt x="37485" y="12245"/>
                  </a:cubicBezTo>
                  <a:lnTo>
                    <a:pt x="37485" y="12245"/>
                  </a:lnTo>
                  <a:cubicBezTo>
                    <a:pt x="37491" y="12287"/>
                    <a:pt x="37497" y="12328"/>
                    <a:pt x="37497" y="12369"/>
                  </a:cubicBezTo>
                  <a:lnTo>
                    <a:pt x="37497" y="12369"/>
                  </a:lnTo>
                  <a:cubicBezTo>
                    <a:pt x="37503" y="12387"/>
                    <a:pt x="37503" y="12405"/>
                    <a:pt x="37503" y="12423"/>
                  </a:cubicBezTo>
                  <a:lnTo>
                    <a:pt x="37503" y="12423"/>
                  </a:lnTo>
                  <a:cubicBezTo>
                    <a:pt x="37207" y="12790"/>
                    <a:pt x="35864" y="14322"/>
                    <a:pt x="33349" y="15547"/>
                  </a:cubicBezTo>
                  <a:lnTo>
                    <a:pt x="33349" y="15547"/>
                  </a:lnTo>
                  <a:cubicBezTo>
                    <a:pt x="33171" y="15636"/>
                    <a:pt x="32976" y="15731"/>
                    <a:pt x="32763" y="15832"/>
                  </a:cubicBezTo>
                  <a:lnTo>
                    <a:pt x="32763" y="15832"/>
                  </a:lnTo>
                  <a:cubicBezTo>
                    <a:pt x="29561" y="17382"/>
                    <a:pt x="22950" y="20578"/>
                    <a:pt x="19323" y="24721"/>
                  </a:cubicBezTo>
                  <a:lnTo>
                    <a:pt x="19323" y="24721"/>
                  </a:lnTo>
                  <a:cubicBezTo>
                    <a:pt x="19346" y="24632"/>
                    <a:pt x="19364" y="24543"/>
                    <a:pt x="19388" y="24448"/>
                  </a:cubicBezTo>
                  <a:moveTo>
                    <a:pt x="19648" y="19021"/>
                  </a:moveTo>
                  <a:cubicBezTo>
                    <a:pt x="20086" y="15849"/>
                    <a:pt x="21968" y="13902"/>
                    <a:pt x="22720" y="13234"/>
                  </a:cubicBezTo>
                  <a:lnTo>
                    <a:pt x="22720" y="13234"/>
                  </a:lnTo>
                  <a:cubicBezTo>
                    <a:pt x="23968" y="12411"/>
                    <a:pt x="25122" y="12233"/>
                    <a:pt x="25401" y="12257"/>
                  </a:cubicBezTo>
                  <a:lnTo>
                    <a:pt x="25401" y="12257"/>
                  </a:lnTo>
                  <a:cubicBezTo>
                    <a:pt x="25519" y="12275"/>
                    <a:pt x="25661" y="12304"/>
                    <a:pt x="25809" y="12346"/>
                  </a:cubicBezTo>
                  <a:lnTo>
                    <a:pt x="25809" y="12346"/>
                  </a:lnTo>
                  <a:cubicBezTo>
                    <a:pt x="25365" y="12482"/>
                    <a:pt x="24383" y="12855"/>
                    <a:pt x="23323" y="13731"/>
                  </a:cubicBezTo>
                  <a:lnTo>
                    <a:pt x="23323" y="13731"/>
                  </a:lnTo>
                  <a:cubicBezTo>
                    <a:pt x="22075" y="14754"/>
                    <a:pt x="20483" y="16690"/>
                    <a:pt x="19737" y="20146"/>
                  </a:cubicBezTo>
                  <a:lnTo>
                    <a:pt x="19737" y="20146"/>
                  </a:lnTo>
                  <a:cubicBezTo>
                    <a:pt x="19725" y="19714"/>
                    <a:pt x="19690" y="19341"/>
                    <a:pt x="19648" y="19021"/>
                  </a:cubicBezTo>
                  <a:moveTo>
                    <a:pt x="10303" y="19465"/>
                  </a:moveTo>
                  <a:cubicBezTo>
                    <a:pt x="8711" y="16317"/>
                    <a:pt x="9439" y="13234"/>
                    <a:pt x="9647" y="12512"/>
                  </a:cubicBezTo>
                  <a:lnTo>
                    <a:pt x="9647" y="12512"/>
                  </a:lnTo>
                  <a:cubicBezTo>
                    <a:pt x="9706" y="12606"/>
                    <a:pt x="9765" y="12695"/>
                    <a:pt x="9836" y="12766"/>
                  </a:cubicBezTo>
                  <a:lnTo>
                    <a:pt x="9836" y="12766"/>
                  </a:lnTo>
                  <a:lnTo>
                    <a:pt x="9865" y="12796"/>
                  </a:lnTo>
                  <a:lnTo>
                    <a:pt x="9907" y="12796"/>
                  </a:lnTo>
                  <a:cubicBezTo>
                    <a:pt x="10286" y="12796"/>
                    <a:pt x="10789" y="12938"/>
                    <a:pt x="11327" y="13198"/>
                  </a:cubicBezTo>
                  <a:lnTo>
                    <a:pt x="11327" y="13198"/>
                  </a:lnTo>
                  <a:cubicBezTo>
                    <a:pt x="11150" y="13831"/>
                    <a:pt x="10215" y="17654"/>
                    <a:pt x="11818" y="20909"/>
                  </a:cubicBezTo>
                  <a:lnTo>
                    <a:pt x="11818" y="20909"/>
                  </a:lnTo>
                  <a:cubicBezTo>
                    <a:pt x="13375" y="24070"/>
                    <a:pt x="15079" y="26188"/>
                    <a:pt x="15440" y="26614"/>
                  </a:cubicBezTo>
                  <a:lnTo>
                    <a:pt x="15440" y="26614"/>
                  </a:lnTo>
                  <a:cubicBezTo>
                    <a:pt x="15434" y="26620"/>
                    <a:pt x="15423" y="26626"/>
                    <a:pt x="15417" y="26632"/>
                  </a:cubicBezTo>
                  <a:lnTo>
                    <a:pt x="15417" y="26632"/>
                  </a:lnTo>
                  <a:cubicBezTo>
                    <a:pt x="14949" y="26117"/>
                    <a:pt x="11984" y="22785"/>
                    <a:pt x="10303" y="19465"/>
                  </a:cubicBezTo>
                  <a:moveTo>
                    <a:pt x="19275" y="24886"/>
                  </a:moveTo>
                  <a:cubicBezTo>
                    <a:pt x="22873" y="20696"/>
                    <a:pt x="29567" y="17459"/>
                    <a:pt x="32798" y="15897"/>
                  </a:cubicBezTo>
                  <a:lnTo>
                    <a:pt x="32798" y="15897"/>
                  </a:lnTo>
                  <a:cubicBezTo>
                    <a:pt x="33005" y="15796"/>
                    <a:pt x="33201" y="15701"/>
                    <a:pt x="33378" y="15619"/>
                  </a:cubicBezTo>
                  <a:lnTo>
                    <a:pt x="33378" y="15619"/>
                  </a:lnTo>
                  <a:cubicBezTo>
                    <a:pt x="35793" y="14441"/>
                    <a:pt x="37136" y="12973"/>
                    <a:pt x="37515" y="12523"/>
                  </a:cubicBezTo>
                  <a:lnTo>
                    <a:pt x="37515" y="12523"/>
                  </a:lnTo>
                  <a:cubicBezTo>
                    <a:pt x="37521" y="12541"/>
                    <a:pt x="37521" y="12553"/>
                    <a:pt x="37521" y="12565"/>
                  </a:cubicBezTo>
                  <a:lnTo>
                    <a:pt x="37521" y="12565"/>
                  </a:lnTo>
                  <a:cubicBezTo>
                    <a:pt x="35148" y="16074"/>
                    <a:pt x="28555" y="19442"/>
                    <a:pt x="25010" y="21247"/>
                  </a:cubicBezTo>
                  <a:lnTo>
                    <a:pt x="25010" y="21247"/>
                  </a:lnTo>
                  <a:cubicBezTo>
                    <a:pt x="24755" y="21377"/>
                    <a:pt x="24519" y="21495"/>
                    <a:pt x="24306" y="21608"/>
                  </a:cubicBezTo>
                  <a:lnTo>
                    <a:pt x="24306" y="21608"/>
                  </a:lnTo>
                  <a:cubicBezTo>
                    <a:pt x="21743" y="22927"/>
                    <a:pt x="19914" y="24389"/>
                    <a:pt x="19258" y="24951"/>
                  </a:cubicBezTo>
                  <a:lnTo>
                    <a:pt x="19258" y="24951"/>
                  </a:lnTo>
                  <a:cubicBezTo>
                    <a:pt x="19263" y="24934"/>
                    <a:pt x="19269" y="24910"/>
                    <a:pt x="19275" y="24886"/>
                  </a:cubicBezTo>
                  <a:moveTo>
                    <a:pt x="19145" y="25312"/>
                  </a:moveTo>
                  <a:cubicBezTo>
                    <a:pt x="19364" y="25111"/>
                    <a:pt x="21364" y="23342"/>
                    <a:pt x="24394" y="21785"/>
                  </a:cubicBezTo>
                  <a:lnTo>
                    <a:pt x="24394" y="21785"/>
                  </a:lnTo>
                  <a:cubicBezTo>
                    <a:pt x="24613" y="21673"/>
                    <a:pt x="24844" y="21554"/>
                    <a:pt x="25099" y="21424"/>
                  </a:cubicBezTo>
                  <a:lnTo>
                    <a:pt x="25099" y="21424"/>
                  </a:lnTo>
                  <a:cubicBezTo>
                    <a:pt x="28614" y="19631"/>
                    <a:pt x="35118" y="16311"/>
                    <a:pt x="37598" y="12807"/>
                  </a:cubicBezTo>
                  <a:lnTo>
                    <a:pt x="37598" y="12807"/>
                  </a:lnTo>
                  <a:cubicBezTo>
                    <a:pt x="37627" y="12873"/>
                    <a:pt x="37669" y="12926"/>
                    <a:pt x="37716" y="12967"/>
                  </a:cubicBezTo>
                  <a:lnTo>
                    <a:pt x="37716" y="12967"/>
                  </a:lnTo>
                  <a:cubicBezTo>
                    <a:pt x="37728" y="12979"/>
                    <a:pt x="37734" y="12985"/>
                    <a:pt x="37746" y="12991"/>
                  </a:cubicBezTo>
                  <a:lnTo>
                    <a:pt x="37746" y="12991"/>
                  </a:lnTo>
                  <a:cubicBezTo>
                    <a:pt x="37414" y="13547"/>
                    <a:pt x="35325" y="16849"/>
                    <a:pt x="31218" y="19181"/>
                  </a:cubicBezTo>
                  <a:lnTo>
                    <a:pt x="31218" y="19181"/>
                  </a:lnTo>
                  <a:cubicBezTo>
                    <a:pt x="29147" y="20359"/>
                    <a:pt x="26685" y="21531"/>
                    <a:pt x="24513" y="22572"/>
                  </a:cubicBezTo>
                  <a:lnTo>
                    <a:pt x="24513" y="22572"/>
                  </a:lnTo>
                  <a:cubicBezTo>
                    <a:pt x="22116" y="23714"/>
                    <a:pt x="20027" y="24709"/>
                    <a:pt x="19115" y="25395"/>
                  </a:cubicBezTo>
                  <a:lnTo>
                    <a:pt x="19115" y="25395"/>
                  </a:lnTo>
                  <a:cubicBezTo>
                    <a:pt x="19121" y="25366"/>
                    <a:pt x="19133" y="25342"/>
                    <a:pt x="19145" y="25312"/>
                  </a:cubicBezTo>
                  <a:moveTo>
                    <a:pt x="19068" y="25525"/>
                  </a:moveTo>
                  <a:cubicBezTo>
                    <a:pt x="19914" y="24845"/>
                    <a:pt x="22069" y="23821"/>
                    <a:pt x="24542" y="22637"/>
                  </a:cubicBezTo>
                  <a:lnTo>
                    <a:pt x="24542" y="22637"/>
                  </a:lnTo>
                  <a:cubicBezTo>
                    <a:pt x="26714" y="21602"/>
                    <a:pt x="29182" y="20424"/>
                    <a:pt x="31254" y="19246"/>
                  </a:cubicBezTo>
                  <a:lnTo>
                    <a:pt x="31254" y="19246"/>
                  </a:lnTo>
                  <a:cubicBezTo>
                    <a:pt x="35373" y="16903"/>
                    <a:pt x="37473" y="13595"/>
                    <a:pt x="37811" y="13026"/>
                  </a:cubicBezTo>
                  <a:lnTo>
                    <a:pt x="37811" y="13026"/>
                  </a:lnTo>
                  <a:cubicBezTo>
                    <a:pt x="37882" y="13062"/>
                    <a:pt x="37959" y="13074"/>
                    <a:pt x="38036" y="13074"/>
                  </a:cubicBezTo>
                  <a:lnTo>
                    <a:pt x="38036" y="13074"/>
                  </a:lnTo>
                  <a:cubicBezTo>
                    <a:pt x="37136" y="14630"/>
                    <a:pt x="34722" y="18370"/>
                    <a:pt x="31502" y="20158"/>
                  </a:cubicBezTo>
                  <a:lnTo>
                    <a:pt x="31502" y="20158"/>
                  </a:lnTo>
                  <a:cubicBezTo>
                    <a:pt x="27561" y="22347"/>
                    <a:pt x="26685" y="22655"/>
                    <a:pt x="23962" y="23501"/>
                  </a:cubicBezTo>
                  <a:lnTo>
                    <a:pt x="23962" y="23501"/>
                  </a:lnTo>
                  <a:cubicBezTo>
                    <a:pt x="21607" y="24235"/>
                    <a:pt x="19666" y="25218"/>
                    <a:pt x="19027" y="25638"/>
                  </a:cubicBezTo>
                  <a:lnTo>
                    <a:pt x="19027" y="25638"/>
                  </a:lnTo>
                  <a:cubicBezTo>
                    <a:pt x="19039" y="25596"/>
                    <a:pt x="19056" y="25561"/>
                    <a:pt x="19068" y="25525"/>
                  </a:cubicBezTo>
                  <a:moveTo>
                    <a:pt x="18826" y="26094"/>
                  </a:moveTo>
                  <a:cubicBezTo>
                    <a:pt x="19127" y="25886"/>
                    <a:pt x="20270" y="25188"/>
                    <a:pt x="22956" y="24697"/>
                  </a:cubicBezTo>
                  <a:lnTo>
                    <a:pt x="22956" y="24697"/>
                  </a:lnTo>
                  <a:cubicBezTo>
                    <a:pt x="25951" y="24146"/>
                    <a:pt x="30301" y="22697"/>
                    <a:pt x="34041" y="18897"/>
                  </a:cubicBezTo>
                  <a:lnTo>
                    <a:pt x="34041" y="18897"/>
                  </a:lnTo>
                  <a:cubicBezTo>
                    <a:pt x="37201" y="15678"/>
                    <a:pt x="38201" y="13506"/>
                    <a:pt x="38385" y="13056"/>
                  </a:cubicBezTo>
                  <a:lnTo>
                    <a:pt x="38385" y="13056"/>
                  </a:lnTo>
                  <a:cubicBezTo>
                    <a:pt x="38497" y="13062"/>
                    <a:pt x="38562" y="13097"/>
                    <a:pt x="38604" y="13234"/>
                  </a:cubicBezTo>
                  <a:lnTo>
                    <a:pt x="38604" y="13234"/>
                  </a:lnTo>
                  <a:cubicBezTo>
                    <a:pt x="38770" y="13778"/>
                    <a:pt x="37698" y="14979"/>
                    <a:pt x="36343" y="16512"/>
                  </a:cubicBezTo>
                  <a:lnTo>
                    <a:pt x="36343" y="16512"/>
                  </a:lnTo>
                  <a:lnTo>
                    <a:pt x="36053" y="16838"/>
                  </a:lnTo>
                  <a:cubicBezTo>
                    <a:pt x="35592" y="17358"/>
                    <a:pt x="35189" y="17796"/>
                    <a:pt x="34840" y="18175"/>
                  </a:cubicBezTo>
                  <a:lnTo>
                    <a:pt x="34840" y="18175"/>
                  </a:lnTo>
                  <a:cubicBezTo>
                    <a:pt x="34207" y="18868"/>
                    <a:pt x="33668" y="19453"/>
                    <a:pt x="32999" y="20282"/>
                  </a:cubicBezTo>
                  <a:lnTo>
                    <a:pt x="32999" y="20282"/>
                  </a:lnTo>
                  <a:cubicBezTo>
                    <a:pt x="31893" y="21424"/>
                    <a:pt x="30147" y="23052"/>
                    <a:pt x="28555" y="23815"/>
                  </a:cubicBezTo>
                  <a:lnTo>
                    <a:pt x="28555" y="23815"/>
                  </a:lnTo>
                  <a:cubicBezTo>
                    <a:pt x="26383" y="24851"/>
                    <a:pt x="24986" y="24981"/>
                    <a:pt x="23501" y="25123"/>
                  </a:cubicBezTo>
                  <a:lnTo>
                    <a:pt x="23501" y="25123"/>
                  </a:lnTo>
                  <a:cubicBezTo>
                    <a:pt x="23193" y="25153"/>
                    <a:pt x="22879" y="25182"/>
                    <a:pt x="22548" y="25218"/>
                  </a:cubicBezTo>
                  <a:lnTo>
                    <a:pt x="22548" y="25218"/>
                  </a:lnTo>
                  <a:cubicBezTo>
                    <a:pt x="21205" y="25377"/>
                    <a:pt x="19920" y="25863"/>
                    <a:pt x="19263" y="26147"/>
                  </a:cubicBezTo>
                  <a:lnTo>
                    <a:pt x="19263" y="26147"/>
                  </a:lnTo>
                  <a:cubicBezTo>
                    <a:pt x="19187" y="26165"/>
                    <a:pt x="19110" y="26182"/>
                    <a:pt x="19039" y="26206"/>
                  </a:cubicBezTo>
                  <a:lnTo>
                    <a:pt x="19039" y="26206"/>
                  </a:lnTo>
                  <a:cubicBezTo>
                    <a:pt x="19033" y="26206"/>
                    <a:pt x="19027" y="26206"/>
                    <a:pt x="19027" y="26206"/>
                  </a:cubicBezTo>
                  <a:lnTo>
                    <a:pt x="19027" y="26206"/>
                  </a:lnTo>
                  <a:lnTo>
                    <a:pt x="19027" y="26212"/>
                  </a:lnTo>
                  <a:cubicBezTo>
                    <a:pt x="18908" y="26247"/>
                    <a:pt x="18802" y="26283"/>
                    <a:pt x="18719" y="26318"/>
                  </a:cubicBezTo>
                  <a:lnTo>
                    <a:pt x="18719" y="26318"/>
                  </a:lnTo>
                  <a:cubicBezTo>
                    <a:pt x="18754" y="26247"/>
                    <a:pt x="18790" y="26176"/>
                    <a:pt x="18826" y="26094"/>
                  </a:cubicBezTo>
                  <a:moveTo>
                    <a:pt x="18979" y="25756"/>
                  </a:moveTo>
                  <a:cubicBezTo>
                    <a:pt x="19488" y="25395"/>
                    <a:pt x="21500" y="24342"/>
                    <a:pt x="23980" y="23572"/>
                  </a:cubicBezTo>
                  <a:lnTo>
                    <a:pt x="23980" y="23572"/>
                  </a:lnTo>
                  <a:cubicBezTo>
                    <a:pt x="26714" y="22726"/>
                    <a:pt x="27590" y="22412"/>
                    <a:pt x="31538" y="20223"/>
                  </a:cubicBezTo>
                  <a:lnTo>
                    <a:pt x="31538" y="20223"/>
                  </a:lnTo>
                  <a:cubicBezTo>
                    <a:pt x="34793" y="18418"/>
                    <a:pt x="37219" y="14630"/>
                    <a:pt x="38113" y="13086"/>
                  </a:cubicBezTo>
                  <a:lnTo>
                    <a:pt x="38113" y="13086"/>
                  </a:lnTo>
                  <a:cubicBezTo>
                    <a:pt x="38119" y="13080"/>
                    <a:pt x="38119" y="13074"/>
                    <a:pt x="38124" y="13068"/>
                  </a:cubicBezTo>
                  <a:lnTo>
                    <a:pt x="38124" y="13068"/>
                  </a:lnTo>
                  <a:cubicBezTo>
                    <a:pt x="38154" y="13068"/>
                    <a:pt x="38184" y="13068"/>
                    <a:pt x="38213" y="13062"/>
                  </a:cubicBezTo>
                  <a:lnTo>
                    <a:pt x="38213" y="13062"/>
                  </a:lnTo>
                  <a:cubicBezTo>
                    <a:pt x="38243" y="13062"/>
                    <a:pt x="38272" y="13056"/>
                    <a:pt x="38302" y="13056"/>
                  </a:cubicBezTo>
                  <a:lnTo>
                    <a:pt x="38302" y="13056"/>
                  </a:lnTo>
                  <a:cubicBezTo>
                    <a:pt x="38095" y="13559"/>
                    <a:pt x="37083" y="15695"/>
                    <a:pt x="33988" y="18844"/>
                  </a:cubicBezTo>
                  <a:lnTo>
                    <a:pt x="33988" y="18844"/>
                  </a:lnTo>
                  <a:cubicBezTo>
                    <a:pt x="30265" y="22631"/>
                    <a:pt x="25927" y="24075"/>
                    <a:pt x="22945" y="24626"/>
                  </a:cubicBezTo>
                  <a:lnTo>
                    <a:pt x="22945" y="24626"/>
                  </a:lnTo>
                  <a:cubicBezTo>
                    <a:pt x="20465" y="25076"/>
                    <a:pt x="19311" y="25685"/>
                    <a:pt x="18891" y="25963"/>
                  </a:cubicBezTo>
                  <a:lnTo>
                    <a:pt x="18891" y="25963"/>
                  </a:lnTo>
                  <a:cubicBezTo>
                    <a:pt x="18920" y="25898"/>
                    <a:pt x="18950" y="25827"/>
                    <a:pt x="18979" y="25756"/>
                  </a:cubicBezTo>
                  <a:moveTo>
                    <a:pt x="11884" y="20880"/>
                  </a:moveTo>
                  <a:cubicBezTo>
                    <a:pt x="10303" y="17666"/>
                    <a:pt x="11215" y="13890"/>
                    <a:pt x="11392" y="13228"/>
                  </a:cubicBezTo>
                  <a:lnTo>
                    <a:pt x="11392" y="13228"/>
                  </a:lnTo>
                  <a:cubicBezTo>
                    <a:pt x="11872" y="13464"/>
                    <a:pt x="12381" y="13784"/>
                    <a:pt x="12860" y="14169"/>
                  </a:cubicBezTo>
                  <a:lnTo>
                    <a:pt x="12860" y="14169"/>
                  </a:lnTo>
                  <a:cubicBezTo>
                    <a:pt x="12647" y="14737"/>
                    <a:pt x="11446" y="18146"/>
                    <a:pt x="12446" y="21016"/>
                  </a:cubicBezTo>
                  <a:lnTo>
                    <a:pt x="12446" y="21016"/>
                  </a:lnTo>
                  <a:cubicBezTo>
                    <a:pt x="13422" y="23821"/>
                    <a:pt x="15186" y="26099"/>
                    <a:pt x="15547" y="26555"/>
                  </a:cubicBezTo>
                  <a:lnTo>
                    <a:pt x="15547" y="26555"/>
                  </a:lnTo>
                  <a:cubicBezTo>
                    <a:pt x="15535" y="26561"/>
                    <a:pt x="15517" y="26567"/>
                    <a:pt x="15505" y="26579"/>
                  </a:cubicBezTo>
                  <a:lnTo>
                    <a:pt x="15505" y="26579"/>
                  </a:lnTo>
                  <a:cubicBezTo>
                    <a:pt x="15162" y="26176"/>
                    <a:pt x="13446" y="24052"/>
                    <a:pt x="11884" y="20880"/>
                  </a:cubicBezTo>
                  <a:close/>
                  <a:moveTo>
                    <a:pt x="18743" y="17051"/>
                  </a:moveTo>
                  <a:cubicBezTo>
                    <a:pt x="18269" y="17033"/>
                    <a:pt x="18080" y="17021"/>
                    <a:pt x="17571" y="16790"/>
                  </a:cubicBezTo>
                  <a:lnTo>
                    <a:pt x="17571" y="16790"/>
                  </a:lnTo>
                  <a:cubicBezTo>
                    <a:pt x="17322" y="16678"/>
                    <a:pt x="17157" y="16447"/>
                    <a:pt x="16961" y="16181"/>
                  </a:cubicBezTo>
                  <a:lnTo>
                    <a:pt x="16961" y="16181"/>
                  </a:lnTo>
                  <a:cubicBezTo>
                    <a:pt x="16784" y="15932"/>
                    <a:pt x="16583" y="15654"/>
                    <a:pt x="16275" y="15417"/>
                  </a:cubicBezTo>
                  <a:lnTo>
                    <a:pt x="16275" y="15417"/>
                  </a:lnTo>
                  <a:cubicBezTo>
                    <a:pt x="16062" y="15252"/>
                    <a:pt x="15713" y="15104"/>
                    <a:pt x="15340" y="14956"/>
                  </a:cubicBezTo>
                  <a:lnTo>
                    <a:pt x="15340" y="14956"/>
                  </a:lnTo>
                  <a:cubicBezTo>
                    <a:pt x="14795" y="14731"/>
                    <a:pt x="14174" y="14476"/>
                    <a:pt x="14056" y="14151"/>
                  </a:cubicBezTo>
                  <a:lnTo>
                    <a:pt x="14056" y="14151"/>
                  </a:lnTo>
                  <a:cubicBezTo>
                    <a:pt x="14020" y="14056"/>
                    <a:pt x="14026" y="13961"/>
                    <a:pt x="14079" y="13855"/>
                  </a:cubicBezTo>
                  <a:lnTo>
                    <a:pt x="14079" y="13855"/>
                  </a:lnTo>
                  <a:cubicBezTo>
                    <a:pt x="14464" y="13097"/>
                    <a:pt x="16109" y="13600"/>
                    <a:pt x="16174" y="13618"/>
                  </a:cubicBezTo>
                  <a:lnTo>
                    <a:pt x="16174" y="13618"/>
                  </a:lnTo>
                  <a:cubicBezTo>
                    <a:pt x="16227" y="13636"/>
                    <a:pt x="17405" y="14080"/>
                    <a:pt x="18151" y="14867"/>
                  </a:cubicBezTo>
                  <a:lnTo>
                    <a:pt x="18151" y="14867"/>
                  </a:lnTo>
                  <a:cubicBezTo>
                    <a:pt x="18938" y="15695"/>
                    <a:pt x="19263" y="16873"/>
                    <a:pt x="19329" y="17465"/>
                  </a:cubicBezTo>
                  <a:lnTo>
                    <a:pt x="19329" y="17465"/>
                  </a:lnTo>
                  <a:cubicBezTo>
                    <a:pt x="19216" y="17264"/>
                    <a:pt x="19033" y="17063"/>
                    <a:pt x="18743" y="17051"/>
                  </a:cubicBezTo>
                  <a:moveTo>
                    <a:pt x="19441" y="17968"/>
                  </a:moveTo>
                  <a:cubicBezTo>
                    <a:pt x="19471" y="17944"/>
                    <a:pt x="19494" y="17915"/>
                    <a:pt x="19506" y="17885"/>
                  </a:cubicBezTo>
                  <a:lnTo>
                    <a:pt x="19506" y="17885"/>
                  </a:lnTo>
                  <a:cubicBezTo>
                    <a:pt x="19512" y="17867"/>
                    <a:pt x="19518" y="17850"/>
                    <a:pt x="19518" y="17838"/>
                  </a:cubicBezTo>
                  <a:lnTo>
                    <a:pt x="19518" y="17838"/>
                  </a:lnTo>
                  <a:cubicBezTo>
                    <a:pt x="19524" y="17808"/>
                    <a:pt x="19530" y="17773"/>
                    <a:pt x="19530" y="17731"/>
                  </a:cubicBezTo>
                  <a:lnTo>
                    <a:pt x="19530" y="17731"/>
                  </a:lnTo>
                  <a:cubicBezTo>
                    <a:pt x="20151" y="15672"/>
                    <a:pt x="21222" y="14358"/>
                    <a:pt x="22294" y="13535"/>
                  </a:cubicBezTo>
                  <a:lnTo>
                    <a:pt x="22294" y="13535"/>
                  </a:lnTo>
                  <a:cubicBezTo>
                    <a:pt x="21429" y="14405"/>
                    <a:pt x="20039" y="16163"/>
                    <a:pt x="19613" y="18767"/>
                  </a:cubicBezTo>
                  <a:lnTo>
                    <a:pt x="19613" y="18767"/>
                  </a:lnTo>
                  <a:cubicBezTo>
                    <a:pt x="19559" y="18441"/>
                    <a:pt x="19500" y="18181"/>
                    <a:pt x="19441" y="17968"/>
                  </a:cubicBezTo>
                  <a:moveTo>
                    <a:pt x="12511" y="20992"/>
                  </a:moveTo>
                  <a:cubicBezTo>
                    <a:pt x="11534" y="18181"/>
                    <a:pt x="12688" y="14843"/>
                    <a:pt x="12919" y="14216"/>
                  </a:cubicBezTo>
                  <a:lnTo>
                    <a:pt x="12919" y="14216"/>
                  </a:lnTo>
                  <a:cubicBezTo>
                    <a:pt x="13405" y="14607"/>
                    <a:pt x="13860" y="15062"/>
                    <a:pt x="14239" y="15559"/>
                  </a:cubicBezTo>
                  <a:lnTo>
                    <a:pt x="14239" y="15559"/>
                  </a:lnTo>
                  <a:cubicBezTo>
                    <a:pt x="13979" y="16086"/>
                    <a:pt x="12517" y="19282"/>
                    <a:pt x="13233" y="21738"/>
                  </a:cubicBezTo>
                  <a:lnTo>
                    <a:pt x="13233" y="21738"/>
                  </a:lnTo>
                  <a:cubicBezTo>
                    <a:pt x="13919" y="24111"/>
                    <a:pt x="15375" y="26052"/>
                    <a:pt x="15695" y="26460"/>
                  </a:cubicBezTo>
                  <a:lnTo>
                    <a:pt x="15695" y="26460"/>
                  </a:lnTo>
                  <a:cubicBezTo>
                    <a:pt x="15671" y="26478"/>
                    <a:pt x="15642" y="26496"/>
                    <a:pt x="15612" y="26514"/>
                  </a:cubicBezTo>
                  <a:lnTo>
                    <a:pt x="15612" y="26514"/>
                  </a:lnTo>
                  <a:cubicBezTo>
                    <a:pt x="15263" y="26082"/>
                    <a:pt x="13493" y="23797"/>
                    <a:pt x="12511" y="20992"/>
                  </a:cubicBezTo>
                  <a:moveTo>
                    <a:pt x="16571" y="20708"/>
                  </a:moveTo>
                  <a:cubicBezTo>
                    <a:pt x="16032" y="20406"/>
                    <a:pt x="15523" y="20116"/>
                    <a:pt x="15411" y="17938"/>
                  </a:cubicBezTo>
                  <a:lnTo>
                    <a:pt x="15411" y="17938"/>
                  </a:lnTo>
                  <a:cubicBezTo>
                    <a:pt x="15363" y="16968"/>
                    <a:pt x="14849" y="15908"/>
                    <a:pt x="13967" y="14938"/>
                  </a:cubicBezTo>
                  <a:lnTo>
                    <a:pt x="13967" y="14938"/>
                  </a:lnTo>
                  <a:cubicBezTo>
                    <a:pt x="14736" y="15583"/>
                    <a:pt x="15819" y="16690"/>
                    <a:pt x="16180" y="18057"/>
                  </a:cubicBezTo>
                  <a:lnTo>
                    <a:pt x="16180" y="18057"/>
                  </a:lnTo>
                  <a:cubicBezTo>
                    <a:pt x="16612" y="19696"/>
                    <a:pt x="16754" y="20525"/>
                    <a:pt x="16796" y="20844"/>
                  </a:cubicBezTo>
                  <a:lnTo>
                    <a:pt x="16796" y="20844"/>
                  </a:lnTo>
                  <a:cubicBezTo>
                    <a:pt x="16719" y="20797"/>
                    <a:pt x="16648" y="20750"/>
                    <a:pt x="16571" y="20708"/>
                  </a:cubicBezTo>
                  <a:close/>
                  <a:moveTo>
                    <a:pt x="17157" y="19223"/>
                  </a:moveTo>
                  <a:cubicBezTo>
                    <a:pt x="16760" y="16820"/>
                    <a:pt x="15967" y="15701"/>
                    <a:pt x="15517" y="15240"/>
                  </a:cubicBezTo>
                  <a:lnTo>
                    <a:pt x="15517" y="15240"/>
                  </a:lnTo>
                  <a:cubicBezTo>
                    <a:pt x="15778" y="15352"/>
                    <a:pt x="16008" y="15459"/>
                    <a:pt x="16151" y="15571"/>
                  </a:cubicBezTo>
                  <a:lnTo>
                    <a:pt x="16151" y="15571"/>
                  </a:lnTo>
                  <a:cubicBezTo>
                    <a:pt x="16375" y="15749"/>
                    <a:pt x="16541" y="15944"/>
                    <a:pt x="16689" y="16139"/>
                  </a:cubicBezTo>
                  <a:lnTo>
                    <a:pt x="16689" y="16139"/>
                  </a:lnTo>
                  <a:cubicBezTo>
                    <a:pt x="17080" y="17122"/>
                    <a:pt x="18530" y="21294"/>
                    <a:pt x="17020" y="25863"/>
                  </a:cubicBezTo>
                  <a:lnTo>
                    <a:pt x="17020" y="25863"/>
                  </a:lnTo>
                  <a:cubicBezTo>
                    <a:pt x="16967" y="25869"/>
                    <a:pt x="16896" y="25881"/>
                    <a:pt x="16807" y="25904"/>
                  </a:cubicBezTo>
                  <a:lnTo>
                    <a:pt x="16807" y="25904"/>
                  </a:lnTo>
                  <a:cubicBezTo>
                    <a:pt x="16967" y="25247"/>
                    <a:pt x="17654" y="22229"/>
                    <a:pt x="17157" y="19223"/>
                  </a:cubicBezTo>
                  <a:close/>
                  <a:moveTo>
                    <a:pt x="13304" y="21714"/>
                  </a:moveTo>
                  <a:cubicBezTo>
                    <a:pt x="12611" y="19335"/>
                    <a:pt x="13990" y="16246"/>
                    <a:pt x="14286" y="15624"/>
                  </a:cubicBezTo>
                  <a:lnTo>
                    <a:pt x="14286" y="15624"/>
                  </a:lnTo>
                  <a:cubicBezTo>
                    <a:pt x="14653" y="16122"/>
                    <a:pt x="14937" y="16648"/>
                    <a:pt x="15091" y="17199"/>
                  </a:cubicBezTo>
                  <a:lnTo>
                    <a:pt x="15091" y="17199"/>
                  </a:lnTo>
                  <a:cubicBezTo>
                    <a:pt x="14860" y="17631"/>
                    <a:pt x="13872" y="19619"/>
                    <a:pt x="14073" y="21880"/>
                  </a:cubicBezTo>
                  <a:lnTo>
                    <a:pt x="14073" y="21880"/>
                  </a:lnTo>
                  <a:cubicBezTo>
                    <a:pt x="14280" y="24141"/>
                    <a:pt x="15523" y="25987"/>
                    <a:pt x="15807" y="26384"/>
                  </a:cubicBezTo>
                  <a:lnTo>
                    <a:pt x="15807" y="26384"/>
                  </a:lnTo>
                  <a:cubicBezTo>
                    <a:pt x="15790" y="26395"/>
                    <a:pt x="15778" y="26407"/>
                    <a:pt x="15760" y="26419"/>
                  </a:cubicBezTo>
                  <a:lnTo>
                    <a:pt x="15760" y="26419"/>
                  </a:lnTo>
                  <a:cubicBezTo>
                    <a:pt x="15452" y="26023"/>
                    <a:pt x="13990" y="24087"/>
                    <a:pt x="13304" y="21714"/>
                  </a:cubicBezTo>
                  <a:close/>
                  <a:moveTo>
                    <a:pt x="16855" y="16364"/>
                  </a:moveTo>
                  <a:cubicBezTo>
                    <a:pt x="17026" y="16601"/>
                    <a:pt x="17198" y="16820"/>
                    <a:pt x="17447" y="16950"/>
                  </a:cubicBezTo>
                  <a:lnTo>
                    <a:pt x="17447" y="16950"/>
                  </a:lnTo>
                  <a:cubicBezTo>
                    <a:pt x="17577" y="17429"/>
                    <a:pt x="18743" y="22140"/>
                    <a:pt x="17251" y="25786"/>
                  </a:cubicBezTo>
                  <a:lnTo>
                    <a:pt x="17251" y="25786"/>
                  </a:lnTo>
                  <a:cubicBezTo>
                    <a:pt x="17204" y="25815"/>
                    <a:pt x="17157" y="25839"/>
                    <a:pt x="17109" y="25857"/>
                  </a:cubicBezTo>
                  <a:lnTo>
                    <a:pt x="17109" y="25857"/>
                  </a:lnTo>
                  <a:cubicBezTo>
                    <a:pt x="17109" y="25857"/>
                    <a:pt x="17103" y="25857"/>
                    <a:pt x="17103" y="25857"/>
                  </a:cubicBezTo>
                  <a:lnTo>
                    <a:pt x="17103" y="25857"/>
                  </a:lnTo>
                  <a:cubicBezTo>
                    <a:pt x="18494" y="21590"/>
                    <a:pt x="17340" y="17684"/>
                    <a:pt x="16855" y="16364"/>
                  </a:cubicBezTo>
                  <a:close/>
                  <a:moveTo>
                    <a:pt x="17677" y="17051"/>
                  </a:moveTo>
                  <a:cubicBezTo>
                    <a:pt x="17772" y="17092"/>
                    <a:pt x="17861" y="17122"/>
                    <a:pt x="17944" y="17145"/>
                  </a:cubicBezTo>
                  <a:lnTo>
                    <a:pt x="17944" y="17145"/>
                  </a:lnTo>
                  <a:lnTo>
                    <a:pt x="17944" y="17145"/>
                  </a:lnTo>
                  <a:cubicBezTo>
                    <a:pt x="17950" y="17151"/>
                    <a:pt x="18660" y="17761"/>
                    <a:pt x="18689" y="20501"/>
                  </a:cubicBezTo>
                  <a:lnTo>
                    <a:pt x="18689" y="20501"/>
                  </a:lnTo>
                  <a:cubicBezTo>
                    <a:pt x="18713" y="22779"/>
                    <a:pt x="18163" y="24590"/>
                    <a:pt x="17606" y="25401"/>
                  </a:cubicBezTo>
                  <a:lnTo>
                    <a:pt x="17606" y="25401"/>
                  </a:lnTo>
                  <a:cubicBezTo>
                    <a:pt x="18766" y="22028"/>
                    <a:pt x="17902" y="17980"/>
                    <a:pt x="17677" y="17051"/>
                  </a:cubicBezTo>
                  <a:moveTo>
                    <a:pt x="17624" y="26821"/>
                  </a:moveTo>
                  <a:cubicBezTo>
                    <a:pt x="17630" y="26395"/>
                    <a:pt x="17642" y="26117"/>
                    <a:pt x="17482" y="25957"/>
                  </a:cubicBezTo>
                  <a:lnTo>
                    <a:pt x="17482" y="25957"/>
                  </a:lnTo>
                  <a:cubicBezTo>
                    <a:pt x="17458" y="25940"/>
                    <a:pt x="17441" y="25922"/>
                    <a:pt x="17411" y="25910"/>
                  </a:cubicBezTo>
                  <a:lnTo>
                    <a:pt x="17411" y="25910"/>
                  </a:lnTo>
                  <a:cubicBezTo>
                    <a:pt x="17411" y="25910"/>
                    <a:pt x="17417" y="25910"/>
                    <a:pt x="17417" y="25910"/>
                  </a:cubicBezTo>
                  <a:lnTo>
                    <a:pt x="17417" y="25910"/>
                  </a:lnTo>
                  <a:cubicBezTo>
                    <a:pt x="17695" y="25691"/>
                    <a:pt x="17967" y="25253"/>
                    <a:pt x="18204" y="24667"/>
                  </a:cubicBezTo>
                  <a:lnTo>
                    <a:pt x="18204" y="24667"/>
                  </a:lnTo>
                  <a:cubicBezTo>
                    <a:pt x="18612" y="23638"/>
                    <a:pt x="18902" y="22146"/>
                    <a:pt x="18891" y="20501"/>
                  </a:cubicBezTo>
                  <a:lnTo>
                    <a:pt x="18891" y="20501"/>
                  </a:lnTo>
                  <a:cubicBezTo>
                    <a:pt x="18867" y="18489"/>
                    <a:pt x="18482" y="17583"/>
                    <a:pt x="18246" y="17216"/>
                  </a:cubicBezTo>
                  <a:lnTo>
                    <a:pt x="18246" y="17216"/>
                  </a:lnTo>
                  <a:cubicBezTo>
                    <a:pt x="18388" y="17234"/>
                    <a:pt x="18541" y="17240"/>
                    <a:pt x="18737" y="17252"/>
                  </a:cubicBezTo>
                  <a:lnTo>
                    <a:pt x="18737" y="17252"/>
                  </a:lnTo>
                  <a:cubicBezTo>
                    <a:pt x="18831" y="17252"/>
                    <a:pt x="18908" y="17287"/>
                    <a:pt x="18979" y="17347"/>
                  </a:cubicBezTo>
                  <a:lnTo>
                    <a:pt x="18979" y="17347"/>
                  </a:lnTo>
                  <a:cubicBezTo>
                    <a:pt x="19050" y="17453"/>
                    <a:pt x="19778" y="18702"/>
                    <a:pt x="19482" y="22507"/>
                  </a:cubicBezTo>
                  <a:lnTo>
                    <a:pt x="19482" y="22507"/>
                  </a:lnTo>
                  <a:cubicBezTo>
                    <a:pt x="19222" y="25804"/>
                    <a:pt x="18032" y="27094"/>
                    <a:pt x="17618" y="27449"/>
                  </a:cubicBezTo>
                  <a:lnTo>
                    <a:pt x="17618" y="27449"/>
                  </a:lnTo>
                  <a:cubicBezTo>
                    <a:pt x="17612" y="27218"/>
                    <a:pt x="17618" y="27005"/>
                    <a:pt x="17624" y="26821"/>
                  </a:cubicBezTo>
                  <a:moveTo>
                    <a:pt x="14150" y="21874"/>
                  </a:moveTo>
                  <a:cubicBezTo>
                    <a:pt x="13955" y="19743"/>
                    <a:pt x="14837" y="17856"/>
                    <a:pt x="15121" y="17311"/>
                  </a:cubicBezTo>
                  <a:lnTo>
                    <a:pt x="15121" y="17311"/>
                  </a:lnTo>
                  <a:cubicBezTo>
                    <a:pt x="15168" y="17518"/>
                    <a:pt x="15204" y="17731"/>
                    <a:pt x="15215" y="17944"/>
                  </a:cubicBezTo>
                  <a:lnTo>
                    <a:pt x="15215" y="17944"/>
                  </a:lnTo>
                  <a:cubicBezTo>
                    <a:pt x="15251" y="18589"/>
                    <a:pt x="15316" y="19075"/>
                    <a:pt x="15411" y="19448"/>
                  </a:cubicBezTo>
                  <a:lnTo>
                    <a:pt x="15411" y="19448"/>
                  </a:lnTo>
                  <a:cubicBezTo>
                    <a:pt x="15127" y="20022"/>
                    <a:pt x="13837" y="23010"/>
                    <a:pt x="15920" y="26313"/>
                  </a:cubicBezTo>
                  <a:lnTo>
                    <a:pt x="15920" y="26313"/>
                  </a:lnTo>
                  <a:cubicBezTo>
                    <a:pt x="15902" y="26318"/>
                    <a:pt x="15884" y="26330"/>
                    <a:pt x="15872" y="26342"/>
                  </a:cubicBezTo>
                  <a:lnTo>
                    <a:pt x="15872" y="26342"/>
                  </a:lnTo>
                  <a:cubicBezTo>
                    <a:pt x="15588" y="25952"/>
                    <a:pt x="14351" y="24123"/>
                    <a:pt x="14150" y="21874"/>
                  </a:cubicBezTo>
                  <a:moveTo>
                    <a:pt x="15440" y="19560"/>
                  </a:moveTo>
                  <a:cubicBezTo>
                    <a:pt x="15636" y="20270"/>
                    <a:pt x="15932" y="20548"/>
                    <a:pt x="16251" y="20750"/>
                  </a:cubicBezTo>
                  <a:lnTo>
                    <a:pt x="16251" y="20750"/>
                  </a:lnTo>
                  <a:cubicBezTo>
                    <a:pt x="15961" y="21235"/>
                    <a:pt x="14635" y="23697"/>
                    <a:pt x="16074" y="26212"/>
                  </a:cubicBezTo>
                  <a:lnTo>
                    <a:pt x="16074" y="26212"/>
                  </a:lnTo>
                  <a:cubicBezTo>
                    <a:pt x="16044" y="26230"/>
                    <a:pt x="16014" y="26247"/>
                    <a:pt x="15979" y="26271"/>
                  </a:cubicBezTo>
                  <a:lnTo>
                    <a:pt x="15979" y="26271"/>
                  </a:lnTo>
                  <a:cubicBezTo>
                    <a:pt x="13996" y="23129"/>
                    <a:pt x="15103" y="20276"/>
                    <a:pt x="15440" y="19560"/>
                  </a:cubicBezTo>
                  <a:moveTo>
                    <a:pt x="16316" y="20791"/>
                  </a:moveTo>
                  <a:cubicBezTo>
                    <a:pt x="16369" y="20821"/>
                    <a:pt x="16423" y="20850"/>
                    <a:pt x="16476" y="20880"/>
                  </a:cubicBezTo>
                  <a:lnTo>
                    <a:pt x="16476" y="20880"/>
                  </a:lnTo>
                  <a:cubicBezTo>
                    <a:pt x="16583" y="20945"/>
                    <a:pt x="16689" y="21004"/>
                    <a:pt x="16796" y="21081"/>
                  </a:cubicBezTo>
                  <a:lnTo>
                    <a:pt x="16796" y="21081"/>
                  </a:lnTo>
                  <a:cubicBezTo>
                    <a:pt x="16873" y="21134"/>
                    <a:pt x="16914" y="21199"/>
                    <a:pt x="16926" y="21270"/>
                  </a:cubicBezTo>
                  <a:lnTo>
                    <a:pt x="16926" y="21270"/>
                  </a:lnTo>
                  <a:cubicBezTo>
                    <a:pt x="16961" y="21531"/>
                    <a:pt x="16659" y="21945"/>
                    <a:pt x="16364" y="22347"/>
                  </a:cubicBezTo>
                  <a:lnTo>
                    <a:pt x="16364" y="22347"/>
                  </a:lnTo>
                  <a:cubicBezTo>
                    <a:pt x="16091" y="22714"/>
                    <a:pt x="15813" y="23087"/>
                    <a:pt x="15695" y="23448"/>
                  </a:cubicBezTo>
                  <a:lnTo>
                    <a:pt x="15695" y="23448"/>
                  </a:lnTo>
                  <a:cubicBezTo>
                    <a:pt x="15429" y="24277"/>
                    <a:pt x="16044" y="25756"/>
                    <a:pt x="16216" y="26135"/>
                  </a:cubicBezTo>
                  <a:lnTo>
                    <a:pt x="16216" y="26135"/>
                  </a:lnTo>
                  <a:cubicBezTo>
                    <a:pt x="16192" y="26147"/>
                    <a:pt x="16168" y="26159"/>
                    <a:pt x="16139" y="26176"/>
                  </a:cubicBezTo>
                  <a:lnTo>
                    <a:pt x="16139" y="26176"/>
                  </a:lnTo>
                  <a:cubicBezTo>
                    <a:pt x="14718" y="23697"/>
                    <a:pt x="16032" y="21258"/>
                    <a:pt x="16316" y="20791"/>
                  </a:cubicBezTo>
                  <a:moveTo>
                    <a:pt x="22554" y="25295"/>
                  </a:moveTo>
                  <a:cubicBezTo>
                    <a:pt x="22885" y="25253"/>
                    <a:pt x="23205" y="25224"/>
                    <a:pt x="23513" y="25194"/>
                  </a:cubicBezTo>
                  <a:lnTo>
                    <a:pt x="23513" y="25194"/>
                  </a:lnTo>
                  <a:cubicBezTo>
                    <a:pt x="24998" y="25052"/>
                    <a:pt x="26401" y="24922"/>
                    <a:pt x="28584" y="23880"/>
                  </a:cubicBezTo>
                  <a:lnTo>
                    <a:pt x="28584" y="23880"/>
                  </a:lnTo>
                  <a:cubicBezTo>
                    <a:pt x="29981" y="23211"/>
                    <a:pt x="31484" y="21892"/>
                    <a:pt x="32585" y="20809"/>
                  </a:cubicBezTo>
                  <a:lnTo>
                    <a:pt x="32585" y="20809"/>
                  </a:lnTo>
                  <a:cubicBezTo>
                    <a:pt x="32437" y="20992"/>
                    <a:pt x="32289" y="21193"/>
                    <a:pt x="32124" y="21406"/>
                  </a:cubicBezTo>
                  <a:lnTo>
                    <a:pt x="32124" y="21406"/>
                  </a:lnTo>
                  <a:cubicBezTo>
                    <a:pt x="31851" y="21773"/>
                    <a:pt x="31591" y="22093"/>
                    <a:pt x="31336" y="22383"/>
                  </a:cubicBezTo>
                  <a:lnTo>
                    <a:pt x="31336" y="22383"/>
                  </a:lnTo>
                  <a:cubicBezTo>
                    <a:pt x="30076" y="23549"/>
                    <a:pt x="29111" y="24223"/>
                    <a:pt x="27614" y="25022"/>
                  </a:cubicBezTo>
                  <a:lnTo>
                    <a:pt x="27614" y="25022"/>
                  </a:lnTo>
                  <a:cubicBezTo>
                    <a:pt x="25945" y="25916"/>
                    <a:pt x="24602" y="25987"/>
                    <a:pt x="22743" y="25999"/>
                  </a:cubicBezTo>
                  <a:lnTo>
                    <a:pt x="22743" y="25999"/>
                  </a:lnTo>
                  <a:cubicBezTo>
                    <a:pt x="21601" y="26005"/>
                    <a:pt x="20861" y="26046"/>
                    <a:pt x="20477" y="26082"/>
                  </a:cubicBezTo>
                  <a:lnTo>
                    <a:pt x="20477" y="26082"/>
                  </a:lnTo>
                  <a:cubicBezTo>
                    <a:pt x="20175" y="26034"/>
                    <a:pt x="19885" y="26040"/>
                    <a:pt x="19619" y="26076"/>
                  </a:cubicBezTo>
                  <a:lnTo>
                    <a:pt x="19619" y="26076"/>
                  </a:lnTo>
                  <a:cubicBezTo>
                    <a:pt x="20323" y="25798"/>
                    <a:pt x="21418" y="25425"/>
                    <a:pt x="22554" y="25295"/>
                  </a:cubicBezTo>
                  <a:moveTo>
                    <a:pt x="16316" y="22744"/>
                  </a:moveTo>
                  <a:cubicBezTo>
                    <a:pt x="16381" y="22655"/>
                    <a:pt x="16452" y="22560"/>
                    <a:pt x="16517" y="22466"/>
                  </a:cubicBezTo>
                  <a:lnTo>
                    <a:pt x="16517" y="22466"/>
                  </a:lnTo>
                  <a:cubicBezTo>
                    <a:pt x="16624" y="22324"/>
                    <a:pt x="16725" y="22188"/>
                    <a:pt x="16813" y="22051"/>
                  </a:cubicBezTo>
                  <a:lnTo>
                    <a:pt x="16813" y="22051"/>
                  </a:lnTo>
                  <a:cubicBezTo>
                    <a:pt x="16843" y="22590"/>
                    <a:pt x="16902" y="24300"/>
                    <a:pt x="16571" y="25975"/>
                  </a:cubicBezTo>
                  <a:lnTo>
                    <a:pt x="16571" y="25975"/>
                  </a:lnTo>
                  <a:cubicBezTo>
                    <a:pt x="16547" y="25987"/>
                    <a:pt x="16517" y="25999"/>
                    <a:pt x="16494" y="26005"/>
                  </a:cubicBezTo>
                  <a:lnTo>
                    <a:pt x="16494" y="26005"/>
                  </a:lnTo>
                  <a:cubicBezTo>
                    <a:pt x="16583" y="24780"/>
                    <a:pt x="16352" y="23016"/>
                    <a:pt x="16316" y="22744"/>
                  </a:cubicBezTo>
                  <a:close/>
                  <a:moveTo>
                    <a:pt x="16298" y="25821"/>
                  </a:moveTo>
                  <a:cubicBezTo>
                    <a:pt x="16251" y="24975"/>
                    <a:pt x="16008" y="23768"/>
                    <a:pt x="15926" y="23395"/>
                  </a:cubicBezTo>
                  <a:lnTo>
                    <a:pt x="15926" y="23395"/>
                  </a:lnTo>
                  <a:cubicBezTo>
                    <a:pt x="16003" y="23211"/>
                    <a:pt x="16121" y="23028"/>
                    <a:pt x="16251" y="22839"/>
                  </a:cubicBezTo>
                  <a:lnTo>
                    <a:pt x="16251" y="22839"/>
                  </a:lnTo>
                  <a:cubicBezTo>
                    <a:pt x="16310" y="23277"/>
                    <a:pt x="16506" y="24904"/>
                    <a:pt x="16417" y="26040"/>
                  </a:cubicBezTo>
                  <a:lnTo>
                    <a:pt x="16417" y="26040"/>
                  </a:lnTo>
                  <a:cubicBezTo>
                    <a:pt x="16411" y="26040"/>
                    <a:pt x="16399" y="26046"/>
                    <a:pt x="16393" y="26046"/>
                  </a:cubicBezTo>
                  <a:lnTo>
                    <a:pt x="16393" y="26046"/>
                  </a:lnTo>
                  <a:cubicBezTo>
                    <a:pt x="16369" y="25993"/>
                    <a:pt x="16334" y="25916"/>
                    <a:pt x="16298" y="25821"/>
                  </a:cubicBezTo>
                  <a:moveTo>
                    <a:pt x="21181" y="26247"/>
                  </a:moveTo>
                  <a:cubicBezTo>
                    <a:pt x="21021" y="26206"/>
                    <a:pt x="20873" y="26165"/>
                    <a:pt x="20743" y="26135"/>
                  </a:cubicBezTo>
                  <a:lnTo>
                    <a:pt x="20743" y="26135"/>
                  </a:lnTo>
                  <a:cubicBezTo>
                    <a:pt x="21163" y="26105"/>
                    <a:pt x="21826" y="26076"/>
                    <a:pt x="22743" y="26070"/>
                  </a:cubicBezTo>
                  <a:lnTo>
                    <a:pt x="22743" y="26070"/>
                  </a:lnTo>
                  <a:cubicBezTo>
                    <a:pt x="24613" y="26064"/>
                    <a:pt x="25969" y="25987"/>
                    <a:pt x="27649" y="25087"/>
                  </a:cubicBezTo>
                  <a:lnTo>
                    <a:pt x="27649" y="25087"/>
                  </a:lnTo>
                  <a:cubicBezTo>
                    <a:pt x="28916" y="24413"/>
                    <a:pt x="29798" y="23827"/>
                    <a:pt x="30804" y="22963"/>
                  </a:cubicBezTo>
                  <a:lnTo>
                    <a:pt x="30804" y="22963"/>
                  </a:lnTo>
                  <a:cubicBezTo>
                    <a:pt x="29780" y="23993"/>
                    <a:pt x="28715" y="24661"/>
                    <a:pt x="26904" y="25804"/>
                  </a:cubicBezTo>
                  <a:lnTo>
                    <a:pt x="26904" y="25804"/>
                  </a:lnTo>
                  <a:lnTo>
                    <a:pt x="26868" y="25827"/>
                  </a:lnTo>
                  <a:cubicBezTo>
                    <a:pt x="25844" y="26472"/>
                    <a:pt x="24809" y="26679"/>
                    <a:pt x="23856" y="26679"/>
                  </a:cubicBezTo>
                  <a:lnTo>
                    <a:pt x="23856" y="26679"/>
                  </a:lnTo>
                  <a:cubicBezTo>
                    <a:pt x="22814" y="26679"/>
                    <a:pt x="21873" y="26431"/>
                    <a:pt x="21181" y="26247"/>
                  </a:cubicBezTo>
                  <a:moveTo>
                    <a:pt x="15878" y="23525"/>
                  </a:moveTo>
                  <a:cubicBezTo>
                    <a:pt x="15967" y="23945"/>
                    <a:pt x="16139" y="24851"/>
                    <a:pt x="16204" y="25585"/>
                  </a:cubicBezTo>
                  <a:lnTo>
                    <a:pt x="16204" y="25585"/>
                  </a:lnTo>
                  <a:cubicBezTo>
                    <a:pt x="15985" y="24999"/>
                    <a:pt x="15713" y="24087"/>
                    <a:pt x="15878" y="23525"/>
                  </a:cubicBezTo>
                  <a:close/>
                  <a:moveTo>
                    <a:pt x="4012" y="40451"/>
                  </a:moveTo>
                  <a:cubicBezTo>
                    <a:pt x="4072" y="39829"/>
                    <a:pt x="4498" y="36196"/>
                    <a:pt x="6238" y="33823"/>
                  </a:cubicBezTo>
                  <a:lnTo>
                    <a:pt x="6238" y="33823"/>
                  </a:lnTo>
                  <a:cubicBezTo>
                    <a:pt x="8161" y="31201"/>
                    <a:pt x="10712" y="29917"/>
                    <a:pt x="12759" y="28893"/>
                  </a:cubicBezTo>
                  <a:lnTo>
                    <a:pt x="12759" y="28893"/>
                  </a:lnTo>
                  <a:cubicBezTo>
                    <a:pt x="13168" y="28686"/>
                    <a:pt x="13541" y="28508"/>
                    <a:pt x="13872" y="28354"/>
                  </a:cubicBezTo>
                  <a:lnTo>
                    <a:pt x="13872" y="28354"/>
                  </a:lnTo>
                  <a:cubicBezTo>
                    <a:pt x="15162" y="27745"/>
                    <a:pt x="16026" y="27336"/>
                    <a:pt x="17186" y="26052"/>
                  </a:cubicBezTo>
                  <a:lnTo>
                    <a:pt x="17186" y="26052"/>
                  </a:lnTo>
                  <a:cubicBezTo>
                    <a:pt x="17198" y="26052"/>
                    <a:pt x="17204" y="26052"/>
                    <a:pt x="17216" y="26052"/>
                  </a:cubicBezTo>
                  <a:lnTo>
                    <a:pt x="17216" y="26052"/>
                  </a:lnTo>
                  <a:cubicBezTo>
                    <a:pt x="16973" y="26354"/>
                    <a:pt x="15985" y="27514"/>
                    <a:pt x="14641" y="28218"/>
                  </a:cubicBezTo>
                  <a:lnTo>
                    <a:pt x="14641" y="28218"/>
                  </a:lnTo>
                  <a:cubicBezTo>
                    <a:pt x="12984" y="29088"/>
                    <a:pt x="8084" y="32515"/>
                    <a:pt x="6368" y="35426"/>
                  </a:cubicBezTo>
                  <a:lnTo>
                    <a:pt x="6368" y="35426"/>
                  </a:lnTo>
                  <a:cubicBezTo>
                    <a:pt x="4800" y="38090"/>
                    <a:pt x="4373" y="40179"/>
                    <a:pt x="4308" y="40540"/>
                  </a:cubicBezTo>
                  <a:lnTo>
                    <a:pt x="4308" y="40540"/>
                  </a:lnTo>
                  <a:cubicBezTo>
                    <a:pt x="4208" y="40516"/>
                    <a:pt x="4107" y="40480"/>
                    <a:pt x="4012" y="40451"/>
                  </a:cubicBezTo>
                  <a:moveTo>
                    <a:pt x="3788" y="40374"/>
                  </a:moveTo>
                  <a:cubicBezTo>
                    <a:pt x="3657" y="37989"/>
                    <a:pt x="4391" y="34491"/>
                    <a:pt x="6853" y="31739"/>
                  </a:cubicBezTo>
                  <a:lnTo>
                    <a:pt x="6853" y="31739"/>
                  </a:lnTo>
                  <a:cubicBezTo>
                    <a:pt x="8777" y="29591"/>
                    <a:pt x="11256" y="28804"/>
                    <a:pt x="13245" y="28171"/>
                  </a:cubicBezTo>
                  <a:lnTo>
                    <a:pt x="13245" y="28171"/>
                  </a:lnTo>
                  <a:cubicBezTo>
                    <a:pt x="13659" y="28041"/>
                    <a:pt x="14050" y="27916"/>
                    <a:pt x="14405" y="27786"/>
                  </a:cubicBezTo>
                  <a:lnTo>
                    <a:pt x="14405" y="27786"/>
                  </a:lnTo>
                  <a:cubicBezTo>
                    <a:pt x="16056" y="27188"/>
                    <a:pt x="16802" y="26336"/>
                    <a:pt x="17003" y="26064"/>
                  </a:cubicBezTo>
                  <a:lnTo>
                    <a:pt x="17003" y="26064"/>
                  </a:lnTo>
                  <a:cubicBezTo>
                    <a:pt x="17032" y="26058"/>
                    <a:pt x="17062" y="26058"/>
                    <a:pt x="17080" y="26058"/>
                  </a:cubicBezTo>
                  <a:lnTo>
                    <a:pt x="17080" y="26058"/>
                  </a:lnTo>
                  <a:cubicBezTo>
                    <a:pt x="15961" y="27283"/>
                    <a:pt x="15109" y="27686"/>
                    <a:pt x="13842" y="28283"/>
                  </a:cubicBezTo>
                  <a:lnTo>
                    <a:pt x="13842" y="28283"/>
                  </a:lnTo>
                  <a:cubicBezTo>
                    <a:pt x="13511" y="28443"/>
                    <a:pt x="13138" y="28615"/>
                    <a:pt x="12724" y="28822"/>
                  </a:cubicBezTo>
                  <a:lnTo>
                    <a:pt x="12724" y="28822"/>
                  </a:lnTo>
                  <a:cubicBezTo>
                    <a:pt x="10670" y="29857"/>
                    <a:pt x="8114" y="31142"/>
                    <a:pt x="6179" y="33781"/>
                  </a:cubicBezTo>
                  <a:lnTo>
                    <a:pt x="6179" y="33781"/>
                  </a:lnTo>
                  <a:cubicBezTo>
                    <a:pt x="4445" y="36148"/>
                    <a:pt x="4007" y="39753"/>
                    <a:pt x="3936" y="40427"/>
                  </a:cubicBezTo>
                  <a:lnTo>
                    <a:pt x="3936" y="40427"/>
                  </a:lnTo>
                  <a:cubicBezTo>
                    <a:pt x="3888" y="40409"/>
                    <a:pt x="3841" y="40392"/>
                    <a:pt x="3788" y="40374"/>
                  </a:cubicBezTo>
                  <a:moveTo>
                    <a:pt x="4379" y="40563"/>
                  </a:moveTo>
                  <a:cubicBezTo>
                    <a:pt x="4439" y="40232"/>
                    <a:pt x="4853" y="38137"/>
                    <a:pt x="6433" y="35462"/>
                  </a:cubicBezTo>
                  <a:lnTo>
                    <a:pt x="6433" y="35462"/>
                  </a:lnTo>
                  <a:cubicBezTo>
                    <a:pt x="8143" y="32562"/>
                    <a:pt x="13026" y="29153"/>
                    <a:pt x="14677" y="28283"/>
                  </a:cubicBezTo>
                  <a:lnTo>
                    <a:pt x="14677" y="28283"/>
                  </a:lnTo>
                  <a:cubicBezTo>
                    <a:pt x="16074" y="27549"/>
                    <a:pt x="17092" y="26330"/>
                    <a:pt x="17299" y="26070"/>
                  </a:cubicBezTo>
                  <a:lnTo>
                    <a:pt x="17299" y="26070"/>
                  </a:lnTo>
                  <a:cubicBezTo>
                    <a:pt x="17310" y="26076"/>
                    <a:pt x="17316" y="26082"/>
                    <a:pt x="17328" y="26094"/>
                  </a:cubicBezTo>
                  <a:lnTo>
                    <a:pt x="17328" y="26094"/>
                  </a:lnTo>
                  <a:cubicBezTo>
                    <a:pt x="17157" y="26342"/>
                    <a:pt x="16446" y="27325"/>
                    <a:pt x="15020" y="28402"/>
                  </a:cubicBezTo>
                  <a:lnTo>
                    <a:pt x="15020" y="28402"/>
                  </a:lnTo>
                  <a:cubicBezTo>
                    <a:pt x="13618" y="29467"/>
                    <a:pt x="10380" y="32207"/>
                    <a:pt x="8191" y="34965"/>
                  </a:cubicBezTo>
                  <a:lnTo>
                    <a:pt x="8191" y="34965"/>
                  </a:lnTo>
                  <a:cubicBezTo>
                    <a:pt x="6338" y="37291"/>
                    <a:pt x="4865" y="40143"/>
                    <a:pt x="4622" y="40623"/>
                  </a:cubicBezTo>
                  <a:lnTo>
                    <a:pt x="4622" y="40623"/>
                  </a:lnTo>
                  <a:cubicBezTo>
                    <a:pt x="4539" y="40605"/>
                    <a:pt x="4456" y="40581"/>
                    <a:pt x="4379" y="40563"/>
                  </a:cubicBezTo>
                  <a:moveTo>
                    <a:pt x="3539" y="40279"/>
                  </a:moveTo>
                  <a:cubicBezTo>
                    <a:pt x="3450" y="39794"/>
                    <a:pt x="3101" y="37350"/>
                    <a:pt x="4557" y="34178"/>
                  </a:cubicBezTo>
                  <a:lnTo>
                    <a:pt x="4557" y="34178"/>
                  </a:lnTo>
                  <a:cubicBezTo>
                    <a:pt x="6214" y="30568"/>
                    <a:pt x="7847" y="29627"/>
                    <a:pt x="9978" y="28698"/>
                  </a:cubicBezTo>
                  <a:lnTo>
                    <a:pt x="9978" y="28698"/>
                  </a:lnTo>
                  <a:cubicBezTo>
                    <a:pt x="11162" y="28183"/>
                    <a:pt x="12179" y="27993"/>
                    <a:pt x="13079" y="27833"/>
                  </a:cubicBezTo>
                  <a:lnTo>
                    <a:pt x="13079" y="27833"/>
                  </a:lnTo>
                  <a:cubicBezTo>
                    <a:pt x="13831" y="27697"/>
                    <a:pt x="14476" y="27579"/>
                    <a:pt x="15014" y="27295"/>
                  </a:cubicBezTo>
                  <a:lnTo>
                    <a:pt x="15014" y="27295"/>
                  </a:lnTo>
                  <a:cubicBezTo>
                    <a:pt x="15890" y="26839"/>
                    <a:pt x="16441" y="26360"/>
                    <a:pt x="16654" y="26159"/>
                  </a:cubicBezTo>
                  <a:lnTo>
                    <a:pt x="16654" y="26159"/>
                  </a:lnTo>
                  <a:cubicBezTo>
                    <a:pt x="16748" y="26123"/>
                    <a:pt x="16825" y="26105"/>
                    <a:pt x="16890" y="26088"/>
                  </a:cubicBezTo>
                  <a:lnTo>
                    <a:pt x="16890" y="26088"/>
                  </a:lnTo>
                  <a:cubicBezTo>
                    <a:pt x="16642" y="26395"/>
                    <a:pt x="15902" y="27165"/>
                    <a:pt x="14381" y="27715"/>
                  </a:cubicBezTo>
                  <a:lnTo>
                    <a:pt x="14381" y="27715"/>
                  </a:lnTo>
                  <a:cubicBezTo>
                    <a:pt x="14026" y="27845"/>
                    <a:pt x="13635" y="27970"/>
                    <a:pt x="13221" y="28100"/>
                  </a:cubicBezTo>
                  <a:lnTo>
                    <a:pt x="13221" y="28100"/>
                  </a:lnTo>
                  <a:cubicBezTo>
                    <a:pt x="11327" y="28703"/>
                    <a:pt x="8735" y="29532"/>
                    <a:pt x="6800" y="31692"/>
                  </a:cubicBezTo>
                  <a:lnTo>
                    <a:pt x="6800" y="31692"/>
                  </a:lnTo>
                  <a:cubicBezTo>
                    <a:pt x="4332" y="34444"/>
                    <a:pt x="3586" y="37942"/>
                    <a:pt x="3717" y="40344"/>
                  </a:cubicBezTo>
                  <a:lnTo>
                    <a:pt x="3717" y="40344"/>
                  </a:lnTo>
                  <a:cubicBezTo>
                    <a:pt x="3657" y="40327"/>
                    <a:pt x="3598" y="40303"/>
                    <a:pt x="3539" y="40279"/>
                  </a:cubicBezTo>
                  <a:moveTo>
                    <a:pt x="3077" y="40054"/>
                  </a:moveTo>
                  <a:cubicBezTo>
                    <a:pt x="2426" y="36687"/>
                    <a:pt x="3255" y="33521"/>
                    <a:pt x="5539" y="30650"/>
                  </a:cubicBezTo>
                  <a:lnTo>
                    <a:pt x="5539" y="30650"/>
                  </a:lnTo>
                  <a:cubicBezTo>
                    <a:pt x="7433" y="28277"/>
                    <a:pt x="10173" y="28005"/>
                    <a:pt x="11807" y="27845"/>
                  </a:cubicBezTo>
                  <a:lnTo>
                    <a:pt x="11807" y="27845"/>
                  </a:lnTo>
                  <a:cubicBezTo>
                    <a:pt x="11966" y="27833"/>
                    <a:pt x="12108" y="27816"/>
                    <a:pt x="12239" y="27804"/>
                  </a:cubicBezTo>
                  <a:lnTo>
                    <a:pt x="12239" y="27804"/>
                  </a:lnTo>
                  <a:cubicBezTo>
                    <a:pt x="13049" y="27709"/>
                    <a:pt x="13659" y="27532"/>
                    <a:pt x="14038" y="27390"/>
                  </a:cubicBezTo>
                  <a:lnTo>
                    <a:pt x="14038" y="27390"/>
                  </a:lnTo>
                  <a:cubicBezTo>
                    <a:pt x="14914" y="27165"/>
                    <a:pt x="15553" y="26804"/>
                    <a:pt x="15955" y="26526"/>
                  </a:cubicBezTo>
                  <a:lnTo>
                    <a:pt x="15955" y="26526"/>
                  </a:lnTo>
                  <a:cubicBezTo>
                    <a:pt x="16139" y="26395"/>
                    <a:pt x="16304" y="26307"/>
                    <a:pt x="16458" y="26236"/>
                  </a:cubicBezTo>
                  <a:lnTo>
                    <a:pt x="16458" y="26236"/>
                  </a:lnTo>
                  <a:cubicBezTo>
                    <a:pt x="16186" y="26472"/>
                    <a:pt x="15695" y="26857"/>
                    <a:pt x="14979" y="27230"/>
                  </a:cubicBezTo>
                  <a:lnTo>
                    <a:pt x="14979" y="27230"/>
                  </a:lnTo>
                  <a:cubicBezTo>
                    <a:pt x="14452" y="27508"/>
                    <a:pt x="13813" y="27626"/>
                    <a:pt x="13067" y="27762"/>
                  </a:cubicBezTo>
                  <a:lnTo>
                    <a:pt x="13067" y="27762"/>
                  </a:lnTo>
                  <a:cubicBezTo>
                    <a:pt x="12162" y="27922"/>
                    <a:pt x="11138" y="28112"/>
                    <a:pt x="9948" y="28632"/>
                  </a:cubicBezTo>
                  <a:lnTo>
                    <a:pt x="9948" y="28632"/>
                  </a:lnTo>
                  <a:cubicBezTo>
                    <a:pt x="7806" y="29567"/>
                    <a:pt x="6161" y="30508"/>
                    <a:pt x="4492" y="34148"/>
                  </a:cubicBezTo>
                  <a:lnTo>
                    <a:pt x="4492" y="34148"/>
                  </a:lnTo>
                  <a:cubicBezTo>
                    <a:pt x="3072" y="37243"/>
                    <a:pt x="3356" y="39646"/>
                    <a:pt x="3462" y="40244"/>
                  </a:cubicBezTo>
                  <a:lnTo>
                    <a:pt x="3462" y="40244"/>
                  </a:lnTo>
                  <a:cubicBezTo>
                    <a:pt x="3326" y="40185"/>
                    <a:pt x="3196" y="40119"/>
                    <a:pt x="3077" y="40054"/>
                  </a:cubicBezTo>
                  <a:moveTo>
                    <a:pt x="4770" y="40770"/>
                  </a:moveTo>
                  <a:cubicBezTo>
                    <a:pt x="4882" y="40540"/>
                    <a:pt x="6409" y="37521"/>
                    <a:pt x="8345" y="35083"/>
                  </a:cubicBezTo>
                  <a:lnTo>
                    <a:pt x="8345" y="35083"/>
                  </a:lnTo>
                  <a:cubicBezTo>
                    <a:pt x="10522" y="32343"/>
                    <a:pt x="13742" y="29621"/>
                    <a:pt x="15144" y="28561"/>
                  </a:cubicBezTo>
                  <a:lnTo>
                    <a:pt x="15144" y="28561"/>
                  </a:lnTo>
                  <a:cubicBezTo>
                    <a:pt x="16446" y="27573"/>
                    <a:pt x="17157" y="26679"/>
                    <a:pt x="17417" y="26307"/>
                  </a:cubicBezTo>
                  <a:lnTo>
                    <a:pt x="17417" y="26307"/>
                  </a:lnTo>
                  <a:cubicBezTo>
                    <a:pt x="17423" y="26336"/>
                    <a:pt x="17423" y="26366"/>
                    <a:pt x="17423" y="26401"/>
                  </a:cubicBezTo>
                  <a:lnTo>
                    <a:pt x="17423" y="26401"/>
                  </a:lnTo>
                  <a:cubicBezTo>
                    <a:pt x="17121" y="26768"/>
                    <a:pt x="15843" y="28313"/>
                    <a:pt x="14535" y="29562"/>
                  </a:cubicBezTo>
                  <a:lnTo>
                    <a:pt x="14535" y="29562"/>
                  </a:lnTo>
                  <a:cubicBezTo>
                    <a:pt x="13138" y="30899"/>
                    <a:pt x="5995" y="38539"/>
                    <a:pt x="4758" y="40960"/>
                  </a:cubicBezTo>
                  <a:lnTo>
                    <a:pt x="4758" y="40960"/>
                  </a:lnTo>
                  <a:cubicBezTo>
                    <a:pt x="4752" y="40895"/>
                    <a:pt x="4758" y="40836"/>
                    <a:pt x="4770" y="40770"/>
                  </a:cubicBezTo>
                  <a:moveTo>
                    <a:pt x="20625" y="27798"/>
                  </a:moveTo>
                  <a:cubicBezTo>
                    <a:pt x="20459" y="27567"/>
                    <a:pt x="20299" y="27348"/>
                    <a:pt x="20139" y="27165"/>
                  </a:cubicBezTo>
                  <a:lnTo>
                    <a:pt x="20139" y="27165"/>
                  </a:lnTo>
                  <a:cubicBezTo>
                    <a:pt x="19701" y="26668"/>
                    <a:pt x="19210" y="26514"/>
                    <a:pt x="18897" y="26460"/>
                  </a:cubicBezTo>
                  <a:lnTo>
                    <a:pt x="18897" y="26460"/>
                  </a:lnTo>
                  <a:cubicBezTo>
                    <a:pt x="18944" y="26443"/>
                    <a:pt x="18997" y="26425"/>
                    <a:pt x="19056" y="26407"/>
                  </a:cubicBezTo>
                  <a:lnTo>
                    <a:pt x="19056" y="26407"/>
                  </a:lnTo>
                  <a:cubicBezTo>
                    <a:pt x="19252" y="26449"/>
                    <a:pt x="19968" y="26638"/>
                    <a:pt x="20625" y="27390"/>
                  </a:cubicBezTo>
                  <a:lnTo>
                    <a:pt x="20625" y="27390"/>
                  </a:lnTo>
                  <a:cubicBezTo>
                    <a:pt x="20725" y="27508"/>
                    <a:pt x="20826" y="27632"/>
                    <a:pt x="20938" y="27768"/>
                  </a:cubicBezTo>
                  <a:lnTo>
                    <a:pt x="20938" y="27768"/>
                  </a:lnTo>
                  <a:cubicBezTo>
                    <a:pt x="21542" y="28502"/>
                    <a:pt x="22264" y="29384"/>
                    <a:pt x="23601" y="29627"/>
                  </a:cubicBezTo>
                  <a:lnTo>
                    <a:pt x="23601" y="29627"/>
                  </a:lnTo>
                  <a:cubicBezTo>
                    <a:pt x="23377" y="29656"/>
                    <a:pt x="23158" y="29686"/>
                    <a:pt x="22939" y="29710"/>
                  </a:cubicBezTo>
                  <a:lnTo>
                    <a:pt x="22939" y="29710"/>
                  </a:lnTo>
                  <a:cubicBezTo>
                    <a:pt x="21790" y="29425"/>
                    <a:pt x="21145" y="28526"/>
                    <a:pt x="20625" y="27798"/>
                  </a:cubicBezTo>
                  <a:moveTo>
                    <a:pt x="4770" y="41096"/>
                  </a:moveTo>
                  <a:cubicBezTo>
                    <a:pt x="5847" y="38806"/>
                    <a:pt x="13168" y="30970"/>
                    <a:pt x="14588" y="29615"/>
                  </a:cubicBezTo>
                  <a:lnTo>
                    <a:pt x="14588" y="29615"/>
                  </a:lnTo>
                  <a:cubicBezTo>
                    <a:pt x="15831" y="28425"/>
                    <a:pt x="17050" y="26975"/>
                    <a:pt x="17429" y="26514"/>
                  </a:cubicBezTo>
                  <a:lnTo>
                    <a:pt x="17429" y="26514"/>
                  </a:lnTo>
                  <a:cubicBezTo>
                    <a:pt x="17429" y="26561"/>
                    <a:pt x="17429" y="26620"/>
                    <a:pt x="17429" y="26674"/>
                  </a:cubicBezTo>
                  <a:lnTo>
                    <a:pt x="17429" y="26674"/>
                  </a:lnTo>
                  <a:cubicBezTo>
                    <a:pt x="17257" y="26999"/>
                    <a:pt x="16766" y="27887"/>
                    <a:pt x="15884" y="29100"/>
                  </a:cubicBezTo>
                  <a:lnTo>
                    <a:pt x="15884" y="29100"/>
                  </a:lnTo>
                  <a:cubicBezTo>
                    <a:pt x="14730" y="30692"/>
                    <a:pt x="10659" y="35054"/>
                    <a:pt x="9155" y="36391"/>
                  </a:cubicBezTo>
                  <a:lnTo>
                    <a:pt x="9155" y="36391"/>
                  </a:lnTo>
                  <a:cubicBezTo>
                    <a:pt x="7652" y="37723"/>
                    <a:pt x="5385" y="40504"/>
                    <a:pt x="4894" y="41386"/>
                  </a:cubicBezTo>
                  <a:lnTo>
                    <a:pt x="4894" y="41386"/>
                  </a:lnTo>
                  <a:cubicBezTo>
                    <a:pt x="4835" y="41297"/>
                    <a:pt x="4794" y="41197"/>
                    <a:pt x="4770" y="41096"/>
                  </a:cubicBezTo>
                  <a:moveTo>
                    <a:pt x="18553" y="26608"/>
                  </a:moveTo>
                  <a:cubicBezTo>
                    <a:pt x="18589" y="26591"/>
                    <a:pt x="18654" y="26561"/>
                    <a:pt x="18749" y="26520"/>
                  </a:cubicBezTo>
                  <a:lnTo>
                    <a:pt x="18749" y="26520"/>
                  </a:lnTo>
                  <a:cubicBezTo>
                    <a:pt x="19015" y="26537"/>
                    <a:pt x="19589" y="26650"/>
                    <a:pt x="20086" y="27218"/>
                  </a:cubicBezTo>
                  <a:lnTo>
                    <a:pt x="20086" y="27218"/>
                  </a:lnTo>
                  <a:cubicBezTo>
                    <a:pt x="20240" y="27396"/>
                    <a:pt x="20400" y="27615"/>
                    <a:pt x="20565" y="27845"/>
                  </a:cubicBezTo>
                  <a:lnTo>
                    <a:pt x="20565" y="27845"/>
                  </a:lnTo>
                  <a:cubicBezTo>
                    <a:pt x="21063" y="28544"/>
                    <a:pt x="21678" y="29390"/>
                    <a:pt x="22737" y="29727"/>
                  </a:cubicBezTo>
                  <a:lnTo>
                    <a:pt x="22737" y="29727"/>
                  </a:lnTo>
                  <a:cubicBezTo>
                    <a:pt x="22595" y="29739"/>
                    <a:pt x="22453" y="29751"/>
                    <a:pt x="22317" y="29751"/>
                  </a:cubicBezTo>
                  <a:lnTo>
                    <a:pt x="22317" y="29751"/>
                  </a:lnTo>
                  <a:cubicBezTo>
                    <a:pt x="21157" y="29443"/>
                    <a:pt x="20607" y="28555"/>
                    <a:pt x="20151" y="27828"/>
                  </a:cubicBezTo>
                  <a:lnTo>
                    <a:pt x="20151" y="27828"/>
                  </a:lnTo>
                  <a:cubicBezTo>
                    <a:pt x="20003" y="27591"/>
                    <a:pt x="19861" y="27366"/>
                    <a:pt x="19713" y="27182"/>
                  </a:cubicBezTo>
                  <a:lnTo>
                    <a:pt x="19713" y="27182"/>
                  </a:lnTo>
                  <a:cubicBezTo>
                    <a:pt x="19275" y="26650"/>
                    <a:pt x="18796" y="26603"/>
                    <a:pt x="18547" y="26620"/>
                  </a:cubicBezTo>
                  <a:lnTo>
                    <a:pt x="18547" y="26620"/>
                  </a:lnTo>
                  <a:cubicBezTo>
                    <a:pt x="18547" y="26620"/>
                    <a:pt x="18553" y="26614"/>
                    <a:pt x="18553" y="26608"/>
                  </a:cubicBezTo>
                  <a:close/>
                  <a:moveTo>
                    <a:pt x="21341" y="29721"/>
                  </a:moveTo>
                  <a:cubicBezTo>
                    <a:pt x="20962" y="29603"/>
                    <a:pt x="20394" y="29349"/>
                    <a:pt x="20151" y="28840"/>
                  </a:cubicBezTo>
                  <a:lnTo>
                    <a:pt x="20151" y="28840"/>
                  </a:lnTo>
                  <a:lnTo>
                    <a:pt x="20092" y="28715"/>
                  </a:lnTo>
                  <a:cubicBezTo>
                    <a:pt x="19725" y="27934"/>
                    <a:pt x="19222" y="26875"/>
                    <a:pt x="18411" y="26833"/>
                  </a:cubicBezTo>
                  <a:lnTo>
                    <a:pt x="18411" y="26833"/>
                  </a:lnTo>
                  <a:cubicBezTo>
                    <a:pt x="18441" y="26792"/>
                    <a:pt x="18470" y="26745"/>
                    <a:pt x="18500" y="26703"/>
                  </a:cubicBezTo>
                  <a:lnTo>
                    <a:pt x="18500" y="26703"/>
                  </a:lnTo>
                  <a:cubicBezTo>
                    <a:pt x="18707" y="26668"/>
                    <a:pt x="19192" y="26668"/>
                    <a:pt x="19660" y="27230"/>
                  </a:cubicBezTo>
                  <a:lnTo>
                    <a:pt x="19660" y="27230"/>
                  </a:lnTo>
                  <a:cubicBezTo>
                    <a:pt x="19802" y="27407"/>
                    <a:pt x="19944" y="27632"/>
                    <a:pt x="20092" y="27869"/>
                  </a:cubicBezTo>
                  <a:lnTo>
                    <a:pt x="20092" y="27869"/>
                  </a:lnTo>
                  <a:cubicBezTo>
                    <a:pt x="20518" y="28555"/>
                    <a:pt x="21045" y="29396"/>
                    <a:pt x="22080" y="29757"/>
                  </a:cubicBezTo>
                  <a:lnTo>
                    <a:pt x="22080" y="29757"/>
                  </a:lnTo>
                  <a:cubicBezTo>
                    <a:pt x="21826" y="29757"/>
                    <a:pt x="21577" y="29745"/>
                    <a:pt x="21341" y="29721"/>
                  </a:cubicBezTo>
                  <a:moveTo>
                    <a:pt x="5184" y="41658"/>
                  </a:moveTo>
                  <a:cubicBezTo>
                    <a:pt x="5090" y="41599"/>
                    <a:pt x="5007" y="41528"/>
                    <a:pt x="4942" y="41445"/>
                  </a:cubicBezTo>
                  <a:lnTo>
                    <a:pt x="4942" y="41445"/>
                  </a:lnTo>
                  <a:cubicBezTo>
                    <a:pt x="5391" y="40611"/>
                    <a:pt x="7735" y="37746"/>
                    <a:pt x="9209" y="36444"/>
                  </a:cubicBezTo>
                  <a:lnTo>
                    <a:pt x="9209" y="36444"/>
                  </a:lnTo>
                  <a:cubicBezTo>
                    <a:pt x="10712" y="35107"/>
                    <a:pt x="14789" y="30739"/>
                    <a:pt x="15943" y="29147"/>
                  </a:cubicBezTo>
                  <a:lnTo>
                    <a:pt x="15943" y="29147"/>
                  </a:lnTo>
                  <a:cubicBezTo>
                    <a:pt x="16730" y="28064"/>
                    <a:pt x="17210" y="27242"/>
                    <a:pt x="17423" y="26839"/>
                  </a:cubicBezTo>
                  <a:lnTo>
                    <a:pt x="17423" y="26839"/>
                  </a:lnTo>
                  <a:cubicBezTo>
                    <a:pt x="17423" y="26969"/>
                    <a:pt x="17417" y="27117"/>
                    <a:pt x="17417" y="27277"/>
                  </a:cubicBezTo>
                  <a:lnTo>
                    <a:pt x="17417" y="27277"/>
                  </a:lnTo>
                  <a:cubicBezTo>
                    <a:pt x="17263" y="27857"/>
                    <a:pt x="16766" y="29277"/>
                    <a:pt x="15328" y="30858"/>
                  </a:cubicBezTo>
                  <a:lnTo>
                    <a:pt x="15328" y="30858"/>
                  </a:lnTo>
                  <a:cubicBezTo>
                    <a:pt x="14730" y="31509"/>
                    <a:pt x="13606" y="32651"/>
                    <a:pt x="12304" y="33971"/>
                  </a:cubicBezTo>
                  <a:lnTo>
                    <a:pt x="12304" y="33971"/>
                  </a:lnTo>
                  <a:cubicBezTo>
                    <a:pt x="9457" y="36870"/>
                    <a:pt x="5918" y="40469"/>
                    <a:pt x="5208" y="41670"/>
                  </a:cubicBezTo>
                  <a:lnTo>
                    <a:pt x="5208" y="41670"/>
                  </a:lnTo>
                  <a:cubicBezTo>
                    <a:pt x="5202" y="41664"/>
                    <a:pt x="5196" y="41658"/>
                    <a:pt x="5184" y="41658"/>
                  </a:cubicBezTo>
                  <a:moveTo>
                    <a:pt x="20062" y="29479"/>
                  </a:moveTo>
                  <a:cubicBezTo>
                    <a:pt x="19630" y="29183"/>
                    <a:pt x="19494" y="28792"/>
                    <a:pt x="19323" y="28319"/>
                  </a:cubicBezTo>
                  <a:lnTo>
                    <a:pt x="19323" y="28319"/>
                  </a:lnTo>
                  <a:cubicBezTo>
                    <a:pt x="19252" y="28118"/>
                    <a:pt x="19181" y="27910"/>
                    <a:pt x="19074" y="27686"/>
                  </a:cubicBezTo>
                  <a:lnTo>
                    <a:pt x="19074" y="27686"/>
                  </a:lnTo>
                  <a:cubicBezTo>
                    <a:pt x="18820" y="27129"/>
                    <a:pt x="18494" y="27017"/>
                    <a:pt x="18293" y="27005"/>
                  </a:cubicBezTo>
                  <a:lnTo>
                    <a:pt x="18293" y="27005"/>
                  </a:lnTo>
                  <a:cubicBezTo>
                    <a:pt x="18317" y="26975"/>
                    <a:pt x="18340" y="26940"/>
                    <a:pt x="18364" y="26910"/>
                  </a:cubicBezTo>
                  <a:lnTo>
                    <a:pt x="18364" y="26910"/>
                  </a:lnTo>
                  <a:cubicBezTo>
                    <a:pt x="19157" y="26904"/>
                    <a:pt x="19654" y="27964"/>
                    <a:pt x="20027" y="28745"/>
                  </a:cubicBezTo>
                  <a:lnTo>
                    <a:pt x="20027" y="28745"/>
                  </a:lnTo>
                  <a:lnTo>
                    <a:pt x="20086" y="28875"/>
                  </a:lnTo>
                  <a:cubicBezTo>
                    <a:pt x="20281" y="29277"/>
                    <a:pt x="20666" y="29532"/>
                    <a:pt x="21009" y="29680"/>
                  </a:cubicBezTo>
                  <a:lnTo>
                    <a:pt x="21009" y="29680"/>
                  </a:lnTo>
                  <a:cubicBezTo>
                    <a:pt x="20672" y="29627"/>
                    <a:pt x="20352" y="29562"/>
                    <a:pt x="20062" y="29479"/>
                  </a:cubicBezTo>
                  <a:close/>
                  <a:moveTo>
                    <a:pt x="18240" y="27082"/>
                  </a:moveTo>
                  <a:cubicBezTo>
                    <a:pt x="18405" y="27070"/>
                    <a:pt x="18743" y="27129"/>
                    <a:pt x="19009" y="27715"/>
                  </a:cubicBezTo>
                  <a:lnTo>
                    <a:pt x="19009" y="27715"/>
                  </a:lnTo>
                  <a:cubicBezTo>
                    <a:pt x="19110" y="27940"/>
                    <a:pt x="19181" y="28141"/>
                    <a:pt x="19252" y="28342"/>
                  </a:cubicBezTo>
                  <a:lnTo>
                    <a:pt x="19252" y="28342"/>
                  </a:lnTo>
                  <a:cubicBezTo>
                    <a:pt x="19405" y="28769"/>
                    <a:pt x="19530" y="29130"/>
                    <a:pt x="19861" y="29420"/>
                  </a:cubicBezTo>
                  <a:lnTo>
                    <a:pt x="19861" y="29420"/>
                  </a:lnTo>
                  <a:cubicBezTo>
                    <a:pt x="19684" y="29360"/>
                    <a:pt x="19512" y="29301"/>
                    <a:pt x="19352" y="29236"/>
                  </a:cubicBezTo>
                  <a:lnTo>
                    <a:pt x="19352" y="29236"/>
                  </a:lnTo>
                  <a:cubicBezTo>
                    <a:pt x="19127" y="29023"/>
                    <a:pt x="19074" y="28792"/>
                    <a:pt x="19015" y="28508"/>
                  </a:cubicBezTo>
                  <a:lnTo>
                    <a:pt x="19015" y="28508"/>
                  </a:lnTo>
                  <a:cubicBezTo>
                    <a:pt x="18962" y="28271"/>
                    <a:pt x="18908" y="27999"/>
                    <a:pt x="18725" y="27703"/>
                  </a:cubicBezTo>
                  <a:lnTo>
                    <a:pt x="18725" y="27703"/>
                  </a:lnTo>
                  <a:cubicBezTo>
                    <a:pt x="18547" y="27407"/>
                    <a:pt x="18370" y="27248"/>
                    <a:pt x="18186" y="27224"/>
                  </a:cubicBezTo>
                  <a:lnTo>
                    <a:pt x="18186" y="27224"/>
                  </a:lnTo>
                  <a:cubicBezTo>
                    <a:pt x="18163" y="27224"/>
                    <a:pt x="18139" y="27224"/>
                    <a:pt x="18115" y="27230"/>
                  </a:cubicBezTo>
                  <a:lnTo>
                    <a:pt x="18115" y="27230"/>
                  </a:lnTo>
                  <a:cubicBezTo>
                    <a:pt x="18157" y="27182"/>
                    <a:pt x="18198" y="27135"/>
                    <a:pt x="18240" y="27082"/>
                  </a:cubicBezTo>
                  <a:close/>
                  <a:moveTo>
                    <a:pt x="18749" y="28964"/>
                  </a:moveTo>
                  <a:cubicBezTo>
                    <a:pt x="18689" y="28845"/>
                    <a:pt x="18678" y="28686"/>
                    <a:pt x="18672" y="28508"/>
                  </a:cubicBezTo>
                  <a:lnTo>
                    <a:pt x="18672" y="28508"/>
                  </a:lnTo>
                  <a:cubicBezTo>
                    <a:pt x="18660" y="28254"/>
                    <a:pt x="18648" y="27970"/>
                    <a:pt x="18476" y="27703"/>
                  </a:cubicBezTo>
                  <a:lnTo>
                    <a:pt x="18476" y="27703"/>
                  </a:lnTo>
                  <a:cubicBezTo>
                    <a:pt x="18352" y="27508"/>
                    <a:pt x="18210" y="27396"/>
                    <a:pt x="18050" y="27366"/>
                  </a:cubicBezTo>
                  <a:lnTo>
                    <a:pt x="18050" y="27366"/>
                  </a:lnTo>
                  <a:cubicBezTo>
                    <a:pt x="18032" y="27360"/>
                    <a:pt x="18015" y="27360"/>
                    <a:pt x="18003" y="27360"/>
                  </a:cubicBezTo>
                  <a:lnTo>
                    <a:pt x="18003" y="27360"/>
                  </a:lnTo>
                  <a:cubicBezTo>
                    <a:pt x="18009" y="27354"/>
                    <a:pt x="18015" y="27342"/>
                    <a:pt x="18021" y="27336"/>
                  </a:cubicBezTo>
                  <a:lnTo>
                    <a:pt x="18021" y="27336"/>
                  </a:lnTo>
                  <a:cubicBezTo>
                    <a:pt x="18056" y="27313"/>
                    <a:pt x="18109" y="27295"/>
                    <a:pt x="18180" y="27301"/>
                  </a:cubicBezTo>
                  <a:lnTo>
                    <a:pt x="18180" y="27301"/>
                  </a:lnTo>
                  <a:cubicBezTo>
                    <a:pt x="18287" y="27313"/>
                    <a:pt x="18459" y="27401"/>
                    <a:pt x="18666" y="27739"/>
                  </a:cubicBezTo>
                  <a:lnTo>
                    <a:pt x="18666" y="27739"/>
                  </a:lnTo>
                  <a:cubicBezTo>
                    <a:pt x="18837" y="28029"/>
                    <a:pt x="18891" y="28289"/>
                    <a:pt x="18944" y="28520"/>
                  </a:cubicBezTo>
                  <a:lnTo>
                    <a:pt x="18944" y="28520"/>
                  </a:lnTo>
                  <a:cubicBezTo>
                    <a:pt x="18991" y="28763"/>
                    <a:pt x="19039" y="28976"/>
                    <a:pt x="19192" y="29171"/>
                  </a:cubicBezTo>
                  <a:lnTo>
                    <a:pt x="19192" y="29171"/>
                  </a:lnTo>
                  <a:cubicBezTo>
                    <a:pt x="19033" y="29106"/>
                    <a:pt x="18879" y="29035"/>
                    <a:pt x="18749" y="28964"/>
                  </a:cubicBezTo>
                  <a:close/>
                  <a:moveTo>
                    <a:pt x="5705" y="29064"/>
                  </a:moveTo>
                  <a:cubicBezTo>
                    <a:pt x="5699" y="29005"/>
                    <a:pt x="5705" y="28940"/>
                    <a:pt x="5735" y="28875"/>
                  </a:cubicBezTo>
                  <a:lnTo>
                    <a:pt x="5735" y="28875"/>
                  </a:lnTo>
                  <a:cubicBezTo>
                    <a:pt x="5776" y="28769"/>
                    <a:pt x="5865" y="28650"/>
                    <a:pt x="5989" y="28532"/>
                  </a:cubicBezTo>
                  <a:lnTo>
                    <a:pt x="5989" y="28532"/>
                  </a:lnTo>
                  <a:cubicBezTo>
                    <a:pt x="6693" y="27881"/>
                    <a:pt x="8700" y="27171"/>
                    <a:pt x="10724" y="27449"/>
                  </a:cubicBezTo>
                  <a:lnTo>
                    <a:pt x="10724" y="27449"/>
                  </a:lnTo>
                  <a:cubicBezTo>
                    <a:pt x="9504" y="27514"/>
                    <a:pt x="7522" y="27816"/>
                    <a:pt x="6167" y="29041"/>
                  </a:cubicBezTo>
                  <a:lnTo>
                    <a:pt x="6167" y="29041"/>
                  </a:lnTo>
                  <a:cubicBezTo>
                    <a:pt x="4095" y="30911"/>
                    <a:pt x="2947" y="33012"/>
                    <a:pt x="2456" y="35841"/>
                  </a:cubicBezTo>
                  <a:lnTo>
                    <a:pt x="2456" y="35841"/>
                  </a:lnTo>
                  <a:cubicBezTo>
                    <a:pt x="1734" y="35284"/>
                    <a:pt x="2184" y="34497"/>
                    <a:pt x="2705" y="33598"/>
                  </a:cubicBezTo>
                  <a:lnTo>
                    <a:pt x="2705" y="33598"/>
                  </a:lnTo>
                  <a:cubicBezTo>
                    <a:pt x="2977" y="33124"/>
                    <a:pt x="3261" y="32633"/>
                    <a:pt x="3397" y="32130"/>
                  </a:cubicBezTo>
                  <a:lnTo>
                    <a:pt x="3397" y="32130"/>
                  </a:lnTo>
                  <a:lnTo>
                    <a:pt x="3462" y="31881"/>
                  </a:lnTo>
                  <a:cubicBezTo>
                    <a:pt x="3752" y="30822"/>
                    <a:pt x="4078" y="29615"/>
                    <a:pt x="4758" y="29230"/>
                  </a:cubicBezTo>
                  <a:lnTo>
                    <a:pt x="4758" y="29230"/>
                  </a:lnTo>
                  <a:cubicBezTo>
                    <a:pt x="5001" y="29100"/>
                    <a:pt x="5267" y="29076"/>
                    <a:pt x="5575" y="29165"/>
                  </a:cubicBezTo>
                  <a:lnTo>
                    <a:pt x="5575" y="29165"/>
                  </a:lnTo>
                  <a:lnTo>
                    <a:pt x="5717" y="29206"/>
                  </a:lnTo>
                  <a:close/>
                  <a:moveTo>
                    <a:pt x="18399" y="28780"/>
                  </a:moveTo>
                  <a:cubicBezTo>
                    <a:pt x="18393" y="28638"/>
                    <a:pt x="18376" y="28366"/>
                    <a:pt x="18328" y="28100"/>
                  </a:cubicBezTo>
                  <a:lnTo>
                    <a:pt x="18328" y="28100"/>
                  </a:lnTo>
                  <a:cubicBezTo>
                    <a:pt x="18275" y="27798"/>
                    <a:pt x="17932" y="27656"/>
                    <a:pt x="17754" y="27597"/>
                  </a:cubicBezTo>
                  <a:lnTo>
                    <a:pt x="17754" y="27597"/>
                  </a:lnTo>
                  <a:cubicBezTo>
                    <a:pt x="17802" y="27555"/>
                    <a:pt x="17861" y="27502"/>
                    <a:pt x="17926" y="27437"/>
                  </a:cubicBezTo>
                  <a:lnTo>
                    <a:pt x="17926" y="27437"/>
                  </a:lnTo>
                  <a:cubicBezTo>
                    <a:pt x="17961" y="27431"/>
                    <a:pt x="17997" y="27431"/>
                    <a:pt x="18038" y="27437"/>
                  </a:cubicBezTo>
                  <a:lnTo>
                    <a:pt x="18038" y="27437"/>
                  </a:lnTo>
                  <a:cubicBezTo>
                    <a:pt x="18175" y="27467"/>
                    <a:pt x="18299" y="27567"/>
                    <a:pt x="18417" y="27745"/>
                  </a:cubicBezTo>
                  <a:lnTo>
                    <a:pt x="18417" y="27745"/>
                  </a:lnTo>
                  <a:cubicBezTo>
                    <a:pt x="18577" y="27993"/>
                    <a:pt x="18589" y="28271"/>
                    <a:pt x="18601" y="28514"/>
                  </a:cubicBezTo>
                  <a:lnTo>
                    <a:pt x="18601" y="28514"/>
                  </a:lnTo>
                  <a:cubicBezTo>
                    <a:pt x="18607" y="28656"/>
                    <a:pt x="18612" y="28798"/>
                    <a:pt x="18648" y="28916"/>
                  </a:cubicBezTo>
                  <a:lnTo>
                    <a:pt x="18648" y="28916"/>
                  </a:lnTo>
                  <a:cubicBezTo>
                    <a:pt x="18559" y="28869"/>
                    <a:pt x="18476" y="28822"/>
                    <a:pt x="18399" y="28780"/>
                  </a:cubicBezTo>
                  <a:moveTo>
                    <a:pt x="2705" y="39829"/>
                  </a:moveTo>
                  <a:cubicBezTo>
                    <a:pt x="2616" y="39409"/>
                    <a:pt x="2284" y="37717"/>
                    <a:pt x="2492" y="36089"/>
                  </a:cubicBezTo>
                  <a:lnTo>
                    <a:pt x="2492" y="36089"/>
                  </a:lnTo>
                  <a:cubicBezTo>
                    <a:pt x="2509" y="36071"/>
                    <a:pt x="2521" y="36060"/>
                    <a:pt x="2539" y="36042"/>
                  </a:cubicBezTo>
                  <a:lnTo>
                    <a:pt x="2539" y="36042"/>
                  </a:lnTo>
                  <a:lnTo>
                    <a:pt x="2634" y="35959"/>
                  </a:lnTo>
                  <a:lnTo>
                    <a:pt x="2527" y="35888"/>
                  </a:lnTo>
                  <a:cubicBezTo>
                    <a:pt x="2527" y="35888"/>
                    <a:pt x="2527" y="35888"/>
                    <a:pt x="2521" y="35888"/>
                  </a:cubicBezTo>
                  <a:lnTo>
                    <a:pt x="2521" y="35888"/>
                  </a:lnTo>
                  <a:cubicBezTo>
                    <a:pt x="3006" y="33059"/>
                    <a:pt x="4149" y="30958"/>
                    <a:pt x="6214" y="29094"/>
                  </a:cubicBezTo>
                  <a:lnTo>
                    <a:pt x="6214" y="29094"/>
                  </a:lnTo>
                  <a:cubicBezTo>
                    <a:pt x="7711" y="27745"/>
                    <a:pt x="9984" y="27526"/>
                    <a:pt x="11108" y="27514"/>
                  </a:cubicBezTo>
                  <a:lnTo>
                    <a:pt x="11108" y="27514"/>
                  </a:lnTo>
                  <a:cubicBezTo>
                    <a:pt x="11937" y="27638"/>
                    <a:pt x="12671" y="27626"/>
                    <a:pt x="13310" y="27538"/>
                  </a:cubicBezTo>
                  <a:lnTo>
                    <a:pt x="13310" y="27538"/>
                  </a:lnTo>
                  <a:cubicBezTo>
                    <a:pt x="13008" y="27615"/>
                    <a:pt x="12647" y="27680"/>
                    <a:pt x="12233" y="27727"/>
                  </a:cubicBezTo>
                  <a:lnTo>
                    <a:pt x="12233" y="27727"/>
                  </a:lnTo>
                  <a:cubicBezTo>
                    <a:pt x="12103" y="27745"/>
                    <a:pt x="11955" y="27757"/>
                    <a:pt x="11801" y="27774"/>
                  </a:cubicBezTo>
                  <a:lnTo>
                    <a:pt x="11801" y="27774"/>
                  </a:lnTo>
                  <a:cubicBezTo>
                    <a:pt x="10155" y="27934"/>
                    <a:pt x="7392" y="28206"/>
                    <a:pt x="5486" y="30603"/>
                  </a:cubicBezTo>
                  <a:lnTo>
                    <a:pt x="5486" y="30603"/>
                  </a:lnTo>
                  <a:cubicBezTo>
                    <a:pt x="3202" y="33479"/>
                    <a:pt x="2361" y="36640"/>
                    <a:pt x="2989" y="40007"/>
                  </a:cubicBezTo>
                  <a:lnTo>
                    <a:pt x="2989" y="40007"/>
                  </a:lnTo>
                  <a:cubicBezTo>
                    <a:pt x="2894" y="39948"/>
                    <a:pt x="2793" y="39889"/>
                    <a:pt x="2705" y="39829"/>
                  </a:cubicBezTo>
                  <a:moveTo>
                    <a:pt x="5273" y="41700"/>
                  </a:moveTo>
                  <a:cubicBezTo>
                    <a:pt x="5983" y="40510"/>
                    <a:pt x="9516" y="36918"/>
                    <a:pt x="12357" y="34024"/>
                  </a:cubicBezTo>
                  <a:lnTo>
                    <a:pt x="12357" y="34024"/>
                  </a:lnTo>
                  <a:cubicBezTo>
                    <a:pt x="13659" y="32704"/>
                    <a:pt x="14783" y="31562"/>
                    <a:pt x="15381" y="30905"/>
                  </a:cubicBezTo>
                  <a:lnTo>
                    <a:pt x="15381" y="30905"/>
                  </a:lnTo>
                  <a:cubicBezTo>
                    <a:pt x="16411" y="29781"/>
                    <a:pt x="16961" y="28727"/>
                    <a:pt x="17251" y="28005"/>
                  </a:cubicBezTo>
                  <a:lnTo>
                    <a:pt x="17251" y="28005"/>
                  </a:lnTo>
                  <a:cubicBezTo>
                    <a:pt x="17328" y="27822"/>
                    <a:pt x="17381" y="27656"/>
                    <a:pt x="17429" y="27520"/>
                  </a:cubicBezTo>
                  <a:lnTo>
                    <a:pt x="17429" y="27520"/>
                  </a:lnTo>
                  <a:cubicBezTo>
                    <a:pt x="17429" y="27561"/>
                    <a:pt x="17429" y="27603"/>
                    <a:pt x="17429" y="27644"/>
                  </a:cubicBezTo>
                  <a:lnTo>
                    <a:pt x="17429" y="27644"/>
                  </a:lnTo>
                  <a:cubicBezTo>
                    <a:pt x="17435" y="27703"/>
                    <a:pt x="17441" y="27757"/>
                    <a:pt x="17447" y="27810"/>
                  </a:cubicBezTo>
                  <a:lnTo>
                    <a:pt x="17447" y="27810"/>
                  </a:lnTo>
                  <a:cubicBezTo>
                    <a:pt x="17287" y="28402"/>
                    <a:pt x="16648" y="30408"/>
                    <a:pt x="15008" y="32290"/>
                  </a:cubicBezTo>
                  <a:lnTo>
                    <a:pt x="15008" y="32290"/>
                  </a:lnTo>
                  <a:cubicBezTo>
                    <a:pt x="13547" y="33976"/>
                    <a:pt x="11747" y="35770"/>
                    <a:pt x="10309" y="37214"/>
                  </a:cubicBezTo>
                  <a:lnTo>
                    <a:pt x="10309" y="37214"/>
                  </a:lnTo>
                  <a:cubicBezTo>
                    <a:pt x="9806" y="37711"/>
                    <a:pt x="9333" y="38184"/>
                    <a:pt x="8925" y="38604"/>
                  </a:cubicBezTo>
                  <a:lnTo>
                    <a:pt x="8925" y="38604"/>
                  </a:lnTo>
                  <a:cubicBezTo>
                    <a:pt x="7510" y="40048"/>
                    <a:pt x="5853" y="41457"/>
                    <a:pt x="5480" y="41777"/>
                  </a:cubicBezTo>
                  <a:lnTo>
                    <a:pt x="5480" y="41777"/>
                  </a:lnTo>
                  <a:cubicBezTo>
                    <a:pt x="5403" y="41753"/>
                    <a:pt x="5338" y="41729"/>
                    <a:pt x="5273" y="41700"/>
                  </a:cubicBezTo>
                  <a:moveTo>
                    <a:pt x="18115" y="28603"/>
                  </a:moveTo>
                  <a:cubicBezTo>
                    <a:pt x="18145" y="28402"/>
                    <a:pt x="18109" y="28230"/>
                    <a:pt x="18021" y="28088"/>
                  </a:cubicBezTo>
                  <a:lnTo>
                    <a:pt x="18021" y="28088"/>
                  </a:lnTo>
                  <a:cubicBezTo>
                    <a:pt x="17908" y="27922"/>
                    <a:pt x="17748" y="27839"/>
                    <a:pt x="17648" y="27798"/>
                  </a:cubicBezTo>
                  <a:lnTo>
                    <a:pt x="17648" y="27798"/>
                  </a:lnTo>
                  <a:cubicBezTo>
                    <a:pt x="17642" y="27762"/>
                    <a:pt x="17636" y="27727"/>
                    <a:pt x="17636" y="27691"/>
                  </a:cubicBezTo>
                  <a:lnTo>
                    <a:pt x="17636" y="27691"/>
                  </a:lnTo>
                  <a:cubicBezTo>
                    <a:pt x="17648" y="27680"/>
                    <a:pt x="17666" y="27668"/>
                    <a:pt x="17683" y="27656"/>
                  </a:cubicBezTo>
                  <a:lnTo>
                    <a:pt x="17683" y="27656"/>
                  </a:lnTo>
                  <a:cubicBezTo>
                    <a:pt x="17825" y="27691"/>
                    <a:pt x="18204" y="27828"/>
                    <a:pt x="18257" y="28112"/>
                  </a:cubicBezTo>
                  <a:lnTo>
                    <a:pt x="18257" y="28112"/>
                  </a:lnTo>
                  <a:cubicBezTo>
                    <a:pt x="18299" y="28348"/>
                    <a:pt x="18317" y="28591"/>
                    <a:pt x="18322" y="28739"/>
                  </a:cubicBezTo>
                  <a:lnTo>
                    <a:pt x="18322" y="28739"/>
                  </a:lnTo>
                  <a:cubicBezTo>
                    <a:pt x="18246" y="28692"/>
                    <a:pt x="18175" y="28644"/>
                    <a:pt x="18115" y="28603"/>
                  </a:cubicBezTo>
                  <a:close/>
                  <a:moveTo>
                    <a:pt x="17855" y="28425"/>
                  </a:moveTo>
                  <a:cubicBezTo>
                    <a:pt x="17772" y="28254"/>
                    <a:pt x="17701" y="28082"/>
                    <a:pt x="17666" y="27887"/>
                  </a:cubicBezTo>
                  <a:lnTo>
                    <a:pt x="17666" y="27887"/>
                  </a:lnTo>
                  <a:cubicBezTo>
                    <a:pt x="17754" y="27928"/>
                    <a:pt x="17873" y="27999"/>
                    <a:pt x="17956" y="28129"/>
                  </a:cubicBezTo>
                  <a:lnTo>
                    <a:pt x="17956" y="28129"/>
                  </a:lnTo>
                  <a:cubicBezTo>
                    <a:pt x="18032" y="28248"/>
                    <a:pt x="18062" y="28390"/>
                    <a:pt x="18044" y="28561"/>
                  </a:cubicBezTo>
                  <a:lnTo>
                    <a:pt x="18044" y="28561"/>
                  </a:lnTo>
                  <a:cubicBezTo>
                    <a:pt x="17944" y="28496"/>
                    <a:pt x="17885" y="28449"/>
                    <a:pt x="17855" y="28425"/>
                  </a:cubicBezTo>
                  <a:moveTo>
                    <a:pt x="5569" y="41794"/>
                  </a:moveTo>
                  <a:cubicBezTo>
                    <a:pt x="6019" y="41416"/>
                    <a:pt x="7611" y="40048"/>
                    <a:pt x="8978" y="38658"/>
                  </a:cubicBezTo>
                  <a:lnTo>
                    <a:pt x="8978" y="38658"/>
                  </a:lnTo>
                  <a:cubicBezTo>
                    <a:pt x="9386" y="38238"/>
                    <a:pt x="9860" y="37764"/>
                    <a:pt x="10357" y="37267"/>
                  </a:cubicBezTo>
                  <a:lnTo>
                    <a:pt x="10357" y="37267"/>
                  </a:lnTo>
                  <a:cubicBezTo>
                    <a:pt x="11801" y="35823"/>
                    <a:pt x="13600" y="34030"/>
                    <a:pt x="15068" y="32337"/>
                  </a:cubicBezTo>
                  <a:lnTo>
                    <a:pt x="15068" y="32337"/>
                  </a:lnTo>
                  <a:cubicBezTo>
                    <a:pt x="16145" y="31100"/>
                    <a:pt x="16790" y="29810"/>
                    <a:pt x="17157" y="28893"/>
                  </a:cubicBezTo>
                  <a:lnTo>
                    <a:pt x="17157" y="28893"/>
                  </a:lnTo>
                  <a:cubicBezTo>
                    <a:pt x="17310" y="28508"/>
                    <a:pt x="17417" y="28189"/>
                    <a:pt x="17482" y="27970"/>
                  </a:cubicBezTo>
                  <a:lnTo>
                    <a:pt x="17482" y="27970"/>
                  </a:lnTo>
                  <a:cubicBezTo>
                    <a:pt x="17500" y="28047"/>
                    <a:pt x="17518" y="28123"/>
                    <a:pt x="17541" y="28194"/>
                  </a:cubicBezTo>
                  <a:lnTo>
                    <a:pt x="17541" y="28194"/>
                  </a:lnTo>
                  <a:cubicBezTo>
                    <a:pt x="17476" y="28662"/>
                    <a:pt x="17210" y="30124"/>
                    <a:pt x="16222" y="31810"/>
                  </a:cubicBezTo>
                  <a:lnTo>
                    <a:pt x="16222" y="31810"/>
                  </a:lnTo>
                  <a:cubicBezTo>
                    <a:pt x="15133" y="33675"/>
                    <a:pt x="13186" y="35740"/>
                    <a:pt x="10883" y="37480"/>
                  </a:cubicBezTo>
                  <a:lnTo>
                    <a:pt x="10883" y="37480"/>
                  </a:lnTo>
                  <a:cubicBezTo>
                    <a:pt x="9067" y="38853"/>
                    <a:pt x="6297" y="41374"/>
                    <a:pt x="5812" y="41818"/>
                  </a:cubicBezTo>
                  <a:lnTo>
                    <a:pt x="5812" y="41818"/>
                  </a:lnTo>
                  <a:cubicBezTo>
                    <a:pt x="5723" y="41818"/>
                    <a:pt x="5646" y="41806"/>
                    <a:pt x="5569" y="41794"/>
                  </a:cubicBezTo>
                  <a:close/>
                  <a:moveTo>
                    <a:pt x="10925" y="37539"/>
                  </a:moveTo>
                  <a:cubicBezTo>
                    <a:pt x="13239" y="35793"/>
                    <a:pt x="15192" y="33716"/>
                    <a:pt x="16287" y="31852"/>
                  </a:cubicBezTo>
                  <a:lnTo>
                    <a:pt x="16287" y="31852"/>
                  </a:lnTo>
                  <a:cubicBezTo>
                    <a:pt x="16594" y="31319"/>
                    <a:pt x="16837" y="30810"/>
                    <a:pt x="17020" y="30343"/>
                  </a:cubicBezTo>
                  <a:lnTo>
                    <a:pt x="17020" y="30343"/>
                  </a:lnTo>
                  <a:cubicBezTo>
                    <a:pt x="17381" y="29443"/>
                    <a:pt x="17535" y="28715"/>
                    <a:pt x="17595" y="28337"/>
                  </a:cubicBezTo>
                  <a:lnTo>
                    <a:pt x="17595" y="28337"/>
                  </a:lnTo>
                  <a:cubicBezTo>
                    <a:pt x="17660" y="28484"/>
                    <a:pt x="17737" y="28627"/>
                    <a:pt x="17819" y="28774"/>
                  </a:cubicBezTo>
                  <a:lnTo>
                    <a:pt x="17819" y="28774"/>
                  </a:lnTo>
                  <a:cubicBezTo>
                    <a:pt x="17890" y="30035"/>
                    <a:pt x="16837" y="32189"/>
                    <a:pt x="16825" y="32213"/>
                  </a:cubicBezTo>
                  <a:lnTo>
                    <a:pt x="16825" y="32213"/>
                  </a:lnTo>
                  <a:cubicBezTo>
                    <a:pt x="16819" y="32225"/>
                    <a:pt x="16813" y="32242"/>
                    <a:pt x="16807" y="32254"/>
                  </a:cubicBezTo>
                  <a:lnTo>
                    <a:pt x="16807" y="32254"/>
                  </a:lnTo>
                  <a:cubicBezTo>
                    <a:pt x="15997" y="34278"/>
                    <a:pt x="12304" y="37030"/>
                    <a:pt x="11185" y="37835"/>
                  </a:cubicBezTo>
                  <a:lnTo>
                    <a:pt x="11185" y="37835"/>
                  </a:lnTo>
                  <a:cubicBezTo>
                    <a:pt x="9546" y="39001"/>
                    <a:pt x="7066" y="41214"/>
                    <a:pt x="6516" y="41711"/>
                  </a:cubicBezTo>
                  <a:lnTo>
                    <a:pt x="6516" y="41711"/>
                  </a:lnTo>
                  <a:cubicBezTo>
                    <a:pt x="6303" y="41777"/>
                    <a:pt x="6102" y="41812"/>
                    <a:pt x="5918" y="41818"/>
                  </a:cubicBezTo>
                  <a:lnTo>
                    <a:pt x="5918" y="41818"/>
                  </a:lnTo>
                  <a:cubicBezTo>
                    <a:pt x="6545" y="41250"/>
                    <a:pt x="9179" y="38865"/>
                    <a:pt x="10925" y="37539"/>
                  </a:cubicBezTo>
                  <a:close/>
                  <a:moveTo>
                    <a:pt x="21714" y="30432"/>
                  </a:moveTo>
                  <a:cubicBezTo>
                    <a:pt x="19761" y="30088"/>
                    <a:pt x="18577" y="29307"/>
                    <a:pt x="18192" y="29017"/>
                  </a:cubicBezTo>
                  <a:lnTo>
                    <a:pt x="18192" y="29017"/>
                  </a:lnTo>
                  <a:cubicBezTo>
                    <a:pt x="18169" y="28982"/>
                    <a:pt x="18145" y="28940"/>
                    <a:pt x="18127" y="28905"/>
                  </a:cubicBezTo>
                  <a:lnTo>
                    <a:pt x="18127" y="28905"/>
                  </a:lnTo>
                  <a:cubicBezTo>
                    <a:pt x="18104" y="28875"/>
                    <a:pt x="18086" y="28840"/>
                    <a:pt x="18068" y="28810"/>
                  </a:cubicBezTo>
                  <a:lnTo>
                    <a:pt x="18068" y="28810"/>
                  </a:lnTo>
                  <a:cubicBezTo>
                    <a:pt x="18790" y="29266"/>
                    <a:pt x="20577" y="30177"/>
                    <a:pt x="22956" y="29905"/>
                  </a:cubicBezTo>
                  <a:lnTo>
                    <a:pt x="22956" y="29905"/>
                  </a:lnTo>
                  <a:cubicBezTo>
                    <a:pt x="23530" y="29840"/>
                    <a:pt x="24110" y="29763"/>
                    <a:pt x="24690" y="29680"/>
                  </a:cubicBezTo>
                  <a:lnTo>
                    <a:pt x="24690" y="29680"/>
                  </a:lnTo>
                  <a:cubicBezTo>
                    <a:pt x="24690" y="29680"/>
                    <a:pt x="24696" y="29680"/>
                    <a:pt x="24696" y="29680"/>
                  </a:cubicBezTo>
                  <a:lnTo>
                    <a:pt x="24696" y="29680"/>
                  </a:lnTo>
                  <a:lnTo>
                    <a:pt x="24696" y="29680"/>
                  </a:lnTo>
                  <a:cubicBezTo>
                    <a:pt x="25040" y="29633"/>
                    <a:pt x="25383" y="29579"/>
                    <a:pt x="25720" y="29532"/>
                  </a:cubicBezTo>
                  <a:lnTo>
                    <a:pt x="25720" y="29532"/>
                  </a:lnTo>
                  <a:cubicBezTo>
                    <a:pt x="27957" y="29212"/>
                    <a:pt x="30076" y="28911"/>
                    <a:pt x="31502" y="29070"/>
                  </a:cubicBezTo>
                  <a:lnTo>
                    <a:pt x="31502" y="29070"/>
                  </a:lnTo>
                  <a:cubicBezTo>
                    <a:pt x="32485" y="29183"/>
                    <a:pt x="33064" y="29638"/>
                    <a:pt x="33633" y="30213"/>
                  </a:cubicBezTo>
                  <a:lnTo>
                    <a:pt x="33633" y="30213"/>
                  </a:lnTo>
                  <a:cubicBezTo>
                    <a:pt x="32792" y="29952"/>
                    <a:pt x="31342" y="29994"/>
                    <a:pt x="29218" y="30159"/>
                  </a:cubicBezTo>
                  <a:lnTo>
                    <a:pt x="29218" y="30159"/>
                  </a:lnTo>
                  <a:cubicBezTo>
                    <a:pt x="28614" y="30207"/>
                    <a:pt x="27993" y="30272"/>
                    <a:pt x="27389" y="30337"/>
                  </a:cubicBezTo>
                  <a:lnTo>
                    <a:pt x="27389" y="30337"/>
                  </a:lnTo>
                  <a:cubicBezTo>
                    <a:pt x="26211" y="30467"/>
                    <a:pt x="25004" y="30597"/>
                    <a:pt x="23814" y="30597"/>
                  </a:cubicBezTo>
                  <a:lnTo>
                    <a:pt x="23814" y="30597"/>
                  </a:lnTo>
                  <a:cubicBezTo>
                    <a:pt x="23104" y="30597"/>
                    <a:pt x="22400" y="30550"/>
                    <a:pt x="21714" y="30432"/>
                  </a:cubicBezTo>
                  <a:moveTo>
                    <a:pt x="11227" y="37894"/>
                  </a:moveTo>
                  <a:cubicBezTo>
                    <a:pt x="12357" y="37083"/>
                    <a:pt x="16115" y="34284"/>
                    <a:pt x="16896" y="32242"/>
                  </a:cubicBezTo>
                  <a:lnTo>
                    <a:pt x="16896" y="32242"/>
                  </a:lnTo>
                  <a:cubicBezTo>
                    <a:pt x="16914" y="32207"/>
                    <a:pt x="17086" y="31846"/>
                    <a:pt x="17287" y="31355"/>
                  </a:cubicBezTo>
                  <a:lnTo>
                    <a:pt x="17287" y="31355"/>
                  </a:lnTo>
                  <a:cubicBezTo>
                    <a:pt x="17565" y="30650"/>
                    <a:pt x="17896" y="29662"/>
                    <a:pt x="17896" y="28911"/>
                  </a:cubicBezTo>
                  <a:lnTo>
                    <a:pt x="17896" y="28911"/>
                  </a:lnTo>
                  <a:cubicBezTo>
                    <a:pt x="17914" y="28940"/>
                    <a:pt x="17938" y="28976"/>
                    <a:pt x="17956" y="29005"/>
                  </a:cubicBezTo>
                  <a:lnTo>
                    <a:pt x="17956" y="29005"/>
                  </a:lnTo>
                  <a:cubicBezTo>
                    <a:pt x="18009" y="29094"/>
                    <a:pt x="18062" y="29189"/>
                    <a:pt x="18115" y="29283"/>
                  </a:cubicBezTo>
                  <a:lnTo>
                    <a:pt x="18115" y="29283"/>
                  </a:lnTo>
                  <a:cubicBezTo>
                    <a:pt x="18210" y="29668"/>
                    <a:pt x="18311" y="30467"/>
                    <a:pt x="17932" y="31479"/>
                  </a:cubicBezTo>
                  <a:lnTo>
                    <a:pt x="17932" y="31479"/>
                  </a:lnTo>
                  <a:cubicBezTo>
                    <a:pt x="17364" y="33000"/>
                    <a:pt x="16583" y="34195"/>
                    <a:pt x="15861" y="34651"/>
                  </a:cubicBezTo>
                  <a:lnTo>
                    <a:pt x="15861" y="34651"/>
                  </a:lnTo>
                  <a:cubicBezTo>
                    <a:pt x="15559" y="34610"/>
                    <a:pt x="15257" y="34639"/>
                    <a:pt x="14985" y="34906"/>
                  </a:cubicBezTo>
                  <a:lnTo>
                    <a:pt x="14985" y="34906"/>
                  </a:lnTo>
                  <a:cubicBezTo>
                    <a:pt x="14778" y="35107"/>
                    <a:pt x="14559" y="35409"/>
                    <a:pt x="14322" y="35728"/>
                  </a:cubicBezTo>
                  <a:lnTo>
                    <a:pt x="14322" y="35728"/>
                  </a:lnTo>
                  <a:cubicBezTo>
                    <a:pt x="13825" y="36409"/>
                    <a:pt x="13197" y="37261"/>
                    <a:pt x="12446" y="37498"/>
                  </a:cubicBezTo>
                  <a:lnTo>
                    <a:pt x="12446" y="37498"/>
                  </a:lnTo>
                  <a:cubicBezTo>
                    <a:pt x="11463" y="37805"/>
                    <a:pt x="10440" y="38693"/>
                    <a:pt x="8889" y="40043"/>
                  </a:cubicBezTo>
                  <a:lnTo>
                    <a:pt x="8889" y="40043"/>
                  </a:lnTo>
                  <a:cubicBezTo>
                    <a:pt x="8605" y="40297"/>
                    <a:pt x="8297" y="40563"/>
                    <a:pt x="7972" y="40841"/>
                  </a:cubicBezTo>
                  <a:lnTo>
                    <a:pt x="7972" y="40841"/>
                  </a:lnTo>
                  <a:cubicBezTo>
                    <a:pt x="7510" y="41238"/>
                    <a:pt x="7084" y="41492"/>
                    <a:pt x="6699" y="41646"/>
                  </a:cubicBezTo>
                  <a:lnTo>
                    <a:pt x="6699" y="41646"/>
                  </a:lnTo>
                  <a:cubicBezTo>
                    <a:pt x="7439" y="40984"/>
                    <a:pt x="9700" y="38983"/>
                    <a:pt x="11227" y="37894"/>
                  </a:cubicBezTo>
                  <a:moveTo>
                    <a:pt x="22779" y="31088"/>
                  </a:moveTo>
                  <a:cubicBezTo>
                    <a:pt x="20784" y="30645"/>
                    <a:pt x="19210" y="30035"/>
                    <a:pt x="18405" y="29396"/>
                  </a:cubicBezTo>
                  <a:lnTo>
                    <a:pt x="18405" y="29396"/>
                  </a:lnTo>
                  <a:cubicBezTo>
                    <a:pt x="18364" y="29319"/>
                    <a:pt x="18322" y="29248"/>
                    <a:pt x="18281" y="29177"/>
                  </a:cubicBezTo>
                  <a:lnTo>
                    <a:pt x="18281" y="29177"/>
                  </a:lnTo>
                  <a:cubicBezTo>
                    <a:pt x="18778" y="29520"/>
                    <a:pt x="19926" y="30189"/>
                    <a:pt x="21702" y="30503"/>
                  </a:cubicBezTo>
                  <a:lnTo>
                    <a:pt x="21702" y="30503"/>
                  </a:lnTo>
                  <a:cubicBezTo>
                    <a:pt x="23554" y="30828"/>
                    <a:pt x="25507" y="30615"/>
                    <a:pt x="27395" y="30414"/>
                  </a:cubicBezTo>
                  <a:lnTo>
                    <a:pt x="27395" y="30414"/>
                  </a:lnTo>
                  <a:cubicBezTo>
                    <a:pt x="27999" y="30349"/>
                    <a:pt x="28626" y="30284"/>
                    <a:pt x="29224" y="30236"/>
                  </a:cubicBezTo>
                  <a:lnTo>
                    <a:pt x="29224" y="30236"/>
                  </a:lnTo>
                  <a:cubicBezTo>
                    <a:pt x="31461" y="30059"/>
                    <a:pt x="32946" y="30017"/>
                    <a:pt x="33745" y="30331"/>
                  </a:cubicBezTo>
                  <a:lnTo>
                    <a:pt x="33745" y="30331"/>
                  </a:lnTo>
                  <a:cubicBezTo>
                    <a:pt x="33822" y="30408"/>
                    <a:pt x="33899" y="30491"/>
                    <a:pt x="33976" y="30574"/>
                  </a:cubicBezTo>
                  <a:lnTo>
                    <a:pt x="33976" y="30574"/>
                  </a:lnTo>
                  <a:cubicBezTo>
                    <a:pt x="34278" y="30893"/>
                    <a:pt x="34585" y="31219"/>
                    <a:pt x="34952" y="31520"/>
                  </a:cubicBezTo>
                  <a:lnTo>
                    <a:pt x="34952" y="31520"/>
                  </a:lnTo>
                  <a:cubicBezTo>
                    <a:pt x="34295" y="31313"/>
                    <a:pt x="32928" y="30982"/>
                    <a:pt x="31271" y="31118"/>
                  </a:cubicBezTo>
                  <a:lnTo>
                    <a:pt x="31271" y="31118"/>
                  </a:lnTo>
                  <a:cubicBezTo>
                    <a:pt x="29875" y="31236"/>
                    <a:pt x="28058" y="31390"/>
                    <a:pt x="26300" y="31390"/>
                  </a:cubicBezTo>
                  <a:lnTo>
                    <a:pt x="26300" y="31390"/>
                  </a:lnTo>
                  <a:cubicBezTo>
                    <a:pt x="25040" y="31390"/>
                    <a:pt x="23809" y="31313"/>
                    <a:pt x="22779" y="31088"/>
                  </a:cubicBezTo>
                  <a:moveTo>
                    <a:pt x="16180" y="34704"/>
                  </a:moveTo>
                  <a:cubicBezTo>
                    <a:pt x="16109" y="34693"/>
                    <a:pt x="16044" y="34675"/>
                    <a:pt x="15973" y="34663"/>
                  </a:cubicBezTo>
                  <a:lnTo>
                    <a:pt x="15973" y="34663"/>
                  </a:lnTo>
                  <a:cubicBezTo>
                    <a:pt x="16642" y="34201"/>
                    <a:pt x="17352" y="33136"/>
                    <a:pt x="17896" y="31775"/>
                  </a:cubicBezTo>
                  <a:lnTo>
                    <a:pt x="17896" y="31775"/>
                  </a:lnTo>
                  <a:cubicBezTo>
                    <a:pt x="17932" y="31686"/>
                    <a:pt x="17967" y="31597"/>
                    <a:pt x="18003" y="31509"/>
                  </a:cubicBezTo>
                  <a:lnTo>
                    <a:pt x="18003" y="31509"/>
                  </a:lnTo>
                  <a:cubicBezTo>
                    <a:pt x="18322" y="30645"/>
                    <a:pt x="18305" y="29940"/>
                    <a:pt x="18234" y="29496"/>
                  </a:cubicBezTo>
                  <a:lnTo>
                    <a:pt x="18234" y="29496"/>
                  </a:lnTo>
                  <a:cubicBezTo>
                    <a:pt x="18370" y="29751"/>
                    <a:pt x="18494" y="30035"/>
                    <a:pt x="18595" y="30390"/>
                  </a:cubicBezTo>
                  <a:lnTo>
                    <a:pt x="18595" y="30390"/>
                  </a:lnTo>
                  <a:cubicBezTo>
                    <a:pt x="18683" y="31207"/>
                    <a:pt x="18660" y="33178"/>
                    <a:pt x="16760" y="34769"/>
                  </a:cubicBezTo>
                  <a:lnTo>
                    <a:pt x="16760" y="34769"/>
                  </a:lnTo>
                  <a:cubicBezTo>
                    <a:pt x="16742" y="34769"/>
                    <a:pt x="16719" y="34769"/>
                    <a:pt x="16701" y="34769"/>
                  </a:cubicBezTo>
                  <a:lnTo>
                    <a:pt x="16701" y="34769"/>
                  </a:lnTo>
                  <a:cubicBezTo>
                    <a:pt x="16529" y="34769"/>
                    <a:pt x="16358" y="34740"/>
                    <a:pt x="16180" y="34704"/>
                  </a:cubicBezTo>
                  <a:close/>
                  <a:moveTo>
                    <a:pt x="23217" y="31816"/>
                  </a:moveTo>
                  <a:cubicBezTo>
                    <a:pt x="21068" y="31307"/>
                    <a:pt x="19465" y="30319"/>
                    <a:pt x="18820" y="29875"/>
                  </a:cubicBezTo>
                  <a:lnTo>
                    <a:pt x="18820" y="29875"/>
                  </a:lnTo>
                  <a:cubicBezTo>
                    <a:pt x="18707" y="29775"/>
                    <a:pt x="18612" y="29674"/>
                    <a:pt x="18524" y="29579"/>
                  </a:cubicBezTo>
                  <a:lnTo>
                    <a:pt x="18524" y="29579"/>
                  </a:lnTo>
                  <a:cubicBezTo>
                    <a:pt x="19133" y="30005"/>
                    <a:pt x="20358" y="30627"/>
                    <a:pt x="22767" y="31159"/>
                  </a:cubicBezTo>
                  <a:lnTo>
                    <a:pt x="22767" y="31159"/>
                  </a:lnTo>
                  <a:cubicBezTo>
                    <a:pt x="25241" y="31704"/>
                    <a:pt x="28869" y="31396"/>
                    <a:pt x="31271" y="31195"/>
                  </a:cubicBezTo>
                  <a:lnTo>
                    <a:pt x="31271" y="31195"/>
                  </a:lnTo>
                  <a:cubicBezTo>
                    <a:pt x="33112" y="31041"/>
                    <a:pt x="34585" y="31467"/>
                    <a:pt x="35124" y="31657"/>
                  </a:cubicBezTo>
                  <a:lnTo>
                    <a:pt x="35124" y="31657"/>
                  </a:lnTo>
                  <a:cubicBezTo>
                    <a:pt x="35284" y="31781"/>
                    <a:pt x="35455" y="31893"/>
                    <a:pt x="35645" y="32006"/>
                  </a:cubicBezTo>
                  <a:lnTo>
                    <a:pt x="35645" y="32006"/>
                  </a:lnTo>
                  <a:cubicBezTo>
                    <a:pt x="36029" y="32231"/>
                    <a:pt x="36201" y="32544"/>
                    <a:pt x="36142" y="32929"/>
                  </a:cubicBezTo>
                  <a:lnTo>
                    <a:pt x="36142" y="32929"/>
                  </a:lnTo>
                  <a:cubicBezTo>
                    <a:pt x="35663" y="32763"/>
                    <a:pt x="33893" y="32420"/>
                    <a:pt x="31082" y="32556"/>
                  </a:cubicBezTo>
                  <a:lnTo>
                    <a:pt x="31082" y="32556"/>
                  </a:lnTo>
                  <a:cubicBezTo>
                    <a:pt x="30466" y="32586"/>
                    <a:pt x="29892" y="32598"/>
                    <a:pt x="29342" y="32598"/>
                  </a:cubicBezTo>
                  <a:lnTo>
                    <a:pt x="29342" y="32598"/>
                  </a:lnTo>
                  <a:cubicBezTo>
                    <a:pt x="27259" y="32598"/>
                    <a:pt x="25566" y="32373"/>
                    <a:pt x="23217" y="31816"/>
                  </a:cubicBezTo>
                  <a:moveTo>
                    <a:pt x="25093" y="32882"/>
                  </a:moveTo>
                  <a:cubicBezTo>
                    <a:pt x="23714" y="32461"/>
                    <a:pt x="21672" y="31734"/>
                    <a:pt x="20453" y="31118"/>
                  </a:cubicBezTo>
                  <a:lnTo>
                    <a:pt x="20453" y="31118"/>
                  </a:lnTo>
                  <a:cubicBezTo>
                    <a:pt x="19985" y="30810"/>
                    <a:pt x="19571" y="30508"/>
                    <a:pt x="19228" y="30230"/>
                  </a:cubicBezTo>
                  <a:lnTo>
                    <a:pt x="19228" y="30230"/>
                  </a:lnTo>
                  <a:cubicBezTo>
                    <a:pt x="20039" y="30733"/>
                    <a:pt x="21435" y="31473"/>
                    <a:pt x="23199" y="31887"/>
                  </a:cubicBezTo>
                  <a:lnTo>
                    <a:pt x="23199" y="31887"/>
                  </a:lnTo>
                  <a:cubicBezTo>
                    <a:pt x="26176" y="32592"/>
                    <a:pt x="28093" y="32769"/>
                    <a:pt x="31088" y="32627"/>
                  </a:cubicBezTo>
                  <a:lnTo>
                    <a:pt x="31088" y="32627"/>
                  </a:lnTo>
                  <a:cubicBezTo>
                    <a:pt x="33929" y="32491"/>
                    <a:pt x="35686" y="32840"/>
                    <a:pt x="36130" y="33000"/>
                  </a:cubicBezTo>
                  <a:lnTo>
                    <a:pt x="36130" y="33000"/>
                  </a:lnTo>
                  <a:cubicBezTo>
                    <a:pt x="36124" y="33024"/>
                    <a:pt x="36124" y="33047"/>
                    <a:pt x="36118" y="33071"/>
                  </a:cubicBezTo>
                  <a:lnTo>
                    <a:pt x="36118" y="33071"/>
                  </a:lnTo>
                  <a:cubicBezTo>
                    <a:pt x="36041" y="33331"/>
                    <a:pt x="35870" y="33610"/>
                    <a:pt x="35615" y="33888"/>
                  </a:cubicBezTo>
                  <a:lnTo>
                    <a:pt x="35615" y="33888"/>
                  </a:lnTo>
                  <a:cubicBezTo>
                    <a:pt x="35248" y="33787"/>
                    <a:pt x="33822" y="33450"/>
                    <a:pt x="32064" y="33568"/>
                  </a:cubicBezTo>
                  <a:lnTo>
                    <a:pt x="32064" y="33568"/>
                  </a:lnTo>
                  <a:cubicBezTo>
                    <a:pt x="31703" y="33592"/>
                    <a:pt x="31319" y="33598"/>
                    <a:pt x="30916" y="33598"/>
                  </a:cubicBezTo>
                  <a:lnTo>
                    <a:pt x="30916" y="33598"/>
                  </a:lnTo>
                  <a:cubicBezTo>
                    <a:pt x="28910" y="33598"/>
                    <a:pt x="26543" y="33320"/>
                    <a:pt x="25093" y="32882"/>
                  </a:cubicBezTo>
                  <a:moveTo>
                    <a:pt x="18340" y="32757"/>
                  </a:moveTo>
                  <a:cubicBezTo>
                    <a:pt x="18642" y="32006"/>
                    <a:pt x="18707" y="31307"/>
                    <a:pt x="18695" y="30798"/>
                  </a:cubicBezTo>
                  <a:lnTo>
                    <a:pt x="18695" y="30798"/>
                  </a:lnTo>
                  <a:cubicBezTo>
                    <a:pt x="18701" y="30834"/>
                    <a:pt x="18707" y="30869"/>
                    <a:pt x="18713" y="30905"/>
                  </a:cubicBezTo>
                  <a:lnTo>
                    <a:pt x="18713" y="30905"/>
                  </a:lnTo>
                  <a:cubicBezTo>
                    <a:pt x="19003" y="32503"/>
                    <a:pt x="18038" y="34089"/>
                    <a:pt x="17234" y="34616"/>
                  </a:cubicBezTo>
                  <a:lnTo>
                    <a:pt x="17234" y="34616"/>
                  </a:lnTo>
                  <a:cubicBezTo>
                    <a:pt x="17121" y="34693"/>
                    <a:pt x="17009" y="34734"/>
                    <a:pt x="16896" y="34752"/>
                  </a:cubicBezTo>
                  <a:lnTo>
                    <a:pt x="16896" y="34752"/>
                  </a:lnTo>
                  <a:cubicBezTo>
                    <a:pt x="17630" y="34113"/>
                    <a:pt x="18080" y="33414"/>
                    <a:pt x="18340" y="32757"/>
                  </a:cubicBezTo>
                  <a:moveTo>
                    <a:pt x="24809" y="33521"/>
                  </a:moveTo>
                  <a:cubicBezTo>
                    <a:pt x="23412" y="32870"/>
                    <a:pt x="22051" y="32130"/>
                    <a:pt x="20932" y="31426"/>
                  </a:cubicBezTo>
                  <a:lnTo>
                    <a:pt x="20932" y="31426"/>
                  </a:lnTo>
                  <a:cubicBezTo>
                    <a:pt x="22163" y="31982"/>
                    <a:pt x="23868" y="32586"/>
                    <a:pt x="25075" y="32953"/>
                  </a:cubicBezTo>
                  <a:lnTo>
                    <a:pt x="25075" y="32953"/>
                  </a:lnTo>
                  <a:cubicBezTo>
                    <a:pt x="26821" y="33479"/>
                    <a:pt x="29892" y="33781"/>
                    <a:pt x="32070" y="33639"/>
                  </a:cubicBezTo>
                  <a:lnTo>
                    <a:pt x="32070" y="33639"/>
                  </a:lnTo>
                  <a:cubicBezTo>
                    <a:pt x="33763" y="33527"/>
                    <a:pt x="35142" y="33840"/>
                    <a:pt x="35556" y="33947"/>
                  </a:cubicBezTo>
                  <a:lnTo>
                    <a:pt x="35556" y="33947"/>
                  </a:lnTo>
                  <a:cubicBezTo>
                    <a:pt x="35195" y="34320"/>
                    <a:pt x="34686" y="34681"/>
                    <a:pt x="34059" y="34965"/>
                  </a:cubicBezTo>
                  <a:lnTo>
                    <a:pt x="34059" y="34965"/>
                  </a:lnTo>
                  <a:cubicBezTo>
                    <a:pt x="33627" y="34900"/>
                    <a:pt x="32094" y="34693"/>
                    <a:pt x="30342" y="34710"/>
                  </a:cubicBezTo>
                  <a:lnTo>
                    <a:pt x="30342" y="34710"/>
                  </a:lnTo>
                  <a:cubicBezTo>
                    <a:pt x="30324" y="34710"/>
                    <a:pt x="30301" y="34710"/>
                    <a:pt x="30283" y="34710"/>
                  </a:cubicBezTo>
                  <a:lnTo>
                    <a:pt x="30283" y="34710"/>
                  </a:lnTo>
                  <a:cubicBezTo>
                    <a:pt x="28496" y="34710"/>
                    <a:pt x="26223" y="34042"/>
                    <a:pt x="24809" y="33521"/>
                  </a:cubicBezTo>
                  <a:moveTo>
                    <a:pt x="20477" y="37385"/>
                  </a:moveTo>
                  <a:cubicBezTo>
                    <a:pt x="19832" y="35651"/>
                    <a:pt x="19991" y="34172"/>
                    <a:pt x="20086" y="33621"/>
                  </a:cubicBezTo>
                  <a:lnTo>
                    <a:pt x="20086" y="33621"/>
                  </a:lnTo>
                  <a:cubicBezTo>
                    <a:pt x="20133" y="33527"/>
                    <a:pt x="20181" y="33426"/>
                    <a:pt x="20234" y="33325"/>
                  </a:cubicBezTo>
                  <a:lnTo>
                    <a:pt x="20234" y="33325"/>
                  </a:lnTo>
                  <a:cubicBezTo>
                    <a:pt x="20240" y="33331"/>
                    <a:pt x="20240" y="33331"/>
                    <a:pt x="20240" y="33331"/>
                  </a:cubicBezTo>
                  <a:lnTo>
                    <a:pt x="20240" y="33331"/>
                  </a:lnTo>
                  <a:cubicBezTo>
                    <a:pt x="20169" y="33805"/>
                    <a:pt x="19985" y="35728"/>
                    <a:pt x="21353" y="38196"/>
                  </a:cubicBezTo>
                  <a:lnTo>
                    <a:pt x="21353" y="38196"/>
                  </a:lnTo>
                  <a:cubicBezTo>
                    <a:pt x="22530" y="40338"/>
                    <a:pt x="23738" y="41090"/>
                    <a:pt x="24270" y="41327"/>
                  </a:cubicBezTo>
                  <a:lnTo>
                    <a:pt x="24270" y="41327"/>
                  </a:lnTo>
                  <a:cubicBezTo>
                    <a:pt x="24229" y="41333"/>
                    <a:pt x="24187" y="41339"/>
                    <a:pt x="24146" y="41345"/>
                  </a:cubicBezTo>
                  <a:lnTo>
                    <a:pt x="24146" y="41345"/>
                  </a:lnTo>
                  <a:cubicBezTo>
                    <a:pt x="24051" y="41350"/>
                    <a:pt x="23951" y="41362"/>
                    <a:pt x="23850" y="41374"/>
                  </a:cubicBezTo>
                  <a:lnTo>
                    <a:pt x="23850" y="41374"/>
                  </a:lnTo>
                  <a:cubicBezTo>
                    <a:pt x="22779" y="41001"/>
                    <a:pt x="21234" y="39433"/>
                    <a:pt x="20477" y="37385"/>
                  </a:cubicBezTo>
                  <a:close/>
                  <a:moveTo>
                    <a:pt x="17393" y="34746"/>
                  </a:moveTo>
                  <a:cubicBezTo>
                    <a:pt x="17766" y="34485"/>
                    <a:pt x="18186" y="34000"/>
                    <a:pt x="18494" y="33391"/>
                  </a:cubicBezTo>
                  <a:lnTo>
                    <a:pt x="18494" y="33391"/>
                  </a:lnTo>
                  <a:cubicBezTo>
                    <a:pt x="18547" y="33976"/>
                    <a:pt x="18695" y="35160"/>
                    <a:pt x="19115" y="36646"/>
                  </a:cubicBezTo>
                  <a:lnTo>
                    <a:pt x="19115" y="36646"/>
                  </a:lnTo>
                  <a:cubicBezTo>
                    <a:pt x="19121" y="36675"/>
                    <a:pt x="19121" y="36693"/>
                    <a:pt x="19127" y="36699"/>
                  </a:cubicBezTo>
                  <a:lnTo>
                    <a:pt x="19127" y="36699"/>
                  </a:lnTo>
                  <a:lnTo>
                    <a:pt x="19127" y="36699"/>
                  </a:lnTo>
                  <a:cubicBezTo>
                    <a:pt x="19512" y="38042"/>
                    <a:pt x="20116" y="39622"/>
                    <a:pt x="21063" y="41208"/>
                  </a:cubicBezTo>
                  <a:lnTo>
                    <a:pt x="21063" y="41208"/>
                  </a:lnTo>
                  <a:cubicBezTo>
                    <a:pt x="20636" y="41090"/>
                    <a:pt x="20187" y="40912"/>
                    <a:pt x="19695" y="40658"/>
                  </a:cubicBezTo>
                  <a:lnTo>
                    <a:pt x="19695" y="40658"/>
                  </a:lnTo>
                  <a:lnTo>
                    <a:pt x="19571" y="40593"/>
                  </a:lnTo>
                  <a:lnTo>
                    <a:pt x="19553" y="40729"/>
                  </a:lnTo>
                  <a:cubicBezTo>
                    <a:pt x="19429" y="41492"/>
                    <a:pt x="19761" y="42883"/>
                    <a:pt x="20406" y="44369"/>
                  </a:cubicBezTo>
                  <a:lnTo>
                    <a:pt x="20406" y="44369"/>
                  </a:lnTo>
                  <a:cubicBezTo>
                    <a:pt x="18104" y="40167"/>
                    <a:pt x="17458" y="35326"/>
                    <a:pt x="17393" y="34746"/>
                  </a:cubicBezTo>
                  <a:moveTo>
                    <a:pt x="21418" y="38161"/>
                  </a:moveTo>
                  <a:cubicBezTo>
                    <a:pt x="20139" y="35853"/>
                    <a:pt x="20222" y="34036"/>
                    <a:pt x="20299" y="33444"/>
                  </a:cubicBezTo>
                  <a:lnTo>
                    <a:pt x="20299" y="33444"/>
                  </a:lnTo>
                  <a:cubicBezTo>
                    <a:pt x="20370" y="33574"/>
                    <a:pt x="20441" y="33704"/>
                    <a:pt x="20512" y="33829"/>
                  </a:cubicBezTo>
                  <a:lnTo>
                    <a:pt x="20512" y="33829"/>
                  </a:lnTo>
                  <a:cubicBezTo>
                    <a:pt x="20678" y="34485"/>
                    <a:pt x="21228" y="36438"/>
                    <a:pt x="22187" y="37865"/>
                  </a:cubicBezTo>
                  <a:lnTo>
                    <a:pt x="22187" y="37865"/>
                  </a:lnTo>
                  <a:cubicBezTo>
                    <a:pt x="23223" y="39403"/>
                    <a:pt x="24856" y="40741"/>
                    <a:pt x="25838" y="41250"/>
                  </a:cubicBezTo>
                  <a:lnTo>
                    <a:pt x="25838" y="41250"/>
                  </a:lnTo>
                  <a:cubicBezTo>
                    <a:pt x="25341" y="41226"/>
                    <a:pt x="24874" y="41268"/>
                    <a:pt x="24418" y="41315"/>
                  </a:cubicBezTo>
                  <a:lnTo>
                    <a:pt x="24418" y="41315"/>
                  </a:lnTo>
                  <a:cubicBezTo>
                    <a:pt x="23992" y="41149"/>
                    <a:pt x="22696" y="40480"/>
                    <a:pt x="21418" y="38161"/>
                  </a:cubicBezTo>
                  <a:moveTo>
                    <a:pt x="20394" y="38498"/>
                  </a:moveTo>
                  <a:cubicBezTo>
                    <a:pt x="19482" y="36847"/>
                    <a:pt x="19624" y="35107"/>
                    <a:pt x="19731" y="34408"/>
                  </a:cubicBezTo>
                  <a:lnTo>
                    <a:pt x="19731" y="34408"/>
                  </a:lnTo>
                  <a:cubicBezTo>
                    <a:pt x="19802" y="34231"/>
                    <a:pt x="19885" y="34042"/>
                    <a:pt x="19980" y="33840"/>
                  </a:cubicBezTo>
                  <a:lnTo>
                    <a:pt x="19980" y="33840"/>
                  </a:lnTo>
                  <a:cubicBezTo>
                    <a:pt x="19891" y="34521"/>
                    <a:pt x="19832" y="35864"/>
                    <a:pt x="20406" y="37409"/>
                  </a:cubicBezTo>
                  <a:lnTo>
                    <a:pt x="20406" y="37409"/>
                  </a:lnTo>
                  <a:cubicBezTo>
                    <a:pt x="21139" y="39392"/>
                    <a:pt x="22607" y="40930"/>
                    <a:pt x="23690" y="41392"/>
                  </a:cubicBezTo>
                  <a:lnTo>
                    <a:pt x="23690" y="41392"/>
                  </a:lnTo>
                  <a:cubicBezTo>
                    <a:pt x="23507" y="41410"/>
                    <a:pt x="23323" y="41421"/>
                    <a:pt x="23140" y="41433"/>
                  </a:cubicBezTo>
                  <a:lnTo>
                    <a:pt x="23140" y="41433"/>
                  </a:lnTo>
                  <a:cubicBezTo>
                    <a:pt x="22749" y="41202"/>
                    <a:pt x="21394" y="40309"/>
                    <a:pt x="20394" y="38498"/>
                  </a:cubicBezTo>
                  <a:moveTo>
                    <a:pt x="31295" y="35533"/>
                  </a:moveTo>
                  <a:cubicBezTo>
                    <a:pt x="29845" y="35503"/>
                    <a:pt x="27691" y="34805"/>
                    <a:pt x="25543" y="33858"/>
                  </a:cubicBezTo>
                  <a:lnTo>
                    <a:pt x="25543" y="33858"/>
                  </a:lnTo>
                  <a:cubicBezTo>
                    <a:pt x="26957" y="34320"/>
                    <a:pt x="28833" y="34793"/>
                    <a:pt x="30342" y="34781"/>
                  </a:cubicBezTo>
                  <a:lnTo>
                    <a:pt x="30342" y="34781"/>
                  </a:lnTo>
                  <a:cubicBezTo>
                    <a:pt x="31958" y="34769"/>
                    <a:pt x="33384" y="34947"/>
                    <a:pt x="33929" y="35024"/>
                  </a:cubicBezTo>
                  <a:lnTo>
                    <a:pt x="33929" y="35024"/>
                  </a:lnTo>
                  <a:cubicBezTo>
                    <a:pt x="33212" y="35332"/>
                    <a:pt x="32354" y="35533"/>
                    <a:pt x="31413" y="35533"/>
                  </a:cubicBezTo>
                  <a:lnTo>
                    <a:pt x="31413" y="35533"/>
                  </a:lnTo>
                  <a:cubicBezTo>
                    <a:pt x="31372" y="35533"/>
                    <a:pt x="31336" y="35533"/>
                    <a:pt x="31295" y="35533"/>
                  </a:cubicBezTo>
                  <a:moveTo>
                    <a:pt x="26034" y="41262"/>
                  </a:moveTo>
                  <a:cubicBezTo>
                    <a:pt x="25105" y="40841"/>
                    <a:pt x="23323" y="39421"/>
                    <a:pt x="22246" y="37823"/>
                  </a:cubicBezTo>
                  <a:lnTo>
                    <a:pt x="22246" y="37823"/>
                  </a:lnTo>
                  <a:cubicBezTo>
                    <a:pt x="21400" y="36563"/>
                    <a:pt x="20879" y="34894"/>
                    <a:pt x="20654" y="34077"/>
                  </a:cubicBezTo>
                  <a:lnTo>
                    <a:pt x="20654" y="34077"/>
                  </a:lnTo>
                  <a:cubicBezTo>
                    <a:pt x="20879" y="34462"/>
                    <a:pt x="21104" y="34823"/>
                    <a:pt x="21329" y="35166"/>
                  </a:cubicBezTo>
                  <a:lnTo>
                    <a:pt x="21329" y="35166"/>
                  </a:lnTo>
                  <a:cubicBezTo>
                    <a:pt x="21500" y="35752"/>
                    <a:pt x="22116" y="37533"/>
                    <a:pt x="23613" y="38687"/>
                  </a:cubicBezTo>
                  <a:lnTo>
                    <a:pt x="23613" y="38687"/>
                  </a:lnTo>
                  <a:cubicBezTo>
                    <a:pt x="24602" y="39451"/>
                    <a:pt x="25767" y="40238"/>
                    <a:pt x="26703" y="40877"/>
                  </a:cubicBezTo>
                  <a:lnTo>
                    <a:pt x="26703" y="40877"/>
                  </a:lnTo>
                  <a:cubicBezTo>
                    <a:pt x="27253" y="41250"/>
                    <a:pt x="27726" y="41569"/>
                    <a:pt x="28052" y="41806"/>
                  </a:cubicBezTo>
                  <a:lnTo>
                    <a:pt x="28052" y="41806"/>
                  </a:lnTo>
                  <a:cubicBezTo>
                    <a:pt x="27306" y="41463"/>
                    <a:pt x="26643" y="41309"/>
                    <a:pt x="26034" y="41262"/>
                  </a:cubicBezTo>
                  <a:moveTo>
                    <a:pt x="22205" y="41421"/>
                  </a:moveTo>
                  <a:cubicBezTo>
                    <a:pt x="21897" y="41197"/>
                    <a:pt x="21003" y="40469"/>
                    <a:pt x="20252" y="39042"/>
                  </a:cubicBezTo>
                  <a:lnTo>
                    <a:pt x="20252" y="39042"/>
                  </a:lnTo>
                  <a:cubicBezTo>
                    <a:pt x="19553" y="37723"/>
                    <a:pt x="19370" y="36432"/>
                    <a:pt x="19323" y="35870"/>
                  </a:cubicBezTo>
                  <a:lnTo>
                    <a:pt x="19323" y="35870"/>
                  </a:lnTo>
                  <a:cubicBezTo>
                    <a:pt x="19364" y="35574"/>
                    <a:pt x="19447" y="35184"/>
                    <a:pt x="19619" y="34704"/>
                  </a:cubicBezTo>
                  <a:lnTo>
                    <a:pt x="19619" y="34704"/>
                  </a:lnTo>
                  <a:cubicBezTo>
                    <a:pt x="19530" y="35539"/>
                    <a:pt x="19524" y="37072"/>
                    <a:pt x="20329" y="38533"/>
                  </a:cubicBezTo>
                  <a:lnTo>
                    <a:pt x="20329" y="38533"/>
                  </a:lnTo>
                  <a:cubicBezTo>
                    <a:pt x="21270" y="40232"/>
                    <a:pt x="22518" y="41131"/>
                    <a:pt x="23004" y="41439"/>
                  </a:cubicBezTo>
                  <a:lnTo>
                    <a:pt x="23004" y="41439"/>
                  </a:lnTo>
                  <a:cubicBezTo>
                    <a:pt x="22921" y="41439"/>
                    <a:pt x="22832" y="41445"/>
                    <a:pt x="22749" y="41445"/>
                  </a:cubicBezTo>
                  <a:lnTo>
                    <a:pt x="22749" y="41445"/>
                  </a:lnTo>
                  <a:cubicBezTo>
                    <a:pt x="22572" y="41445"/>
                    <a:pt x="22394" y="41433"/>
                    <a:pt x="22205" y="41421"/>
                  </a:cubicBezTo>
                  <a:moveTo>
                    <a:pt x="28874" y="42244"/>
                  </a:moveTo>
                  <a:cubicBezTo>
                    <a:pt x="28709" y="42143"/>
                    <a:pt x="28549" y="42049"/>
                    <a:pt x="28389" y="41966"/>
                  </a:cubicBezTo>
                  <a:lnTo>
                    <a:pt x="28389" y="41966"/>
                  </a:lnTo>
                  <a:cubicBezTo>
                    <a:pt x="28093" y="41723"/>
                    <a:pt x="27496" y="41321"/>
                    <a:pt x="26744" y="40812"/>
                  </a:cubicBezTo>
                  <a:lnTo>
                    <a:pt x="26744" y="40812"/>
                  </a:lnTo>
                  <a:cubicBezTo>
                    <a:pt x="25809" y="40179"/>
                    <a:pt x="24643" y="39386"/>
                    <a:pt x="23655" y="38628"/>
                  </a:cubicBezTo>
                  <a:lnTo>
                    <a:pt x="23655" y="38628"/>
                  </a:lnTo>
                  <a:cubicBezTo>
                    <a:pt x="22335" y="37610"/>
                    <a:pt x="21708" y="36095"/>
                    <a:pt x="21471" y="35367"/>
                  </a:cubicBezTo>
                  <a:lnTo>
                    <a:pt x="21471" y="35367"/>
                  </a:lnTo>
                  <a:cubicBezTo>
                    <a:pt x="21696" y="35693"/>
                    <a:pt x="21927" y="35995"/>
                    <a:pt x="22169" y="36285"/>
                  </a:cubicBezTo>
                  <a:lnTo>
                    <a:pt x="22169" y="36285"/>
                  </a:lnTo>
                  <a:cubicBezTo>
                    <a:pt x="22767" y="37468"/>
                    <a:pt x="24371" y="38776"/>
                    <a:pt x="25318" y="39474"/>
                  </a:cubicBezTo>
                  <a:lnTo>
                    <a:pt x="25318" y="39474"/>
                  </a:lnTo>
                  <a:cubicBezTo>
                    <a:pt x="25815" y="39841"/>
                    <a:pt x="26395" y="40179"/>
                    <a:pt x="27010" y="40528"/>
                  </a:cubicBezTo>
                  <a:lnTo>
                    <a:pt x="27010" y="40528"/>
                  </a:lnTo>
                  <a:cubicBezTo>
                    <a:pt x="28052" y="41131"/>
                    <a:pt x="29230" y="41812"/>
                    <a:pt x="30212" y="42800"/>
                  </a:cubicBezTo>
                  <a:lnTo>
                    <a:pt x="30212" y="42800"/>
                  </a:lnTo>
                  <a:cubicBezTo>
                    <a:pt x="31171" y="43765"/>
                    <a:pt x="31839" y="45185"/>
                    <a:pt x="32200" y="46115"/>
                  </a:cubicBezTo>
                  <a:lnTo>
                    <a:pt x="32200" y="46115"/>
                  </a:lnTo>
                  <a:cubicBezTo>
                    <a:pt x="31378" y="44576"/>
                    <a:pt x="30277" y="43090"/>
                    <a:pt x="28874" y="42244"/>
                  </a:cubicBezTo>
                  <a:moveTo>
                    <a:pt x="1770" y="38545"/>
                  </a:moveTo>
                  <a:cubicBezTo>
                    <a:pt x="1521" y="37575"/>
                    <a:pt x="2036" y="36616"/>
                    <a:pt x="2409" y="36184"/>
                  </a:cubicBezTo>
                  <a:lnTo>
                    <a:pt x="2409" y="36184"/>
                  </a:lnTo>
                  <a:cubicBezTo>
                    <a:pt x="2231" y="37699"/>
                    <a:pt x="2509" y="39238"/>
                    <a:pt x="2616" y="39758"/>
                  </a:cubicBezTo>
                  <a:lnTo>
                    <a:pt x="2616" y="39758"/>
                  </a:lnTo>
                  <a:cubicBezTo>
                    <a:pt x="2178" y="39421"/>
                    <a:pt x="1894" y="39019"/>
                    <a:pt x="1770" y="38545"/>
                  </a:cubicBezTo>
                  <a:close/>
                  <a:moveTo>
                    <a:pt x="19311" y="36610"/>
                  </a:moveTo>
                  <a:cubicBezTo>
                    <a:pt x="19299" y="36551"/>
                    <a:pt x="19287" y="36432"/>
                    <a:pt x="19293" y="36255"/>
                  </a:cubicBezTo>
                  <a:lnTo>
                    <a:pt x="19293" y="36255"/>
                  </a:lnTo>
                  <a:cubicBezTo>
                    <a:pt x="19323" y="36468"/>
                    <a:pt x="19364" y="36728"/>
                    <a:pt x="19429" y="37018"/>
                  </a:cubicBezTo>
                  <a:lnTo>
                    <a:pt x="19429" y="37018"/>
                  </a:lnTo>
                  <a:cubicBezTo>
                    <a:pt x="19388" y="36882"/>
                    <a:pt x="19346" y="36740"/>
                    <a:pt x="19311" y="36610"/>
                  </a:cubicBezTo>
                  <a:close/>
                  <a:moveTo>
                    <a:pt x="32479" y="46653"/>
                  </a:moveTo>
                  <a:cubicBezTo>
                    <a:pt x="32200" y="45848"/>
                    <a:pt x="31461" y="43954"/>
                    <a:pt x="30265" y="42747"/>
                  </a:cubicBezTo>
                  <a:lnTo>
                    <a:pt x="30265" y="42747"/>
                  </a:lnTo>
                  <a:cubicBezTo>
                    <a:pt x="29277" y="41753"/>
                    <a:pt x="28093" y="41066"/>
                    <a:pt x="27046" y="40469"/>
                  </a:cubicBezTo>
                  <a:lnTo>
                    <a:pt x="27046" y="40469"/>
                  </a:lnTo>
                  <a:cubicBezTo>
                    <a:pt x="26430" y="40114"/>
                    <a:pt x="25850" y="39782"/>
                    <a:pt x="25359" y="39415"/>
                  </a:cubicBezTo>
                  <a:lnTo>
                    <a:pt x="25359" y="39415"/>
                  </a:lnTo>
                  <a:cubicBezTo>
                    <a:pt x="24513" y="38788"/>
                    <a:pt x="23122" y="37663"/>
                    <a:pt x="22424" y="36586"/>
                  </a:cubicBezTo>
                  <a:lnTo>
                    <a:pt x="22424" y="36586"/>
                  </a:lnTo>
                  <a:cubicBezTo>
                    <a:pt x="23649" y="37959"/>
                    <a:pt x="25105" y="38960"/>
                    <a:pt x="27206" y="39977"/>
                  </a:cubicBezTo>
                  <a:lnTo>
                    <a:pt x="27206" y="39977"/>
                  </a:lnTo>
                  <a:cubicBezTo>
                    <a:pt x="30247" y="41445"/>
                    <a:pt x="31887" y="43635"/>
                    <a:pt x="33088" y="48014"/>
                  </a:cubicBezTo>
                  <a:lnTo>
                    <a:pt x="33088" y="48014"/>
                  </a:lnTo>
                  <a:cubicBezTo>
                    <a:pt x="32911" y="47570"/>
                    <a:pt x="32709" y="47115"/>
                    <a:pt x="32479" y="46653"/>
                  </a:cubicBezTo>
                  <a:close/>
                  <a:moveTo>
                    <a:pt x="18104" y="45416"/>
                  </a:moveTo>
                  <a:cubicBezTo>
                    <a:pt x="17535" y="44114"/>
                    <a:pt x="17121" y="43031"/>
                    <a:pt x="16790" y="42161"/>
                  </a:cubicBezTo>
                  <a:lnTo>
                    <a:pt x="16790" y="42161"/>
                  </a:lnTo>
                  <a:cubicBezTo>
                    <a:pt x="16097" y="40338"/>
                    <a:pt x="15659" y="39190"/>
                    <a:pt x="14600" y="38172"/>
                  </a:cubicBezTo>
                  <a:lnTo>
                    <a:pt x="14600" y="38172"/>
                  </a:lnTo>
                  <a:cubicBezTo>
                    <a:pt x="14624" y="38172"/>
                    <a:pt x="14647" y="38178"/>
                    <a:pt x="14677" y="38178"/>
                  </a:cubicBezTo>
                  <a:lnTo>
                    <a:pt x="14677" y="38178"/>
                  </a:lnTo>
                  <a:cubicBezTo>
                    <a:pt x="15109" y="38362"/>
                    <a:pt x="15872" y="38883"/>
                    <a:pt x="16636" y="40338"/>
                  </a:cubicBezTo>
                  <a:lnTo>
                    <a:pt x="16636" y="40338"/>
                  </a:lnTo>
                  <a:cubicBezTo>
                    <a:pt x="17145" y="41315"/>
                    <a:pt x="17482" y="42262"/>
                    <a:pt x="17808" y="43179"/>
                  </a:cubicBezTo>
                  <a:lnTo>
                    <a:pt x="17808" y="43179"/>
                  </a:lnTo>
                  <a:cubicBezTo>
                    <a:pt x="18234" y="44380"/>
                    <a:pt x="18642" y="45523"/>
                    <a:pt x="19400" y="46653"/>
                  </a:cubicBezTo>
                  <a:lnTo>
                    <a:pt x="19400" y="46653"/>
                  </a:lnTo>
                  <a:cubicBezTo>
                    <a:pt x="20707" y="48612"/>
                    <a:pt x="23903" y="50056"/>
                    <a:pt x="26495" y="50618"/>
                  </a:cubicBezTo>
                  <a:lnTo>
                    <a:pt x="26495" y="50618"/>
                  </a:lnTo>
                  <a:cubicBezTo>
                    <a:pt x="28555" y="51062"/>
                    <a:pt x="31236" y="51559"/>
                    <a:pt x="32680" y="51488"/>
                  </a:cubicBezTo>
                  <a:lnTo>
                    <a:pt x="32680" y="51488"/>
                  </a:lnTo>
                  <a:cubicBezTo>
                    <a:pt x="32922" y="51535"/>
                    <a:pt x="33147" y="51577"/>
                    <a:pt x="33337" y="51607"/>
                  </a:cubicBezTo>
                  <a:lnTo>
                    <a:pt x="33337" y="51607"/>
                  </a:lnTo>
                  <a:cubicBezTo>
                    <a:pt x="32905" y="51630"/>
                    <a:pt x="32473" y="51642"/>
                    <a:pt x="32047" y="51642"/>
                  </a:cubicBezTo>
                  <a:lnTo>
                    <a:pt x="32047" y="51642"/>
                  </a:lnTo>
                  <a:cubicBezTo>
                    <a:pt x="25608" y="51642"/>
                    <a:pt x="19713" y="49091"/>
                    <a:pt x="18104" y="45416"/>
                  </a:cubicBezTo>
                  <a:moveTo>
                    <a:pt x="26513" y="50541"/>
                  </a:moveTo>
                  <a:cubicBezTo>
                    <a:pt x="23939" y="49985"/>
                    <a:pt x="20755" y="48553"/>
                    <a:pt x="19459" y="46612"/>
                  </a:cubicBezTo>
                  <a:lnTo>
                    <a:pt x="19459" y="46612"/>
                  </a:lnTo>
                  <a:cubicBezTo>
                    <a:pt x="18707" y="45487"/>
                    <a:pt x="18305" y="44351"/>
                    <a:pt x="17873" y="43155"/>
                  </a:cubicBezTo>
                  <a:lnTo>
                    <a:pt x="17873" y="43155"/>
                  </a:lnTo>
                  <a:cubicBezTo>
                    <a:pt x="17547" y="42238"/>
                    <a:pt x="17210" y="41285"/>
                    <a:pt x="16701" y="40303"/>
                  </a:cubicBezTo>
                  <a:lnTo>
                    <a:pt x="16701" y="40303"/>
                  </a:lnTo>
                  <a:cubicBezTo>
                    <a:pt x="16044" y="39048"/>
                    <a:pt x="15387" y="38480"/>
                    <a:pt x="14931" y="38220"/>
                  </a:cubicBezTo>
                  <a:lnTo>
                    <a:pt x="14931" y="38220"/>
                  </a:lnTo>
                  <a:cubicBezTo>
                    <a:pt x="15068" y="38243"/>
                    <a:pt x="15192" y="38267"/>
                    <a:pt x="15322" y="38297"/>
                  </a:cubicBezTo>
                  <a:lnTo>
                    <a:pt x="15322" y="38297"/>
                  </a:lnTo>
                  <a:cubicBezTo>
                    <a:pt x="15707" y="38533"/>
                    <a:pt x="16642" y="39137"/>
                    <a:pt x="17068" y="39687"/>
                  </a:cubicBezTo>
                  <a:lnTo>
                    <a:pt x="17068" y="39687"/>
                  </a:lnTo>
                  <a:cubicBezTo>
                    <a:pt x="17778" y="40587"/>
                    <a:pt x="18328" y="41848"/>
                    <a:pt x="18760" y="43534"/>
                  </a:cubicBezTo>
                  <a:lnTo>
                    <a:pt x="18760" y="43534"/>
                  </a:lnTo>
                  <a:cubicBezTo>
                    <a:pt x="19293" y="45623"/>
                    <a:pt x="20086" y="46582"/>
                    <a:pt x="20719" y="47186"/>
                  </a:cubicBezTo>
                  <a:lnTo>
                    <a:pt x="20719" y="47186"/>
                  </a:lnTo>
                  <a:cubicBezTo>
                    <a:pt x="21264" y="47706"/>
                    <a:pt x="24158" y="50251"/>
                    <a:pt x="28898" y="50689"/>
                  </a:cubicBezTo>
                  <a:lnTo>
                    <a:pt x="28898" y="50689"/>
                  </a:lnTo>
                  <a:cubicBezTo>
                    <a:pt x="30147" y="50991"/>
                    <a:pt x="31372" y="51240"/>
                    <a:pt x="32325" y="51423"/>
                  </a:cubicBezTo>
                  <a:lnTo>
                    <a:pt x="32325" y="51423"/>
                  </a:lnTo>
                  <a:cubicBezTo>
                    <a:pt x="30833" y="51411"/>
                    <a:pt x="28407" y="50956"/>
                    <a:pt x="26513" y="50541"/>
                  </a:cubicBezTo>
                  <a:close/>
                  <a:moveTo>
                    <a:pt x="20767" y="47132"/>
                  </a:moveTo>
                  <a:cubicBezTo>
                    <a:pt x="20145" y="46535"/>
                    <a:pt x="19358" y="45582"/>
                    <a:pt x="18831" y="43516"/>
                  </a:cubicBezTo>
                  <a:lnTo>
                    <a:pt x="18831" y="43516"/>
                  </a:lnTo>
                  <a:cubicBezTo>
                    <a:pt x="18399" y="41818"/>
                    <a:pt x="17843" y="40551"/>
                    <a:pt x="17127" y="39640"/>
                  </a:cubicBezTo>
                  <a:lnTo>
                    <a:pt x="17127" y="39640"/>
                  </a:lnTo>
                  <a:cubicBezTo>
                    <a:pt x="16748" y="39161"/>
                    <a:pt x="15997" y="38640"/>
                    <a:pt x="15547" y="38356"/>
                  </a:cubicBezTo>
                  <a:lnTo>
                    <a:pt x="15547" y="38356"/>
                  </a:lnTo>
                  <a:cubicBezTo>
                    <a:pt x="16032" y="38480"/>
                    <a:pt x="16464" y="38652"/>
                    <a:pt x="16837" y="38823"/>
                  </a:cubicBezTo>
                  <a:lnTo>
                    <a:pt x="16837" y="38823"/>
                  </a:lnTo>
                  <a:cubicBezTo>
                    <a:pt x="17305" y="39161"/>
                    <a:pt x="18104" y="39883"/>
                    <a:pt x="18618" y="41173"/>
                  </a:cubicBezTo>
                  <a:lnTo>
                    <a:pt x="18618" y="41173"/>
                  </a:lnTo>
                  <a:cubicBezTo>
                    <a:pt x="18885" y="41848"/>
                    <a:pt x="19104" y="42499"/>
                    <a:pt x="19317" y="43120"/>
                  </a:cubicBezTo>
                  <a:lnTo>
                    <a:pt x="19317" y="43120"/>
                  </a:lnTo>
                  <a:cubicBezTo>
                    <a:pt x="19707" y="44286"/>
                    <a:pt x="20045" y="45286"/>
                    <a:pt x="20524" y="45913"/>
                  </a:cubicBezTo>
                  <a:lnTo>
                    <a:pt x="20524" y="45913"/>
                  </a:lnTo>
                  <a:lnTo>
                    <a:pt x="20631" y="46043"/>
                  </a:lnTo>
                  <a:cubicBezTo>
                    <a:pt x="21293" y="46908"/>
                    <a:pt x="21921" y="47730"/>
                    <a:pt x="22927" y="48251"/>
                  </a:cubicBezTo>
                  <a:lnTo>
                    <a:pt x="22927" y="48251"/>
                  </a:lnTo>
                  <a:cubicBezTo>
                    <a:pt x="23193" y="48517"/>
                    <a:pt x="23465" y="48736"/>
                    <a:pt x="23726" y="48908"/>
                  </a:cubicBezTo>
                  <a:lnTo>
                    <a:pt x="23726" y="48908"/>
                  </a:lnTo>
                  <a:cubicBezTo>
                    <a:pt x="24661" y="49517"/>
                    <a:pt x="26478" y="50086"/>
                    <a:pt x="28342" y="50553"/>
                  </a:cubicBezTo>
                  <a:lnTo>
                    <a:pt x="28342" y="50553"/>
                  </a:lnTo>
                  <a:cubicBezTo>
                    <a:pt x="23957" y="49979"/>
                    <a:pt x="21287" y="47630"/>
                    <a:pt x="20767" y="47132"/>
                  </a:cubicBezTo>
                  <a:moveTo>
                    <a:pt x="20690" y="45996"/>
                  </a:moveTo>
                  <a:lnTo>
                    <a:pt x="20583" y="45866"/>
                  </a:lnTo>
                  <a:cubicBezTo>
                    <a:pt x="20110" y="45250"/>
                    <a:pt x="19772" y="44256"/>
                    <a:pt x="19382" y="43096"/>
                  </a:cubicBezTo>
                  <a:lnTo>
                    <a:pt x="19382" y="43096"/>
                  </a:lnTo>
                  <a:cubicBezTo>
                    <a:pt x="19175" y="42469"/>
                    <a:pt x="18956" y="41824"/>
                    <a:pt x="18683" y="41149"/>
                  </a:cubicBezTo>
                  <a:lnTo>
                    <a:pt x="18683" y="41149"/>
                  </a:lnTo>
                  <a:cubicBezTo>
                    <a:pt x="18263" y="40078"/>
                    <a:pt x="17642" y="39392"/>
                    <a:pt x="17168" y="38989"/>
                  </a:cubicBezTo>
                  <a:lnTo>
                    <a:pt x="17168" y="38989"/>
                  </a:lnTo>
                  <a:cubicBezTo>
                    <a:pt x="17819" y="39338"/>
                    <a:pt x="18216" y="39664"/>
                    <a:pt x="18281" y="39723"/>
                  </a:cubicBezTo>
                  <a:lnTo>
                    <a:pt x="18281" y="39723"/>
                  </a:lnTo>
                  <a:cubicBezTo>
                    <a:pt x="18944" y="41895"/>
                    <a:pt x="19968" y="44404"/>
                    <a:pt x="21542" y="46499"/>
                  </a:cubicBezTo>
                  <a:lnTo>
                    <a:pt x="21542" y="46499"/>
                  </a:lnTo>
                  <a:cubicBezTo>
                    <a:pt x="21927" y="47103"/>
                    <a:pt x="22329" y="47635"/>
                    <a:pt x="22743" y="48067"/>
                  </a:cubicBezTo>
                  <a:lnTo>
                    <a:pt x="22743" y="48067"/>
                  </a:lnTo>
                  <a:cubicBezTo>
                    <a:pt x="21873" y="47547"/>
                    <a:pt x="21293" y="46789"/>
                    <a:pt x="20690" y="45996"/>
                  </a:cubicBezTo>
                  <a:moveTo>
                    <a:pt x="21341" y="41285"/>
                  </a:moveTo>
                  <a:cubicBezTo>
                    <a:pt x="20897" y="40563"/>
                    <a:pt x="20530" y="39841"/>
                    <a:pt x="20222" y="39149"/>
                  </a:cubicBezTo>
                  <a:lnTo>
                    <a:pt x="20222" y="39149"/>
                  </a:lnTo>
                  <a:cubicBezTo>
                    <a:pt x="20903" y="40409"/>
                    <a:pt x="21696" y="41120"/>
                    <a:pt x="22063" y="41404"/>
                  </a:cubicBezTo>
                  <a:lnTo>
                    <a:pt x="22063" y="41404"/>
                  </a:lnTo>
                  <a:cubicBezTo>
                    <a:pt x="21832" y="41380"/>
                    <a:pt x="21589" y="41345"/>
                    <a:pt x="21341" y="41285"/>
                  </a:cubicBezTo>
                  <a:close/>
                  <a:moveTo>
                    <a:pt x="27762" y="47245"/>
                  </a:moveTo>
                  <a:cubicBezTo>
                    <a:pt x="26655" y="46612"/>
                    <a:pt x="25513" y="45955"/>
                    <a:pt x="24175" y="45031"/>
                  </a:cubicBezTo>
                  <a:lnTo>
                    <a:pt x="24175" y="45031"/>
                  </a:lnTo>
                  <a:cubicBezTo>
                    <a:pt x="21335" y="43079"/>
                    <a:pt x="20157" y="41481"/>
                    <a:pt x="19802" y="40930"/>
                  </a:cubicBezTo>
                  <a:lnTo>
                    <a:pt x="19802" y="40930"/>
                  </a:lnTo>
                  <a:cubicBezTo>
                    <a:pt x="19879" y="40972"/>
                    <a:pt x="19956" y="41007"/>
                    <a:pt x="20027" y="41037"/>
                  </a:cubicBezTo>
                  <a:lnTo>
                    <a:pt x="20027" y="41037"/>
                  </a:lnTo>
                  <a:cubicBezTo>
                    <a:pt x="20305" y="41350"/>
                    <a:pt x="21151" y="42209"/>
                    <a:pt x="22542" y="42925"/>
                  </a:cubicBezTo>
                  <a:lnTo>
                    <a:pt x="22542" y="42925"/>
                  </a:lnTo>
                  <a:cubicBezTo>
                    <a:pt x="22992" y="43155"/>
                    <a:pt x="23453" y="43386"/>
                    <a:pt x="23945" y="43623"/>
                  </a:cubicBezTo>
                  <a:lnTo>
                    <a:pt x="23945" y="43623"/>
                  </a:lnTo>
                  <a:cubicBezTo>
                    <a:pt x="25300" y="44286"/>
                    <a:pt x="26839" y="45037"/>
                    <a:pt x="28632" y="46186"/>
                  </a:cubicBezTo>
                  <a:lnTo>
                    <a:pt x="28632" y="46186"/>
                  </a:lnTo>
                  <a:cubicBezTo>
                    <a:pt x="30478" y="47369"/>
                    <a:pt x="32023" y="49127"/>
                    <a:pt x="33147" y="50417"/>
                  </a:cubicBezTo>
                  <a:lnTo>
                    <a:pt x="33147" y="50417"/>
                  </a:lnTo>
                  <a:cubicBezTo>
                    <a:pt x="33461" y="50778"/>
                    <a:pt x="33739" y="51092"/>
                    <a:pt x="33988" y="51358"/>
                  </a:cubicBezTo>
                  <a:lnTo>
                    <a:pt x="33988" y="51358"/>
                  </a:lnTo>
                  <a:cubicBezTo>
                    <a:pt x="34000" y="51405"/>
                    <a:pt x="34011" y="51447"/>
                    <a:pt x="34023" y="51488"/>
                  </a:cubicBezTo>
                  <a:lnTo>
                    <a:pt x="34023" y="51488"/>
                  </a:lnTo>
                  <a:cubicBezTo>
                    <a:pt x="31360" y="49310"/>
                    <a:pt x="29531" y="48257"/>
                    <a:pt x="27762" y="47245"/>
                  </a:cubicBezTo>
                  <a:moveTo>
                    <a:pt x="19725" y="40948"/>
                  </a:moveTo>
                  <a:cubicBezTo>
                    <a:pt x="20068" y="41487"/>
                    <a:pt x="21252" y="43108"/>
                    <a:pt x="24134" y="45091"/>
                  </a:cubicBezTo>
                  <a:lnTo>
                    <a:pt x="24134" y="45091"/>
                  </a:lnTo>
                  <a:cubicBezTo>
                    <a:pt x="25477" y="46020"/>
                    <a:pt x="26620" y="46671"/>
                    <a:pt x="27720" y="47310"/>
                  </a:cubicBezTo>
                  <a:lnTo>
                    <a:pt x="27720" y="47310"/>
                  </a:lnTo>
                  <a:cubicBezTo>
                    <a:pt x="29478" y="48316"/>
                    <a:pt x="31295" y="49358"/>
                    <a:pt x="33934" y="51512"/>
                  </a:cubicBezTo>
                  <a:lnTo>
                    <a:pt x="33934" y="51512"/>
                  </a:lnTo>
                  <a:cubicBezTo>
                    <a:pt x="33923" y="51512"/>
                    <a:pt x="33917" y="51512"/>
                    <a:pt x="33911" y="51506"/>
                  </a:cubicBezTo>
                  <a:lnTo>
                    <a:pt x="33911" y="51506"/>
                  </a:lnTo>
                  <a:cubicBezTo>
                    <a:pt x="33721" y="51382"/>
                    <a:pt x="31277" y="49742"/>
                    <a:pt x="28081" y="48257"/>
                  </a:cubicBezTo>
                  <a:lnTo>
                    <a:pt x="28081" y="48257"/>
                  </a:lnTo>
                  <a:cubicBezTo>
                    <a:pt x="24785" y="46730"/>
                    <a:pt x="23566" y="45913"/>
                    <a:pt x="21933" y="44552"/>
                  </a:cubicBezTo>
                  <a:lnTo>
                    <a:pt x="21933" y="44552"/>
                  </a:lnTo>
                  <a:cubicBezTo>
                    <a:pt x="20352" y="43244"/>
                    <a:pt x="19737" y="41279"/>
                    <a:pt x="19731" y="41262"/>
                  </a:cubicBezTo>
                  <a:lnTo>
                    <a:pt x="19731" y="41262"/>
                  </a:lnTo>
                  <a:lnTo>
                    <a:pt x="19725" y="41262"/>
                  </a:lnTo>
                  <a:cubicBezTo>
                    <a:pt x="19719" y="41149"/>
                    <a:pt x="19719" y="41049"/>
                    <a:pt x="19725" y="40948"/>
                  </a:cubicBezTo>
                  <a:moveTo>
                    <a:pt x="33207" y="50364"/>
                  </a:moveTo>
                  <a:cubicBezTo>
                    <a:pt x="32076" y="49079"/>
                    <a:pt x="30532" y="47310"/>
                    <a:pt x="28667" y="46120"/>
                  </a:cubicBezTo>
                  <a:lnTo>
                    <a:pt x="28667" y="46120"/>
                  </a:lnTo>
                  <a:cubicBezTo>
                    <a:pt x="26874" y="44972"/>
                    <a:pt x="25335" y="44221"/>
                    <a:pt x="23980" y="43558"/>
                  </a:cubicBezTo>
                  <a:lnTo>
                    <a:pt x="23980" y="43558"/>
                  </a:lnTo>
                  <a:cubicBezTo>
                    <a:pt x="23489" y="43315"/>
                    <a:pt x="23027" y="43090"/>
                    <a:pt x="22572" y="42860"/>
                  </a:cubicBezTo>
                  <a:lnTo>
                    <a:pt x="22572" y="42860"/>
                  </a:lnTo>
                  <a:cubicBezTo>
                    <a:pt x="21353" y="42226"/>
                    <a:pt x="20554" y="41481"/>
                    <a:pt x="20199" y="41108"/>
                  </a:cubicBezTo>
                  <a:lnTo>
                    <a:pt x="20199" y="41108"/>
                  </a:lnTo>
                  <a:cubicBezTo>
                    <a:pt x="20311" y="41161"/>
                    <a:pt x="20423" y="41202"/>
                    <a:pt x="20536" y="41244"/>
                  </a:cubicBezTo>
                  <a:lnTo>
                    <a:pt x="20536" y="41244"/>
                  </a:lnTo>
                  <a:cubicBezTo>
                    <a:pt x="20820" y="41481"/>
                    <a:pt x="21536" y="42025"/>
                    <a:pt x="22619" y="42558"/>
                  </a:cubicBezTo>
                  <a:lnTo>
                    <a:pt x="22619" y="42558"/>
                  </a:lnTo>
                  <a:cubicBezTo>
                    <a:pt x="23187" y="42836"/>
                    <a:pt x="23832" y="42996"/>
                    <a:pt x="24519" y="43167"/>
                  </a:cubicBezTo>
                  <a:lnTo>
                    <a:pt x="24519" y="43167"/>
                  </a:lnTo>
                  <a:cubicBezTo>
                    <a:pt x="25614" y="43434"/>
                    <a:pt x="26850" y="43741"/>
                    <a:pt x="28212" y="44605"/>
                  </a:cubicBezTo>
                  <a:lnTo>
                    <a:pt x="28212" y="44605"/>
                  </a:lnTo>
                  <a:cubicBezTo>
                    <a:pt x="30466" y="46043"/>
                    <a:pt x="31384" y="47363"/>
                    <a:pt x="32271" y="48642"/>
                  </a:cubicBezTo>
                  <a:lnTo>
                    <a:pt x="32271" y="48642"/>
                  </a:lnTo>
                  <a:cubicBezTo>
                    <a:pt x="32993" y="49683"/>
                    <a:pt x="33627" y="50577"/>
                    <a:pt x="33875" y="50926"/>
                  </a:cubicBezTo>
                  <a:lnTo>
                    <a:pt x="33875" y="50926"/>
                  </a:lnTo>
                  <a:cubicBezTo>
                    <a:pt x="33905" y="51027"/>
                    <a:pt x="33929" y="51121"/>
                    <a:pt x="33952" y="51204"/>
                  </a:cubicBezTo>
                  <a:lnTo>
                    <a:pt x="33952" y="51204"/>
                  </a:lnTo>
                  <a:cubicBezTo>
                    <a:pt x="33727" y="50967"/>
                    <a:pt x="33479" y="50683"/>
                    <a:pt x="33207" y="50364"/>
                  </a:cubicBezTo>
                  <a:moveTo>
                    <a:pt x="32331" y="48600"/>
                  </a:moveTo>
                  <a:cubicBezTo>
                    <a:pt x="31437" y="47316"/>
                    <a:pt x="30514" y="45990"/>
                    <a:pt x="28247" y="44546"/>
                  </a:cubicBezTo>
                  <a:lnTo>
                    <a:pt x="28247" y="44546"/>
                  </a:lnTo>
                  <a:cubicBezTo>
                    <a:pt x="26880" y="43670"/>
                    <a:pt x="25637" y="43363"/>
                    <a:pt x="24536" y="43090"/>
                  </a:cubicBezTo>
                  <a:lnTo>
                    <a:pt x="24536" y="43090"/>
                  </a:lnTo>
                  <a:cubicBezTo>
                    <a:pt x="23856" y="42925"/>
                    <a:pt x="23211" y="42765"/>
                    <a:pt x="22655" y="42493"/>
                  </a:cubicBezTo>
                  <a:lnTo>
                    <a:pt x="22655" y="42493"/>
                  </a:lnTo>
                  <a:cubicBezTo>
                    <a:pt x="21749" y="42043"/>
                    <a:pt x="21104" y="41593"/>
                    <a:pt x="20749" y="41321"/>
                  </a:cubicBezTo>
                  <a:lnTo>
                    <a:pt x="20749" y="41321"/>
                  </a:lnTo>
                  <a:cubicBezTo>
                    <a:pt x="20903" y="41374"/>
                    <a:pt x="21045" y="41416"/>
                    <a:pt x="21193" y="41451"/>
                  </a:cubicBezTo>
                  <a:lnTo>
                    <a:pt x="21193" y="41451"/>
                  </a:lnTo>
                  <a:cubicBezTo>
                    <a:pt x="21566" y="41640"/>
                    <a:pt x="22406" y="41984"/>
                    <a:pt x="24028" y="42256"/>
                  </a:cubicBezTo>
                  <a:lnTo>
                    <a:pt x="24028" y="42256"/>
                  </a:lnTo>
                  <a:cubicBezTo>
                    <a:pt x="26265" y="42635"/>
                    <a:pt x="28803" y="43209"/>
                    <a:pt x="30573" y="45215"/>
                  </a:cubicBezTo>
                  <a:lnTo>
                    <a:pt x="30573" y="45215"/>
                  </a:lnTo>
                  <a:cubicBezTo>
                    <a:pt x="31946" y="46777"/>
                    <a:pt x="33171" y="49145"/>
                    <a:pt x="33621" y="50068"/>
                  </a:cubicBezTo>
                  <a:lnTo>
                    <a:pt x="33621" y="50068"/>
                  </a:lnTo>
                  <a:cubicBezTo>
                    <a:pt x="33698" y="50305"/>
                    <a:pt x="33763" y="50523"/>
                    <a:pt x="33816" y="50713"/>
                  </a:cubicBezTo>
                  <a:lnTo>
                    <a:pt x="33816" y="50713"/>
                  </a:lnTo>
                  <a:cubicBezTo>
                    <a:pt x="33520" y="50293"/>
                    <a:pt x="32958" y="49506"/>
                    <a:pt x="32331" y="48600"/>
                  </a:cubicBezTo>
                  <a:moveTo>
                    <a:pt x="24170" y="41540"/>
                  </a:moveTo>
                  <a:cubicBezTo>
                    <a:pt x="25543" y="41386"/>
                    <a:pt x="26839" y="41244"/>
                    <a:pt x="28774" y="42410"/>
                  </a:cubicBezTo>
                  <a:lnTo>
                    <a:pt x="28774" y="42410"/>
                  </a:lnTo>
                  <a:cubicBezTo>
                    <a:pt x="31218" y="43883"/>
                    <a:pt x="32715" y="47351"/>
                    <a:pt x="33473" y="49600"/>
                  </a:cubicBezTo>
                  <a:lnTo>
                    <a:pt x="33473" y="49600"/>
                  </a:lnTo>
                  <a:cubicBezTo>
                    <a:pt x="32905" y="48494"/>
                    <a:pt x="31828" y="46529"/>
                    <a:pt x="30626" y="45168"/>
                  </a:cubicBezTo>
                  <a:lnTo>
                    <a:pt x="30626" y="45168"/>
                  </a:lnTo>
                  <a:cubicBezTo>
                    <a:pt x="28845" y="43144"/>
                    <a:pt x="26294" y="42564"/>
                    <a:pt x="24039" y="42185"/>
                  </a:cubicBezTo>
                  <a:lnTo>
                    <a:pt x="24039" y="42185"/>
                  </a:lnTo>
                  <a:cubicBezTo>
                    <a:pt x="22797" y="41978"/>
                    <a:pt x="22015" y="41723"/>
                    <a:pt x="21554" y="41528"/>
                  </a:cubicBezTo>
                  <a:lnTo>
                    <a:pt x="21554" y="41528"/>
                  </a:lnTo>
                  <a:cubicBezTo>
                    <a:pt x="21974" y="41611"/>
                    <a:pt x="22365" y="41640"/>
                    <a:pt x="22743" y="41640"/>
                  </a:cubicBezTo>
                  <a:lnTo>
                    <a:pt x="22743" y="41640"/>
                  </a:lnTo>
                  <a:cubicBezTo>
                    <a:pt x="23240" y="41640"/>
                    <a:pt x="23708" y="41587"/>
                    <a:pt x="24170" y="41540"/>
                  </a:cubicBezTo>
                  <a:moveTo>
                    <a:pt x="33544" y="51441"/>
                  </a:moveTo>
                  <a:cubicBezTo>
                    <a:pt x="33070" y="51222"/>
                    <a:pt x="31928" y="50671"/>
                    <a:pt x="31058" y="50245"/>
                  </a:cubicBezTo>
                  <a:lnTo>
                    <a:pt x="31058" y="50245"/>
                  </a:lnTo>
                  <a:cubicBezTo>
                    <a:pt x="30656" y="50044"/>
                    <a:pt x="30058" y="49831"/>
                    <a:pt x="29306" y="49565"/>
                  </a:cubicBezTo>
                  <a:lnTo>
                    <a:pt x="29306" y="49565"/>
                  </a:lnTo>
                  <a:cubicBezTo>
                    <a:pt x="28004" y="49097"/>
                    <a:pt x="26223" y="48464"/>
                    <a:pt x="24312" y="47470"/>
                  </a:cubicBezTo>
                  <a:lnTo>
                    <a:pt x="24312" y="47470"/>
                  </a:lnTo>
                  <a:cubicBezTo>
                    <a:pt x="21921" y="46227"/>
                    <a:pt x="20506" y="43753"/>
                    <a:pt x="20051" y="42848"/>
                  </a:cubicBezTo>
                  <a:lnTo>
                    <a:pt x="20051" y="42848"/>
                  </a:lnTo>
                  <a:cubicBezTo>
                    <a:pt x="19903" y="42362"/>
                    <a:pt x="19796" y="41919"/>
                    <a:pt x="19755" y="41528"/>
                  </a:cubicBezTo>
                  <a:lnTo>
                    <a:pt x="19755" y="41528"/>
                  </a:lnTo>
                  <a:cubicBezTo>
                    <a:pt x="19974" y="42108"/>
                    <a:pt x="20625" y="43564"/>
                    <a:pt x="21885" y="44611"/>
                  </a:cubicBezTo>
                  <a:lnTo>
                    <a:pt x="21885" y="44611"/>
                  </a:lnTo>
                  <a:cubicBezTo>
                    <a:pt x="23524" y="45972"/>
                    <a:pt x="24744" y="46795"/>
                    <a:pt x="28052" y="48328"/>
                  </a:cubicBezTo>
                  <a:lnTo>
                    <a:pt x="28052" y="48328"/>
                  </a:lnTo>
                  <a:cubicBezTo>
                    <a:pt x="30898" y="49648"/>
                    <a:pt x="33147" y="51092"/>
                    <a:pt x="33733" y="51476"/>
                  </a:cubicBezTo>
                  <a:lnTo>
                    <a:pt x="33733" y="51476"/>
                  </a:lnTo>
                  <a:cubicBezTo>
                    <a:pt x="33674" y="51464"/>
                    <a:pt x="33609" y="51453"/>
                    <a:pt x="33544" y="51441"/>
                  </a:cubicBezTo>
                  <a:moveTo>
                    <a:pt x="32384" y="51228"/>
                  </a:moveTo>
                  <a:cubicBezTo>
                    <a:pt x="31638" y="50950"/>
                    <a:pt x="29863" y="50299"/>
                    <a:pt x="28738" y="49973"/>
                  </a:cubicBezTo>
                  <a:lnTo>
                    <a:pt x="28738" y="49973"/>
                  </a:lnTo>
                  <a:cubicBezTo>
                    <a:pt x="28401" y="49872"/>
                    <a:pt x="28064" y="49790"/>
                    <a:pt x="27732" y="49707"/>
                  </a:cubicBezTo>
                  <a:lnTo>
                    <a:pt x="27732" y="49707"/>
                  </a:lnTo>
                  <a:cubicBezTo>
                    <a:pt x="26637" y="49429"/>
                    <a:pt x="25501" y="49139"/>
                    <a:pt x="23962" y="48292"/>
                  </a:cubicBezTo>
                  <a:lnTo>
                    <a:pt x="23962" y="48292"/>
                  </a:lnTo>
                  <a:cubicBezTo>
                    <a:pt x="22850" y="47677"/>
                    <a:pt x="22069" y="46837"/>
                    <a:pt x="21595" y="46215"/>
                  </a:cubicBezTo>
                  <a:lnTo>
                    <a:pt x="21595" y="46215"/>
                  </a:lnTo>
                  <a:cubicBezTo>
                    <a:pt x="21009" y="45268"/>
                    <a:pt x="20518" y="44215"/>
                    <a:pt x="20187" y="43262"/>
                  </a:cubicBezTo>
                  <a:lnTo>
                    <a:pt x="20187" y="43262"/>
                  </a:lnTo>
                  <a:cubicBezTo>
                    <a:pt x="20790" y="44363"/>
                    <a:pt x="22151" y="46428"/>
                    <a:pt x="24276" y="47535"/>
                  </a:cubicBezTo>
                  <a:lnTo>
                    <a:pt x="24276" y="47535"/>
                  </a:lnTo>
                  <a:cubicBezTo>
                    <a:pt x="26194" y="48529"/>
                    <a:pt x="27981" y="49168"/>
                    <a:pt x="29283" y="49636"/>
                  </a:cubicBezTo>
                  <a:lnTo>
                    <a:pt x="29283" y="49636"/>
                  </a:lnTo>
                  <a:cubicBezTo>
                    <a:pt x="30034" y="49902"/>
                    <a:pt x="30626" y="50115"/>
                    <a:pt x="31029" y="50310"/>
                  </a:cubicBezTo>
                  <a:lnTo>
                    <a:pt x="31029" y="50310"/>
                  </a:lnTo>
                  <a:cubicBezTo>
                    <a:pt x="31768" y="50677"/>
                    <a:pt x="32709" y="51133"/>
                    <a:pt x="33266" y="51393"/>
                  </a:cubicBezTo>
                  <a:lnTo>
                    <a:pt x="33266" y="51393"/>
                  </a:lnTo>
                  <a:cubicBezTo>
                    <a:pt x="33011" y="51346"/>
                    <a:pt x="32715" y="51293"/>
                    <a:pt x="32384" y="51228"/>
                  </a:cubicBezTo>
                  <a:moveTo>
                    <a:pt x="23838" y="48742"/>
                  </a:moveTo>
                  <a:cubicBezTo>
                    <a:pt x="23175" y="48310"/>
                    <a:pt x="22530" y="47600"/>
                    <a:pt x="21956" y="46765"/>
                  </a:cubicBezTo>
                  <a:lnTo>
                    <a:pt x="21956" y="46765"/>
                  </a:lnTo>
                  <a:cubicBezTo>
                    <a:pt x="22430" y="47298"/>
                    <a:pt x="23087" y="47896"/>
                    <a:pt x="23927" y="48357"/>
                  </a:cubicBezTo>
                  <a:lnTo>
                    <a:pt x="23927" y="48357"/>
                  </a:lnTo>
                  <a:cubicBezTo>
                    <a:pt x="25472" y="49204"/>
                    <a:pt x="26614" y="49494"/>
                    <a:pt x="27715" y="49778"/>
                  </a:cubicBezTo>
                  <a:lnTo>
                    <a:pt x="27715" y="49778"/>
                  </a:lnTo>
                  <a:cubicBezTo>
                    <a:pt x="28040" y="49861"/>
                    <a:pt x="28377" y="49944"/>
                    <a:pt x="28715" y="50044"/>
                  </a:cubicBezTo>
                  <a:lnTo>
                    <a:pt x="28715" y="50044"/>
                  </a:lnTo>
                  <a:cubicBezTo>
                    <a:pt x="29662" y="50316"/>
                    <a:pt x="31070" y="50825"/>
                    <a:pt x="31940" y="51145"/>
                  </a:cubicBezTo>
                  <a:lnTo>
                    <a:pt x="31940" y="51145"/>
                  </a:lnTo>
                  <a:cubicBezTo>
                    <a:pt x="29378" y="50636"/>
                    <a:pt x="25347" y="49730"/>
                    <a:pt x="23838" y="4874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3"/>
            <p:cNvSpPr/>
            <p:nvPr/>
          </p:nvSpPr>
          <p:spPr>
            <a:xfrm>
              <a:off x="-1575850" y="1806600"/>
              <a:ext cx="981700" cy="1312200"/>
            </a:xfrm>
            <a:custGeom>
              <a:rect b="b" l="l" r="r" t="t"/>
              <a:pathLst>
                <a:path extrusionOk="0" h="52488" w="39268">
                  <a:moveTo>
                    <a:pt x="10517" y="657"/>
                  </a:moveTo>
                  <a:cubicBezTo>
                    <a:pt x="9860" y="1225"/>
                    <a:pt x="9641" y="1178"/>
                    <a:pt x="9369" y="1119"/>
                  </a:cubicBezTo>
                  <a:lnTo>
                    <a:pt x="9369" y="1119"/>
                  </a:lnTo>
                  <a:cubicBezTo>
                    <a:pt x="9204" y="1077"/>
                    <a:pt x="9002" y="1036"/>
                    <a:pt x="8736" y="1101"/>
                  </a:cubicBezTo>
                  <a:lnTo>
                    <a:pt x="8736" y="1101"/>
                  </a:lnTo>
                  <a:cubicBezTo>
                    <a:pt x="7831" y="1338"/>
                    <a:pt x="7239" y="4326"/>
                    <a:pt x="7227" y="6285"/>
                  </a:cubicBezTo>
                  <a:lnTo>
                    <a:pt x="7227" y="6285"/>
                  </a:lnTo>
                  <a:cubicBezTo>
                    <a:pt x="7227" y="6528"/>
                    <a:pt x="7239" y="6800"/>
                    <a:pt x="7262" y="7084"/>
                  </a:cubicBezTo>
                  <a:lnTo>
                    <a:pt x="7262" y="7084"/>
                  </a:lnTo>
                  <a:cubicBezTo>
                    <a:pt x="6848" y="6593"/>
                    <a:pt x="6215" y="6001"/>
                    <a:pt x="5315" y="5492"/>
                  </a:cubicBezTo>
                  <a:lnTo>
                    <a:pt x="5315" y="5492"/>
                  </a:lnTo>
                  <a:cubicBezTo>
                    <a:pt x="3262" y="4326"/>
                    <a:pt x="1492" y="5469"/>
                    <a:pt x="800" y="6516"/>
                  </a:cubicBezTo>
                  <a:lnTo>
                    <a:pt x="800" y="6516"/>
                  </a:lnTo>
                  <a:lnTo>
                    <a:pt x="776" y="6552"/>
                  </a:lnTo>
                  <a:cubicBezTo>
                    <a:pt x="161" y="7481"/>
                    <a:pt x="1" y="7836"/>
                    <a:pt x="693" y="9037"/>
                  </a:cubicBezTo>
                  <a:lnTo>
                    <a:pt x="693" y="9037"/>
                  </a:lnTo>
                  <a:cubicBezTo>
                    <a:pt x="1238" y="9984"/>
                    <a:pt x="1729" y="11351"/>
                    <a:pt x="1835" y="11647"/>
                  </a:cubicBezTo>
                  <a:lnTo>
                    <a:pt x="1835" y="11647"/>
                  </a:lnTo>
                  <a:cubicBezTo>
                    <a:pt x="1717" y="12967"/>
                    <a:pt x="3729" y="15873"/>
                    <a:pt x="7825" y="20293"/>
                  </a:cubicBezTo>
                  <a:lnTo>
                    <a:pt x="7825" y="20293"/>
                  </a:lnTo>
                  <a:cubicBezTo>
                    <a:pt x="9748" y="22371"/>
                    <a:pt x="13595" y="26010"/>
                    <a:pt x="14814" y="27158"/>
                  </a:cubicBezTo>
                  <a:lnTo>
                    <a:pt x="14814" y="27158"/>
                  </a:lnTo>
                  <a:cubicBezTo>
                    <a:pt x="14003" y="27472"/>
                    <a:pt x="12790" y="27733"/>
                    <a:pt x="11222" y="27454"/>
                  </a:cubicBezTo>
                  <a:lnTo>
                    <a:pt x="11222" y="27454"/>
                  </a:lnTo>
                  <a:cubicBezTo>
                    <a:pt x="9570" y="27170"/>
                    <a:pt x="7055" y="27567"/>
                    <a:pt x="5925" y="28608"/>
                  </a:cubicBezTo>
                  <a:lnTo>
                    <a:pt x="5925" y="28608"/>
                  </a:lnTo>
                  <a:cubicBezTo>
                    <a:pt x="5759" y="28768"/>
                    <a:pt x="5641" y="28928"/>
                    <a:pt x="5576" y="29088"/>
                  </a:cubicBezTo>
                  <a:lnTo>
                    <a:pt x="5576" y="29088"/>
                  </a:lnTo>
                  <a:cubicBezTo>
                    <a:pt x="5286" y="29064"/>
                    <a:pt x="5019" y="29117"/>
                    <a:pt x="4771" y="29259"/>
                  </a:cubicBezTo>
                  <a:lnTo>
                    <a:pt x="4771" y="29259"/>
                  </a:lnTo>
                  <a:cubicBezTo>
                    <a:pt x="3942" y="29721"/>
                    <a:pt x="3593" y="31017"/>
                    <a:pt x="3285" y="32165"/>
                  </a:cubicBezTo>
                  <a:lnTo>
                    <a:pt x="3285" y="32165"/>
                  </a:lnTo>
                  <a:lnTo>
                    <a:pt x="3214" y="32414"/>
                  </a:lnTo>
                  <a:cubicBezTo>
                    <a:pt x="3090" y="32864"/>
                    <a:pt x="2824" y="33331"/>
                    <a:pt x="2563" y="33787"/>
                  </a:cubicBezTo>
                  <a:lnTo>
                    <a:pt x="2563" y="33787"/>
                  </a:lnTo>
                  <a:cubicBezTo>
                    <a:pt x="2090" y="34615"/>
                    <a:pt x="1498" y="35639"/>
                    <a:pt x="2238" y="36397"/>
                  </a:cubicBezTo>
                  <a:lnTo>
                    <a:pt x="2238" y="36397"/>
                  </a:lnTo>
                  <a:cubicBezTo>
                    <a:pt x="1794" y="36965"/>
                    <a:pt x="1321" y="38018"/>
                    <a:pt x="1587" y="39054"/>
                  </a:cubicBezTo>
                  <a:lnTo>
                    <a:pt x="1587" y="39054"/>
                  </a:lnTo>
                  <a:cubicBezTo>
                    <a:pt x="1877" y="40155"/>
                    <a:pt x="2871" y="40936"/>
                    <a:pt x="4558" y="41386"/>
                  </a:cubicBezTo>
                  <a:lnTo>
                    <a:pt x="4558" y="41386"/>
                  </a:lnTo>
                  <a:cubicBezTo>
                    <a:pt x="4576" y="41812"/>
                    <a:pt x="4800" y="42190"/>
                    <a:pt x="5197" y="42421"/>
                  </a:cubicBezTo>
                  <a:lnTo>
                    <a:pt x="5197" y="42421"/>
                  </a:lnTo>
                  <a:cubicBezTo>
                    <a:pt x="5848" y="42800"/>
                    <a:pt x="7043" y="42770"/>
                    <a:pt x="8452" y="41557"/>
                  </a:cubicBezTo>
                  <a:lnTo>
                    <a:pt x="8452" y="41557"/>
                  </a:lnTo>
                  <a:cubicBezTo>
                    <a:pt x="8754" y="41297"/>
                    <a:pt x="9038" y="41054"/>
                    <a:pt x="9304" y="40817"/>
                  </a:cubicBezTo>
                  <a:lnTo>
                    <a:pt x="9304" y="40817"/>
                  </a:lnTo>
                  <a:lnTo>
                    <a:pt x="9369" y="40758"/>
                  </a:lnTo>
                  <a:cubicBezTo>
                    <a:pt x="10884" y="39439"/>
                    <a:pt x="11879" y="38569"/>
                    <a:pt x="12778" y="38285"/>
                  </a:cubicBezTo>
                  <a:lnTo>
                    <a:pt x="12778" y="38285"/>
                  </a:lnTo>
                  <a:cubicBezTo>
                    <a:pt x="13666" y="38012"/>
                    <a:pt x="14329" y="37095"/>
                    <a:pt x="14867" y="36367"/>
                  </a:cubicBezTo>
                  <a:lnTo>
                    <a:pt x="14867" y="36367"/>
                  </a:lnTo>
                  <a:lnTo>
                    <a:pt x="14873" y="36355"/>
                  </a:lnTo>
                  <a:cubicBezTo>
                    <a:pt x="15092" y="36053"/>
                    <a:pt x="15299" y="35769"/>
                    <a:pt x="15483" y="35592"/>
                  </a:cubicBezTo>
                  <a:lnTo>
                    <a:pt x="15483" y="35592"/>
                  </a:lnTo>
                  <a:cubicBezTo>
                    <a:pt x="15690" y="35385"/>
                    <a:pt x="15909" y="35420"/>
                    <a:pt x="16317" y="35497"/>
                  </a:cubicBezTo>
                  <a:lnTo>
                    <a:pt x="16317" y="35497"/>
                  </a:lnTo>
                  <a:cubicBezTo>
                    <a:pt x="16589" y="35550"/>
                    <a:pt x="16909" y="35610"/>
                    <a:pt x="17246" y="35533"/>
                  </a:cubicBezTo>
                  <a:lnTo>
                    <a:pt x="17246" y="35533"/>
                  </a:lnTo>
                  <a:cubicBezTo>
                    <a:pt x="17341" y="36190"/>
                    <a:pt x="17572" y="37592"/>
                    <a:pt x="18039" y="39302"/>
                  </a:cubicBezTo>
                  <a:lnTo>
                    <a:pt x="18039" y="39302"/>
                  </a:lnTo>
                  <a:cubicBezTo>
                    <a:pt x="17317" y="38859"/>
                    <a:pt x="16092" y="38255"/>
                    <a:pt x="14554" y="38137"/>
                  </a:cubicBezTo>
                  <a:lnTo>
                    <a:pt x="14554" y="38137"/>
                  </a:lnTo>
                  <a:lnTo>
                    <a:pt x="13636" y="38066"/>
                  </a:lnTo>
                  <a:lnTo>
                    <a:pt x="14329" y="38675"/>
                  </a:lnTo>
                  <a:cubicBezTo>
                    <a:pt x="15471" y="39687"/>
                    <a:pt x="15879" y="40764"/>
                    <a:pt x="16625" y="42717"/>
                  </a:cubicBezTo>
                  <a:lnTo>
                    <a:pt x="16625" y="42717"/>
                  </a:lnTo>
                  <a:lnTo>
                    <a:pt x="16643" y="42770"/>
                  </a:lnTo>
                  <a:cubicBezTo>
                    <a:pt x="16968" y="43634"/>
                    <a:pt x="17382" y="44712"/>
                    <a:pt x="17945" y="46002"/>
                  </a:cubicBezTo>
                  <a:lnTo>
                    <a:pt x="17945" y="46002"/>
                  </a:lnTo>
                  <a:cubicBezTo>
                    <a:pt x="18856" y="48091"/>
                    <a:pt x="21069" y="49896"/>
                    <a:pt x="24182" y="51079"/>
                  </a:cubicBezTo>
                  <a:lnTo>
                    <a:pt x="24182" y="51079"/>
                  </a:lnTo>
                  <a:cubicBezTo>
                    <a:pt x="26609" y="52003"/>
                    <a:pt x="29408" y="52488"/>
                    <a:pt x="32249" y="52488"/>
                  </a:cubicBezTo>
                  <a:lnTo>
                    <a:pt x="32249" y="52488"/>
                  </a:lnTo>
                  <a:cubicBezTo>
                    <a:pt x="32953" y="52488"/>
                    <a:pt x="33657" y="52458"/>
                    <a:pt x="34361" y="52393"/>
                  </a:cubicBezTo>
                  <a:lnTo>
                    <a:pt x="34361" y="52393"/>
                  </a:lnTo>
                  <a:lnTo>
                    <a:pt x="34770" y="52464"/>
                  </a:lnTo>
                  <a:lnTo>
                    <a:pt x="34675" y="52020"/>
                  </a:lnTo>
                  <a:cubicBezTo>
                    <a:pt x="34675" y="52015"/>
                    <a:pt x="34503" y="51221"/>
                    <a:pt x="34137" y="50103"/>
                  </a:cubicBezTo>
                  <a:lnTo>
                    <a:pt x="34137" y="50103"/>
                  </a:lnTo>
                  <a:lnTo>
                    <a:pt x="34131" y="50067"/>
                  </a:lnTo>
                  <a:cubicBezTo>
                    <a:pt x="32846" y="44362"/>
                    <a:pt x="31142" y="41735"/>
                    <a:pt x="27597" y="40019"/>
                  </a:cubicBezTo>
                  <a:lnTo>
                    <a:pt x="27597" y="40019"/>
                  </a:lnTo>
                  <a:cubicBezTo>
                    <a:pt x="24165" y="38350"/>
                    <a:pt x="22490" y="36734"/>
                    <a:pt x="20726" y="33367"/>
                  </a:cubicBezTo>
                  <a:lnTo>
                    <a:pt x="20726" y="33367"/>
                  </a:lnTo>
                  <a:lnTo>
                    <a:pt x="20460" y="32858"/>
                  </a:lnTo>
                  <a:lnTo>
                    <a:pt x="20182" y="33361"/>
                  </a:lnTo>
                  <a:cubicBezTo>
                    <a:pt x="19756" y="34130"/>
                    <a:pt x="19495" y="34775"/>
                    <a:pt x="19335" y="35296"/>
                  </a:cubicBezTo>
                  <a:lnTo>
                    <a:pt x="19335" y="35296"/>
                  </a:lnTo>
                  <a:cubicBezTo>
                    <a:pt x="19152" y="34313"/>
                    <a:pt x="19105" y="33627"/>
                    <a:pt x="19093" y="33432"/>
                  </a:cubicBezTo>
                  <a:lnTo>
                    <a:pt x="19093" y="33432"/>
                  </a:lnTo>
                  <a:cubicBezTo>
                    <a:pt x="19377" y="32704"/>
                    <a:pt x="19460" y="31934"/>
                    <a:pt x="19329" y="31212"/>
                  </a:cubicBezTo>
                  <a:lnTo>
                    <a:pt x="19329" y="31212"/>
                  </a:lnTo>
                  <a:cubicBezTo>
                    <a:pt x="19318" y="31147"/>
                    <a:pt x="19306" y="31076"/>
                    <a:pt x="19288" y="31011"/>
                  </a:cubicBezTo>
                  <a:lnTo>
                    <a:pt x="19288" y="31011"/>
                  </a:lnTo>
                  <a:cubicBezTo>
                    <a:pt x="21963" y="33124"/>
                    <a:pt x="28355" y="36278"/>
                    <a:pt x="31497" y="36332"/>
                  </a:cubicBezTo>
                  <a:lnTo>
                    <a:pt x="31497" y="36332"/>
                  </a:lnTo>
                  <a:cubicBezTo>
                    <a:pt x="33953" y="36379"/>
                    <a:pt x="36149" y="35035"/>
                    <a:pt x="36658" y="33757"/>
                  </a:cubicBezTo>
                  <a:lnTo>
                    <a:pt x="36658" y="33757"/>
                  </a:lnTo>
                  <a:cubicBezTo>
                    <a:pt x="36681" y="33692"/>
                    <a:pt x="36705" y="33627"/>
                    <a:pt x="36723" y="33574"/>
                  </a:cubicBezTo>
                  <a:lnTo>
                    <a:pt x="36723" y="33574"/>
                  </a:lnTo>
                  <a:cubicBezTo>
                    <a:pt x="36894" y="32940"/>
                    <a:pt x="36658" y="32384"/>
                    <a:pt x="36066" y="32041"/>
                  </a:cubicBezTo>
                  <a:lnTo>
                    <a:pt x="36066" y="32041"/>
                  </a:lnTo>
                  <a:cubicBezTo>
                    <a:pt x="35397" y="31650"/>
                    <a:pt x="34935" y="31159"/>
                    <a:pt x="34486" y="30680"/>
                  </a:cubicBezTo>
                  <a:lnTo>
                    <a:pt x="34486" y="30680"/>
                  </a:lnTo>
                  <a:cubicBezTo>
                    <a:pt x="33799" y="29946"/>
                    <a:pt x="33095" y="29194"/>
                    <a:pt x="31757" y="29046"/>
                  </a:cubicBezTo>
                  <a:lnTo>
                    <a:pt x="31757" y="29046"/>
                  </a:lnTo>
                  <a:cubicBezTo>
                    <a:pt x="30278" y="28875"/>
                    <a:pt x="28141" y="29182"/>
                    <a:pt x="25881" y="29508"/>
                  </a:cubicBezTo>
                  <a:lnTo>
                    <a:pt x="25881" y="29508"/>
                  </a:lnTo>
                  <a:cubicBezTo>
                    <a:pt x="25543" y="29561"/>
                    <a:pt x="25206" y="29609"/>
                    <a:pt x="24863" y="29656"/>
                  </a:cubicBezTo>
                  <a:lnTo>
                    <a:pt x="24863" y="29656"/>
                  </a:lnTo>
                  <a:cubicBezTo>
                    <a:pt x="23010" y="29774"/>
                    <a:pt x="22194" y="28774"/>
                    <a:pt x="21466" y="27886"/>
                  </a:cubicBezTo>
                  <a:lnTo>
                    <a:pt x="21466" y="27886"/>
                  </a:lnTo>
                  <a:lnTo>
                    <a:pt x="21454" y="27875"/>
                  </a:lnTo>
                  <a:cubicBezTo>
                    <a:pt x="21347" y="27738"/>
                    <a:pt x="21247" y="27614"/>
                    <a:pt x="21140" y="27496"/>
                  </a:cubicBezTo>
                  <a:lnTo>
                    <a:pt x="21140" y="27496"/>
                  </a:lnTo>
                  <a:cubicBezTo>
                    <a:pt x="20892" y="27206"/>
                    <a:pt x="20631" y="26993"/>
                    <a:pt x="20383" y="26833"/>
                  </a:cubicBezTo>
                  <a:lnTo>
                    <a:pt x="20383" y="26833"/>
                  </a:lnTo>
                  <a:cubicBezTo>
                    <a:pt x="20478" y="26833"/>
                    <a:pt x="20566" y="26845"/>
                    <a:pt x="20649" y="26857"/>
                  </a:cubicBezTo>
                  <a:lnTo>
                    <a:pt x="20649" y="26857"/>
                  </a:lnTo>
                  <a:cubicBezTo>
                    <a:pt x="20821" y="26886"/>
                    <a:pt x="21058" y="26951"/>
                    <a:pt x="21294" y="27016"/>
                  </a:cubicBezTo>
                  <a:lnTo>
                    <a:pt x="21294" y="27016"/>
                  </a:lnTo>
                  <a:cubicBezTo>
                    <a:pt x="22679" y="27383"/>
                    <a:pt x="25005" y="27993"/>
                    <a:pt x="27295" y="26543"/>
                  </a:cubicBezTo>
                  <a:lnTo>
                    <a:pt x="27295" y="26543"/>
                  </a:lnTo>
                  <a:lnTo>
                    <a:pt x="27337" y="26519"/>
                  </a:lnTo>
                  <a:cubicBezTo>
                    <a:pt x="29958" y="24862"/>
                    <a:pt x="31047" y="24176"/>
                    <a:pt x="32663" y="22010"/>
                  </a:cubicBezTo>
                  <a:lnTo>
                    <a:pt x="32663" y="22010"/>
                  </a:lnTo>
                  <a:cubicBezTo>
                    <a:pt x="33781" y="20524"/>
                    <a:pt x="34468" y="19773"/>
                    <a:pt x="35338" y="18820"/>
                  </a:cubicBezTo>
                  <a:lnTo>
                    <a:pt x="35338" y="18820"/>
                  </a:lnTo>
                  <a:lnTo>
                    <a:pt x="35350" y="18808"/>
                  </a:lnTo>
                  <a:cubicBezTo>
                    <a:pt x="35740" y="18388"/>
                    <a:pt x="36125" y="17968"/>
                    <a:pt x="36575" y="17453"/>
                  </a:cubicBezTo>
                  <a:lnTo>
                    <a:pt x="36575" y="17453"/>
                  </a:lnTo>
                  <a:lnTo>
                    <a:pt x="36877" y="17115"/>
                  </a:lnTo>
                  <a:cubicBezTo>
                    <a:pt x="38025" y="15813"/>
                    <a:pt x="38853" y="14878"/>
                    <a:pt x="39137" y="14174"/>
                  </a:cubicBezTo>
                  <a:lnTo>
                    <a:pt x="39137" y="14174"/>
                  </a:lnTo>
                  <a:lnTo>
                    <a:pt x="39137" y="14174"/>
                  </a:lnTo>
                  <a:cubicBezTo>
                    <a:pt x="39250" y="13896"/>
                    <a:pt x="39268" y="13659"/>
                    <a:pt x="39208" y="13452"/>
                  </a:cubicBezTo>
                  <a:lnTo>
                    <a:pt x="39208" y="13452"/>
                  </a:lnTo>
                  <a:cubicBezTo>
                    <a:pt x="39049" y="12937"/>
                    <a:pt x="38587" y="12979"/>
                    <a:pt x="38386" y="12996"/>
                  </a:cubicBezTo>
                  <a:lnTo>
                    <a:pt x="38386" y="12996"/>
                  </a:lnTo>
                  <a:cubicBezTo>
                    <a:pt x="38327" y="13002"/>
                    <a:pt x="38220" y="13014"/>
                    <a:pt x="38196" y="12996"/>
                  </a:cubicBezTo>
                  <a:lnTo>
                    <a:pt x="38196" y="12996"/>
                  </a:lnTo>
                  <a:cubicBezTo>
                    <a:pt x="38196" y="12996"/>
                    <a:pt x="38137" y="12949"/>
                    <a:pt x="38119" y="12683"/>
                  </a:cubicBezTo>
                  <a:lnTo>
                    <a:pt x="38119" y="12683"/>
                  </a:lnTo>
                  <a:cubicBezTo>
                    <a:pt x="38031" y="11245"/>
                    <a:pt x="37025" y="10475"/>
                    <a:pt x="35362" y="10564"/>
                  </a:cubicBezTo>
                  <a:lnTo>
                    <a:pt x="35362" y="10564"/>
                  </a:lnTo>
                  <a:cubicBezTo>
                    <a:pt x="34462" y="10617"/>
                    <a:pt x="33835" y="10783"/>
                    <a:pt x="33278" y="10925"/>
                  </a:cubicBezTo>
                  <a:lnTo>
                    <a:pt x="33278" y="10925"/>
                  </a:lnTo>
                  <a:cubicBezTo>
                    <a:pt x="32811" y="11043"/>
                    <a:pt x="32379" y="11156"/>
                    <a:pt x="31852" y="11180"/>
                  </a:cubicBezTo>
                  <a:lnTo>
                    <a:pt x="31852" y="11180"/>
                  </a:lnTo>
                  <a:cubicBezTo>
                    <a:pt x="31663" y="11191"/>
                    <a:pt x="31444" y="11191"/>
                    <a:pt x="31254" y="11197"/>
                  </a:cubicBezTo>
                  <a:lnTo>
                    <a:pt x="31254" y="11197"/>
                  </a:lnTo>
                  <a:cubicBezTo>
                    <a:pt x="30053" y="11215"/>
                    <a:pt x="28686" y="11239"/>
                    <a:pt x="28029" y="12192"/>
                  </a:cubicBezTo>
                  <a:lnTo>
                    <a:pt x="28029" y="12192"/>
                  </a:lnTo>
                  <a:cubicBezTo>
                    <a:pt x="27899" y="12369"/>
                    <a:pt x="27745" y="12482"/>
                    <a:pt x="27550" y="12523"/>
                  </a:cubicBezTo>
                  <a:lnTo>
                    <a:pt x="27550" y="12523"/>
                  </a:lnTo>
                  <a:cubicBezTo>
                    <a:pt x="27325" y="12115"/>
                    <a:pt x="26822" y="11067"/>
                    <a:pt x="26419" y="9268"/>
                  </a:cubicBezTo>
                  <a:lnTo>
                    <a:pt x="26419" y="9268"/>
                  </a:lnTo>
                  <a:cubicBezTo>
                    <a:pt x="25833" y="6670"/>
                    <a:pt x="23206" y="4362"/>
                    <a:pt x="22064" y="4155"/>
                  </a:cubicBezTo>
                  <a:lnTo>
                    <a:pt x="22064" y="4155"/>
                  </a:lnTo>
                  <a:cubicBezTo>
                    <a:pt x="21318" y="4013"/>
                    <a:pt x="19241" y="2598"/>
                    <a:pt x="18004" y="1758"/>
                  </a:cubicBezTo>
                  <a:lnTo>
                    <a:pt x="18004" y="1758"/>
                  </a:lnTo>
                  <a:lnTo>
                    <a:pt x="17885" y="1675"/>
                  </a:lnTo>
                  <a:cubicBezTo>
                    <a:pt x="17613" y="1492"/>
                    <a:pt x="17376" y="1332"/>
                    <a:pt x="17175" y="1202"/>
                  </a:cubicBezTo>
                  <a:lnTo>
                    <a:pt x="17175" y="1202"/>
                  </a:lnTo>
                  <a:cubicBezTo>
                    <a:pt x="16335" y="645"/>
                    <a:pt x="14323" y="101"/>
                    <a:pt x="12660" y="101"/>
                  </a:cubicBezTo>
                  <a:lnTo>
                    <a:pt x="12660" y="101"/>
                  </a:lnTo>
                  <a:cubicBezTo>
                    <a:pt x="11766" y="101"/>
                    <a:pt x="10967" y="255"/>
                    <a:pt x="10517" y="657"/>
                  </a:cubicBezTo>
                  <a:moveTo>
                    <a:pt x="10790" y="971"/>
                  </a:moveTo>
                  <a:cubicBezTo>
                    <a:pt x="11896" y="0"/>
                    <a:pt x="15755" y="764"/>
                    <a:pt x="16944" y="1551"/>
                  </a:cubicBezTo>
                  <a:lnTo>
                    <a:pt x="16944" y="1551"/>
                  </a:lnTo>
                  <a:cubicBezTo>
                    <a:pt x="17146" y="1681"/>
                    <a:pt x="17376" y="1841"/>
                    <a:pt x="17649" y="2024"/>
                  </a:cubicBezTo>
                  <a:lnTo>
                    <a:pt x="17649" y="2024"/>
                  </a:lnTo>
                  <a:lnTo>
                    <a:pt x="17767" y="2101"/>
                  </a:lnTo>
                  <a:cubicBezTo>
                    <a:pt x="19554" y="3320"/>
                    <a:pt x="21217" y="4421"/>
                    <a:pt x="21987" y="4563"/>
                  </a:cubicBezTo>
                  <a:lnTo>
                    <a:pt x="21987" y="4563"/>
                  </a:lnTo>
                  <a:cubicBezTo>
                    <a:pt x="22904" y="4735"/>
                    <a:pt x="25461" y="6919"/>
                    <a:pt x="26005" y="9357"/>
                  </a:cubicBezTo>
                  <a:lnTo>
                    <a:pt x="26005" y="9357"/>
                  </a:lnTo>
                  <a:cubicBezTo>
                    <a:pt x="26478" y="11440"/>
                    <a:pt x="27082" y="12564"/>
                    <a:pt x="27254" y="12860"/>
                  </a:cubicBezTo>
                  <a:lnTo>
                    <a:pt x="27254" y="12860"/>
                  </a:lnTo>
                  <a:lnTo>
                    <a:pt x="27325" y="12973"/>
                  </a:lnTo>
                  <a:lnTo>
                    <a:pt x="27455" y="12961"/>
                  </a:lnTo>
                  <a:cubicBezTo>
                    <a:pt x="27840" y="12925"/>
                    <a:pt x="28147" y="12748"/>
                    <a:pt x="28372" y="12428"/>
                  </a:cubicBezTo>
                  <a:lnTo>
                    <a:pt x="28372" y="12428"/>
                  </a:lnTo>
                  <a:cubicBezTo>
                    <a:pt x="28911" y="11659"/>
                    <a:pt x="30160" y="11635"/>
                    <a:pt x="31260" y="11618"/>
                  </a:cubicBezTo>
                  <a:lnTo>
                    <a:pt x="31260" y="11618"/>
                  </a:lnTo>
                  <a:cubicBezTo>
                    <a:pt x="31456" y="11612"/>
                    <a:pt x="31675" y="11612"/>
                    <a:pt x="31876" y="11600"/>
                  </a:cubicBezTo>
                  <a:lnTo>
                    <a:pt x="31876" y="11600"/>
                  </a:lnTo>
                  <a:cubicBezTo>
                    <a:pt x="32438" y="11576"/>
                    <a:pt x="32900" y="11458"/>
                    <a:pt x="33385" y="11333"/>
                  </a:cubicBezTo>
                  <a:lnTo>
                    <a:pt x="33385" y="11333"/>
                  </a:lnTo>
                  <a:cubicBezTo>
                    <a:pt x="33923" y="11191"/>
                    <a:pt x="34527" y="11032"/>
                    <a:pt x="35385" y="10984"/>
                  </a:cubicBezTo>
                  <a:lnTo>
                    <a:pt x="35385" y="10984"/>
                  </a:lnTo>
                  <a:cubicBezTo>
                    <a:pt x="36391" y="10931"/>
                    <a:pt x="37605" y="11186"/>
                    <a:pt x="37699" y="12706"/>
                  </a:cubicBezTo>
                  <a:lnTo>
                    <a:pt x="37699" y="12706"/>
                  </a:lnTo>
                  <a:cubicBezTo>
                    <a:pt x="37723" y="13014"/>
                    <a:pt x="37788" y="13204"/>
                    <a:pt x="37918" y="13316"/>
                  </a:cubicBezTo>
                  <a:lnTo>
                    <a:pt x="37918" y="13316"/>
                  </a:lnTo>
                  <a:cubicBezTo>
                    <a:pt x="38072" y="13446"/>
                    <a:pt x="38267" y="13428"/>
                    <a:pt x="38427" y="13417"/>
                  </a:cubicBezTo>
                  <a:lnTo>
                    <a:pt x="38427" y="13417"/>
                  </a:lnTo>
                  <a:cubicBezTo>
                    <a:pt x="38676" y="13393"/>
                    <a:pt x="38753" y="13411"/>
                    <a:pt x="38806" y="13576"/>
                  </a:cubicBezTo>
                  <a:lnTo>
                    <a:pt x="38806" y="13576"/>
                  </a:lnTo>
                  <a:cubicBezTo>
                    <a:pt x="38841" y="13683"/>
                    <a:pt x="38818" y="13837"/>
                    <a:pt x="38747" y="14020"/>
                  </a:cubicBezTo>
                  <a:lnTo>
                    <a:pt x="38747" y="14020"/>
                  </a:lnTo>
                  <a:cubicBezTo>
                    <a:pt x="38492" y="14654"/>
                    <a:pt x="37640" y="15618"/>
                    <a:pt x="36563" y="16837"/>
                  </a:cubicBezTo>
                  <a:lnTo>
                    <a:pt x="36563" y="16837"/>
                  </a:lnTo>
                  <a:lnTo>
                    <a:pt x="36261" y="17175"/>
                  </a:lnTo>
                  <a:cubicBezTo>
                    <a:pt x="35811" y="17684"/>
                    <a:pt x="35427" y="18104"/>
                    <a:pt x="35042" y="18524"/>
                  </a:cubicBezTo>
                  <a:lnTo>
                    <a:pt x="35042" y="18524"/>
                  </a:lnTo>
                  <a:lnTo>
                    <a:pt x="35030" y="18536"/>
                  </a:lnTo>
                  <a:cubicBezTo>
                    <a:pt x="34148" y="19495"/>
                    <a:pt x="33456" y="20252"/>
                    <a:pt x="32332" y="21761"/>
                  </a:cubicBezTo>
                  <a:lnTo>
                    <a:pt x="32332" y="21761"/>
                  </a:lnTo>
                  <a:cubicBezTo>
                    <a:pt x="30757" y="23862"/>
                    <a:pt x="29692" y="24537"/>
                    <a:pt x="27112" y="26164"/>
                  </a:cubicBezTo>
                  <a:lnTo>
                    <a:pt x="27112" y="26164"/>
                  </a:lnTo>
                  <a:lnTo>
                    <a:pt x="27076" y="26188"/>
                  </a:lnTo>
                  <a:cubicBezTo>
                    <a:pt x="24934" y="27543"/>
                    <a:pt x="22720" y="26957"/>
                    <a:pt x="21401" y="26608"/>
                  </a:cubicBezTo>
                  <a:lnTo>
                    <a:pt x="21401" y="26608"/>
                  </a:lnTo>
                  <a:cubicBezTo>
                    <a:pt x="21146" y="26543"/>
                    <a:pt x="20910" y="26478"/>
                    <a:pt x="20720" y="26448"/>
                  </a:cubicBezTo>
                  <a:lnTo>
                    <a:pt x="20720" y="26448"/>
                  </a:lnTo>
                  <a:cubicBezTo>
                    <a:pt x="20371" y="26383"/>
                    <a:pt x="19992" y="26395"/>
                    <a:pt x="19596" y="26478"/>
                  </a:cubicBezTo>
                  <a:lnTo>
                    <a:pt x="19596" y="26478"/>
                  </a:lnTo>
                  <a:lnTo>
                    <a:pt x="18874" y="26626"/>
                  </a:lnTo>
                  <a:lnTo>
                    <a:pt x="19566" y="26880"/>
                  </a:lnTo>
                  <a:cubicBezTo>
                    <a:pt x="19892" y="26999"/>
                    <a:pt x="20365" y="27247"/>
                    <a:pt x="20827" y="27774"/>
                  </a:cubicBezTo>
                  <a:lnTo>
                    <a:pt x="20827" y="27774"/>
                  </a:lnTo>
                  <a:cubicBezTo>
                    <a:pt x="20927" y="27886"/>
                    <a:pt x="21028" y="28011"/>
                    <a:pt x="21129" y="28135"/>
                  </a:cubicBezTo>
                  <a:lnTo>
                    <a:pt x="21129" y="28135"/>
                  </a:lnTo>
                  <a:lnTo>
                    <a:pt x="21140" y="28153"/>
                  </a:lnTo>
                  <a:cubicBezTo>
                    <a:pt x="21851" y="29023"/>
                    <a:pt x="22827" y="30212"/>
                    <a:pt x="24898" y="30076"/>
                  </a:cubicBezTo>
                  <a:lnTo>
                    <a:pt x="24898" y="30076"/>
                  </a:lnTo>
                  <a:lnTo>
                    <a:pt x="24916" y="30070"/>
                  </a:lnTo>
                  <a:cubicBezTo>
                    <a:pt x="25259" y="30023"/>
                    <a:pt x="25603" y="29975"/>
                    <a:pt x="25940" y="29928"/>
                  </a:cubicBezTo>
                  <a:lnTo>
                    <a:pt x="25940" y="29928"/>
                  </a:lnTo>
                  <a:cubicBezTo>
                    <a:pt x="28171" y="29603"/>
                    <a:pt x="30284" y="29301"/>
                    <a:pt x="31710" y="29461"/>
                  </a:cubicBezTo>
                  <a:lnTo>
                    <a:pt x="31710" y="29461"/>
                  </a:lnTo>
                  <a:cubicBezTo>
                    <a:pt x="32894" y="29597"/>
                    <a:pt x="33491" y="30230"/>
                    <a:pt x="34184" y="30964"/>
                  </a:cubicBezTo>
                  <a:lnTo>
                    <a:pt x="34184" y="30964"/>
                  </a:lnTo>
                  <a:cubicBezTo>
                    <a:pt x="34651" y="31467"/>
                    <a:pt x="35137" y="31982"/>
                    <a:pt x="35853" y="32402"/>
                  </a:cubicBezTo>
                  <a:lnTo>
                    <a:pt x="35853" y="32402"/>
                  </a:lnTo>
                  <a:cubicBezTo>
                    <a:pt x="36279" y="32650"/>
                    <a:pt x="36439" y="33017"/>
                    <a:pt x="36314" y="33461"/>
                  </a:cubicBezTo>
                  <a:lnTo>
                    <a:pt x="36314" y="33461"/>
                  </a:lnTo>
                  <a:cubicBezTo>
                    <a:pt x="36303" y="33503"/>
                    <a:pt x="36291" y="33550"/>
                    <a:pt x="36267" y="33597"/>
                  </a:cubicBezTo>
                  <a:lnTo>
                    <a:pt x="36267" y="33597"/>
                  </a:lnTo>
                  <a:cubicBezTo>
                    <a:pt x="35711" y="35006"/>
                    <a:pt x="33314" y="35947"/>
                    <a:pt x="31509" y="35911"/>
                  </a:cubicBezTo>
                  <a:lnTo>
                    <a:pt x="31509" y="35911"/>
                  </a:lnTo>
                  <a:cubicBezTo>
                    <a:pt x="28212" y="35852"/>
                    <a:pt x="21223" y="32284"/>
                    <a:pt x="19039" y="30248"/>
                  </a:cubicBezTo>
                  <a:lnTo>
                    <a:pt x="19039" y="30248"/>
                  </a:lnTo>
                  <a:lnTo>
                    <a:pt x="18394" y="29650"/>
                  </a:lnTo>
                  <a:lnTo>
                    <a:pt x="18702" y="30473"/>
                  </a:lnTo>
                  <a:cubicBezTo>
                    <a:pt x="18791" y="30727"/>
                    <a:pt x="18862" y="30993"/>
                    <a:pt x="18915" y="31289"/>
                  </a:cubicBezTo>
                  <a:lnTo>
                    <a:pt x="18915" y="31289"/>
                  </a:lnTo>
                  <a:cubicBezTo>
                    <a:pt x="19034" y="31946"/>
                    <a:pt x="18957" y="32650"/>
                    <a:pt x="18684" y="33325"/>
                  </a:cubicBezTo>
                  <a:lnTo>
                    <a:pt x="18684" y="33325"/>
                  </a:lnTo>
                  <a:lnTo>
                    <a:pt x="18673" y="33367"/>
                  </a:lnTo>
                  <a:lnTo>
                    <a:pt x="18673" y="33408"/>
                  </a:lnTo>
                  <a:cubicBezTo>
                    <a:pt x="18678" y="33615"/>
                    <a:pt x="18744" y="34734"/>
                    <a:pt x="19128" y="36326"/>
                  </a:cubicBezTo>
                  <a:lnTo>
                    <a:pt x="19128" y="36326"/>
                  </a:lnTo>
                  <a:lnTo>
                    <a:pt x="19400" y="37450"/>
                  </a:lnTo>
                  <a:lnTo>
                    <a:pt x="19542" y="36308"/>
                  </a:lnTo>
                  <a:cubicBezTo>
                    <a:pt x="19608" y="35787"/>
                    <a:pt x="19815" y="34935"/>
                    <a:pt x="20448" y="33745"/>
                  </a:cubicBezTo>
                  <a:lnTo>
                    <a:pt x="20448" y="33745"/>
                  </a:lnTo>
                  <a:cubicBezTo>
                    <a:pt x="22229" y="37077"/>
                    <a:pt x="23946" y="38711"/>
                    <a:pt x="27414" y="40391"/>
                  </a:cubicBezTo>
                  <a:lnTo>
                    <a:pt x="27414" y="40391"/>
                  </a:lnTo>
                  <a:cubicBezTo>
                    <a:pt x="30781" y="42025"/>
                    <a:pt x="32432" y="44540"/>
                    <a:pt x="33675" y="49961"/>
                  </a:cubicBezTo>
                  <a:lnTo>
                    <a:pt x="33675" y="49961"/>
                  </a:lnTo>
                  <a:lnTo>
                    <a:pt x="33651" y="49967"/>
                  </a:lnTo>
                  <a:lnTo>
                    <a:pt x="33722" y="50180"/>
                  </a:lnTo>
                  <a:cubicBezTo>
                    <a:pt x="34006" y="51050"/>
                    <a:pt x="34172" y="51719"/>
                    <a:pt x="34237" y="51985"/>
                  </a:cubicBezTo>
                  <a:lnTo>
                    <a:pt x="34237" y="51985"/>
                  </a:lnTo>
                  <a:cubicBezTo>
                    <a:pt x="30793" y="52269"/>
                    <a:pt x="27277" y="51807"/>
                    <a:pt x="24330" y="50689"/>
                  </a:cubicBezTo>
                  <a:lnTo>
                    <a:pt x="24330" y="50689"/>
                  </a:lnTo>
                  <a:cubicBezTo>
                    <a:pt x="21330" y="49547"/>
                    <a:pt x="19193" y="47819"/>
                    <a:pt x="18329" y="45830"/>
                  </a:cubicBezTo>
                  <a:lnTo>
                    <a:pt x="18329" y="45830"/>
                  </a:lnTo>
                  <a:cubicBezTo>
                    <a:pt x="17767" y="44552"/>
                    <a:pt x="17359" y="43481"/>
                    <a:pt x="17033" y="42622"/>
                  </a:cubicBezTo>
                  <a:lnTo>
                    <a:pt x="17033" y="42622"/>
                  </a:lnTo>
                  <a:lnTo>
                    <a:pt x="17015" y="42569"/>
                  </a:lnTo>
                  <a:cubicBezTo>
                    <a:pt x="16305" y="40693"/>
                    <a:pt x="15891" y="39598"/>
                    <a:pt x="14849" y="38592"/>
                  </a:cubicBezTo>
                  <a:lnTo>
                    <a:pt x="14849" y="38592"/>
                  </a:lnTo>
                  <a:cubicBezTo>
                    <a:pt x="16548" y="38805"/>
                    <a:pt x="17797" y="39616"/>
                    <a:pt x="18270" y="39971"/>
                  </a:cubicBezTo>
                  <a:lnTo>
                    <a:pt x="18270" y="39971"/>
                  </a:lnTo>
                  <a:lnTo>
                    <a:pt x="18773" y="40344"/>
                  </a:lnTo>
                  <a:lnTo>
                    <a:pt x="18596" y="39740"/>
                  </a:lnTo>
                  <a:cubicBezTo>
                    <a:pt x="17950" y="37527"/>
                    <a:pt x="17690" y="35722"/>
                    <a:pt x="17625" y="35225"/>
                  </a:cubicBezTo>
                  <a:lnTo>
                    <a:pt x="17625" y="35225"/>
                  </a:lnTo>
                  <a:lnTo>
                    <a:pt x="17589" y="34935"/>
                  </a:lnTo>
                  <a:lnTo>
                    <a:pt x="17329" y="35065"/>
                  </a:lnTo>
                  <a:cubicBezTo>
                    <a:pt x="17027" y="35207"/>
                    <a:pt x="16708" y="35142"/>
                    <a:pt x="16394" y="35083"/>
                  </a:cubicBezTo>
                  <a:lnTo>
                    <a:pt x="16394" y="35083"/>
                  </a:lnTo>
                  <a:cubicBezTo>
                    <a:pt x="15986" y="35006"/>
                    <a:pt x="15560" y="34923"/>
                    <a:pt x="15187" y="35290"/>
                  </a:cubicBezTo>
                  <a:lnTo>
                    <a:pt x="15187" y="35290"/>
                  </a:lnTo>
                  <a:cubicBezTo>
                    <a:pt x="14980" y="35491"/>
                    <a:pt x="14761" y="35793"/>
                    <a:pt x="14530" y="36107"/>
                  </a:cubicBezTo>
                  <a:lnTo>
                    <a:pt x="14530" y="36107"/>
                  </a:lnTo>
                  <a:lnTo>
                    <a:pt x="14524" y="36118"/>
                  </a:lnTo>
                  <a:cubicBezTo>
                    <a:pt x="14027" y="36799"/>
                    <a:pt x="13405" y="37651"/>
                    <a:pt x="12654" y="37888"/>
                  </a:cubicBezTo>
                  <a:lnTo>
                    <a:pt x="12654" y="37888"/>
                  </a:lnTo>
                  <a:cubicBezTo>
                    <a:pt x="11671" y="38196"/>
                    <a:pt x="10648" y="39089"/>
                    <a:pt x="9097" y="40445"/>
                  </a:cubicBezTo>
                  <a:lnTo>
                    <a:pt x="9097" y="40445"/>
                  </a:lnTo>
                  <a:lnTo>
                    <a:pt x="9026" y="40504"/>
                  </a:lnTo>
                  <a:cubicBezTo>
                    <a:pt x="8760" y="40735"/>
                    <a:pt x="8476" y="40983"/>
                    <a:pt x="8180" y="41238"/>
                  </a:cubicBezTo>
                  <a:lnTo>
                    <a:pt x="8180" y="41238"/>
                  </a:lnTo>
                  <a:cubicBezTo>
                    <a:pt x="6937" y="42309"/>
                    <a:pt x="5931" y="42362"/>
                    <a:pt x="5410" y="42054"/>
                  </a:cubicBezTo>
                  <a:lnTo>
                    <a:pt x="5410" y="42054"/>
                  </a:lnTo>
                  <a:cubicBezTo>
                    <a:pt x="5108" y="41877"/>
                    <a:pt x="4948" y="41575"/>
                    <a:pt x="4984" y="41244"/>
                  </a:cubicBezTo>
                  <a:lnTo>
                    <a:pt x="4984" y="41244"/>
                  </a:lnTo>
                  <a:lnTo>
                    <a:pt x="5002" y="41060"/>
                  </a:lnTo>
                  <a:lnTo>
                    <a:pt x="4824" y="41019"/>
                  </a:lnTo>
                  <a:cubicBezTo>
                    <a:pt x="3203" y="40622"/>
                    <a:pt x="2250" y="39924"/>
                    <a:pt x="1995" y="38947"/>
                  </a:cubicBezTo>
                  <a:lnTo>
                    <a:pt x="1995" y="38947"/>
                  </a:lnTo>
                  <a:cubicBezTo>
                    <a:pt x="1747" y="37971"/>
                    <a:pt x="2285" y="36947"/>
                    <a:pt x="2688" y="36521"/>
                  </a:cubicBezTo>
                  <a:lnTo>
                    <a:pt x="2688" y="36521"/>
                  </a:lnTo>
                  <a:lnTo>
                    <a:pt x="2847" y="36355"/>
                  </a:lnTo>
                  <a:lnTo>
                    <a:pt x="2664" y="36213"/>
                  </a:lnTo>
                  <a:cubicBezTo>
                    <a:pt x="2013" y="35704"/>
                    <a:pt x="2333" y="35035"/>
                    <a:pt x="2930" y="33994"/>
                  </a:cubicBezTo>
                  <a:lnTo>
                    <a:pt x="2930" y="33994"/>
                  </a:lnTo>
                  <a:cubicBezTo>
                    <a:pt x="3203" y="33520"/>
                    <a:pt x="3481" y="33029"/>
                    <a:pt x="3623" y="32520"/>
                  </a:cubicBezTo>
                  <a:lnTo>
                    <a:pt x="3623" y="32520"/>
                  </a:lnTo>
                  <a:lnTo>
                    <a:pt x="3688" y="32272"/>
                  </a:lnTo>
                  <a:cubicBezTo>
                    <a:pt x="3978" y="31206"/>
                    <a:pt x="4303" y="30005"/>
                    <a:pt x="4978" y="29620"/>
                  </a:cubicBezTo>
                  <a:lnTo>
                    <a:pt x="4978" y="29620"/>
                  </a:lnTo>
                  <a:cubicBezTo>
                    <a:pt x="5185" y="29508"/>
                    <a:pt x="5422" y="29478"/>
                    <a:pt x="5682" y="29532"/>
                  </a:cubicBezTo>
                  <a:lnTo>
                    <a:pt x="5682" y="29532"/>
                  </a:lnTo>
                  <a:lnTo>
                    <a:pt x="5895" y="29573"/>
                  </a:lnTo>
                  <a:lnTo>
                    <a:pt x="5931" y="29360"/>
                  </a:lnTo>
                  <a:cubicBezTo>
                    <a:pt x="5954" y="29224"/>
                    <a:pt x="6049" y="29070"/>
                    <a:pt x="6215" y="28916"/>
                  </a:cubicBezTo>
                  <a:lnTo>
                    <a:pt x="6215" y="28916"/>
                  </a:lnTo>
                  <a:cubicBezTo>
                    <a:pt x="7049" y="28141"/>
                    <a:pt x="9233" y="27537"/>
                    <a:pt x="11145" y="27869"/>
                  </a:cubicBezTo>
                  <a:lnTo>
                    <a:pt x="11145" y="27869"/>
                  </a:lnTo>
                  <a:cubicBezTo>
                    <a:pt x="13027" y="28200"/>
                    <a:pt x="14429" y="27804"/>
                    <a:pt x="15281" y="27413"/>
                  </a:cubicBezTo>
                  <a:lnTo>
                    <a:pt x="15281" y="27413"/>
                  </a:lnTo>
                  <a:lnTo>
                    <a:pt x="15565" y="27283"/>
                  </a:lnTo>
                  <a:lnTo>
                    <a:pt x="15335" y="27070"/>
                  </a:lnTo>
                  <a:cubicBezTo>
                    <a:pt x="14494" y="26283"/>
                    <a:pt x="10192" y="22235"/>
                    <a:pt x="8132" y="20009"/>
                  </a:cubicBezTo>
                  <a:lnTo>
                    <a:pt x="8132" y="20009"/>
                  </a:lnTo>
                  <a:cubicBezTo>
                    <a:pt x="4185" y="15748"/>
                    <a:pt x="2102" y="12783"/>
                    <a:pt x="2262" y="11653"/>
                  </a:cubicBezTo>
                  <a:lnTo>
                    <a:pt x="2262" y="11653"/>
                  </a:lnTo>
                  <a:lnTo>
                    <a:pt x="2268" y="11606"/>
                  </a:lnTo>
                  <a:lnTo>
                    <a:pt x="2250" y="11558"/>
                  </a:lnTo>
                  <a:cubicBezTo>
                    <a:pt x="2191" y="11387"/>
                    <a:pt x="1658" y="9872"/>
                    <a:pt x="1054" y="8830"/>
                  </a:cubicBezTo>
                  <a:lnTo>
                    <a:pt x="1054" y="8830"/>
                  </a:lnTo>
                  <a:cubicBezTo>
                    <a:pt x="457" y="7794"/>
                    <a:pt x="575" y="7617"/>
                    <a:pt x="1131" y="6777"/>
                  </a:cubicBezTo>
                  <a:lnTo>
                    <a:pt x="1131" y="6777"/>
                  </a:lnTo>
                  <a:lnTo>
                    <a:pt x="1149" y="6747"/>
                  </a:lnTo>
                  <a:cubicBezTo>
                    <a:pt x="1753" y="5830"/>
                    <a:pt x="3309" y="4835"/>
                    <a:pt x="5108" y="5853"/>
                  </a:cubicBezTo>
                  <a:lnTo>
                    <a:pt x="5108" y="5853"/>
                  </a:lnTo>
                  <a:cubicBezTo>
                    <a:pt x="6392" y="6581"/>
                    <a:pt x="7091" y="7487"/>
                    <a:pt x="7393" y="7960"/>
                  </a:cubicBezTo>
                  <a:lnTo>
                    <a:pt x="7393" y="7960"/>
                  </a:lnTo>
                  <a:lnTo>
                    <a:pt x="7925" y="8795"/>
                  </a:lnTo>
                  <a:lnTo>
                    <a:pt x="7777" y="7812"/>
                  </a:lnTo>
                  <a:cubicBezTo>
                    <a:pt x="7688" y="7238"/>
                    <a:pt x="7647" y="6723"/>
                    <a:pt x="7647" y="6285"/>
                  </a:cubicBezTo>
                  <a:lnTo>
                    <a:pt x="7647" y="6285"/>
                  </a:lnTo>
                  <a:cubicBezTo>
                    <a:pt x="7659" y="4066"/>
                    <a:pt x="8351" y="1634"/>
                    <a:pt x="8843" y="1509"/>
                  </a:cubicBezTo>
                  <a:lnTo>
                    <a:pt x="8843" y="1509"/>
                  </a:lnTo>
                  <a:cubicBezTo>
                    <a:pt x="9008" y="1468"/>
                    <a:pt x="9133" y="1492"/>
                    <a:pt x="9280" y="1527"/>
                  </a:cubicBezTo>
                  <a:lnTo>
                    <a:pt x="9280" y="1527"/>
                  </a:lnTo>
                  <a:cubicBezTo>
                    <a:pt x="9393" y="1551"/>
                    <a:pt x="9505" y="1575"/>
                    <a:pt x="9618" y="1575"/>
                  </a:cubicBezTo>
                  <a:lnTo>
                    <a:pt x="9618" y="1575"/>
                  </a:lnTo>
                  <a:cubicBezTo>
                    <a:pt x="9914" y="1575"/>
                    <a:pt x="10251" y="1444"/>
                    <a:pt x="10790" y="97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7" name="Google Shape;2527;p53"/>
          <p:cNvGrpSpPr/>
          <p:nvPr/>
        </p:nvGrpSpPr>
        <p:grpSpPr>
          <a:xfrm flipH="1" rot="7574992">
            <a:off x="7109485" y="593366"/>
            <a:ext cx="1036281" cy="1054914"/>
            <a:chOff x="-929037" y="2557788"/>
            <a:chExt cx="955200" cy="972375"/>
          </a:xfrm>
        </p:grpSpPr>
        <p:sp>
          <p:nvSpPr>
            <p:cNvPr id="2528" name="Google Shape;2528;p53"/>
            <p:cNvSpPr/>
            <p:nvPr/>
          </p:nvSpPr>
          <p:spPr>
            <a:xfrm>
              <a:off x="-925487" y="2561275"/>
              <a:ext cx="948125" cy="965400"/>
            </a:xfrm>
            <a:custGeom>
              <a:rect b="b" l="l" r="r" t="t"/>
              <a:pathLst>
                <a:path extrusionOk="0" h="38616" w="37925">
                  <a:moveTo>
                    <a:pt x="28390" y="34640"/>
                  </a:moveTo>
                  <a:lnTo>
                    <a:pt x="28390" y="34640"/>
                  </a:lnTo>
                  <a:cubicBezTo>
                    <a:pt x="28562" y="34652"/>
                    <a:pt x="28733" y="34652"/>
                    <a:pt x="28911" y="34664"/>
                  </a:cubicBezTo>
                  <a:cubicBezTo>
                    <a:pt x="29071" y="34670"/>
                    <a:pt x="29260" y="34711"/>
                    <a:pt x="29296" y="34889"/>
                  </a:cubicBezTo>
                  <a:cubicBezTo>
                    <a:pt x="29337" y="35061"/>
                    <a:pt x="29230" y="35256"/>
                    <a:pt x="29177" y="35410"/>
                  </a:cubicBezTo>
                  <a:cubicBezTo>
                    <a:pt x="29023" y="35818"/>
                    <a:pt x="28869" y="36226"/>
                    <a:pt x="28716" y="36635"/>
                  </a:cubicBezTo>
                  <a:cubicBezTo>
                    <a:pt x="28650" y="36812"/>
                    <a:pt x="28585" y="37008"/>
                    <a:pt x="28443" y="37138"/>
                  </a:cubicBezTo>
                  <a:cubicBezTo>
                    <a:pt x="28366" y="37209"/>
                    <a:pt x="28272" y="37262"/>
                    <a:pt x="28177" y="37315"/>
                  </a:cubicBezTo>
                  <a:cubicBezTo>
                    <a:pt x="28266" y="36937"/>
                    <a:pt x="28325" y="36546"/>
                    <a:pt x="28361" y="36155"/>
                  </a:cubicBezTo>
                  <a:cubicBezTo>
                    <a:pt x="28402" y="35664"/>
                    <a:pt x="28467" y="35132"/>
                    <a:pt x="28390" y="34640"/>
                  </a:cubicBezTo>
                  <a:close/>
                  <a:moveTo>
                    <a:pt x="19204" y="1"/>
                  </a:moveTo>
                  <a:cubicBezTo>
                    <a:pt x="18618" y="1"/>
                    <a:pt x="18065" y="313"/>
                    <a:pt x="17536" y="558"/>
                  </a:cubicBezTo>
                  <a:cubicBezTo>
                    <a:pt x="16743" y="931"/>
                    <a:pt x="15856" y="984"/>
                    <a:pt x="15063" y="1357"/>
                  </a:cubicBezTo>
                  <a:cubicBezTo>
                    <a:pt x="14654" y="1546"/>
                    <a:pt x="14269" y="1801"/>
                    <a:pt x="13867" y="2008"/>
                  </a:cubicBezTo>
                  <a:cubicBezTo>
                    <a:pt x="13857" y="2000"/>
                    <a:pt x="13845" y="1996"/>
                    <a:pt x="13832" y="1996"/>
                  </a:cubicBezTo>
                  <a:cubicBezTo>
                    <a:pt x="13798" y="1996"/>
                    <a:pt x="13761" y="2022"/>
                    <a:pt x="13761" y="2061"/>
                  </a:cubicBezTo>
                  <a:cubicBezTo>
                    <a:pt x="13376" y="2251"/>
                    <a:pt x="12973" y="2404"/>
                    <a:pt x="12577" y="2564"/>
                  </a:cubicBezTo>
                  <a:cubicBezTo>
                    <a:pt x="11766" y="2890"/>
                    <a:pt x="10896" y="3263"/>
                    <a:pt x="10352" y="3973"/>
                  </a:cubicBezTo>
                  <a:cubicBezTo>
                    <a:pt x="10121" y="4269"/>
                    <a:pt x="10068" y="4618"/>
                    <a:pt x="10222" y="4961"/>
                  </a:cubicBezTo>
                  <a:cubicBezTo>
                    <a:pt x="10369" y="5275"/>
                    <a:pt x="10624" y="5529"/>
                    <a:pt x="10819" y="5807"/>
                  </a:cubicBezTo>
                  <a:cubicBezTo>
                    <a:pt x="10878" y="5896"/>
                    <a:pt x="10979" y="5997"/>
                    <a:pt x="10902" y="6103"/>
                  </a:cubicBezTo>
                  <a:cubicBezTo>
                    <a:pt x="10867" y="6162"/>
                    <a:pt x="10796" y="6210"/>
                    <a:pt x="10754" y="6263"/>
                  </a:cubicBezTo>
                  <a:cubicBezTo>
                    <a:pt x="10630" y="6405"/>
                    <a:pt x="10535" y="6571"/>
                    <a:pt x="10470" y="6742"/>
                  </a:cubicBezTo>
                  <a:cubicBezTo>
                    <a:pt x="10352" y="7062"/>
                    <a:pt x="10328" y="7411"/>
                    <a:pt x="10340" y="7749"/>
                  </a:cubicBezTo>
                  <a:cubicBezTo>
                    <a:pt x="10358" y="8074"/>
                    <a:pt x="10405" y="8394"/>
                    <a:pt x="10470" y="8707"/>
                  </a:cubicBezTo>
                  <a:cubicBezTo>
                    <a:pt x="10364" y="8695"/>
                    <a:pt x="10251" y="8678"/>
                    <a:pt x="10145" y="8648"/>
                  </a:cubicBezTo>
                  <a:cubicBezTo>
                    <a:pt x="9795" y="8547"/>
                    <a:pt x="9547" y="8252"/>
                    <a:pt x="9168" y="8234"/>
                  </a:cubicBezTo>
                  <a:cubicBezTo>
                    <a:pt x="9146" y="8233"/>
                    <a:pt x="9124" y="8232"/>
                    <a:pt x="9102" y="8232"/>
                  </a:cubicBezTo>
                  <a:cubicBezTo>
                    <a:pt x="8807" y="8232"/>
                    <a:pt x="8525" y="8336"/>
                    <a:pt x="8233" y="8358"/>
                  </a:cubicBezTo>
                  <a:cubicBezTo>
                    <a:pt x="8198" y="8361"/>
                    <a:pt x="8158" y="8364"/>
                    <a:pt x="8118" y="8364"/>
                  </a:cubicBezTo>
                  <a:cubicBezTo>
                    <a:pt x="8078" y="8364"/>
                    <a:pt x="8038" y="8361"/>
                    <a:pt x="8002" y="8352"/>
                  </a:cubicBezTo>
                  <a:cubicBezTo>
                    <a:pt x="8000" y="8352"/>
                    <a:pt x="7998" y="8351"/>
                    <a:pt x="7997" y="8351"/>
                  </a:cubicBezTo>
                  <a:cubicBezTo>
                    <a:pt x="7984" y="8351"/>
                    <a:pt x="8007" y="8369"/>
                    <a:pt x="8005" y="8369"/>
                  </a:cubicBezTo>
                  <a:cubicBezTo>
                    <a:pt x="8005" y="8369"/>
                    <a:pt x="8002" y="8368"/>
                    <a:pt x="7996" y="8364"/>
                  </a:cubicBezTo>
                  <a:cubicBezTo>
                    <a:pt x="7979" y="8358"/>
                    <a:pt x="7955" y="8323"/>
                    <a:pt x="7943" y="8311"/>
                  </a:cubicBezTo>
                  <a:cubicBezTo>
                    <a:pt x="7854" y="8210"/>
                    <a:pt x="7771" y="8110"/>
                    <a:pt x="7659" y="8038"/>
                  </a:cubicBezTo>
                  <a:cubicBezTo>
                    <a:pt x="7529" y="7967"/>
                    <a:pt x="7387" y="7938"/>
                    <a:pt x="7239" y="7938"/>
                  </a:cubicBezTo>
                  <a:cubicBezTo>
                    <a:pt x="7226" y="7938"/>
                    <a:pt x="7214" y="7938"/>
                    <a:pt x="7201" y="7938"/>
                  </a:cubicBezTo>
                  <a:cubicBezTo>
                    <a:pt x="6992" y="7938"/>
                    <a:pt x="6807" y="7892"/>
                    <a:pt x="6611" y="7814"/>
                  </a:cubicBezTo>
                  <a:cubicBezTo>
                    <a:pt x="6298" y="7689"/>
                    <a:pt x="5990" y="7518"/>
                    <a:pt x="5641" y="7506"/>
                  </a:cubicBezTo>
                  <a:cubicBezTo>
                    <a:pt x="5635" y="7506"/>
                    <a:pt x="5629" y="7506"/>
                    <a:pt x="5623" y="7506"/>
                  </a:cubicBezTo>
                  <a:cubicBezTo>
                    <a:pt x="5288" y="7506"/>
                    <a:pt x="5034" y="7665"/>
                    <a:pt x="4866" y="7950"/>
                  </a:cubicBezTo>
                  <a:cubicBezTo>
                    <a:pt x="4771" y="8098"/>
                    <a:pt x="4712" y="8269"/>
                    <a:pt x="4599" y="8400"/>
                  </a:cubicBezTo>
                  <a:cubicBezTo>
                    <a:pt x="4475" y="8547"/>
                    <a:pt x="4315" y="8571"/>
                    <a:pt x="4138" y="8589"/>
                  </a:cubicBezTo>
                  <a:cubicBezTo>
                    <a:pt x="3842" y="8613"/>
                    <a:pt x="3540" y="8660"/>
                    <a:pt x="3445" y="8991"/>
                  </a:cubicBezTo>
                  <a:cubicBezTo>
                    <a:pt x="3410" y="9133"/>
                    <a:pt x="3433" y="9317"/>
                    <a:pt x="3356" y="9441"/>
                  </a:cubicBezTo>
                  <a:cubicBezTo>
                    <a:pt x="3303" y="9524"/>
                    <a:pt x="3185" y="9559"/>
                    <a:pt x="3096" y="9601"/>
                  </a:cubicBezTo>
                  <a:cubicBezTo>
                    <a:pt x="2978" y="9648"/>
                    <a:pt x="2865" y="9696"/>
                    <a:pt x="2747" y="9749"/>
                  </a:cubicBezTo>
                  <a:cubicBezTo>
                    <a:pt x="1966" y="10086"/>
                    <a:pt x="1072" y="10347"/>
                    <a:pt x="616" y="11128"/>
                  </a:cubicBezTo>
                  <a:cubicBezTo>
                    <a:pt x="202" y="11838"/>
                    <a:pt x="167" y="12666"/>
                    <a:pt x="167" y="13471"/>
                  </a:cubicBezTo>
                  <a:cubicBezTo>
                    <a:pt x="173" y="13892"/>
                    <a:pt x="178" y="14318"/>
                    <a:pt x="137" y="14738"/>
                  </a:cubicBezTo>
                  <a:cubicBezTo>
                    <a:pt x="96" y="15128"/>
                    <a:pt x="1" y="15513"/>
                    <a:pt x="31" y="15910"/>
                  </a:cubicBezTo>
                  <a:cubicBezTo>
                    <a:pt x="60" y="16324"/>
                    <a:pt x="273" y="16703"/>
                    <a:pt x="279" y="17123"/>
                  </a:cubicBezTo>
                  <a:cubicBezTo>
                    <a:pt x="285" y="17507"/>
                    <a:pt x="208" y="17886"/>
                    <a:pt x="226" y="18265"/>
                  </a:cubicBezTo>
                  <a:cubicBezTo>
                    <a:pt x="273" y="19040"/>
                    <a:pt x="770" y="19703"/>
                    <a:pt x="1327" y="20206"/>
                  </a:cubicBezTo>
                  <a:cubicBezTo>
                    <a:pt x="1670" y="20520"/>
                    <a:pt x="2043" y="20792"/>
                    <a:pt x="2404" y="21082"/>
                  </a:cubicBezTo>
                  <a:cubicBezTo>
                    <a:pt x="2759" y="21372"/>
                    <a:pt x="3055" y="21703"/>
                    <a:pt x="3368" y="22029"/>
                  </a:cubicBezTo>
                  <a:cubicBezTo>
                    <a:pt x="3635" y="22301"/>
                    <a:pt x="3925" y="22473"/>
                    <a:pt x="4297" y="22556"/>
                  </a:cubicBezTo>
                  <a:cubicBezTo>
                    <a:pt x="4617" y="22627"/>
                    <a:pt x="4984" y="22638"/>
                    <a:pt x="5268" y="22828"/>
                  </a:cubicBezTo>
                  <a:cubicBezTo>
                    <a:pt x="5582" y="23041"/>
                    <a:pt x="5665" y="23449"/>
                    <a:pt x="5854" y="23757"/>
                  </a:cubicBezTo>
                  <a:cubicBezTo>
                    <a:pt x="6031" y="24053"/>
                    <a:pt x="6274" y="24201"/>
                    <a:pt x="6606" y="24260"/>
                  </a:cubicBezTo>
                  <a:cubicBezTo>
                    <a:pt x="6848" y="24301"/>
                    <a:pt x="7168" y="24290"/>
                    <a:pt x="7375" y="24443"/>
                  </a:cubicBezTo>
                  <a:cubicBezTo>
                    <a:pt x="7114" y="24710"/>
                    <a:pt x="6860" y="24976"/>
                    <a:pt x="6617" y="25260"/>
                  </a:cubicBezTo>
                  <a:cubicBezTo>
                    <a:pt x="6067" y="25905"/>
                    <a:pt x="5617" y="26621"/>
                    <a:pt x="5339" y="27426"/>
                  </a:cubicBezTo>
                  <a:cubicBezTo>
                    <a:pt x="5150" y="27977"/>
                    <a:pt x="4943" y="28829"/>
                    <a:pt x="5576" y="29190"/>
                  </a:cubicBezTo>
                  <a:cubicBezTo>
                    <a:pt x="5789" y="29308"/>
                    <a:pt x="6031" y="29320"/>
                    <a:pt x="6262" y="29361"/>
                  </a:cubicBezTo>
                  <a:cubicBezTo>
                    <a:pt x="6623" y="29432"/>
                    <a:pt x="6807" y="29669"/>
                    <a:pt x="6848" y="30036"/>
                  </a:cubicBezTo>
                  <a:cubicBezTo>
                    <a:pt x="6890" y="30397"/>
                    <a:pt x="6819" y="30776"/>
                    <a:pt x="6753" y="31125"/>
                  </a:cubicBezTo>
                  <a:cubicBezTo>
                    <a:pt x="6682" y="31480"/>
                    <a:pt x="6600" y="31835"/>
                    <a:pt x="6546" y="32190"/>
                  </a:cubicBezTo>
                  <a:cubicBezTo>
                    <a:pt x="6434" y="32924"/>
                    <a:pt x="6505" y="33628"/>
                    <a:pt x="6866" y="34285"/>
                  </a:cubicBezTo>
                  <a:cubicBezTo>
                    <a:pt x="7055" y="34623"/>
                    <a:pt x="7292" y="34936"/>
                    <a:pt x="7535" y="35238"/>
                  </a:cubicBezTo>
                  <a:cubicBezTo>
                    <a:pt x="7795" y="35552"/>
                    <a:pt x="8055" y="35877"/>
                    <a:pt x="8387" y="36126"/>
                  </a:cubicBezTo>
                  <a:cubicBezTo>
                    <a:pt x="8701" y="36368"/>
                    <a:pt x="9079" y="36510"/>
                    <a:pt x="9446" y="36653"/>
                  </a:cubicBezTo>
                  <a:cubicBezTo>
                    <a:pt x="9872" y="36812"/>
                    <a:pt x="10298" y="36978"/>
                    <a:pt x="10719" y="37138"/>
                  </a:cubicBezTo>
                  <a:cubicBezTo>
                    <a:pt x="11086" y="37274"/>
                    <a:pt x="11458" y="37428"/>
                    <a:pt x="11861" y="37428"/>
                  </a:cubicBezTo>
                  <a:cubicBezTo>
                    <a:pt x="12174" y="37428"/>
                    <a:pt x="12476" y="37333"/>
                    <a:pt x="12778" y="37238"/>
                  </a:cubicBezTo>
                  <a:cubicBezTo>
                    <a:pt x="13059" y="37150"/>
                    <a:pt x="13351" y="37041"/>
                    <a:pt x="13653" y="37041"/>
                  </a:cubicBezTo>
                  <a:cubicBezTo>
                    <a:pt x="13675" y="37041"/>
                    <a:pt x="13697" y="37042"/>
                    <a:pt x="13719" y="37043"/>
                  </a:cubicBezTo>
                  <a:cubicBezTo>
                    <a:pt x="13829" y="37052"/>
                    <a:pt x="13933" y="37077"/>
                    <a:pt x="14040" y="37077"/>
                  </a:cubicBezTo>
                  <a:cubicBezTo>
                    <a:pt x="14077" y="37077"/>
                    <a:pt x="14114" y="37074"/>
                    <a:pt x="14151" y="37067"/>
                  </a:cubicBezTo>
                  <a:cubicBezTo>
                    <a:pt x="14311" y="37031"/>
                    <a:pt x="14459" y="36937"/>
                    <a:pt x="14619" y="36883"/>
                  </a:cubicBezTo>
                  <a:cubicBezTo>
                    <a:pt x="14969" y="36754"/>
                    <a:pt x="15330" y="36723"/>
                    <a:pt x="15700" y="36723"/>
                  </a:cubicBezTo>
                  <a:cubicBezTo>
                    <a:pt x="15736" y="36723"/>
                    <a:pt x="15772" y="36723"/>
                    <a:pt x="15808" y="36724"/>
                  </a:cubicBezTo>
                  <a:cubicBezTo>
                    <a:pt x="15835" y="36724"/>
                    <a:pt x="15861" y="36724"/>
                    <a:pt x="15887" y="36724"/>
                  </a:cubicBezTo>
                  <a:cubicBezTo>
                    <a:pt x="16225" y="36724"/>
                    <a:pt x="16546" y="36684"/>
                    <a:pt x="16832" y="36481"/>
                  </a:cubicBezTo>
                  <a:cubicBezTo>
                    <a:pt x="17175" y="36226"/>
                    <a:pt x="17406" y="35830"/>
                    <a:pt x="17672" y="35510"/>
                  </a:cubicBezTo>
                  <a:cubicBezTo>
                    <a:pt x="17968" y="35155"/>
                    <a:pt x="18282" y="34812"/>
                    <a:pt x="18619" y="34498"/>
                  </a:cubicBezTo>
                  <a:cubicBezTo>
                    <a:pt x="18761" y="34356"/>
                    <a:pt x="18909" y="34220"/>
                    <a:pt x="19069" y="34114"/>
                  </a:cubicBezTo>
                  <a:cubicBezTo>
                    <a:pt x="19264" y="33989"/>
                    <a:pt x="19483" y="33912"/>
                    <a:pt x="19685" y="33818"/>
                  </a:cubicBezTo>
                  <a:cubicBezTo>
                    <a:pt x="20069" y="33640"/>
                    <a:pt x="20365" y="33356"/>
                    <a:pt x="20602" y="33013"/>
                  </a:cubicBezTo>
                  <a:cubicBezTo>
                    <a:pt x="21022" y="32403"/>
                    <a:pt x="21348" y="31717"/>
                    <a:pt x="21685" y="31060"/>
                  </a:cubicBezTo>
                  <a:cubicBezTo>
                    <a:pt x="21815" y="30800"/>
                    <a:pt x="21951" y="30533"/>
                    <a:pt x="22075" y="30273"/>
                  </a:cubicBezTo>
                  <a:cubicBezTo>
                    <a:pt x="22194" y="30385"/>
                    <a:pt x="22265" y="30557"/>
                    <a:pt x="22336" y="30699"/>
                  </a:cubicBezTo>
                  <a:cubicBezTo>
                    <a:pt x="22709" y="31433"/>
                    <a:pt x="23046" y="32202"/>
                    <a:pt x="23490" y="32900"/>
                  </a:cubicBezTo>
                  <a:cubicBezTo>
                    <a:pt x="23869" y="33492"/>
                    <a:pt x="24395" y="34037"/>
                    <a:pt x="25094" y="34238"/>
                  </a:cubicBezTo>
                  <a:cubicBezTo>
                    <a:pt x="25271" y="34288"/>
                    <a:pt x="25448" y="34312"/>
                    <a:pt x="25627" y="34312"/>
                  </a:cubicBezTo>
                  <a:cubicBezTo>
                    <a:pt x="25748" y="34312"/>
                    <a:pt x="25870" y="34301"/>
                    <a:pt x="25993" y="34279"/>
                  </a:cubicBezTo>
                  <a:cubicBezTo>
                    <a:pt x="26197" y="34240"/>
                    <a:pt x="26416" y="34197"/>
                    <a:pt x="26632" y="34197"/>
                  </a:cubicBezTo>
                  <a:cubicBezTo>
                    <a:pt x="26736" y="34197"/>
                    <a:pt x="26840" y="34207"/>
                    <a:pt x="26940" y="34232"/>
                  </a:cubicBezTo>
                  <a:cubicBezTo>
                    <a:pt x="27100" y="34273"/>
                    <a:pt x="27248" y="34368"/>
                    <a:pt x="27402" y="34427"/>
                  </a:cubicBezTo>
                  <a:cubicBezTo>
                    <a:pt x="27567" y="34498"/>
                    <a:pt x="27739" y="34546"/>
                    <a:pt x="27917" y="34587"/>
                  </a:cubicBezTo>
                  <a:cubicBezTo>
                    <a:pt x="27982" y="34599"/>
                    <a:pt x="28053" y="34611"/>
                    <a:pt x="28118" y="34617"/>
                  </a:cubicBezTo>
                  <a:cubicBezTo>
                    <a:pt x="28213" y="35108"/>
                    <a:pt x="28142" y="35641"/>
                    <a:pt x="28100" y="36132"/>
                  </a:cubicBezTo>
                  <a:cubicBezTo>
                    <a:pt x="28047" y="36676"/>
                    <a:pt x="27958" y="37215"/>
                    <a:pt x="27798" y="37736"/>
                  </a:cubicBezTo>
                  <a:cubicBezTo>
                    <a:pt x="27792" y="37753"/>
                    <a:pt x="27792" y="37765"/>
                    <a:pt x="27792" y="37783"/>
                  </a:cubicBezTo>
                  <a:cubicBezTo>
                    <a:pt x="27792" y="37783"/>
                    <a:pt x="27792" y="37789"/>
                    <a:pt x="27792" y="37795"/>
                  </a:cubicBezTo>
                  <a:cubicBezTo>
                    <a:pt x="27781" y="37913"/>
                    <a:pt x="27804" y="38037"/>
                    <a:pt x="27887" y="38150"/>
                  </a:cubicBezTo>
                  <a:cubicBezTo>
                    <a:pt x="28053" y="38387"/>
                    <a:pt x="28331" y="38481"/>
                    <a:pt x="28609" y="38487"/>
                  </a:cubicBezTo>
                  <a:cubicBezTo>
                    <a:pt x="28628" y="38488"/>
                    <a:pt x="28647" y="38488"/>
                    <a:pt x="28666" y="38488"/>
                  </a:cubicBezTo>
                  <a:cubicBezTo>
                    <a:pt x="28819" y="38488"/>
                    <a:pt x="28971" y="38469"/>
                    <a:pt x="29118" y="38469"/>
                  </a:cubicBezTo>
                  <a:cubicBezTo>
                    <a:pt x="29325" y="38469"/>
                    <a:pt x="29515" y="38529"/>
                    <a:pt x="29710" y="38576"/>
                  </a:cubicBezTo>
                  <a:cubicBezTo>
                    <a:pt x="29828" y="38603"/>
                    <a:pt x="29944" y="38616"/>
                    <a:pt x="30056" y="38616"/>
                  </a:cubicBezTo>
                  <a:cubicBezTo>
                    <a:pt x="30538" y="38616"/>
                    <a:pt x="30959" y="38378"/>
                    <a:pt x="31290" y="37984"/>
                  </a:cubicBezTo>
                  <a:cubicBezTo>
                    <a:pt x="31746" y="37434"/>
                    <a:pt x="31870" y="36712"/>
                    <a:pt x="32083" y="36049"/>
                  </a:cubicBezTo>
                  <a:cubicBezTo>
                    <a:pt x="32172" y="35783"/>
                    <a:pt x="32278" y="35528"/>
                    <a:pt x="32420" y="35285"/>
                  </a:cubicBezTo>
                  <a:cubicBezTo>
                    <a:pt x="32424" y="35286"/>
                    <a:pt x="32429" y="35287"/>
                    <a:pt x="32433" y="35287"/>
                  </a:cubicBezTo>
                  <a:cubicBezTo>
                    <a:pt x="32475" y="35287"/>
                    <a:pt x="32512" y="35233"/>
                    <a:pt x="32485" y="35179"/>
                  </a:cubicBezTo>
                  <a:cubicBezTo>
                    <a:pt x="32503" y="35149"/>
                    <a:pt x="32521" y="35120"/>
                    <a:pt x="32545" y="35084"/>
                  </a:cubicBezTo>
                  <a:cubicBezTo>
                    <a:pt x="32746" y="34782"/>
                    <a:pt x="32988" y="34504"/>
                    <a:pt x="33219" y="34220"/>
                  </a:cubicBezTo>
                  <a:cubicBezTo>
                    <a:pt x="33657" y="33688"/>
                    <a:pt x="34054" y="33137"/>
                    <a:pt x="34190" y="32445"/>
                  </a:cubicBezTo>
                  <a:cubicBezTo>
                    <a:pt x="34314" y="31823"/>
                    <a:pt x="34237" y="31178"/>
                    <a:pt x="34154" y="30557"/>
                  </a:cubicBezTo>
                  <a:cubicBezTo>
                    <a:pt x="34113" y="30231"/>
                    <a:pt x="34066" y="29906"/>
                    <a:pt x="34042" y="29574"/>
                  </a:cubicBezTo>
                  <a:cubicBezTo>
                    <a:pt x="34012" y="29237"/>
                    <a:pt x="34036" y="28894"/>
                    <a:pt x="34006" y="28551"/>
                  </a:cubicBezTo>
                  <a:cubicBezTo>
                    <a:pt x="33947" y="27805"/>
                    <a:pt x="33474" y="27237"/>
                    <a:pt x="33018" y="26675"/>
                  </a:cubicBezTo>
                  <a:cubicBezTo>
                    <a:pt x="32775" y="26379"/>
                    <a:pt x="32568" y="26065"/>
                    <a:pt x="32361" y="25734"/>
                  </a:cubicBezTo>
                  <a:cubicBezTo>
                    <a:pt x="32166" y="25420"/>
                    <a:pt x="31947" y="25136"/>
                    <a:pt x="31621" y="24952"/>
                  </a:cubicBezTo>
                  <a:cubicBezTo>
                    <a:pt x="31320" y="24793"/>
                    <a:pt x="30970" y="24716"/>
                    <a:pt x="30692" y="24520"/>
                  </a:cubicBezTo>
                  <a:cubicBezTo>
                    <a:pt x="30532" y="24420"/>
                    <a:pt x="30426" y="24278"/>
                    <a:pt x="30337" y="24112"/>
                  </a:cubicBezTo>
                  <a:cubicBezTo>
                    <a:pt x="30248" y="23940"/>
                    <a:pt x="30136" y="23757"/>
                    <a:pt x="30065" y="23579"/>
                  </a:cubicBezTo>
                  <a:cubicBezTo>
                    <a:pt x="30029" y="23485"/>
                    <a:pt x="30023" y="23372"/>
                    <a:pt x="29958" y="23295"/>
                  </a:cubicBezTo>
                  <a:cubicBezTo>
                    <a:pt x="29911" y="23248"/>
                    <a:pt x="29852" y="23224"/>
                    <a:pt x="29793" y="23213"/>
                  </a:cubicBezTo>
                  <a:cubicBezTo>
                    <a:pt x="29882" y="22670"/>
                    <a:pt x="30378" y="22547"/>
                    <a:pt x="30868" y="22547"/>
                  </a:cubicBezTo>
                  <a:cubicBezTo>
                    <a:pt x="31057" y="22547"/>
                    <a:pt x="31245" y="22565"/>
                    <a:pt x="31408" y="22585"/>
                  </a:cubicBezTo>
                  <a:cubicBezTo>
                    <a:pt x="31574" y="22605"/>
                    <a:pt x="31738" y="22619"/>
                    <a:pt x="31902" y="22619"/>
                  </a:cubicBezTo>
                  <a:cubicBezTo>
                    <a:pt x="32089" y="22619"/>
                    <a:pt x="32276" y="22600"/>
                    <a:pt x="32462" y="22550"/>
                  </a:cubicBezTo>
                  <a:cubicBezTo>
                    <a:pt x="32805" y="22455"/>
                    <a:pt x="33119" y="22313"/>
                    <a:pt x="33474" y="22254"/>
                  </a:cubicBezTo>
                  <a:cubicBezTo>
                    <a:pt x="33823" y="22201"/>
                    <a:pt x="34172" y="22177"/>
                    <a:pt x="34509" y="22070"/>
                  </a:cubicBezTo>
                  <a:cubicBezTo>
                    <a:pt x="34669" y="22011"/>
                    <a:pt x="34805" y="21911"/>
                    <a:pt x="34971" y="21869"/>
                  </a:cubicBezTo>
                  <a:cubicBezTo>
                    <a:pt x="35143" y="21834"/>
                    <a:pt x="35302" y="21792"/>
                    <a:pt x="35468" y="21721"/>
                  </a:cubicBezTo>
                  <a:cubicBezTo>
                    <a:pt x="35782" y="21585"/>
                    <a:pt x="36072" y="21378"/>
                    <a:pt x="36303" y="21123"/>
                  </a:cubicBezTo>
                  <a:cubicBezTo>
                    <a:pt x="36421" y="20987"/>
                    <a:pt x="36528" y="20839"/>
                    <a:pt x="36610" y="20685"/>
                  </a:cubicBezTo>
                  <a:cubicBezTo>
                    <a:pt x="36699" y="20520"/>
                    <a:pt x="36770" y="20313"/>
                    <a:pt x="36971" y="20259"/>
                  </a:cubicBezTo>
                  <a:cubicBezTo>
                    <a:pt x="37043" y="20242"/>
                    <a:pt x="37118" y="20240"/>
                    <a:pt x="37194" y="20240"/>
                  </a:cubicBezTo>
                  <a:cubicBezTo>
                    <a:pt x="37229" y="20240"/>
                    <a:pt x="37265" y="20240"/>
                    <a:pt x="37301" y="20240"/>
                  </a:cubicBezTo>
                  <a:cubicBezTo>
                    <a:pt x="37451" y="20240"/>
                    <a:pt x="37597" y="20229"/>
                    <a:pt x="37723" y="20117"/>
                  </a:cubicBezTo>
                  <a:cubicBezTo>
                    <a:pt x="37924" y="19934"/>
                    <a:pt x="37865" y="19638"/>
                    <a:pt x="37735" y="19437"/>
                  </a:cubicBezTo>
                  <a:cubicBezTo>
                    <a:pt x="37652" y="19307"/>
                    <a:pt x="37534" y="19212"/>
                    <a:pt x="37433" y="19094"/>
                  </a:cubicBezTo>
                  <a:cubicBezTo>
                    <a:pt x="37285" y="18928"/>
                    <a:pt x="37267" y="18786"/>
                    <a:pt x="37326" y="18573"/>
                  </a:cubicBezTo>
                  <a:cubicBezTo>
                    <a:pt x="37415" y="18271"/>
                    <a:pt x="37421" y="17999"/>
                    <a:pt x="37255" y="17721"/>
                  </a:cubicBezTo>
                  <a:cubicBezTo>
                    <a:pt x="37084" y="17431"/>
                    <a:pt x="36812" y="17235"/>
                    <a:pt x="36528" y="17070"/>
                  </a:cubicBezTo>
                  <a:cubicBezTo>
                    <a:pt x="36178" y="16862"/>
                    <a:pt x="35847" y="16679"/>
                    <a:pt x="35598" y="16353"/>
                  </a:cubicBezTo>
                  <a:cubicBezTo>
                    <a:pt x="35356" y="16040"/>
                    <a:pt x="35226" y="15643"/>
                    <a:pt x="34959" y="15347"/>
                  </a:cubicBezTo>
                  <a:cubicBezTo>
                    <a:pt x="34835" y="15211"/>
                    <a:pt x="34681" y="15128"/>
                    <a:pt x="34527" y="15034"/>
                  </a:cubicBezTo>
                  <a:cubicBezTo>
                    <a:pt x="34344" y="14915"/>
                    <a:pt x="34190" y="14767"/>
                    <a:pt x="34036" y="14614"/>
                  </a:cubicBezTo>
                  <a:cubicBezTo>
                    <a:pt x="33474" y="14045"/>
                    <a:pt x="32917" y="13448"/>
                    <a:pt x="32568" y="12726"/>
                  </a:cubicBezTo>
                  <a:cubicBezTo>
                    <a:pt x="32243" y="12063"/>
                    <a:pt x="32201" y="11288"/>
                    <a:pt x="31840" y="10642"/>
                  </a:cubicBezTo>
                  <a:cubicBezTo>
                    <a:pt x="31485" y="10009"/>
                    <a:pt x="30846" y="9696"/>
                    <a:pt x="30148" y="9565"/>
                  </a:cubicBezTo>
                  <a:cubicBezTo>
                    <a:pt x="30015" y="9541"/>
                    <a:pt x="29878" y="9527"/>
                    <a:pt x="29741" y="9527"/>
                  </a:cubicBezTo>
                  <a:cubicBezTo>
                    <a:pt x="29543" y="9527"/>
                    <a:pt x="29345" y="9557"/>
                    <a:pt x="29159" y="9630"/>
                  </a:cubicBezTo>
                  <a:cubicBezTo>
                    <a:pt x="28816" y="9761"/>
                    <a:pt x="28574" y="10051"/>
                    <a:pt x="28236" y="10199"/>
                  </a:cubicBezTo>
                  <a:cubicBezTo>
                    <a:pt x="27650" y="10453"/>
                    <a:pt x="26970" y="10423"/>
                    <a:pt x="26348" y="10506"/>
                  </a:cubicBezTo>
                  <a:cubicBezTo>
                    <a:pt x="26129" y="10536"/>
                    <a:pt x="25910" y="10577"/>
                    <a:pt x="25703" y="10648"/>
                  </a:cubicBezTo>
                  <a:cubicBezTo>
                    <a:pt x="25721" y="10589"/>
                    <a:pt x="25733" y="10536"/>
                    <a:pt x="25745" y="10477"/>
                  </a:cubicBezTo>
                  <a:cubicBezTo>
                    <a:pt x="25786" y="10276"/>
                    <a:pt x="25774" y="10110"/>
                    <a:pt x="25638" y="9950"/>
                  </a:cubicBezTo>
                  <a:cubicBezTo>
                    <a:pt x="25514" y="9802"/>
                    <a:pt x="25372" y="9707"/>
                    <a:pt x="25313" y="9512"/>
                  </a:cubicBezTo>
                  <a:cubicBezTo>
                    <a:pt x="25259" y="9335"/>
                    <a:pt x="25259" y="9145"/>
                    <a:pt x="25248" y="8962"/>
                  </a:cubicBezTo>
                  <a:cubicBezTo>
                    <a:pt x="25212" y="8530"/>
                    <a:pt x="25064" y="8216"/>
                    <a:pt x="24756" y="7902"/>
                  </a:cubicBezTo>
                  <a:cubicBezTo>
                    <a:pt x="24478" y="7618"/>
                    <a:pt x="24165" y="7358"/>
                    <a:pt x="24099" y="6938"/>
                  </a:cubicBezTo>
                  <a:cubicBezTo>
                    <a:pt x="23987" y="6281"/>
                    <a:pt x="24318" y="5636"/>
                    <a:pt x="24176" y="4973"/>
                  </a:cubicBezTo>
                  <a:cubicBezTo>
                    <a:pt x="24088" y="4541"/>
                    <a:pt x="23792" y="4204"/>
                    <a:pt x="23614" y="3807"/>
                  </a:cubicBezTo>
                  <a:cubicBezTo>
                    <a:pt x="23454" y="3434"/>
                    <a:pt x="23401" y="3026"/>
                    <a:pt x="23271" y="2647"/>
                  </a:cubicBezTo>
                  <a:cubicBezTo>
                    <a:pt x="23153" y="2286"/>
                    <a:pt x="22945" y="1972"/>
                    <a:pt x="22596" y="1795"/>
                  </a:cubicBezTo>
                  <a:cubicBezTo>
                    <a:pt x="22235" y="1606"/>
                    <a:pt x="21815" y="1582"/>
                    <a:pt x="21466" y="1369"/>
                  </a:cubicBezTo>
                  <a:cubicBezTo>
                    <a:pt x="20821" y="978"/>
                    <a:pt x="20371" y="256"/>
                    <a:pt x="19614" y="55"/>
                  </a:cubicBezTo>
                  <a:cubicBezTo>
                    <a:pt x="19475" y="17"/>
                    <a:pt x="19339" y="1"/>
                    <a:pt x="192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3"/>
            <p:cNvSpPr/>
            <p:nvPr/>
          </p:nvSpPr>
          <p:spPr>
            <a:xfrm>
              <a:off x="-923425" y="2562225"/>
              <a:ext cx="943975" cy="963500"/>
            </a:xfrm>
            <a:custGeom>
              <a:rect b="b" l="l" r="r" t="t"/>
              <a:pathLst>
                <a:path extrusionOk="0" h="38540" w="37759">
                  <a:moveTo>
                    <a:pt x="17465" y="557"/>
                  </a:moveTo>
                  <a:cubicBezTo>
                    <a:pt x="16678" y="924"/>
                    <a:pt x="15790" y="983"/>
                    <a:pt x="15003" y="1350"/>
                  </a:cubicBezTo>
                  <a:lnTo>
                    <a:pt x="15003" y="1350"/>
                  </a:lnTo>
                  <a:cubicBezTo>
                    <a:pt x="14595" y="1545"/>
                    <a:pt x="14216" y="1794"/>
                    <a:pt x="13814" y="2001"/>
                  </a:cubicBezTo>
                  <a:lnTo>
                    <a:pt x="13814" y="2001"/>
                  </a:lnTo>
                  <a:cubicBezTo>
                    <a:pt x="13778" y="1971"/>
                    <a:pt x="13707" y="2001"/>
                    <a:pt x="13707" y="2054"/>
                  </a:cubicBezTo>
                  <a:lnTo>
                    <a:pt x="13707" y="2054"/>
                  </a:lnTo>
                  <a:cubicBezTo>
                    <a:pt x="13323" y="2237"/>
                    <a:pt x="12926" y="2391"/>
                    <a:pt x="12530" y="2551"/>
                  </a:cubicBezTo>
                  <a:lnTo>
                    <a:pt x="12530" y="2551"/>
                  </a:lnTo>
                  <a:cubicBezTo>
                    <a:pt x="11725" y="2877"/>
                    <a:pt x="10855" y="3249"/>
                    <a:pt x="10310" y="3954"/>
                  </a:cubicBezTo>
                  <a:lnTo>
                    <a:pt x="10310" y="3954"/>
                  </a:lnTo>
                  <a:cubicBezTo>
                    <a:pt x="10079" y="4255"/>
                    <a:pt x="10026" y="4599"/>
                    <a:pt x="10186" y="4942"/>
                  </a:cubicBezTo>
                  <a:lnTo>
                    <a:pt x="10186" y="4942"/>
                  </a:lnTo>
                  <a:cubicBezTo>
                    <a:pt x="10328" y="5256"/>
                    <a:pt x="10583" y="5504"/>
                    <a:pt x="10778" y="5788"/>
                  </a:cubicBezTo>
                  <a:lnTo>
                    <a:pt x="10778" y="5788"/>
                  </a:lnTo>
                  <a:cubicBezTo>
                    <a:pt x="10837" y="5871"/>
                    <a:pt x="10938" y="5972"/>
                    <a:pt x="10861" y="6078"/>
                  </a:cubicBezTo>
                  <a:lnTo>
                    <a:pt x="10861" y="6078"/>
                  </a:lnTo>
                  <a:cubicBezTo>
                    <a:pt x="10825" y="6137"/>
                    <a:pt x="10754" y="6185"/>
                    <a:pt x="10713" y="6238"/>
                  </a:cubicBezTo>
                  <a:lnTo>
                    <a:pt x="10713" y="6238"/>
                  </a:lnTo>
                  <a:cubicBezTo>
                    <a:pt x="10588" y="6380"/>
                    <a:pt x="10494" y="6540"/>
                    <a:pt x="10435" y="6717"/>
                  </a:cubicBezTo>
                  <a:lnTo>
                    <a:pt x="10435" y="6717"/>
                  </a:lnTo>
                  <a:cubicBezTo>
                    <a:pt x="10310" y="7037"/>
                    <a:pt x="10287" y="7380"/>
                    <a:pt x="10304" y="7718"/>
                  </a:cubicBezTo>
                  <a:lnTo>
                    <a:pt x="10304" y="7718"/>
                  </a:lnTo>
                  <a:cubicBezTo>
                    <a:pt x="10316" y="8037"/>
                    <a:pt x="10369" y="8357"/>
                    <a:pt x="10429" y="8670"/>
                  </a:cubicBezTo>
                  <a:lnTo>
                    <a:pt x="10429" y="8670"/>
                  </a:lnTo>
                  <a:cubicBezTo>
                    <a:pt x="10322" y="8659"/>
                    <a:pt x="10216" y="8641"/>
                    <a:pt x="10109" y="8611"/>
                  </a:cubicBezTo>
                  <a:lnTo>
                    <a:pt x="10109" y="8611"/>
                  </a:lnTo>
                  <a:cubicBezTo>
                    <a:pt x="9760" y="8511"/>
                    <a:pt x="9511" y="8221"/>
                    <a:pt x="9133" y="8197"/>
                  </a:cubicBezTo>
                  <a:lnTo>
                    <a:pt x="9133" y="8197"/>
                  </a:lnTo>
                  <a:cubicBezTo>
                    <a:pt x="8819" y="8185"/>
                    <a:pt x="8517" y="8298"/>
                    <a:pt x="8203" y="8321"/>
                  </a:cubicBezTo>
                  <a:lnTo>
                    <a:pt x="8203" y="8321"/>
                  </a:lnTo>
                  <a:cubicBezTo>
                    <a:pt x="8126" y="8333"/>
                    <a:pt x="8044" y="8333"/>
                    <a:pt x="7973" y="8315"/>
                  </a:cubicBezTo>
                  <a:lnTo>
                    <a:pt x="7973" y="8315"/>
                  </a:lnTo>
                  <a:cubicBezTo>
                    <a:pt x="7955" y="8315"/>
                    <a:pt x="7961" y="8321"/>
                    <a:pt x="7967" y="8327"/>
                  </a:cubicBezTo>
                  <a:lnTo>
                    <a:pt x="7967" y="8327"/>
                  </a:lnTo>
                  <a:cubicBezTo>
                    <a:pt x="7973" y="8333"/>
                    <a:pt x="7984" y="8345"/>
                    <a:pt x="7967" y="8333"/>
                  </a:cubicBezTo>
                  <a:lnTo>
                    <a:pt x="7967" y="8333"/>
                  </a:lnTo>
                  <a:cubicBezTo>
                    <a:pt x="7949" y="8321"/>
                    <a:pt x="7925" y="8286"/>
                    <a:pt x="7913" y="8274"/>
                  </a:cubicBezTo>
                  <a:lnTo>
                    <a:pt x="7913" y="8274"/>
                  </a:lnTo>
                  <a:cubicBezTo>
                    <a:pt x="7825" y="8173"/>
                    <a:pt x="7748" y="8073"/>
                    <a:pt x="7629" y="8008"/>
                  </a:cubicBezTo>
                  <a:lnTo>
                    <a:pt x="7629" y="8008"/>
                  </a:lnTo>
                  <a:cubicBezTo>
                    <a:pt x="7499" y="7931"/>
                    <a:pt x="7357" y="7907"/>
                    <a:pt x="7209" y="7907"/>
                  </a:cubicBezTo>
                  <a:lnTo>
                    <a:pt x="7209" y="7907"/>
                  </a:lnTo>
                  <a:cubicBezTo>
                    <a:pt x="6990" y="7913"/>
                    <a:pt x="6795" y="7865"/>
                    <a:pt x="6588" y="7783"/>
                  </a:cubicBezTo>
                  <a:lnTo>
                    <a:pt x="6588" y="7783"/>
                  </a:lnTo>
                  <a:cubicBezTo>
                    <a:pt x="6274" y="7658"/>
                    <a:pt x="5966" y="7487"/>
                    <a:pt x="5617" y="7481"/>
                  </a:cubicBezTo>
                  <a:lnTo>
                    <a:pt x="5617" y="7481"/>
                  </a:lnTo>
                  <a:cubicBezTo>
                    <a:pt x="5280" y="7469"/>
                    <a:pt x="5019" y="7629"/>
                    <a:pt x="4848" y="7919"/>
                  </a:cubicBezTo>
                  <a:lnTo>
                    <a:pt x="4848" y="7919"/>
                  </a:lnTo>
                  <a:cubicBezTo>
                    <a:pt x="4759" y="8067"/>
                    <a:pt x="4694" y="8232"/>
                    <a:pt x="4582" y="8369"/>
                  </a:cubicBezTo>
                  <a:lnTo>
                    <a:pt x="4582" y="8369"/>
                  </a:lnTo>
                  <a:cubicBezTo>
                    <a:pt x="4463" y="8511"/>
                    <a:pt x="4303" y="8540"/>
                    <a:pt x="4126" y="8552"/>
                  </a:cubicBezTo>
                  <a:lnTo>
                    <a:pt x="4126" y="8552"/>
                  </a:lnTo>
                  <a:cubicBezTo>
                    <a:pt x="3830" y="8576"/>
                    <a:pt x="3528" y="8629"/>
                    <a:pt x="3439" y="8960"/>
                  </a:cubicBezTo>
                  <a:lnTo>
                    <a:pt x="3439" y="8960"/>
                  </a:lnTo>
                  <a:cubicBezTo>
                    <a:pt x="3398" y="9096"/>
                    <a:pt x="3428" y="9280"/>
                    <a:pt x="3345" y="9404"/>
                  </a:cubicBezTo>
                  <a:lnTo>
                    <a:pt x="3345" y="9404"/>
                  </a:lnTo>
                  <a:cubicBezTo>
                    <a:pt x="3291" y="9487"/>
                    <a:pt x="3173" y="9523"/>
                    <a:pt x="3090" y="9558"/>
                  </a:cubicBezTo>
                  <a:lnTo>
                    <a:pt x="3090" y="9558"/>
                  </a:lnTo>
                  <a:cubicBezTo>
                    <a:pt x="2972" y="9611"/>
                    <a:pt x="2859" y="9659"/>
                    <a:pt x="2741" y="9712"/>
                  </a:cubicBezTo>
                  <a:lnTo>
                    <a:pt x="2741" y="9712"/>
                  </a:lnTo>
                  <a:cubicBezTo>
                    <a:pt x="1960" y="10043"/>
                    <a:pt x="1072" y="10304"/>
                    <a:pt x="616" y="11085"/>
                  </a:cubicBezTo>
                  <a:lnTo>
                    <a:pt x="616" y="11085"/>
                  </a:lnTo>
                  <a:cubicBezTo>
                    <a:pt x="208" y="11789"/>
                    <a:pt x="167" y="12618"/>
                    <a:pt x="173" y="13411"/>
                  </a:cubicBezTo>
                  <a:lnTo>
                    <a:pt x="173" y="13411"/>
                  </a:lnTo>
                  <a:cubicBezTo>
                    <a:pt x="173" y="13831"/>
                    <a:pt x="184" y="14257"/>
                    <a:pt x="143" y="14677"/>
                  </a:cubicBezTo>
                  <a:lnTo>
                    <a:pt x="143" y="14677"/>
                  </a:lnTo>
                  <a:cubicBezTo>
                    <a:pt x="102" y="15062"/>
                    <a:pt x="1" y="15447"/>
                    <a:pt x="31" y="15843"/>
                  </a:cubicBezTo>
                  <a:lnTo>
                    <a:pt x="31" y="15843"/>
                  </a:lnTo>
                  <a:cubicBezTo>
                    <a:pt x="60" y="16257"/>
                    <a:pt x="273" y="16630"/>
                    <a:pt x="279" y="17050"/>
                  </a:cubicBezTo>
                  <a:lnTo>
                    <a:pt x="279" y="17050"/>
                  </a:lnTo>
                  <a:cubicBezTo>
                    <a:pt x="291" y="17429"/>
                    <a:pt x="208" y="17808"/>
                    <a:pt x="232" y="18193"/>
                  </a:cubicBezTo>
                  <a:lnTo>
                    <a:pt x="232" y="18193"/>
                  </a:lnTo>
                  <a:cubicBezTo>
                    <a:pt x="273" y="18962"/>
                    <a:pt x="770" y="19619"/>
                    <a:pt x="1321" y="20122"/>
                  </a:cubicBezTo>
                  <a:lnTo>
                    <a:pt x="1321" y="20122"/>
                  </a:lnTo>
                  <a:cubicBezTo>
                    <a:pt x="1664" y="20430"/>
                    <a:pt x="2037" y="20702"/>
                    <a:pt x="2398" y="20992"/>
                  </a:cubicBezTo>
                  <a:lnTo>
                    <a:pt x="2398" y="20992"/>
                  </a:lnTo>
                  <a:cubicBezTo>
                    <a:pt x="2747" y="21282"/>
                    <a:pt x="3043" y="21607"/>
                    <a:pt x="3356" y="21933"/>
                  </a:cubicBezTo>
                  <a:lnTo>
                    <a:pt x="3356" y="21933"/>
                  </a:lnTo>
                  <a:cubicBezTo>
                    <a:pt x="3623" y="22205"/>
                    <a:pt x="3913" y="22377"/>
                    <a:pt x="4280" y="22454"/>
                  </a:cubicBezTo>
                  <a:lnTo>
                    <a:pt x="4280" y="22454"/>
                  </a:lnTo>
                  <a:cubicBezTo>
                    <a:pt x="4599" y="22525"/>
                    <a:pt x="4966" y="22536"/>
                    <a:pt x="5244" y="22726"/>
                  </a:cubicBezTo>
                  <a:lnTo>
                    <a:pt x="5244" y="22726"/>
                  </a:lnTo>
                  <a:cubicBezTo>
                    <a:pt x="5558" y="22939"/>
                    <a:pt x="5641" y="23347"/>
                    <a:pt x="5830" y="23655"/>
                  </a:cubicBezTo>
                  <a:lnTo>
                    <a:pt x="5830" y="23655"/>
                  </a:lnTo>
                  <a:cubicBezTo>
                    <a:pt x="6008" y="23945"/>
                    <a:pt x="6250" y="24093"/>
                    <a:pt x="6582" y="24152"/>
                  </a:cubicBezTo>
                  <a:lnTo>
                    <a:pt x="6582" y="24152"/>
                  </a:lnTo>
                  <a:cubicBezTo>
                    <a:pt x="6819" y="24194"/>
                    <a:pt x="7138" y="24182"/>
                    <a:pt x="7339" y="24336"/>
                  </a:cubicBezTo>
                  <a:lnTo>
                    <a:pt x="7339" y="24336"/>
                  </a:lnTo>
                  <a:cubicBezTo>
                    <a:pt x="7085" y="24602"/>
                    <a:pt x="6825" y="24868"/>
                    <a:pt x="6588" y="25146"/>
                  </a:cubicBezTo>
                  <a:lnTo>
                    <a:pt x="6588" y="25146"/>
                  </a:lnTo>
                  <a:cubicBezTo>
                    <a:pt x="6037" y="25786"/>
                    <a:pt x="5594" y="26508"/>
                    <a:pt x="5315" y="27306"/>
                  </a:cubicBezTo>
                  <a:lnTo>
                    <a:pt x="5315" y="27306"/>
                  </a:lnTo>
                  <a:cubicBezTo>
                    <a:pt x="5126" y="27851"/>
                    <a:pt x="4919" y="28703"/>
                    <a:pt x="5552" y="29058"/>
                  </a:cubicBezTo>
                  <a:lnTo>
                    <a:pt x="5552" y="29058"/>
                  </a:lnTo>
                  <a:cubicBezTo>
                    <a:pt x="5765" y="29177"/>
                    <a:pt x="6002" y="29188"/>
                    <a:pt x="6233" y="29236"/>
                  </a:cubicBezTo>
                  <a:lnTo>
                    <a:pt x="6233" y="29236"/>
                  </a:lnTo>
                  <a:cubicBezTo>
                    <a:pt x="6594" y="29301"/>
                    <a:pt x="6777" y="29538"/>
                    <a:pt x="6819" y="29905"/>
                  </a:cubicBezTo>
                  <a:lnTo>
                    <a:pt x="6819" y="29905"/>
                  </a:lnTo>
                  <a:cubicBezTo>
                    <a:pt x="6860" y="30260"/>
                    <a:pt x="6789" y="30638"/>
                    <a:pt x="6718" y="30988"/>
                  </a:cubicBezTo>
                  <a:lnTo>
                    <a:pt x="6718" y="30988"/>
                  </a:lnTo>
                  <a:cubicBezTo>
                    <a:pt x="6653" y="31343"/>
                    <a:pt x="6570" y="31692"/>
                    <a:pt x="6517" y="32047"/>
                  </a:cubicBezTo>
                  <a:lnTo>
                    <a:pt x="6517" y="32047"/>
                  </a:lnTo>
                  <a:cubicBezTo>
                    <a:pt x="6404" y="32781"/>
                    <a:pt x="6469" y="33479"/>
                    <a:pt x="6836" y="34130"/>
                  </a:cubicBezTo>
                  <a:lnTo>
                    <a:pt x="6836" y="34130"/>
                  </a:lnTo>
                  <a:cubicBezTo>
                    <a:pt x="7020" y="34473"/>
                    <a:pt x="7257" y="34781"/>
                    <a:pt x="7499" y="35077"/>
                  </a:cubicBezTo>
                  <a:lnTo>
                    <a:pt x="7499" y="35077"/>
                  </a:lnTo>
                  <a:cubicBezTo>
                    <a:pt x="7760" y="35397"/>
                    <a:pt x="8020" y="35716"/>
                    <a:pt x="8345" y="35965"/>
                  </a:cubicBezTo>
                  <a:lnTo>
                    <a:pt x="8345" y="35965"/>
                  </a:lnTo>
                  <a:cubicBezTo>
                    <a:pt x="8659" y="36207"/>
                    <a:pt x="9038" y="36349"/>
                    <a:pt x="9405" y="36491"/>
                  </a:cubicBezTo>
                  <a:lnTo>
                    <a:pt x="9405" y="36491"/>
                  </a:lnTo>
                  <a:cubicBezTo>
                    <a:pt x="9825" y="36651"/>
                    <a:pt x="10245" y="36811"/>
                    <a:pt x="10671" y="36971"/>
                  </a:cubicBezTo>
                  <a:lnTo>
                    <a:pt x="10671" y="36971"/>
                  </a:lnTo>
                  <a:cubicBezTo>
                    <a:pt x="11032" y="37107"/>
                    <a:pt x="11405" y="37261"/>
                    <a:pt x="11802" y="37261"/>
                  </a:cubicBezTo>
                  <a:lnTo>
                    <a:pt x="11802" y="37261"/>
                  </a:lnTo>
                  <a:cubicBezTo>
                    <a:pt x="12115" y="37261"/>
                    <a:pt x="12417" y="37166"/>
                    <a:pt x="12719" y="37071"/>
                  </a:cubicBezTo>
                  <a:lnTo>
                    <a:pt x="12719" y="37071"/>
                  </a:lnTo>
                  <a:cubicBezTo>
                    <a:pt x="13015" y="36977"/>
                    <a:pt x="13334" y="36858"/>
                    <a:pt x="13654" y="36876"/>
                  </a:cubicBezTo>
                  <a:lnTo>
                    <a:pt x="13654" y="36876"/>
                  </a:lnTo>
                  <a:cubicBezTo>
                    <a:pt x="13802" y="36882"/>
                    <a:pt x="13938" y="36923"/>
                    <a:pt x="14086" y="36894"/>
                  </a:cubicBezTo>
                  <a:lnTo>
                    <a:pt x="14086" y="36894"/>
                  </a:lnTo>
                  <a:cubicBezTo>
                    <a:pt x="14246" y="36864"/>
                    <a:pt x="14394" y="36770"/>
                    <a:pt x="14548" y="36716"/>
                  </a:cubicBezTo>
                  <a:lnTo>
                    <a:pt x="14548" y="36716"/>
                  </a:lnTo>
                  <a:cubicBezTo>
                    <a:pt x="14932" y="36580"/>
                    <a:pt x="15329" y="36551"/>
                    <a:pt x="15731" y="36556"/>
                  </a:cubicBezTo>
                  <a:lnTo>
                    <a:pt x="15731" y="36556"/>
                  </a:lnTo>
                  <a:cubicBezTo>
                    <a:pt x="16098" y="36562"/>
                    <a:pt x="16447" y="36539"/>
                    <a:pt x="16749" y="36314"/>
                  </a:cubicBezTo>
                  <a:lnTo>
                    <a:pt x="16749" y="36314"/>
                  </a:lnTo>
                  <a:cubicBezTo>
                    <a:pt x="17092" y="36065"/>
                    <a:pt x="17323" y="35669"/>
                    <a:pt x="17590" y="35349"/>
                  </a:cubicBezTo>
                  <a:lnTo>
                    <a:pt x="17590" y="35349"/>
                  </a:lnTo>
                  <a:cubicBezTo>
                    <a:pt x="17885" y="34994"/>
                    <a:pt x="18199" y="34657"/>
                    <a:pt x="18531" y="34337"/>
                  </a:cubicBezTo>
                  <a:lnTo>
                    <a:pt x="18531" y="34337"/>
                  </a:lnTo>
                  <a:cubicBezTo>
                    <a:pt x="18673" y="34201"/>
                    <a:pt x="18821" y="34065"/>
                    <a:pt x="18986" y="33958"/>
                  </a:cubicBezTo>
                  <a:lnTo>
                    <a:pt x="18986" y="33958"/>
                  </a:lnTo>
                  <a:cubicBezTo>
                    <a:pt x="19176" y="33834"/>
                    <a:pt x="19389" y="33763"/>
                    <a:pt x="19596" y="33663"/>
                  </a:cubicBezTo>
                  <a:lnTo>
                    <a:pt x="19596" y="33663"/>
                  </a:lnTo>
                  <a:cubicBezTo>
                    <a:pt x="19980" y="33485"/>
                    <a:pt x="20270" y="33207"/>
                    <a:pt x="20507" y="32858"/>
                  </a:cubicBezTo>
                  <a:lnTo>
                    <a:pt x="20507" y="32858"/>
                  </a:lnTo>
                  <a:cubicBezTo>
                    <a:pt x="20927" y="32254"/>
                    <a:pt x="21253" y="31568"/>
                    <a:pt x="21584" y="30917"/>
                  </a:cubicBezTo>
                  <a:lnTo>
                    <a:pt x="21584" y="30917"/>
                  </a:lnTo>
                  <a:cubicBezTo>
                    <a:pt x="21720" y="30656"/>
                    <a:pt x="21851" y="30396"/>
                    <a:pt x="21975" y="30135"/>
                  </a:cubicBezTo>
                  <a:lnTo>
                    <a:pt x="21975" y="30135"/>
                  </a:lnTo>
                  <a:cubicBezTo>
                    <a:pt x="22093" y="30248"/>
                    <a:pt x="22164" y="30419"/>
                    <a:pt x="22235" y="30556"/>
                  </a:cubicBezTo>
                  <a:lnTo>
                    <a:pt x="22235" y="30556"/>
                  </a:lnTo>
                  <a:cubicBezTo>
                    <a:pt x="22608" y="31289"/>
                    <a:pt x="22940" y="32053"/>
                    <a:pt x="23383" y="32745"/>
                  </a:cubicBezTo>
                  <a:lnTo>
                    <a:pt x="23383" y="32745"/>
                  </a:lnTo>
                  <a:cubicBezTo>
                    <a:pt x="23762" y="33343"/>
                    <a:pt x="24283" y="33876"/>
                    <a:pt x="24975" y="34077"/>
                  </a:cubicBezTo>
                  <a:lnTo>
                    <a:pt x="24975" y="34077"/>
                  </a:lnTo>
                  <a:cubicBezTo>
                    <a:pt x="25271" y="34166"/>
                    <a:pt x="25567" y="34171"/>
                    <a:pt x="25869" y="34118"/>
                  </a:cubicBezTo>
                  <a:lnTo>
                    <a:pt x="25869" y="34118"/>
                  </a:lnTo>
                  <a:cubicBezTo>
                    <a:pt x="26177" y="34059"/>
                    <a:pt x="26508" y="33994"/>
                    <a:pt x="26816" y="34071"/>
                  </a:cubicBezTo>
                  <a:lnTo>
                    <a:pt x="26816" y="34071"/>
                  </a:lnTo>
                  <a:cubicBezTo>
                    <a:pt x="26976" y="34112"/>
                    <a:pt x="27124" y="34207"/>
                    <a:pt x="27277" y="34272"/>
                  </a:cubicBezTo>
                  <a:lnTo>
                    <a:pt x="27277" y="34272"/>
                  </a:lnTo>
                  <a:cubicBezTo>
                    <a:pt x="27443" y="34337"/>
                    <a:pt x="27615" y="34385"/>
                    <a:pt x="27786" y="34426"/>
                  </a:cubicBezTo>
                  <a:lnTo>
                    <a:pt x="27786" y="34426"/>
                  </a:lnTo>
                  <a:cubicBezTo>
                    <a:pt x="27857" y="34438"/>
                    <a:pt x="27923" y="34450"/>
                    <a:pt x="27988" y="34456"/>
                  </a:cubicBezTo>
                  <a:lnTo>
                    <a:pt x="27988" y="34456"/>
                  </a:lnTo>
                  <a:cubicBezTo>
                    <a:pt x="28082" y="34947"/>
                    <a:pt x="28017" y="35473"/>
                    <a:pt x="27970" y="35965"/>
                  </a:cubicBezTo>
                  <a:lnTo>
                    <a:pt x="27970" y="35965"/>
                  </a:lnTo>
                  <a:cubicBezTo>
                    <a:pt x="27923" y="36503"/>
                    <a:pt x="27834" y="37042"/>
                    <a:pt x="27674" y="37563"/>
                  </a:cubicBezTo>
                  <a:lnTo>
                    <a:pt x="27674" y="37563"/>
                  </a:lnTo>
                  <a:cubicBezTo>
                    <a:pt x="27668" y="37574"/>
                    <a:pt x="27668" y="37592"/>
                    <a:pt x="27668" y="37604"/>
                  </a:cubicBezTo>
                  <a:lnTo>
                    <a:pt x="27668" y="37604"/>
                  </a:lnTo>
                  <a:cubicBezTo>
                    <a:pt x="27668" y="37610"/>
                    <a:pt x="27668" y="37616"/>
                    <a:pt x="27668" y="37616"/>
                  </a:cubicBezTo>
                  <a:lnTo>
                    <a:pt x="27668" y="37616"/>
                  </a:lnTo>
                  <a:lnTo>
                    <a:pt x="27668" y="37616"/>
                  </a:lnTo>
                  <a:lnTo>
                    <a:pt x="27668" y="37616"/>
                  </a:lnTo>
                  <a:cubicBezTo>
                    <a:pt x="27650" y="37734"/>
                    <a:pt x="27680" y="37858"/>
                    <a:pt x="27757" y="37971"/>
                  </a:cubicBezTo>
                  <a:lnTo>
                    <a:pt x="27757" y="37971"/>
                  </a:lnTo>
                  <a:cubicBezTo>
                    <a:pt x="27923" y="38208"/>
                    <a:pt x="28201" y="38302"/>
                    <a:pt x="28479" y="38308"/>
                  </a:cubicBezTo>
                  <a:lnTo>
                    <a:pt x="28479" y="38308"/>
                  </a:lnTo>
                  <a:cubicBezTo>
                    <a:pt x="28568" y="38314"/>
                    <a:pt x="28656" y="38308"/>
                    <a:pt x="28745" y="38302"/>
                  </a:cubicBezTo>
                  <a:lnTo>
                    <a:pt x="28745" y="38302"/>
                  </a:lnTo>
                  <a:cubicBezTo>
                    <a:pt x="28822" y="38296"/>
                    <a:pt x="28905" y="38290"/>
                    <a:pt x="28988" y="38290"/>
                  </a:cubicBezTo>
                  <a:lnTo>
                    <a:pt x="28988" y="38290"/>
                  </a:lnTo>
                  <a:cubicBezTo>
                    <a:pt x="29189" y="38290"/>
                    <a:pt x="29378" y="38350"/>
                    <a:pt x="29574" y="38391"/>
                  </a:cubicBezTo>
                  <a:lnTo>
                    <a:pt x="29574" y="38391"/>
                  </a:lnTo>
                  <a:cubicBezTo>
                    <a:pt x="30201" y="38539"/>
                    <a:pt x="30740" y="38290"/>
                    <a:pt x="31142" y="37805"/>
                  </a:cubicBezTo>
                  <a:lnTo>
                    <a:pt x="31142" y="37805"/>
                  </a:lnTo>
                  <a:cubicBezTo>
                    <a:pt x="31598" y="37255"/>
                    <a:pt x="31728" y="36545"/>
                    <a:pt x="31941" y="35882"/>
                  </a:cubicBezTo>
                  <a:lnTo>
                    <a:pt x="31941" y="35882"/>
                  </a:lnTo>
                  <a:cubicBezTo>
                    <a:pt x="32024" y="35615"/>
                    <a:pt x="32136" y="35361"/>
                    <a:pt x="32272" y="35124"/>
                  </a:cubicBezTo>
                  <a:lnTo>
                    <a:pt x="32272" y="35124"/>
                  </a:lnTo>
                  <a:cubicBezTo>
                    <a:pt x="32314" y="35130"/>
                    <a:pt x="32367" y="35071"/>
                    <a:pt x="32337" y="35018"/>
                  </a:cubicBezTo>
                  <a:lnTo>
                    <a:pt x="32337" y="35018"/>
                  </a:lnTo>
                  <a:cubicBezTo>
                    <a:pt x="32355" y="34982"/>
                    <a:pt x="32373" y="34953"/>
                    <a:pt x="32397" y="34923"/>
                  </a:cubicBezTo>
                  <a:lnTo>
                    <a:pt x="32397" y="34923"/>
                  </a:lnTo>
                  <a:cubicBezTo>
                    <a:pt x="32598" y="34615"/>
                    <a:pt x="32835" y="34343"/>
                    <a:pt x="33071" y="34059"/>
                  </a:cubicBezTo>
                  <a:lnTo>
                    <a:pt x="33071" y="34059"/>
                  </a:lnTo>
                  <a:cubicBezTo>
                    <a:pt x="33509" y="33532"/>
                    <a:pt x="33900" y="32976"/>
                    <a:pt x="34036" y="32290"/>
                  </a:cubicBezTo>
                  <a:lnTo>
                    <a:pt x="34036" y="32290"/>
                  </a:lnTo>
                  <a:cubicBezTo>
                    <a:pt x="34160" y="31674"/>
                    <a:pt x="34083" y="31035"/>
                    <a:pt x="34000" y="30413"/>
                  </a:cubicBezTo>
                  <a:lnTo>
                    <a:pt x="34000" y="30413"/>
                  </a:lnTo>
                  <a:cubicBezTo>
                    <a:pt x="33959" y="30088"/>
                    <a:pt x="33912" y="29762"/>
                    <a:pt x="33888" y="29437"/>
                  </a:cubicBezTo>
                  <a:lnTo>
                    <a:pt x="33888" y="29437"/>
                  </a:lnTo>
                  <a:cubicBezTo>
                    <a:pt x="33864" y="29100"/>
                    <a:pt x="33888" y="28756"/>
                    <a:pt x="33858" y="28413"/>
                  </a:cubicBezTo>
                  <a:lnTo>
                    <a:pt x="33858" y="28413"/>
                  </a:lnTo>
                  <a:cubicBezTo>
                    <a:pt x="33793" y="27673"/>
                    <a:pt x="33326" y="27111"/>
                    <a:pt x="32870" y="26549"/>
                  </a:cubicBezTo>
                  <a:lnTo>
                    <a:pt x="32870" y="26549"/>
                  </a:lnTo>
                  <a:cubicBezTo>
                    <a:pt x="32627" y="26253"/>
                    <a:pt x="32420" y="25939"/>
                    <a:pt x="32219" y="25614"/>
                  </a:cubicBezTo>
                  <a:lnTo>
                    <a:pt x="32219" y="25614"/>
                  </a:lnTo>
                  <a:cubicBezTo>
                    <a:pt x="32024" y="25300"/>
                    <a:pt x="31805" y="25016"/>
                    <a:pt x="31479" y="24839"/>
                  </a:cubicBezTo>
                  <a:lnTo>
                    <a:pt x="31479" y="24839"/>
                  </a:lnTo>
                  <a:cubicBezTo>
                    <a:pt x="31178" y="24673"/>
                    <a:pt x="30834" y="24602"/>
                    <a:pt x="30550" y="24407"/>
                  </a:cubicBezTo>
                  <a:lnTo>
                    <a:pt x="30550" y="24407"/>
                  </a:lnTo>
                  <a:cubicBezTo>
                    <a:pt x="30396" y="24300"/>
                    <a:pt x="30290" y="24164"/>
                    <a:pt x="30201" y="23998"/>
                  </a:cubicBezTo>
                  <a:lnTo>
                    <a:pt x="30201" y="23998"/>
                  </a:lnTo>
                  <a:cubicBezTo>
                    <a:pt x="30112" y="23827"/>
                    <a:pt x="30000" y="23649"/>
                    <a:pt x="29935" y="23466"/>
                  </a:cubicBezTo>
                  <a:lnTo>
                    <a:pt x="29935" y="23466"/>
                  </a:lnTo>
                  <a:cubicBezTo>
                    <a:pt x="29899" y="23371"/>
                    <a:pt x="29893" y="23264"/>
                    <a:pt x="29822" y="23187"/>
                  </a:cubicBezTo>
                  <a:lnTo>
                    <a:pt x="29822" y="23187"/>
                  </a:lnTo>
                  <a:cubicBezTo>
                    <a:pt x="29781" y="23134"/>
                    <a:pt x="29722" y="23116"/>
                    <a:pt x="29662" y="23105"/>
                  </a:cubicBezTo>
                  <a:lnTo>
                    <a:pt x="29662" y="23105"/>
                  </a:lnTo>
                  <a:cubicBezTo>
                    <a:pt x="29781" y="22359"/>
                    <a:pt x="30686" y="22406"/>
                    <a:pt x="31272" y="22477"/>
                  </a:cubicBezTo>
                  <a:lnTo>
                    <a:pt x="31272" y="22477"/>
                  </a:lnTo>
                  <a:cubicBezTo>
                    <a:pt x="31621" y="22519"/>
                    <a:pt x="31971" y="22536"/>
                    <a:pt x="32320" y="22442"/>
                  </a:cubicBezTo>
                  <a:lnTo>
                    <a:pt x="32320" y="22442"/>
                  </a:lnTo>
                  <a:cubicBezTo>
                    <a:pt x="32657" y="22347"/>
                    <a:pt x="32977" y="22205"/>
                    <a:pt x="33326" y="22152"/>
                  </a:cubicBezTo>
                  <a:lnTo>
                    <a:pt x="33326" y="22152"/>
                  </a:lnTo>
                  <a:cubicBezTo>
                    <a:pt x="33669" y="22099"/>
                    <a:pt x="34024" y="22075"/>
                    <a:pt x="34356" y="21962"/>
                  </a:cubicBezTo>
                  <a:lnTo>
                    <a:pt x="34356" y="21962"/>
                  </a:lnTo>
                  <a:cubicBezTo>
                    <a:pt x="34515" y="21909"/>
                    <a:pt x="34651" y="21803"/>
                    <a:pt x="34817" y="21767"/>
                  </a:cubicBezTo>
                  <a:lnTo>
                    <a:pt x="34817" y="21767"/>
                  </a:lnTo>
                  <a:cubicBezTo>
                    <a:pt x="34983" y="21726"/>
                    <a:pt x="35149" y="21684"/>
                    <a:pt x="35308" y="21619"/>
                  </a:cubicBezTo>
                  <a:lnTo>
                    <a:pt x="35308" y="21619"/>
                  </a:lnTo>
                  <a:cubicBezTo>
                    <a:pt x="35628" y="21483"/>
                    <a:pt x="35912" y="21276"/>
                    <a:pt x="36143" y="21021"/>
                  </a:cubicBezTo>
                  <a:lnTo>
                    <a:pt x="36143" y="21021"/>
                  </a:lnTo>
                  <a:cubicBezTo>
                    <a:pt x="36261" y="20885"/>
                    <a:pt x="36362" y="20743"/>
                    <a:pt x="36451" y="20584"/>
                  </a:cubicBezTo>
                  <a:lnTo>
                    <a:pt x="36451" y="20584"/>
                  </a:lnTo>
                  <a:cubicBezTo>
                    <a:pt x="36533" y="20424"/>
                    <a:pt x="36610" y="20211"/>
                    <a:pt x="36806" y="20163"/>
                  </a:cubicBezTo>
                  <a:lnTo>
                    <a:pt x="36806" y="20163"/>
                  </a:lnTo>
                  <a:cubicBezTo>
                    <a:pt x="36900" y="20140"/>
                    <a:pt x="36995" y="20140"/>
                    <a:pt x="37090" y="20140"/>
                  </a:cubicBezTo>
                  <a:lnTo>
                    <a:pt x="37090" y="20140"/>
                  </a:lnTo>
                  <a:cubicBezTo>
                    <a:pt x="37255" y="20140"/>
                    <a:pt x="37415" y="20140"/>
                    <a:pt x="37557" y="20021"/>
                  </a:cubicBezTo>
                  <a:lnTo>
                    <a:pt x="37557" y="20021"/>
                  </a:lnTo>
                  <a:cubicBezTo>
                    <a:pt x="37758" y="19838"/>
                    <a:pt x="37699" y="19542"/>
                    <a:pt x="37569" y="19341"/>
                  </a:cubicBezTo>
                  <a:lnTo>
                    <a:pt x="37569" y="19341"/>
                  </a:lnTo>
                  <a:cubicBezTo>
                    <a:pt x="37486" y="19211"/>
                    <a:pt x="37368" y="19116"/>
                    <a:pt x="37267" y="19003"/>
                  </a:cubicBezTo>
                  <a:lnTo>
                    <a:pt x="37267" y="19003"/>
                  </a:lnTo>
                  <a:cubicBezTo>
                    <a:pt x="37119" y="18838"/>
                    <a:pt x="37102" y="18690"/>
                    <a:pt x="37161" y="18483"/>
                  </a:cubicBezTo>
                  <a:lnTo>
                    <a:pt x="37161" y="18483"/>
                  </a:lnTo>
                  <a:cubicBezTo>
                    <a:pt x="37250" y="18181"/>
                    <a:pt x="37255" y="17914"/>
                    <a:pt x="37096" y="17636"/>
                  </a:cubicBezTo>
                  <a:lnTo>
                    <a:pt x="37096" y="17636"/>
                  </a:lnTo>
                  <a:cubicBezTo>
                    <a:pt x="36924" y="17346"/>
                    <a:pt x="36652" y="17151"/>
                    <a:pt x="36368" y="16985"/>
                  </a:cubicBezTo>
                  <a:lnTo>
                    <a:pt x="36368" y="16985"/>
                  </a:lnTo>
                  <a:cubicBezTo>
                    <a:pt x="36019" y="16784"/>
                    <a:pt x="35693" y="16595"/>
                    <a:pt x="35444" y="16275"/>
                  </a:cubicBezTo>
                  <a:lnTo>
                    <a:pt x="35444" y="16275"/>
                  </a:lnTo>
                  <a:cubicBezTo>
                    <a:pt x="35202" y="15961"/>
                    <a:pt x="35072" y="15565"/>
                    <a:pt x="34805" y="15275"/>
                  </a:cubicBezTo>
                  <a:lnTo>
                    <a:pt x="34805" y="15275"/>
                  </a:lnTo>
                  <a:cubicBezTo>
                    <a:pt x="34687" y="15133"/>
                    <a:pt x="34533" y="15050"/>
                    <a:pt x="34379" y="14955"/>
                  </a:cubicBezTo>
                  <a:lnTo>
                    <a:pt x="34379" y="14955"/>
                  </a:lnTo>
                  <a:cubicBezTo>
                    <a:pt x="34190" y="14843"/>
                    <a:pt x="34042" y="14695"/>
                    <a:pt x="33888" y="14547"/>
                  </a:cubicBezTo>
                  <a:lnTo>
                    <a:pt x="33888" y="14547"/>
                  </a:lnTo>
                  <a:cubicBezTo>
                    <a:pt x="33332" y="13979"/>
                    <a:pt x="32775" y="13381"/>
                    <a:pt x="32426" y="12665"/>
                  </a:cubicBezTo>
                  <a:lnTo>
                    <a:pt x="32426" y="12665"/>
                  </a:lnTo>
                  <a:cubicBezTo>
                    <a:pt x="32107" y="12002"/>
                    <a:pt x="32065" y="11233"/>
                    <a:pt x="31704" y="10594"/>
                  </a:cubicBezTo>
                  <a:lnTo>
                    <a:pt x="31704" y="10594"/>
                  </a:lnTo>
                  <a:cubicBezTo>
                    <a:pt x="31355" y="9961"/>
                    <a:pt x="30716" y="9647"/>
                    <a:pt x="30023" y="9523"/>
                  </a:cubicBezTo>
                  <a:lnTo>
                    <a:pt x="30023" y="9523"/>
                  </a:lnTo>
                  <a:cubicBezTo>
                    <a:pt x="29692" y="9463"/>
                    <a:pt x="29349" y="9457"/>
                    <a:pt x="29035" y="9582"/>
                  </a:cubicBezTo>
                  <a:lnTo>
                    <a:pt x="29035" y="9582"/>
                  </a:lnTo>
                  <a:cubicBezTo>
                    <a:pt x="28698" y="9712"/>
                    <a:pt x="28449" y="10002"/>
                    <a:pt x="28118" y="10150"/>
                  </a:cubicBezTo>
                  <a:lnTo>
                    <a:pt x="28118" y="10150"/>
                  </a:lnTo>
                  <a:cubicBezTo>
                    <a:pt x="27532" y="10404"/>
                    <a:pt x="26851" y="10375"/>
                    <a:pt x="26236" y="10458"/>
                  </a:cubicBezTo>
                  <a:lnTo>
                    <a:pt x="26236" y="10458"/>
                  </a:lnTo>
                  <a:cubicBezTo>
                    <a:pt x="26017" y="10487"/>
                    <a:pt x="25804" y="10529"/>
                    <a:pt x="25597" y="10600"/>
                  </a:cubicBezTo>
                  <a:lnTo>
                    <a:pt x="25597" y="10600"/>
                  </a:lnTo>
                  <a:cubicBezTo>
                    <a:pt x="25609" y="10540"/>
                    <a:pt x="25620" y="10481"/>
                    <a:pt x="25632" y="10428"/>
                  </a:cubicBezTo>
                  <a:lnTo>
                    <a:pt x="25632" y="10428"/>
                  </a:lnTo>
                  <a:cubicBezTo>
                    <a:pt x="25680" y="10227"/>
                    <a:pt x="25662" y="10061"/>
                    <a:pt x="25532" y="9901"/>
                  </a:cubicBezTo>
                  <a:lnTo>
                    <a:pt x="25532" y="9901"/>
                  </a:lnTo>
                  <a:cubicBezTo>
                    <a:pt x="25407" y="9753"/>
                    <a:pt x="25265" y="9659"/>
                    <a:pt x="25206" y="9463"/>
                  </a:cubicBezTo>
                  <a:lnTo>
                    <a:pt x="25206" y="9463"/>
                  </a:lnTo>
                  <a:cubicBezTo>
                    <a:pt x="25153" y="9292"/>
                    <a:pt x="25153" y="9102"/>
                    <a:pt x="25141" y="8919"/>
                  </a:cubicBezTo>
                  <a:lnTo>
                    <a:pt x="25141" y="8919"/>
                  </a:lnTo>
                  <a:cubicBezTo>
                    <a:pt x="25106" y="8487"/>
                    <a:pt x="24958" y="8173"/>
                    <a:pt x="24656" y="7865"/>
                  </a:cubicBezTo>
                  <a:lnTo>
                    <a:pt x="24656" y="7865"/>
                  </a:lnTo>
                  <a:cubicBezTo>
                    <a:pt x="24372" y="7581"/>
                    <a:pt x="24064" y="7321"/>
                    <a:pt x="23993" y="6907"/>
                  </a:cubicBezTo>
                  <a:lnTo>
                    <a:pt x="23993" y="6907"/>
                  </a:lnTo>
                  <a:cubicBezTo>
                    <a:pt x="23886" y="6256"/>
                    <a:pt x="24218" y="5605"/>
                    <a:pt x="24076" y="4954"/>
                  </a:cubicBezTo>
                  <a:lnTo>
                    <a:pt x="24076" y="4954"/>
                  </a:lnTo>
                  <a:cubicBezTo>
                    <a:pt x="23987" y="4516"/>
                    <a:pt x="23691" y="4184"/>
                    <a:pt x="23514" y="3788"/>
                  </a:cubicBezTo>
                  <a:lnTo>
                    <a:pt x="23514" y="3788"/>
                  </a:lnTo>
                  <a:cubicBezTo>
                    <a:pt x="23354" y="3421"/>
                    <a:pt x="23306" y="3013"/>
                    <a:pt x="23176" y="2634"/>
                  </a:cubicBezTo>
                  <a:lnTo>
                    <a:pt x="23176" y="2634"/>
                  </a:lnTo>
                  <a:cubicBezTo>
                    <a:pt x="23058" y="2273"/>
                    <a:pt x="22851" y="1959"/>
                    <a:pt x="22507" y="1782"/>
                  </a:cubicBezTo>
                  <a:lnTo>
                    <a:pt x="22507" y="1782"/>
                  </a:lnTo>
                  <a:cubicBezTo>
                    <a:pt x="22146" y="1598"/>
                    <a:pt x="21726" y="1575"/>
                    <a:pt x="21377" y="1361"/>
                  </a:cubicBezTo>
                  <a:lnTo>
                    <a:pt x="21377" y="1361"/>
                  </a:lnTo>
                  <a:cubicBezTo>
                    <a:pt x="20732" y="971"/>
                    <a:pt x="20288" y="255"/>
                    <a:pt x="19537" y="54"/>
                  </a:cubicBezTo>
                  <a:lnTo>
                    <a:pt x="19537" y="54"/>
                  </a:lnTo>
                  <a:cubicBezTo>
                    <a:pt x="19400" y="18"/>
                    <a:pt x="19264" y="0"/>
                    <a:pt x="19134" y="0"/>
                  </a:cubicBezTo>
                  <a:lnTo>
                    <a:pt x="19134" y="0"/>
                  </a:lnTo>
                  <a:cubicBezTo>
                    <a:pt x="18548" y="0"/>
                    <a:pt x="17992" y="314"/>
                    <a:pt x="17465" y="557"/>
                  </a:cubicBezTo>
                  <a:moveTo>
                    <a:pt x="15856" y="23034"/>
                  </a:moveTo>
                  <a:cubicBezTo>
                    <a:pt x="16779" y="22063"/>
                    <a:pt x="17418" y="20844"/>
                    <a:pt x="17897" y="19601"/>
                  </a:cubicBezTo>
                  <a:lnTo>
                    <a:pt x="17897" y="19601"/>
                  </a:lnTo>
                  <a:cubicBezTo>
                    <a:pt x="18335" y="18471"/>
                    <a:pt x="18667" y="17269"/>
                    <a:pt x="18779" y="16062"/>
                  </a:cubicBezTo>
                  <a:lnTo>
                    <a:pt x="18779" y="16062"/>
                  </a:lnTo>
                  <a:cubicBezTo>
                    <a:pt x="18838" y="15405"/>
                    <a:pt x="18797" y="14736"/>
                    <a:pt x="18785" y="14074"/>
                  </a:cubicBezTo>
                  <a:lnTo>
                    <a:pt x="18785" y="14074"/>
                  </a:lnTo>
                  <a:cubicBezTo>
                    <a:pt x="18773" y="13233"/>
                    <a:pt x="18755" y="12387"/>
                    <a:pt x="18720" y="11541"/>
                  </a:cubicBezTo>
                  <a:lnTo>
                    <a:pt x="18720" y="11541"/>
                  </a:lnTo>
                  <a:cubicBezTo>
                    <a:pt x="18655" y="9818"/>
                    <a:pt x="18501" y="8102"/>
                    <a:pt x="18264" y="6398"/>
                  </a:cubicBezTo>
                  <a:lnTo>
                    <a:pt x="18264" y="6398"/>
                  </a:lnTo>
                  <a:cubicBezTo>
                    <a:pt x="17998" y="4534"/>
                    <a:pt x="17678" y="2681"/>
                    <a:pt x="17554" y="799"/>
                  </a:cubicBezTo>
                  <a:lnTo>
                    <a:pt x="17554" y="799"/>
                  </a:lnTo>
                  <a:cubicBezTo>
                    <a:pt x="17601" y="776"/>
                    <a:pt x="17655" y="758"/>
                    <a:pt x="17708" y="728"/>
                  </a:cubicBezTo>
                  <a:lnTo>
                    <a:pt x="17708" y="728"/>
                  </a:lnTo>
                  <a:cubicBezTo>
                    <a:pt x="18039" y="574"/>
                    <a:pt x="18377" y="391"/>
                    <a:pt x="18738" y="308"/>
                  </a:cubicBezTo>
                  <a:lnTo>
                    <a:pt x="18738" y="308"/>
                  </a:lnTo>
                  <a:cubicBezTo>
                    <a:pt x="19111" y="219"/>
                    <a:pt x="19477" y="255"/>
                    <a:pt x="19809" y="450"/>
                  </a:cubicBezTo>
                  <a:lnTo>
                    <a:pt x="19809" y="450"/>
                  </a:lnTo>
                  <a:cubicBezTo>
                    <a:pt x="20057" y="586"/>
                    <a:pt x="20270" y="776"/>
                    <a:pt x="20478" y="965"/>
                  </a:cubicBezTo>
                  <a:lnTo>
                    <a:pt x="20478" y="965"/>
                  </a:lnTo>
                  <a:cubicBezTo>
                    <a:pt x="20448" y="3309"/>
                    <a:pt x="20395" y="5652"/>
                    <a:pt x="20229" y="7990"/>
                  </a:cubicBezTo>
                  <a:lnTo>
                    <a:pt x="20229" y="7990"/>
                  </a:lnTo>
                  <a:cubicBezTo>
                    <a:pt x="20134" y="9215"/>
                    <a:pt x="20016" y="10434"/>
                    <a:pt x="19992" y="11665"/>
                  </a:cubicBezTo>
                  <a:lnTo>
                    <a:pt x="19992" y="11665"/>
                  </a:lnTo>
                  <a:cubicBezTo>
                    <a:pt x="19963" y="12896"/>
                    <a:pt x="19951" y="14121"/>
                    <a:pt x="19892" y="15346"/>
                  </a:cubicBezTo>
                  <a:lnTo>
                    <a:pt x="19892" y="15346"/>
                  </a:lnTo>
                  <a:cubicBezTo>
                    <a:pt x="19833" y="16612"/>
                    <a:pt x="19690" y="17873"/>
                    <a:pt x="19217" y="19057"/>
                  </a:cubicBezTo>
                  <a:lnTo>
                    <a:pt x="19217" y="19057"/>
                  </a:lnTo>
                  <a:cubicBezTo>
                    <a:pt x="19063" y="19388"/>
                    <a:pt x="18892" y="19708"/>
                    <a:pt x="18702" y="20021"/>
                  </a:cubicBezTo>
                  <a:lnTo>
                    <a:pt x="18702" y="20021"/>
                  </a:lnTo>
                  <a:cubicBezTo>
                    <a:pt x="17980" y="21229"/>
                    <a:pt x="17039" y="22300"/>
                    <a:pt x="15938" y="23182"/>
                  </a:cubicBezTo>
                  <a:lnTo>
                    <a:pt x="15938" y="23182"/>
                  </a:lnTo>
                  <a:cubicBezTo>
                    <a:pt x="15909" y="23134"/>
                    <a:pt x="15879" y="23087"/>
                    <a:pt x="15856" y="23034"/>
                  </a:cubicBezTo>
                  <a:moveTo>
                    <a:pt x="15731" y="22821"/>
                  </a:moveTo>
                  <a:cubicBezTo>
                    <a:pt x="15731" y="22815"/>
                    <a:pt x="15731" y="22815"/>
                    <a:pt x="15737" y="22815"/>
                  </a:cubicBezTo>
                  <a:lnTo>
                    <a:pt x="15737" y="22815"/>
                  </a:lnTo>
                  <a:cubicBezTo>
                    <a:pt x="16501" y="21714"/>
                    <a:pt x="17223" y="20566"/>
                    <a:pt x="17625" y="19282"/>
                  </a:cubicBezTo>
                  <a:lnTo>
                    <a:pt x="17625" y="19282"/>
                  </a:lnTo>
                  <a:cubicBezTo>
                    <a:pt x="18016" y="18045"/>
                    <a:pt x="18122" y="16719"/>
                    <a:pt x="18045" y="15429"/>
                  </a:cubicBezTo>
                  <a:lnTo>
                    <a:pt x="18045" y="15429"/>
                  </a:lnTo>
                  <a:cubicBezTo>
                    <a:pt x="17874" y="12635"/>
                    <a:pt x="16749" y="9990"/>
                    <a:pt x="15796" y="7392"/>
                  </a:cubicBezTo>
                  <a:lnTo>
                    <a:pt x="15796" y="7392"/>
                  </a:lnTo>
                  <a:cubicBezTo>
                    <a:pt x="15169" y="5676"/>
                    <a:pt x="14536" y="3960"/>
                    <a:pt x="13908" y="2243"/>
                  </a:cubicBezTo>
                  <a:lnTo>
                    <a:pt x="13908" y="2243"/>
                  </a:lnTo>
                  <a:cubicBezTo>
                    <a:pt x="13985" y="2202"/>
                    <a:pt x="14062" y="2166"/>
                    <a:pt x="14139" y="2119"/>
                  </a:cubicBezTo>
                  <a:lnTo>
                    <a:pt x="14139" y="2119"/>
                  </a:lnTo>
                  <a:cubicBezTo>
                    <a:pt x="14542" y="1900"/>
                    <a:pt x="14926" y="1646"/>
                    <a:pt x="15358" y="1480"/>
                  </a:cubicBezTo>
                  <a:lnTo>
                    <a:pt x="15358" y="1480"/>
                  </a:lnTo>
                  <a:cubicBezTo>
                    <a:pt x="15767" y="1326"/>
                    <a:pt x="16199" y="1243"/>
                    <a:pt x="16619" y="1137"/>
                  </a:cubicBezTo>
                  <a:lnTo>
                    <a:pt x="16619" y="1137"/>
                  </a:lnTo>
                  <a:cubicBezTo>
                    <a:pt x="16897" y="1060"/>
                    <a:pt x="17163" y="971"/>
                    <a:pt x="17430" y="858"/>
                  </a:cubicBezTo>
                  <a:lnTo>
                    <a:pt x="17430" y="858"/>
                  </a:lnTo>
                  <a:cubicBezTo>
                    <a:pt x="17536" y="2498"/>
                    <a:pt x="17797" y="4119"/>
                    <a:pt x="18033" y="5747"/>
                  </a:cubicBezTo>
                  <a:lnTo>
                    <a:pt x="18033" y="5747"/>
                  </a:lnTo>
                  <a:cubicBezTo>
                    <a:pt x="18282" y="7410"/>
                    <a:pt x="18471" y="9073"/>
                    <a:pt x="18554" y="10754"/>
                  </a:cubicBezTo>
                  <a:lnTo>
                    <a:pt x="18554" y="10754"/>
                  </a:lnTo>
                  <a:cubicBezTo>
                    <a:pt x="18602" y="11612"/>
                    <a:pt x="18625" y="12464"/>
                    <a:pt x="18643" y="13316"/>
                  </a:cubicBezTo>
                  <a:lnTo>
                    <a:pt x="18643" y="13316"/>
                  </a:lnTo>
                  <a:cubicBezTo>
                    <a:pt x="18661" y="14085"/>
                    <a:pt x="18696" y="14867"/>
                    <a:pt x="18673" y="15636"/>
                  </a:cubicBezTo>
                  <a:lnTo>
                    <a:pt x="18673" y="15636"/>
                  </a:lnTo>
                  <a:cubicBezTo>
                    <a:pt x="18643" y="16766"/>
                    <a:pt x="18347" y="17903"/>
                    <a:pt x="17986" y="18968"/>
                  </a:cubicBezTo>
                  <a:lnTo>
                    <a:pt x="17986" y="18968"/>
                  </a:lnTo>
                  <a:cubicBezTo>
                    <a:pt x="17507" y="20388"/>
                    <a:pt x="16826" y="21814"/>
                    <a:pt x="15785" y="22921"/>
                  </a:cubicBezTo>
                  <a:lnTo>
                    <a:pt x="15785" y="22921"/>
                  </a:lnTo>
                  <a:cubicBezTo>
                    <a:pt x="15767" y="22886"/>
                    <a:pt x="15749" y="22850"/>
                    <a:pt x="15731" y="22821"/>
                  </a:cubicBezTo>
                  <a:moveTo>
                    <a:pt x="19992" y="15867"/>
                  </a:moveTo>
                  <a:cubicBezTo>
                    <a:pt x="20075" y="14648"/>
                    <a:pt x="20087" y="13429"/>
                    <a:pt x="20111" y="12209"/>
                  </a:cubicBezTo>
                  <a:lnTo>
                    <a:pt x="20111" y="12209"/>
                  </a:lnTo>
                  <a:cubicBezTo>
                    <a:pt x="20123" y="11582"/>
                    <a:pt x="20134" y="10955"/>
                    <a:pt x="20170" y="10333"/>
                  </a:cubicBezTo>
                  <a:lnTo>
                    <a:pt x="20170" y="10333"/>
                  </a:lnTo>
                  <a:cubicBezTo>
                    <a:pt x="20205" y="9718"/>
                    <a:pt x="20270" y="9108"/>
                    <a:pt x="20318" y="8499"/>
                  </a:cubicBezTo>
                  <a:lnTo>
                    <a:pt x="20318" y="8499"/>
                  </a:lnTo>
                  <a:cubicBezTo>
                    <a:pt x="20418" y="7297"/>
                    <a:pt x="20478" y="6090"/>
                    <a:pt x="20519" y="4883"/>
                  </a:cubicBezTo>
                  <a:lnTo>
                    <a:pt x="20519" y="4883"/>
                  </a:lnTo>
                  <a:cubicBezTo>
                    <a:pt x="20566" y="3616"/>
                    <a:pt x="20590" y="2350"/>
                    <a:pt x="20608" y="1083"/>
                  </a:cubicBezTo>
                  <a:lnTo>
                    <a:pt x="20608" y="1083"/>
                  </a:lnTo>
                  <a:cubicBezTo>
                    <a:pt x="20620" y="1095"/>
                    <a:pt x="20631" y="1107"/>
                    <a:pt x="20649" y="1119"/>
                  </a:cubicBezTo>
                  <a:lnTo>
                    <a:pt x="20649" y="1119"/>
                  </a:lnTo>
                  <a:cubicBezTo>
                    <a:pt x="20921" y="1367"/>
                    <a:pt x="21217" y="1604"/>
                    <a:pt x="21567" y="1740"/>
                  </a:cubicBezTo>
                  <a:lnTo>
                    <a:pt x="21567" y="1740"/>
                  </a:lnTo>
                  <a:cubicBezTo>
                    <a:pt x="21933" y="1882"/>
                    <a:pt x="22371" y="1906"/>
                    <a:pt x="22655" y="2214"/>
                  </a:cubicBezTo>
                  <a:lnTo>
                    <a:pt x="22655" y="2214"/>
                  </a:lnTo>
                  <a:cubicBezTo>
                    <a:pt x="22916" y="2498"/>
                    <a:pt x="22993" y="2900"/>
                    <a:pt x="23082" y="3267"/>
                  </a:cubicBezTo>
                  <a:lnTo>
                    <a:pt x="23082" y="3267"/>
                  </a:lnTo>
                  <a:cubicBezTo>
                    <a:pt x="23117" y="3415"/>
                    <a:pt x="23158" y="3563"/>
                    <a:pt x="23212" y="3711"/>
                  </a:cubicBezTo>
                  <a:lnTo>
                    <a:pt x="23212" y="3711"/>
                  </a:lnTo>
                  <a:cubicBezTo>
                    <a:pt x="23200" y="3717"/>
                    <a:pt x="23188" y="3729"/>
                    <a:pt x="23182" y="3746"/>
                  </a:cubicBezTo>
                  <a:lnTo>
                    <a:pt x="23182" y="3746"/>
                  </a:lnTo>
                  <a:cubicBezTo>
                    <a:pt x="22478" y="6540"/>
                    <a:pt x="21833" y="9351"/>
                    <a:pt x="21164" y="12150"/>
                  </a:cubicBezTo>
                  <a:lnTo>
                    <a:pt x="21164" y="12150"/>
                  </a:lnTo>
                  <a:cubicBezTo>
                    <a:pt x="20833" y="13541"/>
                    <a:pt x="20513" y="14932"/>
                    <a:pt x="20164" y="16322"/>
                  </a:cubicBezTo>
                  <a:lnTo>
                    <a:pt x="20164" y="16322"/>
                  </a:lnTo>
                  <a:cubicBezTo>
                    <a:pt x="20046" y="16808"/>
                    <a:pt x="19904" y="17293"/>
                    <a:pt x="19744" y="17761"/>
                  </a:cubicBezTo>
                  <a:lnTo>
                    <a:pt x="19744" y="17761"/>
                  </a:lnTo>
                  <a:cubicBezTo>
                    <a:pt x="19874" y="17139"/>
                    <a:pt x="19951" y="16500"/>
                    <a:pt x="19992" y="15867"/>
                  </a:cubicBezTo>
                  <a:close/>
                  <a:moveTo>
                    <a:pt x="15607" y="22602"/>
                  </a:moveTo>
                  <a:cubicBezTo>
                    <a:pt x="16654" y="20820"/>
                    <a:pt x="17566" y="18915"/>
                    <a:pt x="17643" y="16814"/>
                  </a:cubicBezTo>
                  <a:lnTo>
                    <a:pt x="17643" y="16814"/>
                  </a:lnTo>
                  <a:cubicBezTo>
                    <a:pt x="17696" y="15381"/>
                    <a:pt x="17276" y="14014"/>
                    <a:pt x="16785" y="12689"/>
                  </a:cubicBezTo>
                  <a:lnTo>
                    <a:pt x="16785" y="12689"/>
                  </a:lnTo>
                  <a:cubicBezTo>
                    <a:pt x="16193" y="11085"/>
                    <a:pt x="15370" y="9588"/>
                    <a:pt x="14488" y="8132"/>
                  </a:cubicBezTo>
                  <a:lnTo>
                    <a:pt x="14488" y="8132"/>
                  </a:lnTo>
                  <a:cubicBezTo>
                    <a:pt x="13506" y="6510"/>
                    <a:pt x="12423" y="4954"/>
                    <a:pt x="11245" y="3468"/>
                  </a:cubicBezTo>
                  <a:lnTo>
                    <a:pt x="11245" y="3468"/>
                  </a:lnTo>
                  <a:cubicBezTo>
                    <a:pt x="11399" y="3362"/>
                    <a:pt x="11559" y="3273"/>
                    <a:pt x="11731" y="3190"/>
                  </a:cubicBezTo>
                  <a:lnTo>
                    <a:pt x="11731" y="3190"/>
                  </a:lnTo>
                  <a:cubicBezTo>
                    <a:pt x="12399" y="2847"/>
                    <a:pt x="13115" y="2622"/>
                    <a:pt x="13790" y="2297"/>
                  </a:cubicBezTo>
                  <a:lnTo>
                    <a:pt x="13790" y="2297"/>
                  </a:lnTo>
                  <a:cubicBezTo>
                    <a:pt x="14341" y="3794"/>
                    <a:pt x="14885" y="5285"/>
                    <a:pt x="15429" y="6777"/>
                  </a:cubicBezTo>
                  <a:lnTo>
                    <a:pt x="15429" y="6777"/>
                  </a:lnTo>
                  <a:cubicBezTo>
                    <a:pt x="15956" y="8209"/>
                    <a:pt x="16512" y="9641"/>
                    <a:pt x="16992" y="11091"/>
                  </a:cubicBezTo>
                  <a:lnTo>
                    <a:pt x="16992" y="11091"/>
                  </a:lnTo>
                  <a:cubicBezTo>
                    <a:pt x="17803" y="13565"/>
                    <a:pt x="18282" y="16216"/>
                    <a:pt x="17631" y="18784"/>
                  </a:cubicBezTo>
                  <a:lnTo>
                    <a:pt x="17631" y="18784"/>
                  </a:lnTo>
                  <a:cubicBezTo>
                    <a:pt x="17270" y="20222"/>
                    <a:pt x="16501" y="21489"/>
                    <a:pt x="15660" y="22696"/>
                  </a:cubicBezTo>
                  <a:lnTo>
                    <a:pt x="15660" y="22696"/>
                  </a:lnTo>
                  <a:cubicBezTo>
                    <a:pt x="15642" y="22667"/>
                    <a:pt x="15625" y="22631"/>
                    <a:pt x="15607" y="22602"/>
                  </a:cubicBezTo>
                  <a:moveTo>
                    <a:pt x="15465" y="22347"/>
                  </a:moveTo>
                  <a:cubicBezTo>
                    <a:pt x="15429" y="22028"/>
                    <a:pt x="15642" y="21761"/>
                    <a:pt x="15826" y="21519"/>
                  </a:cubicBezTo>
                  <a:lnTo>
                    <a:pt x="15826" y="21519"/>
                  </a:lnTo>
                  <a:cubicBezTo>
                    <a:pt x="16021" y="21252"/>
                    <a:pt x="16205" y="20986"/>
                    <a:pt x="16270" y="20655"/>
                  </a:cubicBezTo>
                  <a:lnTo>
                    <a:pt x="16270" y="20655"/>
                  </a:lnTo>
                  <a:cubicBezTo>
                    <a:pt x="16341" y="20288"/>
                    <a:pt x="16282" y="19921"/>
                    <a:pt x="16317" y="19548"/>
                  </a:cubicBezTo>
                  <a:lnTo>
                    <a:pt x="16317" y="19548"/>
                  </a:lnTo>
                  <a:cubicBezTo>
                    <a:pt x="16353" y="19145"/>
                    <a:pt x="16507" y="18773"/>
                    <a:pt x="16649" y="18400"/>
                  </a:cubicBezTo>
                  <a:lnTo>
                    <a:pt x="16649" y="18400"/>
                  </a:lnTo>
                  <a:cubicBezTo>
                    <a:pt x="16915" y="17713"/>
                    <a:pt x="17045" y="17021"/>
                    <a:pt x="16962" y="16287"/>
                  </a:cubicBezTo>
                  <a:lnTo>
                    <a:pt x="16962" y="16287"/>
                  </a:lnTo>
                  <a:cubicBezTo>
                    <a:pt x="16879" y="15583"/>
                    <a:pt x="16625" y="14890"/>
                    <a:pt x="16258" y="14281"/>
                  </a:cubicBezTo>
                  <a:lnTo>
                    <a:pt x="16258" y="14281"/>
                  </a:lnTo>
                  <a:cubicBezTo>
                    <a:pt x="15962" y="13784"/>
                    <a:pt x="15577" y="13363"/>
                    <a:pt x="15163" y="12973"/>
                  </a:cubicBezTo>
                  <a:lnTo>
                    <a:pt x="15163" y="12973"/>
                  </a:lnTo>
                  <a:cubicBezTo>
                    <a:pt x="14713" y="12026"/>
                    <a:pt x="14275" y="11067"/>
                    <a:pt x="13784" y="10144"/>
                  </a:cubicBezTo>
                  <a:lnTo>
                    <a:pt x="13784" y="10144"/>
                  </a:lnTo>
                  <a:cubicBezTo>
                    <a:pt x="13281" y="9203"/>
                    <a:pt x="12713" y="8303"/>
                    <a:pt x="12103" y="7433"/>
                  </a:cubicBezTo>
                  <a:lnTo>
                    <a:pt x="12103" y="7433"/>
                  </a:lnTo>
                  <a:cubicBezTo>
                    <a:pt x="11790" y="6978"/>
                    <a:pt x="11464" y="6534"/>
                    <a:pt x="11139" y="6096"/>
                  </a:cubicBezTo>
                  <a:lnTo>
                    <a:pt x="11139" y="6096"/>
                  </a:lnTo>
                  <a:cubicBezTo>
                    <a:pt x="11162" y="6013"/>
                    <a:pt x="11157" y="5924"/>
                    <a:pt x="11103" y="5818"/>
                  </a:cubicBezTo>
                  <a:lnTo>
                    <a:pt x="11103" y="5818"/>
                  </a:lnTo>
                  <a:cubicBezTo>
                    <a:pt x="10944" y="5516"/>
                    <a:pt x="10683" y="5273"/>
                    <a:pt x="10506" y="4983"/>
                  </a:cubicBezTo>
                  <a:lnTo>
                    <a:pt x="10506" y="4983"/>
                  </a:lnTo>
                  <a:cubicBezTo>
                    <a:pt x="10423" y="4853"/>
                    <a:pt x="10352" y="4705"/>
                    <a:pt x="10346" y="4545"/>
                  </a:cubicBezTo>
                  <a:lnTo>
                    <a:pt x="10346" y="4545"/>
                  </a:lnTo>
                  <a:cubicBezTo>
                    <a:pt x="10346" y="4315"/>
                    <a:pt x="10500" y="4119"/>
                    <a:pt x="10648" y="3960"/>
                  </a:cubicBezTo>
                  <a:lnTo>
                    <a:pt x="10648" y="3960"/>
                  </a:lnTo>
                  <a:cubicBezTo>
                    <a:pt x="10796" y="3800"/>
                    <a:pt x="10961" y="3664"/>
                    <a:pt x="11139" y="3539"/>
                  </a:cubicBezTo>
                  <a:lnTo>
                    <a:pt x="11139" y="3539"/>
                  </a:lnTo>
                  <a:cubicBezTo>
                    <a:pt x="12174" y="4853"/>
                    <a:pt x="13145" y="6220"/>
                    <a:pt x="14039" y="7647"/>
                  </a:cubicBezTo>
                  <a:lnTo>
                    <a:pt x="14039" y="7647"/>
                  </a:lnTo>
                  <a:cubicBezTo>
                    <a:pt x="14920" y="9055"/>
                    <a:pt x="15767" y="10511"/>
                    <a:pt x="16400" y="12056"/>
                  </a:cubicBezTo>
                  <a:lnTo>
                    <a:pt x="16400" y="12056"/>
                  </a:lnTo>
                  <a:cubicBezTo>
                    <a:pt x="16714" y="12825"/>
                    <a:pt x="16980" y="13612"/>
                    <a:pt x="17211" y="14411"/>
                  </a:cubicBezTo>
                  <a:lnTo>
                    <a:pt x="17211" y="14411"/>
                  </a:lnTo>
                  <a:cubicBezTo>
                    <a:pt x="17388" y="15044"/>
                    <a:pt x="17501" y="15689"/>
                    <a:pt x="17519" y="16352"/>
                  </a:cubicBezTo>
                  <a:lnTo>
                    <a:pt x="17519" y="16352"/>
                  </a:lnTo>
                  <a:cubicBezTo>
                    <a:pt x="17542" y="17512"/>
                    <a:pt x="17300" y="18660"/>
                    <a:pt x="16891" y="19743"/>
                  </a:cubicBezTo>
                  <a:lnTo>
                    <a:pt x="16891" y="19743"/>
                  </a:lnTo>
                  <a:cubicBezTo>
                    <a:pt x="16530" y="20702"/>
                    <a:pt x="16045" y="21595"/>
                    <a:pt x="15536" y="22471"/>
                  </a:cubicBezTo>
                  <a:lnTo>
                    <a:pt x="15536" y="22471"/>
                  </a:lnTo>
                  <a:cubicBezTo>
                    <a:pt x="15512" y="22430"/>
                    <a:pt x="15489" y="22389"/>
                    <a:pt x="15465" y="22347"/>
                  </a:cubicBezTo>
                  <a:moveTo>
                    <a:pt x="16003" y="23294"/>
                  </a:moveTo>
                  <a:cubicBezTo>
                    <a:pt x="17394" y="22187"/>
                    <a:pt x="18507" y="20785"/>
                    <a:pt x="19282" y="19205"/>
                  </a:cubicBezTo>
                  <a:lnTo>
                    <a:pt x="19282" y="19205"/>
                  </a:lnTo>
                  <a:cubicBezTo>
                    <a:pt x="19294" y="19199"/>
                    <a:pt x="19306" y="19187"/>
                    <a:pt x="19312" y="19169"/>
                  </a:cubicBezTo>
                  <a:lnTo>
                    <a:pt x="19312" y="19169"/>
                  </a:lnTo>
                  <a:cubicBezTo>
                    <a:pt x="19329" y="19128"/>
                    <a:pt x="19347" y="19080"/>
                    <a:pt x="19365" y="19033"/>
                  </a:cubicBezTo>
                  <a:lnTo>
                    <a:pt x="19365" y="19033"/>
                  </a:lnTo>
                  <a:cubicBezTo>
                    <a:pt x="19673" y="18388"/>
                    <a:pt x="19921" y="17713"/>
                    <a:pt x="20117" y="17021"/>
                  </a:cubicBezTo>
                  <a:lnTo>
                    <a:pt x="20117" y="17021"/>
                  </a:lnTo>
                  <a:cubicBezTo>
                    <a:pt x="20501" y="15636"/>
                    <a:pt x="20803" y="14222"/>
                    <a:pt x="21134" y="12825"/>
                  </a:cubicBezTo>
                  <a:lnTo>
                    <a:pt x="21134" y="12825"/>
                  </a:lnTo>
                  <a:cubicBezTo>
                    <a:pt x="21478" y="11399"/>
                    <a:pt x="21815" y="9978"/>
                    <a:pt x="22158" y="8552"/>
                  </a:cubicBezTo>
                  <a:lnTo>
                    <a:pt x="22158" y="8552"/>
                  </a:lnTo>
                  <a:cubicBezTo>
                    <a:pt x="22531" y="6996"/>
                    <a:pt x="22892" y="5439"/>
                    <a:pt x="23277" y="3889"/>
                  </a:cubicBezTo>
                  <a:lnTo>
                    <a:pt x="23277" y="3889"/>
                  </a:lnTo>
                  <a:cubicBezTo>
                    <a:pt x="23354" y="4060"/>
                    <a:pt x="23454" y="4226"/>
                    <a:pt x="23555" y="4392"/>
                  </a:cubicBezTo>
                  <a:lnTo>
                    <a:pt x="23555" y="4392"/>
                  </a:lnTo>
                  <a:cubicBezTo>
                    <a:pt x="23756" y="4729"/>
                    <a:pt x="23875" y="5054"/>
                    <a:pt x="23851" y="5457"/>
                  </a:cubicBezTo>
                  <a:lnTo>
                    <a:pt x="23851" y="5457"/>
                  </a:lnTo>
                  <a:cubicBezTo>
                    <a:pt x="23827" y="5782"/>
                    <a:pt x="23756" y="6102"/>
                    <a:pt x="23727" y="6427"/>
                  </a:cubicBezTo>
                  <a:lnTo>
                    <a:pt x="23727" y="6427"/>
                  </a:lnTo>
                  <a:cubicBezTo>
                    <a:pt x="23703" y="6717"/>
                    <a:pt x="23721" y="7019"/>
                    <a:pt x="23839" y="7291"/>
                  </a:cubicBezTo>
                  <a:lnTo>
                    <a:pt x="23839" y="7291"/>
                  </a:lnTo>
                  <a:cubicBezTo>
                    <a:pt x="24005" y="7647"/>
                    <a:pt x="24324" y="7877"/>
                    <a:pt x="24579" y="8167"/>
                  </a:cubicBezTo>
                  <a:lnTo>
                    <a:pt x="24579" y="8167"/>
                  </a:lnTo>
                  <a:cubicBezTo>
                    <a:pt x="24579" y="8167"/>
                    <a:pt x="24579" y="8167"/>
                    <a:pt x="24579" y="8167"/>
                  </a:cubicBezTo>
                  <a:lnTo>
                    <a:pt x="24579" y="8167"/>
                  </a:lnTo>
                  <a:cubicBezTo>
                    <a:pt x="24200" y="9475"/>
                    <a:pt x="23804" y="10777"/>
                    <a:pt x="23377" y="12073"/>
                  </a:cubicBezTo>
                  <a:lnTo>
                    <a:pt x="23377" y="12073"/>
                  </a:lnTo>
                  <a:cubicBezTo>
                    <a:pt x="22993" y="13257"/>
                    <a:pt x="22596" y="14446"/>
                    <a:pt x="22111" y="15595"/>
                  </a:cubicBezTo>
                  <a:lnTo>
                    <a:pt x="22111" y="15595"/>
                  </a:lnTo>
                  <a:cubicBezTo>
                    <a:pt x="21626" y="16760"/>
                    <a:pt x="21058" y="17891"/>
                    <a:pt x="20336" y="18926"/>
                  </a:cubicBezTo>
                  <a:lnTo>
                    <a:pt x="20336" y="18926"/>
                  </a:lnTo>
                  <a:cubicBezTo>
                    <a:pt x="19886" y="19572"/>
                    <a:pt x="19377" y="20163"/>
                    <a:pt x="18862" y="20755"/>
                  </a:cubicBezTo>
                  <a:lnTo>
                    <a:pt x="18862" y="20755"/>
                  </a:lnTo>
                  <a:cubicBezTo>
                    <a:pt x="18010" y="21738"/>
                    <a:pt x="17122" y="22690"/>
                    <a:pt x="16181" y="23584"/>
                  </a:cubicBezTo>
                  <a:lnTo>
                    <a:pt x="16181" y="23584"/>
                  </a:lnTo>
                  <a:cubicBezTo>
                    <a:pt x="16122" y="23489"/>
                    <a:pt x="16063" y="23395"/>
                    <a:pt x="16003" y="23294"/>
                  </a:cubicBezTo>
                  <a:moveTo>
                    <a:pt x="12678" y="10688"/>
                  </a:moveTo>
                  <a:cubicBezTo>
                    <a:pt x="12388" y="10339"/>
                    <a:pt x="12186" y="9949"/>
                    <a:pt x="11961" y="9558"/>
                  </a:cubicBezTo>
                  <a:lnTo>
                    <a:pt x="11961" y="9558"/>
                  </a:lnTo>
                  <a:cubicBezTo>
                    <a:pt x="11766" y="9215"/>
                    <a:pt x="11512" y="8913"/>
                    <a:pt x="11127" y="8789"/>
                  </a:cubicBezTo>
                  <a:lnTo>
                    <a:pt x="11127" y="8789"/>
                  </a:lnTo>
                  <a:cubicBezTo>
                    <a:pt x="10991" y="8747"/>
                    <a:pt x="10843" y="8724"/>
                    <a:pt x="10701" y="8706"/>
                  </a:cubicBezTo>
                  <a:lnTo>
                    <a:pt x="10701" y="8706"/>
                  </a:lnTo>
                  <a:cubicBezTo>
                    <a:pt x="10565" y="8049"/>
                    <a:pt x="10417" y="7262"/>
                    <a:pt x="10748" y="6635"/>
                  </a:cubicBezTo>
                  <a:lnTo>
                    <a:pt x="10748" y="6635"/>
                  </a:lnTo>
                  <a:cubicBezTo>
                    <a:pt x="10831" y="6487"/>
                    <a:pt x="10979" y="6362"/>
                    <a:pt x="11074" y="6226"/>
                  </a:cubicBezTo>
                  <a:lnTo>
                    <a:pt x="11074" y="6226"/>
                  </a:lnTo>
                  <a:cubicBezTo>
                    <a:pt x="11666" y="7019"/>
                    <a:pt x="12240" y="7824"/>
                    <a:pt x="12766" y="8664"/>
                  </a:cubicBezTo>
                  <a:lnTo>
                    <a:pt x="12766" y="8664"/>
                  </a:lnTo>
                  <a:cubicBezTo>
                    <a:pt x="13340" y="9570"/>
                    <a:pt x="13837" y="10505"/>
                    <a:pt x="14299" y="11470"/>
                  </a:cubicBezTo>
                  <a:lnTo>
                    <a:pt x="14299" y="11470"/>
                  </a:lnTo>
                  <a:cubicBezTo>
                    <a:pt x="14506" y="11890"/>
                    <a:pt x="14707" y="12316"/>
                    <a:pt x="14909" y="12736"/>
                  </a:cubicBezTo>
                  <a:lnTo>
                    <a:pt x="14909" y="12736"/>
                  </a:lnTo>
                  <a:cubicBezTo>
                    <a:pt x="14151" y="12067"/>
                    <a:pt x="13323" y="11470"/>
                    <a:pt x="12678" y="10688"/>
                  </a:cubicBezTo>
                  <a:moveTo>
                    <a:pt x="14175" y="18879"/>
                  </a:moveTo>
                  <a:cubicBezTo>
                    <a:pt x="13636" y="17843"/>
                    <a:pt x="12956" y="16897"/>
                    <a:pt x="12281" y="15950"/>
                  </a:cubicBezTo>
                  <a:lnTo>
                    <a:pt x="12281" y="15950"/>
                  </a:lnTo>
                  <a:cubicBezTo>
                    <a:pt x="10908" y="14003"/>
                    <a:pt x="9511" y="12061"/>
                    <a:pt x="7854" y="10345"/>
                  </a:cubicBezTo>
                  <a:lnTo>
                    <a:pt x="7854" y="10345"/>
                  </a:lnTo>
                  <a:cubicBezTo>
                    <a:pt x="7404" y="9878"/>
                    <a:pt x="6931" y="9428"/>
                    <a:pt x="6446" y="9002"/>
                  </a:cubicBezTo>
                  <a:lnTo>
                    <a:pt x="6446" y="9002"/>
                  </a:lnTo>
                  <a:cubicBezTo>
                    <a:pt x="6026" y="8641"/>
                    <a:pt x="5588" y="8250"/>
                    <a:pt x="5055" y="8073"/>
                  </a:cubicBezTo>
                  <a:lnTo>
                    <a:pt x="5055" y="8073"/>
                  </a:lnTo>
                  <a:cubicBezTo>
                    <a:pt x="5114" y="7972"/>
                    <a:pt x="5185" y="7871"/>
                    <a:pt x="5292" y="7812"/>
                  </a:cubicBezTo>
                  <a:lnTo>
                    <a:pt x="5292" y="7812"/>
                  </a:lnTo>
                  <a:cubicBezTo>
                    <a:pt x="5434" y="7723"/>
                    <a:pt x="5611" y="7729"/>
                    <a:pt x="5777" y="7759"/>
                  </a:cubicBezTo>
                  <a:lnTo>
                    <a:pt x="5777" y="7759"/>
                  </a:lnTo>
                  <a:cubicBezTo>
                    <a:pt x="6126" y="7824"/>
                    <a:pt x="6428" y="8031"/>
                    <a:pt x="6771" y="8120"/>
                  </a:cubicBezTo>
                  <a:lnTo>
                    <a:pt x="6771" y="8120"/>
                  </a:lnTo>
                  <a:cubicBezTo>
                    <a:pt x="6866" y="8144"/>
                    <a:pt x="6961" y="8150"/>
                    <a:pt x="7049" y="8155"/>
                  </a:cubicBezTo>
                  <a:lnTo>
                    <a:pt x="7049" y="8155"/>
                  </a:lnTo>
                  <a:cubicBezTo>
                    <a:pt x="8736" y="9446"/>
                    <a:pt x="10168" y="11032"/>
                    <a:pt x="11423" y="12736"/>
                  </a:cubicBezTo>
                  <a:lnTo>
                    <a:pt x="11423" y="12736"/>
                  </a:lnTo>
                  <a:cubicBezTo>
                    <a:pt x="12074" y="13624"/>
                    <a:pt x="12678" y="14541"/>
                    <a:pt x="13252" y="15482"/>
                  </a:cubicBezTo>
                  <a:lnTo>
                    <a:pt x="13252" y="15482"/>
                  </a:lnTo>
                  <a:cubicBezTo>
                    <a:pt x="13778" y="16340"/>
                    <a:pt x="14281" y="17216"/>
                    <a:pt x="14696" y="18133"/>
                  </a:cubicBezTo>
                  <a:lnTo>
                    <a:pt x="14696" y="18133"/>
                  </a:lnTo>
                  <a:cubicBezTo>
                    <a:pt x="15151" y="19145"/>
                    <a:pt x="15500" y="20199"/>
                    <a:pt x="15672" y="21294"/>
                  </a:cubicBezTo>
                  <a:lnTo>
                    <a:pt x="15672" y="21294"/>
                  </a:lnTo>
                  <a:cubicBezTo>
                    <a:pt x="15583" y="21406"/>
                    <a:pt x="15500" y="21513"/>
                    <a:pt x="15424" y="21631"/>
                  </a:cubicBezTo>
                  <a:lnTo>
                    <a:pt x="15424" y="21631"/>
                  </a:lnTo>
                  <a:cubicBezTo>
                    <a:pt x="15382" y="21696"/>
                    <a:pt x="15341" y="21767"/>
                    <a:pt x="15305" y="21838"/>
                  </a:cubicBezTo>
                  <a:lnTo>
                    <a:pt x="15305" y="21838"/>
                  </a:lnTo>
                  <a:cubicBezTo>
                    <a:pt x="15039" y="20814"/>
                    <a:pt x="14660" y="19820"/>
                    <a:pt x="14175" y="18879"/>
                  </a:cubicBezTo>
                  <a:moveTo>
                    <a:pt x="13565" y="15748"/>
                  </a:moveTo>
                  <a:cubicBezTo>
                    <a:pt x="12435" y="13861"/>
                    <a:pt x="11180" y="12038"/>
                    <a:pt x="9689" y="10410"/>
                  </a:cubicBezTo>
                  <a:lnTo>
                    <a:pt x="9689" y="10410"/>
                  </a:lnTo>
                  <a:cubicBezTo>
                    <a:pt x="8949" y="9600"/>
                    <a:pt x="8144" y="8842"/>
                    <a:pt x="7274" y="8167"/>
                  </a:cubicBezTo>
                  <a:lnTo>
                    <a:pt x="7274" y="8167"/>
                  </a:lnTo>
                  <a:cubicBezTo>
                    <a:pt x="7434" y="8179"/>
                    <a:pt x="7552" y="8256"/>
                    <a:pt x="7653" y="8369"/>
                  </a:cubicBezTo>
                  <a:lnTo>
                    <a:pt x="7653" y="8369"/>
                  </a:lnTo>
                  <a:cubicBezTo>
                    <a:pt x="7706" y="8428"/>
                    <a:pt x="7760" y="8516"/>
                    <a:pt x="7831" y="8552"/>
                  </a:cubicBezTo>
                  <a:lnTo>
                    <a:pt x="7831" y="8552"/>
                  </a:lnTo>
                  <a:cubicBezTo>
                    <a:pt x="7955" y="8605"/>
                    <a:pt x="8138" y="8593"/>
                    <a:pt x="8269" y="8576"/>
                  </a:cubicBezTo>
                  <a:lnTo>
                    <a:pt x="8269" y="8576"/>
                  </a:lnTo>
                  <a:cubicBezTo>
                    <a:pt x="8576" y="8546"/>
                    <a:pt x="8884" y="8422"/>
                    <a:pt x="9192" y="8463"/>
                  </a:cubicBezTo>
                  <a:lnTo>
                    <a:pt x="9192" y="8463"/>
                  </a:lnTo>
                  <a:cubicBezTo>
                    <a:pt x="9375" y="8493"/>
                    <a:pt x="9517" y="8611"/>
                    <a:pt x="9677" y="8700"/>
                  </a:cubicBezTo>
                  <a:lnTo>
                    <a:pt x="9677" y="8700"/>
                  </a:lnTo>
                  <a:cubicBezTo>
                    <a:pt x="9789" y="8771"/>
                    <a:pt x="9914" y="8824"/>
                    <a:pt x="10044" y="8860"/>
                  </a:cubicBezTo>
                  <a:lnTo>
                    <a:pt x="10044" y="8860"/>
                  </a:lnTo>
                  <a:cubicBezTo>
                    <a:pt x="11103" y="10138"/>
                    <a:pt x="12157" y="11428"/>
                    <a:pt x="13086" y="12813"/>
                  </a:cubicBezTo>
                  <a:lnTo>
                    <a:pt x="13086" y="12813"/>
                  </a:lnTo>
                  <a:cubicBezTo>
                    <a:pt x="14045" y="14233"/>
                    <a:pt x="14838" y="15754"/>
                    <a:pt x="15447" y="17358"/>
                  </a:cubicBezTo>
                  <a:lnTo>
                    <a:pt x="15447" y="17358"/>
                  </a:lnTo>
                  <a:cubicBezTo>
                    <a:pt x="15737" y="18122"/>
                    <a:pt x="15974" y="18909"/>
                    <a:pt x="16051" y="19719"/>
                  </a:cubicBezTo>
                  <a:lnTo>
                    <a:pt x="16051" y="19719"/>
                  </a:lnTo>
                  <a:cubicBezTo>
                    <a:pt x="16051" y="19737"/>
                    <a:pt x="16045" y="19761"/>
                    <a:pt x="16045" y="19779"/>
                  </a:cubicBezTo>
                  <a:lnTo>
                    <a:pt x="16045" y="19779"/>
                  </a:lnTo>
                  <a:cubicBezTo>
                    <a:pt x="16045" y="20140"/>
                    <a:pt x="16086" y="20518"/>
                    <a:pt x="15938" y="20856"/>
                  </a:cubicBezTo>
                  <a:lnTo>
                    <a:pt x="15938" y="20856"/>
                  </a:lnTo>
                  <a:cubicBezTo>
                    <a:pt x="15897" y="20956"/>
                    <a:pt x="15838" y="21051"/>
                    <a:pt x="15779" y="21146"/>
                  </a:cubicBezTo>
                  <a:lnTo>
                    <a:pt x="15779" y="21146"/>
                  </a:lnTo>
                  <a:cubicBezTo>
                    <a:pt x="15453" y="19205"/>
                    <a:pt x="14571" y="17417"/>
                    <a:pt x="13565" y="15748"/>
                  </a:cubicBezTo>
                  <a:moveTo>
                    <a:pt x="14589" y="20950"/>
                  </a:moveTo>
                  <a:cubicBezTo>
                    <a:pt x="14441" y="20749"/>
                    <a:pt x="14281" y="20548"/>
                    <a:pt x="14104" y="20376"/>
                  </a:cubicBezTo>
                  <a:lnTo>
                    <a:pt x="14104" y="20376"/>
                  </a:lnTo>
                  <a:cubicBezTo>
                    <a:pt x="13003" y="18654"/>
                    <a:pt x="11624" y="17139"/>
                    <a:pt x="10287" y="15589"/>
                  </a:cubicBezTo>
                  <a:lnTo>
                    <a:pt x="10287" y="15589"/>
                  </a:lnTo>
                  <a:cubicBezTo>
                    <a:pt x="8925" y="14003"/>
                    <a:pt x="7541" y="12399"/>
                    <a:pt x="5830" y="11174"/>
                  </a:cubicBezTo>
                  <a:lnTo>
                    <a:pt x="5830" y="11174"/>
                  </a:lnTo>
                  <a:cubicBezTo>
                    <a:pt x="5031" y="10600"/>
                    <a:pt x="4167" y="10120"/>
                    <a:pt x="3244" y="9783"/>
                  </a:cubicBezTo>
                  <a:lnTo>
                    <a:pt x="3244" y="9783"/>
                  </a:lnTo>
                  <a:cubicBezTo>
                    <a:pt x="3345" y="9736"/>
                    <a:pt x="3439" y="9682"/>
                    <a:pt x="3516" y="9605"/>
                  </a:cubicBezTo>
                  <a:lnTo>
                    <a:pt x="3516" y="9605"/>
                  </a:lnTo>
                  <a:cubicBezTo>
                    <a:pt x="3617" y="9499"/>
                    <a:pt x="3641" y="9357"/>
                    <a:pt x="3658" y="9215"/>
                  </a:cubicBezTo>
                  <a:lnTo>
                    <a:pt x="3658" y="9215"/>
                  </a:lnTo>
                  <a:cubicBezTo>
                    <a:pt x="3676" y="9073"/>
                    <a:pt x="3682" y="8919"/>
                    <a:pt x="3830" y="8860"/>
                  </a:cubicBezTo>
                  <a:lnTo>
                    <a:pt x="3830" y="8860"/>
                  </a:lnTo>
                  <a:cubicBezTo>
                    <a:pt x="3978" y="8801"/>
                    <a:pt x="4150" y="8818"/>
                    <a:pt x="4297" y="8795"/>
                  </a:cubicBezTo>
                  <a:lnTo>
                    <a:pt x="4297" y="8795"/>
                  </a:lnTo>
                  <a:cubicBezTo>
                    <a:pt x="4658" y="8741"/>
                    <a:pt x="4830" y="8493"/>
                    <a:pt x="4990" y="8191"/>
                  </a:cubicBezTo>
                  <a:lnTo>
                    <a:pt x="4990" y="8191"/>
                  </a:lnTo>
                  <a:cubicBezTo>
                    <a:pt x="4990" y="8191"/>
                    <a:pt x="4990" y="8191"/>
                    <a:pt x="4990" y="8185"/>
                  </a:cubicBezTo>
                  <a:lnTo>
                    <a:pt x="4990" y="8185"/>
                  </a:lnTo>
                  <a:cubicBezTo>
                    <a:pt x="5475" y="8345"/>
                    <a:pt x="5866" y="8682"/>
                    <a:pt x="6250" y="9008"/>
                  </a:cubicBezTo>
                  <a:lnTo>
                    <a:pt x="6250" y="9008"/>
                  </a:lnTo>
                  <a:cubicBezTo>
                    <a:pt x="6700" y="9392"/>
                    <a:pt x="7138" y="9801"/>
                    <a:pt x="7558" y="10227"/>
                  </a:cubicBezTo>
                  <a:lnTo>
                    <a:pt x="7558" y="10227"/>
                  </a:lnTo>
                  <a:cubicBezTo>
                    <a:pt x="8363" y="11044"/>
                    <a:pt x="9115" y="11919"/>
                    <a:pt x="9825" y="12825"/>
                  </a:cubicBezTo>
                  <a:lnTo>
                    <a:pt x="9825" y="12825"/>
                  </a:lnTo>
                  <a:cubicBezTo>
                    <a:pt x="10547" y="13742"/>
                    <a:pt x="11234" y="14689"/>
                    <a:pt x="11908" y="15642"/>
                  </a:cubicBezTo>
                  <a:lnTo>
                    <a:pt x="11908" y="15642"/>
                  </a:lnTo>
                  <a:cubicBezTo>
                    <a:pt x="12577" y="16589"/>
                    <a:pt x="13275" y="17524"/>
                    <a:pt x="13843" y="18536"/>
                  </a:cubicBezTo>
                  <a:lnTo>
                    <a:pt x="13843" y="18536"/>
                  </a:lnTo>
                  <a:cubicBezTo>
                    <a:pt x="14423" y="19583"/>
                    <a:pt x="14867" y="20696"/>
                    <a:pt x="15175" y="21850"/>
                  </a:cubicBezTo>
                  <a:lnTo>
                    <a:pt x="15175" y="21850"/>
                  </a:lnTo>
                  <a:cubicBezTo>
                    <a:pt x="14992" y="21542"/>
                    <a:pt x="14802" y="21240"/>
                    <a:pt x="14589" y="20950"/>
                  </a:cubicBezTo>
                  <a:moveTo>
                    <a:pt x="16246" y="23696"/>
                  </a:moveTo>
                  <a:cubicBezTo>
                    <a:pt x="17104" y="22886"/>
                    <a:pt x="17915" y="22028"/>
                    <a:pt x="18696" y="21140"/>
                  </a:cubicBezTo>
                  <a:lnTo>
                    <a:pt x="18696" y="21140"/>
                  </a:lnTo>
                  <a:cubicBezTo>
                    <a:pt x="19199" y="20572"/>
                    <a:pt x="19708" y="19992"/>
                    <a:pt x="20170" y="19382"/>
                  </a:cubicBezTo>
                  <a:lnTo>
                    <a:pt x="20170" y="19382"/>
                  </a:lnTo>
                  <a:cubicBezTo>
                    <a:pt x="21673" y="17376"/>
                    <a:pt x="22555" y="14991"/>
                    <a:pt x="23336" y="12630"/>
                  </a:cubicBezTo>
                  <a:lnTo>
                    <a:pt x="23336" y="12630"/>
                  </a:lnTo>
                  <a:cubicBezTo>
                    <a:pt x="23809" y="11191"/>
                    <a:pt x="24253" y="9747"/>
                    <a:pt x="24674" y="8292"/>
                  </a:cubicBezTo>
                  <a:lnTo>
                    <a:pt x="24674" y="8292"/>
                  </a:lnTo>
                  <a:cubicBezTo>
                    <a:pt x="24892" y="8605"/>
                    <a:pt x="24863" y="8960"/>
                    <a:pt x="24910" y="9333"/>
                  </a:cubicBezTo>
                  <a:lnTo>
                    <a:pt x="24910" y="9333"/>
                  </a:lnTo>
                  <a:cubicBezTo>
                    <a:pt x="24934" y="9487"/>
                    <a:pt x="24975" y="9641"/>
                    <a:pt x="25064" y="9771"/>
                  </a:cubicBezTo>
                  <a:lnTo>
                    <a:pt x="25064" y="9771"/>
                  </a:lnTo>
                  <a:cubicBezTo>
                    <a:pt x="25165" y="9925"/>
                    <a:pt x="25401" y="10049"/>
                    <a:pt x="25401" y="10250"/>
                  </a:cubicBezTo>
                  <a:lnTo>
                    <a:pt x="25401" y="10250"/>
                  </a:lnTo>
                  <a:cubicBezTo>
                    <a:pt x="25401" y="10375"/>
                    <a:pt x="25354" y="10505"/>
                    <a:pt x="25325" y="10623"/>
                  </a:cubicBezTo>
                  <a:lnTo>
                    <a:pt x="25325" y="10623"/>
                  </a:lnTo>
                  <a:cubicBezTo>
                    <a:pt x="25301" y="10730"/>
                    <a:pt x="25277" y="10836"/>
                    <a:pt x="25254" y="10937"/>
                  </a:cubicBezTo>
                  <a:lnTo>
                    <a:pt x="25254" y="10937"/>
                  </a:lnTo>
                  <a:cubicBezTo>
                    <a:pt x="25200" y="11191"/>
                    <a:pt x="25141" y="11446"/>
                    <a:pt x="25082" y="11700"/>
                  </a:cubicBezTo>
                  <a:lnTo>
                    <a:pt x="25082" y="11700"/>
                  </a:lnTo>
                  <a:cubicBezTo>
                    <a:pt x="24975" y="12186"/>
                    <a:pt x="24863" y="12671"/>
                    <a:pt x="24756" y="13150"/>
                  </a:cubicBezTo>
                  <a:lnTo>
                    <a:pt x="24756" y="13150"/>
                  </a:lnTo>
                  <a:cubicBezTo>
                    <a:pt x="24620" y="13742"/>
                    <a:pt x="24496" y="14334"/>
                    <a:pt x="24354" y="14920"/>
                  </a:cubicBezTo>
                  <a:lnTo>
                    <a:pt x="24354" y="14920"/>
                  </a:lnTo>
                  <a:cubicBezTo>
                    <a:pt x="24348" y="14926"/>
                    <a:pt x="24342" y="14932"/>
                    <a:pt x="24342" y="14938"/>
                  </a:cubicBezTo>
                  <a:lnTo>
                    <a:pt x="24342" y="14938"/>
                  </a:lnTo>
                  <a:cubicBezTo>
                    <a:pt x="23934" y="15600"/>
                    <a:pt x="23514" y="16251"/>
                    <a:pt x="23070" y="16891"/>
                  </a:cubicBezTo>
                  <a:lnTo>
                    <a:pt x="23070" y="16891"/>
                  </a:lnTo>
                  <a:cubicBezTo>
                    <a:pt x="22626" y="17530"/>
                    <a:pt x="22176" y="18181"/>
                    <a:pt x="21661" y="18761"/>
                  </a:cubicBezTo>
                  <a:lnTo>
                    <a:pt x="21661" y="18761"/>
                  </a:lnTo>
                  <a:cubicBezTo>
                    <a:pt x="21140" y="19353"/>
                    <a:pt x="20519" y="19856"/>
                    <a:pt x="19939" y="20388"/>
                  </a:cubicBezTo>
                  <a:lnTo>
                    <a:pt x="19939" y="20388"/>
                  </a:lnTo>
                  <a:cubicBezTo>
                    <a:pt x="19359" y="20921"/>
                    <a:pt x="18785" y="21459"/>
                    <a:pt x="18223" y="22004"/>
                  </a:cubicBezTo>
                  <a:lnTo>
                    <a:pt x="18223" y="22004"/>
                  </a:lnTo>
                  <a:cubicBezTo>
                    <a:pt x="17590" y="22613"/>
                    <a:pt x="16974" y="23235"/>
                    <a:pt x="16359" y="23868"/>
                  </a:cubicBezTo>
                  <a:lnTo>
                    <a:pt x="16359" y="23868"/>
                  </a:lnTo>
                  <a:cubicBezTo>
                    <a:pt x="16323" y="23815"/>
                    <a:pt x="16288" y="23756"/>
                    <a:pt x="16246" y="23696"/>
                  </a:cubicBezTo>
                  <a:moveTo>
                    <a:pt x="15696" y="17654"/>
                  </a:moveTo>
                  <a:cubicBezTo>
                    <a:pt x="15412" y="16855"/>
                    <a:pt x="15068" y="16068"/>
                    <a:pt x="14690" y="15305"/>
                  </a:cubicBezTo>
                  <a:lnTo>
                    <a:pt x="14690" y="15305"/>
                  </a:lnTo>
                  <a:cubicBezTo>
                    <a:pt x="13932" y="13766"/>
                    <a:pt x="12973" y="12346"/>
                    <a:pt x="11932" y="10990"/>
                  </a:cubicBezTo>
                  <a:lnTo>
                    <a:pt x="11932" y="10990"/>
                  </a:lnTo>
                  <a:cubicBezTo>
                    <a:pt x="11381" y="10286"/>
                    <a:pt x="10819" y="9594"/>
                    <a:pt x="10245" y="8907"/>
                  </a:cubicBezTo>
                  <a:lnTo>
                    <a:pt x="10245" y="8907"/>
                  </a:lnTo>
                  <a:cubicBezTo>
                    <a:pt x="10547" y="8954"/>
                    <a:pt x="10867" y="8954"/>
                    <a:pt x="11151" y="9073"/>
                  </a:cubicBezTo>
                  <a:lnTo>
                    <a:pt x="11151" y="9073"/>
                  </a:lnTo>
                  <a:cubicBezTo>
                    <a:pt x="11565" y="9256"/>
                    <a:pt x="11748" y="9718"/>
                    <a:pt x="11956" y="10091"/>
                  </a:cubicBezTo>
                  <a:lnTo>
                    <a:pt x="11956" y="10091"/>
                  </a:lnTo>
                  <a:cubicBezTo>
                    <a:pt x="12346" y="10795"/>
                    <a:pt x="12902" y="11345"/>
                    <a:pt x="13500" y="11860"/>
                  </a:cubicBezTo>
                  <a:lnTo>
                    <a:pt x="13500" y="11860"/>
                  </a:lnTo>
                  <a:cubicBezTo>
                    <a:pt x="13719" y="12085"/>
                    <a:pt x="13938" y="12310"/>
                    <a:pt x="14139" y="12547"/>
                  </a:cubicBezTo>
                  <a:lnTo>
                    <a:pt x="14139" y="12547"/>
                  </a:lnTo>
                  <a:cubicBezTo>
                    <a:pt x="14471" y="12943"/>
                    <a:pt x="14773" y="13363"/>
                    <a:pt x="15045" y="13807"/>
                  </a:cubicBezTo>
                  <a:lnTo>
                    <a:pt x="15045" y="13807"/>
                  </a:lnTo>
                  <a:cubicBezTo>
                    <a:pt x="15560" y="14659"/>
                    <a:pt x="15956" y="15595"/>
                    <a:pt x="16211" y="16559"/>
                  </a:cubicBezTo>
                  <a:lnTo>
                    <a:pt x="16211" y="16559"/>
                  </a:lnTo>
                  <a:cubicBezTo>
                    <a:pt x="16341" y="17068"/>
                    <a:pt x="16436" y="17589"/>
                    <a:pt x="16489" y="18110"/>
                  </a:cubicBezTo>
                  <a:lnTo>
                    <a:pt x="16489" y="18110"/>
                  </a:lnTo>
                  <a:cubicBezTo>
                    <a:pt x="16359" y="18483"/>
                    <a:pt x="16205" y="18844"/>
                    <a:pt x="16116" y="19222"/>
                  </a:cubicBezTo>
                  <a:lnTo>
                    <a:pt x="16116" y="19222"/>
                  </a:lnTo>
                  <a:cubicBezTo>
                    <a:pt x="16027" y="18690"/>
                    <a:pt x="15873" y="18169"/>
                    <a:pt x="15696" y="17654"/>
                  </a:cubicBezTo>
                  <a:moveTo>
                    <a:pt x="24017" y="16973"/>
                  </a:moveTo>
                  <a:cubicBezTo>
                    <a:pt x="24023" y="16973"/>
                    <a:pt x="24023" y="16973"/>
                    <a:pt x="24023" y="16973"/>
                  </a:cubicBezTo>
                  <a:lnTo>
                    <a:pt x="24023" y="16973"/>
                  </a:lnTo>
                  <a:cubicBezTo>
                    <a:pt x="24721" y="16044"/>
                    <a:pt x="25703" y="15393"/>
                    <a:pt x="26479" y="14535"/>
                  </a:cubicBezTo>
                  <a:lnTo>
                    <a:pt x="26479" y="14535"/>
                  </a:lnTo>
                  <a:cubicBezTo>
                    <a:pt x="27236" y="13701"/>
                    <a:pt x="27650" y="12671"/>
                    <a:pt x="28100" y="11659"/>
                  </a:cubicBezTo>
                  <a:lnTo>
                    <a:pt x="28100" y="11659"/>
                  </a:lnTo>
                  <a:cubicBezTo>
                    <a:pt x="28337" y="11126"/>
                    <a:pt x="28615" y="10606"/>
                    <a:pt x="28763" y="10037"/>
                  </a:cubicBezTo>
                  <a:lnTo>
                    <a:pt x="28763" y="10037"/>
                  </a:lnTo>
                  <a:cubicBezTo>
                    <a:pt x="28852" y="9972"/>
                    <a:pt x="28940" y="9913"/>
                    <a:pt x="29041" y="9866"/>
                  </a:cubicBezTo>
                  <a:lnTo>
                    <a:pt x="29041" y="9866"/>
                  </a:lnTo>
                  <a:cubicBezTo>
                    <a:pt x="29355" y="9706"/>
                    <a:pt x="29716" y="9724"/>
                    <a:pt x="30047" y="9789"/>
                  </a:cubicBezTo>
                  <a:lnTo>
                    <a:pt x="30047" y="9789"/>
                  </a:lnTo>
                  <a:cubicBezTo>
                    <a:pt x="30396" y="9860"/>
                    <a:pt x="30746" y="9978"/>
                    <a:pt x="31030" y="10191"/>
                  </a:cubicBezTo>
                  <a:lnTo>
                    <a:pt x="31030" y="10191"/>
                  </a:lnTo>
                  <a:cubicBezTo>
                    <a:pt x="31077" y="10227"/>
                    <a:pt x="31118" y="10262"/>
                    <a:pt x="31160" y="10304"/>
                  </a:cubicBezTo>
                  <a:lnTo>
                    <a:pt x="31160" y="10304"/>
                  </a:lnTo>
                  <a:cubicBezTo>
                    <a:pt x="30402" y="11582"/>
                    <a:pt x="29491" y="12760"/>
                    <a:pt x="28449" y="13825"/>
                  </a:cubicBezTo>
                  <a:lnTo>
                    <a:pt x="28449" y="13825"/>
                  </a:lnTo>
                  <a:cubicBezTo>
                    <a:pt x="27402" y="14896"/>
                    <a:pt x="26248" y="15867"/>
                    <a:pt x="25088" y="16820"/>
                  </a:cubicBezTo>
                  <a:lnTo>
                    <a:pt x="25088" y="16820"/>
                  </a:lnTo>
                  <a:cubicBezTo>
                    <a:pt x="24549" y="17263"/>
                    <a:pt x="24005" y="17707"/>
                    <a:pt x="23466" y="18151"/>
                  </a:cubicBezTo>
                  <a:lnTo>
                    <a:pt x="23466" y="18151"/>
                  </a:lnTo>
                  <a:cubicBezTo>
                    <a:pt x="23685" y="17778"/>
                    <a:pt x="23869" y="17376"/>
                    <a:pt x="24017" y="16973"/>
                  </a:cubicBezTo>
                  <a:close/>
                  <a:moveTo>
                    <a:pt x="13707" y="20086"/>
                  </a:moveTo>
                  <a:cubicBezTo>
                    <a:pt x="13524" y="19980"/>
                    <a:pt x="13311" y="19891"/>
                    <a:pt x="13104" y="19814"/>
                  </a:cubicBezTo>
                  <a:lnTo>
                    <a:pt x="13104" y="19814"/>
                  </a:lnTo>
                  <a:cubicBezTo>
                    <a:pt x="11831" y="18252"/>
                    <a:pt x="10387" y="16826"/>
                    <a:pt x="8807" y="15577"/>
                  </a:cubicBezTo>
                  <a:lnTo>
                    <a:pt x="8807" y="15577"/>
                  </a:lnTo>
                  <a:cubicBezTo>
                    <a:pt x="8002" y="14932"/>
                    <a:pt x="7156" y="14352"/>
                    <a:pt x="6292" y="13790"/>
                  </a:cubicBezTo>
                  <a:lnTo>
                    <a:pt x="6292" y="13790"/>
                  </a:lnTo>
                  <a:cubicBezTo>
                    <a:pt x="5475" y="13257"/>
                    <a:pt x="4658" y="12724"/>
                    <a:pt x="3812" y="12239"/>
                  </a:cubicBezTo>
                  <a:lnTo>
                    <a:pt x="3812" y="12239"/>
                  </a:lnTo>
                  <a:cubicBezTo>
                    <a:pt x="2930" y="11724"/>
                    <a:pt x="2007" y="11274"/>
                    <a:pt x="1043" y="10937"/>
                  </a:cubicBezTo>
                  <a:lnTo>
                    <a:pt x="1043" y="10937"/>
                  </a:lnTo>
                  <a:cubicBezTo>
                    <a:pt x="1238" y="10718"/>
                    <a:pt x="1475" y="10552"/>
                    <a:pt x="1759" y="10422"/>
                  </a:cubicBezTo>
                  <a:lnTo>
                    <a:pt x="1759" y="10422"/>
                  </a:lnTo>
                  <a:cubicBezTo>
                    <a:pt x="2155" y="10233"/>
                    <a:pt x="2563" y="10067"/>
                    <a:pt x="2966" y="9895"/>
                  </a:cubicBezTo>
                  <a:lnTo>
                    <a:pt x="2966" y="9895"/>
                  </a:lnTo>
                  <a:cubicBezTo>
                    <a:pt x="2995" y="9884"/>
                    <a:pt x="3031" y="9866"/>
                    <a:pt x="3061" y="9854"/>
                  </a:cubicBezTo>
                  <a:lnTo>
                    <a:pt x="3061" y="9854"/>
                  </a:lnTo>
                  <a:cubicBezTo>
                    <a:pt x="4895" y="10493"/>
                    <a:pt x="6464" y="11700"/>
                    <a:pt x="7825" y="13062"/>
                  </a:cubicBezTo>
                  <a:lnTo>
                    <a:pt x="7825" y="13062"/>
                  </a:lnTo>
                  <a:cubicBezTo>
                    <a:pt x="8564" y="13801"/>
                    <a:pt x="9257" y="14588"/>
                    <a:pt x="9937" y="15381"/>
                  </a:cubicBezTo>
                  <a:lnTo>
                    <a:pt x="9937" y="15381"/>
                  </a:lnTo>
                  <a:cubicBezTo>
                    <a:pt x="10642" y="16198"/>
                    <a:pt x="11346" y="17021"/>
                    <a:pt x="12050" y="17838"/>
                  </a:cubicBezTo>
                  <a:lnTo>
                    <a:pt x="12050" y="17838"/>
                  </a:lnTo>
                  <a:cubicBezTo>
                    <a:pt x="12678" y="18571"/>
                    <a:pt x="13263" y="19335"/>
                    <a:pt x="13790" y="20140"/>
                  </a:cubicBezTo>
                  <a:lnTo>
                    <a:pt x="13790" y="20140"/>
                  </a:lnTo>
                  <a:cubicBezTo>
                    <a:pt x="13766" y="20122"/>
                    <a:pt x="13737" y="20104"/>
                    <a:pt x="13707" y="20086"/>
                  </a:cubicBezTo>
                  <a:moveTo>
                    <a:pt x="24336" y="16021"/>
                  </a:moveTo>
                  <a:cubicBezTo>
                    <a:pt x="24650" y="15571"/>
                    <a:pt x="25040" y="15180"/>
                    <a:pt x="25360" y="14736"/>
                  </a:cubicBezTo>
                  <a:lnTo>
                    <a:pt x="25360" y="14736"/>
                  </a:lnTo>
                  <a:cubicBezTo>
                    <a:pt x="25656" y="14334"/>
                    <a:pt x="25910" y="13908"/>
                    <a:pt x="26135" y="13458"/>
                  </a:cubicBezTo>
                  <a:lnTo>
                    <a:pt x="26135" y="13458"/>
                  </a:lnTo>
                  <a:cubicBezTo>
                    <a:pt x="26585" y="12564"/>
                    <a:pt x="26887" y="11606"/>
                    <a:pt x="27106" y="10629"/>
                  </a:cubicBezTo>
                  <a:lnTo>
                    <a:pt x="27106" y="10629"/>
                  </a:lnTo>
                  <a:cubicBezTo>
                    <a:pt x="27165" y="10623"/>
                    <a:pt x="27224" y="10617"/>
                    <a:pt x="27283" y="10611"/>
                  </a:cubicBezTo>
                  <a:lnTo>
                    <a:pt x="27283" y="10611"/>
                  </a:lnTo>
                  <a:cubicBezTo>
                    <a:pt x="27579" y="10576"/>
                    <a:pt x="27881" y="10523"/>
                    <a:pt x="28159" y="10410"/>
                  </a:cubicBezTo>
                  <a:lnTo>
                    <a:pt x="28159" y="10410"/>
                  </a:lnTo>
                  <a:cubicBezTo>
                    <a:pt x="28319" y="10351"/>
                    <a:pt x="28461" y="10256"/>
                    <a:pt x="28591" y="10156"/>
                  </a:cubicBezTo>
                  <a:lnTo>
                    <a:pt x="28591" y="10156"/>
                  </a:lnTo>
                  <a:cubicBezTo>
                    <a:pt x="28461" y="10588"/>
                    <a:pt x="28266" y="10990"/>
                    <a:pt x="28076" y="11399"/>
                  </a:cubicBezTo>
                  <a:lnTo>
                    <a:pt x="28076" y="11399"/>
                  </a:lnTo>
                  <a:cubicBezTo>
                    <a:pt x="27852" y="11890"/>
                    <a:pt x="27644" y="12399"/>
                    <a:pt x="27408" y="12884"/>
                  </a:cubicBezTo>
                  <a:lnTo>
                    <a:pt x="27408" y="12884"/>
                  </a:lnTo>
                  <a:cubicBezTo>
                    <a:pt x="27159" y="13399"/>
                    <a:pt x="26869" y="13890"/>
                    <a:pt x="26496" y="14322"/>
                  </a:cubicBezTo>
                  <a:lnTo>
                    <a:pt x="26496" y="14322"/>
                  </a:lnTo>
                  <a:cubicBezTo>
                    <a:pt x="26112" y="14772"/>
                    <a:pt x="25668" y="15157"/>
                    <a:pt x="25224" y="15547"/>
                  </a:cubicBezTo>
                  <a:lnTo>
                    <a:pt x="25224" y="15547"/>
                  </a:lnTo>
                  <a:cubicBezTo>
                    <a:pt x="24851" y="15885"/>
                    <a:pt x="24478" y="16228"/>
                    <a:pt x="24147" y="16607"/>
                  </a:cubicBezTo>
                  <a:lnTo>
                    <a:pt x="24147" y="16607"/>
                  </a:lnTo>
                  <a:cubicBezTo>
                    <a:pt x="24218" y="16417"/>
                    <a:pt x="24277" y="16216"/>
                    <a:pt x="24336" y="16021"/>
                  </a:cubicBezTo>
                  <a:close/>
                  <a:moveTo>
                    <a:pt x="23028" y="18767"/>
                  </a:moveTo>
                  <a:cubicBezTo>
                    <a:pt x="23099" y="18684"/>
                    <a:pt x="23164" y="18601"/>
                    <a:pt x="23230" y="18512"/>
                  </a:cubicBezTo>
                  <a:lnTo>
                    <a:pt x="23230" y="18512"/>
                  </a:lnTo>
                  <a:cubicBezTo>
                    <a:pt x="25543" y="16618"/>
                    <a:pt x="27994" y="14778"/>
                    <a:pt x="29864" y="12422"/>
                  </a:cubicBezTo>
                  <a:lnTo>
                    <a:pt x="29864" y="12422"/>
                  </a:lnTo>
                  <a:cubicBezTo>
                    <a:pt x="30373" y="11777"/>
                    <a:pt x="30834" y="11103"/>
                    <a:pt x="31254" y="10398"/>
                  </a:cubicBezTo>
                  <a:lnTo>
                    <a:pt x="31254" y="10398"/>
                  </a:lnTo>
                  <a:cubicBezTo>
                    <a:pt x="31663" y="10860"/>
                    <a:pt x="31763" y="11523"/>
                    <a:pt x="31935" y="12103"/>
                  </a:cubicBezTo>
                  <a:lnTo>
                    <a:pt x="31935" y="12103"/>
                  </a:lnTo>
                  <a:cubicBezTo>
                    <a:pt x="32042" y="12458"/>
                    <a:pt x="32190" y="12783"/>
                    <a:pt x="32367" y="13091"/>
                  </a:cubicBezTo>
                  <a:lnTo>
                    <a:pt x="32367" y="13091"/>
                  </a:lnTo>
                  <a:cubicBezTo>
                    <a:pt x="30923" y="13766"/>
                    <a:pt x="29509" y="14500"/>
                    <a:pt x="28136" y="15305"/>
                  </a:cubicBezTo>
                  <a:lnTo>
                    <a:pt x="28136" y="15305"/>
                  </a:lnTo>
                  <a:cubicBezTo>
                    <a:pt x="26751" y="16109"/>
                    <a:pt x="25366" y="16962"/>
                    <a:pt x="24082" y="17926"/>
                  </a:cubicBezTo>
                  <a:lnTo>
                    <a:pt x="24082" y="17926"/>
                  </a:lnTo>
                  <a:cubicBezTo>
                    <a:pt x="23733" y="18187"/>
                    <a:pt x="23401" y="18483"/>
                    <a:pt x="23070" y="18778"/>
                  </a:cubicBezTo>
                  <a:lnTo>
                    <a:pt x="23070" y="18778"/>
                  </a:lnTo>
                  <a:cubicBezTo>
                    <a:pt x="22969" y="18873"/>
                    <a:pt x="22863" y="18968"/>
                    <a:pt x="22750" y="19057"/>
                  </a:cubicBezTo>
                  <a:lnTo>
                    <a:pt x="22750" y="19057"/>
                  </a:lnTo>
                  <a:cubicBezTo>
                    <a:pt x="22851" y="18962"/>
                    <a:pt x="22945" y="18867"/>
                    <a:pt x="23028" y="18767"/>
                  </a:cubicBezTo>
                  <a:moveTo>
                    <a:pt x="24810" y="14062"/>
                  </a:moveTo>
                  <a:cubicBezTo>
                    <a:pt x="25035" y="13091"/>
                    <a:pt x="25254" y="12121"/>
                    <a:pt x="25472" y="11156"/>
                  </a:cubicBezTo>
                  <a:lnTo>
                    <a:pt x="25472" y="11156"/>
                  </a:lnTo>
                  <a:cubicBezTo>
                    <a:pt x="25490" y="11073"/>
                    <a:pt x="25508" y="10990"/>
                    <a:pt x="25526" y="10907"/>
                  </a:cubicBezTo>
                  <a:lnTo>
                    <a:pt x="25526" y="10907"/>
                  </a:lnTo>
                  <a:cubicBezTo>
                    <a:pt x="25976" y="10712"/>
                    <a:pt x="26479" y="10683"/>
                    <a:pt x="26970" y="10641"/>
                  </a:cubicBezTo>
                  <a:lnTo>
                    <a:pt x="26970" y="10641"/>
                  </a:lnTo>
                  <a:cubicBezTo>
                    <a:pt x="26757" y="11600"/>
                    <a:pt x="26455" y="12535"/>
                    <a:pt x="26011" y="13417"/>
                  </a:cubicBezTo>
                  <a:lnTo>
                    <a:pt x="26011" y="13417"/>
                  </a:lnTo>
                  <a:cubicBezTo>
                    <a:pt x="25786" y="13866"/>
                    <a:pt x="25526" y="14304"/>
                    <a:pt x="25224" y="14707"/>
                  </a:cubicBezTo>
                  <a:lnTo>
                    <a:pt x="25224" y="14707"/>
                  </a:lnTo>
                  <a:cubicBezTo>
                    <a:pt x="24975" y="15044"/>
                    <a:pt x="24685" y="15346"/>
                    <a:pt x="24431" y="15677"/>
                  </a:cubicBezTo>
                  <a:lnTo>
                    <a:pt x="24431" y="15677"/>
                  </a:lnTo>
                  <a:cubicBezTo>
                    <a:pt x="24573" y="15139"/>
                    <a:pt x="24691" y="14600"/>
                    <a:pt x="24810" y="14062"/>
                  </a:cubicBezTo>
                  <a:moveTo>
                    <a:pt x="474" y="12363"/>
                  </a:moveTo>
                  <a:cubicBezTo>
                    <a:pt x="528" y="11961"/>
                    <a:pt x="634" y="11558"/>
                    <a:pt x="847" y="11209"/>
                  </a:cubicBezTo>
                  <a:lnTo>
                    <a:pt x="847" y="11209"/>
                  </a:lnTo>
                  <a:cubicBezTo>
                    <a:pt x="877" y="11150"/>
                    <a:pt x="918" y="11097"/>
                    <a:pt x="954" y="11049"/>
                  </a:cubicBezTo>
                  <a:lnTo>
                    <a:pt x="954" y="11049"/>
                  </a:lnTo>
                  <a:cubicBezTo>
                    <a:pt x="2759" y="11659"/>
                    <a:pt x="4363" y="12695"/>
                    <a:pt x="5949" y="13724"/>
                  </a:cubicBezTo>
                  <a:lnTo>
                    <a:pt x="5949" y="13724"/>
                  </a:lnTo>
                  <a:cubicBezTo>
                    <a:pt x="6801" y="14275"/>
                    <a:pt x="7641" y="14831"/>
                    <a:pt x="8440" y="15453"/>
                  </a:cubicBezTo>
                  <a:lnTo>
                    <a:pt x="8440" y="15453"/>
                  </a:lnTo>
                  <a:cubicBezTo>
                    <a:pt x="9245" y="16068"/>
                    <a:pt x="10014" y="16737"/>
                    <a:pt x="10748" y="17441"/>
                  </a:cubicBezTo>
                  <a:lnTo>
                    <a:pt x="10748" y="17441"/>
                  </a:lnTo>
                  <a:cubicBezTo>
                    <a:pt x="11500" y="18163"/>
                    <a:pt x="12204" y="18932"/>
                    <a:pt x="12867" y="19737"/>
                  </a:cubicBezTo>
                  <a:lnTo>
                    <a:pt x="12867" y="19737"/>
                  </a:lnTo>
                  <a:cubicBezTo>
                    <a:pt x="12802" y="19719"/>
                    <a:pt x="12731" y="19702"/>
                    <a:pt x="12666" y="19684"/>
                  </a:cubicBezTo>
                  <a:lnTo>
                    <a:pt x="12666" y="19684"/>
                  </a:lnTo>
                  <a:cubicBezTo>
                    <a:pt x="12565" y="19666"/>
                    <a:pt x="12459" y="19654"/>
                    <a:pt x="12358" y="19654"/>
                  </a:cubicBezTo>
                  <a:lnTo>
                    <a:pt x="12358" y="19654"/>
                  </a:lnTo>
                  <a:cubicBezTo>
                    <a:pt x="12358" y="19654"/>
                    <a:pt x="12358" y="19654"/>
                    <a:pt x="12352" y="19648"/>
                  </a:cubicBezTo>
                  <a:lnTo>
                    <a:pt x="12352" y="19648"/>
                  </a:lnTo>
                  <a:cubicBezTo>
                    <a:pt x="9742" y="17133"/>
                    <a:pt x="6582" y="15192"/>
                    <a:pt x="3149" y="14008"/>
                  </a:cubicBezTo>
                  <a:lnTo>
                    <a:pt x="3149" y="14008"/>
                  </a:lnTo>
                  <a:cubicBezTo>
                    <a:pt x="2670" y="13843"/>
                    <a:pt x="2179" y="13689"/>
                    <a:pt x="1688" y="13553"/>
                  </a:cubicBezTo>
                  <a:lnTo>
                    <a:pt x="1688" y="13553"/>
                  </a:lnTo>
                  <a:cubicBezTo>
                    <a:pt x="1279" y="13434"/>
                    <a:pt x="859" y="13310"/>
                    <a:pt x="427" y="13316"/>
                  </a:cubicBezTo>
                  <a:lnTo>
                    <a:pt x="427" y="13316"/>
                  </a:lnTo>
                  <a:cubicBezTo>
                    <a:pt x="427" y="12996"/>
                    <a:pt x="439" y="12677"/>
                    <a:pt x="474" y="12363"/>
                  </a:cubicBezTo>
                  <a:close/>
                  <a:moveTo>
                    <a:pt x="14400" y="12659"/>
                  </a:moveTo>
                  <a:cubicBezTo>
                    <a:pt x="14358" y="12612"/>
                    <a:pt x="14317" y="12564"/>
                    <a:pt x="14275" y="12511"/>
                  </a:cubicBezTo>
                  <a:lnTo>
                    <a:pt x="14275" y="12511"/>
                  </a:lnTo>
                  <a:cubicBezTo>
                    <a:pt x="14719" y="12884"/>
                    <a:pt x="15151" y="13263"/>
                    <a:pt x="15524" y="13707"/>
                  </a:cubicBezTo>
                  <a:lnTo>
                    <a:pt x="15524" y="13707"/>
                  </a:lnTo>
                  <a:cubicBezTo>
                    <a:pt x="16424" y="14754"/>
                    <a:pt x="16956" y="16228"/>
                    <a:pt x="16637" y="17613"/>
                  </a:cubicBezTo>
                  <a:lnTo>
                    <a:pt x="16637" y="17613"/>
                  </a:lnTo>
                  <a:cubicBezTo>
                    <a:pt x="16619" y="17678"/>
                    <a:pt x="16601" y="17743"/>
                    <a:pt x="16583" y="17808"/>
                  </a:cubicBezTo>
                  <a:lnTo>
                    <a:pt x="16583" y="17808"/>
                  </a:lnTo>
                  <a:cubicBezTo>
                    <a:pt x="16341" y="15938"/>
                    <a:pt x="15577" y="14139"/>
                    <a:pt x="14400" y="12659"/>
                  </a:cubicBezTo>
                  <a:moveTo>
                    <a:pt x="16891" y="24341"/>
                  </a:moveTo>
                  <a:cubicBezTo>
                    <a:pt x="17595" y="23454"/>
                    <a:pt x="18477" y="22702"/>
                    <a:pt x="19329" y="21968"/>
                  </a:cubicBezTo>
                  <a:lnTo>
                    <a:pt x="19329" y="21968"/>
                  </a:lnTo>
                  <a:cubicBezTo>
                    <a:pt x="20211" y="21211"/>
                    <a:pt x="21117" y="20483"/>
                    <a:pt x="22004" y="19725"/>
                  </a:cubicBezTo>
                  <a:lnTo>
                    <a:pt x="22004" y="19725"/>
                  </a:lnTo>
                  <a:cubicBezTo>
                    <a:pt x="22004" y="19725"/>
                    <a:pt x="22010" y="19725"/>
                    <a:pt x="22016" y="19719"/>
                  </a:cubicBezTo>
                  <a:lnTo>
                    <a:pt x="22016" y="19719"/>
                  </a:lnTo>
                  <a:cubicBezTo>
                    <a:pt x="22715" y="19364"/>
                    <a:pt x="23235" y="18767"/>
                    <a:pt x="23833" y="18281"/>
                  </a:cubicBezTo>
                  <a:lnTo>
                    <a:pt x="23833" y="18281"/>
                  </a:lnTo>
                  <a:cubicBezTo>
                    <a:pt x="24466" y="17772"/>
                    <a:pt x="25147" y="17323"/>
                    <a:pt x="25828" y="16879"/>
                  </a:cubicBezTo>
                  <a:lnTo>
                    <a:pt x="25828" y="16879"/>
                  </a:lnTo>
                  <a:cubicBezTo>
                    <a:pt x="27195" y="15985"/>
                    <a:pt x="28603" y="15151"/>
                    <a:pt x="30047" y="14387"/>
                  </a:cubicBezTo>
                  <a:lnTo>
                    <a:pt x="30047" y="14387"/>
                  </a:lnTo>
                  <a:cubicBezTo>
                    <a:pt x="30834" y="13973"/>
                    <a:pt x="31633" y="13576"/>
                    <a:pt x="32438" y="13204"/>
                  </a:cubicBezTo>
                  <a:lnTo>
                    <a:pt x="32438" y="13204"/>
                  </a:lnTo>
                  <a:cubicBezTo>
                    <a:pt x="32604" y="13470"/>
                    <a:pt x="32793" y="13724"/>
                    <a:pt x="33000" y="13973"/>
                  </a:cubicBezTo>
                  <a:lnTo>
                    <a:pt x="33000" y="13973"/>
                  </a:lnTo>
                  <a:cubicBezTo>
                    <a:pt x="33243" y="14257"/>
                    <a:pt x="33509" y="14535"/>
                    <a:pt x="33776" y="14802"/>
                  </a:cubicBezTo>
                  <a:lnTo>
                    <a:pt x="33776" y="14802"/>
                  </a:lnTo>
                  <a:cubicBezTo>
                    <a:pt x="33900" y="14920"/>
                    <a:pt x="34030" y="15044"/>
                    <a:pt x="34178" y="15139"/>
                  </a:cubicBezTo>
                  <a:lnTo>
                    <a:pt x="34178" y="15139"/>
                  </a:lnTo>
                  <a:cubicBezTo>
                    <a:pt x="34356" y="15257"/>
                    <a:pt x="34533" y="15334"/>
                    <a:pt x="34663" y="15506"/>
                  </a:cubicBezTo>
                  <a:lnTo>
                    <a:pt x="34663" y="15506"/>
                  </a:lnTo>
                  <a:cubicBezTo>
                    <a:pt x="34699" y="15553"/>
                    <a:pt x="34734" y="15600"/>
                    <a:pt x="34764" y="15648"/>
                  </a:cubicBezTo>
                  <a:lnTo>
                    <a:pt x="34764" y="15648"/>
                  </a:lnTo>
                  <a:cubicBezTo>
                    <a:pt x="31894" y="14784"/>
                    <a:pt x="28834" y="15654"/>
                    <a:pt x="26295" y="17086"/>
                  </a:cubicBezTo>
                  <a:lnTo>
                    <a:pt x="26295" y="17086"/>
                  </a:lnTo>
                  <a:cubicBezTo>
                    <a:pt x="25011" y="17814"/>
                    <a:pt x="23815" y="18684"/>
                    <a:pt x="22644" y="19583"/>
                  </a:cubicBezTo>
                  <a:lnTo>
                    <a:pt x="22644" y="19583"/>
                  </a:lnTo>
                  <a:cubicBezTo>
                    <a:pt x="21928" y="20122"/>
                    <a:pt x="21223" y="20672"/>
                    <a:pt x="20519" y="21229"/>
                  </a:cubicBezTo>
                  <a:lnTo>
                    <a:pt x="20519" y="21229"/>
                  </a:lnTo>
                  <a:lnTo>
                    <a:pt x="20519" y="21229"/>
                  </a:lnTo>
                  <a:cubicBezTo>
                    <a:pt x="20300" y="21406"/>
                    <a:pt x="20081" y="21584"/>
                    <a:pt x="19862" y="21761"/>
                  </a:cubicBezTo>
                  <a:lnTo>
                    <a:pt x="19862" y="21761"/>
                  </a:lnTo>
                  <a:cubicBezTo>
                    <a:pt x="18856" y="22578"/>
                    <a:pt x="17844" y="23412"/>
                    <a:pt x="16956" y="24353"/>
                  </a:cubicBezTo>
                  <a:lnTo>
                    <a:pt x="16956" y="24353"/>
                  </a:lnTo>
                  <a:cubicBezTo>
                    <a:pt x="16933" y="24347"/>
                    <a:pt x="16909" y="24341"/>
                    <a:pt x="16891" y="24341"/>
                  </a:cubicBezTo>
                  <a:moveTo>
                    <a:pt x="7180" y="17198"/>
                  </a:moveTo>
                  <a:cubicBezTo>
                    <a:pt x="6481" y="16837"/>
                    <a:pt x="5753" y="16530"/>
                    <a:pt x="5008" y="16281"/>
                  </a:cubicBezTo>
                  <a:lnTo>
                    <a:pt x="5008" y="16281"/>
                  </a:lnTo>
                  <a:cubicBezTo>
                    <a:pt x="4244" y="16021"/>
                    <a:pt x="3463" y="15867"/>
                    <a:pt x="2682" y="15683"/>
                  </a:cubicBezTo>
                  <a:lnTo>
                    <a:pt x="2682" y="15683"/>
                  </a:lnTo>
                  <a:cubicBezTo>
                    <a:pt x="1901" y="15500"/>
                    <a:pt x="1155" y="15145"/>
                    <a:pt x="350" y="15068"/>
                  </a:cubicBezTo>
                  <a:lnTo>
                    <a:pt x="350" y="15068"/>
                  </a:lnTo>
                  <a:cubicBezTo>
                    <a:pt x="362" y="14985"/>
                    <a:pt x="380" y="14896"/>
                    <a:pt x="386" y="14813"/>
                  </a:cubicBezTo>
                  <a:lnTo>
                    <a:pt x="386" y="14813"/>
                  </a:lnTo>
                  <a:cubicBezTo>
                    <a:pt x="445" y="14358"/>
                    <a:pt x="433" y="13902"/>
                    <a:pt x="433" y="13446"/>
                  </a:cubicBezTo>
                  <a:lnTo>
                    <a:pt x="433" y="13446"/>
                  </a:lnTo>
                  <a:cubicBezTo>
                    <a:pt x="859" y="13440"/>
                    <a:pt x="1291" y="13571"/>
                    <a:pt x="1699" y="13689"/>
                  </a:cubicBezTo>
                  <a:lnTo>
                    <a:pt x="1699" y="13689"/>
                  </a:lnTo>
                  <a:cubicBezTo>
                    <a:pt x="2120" y="13807"/>
                    <a:pt x="2534" y="13937"/>
                    <a:pt x="2948" y="14074"/>
                  </a:cubicBezTo>
                  <a:lnTo>
                    <a:pt x="2948" y="14074"/>
                  </a:lnTo>
                  <a:cubicBezTo>
                    <a:pt x="3771" y="14352"/>
                    <a:pt x="4582" y="14677"/>
                    <a:pt x="5375" y="15038"/>
                  </a:cubicBezTo>
                  <a:lnTo>
                    <a:pt x="5375" y="15038"/>
                  </a:lnTo>
                  <a:cubicBezTo>
                    <a:pt x="6984" y="15778"/>
                    <a:pt x="8517" y="16695"/>
                    <a:pt x="9932" y="17761"/>
                  </a:cubicBezTo>
                  <a:lnTo>
                    <a:pt x="9932" y="17761"/>
                  </a:lnTo>
                  <a:cubicBezTo>
                    <a:pt x="10719" y="18346"/>
                    <a:pt x="11470" y="18986"/>
                    <a:pt x="12180" y="19666"/>
                  </a:cubicBezTo>
                  <a:lnTo>
                    <a:pt x="12180" y="19666"/>
                  </a:lnTo>
                  <a:cubicBezTo>
                    <a:pt x="11932" y="19684"/>
                    <a:pt x="11683" y="19743"/>
                    <a:pt x="11447" y="19785"/>
                  </a:cubicBezTo>
                  <a:lnTo>
                    <a:pt x="11447" y="19785"/>
                  </a:lnTo>
                  <a:cubicBezTo>
                    <a:pt x="11281" y="19808"/>
                    <a:pt x="11115" y="19838"/>
                    <a:pt x="10949" y="19861"/>
                  </a:cubicBezTo>
                  <a:lnTo>
                    <a:pt x="10949" y="19861"/>
                  </a:lnTo>
                  <a:cubicBezTo>
                    <a:pt x="9831" y="18796"/>
                    <a:pt x="8559" y="17897"/>
                    <a:pt x="7180" y="17198"/>
                  </a:cubicBezTo>
                  <a:moveTo>
                    <a:pt x="8635" y="19145"/>
                  </a:moveTo>
                  <a:cubicBezTo>
                    <a:pt x="8014" y="18915"/>
                    <a:pt x="7375" y="18737"/>
                    <a:pt x="6742" y="18565"/>
                  </a:cubicBezTo>
                  <a:lnTo>
                    <a:pt x="6742" y="18565"/>
                  </a:lnTo>
                  <a:cubicBezTo>
                    <a:pt x="5422" y="18210"/>
                    <a:pt x="4079" y="17944"/>
                    <a:pt x="2735" y="17719"/>
                  </a:cubicBezTo>
                  <a:lnTo>
                    <a:pt x="2735" y="17719"/>
                  </a:lnTo>
                  <a:cubicBezTo>
                    <a:pt x="2001" y="17595"/>
                    <a:pt x="1261" y="17482"/>
                    <a:pt x="528" y="17370"/>
                  </a:cubicBezTo>
                  <a:lnTo>
                    <a:pt x="528" y="17370"/>
                  </a:lnTo>
                  <a:cubicBezTo>
                    <a:pt x="534" y="17281"/>
                    <a:pt x="539" y="17192"/>
                    <a:pt x="539" y="17098"/>
                  </a:cubicBezTo>
                  <a:lnTo>
                    <a:pt x="539" y="17098"/>
                  </a:lnTo>
                  <a:cubicBezTo>
                    <a:pt x="539" y="16695"/>
                    <a:pt x="374" y="16352"/>
                    <a:pt x="309" y="15961"/>
                  </a:cubicBezTo>
                  <a:lnTo>
                    <a:pt x="309" y="15961"/>
                  </a:lnTo>
                  <a:cubicBezTo>
                    <a:pt x="261" y="15707"/>
                    <a:pt x="291" y="15453"/>
                    <a:pt x="332" y="15198"/>
                  </a:cubicBezTo>
                  <a:lnTo>
                    <a:pt x="332" y="15198"/>
                  </a:lnTo>
                  <a:cubicBezTo>
                    <a:pt x="1025" y="15263"/>
                    <a:pt x="1670" y="15541"/>
                    <a:pt x="2339" y="15731"/>
                  </a:cubicBezTo>
                  <a:lnTo>
                    <a:pt x="2339" y="15731"/>
                  </a:lnTo>
                  <a:cubicBezTo>
                    <a:pt x="3114" y="15944"/>
                    <a:pt x="3907" y="16068"/>
                    <a:pt x="4676" y="16305"/>
                  </a:cubicBezTo>
                  <a:lnTo>
                    <a:pt x="4676" y="16305"/>
                  </a:lnTo>
                  <a:cubicBezTo>
                    <a:pt x="6156" y="16772"/>
                    <a:pt x="7564" y="17459"/>
                    <a:pt x="8843" y="18329"/>
                  </a:cubicBezTo>
                  <a:lnTo>
                    <a:pt x="8843" y="18329"/>
                  </a:lnTo>
                  <a:cubicBezTo>
                    <a:pt x="9535" y="18796"/>
                    <a:pt x="10186" y="19317"/>
                    <a:pt x="10790" y="19891"/>
                  </a:cubicBezTo>
                  <a:lnTo>
                    <a:pt x="10790" y="19891"/>
                  </a:lnTo>
                  <a:cubicBezTo>
                    <a:pt x="10784" y="19891"/>
                    <a:pt x="10784" y="19891"/>
                    <a:pt x="10778" y="19891"/>
                  </a:cubicBezTo>
                  <a:lnTo>
                    <a:pt x="10778" y="19891"/>
                  </a:lnTo>
                  <a:cubicBezTo>
                    <a:pt x="10594" y="19921"/>
                    <a:pt x="10399" y="19944"/>
                    <a:pt x="10222" y="20015"/>
                  </a:cubicBezTo>
                  <a:lnTo>
                    <a:pt x="10222" y="20015"/>
                  </a:lnTo>
                  <a:cubicBezTo>
                    <a:pt x="9754" y="19625"/>
                    <a:pt x="9204" y="19358"/>
                    <a:pt x="8635" y="19145"/>
                  </a:cubicBezTo>
                  <a:moveTo>
                    <a:pt x="16436" y="23980"/>
                  </a:moveTo>
                  <a:cubicBezTo>
                    <a:pt x="17536" y="22844"/>
                    <a:pt x="18667" y="21738"/>
                    <a:pt x="19833" y="20660"/>
                  </a:cubicBezTo>
                  <a:lnTo>
                    <a:pt x="19833" y="20660"/>
                  </a:lnTo>
                  <a:cubicBezTo>
                    <a:pt x="20412" y="20122"/>
                    <a:pt x="21034" y="19613"/>
                    <a:pt x="21584" y="19033"/>
                  </a:cubicBezTo>
                  <a:lnTo>
                    <a:pt x="21584" y="19033"/>
                  </a:lnTo>
                  <a:cubicBezTo>
                    <a:pt x="22111" y="18483"/>
                    <a:pt x="22555" y="17843"/>
                    <a:pt x="22993" y="17222"/>
                  </a:cubicBezTo>
                  <a:lnTo>
                    <a:pt x="22993" y="17222"/>
                  </a:lnTo>
                  <a:cubicBezTo>
                    <a:pt x="23431" y="16601"/>
                    <a:pt x="23851" y="15967"/>
                    <a:pt x="24253" y="15316"/>
                  </a:cubicBezTo>
                  <a:lnTo>
                    <a:pt x="24253" y="15316"/>
                  </a:lnTo>
                  <a:cubicBezTo>
                    <a:pt x="24212" y="15470"/>
                    <a:pt x="24176" y="15624"/>
                    <a:pt x="24135" y="15778"/>
                  </a:cubicBezTo>
                  <a:lnTo>
                    <a:pt x="24135" y="15778"/>
                  </a:lnTo>
                  <a:cubicBezTo>
                    <a:pt x="23904" y="16618"/>
                    <a:pt x="23602" y="17447"/>
                    <a:pt x="23129" y="18181"/>
                  </a:cubicBezTo>
                  <a:lnTo>
                    <a:pt x="23129" y="18181"/>
                  </a:lnTo>
                  <a:cubicBezTo>
                    <a:pt x="22904" y="18530"/>
                    <a:pt x="22644" y="18808"/>
                    <a:pt x="22336" y="19086"/>
                  </a:cubicBezTo>
                  <a:lnTo>
                    <a:pt x="22336" y="19086"/>
                  </a:lnTo>
                  <a:cubicBezTo>
                    <a:pt x="20572" y="20684"/>
                    <a:pt x="18590" y="22057"/>
                    <a:pt x="16986" y="23827"/>
                  </a:cubicBezTo>
                  <a:lnTo>
                    <a:pt x="16986" y="23827"/>
                  </a:lnTo>
                  <a:cubicBezTo>
                    <a:pt x="16862" y="23963"/>
                    <a:pt x="16743" y="24105"/>
                    <a:pt x="16631" y="24253"/>
                  </a:cubicBezTo>
                  <a:lnTo>
                    <a:pt x="16631" y="24253"/>
                  </a:lnTo>
                  <a:cubicBezTo>
                    <a:pt x="16560" y="24164"/>
                    <a:pt x="16495" y="24069"/>
                    <a:pt x="16436" y="23980"/>
                  </a:cubicBezTo>
                  <a:close/>
                  <a:moveTo>
                    <a:pt x="22365" y="19956"/>
                  </a:moveTo>
                  <a:cubicBezTo>
                    <a:pt x="24709" y="18157"/>
                    <a:pt x="27177" y="16358"/>
                    <a:pt x="30106" y="15695"/>
                  </a:cubicBezTo>
                  <a:lnTo>
                    <a:pt x="30106" y="15695"/>
                  </a:lnTo>
                  <a:cubicBezTo>
                    <a:pt x="31675" y="15340"/>
                    <a:pt x="33332" y="15322"/>
                    <a:pt x="34865" y="15814"/>
                  </a:cubicBezTo>
                  <a:lnTo>
                    <a:pt x="34865" y="15814"/>
                  </a:lnTo>
                  <a:cubicBezTo>
                    <a:pt x="35001" y="16044"/>
                    <a:pt x="35113" y="16281"/>
                    <a:pt x="35279" y="16488"/>
                  </a:cubicBezTo>
                  <a:lnTo>
                    <a:pt x="35279" y="16488"/>
                  </a:lnTo>
                  <a:cubicBezTo>
                    <a:pt x="35521" y="16790"/>
                    <a:pt x="35835" y="16979"/>
                    <a:pt x="36166" y="17169"/>
                  </a:cubicBezTo>
                  <a:lnTo>
                    <a:pt x="36166" y="17169"/>
                  </a:lnTo>
                  <a:cubicBezTo>
                    <a:pt x="36451" y="17334"/>
                    <a:pt x="36752" y="17518"/>
                    <a:pt x="36900" y="17826"/>
                  </a:cubicBezTo>
                  <a:lnTo>
                    <a:pt x="36900" y="17826"/>
                  </a:lnTo>
                  <a:cubicBezTo>
                    <a:pt x="36912" y="17843"/>
                    <a:pt x="36918" y="17867"/>
                    <a:pt x="36924" y="17885"/>
                  </a:cubicBezTo>
                  <a:lnTo>
                    <a:pt x="36924" y="17885"/>
                  </a:lnTo>
                  <a:cubicBezTo>
                    <a:pt x="36397" y="17932"/>
                    <a:pt x="35877" y="17808"/>
                    <a:pt x="35368" y="17695"/>
                  </a:cubicBezTo>
                  <a:lnTo>
                    <a:pt x="35368" y="17695"/>
                  </a:lnTo>
                  <a:cubicBezTo>
                    <a:pt x="34740" y="17559"/>
                    <a:pt x="34113" y="17423"/>
                    <a:pt x="33486" y="17281"/>
                  </a:cubicBezTo>
                  <a:lnTo>
                    <a:pt x="33486" y="17281"/>
                  </a:lnTo>
                  <a:cubicBezTo>
                    <a:pt x="32397" y="17044"/>
                    <a:pt x="31325" y="16831"/>
                    <a:pt x="30207" y="16950"/>
                  </a:cubicBezTo>
                  <a:lnTo>
                    <a:pt x="30207" y="16950"/>
                  </a:lnTo>
                  <a:cubicBezTo>
                    <a:pt x="29112" y="17068"/>
                    <a:pt x="28059" y="17405"/>
                    <a:pt x="27035" y="17796"/>
                  </a:cubicBezTo>
                  <a:lnTo>
                    <a:pt x="27035" y="17796"/>
                  </a:lnTo>
                  <a:cubicBezTo>
                    <a:pt x="25958" y="18210"/>
                    <a:pt x="24904" y="18707"/>
                    <a:pt x="23886" y="19252"/>
                  </a:cubicBezTo>
                  <a:lnTo>
                    <a:pt x="23886" y="19252"/>
                  </a:lnTo>
                  <a:cubicBezTo>
                    <a:pt x="23082" y="19678"/>
                    <a:pt x="22289" y="20140"/>
                    <a:pt x="21513" y="20613"/>
                  </a:cubicBezTo>
                  <a:lnTo>
                    <a:pt x="21513" y="20613"/>
                  </a:lnTo>
                  <a:cubicBezTo>
                    <a:pt x="21797" y="20394"/>
                    <a:pt x="22081" y="20175"/>
                    <a:pt x="22365" y="19956"/>
                  </a:cubicBezTo>
                  <a:close/>
                  <a:moveTo>
                    <a:pt x="19513" y="22217"/>
                  </a:moveTo>
                  <a:cubicBezTo>
                    <a:pt x="19874" y="21915"/>
                    <a:pt x="20241" y="21619"/>
                    <a:pt x="20608" y="21329"/>
                  </a:cubicBezTo>
                  <a:lnTo>
                    <a:pt x="20608" y="21329"/>
                  </a:lnTo>
                  <a:cubicBezTo>
                    <a:pt x="22555" y="20092"/>
                    <a:pt x="24567" y="18932"/>
                    <a:pt x="26703" y="18068"/>
                  </a:cubicBezTo>
                  <a:lnTo>
                    <a:pt x="26703" y="18068"/>
                  </a:lnTo>
                  <a:cubicBezTo>
                    <a:pt x="27733" y="17654"/>
                    <a:pt x="28793" y="17287"/>
                    <a:pt x="29893" y="17121"/>
                  </a:cubicBezTo>
                  <a:lnTo>
                    <a:pt x="29893" y="17121"/>
                  </a:lnTo>
                  <a:cubicBezTo>
                    <a:pt x="30450" y="17039"/>
                    <a:pt x="31012" y="17015"/>
                    <a:pt x="31568" y="17068"/>
                  </a:cubicBezTo>
                  <a:lnTo>
                    <a:pt x="31568" y="17068"/>
                  </a:lnTo>
                  <a:cubicBezTo>
                    <a:pt x="32148" y="17121"/>
                    <a:pt x="32716" y="17246"/>
                    <a:pt x="33284" y="17370"/>
                  </a:cubicBezTo>
                  <a:lnTo>
                    <a:pt x="33284" y="17370"/>
                  </a:lnTo>
                  <a:cubicBezTo>
                    <a:pt x="33977" y="17524"/>
                    <a:pt x="34663" y="17672"/>
                    <a:pt x="35356" y="17826"/>
                  </a:cubicBezTo>
                  <a:lnTo>
                    <a:pt x="35356" y="17826"/>
                  </a:lnTo>
                  <a:cubicBezTo>
                    <a:pt x="35882" y="17944"/>
                    <a:pt x="36415" y="18062"/>
                    <a:pt x="36960" y="18009"/>
                  </a:cubicBezTo>
                  <a:lnTo>
                    <a:pt x="36960" y="18009"/>
                  </a:lnTo>
                  <a:cubicBezTo>
                    <a:pt x="36977" y="18092"/>
                    <a:pt x="36977" y="18175"/>
                    <a:pt x="36960" y="18258"/>
                  </a:cubicBezTo>
                  <a:lnTo>
                    <a:pt x="36960" y="18258"/>
                  </a:lnTo>
                  <a:cubicBezTo>
                    <a:pt x="36924" y="18406"/>
                    <a:pt x="36859" y="18548"/>
                    <a:pt x="36859" y="18702"/>
                  </a:cubicBezTo>
                  <a:lnTo>
                    <a:pt x="36859" y="18702"/>
                  </a:lnTo>
                  <a:cubicBezTo>
                    <a:pt x="36865" y="19033"/>
                    <a:pt x="37143" y="19199"/>
                    <a:pt x="37321" y="19441"/>
                  </a:cubicBezTo>
                  <a:lnTo>
                    <a:pt x="37321" y="19441"/>
                  </a:lnTo>
                  <a:cubicBezTo>
                    <a:pt x="37386" y="19524"/>
                    <a:pt x="37468" y="19672"/>
                    <a:pt x="37409" y="19785"/>
                  </a:cubicBezTo>
                  <a:lnTo>
                    <a:pt x="37409" y="19785"/>
                  </a:lnTo>
                  <a:cubicBezTo>
                    <a:pt x="37356" y="19891"/>
                    <a:pt x="37202" y="19891"/>
                    <a:pt x="37090" y="19891"/>
                  </a:cubicBezTo>
                  <a:lnTo>
                    <a:pt x="37090" y="19891"/>
                  </a:lnTo>
                  <a:cubicBezTo>
                    <a:pt x="37072" y="19891"/>
                    <a:pt x="37060" y="19891"/>
                    <a:pt x="37042" y="19891"/>
                  </a:cubicBezTo>
                  <a:lnTo>
                    <a:pt x="37042" y="19891"/>
                  </a:lnTo>
                  <a:cubicBezTo>
                    <a:pt x="36877" y="19891"/>
                    <a:pt x="36735" y="19915"/>
                    <a:pt x="36616" y="19974"/>
                  </a:cubicBezTo>
                  <a:lnTo>
                    <a:pt x="36616" y="19974"/>
                  </a:lnTo>
                  <a:cubicBezTo>
                    <a:pt x="35740" y="19761"/>
                    <a:pt x="34859" y="19566"/>
                    <a:pt x="33977" y="19388"/>
                  </a:cubicBezTo>
                  <a:lnTo>
                    <a:pt x="33977" y="19388"/>
                  </a:lnTo>
                  <a:cubicBezTo>
                    <a:pt x="33071" y="19211"/>
                    <a:pt x="32166" y="19045"/>
                    <a:pt x="31249" y="18986"/>
                  </a:cubicBezTo>
                  <a:lnTo>
                    <a:pt x="31249" y="18986"/>
                  </a:lnTo>
                  <a:cubicBezTo>
                    <a:pt x="30379" y="18938"/>
                    <a:pt x="29509" y="18962"/>
                    <a:pt x="28639" y="19039"/>
                  </a:cubicBezTo>
                  <a:lnTo>
                    <a:pt x="28639" y="19039"/>
                  </a:lnTo>
                  <a:cubicBezTo>
                    <a:pt x="27934" y="19092"/>
                    <a:pt x="27236" y="19187"/>
                    <a:pt x="26544" y="19335"/>
                  </a:cubicBezTo>
                  <a:lnTo>
                    <a:pt x="26544" y="19335"/>
                  </a:lnTo>
                  <a:cubicBezTo>
                    <a:pt x="25082" y="19660"/>
                    <a:pt x="23644" y="20146"/>
                    <a:pt x="22277" y="20773"/>
                  </a:cubicBezTo>
                  <a:lnTo>
                    <a:pt x="22277" y="20773"/>
                  </a:lnTo>
                  <a:cubicBezTo>
                    <a:pt x="21377" y="21187"/>
                    <a:pt x="20543" y="21696"/>
                    <a:pt x="19738" y="22276"/>
                  </a:cubicBezTo>
                  <a:lnTo>
                    <a:pt x="19738" y="22276"/>
                  </a:lnTo>
                  <a:cubicBezTo>
                    <a:pt x="19264" y="22625"/>
                    <a:pt x="18785" y="22980"/>
                    <a:pt x="18317" y="23347"/>
                  </a:cubicBezTo>
                  <a:lnTo>
                    <a:pt x="18317" y="23347"/>
                  </a:lnTo>
                  <a:cubicBezTo>
                    <a:pt x="17956" y="23631"/>
                    <a:pt x="17578" y="23915"/>
                    <a:pt x="17240" y="24241"/>
                  </a:cubicBezTo>
                  <a:lnTo>
                    <a:pt x="17240" y="24241"/>
                  </a:lnTo>
                  <a:cubicBezTo>
                    <a:pt x="17951" y="23519"/>
                    <a:pt x="18732" y="22862"/>
                    <a:pt x="19513" y="22217"/>
                  </a:cubicBezTo>
                  <a:close/>
                  <a:moveTo>
                    <a:pt x="912" y="19276"/>
                  </a:moveTo>
                  <a:cubicBezTo>
                    <a:pt x="693" y="18974"/>
                    <a:pt x="534" y="18625"/>
                    <a:pt x="492" y="18252"/>
                  </a:cubicBezTo>
                  <a:lnTo>
                    <a:pt x="492" y="18252"/>
                  </a:lnTo>
                  <a:cubicBezTo>
                    <a:pt x="468" y="18003"/>
                    <a:pt x="498" y="17749"/>
                    <a:pt x="516" y="17500"/>
                  </a:cubicBezTo>
                  <a:lnTo>
                    <a:pt x="516" y="17500"/>
                  </a:lnTo>
                  <a:cubicBezTo>
                    <a:pt x="3138" y="17903"/>
                    <a:pt x="5771" y="18311"/>
                    <a:pt x="8292" y="19163"/>
                  </a:cubicBezTo>
                  <a:lnTo>
                    <a:pt x="8292" y="19163"/>
                  </a:lnTo>
                  <a:cubicBezTo>
                    <a:pt x="8937" y="19382"/>
                    <a:pt x="9565" y="19654"/>
                    <a:pt x="10097" y="20086"/>
                  </a:cubicBezTo>
                  <a:lnTo>
                    <a:pt x="10097" y="20086"/>
                  </a:lnTo>
                  <a:cubicBezTo>
                    <a:pt x="9837" y="20252"/>
                    <a:pt x="9724" y="20507"/>
                    <a:pt x="9677" y="20785"/>
                  </a:cubicBezTo>
                  <a:lnTo>
                    <a:pt x="9677" y="20785"/>
                  </a:lnTo>
                  <a:cubicBezTo>
                    <a:pt x="8659" y="20483"/>
                    <a:pt x="7618" y="20282"/>
                    <a:pt x="6570" y="20128"/>
                  </a:cubicBezTo>
                  <a:lnTo>
                    <a:pt x="6570" y="20128"/>
                  </a:lnTo>
                  <a:cubicBezTo>
                    <a:pt x="6002" y="20045"/>
                    <a:pt x="5428" y="19974"/>
                    <a:pt x="4854" y="19903"/>
                  </a:cubicBezTo>
                  <a:lnTo>
                    <a:pt x="4854" y="19903"/>
                  </a:lnTo>
                  <a:cubicBezTo>
                    <a:pt x="4274" y="19838"/>
                    <a:pt x="3694" y="19761"/>
                    <a:pt x="3108" y="19743"/>
                  </a:cubicBezTo>
                  <a:lnTo>
                    <a:pt x="3108" y="19743"/>
                  </a:lnTo>
                  <a:cubicBezTo>
                    <a:pt x="2516" y="19725"/>
                    <a:pt x="1924" y="19743"/>
                    <a:pt x="1333" y="19773"/>
                  </a:cubicBezTo>
                  <a:lnTo>
                    <a:pt x="1333" y="19773"/>
                  </a:lnTo>
                  <a:cubicBezTo>
                    <a:pt x="1179" y="19619"/>
                    <a:pt x="1037" y="19453"/>
                    <a:pt x="912" y="19276"/>
                  </a:cubicBezTo>
                  <a:moveTo>
                    <a:pt x="17217" y="24448"/>
                  </a:moveTo>
                  <a:cubicBezTo>
                    <a:pt x="17519" y="24140"/>
                    <a:pt x="17868" y="23868"/>
                    <a:pt x="18205" y="23596"/>
                  </a:cubicBezTo>
                  <a:lnTo>
                    <a:pt x="18205" y="23596"/>
                  </a:lnTo>
                  <a:cubicBezTo>
                    <a:pt x="18643" y="23253"/>
                    <a:pt x="19081" y="22921"/>
                    <a:pt x="19531" y="22596"/>
                  </a:cubicBezTo>
                  <a:lnTo>
                    <a:pt x="19531" y="22596"/>
                  </a:lnTo>
                  <a:cubicBezTo>
                    <a:pt x="20253" y="22057"/>
                    <a:pt x="20987" y="21560"/>
                    <a:pt x="21791" y="21152"/>
                  </a:cubicBezTo>
                  <a:lnTo>
                    <a:pt x="21791" y="21152"/>
                  </a:lnTo>
                  <a:cubicBezTo>
                    <a:pt x="23135" y="20477"/>
                    <a:pt x="24567" y="19962"/>
                    <a:pt x="26017" y="19595"/>
                  </a:cubicBezTo>
                  <a:lnTo>
                    <a:pt x="26017" y="19595"/>
                  </a:lnTo>
                  <a:cubicBezTo>
                    <a:pt x="27508" y="19216"/>
                    <a:pt x="29053" y="19068"/>
                    <a:pt x="30592" y="19092"/>
                  </a:cubicBezTo>
                  <a:lnTo>
                    <a:pt x="30592" y="19092"/>
                  </a:lnTo>
                  <a:cubicBezTo>
                    <a:pt x="31580" y="19110"/>
                    <a:pt x="32556" y="19246"/>
                    <a:pt x="33533" y="19435"/>
                  </a:cubicBezTo>
                  <a:lnTo>
                    <a:pt x="33533" y="19435"/>
                  </a:lnTo>
                  <a:cubicBezTo>
                    <a:pt x="34515" y="19625"/>
                    <a:pt x="35498" y="19838"/>
                    <a:pt x="36474" y="20075"/>
                  </a:cubicBezTo>
                  <a:lnTo>
                    <a:pt x="36474" y="20075"/>
                  </a:lnTo>
                  <a:cubicBezTo>
                    <a:pt x="36421" y="20122"/>
                    <a:pt x="36374" y="20181"/>
                    <a:pt x="36326" y="20258"/>
                  </a:cubicBezTo>
                  <a:lnTo>
                    <a:pt x="36326" y="20258"/>
                  </a:lnTo>
                  <a:cubicBezTo>
                    <a:pt x="36143" y="20584"/>
                    <a:pt x="35977" y="20868"/>
                    <a:pt x="35675" y="21098"/>
                  </a:cubicBezTo>
                  <a:lnTo>
                    <a:pt x="35675" y="21098"/>
                  </a:lnTo>
                  <a:cubicBezTo>
                    <a:pt x="35646" y="21128"/>
                    <a:pt x="35610" y="21152"/>
                    <a:pt x="35575" y="21175"/>
                  </a:cubicBezTo>
                  <a:lnTo>
                    <a:pt x="35575" y="21175"/>
                  </a:lnTo>
                  <a:cubicBezTo>
                    <a:pt x="35054" y="21323"/>
                    <a:pt x="34515" y="21211"/>
                    <a:pt x="33995" y="21116"/>
                  </a:cubicBezTo>
                  <a:lnTo>
                    <a:pt x="33995" y="21116"/>
                  </a:lnTo>
                  <a:cubicBezTo>
                    <a:pt x="33586" y="21039"/>
                    <a:pt x="33178" y="20974"/>
                    <a:pt x="32770" y="20915"/>
                  </a:cubicBezTo>
                  <a:lnTo>
                    <a:pt x="32770" y="20915"/>
                  </a:lnTo>
                  <a:cubicBezTo>
                    <a:pt x="31817" y="20791"/>
                    <a:pt x="30864" y="20708"/>
                    <a:pt x="29905" y="20672"/>
                  </a:cubicBezTo>
                  <a:lnTo>
                    <a:pt x="29905" y="20672"/>
                  </a:lnTo>
                  <a:cubicBezTo>
                    <a:pt x="27792" y="20601"/>
                    <a:pt x="25650" y="20755"/>
                    <a:pt x="23602" y="21288"/>
                  </a:cubicBezTo>
                  <a:lnTo>
                    <a:pt x="23602" y="21288"/>
                  </a:lnTo>
                  <a:cubicBezTo>
                    <a:pt x="22460" y="21584"/>
                    <a:pt x="21348" y="22004"/>
                    <a:pt x="20324" y="22590"/>
                  </a:cubicBezTo>
                  <a:lnTo>
                    <a:pt x="20324" y="22590"/>
                  </a:lnTo>
                  <a:cubicBezTo>
                    <a:pt x="20318" y="22596"/>
                    <a:pt x="20312" y="22602"/>
                    <a:pt x="20306" y="22607"/>
                  </a:cubicBezTo>
                  <a:lnTo>
                    <a:pt x="20306" y="22607"/>
                  </a:lnTo>
                  <a:cubicBezTo>
                    <a:pt x="20093" y="22684"/>
                    <a:pt x="19886" y="22773"/>
                    <a:pt x="19679" y="22886"/>
                  </a:cubicBezTo>
                  <a:lnTo>
                    <a:pt x="19679" y="22886"/>
                  </a:lnTo>
                  <a:cubicBezTo>
                    <a:pt x="18844" y="23341"/>
                    <a:pt x="18022" y="23886"/>
                    <a:pt x="17264" y="24478"/>
                  </a:cubicBezTo>
                  <a:lnTo>
                    <a:pt x="17264" y="24478"/>
                  </a:lnTo>
                  <a:cubicBezTo>
                    <a:pt x="17252" y="24472"/>
                    <a:pt x="17234" y="24460"/>
                    <a:pt x="17217" y="24448"/>
                  </a:cubicBezTo>
                  <a:moveTo>
                    <a:pt x="2782" y="20980"/>
                  </a:moveTo>
                  <a:cubicBezTo>
                    <a:pt x="2356" y="20607"/>
                    <a:pt x="1877" y="20282"/>
                    <a:pt x="1463" y="19891"/>
                  </a:cubicBezTo>
                  <a:lnTo>
                    <a:pt x="1463" y="19891"/>
                  </a:lnTo>
                  <a:cubicBezTo>
                    <a:pt x="1954" y="19873"/>
                    <a:pt x="2451" y="19856"/>
                    <a:pt x="2948" y="19867"/>
                  </a:cubicBezTo>
                  <a:lnTo>
                    <a:pt x="2948" y="19867"/>
                  </a:lnTo>
                  <a:cubicBezTo>
                    <a:pt x="3510" y="19879"/>
                    <a:pt x="4073" y="19944"/>
                    <a:pt x="4629" y="20009"/>
                  </a:cubicBezTo>
                  <a:lnTo>
                    <a:pt x="4629" y="20009"/>
                  </a:lnTo>
                  <a:cubicBezTo>
                    <a:pt x="5741" y="20140"/>
                    <a:pt x="6848" y="20276"/>
                    <a:pt x="7949" y="20495"/>
                  </a:cubicBezTo>
                  <a:lnTo>
                    <a:pt x="7949" y="20495"/>
                  </a:lnTo>
                  <a:cubicBezTo>
                    <a:pt x="8523" y="20607"/>
                    <a:pt x="9091" y="20749"/>
                    <a:pt x="9659" y="20915"/>
                  </a:cubicBezTo>
                  <a:lnTo>
                    <a:pt x="9659" y="20915"/>
                  </a:lnTo>
                  <a:cubicBezTo>
                    <a:pt x="9630" y="21146"/>
                    <a:pt x="9630" y="21382"/>
                    <a:pt x="9600" y="21613"/>
                  </a:cubicBezTo>
                  <a:lnTo>
                    <a:pt x="9600" y="21613"/>
                  </a:lnTo>
                  <a:cubicBezTo>
                    <a:pt x="9091" y="21542"/>
                    <a:pt x="8576" y="21471"/>
                    <a:pt x="8061" y="21442"/>
                  </a:cubicBezTo>
                  <a:lnTo>
                    <a:pt x="8061" y="21442"/>
                  </a:lnTo>
                  <a:cubicBezTo>
                    <a:pt x="7570" y="21418"/>
                    <a:pt x="7073" y="21424"/>
                    <a:pt x="6582" y="21453"/>
                  </a:cubicBezTo>
                  <a:lnTo>
                    <a:pt x="6582" y="21453"/>
                  </a:lnTo>
                  <a:cubicBezTo>
                    <a:pt x="6079" y="21483"/>
                    <a:pt x="5570" y="21536"/>
                    <a:pt x="5067" y="21601"/>
                  </a:cubicBezTo>
                  <a:lnTo>
                    <a:pt x="5067" y="21601"/>
                  </a:lnTo>
                  <a:cubicBezTo>
                    <a:pt x="4818" y="21631"/>
                    <a:pt x="4564" y="21667"/>
                    <a:pt x="4315" y="21696"/>
                  </a:cubicBezTo>
                  <a:lnTo>
                    <a:pt x="4315" y="21696"/>
                  </a:lnTo>
                  <a:cubicBezTo>
                    <a:pt x="4084" y="21732"/>
                    <a:pt x="3865" y="21767"/>
                    <a:pt x="3658" y="21868"/>
                  </a:cubicBezTo>
                  <a:lnTo>
                    <a:pt x="3658" y="21868"/>
                  </a:lnTo>
                  <a:cubicBezTo>
                    <a:pt x="3351" y="21590"/>
                    <a:pt x="3096" y="21252"/>
                    <a:pt x="2782" y="20980"/>
                  </a:cubicBezTo>
                  <a:moveTo>
                    <a:pt x="10304" y="20264"/>
                  </a:moveTo>
                  <a:cubicBezTo>
                    <a:pt x="10476" y="20181"/>
                    <a:pt x="10695" y="20169"/>
                    <a:pt x="10884" y="20134"/>
                  </a:cubicBezTo>
                  <a:lnTo>
                    <a:pt x="10884" y="20134"/>
                  </a:lnTo>
                  <a:cubicBezTo>
                    <a:pt x="11109" y="20098"/>
                    <a:pt x="11328" y="20063"/>
                    <a:pt x="11553" y="20027"/>
                  </a:cubicBezTo>
                  <a:lnTo>
                    <a:pt x="11553" y="20027"/>
                  </a:lnTo>
                  <a:cubicBezTo>
                    <a:pt x="11956" y="19962"/>
                    <a:pt x="12358" y="19856"/>
                    <a:pt x="12766" y="19980"/>
                  </a:cubicBezTo>
                  <a:lnTo>
                    <a:pt x="12766" y="19980"/>
                  </a:lnTo>
                  <a:cubicBezTo>
                    <a:pt x="13121" y="20092"/>
                    <a:pt x="13506" y="20228"/>
                    <a:pt x="13802" y="20459"/>
                  </a:cubicBezTo>
                  <a:lnTo>
                    <a:pt x="13802" y="20459"/>
                  </a:lnTo>
                  <a:cubicBezTo>
                    <a:pt x="14139" y="20726"/>
                    <a:pt x="14394" y="21104"/>
                    <a:pt x="14625" y="21453"/>
                  </a:cubicBezTo>
                  <a:lnTo>
                    <a:pt x="14625" y="21453"/>
                  </a:lnTo>
                  <a:cubicBezTo>
                    <a:pt x="14790" y="21702"/>
                    <a:pt x="14944" y="21962"/>
                    <a:pt x="15092" y="22223"/>
                  </a:cubicBezTo>
                  <a:lnTo>
                    <a:pt x="15092" y="22223"/>
                  </a:lnTo>
                  <a:cubicBezTo>
                    <a:pt x="14364" y="21637"/>
                    <a:pt x="13583" y="21081"/>
                    <a:pt x="12666" y="20838"/>
                  </a:cubicBezTo>
                  <a:lnTo>
                    <a:pt x="12666" y="20838"/>
                  </a:lnTo>
                  <a:cubicBezTo>
                    <a:pt x="12198" y="20714"/>
                    <a:pt x="11713" y="20690"/>
                    <a:pt x="11228" y="20743"/>
                  </a:cubicBezTo>
                  <a:lnTo>
                    <a:pt x="11228" y="20743"/>
                  </a:lnTo>
                  <a:cubicBezTo>
                    <a:pt x="10967" y="20773"/>
                    <a:pt x="10701" y="20820"/>
                    <a:pt x="10446" y="20879"/>
                  </a:cubicBezTo>
                  <a:lnTo>
                    <a:pt x="10446" y="20879"/>
                  </a:lnTo>
                  <a:cubicBezTo>
                    <a:pt x="10257" y="20921"/>
                    <a:pt x="10074" y="20956"/>
                    <a:pt x="9896" y="21027"/>
                  </a:cubicBezTo>
                  <a:lnTo>
                    <a:pt x="9896" y="21027"/>
                  </a:lnTo>
                  <a:cubicBezTo>
                    <a:pt x="9926" y="20726"/>
                    <a:pt x="10020" y="20406"/>
                    <a:pt x="10304" y="20264"/>
                  </a:cubicBezTo>
                  <a:moveTo>
                    <a:pt x="26490" y="20909"/>
                  </a:moveTo>
                  <a:cubicBezTo>
                    <a:pt x="28485" y="20708"/>
                    <a:pt x="30509" y="20761"/>
                    <a:pt x="32503" y="21016"/>
                  </a:cubicBezTo>
                  <a:lnTo>
                    <a:pt x="32503" y="21016"/>
                  </a:lnTo>
                  <a:cubicBezTo>
                    <a:pt x="32971" y="21075"/>
                    <a:pt x="33438" y="21146"/>
                    <a:pt x="33906" y="21229"/>
                  </a:cubicBezTo>
                  <a:lnTo>
                    <a:pt x="33906" y="21229"/>
                  </a:lnTo>
                  <a:cubicBezTo>
                    <a:pt x="34332" y="21306"/>
                    <a:pt x="34764" y="21400"/>
                    <a:pt x="35196" y="21371"/>
                  </a:cubicBezTo>
                  <a:lnTo>
                    <a:pt x="35196" y="21371"/>
                  </a:lnTo>
                  <a:cubicBezTo>
                    <a:pt x="35048" y="21430"/>
                    <a:pt x="34888" y="21477"/>
                    <a:pt x="34722" y="21524"/>
                  </a:cubicBezTo>
                  <a:lnTo>
                    <a:pt x="34722" y="21524"/>
                  </a:lnTo>
                  <a:cubicBezTo>
                    <a:pt x="34580" y="21560"/>
                    <a:pt x="34456" y="21649"/>
                    <a:pt x="34320" y="21702"/>
                  </a:cubicBezTo>
                  <a:lnTo>
                    <a:pt x="34320" y="21702"/>
                  </a:lnTo>
                  <a:cubicBezTo>
                    <a:pt x="34148" y="21767"/>
                    <a:pt x="33971" y="21797"/>
                    <a:pt x="33787" y="21826"/>
                  </a:cubicBezTo>
                  <a:lnTo>
                    <a:pt x="33787" y="21826"/>
                  </a:lnTo>
                  <a:cubicBezTo>
                    <a:pt x="33462" y="21874"/>
                    <a:pt x="33136" y="21903"/>
                    <a:pt x="32823" y="22004"/>
                  </a:cubicBezTo>
                  <a:lnTo>
                    <a:pt x="32823" y="22004"/>
                  </a:lnTo>
                  <a:cubicBezTo>
                    <a:pt x="32474" y="22110"/>
                    <a:pt x="32148" y="22258"/>
                    <a:pt x="31775" y="22252"/>
                  </a:cubicBezTo>
                  <a:lnTo>
                    <a:pt x="31775" y="22252"/>
                  </a:lnTo>
                  <a:cubicBezTo>
                    <a:pt x="31207" y="22252"/>
                    <a:pt x="30609" y="22069"/>
                    <a:pt x="30077" y="22270"/>
                  </a:cubicBezTo>
                  <a:lnTo>
                    <a:pt x="30077" y="22270"/>
                  </a:lnTo>
                  <a:cubicBezTo>
                    <a:pt x="28337" y="22152"/>
                    <a:pt x="26603" y="22039"/>
                    <a:pt x="24863" y="22069"/>
                  </a:cubicBezTo>
                  <a:lnTo>
                    <a:pt x="24863" y="22069"/>
                  </a:lnTo>
                  <a:cubicBezTo>
                    <a:pt x="23987" y="22081"/>
                    <a:pt x="23111" y="22128"/>
                    <a:pt x="22241" y="22229"/>
                  </a:cubicBezTo>
                  <a:lnTo>
                    <a:pt x="22241" y="22229"/>
                  </a:lnTo>
                  <a:cubicBezTo>
                    <a:pt x="21774" y="22282"/>
                    <a:pt x="21312" y="22341"/>
                    <a:pt x="20862" y="22448"/>
                  </a:cubicBezTo>
                  <a:lnTo>
                    <a:pt x="20862" y="22448"/>
                  </a:lnTo>
                  <a:cubicBezTo>
                    <a:pt x="22608" y="21554"/>
                    <a:pt x="24549" y="21104"/>
                    <a:pt x="26490" y="20909"/>
                  </a:cubicBezTo>
                  <a:moveTo>
                    <a:pt x="8150" y="23850"/>
                  </a:moveTo>
                  <a:cubicBezTo>
                    <a:pt x="8298" y="23477"/>
                    <a:pt x="8529" y="23170"/>
                    <a:pt x="8860" y="22945"/>
                  </a:cubicBezTo>
                  <a:lnTo>
                    <a:pt x="8860" y="22945"/>
                  </a:lnTo>
                  <a:cubicBezTo>
                    <a:pt x="9174" y="22732"/>
                    <a:pt x="9523" y="22578"/>
                    <a:pt x="9701" y="22223"/>
                  </a:cubicBezTo>
                  <a:lnTo>
                    <a:pt x="9701" y="22223"/>
                  </a:lnTo>
                  <a:cubicBezTo>
                    <a:pt x="9855" y="21927"/>
                    <a:pt x="9860" y="21590"/>
                    <a:pt x="9878" y="21258"/>
                  </a:cubicBezTo>
                  <a:lnTo>
                    <a:pt x="9878" y="21258"/>
                  </a:lnTo>
                  <a:cubicBezTo>
                    <a:pt x="9878" y="21234"/>
                    <a:pt x="9878" y="21205"/>
                    <a:pt x="9884" y="21175"/>
                  </a:cubicBezTo>
                  <a:lnTo>
                    <a:pt x="9884" y="21175"/>
                  </a:lnTo>
                  <a:cubicBezTo>
                    <a:pt x="10085" y="21087"/>
                    <a:pt x="10304" y="21039"/>
                    <a:pt x="10523" y="20992"/>
                  </a:cubicBezTo>
                  <a:lnTo>
                    <a:pt x="10523" y="20992"/>
                  </a:lnTo>
                  <a:cubicBezTo>
                    <a:pt x="10760" y="20945"/>
                    <a:pt x="11009" y="20897"/>
                    <a:pt x="11251" y="20868"/>
                  </a:cubicBezTo>
                  <a:lnTo>
                    <a:pt x="11251" y="20868"/>
                  </a:lnTo>
                  <a:cubicBezTo>
                    <a:pt x="11748" y="20814"/>
                    <a:pt x="12245" y="20844"/>
                    <a:pt x="12731" y="20986"/>
                  </a:cubicBezTo>
                  <a:lnTo>
                    <a:pt x="12731" y="20986"/>
                  </a:lnTo>
                  <a:cubicBezTo>
                    <a:pt x="13695" y="21276"/>
                    <a:pt x="14500" y="21903"/>
                    <a:pt x="15270" y="22531"/>
                  </a:cubicBezTo>
                  <a:lnTo>
                    <a:pt x="15270" y="22531"/>
                  </a:lnTo>
                  <a:cubicBezTo>
                    <a:pt x="15281" y="22548"/>
                    <a:pt x="15293" y="22572"/>
                    <a:pt x="15305" y="22590"/>
                  </a:cubicBezTo>
                  <a:lnTo>
                    <a:pt x="15305" y="22590"/>
                  </a:lnTo>
                  <a:cubicBezTo>
                    <a:pt x="15347" y="22673"/>
                    <a:pt x="15394" y="22750"/>
                    <a:pt x="15435" y="22832"/>
                  </a:cubicBezTo>
                  <a:lnTo>
                    <a:pt x="15435" y="22832"/>
                  </a:lnTo>
                  <a:cubicBezTo>
                    <a:pt x="14725" y="22235"/>
                    <a:pt x="13790" y="21933"/>
                    <a:pt x="12855" y="21945"/>
                  </a:cubicBezTo>
                  <a:lnTo>
                    <a:pt x="12855" y="21945"/>
                  </a:lnTo>
                  <a:cubicBezTo>
                    <a:pt x="11719" y="21962"/>
                    <a:pt x="10695" y="22412"/>
                    <a:pt x="9754" y="23028"/>
                  </a:cubicBezTo>
                  <a:lnTo>
                    <a:pt x="9754" y="23028"/>
                  </a:lnTo>
                  <a:cubicBezTo>
                    <a:pt x="9428" y="23235"/>
                    <a:pt x="9109" y="23442"/>
                    <a:pt x="8766" y="23619"/>
                  </a:cubicBezTo>
                  <a:lnTo>
                    <a:pt x="8766" y="23619"/>
                  </a:lnTo>
                  <a:cubicBezTo>
                    <a:pt x="8547" y="23732"/>
                    <a:pt x="8322" y="23838"/>
                    <a:pt x="8097" y="23939"/>
                  </a:cubicBezTo>
                  <a:lnTo>
                    <a:pt x="8097" y="23939"/>
                  </a:lnTo>
                  <a:cubicBezTo>
                    <a:pt x="8121" y="23909"/>
                    <a:pt x="8138" y="23880"/>
                    <a:pt x="8150" y="23850"/>
                  </a:cubicBezTo>
                  <a:close/>
                  <a:moveTo>
                    <a:pt x="5493" y="22596"/>
                  </a:moveTo>
                  <a:cubicBezTo>
                    <a:pt x="5262" y="22389"/>
                    <a:pt x="4954" y="22318"/>
                    <a:pt x="4653" y="22264"/>
                  </a:cubicBezTo>
                  <a:lnTo>
                    <a:pt x="4653" y="22264"/>
                  </a:lnTo>
                  <a:cubicBezTo>
                    <a:pt x="4333" y="22205"/>
                    <a:pt x="4037" y="22146"/>
                    <a:pt x="3771" y="21962"/>
                  </a:cubicBezTo>
                  <a:lnTo>
                    <a:pt x="3771" y="21962"/>
                  </a:lnTo>
                  <a:cubicBezTo>
                    <a:pt x="3972" y="21880"/>
                    <a:pt x="4179" y="21850"/>
                    <a:pt x="4392" y="21820"/>
                  </a:cubicBezTo>
                  <a:lnTo>
                    <a:pt x="4392" y="21820"/>
                  </a:lnTo>
                  <a:cubicBezTo>
                    <a:pt x="4635" y="21785"/>
                    <a:pt x="4877" y="21755"/>
                    <a:pt x="5120" y="21726"/>
                  </a:cubicBezTo>
                  <a:lnTo>
                    <a:pt x="5120" y="21726"/>
                  </a:lnTo>
                  <a:cubicBezTo>
                    <a:pt x="5611" y="21661"/>
                    <a:pt x="6108" y="21607"/>
                    <a:pt x="6606" y="21584"/>
                  </a:cubicBezTo>
                  <a:lnTo>
                    <a:pt x="6606" y="21584"/>
                  </a:lnTo>
                  <a:cubicBezTo>
                    <a:pt x="7103" y="21554"/>
                    <a:pt x="7606" y="21542"/>
                    <a:pt x="8109" y="21578"/>
                  </a:cubicBezTo>
                  <a:lnTo>
                    <a:pt x="8109" y="21578"/>
                  </a:lnTo>
                  <a:cubicBezTo>
                    <a:pt x="8600" y="21607"/>
                    <a:pt x="9091" y="21672"/>
                    <a:pt x="9582" y="21738"/>
                  </a:cubicBezTo>
                  <a:lnTo>
                    <a:pt x="9582" y="21738"/>
                  </a:lnTo>
                  <a:cubicBezTo>
                    <a:pt x="9571" y="21820"/>
                    <a:pt x="9553" y="21897"/>
                    <a:pt x="9529" y="21974"/>
                  </a:cubicBezTo>
                  <a:lnTo>
                    <a:pt x="9529" y="21974"/>
                  </a:lnTo>
                  <a:cubicBezTo>
                    <a:pt x="9411" y="22329"/>
                    <a:pt x="9091" y="22489"/>
                    <a:pt x="8795" y="22679"/>
                  </a:cubicBezTo>
                  <a:lnTo>
                    <a:pt x="8795" y="22679"/>
                  </a:lnTo>
                  <a:cubicBezTo>
                    <a:pt x="7807" y="22643"/>
                    <a:pt x="6830" y="22892"/>
                    <a:pt x="5978" y="23389"/>
                  </a:cubicBezTo>
                  <a:lnTo>
                    <a:pt x="5978" y="23389"/>
                  </a:lnTo>
                  <a:cubicBezTo>
                    <a:pt x="5836" y="23111"/>
                    <a:pt x="5736" y="22809"/>
                    <a:pt x="5493" y="22596"/>
                  </a:cubicBezTo>
                  <a:close/>
                  <a:moveTo>
                    <a:pt x="6079" y="26283"/>
                  </a:moveTo>
                  <a:cubicBezTo>
                    <a:pt x="6517" y="25549"/>
                    <a:pt x="7114" y="24927"/>
                    <a:pt x="7718" y="24324"/>
                  </a:cubicBezTo>
                  <a:lnTo>
                    <a:pt x="7718" y="24324"/>
                  </a:lnTo>
                  <a:cubicBezTo>
                    <a:pt x="7765" y="24282"/>
                    <a:pt x="7813" y="24235"/>
                    <a:pt x="7872" y="24188"/>
                  </a:cubicBezTo>
                  <a:lnTo>
                    <a:pt x="7872" y="24188"/>
                  </a:lnTo>
                  <a:cubicBezTo>
                    <a:pt x="8387" y="23957"/>
                    <a:pt x="8902" y="23720"/>
                    <a:pt x="9381" y="23418"/>
                  </a:cubicBezTo>
                  <a:lnTo>
                    <a:pt x="9381" y="23418"/>
                  </a:lnTo>
                  <a:cubicBezTo>
                    <a:pt x="9896" y="23093"/>
                    <a:pt x="10387" y="22750"/>
                    <a:pt x="10944" y="22507"/>
                  </a:cubicBezTo>
                  <a:lnTo>
                    <a:pt x="10944" y="22507"/>
                  </a:lnTo>
                  <a:cubicBezTo>
                    <a:pt x="11932" y="22075"/>
                    <a:pt x="13056" y="21927"/>
                    <a:pt x="14098" y="22252"/>
                  </a:cubicBezTo>
                  <a:lnTo>
                    <a:pt x="14098" y="22252"/>
                  </a:lnTo>
                  <a:cubicBezTo>
                    <a:pt x="14666" y="22430"/>
                    <a:pt x="15193" y="22732"/>
                    <a:pt x="15607" y="23164"/>
                  </a:cubicBezTo>
                  <a:lnTo>
                    <a:pt x="15607" y="23164"/>
                  </a:lnTo>
                  <a:cubicBezTo>
                    <a:pt x="15619" y="23170"/>
                    <a:pt x="15625" y="23176"/>
                    <a:pt x="15637" y="23182"/>
                  </a:cubicBezTo>
                  <a:lnTo>
                    <a:pt x="15637" y="23182"/>
                  </a:lnTo>
                  <a:cubicBezTo>
                    <a:pt x="15749" y="23377"/>
                    <a:pt x="15861" y="23572"/>
                    <a:pt x="15980" y="23767"/>
                  </a:cubicBezTo>
                  <a:lnTo>
                    <a:pt x="15980" y="23767"/>
                  </a:lnTo>
                  <a:cubicBezTo>
                    <a:pt x="15459" y="23519"/>
                    <a:pt x="14920" y="23288"/>
                    <a:pt x="14346" y="23193"/>
                  </a:cubicBezTo>
                  <a:lnTo>
                    <a:pt x="14346" y="23193"/>
                  </a:lnTo>
                  <a:cubicBezTo>
                    <a:pt x="14009" y="23140"/>
                    <a:pt x="13666" y="23152"/>
                    <a:pt x="13323" y="23187"/>
                  </a:cubicBezTo>
                  <a:lnTo>
                    <a:pt x="13323" y="23187"/>
                  </a:lnTo>
                  <a:cubicBezTo>
                    <a:pt x="12962" y="23217"/>
                    <a:pt x="12595" y="23258"/>
                    <a:pt x="12234" y="23324"/>
                  </a:cubicBezTo>
                  <a:lnTo>
                    <a:pt x="12234" y="23324"/>
                  </a:lnTo>
                  <a:cubicBezTo>
                    <a:pt x="11488" y="23460"/>
                    <a:pt x="10801" y="23750"/>
                    <a:pt x="10133" y="24099"/>
                  </a:cubicBezTo>
                  <a:lnTo>
                    <a:pt x="10133" y="24099"/>
                  </a:lnTo>
                  <a:cubicBezTo>
                    <a:pt x="9423" y="24466"/>
                    <a:pt x="8724" y="24845"/>
                    <a:pt x="8026" y="25235"/>
                  </a:cubicBezTo>
                  <a:lnTo>
                    <a:pt x="8026" y="25235"/>
                  </a:lnTo>
                  <a:cubicBezTo>
                    <a:pt x="7345" y="25620"/>
                    <a:pt x="6677" y="26010"/>
                    <a:pt x="6008" y="26407"/>
                  </a:cubicBezTo>
                  <a:lnTo>
                    <a:pt x="6008" y="26407"/>
                  </a:lnTo>
                  <a:cubicBezTo>
                    <a:pt x="6031" y="26365"/>
                    <a:pt x="6049" y="26324"/>
                    <a:pt x="6079" y="26283"/>
                  </a:cubicBezTo>
                  <a:moveTo>
                    <a:pt x="17376" y="24555"/>
                  </a:moveTo>
                  <a:cubicBezTo>
                    <a:pt x="18045" y="24034"/>
                    <a:pt x="18761" y="23572"/>
                    <a:pt x="19495" y="23140"/>
                  </a:cubicBezTo>
                  <a:lnTo>
                    <a:pt x="19495" y="23140"/>
                  </a:lnTo>
                  <a:cubicBezTo>
                    <a:pt x="19892" y="22903"/>
                    <a:pt x="20306" y="22708"/>
                    <a:pt x="20756" y="22596"/>
                  </a:cubicBezTo>
                  <a:lnTo>
                    <a:pt x="20756" y="22596"/>
                  </a:lnTo>
                  <a:cubicBezTo>
                    <a:pt x="21176" y="22495"/>
                    <a:pt x="21602" y="22436"/>
                    <a:pt x="22028" y="22383"/>
                  </a:cubicBezTo>
                  <a:lnTo>
                    <a:pt x="22028" y="22383"/>
                  </a:lnTo>
                  <a:cubicBezTo>
                    <a:pt x="23774" y="22164"/>
                    <a:pt x="25538" y="22164"/>
                    <a:pt x="27289" y="22235"/>
                  </a:cubicBezTo>
                  <a:lnTo>
                    <a:pt x="27289" y="22235"/>
                  </a:lnTo>
                  <a:cubicBezTo>
                    <a:pt x="28142" y="22270"/>
                    <a:pt x="28994" y="22329"/>
                    <a:pt x="29846" y="22389"/>
                  </a:cubicBezTo>
                  <a:lnTo>
                    <a:pt x="29846" y="22389"/>
                  </a:lnTo>
                  <a:cubicBezTo>
                    <a:pt x="29834" y="22389"/>
                    <a:pt x="29828" y="22394"/>
                    <a:pt x="29816" y="22400"/>
                  </a:cubicBezTo>
                  <a:lnTo>
                    <a:pt x="29816" y="22400"/>
                  </a:lnTo>
                  <a:cubicBezTo>
                    <a:pt x="29361" y="22708"/>
                    <a:pt x="29402" y="23182"/>
                    <a:pt x="29378" y="23661"/>
                  </a:cubicBezTo>
                  <a:lnTo>
                    <a:pt x="29378" y="23661"/>
                  </a:lnTo>
                  <a:cubicBezTo>
                    <a:pt x="29367" y="23874"/>
                    <a:pt x="29325" y="24075"/>
                    <a:pt x="29159" y="24223"/>
                  </a:cubicBezTo>
                  <a:lnTo>
                    <a:pt x="29159" y="24223"/>
                  </a:lnTo>
                  <a:cubicBezTo>
                    <a:pt x="29106" y="24265"/>
                    <a:pt x="29047" y="24300"/>
                    <a:pt x="28988" y="24330"/>
                  </a:cubicBezTo>
                  <a:lnTo>
                    <a:pt x="28988" y="24330"/>
                  </a:lnTo>
                  <a:cubicBezTo>
                    <a:pt x="27514" y="23815"/>
                    <a:pt x="25999" y="23489"/>
                    <a:pt x="24449" y="23282"/>
                  </a:cubicBezTo>
                  <a:lnTo>
                    <a:pt x="24449" y="23282"/>
                  </a:lnTo>
                  <a:cubicBezTo>
                    <a:pt x="24046" y="23235"/>
                    <a:pt x="23644" y="23182"/>
                    <a:pt x="23241" y="23170"/>
                  </a:cubicBezTo>
                  <a:lnTo>
                    <a:pt x="23241" y="23170"/>
                  </a:lnTo>
                  <a:cubicBezTo>
                    <a:pt x="22863" y="23164"/>
                    <a:pt x="22484" y="23199"/>
                    <a:pt x="22105" y="23235"/>
                  </a:cubicBezTo>
                  <a:lnTo>
                    <a:pt x="22105" y="23235"/>
                  </a:lnTo>
                  <a:cubicBezTo>
                    <a:pt x="21294" y="23306"/>
                    <a:pt x="20478" y="23389"/>
                    <a:pt x="19685" y="23584"/>
                  </a:cubicBezTo>
                  <a:lnTo>
                    <a:pt x="19685" y="23584"/>
                  </a:lnTo>
                  <a:cubicBezTo>
                    <a:pt x="18874" y="23779"/>
                    <a:pt x="18093" y="24099"/>
                    <a:pt x="17424" y="24602"/>
                  </a:cubicBezTo>
                  <a:lnTo>
                    <a:pt x="17424" y="24602"/>
                  </a:lnTo>
                  <a:cubicBezTo>
                    <a:pt x="17412" y="24584"/>
                    <a:pt x="17394" y="24572"/>
                    <a:pt x="17376" y="24555"/>
                  </a:cubicBezTo>
                  <a:moveTo>
                    <a:pt x="6860" y="23933"/>
                  </a:moveTo>
                  <a:cubicBezTo>
                    <a:pt x="6511" y="23886"/>
                    <a:pt x="6233" y="23833"/>
                    <a:pt x="6043" y="23507"/>
                  </a:cubicBezTo>
                  <a:lnTo>
                    <a:pt x="6043" y="23507"/>
                  </a:lnTo>
                  <a:cubicBezTo>
                    <a:pt x="6819" y="23045"/>
                    <a:pt x="7706" y="22809"/>
                    <a:pt x="8606" y="22809"/>
                  </a:cubicBezTo>
                  <a:lnTo>
                    <a:pt x="8606" y="22809"/>
                  </a:lnTo>
                  <a:cubicBezTo>
                    <a:pt x="8316" y="23028"/>
                    <a:pt x="8091" y="23324"/>
                    <a:pt x="7943" y="23655"/>
                  </a:cubicBezTo>
                  <a:lnTo>
                    <a:pt x="7943" y="23655"/>
                  </a:lnTo>
                  <a:cubicBezTo>
                    <a:pt x="7913" y="23726"/>
                    <a:pt x="7925" y="23744"/>
                    <a:pt x="7896" y="23785"/>
                  </a:cubicBezTo>
                  <a:lnTo>
                    <a:pt x="7896" y="23785"/>
                  </a:lnTo>
                  <a:cubicBezTo>
                    <a:pt x="7872" y="23821"/>
                    <a:pt x="7825" y="23856"/>
                    <a:pt x="7795" y="23886"/>
                  </a:cubicBezTo>
                  <a:lnTo>
                    <a:pt x="7795" y="23886"/>
                  </a:lnTo>
                  <a:cubicBezTo>
                    <a:pt x="7700" y="23975"/>
                    <a:pt x="7612" y="24063"/>
                    <a:pt x="7523" y="24152"/>
                  </a:cubicBezTo>
                  <a:lnTo>
                    <a:pt x="7523" y="24152"/>
                  </a:lnTo>
                  <a:cubicBezTo>
                    <a:pt x="7339" y="24004"/>
                    <a:pt x="7097" y="23963"/>
                    <a:pt x="6860" y="23933"/>
                  </a:cubicBezTo>
                  <a:close/>
                  <a:moveTo>
                    <a:pt x="5404" y="28419"/>
                  </a:moveTo>
                  <a:cubicBezTo>
                    <a:pt x="5315" y="28058"/>
                    <a:pt x="5457" y="27679"/>
                    <a:pt x="5576" y="27336"/>
                  </a:cubicBezTo>
                  <a:lnTo>
                    <a:pt x="5576" y="27336"/>
                  </a:lnTo>
                  <a:cubicBezTo>
                    <a:pt x="5665" y="27093"/>
                    <a:pt x="5771" y="26857"/>
                    <a:pt x="5884" y="26632"/>
                  </a:cubicBezTo>
                  <a:lnTo>
                    <a:pt x="5884" y="26632"/>
                  </a:lnTo>
                  <a:cubicBezTo>
                    <a:pt x="7174" y="25857"/>
                    <a:pt x="8476" y="25117"/>
                    <a:pt x="9801" y="24418"/>
                  </a:cubicBezTo>
                  <a:lnTo>
                    <a:pt x="9801" y="24418"/>
                  </a:lnTo>
                  <a:cubicBezTo>
                    <a:pt x="10470" y="24063"/>
                    <a:pt x="11145" y="23708"/>
                    <a:pt x="11884" y="23531"/>
                  </a:cubicBezTo>
                  <a:lnTo>
                    <a:pt x="11884" y="23531"/>
                  </a:lnTo>
                  <a:cubicBezTo>
                    <a:pt x="12228" y="23448"/>
                    <a:pt x="12577" y="23395"/>
                    <a:pt x="12932" y="23359"/>
                  </a:cubicBezTo>
                  <a:lnTo>
                    <a:pt x="12932" y="23359"/>
                  </a:lnTo>
                  <a:cubicBezTo>
                    <a:pt x="13305" y="23312"/>
                    <a:pt x="13690" y="23264"/>
                    <a:pt x="14068" y="23294"/>
                  </a:cubicBezTo>
                  <a:lnTo>
                    <a:pt x="14068" y="23294"/>
                  </a:lnTo>
                  <a:cubicBezTo>
                    <a:pt x="14790" y="23347"/>
                    <a:pt x="15465" y="23661"/>
                    <a:pt x="16110" y="23969"/>
                  </a:cubicBezTo>
                  <a:lnTo>
                    <a:pt x="16110" y="23969"/>
                  </a:lnTo>
                  <a:cubicBezTo>
                    <a:pt x="16169" y="24063"/>
                    <a:pt x="16228" y="24152"/>
                    <a:pt x="16293" y="24235"/>
                  </a:cubicBezTo>
                  <a:lnTo>
                    <a:pt x="16293" y="24235"/>
                  </a:lnTo>
                  <a:cubicBezTo>
                    <a:pt x="15648" y="24075"/>
                    <a:pt x="14986" y="23975"/>
                    <a:pt x="14317" y="24016"/>
                  </a:cubicBezTo>
                  <a:lnTo>
                    <a:pt x="14317" y="24016"/>
                  </a:lnTo>
                  <a:cubicBezTo>
                    <a:pt x="13553" y="24063"/>
                    <a:pt x="12837" y="24324"/>
                    <a:pt x="12169" y="24685"/>
                  </a:cubicBezTo>
                  <a:lnTo>
                    <a:pt x="12169" y="24685"/>
                  </a:lnTo>
                  <a:cubicBezTo>
                    <a:pt x="11488" y="25052"/>
                    <a:pt x="10867" y="25507"/>
                    <a:pt x="10233" y="25939"/>
                  </a:cubicBezTo>
                  <a:lnTo>
                    <a:pt x="10233" y="25939"/>
                  </a:lnTo>
                  <a:cubicBezTo>
                    <a:pt x="9499" y="26442"/>
                    <a:pt x="8748" y="26928"/>
                    <a:pt x="7984" y="27389"/>
                  </a:cubicBezTo>
                  <a:lnTo>
                    <a:pt x="7984" y="27389"/>
                  </a:lnTo>
                  <a:cubicBezTo>
                    <a:pt x="7570" y="27644"/>
                    <a:pt x="7144" y="27881"/>
                    <a:pt x="6730" y="28129"/>
                  </a:cubicBezTo>
                  <a:lnTo>
                    <a:pt x="6730" y="28129"/>
                  </a:lnTo>
                  <a:cubicBezTo>
                    <a:pt x="6375" y="28336"/>
                    <a:pt x="6043" y="28567"/>
                    <a:pt x="5765" y="28869"/>
                  </a:cubicBezTo>
                  <a:lnTo>
                    <a:pt x="5765" y="28869"/>
                  </a:lnTo>
                  <a:cubicBezTo>
                    <a:pt x="5576" y="28786"/>
                    <a:pt x="5457" y="28644"/>
                    <a:pt x="5404" y="28419"/>
                  </a:cubicBezTo>
                  <a:moveTo>
                    <a:pt x="17519" y="24697"/>
                  </a:moveTo>
                  <a:cubicBezTo>
                    <a:pt x="18767" y="23756"/>
                    <a:pt x="20365" y="23525"/>
                    <a:pt x="21880" y="23383"/>
                  </a:cubicBezTo>
                  <a:lnTo>
                    <a:pt x="21880" y="23383"/>
                  </a:lnTo>
                  <a:cubicBezTo>
                    <a:pt x="22271" y="23347"/>
                    <a:pt x="22661" y="23306"/>
                    <a:pt x="23052" y="23300"/>
                  </a:cubicBezTo>
                  <a:lnTo>
                    <a:pt x="23052" y="23300"/>
                  </a:lnTo>
                  <a:cubicBezTo>
                    <a:pt x="23437" y="23294"/>
                    <a:pt x="23815" y="23335"/>
                    <a:pt x="24194" y="23383"/>
                  </a:cubicBezTo>
                  <a:lnTo>
                    <a:pt x="24194" y="23383"/>
                  </a:lnTo>
                  <a:cubicBezTo>
                    <a:pt x="24981" y="23483"/>
                    <a:pt x="25768" y="23596"/>
                    <a:pt x="26544" y="23767"/>
                  </a:cubicBezTo>
                  <a:lnTo>
                    <a:pt x="26544" y="23767"/>
                  </a:lnTo>
                  <a:cubicBezTo>
                    <a:pt x="27301" y="23933"/>
                    <a:pt x="28053" y="24146"/>
                    <a:pt x="28793" y="24401"/>
                  </a:cubicBezTo>
                  <a:lnTo>
                    <a:pt x="28793" y="24401"/>
                  </a:lnTo>
                  <a:cubicBezTo>
                    <a:pt x="28591" y="24448"/>
                    <a:pt x="28378" y="24436"/>
                    <a:pt x="28165" y="24430"/>
                  </a:cubicBezTo>
                  <a:lnTo>
                    <a:pt x="28165" y="24430"/>
                  </a:lnTo>
                  <a:cubicBezTo>
                    <a:pt x="27751" y="24413"/>
                    <a:pt x="27337" y="24377"/>
                    <a:pt x="26928" y="24330"/>
                  </a:cubicBezTo>
                  <a:lnTo>
                    <a:pt x="26928" y="24330"/>
                  </a:lnTo>
                  <a:cubicBezTo>
                    <a:pt x="26928" y="24324"/>
                    <a:pt x="26922" y="24324"/>
                    <a:pt x="26922" y="24324"/>
                  </a:cubicBezTo>
                  <a:lnTo>
                    <a:pt x="26922" y="24324"/>
                  </a:lnTo>
                  <a:cubicBezTo>
                    <a:pt x="26911" y="24318"/>
                    <a:pt x="26899" y="24318"/>
                    <a:pt x="26887" y="24324"/>
                  </a:cubicBezTo>
                  <a:lnTo>
                    <a:pt x="26887" y="24324"/>
                  </a:lnTo>
                  <a:cubicBezTo>
                    <a:pt x="26573" y="24282"/>
                    <a:pt x="26260" y="24235"/>
                    <a:pt x="25946" y="24176"/>
                  </a:cubicBezTo>
                  <a:lnTo>
                    <a:pt x="25946" y="24176"/>
                  </a:lnTo>
                  <a:cubicBezTo>
                    <a:pt x="25573" y="24105"/>
                    <a:pt x="25206" y="24022"/>
                    <a:pt x="24845" y="23921"/>
                  </a:cubicBezTo>
                  <a:lnTo>
                    <a:pt x="24845" y="23921"/>
                  </a:lnTo>
                  <a:cubicBezTo>
                    <a:pt x="24520" y="23838"/>
                    <a:pt x="24194" y="23738"/>
                    <a:pt x="23857" y="23679"/>
                  </a:cubicBezTo>
                  <a:lnTo>
                    <a:pt x="23857" y="23679"/>
                  </a:lnTo>
                  <a:cubicBezTo>
                    <a:pt x="23525" y="23625"/>
                    <a:pt x="23188" y="23631"/>
                    <a:pt x="22857" y="23708"/>
                  </a:cubicBezTo>
                  <a:lnTo>
                    <a:pt x="22857" y="23708"/>
                  </a:lnTo>
                  <a:cubicBezTo>
                    <a:pt x="22513" y="23791"/>
                    <a:pt x="22176" y="23921"/>
                    <a:pt x="21827" y="23975"/>
                  </a:cubicBezTo>
                  <a:lnTo>
                    <a:pt x="21827" y="23975"/>
                  </a:lnTo>
                  <a:cubicBezTo>
                    <a:pt x="21507" y="24028"/>
                    <a:pt x="21176" y="23998"/>
                    <a:pt x="20856" y="24052"/>
                  </a:cubicBezTo>
                  <a:lnTo>
                    <a:pt x="20856" y="24052"/>
                  </a:lnTo>
                  <a:cubicBezTo>
                    <a:pt x="20697" y="24081"/>
                    <a:pt x="20549" y="24146"/>
                    <a:pt x="20395" y="24194"/>
                  </a:cubicBezTo>
                  <a:lnTo>
                    <a:pt x="20395" y="24194"/>
                  </a:lnTo>
                  <a:cubicBezTo>
                    <a:pt x="20377" y="24199"/>
                    <a:pt x="20365" y="24199"/>
                    <a:pt x="20353" y="24205"/>
                  </a:cubicBezTo>
                  <a:lnTo>
                    <a:pt x="20353" y="24205"/>
                  </a:lnTo>
                  <a:cubicBezTo>
                    <a:pt x="20353" y="24205"/>
                    <a:pt x="20347" y="24205"/>
                    <a:pt x="20347" y="24205"/>
                  </a:cubicBezTo>
                  <a:lnTo>
                    <a:pt x="20347" y="24205"/>
                  </a:lnTo>
                  <a:cubicBezTo>
                    <a:pt x="20312" y="24176"/>
                    <a:pt x="20270" y="24199"/>
                    <a:pt x="20259" y="24229"/>
                  </a:cubicBezTo>
                  <a:lnTo>
                    <a:pt x="20259" y="24229"/>
                  </a:lnTo>
                  <a:cubicBezTo>
                    <a:pt x="20123" y="24265"/>
                    <a:pt x="19986" y="24294"/>
                    <a:pt x="19856" y="24330"/>
                  </a:cubicBezTo>
                  <a:lnTo>
                    <a:pt x="19856" y="24330"/>
                  </a:lnTo>
                  <a:cubicBezTo>
                    <a:pt x="19744" y="24353"/>
                    <a:pt x="19637" y="24383"/>
                    <a:pt x="19531" y="24407"/>
                  </a:cubicBezTo>
                  <a:lnTo>
                    <a:pt x="19531" y="24407"/>
                  </a:lnTo>
                  <a:cubicBezTo>
                    <a:pt x="19525" y="24407"/>
                    <a:pt x="19519" y="24407"/>
                    <a:pt x="19519" y="24401"/>
                  </a:cubicBezTo>
                  <a:lnTo>
                    <a:pt x="19519" y="24401"/>
                  </a:lnTo>
                  <a:cubicBezTo>
                    <a:pt x="19489" y="24395"/>
                    <a:pt x="19460" y="24407"/>
                    <a:pt x="19448" y="24424"/>
                  </a:cubicBezTo>
                  <a:lnTo>
                    <a:pt x="19448" y="24424"/>
                  </a:lnTo>
                  <a:cubicBezTo>
                    <a:pt x="18963" y="24537"/>
                    <a:pt x="18477" y="24643"/>
                    <a:pt x="17986" y="24697"/>
                  </a:cubicBezTo>
                  <a:lnTo>
                    <a:pt x="17986" y="24697"/>
                  </a:lnTo>
                  <a:cubicBezTo>
                    <a:pt x="17903" y="24703"/>
                    <a:pt x="17803" y="24720"/>
                    <a:pt x="17702" y="24720"/>
                  </a:cubicBezTo>
                  <a:lnTo>
                    <a:pt x="17702" y="24720"/>
                  </a:lnTo>
                  <a:cubicBezTo>
                    <a:pt x="17637" y="24720"/>
                    <a:pt x="17572" y="24714"/>
                    <a:pt x="17519" y="24697"/>
                  </a:cubicBezTo>
                  <a:moveTo>
                    <a:pt x="31497" y="26241"/>
                  </a:moveTo>
                  <a:cubicBezTo>
                    <a:pt x="30746" y="25531"/>
                    <a:pt x="29852" y="24969"/>
                    <a:pt x="28869" y="24649"/>
                  </a:cubicBezTo>
                  <a:lnTo>
                    <a:pt x="28869" y="24649"/>
                  </a:lnTo>
                  <a:cubicBezTo>
                    <a:pt x="29047" y="24602"/>
                    <a:pt x="29219" y="24519"/>
                    <a:pt x="29349" y="24395"/>
                  </a:cubicBezTo>
                  <a:lnTo>
                    <a:pt x="29349" y="24395"/>
                  </a:lnTo>
                  <a:cubicBezTo>
                    <a:pt x="29645" y="24117"/>
                    <a:pt x="29627" y="23750"/>
                    <a:pt x="29639" y="23389"/>
                  </a:cubicBezTo>
                  <a:lnTo>
                    <a:pt x="29639" y="23389"/>
                  </a:lnTo>
                  <a:cubicBezTo>
                    <a:pt x="29668" y="23424"/>
                    <a:pt x="29668" y="23495"/>
                    <a:pt x="29686" y="23554"/>
                  </a:cubicBezTo>
                  <a:lnTo>
                    <a:pt x="29686" y="23554"/>
                  </a:lnTo>
                  <a:cubicBezTo>
                    <a:pt x="29751" y="23726"/>
                    <a:pt x="29858" y="23892"/>
                    <a:pt x="29941" y="24052"/>
                  </a:cubicBezTo>
                  <a:lnTo>
                    <a:pt x="29941" y="24052"/>
                  </a:lnTo>
                  <a:cubicBezTo>
                    <a:pt x="30095" y="24359"/>
                    <a:pt x="30302" y="24584"/>
                    <a:pt x="30609" y="24738"/>
                  </a:cubicBezTo>
                  <a:lnTo>
                    <a:pt x="30609" y="24738"/>
                  </a:lnTo>
                  <a:cubicBezTo>
                    <a:pt x="30905" y="24886"/>
                    <a:pt x="31237" y="24963"/>
                    <a:pt x="31503" y="25158"/>
                  </a:cubicBezTo>
                  <a:lnTo>
                    <a:pt x="31503" y="25158"/>
                  </a:lnTo>
                  <a:cubicBezTo>
                    <a:pt x="31817" y="25389"/>
                    <a:pt x="31994" y="25750"/>
                    <a:pt x="32195" y="26070"/>
                  </a:cubicBezTo>
                  <a:lnTo>
                    <a:pt x="32195" y="26070"/>
                  </a:lnTo>
                  <a:cubicBezTo>
                    <a:pt x="32568" y="26655"/>
                    <a:pt x="33107" y="27135"/>
                    <a:pt x="33409" y="27756"/>
                  </a:cubicBezTo>
                  <a:lnTo>
                    <a:pt x="33409" y="27756"/>
                  </a:lnTo>
                  <a:cubicBezTo>
                    <a:pt x="33622" y="28200"/>
                    <a:pt x="33622" y="28697"/>
                    <a:pt x="33628" y="29188"/>
                  </a:cubicBezTo>
                  <a:lnTo>
                    <a:pt x="33628" y="29188"/>
                  </a:lnTo>
                  <a:cubicBezTo>
                    <a:pt x="33018" y="28135"/>
                    <a:pt x="32385" y="27087"/>
                    <a:pt x="31497" y="26241"/>
                  </a:cubicBezTo>
                  <a:moveTo>
                    <a:pt x="29852" y="36580"/>
                  </a:moveTo>
                  <a:cubicBezTo>
                    <a:pt x="29846" y="36042"/>
                    <a:pt x="29805" y="35509"/>
                    <a:pt x="29739" y="34976"/>
                  </a:cubicBezTo>
                  <a:lnTo>
                    <a:pt x="29739" y="34976"/>
                  </a:lnTo>
                  <a:cubicBezTo>
                    <a:pt x="29597" y="33911"/>
                    <a:pt x="29343" y="32864"/>
                    <a:pt x="28976" y="31852"/>
                  </a:cubicBezTo>
                  <a:lnTo>
                    <a:pt x="28976" y="31852"/>
                  </a:lnTo>
                  <a:cubicBezTo>
                    <a:pt x="28201" y="29733"/>
                    <a:pt x="26934" y="27810"/>
                    <a:pt x="25289" y="26265"/>
                  </a:cubicBezTo>
                  <a:lnTo>
                    <a:pt x="25289" y="26265"/>
                  </a:lnTo>
                  <a:cubicBezTo>
                    <a:pt x="24395" y="25430"/>
                    <a:pt x="23401" y="24708"/>
                    <a:pt x="22336" y="24123"/>
                  </a:cubicBezTo>
                  <a:lnTo>
                    <a:pt x="22336" y="24123"/>
                  </a:lnTo>
                  <a:cubicBezTo>
                    <a:pt x="22543" y="24063"/>
                    <a:pt x="22744" y="23998"/>
                    <a:pt x="22957" y="23951"/>
                  </a:cubicBezTo>
                  <a:lnTo>
                    <a:pt x="22957" y="23951"/>
                  </a:lnTo>
                  <a:cubicBezTo>
                    <a:pt x="23099" y="23921"/>
                    <a:pt x="23247" y="23909"/>
                    <a:pt x="23389" y="23909"/>
                  </a:cubicBezTo>
                  <a:lnTo>
                    <a:pt x="23389" y="23909"/>
                  </a:lnTo>
                  <a:cubicBezTo>
                    <a:pt x="25182" y="24507"/>
                    <a:pt x="26804" y="25584"/>
                    <a:pt x="28053" y="26999"/>
                  </a:cubicBezTo>
                  <a:lnTo>
                    <a:pt x="28053" y="26999"/>
                  </a:lnTo>
                  <a:cubicBezTo>
                    <a:pt x="28473" y="27472"/>
                    <a:pt x="28840" y="27981"/>
                    <a:pt x="29171" y="28520"/>
                  </a:cubicBezTo>
                  <a:lnTo>
                    <a:pt x="29171" y="28520"/>
                  </a:lnTo>
                  <a:cubicBezTo>
                    <a:pt x="29165" y="28537"/>
                    <a:pt x="29159" y="28549"/>
                    <a:pt x="29165" y="28567"/>
                  </a:cubicBezTo>
                  <a:lnTo>
                    <a:pt x="29165" y="28567"/>
                  </a:lnTo>
                  <a:cubicBezTo>
                    <a:pt x="29384" y="29218"/>
                    <a:pt x="29597" y="29869"/>
                    <a:pt x="29810" y="30514"/>
                  </a:cubicBezTo>
                  <a:lnTo>
                    <a:pt x="29810" y="30514"/>
                  </a:lnTo>
                  <a:cubicBezTo>
                    <a:pt x="30029" y="31159"/>
                    <a:pt x="30254" y="31804"/>
                    <a:pt x="30432" y="32467"/>
                  </a:cubicBezTo>
                  <a:lnTo>
                    <a:pt x="30432" y="32467"/>
                  </a:lnTo>
                  <a:cubicBezTo>
                    <a:pt x="30598" y="33077"/>
                    <a:pt x="30710" y="33698"/>
                    <a:pt x="30923" y="34296"/>
                  </a:cubicBezTo>
                  <a:lnTo>
                    <a:pt x="30923" y="34296"/>
                  </a:lnTo>
                  <a:cubicBezTo>
                    <a:pt x="31124" y="34840"/>
                    <a:pt x="31379" y="35355"/>
                    <a:pt x="31686" y="35846"/>
                  </a:cubicBezTo>
                  <a:lnTo>
                    <a:pt x="31686" y="35846"/>
                  </a:lnTo>
                  <a:cubicBezTo>
                    <a:pt x="31562" y="36225"/>
                    <a:pt x="31468" y="36616"/>
                    <a:pt x="31320" y="36994"/>
                  </a:cubicBezTo>
                  <a:lnTo>
                    <a:pt x="31320" y="36994"/>
                  </a:lnTo>
                  <a:cubicBezTo>
                    <a:pt x="31107" y="37527"/>
                    <a:pt x="30674" y="38119"/>
                    <a:pt x="30053" y="38184"/>
                  </a:cubicBezTo>
                  <a:lnTo>
                    <a:pt x="30053" y="38184"/>
                  </a:lnTo>
                  <a:cubicBezTo>
                    <a:pt x="30023" y="38184"/>
                    <a:pt x="29994" y="38184"/>
                    <a:pt x="29964" y="38184"/>
                  </a:cubicBezTo>
                  <a:lnTo>
                    <a:pt x="29964" y="38184"/>
                  </a:lnTo>
                  <a:cubicBezTo>
                    <a:pt x="29864" y="37657"/>
                    <a:pt x="29864" y="37119"/>
                    <a:pt x="29852" y="36580"/>
                  </a:cubicBezTo>
                  <a:close/>
                  <a:moveTo>
                    <a:pt x="29846" y="29502"/>
                  </a:moveTo>
                  <a:cubicBezTo>
                    <a:pt x="29023" y="27786"/>
                    <a:pt x="27798" y="26300"/>
                    <a:pt x="26236" y="25206"/>
                  </a:cubicBezTo>
                  <a:lnTo>
                    <a:pt x="26236" y="25206"/>
                  </a:lnTo>
                  <a:cubicBezTo>
                    <a:pt x="25514" y="24691"/>
                    <a:pt x="24721" y="24270"/>
                    <a:pt x="23892" y="23951"/>
                  </a:cubicBezTo>
                  <a:lnTo>
                    <a:pt x="23892" y="23951"/>
                  </a:lnTo>
                  <a:cubicBezTo>
                    <a:pt x="24307" y="24022"/>
                    <a:pt x="24715" y="24164"/>
                    <a:pt x="25123" y="24265"/>
                  </a:cubicBezTo>
                  <a:lnTo>
                    <a:pt x="25123" y="24265"/>
                  </a:lnTo>
                  <a:cubicBezTo>
                    <a:pt x="25325" y="24312"/>
                    <a:pt x="25532" y="24353"/>
                    <a:pt x="25733" y="24395"/>
                  </a:cubicBezTo>
                  <a:lnTo>
                    <a:pt x="25733" y="24395"/>
                  </a:lnTo>
                  <a:cubicBezTo>
                    <a:pt x="25739" y="24401"/>
                    <a:pt x="25745" y="24407"/>
                    <a:pt x="25757" y="24413"/>
                  </a:cubicBezTo>
                  <a:lnTo>
                    <a:pt x="25757" y="24413"/>
                  </a:lnTo>
                  <a:cubicBezTo>
                    <a:pt x="28544" y="25874"/>
                    <a:pt x="30923" y="28123"/>
                    <a:pt x="32497" y="30851"/>
                  </a:cubicBezTo>
                  <a:lnTo>
                    <a:pt x="32497" y="30851"/>
                  </a:lnTo>
                  <a:cubicBezTo>
                    <a:pt x="32912" y="31585"/>
                    <a:pt x="33261" y="32361"/>
                    <a:pt x="33391" y="33195"/>
                  </a:cubicBezTo>
                  <a:lnTo>
                    <a:pt x="33391" y="33195"/>
                  </a:lnTo>
                  <a:cubicBezTo>
                    <a:pt x="33349" y="33266"/>
                    <a:pt x="33308" y="33331"/>
                    <a:pt x="33255" y="33396"/>
                  </a:cubicBezTo>
                  <a:lnTo>
                    <a:pt x="33255" y="33396"/>
                  </a:lnTo>
                  <a:cubicBezTo>
                    <a:pt x="32923" y="33870"/>
                    <a:pt x="32509" y="34290"/>
                    <a:pt x="32184" y="34769"/>
                  </a:cubicBezTo>
                  <a:lnTo>
                    <a:pt x="32184" y="34769"/>
                  </a:lnTo>
                  <a:cubicBezTo>
                    <a:pt x="31189" y="33118"/>
                    <a:pt x="30680" y="31236"/>
                    <a:pt x="29846" y="29502"/>
                  </a:cubicBezTo>
                  <a:moveTo>
                    <a:pt x="7008" y="30863"/>
                  </a:moveTo>
                  <a:cubicBezTo>
                    <a:pt x="7109" y="30283"/>
                    <a:pt x="7233" y="29378"/>
                    <a:pt x="6576" y="29070"/>
                  </a:cubicBezTo>
                  <a:lnTo>
                    <a:pt x="6576" y="29070"/>
                  </a:lnTo>
                  <a:cubicBezTo>
                    <a:pt x="6369" y="28969"/>
                    <a:pt x="6138" y="28964"/>
                    <a:pt x="5919" y="28922"/>
                  </a:cubicBezTo>
                  <a:lnTo>
                    <a:pt x="5919" y="28922"/>
                  </a:lnTo>
                  <a:cubicBezTo>
                    <a:pt x="5919" y="28916"/>
                    <a:pt x="5919" y="28916"/>
                    <a:pt x="5919" y="28916"/>
                  </a:cubicBezTo>
                  <a:lnTo>
                    <a:pt x="5919" y="28916"/>
                  </a:lnTo>
                  <a:cubicBezTo>
                    <a:pt x="5919" y="28910"/>
                    <a:pt x="5919" y="28904"/>
                    <a:pt x="5913" y="28898"/>
                  </a:cubicBezTo>
                  <a:lnTo>
                    <a:pt x="5913" y="28898"/>
                  </a:lnTo>
                  <a:cubicBezTo>
                    <a:pt x="6446" y="28342"/>
                    <a:pt x="7197" y="28011"/>
                    <a:pt x="7848" y="27626"/>
                  </a:cubicBezTo>
                  <a:lnTo>
                    <a:pt x="7848" y="27626"/>
                  </a:lnTo>
                  <a:cubicBezTo>
                    <a:pt x="8559" y="27200"/>
                    <a:pt x="9257" y="26756"/>
                    <a:pt x="9943" y="26294"/>
                  </a:cubicBezTo>
                  <a:lnTo>
                    <a:pt x="9943" y="26294"/>
                  </a:lnTo>
                  <a:cubicBezTo>
                    <a:pt x="11186" y="25460"/>
                    <a:pt x="12435" y="24407"/>
                    <a:pt x="13962" y="24188"/>
                  </a:cubicBezTo>
                  <a:lnTo>
                    <a:pt x="13962" y="24188"/>
                  </a:lnTo>
                  <a:cubicBezTo>
                    <a:pt x="14778" y="24063"/>
                    <a:pt x="15607" y="24188"/>
                    <a:pt x="16394" y="24395"/>
                  </a:cubicBezTo>
                  <a:lnTo>
                    <a:pt x="16394" y="24395"/>
                  </a:lnTo>
                  <a:cubicBezTo>
                    <a:pt x="16400" y="24401"/>
                    <a:pt x="16400" y="24401"/>
                    <a:pt x="16400" y="24401"/>
                  </a:cubicBezTo>
                  <a:lnTo>
                    <a:pt x="16400" y="24401"/>
                  </a:lnTo>
                  <a:cubicBezTo>
                    <a:pt x="16406" y="24401"/>
                    <a:pt x="16406" y="24401"/>
                    <a:pt x="16406" y="24401"/>
                  </a:cubicBezTo>
                  <a:lnTo>
                    <a:pt x="16406" y="24401"/>
                  </a:lnTo>
                  <a:cubicBezTo>
                    <a:pt x="16471" y="24484"/>
                    <a:pt x="16536" y="24566"/>
                    <a:pt x="16601" y="24643"/>
                  </a:cubicBezTo>
                  <a:lnTo>
                    <a:pt x="16601" y="24643"/>
                  </a:lnTo>
                  <a:cubicBezTo>
                    <a:pt x="16631" y="24685"/>
                    <a:pt x="16666" y="24714"/>
                    <a:pt x="16696" y="24750"/>
                  </a:cubicBezTo>
                  <a:lnTo>
                    <a:pt x="16696" y="24750"/>
                  </a:lnTo>
                  <a:cubicBezTo>
                    <a:pt x="15281" y="24774"/>
                    <a:pt x="14033" y="25590"/>
                    <a:pt x="13015" y="26519"/>
                  </a:cubicBezTo>
                  <a:lnTo>
                    <a:pt x="13015" y="26519"/>
                  </a:lnTo>
                  <a:cubicBezTo>
                    <a:pt x="12346" y="27123"/>
                    <a:pt x="11742" y="27792"/>
                    <a:pt x="11080" y="28395"/>
                  </a:cubicBezTo>
                  <a:lnTo>
                    <a:pt x="11080" y="28395"/>
                  </a:lnTo>
                  <a:cubicBezTo>
                    <a:pt x="10435" y="28981"/>
                    <a:pt x="9730" y="29478"/>
                    <a:pt x="9014" y="29964"/>
                  </a:cubicBezTo>
                  <a:lnTo>
                    <a:pt x="9014" y="29964"/>
                  </a:lnTo>
                  <a:cubicBezTo>
                    <a:pt x="8280" y="30461"/>
                    <a:pt x="7541" y="30958"/>
                    <a:pt x="6872" y="31550"/>
                  </a:cubicBezTo>
                  <a:lnTo>
                    <a:pt x="6872" y="31550"/>
                  </a:lnTo>
                  <a:cubicBezTo>
                    <a:pt x="6913" y="31319"/>
                    <a:pt x="6967" y="31094"/>
                    <a:pt x="7008" y="30863"/>
                  </a:cubicBezTo>
                  <a:moveTo>
                    <a:pt x="28088" y="37941"/>
                  </a:moveTo>
                  <a:cubicBezTo>
                    <a:pt x="27994" y="37870"/>
                    <a:pt x="27893" y="37758"/>
                    <a:pt x="27923" y="37634"/>
                  </a:cubicBezTo>
                  <a:lnTo>
                    <a:pt x="27923" y="37634"/>
                  </a:lnTo>
                  <a:cubicBezTo>
                    <a:pt x="27923" y="37628"/>
                    <a:pt x="27923" y="37616"/>
                    <a:pt x="27928" y="37610"/>
                  </a:cubicBezTo>
                  <a:lnTo>
                    <a:pt x="27928" y="37610"/>
                  </a:lnTo>
                  <a:cubicBezTo>
                    <a:pt x="27976" y="37444"/>
                    <a:pt x="28195" y="37361"/>
                    <a:pt x="28331" y="37273"/>
                  </a:cubicBezTo>
                  <a:lnTo>
                    <a:pt x="28331" y="37273"/>
                  </a:lnTo>
                  <a:cubicBezTo>
                    <a:pt x="28633" y="37077"/>
                    <a:pt x="28739" y="36781"/>
                    <a:pt x="28864" y="36462"/>
                  </a:cubicBezTo>
                  <a:lnTo>
                    <a:pt x="28864" y="36462"/>
                  </a:lnTo>
                  <a:cubicBezTo>
                    <a:pt x="29006" y="36083"/>
                    <a:pt x="29148" y="35704"/>
                    <a:pt x="29290" y="35331"/>
                  </a:cubicBezTo>
                  <a:lnTo>
                    <a:pt x="29290" y="35331"/>
                  </a:lnTo>
                  <a:cubicBezTo>
                    <a:pt x="29384" y="35071"/>
                    <a:pt x="29520" y="34751"/>
                    <a:pt x="29343" y="34497"/>
                  </a:cubicBezTo>
                  <a:lnTo>
                    <a:pt x="29343" y="34497"/>
                  </a:lnTo>
                  <a:cubicBezTo>
                    <a:pt x="29307" y="34444"/>
                    <a:pt x="29266" y="34402"/>
                    <a:pt x="29219" y="34367"/>
                  </a:cubicBezTo>
                  <a:lnTo>
                    <a:pt x="29219" y="34367"/>
                  </a:lnTo>
                  <a:cubicBezTo>
                    <a:pt x="28100" y="32941"/>
                    <a:pt x="27201" y="31366"/>
                    <a:pt x="26277" y="29816"/>
                  </a:cubicBezTo>
                  <a:lnTo>
                    <a:pt x="26277" y="29816"/>
                  </a:lnTo>
                  <a:cubicBezTo>
                    <a:pt x="25822" y="29046"/>
                    <a:pt x="25360" y="28283"/>
                    <a:pt x="24863" y="27543"/>
                  </a:cubicBezTo>
                  <a:lnTo>
                    <a:pt x="24863" y="27543"/>
                  </a:lnTo>
                  <a:cubicBezTo>
                    <a:pt x="24384" y="26833"/>
                    <a:pt x="23875" y="26117"/>
                    <a:pt x="23277" y="25496"/>
                  </a:cubicBezTo>
                  <a:lnTo>
                    <a:pt x="23277" y="25496"/>
                  </a:lnTo>
                  <a:cubicBezTo>
                    <a:pt x="22774" y="24975"/>
                    <a:pt x="22188" y="24519"/>
                    <a:pt x="21507" y="24265"/>
                  </a:cubicBezTo>
                  <a:lnTo>
                    <a:pt x="21507" y="24265"/>
                  </a:lnTo>
                  <a:cubicBezTo>
                    <a:pt x="21638" y="24259"/>
                    <a:pt x="21768" y="24247"/>
                    <a:pt x="21898" y="24229"/>
                  </a:cubicBezTo>
                  <a:lnTo>
                    <a:pt x="21898" y="24229"/>
                  </a:lnTo>
                  <a:cubicBezTo>
                    <a:pt x="21987" y="24211"/>
                    <a:pt x="22070" y="24194"/>
                    <a:pt x="22158" y="24170"/>
                  </a:cubicBezTo>
                  <a:lnTo>
                    <a:pt x="22158" y="24170"/>
                  </a:lnTo>
                  <a:cubicBezTo>
                    <a:pt x="24147" y="25247"/>
                    <a:pt x="25881" y="26786"/>
                    <a:pt x="27171" y="28650"/>
                  </a:cubicBezTo>
                  <a:lnTo>
                    <a:pt x="27171" y="28650"/>
                  </a:lnTo>
                  <a:cubicBezTo>
                    <a:pt x="28414" y="30437"/>
                    <a:pt x="29230" y="32514"/>
                    <a:pt x="29562" y="34669"/>
                  </a:cubicBezTo>
                  <a:lnTo>
                    <a:pt x="29562" y="34669"/>
                  </a:lnTo>
                  <a:cubicBezTo>
                    <a:pt x="29657" y="35278"/>
                    <a:pt x="29710" y="35894"/>
                    <a:pt x="29722" y="36509"/>
                  </a:cubicBezTo>
                  <a:lnTo>
                    <a:pt x="29722" y="36509"/>
                  </a:lnTo>
                  <a:cubicBezTo>
                    <a:pt x="29739" y="37065"/>
                    <a:pt x="29728" y="37628"/>
                    <a:pt x="29828" y="38178"/>
                  </a:cubicBezTo>
                  <a:lnTo>
                    <a:pt x="29828" y="38178"/>
                  </a:lnTo>
                  <a:cubicBezTo>
                    <a:pt x="29562" y="38148"/>
                    <a:pt x="29307" y="38042"/>
                    <a:pt x="29035" y="38030"/>
                  </a:cubicBezTo>
                  <a:lnTo>
                    <a:pt x="29035" y="38030"/>
                  </a:lnTo>
                  <a:cubicBezTo>
                    <a:pt x="28952" y="38030"/>
                    <a:pt x="28864" y="38036"/>
                    <a:pt x="28769" y="38042"/>
                  </a:cubicBezTo>
                  <a:lnTo>
                    <a:pt x="28769" y="38042"/>
                  </a:lnTo>
                  <a:cubicBezTo>
                    <a:pt x="28692" y="38048"/>
                    <a:pt x="28609" y="38054"/>
                    <a:pt x="28532" y="38054"/>
                  </a:cubicBezTo>
                  <a:lnTo>
                    <a:pt x="28532" y="38054"/>
                  </a:lnTo>
                  <a:cubicBezTo>
                    <a:pt x="28372" y="38054"/>
                    <a:pt x="28218" y="38030"/>
                    <a:pt x="28088" y="37941"/>
                  </a:cubicBezTo>
                  <a:moveTo>
                    <a:pt x="25437" y="31781"/>
                  </a:moveTo>
                  <a:cubicBezTo>
                    <a:pt x="25129" y="31070"/>
                    <a:pt x="24827" y="30360"/>
                    <a:pt x="24502" y="29656"/>
                  </a:cubicBezTo>
                  <a:lnTo>
                    <a:pt x="24502" y="29656"/>
                  </a:lnTo>
                  <a:cubicBezTo>
                    <a:pt x="23875" y="28301"/>
                    <a:pt x="23164" y="26963"/>
                    <a:pt x="22182" y="25827"/>
                  </a:cubicBezTo>
                  <a:lnTo>
                    <a:pt x="22182" y="25827"/>
                  </a:lnTo>
                  <a:cubicBezTo>
                    <a:pt x="21720" y="25288"/>
                    <a:pt x="21200" y="24797"/>
                    <a:pt x="20620" y="24389"/>
                  </a:cubicBezTo>
                  <a:lnTo>
                    <a:pt x="20620" y="24389"/>
                  </a:lnTo>
                  <a:cubicBezTo>
                    <a:pt x="20702" y="24359"/>
                    <a:pt x="20785" y="24330"/>
                    <a:pt x="20874" y="24312"/>
                  </a:cubicBezTo>
                  <a:lnTo>
                    <a:pt x="20874" y="24312"/>
                  </a:lnTo>
                  <a:cubicBezTo>
                    <a:pt x="20963" y="24300"/>
                    <a:pt x="21052" y="24288"/>
                    <a:pt x="21140" y="24282"/>
                  </a:cubicBezTo>
                  <a:lnTo>
                    <a:pt x="21140" y="24282"/>
                  </a:lnTo>
                  <a:cubicBezTo>
                    <a:pt x="22726" y="24703"/>
                    <a:pt x="23780" y="26188"/>
                    <a:pt x="24656" y="27472"/>
                  </a:cubicBezTo>
                  <a:lnTo>
                    <a:pt x="24656" y="27472"/>
                  </a:lnTo>
                  <a:cubicBezTo>
                    <a:pt x="25674" y="28958"/>
                    <a:pt x="26532" y="30544"/>
                    <a:pt x="27479" y="32065"/>
                  </a:cubicBezTo>
                  <a:lnTo>
                    <a:pt x="27479" y="32065"/>
                  </a:lnTo>
                  <a:cubicBezTo>
                    <a:pt x="27946" y="32822"/>
                    <a:pt x="28437" y="33562"/>
                    <a:pt x="28982" y="34266"/>
                  </a:cubicBezTo>
                  <a:lnTo>
                    <a:pt x="28982" y="34266"/>
                  </a:lnTo>
                  <a:cubicBezTo>
                    <a:pt x="28852" y="34242"/>
                    <a:pt x="28716" y="34237"/>
                    <a:pt x="28585" y="34242"/>
                  </a:cubicBezTo>
                  <a:lnTo>
                    <a:pt x="28585" y="34242"/>
                  </a:lnTo>
                  <a:cubicBezTo>
                    <a:pt x="28236" y="34242"/>
                    <a:pt x="27899" y="34207"/>
                    <a:pt x="27567" y="34100"/>
                  </a:cubicBezTo>
                  <a:lnTo>
                    <a:pt x="27567" y="34100"/>
                  </a:lnTo>
                  <a:cubicBezTo>
                    <a:pt x="27266" y="34006"/>
                    <a:pt x="27005" y="33822"/>
                    <a:pt x="26692" y="33793"/>
                  </a:cubicBezTo>
                  <a:lnTo>
                    <a:pt x="26692" y="33793"/>
                  </a:lnTo>
                  <a:cubicBezTo>
                    <a:pt x="26627" y="33781"/>
                    <a:pt x="26567" y="33781"/>
                    <a:pt x="26502" y="33781"/>
                  </a:cubicBezTo>
                  <a:lnTo>
                    <a:pt x="26502" y="33781"/>
                  </a:lnTo>
                  <a:cubicBezTo>
                    <a:pt x="26023" y="33189"/>
                    <a:pt x="25739" y="32473"/>
                    <a:pt x="25437" y="31781"/>
                  </a:cubicBezTo>
                  <a:moveTo>
                    <a:pt x="24851" y="33769"/>
                  </a:moveTo>
                  <a:cubicBezTo>
                    <a:pt x="24644" y="33485"/>
                    <a:pt x="24490" y="33171"/>
                    <a:pt x="24342" y="32852"/>
                  </a:cubicBezTo>
                  <a:lnTo>
                    <a:pt x="24342" y="32852"/>
                  </a:lnTo>
                  <a:cubicBezTo>
                    <a:pt x="24188" y="32514"/>
                    <a:pt x="24046" y="32171"/>
                    <a:pt x="23910" y="31822"/>
                  </a:cubicBezTo>
                  <a:lnTo>
                    <a:pt x="23910" y="31822"/>
                  </a:lnTo>
                  <a:cubicBezTo>
                    <a:pt x="23644" y="31141"/>
                    <a:pt x="23401" y="30449"/>
                    <a:pt x="23141" y="29762"/>
                  </a:cubicBezTo>
                  <a:lnTo>
                    <a:pt x="23141" y="29762"/>
                  </a:lnTo>
                  <a:cubicBezTo>
                    <a:pt x="22638" y="28407"/>
                    <a:pt x="22075" y="27052"/>
                    <a:pt x="21206" y="25886"/>
                  </a:cubicBezTo>
                  <a:lnTo>
                    <a:pt x="21206" y="25886"/>
                  </a:lnTo>
                  <a:cubicBezTo>
                    <a:pt x="20957" y="25561"/>
                    <a:pt x="20691" y="25247"/>
                    <a:pt x="20395" y="24963"/>
                  </a:cubicBezTo>
                  <a:lnTo>
                    <a:pt x="20395" y="24963"/>
                  </a:lnTo>
                  <a:cubicBezTo>
                    <a:pt x="20247" y="24821"/>
                    <a:pt x="20087" y="24685"/>
                    <a:pt x="19915" y="24578"/>
                  </a:cubicBezTo>
                  <a:lnTo>
                    <a:pt x="19915" y="24578"/>
                  </a:lnTo>
                  <a:cubicBezTo>
                    <a:pt x="20063" y="24543"/>
                    <a:pt x="20211" y="24507"/>
                    <a:pt x="20359" y="24472"/>
                  </a:cubicBezTo>
                  <a:lnTo>
                    <a:pt x="20359" y="24472"/>
                  </a:lnTo>
                  <a:cubicBezTo>
                    <a:pt x="20395" y="24460"/>
                    <a:pt x="20430" y="24448"/>
                    <a:pt x="20466" y="24436"/>
                  </a:cubicBezTo>
                  <a:lnTo>
                    <a:pt x="20466" y="24436"/>
                  </a:lnTo>
                  <a:cubicBezTo>
                    <a:pt x="22922" y="26141"/>
                    <a:pt x="24099" y="29035"/>
                    <a:pt x="25254" y="31686"/>
                  </a:cubicBezTo>
                  <a:lnTo>
                    <a:pt x="25254" y="31686"/>
                  </a:lnTo>
                  <a:cubicBezTo>
                    <a:pt x="25567" y="32408"/>
                    <a:pt x="25857" y="33165"/>
                    <a:pt x="26342" y="33793"/>
                  </a:cubicBezTo>
                  <a:lnTo>
                    <a:pt x="26342" y="33793"/>
                  </a:lnTo>
                  <a:cubicBezTo>
                    <a:pt x="26171" y="33805"/>
                    <a:pt x="25999" y="33828"/>
                    <a:pt x="25828" y="33864"/>
                  </a:cubicBezTo>
                  <a:lnTo>
                    <a:pt x="25828" y="33864"/>
                  </a:lnTo>
                  <a:cubicBezTo>
                    <a:pt x="25709" y="33881"/>
                    <a:pt x="25597" y="33893"/>
                    <a:pt x="25484" y="33893"/>
                  </a:cubicBezTo>
                  <a:lnTo>
                    <a:pt x="25484" y="33893"/>
                  </a:lnTo>
                  <a:cubicBezTo>
                    <a:pt x="25259" y="33893"/>
                    <a:pt x="25046" y="33852"/>
                    <a:pt x="24851" y="33769"/>
                  </a:cubicBezTo>
                  <a:moveTo>
                    <a:pt x="32781" y="31100"/>
                  </a:moveTo>
                  <a:cubicBezTo>
                    <a:pt x="32408" y="30408"/>
                    <a:pt x="31971" y="29745"/>
                    <a:pt x="31497" y="29111"/>
                  </a:cubicBezTo>
                  <a:lnTo>
                    <a:pt x="31497" y="29111"/>
                  </a:lnTo>
                  <a:cubicBezTo>
                    <a:pt x="30538" y="27845"/>
                    <a:pt x="29402" y="26715"/>
                    <a:pt x="28136" y="25762"/>
                  </a:cubicBezTo>
                  <a:lnTo>
                    <a:pt x="28136" y="25762"/>
                  </a:lnTo>
                  <a:cubicBezTo>
                    <a:pt x="27496" y="25282"/>
                    <a:pt x="26822" y="24856"/>
                    <a:pt x="26123" y="24472"/>
                  </a:cubicBezTo>
                  <a:lnTo>
                    <a:pt x="26123" y="24472"/>
                  </a:lnTo>
                  <a:cubicBezTo>
                    <a:pt x="26502" y="24537"/>
                    <a:pt x="26875" y="24584"/>
                    <a:pt x="27254" y="24626"/>
                  </a:cubicBezTo>
                  <a:lnTo>
                    <a:pt x="27254" y="24626"/>
                  </a:lnTo>
                  <a:cubicBezTo>
                    <a:pt x="28236" y="25105"/>
                    <a:pt x="29154" y="25720"/>
                    <a:pt x="29970" y="26454"/>
                  </a:cubicBezTo>
                  <a:lnTo>
                    <a:pt x="29970" y="26454"/>
                  </a:lnTo>
                  <a:cubicBezTo>
                    <a:pt x="30473" y="26898"/>
                    <a:pt x="30941" y="27389"/>
                    <a:pt x="31414" y="27869"/>
                  </a:cubicBezTo>
                  <a:lnTo>
                    <a:pt x="31414" y="27869"/>
                  </a:lnTo>
                  <a:cubicBezTo>
                    <a:pt x="31858" y="28313"/>
                    <a:pt x="32320" y="28750"/>
                    <a:pt x="32704" y="29254"/>
                  </a:cubicBezTo>
                  <a:lnTo>
                    <a:pt x="32704" y="29254"/>
                  </a:lnTo>
                  <a:cubicBezTo>
                    <a:pt x="33148" y="29828"/>
                    <a:pt x="33497" y="30461"/>
                    <a:pt x="33823" y="31112"/>
                  </a:cubicBezTo>
                  <a:lnTo>
                    <a:pt x="33823" y="31112"/>
                  </a:lnTo>
                  <a:cubicBezTo>
                    <a:pt x="33835" y="31278"/>
                    <a:pt x="33841" y="31443"/>
                    <a:pt x="33841" y="31609"/>
                  </a:cubicBezTo>
                  <a:lnTo>
                    <a:pt x="33841" y="31609"/>
                  </a:lnTo>
                  <a:cubicBezTo>
                    <a:pt x="33841" y="32118"/>
                    <a:pt x="33722" y="32580"/>
                    <a:pt x="33497" y="33012"/>
                  </a:cubicBezTo>
                  <a:lnTo>
                    <a:pt x="33497" y="33012"/>
                  </a:lnTo>
                  <a:cubicBezTo>
                    <a:pt x="33367" y="32343"/>
                    <a:pt x="33107" y="31704"/>
                    <a:pt x="32781" y="31100"/>
                  </a:cubicBezTo>
                  <a:moveTo>
                    <a:pt x="16927" y="24614"/>
                  </a:moveTo>
                  <a:cubicBezTo>
                    <a:pt x="17092" y="24661"/>
                    <a:pt x="17258" y="24756"/>
                    <a:pt x="17323" y="24874"/>
                  </a:cubicBezTo>
                  <a:lnTo>
                    <a:pt x="17323" y="24874"/>
                  </a:lnTo>
                  <a:cubicBezTo>
                    <a:pt x="17329" y="24927"/>
                    <a:pt x="17341" y="24975"/>
                    <a:pt x="17347" y="25028"/>
                  </a:cubicBezTo>
                  <a:lnTo>
                    <a:pt x="17347" y="25028"/>
                  </a:lnTo>
                  <a:cubicBezTo>
                    <a:pt x="17199" y="24898"/>
                    <a:pt x="17057" y="24762"/>
                    <a:pt x="16927" y="24614"/>
                  </a:cubicBezTo>
                  <a:close/>
                  <a:moveTo>
                    <a:pt x="22851" y="31207"/>
                  </a:moveTo>
                  <a:cubicBezTo>
                    <a:pt x="22679" y="30863"/>
                    <a:pt x="22525" y="30508"/>
                    <a:pt x="22330" y="30177"/>
                  </a:cubicBezTo>
                  <a:lnTo>
                    <a:pt x="22330" y="30177"/>
                  </a:lnTo>
                  <a:cubicBezTo>
                    <a:pt x="22318" y="30165"/>
                    <a:pt x="22306" y="30147"/>
                    <a:pt x="22300" y="30135"/>
                  </a:cubicBezTo>
                  <a:lnTo>
                    <a:pt x="22300" y="30135"/>
                  </a:lnTo>
                  <a:cubicBezTo>
                    <a:pt x="22300" y="30129"/>
                    <a:pt x="22300" y="30123"/>
                    <a:pt x="22294" y="30118"/>
                  </a:cubicBezTo>
                  <a:lnTo>
                    <a:pt x="22294" y="30118"/>
                  </a:lnTo>
                  <a:cubicBezTo>
                    <a:pt x="22087" y="29603"/>
                    <a:pt x="21827" y="29117"/>
                    <a:pt x="21561" y="28626"/>
                  </a:cubicBezTo>
                  <a:lnTo>
                    <a:pt x="21561" y="28626"/>
                  </a:lnTo>
                  <a:cubicBezTo>
                    <a:pt x="21300" y="28135"/>
                    <a:pt x="21052" y="27638"/>
                    <a:pt x="20809" y="27141"/>
                  </a:cubicBezTo>
                  <a:lnTo>
                    <a:pt x="20809" y="27141"/>
                  </a:lnTo>
                  <a:cubicBezTo>
                    <a:pt x="20359" y="26229"/>
                    <a:pt x="19785" y="25318"/>
                    <a:pt x="18892" y="24809"/>
                  </a:cubicBezTo>
                  <a:lnTo>
                    <a:pt x="18892" y="24809"/>
                  </a:lnTo>
                  <a:cubicBezTo>
                    <a:pt x="19170" y="24756"/>
                    <a:pt x="19448" y="24691"/>
                    <a:pt x="19726" y="24626"/>
                  </a:cubicBezTo>
                  <a:lnTo>
                    <a:pt x="19726" y="24626"/>
                  </a:lnTo>
                  <a:cubicBezTo>
                    <a:pt x="19957" y="24738"/>
                    <a:pt x="20152" y="24910"/>
                    <a:pt x="20336" y="25087"/>
                  </a:cubicBezTo>
                  <a:lnTo>
                    <a:pt x="20336" y="25087"/>
                  </a:lnTo>
                  <a:cubicBezTo>
                    <a:pt x="20596" y="25342"/>
                    <a:pt x="20833" y="25614"/>
                    <a:pt x="21052" y="25898"/>
                  </a:cubicBezTo>
                  <a:lnTo>
                    <a:pt x="21052" y="25898"/>
                  </a:lnTo>
                  <a:cubicBezTo>
                    <a:pt x="21496" y="26484"/>
                    <a:pt x="21868" y="27123"/>
                    <a:pt x="22182" y="27786"/>
                  </a:cubicBezTo>
                  <a:lnTo>
                    <a:pt x="22182" y="27786"/>
                  </a:lnTo>
                  <a:cubicBezTo>
                    <a:pt x="22809" y="29082"/>
                    <a:pt x="23235" y="30455"/>
                    <a:pt x="23756" y="31792"/>
                  </a:cubicBezTo>
                  <a:lnTo>
                    <a:pt x="23756" y="31792"/>
                  </a:lnTo>
                  <a:cubicBezTo>
                    <a:pt x="23904" y="32165"/>
                    <a:pt x="24058" y="32538"/>
                    <a:pt x="24224" y="32905"/>
                  </a:cubicBezTo>
                  <a:lnTo>
                    <a:pt x="24224" y="32905"/>
                  </a:lnTo>
                  <a:cubicBezTo>
                    <a:pt x="24342" y="33159"/>
                    <a:pt x="24460" y="33414"/>
                    <a:pt x="24614" y="33651"/>
                  </a:cubicBezTo>
                  <a:lnTo>
                    <a:pt x="24614" y="33651"/>
                  </a:lnTo>
                  <a:cubicBezTo>
                    <a:pt x="23780" y="33159"/>
                    <a:pt x="23265" y="32023"/>
                    <a:pt x="22851" y="31207"/>
                  </a:cubicBezTo>
                  <a:moveTo>
                    <a:pt x="32988" y="29419"/>
                  </a:moveTo>
                  <a:cubicBezTo>
                    <a:pt x="32610" y="28875"/>
                    <a:pt x="32142" y="28413"/>
                    <a:pt x="31675" y="27946"/>
                  </a:cubicBezTo>
                  <a:lnTo>
                    <a:pt x="31675" y="27946"/>
                  </a:lnTo>
                  <a:cubicBezTo>
                    <a:pt x="30757" y="27016"/>
                    <a:pt x="29852" y="26081"/>
                    <a:pt x="28763" y="25348"/>
                  </a:cubicBezTo>
                  <a:lnTo>
                    <a:pt x="28763" y="25348"/>
                  </a:lnTo>
                  <a:cubicBezTo>
                    <a:pt x="28390" y="25093"/>
                    <a:pt x="28000" y="24868"/>
                    <a:pt x="27603" y="24655"/>
                  </a:cubicBezTo>
                  <a:lnTo>
                    <a:pt x="27603" y="24655"/>
                  </a:lnTo>
                  <a:cubicBezTo>
                    <a:pt x="27905" y="24685"/>
                    <a:pt x="28213" y="24703"/>
                    <a:pt x="28514" y="24697"/>
                  </a:cubicBezTo>
                  <a:lnTo>
                    <a:pt x="28514" y="24697"/>
                  </a:lnTo>
                  <a:cubicBezTo>
                    <a:pt x="28532" y="24697"/>
                    <a:pt x="28550" y="24697"/>
                    <a:pt x="28568" y="24697"/>
                  </a:cubicBezTo>
                  <a:lnTo>
                    <a:pt x="28568" y="24697"/>
                  </a:lnTo>
                  <a:cubicBezTo>
                    <a:pt x="29651" y="24998"/>
                    <a:pt x="30627" y="25590"/>
                    <a:pt x="31438" y="26365"/>
                  </a:cubicBezTo>
                  <a:lnTo>
                    <a:pt x="31438" y="26365"/>
                  </a:lnTo>
                  <a:cubicBezTo>
                    <a:pt x="32355" y="27253"/>
                    <a:pt x="33006" y="28360"/>
                    <a:pt x="33634" y="29455"/>
                  </a:cubicBezTo>
                  <a:lnTo>
                    <a:pt x="33634" y="29455"/>
                  </a:lnTo>
                  <a:cubicBezTo>
                    <a:pt x="33639" y="29561"/>
                    <a:pt x="33645" y="29668"/>
                    <a:pt x="33657" y="29774"/>
                  </a:cubicBezTo>
                  <a:lnTo>
                    <a:pt x="33657" y="29774"/>
                  </a:lnTo>
                  <a:cubicBezTo>
                    <a:pt x="33693" y="30100"/>
                    <a:pt x="33746" y="30425"/>
                    <a:pt x="33781" y="30751"/>
                  </a:cubicBezTo>
                  <a:lnTo>
                    <a:pt x="33781" y="30751"/>
                  </a:lnTo>
                  <a:cubicBezTo>
                    <a:pt x="33545" y="30295"/>
                    <a:pt x="33290" y="29845"/>
                    <a:pt x="32988" y="29419"/>
                  </a:cubicBezTo>
                  <a:moveTo>
                    <a:pt x="20779" y="29816"/>
                  </a:moveTo>
                  <a:cubicBezTo>
                    <a:pt x="20578" y="29751"/>
                    <a:pt x="20395" y="29644"/>
                    <a:pt x="20223" y="29514"/>
                  </a:cubicBezTo>
                  <a:lnTo>
                    <a:pt x="20223" y="29514"/>
                  </a:lnTo>
                  <a:cubicBezTo>
                    <a:pt x="19874" y="28715"/>
                    <a:pt x="19767" y="27833"/>
                    <a:pt x="19448" y="27016"/>
                  </a:cubicBezTo>
                  <a:lnTo>
                    <a:pt x="19448" y="27016"/>
                  </a:lnTo>
                  <a:cubicBezTo>
                    <a:pt x="19140" y="26235"/>
                    <a:pt x="18661" y="25531"/>
                    <a:pt x="18063" y="24945"/>
                  </a:cubicBezTo>
                  <a:lnTo>
                    <a:pt x="18063" y="24945"/>
                  </a:lnTo>
                  <a:cubicBezTo>
                    <a:pt x="18270" y="24921"/>
                    <a:pt x="18483" y="24886"/>
                    <a:pt x="18690" y="24850"/>
                  </a:cubicBezTo>
                  <a:lnTo>
                    <a:pt x="18690" y="24850"/>
                  </a:lnTo>
                  <a:cubicBezTo>
                    <a:pt x="19702" y="25353"/>
                    <a:pt x="20294" y="26377"/>
                    <a:pt x="20773" y="27366"/>
                  </a:cubicBezTo>
                  <a:lnTo>
                    <a:pt x="20773" y="27366"/>
                  </a:lnTo>
                  <a:cubicBezTo>
                    <a:pt x="21176" y="28206"/>
                    <a:pt x="21667" y="29011"/>
                    <a:pt x="22046" y="29869"/>
                  </a:cubicBezTo>
                  <a:lnTo>
                    <a:pt x="22046" y="29869"/>
                  </a:lnTo>
                  <a:cubicBezTo>
                    <a:pt x="22040" y="29863"/>
                    <a:pt x="22034" y="29863"/>
                    <a:pt x="22028" y="29857"/>
                  </a:cubicBezTo>
                  <a:lnTo>
                    <a:pt x="22028" y="29857"/>
                  </a:lnTo>
                  <a:cubicBezTo>
                    <a:pt x="22016" y="29845"/>
                    <a:pt x="21993" y="29834"/>
                    <a:pt x="21975" y="29828"/>
                  </a:cubicBezTo>
                  <a:lnTo>
                    <a:pt x="21975" y="29828"/>
                  </a:lnTo>
                  <a:cubicBezTo>
                    <a:pt x="21880" y="29780"/>
                    <a:pt x="21768" y="29762"/>
                    <a:pt x="21643" y="29780"/>
                  </a:cubicBezTo>
                  <a:lnTo>
                    <a:pt x="21643" y="29780"/>
                  </a:lnTo>
                  <a:cubicBezTo>
                    <a:pt x="21501" y="29804"/>
                    <a:pt x="21371" y="29857"/>
                    <a:pt x="21223" y="29875"/>
                  </a:cubicBezTo>
                  <a:lnTo>
                    <a:pt x="21223" y="29875"/>
                  </a:lnTo>
                  <a:cubicBezTo>
                    <a:pt x="21194" y="29875"/>
                    <a:pt x="21164" y="29881"/>
                    <a:pt x="21134" y="29881"/>
                  </a:cubicBezTo>
                  <a:lnTo>
                    <a:pt x="21134" y="29881"/>
                  </a:lnTo>
                  <a:cubicBezTo>
                    <a:pt x="21016" y="29881"/>
                    <a:pt x="20898" y="29857"/>
                    <a:pt x="20779" y="29816"/>
                  </a:cubicBezTo>
                  <a:moveTo>
                    <a:pt x="7647" y="34846"/>
                  </a:moveTo>
                  <a:cubicBezTo>
                    <a:pt x="7168" y="34260"/>
                    <a:pt x="6748" y="33603"/>
                    <a:pt x="6718" y="32828"/>
                  </a:cubicBezTo>
                  <a:lnTo>
                    <a:pt x="6718" y="32828"/>
                  </a:lnTo>
                  <a:cubicBezTo>
                    <a:pt x="6706" y="32467"/>
                    <a:pt x="6759" y="32112"/>
                    <a:pt x="6825" y="31757"/>
                  </a:cubicBezTo>
                  <a:lnTo>
                    <a:pt x="6825" y="31757"/>
                  </a:lnTo>
                  <a:cubicBezTo>
                    <a:pt x="8061" y="30638"/>
                    <a:pt x="9559" y="29869"/>
                    <a:pt x="10825" y="28792"/>
                  </a:cubicBezTo>
                  <a:lnTo>
                    <a:pt x="10825" y="28792"/>
                  </a:lnTo>
                  <a:cubicBezTo>
                    <a:pt x="12074" y="27733"/>
                    <a:pt x="13080" y="26383"/>
                    <a:pt x="14512" y="25549"/>
                  </a:cubicBezTo>
                  <a:lnTo>
                    <a:pt x="14512" y="25549"/>
                  </a:lnTo>
                  <a:cubicBezTo>
                    <a:pt x="15210" y="25140"/>
                    <a:pt x="15992" y="24868"/>
                    <a:pt x="16808" y="24880"/>
                  </a:cubicBezTo>
                  <a:lnTo>
                    <a:pt x="16808" y="24880"/>
                  </a:lnTo>
                  <a:cubicBezTo>
                    <a:pt x="16998" y="25075"/>
                    <a:pt x="17205" y="25259"/>
                    <a:pt x="17424" y="25419"/>
                  </a:cubicBezTo>
                  <a:lnTo>
                    <a:pt x="17424" y="25419"/>
                  </a:lnTo>
                  <a:cubicBezTo>
                    <a:pt x="17424" y="25436"/>
                    <a:pt x="17430" y="25448"/>
                    <a:pt x="17436" y="25466"/>
                  </a:cubicBezTo>
                  <a:lnTo>
                    <a:pt x="17436" y="25466"/>
                  </a:lnTo>
                  <a:cubicBezTo>
                    <a:pt x="14122" y="26963"/>
                    <a:pt x="12121" y="30153"/>
                    <a:pt x="9872" y="32846"/>
                  </a:cubicBezTo>
                  <a:lnTo>
                    <a:pt x="9872" y="32846"/>
                  </a:lnTo>
                  <a:cubicBezTo>
                    <a:pt x="9227" y="33621"/>
                    <a:pt x="8547" y="34367"/>
                    <a:pt x="7801" y="35041"/>
                  </a:cubicBezTo>
                  <a:lnTo>
                    <a:pt x="7801" y="35041"/>
                  </a:lnTo>
                  <a:cubicBezTo>
                    <a:pt x="7748" y="34976"/>
                    <a:pt x="7694" y="34911"/>
                    <a:pt x="7647" y="34846"/>
                  </a:cubicBezTo>
                  <a:moveTo>
                    <a:pt x="17891" y="24963"/>
                  </a:moveTo>
                  <a:cubicBezTo>
                    <a:pt x="18548" y="25578"/>
                    <a:pt x="19057" y="26336"/>
                    <a:pt x="19371" y="27182"/>
                  </a:cubicBezTo>
                  <a:lnTo>
                    <a:pt x="19371" y="27182"/>
                  </a:lnTo>
                  <a:cubicBezTo>
                    <a:pt x="19631" y="27892"/>
                    <a:pt x="19744" y="28644"/>
                    <a:pt x="20016" y="29348"/>
                  </a:cubicBezTo>
                  <a:lnTo>
                    <a:pt x="20016" y="29348"/>
                  </a:lnTo>
                  <a:cubicBezTo>
                    <a:pt x="18945" y="28431"/>
                    <a:pt x="18164" y="27141"/>
                    <a:pt x="17785" y="25797"/>
                  </a:cubicBezTo>
                  <a:lnTo>
                    <a:pt x="17785" y="25797"/>
                  </a:lnTo>
                  <a:cubicBezTo>
                    <a:pt x="17708" y="25525"/>
                    <a:pt x="17649" y="25247"/>
                    <a:pt x="17601" y="24969"/>
                  </a:cubicBezTo>
                  <a:lnTo>
                    <a:pt x="17601" y="24969"/>
                  </a:lnTo>
                  <a:cubicBezTo>
                    <a:pt x="17631" y="24969"/>
                    <a:pt x="17666" y="24975"/>
                    <a:pt x="17696" y="24975"/>
                  </a:cubicBezTo>
                  <a:lnTo>
                    <a:pt x="17696" y="24975"/>
                  </a:lnTo>
                  <a:cubicBezTo>
                    <a:pt x="17761" y="24975"/>
                    <a:pt x="17826" y="24969"/>
                    <a:pt x="17891" y="24963"/>
                  </a:cubicBezTo>
                  <a:moveTo>
                    <a:pt x="10725" y="36716"/>
                  </a:moveTo>
                  <a:cubicBezTo>
                    <a:pt x="10334" y="36562"/>
                    <a:pt x="9943" y="36414"/>
                    <a:pt x="9547" y="36266"/>
                  </a:cubicBezTo>
                  <a:lnTo>
                    <a:pt x="9547" y="36266"/>
                  </a:lnTo>
                  <a:cubicBezTo>
                    <a:pt x="9186" y="36124"/>
                    <a:pt x="8807" y="35988"/>
                    <a:pt x="8493" y="35752"/>
                  </a:cubicBezTo>
                  <a:lnTo>
                    <a:pt x="8493" y="35752"/>
                  </a:lnTo>
                  <a:cubicBezTo>
                    <a:pt x="8263" y="35580"/>
                    <a:pt x="8067" y="35361"/>
                    <a:pt x="7884" y="35142"/>
                  </a:cubicBezTo>
                  <a:lnTo>
                    <a:pt x="7884" y="35142"/>
                  </a:lnTo>
                  <a:cubicBezTo>
                    <a:pt x="10535" y="32745"/>
                    <a:pt x="12257" y="29502"/>
                    <a:pt x="14992" y="27188"/>
                  </a:cubicBezTo>
                  <a:lnTo>
                    <a:pt x="14992" y="27188"/>
                  </a:lnTo>
                  <a:cubicBezTo>
                    <a:pt x="15743" y="26555"/>
                    <a:pt x="16566" y="26004"/>
                    <a:pt x="17465" y="25596"/>
                  </a:cubicBezTo>
                  <a:lnTo>
                    <a:pt x="17465" y="25596"/>
                  </a:lnTo>
                  <a:cubicBezTo>
                    <a:pt x="17495" y="25709"/>
                    <a:pt x="17524" y="25827"/>
                    <a:pt x="17560" y="25939"/>
                  </a:cubicBezTo>
                  <a:lnTo>
                    <a:pt x="17560" y="25939"/>
                  </a:lnTo>
                  <a:cubicBezTo>
                    <a:pt x="17560" y="25939"/>
                    <a:pt x="17554" y="25939"/>
                    <a:pt x="17554" y="25939"/>
                  </a:cubicBezTo>
                  <a:lnTo>
                    <a:pt x="17554" y="25939"/>
                  </a:lnTo>
                  <a:cubicBezTo>
                    <a:pt x="16773" y="27502"/>
                    <a:pt x="15891" y="29017"/>
                    <a:pt x="14926" y="30467"/>
                  </a:cubicBezTo>
                  <a:lnTo>
                    <a:pt x="14926" y="30467"/>
                  </a:lnTo>
                  <a:cubicBezTo>
                    <a:pt x="14441" y="31189"/>
                    <a:pt x="13938" y="31893"/>
                    <a:pt x="13417" y="32585"/>
                  </a:cubicBezTo>
                  <a:lnTo>
                    <a:pt x="13417" y="32585"/>
                  </a:lnTo>
                  <a:cubicBezTo>
                    <a:pt x="12914" y="33242"/>
                    <a:pt x="12370" y="33881"/>
                    <a:pt x="11991" y="34621"/>
                  </a:cubicBezTo>
                  <a:lnTo>
                    <a:pt x="11991" y="34621"/>
                  </a:lnTo>
                  <a:cubicBezTo>
                    <a:pt x="11618" y="35337"/>
                    <a:pt x="11523" y="36166"/>
                    <a:pt x="11139" y="36870"/>
                  </a:cubicBezTo>
                  <a:lnTo>
                    <a:pt x="11139" y="36870"/>
                  </a:lnTo>
                  <a:cubicBezTo>
                    <a:pt x="11003" y="36823"/>
                    <a:pt x="10861" y="36764"/>
                    <a:pt x="10725" y="36716"/>
                  </a:cubicBezTo>
                  <a:moveTo>
                    <a:pt x="11322" y="36923"/>
                  </a:moveTo>
                  <a:cubicBezTo>
                    <a:pt x="11316" y="36906"/>
                    <a:pt x="11299" y="36888"/>
                    <a:pt x="11275" y="36882"/>
                  </a:cubicBezTo>
                  <a:lnTo>
                    <a:pt x="11275" y="36882"/>
                  </a:lnTo>
                  <a:cubicBezTo>
                    <a:pt x="11589" y="36278"/>
                    <a:pt x="11689" y="35592"/>
                    <a:pt x="11961" y="34970"/>
                  </a:cubicBezTo>
                  <a:lnTo>
                    <a:pt x="11961" y="34970"/>
                  </a:lnTo>
                  <a:cubicBezTo>
                    <a:pt x="12305" y="34189"/>
                    <a:pt x="12855" y="33526"/>
                    <a:pt x="13376" y="32852"/>
                  </a:cubicBezTo>
                  <a:lnTo>
                    <a:pt x="13376" y="32852"/>
                  </a:lnTo>
                  <a:cubicBezTo>
                    <a:pt x="14429" y="31479"/>
                    <a:pt x="15400" y="30047"/>
                    <a:pt x="16282" y="28555"/>
                  </a:cubicBezTo>
                  <a:lnTo>
                    <a:pt x="16282" y="28555"/>
                  </a:lnTo>
                  <a:cubicBezTo>
                    <a:pt x="16749" y="27756"/>
                    <a:pt x="17193" y="26940"/>
                    <a:pt x="17613" y="26117"/>
                  </a:cubicBezTo>
                  <a:lnTo>
                    <a:pt x="17613" y="26117"/>
                  </a:lnTo>
                  <a:cubicBezTo>
                    <a:pt x="17666" y="26283"/>
                    <a:pt x="17726" y="26442"/>
                    <a:pt x="17791" y="26608"/>
                  </a:cubicBezTo>
                  <a:lnTo>
                    <a:pt x="17791" y="26608"/>
                  </a:lnTo>
                  <a:cubicBezTo>
                    <a:pt x="17696" y="27993"/>
                    <a:pt x="17353" y="29348"/>
                    <a:pt x="16868" y="30650"/>
                  </a:cubicBezTo>
                  <a:lnTo>
                    <a:pt x="16868" y="30650"/>
                  </a:lnTo>
                  <a:cubicBezTo>
                    <a:pt x="16613" y="31325"/>
                    <a:pt x="16323" y="31988"/>
                    <a:pt x="16003" y="32639"/>
                  </a:cubicBezTo>
                  <a:lnTo>
                    <a:pt x="16003" y="32639"/>
                  </a:lnTo>
                  <a:cubicBezTo>
                    <a:pt x="15666" y="33319"/>
                    <a:pt x="15264" y="33953"/>
                    <a:pt x="14844" y="34586"/>
                  </a:cubicBezTo>
                  <a:lnTo>
                    <a:pt x="14844" y="34586"/>
                  </a:lnTo>
                  <a:cubicBezTo>
                    <a:pt x="14406" y="35237"/>
                    <a:pt x="13974" y="35894"/>
                    <a:pt x="13678" y="36622"/>
                  </a:cubicBezTo>
                  <a:lnTo>
                    <a:pt x="13678" y="36622"/>
                  </a:lnTo>
                  <a:cubicBezTo>
                    <a:pt x="13660" y="36616"/>
                    <a:pt x="13648" y="36616"/>
                    <a:pt x="13636" y="36616"/>
                  </a:cubicBezTo>
                  <a:lnTo>
                    <a:pt x="13636" y="36616"/>
                  </a:lnTo>
                  <a:cubicBezTo>
                    <a:pt x="13003" y="36604"/>
                    <a:pt x="12447" y="36994"/>
                    <a:pt x="11825" y="37000"/>
                  </a:cubicBezTo>
                  <a:lnTo>
                    <a:pt x="11825" y="37000"/>
                  </a:lnTo>
                  <a:cubicBezTo>
                    <a:pt x="11819" y="37000"/>
                    <a:pt x="11813" y="37000"/>
                    <a:pt x="11808" y="37000"/>
                  </a:cubicBezTo>
                  <a:lnTo>
                    <a:pt x="11808" y="37000"/>
                  </a:lnTo>
                  <a:cubicBezTo>
                    <a:pt x="11642" y="37000"/>
                    <a:pt x="11482" y="36971"/>
                    <a:pt x="11322" y="36923"/>
                  </a:cubicBezTo>
                  <a:moveTo>
                    <a:pt x="13808" y="36633"/>
                  </a:moveTo>
                  <a:cubicBezTo>
                    <a:pt x="14370" y="35296"/>
                    <a:pt x="15358" y="34189"/>
                    <a:pt x="16015" y="32899"/>
                  </a:cubicBezTo>
                  <a:lnTo>
                    <a:pt x="16015" y="32899"/>
                  </a:lnTo>
                  <a:cubicBezTo>
                    <a:pt x="16666" y="31621"/>
                    <a:pt x="17211" y="30266"/>
                    <a:pt x="17560" y="28869"/>
                  </a:cubicBezTo>
                  <a:lnTo>
                    <a:pt x="17560" y="28869"/>
                  </a:lnTo>
                  <a:cubicBezTo>
                    <a:pt x="17720" y="28212"/>
                    <a:pt x="17838" y="27537"/>
                    <a:pt x="17897" y="26863"/>
                  </a:cubicBezTo>
                  <a:lnTo>
                    <a:pt x="17897" y="26863"/>
                  </a:lnTo>
                  <a:cubicBezTo>
                    <a:pt x="18063" y="27247"/>
                    <a:pt x="18264" y="27614"/>
                    <a:pt x="18489" y="27963"/>
                  </a:cubicBezTo>
                  <a:lnTo>
                    <a:pt x="18489" y="27963"/>
                  </a:lnTo>
                  <a:cubicBezTo>
                    <a:pt x="18489" y="27963"/>
                    <a:pt x="18489" y="27963"/>
                    <a:pt x="18489" y="27969"/>
                  </a:cubicBezTo>
                  <a:lnTo>
                    <a:pt x="18489" y="27969"/>
                  </a:lnTo>
                  <a:cubicBezTo>
                    <a:pt x="18690" y="29159"/>
                    <a:pt x="18477" y="30325"/>
                    <a:pt x="17980" y="31420"/>
                  </a:cubicBezTo>
                  <a:lnTo>
                    <a:pt x="17980" y="31420"/>
                  </a:lnTo>
                  <a:cubicBezTo>
                    <a:pt x="17507" y="32467"/>
                    <a:pt x="16862" y="33444"/>
                    <a:pt x="16524" y="34556"/>
                  </a:cubicBezTo>
                  <a:lnTo>
                    <a:pt x="16524" y="34556"/>
                  </a:lnTo>
                  <a:cubicBezTo>
                    <a:pt x="16359" y="35107"/>
                    <a:pt x="16282" y="35663"/>
                    <a:pt x="16329" y="36237"/>
                  </a:cubicBezTo>
                  <a:lnTo>
                    <a:pt x="16329" y="36237"/>
                  </a:lnTo>
                  <a:cubicBezTo>
                    <a:pt x="16098" y="36308"/>
                    <a:pt x="15850" y="36302"/>
                    <a:pt x="15595" y="36296"/>
                  </a:cubicBezTo>
                  <a:lnTo>
                    <a:pt x="15595" y="36296"/>
                  </a:lnTo>
                  <a:cubicBezTo>
                    <a:pt x="15240" y="36290"/>
                    <a:pt x="14891" y="36332"/>
                    <a:pt x="14548" y="36444"/>
                  </a:cubicBezTo>
                  <a:lnTo>
                    <a:pt x="14548" y="36444"/>
                  </a:lnTo>
                  <a:cubicBezTo>
                    <a:pt x="14394" y="36491"/>
                    <a:pt x="14252" y="36574"/>
                    <a:pt x="14098" y="36627"/>
                  </a:cubicBezTo>
                  <a:lnTo>
                    <a:pt x="14098" y="36627"/>
                  </a:lnTo>
                  <a:cubicBezTo>
                    <a:pt x="14051" y="36639"/>
                    <a:pt x="14003" y="36645"/>
                    <a:pt x="13956" y="36645"/>
                  </a:cubicBezTo>
                  <a:lnTo>
                    <a:pt x="13956" y="36645"/>
                  </a:lnTo>
                  <a:cubicBezTo>
                    <a:pt x="13908" y="36645"/>
                    <a:pt x="13861" y="36639"/>
                    <a:pt x="13808" y="36633"/>
                  </a:cubicBezTo>
                  <a:moveTo>
                    <a:pt x="18619" y="29834"/>
                  </a:moveTo>
                  <a:cubicBezTo>
                    <a:pt x="18714" y="29295"/>
                    <a:pt x="18720" y="28750"/>
                    <a:pt x="18655" y="28212"/>
                  </a:cubicBezTo>
                  <a:lnTo>
                    <a:pt x="18655" y="28212"/>
                  </a:lnTo>
                  <a:cubicBezTo>
                    <a:pt x="18791" y="28401"/>
                    <a:pt x="18927" y="28585"/>
                    <a:pt x="19081" y="28762"/>
                  </a:cubicBezTo>
                  <a:lnTo>
                    <a:pt x="19081" y="28762"/>
                  </a:lnTo>
                  <a:cubicBezTo>
                    <a:pt x="19182" y="28887"/>
                    <a:pt x="19294" y="29011"/>
                    <a:pt x="19406" y="29135"/>
                  </a:cubicBezTo>
                  <a:lnTo>
                    <a:pt x="19406" y="29135"/>
                  </a:lnTo>
                  <a:cubicBezTo>
                    <a:pt x="19679" y="29816"/>
                    <a:pt x="19738" y="30567"/>
                    <a:pt x="19661" y="31295"/>
                  </a:cubicBezTo>
                  <a:lnTo>
                    <a:pt x="19661" y="31295"/>
                  </a:lnTo>
                  <a:cubicBezTo>
                    <a:pt x="19578" y="32094"/>
                    <a:pt x="19282" y="32869"/>
                    <a:pt x="19045" y="33633"/>
                  </a:cubicBezTo>
                  <a:lnTo>
                    <a:pt x="19045" y="33633"/>
                  </a:lnTo>
                  <a:cubicBezTo>
                    <a:pt x="19045" y="33633"/>
                    <a:pt x="19045" y="33633"/>
                    <a:pt x="19045" y="33633"/>
                  </a:cubicBezTo>
                  <a:lnTo>
                    <a:pt x="19045" y="33633"/>
                  </a:lnTo>
                  <a:cubicBezTo>
                    <a:pt x="18797" y="33769"/>
                    <a:pt x="18578" y="33935"/>
                    <a:pt x="18365" y="34142"/>
                  </a:cubicBezTo>
                  <a:lnTo>
                    <a:pt x="18365" y="34142"/>
                  </a:lnTo>
                  <a:cubicBezTo>
                    <a:pt x="18063" y="34432"/>
                    <a:pt x="17773" y="34734"/>
                    <a:pt x="17501" y="35053"/>
                  </a:cubicBezTo>
                  <a:lnTo>
                    <a:pt x="17501" y="35053"/>
                  </a:lnTo>
                  <a:cubicBezTo>
                    <a:pt x="17223" y="35373"/>
                    <a:pt x="16992" y="35763"/>
                    <a:pt x="16678" y="36042"/>
                  </a:cubicBezTo>
                  <a:lnTo>
                    <a:pt x="16678" y="36042"/>
                  </a:lnTo>
                  <a:cubicBezTo>
                    <a:pt x="16607" y="36101"/>
                    <a:pt x="16530" y="36148"/>
                    <a:pt x="16453" y="36184"/>
                  </a:cubicBezTo>
                  <a:lnTo>
                    <a:pt x="16453" y="36184"/>
                  </a:lnTo>
                  <a:cubicBezTo>
                    <a:pt x="16288" y="33852"/>
                    <a:pt x="18246" y="32053"/>
                    <a:pt x="18619" y="29834"/>
                  </a:cubicBezTo>
                  <a:moveTo>
                    <a:pt x="31024" y="34183"/>
                  </a:moveTo>
                  <a:cubicBezTo>
                    <a:pt x="30799" y="33556"/>
                    <a:pt x="30692" y="32899"/>
                    <a:pt x="30509" y="32260"/>
                  </a:cubicBezTo>
                  <a:lnTo>
                    <a:pt x="30509" y="32260"/>
                  </a:lnTo>
                  <a:cubicBezTo>
                    <a:pt x="30201" y="31171"/>
                    <a:pt x="29816" y="30094"/>
                    <a:pt x="29455" y="29017"/>
                  </a:cubicBezTo>
                  <a:lnTo>
                    <a:pt x="29455" y="29017"/>
                  </a:lnTo>
                  <a:cubicBezTo>
                    <a:pt x="29520" y="29147"/>
                    <a:pt x="29591" y="29271"/>
                    <a:pt x="29651" y="29401"/>
                  </a:cubicBezTo>
                  <a:lnTo>
                    <a:pt x="29651" y="29401"/>
                  </a:lnTo>
                  <a:cubicBezTo>
                    <a:pt x="30089" y="30283"/>
                    <a:pt x="30432" y="31207"/>
                    <a:pt x="30799" y="32118"/>
                  </a:cubicBezTo>
                  <a:lnTo>
                    <a:pt x="30799" y="32118"/>
                  </a:lnTo>
                  <a:cubicBezTo>
                    <a:pt x="31172" y="33071"/>
                    <a:pt x="31574" y="34018"/>
                    <a:pt x="32107" y="34888"/>
                  </a:cubicBezTo>
                  <a:lnTo>
                    <a:pt x="32107" y="34888"/>
                  </a:lnTo>
                  <a:cubicBezTo>
                    <a:pt x="32077" y="34941"/>
                    <a:pt x="32042" y="34994"/>
                    <a:pt x="32012" y="35047"/>
                  </a:cubicBezTo>
                  <a:lnTo>
                    <a:pt x="32012" y="35047"/>
                  </a:lnTo>
                  <a:cubicBezTo>
                    <a:pt x="31900" y="35254"/>
                    <a:pt x="31811" y="35468"/>
                    <a:pt x="31740" y="35687"/>
                  </a:cubicBezTo>
                  <a:lnTo>
                    <a:pt x="31740" y="35687"/>
                  </a:lnTo>
                  <a:cubicBezTo>
                    <a:pt x="31450" y="35207"/>
                    <a:pt x="31207" y="34710"/>
                    <a:pt x="31024" y="34183"/>
                  </a:cubicBezTo>
                  <a:close/>
                  <a:moveTo>
                    <a:pt x="19797" y="31248"/>
                  </a:moveTo>
                  <a:cubicBezTo>
                    <a:pt x="19856" y="30615"/>
                    <a:pt x="19815" y="29958"/>
                    <a:pt x="19619" y="29348"/>
                  </a:cubicBezTo>
                  <a:lnTo>
                    <a:pt x="19619" y="29348"/>
                  </a:lnTo>
                  <a:cubicBezTo>
                    <a:pt x="19898" y="29615"/>
                    <a:pt x="20199" y="29851"/>
                    <a:pt x="20537" y="29999"/>
                  </a:cubicBezTo>
                  <a:lnTo>
                    <a:pt x="20537" y="29999"/>
                  </a:lnTo>
                  <a:cubicBezTo>
                    <a:pt x="20827" y="30745"/>
                    <a:pt x="20821" y="31573"/>
                    <a:pt x="20543" y="32319"/>
                  </a:cubicBezTo>
                  <a:lnTo>
                    <a:pt x="20543" y="32319"/>
                  </a:lnTo>
                  <a:cubicBezTo>
                    <a:pt x="20466" y="32455"/>
                    <a:pt x="20383" y="32585"/>
                    <a:pt x="20294" y="32710"/>
                  </a:cubicBezTo>
                  <a:lnTo>
                    <a:pt x="20294" y="32710"/>
                  </a:lnTo>
                  <a:cubicBezTo>
                    <a:pt x="20040" y="33083"/>
                    <a:pt x="19738" y="33325"/>
                    <a:pt x="19324" y="33503"/>
                  </a:cubicBezTo>
                  <a:lnTo>
                    <a:pt x="19324" y="33503"/>
                  </a:lnTo>
                  <a:cubicBezTo>
                    <a:pt x="19282" y="33520"/>
                    <a:pt x="19247" y="33538"/>
                    <a:pt x="19205" y="33556"/>
                  </a:cubicBezTo>
                  <a:lnTo>
                    <a:pt x="19205" y="33556"/>
                  </a:lnTo>
                  <a:cubicBezTo>
                    <a:pt x="19442" y="32804"/>
                    <a:pt x="19720" y="32041"/>
                    <a:pt x="19797" y="31248"/>
                  </a:cubicBezTo>
                  <a:moveTo>
                    <a:pt x="21430" y="30100"/>
                  </a:moveTo>
                  <a:cubicBezTo>
                    <a:pt x="21531" y="30076"/>
                    <a:pt x="21638" y="30035"/>
                    <a:pt x="21738" y="30035"/>
                  </a:cubicBezTo>
                  <a:lnTo>
                    <a:pt x="21738" y="30035"/>
                  </a:lnTo>
                  <a:cubicBezTo>
                    <a:pt x="21448" y="30621"/>
                    <a:pt x="21152" y="31207"/>
                    <a:pt x="20839" y="31781"/>
                  </a:cubicBezTo>
                  <a:lnTo>
                    <a:pt x="20839" y="31781"/>
                  </a:lnTo>
                  <a:cubicBezTo>
                    <a:pt x="20833" y="31792"/>
                    <a:pt x="20827" y="31804"/>
                    <a:pt x="20821" y="31816"/>
                  </a:cubicBezTo>
                  <a:lnTo>
                    <a:pt x="20821" y="31816"/>
                  </a:lnTo>
                  <a:cubicBezTo>
                    <a:pt x="20933" y="31236"/>
                    <a:pt x="20892" y="30627"/>
                    <a:pt x="20697" y="30064"/>
                  </a:cubicBezTo>
                  <a:lnTo>
                    <a:pt x="20697" y="30064"/>
                  </a:lnTo>
                  <a:cubicBezTo>
                    <a:pt x="20839" y="30112"/>
                    <a:pt x="20987" y="30135"/>
                    <a:pt x="21134" y="30135"/>
                  </a:cubicBezTo>
                  <a:lnTo>
                    <a:pt x="21134" y="30135"/>
                  </a:lnTo>
                  <a:cubicBezTo>
                    <a:pt x="21235" y="30135"/>
                    <a:pt x="21330" y="30123"/>
                    <a:pt x="21430" y="30100"/>
                  </a:cubicBezTo>
                  <a:moveTo>
                    <a:pt x="28230" y="35988"/>
                  </a:moveTo>
                  <a:cubicBezTo>
                    <a:pt x="28272" y="35497"/>
                    <a:pt x="28337" y="34970"/>
                    <a:pt x="28260" y="34479"/>
                  </a:cubicBezTo>
                  <a:lnTo>
                    <a:pt x="28260" y="34479"/>
                  </a:lnTo>
                  <a:cubicBezTo>
                    <a:pt x="28432" y="34491"/>
                    <a:pt x="28603" y="34491"/>
                    <a:pt x="28781" y="34503"/>
                  </a:cubicBezTo>
                  <a:lnTo>
                    <a:pt x="28781" y="34503"/>
                  </a:lnTo>
                  <a:cubicBezTo>
                    <a:pt x="28940" y="34509"/>
                    <a:pt x="29124" y="34544"/>
                    <a:pt x="29165" y="34728"/>
                  </a:cubicBezTo>
                  <a:lnTo>
                    <a:pt x="29165" y="34728"/>
                  </a:lnTo>
                  <a:cubicBezTo>
                    <a:pt x="29201" y="34893"/>
                    <a:pt x="29100" y="35089"/>
                    <a:pt x="29041" y="35243"/>
                  </a:cubicBezTo>
                  <a:lnTo>
                    <a:pt x="29041" y="35243"/>
                  </a:lnTo>
                  <a:cubicBezTo>
                    <a:pt x="28887" y="35651"/>
                    <a:pt x="28739" y="36059"/>
                    <a:pt x="28585" y="36462"/>
                  </a:cubicBezTo>
                  <a:lnTo>
                    <a:pt x="28585" y="36462"/>
                  </a:lnTo>
                  <a:cubicBezTo>
                    <a:pt x="28514" y="36639"/>
                    <a:pt x="28455" y="36835"/>
                    <a:pt x="28313" y="36965"/>
                  </a:cubicBezTo>
                  <a:lnTo>
                    <a:pt x="28313" y="36965"/>
                  </a:lnTo>
                  <a:cubicBezTo>
                    <a:pt x="28236" y="37036"/>
                    <a:pt x="28142" y="37089"/>
                    <a:pt x="28047" y="37142"/>
                  </a:cubicBezTo>
                  <a:lnTo>
                    <a:pt x="28047" y="37142"/>
                  </a:lnTo>
                  <a:cubicBezTo>
                    <a:pt x="28136" y="36764"/>
                    <a:pt x="28195" y="36373"/>
                    <a:pt x="28230" y="35988"/>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3"/>
            <p:cNvSpPr/>
            <p:nvPr/>
          </p:nvSpPr>
          <p:spPr>
            <a:xfrm>
              <a:off x="-929037" y="2557788"/>
              <a:ext cx="955200" cy="972375"/>
            </a:xfrm>
            <a:custGeom>
              <a:rect b="b" l="l" r="r" t="t"/>
              <a:pathLst>
                <a:path extrusionOk="0" h="38895" w="38208">
                  <a:moveTo>
                    <a:pt x="17832" y="468"/>
                  </a:moveTo>
                  <a:cubicBezTo>
                    <a:pt x="17761" y="504"/>
                    <a:pt x="17684" y="539"/>
                    <a:pt x="17613" y="575"/>
                  </a:cubicBezTo>
                  <a:lnTo>
                    <a:pt x="17613" y="575"/>
                  </a:lnTo>
                  <a:cubicBezTo>
                    <a:pt x="17228" y="752"/>
                    <a:pt x="16808" y="859"/>
                    <a:pt x="16400" y="965"/>
                  </a:cubicBezTo>
                  <a:lnTo>
                    <a:pt x="16400" y="965"/>
                  </a:lnTo>
                  <a:cubicBezTo>
                    <a:pt x="15979" y="1072"/>
                    <a:pt x="15547" y="1178"/>
                    <a:pt x="15139" y="1368"/>
                  </a:cubicBezTo>
                  <a:lnTo>
                    <a:pt x="15139" y="1368"/>
                  </a:lnTo>
                  <a:cubicBezTo>
                    <a:pt x="14902" y="1480"/>
                    <a:pt x="14677" y="1610"/>
                    <a:pt x="14458" y="1735"/>
                  </a:cubicBezTo>
                  <a:lnTo>
                    <a:pt x="14458" y="1735"/>
                  </a:lnTo>
                  <a:cubicBezTo>
                    <a:pt x="14305" y="1823"/>
                    <a:pt x="14145" y="1918"/>
                    <a:pt x="13991" y="2001"/>
                  </a:cubicBezTo>
                  <a:lnTo>
                    <a:pt x="13991" y="2001"/>
                  </a:lnTo>
                  <a:cubicBezTo>
                    <a:pt x="13955" y="1995"/>
                    <a:pt x="13920" y="2001"/>
                    <a:pt x="13884" y="2013"/>
                  </a:cubicBezTo>
                  <a:lnTo>
                    <a:pt x="13884" y="2013"/>
                  </a:lnTo>
                  <a:cubicBezTo>
                    <a:pt x="13843" y="2030"/>
                    <a:pt x="13807" y="2060"/>
                    <a:pt x="13784" y="2101"/>
                  </a:cubicBezTo>
                  <a:lnTo>
                    <a:pt x="13784" y="2101"/>
                  </a:lnTo>
                  <a:cubicBezTo>
                    <a:pt x="13476" y="2249"/>
                    <a:pt x="13151" y="2374"/>
                    <a:pt x="12843" y="2504"/>
                  </a:cubicBezTo>
                  <a:lnTo>
                    <a:pt x="12843" y="2504"/>
                  </a:lnTo>
                  <a:lnTo>
                    <a:pt x="12659" y="2575"/>
                  </a:lnTo>
                  <a:cubicBezTo>
                    <a:pt x="11772" y="2930"/>
                    <a:pt x="10925" y="3309"/>
                    <a:pt x="10369" y="4025"/>
                  </a:cubicBezTo>
                  <a:lnTo>
                    <a:pt x="10369" y="4025"/>
                  </a:lnTo>
                  <a:cubicBezTo>
                    <a:pt x="10103" y="4374"/>
                    <a:pt x="10055" y="4776"/>
                    <a:pt x="10233" y="5161"/>
                  </a:cubicBezTo>
                  <a:lnTo>
                    <a:pt x="10233" y="5161"/>
                  </a:lnTo>
                  <a:cubicBezTo>
                    <a:pt x="10333" y="5386"/>
                    <a:pt x="10487" y="5575"/>
                    <a:pt x="10629" y="5759"/>
                  </a:cubicBezTo>
                  <a:lnTo>
                    <a:pt x="10629" y="5759"/>
                  </a:lnTo>
                  <a:cubicBezTo>
                    <a:pt x="10706" y="5854"/>
                    <a:pt x="10771" y="5936"/>
                    <a:pt x="10837" y="6031"/>
                  </a:cubicBezTo>
                  <a:lnTo>
                    <a:pt x="10837" y="6031"/>
                  </a:lnTo>
                  <a:cubicBezTo>
                    <a:pt x="10848" y="6043"/>
                    <a:pt x="10854" y="6055"/>
                    <a:pt x="10866" y="6067"/>
                  </a:cubicBezTo>
                  <a:lnTo>
                    <a:pt x="10866" y="6067"/>
                  </a:lnTo>
                  <a:cubicBezTo>
                    <a:pt x="10884" y="6096"/>
                    <a:pt x="10925" y="6149"/>
                    <a:pt x="10925" y="6167"/>
                  </a:cubicBezTo>
                  <a:lnTo>
                    <a:pt x="10925" y="6167"/>
                  </a:lnTo>
                  <a:cubicBezTo>
                    <a:pt x="10908" y="6185"/>
                    <a:pt x="10884" y="6209"/>
                    <a:pt x="10854" y="6232"/>
                  </a:cubicBezTo>
                  <a:lnTo>
                    <a:pt x="10854" y="6232"/>
                  </a:lnTo>
                  <a:cubicBezTo>
                    <a:pt x="10831" y="6262"/>
                    <a:pt x="10801" y="6286"/>
                    <a:pt x="10777" y="6315"/>
                  </a:cubicBezTo>
                  <a:lnTo>
                    <a:pt x="10777" y="6315"/>
                  </a:lnTo>
                  <a:cubicBezTo>
                    <a:pt x="10653" y="6463"/>
                    <a:pt x="10547" y="6641"/>
                    <a:pt x="10476" y="6836"/>
                  </a:cubicBezTo>
                  <a:lnTo>
                    <a:pt x="10476" y="6836"/>
                  </a:lnTo>
                  <a:cubicBezTo>
                    <a:pt x="10363" y="7138"/>
                    <a:pt x="10316" y="7481"/>
                    <a:pt x="10333" y="7895"/>
                  </a:cubicBezTo>
                  <a:lnTo>
                    <a:pt x="10333" y="7895"/>
                  </a:lnTo>
                  <a:cubicBezTo>
                    <a:pt x="10345" y="8138"/>
                    <a:pt x="10375" y="8381"/>
                    <a:pt x="10428" y="8682"/>
                  </a:cubicBezTo>
                  <a:lnTo>
                    <a:pt x="10428" y="8682"/>
                  </a:lnTo>
                  <a:cubicBezTo>
                    <a:pt x="10393" y="8676"/>
                    <a:pt x="10357" y="8665"/>
                    <a:pt x="10316" y="8653"/>
                  </a:cubicBezTo>
                  <a:lnTo>
                    <a:pt x="10316" y="8653"/>
                  </a:lnTo>
                  <a:cubicBezTo>
                    <a:pt x="10186" y="8617"/>
                    <a:pt x="10067" y="8546"/>
                    <a:pt x="9943" y="8475"/>
                  </a:cubicBezTo>
                  <a:lnTo>
                    <a:pt x="9943" y="8475"/>
                  </a:lnTo>
                  <a:cubicBezTo>
                    <a:pt x="9759" y="8363"/>
                    <a:pt x="9564" y="8250"/>
                    <a:pt x="9310" y="8233"/>
                  </a:cubicBezTo>
                  <a:lnTo>
                    <a:pt x="9310" y="8233"/>
                  </a:lnTo>
                  <a:cubicBezTo>
                    <a:pt x="9103" y="8227"/>
                    <a:pt x="8907" y="8262"/>
                    <a:pt x="8718" y="8304"/>
                  </a:cubicBezTo>
                  <a:lnTo>
                    <a:pt x="8718" y="8304"/>
                  </a:lnTo>
                  <a:cubicBezTo>
                    <a:pt x="8594" y="8327"/>
                    <a:pt x="8475" y="8351"/>
                    <a:pt x="8357" y="8363"/>
                  </a:cubicBezTo>
                  <a:lnTo>
                    <a:pt x="8357" y="8363"/>
                  </a:lnTo>
                  <a:cubicBezTo>
                    <a:pt x="8304" y="8363"/>
                    <a:pt x="8238" y="8369"/>
                    <a:pt x="8185" y="8363"/>
                  </a:cubicBezTo>
                  <a:lnTo>
                    <a:pt x="8185" y="8363"/>
                  </a:lnTo>
                  <a:cubicBezTo>
                    <a:pt x="8185" y="8357"/>
                    <a:pt x="8179" y="8357"/>
                    <a:pt x="8179" y="8357"/>
                  </a:cubicBezTo>
                  <a:lnTo>
                    <a:pt x="8179" y="8357"/>
                  </a:lnTo>
                  <a:lnTo>
                    <a:pt x="8156" y="8327"/>
                  </a:lnTo>
                  <a:cubicBezTo>
                    <a:pt x="8073" y="8233"/>
                    <a:pt x="7984" y="8132"/>
                    <a:pt x="7860" y="8061"/>
                  </a:cubicBezTo>
                  <a:lnTo>
                    <a:pt x="7860" y="8061"/>
                  </a:lnTo>
                  <a:cubicBezTo>
                    <a:pt x="7724" y="7978"/>
                    <a:pt x="7552" y="7937"/>
                    <a:pt x="7369" y="7943"/>
                  </a:cubicBezTo>
                  <a:lnTo>
                    <a:pt x="7369" y="7943"/>
                  </a:lnTo>
                  <a:cubicBezTo>
                    <a:pt x="7179" y="7943"/>
                    <a:pt x="7008" y="7907"/>
                    <a:pt x="6800" y="7824"/>
                  </a:cubicBezTo>
                  <a:lnTo>
                    <a:pt x="6800" y="7824"/>
                  </a:lnTo>
                  <a:cubicBezTo>
                    <a:pt x="6735" y="7801"/>
                    <a:pt x="6670" y="7771"/>
                    <a:pt x="6605" y="7741"/>
                  </a:cubicBezTo>
                  <a:lnTo>
                    <a:pt x="6605" y="7741"/>
                  </a:lnTo>
                  <a:cubicBezTo>
                    <a:pt x="6345" y="7635"/>
                    <a:pt x="6078" y="7517"/>
                    <a:pt x="5777" y="7511"/>
                  </a:cubicBezTo>
                  <a:lnTo>
                    <a:pt x="5777" y="7511"/>
                  </a:lnTo>
                  <a:cubicBezTo>
                    <a:pt x="5392" y="7499"/>
                    <a:pt x="5084" y="7676"/>
                    <a:pt x="4877" y="8020"/>
                  </a:cubicBezTo>
                  <a:lnTo>
                    <a:pt x="4877" y="8020"/>
                  </a:lnTo>
                  <a:cubicBezTo>
                    <a:pt x="4841" y="8073"/>
                    <a:pt x="4812" y="8132"/>
                    <a:pt x="4782" y="8191"/>
                  </a:cubicBezTo>
                  <a:lnTo>
                    <a:pt x="4782" y="8191"/>
                  </a:lnTo>
                  <a:cubicBezTo>
                    <a:pt x="4735" y="8286"/>
                    <a:pt x="4688" y="8381"/>
                    <a:pt x="4623" y="8452"/>
                  </a:cubicBezTo>
                  <a:lnTo>
                    <a:pt x="4623" y="8452"/>
                  </a:lnTo>
                  <a:cubicBezTo>
                    <a:pt x="4546" y="8552"/>
                    <a:pt x="4439" y="8576"/>
                    <a:pt x="4262" y="8588"/>
                  </a:cubicBezTo>
                  <a:lnTo>
                    <a:pt x="4262" y="8588"/>
                  </a:lnTo>
                  <a:cubicBezTo>
                    <a:pt x="4019" y="8611"/>
                    <a:pt x="3569" y="8647"/>
                    <a:pt x="3445" y="9097"/>
                  </a:cubicBezTo>
                  <a:lnTo>
                    <a:pt x="3445" y="9097"/>
                  </a:lnTo>
                  <a:cubicBezTo>
                    <a:pt x="3427" y="9162"/>
                    <a:pt x="3421" y="9227"/>
                    <a:pt x="3415" y="9292"/>
                  </a:cubicBezTo>
                  <a:lnTo>
                    <a:pt x="3415" y="9292"/>
                  </a:lnTo>
                  <a:cubicBezTo>
                    <a:pt x="3409" y="9375"/>
                    <a:pt x="3403" y="9458"/>
                    <a:pt x="3374" y="9505"/>
                  </a:cubicBezTo>
                  <a:lnTo>
                    <a:pt x="3374" y="9505"/>
                  </a:lnTo>
                  <a:cubicBezTo>
                    <a:pt x="3350" y="9541"/>
                    <a:pt x="3279" y="9570"/>
                    <a:pt x="3220" y="9594"/>
                  </a:cubicBezTo>
                  <a:lnTo>
                    <a:pt x="3220" y="9594"/>
                  </a:lnTo>
                  <a:cubicBezTo>
                    <a:pt x="3208" y="9600"/>
                    <a:pt x="3190" y="9606"/>
                    <a:pt x="3173" y="9612"/>
                  </a:cubicBezTo>
                  <a:lnTo>
                    <a:pt x="3173" y="9612"/>
                  </a:lnTo>
                  <a:lnTo>
                    <a:pt x="2829" y="9759"/>
                  </a:lnTo>
                  <a:cubicBezTo>
                    <a:pt x="2711" y="9813"/>
                    <a:pt x="2593" y="9860"/>
                    <a:pt x="2474" y="9907"/>
                  </a:cubicBezTo>
                  <a:lnTo>
                    <a:pt x="2474" y="9907"/>
                  </a:lnTo>
                  <a:cubicBezTo>
                    <a:pt x="1770" y="10197"/>
                    <a:pt x="1042" y="10493"/>
                    <a:pt x="628" y="11198"/>
                  </a:cubicBezTo>
                  <a:lnTo>
                    <a:pt x="628" y="11198"/>
                  </a:lnTo>
                  <a:cubicBezTo>
                    <a:pt x="190" y="11955"/>
                    <a:pt x="160" y="12843"/>
                    <a:pt x="160" y="13612"/>
                  </a:cubicBezTo>
                  <a:lnTo>
                    <a:pt x="160" y="13612"/>
                  </a:lnTo>
                  <a:lnTo>
                    <a:pt x="166" y="13778"/>
                  </a:lnTo>
                  <a:cubicBezTo>
                    <a:pt x="166" y="14133"/>
                    <a:pt x="172" y="14506"/>
                    <a:pt x="131" y="14861"/>
                  </a:cubicBezTo>
                  <a:lnTo>
                    <a:pt x="131" y="14861"/>
                  </a:lnTo>
                  <a:cubicBezTo>
                    <a:pt x="119" y="14985"/>
                    <a:pt x="101" y="15109"/>
                    <a:pt x="83" y="15228"/>
                  </a:cubicBezTo>
                  <a:lnTo>
                    <a:pt x="83" y="15228"/>
                  </a:lnTo>
                  <a:cubicBezTo>
                    <a:pt x="42" y="15494"/>
                    <a:pt x="0" y="15772"/>
                    <a:pt x="24" y="16062"/>
                  </a:cubicBezTo>
                  <a:lnTo>
                    <a:pt x="24" y="16062"/>
                  </a:lnTo>
                  <a:cubicBezTo>
                    <a:pt x="36" y="16275"/>
                    <a:pt x="95" y="16471"/>
                    <a:pt x="154" y="16666"/>
                  </a:cubicBezTo>
                  <a:lnTo>
                    <a:pt x="154" y="16666"/>
                  </a:lnTo>
                  <a:cubicBezTo>
                    <a:pt x="214" y="16867"/>
                    <a:pt x="267" y="17062"/>
                    <a:pt x="273" y="17264"/>
                  </a:cubicBezTo>
                  <a:lnTo>
                    <a:pt x="273" y="17264"/>
                  </a:lnTo>
                  <a:cubicBezTo>
                    <a:pt x="279" y="17435"/>
                    <a:pt x="261" y="17601"/>
                    <a:pt x="249" y="17779"/>
                  </a:cubicBezTo>
                  <a:lnTo>
                    <a:pt x="249" y="17779"/>
                  </a:lnTo>
                  <a:cubicBezTo>
                    <a:pt x="231" y="17986"/>
                    <a:pt x="208" y="18199"/>
                    <a:pt x="219" y="18418"/>
                  </a:cubicBezTo>
                  <a:lnTo>
                    <a:pt x="219" y="18418"/>
                  </a:lnTo>
                  <a:cubicBezTo>
                    <a:pt x="261" y="19110"/>
                    <a:pt x="646" y="19797"/>
                    <a:pt x="1368" y="20453"/>
                  </a:cubicBezTo>
                  <a:lnTo>
                    <a:pt x="1368" y="20453"/>
                  </a:lnTo>
                  <a:cubicBezTo>
                    <a:pt x="1598" y="20667"/>
                    <a:pt x="1853" y="20862"/>
                    <a:pt x="2095" y="21051"/>
                  </a:cubicBezTo>
                  <a:lnTo>
                    <a:pt x="2095" y="21051"/>
                  </a:lnTo>
                  <a:cubicBezTo>
                    <a:pt x="2214" y="21146"/>
                    <a:pt x="2332" y="21241"/>
                    <a:pt x="2451" y="21335"/>
                  </a:cubicBezTo>
                  <a:lnTo>
                    <a:pt x="2451" y="21335"/>
                  </a:lnTo>
                  <a:cubicBezTo>
                    <a:pt x="2729" y="21560"/>
                    <a:pt x="2965" y="21809"/>
                    <a:pt x="3214" y="22069"/>
                  </a:cubicBezTo>
                  <a:lnTo>
                    <a:pt x="3214" y="22069"/>
                  </a:lnTo>
                  <a:cubicBezTo>
                    <a:pt x="3279" y="22134"/>
                    <a:pt x="3338" y="22199"/>
                    <a:pt x="3403" y="22264"/>
                  </a:cubicBezTo>
                  <a:lnTo>
                    <a:pt x="3403" y="22264"/>
                  </a:lnTo>
                  <a:cubicBezTo>
                    <a:pt x="3693" y="22566"/>
                    <a:pt x="4013" y="22750"/>
                    <a:pt x="4404" y="22833"/>
                  </a:cubicBezTo>
                  <a:lnTo>
                    <a:pt x="4404" y="22833"/>
                  </a:lnTo>
                  <a:cubicBezTo>
                    <a:pt x="4486" y="22850"/>
                    <a:pt x="4575" y="22868"/>
                    <a:pt x="4664" y="22880"/>
                  </a:cubicBezTo>
                  <a:lnTo>
                    <a:pt x="4664" y="22880"/>
                  </a:lnTo>
                  <a:cubicBezTo>
                    <a:pt x="4907" y="22921"/>
                    <a:pt x="5137" y="22963"/>
                    <a:pt x="5321" y="23081"/>
                  </a:cubicBezTo>
                  <a:lnTo>
                    <a:pt x="5321" y="23081"/>
                  </a:lnTo>
                  <a:cubicBezTo>
                    <a:pt x="5504" y="23205"/>
                    <a:pt x="5599" y="23418"/>
                    <a:pt x="5706" y="23643"/>
                  </a:cubicBezTo>
                  <a:lnTo>
                    <a:pt x="5706" y="23643"/>
                  </a:lnTo>
                  <a:cubicBezTo>
                    <a:pt x="5753" y="23756"/>
                    <a:pt x="5806" y="23868"/>
                    <a:pt x="5865" y="23975"/>
                  </a:cubicBezTo>
                  <a:lnTo>
                    <a:pt x="5865" y="23975"/>
                  </a:lnTo>
                  <a:cubicBezTo>
                    <a:pt x="6061" y="24288"/>
                    <a:pt x="6327" y="24472"/>
                    <a:pt x="6718" y="24537"/>
                  </a:cubicBezTo>
                  <a:lnTo>
                    <a:pt x="6718" y="24537"/>
                  </a:lnTo>
                  <a:cubicBezTo>
                    <a:pt x="6789" y="24549"/>
                    <a:pt x="6860" y="24561"/>
                    <a:pt x="6931" y="24567"/>
                  </a:cubicBezTo>
                  <a:lnTo>
                    <a:pt x="6931" y="24567"/>
                  </a:lnTo>
                  <a:cubicBezTo>
                    <a:pt x="7049" y="24578"/>
                    <a:pt x="7173" y="24590"/>
                    <a:pt x="7274" y="24626"/>
                  </a:cubicBezTo>
                  <a:lnTo>
                    <a:pt x="7274" y="24626"/>
                  </a:lnTo>
                  <a:cubicBezTo>
                    <a:pt x="7084" y="24821"/>
                    <a:pt x="6860" y="25058"/>
                    <a:pt x="6641" y="25312"/>
                  </a:cubicBezTo>
                  <a:lnTo>
                    <a:pt x="6641" y="25312"/>
                  </a:lnTo>
                  <a:cubicBezTo>
                    <a:pt x="6043" y="26011"/>
                    <a:pt x="5605" y="26750"/>
                    <a:pt x="5339" y="27520"/>
                  </a:cubicBezTo>
                  <a:lnTo>
                    <a:pt x="5339" y="27520"/>
                  </a:lnTo>
                  <a:cubicBezTo>
                    <a:pt x="5001" y="28496"/>
                    <a:pt x="5102" y="29147"/>
                    <a:pt x="5640" y="29455"/>
                  </a:cubicBezTo>
                  <a:lnTo>
                    <a:pt x="5640" y="29455"/>
                  </a:lnTo>
                  <a:cubicBezTo>
                    <a:pt x="5830" y="29556"/>
                    <a:pt x="6025" y="29585"/>
                    <a:pt x="6214" y="29615"/>
                  </a:cubicBezTo>
                  <a:lnTo>
                    <a:pt x="6214" y="29615"/>
                  </a:lnTo>
                  <a:cubicBezTo>
                    <a:pt x="6268" y="29627"/>
                    <a:pt x="6321" y="29632"/>
                    <a:pt x="6374" y="29644"/>
                  </a:cubicBezTo>
                  <a:lnTo>
                    <a:pt x="6374" y="29644"/>
                  </a:lnTo>
                  <a:cubicBezTo>
                    <a:pt x="6658" y="29698"/>
                    <a:pt x="6806" y="29869"/>
                    <a:pt x="6848" y="30195"/>
                  </a:cubicBezTo>
                  <a:lnTo>
                    <a:pt x="6848" y="30195"/>
                  </a:lnTo>
                  <a:cubicBezTo>
                    <a:pt x="6883" y="30526"/>
                    <a:pt x="6818" y="30887"/>
                    <a:pt x="6753" y="31230"/>
                  </a:cubicBezTo>
                  <a:lnTo>
                    <a:pt x="6753" y="31230"/>
                  </a:lnTo>
                  <a:lnTo>
                    <a:pt x="6747" y="31242"/>
                  </a:lnTo>
                  <a:cubicBezTo>
                    <a:pt x="6723" y="31366"/>
                    <a:pt x="6700" y="31491"/>
                    <a:pt x="6676" y="31609"/>
                  </a:cubicBezTo>
                  <a:lnTo>
                    <a:pt x="6676" y="31609"/>
                  </a:lnTo>
                  <a:cubicBezTo>
                    <a:pt x="6629" y="31840"/>
                    <a:pt x="6575" y="32077"/>
                    <a:pt x="6540" y="32307"/>
                  </a:cubicBezTo>
                  <a:lnTo>
                    <a:pt x="6540" y="32307"/>
                  </a:lnTo>
                  <a:cubicBezTo>
                    <a:pt x="6416" y="33142"/>
                    <a:pt x="6522" y="33852"/>
                    <a:pt x="6877" y="34497"/>
                  </a:cubicBezTo>
                  <a:lnTo>
                    <a:pt x="6877" y="34497"/>
                  </a:lnTo>
                  <a:cubicBezTo>
                    <a:pt x="7090" y="34870"/>
                    <a:pt x="7357" y="35213"/>
                    <a:pt x="7564" y="35468"/>
                  </a:cubicBezTo>
                  <a:lnTo>
                    <a:pt x="7564" y="35468"/>
                  </a:lnTo>
                  <a:lnTo>
                    <a:pt x="7570" y="35480"/>
                  </a:lnTo>
                  <a:cubicBezTo>
                    <a:pt x="7830" y="35793"/>
                    <a:pt x="8096" y="36125"/>
                    <a:pt x="8434" y="36379"/>
                  </a:cubicBezTo>
                  <a:lnTo>
                    <a:pt x="8434" y="36379"/>
                  </a:lnTo>
                  <a:cubicBezTo>
                    <a:pt x="8771" y="36634"/>
                    <a:pt x="9156" y="36782"/>
                    <a:pt x="9535" y="36924"/>
                  </a:cubicBezTo>
                  <a:lnTo>
                    <a:pt x="9535" y="36924"/>
                  </a:lnTo>
                  <a:lnTo>
                    <a:pt x="10073" y="37131"/>
                  </a:lnTo>
                  <a:cubicBezTo>
                    <a:pt x="10316" y="37225"/>
                    <a:pt x="10558" y="37314"/>
                    <a:pt x="10801" y="37409"/>
                  </a:cubicBezTo>
                  <a:lnTo>
                    <a:pt x="10801" y="37409"/>
                  </a:lnTo>
                  <a:lnTo>
                    <a:pt x="10866" y="37433"/>
                  </a:lnTo>
                  <a:cubicBezTo>
                    <a:pt x="11221" y="37569"/>
                    <a:pt x="11594" y="37705"/>
                    <a:pt x="11991" y="37711"/>
                  </a:cubicBezTo>
                  <a:lnTo>
                    <a:pt x="11991" y="37711"/>
                  </a:lnTo>
                  <a:cubicBezTo>
                    <a:pt x="12322" y="37711"/>
                    <a:pt x="12636" y="37616"/>
                    <a:pt x="12955" y="37515"/>
                  </a:cubicBezTo>
                  <a:lnTo>
                    <a:pt x="12955" y="37515"/>
                  </a:lnTo>
                  <a:lnTo>
                    <a:pt x="13062" y="37480"/>
                  </a:lnTo>
                  <a:cubicBezTo>
                    <a:pt x="13316" y="37397"/>
                    <a:pt x="13588" y="37308"/>
                    <a:pt x="13843" y="37326"/>
                  </a:cubicBezTo>
                  <a:lnTo>
                    <a:pt x="13843" y="37326"/>
                  </a:lnTo>
                  <a:cubicBezTo>
                    <a:pt x="13890" y="37326"/>
                    <a:pt x="13932" y="37332"/>
                    <a:pt x="13973" y="37338"/>
                  </a:cubicBezTo>
                  <a:lnTo>
                    <a:pt x="13973" y="37338"/>
                  </a:lnTo>
                  <a:cubicBezTo>
                    <a:pt x="14074" y="37356"/>
                    <a:pt x="14192" y="37367"/>
                    <a:pt x="14310" y="37344"/>
                  </a:cubicBezTo>
                  <a:lnTo>
                    <a:pt x="14310" y="37344"/>
                  </a:lnTo>
                  <a:cubicBezTo>
                    <a:pt x="14429" y="37320"/>
                    <a:pt x="14535" y="37273"/>
                    <a:pt x="14636" y="37225"/>
                  </a:cubicBezTo>
                  <a:lnTo>
                    <a:pt x="14636" y="37225"/>
                  </a:lnTo>
                  <a:cubicBezTo>
                    <a:pt x="14689" y="37202"/>
                    <a:pt x="14742" y="37178"/>
                    <a:pt x="14796" y="37154"/>
                  </a:cubicBezTo>
                  <a:lnTo>
                    <a:pt x="14796" y="37154"/>
                  </a:lnTo>
                  <a:cubicBezTo>
                    <a:pt x="15198" y="37012"/>
                    <a:pt x="15601" y="37001"/>
                    <a:pt x="15938" y="37006"/>
                  </a:cubicBezTo>
                  <a:lnTo>
                    <a:pt x="15938" y="37006"/>
                  </a:lnTo>
                  <a:cubicBezTo>
                    <a:pt x="16311" y="37012"/>
                    <a:pt x="16701" y="36983"/>
                    <a:pt x="17045" y="36734"/>
                  </a:cubicBezTo>
                  <a:lnTo>
                    <a:pt x="17045" y="36734"/>
                  </a:lnTo>
                  <a:cubicBezTo>
                    <a:pt x="17305" y="36545"/>
                    <a:pt x="17500" y="36284"/>
                    <a:pt x="17690" y="36030"/>
                  </a:cubicBezTo>
                  <a:lnTo>
                    <a:pt x="17690" y="36030"/>
                  </a:lnTo>
                  <a:cubicBezTo>
                    <a:pt x="17767" y="35929"/>
                    <a:pt x="17838" y="35829"/>
                    <a:pt x="17915" y="35740"/>
                  </a:cubicBezTo>
                  <a:lnTo>
                    <a:pt x="17915" y="35740"/>
                  </a:lnTo>
                  <a:cubicBezTo>
                    <a:pt x="18205" y="35391"/>
                    <a:pt x="18518" y="35053"/>
                    <a:pt x="18850" y="34740"/>
                  </a:cubicBezTo>
                  <a:lnTo>
                    <a:pt x="18850" y="34740"/>
                  </a:lnTo>
                  <a:cubicBezTo>
                    <a:pt x="18998" y="34598"/>
                    <a:pt x="19128" y="34473"/>
                    <a:pt x="19282" y="34373"/>
                  </a:cubicBezTo>
                  <a:lnTo>
                    <a:pt x="19282" y="34373"/>
                  </a:lnTo>
                  <a:cubicBezTo>
                    <a:pt x="19406" y="34290"/>
                    <a:pt x="19542" y="34231"/>
                    <a:pt x="19690" y="34172"/>
                  </a:cubicBezTo>
                  <a:lnTo>
                    <a:pt x="19690" y="34172"/>
                  </a:lnTo>
                  <a:cubicBezTo>
                    <a:pt x="19755" y="34142"/>
                    <a:pt x="19814" y="34118"/>
                    <a:pt x="19879" y="34089"/>
                  </a:cubicBezTo>
                  <a:lnTo>
                    <a:pt x="19879" y="34089"/>
                  </a:lnTo>
                  <a:cubicBezTo>
                    <a:pt x="20258" y="33911"/>
                    <a:pt x="20578" y="33633"/>
                    <a:pt x="20850" y="33231"/>
                  </a:cubicBezTo>
                  <a:lnTo>
                    <a:pt x="20850" y="33231"/>
                  </a:lnTo>
                  <a:cubicBezTo>
                    <a:pt x="21205" y="32710"/>
                    <a:pt x="21501" y="32136"/>
                    <a:pt x="21779" y="31580"/>
                  </a:cubicBezTo>
                  <a:lnTo>
                    <a:pt x="21779" y="31580"/>
                  </a:lnTo>
                  <a:cubicBezTo>
                    <a:pt x="21832" y="31473"/>
                    <a:pt x="21892" y="31366"/>
                    <a:pt x="21945" y="31260"/>
                  </a:cubicBezTo>
                  <a:lnTo>
                    <a:pt x="21945" y="31260"/>
                  </a:lnTo>
                  <a:cubicBezTo>
                    <a:pt x="22040" y="31071"/>
                    <a:pt x="22140" y="30875"/>
                    <a:pt x="22235" y="30680"/>
                  </a:cubicBezTo>
                  <a:lnTo>
                    <a:pt x="22235" y="30680"/>
                  </a:lnTo>
                  <a:cubicBezTo>
                    <a:pt x="22258" y="30727"/>
                    <a:pt x="22282" y="30775"/>
                    <a:pt x="22306" y="30822"/>
                  </a:cubicBezTo>
                  <a:lnTo>
                    <a:pt x="22306" y="30822"/>
                  </a:lnTo>
                  <a:cubicBezTo>
                    <a:pt x="22318" y="30852"/>
                    <a:pt x="22335" y="30875"/>
                    <a:pt x="22347" y="30905"/>
                  </a:cubicBezTo>
                  <a:lnTo>
                    <a:pt x="22347" y="30905"/>
                  </a:lnTo>
                  <a:cubicBezTo>
                    <a:pt x="22442" y="31094"/>
                    <a:pt x="22537" y="31284"/>
                    <a:pt x="22625" y="31473"/>
                  </a:cubicBezTo>
                  <a:lnTo>
                    <a:pt x="22625" y="31473"/>
                  </a:lnTo>
                  <a:cubicBezTo>
                    <a:pt x="22898" y="32023"/>
                    <a:pt x="23170" y="32592"/>
                    <a:pt x="23507" y="33112"/>
                  </a:cubicBezTo>
                  <a:lnTo>
                    <a:pt x="23507" y="33112"/>
                  </a:lnTo>
                  <a:cubicBezTo>
                    <a:pt x="23981" y="33858"/>
                    <a:pt x="24543" y="34326"/>
                    <a:pt x="25188" y="34515"/>
                  </a:cubicBezTo>
                  <a:lnTo>
                    <a:pt x="25188" y="34515"/>
                  </a:lnTo>
                  <a:cubicBezTo>
                    <a:pt x="25496" y="34604"/>
                    <a:pt x="25815" y="34616"/>
                    <a:pt x="26147" y="34556"/>
                  </a:cubicBezTo>
                  <a:lnTo>
                    <a:pt x="26147" y="34556"/>
                  </a:lnTo>
                  <a:lnTo>
                    <a:pt x="26182" y="34550"/>
                  </a:lnTo>
                  <a:cubicBezTo>
                    <a:pt x="26472" y="34497"/>
                    <a:pt x="26774" y="34444"/>
                    <a:pt x="27040" y="34509"/>
                  </a:cubicBezTo>
                  <a:lnTo>
                    <a:pt x="27040" y="34509"/>
                  </a:lnTo>
                  <a:cubicBezTo>
                    <a:pt x="27123" y="34533"/>
                    <a:pt x="27206" y="34574"/>
                    <a:pt x="27295" y="34616"/>
                  </a:cubicBezTo>
                  <a:lnTo>
                    <a:pt x="27295" y="34616"/>
                  </a:lnTo>
                  <a:cubicBezTo>
                    <a:pt x="27354" y="34645"/>
                    <a:pt x="27419" y="34675"/>
                    <a:pt x="27484" y="34698"/>
                  </a:cubicBezTo>
                  <a:lnTo>
                    <a:pt x="27484" y="34698"/>
                  </a:lnTo>
                  <a:cubicBezTo>
                    <a:pt x="27656" y="34769"/>
                    <a:pt x="27833" y="34823"/>
                    <a:pt x="28023" y="34864"/>
                  </a:cubicBezTo>
                  <a:lnTo>
                    <a:pt x="28023" y="34864"/>
                  </a:lnTo>
                  <a:cubicBezTo>
                    <a:pt x="28058" y="34876"/>
                    <a:pt x="28094" y="34882"/>
                    <a:pt x="28129" y="34888"/>
                  </a:cubicBezTo>
                  <a:lnTo>
                    <a:pt x="28129" y="34888"/>
                  </a:lnTo>
                  <a:cubicBezTo>
                    <a:pt x="28188" y="35278"/>
                    <a:pt x="28147" y="35704"/>
                    <a:pt x="28106" y="36113"/>
                  </a:cubicBezTo>
                  <a:lnTo>
                    <a:pt x="28106" y="36113"/>
                  </a:lnTo>
                  <a:lnTo>
                    <a:pt x="28094" y="36261"/>
                  </a:lnTo>
                  <a:cubicBezTo>
                    <a:pt x="28040" y="36858"/>
                    <a:pt x="27946" y="37373"/>
                    <a:pt x="27798" y="37835"/>
                  </a:cubicBezTo>
                  <a:lnTo>
                    <a:pt x="27798" y="37835"/>
                  </a:lnTo>
                  <a:cubicBezTo>
                    <a:pt x="27792" y="37865"/>
                    <a:pt x="27792" y="37894"/>
                    <a:pt x="27786" y="37912"/>
                  </a:cubicBezTo>
                  <a:lnTo>
                    <a:pt x="27786" y="37912"/>
                  </a:lnTo>
                  <a:lnTo>
                    <a:pt x="27786" y="37924"/>
                  </a:lnTo>
                  <a:cubicBezTo>
                    <a:pt x="27768" y="38084"/>
                    <a:pt x="27810" y="38237"/>
                    <a:pt x="27904" y="38374"/>
                  </a:cubicBezTo>
                  <a:lnTo>
                    <a:pt x="27904" y="38374"/>
                  </a:lnTo>
                  <a:cubicBezTo>
                    <a:pt x="28082" y="38622"/>
                    <a:pt x="28378" y="38764"/>
                    <a:pt x="28745" y="38770"/>
                  </a:cubicBezTo>
                  <a:lnTo>
                    <a:pt x="28745" y="38770"/>
                  </a:lnTo>
                  <a:cubicBezTo>
                    <a:pt x="28833" y="38770"/>
                    <a:pt x="28928" y="38764"/>
                    <a:pt x="29011" y="38758"/>
                  </a:cubicBezTo>
                  <a:lnTo>
                    <a:pt x="29011" y="38758"/>
                  </a:lnTo>
                  <a:cubicBezTo>
                    <a:pt x="29094" y="38758"/>
                    <a:pt x="29171" y="38752"/>
                    <a:pt x="29254" y="38752"/>
                  </a:cubicBezTo>
                  <a:lnTo>
                    <a:pt x="29254" y="38752"/>
                  </a:lnTo>
                  <a:cubicBezTo>
                    <a:pt x="29402" y="38752"/>
                    <a:pt x="29550" y="38788"/>
                    <a:pt x="29709" y="38823"/>
                  </a:cubicBezTo>
                  <a:lnTo>
                    <a:pt x="29709" y="38823"/>
                  </a:lnTo>
                  <a:cubicBezTo>
                    <a:pt x="29745" y="38835"/>
                    <a:pt x="29774" y="38841"/>
                    <a:pt x="29810" y="38853"/>
                  </a:cubicBezTo>
                  <a:lnTo>
                    <a:pt x="29810" y="38853"/>
                  </a:lnTo>
                  <a:cubicBezTo>
                    <a:pt x="29940" y="38882"/>
                    <a:pt x="30070" y="38894"/>
                    <a:pt x="30195" y="38894"/>
                  </a:cubicBezTo>
                  <a:lnTo>
                    <a:pt x="30195" y="38894"/>
                  </a:lnTo>
                  <a:cubicBezTo>
                    <a:pt x="30692" y="38894"/>
                    <a:pt x="31159" y="38664"/>
                    <a:pt x="31526" y="38214"/>
                  </a:cubicBezTo>
                  <a:lnTo>
                    <a:pt x="31526" y="38214"/>
                  </a:lnTo>
                  <a:cubicBezTo>
                    <a:pt x="31905" y="37758"/>
                    <a:pt x="32071" y="37202"/>
                    <a:pt x="32225" y="36663"/>
                  </a:cubicBezTo>
                  <a:lnTo>
                    <a:pt x="32225" y="36663"/>
                  </a:lnTo>
                  <a:cubicBezTo>
                    <a:pt x="32266" y="36521"/>
                    <a:pt x="32307" y="36373"/>
                    <a:pt x="32355" y="36237"/>
                  </a:cubicBezTo>
                  <a:lnTo>
                    <a:pt x="32355" y="36237"/>
                  </a:lnTo>
                  <a:cubicBezTo>
                    <a:pt x="32432" y="35983"/>
                    <a:pt x="32532" y="35758"/>
                    <a:pt x="32645" y="35551"/>
                  </a:cubicBezTo>
                  <a:lnTo>
                    <a:pt x="32645" y="35551"/>
                  </a:lnTo>
                  <a:cubicBezTo>
                    <a:pt x="32680" y="35533"/>
                    <a:pt x="32710" y="35509"/>
                    <a:pt x="32728" y="35480"/>
                  </a:cubicBezTo>
                  <a:lnTo>
                    <a:pt x="32728" y="35480"/>
                  </a:lnTo>
                  <a:cubicBezTo>
                    <a:pt x="32757" y="35438"/>
                    <a:pt x="32769" y="35391"/>
                    <a:pt x="32769" y="35349"/>
                  </a:cubicBezTo>
                  <a:lnTo>
                    <a:pt x="32769" y="35349"/>
                  </a:lnTo>
                  <a:cubicBezTo>
                    <a:pt x="32775" y="35332"/>
                    <a:pt x="32781" y="35320"/>
                    <a:pt x="32793" y="35302"/>
                  </a:cubicBezTo>
                  <a:lnTo>
                    <a:pt x="32793" y="35302"/>
                  </a:lnTo>
                  <a:cubicBezTo>
                    <a:pt x="32964" y="35053"/>
                    <a:pt x="33160" y="34811"/>
                    <a:pt x="33355" y="34580"/>
                  </a:cubicBezTo>
                  <a:lnTo>
                    <a:pt x="33355" y="34580"/>
                  </a:lnTo>
                  <a:lnTo>
                    <a:pt x="33461" y="34450"/>
                  </a:lnTo>
                  <a:cubicBezTo>
                    <a:pt x="33964" y="33840"/>
                    <a:pt x="34326" y="33296"/>
                    <a:pt x="34462" y="32615"/>
                  </a:cubicBezTo>
                  <a:lnTo>
                    <a:pt x="34462" y="32615"/>
                  </a:lnTo>
                  <a:cubicBezTo>
                    <a:pt x="34598" y="31946"/>
                    <a:pt x="34503" y="31248"/>
                    <a:pt x="34426" y="30680"/>
                  </a:cubicBezTo>
                  <a:lnTo>
                    <a:pt x="34426" y="30680"/>
                  </a:lnTo>
                  <a:lnTo>
                    <a:pt x="34408" y="30568"/>
                  </a:lnTo>
                  <a:cubicBezTo>
                    <a:pt x="34373" y="30283"/>
                    <a:pt x="34331" y="29993"/>
                    <a:pt x="34314" y="29709"/>
                  </a:cubicBezTo>
                  <a:lnTo>
                    <a:pt x="34314" y="29709"/>
                  </a:lnTo>
                  <a:cubicBezTo>
                    <a:pt x="34302" y="29550"/>
                    <a:pt x="34302" y="29390"/>
                    <a:pt x="34302" y="29230"/>
                  </a:cubicBezTo>
                  <a:lnTo>
                    <a:pt x="34302" y="29230"/>
                  </a:lnTo>
                  <a:cubicBezTo>
                    <a:pt x="34296" y="29053"/>
                    <a:pt x="34296" y="28863"/>
                    <a:pt x="34284" y="28680"/>
                  </a:cubicBezTo>
                  <a:lnTo>
                    <a:pt x="34284" y="28680"/>
                  </a:lnTo>
                  <a:cubicBezTo>
                    <a:pt x="34213" y="27904"/>
                    <a:pt x="33746" y="27330"/>
                    <a:pt x="33290" y="26768"/>
                  </a:cubicBezTo>
                  <a:lnTo>
                    <a:pt x="33290" y="26768"/>
                  </a:lnTo>
                  <a:lnTo>
                    <a:pt x="33260" y="26733"/>
                  </a:lnTo>
                  <a:cubicBezTo>
                    <a:pt x="33006" y="26419"/>
                    <a:pt x="32799" y="26099"/>
                    <a:pt x="32615" y="25803"/>
                  </a:cubicBezTo>
                  <a:lnTo>
                    <a:pt x="32615" y="25803"/>
                  </a:lnTo>
                  <a:cubicBezTo>
                    <a:pt x="32432" y="25508"/>
                    <a:pt x="32189" y="25176"/>
                    <a:pt x="31822" y="24975"/>
                  </a:cubicBezTo>
                  <a:lnTo>
                    <a:pt x="31822" y="24975"/>
                  </a:lnTo>
                  <a:cubicBezTo>
                    <a:pt x="31686" y="24898"/>
                    <a:pt x="31544" y="24845"/>
                    <a:pt x="31402" y="24791"/>
                  </a:cubicBezTo>
                  <a:lnTo>
                    <a:pt x="31402" y="24791"/>
                  </a:lnTo>
                  <a:cubicBezTo>
                    <a:pt x="31224" y="24720"/>
                    <a:pt x="31053" y="24649"/>
                    <a:pt x="30905" y="24549"/>
                  </a:cubicBezTo>
                  <a:lnTo>
                    <a:pt x="30905" y="24549"/>
                  </a:lnTo>
                  <a:cubicBezTo>
                    <a:pt x="30781" y="24466"/>
                    <a:pt x="30686" y="24354"/>
                    <a:pt x="30597" y="24188"/>
                  </a:cubicBezTo>
                  <a:lnTo>
                    <a:pt x="30597" y="24188"/>
                  </a:lnTo>
                  <a:cubicBezTo>
                    <a:pt x="30573" y="24152"/>
                    <a:pt x="30556" y="24117"/>
                    <a:pt x="30532" y="24075"/>
                  </a:cubicBezTo>
                  <a:lnTo>
                    <a:pt x="30532" y="24075"/>
                  </a:lnTo>
                  <a:cubicBezTo>
                    <a:pt x="30461" y="23939"/>
                    <a:pt x="30384" y="23803"/>
                    <a:pt x="30331" y="23667"/>
                  </a:cubicBezTo>
                  <a:lnTo>
                    <a:pt x="30331" y="23667"/>
                  </a:lnTo>
                  <a:cubicBezTo>
                    <a:pt x="30319" y="23643"/>
                    <a:pt x="30313" y="23614"/>
                    <a:pt x="30307" y="23590"/>
                  </a:cubicBezTo>
                  <a:lnTo>
                    <a:pt x="30307" y="23590"/>
                  </a:lnTo>
                  <a:cubicBezTo>
                    <a:pt x="30283" y="23513"/>
                    <a:pt x="30260" y="23418"/>
                    <a:pt x="30195" y="23342"/>
                  </a:cubicBezTo>
                  <a:lnTo>
                    <a:pt x="30195" y="23342"/>
                  </a:lnTo>
                  <a:cubicBezTo>
                    <a:pt x="30165" y="23312"/>
                    <a:pt x="30130" y="23288"/>
                    <a:pt x="30094" y="23265"/>
                  </a:cubicBezTo>
                  <a:lnTo>
                    <a:pt x="30094" y="23265"/>
                  </a:lnTo>
                  <a:cubicBezTo>
                    <a:pt x="30218" y="22886"/>
                    <a:pt x="30662" y="22762"/>
                    <a:pt x="31526" y="22862"/>
                  </a:cubicBezTo>
                  <a:lnTo>
                    <a:pt x="31526" y="22862"/>
                  </a:lnTo>
                  <a:cubicBezTo>
                    <a:pt x="31858" y="22904"/>
                    <a:pt x="32248" y="22933"/>
                    <a:pt x="32633" y="22827"/>
                  </a:cubicBezTo>
                  <a:lnTo>
                    <a:pt x="32633" y="22827"/>
                  </a:lnTo>
                  <a:cubicBezTo>
                    <a:pt x="32757" y="22791"/>
                    <a:pt x="32881" y="22750"/>
                    <a:pt x="33000" y="22708"/>
                  </a:cubicBezTo>
                  <a:lnTo>
                    <a:pt x="33000" y="22708"/>
                  </a:lnTo>
                  <a:cubicBezTo>
                    <a:pt x="33213" y="22637"/>
                    <a:pt x="33414" y="22566"/>
                    <a:pt x="33633" y="22537"/>
                  </a:cubicBezTo>
                  <a:lnTo>
                    <a:pt x="33633" y="22537"/>
                  </a:lnTo>
                  <a:cubicBezTo>
                    <a:pt x="33722" y="22519"/>
                    <a:pt x="33811" y="22507"/>
                    <a:pt x="33899" y="22495"/>
                  </a:cubicBezTo>
                  <a:lnTo>
                    <a:pt x="33899" y="22495"/>
                  </a:lnTo>
                  <a:cubicBezTo>
                    <a:pt x="34160" y="22466"/>
                    <a:pt x="34426" y="22430"/>
                    <a:pt x="34687" y="22341"/>
                  </a:cubicBezTo>
                  <a:lnTo>
                    <a:pt x="34687" y="22341"/>
                  </a:lnTo>
                  <a:cubicBezTo>
                    <a:pt x="34763" y="22318"/>
                    <a:pt x="34834" y="22276"/>
                    <a:pt x="34905" y="22247"/>
                  </a:cubicBezTo>
                  <a:lnTo>
                    <a:pt x="34905" y="22247"/>
                  </a:lnTo>
                  <a:cubicBezTo>
                    <a:pt x="34982" y="22205"/>
                    <a:pt x="35059" y="22164"/>
                    <a:pt x="35136" y="22146"/>
                  </a:cubicBezTo>
                  <a:lnTo>
                    <a:pt x="35136" y="22146"/>
                  </a:lnTo>
                  <a:cubicBezTo>
                    <a:pt x="35332" y="22105"/>
                    <a:pt x="35491" y="22063"/>
                    <a:pt x="35651" y="21992"/>
                  </a:cubicBezTo>
                  <a:lnTo>
                    <a:pt x="35651" y="21992"/>
                  </a:lnTo>
                  <a:cubicBezTo>
                    <a:pt x="35988" y="21850"/>
                    <a:pt x="36290" y="21631"/>
                    <a:pt x="36539" y="21359"/>
                  </a:cubicBezTo>
                  <a:lnTo>
                    <a:pt x="36539" y="21359"/>
                  </a:lnTo>
                  <a:cubicBezTo>
                    <a:pt x="36669" y="21217"/>
                    <a:pt x="36776" y="21057"/>
                    <a:pt x="36870" y="20891"/>
                  </a:cubicBezTo>
                  <a:lnTo>
                    <a:pt x="36870" y="20891"/>
                  </a:lnTo>
                  <a:cubicBezTo>
                    <a:pt x="36882" y="20862"/>
                    <a:pt x="36894" y="20838"/>
                    <a:pt x="36912" y="20809"/>
                  </a:cubicBezTo>
                  <a:lnTo>
                    <a:pt x="36912" y="20809"/>
                  </a:lnTo>
                  <a:cubicBezTo>
                    <a:pt x="36983" y="20661"/>
                    <a:pt x="37042" y="20560"/>
                    <a:pt x="37137" y="20536"/>
                  </a:cubicBezTo>
                  <a:lnTo>
                    <a:pt x="37137" y="20536"/>
                  </a:lnTo>
                  <a:cubicBezTo>
                    <a:pt x="37214" y="20519"/>
                    <a:pt x="37296" y="20519"/>
                    <a:pt x="37385" y="20519"/>
                  </a:cubicBezTo>
                  <a:lnTo>
                    <a:pt x="37385" y="20519"/>
                  </a:lnTo>
                  <a:cubicBezTo>
                    <a:pt x="37563" y="20519"/>
                    <a:pt x="37770" y="20525"/>
                    <a:pt x="37947" y="20365"/>
                  </a:cubicBezTo>
                  <a:lnTo>
                    <a:pt x="37947" y="20365"/>
                  </a:lnTo>
                  <a:cubicBezTo>
                    <a:pt x="38208" y="20128"/>
                    <a:pt x="38155" y="19761"/>
                    <a:pt x="37983" y="19501"/>
                  </a:cubicBezTo>
                  <a:lnTo>
                    <a:pt x="37983" y="19501"/>
                  </a:lnTo>
                  <a:cubicBezTo>
                    <a:pt x="37924" y="19400"/>
                    <a:pt x="37847" y="19323"/>
                    <a:pt x="37770" y="19246"/>
                  </a:cubicBezTo>
                  <a:lnTo>
                    <a:pt x="37770" y="19246"/>
                  </a:lnTo>
                  <a:cubicBezTo>
                    <a:pt x="37740" y="19217"/>
                    <a:pt x="37705" y="19181"/>
                    <a:pt x="37675" y="19146"/>
                  </a:cubicBezTo>
                  <a:lnTo>
                    <a:pt x="37675" y="19146"/>
                  </a:lnTo>
                  <a:cubicBezTo>
                    <a:pt x="37563" y="19021"/>
                    <a:pt x="37545" y="18927"/>
                    <a:pt x="37592" y="18755"/>
                  </a:cubicBezTo>
                  <a:lnTo>
                    <a:pt x="37592" y="18755"/>
                  </a:lnTo>
                  <a:cubicBezTo>
                    <a:pt x="37669" y="18495"/>
                    <a:pt x="37728" y="18157"/>
                    <a:pt x="37509" y="17790"/>
                  </a:cubicBezTo>
                  <a:lnTo>
                    <a:pt x="37509" y="17790"/>
                  </a:lnTo>
                  <a:cubicBezTo>
                    <a:pt x="37314" y="17459"/>
                    <a:pt x="37006" y="17252"/>
                    <a:pt x="36728" y="17086"/>
                  </a:cubicBezTo>
                  <a:lnTo>
                    <a:pt x="36728" y="17086"/>
                  </a:lnTo>
                  <a:lnTo>
                    <a:pt x="36699" y="17068"/>
                  </a:lnTo>
                  <a:cubicBezTo>
                    <a:pt x="36373" y="16879"/>
                    <a:pt x="36071" y="16701"/>
                    <a:pt x="35841" y="16411"/>
                  </a:cubicBezTo>
                  <a:lnTo>
                    <a:pt x="35841" y="16411"/>
                  </a:lnTo>
                  <a:cubicBezTo>
                    <a:pt x="35740" y="16275"/>
                    <a:pt x="35657" y="16127"/>
                    <a:pt x="35574" y="15968"/>
                  </a:cubicBezTo>
                  <a:lnTo>
                    <a:pt x="35574" y="15968"/>
                  </a:lnTo>
                  <a:cubicBezTo>
                    <a:pt x="35468" y="15772"/>
                    <a:pt x="35355" y="15571"/>
                    <a:pt x="35195" y="15394"/>
                  </a:cubicBezTo>
                  <a:lnTo>
                    <a:pt x="35195" y="15394"/>
                  </a:lnTo>
                  <a:cubicBezTo>
                    <a:pt x="35077" y="15257"/>
                    <a:pt x="34935" y="15175"/>
                    <a:pt x="34793" y="15092"/>
                  </a:cubicBezTo>
                  <a:lnTo>
                    <a:pt x="34793" y="15092"/>
                  </a:lnTo>
                  <a:lnTo>
                    <a:pt x="34734" y="15056"/>
                  </a:lnTo>
                  <a:cubicBezTo>
                    <a:pt x="34556" y="14944"/>
                    <a:pt x="34408" y="14802"/>
                    <a:pt x="34266" y="14660"/>
                  </a:cubicBezTo>
                  <a:lnTo>
                    <a:pt x="34266" y="14660"/>
                  </a:lnTo>
                  <a:cubicBezTo>
                    <a:pt x="33704" y="14086"/>
                    <a:pt x="33166" y="13512"/>
                    <a:pt x="32822" y="12807"/>
                  </a:cubicBezTo>
                  <a:lnTo>
                    <a:pt x="32822" y="12807"/>
                  </a:lnTo>
                  <a:cubicBezTo>
                    <a:pt x="32680" y="12505"/>
                    <a:pt x="32597" y="12192"/>
                    <a:pt x="32509" y="11854"/>
                  </a:cubicBezTo>
                  <a:lnTo>
                    <a:pt x="32509" y="11854"/>
                  </a:lnTo>
                  <a:cubicBezTo>
                    <a:pt x="32402" y="11470"/>
                    <a:pt x="32302" y="11079"/>
                    <a:pt x="32100" y="10718"/>
                  </a:cubicBezTo>
                  <a:lnTo>
                    <a:pt x="32100" y="10718"/>
                  </a:lnTo>
                  <a:cubicBezTo>
                    <a:pt x="31763" y="10120"/>
                    <a:pt x="31147" y="9724"/>
                    <a:pt x="30307" y="9570"/>
                  </a:cubicBezTo>
                  <a:lnTo>
                    <a:pt x="30307" y="9570"/>
                  </a:lnTo>
                  <a:cubicBezTo>
                    <a:pt x="29905" y="9499"/>
                    <a:pt x="29544" y="9523"/>
                    <a:pt x="29242" y="9641"/>
                  </a:cubicBezTo>
                  <a:lnTo>
                    <a:pt x="29242" y="9641"/>
                  </a:lnTo>
                  <a:cubicBezTo>
                    <a:pt x="29047" y="9718"/>
                    <a:pt x="28887" y="9836"/>
                    <a:pt x="28727" y="9949"/>
                  </a:cubicBezTo>
                  <a:lnTo>
                    <a:pt x="28727" y="9949"/>
                  </a:lnTo>
                  <a:cubicBezTo>
                    <a:pt x="28591" y="10055"/>
                    <a:pt x="28461" y="10150"/>
                    <a:pt x="28313" y="10215"/>
                  </a:cubicBezTo>
                  <a:lnTo>
                    <a:pt x="28313" y="10215"/>
                  </a:lnTo>
                  <a:cubicBezTo>
                    <a:pt x="27916" y="10387"/>
                    <a:pt x="27460" y="10422"/>
                    <a:pt x="27023" y="10458"/>
                  </a:cubicBezTo>
                  <a:lnTo>
                    <a:pt x="27023" y="10458"/>
                  </a:lnTo>
                  <a:cubicBezTo>
                    <a:pt x="26839" y="10470"/>
                    <a:pt x="26644" y="10487"/>
                    <a:pt x="26460" y="10511"/>
                  </a:cubicBezTo>
                  <a:lnTo>
                    <a:pt x="26460" y="10511"/>
                  </a:lnTo>
                  <a:cubicBezTo>
                    <a:pt x="26301" y="10529"/>
                    <a:pt x="26159" y="10558"/>
                    <a:pt x="26028" y="10594"/>
                  </a:cubicBezTo>
                  <a:lnTo>
                    <a:pt x="26028" y="10594"/>
                  </a:lnTo>
                  <a:cubicBezTo>
                    <a:pt x="26058" y="10422"/>
                    <a:pt x="26052" y="10209"/>
                    <a:pt x="25880" y="10002"/>
                  </a:cubicBezTo>
                  <a:lnTo>
                    <a:pt x="25880" y="10002"/>
                  </a:lnTo>
                  <a:cubicBezTo>
                    <a:pt x="25839" y="9955"/>
                    <a:pt x="25803" y="9913"/>
                    <a:pt x="25762" y="9872"/>
                  </a:cubicBezTo>
                  <a:lnTo>
                    <a:pt x="25762" y="9872"/>
                  </a:lnTo>
                  <a:cubicBezTo>
                    <a:pt x="25679" y="9789"/>
                    <a:pt x="25614" y="9718"/>
                    <a:pt x="25579" y="9612"/>
                  </a:cubicBezTo>
                  <a:lnTo>
                    <a:pt x="25579" y="9612"/>
                  </a:lnTo>
                  <a:cubicBezTo>
                    <a:pt x="25543" y="9487"/>
                    <a:pt x="25531" y="9351"/>
                    <a:pt x="25525" y="9203"/>
                  </a:cubicBezTo>
                  <a:lnTo>
                    <a:pt x="25525" y="9203"/>
                  </a:lnTo>
                  <a:cubicBezTo>
                    <a:pt x="25525" y="9168"/>
                    <a:pt x="25519" y="9132"/>
                    <a:pt x="25519" y="9091"/>
                  </a:cubicBezTo>
                  <a:lnTo>
                    <a:pt x="25519" y="9091"/>
                  </a:lnTo>
                  <a:cubicBezTo>
                    <a:pt x="25484" y="8635"/>
                    <a:pt x="25330" y="8292"/>
                    <a:pt x="24993" y="7949"/>
                  </a:cubicBezTo>
                  <a:lnTo>
                    <a:pt x="24993" y="7949"/>
                  </a:lnTo>
                  <a:cubicBezTo>
                    <a:pt x="24957" y="7913"/>
                    <a:pt x="24922" y="7878"/>
                    <a:pt x="24886" y="7842"/>
                  </a:cubicBezTo>
                  <a:lnTo>
                    <a:pt x="24886" y="7842"/>
                  </a:lnTo>
                  <a:cubicBezTo>
                    <a:pt x="24649" y="7605"/>
                    <a:pt x="24419" y="7380"/>
                    <a:pt x="24365" y="7061"/>
                  </a:cubicBezTo>
                  <a:lnTo>
                    <a:pt x="24365" y="7061"/>
                  </a:lnTo>
                  <a:cubicBezTo>
                    <a:pt x="24318" y="6765"/>
                    <a:pt x="24365" y="6469"/>
                    <a:pt x="24419" y="6155"/>
                  </a:cubicBezTo>
                  <a:lnTo>
                    <a:pt x="24419" y="6155"/>
                  </a:lnTo>
                  <a:cubicBezTo>
                    <a:pt x="24472" y="5812"/>
                    <a:pt x="24525" y="5451"/>
                    <a:pt x="24448" y="5090"/>
                  </a:cubicBezTo>
                  <a:lnTo>
                    <a:pt x="24448" y="5090"/>
                  </a:lnTo>
                  <a:cubicBezTo>
                    <a:pt x="24389" y="4794"/>
                    <a:pt x="24241" y="4546"/>
                    <a:pt x="24099" y="4309"/>
                  </a:cubicBezTo>
                  <a:lnTo>
                    <a:pt x="24099" y="4309"/>
                  </a:lnTo>
                  <a:cubicBezTo>
                    <a:pt x="24016" y="4167"/>
                    <a:pt x="23939" y="4031"/>
                    <a:pt x="23874" y="3889"/>
                  </a:cubicBezTo>
                  <a:lnTo>
                    <a:pt x="23874" y="3889"/>
                  </a:lnTo>
                  <a:cubicBezTo>
                    <a:pt x="23785" y="3682"/>
                    <a:pt x="23732" y="3463"/>
                    <a:pt x="23673" y="3232"/>
                  </a:cubicBezTo>
                  <a:lnTo>
                    <a:pt x="23673" y="3232"/>
                  </a:lnTo>
                  <a:cubicBezTo>
                    <a:pt x="23631" y="3072"/>
                    <a:pt x="23596" y="2906"/>
                    <a:pt x="23537" y="2747"/>
                  </a:cubicBezTo>
                  <a:lnTo>
                    <a:pt x="23537" y="2747"/>
                  </a:lnTo>
                  <a:cubicBezTo>
                    <a:pt x="23389" y="2303"/>
                    <a:pt x="23140" y="1983"/>
                    <a:pt x="22797" y="1811"/>
                  </a:cubicBezTo>
                  <a:lnTo>
                    <a:pt x="22797" y="1811"/>
                  </a:lnTo>
                  <a:cubicBezTo>
                    <a:pt x="22619" y="1717"/>
                    <a:pt x="22430" y="1664"/>
                    <a:pt x="22247" y="1610"/>
                  </a:cubicBezTo>
                  <a:lnTo>
                    <a:pt x="22247" y="1610"/>
                  </a:lnTo>
                  <a:cubicBezTo>
                    <a:pt x="22040" y="1551"/>
                    <a:pt x="21844" y="1492"/>
                    <a:pt x="21673" y="1391"/>
                  </a:cubicBezTo>
                  <a:lnTo>
                    <a:pt x="21673" y="1391"/>
                  </a:lnTo>
                  <a:cubicBezTo>
                    <a:pt x="21430" y="1243"/>
                    <a:pt x="21223" y="1054"/>
                    <a:pt x="20998" y="853"/>
                  </a:cubicBezTo>
                  <a:lnTo>
                    <a:pt x="20998" y="853"/>
                  </a:lnTo>
                  <a:cubicBezTo>
                    <a:pt x="20649" y="527"/>
                    <a:pt x="20282" y="190"/>
                    <a:pt x="19785" y="60"/>
                  </a:cubicBezTo>
                  <a:lnTo>
                    <a:pt x="19785" y="60"/>
                  </a:lnTo>
                  <a:cubicBezTo>
                    <a:pt x="19637" y="18"/>
                    <a:pt x="19489" y="1"/>
                    <a:pt x="19347" y="1"/>
                  </a:cubicBezTo>
                  <a:lnTo>
                    <a:pt x="19347" y="1"/>
                  </a:lnTo>
                  <a:cubicBezTo>
                    <a:pt x="18802" y="1"/>
                    <a:pt x="18293" y="249"/>
                    <a:pt x="17832" y="468"/>
                  </a:cubicBezTo>
                  <a:moveTo>
                    <a:pt x="14062" y="2273"/>
                  </a:moveTo>
                  <a:cubicBezTo>
                    <a:pt x="14245" y="2184"/>
                    <a:pt x="14423" y="2078"/>
                    <a:pt x="14595" y="1977"/>
                  </a:cubicBezTo>
                  <a:lnTo>
                    <a:pt x="14595" y="1977"/>
                  </a:lnTo>
                  <a:cubicBezTo>
                    <a:pt x="14808" y="1859"/>
                    <a:pt x="15032" y="1729"/>
                    <a:pt x="15257" y="1622"/>
                  </a:cubicBezTo>
                  <a:lnTo>
                    <a:pt x="15257" y="1622"/>
                  </a:lnTo>
                  <a:cubicBezTo>
                    <a:pt x="15642" y="1445"/>
                    <a:pt x="16062" y="1338"/>
                    <a:pt x="16471" y="1231"/>
                  </a:cubicBezTo>
                  <a:lnTo>
                    <a:pt x="16471" y="1231"/>
                  </a:lnTo>
                  <a:cubicBezTo>
                    <a:pt x="16885" y="1125"/>
                    <a:pt x="17323" y="1018"/>
                    <a:pt x="17731" y="829"/>
                  </a:cubicBezTo>
                  <a:lnTo>
                    <a:pt x="17731" y="829"/>
                  </a:lnTo>
                  <a:cubicBezTo>
                    <a:pt x="17802" y="794"/>
                    <a:pt x="17879" y="758"/>
                    <a:pt x="17950" y="723"/>
                  </a:cubicBezTo>
                  <a:lnTo>
                    <a:pt x="17950" y="723"/>
                  </a:lnTo>
                  <a:cubicBezTo>
                    <a:pt x="18518" y="450"/>
                    <a:pt x="19104" y="166"/>
                    <a:pt x="19714" y="332"/>
                  </a:cubicBezTo>
                  <a:lnTo>
                    <a:pt x="19714" y="332"/>
                  </a:lnTo>
                  <a:cubicBezTo>
                    <a:pt x="20146" y="444"/>
                    <a:pt x="20465" y="740"/>
                    <a:pt x="20814" y="1054"/>
                  </a:cubicBezTo>
                  <a:lnTo>
                    <a:pt x="20814" y="1054"/>
                  </a:lnTo>
                  <a:cubicBezTo>
                    <a:pt x="21033" y="1261"/>
                    <a:pt x="21264" y="1468"/>
                    <a:pt x="21525" y="1628"/>
                  </a:cubicBezTo>
                  <a:lnTo>
                    <a:pt x="21525" y="1628"/>
                  </a:lnTo>
                  <a:cubicBezTo>
                    <a:pt x="21732" y="1752"/>
                    <a:pt x="21957" y="1817"/>
                    <a:pt x="22170" y="1877"/>
                  </a:cubicBezTo>
                  <a:lnTo>
                    <a:pt x="22170" y="1877"/>
                  </a:lnTo>
                  <a:cubicBezTo>
                    <a:pt x="22347" y="1930"/>
                    <a:pt x="22513" y="1977"/>
                    <a:pt x="22667" y="2060"/>
                  </a:cubicBezTo>
                  <a:lnTo>
                    <a:pt x="22667" y="2060"/>
                  </a:lnTo>
                  <a:cubicBezTo>
                    <a:pt x="22945" y="2202"/>
                    <a:pt x="23146" y="2462"/>
                    <a:pt x="23276" y="2835"/>
                  </a:cubicBezTo>
                  <a:lnTo>
                    <a:pt x="23276" y="2835"/>
                  </a:lnTo>
                  <a:cubicBezTo>
                    <a:pt x="23324" y="2983"/>
                    <a:pt x="23365" y="3143"/>
                    <a:pt x="23401" y="3303"/>
                  </a:cubicBezTo>
                  <a:lnTo>
                    <a:pt x="23401" y="3303"/>
                  </a:lnTo>
                  <a:cubicBezTo>
                    <a:pt x="23460" y="3534"/>
                    <a:pt x="23519" y="3776"/>
                    <a:pt x="23620" y="4001"/>
                  </a:cubicBezTo>
                  <a:lnTo>
                    <a:pt x="23620" y="4001"/>
                  </a:lnTo>
                  <a:cubicBezTo>
                    <a:pt x="23691" y="4161"/>
                    <a:pt x="23774" y="4309"/>
                    <a:pt x="23862" y="4451"/>
                  </a:cubicBezTo>
                  <a:lnTo>
                    <a:pt x="23862" y="4451"/>
                  </a:lnTo>
                  <a:cubicBezTo>
                    <a:pt x="23998" y="4676"/>
                    <a:pt x="24123" y="4895"/>
                    <a:pt x="24176" y="5143"/>
                  </a:cubicBezTo>
                  <a:lnTo>
                    <a:pt x="24176" y="5143"/>
                  </a:lnTo>
                  <a:cubicBezTo>
                    <a:pt x="24241" y="5463"/>
                    <a:pt x="24194" y="5777"/>
                    <a:pt x="24140" y="6114"/>
                  </a:cubicBezTo>
                  <a:lnTo>
                    <a:pt x="24140" y="6114"/>
                  </a:lnTo>
                  <a:cubicBezTo>
                    <a:pt x="24087" y="6434"/>
                    <a:pt x="24040" y="6765"/>
                    <a:pt x="24093" y="7102"/>
                  </a:cubicBezTo>
                  <a:lnTo>
                    <a:pt x="24093" y="7102"/>
                  </a:lnTo>
                  <a:cubicBezTo>
                    <a:pt x="24158" y="7517"/>
                    <a:pt x="24430" y="7783"/>
                    <a:pt x="24691" y="8043"/>
                  </a:cubicBezTo>
                  <a:lnTo>
                    <a:pt x="24691" y="8043"/>
                  </a:lnTo>
                  <a:cubicBezTo>
                    <a:pt x="24726" y="8079"/>
                    <a:pt x="24762" y="8108"/>
                    <a:pt x="24791" y="8144"/>
                  </a:cubicBezTo>
                  <a:lnTo>
                    <a:pt x="24791" y="8144"/>
                  </a:lnTo>
                  <a:cubicBezTo>
                    <a:pt x="25081" y="8440"/>
                    <a:pt x="25212" y="8718"/>
                    <a:pt x="25241" y="9114"/>
                  </a:cubicBezTo>
                  <a:lnTo>
                    <a:pt x="25241" y="9114"/>
                  </a:lnTo>
                  <a:cubicBezTo>
                    <a:pt x="25241" y="9150"/>
                    <a:pt x="25241" y="9185"/>
                    <a:pt x="25247" y="9221"/>
                  </a:cubicBezTo>
                  <a:lnTo>
                    <a:pt x="25247" y="9221"/>
                  </a:lnTo>
                  <a:cubicBezTo>
                    <a:pt x="25253" y="9375"/>
                    <a:pt x="25265" y="9535"/>
                    <a:pt x="25312" y="9694"/>
                  </a:cubicBezTo>
                  <a:lnTo>
                    <a:pt x="25312" y="9694"/>
                  </a:lnTo>
                  <a:cubicBezTo>
                    <a:pt x="25365" y="9866"/>
                    <a:pt x="25466" y="9967"/>
                    <a:pt x="25561" y="10067"/>
                  </a:cubicBezTo>
                  <a:lnTo>
                    <a:pt x="25561" y="10067"/>
                  </a:lnTo>
                  <a:cubicBezTo>
                    <a:pt x="25596" y="10103"/>
                    <a:pt x="25632" y="10138"/>
                    <a:pt x="25667" y="10180"/>
                  </a:cubicBezTo>
                  <a:lnTo>
                    <a:pt x="25667" y="10180"/>
                  </a:lnTo>
                  <a:cubicBezTo>
                    <a:pt x="25756" y="10292"/>
                    <a:pt x="25780" y="10405"/>
                    <a:pt x="25744" y="10588"/>
                  </a:cubicBezTo>
                  <a:lnTo>
                    <a:pt x="25744" y="10588"/>
                  </a:lnTo>
                  <a:lnTo>
                    <a:pt x="25650" y="11002"/>
                  </a:lnTo>
                  <a:lnTo>
                    <a:pt x="25886" y="10925"/>
                  </a:lnTo>
                  <a:cubicBezTo>
                    <a:pt x="26064" y="10866"/>
                    <a:pt x="26265" y="10819"/>
                    <a:pt x="26496" y="10789"/>
                  </a:cubicBezTo>
                  <a:lnTo>
                    <a:pt x="26496" y="10789"/>
                  </a:lnTo>
                  <a:cubicBezTo>
                    <a:pt x="26673" y="10766"/>
                    <a:pt x="26857" y="10748"/>
                    <a:pt x="27046" y="10736"/>
                  </a:cubicBezTo>
                  <a:lnTo>
                    <a:pt x="27046" y="10736"/>
                  </a:lnTo>
                  <a:cubicBezTo>
                    <a:pt x="27508" y="10700"/>
                    <a:pt x="27987" y="10659"/>
                    <a:pt x="28425" y="10470"/>
                  </a:cubicBezTo>
                  <a:lnTo>
                    <a:pt x="28425" y="10470"/>
                  </a:lnTo>
                  <a:cubicBezTo>
                    <a:pt x="28603" y="10393"/>
                    <a:pt x="28751" y="10280"/>
                    <a:pt x="28893" y="10174"/>
                  </a:cubicBezTo>
                  <a:lnTo>
                    <a:pt x="28893" y="10174"/>
                  </a:lnTo>
                  <a:cubicBezTo>
                    <a:pt x="29041" y="10067"/>
                    <a:pt x="29183" y="9961"/>
                    <a:pt x="29348" y="9902"/>
                  </a:cubicBezTo>
                  <a:lnTo>
                    <a:pt x="29348" y="9902"/>
                  </a:lnTo>
                  <a:cubicBezTo>
                    <a:pt x="29597" y="9801"/>
                    <a:pt x="29905" y="9783"/>
                    <a:pt x="30260" y="9848"/>
                  </a:cubicBezTo>
                  <a:lnTo>
                    <a:pt x="30260" y="9848"/>
                  </a:lnTo>
                  <a:cubicBezTo>
                    <a:pt x="31023" y="9984"/>
                    <a:pt x="31556" y="10322"/>
                    <a:pt x="31852" y="10854"/>
                  </a:cubicBezTo>
                  <a:lnTo>
                    <a:pt x="31852" y="10854"/>
                  </a:lnTo>
                  <a:cubicBezTo>
                    <a:pt x="32035" y="11186"/>
                    <a:pt x="32136" y="11547"/>
                    <a:pt x="32236" y="11926"/>
                  </a:cubicBezTo>
                  <a:lnTo>
                    <a:pt x="32236" y="11926"/>
                  </a:lnTo>
                  <a:cubicBezTo>
                    <a:pt x="32325" y="12263"/>
                    <a:pt x="32420" y="12606"/>
                    <a:pt x="32574" y="12926"/>
                  </a:cubicBezTo>
                  <a:lnTo>
                    <a:pt x="32574" y="12926"/>
                  </a:lnTo>
                  <a:cubicBezTo>
                    <a:pt x="32929" y="13671"/>
                    <a:pt x="33509" y="14287"/>
                    <a:pt x="34071" y="14855"/>
                  </a:cubicBezTo>
                  <a:lnTo>
                    <a:pt x="34071" y="14855"/>
                  </a:lnTo>
                  <a:cubicBezTo>
                    <a:pt x="34219" y="15009"/>
                    <a:pt x="34385" y="15169"/>
                    <a:pt x="34586" y="15293"/>
                  </a:cubicBezTo>
                  <a:lnTo>
                    <a:pt x="34586" y="15293"/>
                  </a:lnTo>
                  <a:lnTo>
                    <a:pt x="34651" y="15328"/>
                  </a:lnTo>
                  <a:cubicBezTo>
                    <a:pt x="34775" y="15405"/>
                    <a:pt x="34900" y="15476"/>
                    <a:pt x="34988" y="15583"/>
                  </a:cubicBezTo>
                  <a:lnTo>
                    <a:pt x="34988" y="15583"/>
                  </a:lnTo>
                  <a:cubicBezTo>
                    <a:pt x="35124" y="15731"/>
                    <a:pt x="35225" y="15908"/>
                    <a:pt x="35326" y="16104"/>
                  </a:cubicBezTo>
                  <a:lnTo>
                    <a:pt x="35326" y="16104"/>
                  </a:lnTo>
                  <a:cubicBezTo>
                    <a:pt x="35414" y="16263"/>
                    <a:pt x="35503" y="16429"/>
                    <a:pt x="35622" y="16577"/>
                  </a:cubicBezTo>
                  <a:lnTo>
                    <a:pt x="35622" y="16577"/>
                  </a:lnTo>
                  <a:cubicBezTo>
                    <a:pt x="35882" y="16914"/>
                    <a:pt x="36207" y="17110"/>
                    <a:pt x="36557" y="17311"/>
                  </a:cubicBezTo>
                  <a:lnTo>
                    <a:pt x="36557" y="17311"/>
                  </a:lnTo>
                  <a:lnTo>
                    <a:pt x="36592" y="17329"/>
                  </a:lnTo>
                  <a:cubicBezTo>
                    <a:pt x="36835" y="17471"/>
                    <a:pt x="37107" y="17654"/>
                    <a:pt x="37273" y="17932"/>
                  </a:cubicBezTo>
                  <a:lnTo>
                    <a:pt x="37273" y="17932"/>
                  </a:lnTo>
                  <a:cubicBezTo>
                    <a:pt x="37397" y="18151"/>
                    <a:pt x="37415" y="18364"/>
                    <a:pt x="37326" y="18672"/>
                  </a:cubicBezTo>
                  <a:lnTo>
                    <a:pt x="37326" y="18672"/>
                  </a:lnTo>
                  <a:cubicBezTo>
                    <a:pt x="37249" y="18944"/>
                    <a:pt x="37290" y="19134"/>
                    <a:pt x="37462" y="19329"/>
                  </a:cubicBezTo>
                  <a:lnTo>
                    <a:pt x="37462" y="19329"/>
                  </a:lnTo>
                  <a:cubicBezTo>
                    <a:pt x="37498" y="19370"/>
                    <a:pt x="37533" y="19406"/>
                    <a:pt x="37569" y="19442"/>
                  </a:cubicBezTo>
                  <a:lnTo>
                    <a:pt x="37569" y="19442"/>
                  </a:lnTo>
                  <a:cubicBezTo>
                    <a:pt x="37640" y="19513"/>
                    <a:pt x="37699" y="19578"/>
                    <a:pt x="37746" y="19649"/>
                  </a:cubicBezTo>
                  <a:lnTo>
                    <a:pt x="37746" y="19649"/>
                  </a:lnTo>
                  <a:lnTo>
                    <a:pt x="37752" y="19655"/>
                  </a:lnTo>
                  <a:cubicBezTo>
                    <a:pt x="37847" y="19803"/>
                    <a:pt x="37906" y="20021"/>
                    <a:pt x="37758" y="20152"/>
                  </a:cubicBezTo>
                  <a:lnTo>
                    <a:pt x="37758" y="20152"/>
                  </a:lnTo>
                  <a:cubicBezTo>
                    <a:pt x="37669" y="20240"/>
                    <a:pt x="37557" y="20240"/>
                    <a:pt x="37385" y="20240"/>
                  </a:cubicBezTo>
                  <a:lnTo>
                    <a:pt x="37385" y="20240"/>
                  </a:lnTo>
                  <a:cubicBezTo>
                    <a:pt x="37285" y="20240"/>
                    <a:pt x="37178" y="20240"/>
                    <a:pt x="37072" y="20264"/>
                  </a:cubicBezTo>
                  <a:lnTo>
                    <a:pt x="37072" y="20264"/>
                  </a:lnTo>
                  <a:cubicBezTo>
                    <a:pt x="36841" y="20323"/>
                    <a:pt x="36740" y="20525"/>
                    <a:pt x="36663" y="20684"/>
                  </a:cubicBezTo>
                  <a:lnTo>
                    <a:pt x="36663" y="20684"/>
                  </a:lnTo>
                  <a:cubicBezTo>
                    <a:pt x="36645" y="20708"/>
                    <a:pt x="36634" y="20732"/>
                    <a:pt x="36622" y="20755"/>
                  </a:cubicBezTo>
                  <a:lnTo>
                    <a:pt x="36622" y="20755"/>
                  </a:lnTo>
                  <a:cubicBezTo>
                    <a:pt x="36539" y="20909"/>
                    <a:pt x="36444" y="21045"/>
                    <a:pt x="36332" y="21170"/>
                  </a:cubicBezTo>
                  <a:lnTo>
                    <a:pt x="36332" y="21170"/>
                  </a:lnTo>
                  <a:cubicBezTo>
                    <a:pt x="36113" y="21412"/>
                    <a:pt x="35841" y="21608"/>
                    <a:pt x="35545" y="21738"/>
                  </a:cubicBezTo>
                  <a:lnTo>
                    <a:pt x="35545" y="21738"/>
                  </a:lnTo>
                  <a:cubicBezTo>
                    <a:pt x="35403" y="21797"/>
                    <a:pt x="35255" y="21838"/>
                    <a:pt x="35071" y="21874"/>
                  </a:cubicBezTo>
                  <a:lnTo>
                    <a:pt x="35071" y="21874"/>
                  </a:lnTo>
                  <a:cubicBezTo>
                    <a:pt x="34965" y="21903"/>
                    <a:pt x="34870" y="21951"/>
                    <a:pt x="34781" y="21992"/>
                  </a:cubicBezTo>
                  <a:lnTo>
                    <a:pt x="34781" y="21992"/>
                  </a:lnTo>
                  <a:cubicBezTo>
                    <a:pt x="34716" y="22028"/>
                    <a:pt x="34657" y="22057"/>
                    <a:pt x="34598" y="22075"/>
                  </a:cubicBezTo>
                  <a:lnTo>
                    <a:pt x="34598" y="22075"/>
                  </a:lnTo>
                  <a:cubicBezTo>
                    <a:pt x="34361" y="22152"/>
                    <a:pt x="34118" y="22188"/>
                    <a:pt x="33864" y="22223"/>
                  </a:cubicBezTo>
                  <a:lnTo>
                    <a:pt x="33864" y="22223"/>
                  </a:lnTo>
                  <a:cubicBezTo>
                    <a:pt x="33769" y="22235"/>
                    <a:pt x="33680" y="22247"/>
                    <a:pt x="33586" y="22259"/>
                  </a:cubicBezTo>
                  <a:lnTo>
                    <a:pt x="33586" y="22259"/>
                  </a:lnTo>
                  <a:cubicBezTo>
                    <a:pt x="33349" y="22294"/>
                    <a:pt x="33124" y="22371"/>
                    <a:pt x="32911" y="22442"/>
                  </a:cubicBezTo>
                  <a:lnTo>
                    <a:pt x="32911" y="22442"/>
                  </a:lnTo>
                  <a:cubicBezTo>
                    <a:pt x="32793" y="22483"/>
                    <a:pt x="32674" y="22525"/>
                    <a:pt x="32556" y="22554"/>
                  </a:cubicBezTo>
                  <a:lnTo>
                    <a:pt x="32556" y="22554"/>
                  </a:lnTo>
                  <a:cubicBezTo>
                    <a:pt x="32219" y="22649"/>
                    <a:pt x="31864" y="22620"/>
                    <a:pt x="31562" y="22584"/>
                  </a:cubicBezTo>
                  <a:lnTo>
                    <a:pt x="31562" y="22584"/>
                  </a:lnTo>
                  <a:cubicBezTo>
                    <a:pt x="31118" y="22537"/>
                    <a:pt x="29940" y="22401"/>
                    <a:pt x="29792" y="23336"/>
                  </a:cubicBezTo>
                  <a:lnTo>
                    <a:pt x="29792" y="23336"/>
                  </a:lnTo>
                  <a:lnTo>
                    <a:pt x="29769" y="23472"/>
                  </a:lnTo>
                  <a:lnTo>
                    <a:pt x="29905" y="23495"/>
                  </a:lnTo>
                  <a:cubicBezTo>
                    <a:pt x="29952" y="23501"/>
                    <a:pt x="29976" y="23519"/>
                    <a:pt x="29988" y="23531"/>
                  </a:cubicBezTo>
                  <a:lnTo>
                    <a:pt x="29988" y="23531"/>
                  </a:lnTo>
                  <a:cubicBezTo>
                    <a:pt x="30011" y="23555"/>
                    <a:pt x="30023" y="23608"/>
                    <a:pt x="30035" y="23661"/>
                  </a:cubicBezTo>
                  <a:lnTo>
                    <a:pt x="30035" y="23661"/>
                  </a:lnTo>
                  <a:cubicBezTo>
                    <a:pt x="30047" y="23697"/>
                    <a:pt x="30053" y="23732"/>
                    <a:pt x="30070" y="23768"/>
                  </a:cubicBezTo>
                  <a:lnTo>
                    <a:pt x="30070" y="23768"/>
                  </a:lnTo>
                  <a:cubicBezTo>
                    <a:pt x="30130" y="23922"/>
                    <a:pt x="30212" y="24069"/>
                    <a:pt x="30289" y="24211"/>
                  </a:cubicBezTo>
                  <a:lnTo>
                    <a:pt x="30289" y="24211"/>
                  </a:lnTo>
                  <a:cubicBezTo>
                    <a:pt x="30313" y="24253"/>
                    <a:pt x="30331" y="24288"/>
                    <a:pt x="30349" y="24324"/>
                  </a:cubicBezTo>
                  <a:lnTo>
                    <a:pt x="30349" y="24324"/>
                  </a:lnTo>
                  <a:cubicBezTo>
                    <a:pt x="30461" y="24525"/>
                    <a:pt x="30585" y="24673"/>
                    <a:pt x="30745" y="24780"/>
                  </a:cubicBezTo>
                  <a:lnTo>
                    <a:pt x="30745" y="24780"/>
                  </a:lnTo>
                  <a:cubicBezTo>
                    <a:pt x="30923" y="24898"/>
                    <a:pt x="31112" y="24975"/>
                    <a:pt x="31301" y="25052"/>
                  </a:cubicBezTo>
                  <a:lnTo>
                    <a:pt x="31301" y="25052"/>
                  </a:lnTo>
                  <a:cubicBezTo>
                    <a:pt x="31437" y="25105"/>
                    <a:pt x="31568" y="25152"/>
                    <a:pt x="31686" y="25218"/>
                  </a:cubicBezTo>
                  <a:lnTo>
                    <a:pt x="31686" y="25218"/>
                  </a:lnTo>
                  <a:cubicBezTo>
                    <a:pt x="32000" y="25389"/>
                    <a:pt x="32201" y="25673"/>
                    <a:pt x="32378" y="25951"/>
                  </a:cubicBezTo>
                  <a:lnTo>
                    <a:pt x="32378" y="25951"/>
                  </a:lnTo>
                  <a:cubicBezTo>
                    <a:pt x="32568" y="26259"/>
                    <a:pt x="32781" y="26585"/>
                    <a:pt x="33041" y="26904"/>
                  </a:cubicBezTo>
                  <a:lnTo>
                    <a:pt x="33041" y="26904"/>
                  </a:lnTo>
                  <a:lnTo>
                    <a:pt x="33077" y="26946"/>
                  </a:lnTo>
                  <a:cubicBezTo>
                    <a:pt x="33503" y="27472"/>
                    <a:pt x="33947" y="28017"/>
                    <a:pt x="34006" y="28703"/>
                  </a:cubicBezTo>
                  <a:lnTo>
                    <a:pt x="34006" y="28703"/>
                  </a:lnTo>
                  <a:cubicBezTo>
                    <a:pt x="34018" y="28875"/>
                    <a:pt x="34018" y="29058"/>
                    <a:pt x="34018" y="29230"/>
                  </a:cubicBezTo>
                  <a:lnTo>
                    <a:pt x="34018" y="29230"/>
                  </a:lnTo>
                  <a:cubicBezTo>
                    <a:pt x="34024" y="29396"/>
                    <a:pt x="34024" y="29561"/>
                    <a:pt x="34036" y="29727"/>
                  </a:cubicBezTo>
                  <a:lnTo>
                    <a:pt x="34036" y="29727"/>
                  </a:lnTo>
                  <a:cubicBezTo>
                    <a:pt x="34053" y="30023"/>
                    <a:pt x="34095" y="30319"/>
                    <a:pt x="34136" y="30603"/>
                  </a:cubicBezTo>
                  <a:lnTo>
                    <a:pt x="34136" y="30603"/>
                  </a:lnTo>
                  <a:lnTo>
                    <a:pt x="34148" y="30715"/>
                  </a:lnTo>
                  <a:cubicBezTo>
                    <a:pt x="34225" y="31290"/>
                    <a:pt x="34314" y="31941"/>
                    <a:pt x="34189" y="32562"/>
                  </a:cubicBezTo>
                  <a:lnTo>
                    <a:pt x="34189" y="32562"/>
                  </a:lnTo>
                  <a:cubicBezTo>
                    <a:pt x="34065" y="33183"/>
                    <a:pt x="33722" y="33698"/>
                    <a:pt x="33248" y="34272"/>
                  </a:cubicBezTo>
                  <a:lnTo>
                    <a:pt x="33248" y="34272"/>
                  </a:lnTo>
                  <a:lnTo>
                    <a:pt x="33142" y="34402"/>
                  </a:lnTo>
                  <a:cubicBezTo>
                    <a:pt x="32941" y="34639"/>
                    <a:pt x="32739" y="34882"/>
                    <a:pt x="32562" y="35148"/>
                  </a:cubicBezTo>
                  <a:lnTo>
                    <a:pt x="32562" y="35148"/>
                  </a:lnTo>
                  <a:cubicBezTo>
                    <a:pt x="32544" y="35172"/>
                    <a:pt x="32532" y="35190"/>
                    <a:pt x="32520" y="35207"/>
                  </a:cubicBezTo>
                  <a:lnTo>
                    <a:pt x="32520" y="35207"/>
                  </a:lnTo>
                  <a:cubicBezTo>
                    <a:pt x="32515" y="35225"/>
                    <a:pt x="32509" y="35237"/>
                    <a:pt x="32497" y="35249"/>
                  </a:cubicBezTo>
                  <a:lnTo>
                    <a:pt x="32497" y="35249"/>
                  </a:lnTo>
                  <a:lnTo>
                    <a:pt x="32479" y="35278"/>
                  </a:lnTo>
                  <a:lnTo>
                    <a:pt x="32479" y="35278"/>
                  </a:lnTo>
                  <a:lnTo>
                    <a:pt x="32455" y="35320"/>
                  </a:lnTo>
                  <a:lnTo>
                    <a:pt x="32455" y="35320"/>
                  </a:lnTo>
                  <a:lnTo>
                    <a:pt x="32432" y="35361"/>
                  </a:lnTo>
                  <a:cubicBezTo>
                    <a:pt x="32296" y="35598"/>
                    <a:pt x="32183" y="35858"/>
                    <a:pt x="32088" y="36148"/>
                  </a:cubicBezTo>
                  <a:lnTo>
                    <a:pt x="32088" y="36148"/>
                  </a:lnTo>
                  <a:cubicBezTo>
                    <a:pt x="32041" y="36290"/>
                    <a:pt x="32000" y="36444"/>
                    <a:pt x="31958" y="36586"/>
                  </a:cubicBezTo>
                  <a:lnTo>
                    <a:pt x="31958" y="36586"/>
                  </a:lnTo>
                  <a:cubicBezTo>
                    <a:pt x="31798" y="37119"/>
                    <a:pt x="31656" y="37622"/>
                    <a:pt x="31313" y="38036"/>
                  </a:cubicBezTo>
                  <a:lnTo>
                    <a:pt x="31313" y="38036"/>
                  </a:lnTo>
                  <a:cubicBezTo>
                    <a:pt x="31035" y="38368"/>
                    <a:pt x="30562" y="38735"/>
                    <a:pt x="29875" y="38581"/>
                  </a:cubicBezTo>
                  <a:lnTo>
                    <a:pt x="29875" y="38581"/>
                  </a:lnTo>
                  <a:cubicBezTo>
                    <a:pt x="29840" y="38569"/>
                    <a:pt x="29804" y="38563"/>
                    <a:pt x="29774" y="38551"/>
                  </a:cubicBezTo>
                  <a:lnTo>
                    <a:pt x="29774" y="38551"/>
                  </a:lnTo>
                  <a:cubicBezTo>
                    <a:pt x="29609" y="38516"/>
                    <a:pt x="29437" y="38474"/>
                    <a:pt x="29254" y="38474"/>
                  </a:cubicBezTo>
                  <a:lnTo>
                    <a:pt x="29254" y="38474"/>
                  </a:lnTo>
                  <a:cubicBezTo>
                    <a:pt x="29248" y="38474"/>
                    <a:pt x="29242" y="38474"/>
                    <a:pt x="29230" y="38474"/>
                  </a:cubicBezTo>
                  <a:lnTo>
                    <a:pt x="29230" y="38474"/>
                  </a:lnTo>
                  <a:cubicBezTo>
                    <a:pt x="29153" y="38474"/>
                    <a:pt x="29076" y="38480"/>
                    <a:pt x="28999" y="38480"/>
                  </a:cubicBezTo>
                  <a:lnTo>
                    <a:pt x="28999" y="38480"/>
                  </a:lnTo>
                  <a:cubicBezTo>
                    <a:pt x="28910" y="38486"/>
                    <a:pt x="28828" y="38492"/>
                    <a:pt x="28751" y="38492"/>
                  </a:cubicBezTo>
                  <a:lnTo>
                    <a:pt x="28751" y="38492"/>
                  </a:lnTo>
                  <a:cubicBezTo>
                    <a:pt x="28591" y="38486"/>
                    <a:pt x="28301" y="38450"/>
                    <a:pt x="28135" y="38214"/>
                  </a:cubicBezTo>
                  <a:lnTo>
                    <a:pt x="28135" y="38214"/>
                  </a:lnTo>
                  <a:cubicBezTo>
                    <a:pt x="28076" y="38131"/>
                    <a:pt x="28052" y="38042"/>
                    <a:pt x="28064" y="37953"/>
                  </a:cubicBezTo>
                  <a:lnTo>
                    <a:pt x="28064" y="37953"/>
                  </a:lnTo>
                  <a:lnTo>
                    <a:pt x="28064" y="37953"/>
                  </a:lnTo>
                  <a:cubicBezTo>
                    <a:pt x="28064" y="37947"/>
                    <a:pt x="28064" y="37947"/>
                    <a:pt x="28070" y="37947"/>
                  </a:cubicBezTo>
                  <a:lnTo>
                    <a:pt x="28070" y="37947"/>
                  </a:lnTo>
                  <a:lnTo>
                    <a:pt x="28070" y="37941"/>
                  </a:lnTo>
                  <a:cubicBezTo>
                    <a:pt x="28070" y="37936"/>
                    <a:pt x="28070" y="37924"/>
                    <a:pt x="28070" y="37918"/>
                  </a:cubicBezTo>
                  <a:lnTo>
                    <a:pt x="28070" y="37918"/>
                  </a:lnTo>
                  <a:cubicBezTo>
                    <a:pt x="28088" y="37859"/>
                    <a:pt x="28106" y="37794"/>
                    <a:pt x="28123" y="37728"/>
                  </a:cubicBezTo>
                  <a:lnTo>
                    <a:pt x="28123" y="37728"/>
                  </a:lnTo>
                  <a:lnTo>
                    <a:pt x="28407" y="37563"/>
                  </a:lnTo>
                  <a:cubicBezTo>
                    <a:pt x="28496" y="37515"/>
                    <a:pt x="28585" y="37462"/>
                    <a:pt x="28668" y="37385"/>
                  </a:cubicBezTo>
                  <a:lnTo>
                    <a:pt x="28668" y="37385"/>
                  </a:lnTo>
                  <a:cubicBezTo>
                    <a:pt x="28828" y="37243"/>
                    <a:pt x="28899" y="37048"/>
                    <a:pt x="28964" y="36876"/>
                  </a:cubicBezTo>
                  <a:lnTo>
                    <a:pt x="28964" y="36876"/>
                  </a:lnTo>
                  <a:lnTo>
                    <a:pt x="28981" y="36823"/>
                  </a:lnTo>
                  <a:cubicBezTo>
                    <a:pt x="29100" y="36503"/>
                    <a:pt x="29224" y="36178"/>
                    <a:pt x="29342" y="35852"/>
                  </a:cubicBezTo>
                  <a:lnTo>
                    <a:pt x="29342" y="35852"/>
                  </a:lnTo>
                  <a:lnTo>
                    <a:pt x="29437" y="35598"/>
                  </a:lnTo>
                  <a:cubicBezTo>
                    <a:pt x="29449" y="35574"/>
                    <a:pt x="29461" y="35545"/>
                    <a:pt x="29473" y="35515"/>
                  </a:cubicBezTo>
                  <a:lnTo>
                    <a:pt x="29473" y="35515"/>
                  </a:lnTo>
                  <a:cubicBezTo>
                    <a:pt x="29532" y="35367"/>
                    <a:pt x="29609" y="35184"/>
                    <a:pt x="29567" y="35000"/>
                  </a:cubicBezTo>
                  <a:lnTo>
                    <a:pt x="29567" y="35000"/>
                  </a:lnTo>
                  <a:cubicBezTo>
                    <a:pt x="29502" y="34692"/>
                    <a:pt x="29165" y="34669"/>
                    <a:pt x="29052" y="34663"/>
                  </a:cubicBezTo>
                  <a:lnTo>
                    <a:pt x="29052" y="34663"/>
                  </a:lnTo>
                  <a:cubicBezTo>
                    <a:pt x="28958" y="34657"/>
                    <a:pt x="28857" y="34657"/>
                    <a:pt x="28757" y="34651"/>
                  </a:cubicBezTo>
                  <a:lnTo>
                    <a:pt x="28757" y="34651"/>
                  </a:lnTo>
                  <a:cubicBezTo>
                    <a:pt x="28680" y="34651"/>
                    <a:pt x="28603" y="34645"/>
                    <a:pt x="28526" y="34645"/>
                  </a:cubicBezTo>
                  <a:lnTo>
                    <a:pt x="28526" y="34645"/>
                  </a:lnTo>
                  <a:lnTo>
                    <a:pt x="28372" y="34633"/>
                  </a:lnTo>
                  <a:lnTo>
                    <a:pt x="28265" y="34621"/>
                  </a:lnTo>
                  <a:cubicBezTo>
                    <a:pt x="28194" y="34616"/>
                    <a:pt x="28141" y="34604"/>
                    <a:pt x="28082" y="34592"/>
                  </a:cubicBezTo>
                  <a:lnTo>
                    <a:pt x="28082" y="34592"/>
                  </a:lnTo>
                  <a:cubicBezTo>
                    <a:pt x="27910" y="34556"/>
                    <a:pt x="27745" y="34503"/>
                    <a:pt x="27585" y="34444"/>
                  </a:cubicBezTo>
                  <a:lnTo>
                    <a:pt x="27585" y="34444"/>
                  </a:lnTo>
                  <a:cubicBezTo>
                    <a:pt x="27532" y="34420"/>
                    <a:pt x="27478" y="34397"/>
                    <a:pt x="27419" y="34367"/>
                  </a:cubicBezTo>
                  <a:lnTo>
                    <a:pt x="27419" y="34367"/>
                  </a:lnTo>
                  <a:cubicBezTo>
                    <a:pt x="27324" y="34320"/>
                    <a:pt x="27224" y="34266"/>
                    <a:pt x="27105" y="34237"/>
                  </a:cubicBezTo>
                  <a:lnTo>
                    <a:pt x="27105" y="34237"/>
                  </a:lnTo>
                  <a:cubicBezTo>
                    <a:pt x="26780" y="34154"/>
                    <a:pt x="26437" y="34219"/>
                    <a:pt x="26129" y="34272"/>
                  </a:cubicBezTo>
                  <a:lnTo>
                    <a:pt x="26129" y="34272"/>
                  </a:lnTo>
                  <a:lnTo>
                    <a:pt x="26099" y="34278"/>
                  </a:lnTo>
                  <a:cubicBezTo>
                    <a:pt x="25809" y="34337"/>
                    <a:pt x="25531" y="34326"/>
                    <a:pt x="25265" y="34243"/>
                  </a:cubicBezTo>
                  <a:lnTo>
                    <a:pt x="25265" y="34243"/>
                  </a:lnTo>
                  <a:cubicBezTo>
                    <a:pt x="24691" y="34077"/>
                    <a:pt x="24176" y="33645"/>
                    <a:pt x="23744" y="32964"/>
                  </a:cubicBezTo>
                  <a:lnTo>
                    <a:pt x="23744" y="32964"/>
                  </a:lnTo>
                  <a:cubicBezTo>
                    <a:pt x="23418" y="32455"/>
                    <a:pt x="23146" y="31893"/>
                    <a:pt x="22880" y="31355"/>
                  </a:cubicBezTo>
                  <a:lnTo>
                    <a:pt x="22880" y="31355"/>
                  </a:lnTo>
                  <a:cubicBezTo>
                    <a:pt x="22785" y="31159"/>
                    <a:pt x="22690" y="30970"/>
                    <a:pt x="22596" y="30775"/>
                  </a:cubicBezTo>
                  <a:lnTo>
                    <a:pt x="22596" y="30775"/>
                  </a:lnTo>
                  <a:cubicBezTo>
                    <a:pt x="22584" y="30751"/>
                    <a:pt x="22572" y="30727"/>
                    <a:pt x="22560" y="30704"/>
                  </a:cubicBezTo>
                  <a:lnTo>
                    <a:pt x="22560" y="30704"/>
                  </a:lnTo>
                  <a:cubicBezTo>
                    <a:pt x="22495" y="30573"/>
                    <a:pt x="22424" y="30426"/>
                    <a:pt x="22306" y="30313"/>
                  </a:cubicBezTo>
                  <a:lnTo>
                    <a:pt x="22306" y="30313"/>
                  </a:lnTo>
                  <a:lnTo>
                    <a:pt x="22170" y="30183"/>
                  </a:lnTo>
                  <a:lnTo>
                    <a:pt x="22087" y="30354"/>
                  </a:lnTo>
                  <a:cubicBezTo>
                    <a:pt x="21957" y="30615"/>
                    <a:pt x="21826" y="30875"/>
                    <a:pt x="21696" y="31136"/>
                  </a:cubicBezTo>
                  <a:lnTo>
                    <a:pt x="21696" y="31136"/>
                  </a:lnTo>
                  <a:cubicBezTo>
                    <a:pt x="21637" y="31242"/>
                    <a:pt x="21584" y="31349"/>
                    <a:pt x="21531" y="31455"/>
                  </a:cubicBezTo>
                  <a:lnTo>
                    <a:pt x="21531" y="31455"/>
                  </a:lnTo>
                  <a:cubicBezTo>
                    <a:pt x="21252" y="32006"/>
                    <a:pt x="20968" y="32568"/>
                    <a:pt x="20619" y="33071"/>
                  </a:cubicBezTo>
                  <a:lnTo>
                    <a:pt x="20619" y="33071"/>
                  </a:lnTo>
                  <a:cubicBezTo>
                    <a:pt x="20377" y="33432"/>
                    <a:pt x="20092" y="33680"/>
                    <a:pt x="19761" y="33834"/>
                  </a:cubicBezTo>
                  <a:lnTo>
                    <a:pt x="19761" y="33834"/>
                  </a:lnTo>
                  <a:cubicBezTo>
                    <a:pt x="19702" y="33864"/>
                    <a:pt x="19643" y="33888"/>
                    <a:pt x="19583" y="33911"/>
                  </a:cubicBezTo>
                  <a:lnTo>
                    <a:pt x="19583" y="33911"/>
                  </a:lnTo>
                  <a:cubicBezTo>
                    <a:pt x="19430" y="33976"/>
                    <a:pt x="19276" y="34041"/>
                    <a:pt x="19128" y="34142"/>
                  </a:cubicBezTo>
                  <a:lnTo>
                    <a:pt x="19128" y="34142"/>
                  </a:lnTo>
                  <a:cubicBezTo>
                    <a:pt x="18956" y="34249"/>
                    <a:pt x="18814" y="34385"/>
                    <a:pt x="18654" y="34539"/>
                  </a:cubicBezTo>
                  <a:lnTo>
                    <a:pt x="18654" y="34539"/>
                  </a:lnTo>
                  <a:cubicBezTo>
                    <a:pt x="18317" y="34858"/>
                    <a:pt x="17997" y="35201"/>
                    <a:pt x="17702" y="35562"/>
                  </a:cubicBezTo>
                  <a:lnTo>
                    <a:pt x="17702" y="35562"/>
                  </a:lnTo>
                  <a:cubicBezTo>
                    <a:pt x="17619" y="35657"/>
                    <a:pt x="17542" y="35764"/>
                    <a:pt x="17465" y="35864"/>
                  </a:cubicBezTo>
                  <a:lnTo>
                    <a:pt x="17465" y="35864"/>
                  </a:lnTo>
                  <a:cubicBezTo>
                    <a:pt x="17287" y="36101"/>
                    <a:pt x="17104" y="36344"/>
                    <a:pt x="16879" y="36509"/>
                  </a:cubicBezTo>
                  <a:lnTo>
                    <a:pt x="16879" y="36509"/>
                  </a:lnTo>
                  <a:cubicBezTo>
                    <a:pt x="16619" y="36699"/>
                    <a:pt x="16317" y="36734"/>
                    <a:pt x="15944" y="36728"/>
                  </a:cubicBezTo>
                  <a:lnTo>
                    <a:pt x="15944" y="36728"/>
                  </a:lnTo>
                  <a:cubicBezTo>
                    <a:pt x="15577" y="36722"/>
                    <a:pt x="15145" y="36734"/>
                    <a:pt x="14701" y="36894"/>
                  </a:cubicBezTo>
                  <a:lnTo>
                    <a:pt x="14701" y="36894"/>
                  </a:lnTo>
                  <a:cubicBezTo>
                    <a:pt x="14642" y="36918"/>
                    <a:pt x="14577" y="36941"/>
                    <a:pt x="14518" y="36971"/>
                  </a:cubicBezTo>
                  <a:lnTo>
                    <a:pt x="14518" y="36971"/>
                  </a:lnTo>
                  <a:cubicBezTo>
                    <a:pt x="14429" y="37012"/>
                    <a:pt x="14340" y="37054"/>
                    <a:pt x="14257" y="37072"/>
                  </a:cubicBezTo>
                  <a:lnTo>
                    <a:pt x="14257" y="37072"/>
                  </a:lnTo>
                  <a:cubicBezTo>
                    <a:pt x="14180" y="37083"/>
                    <a:pt x="14103" y="37072"/>
                    <a:pt x="14015" y="37060"/>
                  </a:cubicBezTo>
                  <a:lnTo>
                    <a:pt x="14015" y="37060"/>
                  </a:lnTo>
                  <a:cubicBezTo>
                    <a:pt x="13961" y="37054"/>
                    <a:pt x="13914" y="37048"/>
                    <a:pt x="13861" y="37048"/>
                  </a:cubicBezTo>
                  <a:lnTo>
                    <a:pt x="13861" y="37048"/>
                  </a:lnTo>
                  <a:cubicBezTo>
                    <a:pt x="13547" y="37030"/>
                    <a:pt x="13257" y="37125"/>
                    <a:pt x="12973" y="37214"/>
                  </a:cubicBezTo>
                  <a:lnTo>
                    <a:pt x="12973" y="37214"/>
                  </a:lnTo>
                  <a:lnTo>
                    <a:pt x="12866" y="37249"/>
                  </a:lnTo>
                  <a:cubicBezTo>
                    <a:pt x="12559" y="37350"/>
                    <a:pt x="12281" y="37427"/>
                    <a:pt x="11991" y="37433"/>
                  </a:cubicBezTo>
                  <a:lnTo>
                    <a:pt x="11991" y="37433"/>
                  </a:lnTo>
                  <a:lnTo>
                    <a:pt x="11991" y="37433"/>
                  </a:lnTo>
                  <a:cubicBezTo>
                    <a:pt x="11641" y="37433"/>
                    <a:pt x="11298" y="37296"/>
                    <a:pt x="10967" y="37172"/>
                  </a:cubicBezTo>
                  <a:lnTo>
                    <a:pt x="10967" y="37172"/>
                  </a:lnTo>
                  <a:lnTo>
                    <a:pt x="10902" y="37148"/>
                  </a:lnTo>
                  <a:cubicBezTo>
                    <a:pt x="10659" y="37054"/>
                    <a:pt x="10416" y="36965"/>
                    <a:pt x="10168" y="36870"/>
                  </a:cubicBezTo>
                  <a:lnTo>
                    <a:pt x="10168" y="36870"/>
                  </a:lnTo>
                  <a:lnTo>
                    <a:pt x="9629" y="36663"/>
                  </a:lnTo>
                  <a:cubicBezTo>
                    <a:pt x="9274" y="36527"/>
                    <a:pt x="8907" y="36385"/>
                    <a:pt x="8605" y="36160"/>
                  </a:cubicBezTo>
                  <a:lnTo>
                    <a:pt x="8605" y="36160"/>
                  </a:lnTo>
                  <a:cubicBezTo>
                    <a:pt x="8292" y="35923"/>
                    <a:pt x="8037" y="35604"/>
                    <a:pt x="7789" y="35302"/>
                  </a:cubicBezTo>
                  <a:lnTo>
                    <a:pt x="7789" y="35302"/>
                  </a:lnTo>
                  <a:lnTo>
                    <a:pt x="7777" y="35290"/>
                  </a:lnTo>
                  <a:cubicBezTo>
                    <a:pt x="7576" y="35048"/>
                    <a:pt x="7321" y="34716"/>
                    <a:pt x="7126" y="34361"/>
                  </a:cubicBezTo>
                  <a:lnTo>
                    <a:pt x="7126" y="34361"/>
                  </a:lnTo>
                  <a:cubicBezTo>
                    <a:pt x="6800" y="33775"/>
                    <a:pt x="6700" y="33118"/>
                    <a:pt x="6818" y="32349"/>
                  </a:cubicBezTo>
                  <a:lnTo>
                    <a:pt x="6818" y="32349"/>
                  </a:lnTo>
                  <a:cubicBezTo>
                    <a:pt x="6854" y="32124"/>
                    <a:pt x="6901" y="31893"/>
                    <a:pt x="6948" y="31668"/>
                  </a:cubicBezTo>
                  <a:lnTo>
                    <a:pt x="6948" y="31668"/>
                  </a:lnTo>
                  <a:cubicBezTo>
                    <a:pt x="6972" y="31544"/>
                    <a:pt x="7002" y="31420"/>
                    <a:pt x="7025" y="31295"/>
                  </a:cubicBezTo>
                  <a:lnTo>
                    <a:pt x="7025" y="31295"/>
                  </a:lnTo>
                  <a:lnTo>
                    <a:pt x="7025" y="31284"/>
                  </a:lnTo>
                  <a:cubicBezTo>
                    <a:pt x="7090" y="30934"/>
                    <a:pt x="7167" y="30538"/>
                    <a:pt x="7126" y="30159"/>
                  </a:cubicBezTo>
                  <a:lnTo>
                    <a:pt x="7126" y="30159"/>
                  </a:lnTo>
                  <a:cubicBezTo>
                    <a:pt x="7073" y="29721"/>
                    <a:pt x="6830" y="29443"/>
                    <a:pt x="6422" y="29366"/>
                  </a:cubicBezTo>
                  <a:lnTo>
                    <a:pt x="6422" y="29366"/>
                  </a:lnTo>
                  <a:cubicBezTo>
                    <a:pt x="6368" y="29354"/>
                    <a:pt x="6315" y="29348"/>
                    <a:pt x="6256" y="29342"/>
                  </a:cubicBezTo>
                  <a:lnTo>
                    <a:pt x="6256" y="29342"/>
                  </a:lnTo>
                  <a:cubicBezTo>
                    <a:pt x="6084" y="29313"/>
                    <a:pt x="5919" y="29289"/>
                    <a:pt x="5782" y="29206"/>
                  </a:cubicBezTo>
                  <a:lnTo>
                    <a:pt x="5782" y="29206"/>
                  </a:lnTo>
                  <a:cubicBezTo>
                    <a:pt x="5368" y="28976"/>
                    <a:pt x="5309" y="28455"/>
                    <a:pt x="5605" y="27614"/>
                  </a:cubicBezTo>
                  <a:lnTo>
                    <a:pt x="5605" y="27614"/>
                  </a:lnTo>
                  <a:cubicBezTo>
                    <a:pt x="5859" y="26875"/>
                    <a:pt x="6280" y="26164"/>
                    <a:pt x="6854" y="25490"/>
                  </a:cubicBezTo>
                  <a:lnTo>
                    <a:pt x="6854" y="25490"/>
                  </a:lnTo>
                  <a:cubicBezTo>
                    <a:pt x="7120" y="25188"/>
                    <a:pt x="7398" y="24898"/>
                    <a:pt x="7605" y="24685"/>
                  </a:cubicBezTo>
                  <a:lnTo>
                    <a:pt x="7605" y="24685"/>
                  </a:lnTo>
                  <a:lnTo>
                    <a:pt x="7718" y="24572"/>
                  </a:lnTo>
                  <a:lnTo>
                    <a:pt x="7593" y="24478"/>
                  </a:lnTo>
                  <a:cubicBezTo>
                    <a:pt x="7410" y="24336"/>
                    <a:pt x="7173" y="24312"/>
                    <a:pt x="6960" y="24288"/>
                  </a:cubicBezTo>
                  <a:lnTo>
                    <a:pt x="6960" y="24288"/>
                  </a:lnTo>
                  <a:cubicBezTo>
                    <a:pt x="6889" y="24283"/>
                    <a:pt x="6824" y="24277"/>
                    <a:pt x="6765" y="24265"/>
                  </a:cubicBezTo>
                  <a:lnTo>
                    <a:pt x="6765" y="24265"/>
                  </a:lnTo>
                  <a:cubicBezTo>
                    <a:pt x="6457" y="24206"/>
                    <a:pt x="6256" y="24075"/>
                    <a:pt x="6108" y="23827"/>
                  </a:cubicBezTo>
                  <a:lnTo>
                    <a:pt x="6108" y="23827"/>
                  </a:lnTo>
                  <a:cubicBezTo>
                    <a:pt x="6055" y="23738"/>
                    <a:pt x="6007" y="23637"/>
                    <a:pt x="5960" y="23531"/>
                  </a:cubicBezTo>
                  <a:lnTo>
                    <a:pt x="5960" y="23531"/>
                  </a:lnTo>
                  <a:cubicBezTo>
                    <a:pt x="5842" y="23276"/>
                    <a:pt x="5729" y="23022"/>
                    <a:pt x="5475" y="22850"/>
                  </a:cubicBezTo>
                  <a:lnTo>
                    <a:pt x="5475" y="22850"/>
                  </a:lnTo>
                  <a:cubicBezTo>
                    <a:pt x="5244" y="22696"/>
                    <a:pt x="4972" y="22649"/>
                    <a:pt x="4711" y="22608"/>
                  </a:cubicBezTo>
                  <a:lnTo>
                    <a:pt x="4711" y="22608"/>
                  </a:lnTo>
                  <a:cubicBezTo>
                    <a:pt x="4623" y="22590"/>
                    <a:pt x="4540" y="22578"/>
                    <a:pt x="4463" y="22560"/>
                  </a:cubicBezTo>
                  <a:lnTo>
                    <a:pt x="4463" y="22560"/>
                  </a:lnTo>
                  <a:cubicBezTo>
                    <a:pt x="4125" y="22483"/>
                    <a:pt x="3859" y="22335"/>
                    <a:pt x="3605" y="22075"/>
                  </a:cubicBezTo>
                  <a:lnTo>
                    <a:pt x="3605" y="22075"/>
                  </a:lnTo>
                  <a:cubicBezTo>
                    <a:pt x="3539" y="22004"/>
                    <a:pt x="3480" y="21939"/>
                    <a:pt x="3415" y="21874"/>
                  </a:cubicBezTo>
                  <a:lnTo>
                    <a:pt x="3415" y="21874"/>
                  </a:lnTo>
                  <a:cubicBezTo>
                    <a:pt x="3173" y="21619"/>
                    <a:pt x="2918" y="21353"/>
                    <a:pt x="2628" y="21116"/>
                  </a:cubicBezTo>
                  <a:lnTo>
                    <a:pt x="2628" y="21116"/>
                  </a:lnTo>
                  <a:cubicBezTo>
                    <a:pt x="2510" y="21022"/>
                    <a:pt x="2385" y="20927"/>
                    <a:pt x="2267" y="20832"/>
                  </a:cubicBezTo>
                  <a:lnTo>
                    <a:pt x="2267" y="20832"/>
                  </a:lnTo>
                  <a:cubicBezTo>
                    <a:pt x="2030" y="20643"/>
                    <a:pt x="1782" y="20448"/>
                    <a:pt x="1551" y="20246"/>
                  </a:cubicBezTo>
                  <a:lnTo>
                    <a:pt x="1551" y="20246"/>
                  </a:lnTo>
                  <a:cubicBezTo>
                    <a:pt x="894" y="19643"/>
                    <a:pt x="539" y="19021"/>
                    <a:pt x="504" y="18400"/>
                  </a:cubicBezTo>
                  <a:lnTo>
                    <a:pt x="504" y="18400"/>
                  </a:lnTo>
                  <a:cubicBezTo>
                    <a:pt x="492" y="18205"/>
                    <a:pt x="509" y="18009"/>
                    <a:pt x="527" y="17808"/>
                  </a:cubicBezTo>
                  <a:lnTo>
                    <a:pt x="527" y="17808"/>
                  </a:lnTo>
                  <a:cubicBezTo>
                    <a:pt x="539" y="17631"/>
                    <a:pt x="557" y="17447"/>
                    <a:pt x="551" y="17258"/>
                  </a:cubicBezTo>
                  <a:lnTo>
                    <a:pt x="551" y="17258"/>
                  </a:lnTo>
                  <a:cubicBezTo>
                    <a:pt x="545" y="17021"/>
                    <a:pt x="486" y="16796"/>
                    <a:pt x="421" y="16583"/>
                  </a:cubicBezTo>
                  <a:lnTo>
                    <a:pt x="421" y="16583"/>
                  </a:lnTo>
                  <a:cubicBezTo>
                    <a:pt x="367" y="16400"/>
                    <a:pt x="314" y="16222"/>
                    <a:pt x="302" y="16039"/>
                  </a:cubicBezTo>
                  <a:lnTo>
                    <a:pt x="302" y="16039"/>
                  </a:lnTo>
                  <a:cubicBezTo>
                    <a:pt x="285" y="15784"/>
                    <a:pt x="320" y="15536"/>
                    <a:pt x="361" y="15269"/>
                  </a:cubicBezTo>
                  <a:lnTo>
                    <a:pt x="361" y="15269"/>
                  </a:lnTo>
                  <a:cubicBezTo>
                    <a:pt x="379" y="15145"/>
                    <a:pt x="397" y="15021"/>
                    <a:pt x="409" y="14890"/>
                  </a:cubicBezTo>
                  <a:lnTo>
                    <a:pt x="409" y="14890"/>
                  </a:lnTo>
                  <a:cubicBezTo>
                    <a:pt x="450" y="14518"/>
                    <a:pt x="444" y="14139"/>
                    <a:pt x="444" y="13778"/>
                  </a:cubicBezTo>
                  <a:lnTo>
                    <a:pt x="444" y="13778"/>
                  </a:lnTo>
                  <a:lnTo>
                    <a:pt x="444" y="13606"/>
                  </a:lnTo>
                  <a:cubicBezTo>
                    <a:pt x="438" y="12878"/>
                    <a:pt x="468" y="12032"/>
                    <a:pt x="870" y="11340"/>
                  </a:cubicBezTo>
                  <a:lnTo>
                    <a:pt x="870" y="11340"/>
                  </a:lnTo>
                  <a:cubicBezTo>
                    <a:pt x="1237" y="10718"/>
                    <a:pt x="1918" y="10434"/>
                    <a:pt x="2581" y="10168"/>
                  </a:cubicBezTo>
                  <a:lnTo>
                    <a:pt x="2581" y="10168"/>
                  </a:lnTo>
                  <a:cubicBezTo>
                    <a:pt x="2699" y="10115"/>
                    <a:pt x="2823" y="10067"/>
                    <a:pt x="2936" y="10020"/>
                  </a:cubicBezTo>
                  <a:lnTo>
                    <a:pt x="2936" y="10020"/>
                  </a:lnTo>
                  <a:lnTo>
                    <a:pt x="3285" y="9866"/>
                  </a:lnTo>
                  <a:cubicBezTo>
                    <a:pt x="3297" y="9860"/>
                    <a:pt x="3315" y="9854"/>
                    <a:pt x="3326" y="9848"/>
                  </a:cubicBezTo>
                  <a:lnTo>
                    <a:pt x="3326" y="9848"/>
                  </a:lnTo>
                  <a:cubicBezTo>
                    <a:pt x="3421" y="9813"/>
                    <a:pt x="3539" y="9765"/>
                    <a:pt x="3605" y="9659"/>
                  </a:cubicBezTo>
                  <a:lnTo>
                    <a:pt x="3605" y="9659"/>
                  </a:lnTo>
                  <a:cubicBezTo>
                    <a:pt x="3676" y="9552"/>
                    <a:pt x="3687" y="9428"/>
                    <a:pt x="3693" y="9316"/>
                  </a:cubicBezTo>
                  <a:lnTo>
                    <a:pt x="3693" y="9316"/>
                  </a:lnTo>
                  <a:cubicBezTo>
                    <a:pt x="3699" y="9262"/>
                    <a:pt x="3705" y="9209"/>
                    <a:pt x="3717" y="9174"/>
                  </a:cubicBezTo>
                  <a:lnTo>
                    <a:pt x="3717" y="9174"/>
                  </a:lnTo>
                  <a:cubicBezTo>
                    <a:pt x="3776" y="8949"/>
                    <a:pt x="3960" y="8895"/>
                    <a:pt x="4285" y="8866"/>
                  </a:cubicBezTo>
                  <a:lnTo>
                    <a:pt x="4285" y="8866"/>
                  </a:lnTo>
                  <a:cubicBezTo>
                    <a:pt x="4480" y="8854"/>
                    <a:pt x="4682" y="8819"/>
                    <a:pt x="4836" y="8635"/>
                  </a:cubicBezTo>
                  <a:lnTo>
                    <a:pt x="4836" y="8635"/>
                  </a:lnTo>
                  <a:cubicBezTo>
                    <a:pt x="4918" y="8534"/>
                    <a:pt x="4978" y="8428"/>
                    <a:pt x="5031" y="8321"/>
                  </a:cubicBezTo>
                  <a:lnTo>
                    <a:pt x="5031" y="8321"/>
                  </a:lnTo>
                  <a:cubicBezTo>
                    <a:pt x="5060" y="8268"/>
                    <a:pt x="5084" y="8215"/>
                    <a:pt x="5114" y="8162"/>
                  </a:cubicBezTo>
                  <a:lnTo>
                    <a:pt x="5114" y="8162"/>
                  </a:lnTo>
                  <a:cubicBezTo>
                    <a:pt x="5268" y="7907"/>
                    <a:pt x="5492" y="7783"/>
                    <a:pt x="5771" y="7789"/>
                  </a:cubicBezTo>
                  <a:lnTo>
                    <a:pt x="5771" y="7789"/>
                  </a:lnTo>
                  <a:cubicBezTo>
                    <a:pt x="6019" y="7795"/>
                    <a:pt x="6250" y="7895"/>
                    <a:pt x="6493" y="8002"/>
                  </a:cubicBezTo>
                  <a:lnTo>
                    <a:pt x="6493" y="8002"/>
                  </a:lnTo>
                  <a:cubicBezTo>
                    <a:pt x="6564" y="8031"/>
                    <a:pt x="6629" y="8061"/>
                    <a:pt x="6694" y="8085"/>
                  </a:cubicBezTo>
                  <a:lnTo>
                    <a:pt x="6694" y="8085"/>
                  </a:lnTo>
                  <a:cubicBezTo>
                    <a:pt x="6936" y="8179"/>
                    <a:pt x="7144" y="8221"/>
                    <a:pt x="7374" y="8221"/>
                  </a:cubicBezTo>
                  <a:lnTo>
                    <a:pt x="7374" y="8221"/>
                  </a:lnTo>
                  <a:cubicBezTo>
                    <a:pt x="7511" y="8221"/>
                    <a:pt x="7623" y="8244"/>
                    <a:pt x="7724" y="8304"/>
                  </a:cubicBezTo>
                  <a:lnTo>
                    <a:pt x="7724" y="8304"/>
                  </a:lnTo>
                  <a:cubicBezTo>
                    <a:pt x="7806" y="8351"/>
                    <a:pt x="7872" y="8428"/>
                    <a:pt x="7943" y="8511"/>
                  </a:cubicBezTo>
                  <a:lnTo>
                    <a:pt x="7943" y="8511"/>
                  </a:lnTo>
                  <a:lnTo>
                    <a:pt x="7978" y="8552"/>
                  </a:lnTo>
                  <a:cubicBezTo>
                    <a:pt x="7996" y="8576"/>
                    <a:pt x="8020" y="8611"/>
                    <a:pt x="8061" y="8635"/>
                  </a:cubicBezTo>
                  <a:lnTo>
                    <a:pt x="8061" y="8635"/>
                  </a:lnTo>
                  <a:cubicBezTo>
                    <a:pt x="8114" y="8659"/>
                    <a:pt x="8156" y="8659"/>
                    <a:pt x="8191" y="8641"/>
                  </a:cubicBezTo>
                  <a:lnTo>
                    <a:pt x="8191" y="8641"/>
                  </a:lnTo>
                  <a:cubicBezTo>
                    <a:pt x="8256" y="8647"/>
                    <a:pt x="8321" y="8647"/>
                    <a:pt x="8381" y="8641"/>
                  </a:cubicBezTo>
                  <a:lnTo>
                    <a:pt x="8381" y="8641"/>
                  </a:lnTo>
                  <a:cubicBezTo>
                    <a:pt x="8517" y="8629"/>
                    <a:pt x="8647" y="8600"/>
                    <a:pt x="8777" y="8576"/>
                  </a:cubicBezTo>
                  <a:lnTo>
                    <a:pt x="8777" y="8576"/>
                  </a:lnTo>
                  <a:cubicBezTo>
                    <a:pt x="8955" y="8540"/>
                    <a:pt x="9126" y="8505"/>
                    <a:pt x="9298" y="8517"/>
                  </a:cubicBezTo>
                  <a:lnTo>
                    <a:pt x="9298" y="8517"/>
                  </a:lnTo>
                  <a:cubicBezTo>
                    <a:pt x="9481" y="8523"/>
                    <a:pt x="9635" y="8617"/>
                    <a:pt x="9801" y="8712"/>
                  </a:cubicBezTo>
                  <a:lnTo>
                    <a:pt x="9801" y="8712"/>
                  </a:lnTo>
                  <a:cubicBezTo>
                    <a:pt x="9937" y="8795"/>
                    <a:pt x="10079" y="8878"/>
                    <a:pt x="10245" y="8925"/>
                  </a:cubicBezTo>
                  <a:lnTo>
                    <a:pt x="10245" y="8925"/>
                  </a:lnTo>
                  <a:cubicBezTo>
                    <a:pt x="10363" y="8955"/>
                    <a:pt x="10481" y="8978"/>
                    <a:pt x="10588" y="8990"/>
                  </a:cubicBezTo>
                  <a:lnTo>
                    <a:pt x="10588" y="8990"/>
                  </a:lnTo>
                  <a:lnTo>
                    <a:pt x="10777" y="9014"/>
                  </a:lnTo>
                  <a:lnTo>
                    <a:pt x="10742" y="8824"/>
                  </a:lnTo>
                  <a:cubicBezTo>
                    <a:pt x="10665" y="8446"/>
                    <a:pt x="10629" y="8162"/>
                    <a:pt x="10618" y="7883"/>
                  </a:cubicBezTo>
                  <a:lnTo>
                    <a:pt x="10618" y="7883"/>
                  </a:lnTo>
                  <a:cubicBezTo>
                    <a:pt x="10600" y="7511"/>
                    <a:pt x="10641" y="7197"/>
                    <a:pt x="10736" y="6937"/>
                  </a:cubicBezTo>
                  <a:lnTo>
                    <a:pt x="10736" y="6937"/>
                  </a:lnTo>
                  <a:cubicBezTo>
                    <a:pt x="10801" y="6765"/>
                    <a:pt x="10884" y="6617"/>
                    <a:pt x="10990" y="6493"/>
                  </a:cubicBezTo>
                  <a:lnTo>
                    <a:pt x="10990" y="6493"/>
                  </a:lnTo>
                  <a:cubicBezTo>
                    <a:pt x="11008" y="6475"/>
                    <a:pt x="11026" y="6457"/>
                    <a:pt x="11050" y="6439"/>
                  </a:cubicBezTo>
                  <a:lnTo>
                    <a:pt x="11050" y="6439"/>
                  </a:lnTo>
                  <a:cubicBezTo>
                    <a:pt x="11079" y="6410"/>
                    <a:pt x="11121" y="6368"/>
                    <a:pt x="11156" y="6327"/>
                  </a:cubicBezTo>
                  <a:lnTo>
                    <a:pt x="11156" y="6327"/>
                  </a:lnTo>
                  <a:cubicBezTo>
                    <a:pt x="11274" y="6149"/>
                    <a:pt x="11156" y="5990"/>
                    <a:pt x="11091" y="5901"/>
                  </a:cubicBezTo>
                  <a:lnTo>
                    <a:pt x="11091" y="5901"/>
                  </a:lnTo>
                  <a:cubicBezTo>
                    <a:pt x="11085" y="5895"/>
                    <a:pt x="11073" y="5883"/>
                    <a:pt x="11067" y="5871"/>
                  </a:cubicBezTo>
                  <a:lnTo>
                    <a:pt x="11067" y="5871"/>
                  </a:lnTo>
                  <a:cubicBezTo>
                    <a:pt x="10996" y="5771"/>
                    <a:pt x="10925" y="5676"/>
                    <a:pt x="10848" y="5581"/>
                  </a:cubicBezTo>
                  <a:lnTo>
                    <a:pt x="10848" y="5581"/>
                  </a:lnTo>
                  <a:cubicBezTo>
                    <a:pt x="10706" y="5404"/>
                    <a:pt x="10576" y="5238"/>
                    <a:pt x="10487" y="5043"/>
                  </a:cubicBezTo>
                  <a:lnTo>
                    <a:pt x="10487" y="5043"/>
                  </a:lnTo>
                  <a:cubicBezTo>
                    <a:pt x="10351" y="4753"/>
                    <a:pt x="10387" y="4463"/>
                    <a:pt x="10594" y="4196"/>
                  </a:cubicBezTo>
                  <a:lnTo>
                    <a:pt x="10594" y="4196"/>
                  </a:lnTo>
                  <a:cubicBezTo>
                    <a:pt x="11103" y="3534"/>
                    <a:pt x="11914" y="3173"/>
                    <a:pt x="12760" y="2835"/>
                  </a:cubicBezTo>
                  <a:lnTo>
                    <a:pt x="12760" y="2835"/>
                  </a:lnTo>
                  <a:lnTo>
                    <a:pt x="12943" y="2758"/>
                  </a:lnTo>
                  <a:cubicBezTo>
                    <a:pt x="13281" y="2628"/>
                    <a:pt x="13624" y="2486"/>
                    <a:pt x="13955" y="2326"/>
                  </a:cubicBezTo>
                  <a:lnTo>
                    <a:pt x="13955" y="2326"/>
                  </a:lnTo>
                  <a:lnTo>
                    <a:pt x="13979" y="2315"/>
                  </a:lnTo>
                  <a:lnTo>
                    <a:pt x="13979" y="2320"/>
                  </a:lnTo>
                  <a:lnTo>
                    <a:pt x="14062" y="2273"/>
                  </a:lnTo>
                  <a:close/>
                  <a:moveTo>
                    <a:pt x="28632" y="36308"/>
                  </a:moveTo>
                  <a:lnTo>
                    <a:pt x="28644" y="36160"/>
                  </a:lnTo>
                  <a:cubicBezTo>
                    <a:pt x="28686" y="35758"/>
                    <a:pt x="28721" y="35338"/>
                    <a:pt x="28680" y="34929"/>
                  </a:cubicBezTo>
                  <a:lnTo>
                    <a:pt x="28680" y="34929"/>
                  </a:lnTo>
                  <a:cubicBezTo>
                    <a:pt x="28703" y="34929"/>
                    <a:pt x="28727" y="34929"/>
                    <a:pt x="28751" y="34929"/>
                  </a:cubicBezTo>
                  <a:lnTo>
                    <a:pt x="28751" y="34929"/>
                  </a:lnTo>
                  <a:cubicBezTo>
                    <a:pt x="28845" y="34935"/>
                    <a:pt x="28940" y="34935"/>
                    <a:pt x="29035" y="34941"/>
                  </a:cubicBezTo>
                  <a:lnTo>
                    <a:pt x="29035" y="34941"/>
                  </a:lnTo>
                  <a:cubicBezTo>
                    <a:pt x="29271" y="34959"/>
                    <a:pt x="29289" y="35030"/>
                    <a:pt x="29295" y="35059"/>
                  </a:cubicBezTo>
                  <a:lnTo>
                    <a:pt x="29295" y="35059"/>
                  </a:lnTo>
                  <a:cubicBezTo>
                    <a:pt x="29319" y="35160"/>
                    <a:pt x="29260" y="35290"/>
                    <a:pt x="29212" y="35414"/>
                  </a:cubicBezTo>
                  <a:lnTo>
                    <a:pt x="29212" y="35414"/>
                  </a:lnTo>
                  <a:cubicBezTo>
                    <a:pt x="29200" y="35444"/>
                    <a:pt x="29189" y="35474"/>
                    <a:pt x="29177" y="35497"/>
                  </a:cubicBezTo>
                  <a:lnTo>
                    <a:pt x="29177" y="35497"/>
                  </a:lnTo>
                  <a:lnTo>
                    <a:pt x="29082" y="35758"/>
                  </a:lnTo>
                  <a:cubicBezTo>
                    <a:pt x="28964" y="36077"/>
                    <a:pt x="28839" y="36403"/>
                    <a:pt x="28715" y="36728"/>
                  </a:cubicBezTo>
                  <a:lnTo>
                    <a:pt x="28715" y="36728"/>
                  </a:lnTo>
                  <a:lnTo>
                    <a:pt x="28697" y="36782"/>
                  </a:lnTo>
                  <a:cubicBezTo>
                    <a:pt x="28650" y="36912"/>
                    <a:pt x="28603" y="37042"/>
                    <a:pt x="28520" y="37137"/>
                  </a:cubicBezTo>
                  <a:lnTo>
                    <a:pt x="28520" y="37137"/>
                  </a:lnTo>
                  <a:cubicBezTo>
                    <a:pt x="28567" y="36870"/>
                    <a:pt x="28609" y="36592"/>
                    <a:pt x="28632" y="36308"/>
                  </a:cubicBezTo>
                  <a:moveTo>
                    <a:pt x="27792" y="37900"/>
                  </a:moveTo>
                  <a:lnTo>
                    <a:pt x="27792" y="37906"/>
                  </a:lnTo>
                  <a:cubicBezTo>
                    <a:pt x="27792" y="37900"/>
                    <a:pt x="27792" y="37900"/>
                    <a:pt x="27792" y="37900"/>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1" name="Google Shape;2531;p53"/>
          <p:cNvGrpSpPr/>
          <p:nvPr/>
        </p:nvGrpSpPr>
        <p:grpSpPr>
          <a:xfrm flipH="1">
            <a:off x="6841871" y="1609500"/>
            <a:ext cx="1743205" cy="2330205"/>
            <a:chOff x="-1575850" y="1806600"/>
            <a:chExt cx="981700" cy="1312200"/>
          </a:xfrm>
        </p:grpSpPr>
        <p:sp>
          <p:nvSpPr>
            <p:cNvPr id="2532" name="Google Shape;2532;p53"/>
            <p:cNvSpPr/>
            <p:nvPr/>
          </p:nvSpPr>
          <p:spPr>
            <a:xfrm>
              <a:off x="-1568000" y="1809400"/>
              <a:ext cx="971175" cy="1295975"/>
            </a:xfrm>
            <a:custGeom>
              <a:rect b="b" l="l" r="r" t="t"/>
              <a:pathLst>
                <a:path extrusionOk="0" h="51839" w="38847">
                  <a:moveTo>
                    <a:pt x="12442" y="0"/>
                  </a:moveTo>
                  <a:cubicBezTo>
                    <a:pt x="11597" y="0"/>
                    <a:pt x="10857" y="144"/>
                    <a:pt x="10446" y="504"/>
                  </a:cubicBezTo>
                  <a:cubicBezTo>
                    <a:pt x="9936" y="944"/>
                    <a:pt x="9643" y="1050"/>
                    <a:pt x="9409" y="1050"/>
                  </a:cubicBezTo>
                  <a:cubicBezTo>
                    <a:pt x="9303" y="1050"/>
                    <a:pt x="9210" y="1029"/>
                    <a:pt x="9114" y="1007"/>
                  </a:cubicBezTo>
                  <a:cubicBezTo>
                    <a:pt x="9017" y="985"/>
                    <a:pt x="8919" y="963"/>
                    <a:pt x="8807" y="963"/>
                  </a:cubicBezTo>
                  <a:cubicBezTo>
                    <a:pt x="8737" y="963"/>
                    <a:pt x="8661" y="972"/>
                    <a:pt x="8576" y="995"/>
                  </a:cubicBezTo>
                  <a:cubicBezTo>
                    <a:pt x="7878" y="1173"/>
                    <a:pt x="7238" y="3919"/>
                    <a:pt x="7227" y="5960"/>
                  </a:cubicBezTo>
                  <a:cubicBezTo>
                    <a:pt x="7227" y="6451"/>
                    <a:pt x="7280" y="6984"/>
                    <a:pt x="7357" y="7517"/>
                  </a:cubicBezTo>
                  <a:cubicBezTo>
                    <a:pt x="7013" y="6978"/>
                    <a:pt x="6291" y="6079"/>
                    <a:pt x="5001" y="5351"/>
                  </a:cubicBezTo>
                  <a:cubicBezTo>
                    <a:pt x="4424" y="5025"/>
                    <a:pt x="3870" y="4892"/>
                    <a:pt x="3360" y="4892"/>
                  </a:cubicBezTo>
                  <a:cubicBezTo>
                    <a:pt x="2167" y="4892"/>
                    <a:pt x="1216" y="5619"/>
                    <a:pt x="764" y="6304"/>
                  </a:cubicBezTo>
                  <a:lnTo>
                    <a:pt x="740" y="6339"/>
                  </a:lnTo>
                  <a:cubicBezTo>
                    <a:pt x="172" y="7197"/>
                    <a:pt x="1" y="7458"/>
                    <a:pt x="663" y="8600"/>
                  </a:cubicBezTo>
                  <a:cubicBezTo>
                    <a:pt x="1249" y="9618"/>
                    <a:pt x="1770" y="11091"/>
                    <a:pt x="1841" y="11287"/>
                  </a:cubicBezTo>
                  <a:cubicBezTo>
                    <a:pt x="1628" y="12808"/>
                    <a:pt x="4936" y="16749"/>
                    <a:pt x="7765" y="19797"/>
                  </a:cubicBezTo>
                  <a:cubicBezTo>
                    <a:pt x="9860" y="22046"/>
                    <a:pt x="14245" y="26159"/>
                    <a:pt x="14985" y="26851"/>
                  </a:cubicBezTo>
                  <a:cubicBezTo>
                    <a:pt x="14330" y="27149"/>
                    <a:pt x="13438" y="27409"/>
                    <a:pt x="12318" y="27409"/>
                  </a:cubicBezTo>
                  <a:cubicBezTo>
                    <a:pt x="11901" y="27409"/>
                    <a:pt x="11453" y="27373"/>
                    <a:pt x="10973" y="27289"/>
                  </a:cubicBezTo>
                  <a:cubicBezTo>
                    <a:pt x="10596" y="27224"/>
                    <a:pt x="10208" y="27194"/>
                    <a:pt x="9822" y="27194"/>
                  </a:cubicBezTo>
                  <a:cubicBezTo>
                    <a:pt x="8184" y="27194"/>
                    <a:pt x="6568" y="27733"/>
                    <a:pt x="5859" y="28384"/>
                  </a:cubicBezTo>
                  <a:cubicBezTo>
                    <a:pt x="5658" y="28573"/>
                    <a:pt x="5540" y="28763"/>
                    <a:pt x="5510" y="28946"/>
                  </a:cubicBezTo>
                  <a:cubicBezTo>
                    <a:pt x="5412" y="28925"/>
                    <a:pt x="5315" y="28915"/>
                    <a:pt x="5222" y="28915"/>
                  </a:cubicBezTo>
                  <a:cubicBezTo>
                    <a:pt x="5023" y="28915"/>
                    <a:pt x="4837" y="28962"/>
                    <a:pt x="4664" y="29059"/>
                  </a:cubicBezTo>
                  <a:cubicBezTo>
                    <a:pt x="3912" y="29479"/>
                    <a:pt x="3575" y="30728"/>
                    <a:pt x="3273" y="31828"/>
                  </a:cubicBezTo>
                  <a:lnTo>
                    <a:pt x="3208" y="32077"/>
                  </a:lnTo>
                  <a:cubicBezTo>
                    <a:pt x="3078" y="32556"/>
                    <a:pt x="2800" y="33036"/>
                    <a:pt x="2533" y="33497"/>
                  </a:cubicBezTo>
                  <a:cubicBezTo>
                    <a:pt x="2019" y="34397"/>
                    <a:pt x="1486" y="35326"/>
                    <a:pt x="2320" y="35983"/>
                  </a:cubicBezTo>
                  <a:cubicBezTo>
                    <a:pt x="1847" y="36480"/>
                    <a:pt x="1320" y="37581"/>
                    <a:pt x="1581" y="38593"/>
                  </a:cubicBezTo>
                  <a:cubicBezTo>
                    <a:pt x="1859" y="39652"/>
                    <a:pt x="2859" y="40398"/>
                    <a:pt x="4563" y="40812"/>
                  </a:cubicBezTo>
                  <a:cubicBezTo>
                    <a:pt x="4516" y="41220"/>
                    <a:pt x="4717" y="41605"/>
                    <a:pt x="5090" y="41824"/>
                  </a:cubicBezTo>
                  <a:cubicBezTo>
                    <a:pt x="5289" y="41941"/>
                    <a:pt x="5548" y="42013"/>
                    <a:pt x="5854" y="42013"/>
                  </a:cubicBezTo>
                  <a:cubicBezTo>
                    <a:pt x="6450" y="42013"/>
                    <a:pt x="7227" y="41740"/>
                    <a:pt x="8102" y="40990"/>
                  </a:cubicBezTo>
                  <a:cubicBezTo>
                    <a:pt x="8428" y="40705"/>
                    <a:pt x="8736" y="40445"/>
                    <a:pt x="9020" y="40191"/>
                  </a:cubicBezTo>
                  <a:cubicBezTo>
                    <a:pt x="10553" y="38859"/>
                    <a:pt x="11565" y="37977"/>
                    <a:pt x="12505" y="37681"/>
                  </a:cubicBezTo>
                  <a:cubicBezTo>
                    <a:pt x="13322" y="37427"/>
                    <a:pt x="13967" y="36551"/>
                    <a:pt x="14482" y="35841"/>
                  </a:cubicBezTo>
                  <a:cubicBezTo>
                    <a:pt x="14713" y="35527"/>
                    <a:pt x="14932" y="35231"/>
                    <a:pt x="15121" y="35042"/>
                  </a:cubicBezTo>
                  <a:cubicBezTo>
                    <a:pt x="15287" y="34880"/>
                    <a:pt x="15466" y="34828"/>
                    <a:pt x="15659" y="34828"/>
                  </a:cubicBezTo>
                  <a:cubicBezTo>
                    <a:pt x="15812" y="34828"/>
                    <a:pt x="15973" y="34860"/>
                    <a:pt x="16145" y="34894"/>
                  </a:cubicBezTo>
                  <a:cubicBezTo>
                    <a:pt x="16323" y="34929"/>
                    <a:pt x="16511" y="34965"/>
                    <a:pt x="16703" y="34965"/>
                  </a:cubicBezTo>
                  <a:cubicBezTo>
                    <a:pt x="16870" y="34965"/>
                    <a:pt x="17040" y="34938"/>
                    <a:pt x="17210" y="34858"/>
                  </a:cubicBezTo>
                  <a:cubicBezTo>
                    <a:pt x="17275" y="35373"/>
                    <a:pt x="17536" y="37172"/>
                    <a:pt x="18187" y="39392"/>
                  </a:cubicBezTo>
                  <a:cubicBezTo>
                    <a:pt x="17648" y="38995"/>
                    <a:pt x="16240" y="38090"/>
                    <a:pt x="14328" y="37942"/>
                  </a:cubicBezTo>
                  <a:lnTo>
                    <a:pt x="14032" y="37918"/>
                  </a:lnTo>
                  <a:lnTo>
                    <a:pt x="14257" y="38113"/>
                  </a:lnTo>
                  <a:cubicBezTo>
                    <a:pt x="15435" y="39155"/>
                    <a:pt x="15855" y="40244"/>
                    <a:pt x="16607" y="42232"/>
                  </a:cubicBezTo>
                  <a:cubicBezTo>
                    <a:pt x="16938" y="43102"/>
                    <a:pt x="17352" y="44185"/>
                    <a:pt x="17926" y="45493"/>
                  </a:cubicBezTo>
                  <a:cubicBezTo>
                    <a:pt x="18814" y="47529"/>
                    <a:pt x="20986" y="49287"/>
                    <a:pt x="24046" y="50447"/>
                  </a:cubicBezTo>
                  <a:cubicBezTo>
                    <a:pt x="26456" y="51361"/>
                    <a:pt x="29238" y="51839"/>
                    <a:pt x="32051" y="51839"/>
                  </a:cubicBezTo>
                  <a:cubicBezTo>
                    <a:pt x="32754" y="51839"/>
                    <a:pt x="33459" y="51809"/>
                    <a:pt x="34160" y="51749"/>
                  </a:cubicBezTo>
                  <a:lnTo>
                    <a:pt x="34290" y="51766"/>
                  </a:lnTo>
                  <a:lnTo>
                    <a:pt x="34260" y="51624"/>
                  </a:lnTo>
                  <a:cubicBezTo>
                    <a:pt x="34255" y="51607"/>
                    <a:pt x="34083" y="50814"/>
                    <a:pt x="33710" y="49683"/>
                  </a:cubicBezTo>
                  <a:lnTo>
                    <a:pt x="33716" y="49683"/>
                  </a:lnTo>
                  <a:cubicBezTo>
                    <a:pt x="32450" y="44067"/>
                    <a:pt x="30769" y="41475"/>
                    <a:pt x="27295" y="39794"/>
                  </a:cubicBezTo>
                  <a:cubicBezTo>
                    <a:pt x="23815" y="38107"/>
                    <a:pt x="22122" y="36474"/>
                    <a:pt x="20329" y="33071"/>
                  </a:cubicBezTo>
                  <a:lnTo>
                    <a:pt x="20246" y="32911"/>
                  </a:lnTo>
                  <a:lnTo>
                    <a:pt x="20158" y="33071"/>
                  </a:lnTo>
                  <a:cubicBezTo>
                    <a:pt x="19447" y="34349"/>
                    <a:pt x="19199" y="35279"/>
                    <a:pt x="19122" y="35882"/>
                  </a:cubicBezTo>
                  <a:cubicBezTo>
                    <a:pt x="18743" y="34308"/>
                    <a:pt x="18678" y="33195"/>
                    <a:pt x="18672" y="33006"/>
                  </a:cubicBezTo>
                  <a:cubicBezTo>
                    <a:pt x="18927" y="32373"/>
                    <a:pt x="19051" y="31633"/>
                    <a:pt x="18915" y="30864"/>
                  </a:cubicBezTo>
                  <a:cubicBezTo>
                    <a:pt x="18856" y="30544"/>
                    <a:pt x="18779" y="30266"/>
                    <a:pt x="18684" y="30017"/>
                  </a:cubicBezTo>
                  <a:lnTo>
                    <a:pt x="18684" y="30017"/>
                  </a:lnTo>
                  <a:cubicBezTo>
                    <a:pt x="20880" y="32053"/>
                    <a:pt x="27958" y="35663"/>
                    <a:pt x="31295" y="35728"/>
                  </a:cubicBezTo>
                  <a:cubicBezTo>
                    <a:pt x="31333" y="35729"/>
                    <a:pt x="31370" y="35729"/>
                    <a:pt x="31407" y="35729"/>
                  </a:cubicBezTo>
                  <a:cubicBezTo>
                    <a:pt x="33701" y="35729"/>
                    <a:pt x="35772" y="34484"/>
                    <a:pt x="36255" y="33284"/>
                  </a:cubicBezTo>
                  <a:cubicBezTo>
                    <a:pt x="36273" y="33231"/>
                    <a:pt x="36296" y="33178"/>
                    <a:pt x="36308" y="33124"/>
                  </a:cubicBezTo>
                  <a:cubicBezTo>
                    <a:pt x="36456" y="32586"/>
                    <a:pt x="36261" y="32130"/>
                    <a:pt x="35752" y="31834"/>
                  </a:cubicBezTo>
                  <a:cubicBezTo>
                    <a:pt x="35059" y="31432"/>
                    <a:pt x="34580" y="30929"/>
                    <a:pt x="34124" y="30438"/>
                  </a:cubicBezTo>
                  <a:cubicBezTo>
                    <a:pt x="33432" y="29704"/>
                    <a:pt x="32781" y="29011"/>
                    <a:pt x="31526" y="28869"/>
                  </a:cubicBezTo>
                  <a:cubicBezTo>
                    <a:pt x="31250" y="28839"/>
                    <a:pt x="30950" y="28825"/>
                    <a:pt x="30629" y="28825"/>
                  </a:cubicBezTo>
                  <a:cubicBezTo>
                    <a:pt x="29261" y="28825"/>
                    <a:pt x="27518" y="29073"/>
                    <a:pt x="25697" y="29337"/>
                  </a:cubicBezTo>
                  <a:cubicBezTo>
                    <a:pt x="25360" y="29384"/>
                    <a:pt x="25016" y="29431"/>
                    <a:pt x="24673" y="29479"/>
                  </a:cubicBezTo>
                  <a:cubicBezTo>
                    <a:pt x="24561" y="29487"/>
                    <a:pt x="24452" y="29490"/>
                    <a:pt x="24346" y="29490"/>
                  </a:cubicBezTo>
                  <a:cubicBezTo>
                    <a:pt x="22607" y="29490"/>
                    <a:pt x="21773" y="28470"/>
                    <a:pt x="21093" y="27638"/>
                  </a:cubicBezTo>
                  <a:cubicBezTo>
                    <a:pt x="20980" y="27502"/>
                    <a:pt x="20880" y="27378"/>
                    <a:pt x="20773" y="27260"/>
                  </a:cubicBezTo>
                  <a:cubicBezTo>
                    <a:pt x="20288" y="26703"/>
                    <a:pt x="19773" y="26437"/>
                    <a:pt x="19430" y="26307"/>
                  </a:cubicBezTo>
                  <a:cubicBezTo>
                    <a:pt x="19621" y="26270"/>
                    <a:pt x="19835" y="26242"/>
                    <a:pt x="20060" y="26242"/>
                  </a:cubicBezTo>
                  <a:cubicBezTo>
                    <a:pt x="20196" y="26242"/>
                    <a:pt x="20336" y="26253"/>
                    <a:pt x="20477" y="26277"/>
                  </a:cubicBezTo>
                  <a:cubicBezTo>
                    <a:pt x="20649" y="26307"/>
                    <a:pt x="20874" y="26366"/>
                    <a:pt x="21134" y="26437"/>
                  </a:cubicBezTo>
                  <a:cubicBezTo>
                    <a:pt x="21841" y="26622"/>
                    <a:pt x="22795" y="26873"/>
                    <a:pt x="23861" y="26873"/>
                  </a:cubicBezTo>
                  <a:cubicBezTo>
                    <a:pt x="24840" y="26873"/>
                    <a:pt x="25913" y="26662"/>
                    <a:pt x="26975" y="25993"/>
                  </a:cubicBezTo>
                  <a:lnTo>
                    <a:pt x="27017" y="25969"/>
                  </a:lnTo>
                  <a:cubicBezTo>
                    <a:pt x="29615" y="24330"/>
                    <a:pt x="30692" y="23655"/>
                    <a:pt x="32284" y="21525"/>
                  </a:cubicBezTo>
                  <a:cubicBezTo>
                    <a:pt x="33414" y="20022"/>
                    <a:pt x="34107" y="19264"/>
                    <a:pt x="34988" y="18311"/>
                  </a:cubicBezTo>
                  <a:cubicBezTo>
                    <a:pt x="35338" y="17927"/>
                    <a:pt x="35740" y="17489"/>
                    <a:pt x="36208" y="16962"/>
                  </a:cubicBezTo>
                  <a:lnTo>
                    <a:pt x="36498" y="16637"/>
                  </a:lnTo>
                  <a:cubicBezTo>
                    <a:pt x="37622" y="15370"/>
                    <a:pt x="38462" y="14423"/>
                    <a:pt x="38729" y="13754"/>
                  </a:cubicBezTo>
                  <a:cubicBezTo>
                    <a:pt x="38817" y="13530"/>
                    <a:pt x="38847" y="13334"/>
                    <a:pt x="38794" y="13169"/>
                  </a:cubicBezTo>
                  <a:cubicBezTo>
                    <a:pt x="38713" y="12905"/>
                    <a:pt x="38532" y="12857"/>
                    <a:pt x="38359" y="12857"/>
                  </a:cubicBezTo>
                  <a:cubicBezTo>
                    <a:pt x="38302" y="12857"/>
                    <a:pt x="38247" y="12862"/>
                    <a:pt x="38196" y="12867"/>
                  </a:cubicBezTo>
                  <a:cubicBezTo>
                    <a:pt x="38145" y="12871"/>
                    <a:pt x="38094" y="12876"/>
                    <a:pt x="38046" y="12876"/>
                  </a:cubicBezTo>
                  <a:cubicBezTo>
                    <a:pt x="37968" y="12876"/>
                    <a:pt x="37898" y="12864"/>
                    <a:pt x="37847" y="12819"/>
                  </a:cubicBezTo>
                  <a:cubicBezTo>
                    <a:pt x="37764" y="12748"/>
                    <a:pt x="37717" y="12589"/>
                    <a:pt x="37699" y="12358"/>
                  </a:cubicBezTo>
                  <a:cubicBezTo>
                    <a:pt x="37621" y="11109"/>
                    <a:pt x="36818" y="10433"/>
                    <a:pt x="35429" y="10433"/>
                  </a:cubicBezTo>
                  <a:cubicBezTo>
                    <a:pt x="35344" y="10433"/>
                    <a:pt x="35256" y="10435"/>
                    <a:pt x="35166" y="10440"/>
                  </a:cubicBezTo>
                  <a:cubicBezTo>
                    <a:pt x="34284" y="10488"/>
                    <a:pt x="33669" y="10647"/>
                    <a:pt x="33118" y="10789"/>
                  </a:cubicBezTo>
                  <a:cubicBezTo>
                    <a:pt x="32645" y="10914"/>
                    <a:pt x="32201" y="11026"/>
                    <a:pt x="31651" y="11056"/>
                  </a:cubicBezTo>
                  <a:cubicBezTo>
                    <a:pt x="31461" y="11062"/>
                    <a:pt x="31260" y="11068"/>
                    <a:pt x="31047" y="11068"/>
                  </a:cubicBezTo>
                  <a:cubicBezTo>
                    <a:pt x="29899" y="11091"/>
                    <a:pt x="28591" y="11109"/>
                    <a:pt x="27987" y="11973"/>
                  </a:cubicBezTo>
                  <a:cubicBezTo>
                    <a:pt x="27780" y="12263"/>
                    <a:pt x="27514" y="12387"/>
                    <a:pt x="27224" y="12411"/>
                  </a:cubicBezTo>
                  <a:cubicBezTo>
                    <a:pt x="27040" y="12097"/>
                    <a:pt x="26460" y="11008"/>
                    <a:pt x="25999" y="8979"/>
                  </a:cubicBezTo>
                  <a:cubicBezTo>
                    <a:pt x="25442" y="6511"/>
                    <a:pt x="22886" y="4238"/>
                    <a:pt x="21815" y="4037"/>
                  </a:cubicBezTo>
                  <a:cubicBezTo>
                    <a:pt x="21028" y="3895"/>
                    <a:pt x="19009" y="2522"/>
                    <a:pt x="17672" y="1616"/>
                  </a:cubicBezTo>
                  <a:cubicBezTo>
                    <a:pt x="17352" y="1397"/>
                    <a:pt x="17080" y="1214"/>
                    <a:pt x="16849" y="1060"/>
                  </a:cubicBezTo>
                  <a:cubicBezTo>
                    <a:pt x="16024" y="518"/>
                    <a:pt x="14044" y="0"/>
                    <a:pt x="124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3"/>
            <p:cNvSpPr/>
            <p:nvPr/>
          </p:nvSpPr>
          <p:spPr>
            <a:xfrm>
              <a:off x="-1569475" y="1808275"/>
              <a:ext cx="973850" cy="1298400"/>
            </a:xfrm>
            <a:custGeom>
              <a:rect b="b" l="l" r="r" t="t"/>
              <a:pathLst>
                <a:path extrusionOk="0" h="51936" w="38954">
                  <a:moveTo>
                    <a:pt x="12498" y="89"/>
                  </a:moveTo>
                  <a:cubicBezTo>
                    <a:pt x="14089" y="89"/>
                    <a:pt x="16061" y="606"/>
                    <a:pt x="16885" y="1147"/>
                  </a:cubicBezTo>
                  <a:cubicBezTo>
                    <a:pt x="17086" y="1277"/>
                    <a:pt x="17317" y="1436"/>
                    <a:pt x="17589" y="1626"/>
                  </a:cubicBezTo>
                  <a:lnTo>
                    <a:pt x="17707" y="1703"/>
                  </a:lnTo>
                  <a:cubicBezTo>
                    <a:pt x="19045" y="2608"/>
                    <a:pt x="21069" y="3981"/>
                    <a:pt x="21868" y="4129"/>
                  </a:cubicBezTo>
                  <a:cubicBezTo>
                    <a:pt x="22921" y="4330"/>
                    <a:pt x="25460" y="6585"/>
                    <a:pt x="26010" y="9035"/>
                  </a:cubicBezTo>
                  <a:cubicBezTo>
                    <a:pt x="26478" y="11095"/>
                    <a:pt x="27070" y="12196"/>
                    <a:pt x="27241" y="12486"/>
                  </a:cubicBezTo>
                  <a:lnTo>
                    <a:pt x="27259" y="12509"/>
                  </a:lnTo>
                  <a:lnTo>
                    <a:pt x="27289" y="12509"/>
                  </a:lnTo>
                  <a:cubicBezTo>
                    <a:pt x="27626" y="12474"/>
                    <a:pt x="27892" y="12326"/>
                    <a:pt x="28088" y="12042"/>
                  </a:cubicBezTo>
                  <a:cubicBezTo>
                    <a:pt x="28674" y="11207"/>
                    <a:pt x="29964" y="11184"/>
                    <a:pt x="31112" y="11166"/>
                  </a:cubicBezTo>
                  <a:cubicBezTo>
                    <a:pt x="31313" y="11160"/>
                    <a:pt x="31520" y="11160"/>
                    <a:pt x="31716" y="11148"/>
                  </a:cubicBezTo>
                  <a:cubicBezTo>
                    <a:pt x="32266" y="11124"/>
                    <a:pt x="32716" y="11006"/>
                    <a:pt x="33195" y="10882"/>
                  </a:cubicBezTo>
                  <a:cubicBezTo>
                    <a:pt x="33739" y="10746"/>
                    <a:pt x="34355" y="10586"/>
                    <a:pt x="35225" y="10533"/>
                  </a:cubicBezTo>
                  <a:cubicBezTo>
                    <a:pt x="35310" y="10528"/>
                    <a:pt x="35393" y="10526"/>
                    <a:pt x="35474" y="10526"/>
                  </a:cubicBezTo>
                  <a:cubicBezTo>
                    <a:pt x="36842" y="10526"/>
                    <a:pt x="37632" y="11185"/>
                    <a:pt x="37711" y="12403"/>
                  </a:cubicBezTo>
                  <a:cubicBezTo>
                    <a:pt x="37728" y="12657"/>
                    <a:pt x="37782" y="12817"/>
                    <a:pt x="37876" y="12900"/>
                  </a:cubicBezTo>
                  <a:cubicBezTo>
                    <a:pt x="37937" y="12953"/>
                    <a:pt x="38021" y="12967"/>
                    <a:pt x="38111" y="12967"/>
                  </a:cubicBezTo>
                  <a:cubicBezTo>
                    <a:pt x="38160" y="12967"/>
                    <a:pt x="38211" y="12963"/>
                    <a:pt x="38261" y="12959"/>
                  </a:cubicBezTo>
                  <a:cubicBezTo>
                    <a:pt x="38313" y="12955"/>
                    <a:pt x="38367" y="12950"/>
                    <a:pt x="38420" y="12950"/>
                  </a:cubicBezTo>
                  <a:cubicBezTo>
                    <a:pt x="38582" y="12950"/>
                    <a:pt x="38734" y="12995"/>
                    <a:pt x="38805" y="13231"/>
                  </a:cubicBezTo>
                  <a:cubicBezTo>
                    <a:pt x="38853" y="13379"/>
                    <a:pt x="38829" y="13557"/>
                    <a:pt x="38746" y="13782"/>
                  </a:cubicBezTo>
                  <a:cubicBezTo>
                    <a:pt x="38480" y="14439"/>
                    <a:pt x="37663" y="15362"/>
                    <a:pt x="36527" y="16634"/>
                  </a:cubicBezTo>
                  <a:lnTo>
                    <a:pt x="36225" y="16977"/>
                  </a:lnTo>
                  <a:cubicBezTo>
                    <a:pt x="35781" y="17480"/>
                    <a:pt x="35397" y="17901"/>
                    <a:pt x="35012" y="18321"/>
                  </a:cubicBezTo>
                  <a:lnTo>
                    <a:pt x="34994" y="18339"/>
                  </a:lnTo>
                  <a:cubicBezTo>
                    <a:pt x="34118" y="19291"/>
                    <a:pt x="33426" y="20043"/>
                    <a:pt x="32307" y="21540"/>
                  </a:cubicBezTo>
                  <a:cubicBezTo>
                    <a:pt x="30715" y="23659"/>
                    <a:pt x="29644" y="24334"/>
                    <a:pt x="27046" y="25973"/>
                  </a:cubicBezTo>
                  <a:lnTo>
                    <a:pt x="27011" y="25997"/>
                  </a:lnTo>
                  <a:cubicBezTo>
                    <a:pt x="25957" y="26659"/>
                    <a:pt x="24892" y="26869"/>
                    <a:pt x="23919" y="26869"/>
                  </a:cubicBezTo>
                  <a:cubicBezTo>
                    <a:pt x="22859" y="26869"/>
                    <a:pt x="21909" y="26620"/>
                    <a:pt x="21205" y="26435"/>
                  </a:cubicBezTo>
                  <a:cubicBezTo>
                    <a:pt x="20956" y="26369"/>
                    <a:pt x="20726" y="26304"/>
                    <a:pt x="20542" y="26275"/>
                  </a:cubicBezTo>
                  <a:cubicBezTo>
                    <a:pt x="20404" y="26250"/>
                    <a:pt x="20260" y="26237"/>
                    <a:pt x="20110" y="26237"/>
                  </a:cubicBezTo>
                  <a:cubicBezTo>
                    <a:pt x="19907" y="26237"/>
                    <a:pt x="19695" y="26260"/>
                    <a:pt x="19477" y="26304"/>
                  </a:cubicBezTo>
                  <a:lnTo>
                    <a:pt x="19311" y="26340"/>
                  </a:lnTo>
                  <a:lnTo>
                    <a:pt x="19471" y="26399"/>
                  </a:lnTo>
                  <a:cubicBezTo>
                    <a:pt x="19808" y="26523"/>
                    <a:pt x="20317" y="26790"/>
                    <a:pt x="20797" y="27334"/>
                  </a:cubicBezTo>
                  <a:cubicBezTo>
                    <a:pt x="20897" y="27452"/>
                    <a:pt x="20998" y="27571"/>
                    <a:pt x="21098" y="27701"/>
                  </a:cubicBezTo>
                  <a:lnTo>
                    <a:pt x="21116" y="27719"/>
                  </a:lnTo>
                  <a:cubicBezTo>
                    <a:pt x="21803" y="28556"/>
                    <a:pt x="22642" y="29589"/>
                    <a:pt x="24414" y="29589"/>
                  </a:cubicBezTo>
                  <a:cubicBezTo>
                    <a:pt x="24521" y="29589"/>
                    <a:pt x="24631" y="29585"/>
                    <a:pt x="24744" y="29577"/>
                  </a:cubicBezTo>
                  <a:cubicBezTo>
                    <a:pt x="25081" y="29530"/>
                    <a:pt x="25425" y="29476"/>
                    <a:pt x="25762" y="29429"/>
                  </a:cubicBezTo>
                  <a:cubicBezTo>
                    <a:pt x="27576" y="29171"/>
                    <a:pt x="29306" y="28921"/>
                    <a:pt x="30668" y="28921"/>
                  </a:cubicBezTo>
                  <a:cubicBezTo>
                    <a:pt x="30994" y="28921"/>
                    <a:pt x="31299" y="28936"/>
                    <a:pt x="31579" y="28968"/>
                  </a:cubicBezTo>
                  <a:cubicBezTo>
                    <a:pt x="32816" y="29104"/>
                    <a:pt x="33461" y="29790"/>
                    <a:pt x="34148" y="30518"/>
                  </a:cubicBezTo>
                  <a:cubicBezTo>
                    <a:pt x="34609" y="31009"/>
                    <a:pt x="35083" y="31518"/>
                    <a:pt x="35781" y="31921"/>
                  </a:cubicBezTo>
                  <a:cubicBezTo>
                    <a:pt x="36272" y="32205"/>
                    <a:pt x="36462" y="32643"/>
                    <a:pt x="36320" y="33158"/>
                  </a:cubicBezTo>
                  <a:cubicBezTo>
                    <a:pt x="36308" y="33205"/>
                    <a:pt x="36290" y="33258"/>
                    <a:pt x="36267" y="33311"/>
                  </a:cubicBezTo>
                  <a:cubicBezTo>
                    <a:pt x="35685" y="34770"/>
                    <a:pt x="33335" y="35721"/>
                    <a:pt x="31457" y="35721"/>
                  </a:cubicBezTo>
                  <a:cubicBezTo>
                    <a:pt x="31423" y="35721"/>
                    <a:pt x="31388" y="35721"/>
                    <a:pt x="31354" y="35720"/>
                  </a:cubicBezTo>
                  <a:cubicBezTo>
                    <a:pt x="28023" y="35661"/>
                    <a:pt x="20980" y="32075"/>
                    <a:pt x="18779" y="30027"/>
                  </a:cubicBezTo>
                  <a:lnTo>
                    <a:pt x="18631" y="29885"/>
                  </a:lnTo>
                  <a:lnTo>
                    <a:pt x="18702" y="30080"/>
                  </a:lnTo>
                  <a:cubicBezTo>
                    <a:pt x="18796" y="30341"/>
                    <a:pt x="18867" y="30619"/>
                    <a:pt x="18926" y="30920"/>
                  </a:cubicBezTo>
                  <a:cubicBezTo>
                    <a:pt x="19045" y="31607"/>
                    <a:pt x="18962" y="32335"/>
                    <a:pt x="18684" y="33033"/>
                  </a:cubicBezTo>
                  <a:lnTo>
                    <a:pt x="18684" y="33045"/>
                  </a:lnTo>
                  <a:lnTo>
                    <a:pt x="18684" y="33057"/>
                  </a:lnTo>
                  <a:cubicBezTo>
                    <a:pt x="18690" y="33258"/>
                    <a:pt x="18755" y="34365"/>
                    <a:pt x="19134" y="35939"/>
                  </a:cubicBezTo>
                  <a:lnTo>
                    <a:pt x="19199" y="36199"/>
                  </a:lnTo>
                  <a:lnTo>
                    <a:pt x="19228" y="35933"/>
                  </a:lnTo>
                  <a:cubicBezTo>
                    <a:pt x="19299" y="35377"/>
                    <a:pt x="19536" y="34442"/>
                    <a:pt x="20258" y="33140"/>
                  </a:cubicBezTo>
                  <a:lnTo>
                    <a:pt x="20299" y="33057"/>
                  </a:lnTo>
                  <a:lnTo>
                    <a:pt x="20347" y="33140"/>
                  </a:lnTo>
                  <a:cubicBezTo>
                    <a:pt x="22140" y="36555"/>
                    <a:pt x="23838" y="38194"/>
                    <a:pt x="27336" y="39886"/>
                  </a:cubicBezTo>
                  <a:cubicBezTo>
                    <a:pt x="30780" y="41555"/>
                    <a:pt x="32455" y="44124"/>
                    <a:pt x="33716" y="49693"/>
                  </a:cubicBezTo>
                  <a:lnTo>
                    <a:pt x="33704" y="49693"/>
                  </a:lnTo>
                  <a:lnTo>
                    <a:pt x="33722" y="49746"/>
                  </a:lnTo>
                  <a:cubicBezTo>
                    <a:pt x="34095" y="50876"/>
                    <a:pt x="34272" y="51675"/>
                    <a:pt x="34272" y="51681"/>
                  </a:cubicBezTo>
                  <a:lnTo>
                    <a:pt x="34284" y="51752"/>
                  </a:lnTo>
                  <a:lnTo>
                    <a:pt x="34284" y="51752"/>
                  </a:lnTo>
                  <a:lnTo>
                    <a:pt x="34219" y="51740"/>
                  </a:lnTo>
                  <a:lnTo>
                    <a:pt x="34213" y="51740"/>
                  </a:lnTo>
                  <a:cubicBezTo>
                    <a:pt x="33504" y="51803"/>
                    <a:pt x="32792" y="51833"/>
                    <a:pt x="32081" y="51833"/>
                  </a:cubicBezTo>
                  <a:cubicBezTo>
                    <a:pt x="29282" y="51833"/>
                    <a:pt x="26516" y="51355"/>
                    <a:pt x="24123" y="50444"/>
                  </a:cubicBezTo>
                  <a:cubicBezTo>
                    <a:pt x="21081" y="49290"/>
                    <a:pt x="18915" y="47544"/>
                    <a:pt x="18027" y="45520"/>
                  </a:cubicBezTo>
                  <a:cubicBezTo>
                    <a:pt x="17471" y="44236"/>
                    <a:pt x="17062" y="43165"/>
                    <a:pt x="16731" y="42307"/>
                  </a:cubicBezTo>
                  <a:lnTo>
                    <a:pt x="16713" y="42260"/>
                  </a:lnTo>
                  <a:cubicBezTo>
                    <a:pt x="15956" y="40271"/>
                    <a:pt x="15541" y="39170"/>
                    <a:pt x="14346" y="38123"/>
                  </a:cubicBezTo>
                  <a:lnTo>
                    <a:pt x="14233" y="38028"/>
                  </a:lnTo>
                  <a:lnTo>
                    <a:pt x="14381" y="38040"/>
                  </a:lnTo>
                  <a:cubicBezTo>
                    <a:pt x="16287" y="38188"/>
                    <a:pt x="17695" y="39093"/>
                    <a:pt x="18216" y="39478"/>
                  </a:cubicBezTo>
                  <a:lnTo>
                    <a:pt x="18335" y="39567"/>
                  </a:lnTo>
                  <a:lnTo>
                    <a:pt x="18293" y="39425"/>
                  </a:lnTo>
                  <a:cubicBezTo>
                    <a:pt x="17642" y="37200"/>
                    <a:pt x="17382" y="35395"/>
                    <a:pt x="17317" y="34897"/>
                  </a:cubicBezTo>
                  <a:lnTo>
                    <a:pt x="17311" y="34826"/>
                  </a:lnTo>
                  <a:lnTo>
                    <a:pt x="17246" y="34856"/>
                  </a:lnTo>
                  <a:cubicBezTo>
                    <a:pt x="17084" y="34933"/>
                    <a:pt x="16920" y="34959"/>
                    <a:pt x="16759" y="34959"/>
                  </a:cubicBezTo>
                  <a:cubicBezTo>
                    <a:pt x="16570" y="34959"/>
                    <a:pt x="16385" y="34923"/>
                    <a:pt x="16210" y="34892"/>
                  </a:cubicBezTo>
                  <a:cubicBezTo>
                    <a:pt x="16041" y="34858"/>
                    <a:pt x="15877" y="34825"/>
                    <a:pt x="15719" y="34825"/>
                  </a:cubicBezTo>
                  <a:cubicBezTo>
                    <a:pt x="15518" y="34825"/>
                    <a:pt x="15327" y="34879"/>
                    <a:pt x="15151" y="35051"/>
                  </a:cubicBezTo>
                  <a:cubicBezTo>
                    <a:pt x="14955" y="35247"/>
                    <a:pt x="14736" y="35537"/>
                    <a:pt x="14506" y="35856"/>
                  </a:cubicBezTo>
                  <a:cubicBezTo>
                    <a:pt x="13991" y="36560"/>
                    <a:pt x="13352" y="37430"/>
                    <a:pt x="12553" y="37679"/>
                  </a:cubicBezTo>
                  <a:cubicBezTo>
                    <a:pt x="11600" y="37981"/>
                    <a:pt x="10582" y="38863"/>
                    <a:pt x="9049" y="40200"/>
                  </a:cubicBezTo>
                  <a:lnTo>
                    <a:pt x="9008" y="40236"/>
                  </a:lnTo>
                  <a:cubicBezTo>
                    <a:pt x="8730" y="40478"/>
                    <a:pt x="8440" y="40727"/>
                    <a:pt x="8132" y="40993"/>
                  </a:cubicBezTo>
                  <a:cubicBezTo>
                    <a:pt x="7264" y="41739"/>
                    <a:pt x="6498" y="42008"/>
                    <a:pt x="5913" y="42008"/>
                  </a:cubicBezTo>
                  <a:cubicBezTo>
                    <a:pt x="5616" y="42008"/>
                    <a:pt x="5366" y="41939"/>
                    <a:pt x="5173" y="41828"/>
                  </a:cubicBezTo>
                  <a:cubicBezTo>
                    <a:pt x="4818" y="41615"/>
                    <a:pt x="4628" y="41254"/>
                    <a:pt x="4670" y="40863"/>
                  </a:cubicBezTo>
                  <a:lnTo>
                    <a:pt x="4676" y="40816"/>
                  </a:lnTo>
                  <a:lnTo>
                    <a:pt x="4634" y="40810"/>
                  </a:lnTo>
                  <a:cubicBezTo>
                    <a:pt x="2948" y="40395"/>
                    <a:pt x="1959" y="39662"/>
                    <a:pt x="1687" y="38626"/>
                  </a:cubicBezTo>
                  <a:cubicBezTo>
                    <a:pt x="1421" y="37596"/>
                    <a:pt x="1995" y="36501"/>
                    <a:pt x="2415" y="36057"/>
                  </a:cubicBezTo>
                  <a:lnTo>
                    <a:pt x="2456" y="36022"/>
                  </a:lnTo>
                  <a:lnTo>
                    <a:pt x="2415" y="35986"/>
                  </a:lnTo>
                  <a:cubicBezTo>
                    <a:pt x="1610" y="35359"/>
                    <a:pt x="2131" y="34448"/>
                    <a:pt x="2640" y="33566"/>
                  </a:cubicBezTo>
                  <a:cubicBezTo>
                    <a:pt x="2906" y="33098"/>
                    <a:pt x="3184" y="32619"/>
                    <a:pt x="3314" y="32134"/>
                  </a:cubicBezTo>
                  <a:lnTo>
                    <a:pt x="3386" y="31885"/>
                  </a:lnTo>
                  <a:cubicBezTo>
                    <a:pt x="3681" y="30796"/>
                    <a:pt x="4013" y="29559"/>
                    <a:pt x="4747" y="29145"/>
                  </a:cubicBezTo>
                  <a:cubicBezTo>
                    <a:pt x="4911" y="29053"/>
                    <a:pt x="5088" y="29007"/>
                    <a:pt x="5280" y="29007"/>
                  </a:cubicBezTo>
                  <a:cubicBezTo>
                    <a:pt x="5371" y="29007"/>
                    <a:pt x="5466" y="29017"/>
                    <a:pt x="5563" y="29039"/>
                  </a:cubicBezTo>
                  <a:lnTo>
                    <a:pt x="5611" y="29050"/>
                  </a:lnTo>
                  <a:lnTo>
                    <a:pt x="5623" y="28997"/>
                  </a:lnTo>
                  <a:cubicBezTo>
                    <a:pt x="5646" y="28825"/>
                    <a:pt x="5765" y="28642"/>
                    <a:pt x="5954" y="28464"/>
                  </a:cubicBezTo>
                  <a:cubicBezTo>
                    <a:pt x="6652" y="27819"/>
                    <a:pt x="8250" y="27285"/>
                    <a:pt x="9875" y="27285"/>
                  </a:cubicBezTo>
                  <a:cubicBezTo>
                    <a:pt x="10261" y="27285"/>
                    <a:pt x="10649" y="27316"/>
                    <a:pt x="11026" y="27381"/>
                  </a:cubicBezTo>
                  <a:cubicBezTo>
                    <a:pt x="11505" y="27465"/>
                    <a:pt x="11953" y="27500"/>
                    <a:pt x="12368" y="27500"/>
                  </a:cubicBezTo>
                  <a:cubicBezTo>
                    <a:pt x="13541" y="27500"/>
                    <a:pt x="14450" y="27217"/>
                    <a:pt x="15062" y="26938"/>
                  </a:cubicBezTo>
                  <a:lnTo>
                    <a:pt x="15127" y="26908"/>
                  </a:lnTo>
                  <a:lnTo>
                    <a:pt x="15074" y="26861"/>
                  </a:lnTo>
                  <a:cubicBezTo>
                    <a:pt x="14233" y="26074"/>
                    <a:pt x="9931" y="22037"/>
                    <a:pt x="7860" y="19806"/>
                  </a:cubicBezTo>
                  <a:cubicBezTo>
                    <a:pt x="2764" y="14314"/>
                    <a:pt x="1829" y="12172"/>
                    <a:pt x="1947" y="11337"/>
                  </a:cubicBezTo>
                  <a:lnTo>
                    <a:pt x="1947" y="11326"/>
                  </a:lnTo>
                  <a:lnTo>
                    <a:pt x="1947" y="11320"/>
                  </a:lnTo>
                  <a:cubicBezTo>
                    <a:pt x="1888" y="11148"/>
                    <a:pt x="1362" y="9651"/>
                    <a:pt x="764" y="8621"/>
                  </a:cubicBezTo>
                  <a:cubicBezTo>
                    <a:pt x="119" y="7503"/>
                    <a:pt x="273" y="7272"/>
                    <a:pt x="841" y="6408"/>
                  </a:cubicBezTo>
                  <a:lnTo>
                    <a:pt x="864" y="6378"/>
                  </a:lnTo>
                  <a:cubicBezTo>
                    <a:pt x="1312" y="5702"/>
                    <a:pt x="2248" y="4986"/>
                    <a:pt x="3422" y="4986"/>
                  </a:cubicBezTo>
                  <a:cubicBezTo>
                    <a:pt x="3923" y="4986"/>
                    <a:pt x="4468" y="5116"/>
                    <a:pt x="5037" y="5437"/>
                  </a:cubicBezTo>
                  <a:cubicBezTo>
                    <a:pt x="6350" y="6177"/>
                    <a:pt x="7067" y="7100"/>
                    <a:pt x="7374" y="7585"/>
                  </a:cubicBezTo>
                  <a:lnTo>
                    <a:pt x="7499" y="7781"/>
                  </a:lnTo>
                  <a:lnTo>
                    <a:pt x="7469" y="7556"/>
                  </a:lnTo>
                  <a:cubicBezTo>
                    <a:pt x="7380" y="6970"/>
                    <a:pt x="7333" y="6449"/>
                    <a:pt x="7339" y="6005"/>
                  </a:cubicBezTo>
                  <a:cubicBezTo>
                    <a:pt x="7351" y="3999"/>
                    <a:pt x="7990" y="1259"/>
                    <a:pt x="8653" y="1087"/>
                  </a:cubicBezTo>
                  <a:cubicBezTo>
                    <a:pt x="8727" y="1068"/>
                    <a:pt x="8794" y="1060"/>
                    <a:pt x="8858" y="1060"/>
                  </a:cubicBezTo>
                  <a:cubicBezTo>
                    <a:pt x="8967" y="1060"/>
                    <a:pt x="9064" y="1083"/>
                    <a:pt x="9162" y="1105"/>
                  </a:cubicBezTo>
                  <a:cubicBezTo>
                    <a:pt x="9260" y="1127"/>
                    <a:pt x="9356" y="1148"/>
                    <a:pt x="9464" y="1148"/>
                  </a:cubicBezTo>
                  <a:cubicBezTo>
                    <a:pt x="9709" y="1148"/>
                    <a:pt x="10014" y="1040"/>
                    <a:pt x="10535" y="584"/>
                  </a:cubicBezTo>
                  <a:cubicBezTo>
                    <a:pt x="10939" y="231"/>
                    <a:pt x="11667" y="89"/>
                    <a:pt x="12498" y="89"/>
                  </a:cubicBezTo>
                  <a:close/>
                  <a:moveTo>
                    <a:pt x="12494" y="0"/>
                  </a:moveTo>
                  <a:cubicBezTo>
                    <a:pt x="11638" y="0"/>
                    <a:pt x="10887" y="145"/>
                    <a:pt x="10469" y="507"/>
                  </a:cubicBezTo>
                  <a:cubicBezTo>
                    <a:pt x="9973" y="942"/>
                    <a:pt x="9687" y="1044"/>
                    <a:pt x="9462" y="1044"/>
                  </a:cubicBezTo>
                  <a:cubicBezTo>
                    <a:pt x="9362" y="1044"/>
                    <a:pt x="9274" y="1024"/>
                    <a:pt x="9185" y="1004"/>
                  </a:cubicBezTo>
                  <a:cubicBezTo>
                    <a:pt x="9084" y="983"/>
                    <a:pt x="8982" y="961"/>
                    <a:pt x="8866" y="961"/>
                  </a:cubicBezTo>
                  <a:cubicBezTo>
                    <a:pt x="8792" y="961"/>
                    <a:pt x="8713" y="970"/>
                    <a:pt x="8623" y="993"/>
                  </a:cubicBezTo>
                  <a:cubicBezTo>
                    <a:pt x="7895" y="1176"/>
                    <a:pt x="7250" y="3904"/>
                    <a:pt x="7238" y="6005"/>
                  </a:cubicBezTo>
                  <a:cubicBezTo>
                    <a:pt x="7238" y="6402"/>
                    <a:pt x="7268" y="6852"/>
                    <a:pt x="7339" y="7355"/>
                  </a:cubicBezTo>
                  <a:cubicBezTo>
                    <a:pt x="6972" y="6834"/>
                    <a:pt x="6268" y="6017"/>
                    <a:pt x="5084" y="5354"/>
                  </a:cubicBezTo>
                  <a:cubicBezTo>
                    <a:pt x="4498" y="5022"/>
                    <a:pt x="3936" y="4887"/>
                    <a:pt x="3418" y="4887"/>
                  </a:cubicBezTo>
                  <a:cubicBezTo>
                    <a:pt x="2209" y="4887"/>
                    <a:pt x="1241" y="5625"/>
                    <a:pt x="782" y="6325"/>
                  </a:cubicBezTo>
                  <a:lnTo>
                    <a:pt x="758" y="6354"/>
                  </a:lnTo>
                  <a:cubicBezTo>
                    <a:pt x="196" y="7213"/>
                    <a:pt x="0" y="7503"/>
                    <a:pt x="681" y="8668"/>
                  </a:cubicBezTo>
                  <a:cubicBezTo>
                    <a:pt x="1255" y="9675"/>
                    <a:pt x="1776" y="11124"/>
                    <a:pt x="1847" y="11337"/>
                  </a:cubicBezTo>
                  <a:cubicBezTo>
                    <a:pt x="1652" y="12888"/>
                    <a:pt x="4966" y="16835"/>
                    <a:pt x="7789" y="19871"/>
                  </a:cubicBezTo>
                  <a:cubicBezTo>
                    <a:pt x="9818" y="22061"/>
                    <a:pt x="13997" y="25985"/>
                    <a:pt x="14955" y="26878"/>
                  </a:cubicBezTo>
                  <a:cubicBezTo>
                    <a:pt x="14355" y="27142"/>
                    <a:pt x="13486" y="27399"/>
                    <a:pt x="12373" y="27399"/>
                  </a:cubicBezTo>
                  <a:cubicBezTo>
                    <a:pt x="11961" y="27399"/>
                    <a:pt x="11515" y="27364"/>
                    <a:pt x="11038" y="27281"/>
                  </a:cubicBezTo>
                  <a:cubicBezTo>
                    <a:pt x="10661" y="27216"/>
                    <a:pt x="10274" y="27186"/>
                    <a:pt x="9888" y="27186"/>
                  </a:cubicBezTo>
                  <a:cubicBezTo>
                    <a:pt x="8234" y="27186"/>
                    <a:pt x="6598" y="27731"/>
                    <a:pt x="5883" y="28393"/>
                  </a:cubicBezTo>
                  <a:cubicBezTo>
                    <a:pt x="5694" y="28571"/>
                    <a:pt x="5575" y="28754"/>
                    <a:pt x="5534" y="28932"/>
                  </a:cubicBezTo>
                  <a:cubicBezTo>
                    <a:pt x="5450" y="28917"/>
                    <a:pt x="5367" y="28910"/>
                    <a:pt x="5286" y="28910"/>
                  </a:cubicBezTo>
                  <a:cubicBezTo>
                    <a:pt x="5076" y="28910"/>
                    <a:pt x="4879" y="28960"/>
                    <a:pt x="4699" y="29062"/>
                  </a:cubicBezTo>
                  <a:cubicBezTo>
                    <a:pt x="3930" y="29494"/>
                    <a:pt x="3587" y="30749"/>
                    <a:pt x="3285" y="31861"/>
                  </a:cubicBezTo>
                  <a:lnTo>
                    <a:pt x="3220" y="32110"/>
                  </a:lnTo>
                  <a:cubicBezTo>
                    <a:pt x="3090" y="32583"/>
                    <a:pt x="2817" y="33057"/>
                    <a:pt x="2551" y="33519"/>
                  </a:cubicBezTo>
                  <a:cubicBezTo>
                    <a:pt x="2036" y="34418"/>
                    <a:pt x="1498" y="35347"/>
                    <a:pt x="2308" y="36028"/>
                  </a:cubicBezTo>
                  <a:cubicBezTo>
                    <a:pt x="1876" y="36513"/>
                    <a:pt x="1320" y="37608"/>
                    <a:pt x="1592" y="38650"/>
                  </a:cubicBezTo>
                  <a:cubicBezTo>
                    <a:pt x="1870" y="39715"/>
                    <a:pt x="2871" y="40472"/>
                    <a:pt x="4569" y="40893"/>
                  </a:cubicBezTo>
                  <a:cubicBezTo>
                    <a:pt x="4540" y="41313"/>
                    <a:pt x="4747" y="41691"/>
                    <a:pt x="5125" y="41910"/>
                  </a:cubicBezTo>
                  <a:cubicBezTo>
                    <a:pt x="5332" y="42032"/>
                    <a:pt x="5599" y="42107"/>
                    <a:pt x="5916" y="42107"/>
                  </a:cubicBezTo>
                  <a:cubicBezTo>
                    <a:pt x="6524" y="42107"/>
                    <a:pt x="7313" y="41829"/>
                    <a:pt x="8197" y="41070"/>
                  </a:cubicBezTo>
                  <a:cubicBezTo>
                    <a:pt x="8505" y="40804"/>
                    <a:pt x="8795" y="40549"/>
                    <a:pt x="9073" y="40313"/>
                  </a:cubicBezTo>
                  <a:lnTo>
                    <a:pt x="9114" y="40271"/>
                  </a:lnTo>
                  <a:cubicBezTo>
                    <a:pt x="10641" y="38945"/>
                    <a:pt x="11647" y="38070"/>
                    <a:pt x="12582" y="37774"/>
                  </a:cubicBezTo>
                  <a:cubicBezTo>
                    <a:pt x="13411" y="37513"/>
                    <a:pt x="14062" y="36631"/>
                    <a:pt x="14588" y="35909"/>
                  </a:cubicBezTo>
                  <a:cubicBezTo>
                    <a:pt x="14813" y="35602"/>
                    <a:pt x="15026" y="35312"/>
                    <a:pt x="15216" y="35122"/>
                  </a:cubicBezTo>
                  <a:cubicBezTo>
                    <a:pt x="15372" y="34973"/>
                    <a:pt x="15537" y="34926"/>
                    <a:pt x="15721" y="34926"/>
                  </a:cubicBezTo>
                  <a:cubicBezTo>
                    <a:pt x="15865" y="34926"/>
                    <a:pt x="16021" y="34955"/>
                    <a:pt x="16192" y="34986"/>
                  </a:cubicBezTo>
                  <a:cubicBezTo>
                    <a:pt x="16371" y="35023"/>
                    <a:pt x="16562" y="35059"/>
                    <a:pt x="16758" y="35059"/>
                  </a:cubicBezTo>
                  <a:cubicBezTo>
                    <a:pt x="16912" y="35059"/>
                    <a:pt x="17069" y="35037"/>
                    <a:pt x="17228" y="34974"/>
                  </a:cubicBezTo>
                  <a:cubicBezTo>
                    <a:pt x="17305" y="35543"/>
                    <a:pt x="17559" y="37235"/>
                    <a:pt x="18157" y="39312"/>
                  </a:cubicBezTo>
                  <a:cubicBezTo>
                    <a:pt x="17559" y="38892"/>
                    <a:pt x="16192" y="38081"/>
                    <a:pt x="14393" y="37939"/>
                  </a:cubicBezTo>
                  <a:lnTo>
                    <a:pt x="13949" y="37904"/>
                  </a:lnTo>
                  <a:lnTo>
                    <a:pt x="13949" y="37904"/>
                  </a:lnTo>
                  <a:lnTo>
                    <a:pt x="14281" y="38200"/>
                  </a:lnTo>
                  <a:cubicBezTo>
                    <a:pt x="15458" y="39230"/>
                    <a:pt x="15873" y="40318"/>
                    <a:pt x="16618" y="42295"/>
                  </a:cubicBezTo>
                  <a:lnTo>
                    <a:pt x="16642" y="42342"/>
                  </a:lnTo>
                  <a:cubicBezTo>
                    <a:pt x="16968" y="43201"/>
                    <a:pt x="17376" y="44272"/>
                    <a:pt x="17938" y="45556"/>
                  </a:cubicBezTo>
                  <a:cubicBezTo>
                    <a:pt x="18838" y="47604"/>
                    <a:pt x="21016" y="49373"/>
                    <a:pt x="24087" y="50539"/>
                  </a:cubicBezTo>
                  <a:cubicBezTo>
                    <a:pt x="26496" y="51456"/>
                    <a:pt x="29277" y="51936"/>
                    <a:pt x="32094" y="51936"/>
                  </a:cubicBezTo>
                  <a:cubicBezTo>
                    <a:pt x="32799" y="51936"/>
                    <a:pt x="33509" y="51900"/>
                    <a:pt x="34219" y="51841"/>
                  </a:cubicBezTo>
                  <a:lnTo>
                    <a:pt x="34414" y="51877"/>
                  </a:lnTo>
                  <a:lnTo>
                    <a:pt x="34367" y="51663"/>
                  </a:lnTo>
                  <a:cubicBezTo>
                    <a:pt x="34367" y="51652"/>
                    <a:pt x="34195" y="50870"/>
                    <a:pt x="33828" y="49758"/>
                  </a:cubicBezTo>
                  <a:lnTo>
                    <a:pt x="33822" y="49716"/>
                  </a:lnTo>
                  <a:cubicBezTo>
                    <a:pt x="32550" y="44082"/>
                    <a:pt x="30863" y="41484"/>
                    <a:pt x="27378" y="39798"/>
                  </a:cubicBezTo>
                  <a:cubicBezTo>
                    <a:pt x="23904" y="38117"/>
                    <a:pt x="22217" y="36484"/>
                    <a:pt x="20430" y="33092"/>
                  </a:cubicBezTo>
                  <a:lnTo>
                    <a:pt x="20305" y="32850"/>
                  </a:lnTo>
                  <a:lnTo>
                    <a:pt x="20169" y="33092"/>
                  </a:lnTo>
                  <a:cubicBezTo>
                    <a:pt x="19542" y="34229"/>
                    <a:pt x="19276" y="35093"/>
                    <a:pt x="19169" y="35667"/>
                  </a:cubicBezTo>
                  <a:cubicBezTo>
                    <a:pt x="18850" y="34258"/>
                    <a:pt x="18790" y="33276"/>
                    <a:pt x="18779" y="33063"/>
                  </a:cubicBezTo>
                  <a:cubicBezTo>
                    <a:pt x="19063" y="32347"/>
                    <a:pt x="19145" y="31601"/>
                    <a:pt x="19021" y="30903"/>
                  </a:cubicBezTo>
                  <a:cubicBezTo>
                    <a:pt x="18980" y="30660"/>
                    <a:pt x="18921" y="30441"/>
                    <a:pt x="18855" y="30228"/>
                  </a:cubicBezTo>
                  <a:lnTo>
                    <a:pt x="18855" y="30228"/>
                  </a:lnTo>
                  <a:cubicBezTo>
                    <a:pt x="21211" y="32299"/>
                    <a:pt x="28070" y="35762"/>
                    <a:pt x="31349" y="35821"/>
                  </a:cubicBezTo>
                  <a:cubicBezTo>
                    <a:pt x="31383" y="35821"/>
                    <a:pt x="31417" y="35822"/>
                    <a:pt x="31452" y="35822"/>
                  </a:cubicBezTo>
                  <a:cubicBezTo>
                    <a:pt x="32514" y="35822"/>
                    <a:pt x="33610" y="35556"/>
                    <a:pt x="34550" y="35069"/>
                  </a:cubicBezTo>
                  <a:cubicBezTo>
                    <a:pt x="35450" y="34596"/>
                    <a:pt x="36113" y="33968"/>
                    <a:pt x="36361" y="33347"/>
                  </a:cubicBezTo>
                  <a:cubicBezTo>
                    <a:pt x="36379" y="33288"/>
                    <a:pt x="36403" y="33234"/>
                    <a:pt x="36414" y="33181"/>
                  </a:cubicBezTo>
                  <a:cubicBezTo>
                    <a:pt x="36574" y="32625"/>
                    <a:pt x="36367" y="32146"/>
                    <a:pt x="35835" y="31838"/>
                  </a:cubicBezTo>
                  <a:cubicBezTo>
                    <a:pt x="35148" y="31435"/>
                    <a:pt x="34675" y="30938"/>
                    <a:pt x="34219" y="30447"/>
                  </a:cubicBezTo>
                  <a:cubicBezTo>
                    <a:pt x="33521" y="29707"/>
                    <a:pt x="32864" y="29009"/>
                    <a:pt x="31591" y="28867"/>
                  </a:cubicBezTo>
                  <a:cubicBezTo>
                    <a:pt x="31309" y="28835"/>
                    <a:pt x="31003" y="28821"/>
                    <a:pt x="30675" y="28821"/>
                  </a:cubicBezTo>
                  <a:cubicBezTo>
                    <a:pt x="29305" y="28821"/>
                    <a:pt x="27570" y="29072"/>
                    <a:pt x="25750" y="29334"/>
                  </a:cubicBezTo>
                  <a:cubicBezTo>
                    <a:pt x="25413" y="29382"/>
                    <a:pt x="25069" y="29429"/>
                    <a:pt x="24732" y="29476"/>
                  </a:cubicBezTo>
                  <a:cubicBezTo>
                    <a:pt x="24624" y="29484"/>
                    <a:pt x="24520" y="29487"/>
                    <a:pt x="24419" y="29487"/>
                  </a:cubicBezTo>
                  <a:cubicBezTo>
                    <a:pt x="22693" y="29487"/>
                    <a:pt x="21864" y="28475"/>
                    <a:pt x="21187" y="27654"/>
                  </a:cubicBezTo>
                  <a:lnTo>
                    <a:pt x="21175" y="27636"/>
                  </a:lnTo>
                  <a:cubicBezTo>
                    <a:pt x="21069" y="27506"/>
                    <a:pt x="20974" y="27387"/>
                    <a:pt x="20874" y="27269"/>
                  </a:cubicBezTo>
                  <a:cubicBezTo>
                    <a:pt x="20447" y="26790"/>
                    <a:pt x="20004" y="26517"/>
                    <a:pt x="19666" y="26369"/>
                  </a:cubicBezTo>
                  <a:cubicBezTo>
                    <a:pt x="19822" y="26348"/>
                    <a:pt x="19975" y="26336"/>
                    <a:pt x="20124" y="26336"/>
                  </a:cubicBezTo>
                  <a:cubicBezTo>
                    <a:pt x="20263" y="26336"/>
                    <a:pt x="20399" y="26347"/>
                    <a:pt x="20530" y="26369"/>
                  </a:cubicBezTo>
                  <a:cubicBezTo>
                    <a:pt x="20702" y="26399"/>
                    <a:pt x="20933" y="26464"/>
                    <a:pt x="21181" y="26529"/>
                  </a:cubicBezTo>
                  <a:cubicBezTo>
                    <a:pt x="21890" y="26717"/>
                    <a:pt x="22848" y="26969"/>
                    <a:pt x="23919" y="26969"/>
                  </a:cubicBezTo>
                  <a:cubicBezTo>
                    <a:pt x="24905" y="26969"/>
                    <a:pt x="25988" y="26755"/>
                    <a:pt x="27058" y="26079"/>
                  </a:cubicBezTo>
                  <a:lnTo>
                    <a:pt x="27099" y="26056"/>
                  </a:lnTo>
                  <a:cubicBezTo>
                    <a:pt x="29703" y="24411"/>
                    <a:pt x="30780" y="23736"/>
                    <a:pt x="32384" y="21599"/>
                  </a:cubicBezTo>
                  <a:cubicBezTo>
                    <a:pt x="33503" y="20108"/>
                    <a:pt x="34195" y="19357"/>
                    <a:pt x="35065" y="18404"/>
                  </a:cubicBezTo>
                  <a:lnTo>
                    <a:pt x="35083" y="18386"/>
                  </a:lnTo>
                  <a:cubicBezTo>
                    <a:pt x="35468" y="17966"/>
                    <a:pt x="35852" y="17551"/>
                    <a:pt x="36302" y="17043"/>
                  </a:cubicBezTo>
                  <a:lnTo>
                    <a:pt x="36604" y="16705"/>
                  </a:lnTo>
                  <a:cubicBezTo>
                    <a:pt x="37740" y="15421"/>
                    <a:pt x="38563" y="14492"/>
                    <a:pt x="38835" y="13817"/>
                  </a:cubicBezTo>
                  <a:cubicBezTo>
                    <a:pt x="38930" y="13575"/>
                    <a:pt x="38953" y="13373"/>
                    <a:pt x="38900" y="13202"/>
                  </a:cubicBezTo>
                  <a:cubicBezTo>
                    <a:pt x="38811" y="12909"/>
                    <a:pt x="38609" y="12852"/>
                    <a:pt x="38424" y="12852"/>
                  </a:cubicBezTo>
                  <a:cubicBezTo>
                    <a:pt x="38362" y="12852"/>
                    <a:pt x="38302" y="12858"/>
                    <a:pt x="38249" y="12864"/>
                  </a:cubicBezTo>
                  <a:cubicBezTo>
                    <a:pt x="38204" y="12867"/>
                    <a:pt x="38159" y="12869"/>
                    <a:pt x="38118" y="12869"/>
                  </a:cubicBezTo>
                  <a:cubicBezTo>
                    <a:pt x="38046" y="12869"/>
                    <a:pt x="37983" y="12861"/>
                    <a:pt x="37941" y="12823"/>
                  </a:cubicBezTo>
                  <a:cubicBezTo>
                    <a:pt x="37888" y="12782"/>
                    <a:pt x="37829" y="12675"/>
                    <a:pt x="37811" y="12397"/>
                  </a:cubicBezTo>
                  <a:cubicBezTo>
                    <a:pt x="37727" y="11119"/>
                    <a:pt x="36902" y="10430"/>
                    <a:pt x="35483" y="10430"/>
                  </a:cubicBezTo>
                  <a:cubicBezTo>
                    <a:pt x="35397" y="10430"/>
                    <a:pt x="35309" y="10433"/>
                    <a:pt x="35219" y="10438"/>
                  </a:cubicBezTo>
                  <a:cubicBezTo>
                    <a:pt x="34337" y="10485"/>
                    <a:pt x="33716" y="10645"/>
                    <a:pt x="33165" y="10787"/>
                  </a:cubicBezTo>
                  <a:cubicBezTo>
                    <a:pt x="32692" y="10911"/>
                    <a:pt x="32248" y="11024"/>
                    <a:pt x="31710" y="11048"/>
                  </a:cubicBezTo>
                  <a:cubicBezTo>
                    <a:pt x="31520" y="11059"/>
                    <a:pt x="31307" y="11059"/>
                    <a:pt x="31106" y="11065"/>
                  </a:cubicBezTo>
                  <a:cubicBezTo>
                    <a:pt x="29940" y="11083"/>
                    <a:pt x="28620" y="11107"/>
                    <a:pt x="28005" y="11988"/>
                  </a:cubicBezTo>
                  <a:cubicBezTo>
                    <a:pt x="27833" y="12237"/>
                    <a:pt x="27608" y="12373"/>
                    <a:pt x="27312" y="12403"/>
                  </a:cubicBezTo>
                  <a:cubicBezTo>
                    <a:pt x="27123" y="12083"/>
                    <a:pt x="26555" y="10994"/>
                    <a:pt x="26111" y="9012"/>
                  </a:cubicBezTo>
                  <a:cubicBezTo>
                    <a:pt x="25549" y="6526"/>
                    <a:pt x="22963" y="4236"/>
                    <a:pt x="21886" y="4035"/>
                  </a:cubicBezTo>
                  <a:cubicBezTo>
                    <a:pt x="21104" y="3893"/>
                    <a:pt x="19092" y="2525"/>
                    <a:pt x="17761" y="1620"/>
                  </a:cubicBezTo>
                  <a:lnTo>
                    <a:pt x="17648" y="1543"/>
                  </a:lnTo>
                  <a:cubicBezTo>
                    <a:pt x="17376" y="1360"/>
                    <a:pt x="17139" y="1200"/>
                    <a:pt x="16938" y="1064"/>
                  </a:cubicBezTo>
                  <a:cubicBezTo>
                    <a:pt x="16106" y="518"/>
                    <a:pt x="14112" y="0"/>
                    <a:pt x="12494" y="0"/>
                  </a:cubicBezTo>
                  <a:close/>
                </a:path>
              </a:pathLst>
            </a:custGeom>
            <a:solidFill>
              <a:srgbClr val="F9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3"/>
            <p:cNvSpPr/>
            <p:nvPr/>
          </p:nvSpPr>
          <p:spPr>
            <a:xfrm>
              <a:off x="-1570650" y="1815025"/>
              <a:ext cx="971025" cy="1301425"/>
            </a:xfrm>
            <a:custGeom>
              <a:rect b="b" l="l" r="r" t="t"/>
              <a:pathLst>
                <a:path extrusionOk="0" h="52057" w="38841">
                  <a:moveTo>
                    <a:pt x="10440" y="504"/>
                  </a:moveTo>
                  <a:cubicBezTo>
                    <a:pt x="9706" y="1143"/>
                    <a:pt x="9416" y="1078"/>
                    <a:pt x="9108" y="1013"/>
                  </a:cubicBezTo>
                  <a:lnTo>
                    <a:pt x="9108" y="1013"/>
                  </a:lnTo>
                  <a:cubicBezTo>
                    <a:pt x="8954" y="977"/>
                    <a:pt x="8788" y="942"/>
                    <a:pt x="8575" y="995"/>
                  </a:cubicBezTo>
                  <a:lnTo>
                    <a:pt x="8575" y="995"/>
                  </a:lnTo>
                  <a:cubicBezTo>
                    <a:pt x="7877" y="1172"/>
                    <a:pt x="7238" y="3924"/>
                    <a:pt x="7226" y="5960"/>
                  </a:cubicBezTo>
                  <a:lnTo>
                    <a:pt x="7226" y="5960"/>
                  </a:lnTo>
                  <a:cubicBezTo>
                    <a:pt x="7220" y="6451"/>
                    <a:pt x="7273" y="6990"/>
                    <a:pt x="7356" y="7517"/>
                  </a:cubicBezTo>
                  <a:lnTo>
                    <a:pt x="7356" y="7517"/>
                  </a:lnTo>
                  <a:cubicBezTo>
                    <a:pt x="7013" y="6978"/>
                    <a:pt x="6291" y="6084"/>
                    <a:pt x="4995" y="5351"/>
                  </a:cubicBezTo>
                  <a:lnTo>
                    <a:pt x="4995" y="5351"/>
                  </a:lnTo>
                  <a:cubicBezTo>
                    <a:pt x="3072" y="4262"/>
                    <a:pt x="1409" y="5327"/>
                    <a:pt x="763" y="6309"/>
                  </a:cubicBezTo>
                  <a:lnTo>
                    <a:pt x="763" y="6309"/>
                  </a:lnTo>
                  <a:lnTo>
                    <a:pt x="740" y="6339"/>
                  </a:lnTo>
                  <a:cubicBezTo>
                    <a:pt x="172" y="7197"/>
                    <a:pt x="0" y="7457"/>
                    <a:pt x="657" y="8606"/>
                  </a:cubicBezTo>
                  <a:lnTo>
                    <a:pt x="657" y="8606"/>
                  </a:lnTo>
                  <a:cubicBezTo>
                    <a:pt x="1249" y="9618"/>
                    <a:pt x="1770" y="11097"/>
                    <a:pt x="1841" y="11292"/>
                  </a:cubicBezTo>
                  <a:lnTo>
                    <a:pt x="1841" y="11292"/>
                  </a:lnTo>
                  <a:cubicBezTo>
                    <a:pt x="1622" y="12813"/>
                    <a:pt x="4936" y="16749"/>
                    <a:pt x="7765" y="19797"/>
                  </a:cubicBezTo>
                  <a:lnTo>
                    <a:pt x="7765" y="19797"/>
                  </a:lnTo>
                  <a:cubicBezTo>
                    <a:pt x="9854" y="22051"/>
                    <a:pt x="14239" y="26159"/>
                    <a:pt x="14979" y="26851"/>
                  </a:cubicBezTo>
                  <a:lnTo>
                    <a:pt x="14979" y="26851"/>
                  </a:lnTo>
                  <a:cubicBezTo>
                    <a:pt x="14079" y="27259"/>
                    <a:pt x="12736" y="27597"/>
                    <a:pt x="10966" y="27289"/>
                  </a:cubicBezTo>
                  <a:lnTo>
                    <a:pt x="10966" y="27289"/>
                  </a:lnTo>
                  <a:cubicBezTo>
                    <a:pt x="8990" y="26946"/>
                    <a:pt x="6729" y="27579"/>
                    <a:pt x="5859" y="28384"/>
                  </a:cubicBezTo>
                  <a:lnTo>
                    <a:pt x="5859" y="28384"/>
                  </a:lnTo>
                  <a:cubicBezTo>
                    <a:pt x="5658" y="28573"/>
                    <a:pt x="5539" y="28763"/>
                    <a:pt x="5510" y="28946"/>
                  </a:cubicBezTo>
                  <a:lnTo>
                    <a:pt x="5510" y="28946"/>
                  </a:lnTo>
                  <a:cubicBezTo>
                    <a:pt x="5202" y="28881"/>
                    <a:pt x="4912" y="28916"/>
                    <a:pt x="4663" y="29059"/>
                  </a:cubicBezTo>
                  <a:lnTo>
                    <a:pt x="4663" y="29059"/>
                  </a:lnTo>
                  <a:cubicBezTo>
                    <a:pt x="3912" y="29485"/>
                    <a:pt x="3575" y="30733"/>
                    <a:pt x="3273" y="31834"/>
                  </a:cubicBezTo>
                  <a:lnTo>
                    <a:pt x="3273" y="31834"/>
                  </a:lnTo>
                  <a:lnTo>
                    <a:pt x="3208" y="32083"/>
                  </a:lnTo>
                  <a:cubicBezTo>
                    <a:pt x="3077" y="32556"/>
                    <a:pt x="2799" y="33035"/>
                    <a:pt x="2533" y="33497"/>
                  </a:cubicBezTo>
                  <a:lnTo>
                    <a:pt x="2533" y="33497"/>
                  </a:lnTo>
                  <a:cubicBezTo>
                    <a:pt x="2018" y="34397"/>
                    <a:pt x="1480" y="35326"/>
                    <a:pt x="2320" y="35983"/>
                  </a:cubicBezTo>
                  <a:lnTo>
                    <a:pt x="2320" y="35983"/>
                  </a:lnTo>
                  <a:cubicBezTo>
                    <a:pt x="1841" y="36486"/>
                    <a:pt x="1314" y="37581"/>
                    <a:pt x="1580" y="38599"/>
                  </a:cubicBezTo>
                  <a:lnTo>
                    <a:pt x="1580" y="38599"/>
                  </a:lnTo>
                  <a:cubicBezTo>
                    <a:pt x="1852" y="39652"/>
                    <a:pt x="2858" y="40398"/>
                    <a:pt x="4563" y="40812"/>
                  </a:cubicBezTo>
                  <a:lnTo>
                    <a:pt x="4563" y="40812"/>
                  </a:lnTo>
                  <a:cubicBezTo>
                    <a:pt x="4516" y="41226"/>
                    <a:pt x="4711" y="41605"/>
                    <a:pt x="5090" y="41824"/>
                  </a:cubicBezTo>
                  <a:lnTo>
                    <a:pt x="5090" y="41824"/>
                  </a:lnTo>
                  <a:cubicBezTo>
                    <a:pt x="5675" y="42167"/>
                    <a:pt x="6776" y="42132"/>
                    <a:pt x="8102" y="40989"/>
                  </a:cubicBezTo>
                  <a:lnTo>
                    <a:pt x="8102" y="40989"/>
                  </a:lnTo>
                  <a:cubicBezTo>
                    <a:pt x="8427" y="40711"/>
                    <a:pt x="8729" y="40445"/>
                    <a:pt x="9019" y="40196"/>
                  </a:cubicBezTo>
                  <a:lnTo>
                    <a:pt x="9019" y="40196"/>
                  </a:lnTo>
                  <a:cubicBezTo>
                    <a:pt x="10552" y="38859"/>
                    <a:pt x="11558" y="37977"/>
                    <a:pt x="12505" y="37687"/>
                  </a:cubicBezTo>
                  <a:lnTo>
                    <a:pt x="12505" y="37687"/>
                  </a:lnTo>
                  <a:cubicBezTo>
                    <a:pt x="13322" y="37433"/>
                    <a:pt x="13967" y="36551"/>
                    <a:pt x="14482" y="35847"/>
                  </a:cubicBezTo>
                  <a:lnTo>
                    <a:pt x="14482" y="35847"/>
                  </a:lnTo>
                  <a:cubicBezTo>
                    <a:pt x="14712" y="35533"/>
                    <a:pt x="14925" y="35237"/>
                    <a:pt x="15121" y="35048"/>
                  </a:cubicBezTo>
                  <a:lnTo>
                    <a:pt x="15121" y="35048"/>
                  </a:lnTo>
                  <a:cubicBezTo>
                    <a:pt x="15417" y="34758"/>
                    <a:pt x="15754" y="34823"/>
                    <a:pt x="16145" y="34894"/>
                  </a:cubicBezTo>
                  <a:lnTo>
                    <a:pt x="16145" y="34894"/>
                  </a:lnTo>
                  <a:cubicBezTo>
                    <a:pt x="16470" y="34959"/>
                    <a:pt x="16843" y="35030"/>
                    <a:pt x="17204" y="34858"/>
                  </a:cubicBezTo>
                  <a:lnTo>
                    <a:pt x="17204" y="34858"/>
                  </a:lnTo>
                  <a:cubicBezTo>
                    <a:pt x="17275" y="35373"/>
                    <a:pt x="17535" y="37172"/>
                    <a:pt x="18180" y="39397"/>
                  </a:cubicBezTo>
                  <a:lnTo>
                    <a:pt x="18180" y="39397"/>
                  </a:lnTo>
                  <a:cubicBezTo>
                    <a:pt x="17642" y="38995"/>
                    <a:pt x="16233" y="38095"/>
                    <a:pt x="14322" y="37948"/>
                  </a:cubicBezTo>
                  <a:lnTo>
                    <a:pt x="14322" y="37948"/>
                  </a:lnTo>
                  <a:lnTo>
                    <a:pt x="14032" y="37924"/>
                  </a:lnTo>
                  <a:lnTo>
                    <a:pt x="14251" y="38119"/>
                  </a:lnTo>
                  <a:cubicBezTo>
                    <a:pt x="15434" y="39155"/>
                    <a:pt x="15849" y="40250"/>
                    <a:pt x="16606" y="42232"/>
                  </a:cubicBezTo>
                  <a:lnTo>
                    <a:pt x="16606" y="42232"/>
                  </a:lnTo>
                  <a:cubicBezTo>
                    <a:pt x="16938" y="43102"/>
                    <a:pt x="17352" y="44191"/>
                    <a:pt x="17920" y="45493"/>
                  </a:cubicBezTo>
                  <a:lnTo>
                    <a:pt x="17920" y="45493"/>
                  </a:lnTo>
                  <a:cubicBezTo>
                    <a:pt x="18814" y="47529"/>
                    <a:pt x="20986" y="49293"/>
                    <a:pt x="24039" y="50452"/>
                  </a:cubicBezTo>
                  <a:lnTo>
                    <a:pt x="24039" y="50452"/>
                  </a:lnTo>
                  <a:cubicBezTo>
                    <a:pt x="27052" y="51595"/>
                    <a:pt x="30644" y="52056"/>
                    <a:pt x="34153" y="51749"/>
                  </a:cubicBezTo>
                  <a:lnTo>
                    <a:pt x="34153" y="51749"/>
                  </a:lnTo>
                  <a:lnTo>
                    <a:pt x="34290" y="51772"/>
                  </a:lnTo>
                  <a:lnTo>
                    <a:pt x="34254" y="51630"/>
                  </a:lnTo>
                  <a:cubicBezTo>
                    <a:pt x="34254" y="51607"/>
                    <a:pt x="34076" y="50813"/>
                    <a:pt x="33704" y="49689"/>
                  </a:cubicBezTo>
                  <a:lnTo>
                    <a:pt x="33704" y="49689"/>
                  </a:lnTo>
                  <a:lnTo>
                    <a:pt x="33710" y="49683"/>
                  </a:lnTo>
                  <a:cubicBezTo>
                    <a:pt x="32443" y="44067"/>
                    <a:pt x="30768" y="41481"/>
                    <a:pt x="27294" y="39800"/>
                  </a:cubicBezTo>
                  <a:lnTo>
                    <a:pt x="27294" y="39800"/>
                  </a:lnTo>
                  <a:cubicBezTo>
                    <a:pt x="23809" y="38113"/>
                    <a:pt x="22116" y="36480"/>
                    <a:pt x="20323" y="33071"/>
                  </a:cubicBezTo>
                  <a:lnTo>
                    <a:pt x="20323" y="33071"/>
                  </a:lnTo>
                  <a:lnTo>
                    <a:pt x="20240" y="32911"/>
                  </a:lnTo>
                  <a:lnTo>
                    <a:pt x="20151" y="33071"/>
                  </a:lnTo>
                  <a:cubicBezTo>
                    <a:pt x="19441" y="34349"/>
                    <a:pt x="19192" y="35284"/>
                    <a:pt x="19115" y="35882"/>
                  </a:cubicBezTo>
                  <a:lnTo>
                    <a:pt x="19115" y="35882"/>
                  </a:lnTo>
                  <a:cubicBezTo>
                    <a:pt x="18737" y="34308"/>
                    <a:pt x="18678" y="33195"/>
                    <a:pt x="18666" y="33012"/>
                  </a:cubicBezTo>
                  <a:lnTo>
                    <a:pt x="18666" y="33012"/>
                  </a:lnTo>
                  <a:cubicBezTo>
                    <a:pt x="18920" y="32373"/>
                    <a:pt x="19044" y="31633"/>
                    <a:pt x="18908" y="30869"/>
                  </a:cubicBezTo>
                  <a:lnTo>
                    <a:pt x="18908" y="30869"/>
                  </a:lnTo>
                  <a:cubicBezTo>
                    <a:pt x="18855" y="30544"/>
                    <a:pt x="18772" y="30266"/>
                    <a:pt x="18683" y="30017"/>
                  </a:cubicBezTo>
                  <a:lnTo>
                    <a:pt x="18683" y="30017"/>
                  </a:lnTo>
                  <a:cubicBezTo>
                    <a:pt x="20873" y="32059"/>
                    <a:pt x="27951" y="35669"/>
                    <a:pt x="31289" y="35728"/>
                  </a:cubicBezTo>
                  <a:lnTo>
                    <a:pt x="31289" y="35728"/>
                  </a:lnTo>
                  <a:cubicBezTo>
                    <a:pt x="33627" y="35770"/>
                    <a:pt x="35763" y="34503"/>
                    <a:pt x="36248" y="33284"/>
                  </a:cubicBezTo>
                  <a:lnTo>
                    <a:pt x="36248" y="33284"/>
                  </a:lnTo>
                  <a:cubicBezTo>
                    <a:pt x="36272" y="33231"/>
                    <a:pt x="36290" y="33178"/>
                    <a:pt x="36308" y="33124"/>
                  </a:cubicBezTo>
                  <a:lnTo>
                    <a:pt x="36308" y="33124"/>
                  </a:lnTo>
                  <a:cubicBezTo>
                    <a:pt x="36456" y="32592"/>
                    <a:pt x="36254" y="32130"/>
                    <a:pt x="35745" y="31834"/>
                  </a:cubicBezTo>
                  <a:lnTo>
                    <a:pt x="35745" y="31834"/>
                  </a:lnTo>
                  <a:cubicBezTo>
                    <a:pt x="35053" y="31432"/>
                    <a:pt x="34580" y="30929"/>
                    <a:pt x="34118" y="30443"/>
                  </a:cubicBezTo>
                  <a:lnTo>
                    <a:pt x="34118" y="30443"/>
                  </a:lnTo>
                  <a:cubicBezTo>
                    <a:pt x="33431" y="29710"/>
                    <a:pt x="32780" y="29017"/>
                    <a:pt x="31526" y="28875"/>
                  </a:cubicBezTo>
                  <a:lnTo>
                    <a:pt x="31526" y="28875"/>
                  </a:lnTo>
                  <a:cubicBezTo>
                    <a:pt x="30070" y="28709"/>
                    <a:pt x="27945" y="29017"/>
                    <a:pt x="25696" y="29337"/>
                  </a:cubicBezTo>
                  <a:lnTo>
                    <a:pt x="25696" y="29337"/>
                  </a:lnTo>
                  <a:cubicBezTo>
                    <a:pt x="25359" y="29384"/>
                    <a:pt x="25016" y="29437"/>
                    <a:pt x="24673" y="29485"/>
                  </a:cubicBezTo>
                  <a:lnTo>
                    <a:pt x="24673" y="29485"/>
                  </a:lnTo>
                  <a:cubicBezTo>
                    <a:pt x="22702" y="29615"/>
                    <a:pt x="21808" y="28520"/>
                    <a:pt x="21086" y="27638"/>
                  </a:cubicBezTo>
                  <a:lnTo>
                    <a:pt x="21086" y="27638"/>
                  </a:lnTo>
                  <a:cubicBezTo>
                    <a:pt x="20980" y="27508"/>
                    <a:pt x="20873" y="27378"/>
                    <a:pt x="20773" y="27259"/>
                  </a:cubicBezTo>
                  <a:lnTo>
                    <a:pt x="20773" y="27259"/>
                  </a:lnTo>
                  <a:cubicBezTo>
                    <a:pt x="20281" y="26703"/>
                    <a:pt x="19766" y="26437"/>
                    <a:pt x="19423" y="26313"/>
                  </a:cubicBezTo>
                  <a:lnTo>
                    <a:pt x="19423" y="26313"/>
                  </a:lnTo>
                  <a:cubicBezTo>
                    <a:pt x="19737" y="26247"/>
                    <a:pt x="20104" y="26218"/>
                    <a:pt x="20477" y="26277"/>
                  </a:cubicBezTo>
                  <a:lnTo>
                    <a:pt x="20477" y="26277"/>
                  </a:lnTo>
                  <a:cubicBezTo>
                    <a:pt x="20648" y="26307"/>
                    <a:pt x="20873" y="26366"/>
                    <a:pt x="21134" y="26437"/>
                  </a:cubicBezTo>
                  <a:lnTo>
                    <a:pt x="21134" y="26437"/>
                  </a:lnTo>
                  <a:cubicBezTo>
                    <a:pt x="22489" y="26792"/>
                    <a:pt x="24755" y="27396"/>
                    <a:pt x="26975" y="25993"/>
                  </a:cubicBezTo>
                  <a:lnTo>
                    <a:pt x="26975" y="25993"/>
                  </a:lnTo>
                  <a:lnTo>
                    <a:pt x="27010" y="25969"/>
                  </a:lnTo>
                  <a:cubicBezTo>
                    <a:pt x="29608" y="24330"/>
                    <a:pt x="30685" y="23655"/>
                    <a:pt x="32283" y="21525"/>
                  </a:cubicBezTo>
                  <a:lnTo>
                    <a:pt x="32283" y="21525"/>
                  </a:lnTo>
                  <a:cubicBezTo>
                    <a:pt x="33408" y="20022"/>
                    <a:pt x="34106" y="19270"/>
                    <a:pt x="34982" y="18311"/>
                  </a:cubicBezTo>
                  <a:lnTo>
                    <a:pt x="34982" y="18311"/>
                  </a:lnTo>
                  <a:cubicBezTo>
                    <a:pt x="35337" y="17927"/>
                    <a:pt x="35739" y="17495"/>
                    <a:pt x="36201" y="16968"/>
                  </a:cubicBezTo>
                  <a:lnTo>
                    <a:pt x="36201" y="16968"/>
                  </a:lnTo>
                  <a:lnTo>
                    <a:pt x="36491" y="16642"/>
                  </a:lnTo>
                  <a:cubicBezTo>
                    <a:pt x="37621" y="15370"/>
                    <a:pt x="38462" y="14423"/>
                    <a:pt x="38728" y="13754"/>
                  </a:cubicBezTo>
                  <a:lnTo>
                    <a:pt x="38728" y="13754"/>
                  </a:lnTo>
                  <a:cubicBezTo>
                    <a:pt x="38817" y="13529"/>
                    <a:pt x="38841" y="13334"/>
                    <a:pt x="38793" y="13174"/>
                  </a:cubicBezTo>
                  <a:lnTo>
                    <a:pt x="38793" y="13174"/>
                  </a:lnTo>
                  <a:cubicBezTo>
                    <a:pt x="38681" y="12825"/>
                    <a:pt x="38403" y="12849"/>
                    <a:pt x="38195" y="12867"/>
                  </a:cubicBezTo>
                  <a:lnTo>
                    <a:pt x="38195" y="12867"/>
                  </a:lnTo>
                  <a:cubicBezTo>
                    <a:pt x="38059" y="12878"/>
                    <a:pt x="37929" y="12890"/>
                    <a:pt x="37846" y="12819"/>
                  </a:cubicBezTo>
                  <a:lnTo>
                    <a:pt x="37846" y="12819"/>
                  </a:lnTo>
                  <a:cubicBezTo>
                    <a:pt x="37763" y="12748"/>
                    <a:pt x="37710" y="12594"/>
                    <a:pt x="37698" y="12358"/>
                  </a:cubicBezTo>
                  <a:lnTo>
                    <a:pt x="37698" y="12358"/>
                  </a:lnTo>
                  <a:cubicBezTo>
                    <a:pt x="37610" y="11038"/>
                    <a:pt x="36710" y="10357"/>
                    <a:pt x="35159" y="10440"/>
                  </a:cubicBezTo>
                  <a:lnTo>
                    <a:pt x="35159" y="10440"/>
                  </a:lnTo>
                  <a:cubicBezTo>
                    <a:pt x="34284" y="10493"/>
                    <a:pt x="33662" y="10653"/>
                    <a:pt x="33118" y="10795"/>
                  </a:cubicBezTo>
                  <a:lnTo>
                    <a:pt x="33118" y="10795"/>
                  </a:lnTo>
                  <a:cubicBezTo>
                    <a:pt x="32644" y="10914"/>
                    <a:pt x="32195" y="11032"/>
                    <a:pt x="31650" y="11056"/>
                  </a:cubicBezTo>
                  <a:lnTo>
                    <a:pt x="31650" y="11056"/>
                  </a:lnTo>
                  <a:cubicBezTo>
                    <a:pt x="31461" y="11067"/>
                    <a:pt x="31259" y="11067"/>
                    <a:pt x="31046" y="11073"/>
                  </a:cubicBezTo>
                  <a:lnTo>
                    <a:pt x="31046" y="11073"/>
                  </a:lnTo>
                  <a:cubicBezTo>
                    <a:pt x="29892" y="11091"/>
                    <a:pt x="28584" y="11115"/>
                    <a:pt x="27987" y="11973"/>
                  </a:cubicBezTo>
                  <a:lnTo>
                    <a:pt x="27987" y="11973"/>
                  </a:lnTo>
                  <a:cubicBezTo>
                    <a:pt x="27780" y="12269"/>
                    <a:pt x="27513" y="12387"/>
                    <a:pt x="27223" y="12417"/>
                  </a:cubicBezTo>
                  <a:lnTo>
                    <a:pt x="27223" y="12417"/>
                  </a:lnTo>
                  <a:cubicBezTo>
                    <a:pt x="27034" y="12097"/>
                    <a:pt x="26454" y="11008"/>
                    <a:pt x="25998" y="8984"/>
                  </a:cubicBezTo>
                  <a:lnTo>
                    <a:pt x="25998" y="8984"/>
                  </a:lnTo>
                  <a:cubicBezTo>
                    <a:pt x="25442" y="6516"/>
                    <a:pt x="22879" y="4238"/>
                    <a:pt x="21814" y="4043"/>
                  </a:cubicBezTo>
                  <a:lnTo>
                    <a:pt x="21814" y="4043"/>
                  </a:lnTo>
                  <a:cubicBezTo>
                    <a:pt x="21027" y="3895"/>
                    <a:pt x="19009" y="2522"/>
                    <a:pt x="17671" y="1616"/>
                  </a:cubicBezTo>
                  <a:lnTo>
                    <a:pt x="17671" y="1616"/>
                  </a:lnTo>
                  <a:cubicBezTo>
                    <a:pt x="17352" y="1403"/>
                    <a:pt x="17074" y="1214"/>
                    <a:pt x="16849" y="1066"/>
                  </a:cubicBezTo>
                  <a:lnTo>
                    <a:pt x="16849" y="1066"/>
                  </a:lnTo>
                  <a:cubicBezTo>
                    <a:pt x="16020" y="521"/>
                    <a:pt x="14038" y="1"/>
                    <a:pt x="12434" y="1"/>
                  </a:cubicBezTo>
                  <a:lnTo>
                    <a:pt x="12434" y="1"/>
                  </a:lnTo>
                  <a:cubicBezTo>
                    <a:pt x="11588" y="1"/>
                    <a:pt x="10854" y="143"/>
                    <a:pt x="10440" y="504"/>
                  </a:cubicBezTo>
                  <a:moveTo>
                    <a:pt x="16275" y="13447"/>
                  </a:moveTo>
                  <a:cubicBezTo>
                    <a:pt x="14056" y="8771"/>
                    <a:pt x="12623" y="1202"/>
                    <a:pt x="12434" y="196"/>
                  </a:cubicBezTo>
                  <a:lnTo>
                    <a:pt x="12434" y="196"/>
                  </a:lnTo>
                  <a:cubicBezTo>
                    <a:pt x="12931" y="196"/>
                    <a:pt x="13470" y="249"/>
                    <a:pt x="13996" y="338"/>
                  </a:cubicBezTo>
                  <a:lnTo>
                    <a:pt x="13996" y="338"/>
                  </a:lnTo>
                  <a:cubicBezTo>
                    <a:pt x="14061" y="1285"/>
                    <a:pt x="14677" y="9339"/>
                    <a:pt x="16766" y="13660"/>
                  </a:cubicBezTo>
                  <a:lnTo>
                    <a:pt x="16766" y="13660"/>
                  </a:lnTo>
                  <a:cubicBezTo>
                    <a:pt x="16529" y="13547"/>
                    <a:pt x="16352" y="13476"/>
                    <a:pt x="16275" y="13447"/>
                  </a:cubicBezTo>
                  <a:moveTo>
                    <a:pt x="15588" y="13287"/>
                  </a:moveTo>
                  <a:cubicBezTo>
                    <a:pt x="12304" y="8505"/>
                    <a:pt x="10747" y="1528"/>
                    <a:pt x="10558" y="658"/>
                  </a:cubicBezTo>
                  <a:lnTo>
                    <a:pt x="10558" y="658"/>
                  </a:lnTo>
                  <a:cubicBezTo>
                    <a:pt x="10564" y="658"/>
                    <a:pt x="10564" y="658"/>
                    <a:pt x="10570" y="652"/>
                  </a:cubicBezTo>
                  <a:lnTo>
                    <a:pt x="10570" y="652"/>
                  </a:lnTo>
                  <a:cubicBezTo>
                    <a:pt x="10913" y="350"/>
                    <a:pt x="11523" y="220"/>
                    <a:pt x="12239" y="202"/>
                  </a:cubicBezTo>
                  <a:lnTo>
                    <a:pt x="12239" y="202"/>
                  </a:lnTo>
                  <a:cubicBezTo>
                    <a:pt x="12393" y="1048"/>
                    <a:pt x="13807" y="8606"/>
                    <a:pt x="16026" y="13376"/>
                  </a:cubicBezTo>
                  <a:lnTo>
                    <a:pt x="16026" y="13376"/>
                  </a:lnTo>
                  <a:cubicBezTo>
                    <a:pt x="15908" y="13346"/>
                    <a:pt x="15760" y="13310"/>
                    <a:pt x="15588" y="13287"/>
                  </a:cubicBezTo>
                  <a:close/>
                  <a:moveTo>
                    <a:pt x="16873" y="13713"/>
                  </a:moveTo>
                  <a:cubicBezTo>
                    <a:pt x="14766" y="9452"/>
                    <a:pt x="14144" y="1380"/>
                    <a:pt x="14073" y="350"/>
                  </a:cubicBezTo>
                  <a:lnTo>
                    <a:pt x="14073" y="350"/>
                  </a:lnTo>
                  <a:cubicBezTo>
                    <a:pt x="14624" y="450"/>
                    <a:pt x="15162" y="581"/>
                    <a:pt x="15630" y="734"/>
                  </a:cubicBezTo>
                  <a:lnTo>
                    <a:pt x="15630" y="734"/>
                  </a:lnTo>
                  <a:cubicBezTo>
                    <a:pt x="15588" y="1717"/>
                    <a:pt x="15316" y="9120"/>
                    <a:pt x="17086" y="13831"/>
                  </a:cubicBezTo>
                  <a:lnTo>
                    <a:pt x="17086" y="13831"/>
                  </a:lnTo>
                  <a:cubicBezTo>
                    <a:pt x="17015" y="13790"/>
                    <a:pt x="16944" y="13748"/>
                    <a:pt x="16873" y="13713"/>
                  </a:cubicBezTo>
                  <a:moveTo>
                    <a:pt x="10499" y="717"/>
                  </a:moveTo>
                  <a:cubicBezTo>
                    <a:pt x="10712" y="1729"/>
                    <a:pt x="12268" y="8546"/>
                    <a:pt x="15488" y="13269"/>
                  </a:cubicBezTo>
                  <a:lnTo>
                    <a:pt x="15488" y="13269"/>
                  </a:lnTo>
                  <a:cubicBezTo>
                    <a:pt x="15322" y="13251"/>
                    <a:pt x="15144" y="13239"/>
                    <a:pt x="14967" y="13245"/>
                  </a:cubicBezTo>
                  <a:lnTo>
                    <a:pt x="14967" y="13245"/>
                  </a:lnTo>
                  <a:cubicBezTo>
                    <a:pt x="10860" y="8132"/>
                    <a:pt x="9404" y="2149"/>
                    <a:pt x="9197" y="1232"/>
                  </a:cubicBezTo>
                  <a:lnTo>
                    <a:pt x="9197" y="1232"/>
                  </a:lnTo>
                  <a:cubicBezTo>
                    <a:pt x="9262" y="1243"/>
                    <a:pt x="9327" y="1249"/>
                    <a:pt x="9398" y="1249"/>
                  </a:cubicBezTo>
                  <a:lnTo>
                    <a:pt x="9398" y="1249"/>
                  </a:lnTo>
                  <a:cubicBezTo>
                    <a:pt x="9652" y="1249"/>
                    <a:pt x="9984" y="1149"/>
                    <a:pt x="10499" y="717"/>
                  </a:cubicBezTo>
                  <a:close/>
                  <a:moveTo>
                    <a:pt x="17186" y="13885"/>
                  </a:moveTo>
                  <a:cubicBezTo>
                    <a:pt x="15399" y="9227"/>
                    <a:pt x="15653" y="1823"/>
                    <a:pt x="15707" y="758"/>
                  </a:cubicBezTo>
                  <a:lnTo>
                    <a:pt x="15707" y="758"/>
                  </a:lnTo>
                  <a:cubicBezTo>
                    <a:pt x="16133" y="906"/>
                    <a:pt x="16494" y="1066"/>
                    <a:pt x="16736" y="1226"/>
                  </a:cubicBezTo>
                  <a:lnTo>
                    <a:pt x="16736" y="1226"/>
                  </a:lnTo>
                  <a:cubicBezTo>
                    <a:pt x="16944" y="1362"/>
                    <a:pt x="17192" y="1528"/>
                    <a:pt x="17470" y="1717"/>
                  </a:cubicBezTo>
                  <a:lnTo>
                    <a:pt x="17470" y="1717"/>
                  </a:lnTo>
                  <a:cubicBezTo>
                    <a:pt x="17275" y="2687"/>
                    <a:pt x="16133" y="9541"/>
                    <a:pt x="17595" y="14145"/>
                  </a:cubicBezTo>
                  <a:lnTo>
                    <a:pt x="17595" y="14145"/>
                  </a:lnTo>
                  <a:cubicBezTo>
                    <a:pt x="17458" y="14050"/>
                    <a:pt x="17316" y="13961"/>
                    <a:pt x="17186" y="13885"/>
                  </a:cubicBezTo>
                  <a:moveTo>
                    <a:pt x="7830" y="2853"/>
                  </a:moveTo>
                  <a:cubicBezTo>
                    <a:pt x="8066" y="1918"/>
                    <a:pt x="8374" y="1249"/>
                    <a:pt x="8623" y="1184"/>
                  </a:cubicBezTo>
                  <a:lnTo>
                    <a:pt x="8623" y="1184"/>
                  </a:lnTo>
                  <a:cubicBezTo>
                    <a:pt x="8794" y="1143"/>
                    <a:pt x="8919" y="1172"/>
                    <a:pt x="9067" y="1202"/>
                  </a:cubicBezTo>
                  <a:lnTo>
                    <a:pt x="9067" y="1202"/>
                  </a:lnTo>
                  <a:cubicBezTo>
                    <a:pt x="9084" y="1208"/>
                    <a:pt x="9102" y="1214"/>
                    <a:pt x="9120" y="1214"/>
                  </a:cubicBezTo>
                  <a:lnTo>
                    <a:pt x="9120" y="1214"/>
                  </a:lnTo>
                  <a:cubicBezTo>
                    <a:pt x="9297" y="2019"/>
                    <a:pt x="10735" y="8073"/>
                    <a:pt x="14872" y="13245"/>
                  </a:cubicBezTo>
                  <a:lnTo>
                    <a:pt x="14872" y="13245"/>
                  </a:lnTo>
                  <a:cubicBezTo>
                    <a:pt x="14742" y="13257"/>
                    <a:pt x="14612" y="13275"/>
                    <a:pt x="14488" y="13310"/>
                  </a:cubicBezTo>
                  <a:lnTo>
                    <a:pt x="14488" y="13310"/>
                  </a:lnTo>
                  <a:cubicBezTo>
                    <a:pt x="10599" y="10020"/>
                    <a:pt x="8167" y="3770"/>
                    <a:pt x="7830" y="2853"/>
                  </a:cubicBezTo>
                  <a:moveTo>
                    <a:pt x="17695" y="14216"/>
                  </a:moveTo>
                  <a:cubicBezTo>
                    <a:pt x="16198" y="9647"/>
                    <a:pt x="17352" y="2735"/>
                    <a:pt x="17529" y="1758"/>
                  </a:cubicBezTo>
                  <a:lnTo>
                    <a:pt x="17529" y="1758"/>
                  </a:lnTo>
                  <a:cubicBezTo>
                    <a:pt x="17541" y="1770"/>
                    <a:pt x="17547" y="1776"/>
                    <a:pt x="17559" y="1782"/>
                  </a:cubicBezTo>
                  <a:lnTo>
                    <a:pt x="17559" y="1782"/>
                  </a:lnTo>
                  <a:cubicBezTo>
                    <a:pt x="18098" y="2143"/>
                    <a:pt x="18707" y="2557"/>
                    <a:pt x="19299" y="2942"/>
                  </a:cubicBezTo>
                  <a:lnTo>
                    <a:pt x="19299" y="2942"/>
                  </a:lnTo>
                  <a:cubicBezTo>
                    <a:pt x="19050" y="3812"/>
                    <a:pt x="17097" y="10890"/>
                    <a:pt x="18109" y="14547"/>
                  </a:cubicBezTo>
                  <a:lnTo>
                    <a:pt x="18109" y="14547"/>
                  </a:lnTo>
                  <a:cubicBezTo>
                    <a:pt x="17973" y="14429"/>
                    <a:pt x="17837" y="14317"/>
                    <a:pt x="17695" y="14216"/>
                  </a:cubicBezTo>
                  <a:moveTo>
                    <a:pt x="7427" y="5729"/>
                  </a:moveTo>
                  <a:cubicBezTo>
                    <a:pt x="7451" y="4765"/>
                    <a:pt x="7599" y="3782"/>
                    <a:pt x="7794" y="2977"/>
                  </a:cubicBezTo>
                  <a:lnTo>
                    <a:pt x="7794" y="2977"/>
                  </a:lnTo>
                  <a:cubicBezTo>
                    <a:pt x="8250" y="4179"/>
                    <a:pt x="10641" y="10132"/>
                    <a:pt x="14405" y="13340"/>
                  </a:cubicBezTo>
                  <a:lnTo>
                    <a:pt x="14405" y="13340"/>
                  </a:lnTo>
                  <a:cubicBezTo>
                    <a:pt x="14274" y="13387"/>
                    <a:pt x="14156" y="13458"/>
                    <a:pt x="14061" y="13553"/>
                  </a:cubicBezTo>
                  <a:lnTo>
                    <a:pt x="14061" y="13553"/>
                  </a:lnTo>
                  <a:cubicBezTo>
                    <a:pt x="10451" y="11328"/>
                    <a:pt x="7853" y="6552"/>
                    <a:pt x="7427" y="5729"/>
                  </a:cubicBezTo>
                  <a:moveTo>
                    <a:pt x="18293" y="14731"/>
                  </a:moveTo>
                  <a:cubicBezTo>
                    <a:pt x="18263" y="14701"/>
                    <a:pt x="18240" y="14678"/>
                    <a:pt x="18210" y="14648"/>
                  </a:cubicBezTo>
                  <a:lnTo>
                    <a:pt x="18210" y="14648"/>
                  </a:lnTo>
                  <a:cubicBezTo>
                    <a:pt x="17139" y="11073"/>
                    <a:pt x="19092" y="3954"/>
                    <a:pt x="19364" y="2983"/>
                  </a:cubicBezTo>
                  <a:lnTo>
                    <a:pt x="19364" y="2983"/>
                  </a:lnTo>
                  <a:cubicBezTo>
                    <a:pt x="20015" y="3398"/>
                    <a:pt x="20648" y="3776"/>
                    <a:pt x="21145" y="4007"/>
                  </a:cubicBezTo>
                  <a:lnTo>
                    <a:pt x="21145" y="4007"/>
                  </a:lnTo>
                  <a:cubicBezTo>
                    <a:pt x="20773" y="4836"/>
                    <a:pt x="17938" y="11233"/>
                    <a:pt x="18506" y="14979"/>
                  </a:cubicBezTo>
                  <a:lnTo>
                    <a:pt x="18506" y="14979"/>
                  </a:lnTo>
                  <a:cubicBezTo>
                    <a:pt x="18441" y="14891"/>
                    <a:pt x="18370" y="14808"/>
                    <a:pt x="18293" y="14731"/>
                  </a:cubicBezTo>
                  <a:moveTo>
                    <a:pt x="18601" y="15104"/>
                  </a:moveTo>
                  <a:cubicBezTo>
                    <a:pt x="17944" y="11405"/>
                    <a:pt x="20832" y="4877"/>
                    <a:pt x="21216" y="4037"/>
                  </a:cubicBezTo>
                  <a:lnTo>
                    <a:pt x="21216" y="4037"/>
                  </a:lnTo>
                  <a:cubicBezTo>
                    <a:pt x="21435" y="4137"/>
                    <a:pt x="21625" y="4208"/>
                    <a:pt x="21779" y="4232"/>
                  </a:cubicBezTo>
                  <a:lnTo>
                    <a:pt x="21779" y="4232"/>
                  </a:lnTo>
                  <a:cubicBezTo>
                    <a:pt x="22027" y="4279"/>
                    <a:pt x="22412" y="4481"/>
                    <a:pt x="22844" y="4800"/>
                  </a:cubicBezTo>
                  <a:lnTo>
                    <a:pt x="22844" y="4800"/>
                  </a:lnTo>
                  <a:cubicBezTo>
                    <a:pt x="22347" y="5475"/>
                    <a:pt x="18926" y="10298"/>
                    <a:pt x="18784" y="15370"/>
                  </a:cubicBezTo>
                  <a:lnTo>
                    <a:pt x="18784" y="15370"/>
                  </a:lnTo>
                  <a:cubicBezTo>
                    <a:pt x="18725" y="15281"/>
                    <a:pt x="18666" y="15192"/>
                    <a:pt x="18601" y="15104"/>
                  </a:cubicBezTo>
                  <a:close/>
                  <a:moveTo>
                    <a:pt x="18855" y="15488"/>
                  </a:moveTo>
                  <a:cubicBezTo>
                    <a:pt x="18944" y="10393"/>
                    <a:pt x="22406" y="5516"/>
                    <a:pt x="22903" y="4842"/>
                  </a:cubicBezTo>
                  <a:lnTo>
                    <a:pt x="22903" y="4842"/>
                  </a:lnTo>
                  <a:cubicBezTo>
                    <a:pt x="23412" y="5226"/>
                    <a:pt x="23986" y="5765"/>
                    <a:pt x="24495" y="6416"/>
                  </a:cubicBezTo>
                  <a:lnTo>
                    <a:pt x="24495" y="6416"/>
                  </a:lnTo>
                  <a:cubicBezTo>
                    <a:pt x="23891" y="6919"/>
                    <a:pt x="19684" y="10564"/>
                    <a:pt x="18997" y="15749"/>
                  </a:cubicBezTo>
                  <a:lnTo>
                    <a:pt x="18997" y="15749"/>
                  </a:lnTo>
                  <a:cubicBezTo>
                    <a:pt x="18950" y="15660"/>
                    <a:pt x="18902" y="15571"/>
                    <a:pt x="18855" y="15488"/>
                  </a:cubicBezTo>
                  <a:moveTo>
                    <a:pt x="6332" y="11056"/>
                  </a:moveTo>
                  <a:cubicBezTo>
                    <a:pt x="3977" y="8582"/>
                    <a:pt x="3077" y="5706"/>
                    <a:pt x="2918" y="5132"/>
                  </a:cubicBezTo>
                  <a:lnTo>
                    <a:pt x="2918" y="5132"/>
                  </a:lnTo>
                  <a:cubicBezTo>
                    <a:pt x="3456" y="5043"/>
                    <a:pt x="4060" y="5108"/>
                    <a:pt x="4705" y="5422"/>
                  </a:cubicBezTo>
                  <a:lnTo>
                    <a:pt x="4705" y="5422"/>
                  </a:lnTo>
                  <a:cubicBezTo>
                    <a:pt x="4800" y="5972"/>
                    <a:pt x="5326" y="8617"/>
                    <a:pt x="7031" y="10807"/>
                  </a:cubicBezTo>
                  <a:lnTo>
                    <a:pt x="7031" y="10807"/>
                  </a:lnTo>
                  <a:cubicBezTo>
                    <a:pt x="6782" y="10860"/>
                    <a:pt x="6540" y="10955"/>
                    <a:pt x="6291" y="11091"/>
                  </a:cubicBezTo>
                  <a:lnTo>
                    <a:pt x="6291" y="11091"/>
                  </a:lnTo>
                  <a:close/>
                  <a:moveTo>
                    <a:pt x="1663" y="5658"/>
                  </a:moveTo>
                  <a:cubicBezTo>
                    <a:pt x="1994" y="5422"/>
                    <a:pt x="2391" y="5226"/>
                    <a:pt x="2841" y="5143"/>
                  </a:cubicBezTo>
                  <a:lnTo>
                    <a:pt x="2841" y="5143"/>
                  </a:lnTo>
                  <a:cubicBezTo>
                    <a:pt x="3000" y="5706"/>
                    <a:pt x="3906" y="8611"/>
                    <a:pt x="6273" y="11103"/>
                  </a:cubicBezTo>
                  <a:lnTo>
                    <a:pt x="6273" y="11103"/>
                  </a:lnTo>
                  <a:cubicBezTo>
                    <a:pt x="6137" y="11174"/>
                    <a:pt x="6001" y="11263"/>
                    <a:pt x="5865" y="11363"/>
                  </a:cubicBezTo>
                  <a:lnTo>
                    <a:pt x="5865" y="11363"/>
                  </a:lnTo>
                  <a:cubicBezTo>
                    <a:pt x="3722" y="9919"/>
                    <a:pt x="1941" y="6256"/>
                    <a:pt x="1663" y="5658"/>
                  </a:cubicBezTo>
                  <a:close/>
                  <a:moveTo>
                    <a:pt x="4788" y="5463"/>
                  </a:moveTo>
                  <a:cubicBezTo>
                    <a:pt x="4823" y="5481"/>
                    <a:pt x="4865" y="5504"/>
                    <a:pt x="4900" y="5522"/>
                  </a:cubicBezTo>
                  <a:lnTo>
                    <a:pt x="4900" y="5522"/>
                  </a:lnTo>
                  <a:cubicBezTo>
                    <a:pt x="5522" y="5871"/>
                    <a:pt x="6007" y="6268"/>
                    <a:pt x="6380" y="6641"/>
                  </a:cubicBezTo>
                  <a:lnTo>
                    <a:pt x="6380" y="6641"/>
                  </a:lnTo>
                  <a:cubicBezTo>
                    <a:pt x="6439" y="7150"/>
                    <a:pt x="6747" y="9280"/>
                    <a:pt x="7859" y="10783"/>
                  </a:cubicBezTo>
                  <a:lnTo>
                    <a:pt x="7859" y="10783"/>
                  </a:lnTo>
                  <a:cubicBezTo>
                    <a:pt x="7617" y="10742"/>
                    <a:pt x="7362" y="10742"/>
                    <a:pt x="7108" y="10789"/>
                  </a:cubicBezTo>
                  <a:lnTo>
                    <a:pt x="7108" y="10789"/>
                  </a:lnTo>
                  <a:cubicBezTo>
                    <a:pt x="5451" y="8671"/>
                    <a:pt x="4906" y="6114"/>
                    <a:pt x="4788" y="5463"/>
                  </a:cubicBezTo>
                  <a:moveTo>
                    <a:pt x="692" y="6777"/>
                  </a:moveTo>
                  <a:cubicBezTo>
                    <a:pt x="752" y="6676"/>
                    <a:pt x="823" y="6570"/>
                    <a:pt x="905" y="6451"/>
                  </a:cubicBezTo>
                  <a:lnTo>
                    <a:pt x="905" y="6451"/>
                  </a:lnTo>
                  <a:lnTo>
                    <a:pt x="923" y="6416"/>
                  </a:lnTo>
                  <a:cubicBezTo>
                    <a:pt x="1089" y="6173"/>
                    <a:pt x="1320" y="5925"/>
                    <a:pt x="1598" y="5706"/>
                  </a:cubicBezTo>
                  <a:lnTo>
                    <a:pt x="1598" y="5706"/>
                  </a:lnTo>
                  <a:cubicBezTo>
                    <a:pt x="1900" y="6345"/>
                    <a:pt x="3669" y="9955"/>
                    <a:pt x="5800" y="11411"/>
                  </a:cubicBezTo>
                  <a:lnTo>
                    <a:pt x="5800" y="11411"/>
                  </a:lnTo>
                  <a:cubicBezTo>
                    <a:pt x="5705" y="11488"/>
                    <a:pt x="5610" y="11565"/>
                    <a:pt x="5510" y="11653"/>
                  </a:cubicBezTo>
                  <a:lnTo>
                    <a:pt x="5510" y="11653"/>
                  </a:lnTo>
                  <a:cubicBezTo>
                    <a:pt x="3030" y="10452"/>
                    <a:pt x="1018" y="7304"/>
                    <a:pt x="692" y="6777"/>
                  </a:cubicBezTo>
                  <a:close/>
                  <a:moveTo>
                    <a:pt x="7824" y="8878"/>
                  </a:moveTo>
                  <a:cubicBezTo>
                    <a:pt x="7605" y="7960"/>
                    <a:pt x="7415" y="6883"/>
                    <a:pt x="7421" y="5960"/>
                  </a:cubicBezTo>
                  <a:lnTo>
                    <a:pt x="7421" y="5960"/>
                  </a:lnTo>
                  <a:cubicBezTo>
                    <a:pt x="7421" y="5936"/>
                    <a:pt x="7421" y="5907"/>
                    <a:pt x="7421" y="5883"/>
                  </a:cubicBezTo>
                  <a:lnTo>
                    <a:pt x="7421" y="5883"/>
                  </a:lnTo>
                  <a:cubicBezTo>
                    <a:pt x="8001" y="6972"/>
                    <a:pt x="10540" y="11464"/>
                    <a:pt x="14008" y="13606"/>
                  </a:cubicBezTo>
                  <a:lnTo>
                    <a:pt x="14008" y="13606"/>
                  </a:lnTo>
                  <a:cubicBezTo>
                    <a:pt x="13973" y="13654"/>
                    <a:pt x="13937" y="13707"/>
                    <a:pt x="13908" y="13766"/>
                  </a:cubicBezTo>
                  <a:lnTo>
                    <a:pt x="13908" y="13766"/>
                  </a:lnTo>
                  <a:cubicBezTo>
                    <a:pt x="13854" y="13867"/>
                    <a:pt x="13831" y="13973"/>
                    <a:pt x="13837" y="14068"/>
                  </a:cubicBezTo>
                  <a:lnTo>
                    <a:pt x="13837" y="14068"/>
                  </a:lnTo>
                  <a:cubicBezTo>
                    <a:pt x="10185" y="12346"/>
                    <a:pt x="8274" y="9594"/>
                    <a:pt x="7824" y="8878"/>
                  </a:cubicBezTo>
                  <a:moveTo>
                    <a:pt x="19056" y="15867"/>
                  </a:moveTo>
                  <a:cubicBezTo>
                    <a:pt x="19690" y="10659"/>
                    <a:pt x="23933" y="6978"/>
                    <a:pt x="24542" y="6475"/>
                  </a:cubicBezTo>
                  <a:lnTo>
                    <a:pt x="24542" y="6475"/>
                  </a:lnTo>
                  <a:cubicBezTo>
                    <a:pt x="24957" y="7014"/>
                    <a:pt x="25324" y="7617"/>
                    <a:pt x="25572" y="8268"/>
                  </a:cubicBezTo>
                  <a:lnTo>
                    <a:pt x="25572" y="8268"/>
                  </a:lnTo>
                  <a:cubicBezTo>
                    <a:pt x="24892" y="8635"/>
                    <a:pt x="20275" y="11275"/>
                    <a:pt x="19121" y="16015"/>
                  </a:cubicBezTo>
                  <a:lnTo>
                    <a:pt x="19121" y="16015"/>
                  </a:lnTo>
                  <a:cubicBezTo>
                    <a:pt x="19098" y="15962"/>
                    <a:pt x="19080" y="15914"/>
                    <a:pt x="19056" y="15867"/>
                  </a:cubicBezTo>
                  <a:moveTo>
                    <a:pt x="7972" y="10807"/>
                  </a:moveTo>
                  <a:cubicBezTo>
                    <a:pt x="6889" y="9393"/>
                    <a:pt x="6545" y="7369"/>
                    <a:pt x="6463" y="6724"/>
                  </a:cubicBezTo>
                  <a:lnTo>
                    <a:pt x="6463" y="6724"/>
                  </a:lnTo>
                  <a:cubicBezTo>
                    <a:pt x="7161" y="7446"/>
                    <a:pt x="7433" y="8055"/>
                    <a:pt x="7433" y="8067"/>
                  </a:cubicBezTo>
                  <a:lnTo>
                    <a:pt x="7433" y="8067"/>
                  </a:lnTo>
                  <a:lnTo>
                    <a:pt x="7445" y="8061"/>
                  </a:lnTo>
                  <a:cubicBezTo>
                    <a:pt x="7682" y="9286"/>
                    <a:pt x="8031" y="10416"/>
                    <a:pt x="8173" y="10866"/>
                  </a:cubicBezTo>
                  <a:lnTo>
                    <a:pt x="8173" y="10866"/>
                  </a:lnTo>
                  <a:cubicBezTo>
                    <a:pt x="8108" y="10843"/>
                    <a:pt x="8037" y="10825"/>
                    <a:pt x="7972" y="10807"/>
                  </a:cubicBezTo>
                  <a:close/>
                  <a:moveTo>
                    <a:pt x="1190" y="9186"/>
                  </a:moveTo>
                  <a:cubicBezTo>
                    <a:pt x="1071" y="8949"/>
                    <a:pt x="953" y="8718"/>
                    <a:pt x="829" y="8505"/>
                  </a:cubicBezTo>
                  <a:lnTo>
                    <a:pt x="829" y="8505"/>
                  </a:lnTo>
                  <a:cubicBezTo>
                    <a:pt x="337" y="7653"/>
                    <a:pt x="331" y="7381"/>
                    <a:pt x="651" y="6848"/>
                  </a:cubicBezTo>
                  <a:lnTo>
                    <a:pt x="651" y="6848"/>
                  </a:lnTo>
                  <a:cubicBezTo>
                    <a:pt x="1030" y="7469"/>
                    <a:pt x="3012" y="10517"/>
                    <a:pt x="5457" y="11707"/>
                  </a:cubicBezTo>
                  <a:lnTo>
                    <a:pt x="5457" y="11707"/>
                  </a:lnTo>
                  <a:cubicBezTo>
                    <a:pt x="5397" y="11760"/>
                    <a:pt x="5344" y="11813"/>
                    <a:pt x="5285" y="11872"/>
                  </a:cubicBezTo>
                  <a:lnTo>
                    <a:pt x="5285" y="11872"/>
                  </a:lnTo>
                  <a:cubicBezTo>
                    <a:pt x="5220" y="11943"/>
                    <a:pt x="5143" y="12003"/>
                    <a:pt x="5066" y="12056"/>
                  </a:cubicBezTo>
                  <a:lnTo>
                    <a:pt x="5066" y="12056"/>
                  </a:lnTo>
                  <a:cubicBezTo>
                    <a:pt x="3077" y="11369"/>
                    <a:pt x="1687" y="9813"/>
                    <a:pt x="1190" y="9186"/>
                  </a:cubicBezTo>
                  <a:moveTo>
                    <a:pt x="19169" y="16127"/>
                  </a:moveTo>
                  <a:cubicBezTo>
                    <a:pt x="20270" y="11375"/>
                    <a:pt x="24897" y="8718"/>
                    <a:pt x="25602" y="8339"/>
                  </a:cubicBezTo>
                  <a:lnTo>
                    <a:pt x="25602" y="8339"/>
                  </a:lnTo>
                  <a:cubicBezTo>
                    <a:pt x="25685" y="8564"/>
                    <a:pt x="25756" y="8795"/>
                    <a:pt x="25809" y="9026"/>
                  </a:cubicBezTo>
                  <a:lnTo>
                    <a:pt x="25809" y="9026"/>
                  </a:lnTo>
                  <a:cubicBezTo>
                    <a:pt x="25898" y="9422"/>
                    <a:pt x="25986" y="9777"/>
                    <a:pt x="26081" y="10103"/>
                  </a:cubicBezTo>
                  <a:lnTo>
                    <a:pt x="26081" y="10103"/>
                  </a:lnTo>
                  <a:cubicBezTo>
                    <a:pt x="25738" y="10162"/>
                    <a:pt x="24584" y="10399"/>
                    <a:pt x="23306" y="11144"/>
                  </a:cubicBezTo>
                  <a:lnTo>
                    <a:pt x="23306" y="11144"/>
                  </a:lnTo>
                  <a:cubicBezTo>
                    <a:pt x="21933" y="11943"/>
                    <a:pt x="20133" y="13500"/>
                    <a:pt x="19269" y="16400"/>
                  </a:cubicBezTo>
                  <a:lnTo>
                    <a:pt x="19269" y="16400"/>
                  </a:lnTo>
                  <a:cubicBezTo>
                    <a:pt x="19240" y="16311"/>
                    <a:pt x="19204" y="16222"/>
                    <a:pt x="19169" y="16127"/>
                  </a:cubicBezTo>
                  <a:close/>
                  <a:moveTo>
                    <a:pt x="16884" y="21951"/>
                  </a:moveTo>
                  <a:cubicBezTo>
                    <a:pt x="17044" y="21690"/>
                    <a:pt x="17151" y="21448"/>
                    <a:pt x="17121" y="21241"/>
                  </a:cubicBezTo>
                  <a:lnTo>
                    <a:pt x="17121" y="21241"/>
                  </a:lnTo>
                  <a:cubicBezTo>
                    <a:pt x="17097" y="21111"/>
                    <a:pt x="17026" y="21004"/>
                    <a:pt x="16914" y="20921"/>
                  </a:cubicBezTo>
                  <a:lnTo>
                    <a:pt x="16914" y="20921"/>
                  </a:lnTo>
                  <a:cubicBezTo>
                    <a:pt x="16902" y="20915"/>
                    <a:pt x="16890" y="20903"/>
                    <a:pt x="16878" y="20897"/>
                  </a:cubicBezTo>
                  <a:lnTo>
                    <a:pt x="16878" y="20897"/>
                  </a:lnTo>
                  <a:cubicBezTo>
                    <a:pt x="16843" y="20631"/>
                    <a:pt x="16713" y="19803"/>
                    <a:pt x="16251" y="18033"/>
                  </a:cubicBezTo>
                  <a:lnTo>
                    <a:pt x="16251" y="18033"/>
                  </a:lnTo>
                  <a:cubicBezTo>
                    <a:pt x="15813" y="16358"/>
                    <a:pt x="14292" y="15068"/>
                    <a:pt x="13570" y="14530"/>
                  </a:cubicBezTo>
                  <a:lnTo>
                    <a:pt x="13570" y="14530"/>
                  </a:lnTo>
                  <a:cubicBezTo>
                    <a:pt x="13464" y="14435"/>
                    <a:pt x="13363" y="14334"/>
                    <a:pt x="13251" y="14240"/>
                  </a:cubicBezTo>
                  <a:lnTo>
                    <a:pt x="13251" y="14240"/>
                  </a:lnTo>
                  <a:cubicBezTo>
                    <a:pt x="12132" y="13269"/>
                    <a:pt x="10812" y="12618"/>
                    <a:pt x="9948" y="12600"/>
                  </a:cubicBezTo>
                  <a:lnTo>
                    <a:pt x="9948" y="12600"/>
                  </a:lnTo>
                  <a:cubicBezTo>
                    <a:pt x="9871" y="12517"/>
                    <a:pt x="9812" y="12405"/>
                    <a:pt x="9741" y="12281"/>
                  </a:cubicBezTo>
                  <a:lnTo>
                    <a:pt x="9741" y="12281"/>
                  </a:lnTo>
                  <a:cubicBezTo>
                    <a:pt x="9558" y="11967"/>
                    <a:pt x="9315" y="11535"/>
                    <a:pt x="8623" y="11085"/>
                  </a:cubicBezTo>
                  <a:lnTo>
                    <a:pt x="8623" y="11085"/>
                  </a:lnTo>
                  <a:cubicBezTo>
                    <a:pt x="8558" y="11044"/>
                    <a:pt x="8487" y="11002"/>
                    <a:pt x="8416" y="10967"/>
                  </a:cubicBezTo>
                  <a:lnTo>
                    <a:pt x="8416" y="10967"/>
                  </a:lnTo>
                  <a:cubicBezTo>
                    <a:pt x="8356" y="10795"/>
                    <a:pt x="8108" y="10044"/>
                    <a:pt x="7877" y="9091"/>
                  </a:cubicBezTo>
                  <a:lnTo>
                    <a:pt x="7877" y="9091"/>
                  </a:lnTo>
                  <a:cubicBezTo>
                    <a:pt x="8492" y="10020"/>
                    <a:pt x="10410" y="12547"/>
                    <a:pt x="13848" y="14157"/>
                  </a:cubicBezTo>
                  <a:lnTo>
                    <a:pt x="13848" y="14157"/>
                  </a:lnTo>
                  <a:cubicBezTo>
                    <a:pt x="13854" y="14180"/>
                    <a:pt x="13860" y="14198"/>
                    <a:pt x="13866" y="14222"/>
                  </a:cubicBezTo>
                  <a:lnTo>
                    <a:pt x="13866" y="14222"/>
                  </a:lnTo>
                  <a:cubicBezTo>
                    <a:pt x="14020" y="14624"/>
                    <a:pt x="14653" y="14885"/>
                    <a:pt x="15263" y="15139"/>
                  </a:cubicBezTo>
                  <a:lnTo>
                    <a:pt x="15263" y="15139"/>
                  </a:lnTo>
                  <a:cubicBezTo>
                    <a:pt x="15281" y="15145"/>
                    <a:pt x="15298" y="15151"/>
                    <a:pt x="15316" y="15157"/>
                  </a:cubicBezTo>
                  <a:lnTo>
                    <a:pt x="15316" y="15157"/>
                  </a:lnTo>
                  <a:cubicBezTo>
                    <a:pt x="15695" y="15494"/>
                    <a:pt x="16648" y="16583"/>
                    <a:pt x="17086" y="19234"/>
                  </a:cubicBezTo>
                  <a:lnTo>
                    <a:pt x="17086" y="19234"/>
                  </a:lnTo>
                  <a:cubicBezTo>
                    <a:pt x="17589" y="22294"/>
                    <a:pt x="16867" y="25372"/>
                    <a:pt x="16725" y="25928"/>
                  </a:cubicBezTo>
                  <a:lnTo>
                    <a:pt x="16725" y="25928"/>
                  </a:lnTo>
                  <a:cubicBezTo>
                    <a:pt x="16701" y="25934"/>
                    <a:pt x="16677" y="25940"/>
                    <a:pt x="16648" y="25952"/>
                  </a:cubicBezTo>
                  <a:lnTo>
                    <a:pt x="16648" y="25952"/>
                  </a:lnTo>
                  <a:cubicBezTo>
                    <a:pt x="17003" y="24152"/>
                    <a:pt x="16908" y="22336"/>
                    <a:pt x="16884" y="21951"/>
                  </a:cubicBezTo>
                  <a:moveTo>
                    <a:pt x="1923" y="10943"/>
                  </a:moveTo>
                  <a:cubicBezTo>
                    <a:pt x="1799" y="10612"/>
                    <a:pt x="1580" y="10038"/>
                    <a:pt x="1314" y="9458"/>
                  </a:cubicBezTo>
                  <a:lnTo>
                    <a:pt x="1314" y="9458"/>
                  </a:lnTo>
                  <a:cubicBezTo>
                    <a:pt x="1923" y="10174"/>
                    <a:pt x="3214" y="11482"/>
                    <a:pt x="4983" y="12109"/>
                  </a:cubicBezTo>
                  <a:lnTo>
                    <a:pt x="4983" y="12109"/>
                  </a:lnTo>
                  <a:cubicBezTo>
                    <a:pt x="4764" y="12239"/>
                    <a:pt x="4516" y="12310"/>
                    <a:pt x="4237" y="12310"/>
                  </a:cubicBezTo>
                  <a:lnTo>
                    <a:pt x="4237" y="12310"/>
                  </a:lnTo>
                  <a:cubicBezTo>
                    <a:pt x="2912" y="11813"/>
                    <a:pt x="2184" y="11198"/>
                    <a:pt x="1923" y="10943"/>
                  </a:cubicBezTo>
                  <a:close/>
                  <a:moveTo>
                    <a:pt x="19311" y="16524"/>
                  </a:moveTo>
                  <a:cubicBezTo>
                    <a:pt x="20157" y="13583"/>
                    <a:pt x="21962" y="12008"/>
                    <a:pt x="23335" y="11210"/>
                  </a:cubicBezTo>
                  <a:lnTo>
                    <a:pt x="23335" y="11210"/>
                  </a:lnTo>
                  <a:cubicBezTo>
                    <a:pt x="24619" y="10464"/>
                    <a:pt x="25779" y="10233"/>
                    <a:pt x="26105" y="10180"/>
                  </a:cubicBezTo>
                  <a:lnTo>
                    <a:pt x="26105" y="10180"/>
                  </a:lnTo>
                  <a:cubicBezTo>
                    <a:pt x="26241" y="10641"/>
                    <a:pt x="26377" y="11032"/>
                    <a:pt x="26501" y="11357"/>
                  </a:cubicBezTo>
                  <a:lnTo>
                    <a:pt x="26501" y="11357"/>
                  </a:lnTo>
                  <a:cubicBezTo>
                    <a:pt x="26134" y="11352"/>
                    <a:pt x="24998" y="11393"/>
                    <a:pt x="23708" y="11926"/>
                  </a:cubicBezTo>
                  <a:lnTo>
                    <a:pt x="23708" y="11926"/>
                  </a:lnTo>
                  <a:cubicBezTo>
                    <a:pt x="22299" y="12517"/>
                    <a:pt x="20423" y="13831"/>
                    <a:pt x="19382" y="16761"/>
                  </a:cubicBezTo>
                  <a:lnTo>
                    <a:pt x="19382" y="16761"/>
                  </a:lnTo>
                  <a:cubicBezTo>
                    <a:pt x="19364" y="16684"/>
                    <a:pt x="19340" y="16607"/>
                    <a:pt x="19311" y="16524"/>
                  </a:cubicBezTo>
                  <a:moveTo>
                    <a:pt x="31052" y="11269"/>
                  </a:moveTo>
                  <a:cubicBezTo>
                    <a:pt x="31265" y="11263"/>
                    <a:pt x="31467" y="11263"/>
                    <a:pt x="31662" y="11251"/>
                  </a:cubicBezTo>
                  <a:lnTo>
                    <a:pt x="31662" y="11251"/>
                  </a:lnTo>
                  <a:cubicBezTo>
                    <a:pt x="32224" y="11227"/>
                    <a:pt x="32686" y="11109"/>
                    <a:pt x="33165" y="10985"/>
                  </a:cubicBezTo>
                  <a:lnTo>
                    <a:pt x="33165" y="10985"/>
                  </a:lnTo>
                  <a:cubicBezTo>
                    <a:pt x="33733" y="10837"/>
                    <a:pt x="34313" y="10689"/>
                    <a:pt x="35171" y="10641"/>
                  </a:cubicBezTo>
                  <a:lnTo>
                    <a:pt x="35171" y="10641"/>
                  </a:lnTo>
                  <a:cubicBezTo>
                    <a:pt x="35846" y="10600"/>
                    <a:pt x="36379" y="10712"/>
                    <a:pt x="36763" y="10967"/>
                  </a:cubicBezTo>
                  <a:lnTo>
                    <a:pt x="36763" y="10967"/>
                  </a:lnTo>
                  <a:cubicBezTo>
                    <a:pt x="36432" y="11067"/>
                    <a:pt x="35485" y="11322"/>
                    <a:pt x="34005" y="11363"/>
                  </a:cubicBezTo>
                  <a:lnTo>
                    <a:pt x="34005" y="11363"/>
                  </a:lnTo>
                  <a:cubicBezTo>
                    <a:pt x="33852" y="11369"/>
                    <a:pt x="33692" y="11369"/>
                    <a:pt x="33526" y="11375"/>
                  </a:cubicBezTo>
                  <a:lnTo>
                    <a:pt x="33526" y="11375"/>
                  </a:lnTo>
                  <a:cubicBezTo>
                    <a:pt x="31751" y="11423"/>
                    <a:pt x="29395" y="11482"/>
                    <a:pt x="28354" y="11855"/>
                  </a:cubicBezTo>
                  <a:lnTo>
                    <a:pt x="28354" y="11855"/>
                  </a:lnTo>
                  <a:cubicBezTo>
                    <a:pt x="28969" y="11304"/>
                    <a:pt x="30064" y="11286"/>
                    <a:pt x="31052" y="11269"/>
                  </a:cubicBezTo>
                  <a:close/>
                  <a:moveTo>
                    <a:pt x="8658" y="18222"/>
                  </a:moveTo>
                  <a:cubicBezTo>
                    <a:pt x="6936" y="15258"/>
                    <a:pt x="6824" y="11683"/>
                    <a:pt x="6818" y="11073"/>
                  </a:cubicBezTo>
                  <a:lnTo>
                    <a:pt x="6818" y="11073"/>
                  </a:lnTo>
                  <a:cubicBezTo>
                    <a:pt x="7421" y="10866"/>
                    <a:pt x="8007" y="10920"/>
                    <a:pt x="8516" y="11251"/>
                  </a:cubicBezTo>
                  <a:lnTo>
                    <a:pt x="8516" y="11251"/>
                  </a:lnTo>
                  <a:cubicBezTo>
                    <a:pt x="9167" y="11677"/>
                    <a:pt x="9392" y="12068"/>
                    <a:pt x="9570" y="12381"/>
                  </a:cubicBezTo>
                  <a:lnTo>
                    <a:pt x="9570" y="12381"/>
                  </a:lnTo>
                  <a:cubicBezTo>
                    <a:pt x="9576" y="12399"/>
                    <a:pt x="9587" y="12411"/>
                    <a:pt x="9593" y="12429"/>
                  </a:cubicBezTo>
                  <a:lnTo>
                    <a:pt x="9593" y="12429"/>
                  </a:lnTo>
                  <a:cubicBezTo>
                    <a:pt x="9416" y="13015"/>
                    <a:pt x="8581" y="16222"/>
                    <a:pt x="10238" y="19501"/>
                  </a:cubicBezTo>
                  <a:lnTo>
                    <a:pt x="10238" y="19501"/>
                  </a:lnTo>
                  <a:cubicBezTo>
                    <a:pt x="11907" y="22803"/>
                    <a:pt x="14843" y="26111"/>
                    <a:pt x="15352" y="26668"/>
                  </a:cubicBezTo>
                  <a:lnTo>
                    <a:pt x="15352" y="26668"/>
                  </a:lnTo>
                  <a:cubicBezTo>
                    <a:pt x="15340" y="26674"/>
                    <a:pt x="15334" y="26674"/>
                    <a:pt x="15328" y="26679"/>
                  </a:cubicBezTo>
                  <a:lnTo>
                    <a:pt x="15328" y="26679"/>
                  </a:lnTo>
                  <a:cubicBezTo>
                    <a:pt x="14754" y="26052"/>
                    <a:pt x="10428" y="21258"/>
                    <a:pt x="8658" y="18222"/>
                  </a:cubicBezTo>
                  <a:close/>
                  <a:moveTo>
                    <a:pt x="27129" y="12618"/>
                  </a:moveTo>
                  <a:cubicBezTo>
                    <a:pt x="27507" y="12612"/>
                    <a:pt x="27868" y="12482"/>
                    <a:pt x="28147" y="12085"/>
                  </a:cubicBezTo>
                  <a:lnTo>
                    <a:pt x="28147" y="12085"/>
                  </a:lnTo>
                  <a:cubicBezTo>
                    <a:pt x="28170" y="12050"/>
                    <a:pt x="28200" y="12020"/>
                    <a:pt x="28223" y="11985"/>
                  </a:cubicBezTo>
                  <a:lnTo>
                    <a:pt x="28223" y="11985"/>
                  </a:lnTo>
                  <a:cubicBezTo>
                    <a:pt x="29159" y="11565"/>
                    <a:pt x="31768" y="11494"/>
                    <a:pt x="33526" y="11446"/>
                  </a:cubicBezTo>
                  <a:lnTo>
                    <a:pt x="33526" y="11446"/>
                  </a:lnTo>
                  <a:cubicBezTo>
                    <a:pt x="33692" y="11446"/>
                    <a:pt x="33858" y="11440"/>
                    <a:pt x="34011" y="11434"/>
                  </a:cubicBezTo>
                  <a:lnTo>
                    <a:pt x="34011" y="11434"/>
                  </a:lnTo>
                  <a:cubicBezTo>
                    <a:pt x="35586" y="11393"/>
                    <a:pt x="36562" y="11109"/>
                    <a:pt x="36846" y="11014"/>
                  </a:cubicBezTo>
                  <a:lnTo>
                    <a:pt x="36846" y="11014"/>
                  </a:lnTo>
                  <a:cubicBezTo>
                    <a:pt x="36965" y="11109"/>
                    <a:pt x="37071" y="11215"/>
                    <a:pt x="37160" y="11334"/>
                  </a:cubicBezTo>
                  <a:lnTo>
                    <a:pt x="37160" y="11334"/>
                  </a:lnTo>
                  <a:cubicBezTo>
                    <a:pt x="36592" y="11606"/>
                    <a:pt x="34136" y="12026"/>
                    <a:pt x="32348" y="12151"/>
                  </a:cubicBezTo>
                  <a:lnTo>
                    <a:pt x="32348" y="12151"/>
                  </a:lnTo>
                  <a:cubicBezTo>
                    <a:pt x="32005" y="12168"/>
                    <a:pt x="31644" y="12174"/>
                    <a:pt x="31254" y="12180"/>
                  </a:cubicBezTo>
                  <a:lnTo>
                    <a:pt x="31254" y="12180"/>
                  </a:lnTo>
                  <a:cubicBezTo>
                    <a:pt x="29460" y="12204"/>
                    <a:pt x="27223" y="12227"/>
                    <a:pt x="24471" y="14056"/>
                  </a:cubicBezTo>
                  <a:lnTo>
                    <a:pt x="24471" y="14056"/>
                  </a:lnTo>
                  <a:cubicBezTo>
                    <a:pt x="21737" y="15861"/>
                    <a:pt x="20210" y="19933"/>
                    <a:pt x="19743" y="21353"/>
                  </a:cubicBezTo>
                  <a:lnTo>
                    <a:pt x="19743" y="21353"/>
                  </a:lnTo>
                  <a:cubicBezTo>
                    <a:pt x="19749" y="21034"/>
                    <a:pt x="19755" y="20738"/>
                    <a:pt x="19749" y="20465"/>
                  </a:cubicBezTo>
                  <a:lnTo>
                    <a:pt x="19749" y="20465"/>
                  </a:lnTo>
                  <a:cubicBezTo>
                    <a:pt x="20453" y="16838"/>
                    <a:pt x="22092" y="14837"/>
                    <a:pt x="23365" y="13790"/>
                  </a:cubicBezTo>
                  <a:lnTo>
                    <a:pt x="23365" y="13790"/>
                  </a:lnTo>
                  <a:cubicBezTo>
                    <a:pt x="24525" y="12837"/>
                    <a:pt x="25584" y="12482"/>
                    <a:pt x="25945" y="12387"/>
                  </a:cubicBezTo>
                  <a:lnTo>
                    <a:pt x="25945" y="12387"/>
                  </a:lnTo>
                  <a:cubicBezTo>
                    <a:pt x="25969" y="12393"/>
                    <a:pt x="25986" y="12399"/>
                    <a:pt x="26010" y="12405"/>
                  </a:cubicBezTo>
                  <a:lnTo>
                    <a:pt x="26010" y="12405"/>
                  </a:lnTo>
                  <a:cubicBezTo>
                    <a:pt x="26359" y="12506"/>
                    <a:pt x="26744" y="12624"/>
                    <a:pt x="27117" y="12618"/>
                  </a:cubicBezTo>
                  <a:lnTo>
                    <a:pt x="27117" y="12618"/>
                  </a:lnTo>
                  <a:cubicBezTo>
                    <a:pt x="27117" y="12624"/>
                    <a:pt x="27123" y="12624"/>
                    <a:pt x="27123" y="12624"/>
                  </a:cubicBezTo>
                  <a:lnTo>
                    <a:pt x="27123" y="12624"/>
                  </a:lnTo>
                  <a:close/>
                  <a:moveTo>
                    <a:pt x="2024" y="11227"/>
                  </a:moveTo>
                  <a:cubicBezTo>
                    <a:pt x="2018" y="11204"/>
                    <a:pt x="2000" y="11156"/>
                    <a:pt x="1977" y="11097"/>
                  </a:cubicBezTo>
                  <a:lnTo>
                    <a:pt x="1977" y="11097"/>
                  </a:lnTo>
                  <a:cubicBezTo>
                    <a:pt x="2290" y="11375"/>
                    <a:pt x="2935" y="11866"/>
                    <a:pt x="3989" y="12293"/>
                  </a:cubicBezTo>
                  <a:lnTo>
                    <a:pt x="3989" y="12293"/>
                  </a:lnTo>
                  <a:cubicBezTo>
                    <a:pt x="3249" y="12204"/>
                    <a:pt x="2474" y="11701"/>
                    <a:pt x="2024" y="11227"/>
                  </a:cubicBezTo>
                  <a:close/>
                  <a:moveTo>
                    <a:pt x="6699" y="17287"/>
                  </a:moveTo>
                  <a:cubicBezTo>
                    <a:pt x="4823" y="14423"/>
                    <a:pt x="4675" y="12831"/>
                    <a:pt x="4669" y="12452"/>
                  </a:cubicBezTo>
                  <a:lnTo>
                    <a:pt x="4669" y="12452"/>
                  </a:lnTo>
                  <a:cubicBezTo>
                    <a:pt x="4959" y="12375"/>
                    <a:pt x="5214" y="12227"/>
                    <a:pt x="5427" y="12008"/>
                  </a:cubicBezTo>
                  <a:lnTo>
                    <a:pt x="5427" y="12008"/>
                  </a:lnTo>
                  <a:cubicBezTo>
                    <a:pt x="5853" y="11571"/>
                    <a:pt x="6303" y="11269"/>
                    <a:pt x="6741" y="11103"/>
                  </a:cubicBezTo>
                  <a:lnTo>
                    <a:pt x="6741" y="11103"/>
                  </a:lnTo>
                  <a:cubicBezTo>
                    <a:pt x="6753" y="11795"/>
                    <a:pt x="6889" y="15329"/>
                    <a:pt x="8593" y="18258"/>
                  </a:cubicBezTo>
                  <a:lnTo>
                    <a:pt x="8593" y="18258"/>
                  </a:lnTo>
                  <a:cubicBezTo>
                    <a:pt x="10357" y="21282"/>
                    <a:pt x="14641" y="26034"/>
                    <a:pt x="15257" y="26715"/>
                  </a:cubicBezTo>
                  <a:lnTo>
                    <a:pt x="15257" y="26715"/>
                  </a:lnTo>
                  <a:cubicBezTo>
                    <a:pt x="15251" y="26715"/>
                    <a:pt x="15245" y="26721"/>
                    <a:pt x="15245" y="26721"/>
                  </a:cubicBezTo>
                  <a:lnTo>
                    <a:pt x="15245" y="26721"/>
                  </a:lnTo>
                  <a:cubicBezTo>
                    <a:pt x="14671" y="26176"/>
                    <a:pt x="8771" y="20454"/>
                    <a:pt x="6699" y="17287"/>
                  </a:cubicBezTo>
                  <a:moveTo>
                    <a:pt x="19731" y="21625"/>
                  </a:moveTo>
                  <a:cubicBezTo>
                    <a:pt x="20074" y="20519"/>
                    <a:pt x="21613" y="16033"/>
                    <a:pt x="24513" y="14115"/>
                  </a:cubicBezTo>
                  <a:lnTo>
                    <a:pt x="24513" y="14115"/>
                  </a:lnTo>
                  <a:cubicBezTo>
                    <a:pt x="27247" y="12304"/>
                    <a:pt x="29472" y="12275"/>
                    <a:pt x="31259" y="12257"/>
                  </a:cubicBezTo>
                  <a:lnTo>
                    <a:pt x="31259" y="12257"/>
                  </a:lnTo>
                  <a:cubicBezTo>
                    <a:pt x="31644" y="12251"/>
                    <a:pt x="32011" y="12245"/>
                    <a:pt x="32354" y="12222"/>
                  </a:cubicBezTo>
                  <a:lnTo>
                    <a:pt x="32354" y="12222"/>
                  </a:lnTo>
                  <a:cubicBezTo>
                    <a:pt x="34035" y="12109"/>
                    <a:pt x="36604" y="11695"/>
                    <a:pt x="37201" y="11399"/>
                  </a:cubicBezTo>
                  <a:lnTo>
                    <a:pt x="37201" y="11399"/>
                  </a:lnTo>
                  <a:cubicBezTo>
                    <a:pt x="37231" y="11440"/>
                    <a:pt x="37260" y="11488"/>
                    <a:pt x="37284" y="11535"/>
                  </a:cubicBezTo>
                  <a:lnTo>
                    <a:pt x="37284" y="11535"/>
                  </a:lnTo>
                  <a:cubicBezTo>
                    <a:pt x="36994" y="11754"/>
                    <a:pt x="35763" y="12559"/>
                    <a:pt x="32674" y="12920"/>
                  </a:cubicBezTo>
                  <a:lnTo>
                    <a:pt x="32674" y="12920"/>
                  </a:lnTo>
                  <a:lnTo>
                    <a:pt x="32627" y="12926"/>
                  </a:lnTo>
                  <a:cubicBezTo>
                    <a:pt x="28963" y="13346"/>
                    <a:pt x="26750" y="13600"/>
                    <a:pt x="24033" y="15885"/>
                  </a:cubicBezTo>
                  <a:lnTo>
                    <a:pt x="24033" y="15885"/>
                  </a:lnTo>
                  <a:cubicBezTo>
                    <a:pt x="21802" y="17755"/>
                    <a:pt x="20199" y="21039"/>
                    <a:pt x="19707" y="22134"/>
                  </a:cubicBezTo>
                  <a:lnTo>
                    <a:pt x="19707" y="22134"/>
                  </a:lnTo>
                  <a:cubicBezTo>
                    <a:pt x="19719" y="21957"/>
                    <a:pt x="19725" y="21791"/>
                    <a:pt x="19731" y="21625"/>
                  </a:cubicBezTo>
                  <a:close/>
                  <a:moveTo>
                    <a:pt x="19417" y="16891"/>
                  </a:moveTo>
                  <a:cubicBezTo>
                    <a:pt x="20441" y="13914"/>
                    <a:pt x="22323" y="12583"/>
                    <a:pt x="23738" y="11997"/>
                  </a:cubicBezTo>
                  <a:lnTo>
                    <a:pt x="23738" y="11997"/>
                  </a:lnTo>
                  <a:cubicBezTo>
                    <a:pt x="25051" y="11446"/>
                    <a:pt x="26205" y="11423"/>
                    <a:pt x="26531" y="11428"/>
                  </a:cubicBezTo>
                  <a:lnTo>
                    <a:pt x="26531" y="11428"/>
                  </a:lnTo>
                  <a:cubicBezTo>
                    <a:pt x="26720" y="11902"/>
                    <a:pt x="26886" y="12227"/>
                    <a:pt x="26993" y="12417"/>
                  </a:cubicBezTo>
                  <a:lnTo>
                    <a:pt x="26993" y="12417"/>
                  </a:lnTo>
                  <a:cubicBezTo>
                    <a:pt x="26691" y="12399"/>
                    <a:pt x="26371" y="12304"/>
                    <a:pt x="26069" y="12216"/>
                  </a:cubicBezTo>
                  <a:lnTo>
                    <a:pt x="26069" y="12216"/>
                  </a:lnTo>
                  <a:cubicBezTo>
                    <a:pt x="25833" y="12151"/>
                    <a:pt x="25608" y="12085"/>
                    <a:pt x="25418" y="12062"/>
                  </a:cubicBezTo>
                  <a:lnTo>
                    <a:pt x="25418" y="12062"/>
                  </a:lnTo>
                  <a:cubicBezTo>
                    <a:pt x="24868" y="12008"/>
                    <a:pt x="21068" y="12713"/>
                    <a:pt x="19488" y="17228"/>
                  </a:cubicBezTo>
                  <a:lnTo>
                    <a:pt x="19488" y="17228"/>
                  </a:lnTo>
                  <a:cubicBezTo>
                    <a:pt x="19471" y="17122"/>
                    <a:pt x="19447" y="17009"/>
                    <a:pt x="19417" y="16891"/>
                  </a:cubicBezTo>
                  <a:close/>
                  <a:moveTo>
                    <a:pt x="7907" y="19661"/>
                  </a:moveTo>
                  <a:cubicBezTo>
                    <a:pt x="4160" y="15624"/>
                    <a:pt x="2089" y="12754"/>
                    <a:pt x="2024" y="11505"/>
                  </a:cubicBezTo>
                  <a:lnTo>
                    <a:pt x="2024" y="11505"/>
                  </a:lnTo>
                  <a:cubicBezTo>
                    <a:pt x="2574" y="12020"/>
                    <a:pt x="3415" y="12500"/>
                    <a:pt x="4208" y="12506"/>
                  </a:cubicBezTo>
                  <a:lnTo>
                    <a:pt x="4208" y="12506"/>
                  </a:lnTo>
                  <a:cubicBezTo>
                    <a:pt x="4344" y="12512"/>
                    <a:pt x="4474" y="12494"/>
                    <a:pt x="4598" y="12470"/>
                  </a:cubicBezTo>
                  <a:lnTo>
                    <a:pt x="4598" y="12470"/>
                  </a:lnTo>
                  <a:cubicBezTo>
                    <a:pt x="4604" y="12890"/>
                    <a:pt x="4764" y="14459"/>
                    <a:pt x="6640" y="17329"/>
                  </a:cubicBezTo>
                  <a:lnTo>
                    <a:pt x="6640" y="17329"/>
                  </a:lnTo>
                  <a:cubicBezTo>
                    <a:pt x="8694" y="20465"/>
                    <a:pt x="14505" y="26117"/>
                    <a:pt x="15174" y="26756"/>
                  </a:cubicBezTo>
                  <a:lnTo>
                    <a:pt x="15174" y="26756"/>
                  </a:lnTo>
                  <a:cubicBezTo>
                    <a:pt x="15174" y="26756"/>
                    <a:pt x="15174" y="26762"/>
                    <a:pt x="15168" y="26762"/>
                  </a:cubicBezTo>
                  <a:lnTo>
                    <a:pt x="15168" y="26762"/>
                  </a:lnTo>
                  <a:cubicBezTo>
                    <a:pt x="14641" y="26265"/>
                    <a:pt x="10061" y="21980"/>
                    <a:pt x="7907" y="19661"/>
                  </a:cubicBezTo>
                  <a:moveTo>
                    <a:pt x="19678" y="22525"/>
                  </a:moveTo>
                  <a:cubicBezTo>
                    <a:pt x="19684" y="22466"/>
                    <a:pt x="19690" y="22407"/>
                    <a:pt x="19690" y="22353"/>
                  </a:cubicBezTo>
                  <a:lnTo>
                    <a:pt x="19690" y="22353"/>
                  </a:lnTo>
                  <a:cubicBezTo>
                    <a:pt x="20056" y="21513"/>
                    <a:pt x="21714" y="17927"/>
                    <a:pt x="24081" y="15938"/>
                  </a:cubicBezTo>
                  <a:lnTo>
                    <a:pt x="24081" y="15938"/>
                  </a:lnTo>
                  <a:cubicBezTo>
                    <a:pt x="26785" y="13671"/>
                    <a:pt x="28987" y="13417"/>
                    <a:pt x="32638" y="12997"/>
                  </a:cubicBezTo>
                  <a:lnTo>
                    <a:pt x="32638" y="12997"/>
                  </a:lnTo>
                  <a:lnTo>
                    <a:pt x="32686" y="12991"/>
                  </a:lnTo>
                  <a:cubicBezTo>
                    <a:pt x="35781" y="12636"/>
                    <a:pt x="37000" y="11849"/>
                    <a:pt x="37320" y="11600"/>
                  </a:cubicBezTo>
                  <a:lnTo>
                    <a:pt x="37320" y="11600"/>
                  </a:lnTo>
                  <a:cubicBezTo>
                    <a:pt x="37343" y="11653"/>
                    <a:pt x="37367" y="11713"/>
                    <a:pt x="37385" y="11772"/>
                  </a:cubicBezTo>
                  <a:lnTo>
                    <a:pt x="37385" y="11772"/>
                  </a:lnTo>
                  <a:cubicBezTo>
                    <a:pt x="36988" y="12062"/>
                    <a:pt x="35012" y="13441"/>
                    <a:pt x="32638" y="13967"/>
                  </a:cubicBezTo>
                  <a:lnTo>
                    <a:pt x="32638" y="13967"/>
                  </a:lnTo>
                  <a:cubicBezTo>
                    <a:pt x="32538" y="13991"/>
                    <a:pt x="32431" y="14015"/>
                    <a:pt x="32319" y="14038"/>
                  </a:cubicBezTo>
                  <a:lnTo>
                    <a:pt x="32319" y="14038"/>
                  </a:lnTo>
                  <a:cubicBezTo>
                    <a:pt x="29466" y="14660"/>
                    <a:pt x="22868" y="16092"/>
                    <a:pt x="19619" y="23140"/>
                  </a:cubicBezTo>
                  <a:lnTo>
                    <a:pt x="19619" y="23140"/>
                  </a:lnTo>
                  <a:cubicBezTo>
                    <a:pt x="19642" y="22945"/>
                    <a:pt x="19660" y="22738"/>
                    <a:pt x="19678" y="22525"/>
                  </a:cubicBezTo>
                  <a:moveTo>
                    <a:pt x="19583" y="23395"/>
                  </a:moveTo>
                  <a:cubicBezTo>
                    <a:pt x="22779" y="16187"/>
                    <a:pt x="29460" y="14731"/>
                    <a:pt x="32331" y="14109"/>
                  </a:cubicBezTo>
                  <a:lnTo>
                    <a:pt x="32331" y="14109"/>
                  </a:lnTo>
                  <a:cubicBezTo>
                    <a:pt x="32449" y="14086"/>
                    <a:pt x="32556" y="14062"/>
                    <a:pt x="32656" y="14038"/>
                  </a:cubicBezTo>
                  <a:lnTo>
                    <a:pt x="32656" y="14038"/>
                  </a:lnTo>
                  <a:cubicBezTo>
                    <a:pt x="35000" y="13524"/>
                    <a:pt x="36965" y="12168"/>
                    <a:pt x="37408" y="11849"/>
                  </a:cubicBezTo>
                  <a:lnTo>
                    <a:pt x="37408" y="11849"/>
                  </a:lnTo>
                  <a:cubicBezTo>
                    <a:pt x="37438" y="11943"/>
                    <a:pt x="37462" y="12050"/>
                    <a:pt x="37479" y="12156"/>
                  </a:cubicBezTo>
                  <a:lnTo>
                    <a:pt x="37479" y="12156"/>
                  </a:lnTo>
                  <a:cubicBezTo>
                    <a:pt x="37183" y="12375"/>
                    <a:pt x="36006" y="13239"/>
                    <a:pt x="33881" y="14470"/>
                  </a:cubicBezTo>
                  <a:lnTo>
                    <a:pt x="33881" y="14470"/>
                  </a:lnTo>
                  <a:cubicBezTo>
                    <a:pt x="32774" y="15115"/>
                    <a:pt x="31419" y="15636"/>
                    <a:pt x="29981" y="16187"/>
                  </a:cubicBezTo>
                  <a:lnTo>
                    <a:pt x="29981" y="16187"/>
                  </a:lnTo>
                  <a:cubicBezTo>
                    <a:pt x="28152" y="16885"/>
                    <a:pt x="26259" y="17607"/>
                    <a:pt x="24501" y="18708"/>
                  </a:cubicBezTo>
                  <a:lnTo>
                    <a:pt x="24501" y="18708"/>
                  </a:lnTo>
                  <a:cubicBezTo>
                    <a:pt x="21962" y="20294"/>
                    <a:pt x="20074" y="23164"/>
                    <a:pt x="19441" y="24218"/>
                  </a:cubicBezTo>
                  <a:lnTo>
                    <a:pt x="19441" y="24218"/>
                  </a:lnTo>
                  <a:cubicBezTo>
                    <a:pt x="19494" y="23963"/>
                    <a:pt x="19542" y="23685"/>
                    <a:pt x="19583" y="23395"/>
                  </a:cubicBezTo>
                  <a:moveTo>
                    <a:pt x="19388" y="24448"/>
                  </a:moveTo>
                  <a:cubicBezTo>
                    <a:pt x="19873" y="23620"/>
                    <a:pt x="21838" y="20460"/>
                    <a:pt x="24542" y="18767"/>
                  </a:cubicBezTo>
                  <a:lnTo>
                    <a:pt x="24542" y="18767"/>
                  </a:lnTo>
                  <a:cubicBezTo>
                    <a:pt x="26294" y="17678"/>
                    <a:pt x="28182" y="16950"/>
                    <a:pt x="30011" y="16252"/>
                  </a:cubicBezTo>
                  <a:lnTo>
                    <a:pt x="30011" y="16252"/>
                  </a:lnTo>
                  <a:cubicBezTo>
                    <a:pt x="31449" y="15701"/>
                    <a:pt x="32804" y="15181"/>
                    <a:pt x="33917" y="14535"/>
                  </a:cubicBezTo>
                  <a:lnTo>
                    <a:pt x="33917" y="14535"/>
                  </a:lnTo>
                  <a:cubicBezTo>
                    <a:pt x="35964" y="13346"/>
                    <a:pt x="37142" y="12500"/>
                    <a:pt x="37485" y="12245"/>
                  </a:cubicBezTo>
                  <a:lnTo>
                    <a:pt x="37485" y="12245"/>
                  </a:lnTo>
                  <a:cubicBezTo>
                    <a:pt x="37491" y="12287"/>
                    <a:pt x="37497" y="12328"/>
                    <a:pt x="37497" y="12369"/>
                  </a:cubicBezTo>
                  <a:lnTo>
                    <a:pt x="37497" y="12369"/>
                  </a:lnTo>
                  <a:cubicBezTo>
                    <a:pt x="37503" y="12387"/>
                    <a:pt x="37503" y="12405"/>
                    <a:pt x="37503" y="12423"/>
                  </a:cubicBezTo>
                  <a:lnTo>
                    <a:pt x="37503" y="12423"/>
                  </a:lnTo>
                  <a:cubicBezTo>
                    <a:pt x="37207" y="12790"/>
                    <a:pt x="35864" y="14322"/>
                    <a:pt x="33349" y="15547"/>
                  </a:cubicBezTo>
                  <a:lnTo>
                    <a:pt x="33349" y="15547"/>
                  </a:lnTo>
                  <a:cubicBezTo>
                    <a:pt x="33171" y="15636"/>
                    <a:pt x="32976" y="15731"/>
                    <a:pt x="32763" y="15832"/>
                  </a:cubicBezTo>
                  <a:lnTo>
                    <a:pt x="32763" y="15832"/>
                  </a:lnTo>
                  <a:cubicBezTo>
                    <a:pt x="29561" y="17382"/>
                    <a:pt x="22950" y="20578"/>
                    <a:pt x="19323" y="24721"/>
                  </a:cubicBezTo>
                  <a:lnTo>
                    <a:pt x="19323" y="24721"/>
                  </a:lnTo>
                  <a:cubicBezTo>
                    <a:pt x="19346" y="24632"/>
                    <a:pt x="19364" y="24543"/>
                    <a:pt x="19388" y="24448"/>
                  </a:cubicBezTo>
                  <a:moveTo>
                    <a:pt x="19648" y="19021"/>
                  </a:moveTo>
                  <a:cubicBezTo>
                    <a:pt x="20086" y="15849"/>
                    <a:pt x="21968" y="13902"/>
                    <a:pt x="22720" y="13234"/>
                  </a:cubicBezTo>
                  <a:lnTo>
                    <a:pt x="22720" y="13234"/>
                  </a:lnTo>
                  <a:cubicBezTo>
                    <a:pt x="23968" y="12411"/>
                    <a:pt x="25122" y="12233"/>
                    <a:pt x="25401" y="12257"/>
                  </a:cubicBezTo>
                  <a:lnTo>
                    <a:pt x="25401" y="12257"/>
                  </a:lnTo>
                  <a:cubicBezTo>
                    <a:pt x="25519" y="12275"/>
                    <a:pt x="25661" y="12304"/>
                    <a:pt x="25809" y="12346"/>
                  </a:cubicBezTo>
                  <a:lnTo>
                    <a:pt x="25809" y="12346"/>
                  </a:lnTo>
                  <a:cubicBezTo>
                    <a:pt x="25365" y="12482"/>
                    <a:pt x="24383" y="12855"/>
                    <a:pt x="23323" y="13731"/>
                  </a:cubicBezTo>
                  <a:lnTo>
                    <a:pt x="23323" y="13731"/>
                  </a:lnTo>
                  <a:cubicBezTo>
                    <a:pt x="22075" y="14754"/>
                    <a:pt x="20483" y="16690"/>
                    <a:pt x="19737" y="20146"/>
                  </a:cubicBezTo>
                  <a:lnTo>
                    <a:pt x="19737" y="20146"/>
                  </a:lnTo>
                  <a:cubicBezTo>
                    <a:pt x="19725" y="19714"/>
                    <a:pt x="19690" y="19341"/>
                    <a:pt x="19648" y="19021"/>
                  </a:cubicBezTo>
                  <a:moveTo>
                    <a:pt x="10303" y="19465"/>
                  </a:moveTo>
                  <a:cubicBezTo>
                    <a:pt x="8711" y="16317"/>
                    <a:pt x="9439" y="13234"/>
                    <a:pt x="9647" y="12512"/>
                  </a:cubicBezTo>
                  <a:lnTo>
                    <a:pt x="9647" y="12512"/>
                  </a:lnTo>
                  <a:cubicBezTo>
                    <a:pt x="9706" y="12606"/>
                    <a:pt x="9765" y="12695"/>
                    <a:pt x="9836" y="12766"/>
                  </a:cubicBezTo>
                  <a:lnTo>
                    <a:pt x="9836" y="12766"/>
                  </a:lnTo>
                  <a:lnTo>
                    <a:pt x="9865" y="12796"/>
                  </a:lnTo>
                  <a:lnTo>
                    <a:pt x="9907" y="12796"/>
                  </a:lnTo>
                  <a:cubicBezTo>
                    <a:pt x="10286" y="12796"/>
                    <a:pt x="10789" y="12938"/>
                    <a:pt x="11327" y="13198"/>
                  </a:cubicBezTo>
                  <a:lnTo>
                    <a:pt x="11327" y="13198"/>
                  </a:lnTo>
                  <a:cubicBezTo>
                    <a:pt x="11150" y="13831"/>
                    <a:pt x="10215" y="17654"/>
                    <a:pt x="11818" y="20909"/>
                  </a:cubicBezTo>
                  <a:lnTo>
                    <a:pt x="11818" y="20909"/>
                  </a:lnTo>
                  <a:cubicBezTo>
                    <a:pt x="13375" y="24070"/>
                    <a:pt x="15079" y="26188"/>
                    <a:pt x="15440" y="26614"/>
                  </a:cubicBezTo>
                  <a:lnTo>
                    <a:pt x="15440" y="26614"/>
                  </a:lnTo>
                  <a:cubicBezTo>
                    <a:pt x="15434" y="26620"/>
                    <a:pt x="15423" y="26626"/>
                    <a:pt x="15417" y="26632"/>
                  </a:cubicBezTo>
                  <a:lnTo>
                    <a:pt x="15417" y="26632"/>
                  </a:lnTo>
                  <a:cubicBezTo>
                    <a:pt x="14949" y="26117"/>
                    <a:pt x="11984" y="22785"/>
                    <a:pt x="10303" y="19465"/>
                  </a:cubicBezTo>
                  <a:moveTo>
                    <a:pt x="19275" y="24886"/>
                  </a:moveTo>
                  <a:cubicBezTo>
                    <a:pt x="22873" y="20696"/>
                    <a:pt x="29567" y="17459"/>
                    <a:pt x="32798" y="15897"/>
                  </a:cubicBezTo>
                  <a:lnTo>
                    <a:pt x="32798" y="15897"/>
                  </a:lnTo>
                  <a:cubicBezTo>
                    <a:pt x="33005" y="15796"/>
                    <a:pt x="33201" y="15701"/>
                    <a:pt x="33378" y="15619"/>
                  </a:cubicBezTo>
                  <a:lnTo>
                    <a:pt x="33378" y="15619"/>
                  </a:lnTo>
                  <a:cubicBezTo>
                    <a:pt x="35793" y="14441"/>
                    <a:pt x="37136" y="12973"/>
                    <a:pt x="37515" y="12523"/>
                  </a:cubicBezTo>
                  <a:lnTo>
                    <a:pt x="37515" y="12523"/>
                  </a:lnTo>
                  <a:cubicBezTo>
                    <a:pt x="37521" y="12541"/>
                    <a:pt x="37521" y="12553"/>
                    <a:pt x="37521" y="12565"/>
                  </a:cubicBezTo>
                  <a:lnTo>
                    <a:pt x="37521" y="12565"/>
                  </a:lnTo>
                  <a:cubicBezTo>
                    <a:pt x="35148" y="16074"/>
                    <a:pt x="28555" y="19442"/>
                    <a:pt x="25010" y="21247"/>
                  </a:cubicBezTo>
                  <a:lnTo>
                    <a:pt x="25010" y="21247"/>
                  </a:lnTo>
                  <a:cubicBezTo>
                    <a:pt x="24755" y="21377"/>
                    <a:pt x="24519" y="21495"/>
                    <a:pt x="24306" y="21608"/>
                  </a:cubicBezTo>
                  <a:lnTo>
                    <a:pt x="24306" y="21608"/>
                  </a:lnTo>
                  <a:cubicBezTo>
                    <a:pt x="21743" y="22927"/>
                    <a:pt x="19914" y="24389"/>
                    <a:pt x="19258" y="24951"/>
                  </a:cubicBezTo>
                  <a:lnTo>
                    <a:pt x="19258" y="24951"/>
                  </a:lnTo>
                  <a:cubicBezTo>
                    <a:pt x="19263" y="24934"/>
                    <a:pt x="19269" y="24910"/>
                    <a:pt x="19275" y="24886"/>
                  </a:cubicBezTo>
                  <a:moveTo>
                    <a:pt x="19145" y="25312"/>
                  </a:moveTo>
                  <a:cubicBezTo>
                    <a:pt x="19364" y="25111"/>
                    <a:pt x="21364" y="23342"/>
                    <a:pt x="24394" y="21785"/>
                  </a:cubicBezTo>
                  <a:lnTo>
                    <a:pt x="24394" y="21785"/>
                  </a:lnTo>
                  <a:cubicBezTo>
                    <a:pt x="24613" y="21673"/>
                    <a:pt x="24844" y="21554"/>
                    <a:pt x="25099" y="21424"/>
                  </a:cubicBezTo>
                  <a:lnTo>
                    <a:pt x="25099" y="21424"/>
                  </a:lnTo>
                  <a:cubicBezTo>
                    <a:pt x="28614" y="19631"/>
                    <a:pt x="35118" y="16311"/>
                    <a:pt x="37598" y="12807"/>
                  </a:cubicBezTo>
                  <a:lnTo>
                    <a:pt x="37598" y="12807"/>
                  </a:lnTo>
                  <a:cubicBezTo>
                    <a:pt x="37627" y="12873"/>
                    <a:pt x="37669" y="12926"/>
                    <a:pt x="37716" y="12967"/>
                  </a:cubicBezTo>
                  <a:lnTo>
                    <a:pt x="37716" y="12967"/>
                  </a:lnTo>
                  <a:cubicBezTo>
                    <a:pt x="37728" y="12979"/>
                    <a:pt x="37734" y="12985"/>
                    <a:pt x="37746" y="12991"/>
                  </a:cubicBezTo>
                  <a:lnTo>
                    <a:pt x="37746" y="12991"/>
                  </a:lnTo>
                  <a:cubicBezTo>
                    <a:pt x="37414" y="13547"/>
                    <a:pt x="35325" y="16849"/>
                    <a:pt x="31218" y="19181"/>
                  </a:cubicBezTo>
                  <a:lnTo>
                    <a:pt x="31218" y="19181"/>
                  </a:lnTo>
                  <a:cubicBezTo>
                    <a:pt x="29147" y="20359"/>
                    <a:pt x="26685" y="21531"/>
                    <a:pt x="24513" y="22572"/>
                  </a:cubicBezTo>
                  <a:lnTo>
                    <a:pt x="24513" y="22572"/>
                  </a:lnTo>
                  <a:cubicBezTo>
                    <a:pt x="22116" y="23714"/>
                    <a:pt x="20027" y="24709"/>
                    <a:pt x="19115" y="25395"/>
                  </a:cubicBezTo>
                  <a:lnTo>
                    <a:pt x="19115" y="25395"/>
                  </a:lnTo>
                  <a:cubicBezTo>
                    <a:pt x="19121" y="25366"/>
                    <a:pt x="19133" y="25342"/>
                    <a:pt x="19145" y="25312"/>
                  </a:cubicBezTo>
                  <a:moveTo>
                    <a:pt x="19068" y="25525"/>
                  </a:moveTo>
                  <a:cubicBezTo>
                    <a:pt x="19914" y="24845"/>
                    <a:pt x="22069" y="23821"/>
                    <a:pt x="24542" y="22637"/>
                  </a:cubicBezTo>
                  <a:lnTo>
                    <a:pt x="24542" y="22637"/>
                  </a:lnTo>
                  <a:cubicBezTo>
                    <a:pt x="26714" y="21602"/>
                    <a:pt x="29182" y="20424"/>
                    <a:pt x="31254" y="19246"/>
                  </a:cubicBezTo>
                  <a:lnTo>
                    <a:pt x="31254" y="19246"/>
                  </a:lnTo>
                  <a:cubicBezTo>
                    <a:pt x="35373" y="16903"/>
                    <a:pt x="37473" y="13595"/>
                    <a:pt x="37811" y="13026"/>
                  </a:cubicBezTo>
                  <a:lnTo>
                    <a:pt x="37811" y="13026"/>
                  </a:lnTo>
                  <a:cubicBezTo>
                    <a:pt x="37882" y="13062"/>
                    <a:pt x="37959" y="13074"/>
                    <a:pt x="38036" y="13074"/>
                  </a:cubicBezTo>
                  <a:lnTo>
                    <a:pt x="38036" y="13074"/>
                  </a:lnTo>
                  <a:cubicBezTo>
                    <a:pt x="37136" y="14630"/>
                    <a:pt x="34722" y="18370"/>
                    <a:pt x="31502" y="20158"/>
                  </a:cubicBezTo>
                  <a:lnTo>
                    <a:pt x="31502" y="20158"/>
                  </a:lnTo>
                  <a:cubicBezTo>
                    <a:pt x="27561" y="22347"/>
                    <a:pt x="26685" y="22655"/>
                    <a:pt x="23962" y="23501"/>
                  </a:cubicBezTo>
                  <a:lnTo>
                    <a:pt x="23962" y="23501"/>
                  </a:lnTo>
                  <a:cubicBezTo>
                    <a:pt x="21607" y="24235"/>
                    <a:pt x="19666" y="25218"/>
                    <a:pt x="19027" y="25638"/>
                  </a:cubicBezTo>
                  <a:lnTo>
                    <a:pt x="19027" y="25638"/>
                  </a:lnTo>
                  <a:cubicBezTo>
                    <a:pt x="19039" y="25596"/>
                    <a:pt x="19056" y="25561"/>
                    <a:pt x="19068" y="25525"/>
                  </a:cubicBezTo>
                  <a:moveTo>
                    <a:pt x="18826" y="26094"/>
                  </a:moveTo>
                  <a:cubicBezTo>
                    <a:pt x="19127" y="25886"/>
                    <a:pt x="20270" y="25188"/>
                    <a:pt x="22956" y="24697"/>
                  </a:cubicBezTo>
                  <a:lnTo>
                    <a:pt x="22956" y="24697"/>
                  </a:lnTo>
                  <a:cubicBezTo>
                    <a:pt x="25951" y="24146"/>
                    <a:pt x="30301" y="22697"/>
                    <a:pt x="34041" y="18897"/>
                  </a:cubicBezTo>
                  <a:lnTo>
                    <a:pt x="34041" y="18897"/>
                  </a:lnTo>
                  <a:cubicBezTo>
                    <a:pt x="37201" y="15678"/>
                    <a:pt x="38201" y="13506"/>
                    <a:pt x="38385" y="13056"/>
                  </a:cubicBezTo>
                  <a:lnTo>
                    <a:pt x="38385" y="13056"/>
                  </a:lnTo>
                  <a:cubicBezTo>
                    <a:pt x="38497" y="13062"/>
                    <a:pt x="38562" y="13097"/>
                    <a:pt x="38604" y="13234"/>
                  </a:cubicBezTo>
                  <a:lnTo>
                    <a:pt x="38604" y="13234"/>
                  </a:lnTo>
                  <a:cubicBezTo>
                    <a:pt x="38770" y="13778"/>
                    <a:pt x="37698" y="14979"/>
                    <a:pt x="36343" y="16512"/>
                  </a:cubicBezTo>
                  <a:lnTo>
                    <a:pt x="36343" y="16512"/>
                  </a:lnTo>
                  <a:lnTo>
                    <a:pt x="36053" y="16838"/>
                  </a:lnTo>
                  <a:cubicBezTo>
                    <a:pt x="35592" y="17358"/>
                    <a:pt x="35189" y="17796"/>
                    <a:pt x="34840" y="18175"/>
                  </a:cubicBezTo>
                  <a:lnTo>
                    <a:pt x="34840" y="18175"/>
                  </a:lnTo>
                  <a:cubicBezTo>
                    <a:pt x="34207" y="18868"/>
                    <a:pt x="33668" y="19453"/>
                    <a:pt x="32999" y="20282"/>
                  </a:cubicBezTo>
                  <a:lnTo>
                    <a:pt x="32999" y="20282"/>
                  </a:lnTo>
                  <a:cubicBezTo>
                    <a:pt x="31893" y="21424"/>
                    <a:pt x="30147" y="23052"/>
                    <a:pt x="28555" y="23815"/>
                  </a:cubicBezTo>
                  <a:lnTo>
                    <a:pt x="28555" y="23815"/>
                  </a:lnTo>
                  <a:cubicBezTo>
                    <a:pt x="26383" y="24851"/>
                    <a:pt x="24986" y="24981"/>
                    <a:pt x="23501" y="25123"/>
                  </a:cubicBezTo>
                  <a:lnTo>
                    <a:pt x="23501" y="25123"/>
                  </a:lnTo>
                  <a:cubicBezTo>
                    <a:pt x="23193" y="25153"/>
                    <a:pt x="22879" y="25182"/>
                    <a:pt x="22548" y="25218"/>
                  </a:cubicBezTo>
                  <a:lnTo>
                    <a:pt x="22548" y="25218"/>
                  </a:lnTo>
                  <a:cubicBezTo>
                    <a:pt x="21205" y="25377"/>
                    <a:pt x="19920" y="25863"/>
                    <a:pt x="19263" y="26147"/>
                  </a:cubicBezTo>
                  <a:lnTo>
                    <a:pt x="19263" y="26147"/>
                  </a:lnTo>
                  <a:cubicBezTo>
                    <a:pt x="19187" y="26165"/>
                    <a:pt x="19110" y="26182"/>
                    <a:pt x="19039" y="26206"/>
                  </a:cubicBezTo>
                  <a:lnTo>
                    <a:pt x="19039" y="26206"/>
                  </a:lnTo>
                  <a:cubicBezTo>
                    <a:pt x="19033" y="26206"/>
                    <a:pt x="19027" y="26206"/>
                    <a:pt x="19027" y="26206"/>
                  </a:cubicBezTo>
                  <a:lnTo>
                    <a:pt x="19027" y="26206"/>
                  </a:lnTo>
                  <a:lnTo>
                    <a:pt x="19027" y="26212"/>
                  </a:lnTo>
                  <a:cubicBezTo>
                    <a:pt x="18908" y="26247"/>
                    <a:pt x="18802" y="26283"/>
                    <a:pt x="18719" y="26318"/>
                  </a:cubicBezTo>
                  <a:lnTo>
                    <a:pt x="18719" y="26318"/>
                  </a:lnTo>
                  <a:cubicBezTo>
                    <a:pt x="18754" y="26247"/>
                    <a:pt x="18790" y="26176"/>
                    <a:pt x="18826" y="26094"/>
                  </a:cubicBezTo>
                  <a:moveTo>
                    <a:pt x="18979" y="25756"/>
                  </a:moveTo>
                  <a:cubicBezTo>
                    <a:pt x="19488" y="25395"/>
                    <a:pt x="21500" y="24342"/>
                    <a:pt x="23980" y="23572"/>
                  </a:cubicBezTo>
                  <a:lnTo>
                    <a:pt x="23980" y="23572"/>
                  </a:lnTo>
                  <a:cubicBezTo>
                    <a:pt x="26714" y="22726"/>
                    <a:pt x="27590" y="22412"/>
                    <a:pt x="31538" y="20223"/>
                  </a:cubicBezTo>
                  <a:lnTo>
                    <a:pt x="31538" y="20223"/>
                  </a:lnTo>
                  <a:cubicBezTo>
                    <a:pt x="34793" y="18418"/>
                    <a:pt x="37219" y="14630"/>
                    <a:pt x="38113" y="13086"/>
                  </a:cubicBezTo>
                  <a:lnTo>
                    <a:pt x="38113" y="13086"/>
                  </a:lnTo>
                  <a:cubicBezTo>
                    <a:pt x="38119" y="13080"/>
                    <a:pt x="38119" y="13074"/>
                    <a:pt x="38124" y="13068"/>
                  </a:cubicBezTo>
                  <a:lnTo>
                    <a:pt x="38124" y="13068"/>
                  </a:lnTo>
                  <a:cubicBezTo>
                    <a:pt x="38154" y="13068"/>
                    <a:pt x="38184" y="13068"/>
                    <a:pt x="38213" y="13062"/>
                  </a:cubicBezTo>
                  <a:lnTo>
                    <a:pt x="38213" y="13062"/>
                  </a:lnTo>
                  <a:cubicBezTo>
                    <a:pt x="38243" y="13062"/>
                    <a:pt x="38272" y="13056"/>
                    <a:pt x="38302" y="13056"/>
                  </a:cubicBezTo>
                  <a:lnTo>
                    <a:pt x="38302" y="13056"/>
                  </a:lnTo>
                  <a:cubicBezTo>
                    <a:pt x="38095" y="13559"/>
                    <a:pt x="37083" y="15695"/>
                    <a:pt x="33988" y="18844"/>
                  </a:cubicBezTo>
                  <a:lnTo>
                    <a:pt x="33988" y="18844"/>
                  </a:lnTo>
                  <a:cubicBezTo>
                    <a:pt x="30265" y="22631"/>
                    <a:pt x="25927" y="24075"/>
                    <a:pt x="22945" y="24626"/>
                  </a:cubicBezTo>
                  <a:lnTo>
                    <a:pt x="22945" y="24626"/>
                  </a:lnTo>
                  <a:cubicBezTo>
                    <a:pt x="20465" y="25076"/>
                    <a:pt x="19311" y="25685"/>
                    <a:pt x="18891" y="25963"/>
                  </a:cubicBezTo>
                  <a:lnTo>
                    <a:pt x="18891" y="25963"/>
                  </a:lnTo>
                  <a:cubicBezTo>
                    <a:pt x="18920" y="25898"/>
                    <a:pt x="18950" y="25827"/>
                    <a:pt x="18979" y="25756"/>
                  </a:cubicBezTo>
                  <a:moveTo>
                    <a:pt x="11884" y="20880"/>
                  </a:moveTo>
                  <a:cubicBezTo>
                    <a:pt x="10303" y="17666"/>
                    <a:pt x="11215" y="13890"/>
                    <a:pt x="11392" y="13228"/>
                  </a:cubicBezTo>
                  <a:lnTo>
                    <a:pt x="11392" y="13228"/>
                  </a:lnTo>
                  <a:cubicBezTo>
                    <a:pt x="11872" y="13464"/>
                    <a:pt x="12381" y="13784"/>
                    <a:pt x="12860" y="14169"/>
                  </a:cubicBezTo>
                  <a:lnTo>
                    <a:pt x="12860" y="14169"/>
                  </a:lnTo>
                  <a:cubicBezTo>
                    <a:pt x="12647" y="14737"/>
                    <a:pt x="11446" y="18146"/>
                    <a:pt x="12446" y="21016"/>
                  </a:cubicBezTo>
                  <a:lnTo>
                    <a:pt x="12446" y="21016"/>
                  </a:lnTo>
                  <a:cubicBezTo>
                    <a:pt x="13422" y="23821"/>
                    <a:pt x="15186" y="26099"/>
                    <a:pt x="15547" y="26555"/>
                  </a:cubicBezTo>
                  <a:lnTo>
                    <a:pt x="15547" y="26555"/>
                  </a:lnTo>
                  <a:cubicBezTo>
                    <a:pt x="15535" y="26561"/>
                    <a:pt x="15517" y="26567"/>
                    <a:pt x="15505" y="26579"/>
                  </a:cubicBezTo>
                  <a:lnTo>
                    <a:pt x="15505" y="26579"/>
                  </a:lnTo>
                  <a:cubicBezTo>
                    <a:pt x="15162" y="26176"/>
                    <a:pt x="13446" y="24052"/>
                    <a:pt x="11884" y="20880"/>
                  </a:cubicBezTo>
                  <a:close/>
                  <a:moveTo>
                    <a:pt x="18743" y="17051"/>
                  </a:moveTo>
                  <a:cubicBezTo>
                    <a:pt x="18269" y="17033"/>
                    <a:pt x="18080" y="17021"/>
                    <a:pt x="17571" y="16790"/>
                  </a:cubicBezTo>
                  <a:lnTo>
                    <a:pt x="17571" y="16790"/>
                  </a:lnTo>
                  <a:cubicBezTo>
                    <a:pt x="17322" y="16678"/>
                    <a:pt x="17157" y="16447"/>
                    <a:pt x="16961" y="16181"/>
                  </a:cubicBezTo>
                  <a:lnTo>
                    <a:pt x="16961" y="16181"/>
                  </a:lnTo>
                  <a:cubicBezTo>
                    <a:pt x="16784" y="15932"/>
                    <a:pt x="16583" y="15654"/>
                    <a:pt x="16275" y="15417"/>
                  </a:cubicBezTo>
                  <a:lnTo>
                    <a:pt x="16275" y="15417"/>
                  </a:lnTo>
                  <a:cubicBezTo>
                    <a:pt x="16062" y="15252"/>
                    <a:pt x="15713" y="15104"/>
                    <a:pt x="15340" y="14956"/>
                  </a:cubicBezTo>
                  <a:lnTo>
                    <a:pt x="15340" y="14956"/>
                  </a:lnTo>
                  <a:cubicBezTo>
                    <a:pt x="14795" y="14731"/>
                    <a:pt x="14174" y="14476"/>
                    <a:pt x="14056" y="14151"/>
                  </a:cubicBezTo>
                  <a:lnTo>
                    <a:pt x="14056" y="14151"/>
                  </a:lnTo>
                  <a:cubicBezTo>
                    <a:pt x="14020" y="14056"/>
                    <a:pt x="14026" y="13961"/>
                    <a:pt x="14079" y="13855"/>
                  </a:cubicBezTo>
                  <a:lnTo>
                    <a:pt x="14079" y="13855"/>
                  </a:lnTo>
                  <a:cubicBezTo>
                    <a:pt x="14464" y="13097"/>
                    <a:pt x="16109" y="13600"/>
                    <a:pt x="16174" y="13618"/>
                  </a:cubicBezTo>
                  <a:lnTo>
                    <a:pt x="16174" y="13618"/>
                  </a:lnTo>
                  <a:cubicBezTo>
                    <a:pt x="16227" y="13636"/>
                    <a:pt x="17405" y="14080"/>
                    <a:pt x="18151" y="14867"/>
                  </a:cubicBezTo>
                  <a:lnTo>
                    <a:pt x="18151" y="14867"/>
                  </a:lnTo>
                  <a:cubicBezTo>
                    <a:pt x="18938" y="15695"/>
                    <a:pt x="19263" y="16873"/>
                    <a:pt x="19329" y="17465"/>
                  </a:cubicBezTo>
                  <a:lnTo>
                    <a:pt x="19329" y="17465"/>
                  </a:lnTo>
                  <a:cubicBezTo>
                    <a:pt x="19216" y="17264"/>
                    <a:pt x="19033" y="17063"/>
                    <a:pt x="18743" y="17051"/>
                  </a:cubicBezTo>
                  <a:moveTo>
                    <a:pt x="19441" y="17968"/>
                  </a:moveTo>
                  <a:cubicBezTo>
                    <a:pt x="19471" y="17944"/>
                    <a:pt x="19494" y="17915"/>
                    <a:pt x="19506" y="17885"/>
                  </a:cubicBezTo>
                  <a:lnTo>
                    <a:pt x="19506" y="17885"/>
                  </a:lnTo>
                  <a:cubicBezTo>
                    <a:pt x="19512" y="17867"/>
                    <a:pt x="19518" y="17850"/>
                    <a:pt x="19518" y="17838"/>
                  </a:cubicBezTo>
                  <a:lnTo>
                    <a:pt x="19518" y="17838"/>
                  </a:lnTo>
                  <a:cubicBezTo>
                    <a:pt x="19524" y="17808"/>
                    <a:pt x="19530" y="17773"/>
                    <a:pt x="19530" y="17731"/>
                  </a:cubicBezTo>
                  <a:lnTo>
                    <a:pt x="19530" y="17731"/>
                  </a:lnTo>
                  <a:cubicBezTo>
                    <a:pt x="20151" y="15672"/>
                    <a:pt x="21222" y="14358"/>
                    <a:pt x="22294" y="13535"/>
                  </a:cubicBezTo>
                  <a:lnTo>
                    <a:pt x="22294" y="13535"/>
                  </a:lnTo>
                  <a:cubicBezTo>
                    <a:pt x="21429" y="14405"/>
                    <a:pt x="20039" y="16163"/>
                    <a:pt x="19613" y="18767"/>
                  </a:cubicBezTo>
                  <a:lnTo>
                    <a:pt x="19613" y="18767"/>
                  </a:lnTo>
                  <a:cubicBezTo>
                    <a:pt x="19559" y="18441"/>
                    <a:pt x="19500" y="18181"/>
                    <a:pt x="19441" y="17968"/>
                  </a:cubicBezTo>
                  <a:moveTo>
                    <a:pt x="12511" y="20992"/>
                  </a:moveTo>
                  <a:cubicBezTo>
                    <a:pt x="11534" y="18181"/>
                    <a:pt x="12688" y="14843"/>
                    <a:pt x="12919" y="14216"/>
                  </a:cubicBezTo>
                  <a:lnTo>
                    <a:pt x="12919" y="14216"/>
                  </a:lnTo>
                  <a:cubicBezTo>
                    <a:pt x="13405" y="14607"/>
                    <a:pt x="13860" y="15062"/>
                    <a:pt x="14239" y="15559"/>
                  </a:cubicBezTo>
                  <a:lnTo>
                    <a:pt x="14239" y="15559"/>
                  </a:lnTo>
                  <a:cubicBezTo>
                    <a:pt x="13979" y="16086"/>
                    <a:pt x="12517" y="19282"/>
                    <a:pt x="13233" y="21738"/>
                  </a:cubicBezTo>
                  <a:lnTo>
                    <a:pt x="13233" y="21738"/>
                  </a:lnTo>
                  <a:cubicBezTo>
                    <a:pt x="13919" y="24111"/>
                    <a:pt x="15375" y="26052"/>
                    <a:pt x="15695" y="26460"/>
                  </a:cubicBezTo>
                  <a:lnTo>
                    <a:pt x="15695" y="26460"/>
                  </a:lnTo>
                  <a:cubicBezTo>
                    <a:pt x="15671" y="26478"/>
                    <a:pt x="15642" y="26496"/>
                    <a:pt x="15612" y="26514"/>
                  </a:cubicBezTo>
                  <a:lnTo>
                    <a:pt x="15612" y="26514"/>
                  </a:lnTo>
                  <a:cubicBezTo>
                    <a:pt x="15263" y="26082"/>
                    <a:pt x="13493" y="23797"/>
                    <a:pt x="12511" y="20992"/>
                  </a:cubicBezTo>
                  <a:moveTo>
                    <a:pt x="16571" y="20708"/>
                  </a:moveTo>
                  <a:cubicBezTo>
                    <a:pt x="16032" y="20406"/>
                    <a:pt x="15523" y="20116"/>
                    <a:pt x="15411" y="17938"/>
                  </a:cubicBezTo>
                  <a:lnTo>
                    <a:pt x="15411" y="17938"/>
                  </a:lnTo>
                  <a:cubicBezTo>
                    <a:pt x="15363" y="16968"/>
                    <a:pt x="14849" y="15908"/>
                    <a:pt x="13967" y="14938"/>
                  </a:cubicBezTo>
                  <a:lnTo>
                    <a:pt x="13967" y="14938"/>
                  </a:lnTo>
                  <a:cubicBezTo>
                    <a:pt x="14736" y="15583"/>
                    <a:pt x="15819" y="16690"/>
                    <a:pt x="16180" y="18057"/>
                  </a:cubicBezTo>
                  <a:lnTo>
                    <a:pt x="16180" y="18057"/>
                  </a:lnTo>
                  <a:cubicBezTo>
                    <a:pt x="16612" y="19696"/>
                    <a:pt x="16754" y="20525"/>
                    <a:pt x="16796" y="20844"/>
                  </a:cubicBezTo>
                  <a:lnTo>
                    <a:pt x="16796" y="20844"/>
                  </a:lnTo>
                  <a:cubicBezTo>
                    <a:pt x="16719" y="20797"/>
                    <a:pt x="16648" y="20750"/>
                    <a:pt x="16571" y="20708"/>
                  </a:cubicBezTo>
                  <a:close/>
                  <a:moveTo>
                    <a:pt x="17157" y="19223"/>
                  </a:moveTo>
                  <a:cubicBezTo>
                    <a:pt x="16760" y="16820"/>
                    <a:pt x="15967" y="15701"/>
                    <a:pt x="15517" y="15240"/>
                  </a:cubicBezTo>
                  <a:lnTo>
                    <a:pt x="15517" y="15240"/>
                  </a:lnTo>
                  <a:cubicBezTo>
                    <a:pt x="15778" y="15352"/>
                    <a:pt x="16008" y="15459"/>
                    <a:pt x="16151" y="15571"/>
                  </a:cubicBezTo>
                  <a:lnTo>
                    <a:pt x="16151" y="15571"/>
                  </a:lnTo>
                  <a:cubicBezTo>
                    <a:pt x="16375" y="15749"/>
                    <a:pt x="16541" y="15944"/>
                    <a:pt x="16689" y="16139"/>
                  </a:cubicBezTo>
                  <a:lnTo>
                    <a:pt x="16689" y="16139"/>
                  </a:lnTo>
                  <a:cubicBezTo>
                    <a:pt x="17080" y="17122"/>
                    <a:pt x="18530" y="21294"/>
                    <a:pt x="17020" y="25863"/>
                  </a:cubicBezTo>
                  <a:lnTo>
                    <a:pt x="17020" y="25863"/>
                  </a:lnTo>
                  <a:cubicBezTo>
                    <a:pt x="16967" y="25869"/>
                    <a:pt x="16896" y="25881"/>
                    <a:pt x="16807" y="25904"/>
                  </a:cubicBezTo>
                  <a:lnTo>
                    <a:pt x="16807" y="25904"/>
                  </a:lnTo>
                  <a:cubicBezTo>
                    <a:pt x="16967" y="25247"/>
                    <a:pt x="17654" y="22229"/>
                    <a:pt x="17157" y="19223"/>
                  </a:cubicBezTo>
                  <a:close/>
                  <a:moveTo>
                    <a:pt x="13304" y="21714"/>
                  </a:moveTo>
                  <a:cubicBezTo>
                    <a:pt x="12611" y="19335"/>
                    <a:pt x="13990" y="16246"/>
                    <a:pt x="14286" y="15624"/>
                  </a:cubicBezTo>
                  <a:lnTo>
                    <a:pt x="14286" y="15624"/>
                  </a:lnTo>
                  <a:cubicBezTo>
                    <a:pt x="14653" y="16122"/>
                    <a:pt x="14937" y="16648"/>
                    <a:pt x="15091" y="17199"/>
                  </a:cubicBezTo>
                  <a:lnTo>
                    <a:pt x="15091" y="17199"/>
                  </a:lnTo>
                  <a:cubicBezTo>
                    <a:pt x="14860" y="17631"/>
                    <a:pt x="13872" y="19619"/>
                    <a:pt x="14073" y="21880"/>
                  </a:cubicBezTo>
                  <a:lnTo>
                    <a:pt x="14073" y="21880"/>
                  </a:lnTo>
                  <a:cubicBezTo>
                    <a:pt x="14280" y="24141"/>
                    <a:pt x="15523" y="25987"/>
                    <a:pt x="15807" y="26384"/>
                  </a:cubicBezTo>
                  <a:lnTo>
                    <a:pt x="15807" y="26384"/>
                  </a:lnTo>
                  <a:cubicBezTo>
                    <a:pt x="15790" y="26395"/>
                    <a:pt x="15778" y="26407"/>
                    <a:pt x="15760" y="26419"/>
                  </a:cubicBezTo>
                  <a:lnTo>
                    <a:pt x="15760" y="26419"/>
                  </a:lnTo>
                  <a:cubicBezTo>
                    <a:pt x="15452" y="26023"/>
                    <a:pt x="13990" y="24087"/>
                    <a:pt x="13304" y="21714"/>
                  </a:cubicBezTo>
                  <a:close/>
                  <a:moveTo>
                    <a:pt x="16855" y="16364"/>
                  </a:moveTo>
                  <a:cubicBezTo>
                    <a:pt x="17026" y="16601"/>
                    <a:pt x="17198" y="16820"/>
                    <a:pt x="17447" y="16950"/>
                  </a:cubicBezTo>
                  <a:lnTo>
                    <a:pt x="17447" y="16950"/>
                  </a:lnTo>
                  <a:cubicBezTo>
                    <a:pt x="17577" y="17429"/>
                    <a:pt x="18743" y="22140"/>
                    <a:pt x="17251" y="25786"/>
                  </a:cubicBezTo>
                  <a:lnTo>
                    <a:pt x="17251" y="25786"/>
                  </a:lnTo>
                  <a:cubicBezTo>
                    <a:pt x="17204" y="25815"/>
                    <a:pt x="17157" y="25839"/>
                    <a:pt x="17109" y="25857"/>
                  </a:cubicBezTo>
                  <a:lnTo>
                    <a:pt x="17109" y="25857"/>
                  </a:lnTo>
                  <a:cubicBezTo>
                    <a:pt x="17109" y="25857"/>
                    <a:pt x="17103" y="25857"/>
                    <a:pt x="17103" y="25857"/>
                  </a:cubicBezTo>
                  <a:lnTo>
                    <a:pt x="17103" y="25857"/>
                  </a:lnTo>
                  <a:cubicBezTo>
                    <a:pt x="18494" y="21590"/>
                    <a:pt x="17340" y="17684"/>
                    <a:pt x="16855" y="16364"/>
                  </a:cubicBezTo>
                  <a:close/>
                  <a:moveTo>
                    <a:pt x="17677" y="17051"/>
                  </a:moveTo>
                  <a:cubicBezTo>
                    <a:pt x="17772" y="17092"/>
                    <a:pt x="17861" y="17122"/>
                    <a:pt x="17944" y="17145"/>
                  </a:cubicBezTo>
                  <a:lnTo>
                    <a:pt x="17944" y="17145"/>
                  </a:lnTo>
                  <a:lnTo>
                    <a:pt x="17944" y="17145"/>
                  </a:lnTo>
                  <a:cubicBezTo>
                    <a:pt x="17950" y="17151"/>
                    <a:pt x="18660" y="17761"/>
                    <a:pt x="18689" y="20501"/>
                  </a:cubicBezTo>
                  <a:lnTo>
                    <a:pt x="18689" y="20501"/>
                  </a:lnTo>
                  <a:cubicBezTo>
                    <a:pt x="18713" y="22779"/>
                    <a:pt x="18163" y="24590"/>
                    <a:pt x="17606" y="25401"/>
                  </a:cubicBezTo>
                  <a:lnTo>
                    <a:pt x="17606" y="25401"/>
                  </a:lnTo>
                  <a:cubicBezTo>
                    <a:pt x="18766" y="22028"/>
                    <a:pt x="17902" y="17980"/>
                    <a:pt x="17677" y="17051"/>
                  </a:cubicBezTo>
                  <a:moveTo>
                    <a:pt x="17624" y="26821"/>
                  </a:moveTo>
                  <a:cubicBezTo>
                    <a:pt x="17630" y="26395"/>
                    <a:pt x="17642" y="26117"/>
                    <a:pt x="17482" y="25957"/>
                  </a:cubicBezTo>
                  <a:lnTo>
                    <a:pt x="17482" y="25957"/>
                  </a:lnTo>
                  <a:cubicBezTo>
                    <a:pt x="17458" y="25940"/>
                    <a:pt x="17441" y="25922"/>
                    <a:pt x="17411" y="25910"/>
                  </a:cubicBezTo>
                  <a:lnTo>
                    <a:pt x="17411" y="25910"/>
                  </a:lnTo>
                  <a:cubicBezTo>
                    <a:pt x="17411" y="25910"/>
                    <a:pt x="17417" y="25910"/>
                    <a:pt x="17417" y="25910"/>
                  </a:cubicBezTo>
                  <a:lnTo>
                    <a:pt x="17417" y="25910"/>
                  </a:lnTo>
                  <a:cubicBezTo>
                    <a:pt x="17695" y="25691"/>
                    <a:pt x="17967" y="25253"/>
                    <a:pt x="18204" y="24667"/>
                  </a:cubicBezTo>
                  <a:lnTo>
                    <a:pt x="18204" y="24667"/>
                  </a:lnTo>
                  <a:cubicBezTo>
                    <a:pt x="18612" y="23638"/>
                    <a:pt x="18902" y="22146"/>
                    <a:pt x="18891" y="20501"/>
                  </a:cubicBezTo>
                  <a:lnTo>
                    <a:pt x="18891" y="20501"/>
                  </a:lnTo>
                  <a:cubicBezTo>
                    <a:pt x="18867" y="18489"/>
                    <a:pt x="18482" y="17583"/>
                    <a:pt x="18246" y="17216"/>
                  </a:cubicBezTo>
                  <a:lnTo>
                    <a:pt x="18246" y="17216"/>
                  </a:lnTo>
                  <a:cubicBezTo>
                    <a:pt x="18388" y="17234"/>
                    <a:pt x="18541" y="17240"/>
                    <a:pt x="18737" y="17252"/>
                  </a:cubicBezTo>
                  <a:lnTo>
                    <a:pt x="18737" y="17252"/>
                  </a:lnTo>
                  <a:cubicBezTo>
                    <a:pt x="18831" y="17252"/>
                    <a:pt x="18908" y="17287"/>
                    <a:pt x="18979" y="17347"/>
                  </a:cubicBezTo>
                  <a:lnTo>
                    <a:pt x="18979" y="17347"/>
                  </a:lnTo>
                  <a:cubicBezTo>
                    <a:pt x="19050" y="17453"/>
                    <a:pt x="19778" y="18702"/>
                    <a:pt x="19482" y="22507"/>
                  </a:cubicBezTo>
                  <a:lnTo>
                    <a:pt x="19482" y="22507"/>
                  </a:lnTo>
                  <a:cubicBezTo>
                    <a:pt x="19222" y="25804"/>
                    <a:pt x="18032" y="27094"/>
                    <a:pt x="17618" y="27449"/>
                  </a:cubicBezTo>
                  <a:lnTo>
                    <a:pt x="17618" y="27449"/>
                  </a:lnTo>
                  <a:cubicBezTo>
                    <a:pt x="17612" y="27218"/>
                    <a:pt x="17618" y="27005"/>
                    <a:pt x="17624" y="26821"/>
                  </a:cubicBezTo>
                  <a:moveTo>
                    <a:pt x="14150" y="21874"/>
                  </a:moveTo>
                  <a:cubicBezTo>
                    <a:pt x="13955" y="19743"/>
                    <a:pt x="14837" y="17856"/>
                    <a:pt x="15121" y="17311"/>
                  </a:cubicBezTo>
                  <a:lnTo>
                    <a:pt x="15121" y="17311"/>
                  </a:lnTo>
                  <a:cubicBezTo>
                    <a:pt x="15168" y="17518"/>
                    <a:pt x="15204" y="17731"/>
                    <a:pt x="15215" y="17944"/>
                  </a:cubicBezTo>
                  <a:lnTo>
                    <a:pt x="15215" y="17944"/>
                  </a:lnTo>
                  <a:cubicBezTo>
                    <a:pt x="15251" y="18589"/>
                    <a:pt x="15316" y="19075"/>
                    <a:pt x="15411" y="19448"/>
                  </a:cubicBezTo>
                  <a:lnTo>
                    <a:pt x="15411" y="19448"/>
                  </a:lnTo>
                  <a:cubicBezTo>
                    <a:pt x="15127" y="20022"/>
                    <a:pt x="13837" y="23010"/>
                    <a:pt x="15920" y="26313"/>
                  </a:cubicBezTo>
                  <a:lnTo>
                    <a:pt x="15920" y="26313"/>
                  </a:lnTo>
                  <a:cubicBezTo>
                    <a:pt x="15902" y="26318"/>
                    <a:pt x="15884" y="26330"/>
                    <a:pt x="15872" y="26342"/>
                  </a:cubicBezTo>
                  <a:lnTo>
                    <a:pt x="15872" y="26342"/>
                  </a:lnTo>
                  <a:cubicBezTo>
                    <a:pt x="15588" y="25952"/>
                    <a:pt x="14351" y="24123"/>
                    <a:pt x="14150" y="21874"/>
                  </a:cubicBezTo>
                  <a:moveTo>
                    <a:pt x="15440" y="19560"/>
                  </a:moveTo>
                  <a:cubicBezTo>
                    <a:pt x="15636" y="20270"/>
                    <a:pt x="15932" y="20548"/>
                    <a:pt x="16251" y="20750"/>
                  </a:cubicBezTo>
                  <a:lnTo>
                    <a:pt x="16251" y="20750"/>
                  </a:lnTo>
                  <a:cubicBezTo>
                    <a:pt x="15961" y="21235"/>
                    <a:pt x="14635" y="23697"/>
                    <a:pt x="16074" y="26212"/>
                  </a:cubicBezTo>
                  <a:lnTo>
                    <a:pt x="16074" y="26212"/>
                  </a:lnTo>
                  <a:cubicBezTo>
                    <a:pt x="16044" y="26230"/>
                    <a:pt x="16014" y="26247"/>
                    <a:pt x="15979" y="26271"/>
                  </a:cubicBezTo>
                  <a:lnTo>
                    <a:pt x="15979" y="26271"/>
                  </a:lnTo>
                  <a:cubicBezTo>
                    <a:pt x="13996" y="23129"/>
                    <a:pt x="15103" y="20276"/>
                    <a:pt x="15440" y="19560"/>
                  </a:cubicBezTo>
                  <a:moveTo>
                    <a:pt x="16316" y="20791"/>
                  </a:moveTo>
                  <a:cubicBezTo>
                    <a:pt x="16369" y="20821"/>
                    <a:pt x="16423" y="20850"/>
                    <a:pt x="16476" y="20880"/>
                  </a:cubicBezTo>
                  <a:lnTo>
                    <a:pt x="16476" y="20880"/>
                  </a:lnTo>
                  <a:cubicBezTo>
                    <a:pt x="16583" y="20945"/>
                    <a:pt x="16689" y="21004"/>
                    <a:pt x="16796" y="21081"/>
                  </a:cubicBezTo>
                  <a:lnTo>
                    <a:pt x="16796" y="21081"/>
                  </a:lnTo>
                  <a:cubicBezTo>
                    <a:pt x="16873" y="21134"/>
                    <a:pt x="16914" y="21199"/>
                    <a:pt x="16926" y="21270"/>
                  </a:cubicBezTo>
                  <a:lnTo>
                    <a:pt x="16926" y="21270"/>
                  </a:lnTo>
                  <a:cubicBezTo>
                    <a:pt x="16961" y="21531"/>
                    <a:pt x="16659" y="21945"/>
                    <a:pt x="16364" y="22347"/>
                  </a:cubicBezTo>
                  <a:lnTo>
                    <a:pt x="16364" y="22347"/>
                  </a:lnTo>
                  <a:cubicBezTo>
                    <a:pt x="16091" y="22714"/>
                    <a:pt x="15813" y="23087"/>
                    <a:pt x="15695" y="23448"/>
                  </a:cubicBezTo>
                  <a:lnTo>
                    <a:pt x="15695" y="23448"/>
                  </a:lnTo>
                  <a:cubicBezTo>
                    <a:pt x="15429" y="24277"/>
                    <a:pt x="16044" y="25756"/>
                    <a:pt x="16216" y="26135"/>
                  </a:cubicBezTo>
                  <a:lnTo>
                    <a:pt x="16216" y="26135"/>
                  </a:lnTo>
                  <a:cubicBezTo>
                    <a:pt x="16192" y="26147"/>
                    <a:pt x="16168" y="26159"/>
                    <a:pt x="16139" y="26176"/>
                  </a:cubicBezTo>
                  <a:lnTo>
                    <a:pt x="16139" y="26176"/>
                  </a:lnTo>
                  <a:cubicBezTo>
                    <a:pt x="14718" y="23697"/>
                    <a:pt x="16032" y="21258"/>
                    <a:pt x="16316" y="20791"/>
                  </a:cubicBezTo>
                  <a:moveTo>
                    <a:pt x="22554" y="25295"/>
                  </a:moveTo>
                  <a:cubicBezTo>
                    <a:pt x="22885" y="25253"/>
                    <a:pt x="23205" y="25224"/>
                    <a:pt x="23513" y="25194"/>
                  </a:cubicBezTo>
                  <a:lnTo>
                    <a:pt x="23513" y="25194"/>
                  </a:lnTo>
                  <a:cubicBezTo>
                    <a:pt x="24998" y="25052"/>
                    <a:pt x="26401" y="24922"/>
                    <a:pt x="28584" y="23880"/>
                  </a:cubicBezTo>
                  <a:lnTo>
                    <a:pt x="28584" y="23880"/>
                  </a:lnTo>
                  <a:cubicBezTo>
                    <a:pt x="29981" y="23211"/>
                    <a:pt x="31484" y="21892"/>
                    <a:pt x="32585" y="20809"/>
                  </a:cubicBezTo>
                  <a:lnTo>
                    <a:pt x="32585" y="20809"/>
                  </a:lnTo>
                  <a:cubicBezTo>
                    <a:pt x="32437" y="20992"/>
                    <a:pt x="32289" y="21193"/>
                    <a:pt x="32124" y="21406"/>
                  </a:cubicBezTo>
                  <a:lnTo>
                    <a:pt x="32124" y="21406"/>
                  </a:lnTo>
                  <a:cubicBezTo>
                    <a:pt x="31851" y="21773"/>
                    <a:pt x="31591" y="22093"/>
                    <a:pt x="31336" y="22383"/>
                  </a:cubicBezTo>
                  <a:lnTo>
                    <a:pt x="31336" y="22383"/>
                  </a:lnTo>
                  <a:cubicBezTo>
                    <a:pt x="30076" y="23549"/>
                    <a:pt x="29111" y="24223"/>
                    <a:pt x="27614" y="25022"/>
                  </a:cubicBezTo>
                  <a:lnTo>
                    <a:pt x="27614" y="25022"/>
                  </a:lnTo>
                  <a:cubicBezTo>
                    <a:pt x="25945" y="25916"/>
                    <a:pt x="24602" y="25987"/>
                    <a:pt x="22743" y="25999"/>
                  </a:cubicBezTo>
                  <a:lnTo>
                    <a:pt x="22743" y="25999"/>
                  </a:lnTo>
                  <a:cubicBezTo>
                    <a:pt x="21601" y="26005"/>
                    <a:pt x="20861" y="26046"/>
                    <a:pt x="20477" y="26082"/>
                  </a:cubicBezTo>
                  <a:lnTo>
                    <a:pt x="20477" y="26082"/>
                  </a:lnTo>
                  <a:cubicBezTo>
                    <a:pt x="20175" y="26034"/>
                    <a:pt x="19885" y="26040"/>
                    <a:pt x="19619" y="26076"/>
                  </a:cubicBezTo>
                  <a:lnTo>
                    <a:pt x="19619" y="26076"/>
                  </a:lnTo>
                  <a:cubicBezTo>
                    <a:pt x="20323" y="25798"/>
                    <a:pt x="21418" y="25425"/>
                    <a:pt x="22554" y="25295"/>
                  </a:cubicBezTo>
                  <a:moveTo>
                    <a:pt x="16316" y="22744"/>
                  </a:moveTo>
                  <a:cubicBezTo>
                    <a:pt x="16381" y="22655"/>
                    <a:pt x="16452" y="22560"/>
                    <a:pt x="16517" y="22466"/>
                  </a:cubicBezTo>
                  <a:lnTo>
                    <a:pt x="16517" y="22466"/>
                  </a:lnTo>
                  <a:cubicBezTo>
                    <a:pt x="16624" y="22324"/>
                    <a:pt x="16725" y="22188"/>
                    <a:pt x="16813" y="22051"/>
                  </a:cubicBezTo>
                  <a:lnTo>
                    <a:pt x="16813" y="22051"/>
                  </a:lnTo>
                  <a:cubicBezTo>
                    <a:pt x="16843" y="22590"/>
                    <a:pt x="16902" y="24300"/>
                    <a:pt x="16571" y="25975"/>
                  </a:cubicBezTo>
                  <a:lnTo>
                    <a:pt x="16571" y="25975"/>
                  </a:lnTo>
                  <a:cubicBezTo>
                    <a:pt x="16547" y="25987"/>
                    <a:pt x="16517" y="25999"/>
                    <a:pt x="16494" y="26005"/>
                  </a:cubicBezTo>
                  <a:lnTo>
                    <a:pt x="16494" y="26005"/>
                  </a:lnTo>
                  <a:cubicBezTo>
                    <a:pt x="16583" y="24780"/>
                    <a:pt x="16352" y="23016"/>
                    <a:pt x="16316" y="22744"/>
                  </a:cubicBezTo>
                  <a:close/>
                  <a:moveTo>
                    <a:pt x="16298" y="25821"/>
                  </a:moveTo>
                  <a:cubicBezTo>
                    <a:pt x="16251" y="24975"/>
                    <a:pt x="16008" y="23768"/>
                    <a:pt x="15926" y="23395"/>
                  </a:cubicBezTo>
                  <a:lnTo>
                    <a:pt x="15926" y="23395"/>
                  </a:lnTo>
                  <a:cubicBezTo>
                    <a:pt x="16003" y="23211"/>
                    <a:pt x="16121" y="23028"/>
                    <a:pt x="16251" y="22839"/>
                  </a:cubicBezTo>
                  <a:lnTo>
                    <a:pt x="16251" y="22839"/>
                  </a:lnTo>
                  <a:cubicBezTo>
                    <a:pt x="16310" y="23277"/>
                    <a:pt x="16506" y="24904"/>
                    <a:pt x="16417" y="26040"/>
                  </a:cubicBezTo>
                  <a:lnTo>
                    <a:pt x="16417" y="26040"/>
                  </a:lnTo>
                  <a:cubicBezTo>
                    <a:pt x="16411" y="26040"/>
                    <a:pt x="16399" y="26046"/>
                    <a:pt x="16393" y="26046"/>
                  </a:cubicBezTo>
                  <a:lnTo>
                    <a:pt x="16393" y="26046"/>
                  </a:lnTo>
                  <a:cubicBezTo>
                    <a:pt x="16369" y="25993"/>
                    <a:pt x="16334" y="25916"/>
                    <a:pt x="16298" y="25821"/>
                  </a:cubicBezTo>
                  <a:moveTo>
                    <a:pt x="21181" y="26247"/>
                  </a:moveTo>
                  <a:cubicBezTo>
                    <a:pt x="21021" y="26206"/>
                    <a:pt x="20873" y="26165"/>
                    <a:pt x="20743" y="26135"/>
                  </a:cubicBezTo>
                  <a:lnTo>
                    <a:pt x="20743" y="26135"/>
                  </a:lnTo>
                  <a:cubicBezTo>
                    <a:pt x="21163" y="26105"/>
                    <a:pt x="21826" y="26076"/>
                    <a:pt x="22743" y="26070"/>
                  </a:cubicBezTo>
                  <a:lnTo>
                    <a:pt x="22743" y="26070"/>
                  </a:lnTo>
                  <a:cubicBezTo>
                    <a:pt x="24613" y="26064"/>
                    <a:pt x="25969" y="25987"/>
                    <a:pt x="27649" y="25087"/>
                  </a:cubicBezTo>
                  <a:lnTo>
                    <a:pt x="27649" y="25087"/>
                  </a:lnTo>
                  <a:cubicBezTo>
                    <a:pt x="28916" y="24413"/>
                    <a:pt x="29798" y="23827"/>
                    <a:pt x="30804" y="22963"/>
                  </a:cubicBezTo>
                  <a:lnTo>
                    <a:pt x="30804" y="22963"/>
                  </a:lnTo>
                  <a:cubicBezTo>
                    <a:pt x="29780" y="23993"/>
                    <a:pt x="28715" y="24661"/>
                    <a:pt x="26904" y="25804"/>
                  </a:cubicBezTo>
                  <a:lnTo>
                    <a:pt x="26904" y="25804"/>
                  </a:lnTo>
                  <a:lnTo>
                    <a:pt x="26868" y="25827"/>
                  </a:lnTo>
                  <a:cubicBezTo>
                    <a:pt x="25844" y="26472"/>
                    <a:pt x="24809" y="26679"/>
                    <a:pt x="23856" y="26679"/>
                  </a:cubicBezTo>
                  <a:lnTo>
                    <a:pt x="23856" y="26679"/>
                  </a:lnTo>
                  <a:cubicBezTo>
                    <a:pt x="22814" y="26679"/>
                    <a:pt x="21873" y="26431"/>
                    <a:pt x="21181" y="26247"/>
                  </a:cubicBezTo>
                  <a:moveTo>
                    <a:pt x="15878" y="23525"/>
                  </a:moveTo>
                  <a:cubicBezTo>
                    <a:pt x="15967" y="23945"/>
                    <a:pt x="16139" y="24851"/>
                    <a:pt x="16204" y="25585"/>
                  </a:cubicBezTo>
                  <a:lnTo>
                    <a:pt x="16204" y="25585"/>
                  </a:lnTo>
                  <a:cubicBezTo>
                    <a:pt x="15985" y="24999"/>
                    <a:pt x="15713" y="24087"/>
                    <a:pt x="15878" y="23525"/>
                  </a:cubicBezTo>
                  <a:close/>
                  <a:moveTo>
                    <a:pt x="4012" y="40451"/>
                  </a:moveTo>
                  <a:cubicBezTo>
                    <a:pt x="4072" y="39829"/>
                    <a:pt x="4498" y="36196"/>
                    <a:pt x="6238" y="33823"/>
                  </a:cubicBezTo>
                  <a:lnTo>
                    <a:pt x="6238" y="33823"/>
                  </a:lnTo>
                  <a:cubicBezTo>
                    <a:pt x="8161" y="31201"/>
                    <a:pt x="10712" y="29917"/>
                    <a:pt x="12759" y="28893"/>
                  </a:cubicBezTo>
                  <a:lnTo>
                    <a:pt x="12759" y="28893"/>
                  </a:lnTo>
                  <a:cubicBezTo>
                    <a:pt x="13168" y="28686"/>
                    <a:pt x="13541" y="28508"/>
                    <a:pt x="13872" y="28354"/>
                  </a:cubicBezTo>
                  <a:lnTo>
                    <a:pt x="13872" y="28354"/>
                  </a:lnTo>
                  <a:cubicBezTo>
                    <a:pt x="15162" y="27745"/>
                    <a:pt x="16026" y="27336"/>
                    <a:pt x="17186" y="26052"/>
                  </a:cubicBezTo>
                  <a:lnTo>
                    <a:pt x="17186" y="26052"/>
                  </a:lnTo>
                  <a:cubicBezTo>
                    <a:pt x="17198" y="26052"/>
                    <a:pt x="17204" y="26052"/>
                    <a:pt x="17216" y="26052"/>
                  </a:cubicBezTo>
                  <a:lnTo>
                    <a:pt x="17216" y="26052"/>
                  </a:lnTo>
                  <a:cubicBezTo>
                    <a:pt x="16973" y="26354"/>
                    <a:pt x="15985" y="27514"/>
                    <a:pt x="14641" y="28218"/>
                  </a:cubicBezTo>
                  <a:lnTo>
                    <a:pt x="14641" y="28218"/>
                  </a:lnTo>
                  <a:cubicBezTo>
                    <a:pt x="12984" y="29088"/>
                    <a:pt x="8084" y="32515"/>
                    <a:pt x="6368" y="35426"/>
                  </a:cubicBezTo>
                  <a:lnTo>
                    <a:pt x="6368" y="35426"/>
                  </a:lnTo>
                  <a:cubicBezTo>
                    <a:pt x="4800" y="38090"/>
                    <a:pt x="4373" y="40179"/>
                    <a:pt x="4308" y="40540"/>
                  </a:cubicBezTo>
                  <a:lnTo>
                    <a:pt x="4308" y="40540"/>
                  </a:lnTo>
                  <a:cubicBezTo>
                    <a:pt x="4208" y="40516"/>
                    <a:pt x="4107" y="40480"/>
                    <a:pt x="4012" y="40451"/>
                  </a:cubicBezTo>
                  <a:moveTo>
                    <a:pt x="3788" y="40374"/>
                  </a:moveTo>
                  <a:cubicBezTo>
                    <a:pt x="3657" y="37989"/>
                    <a:pt x="4391" y="34491"/>
                    <a:pt x="6853" y="31739"/>
                  </a:cubicBezTo>
                  <a:lnTo>
                    <a:pt x="6853" y="31739"/>
                  </a:lnTo>
                  <a:cubicBezTo>
                    <a:pt x="8777" y="29591"/>
                    <a:pt x="11256" y="28804"/>
                    <a:pt x="13245" y="28171"/>
                  </a:cubicBezTo>
                  <a:lnTo>
                    <a:pt x="13245" y="28171"/>
                  </a:lnTo>
                  <a:cubicBezTo>
                    <a:pt x="13659" y="28041"/>
                    <a:pt x="14050" y="27916"/>
                    <a:pt x="14405" y="27786"/>
                  </a:cubicBezTo>
                  <a:lnTo>
                    <a:pt x="14405" y="27786"/>
                  </a:lnTo>
                  <a:cubicBezTo>
                    <a:pt x="16056" y="27188"/>
                    <a:pt x="16802" y="26336"/>
                    <a:pt x="17003" y="26064"/>
                  </a:cubicBezTo>
                  <a:lnTo>
                    <a:pt x="17003" y="26064"/>
                  </a:lnTo>
                  <a:cubicBezTo>
                    <a:pt x="17032" y="26058"/>
                    <a:pt x="17062" y="26058"/>
                    <a:pt x="17080" y="26058"/>
                  </a:cubicBezTo>
                  <a:lnTo>
                    <a:pt x="17080" y="26058"/>
                  </a:lnTo>
                  <a:cubicBezTo>
                    <a:pt x="15961" y="27283"/>
                    <a:pt x="15109" y="27686"/>
                    <a:pt x="13842" y="28283"/>
                  </a:cubicBezTo>
                  <a:lnTo>
                    <a:pt x="13842" y="28283"/>
                  </a:lnTo>
                  <a:cubicBezTo>
                    <a:pt x="13511" y="28443"/>
                    <a:pt x="13138" y="28615"/>
                    <a:pt x="12724" y="28822"/>
                  </a:cubicBezTo>
                  <a:lnTo>
                    <a:pt x="12724" y="28822"/>
                  </a:lnTo>
                  <a:cubicBezTo>
                    <a:pt x="10670" y="29857"/>
                    <a:pt x="8114" y="31142"/>
                    <a:pt x="6179" y="33781"/>
                  </a:cubicBezTo>
                  <a:lnTo>
                    <a:pt x="6179" y="33781"/>
                  </a:lnTo>
                  <a:cubicBezTo>
                    <a:pt x="4445" y="36148"/>
                    <a:pt x="4007" y="39753"/>
                    <a:pt x="3936" y="40427"/>
                  </a:cubicBezTo>
                  <a:lnTo>
                    <a:pt x="3936" y="40427"/>
                  </a:lnTo>
                  <a:cubicBezTo>
                    <a:pt x="3888" y="40409"/>
                    <a:pt x="3841" y="40392"/>
                    <a:pt x="3788" y="40374"/>
                  </a:cubicBezTo>
                  <a:moveTo>
                    <a:pt x="4379" y="40563"/>
                  </a:moveTo>
                  <a:cubicBezTo>
                    <a:pt x="4439" y="40232"/>
                    <a:pt x="4853" y="38137"/>
                    <a:pt x="6433" y="35462"/>
                  </a:cubicBezTo>
                  <a:lnTo>
                    <a:pt x="6433" y="35462"/>
                  </a:lnTo>
                  <a:cubicBezTo>
                    <a:pt x="8143" y="32562"/>
                    <a:pt x="13026" y="29153"/>
                    <a:pt x="14677" y="28283"/>
                  </a:cubicBezTo>
                  <a:lnTo>
                    <a:pt x="14677" y="28283"/>
                  </a:lnTo>
                  <a:cubicBezTo>
                    <a:pt x="16074" y="27549"/>
                    <a:pt x="17092" y="26330"/>
                    <a:pt x="17299" y="26070"/>
                  </a:cubicBezTo>
                  <a:lnTo>
                    <a:pt x="17299" y="26070"/>
                  </a:lnTo>
                  <a:cubicBezTo>
                    <a:pt x="17310" y="26076"/>
                    <a:pt x="17316" y="26082"/>
                    <a:pt x="17328" y="26094"/>
                  </a:cubicBezTo>
                  <a:lnTo>
                    <a:pt x="17328" y="26094"/>
                  </a:lnTo>
                  <a:cubicBezTo>
                    <a:pt x="17157" y="26342"/>
                    <a:pt x="16446" y="27325"/>
                    <a:pt x="15020" y="28402"/>
                  </a:cubicBezTo>
                  <a:lnTo>
                    <a:pt x="15020" y="28402"/>
                  </a:lnTo>
                  <a:cubicBezTo>
                    <a:pt x="13618" y="29467"/>
                    <a:pt x="10380" y="32207"/>
                    <a:pt x="8191" y="34965"/>
                  </a:cubicBezTo>
                  <a:lnTo>
                    <a:pt x="8191" y="34965"/>
                  </a:lnTo>
                  <a:cubicBezTo>
                    <a:pt x="6338" y="37291"/>
                    <a:pt x="4865" y="40143"/>
                    <a:pt x="4622" y="40623"/>
                  </a:cubicBezTo>
                  <a:lnTo>
                    <a:pt x="4622" y="40623"/>
                  </a:lnTo>
                  <a:cubicBezTo>
                    <a:pt x="4539" y="40605"/>
                    <a:pt x="4456" y="40581"/>
                    <a:pt x="4379" y="40563"/>
                  </a:cubicBezTo>
                  <a:moveTo>
                    <a:pt x="3539" y="40279"/>
                  </a:moveTo>
                  <a:cubicBezTo>
                    <a:pt x="3450" y="39794"/>
                    <a:pt x="3101" y="37350"/>
                    <a:pt x="4557" y="34178"/>
                  </a:cubicBezTo>
                  <a:lnTo>
                    <a:pt x="4557" y="34178"/>
                  </a:lnTo>
                  <a:cubicBezTo>
                    <a:pt x="6214" y="30568"/>
                    <a:pt x="7847" y="29627"/>
                    <a:pt x="9978" y="28698"/>
                  </a:cubicBezTo>
                  <a:lnTo>
                    <a:pt x="9978" y="28698"/>
                  </a:lnTo>
                  <a:cubicBezTo>
                    <a:pt x="11162" y="28183"/>
                    <a:pt x="12179" y="27993"/>
                    <a:pt x="13079" y="27833"/>
                  </a:cubicBezTo>
                  <a:lnTo>
                    <a:pt x="13079" y="27833"/>
                  </a:lnTo>
                  <a:cubicBezTo>
                    <a:pt x="13831" y="27697"/>
                    <a:pt x="14476" y="27579"/>
                    <a:pt x="15014" y="27295"/>
                  </a:cubicBezTo>
                  <a:lnTo>
                    <a:pt x="15014" y="27295"/>
                  </a:lnTo>
                  <a:cubicBezTo>
                    <a:pt x="15890" y="26839"/>
                    <a:pt x="16441" y="26360"/>
                    <a:pt x="16654" y="26159"/>
                  </a:cubicBezTo>
                  <a:lnTo>
                    <a:pt x="16654" y="26159"/>
                  </a:lnTo>
                  <a:cubicBezTo>
                    <a:pt x="16748" y="26123"/>
                    <a:pt x="16825" y="26105"/>
                    <a:pt x="16890" y="26088"/>
                  </a:cubicBezTo>
                  <a:lnTo>
                    <a:pt x="16890" y="26088"/>
                  </a:lnTo>
                  <a:cubicBezTo>
                    <a:pt x="16642" y="26395"/>
                    <a:pt x="15902" y="27165"/>
                    <a:pt x="14381" y="27715"/>
                  </a:cubicBezTo>
                  <a:lnTo>
                    <a:pt x="14381" y="27715"/>
                  </a:lnTo>
                  <a:cubicBezTo>
                    <a:pt x="14026" y="27845"/>
                    <a:pt x="13635" y="27970"/>
                    <a:pt x="13221" y="28100"/>
                  </a:cubicBezTo>
                  <a:lnTo>
                    <a:pt x="13221" y="28100"/>
                  </a:lnTo>
                  <a:cubicBezTo>
                    <a:pt x="11327" y="28703"/>
                    <a:pt x="8735" y="29532"/>
                    <a:pt x="6800" y="31692"/>
                  </a:cubicBezTo>
                  <a:lnTo>
                    <a:pt x="6800" y="31692"/>
                  </a:lnTo>
                  <a:cubicBezTo>
                    <a:pt x="4332" y="34444"/>
                    <a:pt x="3586" y="37942"/>
                    <a:pt x="3717" y="40344"/>
                  </a:cubicBezTo>
                  <a:lnTo>
                    <a:pt x="3717" y="40344"/>
                  </a:lnTo>
                  <a:cubicBezTo>
                    <a:pt x="3657" y="40327"/>
                    <a:pt x="3598" y="40303"/>
                    <a:pt x="3539" y="40279"/>
                  </a:cubicBezTo>
                  <a:moveTo>
                    <a:pt x="3077" y="40054"/>
                  </a:moveTo>
                  <a:cubicBezTo>
                    <a:pt x="2426" y="36687"/>
                    <a:pt x="3255" y="33521"/>
                    <a:pt x="5539" y="30650"/>
                  </a:cubicBezTo>
                  <a:lnTo>
                    <a:pt x="5539" y="30650"/>
                  </a:lnTo>
                  <a:cubicBezTo>
                    <a:pt x="7433" y="28277"/>
                    <a:pt x="10173" y="28005"/>
                    <a:pt x="11807" y="27845"/>
                  </a:cubicBezTo>
                  <a:lnTo>
                    <a:pt x="11807" y="27845"/>
                  </a:lnTo>
                  <a:cubicBezTo>
                    <a:pt x="11966" y="27833"/>
                    <a:pt x="12108" y="27816"/>
                    <a:pt x="12239" y="27804"/>
                  </a:cubicBezTo>
                  <a:lnTo>
                    <a:pt x="12239" y="27804"/>
                  </a:lnTo>
                  <a:cubicBezTo>
                    <a:pt x="13049" y="27709"/>
                    <a:pt x="13659" y="27532"/>
                    <a:pt x="14038" y="27390"/>
                  </a:cubicBezTo>
                  <a:lnTo>
                    <a:pt x="14038" y="27390"/>
                  </a:lnTo>
                  <a:cubicBezTo>
                    <a:pt x="14914" y="27165"/>
                    <a:pt x="15553" y="26804"/>
                    <a:pt x="15955" y="26526"/>
                  </a:cubicBezTo>
                  <a:lnTo>
                    <a:pt x="15955" y="26526"/>
                  </a:lnTo>
                  <a:cubicBezTo>
                    <a:pt x="16139" y="26395"/>
                    <a:pt x="16304" y="26307"/>
                    <a:pt x="16458" y="26236"/>
                  </a:cubicBezTo>
                  <a:lnTo>
                    <a:pt x="16458" y="26236"/>
                  </a:lnTo>
                  <a:cubicBezTo>
                    <a:pt x="16186" y="26472"/>
                    <a:pt x="15695" y="26857"/>
                    <a:pt x="14979" y="27230"/>
                  </a:cubicBezTo>
                  <a:lnTo>
                    <a:pt x="14979" y="27230"/>
                  </a:lnTo>
                  <a:cubicBezTo>
                    <a:pt x="14452" y="27508"/>
                    <a:pt x="13813" y="27626"/>
                    <a:pt x="13067" y="27762"/>
                  </a:cubicBezTo>
                  <a:lnTo>
                    <a:pt x="13067" y="27762"/>
                  </a:lnTo>
                  <a:cubicBezTo>
                    <a:pt x="12162" y="27922"/>
                    <a:pt x="11138" y="28112"/>
                    <a:pt x="9948" y="28632"/>
                  </a:cubicBezTo>
                  <a:lnTo>
                    <a:pt x="9948" y="28632"/>
                  </a:lnTo>
                  <a:cubicBezTo>
                    <a:pt x="7806" y="29567"/>
                    <a:pt x="6161" y="30508"/>
                    <a:pt x="4492" y="34148"/>
                  </a:cubicBezTo>
                  <a:lnTo>
                    <a:pt x="4492" y="34148"/>
                  </a:lnTo>
                  <a:cubicBezTo>
                    <a:pt x="3072" y="37243"/>
                    <a:pt x="3356" y="39646"/>
                    <a:pt x="3462" y="40244"/>
                  </a:cubicBezTo>
                  <a:lnTo>
                    <a:pt x="3462" y="40244"/>
                  </a:lnTo>
                  <a:cubicBezTo>
                    <a:pt x="3326" y="40185"/>
                    <a:pt x="3196" y="40119"/>
                    <a:pt x="3077" y="40054"/>
                  </a:cubicBezTo>
                  <a:moveTo>
                    <a:pt x="4770" y="40770"/>
                  </a:moveTo>
                  <a:cubicBezTo>
                    <a:pt x="4882" y="40540"/>
                    <a:pt x="6409" y="37521"/>
                    <a:pt x="8345" y="35083"/>
                  </a:cubicBezTo>
                  <a:lnTo>
                    <a:pt x="8345" y="35083"/>
                  </a:lnTo>
                  <a:cubicBezTo>
                    <a:pt x="10522" y="32343"/>
                    <a:pt x="13742" y="29621"/>
                    <a:pt x="15144" y="28561"/>
                  </a:cubicBezTo>
                  <a:lnTo>
                    <a:pt x="15144" y="28561"/>
                  </a:lnTo>
                  <a:cubicBezTo>
                    <a:pt x="16446" y="27573"/>
                    <a:pt x="17157" y="26679"/>
                    <a:pt x="17417" y="26307"/>
                  </a:cubicBezTo>
                  <a:lnTo>
                    <a:pt x="17417" y="26307"/>
                  </a:lnTo>
                  <a:cubicBezTo>
                    <a:pt x="17423" y="26336"/>
                    <a:pt x="17423" y="26366"/>
                    <a:pt x="17423" y="26401"/>
                  </a:cubicBezTo>
                  <a:lnTo>
                    <a:pt x="17423" y="26401"/>
                  </a:lnTo>
                  <a:cubicBezTo>
                    <a:pt x="17121" y="26768"/>
                    <a:pt x="15843" y="28313"/>
                    <a:pt x="14535" y="29562"/>
                  </a:cubicBezTo>
                  <a:lnTo>
                    <a:pt x="14535" y="29562"/>
                  </a:lnTo>
                  <a:cubicBezTo>
                    <a:pt x="13138" y="30899"/>
                    <a:pt x="5995" y="38539"/>
                    <a:pt x="4758" y="40960"/>
                  </a:cubicBezTo>
                  <a:lnTo>
                    <a:pt x="4758" y="40960"/>
                  </a:lnTo>
                  <a:cubicBezTo>
                    <a:pt x="4752" y="40895"/>
                    <a:pt x="4758" y="40836"/>
                    <a:pt x="4770" y="40770"/>
                  </a:cubicBezTo>
                  <a:moveTo>
                    <a:pt x="20625" y="27798"/>
                  </a:moveTo>
                  <a:cubicBezTo>
                    <a:pt x="20459" y="27567"/>
                    <a:pt x="20299" y="27348"/>
                    <a:pt x="20139" y="27165"/>
                  </a:cubicBezTo>
                  <a:lnTo>
                    <a:pt x="20139" y="27165"/>
                  </a:lnTo>
                  <a:cubicBezTo>
                    <a:pt x="19701" y="26668"/>
                    <a:pt x="19210" y="26514"/>
                    <a:pt x="18897" y="26460"/>
                  </a:cubicBezTo>
                  <a:lnTo>
                    <a:pt x="18897" y="26460"/>
                  </a:lnTo>
                  <a:cubicBezTo>
                    <a:pt x="18944" y="26443"/>
                    <a:pt x="18997" y="26425"/>
                    <a:pt x="19056" y="26407"/>
                  </a:cubicBezTo>
                  <a:lnTo>
                    <a:pt x="19056" y="26407"/>
                  </a:lnTo>
                  <a:cubicBezTo>
                    <a:pt x="19252" y="26449"/>
                    <a:pt x="19968" y="26638"/>
                    <a:pt x="20625" y="27390"/>
                  </a:cubicBezTo>
                  <a:lnTo>
                    <a:pt x="20625" y="27390"/>
                  </a:lnTo>
                  <a:cubicBezTo>
                    <a:pt x="20725" y="27508"/>
                    <a:pt x="20826" y="27632"/>
                    <a:pt x="20938" y="27768"/>
                  </a:cubicBezTo>
                  <a:lnTo>
                    <a:pt x="20938" y="27768"/>
                  </a:lnTo>
                  <a:cubicBezTo>
                    <a:pt x="21542" y="28502"/>
                    <a:pt x="22264" y="29384"/>
                    <a:pt x="23601" y="29627"/>
                  </a:cubicBezTo>
                  <a:lnTo>
                    <a:pt x="23601" y="29627"/>
                  </a:lnTo>
                  <a:cubicBezTo>
                    <a:pt x="23377" y="29656"/>
                    <a:pt x="23158" y="29686"/>
                    <a:pt x="22939" y="29710"/>
                  </a:cubicBezTo>
                  <a:lnTo>
                    <a:pt x="22939" y="29710"/>
                  </a:lnTo>
                  <a:cubicBezTo>
                    <a:pt x="21790" y="29425"/>
                    <a:pt x="21145" y="28526"/>
                    <a:pt x="20625" y="27798"/>
                  </a:cubicBezTo>
                  <a:moveTo>
                    <a:pt x="4770" y="41096"/>
                  </a:moveTo>
                  <a:cubicBezTo>
                    <a:pt x="5847" y="38806"/>
                    <a:pt x="13168" y="30970"/>
                    <a:pt x="14588" y="29615"/>
                  </a:cubicBezTo>
                  <a:lnTo>
                    <a:pt x="14588" y="29615"/>
                  </a:lnTo>
                  <a:cubicBezTo>
                    <a:pt x="15831" y="28425"/>
                    <a:pt x="17050" y="26975"/>
                    <a:pt x="17429" y="26514"/>
                  </a:cubicBezTo>
                  <a:lnTo>
                    <a:pt x="17429" y="26514"/>
                  </a:lnTo>
                  <a:cubicBezTo>
                    <a:pt x="17429" y="26561"/>
                    <a:pt x="17429" y="26620"/>
                    <a:pt x="17429" y="26674"/>
                  </a:cubicBezTo>
                  <a:lnTo>
                    <a:pt x="17429" y="26674"/>
                  </a:lnTo>
                  <a:cubicBezTo>
                    <a:pt x="17257" y="26999"/>
                    <a:pt x="16766" y="27887"/>
                    <a:pt x="15884" y="29100"/>
                  </a:cubicBezTo>
                  <a:lnTo>
                    <a:pt x="15884" y="29100"/>
                  </a:lnTo>
                  <a:cubicBezTo>
                    <a:pt x="14730" y="30692"/>
                    <a:pt x="10659" y="35054"/>
                    <a:pt x="9155" y="36391"/>
                  </a:cubicBezTo>
                  <a:lnTo>
                    <a:pt x="9155" y="36391"/>
                  </a:lnTo>
                  <a:cubicBezTo>
                    <a:pt x="7652" y="37723"/>
                    <a:pt x="5385" y="40504"/>
                    <a:pt x="4894" y="41386"/>
                  </a:cubicBezTo>
                  <a:lnTo>
                    <a:pt x="4894" y="41386"/>
                  </a:lnTo>
                  <a:cubicBezTo>
                    <a:pt x="4835" y="41297"/>
                    <a:pt x="4794" y="41197"/>
                    <a:pt x="4770" y="41096"/>
                  </a:cubicBezTo>
                  <a:moveTo>
                    <a:pt x="18553" y="26608"/>
                  </a:moveTo>
                  <a:cubicBezTo>
                    <a:pt x="18589" y="26591"/>
                    <a:pt x="18654" y="26561"/>
                    <a:pt x="18749" y="26520"/>
                  </a:cubicBezTo>
                  <a:lnTo>
                    <a:pt x="18749" y="26520"/>
                  </a:lnTo>
                  <a:cubicBezTo>
                    <a:pt x="19015" y="26537"/>
                    <a:pt x="19589" y="26650"/>
                    <a:pt x="20086" y="27218"/>
                  </a:cubicBezTo>
                  <a:lnTo>
                    <a:pt x="20086" y="27218"/>
                  </a:lnTo>
                  <a:cubicBezTo>
                    <a:pt x="20240" y="27396"/>
                    <a:pt x="20400" y="27615"/>
                    <a:pt x="20565" y="27845"/>
                  </a:cubicBezTo>
                  <a:lnTo>
                    <a:pt x="20565" y="27845"/>
                  </a:lnTo>
                  <a:cubicBezTo>
                    <a:pt x="21063" y="28544"/>
                    <a:pt x="21678" y="29390"/>
                    <a:pt x="22737" y="29727"/>
                  </a:cubicBezTo>
                  <a:lnTo>
                    <a:pt x="22737" y="29727"/>
                  </a:lnTo>
                  <a:cubicBezTo>
                    <a:pt x="22595" y="29739"/>
                    <a:pt x="22453" y="29751"/>
                    <a:pt x="22317" y="29751"/>
                  </a:cubicBezTo>
                  <a:lnTo>
                    <a:pt x="22317" y="29751"/>
                  </a:lnTo>
                  <a:cubicBezTo>
                    <a:pt x="21157" y="29443"/>
                    <a:pt x="20607" y="28555"/>
                    <a:pt x="20151" y="27828"/>
                  </a:cubicBezTo>
                  <a:lnTo>
                    <a:pt x="20151" y="27828"/>
                  </a:lnTo>
                  <a:cubicBezTo>
                    <a:pt x="20003" y="27591"/>
                    <a:pt x="19861" y="27366"/>
                    <a:pt x="19713" y="27182"/>
                  </a:cubicBezTo>
                  <a:lnTo>
                    <a:pt x="19713" y="27182"/>
                  </a:lnTo>
                  <a:cubicBezTo>
                    <a:pt x="19275" y="26650"/>
                    <a:pt x="18796" y="26603"/>
                    <a:pt x="18547" y="26620"/>
                  </a:cubicBezTo>
                  <a:lnTo>
                    <a:pt x="18547" y="26620"/>
                  </a:lnTo>
                  <a:cubicBezTo>
                    <a:pt x="18547" y="26620"/>
                    <a:pt x="18553" y="26614"/>
                    <a:pt x="18553" y="26608"/>
                  </a:cubicBezTo>
                  <a:close/>
                  <a:moveTo>
                    <a:pt x="21341" y="29721"/>
                  </a:moveTo>
                  <a:cubicBezTo>
                    <a:pt x="20962" y="29603"/>
                    <a:pt x="20394" y="29349"/>
                    <a:pt x="20151" y="28840"/>
                  </a:cubicBezTo>
                  <a:lnTo>
                    <a:pt x="20151" y="28840"/>
                  </a:lnTo>
                  <a:lnTo>
                    <a:pt x="20092" y="28715"/>
                  </a:lnTo>
                  <a:cubicBezTo>
                    <a:pt x="19725" y="27934"/>
                    <a:pt x="19222" y="26875"/>
                    <a:pt x="18411" y="26833"/>
                  </a:cubicBezTo>
                  <a:lnTo>
                    <a:pt x="18411" y="26833"/>
                  </a:lnTo>
                  <a:cubicBezTo>
                    <a:pt x="18441" y="26792"/>
                    <a:pt x="18470" y="26745"/>
                    <a:pt x="18500" y="26703"/>
                  </a:cubicBezTo>
                  <a:lnTo>
                    <a:pt x="18500" y="26703"/>
                  </a:lnTo>
                  <a:cubicBezTo>
                    <a:pt x="18707" y="26668"/>
                    <a:pt x="19192" y="26668"/>
                    <a:pt x="19660" y="27230"/>
                  </a:cubicBezTo>
                  <a:lnTo>
                    <a:pt x="19660" y="27230"/>
                  </a:lnTo>
                  <a:cubicBezTo>
                    <a:pt x="19802" y="27407"/>
                    <a:pt x="19944" y="27632"/>
                    <a:pt x="20092" y="27869"/>
                  </a:cubicBezTo>
                  <a:lnTo>
                    <a:pt x="20092" y="27869"/>
                  </a:lnTo>
                  <a:cubicBezTo>
                    <a:pt x="20518" y="28555"/>
                    <a:pt x="21045" y="29396"/>
                    <a:pt x="22080" y="29757"/>
                  </a:cubicBezTo>
                  <a:lnTo>
                    <a:pt x="22080" y="29757"/>
                  </a:lnTo>
                  <a:cubicBezTo>
                    <a:pt x="21826" y="29757"/>
                    <a:pt x="21577" y="29745"/>
                    <a:pt x="21341" y="29721"/>
                  </a:cubicBezTo>
                  <a:moveTo>
                    <a:pt x="5184" y="41658"/>
                  </a:moveTo>
                  <a:cubicBezTo>
                    <a:pt x="5090" y="41599"/>
                    <a:pt x="5007" y="41528"/>
                    <a:pt x="4942" y="41445"/>
                  </a:cubicBezTo>
                  <a:lnTo>
                    <a:pt x="4942" y="41445"/>
                  </a:lnTo>
                  <a:cubicBezTo>
                    <a:pt x="5391" y="40611"/>
                    <a:pt x="7735" y="37746"/>
                    <a:pt x="9209" y="36444"/>
                  </a:cubicBezTo>
                  <a:lnTo>
                    <a:pt x="9209" y="36444"/>
                  </a:lnTo>
                  <a:cubicBezTo>
                    <a:pt x="10712" y="35107"/>
                    <a:pt x="14789" y="30739"/>
                    <a:pt x="15943" y="29147"/>
                  </a:cubicBezTo>
                  <a:lnTo>
                    <a:pt x="15943" y="29147"/>
                  </a:lnTo>
                  <a:cubicBezTo>
                    <a:pt x="16730" y="28064"/>
                    <a:pt x="17210" y="27242"/>
                    <a:pt x="17423" y="26839"/>
                  </a:cubicBezTo>
                  <a:lnTo>
                    <a:pt x="17423" y="26839"/>
                  </a:lnTo>
                  <a:cubicBezTo>
                    <a:pt x="17423" y="26969"/>
                    <a:pt x="17417" y="27117"/>
                    <a:pt x="17417" y="27277"/>
                  </a:cubicBezTo>
                  <a:lnTo>
                    <a:pt x="17417" y="27277"/>
                  </a:lnTo>
                  <a:cubicBezTo>
                    <a:pt x="17263" y="27857"/>
                    <a:pt x="16766" y="29277"/>
                    <a:pt x="15328" y="30858"/>
                  </a:cubicBezTo>
                  <a:lnTo>
                    <a:pt x="15328" y="30858"/>
                  </a:lnTo>
                  <a:cubicBezTo>
                    <a:pt x="14730" y="31509"/>
                    <a:pt x="13606" y="32651"/>
                    <a:pt x="12304" y="33971"/>
                  </a:cubicBezTo>
                  <a:lnTo>
                    <a:pt x="12304" y="33971"/>
                  </a:lnTo>
                  <a:cubicBezTo>
                    <a:pt x="9457" y="36870"/>
                    <a:pt x="5918" y="40469"/>
                    <a:pt x="5208" y="41670"/>
                  </a:cubicBezTo>
                  <a:lnTo>
                    <a:pt x="5208" y="41670"/>
                  </a:lnTo>
                  <a:cubicBezTo>
                    <a:pt x="5202" y="41664"/>
                    <a:pt x="5196" y="41658"/>
                    <a:pt x="5184" y="41658"/>
                  </a:cubicBezTo>
                  <a:moveTo>
                    <a:pt x="20062" y="29479"/>
                  </a:moveTo>
                  <a:cubicBezTo>
                    <a:pt x="19630" y="29183"/>
                    <a:pt x="19494" y="28792"/>
                    <a:pt x="19323" y="28319"/>
                  </a:cubicBezTo>
                  <a:lnTo>
                    <a:pt x="19323" y="28319"/>
                  </a:lnTo>
                  <a:cubicBezTo>
                    <a:pt x="19252" y="28118"/>
                    <a:pt x="19181" y="27910"/>
                    <a:pt x="19074" y="27686"/>
                  </a:cubicBezTo>
                  <a:lnTo>
                    <a:pt x="19074" y="27686"/>
                  </a:lnTo>
                  <a:cubicBezTo>
                    <a:pt x="18820" y="27129"/>
                    <a:pt x="18494" y="27017"/>
                    <a:pt x="18293" y="27005"/>
                  </a:cubicBezTo>
                  <a:lnTo>
                    <a:pt x="18293" y="27005"/>
                  </a:lnTo>
                  <a:cubicBezTo>
                    <a:pt x="18317" y="26975"/>
                    <a:pt x="18340" y="26940"/>
                    <a:pt x="18364" y="26910"/>
                  </a:cubicBezTo>
                  <a:lnTo>
                    <a:pt x="18364" y="26910"/>
                  </a:lnTo>
                  <a:cubicBezTo>
                    <a:pt x="19157" y="26904"/>
                    <a:pt x="19654" y="27964"/>
                    <a:pt x="20027" y="28745"/>
                  </a:cubicBezTo>
                  <a:lnTo>
                    <a:pt x="20027" y="28745"/>
                  </a:lnTo>
                  <a:lnTo>
                    <a:pt x="20086" y="28875"/>
                  </a:lnTo>
                  <a:cubicBezTo>
                    <a:pt x="20281" y="29277"/>
                    <a:pt x="20666" y="29532"/>
                    <a:pt x="21009" y="29680"/>
                  </a:cubicBezTo>
                  <a:lnTo>
                    <a:pt x="21009" y="29680"/>
                  </a:lnTo>
                  <a:cubicBezTo>
                    <a:pt x="20672" y="29627"/>
                    <a:pt x="20352" y="29562"/>
                    <a:pt x="20062" y="29479"/>
                  </a:cubicBezTo>
                  <a:close/>
                  <a:moveTo>
                    <a:pt x="18240" y="27082"/>
                  </a:moveTo>
                  <a:cubicBezTo>
                    <a:pt x="18405" y="27070"/>
                    <a:pt x="18743" y="27129"/>
                    <a:pt x="19009" y="27715"/>
                  </a:cubicBezTo>
                  <a:lnTo>
                    <a:pt x="19009" y="27715"/>
                  </a:lnTo>
                  <a:cubicBezTo>
                    <a:pt x="19110" y="27940"/>
                    <a:pt x="19181" y="28141"/>
                    <a:pt x="19252" y="28342"/>
                  </a:cubicBezTo>
                  <a:lnTo>
                    <a:pt x="19252" y="28342"/>
                  </a:lnTo>
                  <a:cubicBezTo>
                    <a:pt x="19405" y="28769"/>
                    <a:pt x="19530" y="29130"/>
                    <a:pt x="19861" y="29420"/>
                  </a:cubicBezTo>
                  <a:lnTo>
                    <a:pt x="19861" y="29420"/>
                  </a:lnTo>
                  <a:cubicBezTo>
                    <a:pt x="19684" y="29360"/>
                    <a:pt x="19512" y="29301"/>
                    <a:pt x="19352" y="29236"/>
                  </a:cubicBezTo>
                  <a:lnTo>
                    <a:pt x="19352" y="29236"/>
                  </a:lnTo>
                  <a:cubicBezTo>
                    <a:pt x="19127" y="29023"/>
                    <a:pt x="19074" y="28792"/>
                    <a:pt x="19015" y="28508"/>
                  </a:cubicBezTo>
                  <a:lnTo>
                    <a:pt x="19015" y="28508"/>
                  </a:lnTo>
                  <a:cubicBezTo>
                    <a:pt x="18962" y="28271"/>
                    <a:pt x="18908" y="27999"/>
                    <a:pt x="18725" y="27703"/>
                  </a:cubicBezTo>
                  <a:lnTo>
                    <a:pt x="18725" y="27703"/>
                  </a:lnTo>
                  <a:cubicBezTo>
                    <a:pt x="18547" y="27407"/>
                    <a:pt x="18370" y="27248"/>
                    <a:pt x="18186" y="27224"/>
                  </a:cubicBezTo>
                  <a:lnTo>
                    <a:pt x="18186" y="27224"/>
                  </a:lnTo>
                  <a:cubicBezTo>
                    <a:pt x="18163" y="27224"/>
                    <a:pt x="18139" y="27224"/>
                    <a:pt x="18115" y="27230"/>
                  </a:cubicBezTo>
                  <a:lnTo>
                    <a:pt x="18115" y="27230"/>
                  </a:lnTo>
                  <a:cubicBezTo>
                    <a:pt x="18157" y="27182"/>
                    <a:pt x="18198" y="27135"/>
                    <a:pt x="18240" y="27082"/>
                  </a:cubicBezTo>
                  <a:close/>
                  <a:moveTo>
                    <a:pt x="18749" y="28964"/>
                  </a:moveTo>
                  <a:cubicBezTo>
                    <a:pt x="18689" y="28845"/>
                    <a:pt x="18678" y="28686"/>
                    <a:pt x="18672" y="28508"/>
                  </a:cubicBezTo>
                  <a:lnTo>
                    <a:pt x="18672" y="28508"/>
                  </a:lnTo>
                  <a:cubicBezTo>
                    <a:pt x="18660" y="28254"/>
                    <a:pt x="18648" y="27970"/>
                    <a:pt x="18476" y="27703"/>
                  </a:cubicBezTo>
                  <a:lnTo>
                    <a:pt x="18476" y="27703"/>
                  </a:lnTo>
                  <a:cubicBezTo>
                    <a:pt x="18352" y="27508"/>
                    <a:pt x="18210" y="27396"/>
                    <a:pt x="18050" y="27366"/>
                  </a:cubicBezTo>
                  <a:lnTo>
                    <a:pt x="18050" y="27366"/>
                  </a:lnTo>
                  <a:cubicBezTo>
                    <a:pt x="18032" y="27360"/>
                    <a:pt x="18015" y="27360"/>
                    <a:pt x="18003" y="27360"/>
                  </a:cubicBezTo>
                  <a:lnTo>
                    <a:pt x="18003" y="27360"/>
                  </a:lnTo>
                  <a:cubicBezTo>
                    <a:pt x="18009" y="27354"/>
                    <a:pt x="18015" y="27342"/>
                    <a:pt x="18021" y="27336"/>
                  </a:cubicBezTo>
                  <a:lnTo>
                    <a:pt x="18021" y="27336"/>
                  </a:lnTo>
                  <a:cubicBezTo>
                    <a:pt x="18056" y="27313"/>
                    <a:pt x="18109" y="27295"/>
                    <a:pt x="18180" y="27301"/>
                  </a:cubicBezTo>
                  <a:lnTo>
                    <a:pt x="18180" y="27301"/>
                  </a:lnTo>
                  <a:cubicBezTo>
                    <a:pt x="18287" y="27313"/>
                    <a:pt x="18459" y="27401"/>
                    <a:pt x="18666" y="27739"/>
                  </a:cubicBezTo>
                  <a:lnTo>
                    <a:pt x="18666" y="27739"/>
                  </a:lnTo>
                  <a:cubicBezTo>
                    <a:pt x="18837" y="28029"/>
                    <a:pt x="18891" y="28289"/>
                    <a:pt x="18944" y="28520"/>
                  </a:cubicBezTo>
                  <a:lnTo>
                    <a:pt x="18944" y="28520"/>
                  </a:lnTo>
                  <a:cubicBezTo>
                    <a:pt x="18991" y="28763"/>
                    <a:pt x="19039" y="28976"/>
                    <a:pt x="19192" y="29171"/>
                  </a:cubicBezTo>
                  <a:lnTo>
                    <a:pt x="19192" y="29171"/>
                  </a:lnTo>
                  <a:cubicBezTo>
                    <a:pt x="19033" y="29106"/>
                    <a:pt x="18879" y="29035"/>
                    <a:pt x="18749" y="28964"/>
                  </a:cubicBezTo>
                  <a:close/>
                  <a:moveTo>
                    <a:pt x="5705" y="29064"/>
                  </a:moveTo>
                  <a:cubicBezTo>
                    <a:pt x="5699" y="29005"/>
                    <a:pt x="5705" y="28940"/>
                    <a:pt x="5735" y="28875"/>
                  </a:cubicBezTo>
                  <a:lnTo>
                    <a:pt x="5735" y="28875"/>
                  </a:lnTo>
                  <a:cubicBezTo>
                    <a:pt x="5776" y="28769"/>
                    <a:pt x="5865" y="28650"/>
                    <a:pt x="5989" y="28532"/>
                  </a:cubicBezTo>
                  <a:lnTo>
                    <a:pt x="5989" y="28532"/>
                  </a:lnTo>
                  <a:cubicBezTo>
                    <a:pt x="6693" y="27881"/>
                    <a:pt x="8700" y="27171"/>
                    <a:pt x="10724" y="27449"/>
                  </a:cubicBezTo>
                  <a:lnTo>
                    <a:pt x="10724" y="27449"/>
                  </a:lnTo>
                  <a:cubicBezTo>
                    <a:pt x="9504" y="27514"/>
                    <a:pt x="7522" y="27816"/>
                    <a:pt x="6167" y="29041"/>
                  </a:cubicBezTo>
                  <a:lnTo>
                    <a:pt x="6167" y="29041"/>
                  </a:lnTo>
                  <a:cubicBezTo>
                    <a:pt x="4095" y="30911"/>
                    <a:pt x="2947" y="33012"/>
                    <a:pt x="2456" y="35841"/>
                  </a:cubicBezTo>
                  <a:lnTo>
                    <a:pt x="2456" y="35841"/>
                  </a:lnTo>
                  <a:cubicBezTo>
                    <a:pt x="1734" y="35284"/>
                    <a:pt x="2184" y="34497"/>
                    <a:pt x="2705" y="33598"/>
                  </a:cubicBezTo>
                  <a:lnTo>
                    <a:pt x="2705" y="33598"/>
                  </a:lnTo>
                  <a:cubicBezTo>
                    <a:pt x="2977" y="33124"/>
                    <a:pt x="3261" y="32633"/>
                    <a:pt x="3397" y="32130"/>
                  </a:cubicBezTo>
                  <a:lnTo>
                    <a:pt x="3397" y="32130"/>
                  </a:lnTo>
                  <a:lnTo>
                    <a:pt x="3462" y="31881"/>
                  </a:lnTo>
                  <a:cubicBezTo>
                    <a:pt x="3752" y="30822"/>
                    <a:pt x="4078" y="29615"/>
                    <a:pt x="4758" y="29230"/>
                  </a:cubicBezTo>
                  <a:lnTo>
                    <a:pt x="4758" y="29230"/>
                  </a:lnTo>
                  <a:cubicBezTo>
                    <a:pt x="5001" y="29100"/>
                    <a:pt x="5267" y="29076"/>
                    <a:pt x="5575" y="29165"/>
                  </a:cubicBezTo>
                  <a:lnTo>
                    <a:pt x="5575" y="29165"/>
                  </a:lnTo>
                  <a:lnTo>
                    <a:pt x="5717" y="29206"/>
                  </a:lnTo>
                  <a:close/>
                  <a:moveTo>
                    <a:pt x="18399" y="28780"/>
                  </a:moveTo>
                  <a:cubicBezTo>
                    <a:pt x="18393" y="28638"/>
                    <a:pt x="18376" y="28366"/>
                    <a:pt x="18328" y="28100"/>
                  </a:cubicBezTo>
                  <a:lnTo>
                    <a:pt x="18328" y="28100"/>
                  </a:lnTo>
                  <a:cubicBezTo>
                    <a:pt x="18275" y="27798"/>
                    <a:pt x="17932" y="27656"/>
                    <a:pt x="17754" y="27597"/>
                  </a:cubicBezTo>
                  <a:lnTo>
                    <a:pt x="17754" y="27597"/>
                  </a:lnTo>
                  <a:cubicBezTo>
                    <a:pt x="17802" y="27555"/>
                    <a:pt x="17861" y="27502"/>
                    <a:pt x="17926" y="27437"/>
                  </a:cubicBezTo>
                  <a:lnTo>
                    <a:pt x="17926" y="27437"/>
                  </a:lnTo>
                  <a:cubicBezTo>
                    <a:pt x="17961" y="27431"/>
                    <a:pt x="17997" y="27431"/>
                    <a:pt x="18038" y="27437"/>
                  </a:cubicBezTo>
                  <a:lnTo>
                    <a:pt x="18038" y="27437"/>
                  </a:lnTo>
                  <a:cubicBezTo>
                    <a:pt x="18175" y="27467"/>
                    <a:pt x="18299" y="27567"/>
                    <a:pt x="18417" y="27745"/>
                  </a:cubicBezTo>
                  <a:lnTo>
                    <a:pt x="18417" y="27745"/>
                  </a:lnTo>
                  <a:cubicBezTo>
                    <a:pt x="18577" y="27993"/>
                    <a:pt x="18589" y="28271"/>
                    <a:pt x="18601" y="28514"/>
                  </a:cubicBezTo>
                  <a:lnTo>
                    <a:pt x="18601" y="28514"/>
                  </a:lnTo>
                  <a:cubicBezTo>
                    <a:pt x="18607" y="28656"/>
                    <a:pt x="18612" y="28798"/>
                    <a:pt x="18648" y="28916"/>
                  </a:cubicBezTo>
                  <a:lnTo>
                    <a:pt x="18648" y="28916"/>
                  </a:lnTo>
                  <a:cubicBezTo>
                    <a:pt x="18559" y="28869"/>
                    <a:pt x="18476" y="28822"/>
                    <a:pt x="18399" y="28780"/>
                  </a:cubicBezTo>
                  <a:moveTo>
                    <a:pt x="2705" y="39829"/>
                  </a:moveTo>
                  <a:cubicBezTo>
                    <a:pt x="2616" y="39409"/>
                    <a:pt x="2284" y="37717"/>
                    <a:pt x="2492" y="36089"/>
                  </a:cubicBezTo>
                  <a:lnTo>
                    <a:pt x="2492" y="36089"/>
                  </a:lnTo>
                  <a:cubicBezTo>
                    <a:pt x="2509" y="36071"/>
                    <a:pt x="2521" y="36060"/>
                    <a:pt x="2539" y="36042"/>
                  </a:cubicBezTo>
                  <a:lnTo>
                    <a:pt x="2539" y="36042"/>
                  </a:lnTo>
                  <a:lnTo>
                    <a:pt x="2634" y="35959"/>
                  </a:lnTo>
                  <a:lnTo>
                    <a:pt x="2527" y="35888"/>
                  </a:lnTo>
                  <a:cubicBezTo>
                    <a:pt x="2527" y="35888"/>
                    <a:pt x="2527" y="35888"/>
                    <a:pt x="2521" y="35888"/>
                  </a:cubicBezTo>
                  <a:lnTo>
                    <a:pt x="2521" y="35888"/>
                  </a:lnTo>
                  <a:cubicBezTo>
                    <a:pt x="3006" y="33059"/>
                    <a:pt x="4149" y="30958"/>
                    <a:pt x="6214" y="29094"/>
                  </a:cubicBezTo>
                  <a:lnTo>
                    <a:pt x="6214" y="29094"/>
                  </a:lnTo>
                  <a:cubicBezTo>
                    <a:pt x="7711" y="27745"/>
                    <a:pt x="9984" y="27526"/>
                    <a:pt x="11108" y="27514"/>
                  </a:cubicBezTo>
                  <a:lnTo>
                    <a:pt x="11108" y="27514"/>
                  </a:lnTo>
                  <a:cubicBezTo>
                    <a:pt x="11937" y="27638"/>
                    <a:pt x="12671" y="27626"/>
                    <a:pt x="13310" y="27538"/>
                  </a:cubicBezTo>
                  <a:lnTo>
                    <a:pt x="13310" y="27538"/>
                  </a:lnTo>
                  <a:cubicBezTo>
                    <a:pt x="13008" y="27615"/>
                    <a:pt x="12647" y="27680"/>
                    <a:pt x="12233" y="27727"/>
                  </a:cubicBezTo>
                  <a:lnTo>
                    <a:pt x="12233" y="27727"/>
                  </a:lnTo>
                  <a:cubicBezTo>
                    <a:pt x="12103" y="27745"/>
                    <a:pt x="11955" y="27757"/>
                    <a:pt x="11801" y="27774"/>
                  </a:cubicBezTo>
                  <a:lnTo>
                    <a:pt x="11801" y="27774"/>
                  </a:lnTo>
                  <a:cubicBezTo>
                    <a:pt x="10155" y="27934"/>
                    <a:pt x="7392" y="28206"/>
                    <a:pt x="5486" y="30603"/>
                  </a:cubicBezTo>
                  <a:lnTo>
                    <a:pt x="5486" y="30603"/>
                  </a:lnTo>
                  <a:cubicBezTo>
                    <a:pt x="3202" y="33479"/>
                    <a:pt x="2361" y="36640"/>
                    <a:pt x="2989" y="40007"/>
                  </a:cubicBezTo>
                  <a:lnTo>
                    <a:pt x="2989" y="40007"/>
                  </a:lnTo>
                  <a:cubicBezTo>
                    <a:pt x="2894" y="39948"/>
                    <a:pt x="2793" y="39889"/>
                    <a:pt x="2705" y="39829"/>
                  </a:cubicBezTo>
                  <a:moveTo>
                    <a:pt x="5273" y="41700"/>
                  </a:moveTo>
                  <a:cubicBezTo>
                    <a:pt x="5983" y="40510"/>
                    <a:pt x="9516" y="36918"/>
                    <a:pt x="12357" y="34024"/>
                  </a:cubicBezTo>
                  <a:lnTo>
                    <a:pt x="12357" y="34024"/>
                  </a:lnTo>
                  <a:cubicBezTo>
                    <a:pt x="13659" y="32704"/>
                    <a:pt x="14783" y="31562"/>
                    <a:pt x="15381" y="30905"/>
                  </a:cubicBezTo>
                  <a:lnTo>
                    <a:pt x="15381" y="30905"/>
                  </a:lnTo>
                  <a:cubicBezTo>
                    <a:pt x="16411" y="29781"/>
                    <a:pt x="16961" y="28727"/>
                    <a:pt x="17251" y="28005"/>
                  </a:cubicBezTo>
                  <a:lnTo>
                    <a:pt x="17251" y="28005"/>
                  </a:lnTo>
                  <a:cubicBezTo>
                    <a:pt x="17328" y="27822"/>
                    <a:pt x="17381" y="27656"/>
                    <a:pt x="17429" y="27520"/>
                  </a:cubicBezTo>
                  <a:lnTo>
                    <a:pt x="17429" y="27520"/>
                  </a:lnTo>
                  <a:cubicBezTo>
                    <a:pt x="17429" y="27561"/>
                    <a:pt x="17429" y="27603"/>
                    <a:pt x="17429" y="27644"/>
                  </a:cubicBezTo>
                  <a:lnTo>
                    <a:pt x="17429" y="27644"/>
                  </a:lnTo>
                  <a:cubicBezTo>
                    <a:pt x="17435" y="27703"/>
                    <a:pt x="17441" y="27757"/>
                    <a:pt x="17447" y="27810"/>
                  </a:cubicBezTo>
                  <a:lnTo>
                    <a:pt x="17447" y="27810"/>
                  </a:lnTo>
                  <a:cubicBezTo>
                    <a:pt x="17287" y="28402"/>
                    <a:pt x="16648" y="30408"/>
                    <a:pt x="15008" y="32290"/>
                  </a:cubicBezTo>
                  <a:lnTo>
                    <a:pt x="15008" y="32290"/>
                  </a:lnTo>
                  <a:cubicBezTo>
                    <a:pt x="13547" y="33976"/>
                    <a:pt x="11747" y="35770"/>
                    <a:pt x="10309" y="37214"/>
                  </a:cubicBezTo>
                  <a:lnTo>
                    <a:pt x="10309" y="37214"/>
                  </a:lnTo>
                  <a:cubicBezTo>
                    <a:pt x="9806" y="37711"/>
                    <a:pt x="9333" y="38184"/>
                    <a:pt x="8925" y="38604"/>
                  </a:cubicBezTo>
                  <a:lnTo>
                    <a:pt x="8925" y="38604"/>
                  </a:lnTo>
                  <a:cubicBezTo>
                    <a:pt x="7510" y="40048"/>
                    <a:pt x="5853" y="41457"/>
                    <a:pt x="5480" y="41777"/>
                  </a:cubicBezTo>
                  <a:lnTo>
                    <a:pt x="5480" y="41777"/>
                  </a:lnTo>
                  <a:cubicBezTo>
                    <a:pt x="5403" y="41753"/>
                    <a:pt x="5338" y="41729"/>
                    <a:pt x="5273" y="41700"/>
                  </a:cubicBezTo>
                  <a:moveTo>
                    <a:pt x="18115" y="28603"/>
                  </a:moveTo>
                  <a:cubicBezTo>
                    <a:pt x="18145" y="28402"/>
                    <a:pt x="18109" y="28230"/>
                    <a:pt x="18021" y="28088"/>
                  </a:cubicBezTo>
                  <a:lnTo>
                    <a:pt x="18021" y="28088"/>
                  </a:lnTo>
                  <a:cubicBezTo>
                    <a:pt x="17908" y="27922"/>
                    <a:pt x="17748" y="27839"/>
                    <a:pt x="17648" y="27798"/>
                  </a:cubicBezTo>
                  <a:lnTo>
                    <a:pt x="17648" y="27798"/>
                  </a:lnTo>
                  <a:cubicBezTo>
                    <a:pt x="17642" y="27762"/>
                    <a:pt x="17636" y="27727"/>
                    <a:pt x="17636" y="27691"/>
                  </a:cubicBezTo>
                  <a:lnTo>
                    <a:pt x="17636" y="27691"/>
                  </a:lnTo>
                  <a:cubicBezTo>
                    <a:pt x="17648" y="27680"/>
                    <a:pt x="17666" y="27668"/>
                    <a:pt x="17683" y="27656"/>
                  </a:cubicBezTo>
                  <a:lnTo>
                    <a:pt x="17683" y="27656"/>
                  </a:lnTo>
                  <a:cubicBezTo>
                    <a:pt x="17825" y="27691"/>
                    <a:pt x="18204" y="27828"/>
                    <a:pt x="18257" y="28112"/>
                  </a:cubicBezTo>
                  <a:lnTo>
                    <a:pt x="18257" y="28112"/>
                  </a:lnTo>
                  <a:cubicBezTo>
                    <a:pt x="18299" y="28348"/>
                    <a:pt x="18317" y="28591"/>
                    <a:pt x="18322" y="28739"/>
                  </a:cubicBezTo>
                  <a:lnTo>
                    <a:pt x="18322" y="28739"/>
                  </a:lnTo>
                  <a:cubicBezTo>
                    <a:pt x="18246" y="28692"/>
                    <a:pt x="18175" y="28644"/>
                    <a:pt x="18115" y="28603"/>
                  </a:cubicBezTo>
                  <a:close/>
                  <a:moveTo>
                    <a:pt x="17855" y="28425"/>
                  </a:moveTo>
                  <a:cubicBezTo>
                    <a:pt x="17772" y="28254"/>
                    <a:pt x="17701" y="28082"/>
                    <a:pt x="17666" y="27887"/>
                  </a:cubicBezTo>
                  <a:lnTo>
                    <a:pt x="17666" y="27887"/>
                  </a:lnTo>
                  <a:cubicBezTo>
                    <a:pt x="17754" y="27928"/>
                    <a:pt x="17873" y="27999"/>
                    <a:pt x="17956" y="28129"/>
                  </a:cubicBezTo>
                  <a:lnTo>
                    <a:pt x="17956" y="28129"/>
                  </a:lnTo>
                  <a:cubicBezTo>
                    <a:pt x="18032" y="28248"/>
                    <a:pt x="18062" y="28390"/>
                    <a:pt x="18044" y="28561"/>
                  </a:cubicBezTo>
                  <a:lnTo>
                    <a:pt x="18044" y="28561"/>
                  </a:lnTo>
                  <a:cubicBezTo>
                    <a:pt x="17944" y="28496"/>
                    <a:pt x="17885" y="28449"/>
                    <a:pt x="17855" y="28425"/>
                  </a:cubicBezTo>
                  <a:moveTo>
                    <a:pt x="5569" y="41794"/>
                  </a:moveTo>
                  <a:cubicBezTo>
                    <a:pt x="6019" y="41416"/>
                    <a:pt x="7611" y="40048"/>
                    <a:pt x="8978" y="38658"/>
                  </a:cubicBezTo>
                  <a:lnTo>
                    <a:pt x="8978" y="38658"/>
                  </a:lnTo>
                  <a:cubicBezTo>
                    <a:pt x="9386" y="38238"/>
                    <a:pt x="9860" y="37764"/>
                    <a:pt x="10357" y="37267"/>
                  </a:cubicBezTo>
                  <a:lnTo>
                    <a:pt x="10357" y="37267"/>
                  </a:lnTo>
                  <a:cubicBezTo>
                    <a:pt x="11801" y="35823"/>
                    <a:pt x="13600" y="34030"/>
                    <a:pt x="15068" y="32337"/>
                  </a:cubicBezTo>
                  <a:lnTo>
                    <a:pt x="15068" y="32337"/>
                  </a:lnTo>
                  <a:cubicBezTo>
                    <a:pt x="16145" y="31100"/>
                    <a:pt x="16790" y="29810"/>
                    <a:pt x="17157" y="28893"/>
                  </a:cubicBezTo>
                  <a:lnTo>
                    <a:pt x="17157" y="28893"/>
                  </a:lnTo>
                  <a:cubicBezTo>
                    <a:pt x="17310" y="28508"/>
                    <a:pt x="17417" y="28189"/>
                    <a:pt x="17482" y="27970"/>
                  </a:cubicBezTo>
                  <a:lnTo>
                    <a:pt x="17482" y="27970"/>
                  </a:lnTo>
                  <a:cubicBezTo>
                    <a:pt x="17500" y="28047"/>
                    <a:pt x="17518" y="28123"/>
                    <a:pt x="17541" y="28194"/>
                  </a:cubicBezTo>
                  <a:lnTo>
                    <a:pt x="17541" y="28194"/>
                  </a:lnTo>
                  <a:cubicBezTo>
                    <a:pt x="17476" y="28662"/>
                    <a:pt x="17210" y="30124"/>
                    <a:pt x="16222" y="31810"/>
                  </a:cubicBezTo>
                  <a:lnTo>
                    <a:pt x="16222" y="31810"/>
                  </a:lnTo>
                  <a:cubicBezTo>
                    <a:pt x="15133" y="33675"/>
                    <a:pt x="13186" y="35740"/>
                    <a:pt x="10883" y="37480"/>
                  </a:cubicBezTo>
                  <a:lnTo>
                    <a:pt x="10883" y="37480"/>
                  </a:lnTo>
                  <a:cubicBezTo>
                    <a:pt x="9067" y="38853"/>
                    <a:pt x="6297" y="41374"/>
                    <a:pt x="5812" y="41818"/>
                  </a:cubicBezTo>
                  <a:lnTo>
                    <a:pt x="5812" y="41818"/>
                  </a:lnTo>
                  <a:cubicBezTo>
                    <a:pt x="5723" y="41818"/>
                    <a:pt x="5646" y="41806"/>
                    <a:pt x="5569" y="41794"/>
                  </a:cubicBezTo>
                  <a:close/>
                  <a:moveTo>
                    <a:pt x="10925" y="37539"/>
                  </a:moveTo>
                  <a:cubicBezTo>
                    <a:pt x="13239" y="35793"/>
                    <a:pt x="15192" y="33716"/>
                    <a:pt x="16287" y="31852"/>
                  </a:cubicBezTo>
                  <a:lnTo>
                    <a:pt x="16287" y="31852"/>
                  </a:lnTo>
                  <a:cubicBezTo>
                    <a:pt x="16594" y="31319"/>
                    <a:pt x="16837" y="30810"/>
                    <a:pt x="17020" y="30343"/>
                  </a:cubicBezTo>
                  <a:lnTo>
                    <a:pt x="17020" y="30343"/>
                  </a:lnTo>
                  <a:cubicBezTo>
                    <a:pt x="17381" y="29443"/>
                    <a:pt x="17535" y="28715"/>
                    <a:pt x="17595" y="28337"/>
                  </a:cubicBezTo>
                  <a:lnTo>
                    <a:pt x="17595" y="28337"/>
                  </a:lnTo>
                  <a:cubicBezTo>
                    <a:pt x="17660" y="28484"/>
                    <a:pt x="17737" y="28627"/>
                    <a:pt x="17819" y="28774"/>
                  </a:cubicBezTo>
                  <a:lnTo>
                    <a:pt x="17819" y="28774"/>
                  </a:lnTo>
                  <a:cubicBezTo>
                    <a:pt x="17890" y="30035"/>
                    <a:pt x="16837" y="32189"/>
                    <a:pt x="16825" y="32213"/>
                  </a:cubicBezTo>
                  <a:lnTo>
                    <a:pt x="16825" y="32213"/>
                  </a:lnTo>
                  <a:cubicBezTo>
                    <a:pt x="16819" y="32225"/>
                    <a:pt x="16813" y="32242"/>
                    <a:pt x="16807" y="32254"/>
                  </a:cubicBezTo>
                  <a:lnTo>
                    <a:pt x="16807" y="32254"/>
                  </a:lnTo>
                  <a:cubicBezTo>
                    <a:pt x="15997" y="34278"/>
                    <a:pt x="12304" y="37030"/>
                    <a:pt x="11185" y="37835"/>
                  </a:cubicBezTo>
                  <a:lnTo>
                    <a:pt x="11185" y="37835"/>
                  </a:lnTo>
                  <a:cubicBezTo>
                    <a:pt x="9546" y="39001"/>
                    <a:pt x="7066" y="41214"/>
                    <a:pt x="6516" y="41711"/>
                  </a:cubicBezTo>
                  <a:lnTo>
                    <a:pt x="6516" y="41711"/>
                  </a:lnTo>
                  <a:cubicBezTo>
                    <a:pt x="6303" y="41777"/>
                    <a:pt x="6102" y="41812"/>
                    <a:pt x="5918" y="41818"/>
                  </a:cubicBezTo>
                  <a:lnTo>
                    <a:pt x="5918" y="41818"/>
                  </a:lnTo>
                  <a:cubicBezTo>
                    <a:pt x="6545" y="41250"/>
                    <a:pt x="9179" y="38865"/>
                    <a:pt x="10925" y="37539"/>
                  </a:cubicBezTo>
                  <a:close/>
                  <a:moveTo>
                    <a:pt x="21714" y="30432"/>
                  </a:moveTo>
                  <a:cubicBezTo>
                    <a:pt x="19761" y="30088"/>
                    <a:pt x="18577" y="29307"/>
                    <a:pt x="18192" y="29017"/>
                  </a:cubicBezTo>
                  <a:lnTo>
                    <a:pt x="18192" y="29017"/>
                  </a:lnTo>
                  <a:cubicBezTo>
                    <a:pt x="18169" y="28982"/>
                    <a:pt x="18145" y="28940"/>
                    <a:pt x="18127" y="28905"/>
                  </a:cubicBezTo>
                  <a:lnTo>
                    <a:pt x="18127" y="28905"/>
                  </a:lnTo>
                  <a:cubicBezTo>
                    <a:pt x="18104" y="28875"/>
                    <a:pt x="18086" y="28840"/>
                    <a:pt x="18068" y="28810"/>
                  </a:cubicBezTo>
                  <a:lnTo>
                    <a:pt x="18068" y="28810"/>
                  </a:lnTo>
                  <a:cubicBezTo>
                    <a:pt x="18790" y="29266"/>
                    <a:pt x="20577" y="30177"/>
                    <a:pt x="22956" y="29905"/>
                  </a:cubicBezTo>
                  <a:lnTo>
                    <a:pt x="22956" y="29905"/>
                  </a:lnTo>
                  <a:cubicBezTo>
                    <a:pt x="23530" y="29840"/>
                    <a:pt x="24110" y="29763"/>
                    <a:pt x="24690" y="29680"/>
                  </a:cubicBezTo>
                  <a:lnTo>
                    <a:pt x="24690" y="29680"/>
                  </a:lnTo>
                  <a:cubicBezTo>
                    <a:pt x="24690" y="29680"/>
                    <a:pt x="24696" y="29680"/>
                    <a:pt x="24696" y="29680"/>
                  </a:cubicBezTo>
                  <a:lnTo>
                    <a:pt x="24696" y="29680"/>
                  </a:lnTo>
                  <a:lnTo>
                    <a:pt x="24696" y="29680"/>
                  </a:lnTo>
                  <a:cubicBezTo>
                    <a:pt x="25040" y="29633"/>
                    <a:pt x="25383" y="29579"/>
                    <a:pt x="25720" y="29532"/>
                  </a:cubicBezTo>
                  <a:lnTo>
                    <a:pt x="25720" y="29532"/>
                  </a:lnTo>
                  <a:cubicBezTo>
                    <a:pt x="27957" y="29212"/>
                    <a:pt x="30076" y="28911"/>
                    <a:pt x="31502" y="29070"/>
                  </a:cubicBezTo>
                  <a:lnTo>
                    <a:pt x="31502" y="29070"/>
                  </a:lnTo>
                  <a:cubicBezTo>
                    <a:pt x="32485" y="29183"/>
                    <a:pt x="33064" y="29638"/>
                    <a:pt x="33633" y="30213"/>
                  </a:cubicBezTo>
                  <a:lnTo>
                    <a:pt x="33633" y="30213"/>
                  </a:lnTo>
                  <a:cubicBezTo>
                    <a:pt x="32792" y="29952"/>
                    <a:pt x="31342" y="29994"/>
                    <a:pt x="29218" y="30159"/>
                  </a:cubicBezTo>
                  <a:lnTo>
                    <a:pt x="29218" y="30159"/>
                  </a:lnTo>
                  <a:cubicBezTo>
                    <a:pt x="28614" y="30207"/>
                    <a:pt x="27993" y="30272"/>
                    <a:pt x="27389" y="30337"/>
                  </a:cubicBezTo>
                  <a:lnTo>
                    <a:pt x="27389" y="30337"/>
                  </a:lnTo>
                  <a:cubicBezTo>
                    <a:pt x="26211" y="30467"/>
                    <a:pt x="25004" y="30597"/>
                    <a:pt x="23814" y="30597"/>
                  </a:cubicBezTo>
                  <a:lnTo>
                    <a:pt x="23814" y="30597"/>
                  </a:lnTo>
                  <a:cubicBezTo>
                    <a:pt x="23104" y="30597"/>
                    <a:pt x="22400" y="30550"/>
                    <a:pt x="21714" y="30432"/>
                  </a:cubicBezTo>
                  <a:moveTo>
                    <a:pt x="11227" y="37894"/>
                  </a:moveTo>
                  <a:cubicBezTo>
                    <a:pt x="12357" y="37083"/>
                    <a:pt x="16115" y="34284"/>
                    <a:pt x="16896" y="32242"/>
                  </a:cubicBezTo>
                  <a:lnTo>
                    <a:pt x="16896" y="32242"/>
                  </a:lnTo>
                  <a:cubicBezTo>
                    <a:pt x="16914" y="32207"/>
                    <a:pt x="17086" y="31846"/>
                    <a:pt x="17287" y="31355"/>
                  </a:cubicBezTo>
                  <a:lnTo>
                    <a:pt x="17287" y="31355"/>
                  </a:lnTo>
                  <a:cubicBezTo>
                    <a:pt x="17565" y="30650"/>
                    <a:pt x="17896" y="29662"/>
                    <a:pt x="17896" y="28911"/>
                  </a:cubicBezTo>
                  <a:lnTo>
                    <a:pt x="17896" y="28911"/>
                  </a:lnTo>
                  <a:cubicBezTo>
                    <a:pt x="17914" y="28940"/>
                    <a:pt x="17938" y="28976"/>
                    <a:pt x="17956" y="29005"/>
                  </a:cubicBezTo>
                  <a:lnTo>
                    <a:pt x="17956" y="29005"/>
                  </a:lnTo>
                  <a:cubicBezTo>
                    <a:pt x="18009" y="29094"/>
                    <a:pt x="18062" y="29189"/>
                    <a:pt x="18115" y="29283"/>
                  </a:cubicBezTo>
                  <a:lnTo>
                    <a:pt x="18115" y="29283"/>
                  </a:lnTo>
                  <a:cubicBezTo>
                    <a:pt x="18210" y="29668"/>
                    <a:pt x="18311" y="30467"/>
                    <a:pt x="17932" y="31479"/>
                  </a:cubicBezTo>
                  <a:lnTo>
                    <a:pt x="17932" y="31479"/>
                  </a:lnTo>
                  <a:cubicBezTo>
                    <a:pt x="17364" y="33000"/>
                    <a:pt x="16583" y="34195"/>
                    <a:pt x="15861" y="34651"/>
                  </a:cubicBezTo>
                  <a:lnTo>
                    <a:pt x="15861" y="34651"/>
                  </a:lnTo>
                  <a:cubicBezTo>
                    <a:pt x="15559" y="34610"/>
                    <a:pt x="15257" y="34639"/>
                    <a:pt x="14985" y="34906"/>
                  </a:cubicBezTo>
                  <a:lnTo>
                    <a:pt x="14985" y="34906"/>
                  </a:lnTo>
                  <a:cubicBezTo>
                    <a:pt x="14778" y="35107"/>
                    <a:pt x="14559" y="35409"/>
                    <a:pt x="14322" y="35728"/>
                  </a:cubicBezTo>
                  <a:lnTo>
                    <a:pt x="14322" y="35728"/>
                  </a:lnTo>
                  <a:cubicBezTo>
                    <a:pt x="13825" y="36409"/>
                    <a:pt x="13197" y="37261"/>
                    <a:pt x="12446" y="37498"/>
                  </a:cubicBezTo>
                  <a:lnTo>
                    <a:pt x="12446" y="37498"/>
                  </a:lnTo>
                  <a:cubicBezTo>
                    <a:pt x="11463" y="37805"/>
                    <a:pt x="10440" y="38693"/>
                    <a:pt x="8889" y="40043"/>
                  </a:cubicBezTo>
                  <a:lnTo>
                    <a:pt x="8889" y="40043"/>
                  </a:lnTo>
                  <a:cubicBezTo>
                    <a:pt x="8605" y="40297"/>
                    <a:pt x="8297" y="40563"/>
                    <a:pt x="7972" y="40841"/>
                  </a:cubicBezTo>
                  <a:lnTo>
                    <a:pt x="7972" y="40841"/>
                  </a:lnTo>
                  <a:cubicBezTo>
                    <a:pt x="7510" y="41238"/>
                    <a:pt x="7084" y="41492"/>
                    <a:pt x="6699" y="41646"/>
                  </a:cubicBezTo>
                  <a:lnTo>
                    <a:pt x="6699" y="41646"/>
                  </a:lnTo>
                  <a:cubicBezTo>
                    <a:pt x="7439" y="40984"/>
                    <a:pt x="9700" y="38983"/>
                    <a:pt x="11227" y="37894"/>
                  </a:cubicBezTo>
                  <a:moveTo>
                    <a:pt x="22779" y="31088"/>
                  </a:moveTo>
                  <a:cubicBezTo>
                    <a:pt x="20784" y="30645"/>
                    <a:pt x="19210" y="30035"/>
                    <a:pt x="18405" y="29396"/>
                  </a:cubicBezTo>
                  <a:lnTo>
                    <a:pt x="18405" y="29396"/>
                  </a:lnTo>
                  <a:cubicBezTo>
                    <a:pt x="18364" y="29319"/>
                    <a:pt x="18322" y="29248"/>
                    <a:pt x="18281" y="29177"/>
                  </a:cubicBezTo>
                  <a:lnTo>
                    <a:pt x="18281" y="29177"/>
                  </a:lnTo>
                  <a:cubicBezTo>
                    <a:pt x="18778" y="29520"/>
                    <a:pt x="19926" y="30189"/>
                    <a:pt x="21702" y="30503"/>
                  </a:cubicBezTo>
                  <a:lnTo>
                    <a:pt x="21702" y="30503"/>
                  </a:lnTo>
                  <a:cubicBezTo>
                    <a:pt x="23554" y="30828"/>
                    <a:pt x="25507" y="30615"/>
                    <a:pt x="27395" y="30414"/>
                  </a:cubicBezTo>
                  <a:lnTo>
                    <a:pt x="27395" y="30414"/>
                  </a:lnTo>
                  <a:cubicBezTo>
                    <a:pt x="27999" y="30349"/>
                    <a:pt x="28626" y="30284"/>
                    <a:pt x="29224" y="30236"/>
                  </a:cubicBezTo>
                  <a:lnTo>
                    <a:pt x="29224" y="30236"/>
                  </a:lnTo>
                  <a:cubicBezTo>
                    <a:pt x="31461" y="30059"/>
                    <a:pt x="32946" y="30017"/>
                    <a:pt x="33745" y="30331"/>
                  </a:cubicBezTo>
                  <a:lnTo>
                    <a:pt x="33745" y="30331"/>
                  </a:lnTo>
                  <a:cubicBezTo>
                    <a:pt x="33822" y="30408"/>
                    <a:pt x="33899" y="30491"/>
                    <a:pt x="33976" y="30574"/>
                  </a:cubicBezTo>
                  <a:lnTo>
                    <a:pt x="33976" y="30574"/>
                  </a:lnTo>
                  <a:cubicBezTo>
                    <a:pt x="34278" y="30893"/>
                    <a:pt x="34585" y="31219"/>
                    <a:pt x="34952" y="31520"/>
                  </a:cubicBezTo>
                  <a:lnTo>
                    <a:pt x="34952" y="31520"/>
                  </a:lnTo>
                  <a:cubicBezTo>
                    <a:pt x="34295" y="31313"/>
                    <a:pt x="32928" y="30982"/>
                    <a:pt x="31271" y="31118"/>
                  </a:cubicBezTo>
                  <a:lnTo>
                    <a:pt x="31271" y="31118"/>
                  </a:lnTo>
                  <a:cubicBezTo>
                    <a:pt x="29875" y="31236"/>
                    <a:pt x="28058" y="31390"/>
                    <a:pt x="26300" y="31390"/>
                  </a:cubicBezTo>
                  <a:lnTo>
                    <a:pt x="26300" y="31390"/>
                  </a:lnTo>
                  <a:cubicBezTo>
                    <a:pt x="25040" y="31390"/>
                    <a:pt x="23809" y="31313"/>
                    <a:pt x="22779" y="31088"/>
                  </a:cubicBezTo>
                  <a:moveTo>
                    <a:pt x="16180" y="34704"/>
                  </a:moveTo>
                  <a:cubicBezTo>
                    <a:pt x="16109" y="34693"/>
                    <a:pt x="16044" y="34675"/>
                    <a:pt x="15973" y="34663"/>
                  </a:cubicBezTo>
                  <a:lnTo>
                    <a:pt x="15973" y="34663"/>
                  </a:lnTo>
                  <a:cubicBezTo>
                    <a:pt x="16642" y="34201"/>
                    <a:pt x="17352" y="33136"/>
                    <a:pt x="17896" y="31775"/>
                  </a:cubicBezTo>
                  <a:lnTo>
                    <a:pt x="17896" y="31775"/>
                  </a:lnTo>
                  <a:cubicBezTo>
                    <a:pt x="17932" y="31686"/>
                    <a:pt x="17967" y="31597"/>
                    <a:pt x="18003" y="31509"/>
                  </a:cubicBezTo>
                  <a:lnTo>
                    <a:pt x="18003" y="31509"/>
                  </a:lnTo>
                  <a:cubicBezTo>
                    <a:pt x="18322" y="30645"/>
                    <a:pt x="18305" y="29940"/>
                    <a:pt x="18234" y="29496"/>
                  </a:cubicBezTo>
                  <a:lnTo>
                    <a:pt x="18234" y="29496"/>
                  </a:lnTo>
                  <a:cubicBezTo>
                    <a:pt x="18370" y="29751"/>
                    <a:pt x="18494" y="30035"/>
                    <a:pt x="18595" y="30390"/>
                  </a:cubicBezTo>
                  <a:lnTo>
                    <a:pt x="18595" y="30390"/>
                  </a:lnTo>
                  <a:cubicBezTo>
                    <a:pt x="18683" y="31207"/>
                    <a:pt x="18660" y="33178"/>
                    <a:pt x="16760" y="34769"/>
                  </a:cubicBezTo>
                  <a:lnTo>
                    <a:pt x="16760" y="34769"/>
                  </a:lnTo>
                  <a:cubicBezTo>
                    <a:pt x="16742" y="34769"/>
                    <a:pt x="16719" y="34769"/>
                    <a:pt x="16701" y="34769"/>
                  </a:cubicBezTo>
                  <a:lnTo>
                    <a:pt x="16701" y="34769"/>
                  </a:lnTo>
                  <a:cubicBezTo>
                    <a:pt x="16529" y="34769"/>
                    <a:pt x="16358" y="34740"/>
                    <a:pt x="16180" y="34704"/>
                  </a:cubicBezTo>
                  <a:close/>
                  <a:moveTo>
                    <a:pt x="23217" y="31816"/>
                  </a:moveTo>
                  <a:cubicBezTo>
                    <a:pt x="21068" y="31307"/>
                    <a:pt x="19465" y="30319"/>
                    <a:pt x="18820" y="29875"/>
                  </a:cubicBezTo>
                  <a:lnTo>
                    <a:pt x="18820" y="29875"/>
                  </a:lnTo>
                  <a:cubicBezTo>
                    <a:pt x="18707" y="29775"/>
                    <a:pt x="18612" y="29674"/>
                    <a:pt x="18524" y="29579"/>
                  </a:cubicBezTo>
                  <a:lnTo>
                    <a:pt x="18524" y="29579"/>
                  </a:lnTo>
                  <a:cubicBezTo>
                    <a:pt x="19133" y="30005"/>
                    <a:pt x="20358" y="30627"/>
                    <a:pt x="22767" y="31159"/>
                  </a:cubicBezTo>
                  <a:lnTo>
                    <a:pt x="22767" y="31159"/>
                  </a:lnTo>
                  <a:cubicBezTo>
                    <a:pt x="25241" y="31704"/>
                    <a:pt x="28869" y="31396"/>
                    <a:pt x="31271" y="31195"/>
                  </a:cubicBezTo>
                  <a:lnTo>
                    <a:pt x="31271" y="31195"/>
                  </a:lnTo>
                  <a:cubicBezTo>
                    <a:pt x="33112" y="31041"/>
                    <a:pt x="34585" y="31467"/>
                    <a:pt x="35124" y="31657"/>
                  </a:cubicBezTo>
                  <a:lnTo>
                    <a:pt x="35124" y="31657"/>
                  </a:lnTo>
                  <a:cubicBezTo>
                    <a:pt x="35284" y="31781"/>
                    <a:pt x="35455" y="31893"/>
                    <a:pt x="35645" y="32006"/>
                  </a:cubicBezTo>
                  <a:lnTo>
                    <a:pt x="35645" y="32006"/>
                  </a:lnTo>
                  <a:cubicBezTo>
                    <a:pt x="36029" y="32231"/>
                    <a:pt x="36201" y="32544"/>
                    <a:pt x="36142" y="32929"/>
                  </a:cubicBezTo>
                  <a:lnTo>
                    <a:pt x="36142" y="32929"/>
                  </a:lnTo>
                  <a:cubicBezTo>
                    <a:pt x="35663" y="32763"/>
                    <a:pt x="33893" y="32420"/>
                    <a:pt x="31082" y="32556"/>
                  </a:cubicBezTo>
                  <a:lnTo>
                    <a:pt x="31082" y="32556"/>
                  </a:lnTo>
                  <a:cubicBezTo>
                    <a:pt x="30466" y="32586"/>
                    <a:pt x="29892" y="32598"/>
                    <a:pt x="29342" y="32598"/>
                  </a:cubicBezTo>
                  <a:lnTo>
                    <a:pt x="29342" y="32598"/>
                  </a:lnTo>
                  <a:cubicBezTo>
                    <a:pt x="27259" y="32598"/>
                    <a:pt x="25566" y="32373"/>
                    <a:pt x="23217" y="31816"/>
                  </a:cubicBezTo>
                  <a:moveTo>
                    <a:pt x="25093" y="32882"/>
                  </a:moveTo>
                  <a:cubicBezTo>
                    <a:pt x="23714" y="32461"/>
                    <a:pt x="21672" y="31734"/>
                    <a:pt x="20453" y="31118"/>
                  </a:cubicBezTo>
                  <a:lnTo>
                    <a:pt x="20453" y="31118"/>
                  </a:lnTo>
                  <a:cubicBezTo>
                    <a:pt x="19985" y="30810"/>
                    <a:pt x="19571" y="30508"/>
                    <a:pt x="19228" y="30230"/>
                  </a:cubicBezTo>
                  <a:lnTo>
                    <a:pt x="19228" y="30230"/>
                  </a:lnTo>
                  <a:cubicBezTo>
                    <a:pt x="20039" y="30733"/>
                    <a:pt x="21435" y="31473"/>
                    <a:pt x="23199" y="31887"/>
                  </a:cubicBezTo>
                  <a:lnTo>
                    <a:pt x="23199" y="31887"/>
                  </a:lnTo>
                  <a:cubicBezTo>
                    <a:pt x="26176" y="32592"/>
                    <a:pt x="28093" y="32769"/>
                    <a:pt x="31088" y="32627"/>
                  </a:cubicBezTo>
                  <a:lnTo>
                    <a:pt x="31088" y="32627"/>
                  </a:lnTo>
                  <a:cubicBezTo>
                    <a:pt x="33929" y="32491"/>
                    <a:pt x="35686" y="32840"/>
                    <a:pt x="36130" y="33000"/>
                  </a:cubicBezTo>
                  <a:lnTo>
                    <a:pt x="36130" y="33000"/>
                  </a:lnTo>
                  <a:cubicBezTo>
                    <a:pt x="36124" y="33024"/>
                    <a:pt x="36124" y="33047"/>
                    <a:pt x="36118" y="33071"/>
                  </a:cubicBezTo>
                  <a:lnTo>
                    <a:pt x="36118" y="33071"/>
                  </a:lnTo>
                  <a:cubicBezTo>
                    <a:pt x="36041" y="33331"/>
                    <a:pt x="35870" y="33610"/>
                    <a:pt x="35615" y="33888"/>
                  </a:cubicBezTo>
                  <a:lnTo>
                    <a:pt x="35615" y="33888"/>
                  </a:lnTo>
                  <a:cubicBezTo>
                    <a:pt x="35248" y="33787"/>
                    <a:pt x="33822" y="33450"/>
                    <a:pt x="32064" y="33568"/>
                  </a:cubicBezTo>
                  <a:lnTo>
                    <a:pt x="32064" y="33568"/>
                  </a:lnTo>
                  <a:cubicBezTo>
                    <a:pt x="31703" y="33592"/>
                    <a:pt x="31319" y="33598"/>
                    <a:pt x="30916" y="33598"/>
                  </a:cubicBezTo>
                  <a:lnTo>
                    <a:pt x="30916" y="33598"/>
                  </a:lnTo>
                  <a:cubicBezTo>
                    <a:pt x="28910" y="33598"/>
                    <a:pt x="26543" y="33320"/>
                    <a:pt x="25093" y="32882"/>
                  </a:cubicBezTo>
                  <a:moveTo>
                    <a:pt x="18340" y="32757"/>
                  </a:moveTo>
                  <a:cubicBezTo>
                    <a:pt x="18642" y="32006"/>
                    <a:pt x="18707" y="31307"/>
                    <a:pt x="18695" y="30798"/>
                  </a:cubicBezTo>
                  <a:lnTo>
                    <a:pt x="18695" y="30798"/>
                  </a:lnTo>
                  <a:cubicBezTo>
                    <a:pt x="18701" y="30834"/>
                    <a:pt x="18707" y="30869"/>
                    <a:pt x="18713" y="30905"/>
                  </a:cubicBezTo>
                  <a:lnTo>
                    <a:pt x="18713" y="30905"/>
                  </a:lnTo>
                  <a:cubicBezTo>
                    <a:pt x="19003" y="32503"/>
                    <a:pt x="18038" y="34089"/>
                    <a:pt x="17234" y="34616"/>
                  </a:cubicBezTo>
                  <a:lnTo>
                    <a:pt x="17234" y="34616"/>
                  </a:lnTo>
                  <a:cubicBezTo>
                    <a:pt x="17121" y="34693"/>
                    <a:pt x="17009" y="34734"/>
                    <a:pt x="16896" y="34752"/>
                  </a:cubicBezTo>
                  <a:lnTo>
                    <a:pt x="16896" y="34752"/>
                  </a:lnTo>
                  <a:cubicBezTo>
                    <a:pt x="17630" y="34113"/>
                    <a:pt x="18080" y="33414"/>
                    <a:pt x="18340" y="32757"/>
                  </a:cubicBezTo>
                  <a:moveTo>
                    <a:pt x="24809" y="33521"/>
                  </a:moveTo>
                  <a:cubicBezTo>
                    <a:pt x="23412" y="32870"/>
                    <a:pt x="22051" y="32130"/>
                    <a:pt x="20932" y="31426"/>
                  </a:cubicBezTo>
                  <a:lnTo>
                    <a:pt x="20932" y="31426"/>
                  </a:lnTo>
                  <a:cubicBezTo>
                    <a:pt x="22163" y="31982"/>
                    <a:pt x="23868" y="32586"/>
                    <a:pt x="25075" y="32953"/>
                  </a:cubicBezTo>
                  <a:lnTo>
                    <a:pt x="25075" y="32953"/>
                  </a:lnTo>
                  <a:cubicBezTo>
                    <a:pt x="26821" y="33479"/>
                    <a:pt x="29892" y="33781"/>
                    <a:pt x="32070" y="33639"/>
                  </a:cubicBezTo>
                  <a:lnTo>
                    <a:pt x="32070" y="33639"/>
                  </a:lnTo>
                  <a:cubicBezTo>
                    <a:pt x="33763" y="33527"/>
                    <a:pt x="35142" y="33840"/>
                    <a:pt x="35556" y="33947"/>
                  </a:cubicBezTo>
                  <a:lnTo>
                    <a:pt x="35556" y="33947"/>
                  </a:lnTo>
                  <a:cubicBezTo>
                    <a:pt x="35195" y="34320"/>
                    <a:pt x="34686" y="34681"/>
                    <a:pt x="34059" y="34965"/>
                  </a:cubicBezTo>
                  <a:lnTo>
                    <a:pt x="34059" y="34965"/>
                  </a:lnTo>
                  <a:cubicBezTo>
                    <a:pt x="33627" y="34900"/>
                    <a:pt x="32094" y="34693"/>
                    <a:pt x="30342" y="34710"/>
                  </a:cubicBezTo>
                  <a:lnTo>
                    <a:pt x="30342" y="34710"/>
                  </a:lnTo>
                  <a:cubicBezTo>
                    <a:pt x="30324" y="34710"/>
                    <a:pt x="30301" y="34710"/>
                    <a:pt x="30283" y="34710"/>
                  </a:cubicBezTo>
                  <a:lnTo>
                    <a:pt x="30283" y="34710"/>
                  </a:lnTo>
                  <a:cubicBezTo>
                    <a:pt x="28496" y="34710"/>
                    <a:pt x="26223" y="34042"/>
                    <a:pt x="24809" y="33521"/>
                  </a:cubicBezTo>
                  <a:moveTo>
                    <a:pt x="20477" y="37385"/>
                  </a:moveTo>
                  <a:cubicBezTo>
                    <a:pt x="19832" y="35651"/>
                    <a:pt x="19991" y="34172"/>
                    <a:pt x="20086" y="33621"/>
                  </a:cubicBezTo>
                  <a:lnTo>
                    <a:pt x="20086" y="33621"/>
                  </a:lnTo>
                  <a:cubicBezTo>
                    <a:pt x="20133" y="33527"/>
                    <a:pt x="20181" y="33426"/>
                    <a:pt x="20234" y="33325"/>
                  </a:cubicBezTo>
                  <a:lnTo>
                    <a:pt x="20234" y="33325"/>
                  </a:lnTo>
                  <a:cubicBezTo>
                    <a:pt x="20240" y="33331"/>
                    <a:pt x="20240" y="33331"/>
                    <a:pt x="20240" y="33331"/>
                  </a:cubicBezTo>
                  <a:lnTo>
                    <a:pt x="20240" y="33331"/>
                  </a:lnTo>
                  <a:cubicBezTo>
                    <a:pt x="20169" y="33805"/>
                    <a:pt x="19985" y="35728"/>
                    <a:pt x="21353" y="38196"/>
                  </a:cubicBezTo>
                  <a:lnTo>
                    <a:pt x="21353" y="38196"/>
                  </a:lnTo>
                  <a:cubicBezTo>
                    <a:pt x="22530" y="40338"/>
                    <a:pt x="23738" y="41090"/>
                    <a:pt x="24270" y="41327"/>
                  </a:cubicBezTo>
                  <a:lnTo>
                    <a:pt x="24270" y="41327"/>
                  </a:lnTo>
                  <a:cubicBezTo>
                    <a:pt x="24229" y="41333"/>
                    <a:pt x="24187" y="41339"/>
                    <a:pt x="24146" y="41345"/>
                  </a:cubicBezTo>
                  <a:lnTo>
                    <a:pt x="24146" y="41345"/>
                  </a:lnTo>
                  <a:cubicBezTo>
                    <a:pt x="24051" y="41350"/>
                    <a:pt x="23951" y="41362"/>
                    <a:pt x="23850" y="41374"/>
                  </a:cubicBezTo>
                  <a:lnTo>
                    <a:pt x="23850" y="41374"/>
                  </a:lnTo>
                  <a:cubicBezTo>
                    <a:pt x="22779" y="41001"/>
                    <a:pt x="21234" y="39433"/>
                    <a:pt x="20477" y="37385"/>
                  </a:cubicBezTo>
                  <a:close/>
                  <a:moveTo>
                    <a:pt x="17393" y="34746"/>
                  </a:moveTo>
                  <a:cubicBezTo>
                    <a:pt x="17766" y="34485"/>
                    <a:pt x="18186" y="34000"/>
                    <a:pt x="18494" y="33391"/>
                  </a:cubicBezTo>
                  <a:lnTo>
                    <a:pt x="18494" y="33391"/>
                  </a:lnTo>
                  <a:cubicBezTo>
                    <a:pt x="18547" y="33976"/>
                    <a:pt x="18695" y="35160"/>
                    <a:pt x="19115" y="36646"/>
                  </a:cubicBezTo>
                  <a:lnTo>
                    <a:pt x="19115" y="36646"/>
                  </a:lnTo>
                  <a:cubicBezTo>
                    <a:pt x="19121" y="36675"/>
                    <a:pt x="19121" y="36693"/>
                    <a:pt x="19127" y="36699"/>
                  </a:cubicBezTo>
                  <a:lnTo>
                    <a:pt x="19127" y="36699"/>
                  </a:lnTo>
                  <a:lnTo>
                    <a:pt x="19127" y="36699"/>
                  </a:lnTo>
                  <a:cubicBezTo>
                    <a:pt x="19512" y="38042"/>
                    <a:pt x="20116" y="39622"/>
                    <a:pt x="21063" y="41208"/>
                  </a:cubicBezTo>
                  <a:lnTo>
                    <a:pt x="21063" y="41208"/>
                  </a:lnTo>
                  <a:cubicBezTo>
                    <a:pt x="20636" y="41090"/>
                    <a:pt x="20187" y="40912"/>
                    <a:pt x="19695" y="40658"/>
                  </a:cubicBezTo>
                  <a:lnTo>
                    <a:pt x="19695" y="40658"/>
                  </a:lnTo>
                  <a:lnTo>
                    <a:pt x="19571" y="40593"/>
                  </a:lnTo>
                  <a:lnTo>
                    <a:pt x="19553" y="40729"/>
                  </a:lnTo>
                  <a:cubicBezTo>
                    <a:pt x="19429" y="41492"/>
                    <a:pt x="19761" y="42883"/>
                    <a:pt x="20406" y="44369"/>
                  </a:cubicBezTo>
                  <a:lnTo>
                    <a:pt x="20406" y="44369"/>
                  </a:lnTo>
                  <a:cubicBezTo>
                    <a:pt x="18104" y="40167"/>
                    <a:pt x="17458" y="35326"/>
                    <a:pt x="17393" y="34746"/>
                  </a:cubicBezTo>
                  <a:moveTo>
                    <a:pt x="21418" y="38161"/>
                  </a:moveTo>
                  <a:cubicBezTo>
                    <a:pt x="20139" y="35853"/>
                    <a:pt x="20222" y="34036"/>
                    <a:pt x="20299" y="33444"/>
                  </a:cubicBezTo>
                  <a:lnTo>
                    <a:pt x="20299" y="33444"/>
                  </a:lnTo>
                  <a:cubicBezTo>
                    <a:pt x="20370" y="33574"/>
                    <a:pt x="20441" y="33704"/>
                    <a:pt x="20512" y="33829"/>
                  </a:cubicBezTo>
                  <a:lnTo>
                    <a:pt x="20512" y="33829"/>
                  </a:lnTo>
                  <a:cubicBezTo>
                    <a:pt x="20678" y="34485"/>
                    <a:pt x="21228" y="36438"/>
                    <a:pt x="22187" y="37865"/>
                  </a:cubicBezTo>
                  <a:lnTo>
                    <a:pt x="22187" y="37865"/>
                  </a:lnTo>
                  <a:cubicBezTo>
                    <a:pt x="23223" y="39403"/>
                    <a:pt x="24856" y="40741"/>
                    <a:pt x="25838" y="41250"/>
                  </a:cubicBezTo>
                  <a:lnTo>
                    <a:pt x="25838" y="41250"/>
                  </a:lnTo>
                  <a:cubicBezTo>
                    <a:pt x="25341" y="41226"/>
                    <a:pt x="24874" y="41268"/>
                    <a:pt x="24418" y="41315"/>
                  </a:cubicBezTo>
                  <a:lnTo>
                    <a:pt x="24418" y="41315"/>
                  </a:lnTo>
                  <a:cubicBezTo>
                    <a:pt x="23992" y="41149"/>
                    <a:pt x="22696" y="40480"/>
                    <a:pt x="21418" y="38161"/>
                  </a:cubicBezTo>
                  <a:moveTo>
                    <a:pt x="20394" y="38498"/>
                  </a:moveTo>
                  <a:cubicBezTo>
                    <a:pt x="19482" y="36847"/>
                    <a:pt x="19624" y="35107"/>
                    <a:pt x="19731" y="34408"/>
                  </a:cubicBezTo>
                  <a:lnTo>
                    <a:pt x="19731" y="34408"/>
                  </a:lnTo>
                  <a:cubicBezTo>
                    <a:pt x="19802" y="34231"/>
                    <a:pt x="19885" y="34042"/>
                    <a:pt x="19980" y="33840"/>
                  </a:cubicBezTo>
                  <a:lnTo>
                    <a:pt x="19980" y="33840"/>
                  </a:lnTo>
                  <a:cubicBezTo>
                    <a:pt x="19891" y="34521"/>
                    <a:pt x="19832" y="35864"/>
                    <a:pt x="20406" y="37409"/>
                  </a:cubicBezTo>
                  <a:lnTo>
                    <a:pt x="20406" y="37409"/>
                  </a:lnTo>
                  <a:cubicBezTo>
                    <a:pt x="21139" y="39392"/>
                    <a:pt x="22607" y="40930"/>
                    <a:pt x="23690" y="41392"/>
                  </a:cubicBezTo>
                  <a:lnTo>
                    <a:pt x="23690" y="41392"/>
                  </a:lnTo>
                  <a:cubicBezTo>
                    <a:pt x="23507" y="41410"/>
                    <a:pt x="23323" y="41421"/>
                    <a:pt x="23140" y="41433"/>
                  </a:cubicBezTo>
                  <a:lnTo>
                    <a:pt x="23140" y="41433"/>
                  </a:lnTo>
                  <a:cubicBezTo>
                    <a:pt x="22749" y="41202"/>
                    <a:pt x="21394" y="40309"/>
                    <a:pt x="20394" y="38498"/>
                  </a:cubicBezTo>
                  <a:moveTo>
                    <a:pt x="31295" y="35533"/>
                  </a:moveTo>
                  <a:cubicBezTo>
                    <a:pt x="29845" y="35503"/>
                    <a:pt x="27691" y="34805"/>
                    <a:pt x="25543" y="33858"/>
                  </a:cubicBezTo>
                  <a:lnTo>
                    <a:pt x="25543" y="33858"/>
                  </a:lnTo>
                  <a:cubicBezTo>
                    <a:pt x="26957" y="34320"/>
                    <a:pt x="28833" y="34793"/>
                    <a:pt x="30342" y="34781"/>
                  </a:cubicBezTo>
                  <a:lnTo>
                    <a:pt x="30342" y="34781"/>
                  </a:lnTo>
                  <a:cubicBezTo>
                    <a:pt x="31958" y="34769"/>
                    <a:pt x="33384" y="34947"/>
                    <a:pt x="33929" y="35024"/>
                  </a:cubicBezTo>
                  <a:lnTo>
                    <a:pt x="33929" y="35024"/>
                  </a:lnTo>
                  <a:cubicBezTo>
                    <a:pt x="33212" y="35332"/>
                    <a:pt x="32354" y="35533"/>
                    <a:pt x="31413" y="35533"/>
                  </a:cubicBezTo>
                  <a:lnTo>
                    <a:pt x="31413" y="35533"/>
                  </a:lnTo>
                  <a:cubicBezTo>
                    <a:pt x="31372" y="35533"/>
                    <a:pt x="31336" y="35533"/>
                    <a:pt x="31295" y="35533"/>
                  </a:cubicBezTo>
                  <a:moveTo>
                    <a:pt x="26034" y="41262"/>
                  </a:moveTo>
                  <a:cubicBezTo>
                    <a:pt x="25105" y="40841"/>
                    <a:pt x="23323" y="39421"/>
                    <a:pt x="22246" y="37823"/>
                  </a:cubicBezTo>
                  <a:lnTo>
                    <a:pt x="22246" y="37823"/>
                  </a:lnTo>
                  <a:cubicBezTo>
                    <a:pt x="21400" y="36563"/>
                    <a:pt x="20879" y="34894"/>
                    <a:pt x="20654" y="34077"/>
                  </a:cubicBezTo>
                  <a:lnTo>
                    <a:pt x="20654" y="34077"/>
                  </a:lnTo>
                  <a:cubicBezTo>
                    <a:pt x="20879" y="34462"/>
                    <a:pt x="21104" y="34823"/>
                    <a:pt x="21329" y="35166"/>
                  </a:cubicBezTo>
                  <a:lnTo>
                    <a:pt x="21329" y="35166"/>
                  </a:lnTo>
                  <a:cubicBezTo>
                    <a:pt x="21500" y="35752"/>
                    <a:pt x="22116" y="37533"/>
                    <a:pt x="23613" y="38687"/>
                  </a:cubicBezTo>
                  <a:lnTo>
                    <a:pt x="23613" y="38687"/>
                  </a:lnTo>
                  <a:cubicBezTo>
                    <a:pt x="24602" y="39451"/>
                    <a:pt x="25767" y="40238"/>
                    <a:pt x="26703" y="40877"/>
                  </a:cubicBezTo>
                  <a:lnTo>
                    <a:pt x="26703" y="40877"/>
                  </a:lnTo>
                  <a:cubicBezTo>
                    <a:pt x="27253" y="41250"/>
                    <a:pt x="27726" y="41569"/>
                    <a:pt x="28052" y="41806"/>
                  </a:cubicBezTo>
                  <a:lnTo>
                    <a:pt x="28052" y="41806"/>
                  </a:lnTo>
                  <a:cubicBezTo>
                    <a:pt x="27306" y="41463"/>
                    <a:pt x="26643" y="41309"/>
                    <a:pt x="26034" y="41262"/>
                  </a:cubicBezTo>
                  <a:moveTo>
                    <a:pt x="22205" y="41421"/>
                  </a:moveTo>
                  <a:cubicBezTo>
                    <a:pt x="21897" y="41197"/>
                    <a:pt x="21003" y="40469"/>
                    <a:pt x="20252" y="39042"/>
                  </a:cubicBezTo>
                  <a:lnTo>
                    <a:pt x="20252" y="39042"/>
                  </a:lnTo>
                  <a:cubicBezTo>
                    <a:pt x="19553" y="37723"/>
                    <a:pt x="19370" y="36432"/>
                    <a:pt x="19323" y="35870"/>
                  </a:cubicBezTo>
                  <a:lnTo>
                    <a:pt x="19323" y="35870"/>
                  </a:lnTo>
                  <a:cubicBezTo>
                    <a:pt x="19364" y="35574"/>
                    <a:pt x="19447" y="35184"/>
                    <a:pt x="19619" y="34704"/>
                  </a:cubicBezTo>
                  <a:lnTo>
                    <a:pt x="19619" y="34704"/>
                  </a:lnTo>
                  <a:cubicBezTo>
                    <a:pt x="19530" y="35539"/>
                    <a:pt x="19524" y="37072"/>
                    <a:pt x="20329" y="38533"/>
                  </a:cubicBezTo>
                  <a:lnTo>
                    <a:pt x="20329" y="38533"/>
                  </a:lnTo>
                  <a:cubicBezTo>
                    <a:pt x="21270" y="40232"/>
                    <a:pt x="22518" y="41131"/>
                    <a:pt x="23004" y="41439"/>
                  </a:cubicBezTo>
                  <a:lnTo>
                    <a:pt x="23004" y="41439"/>
                  </a:lnTo>
                  <a:cubicBezTo>
                    <a:pt x="22921" y="41439"/>
                    <a:pt x="22832" y="41445"/>
                    <a:pt x="22749" y="41445"/>
                  </a:cubicBezTo>
                  <a:lnTo>
                    <a:pt x="22749" y="41445"/>
                  </a:lnTo>
                  <a:cubicBezTo>
                    <a:pt x="22572" y="41445"/>
                    <a:pt x="22394" y="41433"/>
                    <a:pt x="22205" y="41421"/>
                  </a:cubicBezTo>
                  <a:moveTo>
                    <a:pt x="28874" y="42244"/>
                  </a:moveTo>
                  <a:cubicBezTo>
                    <a:pt x="28709" y="42143"/>
                    <a:pt x="28549" y="42049"/>
                    <a:pt x="28389" y="41966"/>
                  </a:cubicBezTo>
                  <a:lnTo>
                    <a:pt x="28389" y="41966"/>
                  </a:lnTo>
                  <a:cubicBezTo>
                    <a:pt x="28093" y="41723"/>
                    <a:pt x="27496" y="41321"/>
                    <a:pt x="26744" y="40812"/>
                  </a:cubicBezTo>
                  <a:lnTo>
                    <a:pt x="26744" y="40812"/>
                  </a:lnTo>
                  <a:cubicBezTo>
                    <a:pt x="25809" y="40179"/>
                    <a:pt x="24643" y="39386"/>
                    <a:pt x="23655" y="38628"/>
                  </a:cubicBezTo>
                  <a:lnTo>
                    <a:pt x="23655" y="38628"/>
                  </a:lnTo>
                  <a:cubicBezTo>
                    <a:pt x="22335" y="37610"/>
                    <a:pt x="21708" y="36095"/>
                    <a:pt x="21471" y="35367"/>
                  </a:cubicBezTo>
                  <a:lnTo>
                    <a:pt x="21471" y="35367"/>
                  </a:lnTo>
                  <a:cubicBezTo>
                    <a:pt x="21696" y="35693"/>
                    <a:pt x="21927" y="35995"/>
                    <a:pt x="22169" y="36285"/>
                  </a:cubicBezTo>
                  <a:lnTo>
                    <a:pt x="22169" y="36285"/>
                  </a:lnTo>
                  <a:cubicBezTo>
                    <a:pt x="22767" y="37468"/>
                    <a:pt x="24371" y="38776"/>
                    <a:pt x="25318" y="39474"/>
                  </a:cubicBezTo>
                  <a:lnTo>
                    <a:pt x="25318" y="39474"/>
                  </a:lnTo>
                  <a:cubicBezTo>
                    <a:pt x="25815" y="39841"/>
                    <a:pt x="26395" y="40179"/>
                    <a:pt x="27010" y="40528"/>
                  </a:cubicBezTo>
                  <a:lnTo>
                    <a:pt x="27010" y="40528"/>
                  </a:lnTo>
                  <a:cubicBezTo>
                    <a:pt x="28052" y="41131"/>
                    <a:pt x="29230" y="41812"/>
                    <a:pt x="30212" y="42800"/>
                  </a:cubicBezTo>
                  <a:lnTo>
                    <a:pt x="30212" y="42800"/>
                  </a:lnTo>
                  <a:cubicBezTo>
                    <a:pt x="31171" y="43765"/>
                    <a:pt x="31839" y="45185"/>
                    <a:pt x="32200" y="46115"/>
                  </a:cubicBezTo>
                  <a:lnTo>
                    <a:pt x="32200" y="46115"/>
                  </a:lnTo>
                  <a:cubicBezTo>
                    <a:pt x="31378" y="44576"/>
                    <a:pt x="30277" y="43090"/>
                    <a:pt x="28874" y="42244"/>
                  </a:cubicBezTo>
                  <a:moveTo>
                    <a:pt x="1770" y="38545"/>
                  </a:moveTo>
                  <a:cubicBezTo>
                    <a:pt x="1521" y="37575"/>
                    <a:pt x="2036" y="36616"/>
                    <a:pt x="2409" y="36184"/>
                  </a:cubicBezTo>
                  <a:lnTo>
                    <a:pt x="2409" y="36184"/>
                  </a:lnTo>
                  <a:cubicBezTo>
                    <a:pt x="2231" y="37699"/>
                    <a:pt x="2509" y="39238"/>
                    <a:pt x="2616" y="39758"/>
                  </a:cubicBezTo>
                  <a:lnTo>
                    <a:pt x="2616" y="39758"/>
                  </a:lnTo>
                  <a:cubicBezTo>
                    <a:pt x="2178" y="39421"/>
                    <a:pt x="1894" y="39019"/>
                    <a:pt x="1770" y="38545"/>
                  </a:cubicBezTo>
                  <a:close/>
                  <a:moveTo>
                    <a:pt x="19311" y="36610"/>
                  </a:moveTo>
                  <a:cubicBezTo>
                    <a:pt x="19299" y="36551"/>
                    <a:pt x="19287" y="36432"/>
                    <a:pt x="19293" y="36255"/>
                  </a:cubicBezTo>
                  <a:lnTo>
                    <a:pt x="19293" y="36255"/>
                  </a:lnTo>
                  <a:cubicBezTo>
                    <a:pt x="19323" y="36468"/>
                    <a:pt x="19364" y="36728"/>
                    <a:pt x="19429" y="37018"/>
                  </a:cubicBezTo>
                  <a:lnTo>
                    <a:pt x="19429" y="37018"/>
                  </a:lnTo>
                  <a:cubicBezTo>
                    <a:pt x="19388" y="36882"/>
                    <a:pt x="19346" y="36740"/>
                    <a:pt x="19311" y="36610"/>
                  </a:cubicBezTo>
                  <a:close/>
                  <a:moveTo>
                    <a:pt x="32479" y="46653"/>
                  </a:moveTo>
                  <a:cubicBezTo>
                    <a:pt x="32200" y="45848"/>
                    <a:pt x="31461" y="43954"/>
                    <a:pt x="30265" y="42747"/>
                  </a:cubicBezTo>
                  <a:lnTo>
                    <a:pt x="30265" y="42747"/>
                  </a:lnTo>
                  <a:cubicBezTo>
                    <a:pt x="29277" y="41753"/>
                    <a:pt x="28093" y="41066"/>
                    <a:pt x="27046" y="40469"/>
                  </a:cubicBezTo>
                  <a:lnTo>
                    <a:pt x="27046" y="40469"/>
                  </a:lnTo>
                  <a:cubicBezTo>
                    <a:pt x="26430" y="40114"/>
                    <a:pt x="25850" y="39782"/>
                    <a:pt x="25359" y="39415"/>
                  </a:cubicBezTo>
                  <a:lnTo>
                    <a:pt x="25359" y="39415"/>
                  </a:lnTo>
                  <a:cubicBezTo>
                    <a:pt x="24513" y="38788"/>
                    <a:pt x="23122" y="37663"/>
                    <a:pt x="22424" y="36586"/>
                  </a:cubicBezTo>
                  <a:lnTo>
                    <a:pt x="22424" y="36586"/>
                  </a:lnTo>
                  <a:cubicBezTo>
                    <a:pt x="23649" y="37959"/>
                    <a:pt x="25105" y="38960"/>
                    <a:pt x="27206" y="39977"/>
                  </a:cubicBezTo>
                  <a:lnTo>
                    <a:pt x="27206" y="39977"/>
                  </a:lnTo>
                  <a:cubicBezTo>
                    <a:pt x="30247" y="41445"/>
                    <a:pt x="31887" y="43635"/>
                    <a:pt x="33088" y="48014"/>
                  </a:cubicBezTo>
                  <a:lnTo>
                    <a:pt x="33088" y="48014"/>
                  </a:lnTo>
                  <a:cubicBezTo>
                    <a:pt x="32911" y="47570"/>
                    <a:pt x="32709" y="47115"/>
                    <a:pt x="32479" y="46653"/>
                  </a:cubicBezTo>
                  <a:close/>
                  <a:moveTo>
                    <a:pt x="18104" y="45416"/>
                  </a:moveTo>
                  <a:cubicBezTo>
                    <a:pt x="17535" y="44114"/>
                    <a:pt x="17121" y="43031"/>
                    <a:pt x="16790" y="42161"/>
                  </a:cubicBezTo>
                  <a:lnTo>
                    <a:pt x="16790" y="42161"/>
                  </a:lnTo>
                  <a:cubicBezTo>
                    <a:pt x="16097" y="40338"/>
                    <a:pt x="15659" y="39190"/>
                    <a:pt x="14600" y="38172"/>
                  </a:cubicBezTo>
                  <a:lnTo>
                    <a:pt x="14600" y="38172"/>
                  </a:lnTo>
                  <a:cubicBezTo>
                    <a:pt x="14624" y="38172"/>
                    <a:pt x="14647" y="38178"/>
                    <a:pt x="14677" y="38178"/>
                  </a:cubicBezTo>
                  <a:lnTo>
                    <a:pt x="14677" y="38178"/>
                  </a:lnTo>
                  <a:cubicBezTo>
                    <a:pt x="15109" y="38362"/>
                    <a:pt x="15872" y="38883"/>
                    <a:pt x="16636" y="40338"/>
                  </a:cubicBezTo>
                  <a:lnTo>
                    <a:pt x="16636" y="40338"/>
                  </a:lnTo>
                  <a:cubicBezTo>
                    <a:pt x="17145" y="41315"/>
                    <a:pt x="17482" y="42262"/>
                    <a:pt x="17808" y="43179"/>
                  </a:cubicBezTo>
                  <a:lnTo>
                    <a:pt x="17808" y="43179"/>
                  </a:lnTo>
                  <a:cubicBezTo>
                    <a:pt x="18234" y="44380"/>
                    <a:pt x="18642" y="45523"/>
                    <a:pt x="19400" y="46653"/>
                  </a:cubicBezTo>
                  <a:lnTo>
                    <a:pt x="19400" y="46653"/>
                  </a:lnTo>
                  <a:cubicBezTo>
                    <a:pt x="20707" y="48612"/>
                    <a:pt x="23903" y="50056"/>
                    <a:pt x="26495" y="50618"/>
                  </a:cubicBezTo>
                  <a:lnTo>
                    <a:pt x="26495" y="50618"/>
                  </a:lnTo>
                  <a:cubicBezTo>
                    <a:pt x="28555" y="51062"/>
                    <a:pt x="31236" y="51559"/>
                    <a:pt x="32680" y="51488"/>
                  </a:cubicBezTo>
                  <a:lnTo>
                    <a:pt x="32680" y="51488"/>
                  </a:lnTo>
                  <a:cubicBezTo>
                    <a:pt x="32922" y="51535"/>
                    <a:pt x="33147" y="51577"/>
                    <a:pt x="33337" y="51607"/>
                  </a:cubicBezTo>
                  <a:lnTo>
                    <a:pt x="33337" y="51607"/>
                  </a:lnTo>
                  <a:cubicBezTo>
                    <a:pt x="32905" y="51630"/>
                    <a:pt x="32473" y="51642"/>
                    <a:pt x="32047" y="51642"/>
                  </a:cubicBezTo>
                  <a:lnTo>
                    <a:pt x="32047" y="51642"/>
                  </a:lnTo>
                  <a:cubicBezTo>
                    <a:pt x="25608" y="51642"/>
                    <a:pt x="19713" y="49091"/>
                    <a:pt x="18104" y="45416"/>
                  </a:cubicBezTo>
                  <a:moveTo>
                    <a:pt x="26513" y="50541"/>
                  </a:moveTo>
                  <a:cubicBezTo>
                    <a:pt x="23939" y="49985"/>
                    <a:pt x="20755" y="48553"/>
                    <a:pt x="19459" y="46612"/>
                  </a:cubicBezTo>
                  <a:lnTo>
                    <a:pt x="19459" y="46612"/>
                  </a:lnTo>
                  <a:cubicBezTo>
                    <a:pt x="18707" y="45487"/>
                    <a:pt x="18305" y="44351"/>
                    <a:pt x="17873" y="43155"/>
                  </a:cubicBezTo>
                  <a:lnTo>
                    <a:pt x="17873" y="43155"/>
                  </a:lnTo>
                  <a:cubicBezTo>
                    <a:pt x="17547" y="42238"/>
                    <a:pt x="17210" y="41285"/>
                    <a:pt x="16701" y="40303"/>
                  </a:cubicBezTo>
                  <a:lnTo>
                    <a:pt x="16701" y="40303"/>
                  </a:lnTo>
                  <a:cubicBezTo>
                    <a:pt x="16044" y="39048"/>
                    <a:pt x="15387" y="38480"/>
                    <a:pt x="14931" y="38220"/>
                  </a:cubicBezTo>
                  <a:lnTo>
                    <a:pt x="14931" y="38220"/>
                  </a:lnTo>
                  <a:cubicBezTo>
                    <a:pt x="15068" y="38243"/>
                    <a:pt x="15192" y="38267"/>
                    <a:pt x="15322" y="38297"/>
                  </a:cubicBezTo>
                  <a:lnTo>
                    <a:pt x="15322" y="38297"/>
                  </a:lnTo>
                  <a:cubicBezTo>
                    <a:pt x="15707" y="38533"/>
                    <a:pt x="16642" y="39137"/>
                    <a:pt x="17068" y="39687"/>
                  </a:cubicBezTo>
                  <a:lnTo>
                    <a:pt x="17068" y="39687"/>
                  </a:lnTo>
                  <a:cubicBezTo>
                    <a:pt x="17778" y="40587"/>
                    <a:pt x="18328" y="41848"/>
                    <a:pt x="18760" y="43534"/>
                  </a:cubicBezTo>
                  <a:lnTo>
                    <a:pt x="18760" y="43534"/>
                  </a:lnTo>
                  <a:cubicBezTo>
                    <a:pt x="19293" y="45623"/>
                    <a:pt x="20086" y="46582"/>
                    <a:pt x="20719" y="47186"/>
                  </a:cubicBezTo>
                  <a:lnTo>
                    <a:pt x="20719" y="47186"/>
                  </a:lnTo>
                  <a:cubicBezTo>
                    <a:pt x="21264" y="47706"/>
                    <a:pt x="24158" y="50251"/>
                    <a:pt x="28898" y="50689"/>
                  </a:cubicBezTo>
                  <a:lnTo>
                    <a:pt x="28898" y="50689"/>
                  </a:lnTo>
                  <a:cubicBezTo>
                    <a:pt x="30147" y="50991"/>
                    <a:pt x="31372" y="51240"/>
                    <a:pt x="32325" y="51423"/>
                  </a:cubicBezTo>
                  <a:lnTo>
                    <a:pt x="32325" y="51423"/>
                  </a:lnTo>
                  <a:cubicBezTo>
                    <a:pt x="30833" y="51411"/>
                    <a:pt x="28407" y="50956"/>
                    <a:pt x="26513" y="50541"/>
                  </a:cubicBezTo>
                  <a:close/>
                  <a:moveTo>
                    <a:pt x="20767" y="47132"/>
                  </a:moveTo>
                  <a:cubicBezTo>
                    <a:pt x="20145" y="46535"/>
                    <a:pt x="19358" y="45582"/>
                    <a:pt x="18831" y="43516"/>
                  </a:cubicBezTo>
                  <a:lnTo>
                    <a:pt x="18831" y="43516"/>
                  </a:lnTo>
                  <a:cubicBezTo>
                    <a:pt x="18399" y="41818"/>
                    <a:pt x="17843" y="40551"/>
                    <a:pt x="17127" y="39640"/>
                  </a:cubicBezTo>
                  <a:lnTo>
                    <a:pt x="17127" y="39640"/>
                  </a:lnTo>
                  <a:cubicBezTo>
                    <a:pt x="16748" y="39161"/>
                    <a:pt x="15997" y="38640"/>
                    <a:pt x="15547" y="38356"/>
                  </a:cubicBezTo>
                  <a:lnTo>
                    <a:pt x="15547" y="38356"/>
                  </a:lnTo>
                  <a:cubicBezTo>
                    <a:pt x="16032" y="38480"/>
                    <a:pt x="16464" y="38652"/>
                    <a:pt x="16837" y="38823"/>
                  </a:cubicBezTo>
                  <a:lnTo>
                    <a:pt x="16837" y="38823"/>
                  </a:lnTo>
                  <a:cubicBezTo>
                    <a:pt x="17305" y="39161"/>
                    <a:pt x="18104" y="39883"/>
                    <a:pt x="18618" y="41173"/>
                  </a:cubicBezTo>
                  <a:lnTo>
                    <a:pt x="18618" y="41173"/>
                  </a:lnTo>
                  <a:cubicBezTo>
                    <a:pt x="18885" y="41848"/>
                    <a:pt x="19104" y="42499"/>
                    <a:pt x="19317" y="43120"/>
                  </a:cubicBezTo>
                  <a:lnTo>
                    <a:pt x="19317" y="43120"/>
                  </a:lnTo>
                  <a:cubicBezTo>
                    <a:pt x="19707" y="44286"/>
                    <a:pt x="20045" y="45286"/>
                    <a:pt x="20524" y="45913"/>
                  </a:cubicBezTo>
                  <a:lnTo>
                    <a:pt x="20524" y="45913"/>
                  </a:lnTo>
                  <a:lnTo>
                    <a:pt x="20631" y="46043"/>
                  </a:lnTo>
                  <a:cubicBezTo>
                    <a:pt x="21293" y="46908"/>
                    <a:pt x="21921" y="47730"/>
                    <a:pt x="22927" y="48251"/>
                  </a:cubicBezTo>
                  <a:lnTo>
                    <a:pt x="22927" y="48251"/>
                  </a:lnTo>
                  <a:cubicBezTo>
                    <a:pt x="23193" y="48517"/>
                    <a:pt x="23465" y="48736"/>
                    <a:pt x="23726" y="48908"/>
                  </a:cubicBezTo>
                  <a:lnTo>
                    <a:pt x="23726" y="48908"/>
                  </a:lnTo>
                  <a:cubicBezTo>
                    <a:pt x="24661" y="49517"/>
                    <a:pt x="26478" y="50086"/>
                    <a:pt x="28342" y="50553"/>
                  </a:cubicBezTo>
                  <a:lnTo>
                    <a:pt x="28342" y="50553"/>
                  </a:lnTo>
                  <a:cubicBezTo>
                    <a:pt x="23957" y="49979"/>
                    <a:pt x="21287" y="47630"/>
                    <a:pt x="20767" y="47132"/>
                  </a:cubicBezTo>
                  <a:moveTo>
                    <a:pt x="20690" y="45996"/>
                  </a:moveTo>
                  <a:lnTo>
                    <a:pt x="20583" y="45866"/>
                  </a:lnTo>
                  <a:cubicBezTo>
                    <a:pt x="20110" y="45250"/>
                    <a:pt x="19772" y="44256"/>
                    <a:pt x="19382" y="43096"/>
                  </a:cubicBezTo>
                  <a:lnTo>
                    <a:pt x="19382" y="43096"/>
                  </a:lnTo>
                  <a:cubicBezTo>
                    <a:pt x="19175" y="42469"/>
                    <a:pt x="18956" y="41824"/>
                    <a:pt x="18683" y="41149"/>
                  </a:cubicBezTo>
                  <a:lnTo>
                    <a:pt x="18683" y="41149"/>
                  </a:lnTo>
                  <a:cubicBezTo>
                    <a:pt x="18263" y="40078"/>
                    <a:pt x="17642" y="39392"/>
                    <a:pt x="17168" y="38989"/>
                  </a:cubicBezTo>
                  <a:lnTo>
                    <a:pt x="17168" y="38989"/>
                  </a:lnTo>
                  <a:cubicBezTo>
                    <a:pt x="17819" y="39338"/>
                    <a:pt x="18216" y="39664"/>
                    <a:pt x="18281" y="39723"/>
                  </a:cubicBezTo>
                  <a:lnTo>
                    <a:pt x="18281" y="39723"/>
                  </a:lnTo>
                  <a:cubicBezTo>
                    <a:pt x="18944" y="41895"/>
                    <a:pt x="19968" y="44404"/>
                    <a:pt x="21542" y="46499"/>
                  </a:cubicBezTo>
                  <a:lnTo>
                    <a:pt x="21542" y="46499"/>
                  </a:lnTo>
                  <a:cubicBezTo>
                    <a:pt x="21927" y="47103"/>
                    <a:pt x="22329" y="47635"/>
                    <a:pt x="22743" y="48067"/>
                  </a:cubicBezTo>
                  <a:lnTo>
                    <a:pt x="22743" y="48067"/>
                  </a:lnTo>
                  <a:cubicBezTo>
                    <a:pt x="21873" y="47547"/>
                    <a:pt x="21293" y="46789"/>
                    <a:pt x="20690" y="45996"/>
                  </a:cubicBezTo>
                  <a:moveTo>
                    <a:pt x="21341" y="41285"/>
                  </a:moveTo>
                  <a:cubicBezTo>
                    <a:pt x="20897" y="40563"/>
                    <a:pt x="20530" y="39841"/>
                    <a:pt x="20222" y="39149"/>
                  </a:cubicBezTo>
                  <a:lnTo>
                    <a:pt x="20222" y="39149"/>
                  </a:lnTo>
                  <a:cubicBezTo>
                    <a:pt x="20903" y="40409"/>
                    <a:pt x="21696" y="41120"/>
                    <a:pt x="22063" y="41404"/>
                  </a:cubicBezTo>
                  <a:lnTo>
                    <a:pt x="22063" y="41404"/>
                  </a:lnTo>
                  <a:cubicBezTo>
                    <a:pt x="21832" y="41380"/>
                    <a:pt x="21589" y="41345"/>
                    <a:pt x="21341" y="41285"/>
                  </a:cubicBezTo>
                  <a:close/>
                  <a:moveTo>
                    <a:pt x="27762" y="47245"/>
                  </a:moveTo>
                  <a:cubicBezTo>
                    <a:pt x="26655" y="46612"/>
                    <a:pt x="25513" y="45955"/>
                    <a:pt x="24175" y="45031"/>
                  </a:cubicBezTo>
                  <a:lnTo>
                    <a:pt x="24175" y="45031"/>
                  </a:lnTo>
                  <a:cubicBezTo>
                    <a:pt x="21335" y="43079"/>
                    <a:pt x="20157" y="41481"/>
                    <a:pt x="19802" y="40930"/>
                  </a:cubicBezTo>
                  <a:lnTo>
                    <a:pt x="19802" y="40930"/>
                  </a:lnTo>
                  <a:cubicBezTo>
                    <a:pt x="19879" y="40972"/>
                    <a:pt x="19956" y="41007"/>
                    <a:pt x="20027" y="41037"/>
                  </a:cubicBezTo>
                  <a:lnTo>
                    <a:pt x="20027" y="41037"/>
                  </a:lnTo>
                  <a:cubicBezTo>
                    <a:pt x="20305" y="41350"/>
                    <a:pt x="21151" y="42209"/>
                    <a:pt x="22542" y="42925"/>
                  </a:cubicBezTo>
                  <a:lnTo>
                    <a:pt x="22542" y="42925"/>
                  </a:lnTo>
                  <a:cubicBezTo>
                    <a:pt x="22992" y="43155"/>
                    <a:pt x="23453" y="43386"/>
                    <a:pt x="23945" y="43623"/>
                  </a:cubicBezTo>
                  <a:lnTo>
                    <a:pt x="23945" y="43623"/>
                  </a:lnTo>
                  <a:cubicBezTo>
                    <a:pt x="25300" y="44286"/>
                    <a:pt x="26839" y="45037"/>
                    <a:pt x="28632" y="46186"/>
                  </a:cubicBezTo>
                  <a:lnTo>
                    <a:pt x="28632" y="46186"/>
                  </a:lnTo>
                  <a:cubicBezTo>
                    <a:pt x="30478" y="47369"/>
                    <a:pt x="32023" y="49127"/>
                    <a:pt x="33147" y="50417"/>
                  </a:cubicBezTo>
                  <a:lnTo>
                    <a:pt x="33147" y="50417"/>
                  </a:lnTo>
                  <a:cubicBezTo>
                    <a:pt x="33461" y="50778"/>
                    <a:pt x="33739" y="51092"/>
                    <a:pt x="33988" y="51358"/>
                  </a:cubicBezTo>
                  <a:lnTo>
                    <a:pt x="33988" y="51358"/>
                  </a:lnTo>
                  <a:cubicBezTo>
                    <a:pt x="34000" y="51405"/>
                    <a:pt x="34011" y="51447"/>
                    <a:pt x="34023" y="51488"/>
                  </a:cubicBezTo>
                  <a:lnTo>
                    <a:pt x="34023" y="51488"/>
                  </a:lnTo>
                  <a:cubicBezTo>
                    <a:pt x="31360" y="49310"/>
                    <a:pt x="29531" y="48257"/>
                    <a:pt x="27762" y="47245"/>
                  </a:cubicBezTo>
                  <a:moveTo>
                    <a:pt x="19725" y="40948"/>
                  </a:moveTo>
                  <a:cubicBezTo>
                    <a:pt x="20068" y="41487"/>
                    <a:pt x="21252" y="43108"/>
                    <a:pt x="24134" y="45091"/>
                  </a:cubicBezTo>
                  <a:lnTo>
                    <a:pt x="24134" y="45091"/>
                  </a:lnTo>
                  <a:cubicBezTo>
                    <a:pt x="25477" y="46020"/>
                    <a:pt x="26620" y="46671"/>
                    <a:pt x="27720" y="47310"/>
                  </a:cubicBezTo>
                  <a:lnTo>
                    <a:pt x="27720" y="47310"/>
                  </a:lnTo>
                  <a:cubicBezTo>
                    <a:pt x="29478" y="48316"/>
                    <a:pt x="31295" y="49358"/>
                    <a:pt x="33934" y="51512"/>
                  </a:cubicBezTo>
                  <a:lnTo>
                    <a:pt x="33934" y="51512"/>
                  </a:lnTo>
                  <a:cubicBezTo>
                    <a:pt x="33923" y="51512"/>
                    <a:pt x="33917" y="51512"/>
                    <a:pt x="33911" y="51506"/>
                  </a:cubicBezTo>
                  <a:lnTo>
                    <a:pt x="33911" y="51506"/>
                  </a:lnTo>
                  <a:cubicBezTo>
                    <a:pt x="33721" y="51382"/>
                    <a:pt x="31277" y="49742"/>
                    <a:pt x="28081" y="48257"/>
                  </a:cubicBezTo>
                  <a:lnTo>
                    <a:pt x="28081" y="48257"/>
                  </a:lnTo>
                  <a:cubicBezTo>
                    <a:pt x="24785" y="46730"/>
                    <a:pt x="23566" y="45913"/>
                    <a:pt x="21933" y="44552"/>
                  </a:cubicBezTo>
                  <a:lnTo>
                    <a:pt x="21933" y="44552"/>
                  </a:lnTo>
                  <a:cubicBezTo>
                    <a:pt x="20352" y="43244"/>
                    <a:pt x="19737" y="41279"/>
                    <a:pt x="19731" y="41262"/>
                  </a:cubicBezTo>
                  <a:lnTo>
                    <a:pt x="19731" y="41262"/>
                  </a:lnTo>
                  <a:lnTo>
                    <a:pt x="19725" y="41262"/>
                  </a:lnTo>
                  <a:cubicBezTo>
                    <a:pt x="19719" y="41149"/>
                    <a:pt x="19719" y="41049"/>
                    <a:pt x="19725" y="40948"/>
                  </a:cubicBezTo>
                  <a:moveTo>
                    <a:pt x="33207" y="50364"/>
                  </a:moveTo>
                  <a:cubicBezTo>
                    <a:pt x="32076" y="49079"/>
                    <a:pt x="30532" y="47310"/>
                    <a:pt x="28667" y="46120"/>
                  </a:cubicBezTo>
                  <a:lnTo>
                    <a:pt x="28667" y="46120"/>
                  </a:lnTo>
                  <a:cubicBezTo>
                    <a:pt x="26874" y="44972"/>
                    <a:pt x="25335" y="44221"/>
                    <a:pt x="23980" y="43558"/>
                  </a:cubicBezTo>
                  <a:lnTo>
                    <a:pt x="23980" y="43558"/>
                  </a:lnTo>
                  <a:cubicBezTo>
                    <a:pt x="23489" y="43315"/>
                    <a:pt x="23027" y="43090"/>
                    <a:pt x="22572" y="42860"/>
                  </a:cubicBezTo>
                  <a:lnTo>
                    <a:pt x="22572" y="42860"/>
                  </a:lnTo>
                  <a:cubicBezTo>
                    <a:pt x="21353" y="42226"/>
                    <a:pt x="20554" y="41481"/>
                    <a:pt x="20199" y="41108"/>
                  </a:cubicBezTo>
                  <a:lnTo>
                    <a:pt x="20199" y="41108"/>
                  </a:lnTo>
                  <a:cubicBezTo>
                    <a:pt x="20311" y="41161"/>
                    <a:pt x="20423" y="41202"/>
                    <a:pt x="20536" y="41244"/>
                  </a:cubicBezTo>
                  <a:lnTo>
                    <a:pt x="20536" y="41244"/>
                  </a:lnTo>
                  <a:cubicBezTo>
                    <a:pt x="20820" y="41481"/>
                    <a:pt x="21536" y="42025"/>
                    <a:pt x="22619" y="42558"/>
                  </a:cubicBezTo>
                  <a:lnTo>
                    <a:pt x="22619" y="42558"/>
                  </a:lnTo>
                  <a:cubicBezTo>
                    <a:pt x="23187" y="42836"/>
                    <a:pt x="23832" y="42996"/>
                    <a:pt x="24519" y="43167"/>
                  </a:cubicBezTo>
                  <a:lnTo>
                    <a:pt x="24519" y="43167"/>
                  </a:lnTo>
                  <a:cubicBezTo>
                    <a:pt x="25614" y="43434"/>
                    <a:pt x="26850" y="43741"/>
                    <a:pt x="28212" y="44605"/>
                  </a:cubicBezTo>
                  <a:lnTo>
                    <a:pt x="28212" y="44605"/>
                  </a:lnTo>
                  <a:cubicBezTo>
                    <a:pt x="30466" y="46043"/>
                    <a:pt x="31384" y="47363"/>
                    <a:pt x="32271" y="48642"/>
                  </a:cubicBezTo>
                  <a:lnTo>
                    <a:pt x="32271" y="48642"/>
                  </a:lnTo>
                  <a:cubicBezTo>
                    <a:pt x="32993" y="49683"/>
                    <a:pt x="33627" y="50577"/>
                    <a:pt x="33875" y="50926"/>
                  </a:cubicBezTo>
                  <a:lnTo>
                    <a:pt x="33875" y="50926"/>
                  </a:lnTo>
                  <a:cubicBezTo>
                    <a:pt x="33905" y="51027"/>
                    <a:pt x="33929" y="51121"/>
                    <a:pt x="33952" y="51204"/>
                  </a:cubicBezTo>
                  <a:lnTo>
                    <a:pt x="33952" y="51204"/>
                  </a:lnTo>
                  <a:cubicBezTo>
                    <a:pt x="33727" y="50967"/>
                    <a:pt x="33479" y="50683"/>
                    <a:pt x="33207" y="50364"/>
                  </a:cubicBezTo>
                  <a:moveTo>
                    <a:pt x="32331" y="48600"/>
                  </a:moveTo>
                  <a:cubicBezTo>
                    <a:pt x="31437" y="47316"/>
                    <a:pt x="30514" y="45990"/>
                    <a:pt x="28247" y="44546"/>
                  </a:cubicBezTo>
                  <a:lnTo>
                    <a:pt x="28247" y="44546"/>
                  </a:lnTo>
                  <a:cubicBezTo>
                    <a:pt x="26880" y="43670"/>
                    <a:pt x="25637" y="43363"/>
                    <a:pt x="24536" y="43090"/>
                  </a:cubicBezTo>
                  <a:lnTo>
                    <a:pt x="24536" y="43090"/>
                  </a:lnTo>
                  <a:cubicBezTo>
                    <a:pt x="23856" y="42925"/>
                    <a:pt x="23211" y="42765"/>
                    <a:pt x="22655" y="42493"/>
                  </a:cubicBezTo>
                  <a:lnTo>
                    <a:pt x="22655" y="42493"/>
                  </a:lnTo>
                  <a:cubicBezTo>
                    <a:pt x="21749" y="42043"/>
                    <a:pt x="21104" y="41593"/>
                    <a:pt x="20749" y="41321"/>
                  </a:cubicBezTo>
                  <a:lnTo>
                    <a:pt x="20749" y="41321"/>
                  </a:lnTo>
                  <a:cubicBezTo>
                    <a:pt x="20903" y="41374"/>
                    <a:pt x="21045" y="41416"/>
                    <a:pt x="21193" y="41451"/>
                  </a:cubicBezTo>
                  <a:lnTo>
                    <a:pt x="21193" y="41451"/>
                  </a:lnTo>
                  <a:cubicBezTo>
                    <a:pt x="21566" y="41640"/>
                    <a:pt x="22406" y="41984"/>
                    <a:pt x="24028" y="42256"/>
                  </a:cubicBezTo>
                  <a:lnTo>
                    <a:pt x="24028" y="42256"/>
                  </a:lnTo>
                  <a:cubicBezTo>
                    <a:pt x="26265" y="42635"/>
                    <a:pt x="28803" y="43209"/>
                    <a:pt x="30573" y="45215"/>
                  </a:cubicBezTo>
                  <a:lnTo>
                    <a:pt x="30573" y="45215"/>
                  </a:lnTo>
                  <a:cubicBezTo>
                    <a:pt x="31946" y="46777"/>
                    <a:pt x="33171" y="49145"/>
                    <a:pt x="33621" y="50068"/>
                  </a:cubicBezTo>
                  <a:lnTo>
                    <a:pt x="33621" y="50068"/>
                  </a:lnTo>
                  <a:cubicBezTo>
                    <a:pt x="33698" y="50305"/>
                    <a:pt x="33763" y="50523"/>
                    <a:pt x="33816" y="50713"/>
                  </a:cubicBezTo>
                  <a:lnTo>
                    <a:pt x="33816" y="50713"/>
                  </a:lnTo>
                  <a:cubicBezTo>
                    <a:pt x="33520" y="50293"/>
                    <a:pt x="32958" y="49506"/>
                    <a:pt x="32331" y="48600"/>
                  </a:cubicBezTo>
                  <a:moveTo>
                    <a:pt x="24170" y="41540"/>
                  </a:moveTo>
                  <a:cubicBezTo>
                    <a:pt x="25543" y="41386"/>
                    <a:pt x="26839" y="41244"/>
                    <a:pt x="28774" y="42410"/>
                  </a:cubicBezTo>
                  <a:lnTo>
                    <a:pt x="28774" y="42410"/>
                  </a:lnTo>
                  <a:cubicBezTo>
                    <a:pt x="31218" y="43883"/>
                    <a:pt x="32715" y="47351"/>
                    <a:pt x="33473" y="49600"/>
                  </a:cubicBezTo>
                  <a:lnTo>
                    <a:pt x="33473" y="49600"/>
                  </a:lnTo>
                  <a:cubicBezTo>
                    <a:pt x="32905" y="48494"/>
                    <a:pt x="31828" y="46529"/>
                    <a:pt x="30626" y="45168"/>
                  </a:cubicBezTo>
                  <a:lnTo>
                    <a:pt x="30626" y="45168"/>
                  </a:lnTo>
                  <a:cubicBezTo>
                    <a:pt x="28845" y="43144"/>
                    <a:pt x="26294" y="42564"/>
                    <a:pt x="24039" y="42185"/>
                  </a:cubicBezTo>
                  <a:lnTo>
                    <a:pt x="24039" y="42185"/>
                  </a:lnTo>
                  <a:cubicBezTo>
                    <a:pt x="22797" y="41978"/>
                    <a:pt x="22015" y="41723"/>
                    <a:pt x="21554" y="41528"/>
                  </a:cubicBezTo>
                  <a:lnTo>
                    <a:pt x="21554" y="41528"/>
                  </a:lnTo>
                  <a:cubicBezTo>
                    <a:pt x="21974" y="41611"/>
                    <a:pt x="22365" y="41640"/>
                    <a:pt x="22743" y="41640"/>
                  </a:cubicBezTo>
                  <a:lnTo>
                    <a:pt x="22743" y="41640"/>
                  </a:lnTo>
                  <a:cubicBezTo>
                    <a:pt x="23240" y="41640"/>
                    <a:pt x="23708" y="41587"/>
                    <a:pt x="24170" y="41540"/>
                  </a:cubicBezTo>
                  <a:moveTo>
                    <a:pt x="33544" y="51441"/>
                  </a:moveTo>
                  <a:cubicBezTo>
                    <a:pt x="33070" y="51222"/>
                    <a:pt x="31928" y="50671"/>
                    <a:pt x="31058" y="50245"/>
                  </a:cubicBezTo>
                  <a:lnTo>
                    <a:pt x="31058" y="50245"/>
                  </a:lnTo>
                  <a:cubicBezTo>
                    <a:pt x="30656" y="50044"/>
                    <a:pt x="30058" y="49831"/>
                    <a:pt x="29306" y="49565"/>
                  </a:cubicBezTo>
                  <a:lnTo>
                    <a:pt x="29306" y="49565"/>
                  </a:lnTo>
                  <a:cubicBezTo>
                    <a:pt x="28004" y="49097"/>
                    <a:pt x="26223" y="48464"/>
                    <a:pt x="24312" y="47470"/>
                  </a:cubicBezTo>
                  <a:lnTo>
                    <a:pt x="24312" y="47470"/>
                  </a:lnTo>
                  <a:cubicBezTo>
                    <a:pt x="21921" y="46227"/>
                    <a:pt x="20506" y="43753"/>
                    <a:pt x="20051" y="42848"/>
                  </a:cubicBezTo>
                  <a:lnTo>
                    <a:pt x="20051" y="42848"/>
                  </a:lnTo>
                  <a:cubicBezTo>
                    <a:pt x="19903" y="42362"/>
                    <a:pt x="19796" y="41919"/>
                    <a:pt x="19755" y="41528"/>
                  </a:cubicBezTo>
                  <a:lnTo>
                    <a:pt x="19755" y="41528"/>
                  </a:lnTo>
                  <a:cubicBezTo>
                    <a:pt x="19974" y="42108"/>
                    <a:pt x="20625" y="43564"/>
                    <a:pt x="21885" y="44611"/>
                  </a:cubicBezTo>
                  <a:lnTo>
                    <a:pt x="21885" y="44611"/>
                  </a:lnTo>
                  <a:cubicBezTo>
                    <a:pt x="23524" y="45972"/>
                    <a:pt x="24744" y="46795"/>
                    <a:pt x="28052" y="48328"/>
                  </a:cubicBezTo>
                  <a:lnTo>
                    <a:pt x="28052" y="48328"/>
                  </a:lnTo>
                  <a:cubicBezTo>
                    <a:pt x="30898" y="49648"/>
                    <a:pt x="33147" y="51092"/>
                    <a:pt x="33733" y="51476"/>
                  </a:cubicBezTo>
                  <a:lnTo>
                    <a:pt x="33733" y="51476"/>
                  </a:lnTo>
                  <a:cubicBezTo>
                    <a:pt x="33674" y="51464"/>
                    <a:pt x="33609" y="51453"/>
                    <a:pt x="33544" y="51441"/>
                  </a:cubicBezTo>
                  <a:moveTo>
                    <a:pt x="32384" y="51228"/>
                  </a:moveTo>
                  <a:cubicBezTo>
                    <a:pt x="31638" y="50950"/>
                    <a:pt x="29863" y="50299"/>
                    <a:pt x="28738" y="49973"/>
                  </a:cubicBezTo>
                  <a:lnTo>
                    <a:pt x="28738" y="49973"/>
                  </a:lnTo>
                  <a:cubicBezTo>
                    <a:pt x="28401" y="49872"/>
                    <a:pt x="28064" y="49790"/>
                    <a:pt x="27732" y="49707"/>
                  </a:cubicBezTo>
                  <a:lnTo>
                    <a:pt x="27732" y="49707"/>
                  </a:lnTo>
                  <a:cubicBezTo>
                    <a:pt x="26637" y="49429"/>
                    <a:pt x="25501" y="49139"/>
                    <a:pt x="23962" y="48292"/>
                  </a:cubicBezTo>
                  <a:lnTo>
                    <a:pt x="23962" y="48292"/>
                  </a:lnTo>
                  <a:cubicBezTo>
                    <a:pt x="22850" y="47677"/>
                    <a:pt x="22069" y="46837"/>
                    <a:pt x="21595" y="46215"/>
                  </a:cubicBezTo>
                  <a:lnTo>
                    <a:pt x="21595" y="46215"/>
                  </a:lnTo>
                  <a:cubicBezTo>
                    <a:pt x="21009" y="45268"/>
                    <a:pt x="20518" y="44215"/>
                    <a:pt x="20187" y="43262"/>
                  </a:cubicBezTo>
                  <a:lnTo>
                    <a:pt x="20187" y="43262"/>
                  </a:lnTo>
                  <a:cubicBezTo>
                    <a:pt x="20790" y="44363"/>
                    <a:pt x="22151" y="46428"/>
                    <a:pt x="24276" y="47535"/>
                  </a:cubicBezTo>
                  <a:lnTo>
                    <a:pt x="24276" y="47535"/>
                  </a:lnTo>
                  <a:cubicBezTo>
                    <a:pt x="26194" y="48529"/>
                    <a:pt x="27981" y="49168"/>
                    <a:pt x="29283" y="49636"/>
                  </a:cubicBezTo>
                  <a:lnTo>
                    <a:pt x="29283" y="49636"/>
                  </a:lnTo>
                  <a:cubicBezTo>
                    <a:pt x="30034" y="49902"/>
                    <a:pt x="30626" y="50115"/>
                    <a:pt x="31029" y="50310"/>
                  </a:cubicBezTo>
                  <a:lnTo>
                    <a:pt x="31029" y="50310"/>
                  </a:lnTo>
                  <a:cubicBezTo>
                    <a:pt x="31768" y="50677"/>
                    <a:pt x="32709" y="51133"/>
                    <a:pt x="33266" y="51393"/>
                  </a:cubicBezTo>
                  <a:lnTo>
                    <a:pt x="33266" y="51393"/>
                  </a:lnTo>
                  <a:cubicBezTo>
                    <a:pt x="33011" y="51346"/>
                    <a:pt x="32715" y="51293"/>
                    <a:pt x="32384" y="51228"/>
                  </a:cubicBezTo>
                  <a:moveTo>
                    <a:pt x="23838" y="48742"/>
                  </a:moveTo>
                  <a:cubicBezTo>
                    <a:pt x="23175" y="48310"/>
                    <a:pt x="22530" y="47600"/>
                    <a:pt x="21956" y="46765"/>
                  </a:cubicBezTo>
                  <a:lnTo>
                    <a:pt x="21956" y="46765"/>
                  </a:lnTo>
                  <a:cubicBezTo>
                    <a:pt x="22430" y="47298"/>
                    <a:pt x="23087" y="47896"/>
                    <a:pt x="23927" y="48357"/>
                  </a:cubicBezTo>
                  <a:lnTo>
                    <a:pt x="23927" y="48357"/>
                  </a:lnTo>
                  <a:cubicBezTo>
                    <a:pt x="25472" y="49204"/>
                    <a:pt x="26614" y="49494"/>
                    <a:pt x="27715" y="49778"/>
                  </a:cubicBezTo>
                  <a:lnTo>
                    <a:pt x="27715" y="49778"/>
                  </a:lnTo>
                  <a:cubicBezTo>
                    <a:pt x="28040" y="49861"/>
                    <a:pt x="28377" y="49944"/>
                    <a:pt x="28715" y="50044"/>
                  </a:cubicBezTo>
                  <a:lnTo>
                    <a:pt x="28715" y="50044"/>
                  </a:lnTo>
                  <a:cubicBezTo>
                    <a:pt x="29662" y="50316"/>
                    <a:pt x="31070" y="50825"/>
                    <a:pt x="31940" y="51145"/>
                  </a:cubicBezTo>
                  <a:lnTo>
                    <a:pt x="31940" y="51145"/>
                  </a:lnTo>
                  <a:cubicBezTo>
                    <a:pt x="29378" y="50636"/>
                    <a:pt x="25347" y="49730"/>
                    <a:pt x="23838" y="48742"/>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3"/>
            <p:cNvSpPr/>
            <p:nvPr/>
          </p:nvSpPr>
          <p:spPr>
            <a:xfrm>
              <a:off x="-1575850" y="1806600"/>
              <a:ext cx="981700" cy="1312200"/>
            </a:xfrm>
            <a:custGeom>
              <a:rect b="b" l="l" r="r" t="t"/>
              <a:pathLst>
                <a:path extrusionOk="0" h="52488" w="39268">
                  <a:moveTo>
                    <a:pt x="10517" y="657"/>
                  </a:moveTo>
                  <a:cubicBezTo>
                    <a:pt x="9860" y="1225"/>
                    <a:pt x="9641" y="1178"/>
                    <a:pt x="9369" y="1119"/>
                  </a:cubicBezTo>
                  <a:lnTo>
                    <a:pt x="9369" y="1119"/>
                  </a:lnTo>
                  <a:cubicBezTo>
                    <a:pt x="9204" y="1077"/>
                    <a:pt x="9002" y="1036"/>
                    <a:pt x="8736" y="1101"/>
                  </a:cubicBezTo>
                  <a:lnTo>
                    <a:pt x="8736" y="1101"/>
                  </a:lnTo>
                  <a:cubicBezTo>
                    <a:pt x="7831" y="1338"/>
                    <a:pt x="7239" y="4326"/>
                    <a:pt x="7227" y="6285"/>
                  </a:cubicBezTo>
                  <a:lnTo>
                    <a:pt x="7227" y="6285"/>
                  </a:lnTo>
                  <a:cubicBezTo>
                    <a:pt x="7227" y="6528"/>
                    <a:pt x="7239" y="6800"/>
                    <a:pt x="7262" y="7084"/>
                  </a:cubicBezTo>
                  <a:lnTo>
                    <a:pt x="7262" y="7084"/>
                  </a:lnTo>
                  <a:cubicBezTo>
                    <a:pt x="6848" y="6593"/>
                    <a:pt x="6215" y="6001"/>
                    <a:pt x="5315" y="5492"/>
                  </a:cubicBezTo>
                  <a:lnTo>
                    <a:pt x="5315" y="5492"/>
                  </a:lnTo>
                  <a:cubicBezTo>
                    <a:pt x="3262" y="4326"/>
                    <a:pt x="1492" y="5469"/>
                    <a:pt x="800" y="6516"/>
                  </a:cubicBezTo>
                  <a:lnTo>
                    <a:pt x="800" y="6516"/>
                  </a:lnTo>
                  <a:lnTo>
                    <a:pt x="776" y="6552"/>
                  </a:lnTo>
                  <a:cubicBezTo>
                    <a:pt x="161" y="7481"/>
                    <a:pt x="1" y="7836"/>
                    <a:pt x="693" y="9037"/>
                  </a:cubicBezTo>
                  <a:lnTo>
                    <a:pt x="693" y="9037"/>
                  </a:lnTo>
                  <a:cubicBezTo>
                    <a:pt x="1238" y="9984"/>
                    <a:pt x="1729" y="11351"/>
                    <a:pt x="1835" y="11647"/>
                  </a:cubicBezTo>
                  <a:lnTo>
                    <a:pt x="1835" y="11647"/>
                  </a:lnTo>
                  <a:cubicBezTo>
                    <a:pt x="1717" y="12967"/>
                    <a:pt x="3729" y="15873"/>
                    <a:pt x="7825" y="20293"/>
                  </a:cubicBezTo>
                  <a:lnTo>
                    <a:pt x="7825" y="20293"/>
                  </a:lnTo>
                  <a:cubicBezTo>
                    <a:pt x="9748" y="22371"/>
                    <a:pt x="13595" y="26010"/>
                    <a:pt x="14814" y="27158"/>
                  </a:cubicBezTo>
                  <a:lnTo>
                    <a:pt x="14814" y="27158"/>
                  </a:lnTo>
                  <a:cubicBezTo>
                    <a:pt x="14003" y="27472"/>
                    <a:pt x="12790" y="27733"/>
                    <a:pt x="11222" y="27454"/>
                  </a:cubicBezTo>
                  <a:lnTo>
                    <a:pt x="11222" y="27454"/>
                  </a:lnTo>
                  <a:cubicBezTo>
                    <a:pt x="9570" y="27170"/>
                    <a:pt x="7055" y="27567"/>
                    <a:pt x="5925" y="28608"/>
                  </a:cubicBezTo>
                  <a:lnTo>
                    <a:pt x="5925" y="28608"/>
                  </a:lnTo>
                  <a:cubicBezTo>
                    <a:pt x="5759" y="28768"/>
                    <a:pt x="5641" y="28928"/>
                    <a:pt x="5576" y="29088"/>
                  </a:cubicBezTo>
                  <a:lnTo>
                    <a:pt x="5576" y="29088"/>
                  </a:lnTo>
                  <a:cubicBezTo>
                    <a:pt x="5286" y="29064"/>
                    <a:pt x="5019" y="29117"/>
                    <a:pt x="4771" y="29259"/>
                  </a:cubicBezTo>
                  <a:lnTo>
                    <a:pt x="4771" y="29259"/>
                  </a:lnTo>
                  <a:cubicBezTo>
                    <a:pt x="3942" y="29721"/>
                    <a:pt x="3593" y="31017"/>
                    <a:pt x="3285" y="32165"/>
                  </a:cubicBezTo>
                  <a:lnTo>
                    <a:pt x="3285" y="32165"/>
                  </a:lnTo>
                  <a:lnTo>
                    <a:pt x="3214" y="32414"/>
                  </a:lnTo>
                  <a:cubicBezTo>
                    <a:pt x="3090" y="32864"/>
                    <a:pt x="2824" y="33331"/>
                    <a:pt x="2563" y="33787"/>
                  </a:cubicBezTo>
                  <a:lnTo>
                    <a:pt x="2563" y="33787"/>
                  </a:lnTo>
                  <a:cubicBezTo>
                    <a:pt x="2090" y="34615"/>
                    <a:pt x="1498" y="35639"/>
                    <a:pt x="2238" y="36397"/>
                  </a:cubicBezTo>
                  <a:lnTo>
                    <a:pt x="2238" y="36397"/>
                  </a:lnTo>
                  <a:cubicBezTo>
                    <a:pt x="1794" y="36965"/>
                    <a:pt x="1321" y="38018"/>
                    <a:pt x="1587" y="39054"/>
                  </a:cubicBezTo>
                  <a:lnTo>
                    <a:pt x="1587" y="39054"/>
                  </a:lnTo>
                  <a:cubicBezTo>
                    <a:pt x="1877" y="40155"/>
                    <a:pt x="2871" y="40936"/>
                    <a:pt x="4558" y="41386"/>
                  </a:cubicBezTo>
                  <a:lnTo>
                    <a:pt x="4558" y="41386"/>
                  </a:lnTo>
                  <a:cubicBezTo>
                    <a:pt x="4576" y="41812"/>
                    <a:pt x="4800" y="42190"/>
                    <a:pt x="5197" y="42421"/>
                  </a:cubicBezTo>
                  <a:lnTo>
                    <a:pt x="5197" y="42421"/>
                  </a:lnTo>
                  <a:cubicBezTo>
                    <a:pt x="5848" y="42800"/>
                    <a:pt x="7043" y="42770"/>
                    <a:pt x="8452" y="41557"/>
                  </a:cubicBezTo>
                  <a:lnTo>
                    <a:pt x="8452" y="41557"/>
                  </a:lnTo>
                  <a:cubicBezTo>
                    <a:pt x="8754" y="41297"/>
                    <a:pt x="9038" y="41054"/>
                    <a:pt x="9304" y="40817"/>
                  </a:cubicBezTo>
                  <a:lnTo>
                    <a:pt x="9304" y="40817"/>
                  </a:lnTo>
                  <a:lnTo>
                    <a:pt x="9369" y="40758"/>
                  </a:lnTo>
                  <a:cubicBezTo>
                    <a:pt x="10884" y="39439"/>
                    <a:pt x="11879" y="38569"/>
                    <a:pt x="12778" y="38285"/>
                  </a:cubicBezTo>
                  <a:lnTo>
                    <a:pt x="12778" y="38285"/>
                  </a:lnTo>
                  <a:cubicBezTo>
                    <a:pt x="13666" y="38012"/>
                    <a:pt x="14329" y="37095"/>
                    <a:pt x="14867" y="36367"/>
                  </a:cubicBezTo>
                  <a:lnTo>
                    <a:pt x="14867" y="36367"/>
                  </a:lnTo>
                  <a:lnTo>
                    <a:pt x="14873" y="36355"/>
                  </a:lnTo>
                  <a:cubicBezTo>
                    <a:pt x="15092" y="36053"/>
                    <a:pt x="15299" y="35769"/>
                    <a:pt x="15483" y="35592"/>
                  </a:cubicBezTo>
                  <a:lnTo>
                    <a:pt x="15483" y="35592"/>
                  </a:lnTo>
                  <a:cubicBezTo>
                    <a:pt x="15690" y="35385"/>
                    <a:pt x="15909" y="35420"/>
                    <a:pt x="16317" y="35497"/>
                  </a:cubicBezTo>
                  <a:lnTo>
                    <a:pt x="16317" y="35497"/>
                  </a:lnTo>
                  <a:cubicBezTo>
                    <a:pt x="16589" y="35550"/>
                    <a:pt x="16909" y="35610"/>
                    <a:pt x="17246" y="35533"/>
                  </a:cubicBezTo>
                  <a:lnTo>
                    <a:pt x="17246" y="35533"/>
                  </a:lnTo>
                  <a:cubicBezTo>
                    <a:pt x="17341" y="36190"/>
                    <a:pt x="17572" y="37592"/>
                    <a:pt x="18039" y="39302"/>
                  </a:cubicBezTo>
                  <a:lnTo>
                    <a:pt x="18039" y="39302"/>
                  </a:lnTo>
                  <a:cubicBezTo>
                    <a:pt x="17317" y="38859"/>
                    <a:pt x="16092" y="38255"/>
                    <a:pt x="14554" y="38137"/>
                  </a:cubicBezTo>
                  <a:lnTo>
                    <a:pt x="14554" y="38137"/>
                  </a:lnTo>
                  <a:lnTo>
                    <a:pt x="13636" y="38066"/>
                  </a:lnTo>
                  <a:lnTo>
                    <a:pt x="14329" y="38675"/>
                  </a:lnTo>
                  <a:cubicBezTo>
                    <a:pt x="15471" y="39687"/>
                    <a:pt x="15879" y="40764"/>
                    <a:pt x="16625" y="42717"/>
                  </a:cubicBezTo>
                  <a:lnTo>
                    <a:pt x="16625" y="42717"/>
                  </a:lnTo>
                  <a:lnTo>
                    <a:pt x="16643" y="42770"/>
                  </a:lnTo>
                  <a:cubicBezTo>
                    <a:pt x="16968" y="43634"/>
                    <a:pt x="17382" y="44712"/>
                    <a:pt x="17945" y="46002"/>
                  </a:cubicBezTo>
                  <a:lnTo>
                    <a:pt x="17945" y="46002"/>
                  </a:lnTo>
                  <a:cubicBezTo>
                    <a:pt x="18856" y="48091"/>
                    <a:pt x="21069" y="49896"/>
                    <a:pt x="24182" y="51079"/>
                  </a:cubicBezTo>
                  <a:lnTo>
                    <a:pt x="24182" y="51079"/>
                  </a:lnTo>
                  <a:cubicBezTo>
                    <a:pt x="26609" y="52003"/>
                    <a:pt x="29408" y="52488"/>
                    <a:pt x="32249" y="52488"/>
                  </a:cubicBezTo>
                  <a:lnTo>
                    <a:pt x="32249" y="52488"/>
                  </a:lnTo>
                  <a:cubicBezTo>
                    <a:pt x="32953" y="52488"/>
                    <a:pt x="33657" y="52458"/>
                    <a:pt x="34361" y="52393"/>
                  </a:cubicBezTo>
                  <a:lnTo>
                    <a:pt x="34361" y="52393"/>
                  </a:lnTo>
                  <a:lnTo>
                    <a:pt x="34770" y="52464"/>
                  </a:lnTo>
                  <a:lnTo>
                    <a:pt x="34675" y="52020"/>
                  </a:lnTo>
                  <a:cubicBezTo>
                    <a:pt x="34675" y="52015"/>
                    <a:pt x="34503" y="51221"/>
                    <a:pt x="34137" y="50103"/>
                  </a:cubicBezTo>
                  <a:lnTo>
                    <a:pt x="34137" y="50103"/>
                  </a:lnTo>
                  <a:lnTo>
                    <a:pt x="34131" y="50067"/>
                  </a:lnTo>
                  <a:cubicBezTo>
                    <a:pt x="32846" y="44362"/>
                    <a:pt x="31142" y="41735"/>
                    <a:pt x="27597" y="40019"/>
                  </a:cubicBezTo>
                  <a:lnTo>
                    <a:pt x="27597" y="40019"/>
                  </a:lnTo>
                  <a:cubicBezTo>
                    <a:pt x="24165" y="38350"/>
                    <a:pt x="22490" y="36734"/>
                    <a:pt x="20726" y="33367"/>
                  </a:cubicBezTo>
                  <a:lnTo>
                    <a:pt x="20726" y="33367"/>
                  </a:lnTo>
                  <a:lnTo>
                    <a:pt x="20460" y="32858"/>
                  </a:lnTo>
                  <a:lnTo>
                    <a:pt x="20182" y="33361"/>
                  </a:lnTo>
                  <a:cubicBezTo>
                    <a:pt x="19756" y="34130"/>
                    <a:pt x="19495" y="34775"/>
                    <a:pt x="19335" y="35296"/>
                  </a:cubicBezTo>
                  <a:lnTo>
                    <a:pt x="19335" y="35296"/>
                  </a:lnTo>
                  <a:cubicBezTo>
                    <a:pt x="19152" y="34313"/>
                    <a:pt x="19105" y="33627"/>
                    <a:pt x="19093" y="33432"/>
                  </a:cubicBezTo>
                  <a:lnTo>
                    <a:pt x="19093" y="33432"/>
                  </a:lnTo>
                  <a:cubicBezTo>
                    <a:pt x="19377" y="32704"/>
                    <a:pt x="19460" y="31934"/>
                    <a:pt x="19329" y="31212"/>
                  </a:cubicBezTo>
                  <a:lnTo>
                    <a:pt x="19329" y="31212"/>
                  </a:lnTo>
                  <a:cubicBezTo>
                    <a:pt x="19318" y="31147"/>
                    <a:pt x="19306" y="31076"/>
                    <a:pt x="19288" y="31011"/>
                  </a:cubicBezTo>
                  <a:lnTo>
                    <a:pt x="19288" y="31011"/>
                  </a:lnTo>
                  <a:cubicBezTo>
                    <a:pt x="21963" y="33124"/>
                    <a:pt x="28355" y="36278"/>
                    <a:pt x="31497" y="36332"/>
                  </a:cubicBezTo>
                  <a:lnTo>
                    <a:pt x="31497" y="36332"/>
                  </a:lnTo>
                  <a:cubicBezTo>
                    <a:pt x="33953" y="36379"/>
                    <a:pt x="36149" y="35035"/>
                    <a:pt x="36658" y="33757"/>
                  </a:cubicBezTo>
                  <a:lnTo>
                    <a:pt x="36658" y="33757"/>
                  </a:lnTo>
                  <a:cubicBezTo>
                    <a:pt x="36681" y="33692"/>
                    <a:pt x="36705" y="33627"/>
                    <a:pt x="36723" y="33574"/>
                  </a:cubicBezTo>
                  <a:lnTo>
                    <a:pt x="36723" y="33574"/>
                  </a:lnTo>
                  <a:cubicBezTo>
                    <a:pt x="36894" y="32940"/>
                    <a:pt x="36658" y="32384"/>
                    <a:pt x="36066" y="32041"/>
                  </a:cubicBezTo>
                  <a:lnTo>
                    <a:pt x="36066" y="32041"/>
                  </a:lnTo>
                  <a:cubicBezTo>
                    <a:pt x="35397" y="31650"/>
                    <a:pt x="34935" y="31159"/>
                    <a:pt x="34486" y="30680"/>
                  </a:cubicBezTo>
                  <a:lnTo>
                    <a:pt x="34486" y="30680"/>
                  </a:lnTo>
                  <a:cubicBezTo>
                    <a:pt x="33799" y="29946"/>
                    <a:pt x="33095" y="29194"/>
                    <a:pt x="31757" y="29046"/>
                  </a:cubicBezTo>
                  <a:lnTo>
                    <a:pt x="31757" y="29046"/>
                  </a:lnTo>
                  <a:cubicBezTo>
                    <a:pt x="30278" y="28875"/>
                    <a:pt x="28141" y="29182"/>
                    <a:pt x="25881" y="29508"/>
                  </a:cubicBezTo>
                  <a:lnTo>
                    <a:pt x="25881" y="29508"/>
                  </a:lnTo>
                  <a:cubicBezTo>
                    <a:pt x="25543" y="29561"/>
                    <a:pt x="25206" y="29609"/>
                    <a:pt x="24863" y="29656"/>
                  </a:cubicBezTo>
                  <a:lnTo>
                    <a:pt x="24863" y="29656"/>
                  </a:lnTo>
                  <a:cubicBezTo>
                    <a:pt x="23010" y="29774"/>
                    <a:pt x="22194" y="28774"/>
                    <a:pt x="21466" y="27886"/>
                  </a:cubicBezTo>
                  <a:lnTo>
                    <a:pt x="21466" y="27886"/>
                  </a:lnTo>
                  <a:lnTo>
                    <a:pt x="21454" y="27875"/>
                  </a:lnTo>
                  <a:cubicBezTo>
                    <a:pt x="21347" y="27738"/>
                    <a:pt x="21247" y="27614"/>
                    <a:pt x="21140" y="27496"/>
                  </a:cubicBezTo>
                  <a:lnTo>
                    <a:pt x="21140" y="27496"/>
                  </a:lnTo>
                  <a:cubicBezTo>
                    <a:pt x="20892" y="27206"/>
                    <a:pt x="20631" y="26993"/>
                    <a:pt x="20383" y="26833"/>
                  </a:cubicBezTo>
                  <a:lnTo>
                    <a:pt x="20383" y="26833"/>
                  </a:lnTo>
                  <a:cubicBezTo>
                    <a:pt x="20478" y="26833"/>
                    <a:pt x="20566" y="26845"/>
                    <a:pt x="20649" y="26857"/>
                  </a:cubicBezTo>
                  <a:lnTo>
                    <a:pt x="20649" y="26857"/>
                  </a:lnTo>
                  <a:cubicBezTo>
                    <a:pt x="20821" y="26886"/>
                    <a:pt x="21058" y="26951"/>
                    <a:pt x="21294" y="27016"/>
                  </a:cubicBezTo>
                  <a:lnTo>
                    <a:pt x="21294" y="27016"/>
                  </a:lnTo>
                  <a:cubicBezTo>
                    <a:pt x="22679" y="27383"/>
                    <a:pt x="25005" y="27993"/>
                    <a:pt x="27295" y="26543"/>
                  </a:cubicBezTo>
                  <a:lnTo>
                    <a:pt x="27295" y="26543"/>
                  </a:lnTo>
                  <a:lnTo>
                    <a:pt x="27337" y="26519"/>
                  </a:lnTo>
                  <a:cubicBezTo>
                    <a:pt x="29958" y="24862"/>
                    <a:pt x="31047" y="24176"/>
                    <a:pt x="32663" y="22010"/>
                  </a:cubicBezTo>
                  <a:lnTo>
                    <a:pt x="32663" y="22010"/>
                  </a:lnTo>
                  <a:cubicBezTo>
                    <a:pt x="33781" y="20524"/>
                    <a:pt x="34468" y="19773"/>
                    <a:pt x="35338" y="18820"/>
                  </a:cubicBezTo>
                  <a:lnTo>
                    <a:pt x="35338" y="18820"/>
                  </a:lnTo>
                  <a:lnTo>
                    <a:pt x="35350" y="18808"/>
                  </a:lnTo>
                  <a:cubicBezTo>
                    <a:pt x="35740" y="18388"/>
                    <a:pt x="36125" y="17968"/>
                    <a:pt x="36575" y="17453"/>
                  </a:cubicBezTo>
                  <a:lnTo>
                    <a:pt x="36575" y="17453"/>
                  </a:lnTo>
                  <a:lnTo>
                    <a:pt x="36877" y="17115"/>
                  </a:lnTo>
                  <a:cubicBezTo>
                    <a:pt x="38025" y="15813"/>
                    <a:pt x="38853" y="14878"/>
                    <a:pt x="39137" y="14174"/>
                  </a:cubicBezTo>
                  <a:lnTo>
                    <a:pt x="39137" y="14174"/>
                  </a:lnTo>
                  <a:lnTo>
                    <a:pt x="39137" y="14174"/>
                  </a:lnTo>
                  <a:cubicBezTo>
                    <a:pt x="39250" y="13896"/>
                    <a:pt x="39268" y="13659"/>
                    <a:pt x="39208" y="13452"/>
                  </a:cubicBezTo>
                  <a:lnTo>
                    <a:pt x="39208" y="13452"/>
                  </a:lnTo>
                  <a:cubicBezTo>
                    <a:pt x="39049" y="12937"/>
                    <a:pt x="38587" y="12979"/>
                    <a:pt x="38386" y="12996"/>
                  </a:cubicBezTo>
                  <a:lnTo>
                    <a:pt x="38386" y="12996"/>
                  </a:lnTo>
                  <a:cubicBezTo>
                    <a:pt x="38327" y="13002"/>
                    <a:pt x="38220" y="13014"/>
                    <a:pt x="38196" y="12996"/>
                  </a:cubicBezTo>
                  <a:lnTo>
                    <a:pt x="38196" y="12996"/>
                  </a:lnTo>
                  <a:cubicBezTo>
                    <a:pt x="38196" y="12996"/>
                    <a:pt x="38137" y="12949"/>
                    <a:pt x="38119" y="12683"/>
                  </a:cubicBezTo>
                  <a:lnTo>
                    <a:pt x="38119" y="12683"/>
                  </a:lnTo>
                  <a:cubicBezTo>
                    <a:pt x="38031" y="11245"/>
                    <a:pt x="37025" y="10475"/>
                    <a:pt x="35362" y="10564"/>
                  </a:cubicBezTo>
                  <a:lnTo>
                    <a:pt x="35362" y="10564"/>
                  </a:lnTo>
                  <a:cubicBezTo>
                    <a:pt x="34462" y="10617"/>
                    <a:pt x="33835" y="10783"/>
                    <a:pt x="33278" y="10925"/>
                  </a:cubicBezTo>
                  <a:lnTo>
                    <a:pt x="33278" y="10925"/>
                  </a:lnTo>
                  <a:cubicBezTo>
                    <a:pt x="32811" y="11043"/>
                    <a:pt x="32379" y="11156"/>
                    <a:pt x="31852" y="11180"/>
                  </a:cubicBezTo>
                  <a:lnTo>
                    <a:pt x="31852" y="11180"/>
                  </a:lnTo>
                  <a:cubicBezTo>
                    <a:pt x="31663" y="11191"/>
                    <a:pt x="31444" y="11191"/>
                    <a:pt x="31254" y="11197"/>
                  </a:cubicBezTo>
                  <a:lnTo>
                    <a:pt x="31254" y="11197"/>
                  </a:lnTo>
                  <a:cubicBezTo>
                    <a:pt x="30053" y="11215"/>
                    <a:pt x="28686" y="11239"/>
                    <a:pt x="28029" y="12192"/>
                  </a:cubicBezTo>
                  <a:lnTo>
                    <a:pt x="28029" y="12192"/>
                  </a:lnTo>
                  <a:cubicBezTo>
                    <a:pt x="27899" y="12369"/>
                    <a:pt x="27745" y="12482"/>
                    <a:pt x="27550" y="12523"/>
                  </a:cubicBezTo>
                  <a:lnTo>
                    <a:pt x="27550" y="12523"/>
                  </a:lnTo>
                  <a:cubicBezTo>
                    <a:pt x="27325" y="12115"/>
                    <a:pt x="26822" y="11067"/>
                    <a:pt x="26419" y="9268"/>
                  </a:cubicBezTo>
                  <a:lnTo>
                    <a:pt x="26419" y="9268"/>
                  </a:lnTo>
                  <a:cubicBezTo>
                    <a:pt x="25833" y="6670"/>
                    <a:pt x="23206" y="4362"/>
                    <a:pt x="22064" y="4155"/>
                  </a:cubicBezTo>
                  <a:lnTo>
                    <a:pt x="22064" y="4155"/>
                  </a:lnTo>
                  <a:cubicBezTo>
                    <a:pt x="21318" y="4013"/>
                    <a:pt x="19241" y="2598"/>
                    <a:pt x="18004" y="1758"/>
                  </a:cubicBezTo>
                  <a:lnTo>
                    <a:pt x="18004" y="1758"/>
                  </a:lnTo>
                  <a:lnTo>
                    <a:pt x="17885" y="1675"/>
                  </a:lnTo>
                  <a:cubicBezTo>
                    <a:pt x="17613" y="1492"/>
                    <a:pt x="17376" y="1332"/>
                    <a:pt x="17175" y="1202"/>
                  </a:cubicBezTo>
                  <a:lnTo>
                    <a:pt x="17175" y="1202"/>
                  </a:lnTo>
                  <a:cubicBezTo>
                    <a:pt x="16335" y="645"/>
                    <a:pt x="14323" y="101"/>
                    <a:pt x="12660" y="101"/>
                  </a:cubicBezTo>
                  <a:lnTo>
                    <a:pt x="12660" y="101"/>
                  </a:lnTo>
                  <a:cubicBezTo>
                    <a:pt x="11766" y="101"/>
                    <a:pt x="10967" y="255"/>
                    <a:pt x="10517" y="657"/>
                  </a:cubicBezTo>
                  <a:moveTo>
                    <a:pt x="10790" y="971"/>
                  </a:moveTo>
                  <a:cubicBezTo>
                    <a:pt x="11896" y="0"/>
                    <a:pt x="15755" y="764"/>
                    <a:pt x="16944" y="1551"/>
                  </a:cubicBezTo>
                  <a:lnTo>
                    <a:pt x="16944" y="1551"/>
                  </a:lnTo>
                  <a:cubicBezTo>
                    <a:pt x="17146" y="1681"/>
                    <a:pt x="17376" y="1841"/>
                    <a:pt x="17649" y="2024"/>
                  </a:cubicBezTo>
                  <a:lnTo>
                    <a:pt x="17649" y="2024"/>
                  </a:lnTo>
                  <a:lnTo>
                    <a:pt x="17767" y="2101"/>
                  </a:lnTo>
                  <a:cubicBezTo>
                    <a:pt x="19554" y="3320"/>
                    <a:pt x="21217" y="4421"/>
                    <a:pt x="21987" y="4563"/>
                  </a:cubicBezTo>
                  <a:lnTo>
                    <a:pt x="21987" y="4563"/>
                  </a:lnTo>
                  <a:cubicBezTo>
                    <a:pt x="22904" y="4735"/>
                    <a:pt x="25461" y="6919"/>
                    <a:pt x="26005" y="9357"/>
                  </a:cubicBezTo>
                  <a:lnTo>
                    <a:pt x="26005" y="9357"/>
                  </a:lnTo>
                  <a:cubicBezTo>
                    <a:pt x="26478" y="11440"/>
                    <a:pt x="27082" y="12564"/>
                    <a:pt x="27254" y="12860"/>
                  </a:cubicBezTo>
                  <a:lnTo>
                    <a:pt x="27254" y="12860"/>
                  </a:lnTo>
                  <a:lnTo>
                    <a:pt x="27325" y="12973"/>
                  </a:lnTo>
                  <a:lnTo>
                    <a:pt x="27455" y="12961"/>
                  </a:lnTo>
                  <a:cubicBezTo>
                    <a:pt x="27840" y="12925"/>
                    <a:pt x="28147" y="12748"/>
                    <a:pt x="28372" y="12428"/>
                  </a:cubicBezTo>
                  <a:lnTo>
                    <a:pt x="28372" y="12428"/>
                  </a:lnTo>
                  <a:cubicBezTo>
                    <a:pt x="28911" y="11659"/>
                    <a:pt x="30160" y="11635"/>
                    <a:pt x="31260" y="11618"/>
                  </a:cubicBezTo>
                  <a:lnTo>
                    <a:pt x="31260" y="11618"/>
                  </a:lnTo>
                  <a:cubicBezTo>
                    <a:pt x="31456" y="11612"/>
                    <a:pt x="31675" y="11612"/>
                    <a:pt x="31876" y="11600"/>
                  </a:cubicBezTo>
                  <a:lnTo>
                    <a:pt x="31876" y="11600"/>
                  </a:lnTo>
                  <a:cubicBezTo>
                    <a:pt x="32438" y="11576"/>
                    <a:pt x="32900" y="11458"/>
                    <a:pt x="33385" y="11333"/>
                  </a:cubicBezTo>
                  <a:lnTo>
                    <a:pt x="33385" y="11333"/>
                  </a:lnTo>
                  <a:cubicBezTo>
                    <a:pt x="33923" y="11191"/>
                    <a:pt x="34527" y="11032"/>
                    <a:pt x="35385" y="10984"/>
                  </a:cubicBezTo>
                  <a:lnTo>
                    <a:pt x="35385" y="10984"/>
                  </a:lnTo>
                  <a:cubicBezTo>
                    <a:pt x="36391" y="10931"/>
                    <a:pt x="37605" y="11186"/>
                    <a:pt x="37699" y="12706"/>
                  </a:cubicBezTo>
                  <a:lnTo>
                    <a:pt x="37699" y="12706"/>
                  </a:lnTo>
                  <a:cubicBezTo>
                    <a:pt x="37723" y="13014"/>
                    <a:pt x="37788" y="13204"/>
                    <a:pt x="37918" y="13316"/>
                  </a:cubicBezTo>
                  <a:lnTo>
                    <a:pt x="37918" y="13316"/>
                  </a:lnTo>
                  <a:cubicBezTo>
                    <a:pt x="38072" y="13446"/>
                    <a:pt x="38267" y="13428"/>
                    <a:pt x="38427" y="13417"/>
                  </a:cubicBezTo>
                  <a:lnTo>
                    <a:pt x="38427" y="13417"/>
                  </a:lnTo>
                  <a:cubicBezTo>
                    <a:pt x="38676" y="13393"/>
                    <a:pt x="38753" y="13411"/>
                    <a:pt x="38806" y="13576"/>
                  </a:cubicBezTo>
                  <a:lnTo>
                    <a:pt x="38806" y="13576"/>
                  </a:lnTo>
                  <a:cubicBezTo>
                    <a:pt x="38841" y="13683"/>
                    <a:pt x="38818" y="13837"/>
                    <a:pt x="38747" y="14020"/>
                  </a:cubicBezTo>
                  <a:lnTo>
                    <a:pt x="38747" y="14020"/>
                  </a:lnTo>
                  <a:cubicBezTo>
                    <a:pt x="38492" y="14654"/>
                    <a:pt x="37640" y="15618"/>
                    <a:pt x="36563" y="16837"/>
                  </a:cubicBezTo>
                  <a:lnTo>
                    <a:pt x="36563" y="16837"/>
                  </a:lnTo>
                  <a:lnTo>
                    <a:pt x="36261" y="17175"/>
                  </a:lnTo>
                  <a:cubicBezTo>
                    <a:pt x="35811" y="17684"/>
                    <a:pt x="35427" y="18104"/>
                    <a:pt x="35042" y="18524"/>
                  </a:cubicBezTo>
                  <a:lnTo>
                    <a:pt x="35042" y="18524"/>
                  </a:lnTo>
                  <a:lnTo>
                    <a:pt x="35030" y="18536"/>
                  </a:lnTo>
                  <a:cubicBezTo>
                    <a:pt x="34148" y="19495"/>
                    <a:pt x="33456" y="20252"/>
                    <a:pt x="32332" y="21761"/>
                  </a:cubicBezTo>
                  <a:lnTo>
                    <a:pt x="32332" y="21761"/>
                  </a:lnTo>
                  <a:cubicBezTo>
                    <a:pt x="30757" y="23862"/>
                    <a:pt x="29692" y="24537"/>
                    <a:pt x="27112" y="26164"/>
                  </a:cubicBezTo>
                  <a:lnTo>
                    <a:pt x="27112" y="26164"/>
                  </a:lnTo>
                  <a:lnTo>
                    <a:pt x="27076" y="26188"/>
                  </a:lnTo>
                  <a:cubicBezTo>
                    <a:pt x="24934" y="27543"/>
                    <a:pt x="22720" y="26957"/>
                    <a:pt x="21401" y="26608"/>
                  </a:cubicBezTo>
                  <a:lnTo>
                    <a:pt x="21401" y="26608"/>
                  </a:lnTo>
                  <a:cubicBezTo>
                    <a:pt x="21146" y="26543"/>
                    <a:pt x="20910" y="26478"/>
                    <a:pt x="20720" y="26448"/>
                  </a:cubicBezTo>
                  <a:lnTo>
                    <a:pt x="20720" y="26448"/>
                  </a:lnTo>
                  <a:cubicBezTo>
                    <a:pt x="20371" y="26383"/>
                    <a:pt x="19992" y="26395"/>
                    <a:pt x="19596" y="26478"/>
                  </a:cubicBezTo>
                  <a:lnTo>
                    <a:pt x="19596" y="26478"/>
                  </a:lnTo>
                  <a:lnTo>
                    <a:pt x="18874" y="26626"/>
                  </a:lnTo>
                  <a:lnTo>
                    <a:pt x="19566" y="26880"/>
                  </a:lnTo>
                  <a:cubicBezTo>
                    <a:pt x="19892" y="26999"/>
                    <a:pt x="20365" y="27247"/>
                    <a:pt x="20827" y="27774"/>
                  </a:cubicBezTo>
                  <a:lnTo>
                    <a:pt x="20827" y="27774"/>
                  </a:lnTo>
                  <a:cubicBezTo>
                    <a:pt x="20927" y="27886"/>
                    <a:pt x="21028" y="28011"/>
                    <a:pt x="21129" y="28135"/>
                  </a:cubicBezTo>
                  <a:lnTo>
                    <a:pt x="21129" y="28135"/>
                  </a:lnTo>
                  <a:lnTo>
                    <a:pt x="21140" y="28153"/>
                  </a:lnTo>
                  <a:cubicBezTo>
                    <a:pt x="21851" y="29023"/>
                    <a:pt x="22827" y="30212"/>
                    <a:pt x="24898" y="30076"/>
                  </a:cubicBezTo>
                  <a:lnTo>
                    <a:pt x="24898" y="30076"/>
                  </a:lnTo>
                  <a:lnTo>
                    <a:pt x="24916" y="30070"/>
                  </a:lnTo>
                  <a:cubicBezTo>
                    <a:pt x="25259" y="30023"/>
                    <a:pt x="25603" y="29975"/>
                    <a:pt x="25940" y="29928"/>
                  </a:cubicBezTo>
                  <a:lnTo>
                    <a:pt x="25940" y="29928"/>
                  </a:lnTo>
                  <a:cubicBezTo>
                    <a:pt x="28171" y="29603"/>
                    <a:pt x="30284" y="29301"/>
                    <a:pt x="31710" y="29461"/>
                  </a:cubicBezTo>
                  <a:lnTo>
                    <a:pt x="31710" y="29461"/>
                  </a:lnTo>
                  <a:cubicBezTo>
                    <a:pt x="32894" y="29597"/>
                    <a:pt x="33491" y="30230"/>
                    <a:pt x="34184" y="30964"/>
                  </a:cubicBezTo>
                  <a:lnTo>
                    <a:pt x="34184" y="30964"/>
                  </a:lnTo>
                  <a:cubicBezTo>
                    <a:pt x="34651" y="31467"/>
                    <a:pt x="35137" y="31982"/>
                    <a:pt x="35853" y="32402"/>
                  </a:cubicBezTo>
                  <a:lnTo>
                    <a:pt x="35853" y="32402"/>
                  </a:lnTo>
                  <a:cubicBezTo>
                    <a:pt x="36279" y="32650"/>
                    <a:pt x="36439" y="33017"/>
                    <a:pt x="36314" y="33461"/>
                  </a:cubicBezTo>
                  <a:lnTo>
                    <a:pt x="36314" y="33461"/>
                  </a:lnTo>
                  <a:cubicBezTo>
                    <a:pt x="36303" y="33503"/>
                    <a:pt x="36291" y="33550"/>
                    <a:pt x="36267" y="33597"/>
                  </a:cubicBezTo>
                  <a:lnTo>
                    <a:pt x="36267" y="33597"/>
                  </a:lnTo>
                  <a:cubicBezTo>
                    <a:pt x="35711" y="35006"/>
                    <a:pt x="33314" y="35947"/>
                    <a:pt x="31509" y="35911"/>
                  </a:cubicBezTo>
                  <a:lnTo>
                    <a:pt x="31509" y="35911"/>
                  </a:lnTo>
                  <a:cubicBezTo>
                    <a:pt x="28212" y="35852"/>
                    <a:pt x="21223" y="32284"/>
                    <a:pt x="19039" y="30248"/>
                  </a:cubicBezTo>
                  <a:lnTo>
                    <a:pt x="19039" y="30248"/>
                  </a:lnTo>
                  <a:lnTo>
                    <a:pt x="18394" y="29650"/>
                  </a:lnTo>
                  <a:lnTo>
                    <a:pt x="18702" y="30473"/>
                  </a:lnTo>
                  <a:cubicBezTo>
                    <a:pt x="18791" y="30727"/>
                    <a:pt x="18862" y="30993"/>
                    <a:pt x="18915" y="31289"/>
                  </a:cubicBezTo>
                  <a:lnTo>
                    <a:pt x="18915" y="31289"/>
                  </a:lnTo>
                  <a:cubicBezTo>
                    <a:pt x="19034" y="31946"/>
                    <a:pt x="18957" y="32650"/>
                    <a:pt x="18684" y="33325"/>
                  </a:cubicBezTo>
                  <a:lnTo>
                    <a:pt x="18684" y="33325"/>
                  </a:lnTo>
                  <a:lnTo>
                    <a:pt x="18673" y="33367"/>
                  </a:lnTo>
                  <a:lnTo>
                    <a:pt x="18673" y="33408"/>
                  </a:lnTo>
                  <a:cubicBezTo>
                    <a:pt x="18678" y="33615"/>
                    <a:pt x="18744" y="34734"/>
                    <a:pt x="19128" y="36326"/>
                  </a:cubicBezTo>
                  <a:lnTo>
                    <a:pt x="19128" y="36326"/>
                  </a:lnTo>
                  <a:lnTo>
                    <a:pt x="19400" y="37450"/>
                  </a:lnTo>
                  <a:lnTo>
                    <a:pt x="19542" y="36308"/>
                  </a:lnTo>
                  <a:cubicBezTo>
                    <a:pt x="19608" y="35787"/>
                    <a:pt x="19815" y="34935"/>
                    <a:pt x="20448" y="33745"/>
                  </a:cubicBezTo>
                  <a:lnTo>
                    <a:pt x="20448" y="33745"/>
                  </a:lnTo>
                  <a:cubicBezTo>
                    <a:pt x="22229" y="37077"/>
                    <a:pt x="23946" y="38711"/>
                    <a:pt x="27414" y="40391"/>
                  </a:cubicBezTo>
                  <a:lnTo>
                    <a:pt x="27414" y="40391"/>
                  </a:lnTo>
                  <a:cubicBezTo>
                    <a:pt x="30781" y="42025"/>
                    <a:pt x="32432" y="44540"/>
                    <a:pt x="33675" y="49961"/>
                  </a:cubicBezTo>
                  <a:lnTo>
                    <a:pt x="33675" y="49961"/>
                  </a:lnTo>
                  <a:lnTo>
                    <a:pt x="33651" y="49967"/>
                  </a:lnTo>
                  <a:lnTo>
                    <a:pt x="33722" y="50180"/>
                  </a:lnTo>
                  <a:cubicBezTo>
                    <a:pt x="34006" y="51050"/>
                    <a:pt x="34172" y="51719"/>
                    <a:pt x="34237" y="51985"/>
                  </a:cubicBezTo>
                  <a:lnTo>
                    <a:pt x="34237" y="51985"/>
                  </a:lnTo>
                  <a:cubicBezTo>
                    <a:pt x="30793" y="52269"/>
                    <a:pt x="27277" y="51807"/>
                    <a:pt x="24330" y="50689"/>
                  </a:cubicBezTo>
                  <a:lnTo>
                    <a:pt x="24330" y="50689"/>
                  </a:lnTo>
                  <a:cubicBezTo>
                    <a:pt x="21330" y="49547"/>
                    <a:pt x="19193" y="47819"/>
                    <a:pt x="18329" y="45830"/>
                  </a:cubicBezTo>
                  <a:lnTo>
                    <a:pt x="18329" y="45830"/>
                  </a:lnTo>
                  <a:cubicBezTo>
                    <a:pt x="17767" y="44552"/>
                    <a:pt x="17359" y="43481"/>
                    <a:pt x="17033" y="42622"/>
                  </a:cubicBezTo>
                  <a:lnTo>
                    <a:pt x="17033" y="42622"/>
                  </a:lnTo>
                  <a:lnTo>
                    <a:pt x="17015" y="42569"/>
                  </a:lnTo>
                  <a:cubicBezTo>
                    <a:pt x="16305" y="40693"/>
                    <a:pt x="15891" y="39598"/>
                    <a:pt x="14849" y="38592"/>
                  </a:cubicBezTo>
                  <a:lnTo>
                    <a:pt x="14849" y="38592"/>
                  </a:lnTo>
                  <a:cubicBezTo>
                    <a:pt x="16548" y="38805"/>
                    <a:pt x="17797" y="39616"/>
                    <a:pt x="18270" y="39971"/>
                  </a:cubicBezTo>
                  <a:lnTo>
                    <a:pt x="18270" y="39971"/>
                  </a:lnTo>
                  <a:lnTo>
                    <a:pt x="18773" y="40344"/>
                  </a:lnTo>
                  <a:lnTo>
                    <a:pt x="18596" y="39740"/>
                  </a:lnTo>
                  <a:cubicBezTo>
                    <a:pt x="17950" y="37527"/>
                    <a:pt x="17690" y="35722"/>
                    <a:pt x="17625" y="35225"/>
                  </a:cubicBezTo>
                  <a:lnTo>
                    <a:pt x="17625" y="35225"/>
                  </a:lnTo>
                  <a:lnTo>
                    <a:pt x="17589" y="34935"/>
                  </a:lnTo>
                  <a:lnTo>
                    <a:pt x="17329" y="35065"/>
                  </a:lnTo>
                  <a:cubicBezTo>
                    <a:pt x="17027" y="35207"/>
                    <a:pt x="16708" y="35142"/>
                    <a:pt x="16394" y="35083"/>
                  </a:cubicBezTo>
                  <a:lnTo>
                    <a:pt x="16394" y="35083"/>
                  </a:lnTo>
                  <a:cubicBezTo>
                    <a:pt x="15986" y="35006"/>
                    <a:pt x="15560" y="34923"/>
                    <a:pt x="15187" y="35290"/>
                  </a:cubicBezTo>
                  <a:lnTo>
                    <a:pt x="15187" y="35290"/>
                  </a:lnTo>
                  <a:cubicBezTo>
                    <a:pt x="14980" y="35491"/>
                    <a:pt x="14761" y="35793"/>
                    <a:pt x="14530" y="36107"/>
                  </a:cubicBezTo>
                  <a:lnTo>
                    <a:pt x="14530" y="36107"/>
                  </a:lnTo>
                  <a:lnTo>
                    <a:pt x="14524" y="36118"/>
                  </a:lnTo>
                  <a:cubicBezTo>
                    <a:pt x="14027" y="36799"/>
                    <a:pt x="13405" y="37651"/>
                    <a:pt x="12654" y="37888"/>
                  </a:cubicBezTo>
                  <a:lnTo>
                    <a:pt x="12654" y="37888"/>
                  </a:lnTo>
                  <a:cubicBezTo>
                    <a:pt x="11671" y="38196"/>
                    <a:pt x="10648" y="39089"/>
                    <a:pt x="9097" y="40445"/>
                  </a:cubicBezTo>
                  <a:lnTo>
                    <a:pt x="9097" y="40445"/>
                  </a:lnTo>
                  <a:lnTo>
                    <a:pt x="9026" y="40504"/>
                  </a:lnTo>
                  <a:cubicBezTo>
                    <a:pt x="8760" y="40735"/>
                    <a:pt x="8476" y="40983"/>
                    <a:pt x="8180" y="41238"/>
                  </a:cubicBezTo>
                  <a:lnTo>
                    <a:pt x="8180" y="41238"/>
                  </a:lnTo>
                  <a:cubicBezTo>
                    <a:pt x="6937" y="42309"/>
                    <a:pt x="5931" y="42362"/>
                    <a:pt x="5410" y="42054"/>
                  </a:cubicBezTo>
                  <a:lnTo>
                    <a:pt x="5410" y="42054"/>
                  </a:lnTo>
                  <a:cubicBezTo>
                    <a:pt x="5108" y="41877"/>
                    <a:pt x="4948" y="41575"/>
                    <a:pt x="4984" y="41244"/>
                  </a:cubicBezTo>
                  <a:lnTo>
                    <a:pt x="4984" y="41244"/>
                  </a:lnTo>
                  <a:lnTo>
                    <a:pt x="5002" y="41060"/>
                  </a:lnTo>
                  <a:lnTo>
                    <a:pt x="4824" y="41019"/>
                  </a:lnTo>
                  <a:cubicBezTo>
                    <a:pt x="3203" y="40622"/>
                    <a:pt x="2250" y="39924"/>
                    <a:pt x="1995" y="38947"/>
                  </a:cubicBezTo>
                  <a:lnTo>
                    <a:pt x="1995" y="38947"/>
                  </a:lnTo>
                  <a:cubicBezTo>
                    <a:pt x="1747" y="37971"/>
                    <a:pt x="2285" y="36947"/>
                    <a:pt x="2688" y="36521"/>
                  </a:cubicBezTo>
                  <a:lnTo>
                    <a:pt x="2688" y="36521"/>
                  </a:lnTo>
                  <a:lnTo>
                    <a:pt x="2847" y="36355"/>
                  </a:lnTo>
                  <a:lnTo>
                    <a:pt x="2664" y="36213"/>
                  </a:lnTo>
                  <a:cubicBezTo>
                    <a:pt x="2013" y="35704"/>
                    <a:pt x="2333" y="35035"/>
                    <a:pt x="2930" y="33994"/>
                  </a:cubicBezTo>
                  <a:lnTo>
                    <a:pt x="2930" y="33994"/>
                  </a:lnTo>
                  <a:cubicBezTo>
                    <a:pt x="3203" y="33520"/>
                    <a:pt x="3481" y="33029"/>
                    <a:pt x="3623" y="32520"/>
                  </a:cubicBezTo>
                  <a:lnTo>
                    <a:pt x="3623" y="32520"/>
                  </a:lnTo>
                  <a:lnTo>
                    <a:pt x="3688" y="32272"/>
                  </a:lnTo>
                  <a:cubicBezTo>
                    <a:pt x="3978" y="31206"/>
                    <a:pt x="4303" y="30005"/>
                    <a:pt x="4978" y="29620"/>
                  </a:cubicBezTo>
                  <a:lnTo>
                    <a:pt x="4978" y="29620"/>
                  </a:lnTo>
                  <a:cubicBezTo>
                    <a:pt x="5185" y="29508"/>
                    <a:pt x="5422" y="29478"/>
                    <a:pt x="5682" y="29532"/>
                  </a:cubicBezTo>
                  <a:lnTo>
                    <a:pt x="5682" y="29532"/>
                  </a:lnTo>
                  <a:lnTo>
                    <a:pt x="5895" y="29573"/>
                  </a:lnTo>
                  <a:lnTo>
                    <a:pt x="5931" y="29360"/>
                  </a:lnTo>
                  <a:cubicBezTo>
                    <a:pt x="5954" y="29224"/>
                    <a:pt x="6049" y="29070"/>
                    <a:pt x="6215" y="28916"/>
                  </a:cubicBezTo>
                  <a:lnTo>
                    <a:pt x="6215" y="28916"/>
                  </a:lnTo>
                  <a:cubicBezTo>
                    <a:pt x="7049" y="28141"/>
                    <a:pt x="9233" y="27537"/>
                    <a:pt x="11145" y="27869"/>
                  </a:cubicBezTo>
                  <a:lnTo>
                    <a:pt x="11145" y="27869"/>
                  </a:lnTo>
                  <a:cubicBezTo>
                    <a:pt x="13027" y="28200"/>
                    <a:pt x="14429" y="27804"/>
                    <a:pt x="15281" y="27413"/>
                  </a:cubicBezTo>
                  <a:lnTo>
                    <a:pt x="15281" y="27413"/>
                  </a:lnTo>
                  <a:lnTo>
                    <a:pt x="15565" y="27283"/>
                  </a:lnTo>
                  <a:lnTo>
                    <a:pt x="15335" y="27070"/>
                  </a:lnTo>
                  <a:cubicBezTo>
                    <a:pt x="14494" y="26283"/>
                    <a:pt x="10192" y="22235"/>
                    <a:pt x="8132" y="20009"/>
                  </a:cubicBezTo>
                  <a:lnTo>
                    <a:pt x="8132" y="20009"/>
                  </a:lnTo>
                  <a:cubicBezTo>
                    <a:pt x="4185" y="15748"/>
                    <a:pt x="2102" y="12783"/>
                    <a:pt x="2262" y="11653"/>
                  </a:cubicBezTo>
                  <a:lnTo>
                    <a:pt x="2262" y="11653"/>
                  </a:lnTo>
                  <a:lnTo>
                    <a:pt x="2268" y="11606"/>
                  </a:lnTo>
                  <a:lnTo>
                    <a:pt x="2250" y="11558"/>
                  </a:lnTo>
                  <a:cubicBezTo>
                    <a:pt x="2191" y="11387"/>
                    <a:pt x="1658" y="9872"/>
                    <a:pt x="1054" y="8830"/>
                  </a:cubicBezTo>
                  <a:lnTo>
                    <a:pt x="1054" y="8830"/>
                  </a:lnTo>
                  <a:cubicBezTo>
                    <a:pt x="457" y="7794"/>
                    <a:pt x="575" y="7617"/>
                    <a:pt x="1131" y="6777"/>
                  </a:cubicBezTo>
                  <a:lnTo>
                    <a:pt x="1131" y="6777"/>
                  </a:lnTo>
                  <a:lnTo>
                    <a:pt x="1149" y="6747"/>
                  </a:lnTo>
                  <a:cubicBezTo>
                    <a:pt x="1753" y="5830"/>
                    <a:pt x="3309" y="4835"/>
                    <a:pt x="5108" y="5853"/>
                  </a:cubicBezTo>
                  <a:lnTo>
                    <a:pt x="5108" y="5853"/>
                  </a:lnTo>
                  <a:cubicBezTo>
                    <a:pt x="6392" y="6581"/>
                    <a:pt x="7091" y="7487"/>
                    <a:pt x="7393" y="7960"/>
                  </a:cubicBezTo>
                  <a:lnTo>
                    <a:pt x="7393" y="7960"/>
                  </a:lnTo>
                  <a:lnTo>
                    <a:pt x="7925" y="8795"/>
                  </a:lnTo>
                  <a:lnTo>
                    <a:pt x="7777" y="7812"/>
                  </a:lnTo>
                  <a:cubicBezTo>
                    <a:pt x="7688" y="7238"/>
                    <a:pt x="7647" y="6723"/>
                    <a:pt x="7647" y="6285"/>
                  </a:cubicBezTo>
                  <a:lnTo>
                    <a:pt x="7647" y="6285"/>
                  </a:lnTo>
                  <a:cubicBezTo>
                    <a:pt x="7659" y="4066"/>
                    <a:pt x="8351" y="1634"/>
                    <a:pt x="8843" y="1509"/>
                  </a:cubicBezTo>
                  <a:lnTo>
                    <a:pt x="8843" y="1509"/>
                  </a:lnTo>
                  <a:cubicBezTo>
                    <a:pt x="9008" y="1468"/>
                    <a:pt x="9133" y="1492"/>
                    <a:pt x="9280" y="1527"/>
                  </a:cubicBezTo>
                  <a:lnTo>
                    <a:pt x="9280" y="1527"/>
                  </a:lnTo>
                  <a:cubicBezTo>
                    <a:pt x="9393" y="1551"/>
                    <a:pt x="9505" y="1575"/>
                    <a:pt x="9618" y="1575"/>
                  </a:cubicBezTo>
                  <a:lnTo>
                    <a:pt x="9618" y="1575"/>
                  </a:lnTo>
                  <a:cubicBezTo>
                    <a:pt x="9914" y="1575"/>
                    <a:pt x="10251" y="1444"/>
                    <a:pt x="10790" y="971"/>
                  </a:cubicBezTo>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2" name="Shape 2612"/>
        <p:cNvGrpSpPr/>
        <p:nvPr/>
      </p:nvGrpSpPr>
      <p:grpSpPr>
        <a:xfrm>
          <a:off x="0" y="0"/>
          <a:ext cx="0" cy="0"/>
          <a:chOff x="0" y="0"/>
          <a:chExt cx="0" cy="0"/>
        </a:xfrm>
      </p:grpSpPr>
      <p:sp>
        <p:nvSpPr>
          <p:cNvPr id="2613" name="Google Shape;2613;p62"/>
          <p:cNvSpPr txBox="1"/>
          <p:nvPr>
            <p:ph type="title"/>
          </p:nvPr>
        </p:nvSpPr>
        <p:spPr>
          <a:xfrm>
            <a:off x="887625" y="61300"/>
            <a:ext cx="8217300" cy="47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rgbClr val="073763"/>
                </a:solidFill>
              </a:rPr>
              <a:t>Social: Astrid Yerardi - asy30@pitt.edu</a:t>
            </a:r>
            <a:endParaRPr>
              <a:solidFill>
                <a:srgbClr val="073763"/>
              </a:solidFill>
            </a:endParaRPr>
          </a:p>
        </p:txBody>
      </p:sp>
      <p:sp>
        <p:nvSpPr>
          <p:cNvPr id="2614" name="Google Shape;2614;p62"/>
          <p:cNvSpPr/>
          <p:nvPr/>
        </p:nvSpPr>
        <p:spPr>
          <a:xfrm>
            <a:off x="3639400" y="742450"/>
            <a:ext cx="5090700" cy="4245900"/>
          </a:xfrm>
          <a:prstGeom prst="roundRect">
            <a:avLst>
              <a:gd fmla="val 16667" name="adj"/>
            </a:avLst>
          </a:prstGeom>
          <a:solidFill>
            <a:srgbClr val="FFFFFF">
              <a:alpha val="67090"/>
            </a:srgbClr>
          </a:solidFill>
          <a:ln cap="flat" cmpd="sng" w="9525">
            <a:solidFill>
              <a:srgbClr val="1C4587"/>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rPr b="1" lang="en" sz="1800" u="sng">
                <a:solidFill>
                  <a:srgbClr val="073763"/>
                </a:solidFill>
                <a:latin typeface="Catamaran"/>
                <a:ea typeface="Catamaran"/>
                <a:cs typeface="Catamaran"/>
                <a:sym typeface="Catamaran"/>
              </a:rPr>
              <a:t>NSA Field Day!!</a:t>
            </a:r>
            <a:endParaRPr b="1" sz="1800" u="sng">
              <a:solidFill>
                <a:srgbClr val="073763"/>
              </a:solidFill>
              <a:latin typeface="Catamaran"/>
              <a:ea typeface="Catamaran"/>
              <a:cs typeface="Catamaran"/>
              <a:sym typeface="Catamaran"/>
            </a:endParaRPr>
          </a:p>
          <a:p>
            <a:pPr indent="-342900" lvl="0" marL="457200" rtl="0" algn="l">
              <a:spcBef>
                <a:spcPts val="0"/>
              </a:spcBef>
              <a:spcAft>
                <a:spcPts val="0"/>
              </a:spcAft>
              <a:buClr>
                <a:srgbClr val="073763"/>
              </a:buClr>
              <a:buSzPts val="1800"/>
              <a:buFont typeface="Catamaran"/>
              <a:buChar char="-"/>
            </a:pPr>
            <a:r>
              <a:rPr lang="en" sz="1800">
                <a:solidFill>
                  <a:srgbClr val="073763"/>
                </a:solidFill>
                <a:latin typeface="Catamaran"/>
                <a:ea typeface="Catamaran"/>
                <a:cs typeface="Catamaran"/>
                <a:sym typeface="Catamaran"/>
              </a:rPr>
              <a:t>Monday September 29th at 6:30pm</a:t>
            </a:r>
            <a:endParaRPr sz="1800">
              <a:solidFill>
                <a:srgbClr val="073763"/>
              </a:solidFill>
              <a:latin typeface="Catamaran"/>
              <a:ea typeface="Catamaran"/>
              <a:cs typeface="Catamaran"/>
              <a:sym typeface="Catamaran"/>
            </a:endParaRPr>
          </a:p>
          <a:p>
            <a:pPr indent="-342900" lvl="0" marL="457200" rtl="0" algn="l">
              <a:spcBef>
                <a:spcPts val="0"/>
              </a:spcBef>
              <a:spcAft>
                <a:spcPts val="0"/>
              </a:spcAft>
              <a:buSzPts val="1800"/>
              <a:buFont typeface="Catamaran"/>
              <a:buChar char="-"/>
            </a:pPr>
            <a:r>
              <a:rPr lang="en" sz="1800" u="sng">
                <a:solidFill>
                  <a:srgbClr val="0B5394"/>
                </a:solidFill>
                <a:latin typeface="Catamaran"/>
                <a:ea typeface="Catamaran"/>
                <a:cs typeface="Catamaran"/>
                <a:sym typeface="Catamaran"/>
                <a:hlinkClick r:id="rId3">
                  <a:extLst>
                    <a:ext uri="{A12FA001-AC4F-418D-AE19-62706E023703}">
                      <ahyp:hlinkClr val="tx"/>
                    </a:ext>
                  </a:extLst>
                </a:hlinkClick>
              </a:rPr>
              <a:t>FILL OUT THIS FORM</a:t>
            </a:r>
            <a:r>
              <a:rPr lang="en" sz="1800">
                <a:latin typeface="Catamaran"/>
                <a:ea typeface="Catamaran"/>
                <a:cs typeface="Catamaran"/>
                <a:sym typeface="Catamaran"/>
              </a:rPr>
              <a:t> t</a:t>
            </a:r>
            <a:r>
              <a:rPr lang="en" sz="1800">
                <a:solidFill>
                  <a:srgbClr val="073763"/>
                </a:solidFill>
                <a:latin typeface="Catamaran"/>
                <a:ea typeface="Catamaran"/>
                <a:cs typeface="Catamaran"/>
                <a:sym typeface="Catamaran"/>
              </a:rPr>
              <a:t>o join us for field games &amp; </a:t>
            </a:r>
            <a:r>
              <a:rPr lang="en" sz="1800">
                <a:solidFill>
                  <a:srgbClr val="073763"/>
                </a:solidFill>
                <a:latin typeface="Catamaran"/>
                <a:ea typeface="Catamaran"/>
                <a:cs typeface="Catamaran"/>
                <a:sym typeface="Catamaran"/>
              </a:rPr>
              <a:t>sweet treats!</a:t>
            </a:r>
            <a:endParaRPr sz="1800">
              <a:solidFill>
                <a:srgbClr val="073763"/>
              </a:solidFill>
              <a:latin typeface="Catamaran"/>
              <a:ea typeface="Catamaran"/>
              <a:cs typeface="Catamaran"/>
              <a:sym typeface="Catamaran"/>
            </a:endParaRPr>
          </a:p>
          <a:p>
            <a:pPr indent="0" lvl="0" marL="0" rtl="0" algn="l">
              <a:spcBef>
                <a:spcPts val="0"/>
              </a:spcBef>
              <a:spcAft>
                <a:spcPts val="0"/>
              </a:spcAft>
              <a:buNone/>
            </a:pPr>
            <a:r>
              <a:rPr b="1" lang="en" sz="1800" u="sng">
                <a:solidFill>
                  <a:srgbClr val="073763"/>
                </a:solidFill>
                <a:latin typeface="Catamaran"/>
                <a:ea typeface="Catamaran"/>
                <a:cs typeface="Catamaran"/>
                <a:sym typeface="Catamaran"/>
              </a:rPr>
              <a:t>Big Little Info:</a:t>
            </a:r>
            <a:endParaRPr b="1" sz="1800" u="sng">
              <a:solidFill>
                <a:srgbClr val="073763"/>
              </a:solidFill>
              <a:latin typeface="Catamaran"/>
              <a:ea typeface="Catamaran"/>
              <a:cs typeface="Catamaran"/>
              <a:sym typeface="Catamaran"/>
            </a:endParaRPr>
          </a:p>
          <a:p>
            <a:pPr indent="-342900" lvl="0" marL="457200" rtl="0" algn="l">
              <a:spcBef>
                <a:spcPts val="0"/>
              </a:spcBef>
              <a:spcAft>
                <a:spcPts val="0"/>
              </a:spcAft>
              <a:buClr>
                <a:srgbClr val="073763"/>
              </a:buClr>
              <a:buSzPts val="1800"/>
              <a:buFont typeface="Catamaran"/>
              <a:buChar char="-"/>
            </a:pPr>
            <a:r>
              <a:rPr lang="en" sz="1800">
                <a:solidFill>
                  <a:srgbClr val="073763"/>
                </a:solidFill>
                <a:latin typeface="Catamaran"/>
                <a:ea typeface="Catamaran"/>
                <a:cs typeface="Catamaran"/>
                <a:sym typeface="Catamaran"/>
              </a:rPr>
              <a:t>Be a mentee or mentor for NSA members</a:t>
            </a:r>
            <a:endParaRPr sz="1800">
              <a:solidFill>
                <a:srgbClr val="073763"/>
              </a:solidFill>
              <a:latin typeface="Catamaran"/>
              <a:ea typeface="Catamaran"/>
              <a:cs typeface="Catamaran"/>
              <a:sym typeface="Catamaran"/>
            </a:endParaRPr>
          </a:p>
          <a:p>
            <a:pPr indent="-342900" lvl="0" marL="457200" rtl="0" algn="l">
              <a:spcBef>
                <a:spcPts val="0"/>
              </a:spcBef>
              <a:spcAft>
                <a:spcPts val="0"/>
              </a:spcAft>
              <a:buSzPts val="1800"/>
              <a:buFont typeface="Catamaran"/>
              <a:buChar char="-"/>
            </a:pPr>
            <a:r>
              <a:rPr lang="en" sz="1800" u="sng">
                <a:solidFill>
                  <a:srgbClr val="A64D79"/>
                </a:solidFill>
                <a:latin typeface="Catamaran"/>
                <a:ea typeface="Catamaran"/>
                <a:cs typeface="Catamaran"/>
                <a:sym typeface="Catamaran"/>
                <a:hlinkClick r:id="rId4">
                  <a:extLst>
                    <a:ext uri="{A12FA001-AC4F-418D-AE19-62706E023703}">
                      <ahyp:hlinkClr val="tx"/>
                    </a:ext>
                  </a:extLst>
                </a:hlinkClick>
              </a:rPr>
              <a:t>BIG FORM</a:t>
            </a:r>
            <a:r>
              <a:rPr lang="en" sz="1800">
                <a:latin typeface="Catamaran"/>
                <a:ea typeface="Catamaran"/>
                <a:cs typeface="Catamaran"/>
                <a:sym typeface="Catamaran"/>
              </a:rPr>
              <a:t> </a:t>
            </a:r>
            <a:r>
              <a:rPr lang="en" sz="1800">
                <a:solidFill>
                  <a:srgbClr val="073763"/>
                </a:solidFill>
                <a:latin typeface="Catamaran"/>
                <a:ea typeface="Catamaran"/>
                <a:cs typeface="Catamaran"/>
                <a:sym typeface="Catamaran"/>
              </a:rPr>
              <a:t>&amp;</a:t>
            </a:r>
            <a:r>
              <a:rPr lang="en" sz="1800">
                <a:latin typeface="Catamaran"/>
                <a:ea typeface="Catamaran"/>
                <a:cs typeface="Catamaran"/>
                <a:sym typeface="Catamaran"/>
              </a:rPr>
              <a:t> </a:t>
            </a:r>
            <a:r>
              <a:rPr lang="en" sz="1800" u="sng">
                <a:solidFill>
                  <a:srgbClr val="D5A6BD"/>
                </a:solidFill>
                <a:latin typeface="Catamaran"/>
                <a:ea typeface="Catamaran"/>
                <a:cs typeface="Catamaran"/>
                <a:sym typeface="Catamaran"/>
                <a:hlinkClick r:id="rId5">
                  <a:extLst>
                    <a:ext uri="{A12FA001-AC4F-418D-AE19-62706E023703}">
                      <ahyp:hlinkClr val="tx"/>
                    </a:ext>
                  </a:extLst>
                </a:hlinkClick>
              </a:rPr>
              <a:t>LITTLE FORM </a:t>
            </a:r>
            <a:r>
              <a:rPr lang="en" sz="1800">
                <a:solidFill>
                  <a:srgbClr val="073763"/>
                </a:solidFill>
                <a:latin typeface="Catamaran"/>
                <a:ea typeface="Catamaran"/>
                <a:cs typeface="Catamaran"/>
                <a:sym typeface="Catamaran"/>
              </a:rPr>
              <a:t>&lt;3</a:t>
            </a:r>
            <a:endParaRPr sz="1800">
              <a:solidFill>
                <a:srgbClr val="073763"/>
              </a:solidFill>
              <a:latin typeface="Catamaran"/>
              <a:ea typeface="Catamaran"/>
              <a:cs typeface="Catamaran"/>
              <a:sym typeface="Catamaran"/>
            </a:endParaRPr>
          </a:p>
          <a:p>
            <a:pPr indent="0" lvl="0" marL="0" rtl="0" algn="l">
              <a:spcBef>
                <a:spcPts val="0"/>
              </a:spcBef>
              <a:spcAft>
                <a:spcPts val="0"/>
              </a:spcAft>
              <a:buNone/>
            </a:pPr>
            <a:r>
              <a:rPr b="1" lang="en" sz="1800" u="sng">
                <a:solidFill>
                  <a:srgbClr val="073763"/>
                </a:solidFill>
                <a:latin typeface="Catamaran"/>
                <a:ea typeface="Catamaran"/>
                <a:cs typeface="Catamaran"/>
                <a:sym typeface="Catamaran"/>
              </a:rPr>
              <a:t>Social Committee Meeting:</a:t>
            </a:r>
            <a:endParaRPr b="1" sz="1800" u="sng">
              <a:solidFill>
                <a:srgbClr val="073763"/>
              </a:solidFill>
              <a:latin typeface="Catamaran"/>
              <a:ea typeface="Catamaran"/>
              <a:cs typeface="Catamaran"/>
              <a:sym typeface="Catamaran"/>
            </a:endParaRPr>
          </a:p>
          <a:p>
            <a:pPr indent="-342900" lvl="0" marL="457200" rtl="0" algn="l">
              <a:spcBef>
                <a:spcPts val="0"/>
              </a:spcBef>
              <a:spcAft>
                <a:spcPts val="0"/>
              </a:spcAft>
              <a:buClr>
                <a:srgbClr val="073763"/>
              </a:buClr>
              <a:buSzPts val="1800"/>
              <a:buFont typeface="Catamaran"/>
              <a:buChar char="-"/>
            </a:pPr>
            <a:r>
              <a:rPr lang="en" sz="1800">
                <a:solidFill>
                  <a:srgbClr val="073763"/>
                </a:solidFill>
                <a:latin typeface="Catamaran"/>
                <a:ea typeface="Catamaran"/>
                <a:cs typeface="Catamaran"/>
                <a:sym typeface="Catamaran"/>
              </a:rPr>
              <a:t>Thursday (tmr) in VIC lobby @7pm!!!</a:t>
            </a:r>
            <a:endParaRPr sz="1800">
              <a:solidFill>
                <a:srgbClr val="073763"/>
              </a:solidFill>
              <a:latin typeface="Catamaran"/>
              <a:ea typeface="Catamaran"/>
              <a:cs typeface="Catamaran"/>
              <a:sym typeface="Catamaran"/>
            </a:endParaRPr>
          </a:p>
          <a:p>
            <a:pPr indent="-342900" lvl="0" marL="457200" rtl="0" algn="l">
              <a:spcBef>
                <a:spcPts val="0"/>
              </a:spcBef>
              <a:spcAft>
                <a:spcPts val="0"/>
              </a:spcAft>
              <a:buClr>
                <a:srgbClr val="073763"/>
              </a:buClr>
              <a:buSzPts val="1800"/>
              <a:buFont typeface="Catamaran"/>
              <a:buChar char="-"/>
            </a:pPr>
            <a:r>
              <a:rPr lang="en" sz="1800">
                <a:solidFill>
                  <a:srgbClr val="073763"/>
                </a:solidFill>
                <a:latin typeface="Catamaran"/>
                <a:ea typeface="Catamaran"/>
                <a:cs typeface="Catamaran"/>
                <a:sym typeface="Catamaran"/>
              </a:rPr>
              <a:t>Come up to me if you didn’t get the email or if you can’t make it tmr!</a:t>
            </a:r>
            <a:endParaRPr sz="1800">
              <a:solidFill>
                <a:srgbClr val="073763"/>
              </a:solidFill>
              <a:latin typeface="Catamaran"/>
              <a:ea typeface="Catamaran"/>
              <a:cs typeface="Catamaran"/>
              <a:sym typeface="Catamaran"/>
            </a:endParaRPr>
          </a:p>
          <a:p>
            <a:pPr indent="-342900" lvl="0" marL="457200" rtl="0" algn="l">
              <a:spcBef>
                <a:spcPts val="0"/>
              </a:spcBef>
              <a:spcAft>
                <a:spcPts val="0"/>
              </a:spcAft>
              <a:buClr>
                <a:srgbClr val="073763"/>
              </a:buClr>
              <a:buSzPts val="1800"/>
              <a:buFont typeface="Catamaran"/>
              <a:buChar char="-"/>
            </a:pPr>
            <a:r>
              <a:t/>
            </a:r>
            <a:endParaRPr sz="1800">
              <a:solidFill>
                <a:srgbClr val="073763"/>
              </a:solidFill>
              <a:latin typeface="Catamaran"/>
              <a:ea typeface="Catamaran"/>
              <a:cs typeface="Catamaran"/>
              <a:sym typeface="Catamaran"/>
            </a:endParaRPr>
          </a:p>
          <a:p>
            <a:pPr indent="0" lvl="0" marL="0" rtl="0" algn="l">
              <a:lnSpc>
                <a:spcPct val="115000"/>
              </a:lnSpc>
              <a:spcBef>
                <a:spcPts val="0"/>
              </a:spcBef>
              <a:spcAft>
                <a:spcPts val="0"/>
              </a:spcAft>
              <a:buClr>
                <a:schemeClr val="dk2"/>
              </a:buClr>
              <a:buSzPts val="1100"/>
              <a:buFont typeface="Arial"/>
              <a:buNone/>
            </a:pPr>
            <a:r>
              <a:rPr lang="en" sz="1500">
                <a:solidFill>
                  <a:srgbClr val="073763"/>
                </a:solidFill>
                <a:latin typeface="Catamaran"/>
                <a:ea typeface="Catamaran"/>
                <a:cs typeface="Catamaran"/>
                <a:sym typeface="Catamaran"/>
              </a:rPr>
              <a:t>I got your responses from the form, thank you! I hear you and will work to do my best for you this semester!</a:t>
            </a:r>
            <a:endParaRPr sz="1500">
              <a:solidFill>
                <a:srgbClr val="073763"/>
              </a:solidFill>
              <a:latin typeface="Catamaran"/>
              <a:ea typeface="Catamaran"/>
              <a:cs typeface="Catamaran"/>
              <a:sym typeface="Catamaran"/>
            </a:endParaRPr>
          </a:p>
          <a:p>
            <a:pPr indent="0" lvl="0" marL="0" rtl="0" algn="l">
              <a:spcBef>
                <a:spcPts val="0"/>
              </a:spcBef>
              <a:spcAft>
                <a:spcPts val="0"/>
              </a:spcAft>
              <a:buNone/>
            </a:pPr>
            <a:r>
              <a:t/>
            </a:r>
            <a:endParaRPr sz="1800">
              <a:latin typeface="Cormorant Infant"/>
              <a:ea typeface="Cormorant Infant"/>
              <a:cs typeface="Cormorant Infant"/>
              <a:sym typeface="Cormorant Infant"/>
            </a:endParaRPr>
          </a:p>
        </p:txBody>
      </p:sp>
      <p:pic>
        <p:nvPicPr>
          <p:cNvPr id="2615" name="Google Shape;2615;p62" title="EDC708C6-7268-428C-A83E-F5F28863AA82_1_102_o.jpeg"/>
          <p:cNvPicPr preferRelativeResize="0"/>
          <p:nvPr/>
        </p:nvPicPr>
        <p:blipFill>
          <a:blip r:embed="rId6">
            <a:alphaModFix/>
          </a:blip>
          <a:stretch>
            <a:fillRect/>
          </a:stretch>
        </p:blipFill>
        <p:spPr>
          <a:xfrm>
            <a:off x="0" y="1"/>
            <a:ext cx="1496625" cy="1995500"/>
          </a:xfrm>
          <a:prstGeom prst="rect">
            <a:avLst/>
          </a:prstGeom>
          <a:noFill/>
          <a:ln>
            <a:noFill/>
          </a:ln>
        </p:spPr>
      </p:pic>
      <p:pic>
        <p:nvPicPr>
          <p:cNvPr id="2616" name="Google Shape;2616;p62" title="6E789830-7062-4C7E-8108-E3DF50F6A813_1_105_c.jpeg"/>
          <p:cNvPicPr preferRelativeResize="0"/>
          <p:nvPr/>
        </p:nvPicPr>
        <p:blipFill>
          <a:blip r:embed="rId7">
            <a:alphaModFix/>
          </a:blip>
          <a:stretch>
            <a:fillRect/>
          </a:stretch>
        </p:blipFill>
        <p:spPr>
          <a:xfrm>
            <a:off x="1496625" y="0"/>
            <a:ext cx="1496625" cy="1995492"/>
          </a:xfrm>
          <a:prstGeom prst="rect">
            <a:avLst/>
          </a:prstGeom>
          <a:noFill/>
          <a:ln>
            <a:noFill/>
          </a:ln>
        </p:spPr>
      </p:pic>
      <p:pic>
        <p:nvPicPr>
          <p:cNvPr id="2617" name="Google Shape;2617;p62" title="57C9EC55-8E42-4A88-8ACB-E6BCDFA7F709_1_105_c.jpeg"/>
          <p:cNvPicPr preferRelativeResize="0"/>
          <p:nvPr/>
        </p:nvPicPr>
        <p:blipFill>
          <a:blip r:embed="rId8">
            <a:alphaModFix/>
          </a:blip>
          <a:stretch>
            <a:fillRect/>
          </a:stretch>
        </p:blipFill>
        <p:spPr>
          <a:xfrm>
            <a:off x="-2" y="1995500"/>
            <a:ext cx="1496625" cy="1995507"/>
          </a:xfrm>
          <a:prstGeom prst="rect">
            <a:avLst/>
          </a:prstGeom>
          <a:noFill/>
          <a:ln>
            <a:noFill/>
          </a:ln>
        </p:spPr>
      </p:pic>
      <p:pic>
        <p:nvPicPr>
          <p:cNvPr id="2618" name="Google Shape;2618;p62" title="1F917C5C-5E95-4E78-B325-EE45E99A9B65_1_105_c.jpeg"/>
          <p:cNvPicPr preferRelativeResize="0"/>
          <p:nvPr/>
        </p:nvPicPr>
        <p:blipFill>
          <a:blip r:embed="rId9">
            <a:alphaModFix/>
          </a:blip>
          <a:stretch>
            <a:fillRect/>
          </a:stretch>
        </p:blipFill>
        <p:spPr>
          <a:xfrm>
            <a:off x="1496624" y="1995500"/>
            <a:ext cx="1496625" cy="1995512"/>
          </a:xfrm>
          <a:prstGeom prst="rect">
            <a:avLst/>
          </a:prstGeom>
          <a:noFill/>
          <a:ln>
            <a:noFill/>
          </a:ln>
        </p:spPr>
      </p:pic>
      <p:pic>
        <p:nvPicPr>
          <p:cNvPr id="2619" name="Google Shape;2619;p62" title="F954D623-0A5C-48FF-9C71-370440901290_4_5005_c.jpeg"/>
          <p:cNvPicPr preferRelativeResize="0"/>
          <p:nvPr/>
        </p:nvPicPr>
        <p:blipFill rotWithShape="1">
          <a:blip r:embed="rId10">
            <a:alphaModFix/>
          </a:blip>
          <a:srcRect b="0" l="7227" r="0" t="0"/>
          <a:stretch/>
        </p:blipFill>
        <p:spPr>
          <a:xfrm>
            <a:off x="0" y="3969525"/>
            <a:ext cx="1496624" cy="1209950"/>
          </a:xfrm>
          <a:prstGeom prst="rect">
            <a:avLst/>
          </a:prstGeom>
          <a:noFill/>
          <a:ln>
            <a:noFill/>
          </a:ln>
        </p:spPr>
      </p:pic>
      <p:pic>
        <p:nvPicPr>
          <p:cNvPr id="2620" name="Google Shape;2620;p62" title="0C33D78C-E693-4BA2-A1AF-712ED2D4739E_4_5005_c.jpeg"/>
          <p:cNvPicPr preferRelativeResize="0"/>
          <p:nvPr/>
        </p:nvPicPr>
        <p:blipFill rotWithShape="1">
          <a:blip r:embed="rId11">
            <a:alphaModFix/>
          </a:blip>
          <a:srcRect b="0" l="0" r="7227" t="0"/>
          <a:stretch/>
        </p:blipFill>
        <p:spPr>
          <a:xfrm>
            <a:off x="1496625" y="3969525"/>
            <a:ext cx="1496626" cy="120997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624" name="Shape 2624"/>
        <p:cNvGrpSpPr/>
        <p:nvPr/>
      </p:nvGrpSpPr>
      <p:grpSpPr>
        <a:xfrm>
          <a:off x="0" y="0"/>
          <a:ext cx="0" cy="0"/>
          <a:chOff x="0" y="0"/>
          <a:chExt cx="0" cy="0"/>
        </a:xfrm>
      </p:grpSpPr>
      <p:sp>
        <p:nvSpPr>
          <p:cNvPr id="2625" name="Google Shape;2625;p63"/>
          <p:cNvSpPr txBox="1"/>
          <p:nvPr>
            <p:ph type="title"/>
          </p:nvPr>
        </p:nvSpPr>
        <p:spPr>
          <a:xfrm>
            <a:off x="2790300" y="0"/>
            <a:ext cx="35634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rgbClr val="A64D79"/>
                </a:solidFill>
                <a:latin typeface="Agbalumo"/>
                <a:ea typeface="Agbalumo"/>
                <a:cs typeface="Agbalumo"/>
                <a:sym typeface="Agbalumo"/>
              </a:rPr>
              <a:t>Big/Little </a:t>
            </a:r>
            <a:r>
              <a:rPr lang="en">
                <a:solidFill>
                  <a:srgbClr val="A64D79"/>
                </a:solidFill>
                <a:latin typeface="Agbalumo"/>
                <a:ea typeface="Agbalumo"/>
                <a:cs typeface="Agbalumo"/>
                <a:sym typeface="Agbalumo"/>
              </a:rPr>
              <a:t>QR </a:t>
            </a:r>
            <a:endParaRPr>
              <a:solidFill>
                <a:srgbClr val="A64D79"/>
              </a:solidFill>
              <a:latin typeface="Agbalumo"/>
              <a:ea typeface="Agbalumo"/>
              <a:cs typeface="Agbalumo"/>
              <a:sym typeface="Agbalumo"/>
            </a:endParaRPr>
          </a:p>
          <a:p>
            <a:pPr indent="0" lvl="0" marL="0" rtl="0" algn="ctr">
              <a:spcBef>
                <a:spcPts val="0"/>
              </a:spcBef>
              <a:spcAft>
                <a:spcPts val="0"/>
              </a:spcAft>
              <a:buNone/>
            </a:pPr>
            <a:r>
              <a:rPr lang="en">
                <a:solidFill>
                  <a:srgbClr val="A64D79"/>
                </a:solidFill>
                <a:latin typeface="Agbalumo"/>
                <a:ea typeface="Agbalumo"/>
                <a:cs typeface="Agbalumo"/>
                <a:sym typeface="Agbalumo"/>
              </a:rPr>
              <a:t>Codes to Sign Up</a:t>
            </a:r>
            <a:endParaRPr>
              <a:solidFill>
                <a:srgbClr val="A64D79"/>
              </a:solidFill>
              <a:latin typeface="Agbalumo"/>
              <a:ea typeface="Agbalumo"/>
              <a:cs typeface="Agbalumo"/>
              <a:sym typeface="Agbalumo"/>
            </a:endParaRPr>
          </a:p>
        </p:txBody>
      </p:sp>
      <p:pic>
        <p:nvPicPr>
          <p:cNvPr id="2626" name="Google Shape;2626;p63" title="509B7F90-5B30-4523-9A0E-31209CD22B25_1_105_c.jpeg"/>
          <p:cNvPicPr preferRelativeResize="0"/>
          <p:nvPr/>
        </p:nvPicPr>
        <p:blipFill rotWithShape="1">
          <a:blip r:embed="rId3">
            <a:alphaModFix/>
          </a:blip>
          <a:srcRect b="0" l="9225" r="10200" t="0"/>
          <a:stretch/>
        </p:blipFill>
        <p:spPr>
          <a:xfrm>
            <a:off x="7100225" y="0"/>
            <a:ext cx="2043775" cy="3382226"/>
          </a:xfrm>
          <a:prstGeom prst="rect">
            <a:avLst/>
          </a:prstGeom>
          <a:noFill/>
          <a:ln>
            <a:noFill/>
          </a:ln>
        </p:spPr>
      </p:pic>
      <p:pic>
        <p:nvPicPr>
          <p:cNvPr id="2627" name="Google Shape;2627;p63" title="41E8397E-955B-4366-A23E-9D948F875FB8_1_105_c.jpeg"/>
          <p:cNvPicPr preferRelativeResize="0"/>
          <p:nvPr/>
        </p:nvPicPr>
        <p:blipFill>
          <a:blip r:embed="rId4">
            <a:alphaModFix/>
          </a:blip>
          <a:stretch>
            <a:fillRect/>
          </a:stretch>
        </p:blipFill>
        <p:spPr>
          <a:xfrm>
            <a:off x="0" y="0"/>
            <a:ext cx="1859126" cy="3304476"/>
          </a:xfrm>
          <a:prstGeom prst="rect">
            <a:avLst/>
          </a:prstGeom>
          <a:noFill/>
          <a:ln>
            <a:noFill/>
          </a:ln>
        </p:spPr>
      </p:pic>
      <p:pic>
        <p:nvPicPr>
          <p:cNvPr id="2628" name="Google Shape;2628;p63" title="Screenshot 2025-09-20 at 2.38.12 PM.png"/>
          <p:cNvPicPr preferRelativeResize="0"/>
          <p:nvPr/>
        </p:nvPicPr>
        <p:blipFill>
          <a:blip r:embed="rId5">
            <a:alphaModFix/>
          </a:blip>
          <a:stretch>
            <a:fillRect/>
          </a:stretch>
        </p:blipFill>
        <p:spPr>
          <a:xfrm>
            <a:off x="2036588" y="1101275"/>
            <a:ext cx="2199801" cy="2203199"/>
          </a:xfrm>
          <a:prstGeom prst="rect">
            <a:avLst/>
          </a:prstGeom>
          <a:noFill/>
          <a:ln>
            <a:noFill/>
          </a:ln>
        </p:spPr>
      </p:pic>
      <p:pic>
        <p:nvPicPr>
          <p:cNvPr id="2629" name="Google Shape;2629;p63" title="Screenshot 2025-09-20 at 2.38.38 PM.png"/>
          <p:cNvPicPr preferRelativeResize="0"/>
          <p:nvPr/>
        </p:nvPicPr>
        <p:blipFill>
          <a:blip r:embed="rId6">
            <a:alphaModFix/>
          </a:blip>
          <a:stretch>
            <a:fillRect/>
          </a:stretch>
        </p:blipFill>
        <p:spPr>
          <a:xfrm>
            <a:off x="4760844" y="1101275"/>
            <a:ext cx="2223669" cy="2203199"/>
          </a:xfrm>
          <a:prstGeom prst="rect">
            <a:avLst/>
          </a:prstGeom>
          <a:noFill/>
          <a:ln>
            <a:noFill/>
          </a:ln>
        </p:spPr>
      </p:pic>
      <p:sp>
        <p:nvSpPr>
          <p:cNvPr id="2630" name="Google Shape;2630;p63"/>
          <p:cNvSpPr txBox="1"/>
          <p:nvPr/>
        </p:nvSpPr>
        <p:spPr>
          <a:xfrm>
            <a:off x="1470963" y="3245975"/>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solidFill>
                  <a:srgbClr val="A64D79"/>
                </a:solidFill>
                <a:latin typeface="Agbalumo"/>
                <a:ea typeface="Agbalumo"/>
                <a:cs typeface="Agbalumo"/>
                <a:sym typeface="Agbalumo"/>
              </a:rPr>
              <a:t>BIGS</a:t>
            </a:r>
            <a:endParaRPr/>
          </a:p>
        </p:txBody>
      </p:sp>
      <p:sp>
        <p:nvSpPr>
          <p:cNvPr id="2631" name="Google Shape;2631;p63"/>
          <p:cNvSpPr txBox="1"/>
          <p:nvPr/>
        </p:nvSpPr>
        <p:spPr>
          <a:xfrm>
            <a:off x="4470975" y="3245975"/>
            <a:ext cx="30000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solidFill>
                  <a:srgbClr val="A64D79"/>
                </a:solidFill>
                <a:latin typeface="Agbalumo"/>
                <a:ea typeface="Agbalumo"/>
                <a:cs typeface="Agbalumo"/>
                <a:sym typeface="Agbalumo"/>
              </a:rPr>
              <a:t>LITTLES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5" name="Shape 2635"/>
        <p:cNvGrpSpPr/>
        <p:nvPr/>
      </p:nvGrpSpPr>
      <p:grpSpPr>
        <a:xfrm>
          <a:off x="0" y="0"/>
          <a:ext cx="0" cy="0"/>
          <a:chOff x="0" y="0"/>
          <a:chExt cx="0" cy="0"/>
        </a:xfrm>
      </p:grpSpPr>
      <p:sp>
        <p:nvSpPr>
          <p:cNvPr id="2636" name="Google Shape;2636;p64"/>
          <p:cNvSpPr txBox="1"/>
          <p:nvPr>
            <p:ph type="title"/>
          </p:nvPr>
        </p:nvSpPr>
        <p:spPr>
          <a:xfrm>
            <a:off x="958350" y="-112650"/>
            <a:ext cx="7227300" cy="47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900"/>
              <a:t>Service: Stephanie Adamousky - </a:t>
            </a:r>
            <a:r>
              <a:rPr lang="en" sz="2900" u="sng">
                <a:solidFill>
                  <a:schemeClr val="hlink"/>
                </a:solidFill>
                <a:hlinkClick r:id="rId3"/>
              </a:rPr>
              <a:t>sja75@pitt.edu</a:t>
            </a:r>
            <a:r>
              <a:rPr lang="en" sz="2900"/>
              <a:t> </a:t>
            </a:r>
            <a:endParaRPr sz="2900"/>
          </a:p>
        </p:txBody>
      </p:sp>
      <p:sp>
        <p:nvSpPr>
          <p:cNvPr id="2637" name="Google Shape;2637;p64"/>
          <p:cNvSpPr txBox="1"/>
          <p:nvPr>
            <p:ph idx="4294967295" type="body"/>
          </p:nvPr>
        </p:nvSpPr>
        <p:spPr>
          <a:xfrm>
            <a:off x="54800" y="365550"/>
            <a:ext cx="4626300" cy="33111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Clr>
                <a:srgbClr val="1C4587"/>
              </a:buClr>
              <a:buSzPts val="1500"/>
              <a:buChar char="★"/>
            </a:pPr>
            <a:r>
              <a:rPr b="1" lang="en" sz="1500">
                <a:solidFill>
                  <a:srgbClr val="1C4587"/>
                </a:solidFill>
              </a:rPr>
              <a:t>First event is a collab with Days for Girls!           (15 points)</a:t>
            </a:r>
            <a:endParaRPr b="1" sz="1500">
              <a:solidFill>
                <a:srgbClr val="1C4587"/>
              </a:solidFill>
            </a:endParaRPr>
          </a:p>
          <a:p>
            <a:pPr indent="-311150" lvl="1" marL="914400" rtl="0" algn="l">
              <a:spcBef>
                <a:spcPts val="0"/>
              </a:spcBef>
              <a:spcAft>
                <a:spcPts val="0"/>
              </a:spcAft>
              <a:buClr>
                <a:srgbClr val="1C4587"/>
              </a:buClr>
              <a:buSzPts val="1300"/>
              <a:buChar char="-"/>
            </a:pPr>
            <a:r>
              <a:rPr b="1" lang="en" sz="1300">
                <a:solidFill>
                  <a:srgbClr val="1C4587"/>
                </a:solidFill>
              </a:rPr>
              <a:t>Where</a:t>
            </a:r>
            <a:r>
              <a:rPr lang="en" sz="1300">
                <a:solidFill>
                  <a:srgbClr val="1C4587"/>
                </a:solidFill>
              </a:rPr>
              <a:t>: WPU room 510</a:t>
            </a:r>
            <a:endParaRPr sz="1300">
              <a:solidFill>
                <a:srgbClr val="1C4587"/>
              </a:solidFill>
            </a:endParaRPr>
          </a:p>
          <a:p>
            <a:pPr indent="-311150" lvl="1" marL="914400" rtl="0" algn="l">
              <a:spcBef>
                <a:spcPts val="0"/>
              </a:spcBef>
              <a:spcAft>
                <a:spcPts val="0"/>
              </a:spcAft>
              <a:buClr>
                <a:srgbClr val="1C4587"/>
              </a:buClr>
              <a:buSzPts val="1300"/>
              <a:buChar char="-"/>
            </a:pPr>
            <a:r>
              <a:rPr b="1" lang="en" sz="1300">
                <a:solidFill>
                  <a:srgbClr val="1C4587"/>
                </a:solidFill>
              </a:rPr>
              <a:t>When</a:t>
            </a:r>
            <a:r>
              <a:rPr lang="en" sz="1300">
                <a:solidFill>
                  <a:srgbClr val="1C4587"/>
                </a:solidFill>
              </a:rPr>
              <a:t>: Monday, October 13th, from 8-9pm</a:t>
            </a:r>
            <a:endParaRPr sz="1300">
              <a:solidFill>
                <a:srgbClr val="1C4587"/>
              </a:solidFill>
            </a:endParaRPr>
          </a:p>
          <a:p>
            <a:pPr indent="-311150" lvl="1" marL="914400" rtl="0" algn="l">
              <a:spcBef>
                <a:spcPts val="0"/>
              </a:spcBef>
              <a:spcAft>
                <a:spcPts val="0"/>
              </a:spcAft>
              <a:buClr>
                <a:srgbClr val="1C4587"/>
              </a:buClr>
              <a:buSzPts val="1300"/>
              <a:buFont typeface="Arial"/>
              <a:buChar char="-"/>
            </a:pPr>
            <a:r>
              <a:rPr b="1" lang="en" sz="1300">
                <a:solidFill>
                  <a:srgbClr val="1C4587"/>
                </a:solidFill>
              </a:rPr>
              <a:t>What: </a:t>
            </a:r>
            <a:r>
              <a:rPr lang="en" sz="1300">
                <a:solidFill>
                  <a:srgbClr val="1C4587"/>
                </a:solidFill>
              </a:rPr>
              <a:t>sewing and cutting fabric for </a:t>
            </a:r>
            <a:r>
              <a:rPr lang="en" sz="1300">
                <a:solidFill>
                  <a:srgbClr val="1C4587"/>
                </a:solidFill>
              </a:rPr>
              <a:t>reusable</a:t>
            </a:r>
            <a:r>
              <a:rPr lang="en" sz="1300">
                <a:solidFill>
                  <a:srgbClr val="1C4587"/>
                </a:solidFill>
              </a:rPr>
              <a:t> pads!</a:t>
            </a:r>
            <a:endParaRPr sz="1300">
              <a:solidFill>
                <a:srgbClr val="1C4587"/>
              </a:solidFill>
            </a:endParaRPr>
          </a:p>
          <a:p>
            <a:pPr indent="-311150" lvl="1" marL="914400" rtl="0" algn="l">
              <a:spcBef>
                <a:spcPts val="0"/>
              </a:spcBef>
              <a:spcAft>
                <a:spcPts val="0"/>
              </a:spcAft>
              <a:buClr>
                <a:srgbClr val="1C4587"/>
              </a:buClr>
              <a:buSzPts val="1300"/>
              <a:buChar char="-"/>
            </a:pPr>
            <a:r>
              <a:rPr lang="en" sz="1300">
                <a:solidFill>
                  <a:srgbClr val="1C4587"/>
                </a:solidFill>
              </a:rPr>
              <a:t>Please fill out this interest form if you would like to attend!!</a:t>
            </a:r>
            <a:endParaRPr sz="1300">
              <a:solidFill>
                <a:srgbClr val="1C4587"/>
              </a:solidFill>
            </a:endParaRPr>
          </a:p>
          <a:p>
            <a:pPr indent="-311150" lvl="2" marL="1371600" rtl="0" algn="l">
              <a:spcBef>
                <a:spcPts val="0"/>
              </a:spcBef>
              <a:spcAft>
                <a:spcPts val="0"/>
              </a:spcAft>
              <a:buClr>
                <a:schemeClr val="dk1"/>
              </a:buClr>
              <a:buSzPts val="1300"/>
              <a:buChar char="-"/>
            </a:pPr>
            <a:r>
              <a:rPr lang="en" sz="1300" u="sng">
                <a:solidFill>
                  <a:schemeClr val="dk1"/>
                </a:solidFill>
                <a:hlinkClick r:id="rId4">
                  <a:extLst>
                    <a:ext uri="{A12FA001-AC4F-418D-AE19-62706E023703}">
                      <ahyp:hlinkClr val="tx"/>
                    </a:ext>
                  </a:extLst>
                </a:hlinkClick>
              </a:rPr>
              <a:t>Days for Girls Collab Interest Form</a:t>
            </a:r>
            <a:endParaRPr sz="1300">
              <a:solidFill>
                <a:schemeClr val="dk1"/>
              </a:solidFill>
            </a:endParaRPr>
          </a:p>
          <a:p>
            <a:pPr indent="-323850" lvl="0" marL="457200" rtl="0" algn="l">
              <a:spcBef>
                <a:spcPts val="0"/>
              </a:spcBef>
              <a:spcAft>
                <a:spcPts val="0"/>
              </a:spcAft>
              <a:buClr>
                <a:srgbClr val="1C4587"/>
              </a:buClr>
              <a:buSzPts val="1500"/>
              <a:buChar char="★"/>
            </a:pPr>
            <a:r>
              <a:rPr b="1" lang="en" sz="1500">
                <a:solidFill>
                  <a:srgbClr val="1C4587"/>
                </a:solidFill>
              </a:rPr>
              <a:t>Juniors administering flu shots → 5 points!</a:t>
            </a:r>
            <a:endParaRPr b="1" sz="1500">
              <a:solidFill>
                <a:srgbClr val="1C4587"/>
              </a:solidFill>
            </a:endParaRPr>
          </a:p>
          <a:p>
            <a:pPr indent="-323850" lvl="0" marL="457200" rtl="0" algn="l">
              <a:spcBef>
                <a:spcPts val="0"/>
              </a:spcBef>
              <a:spcAft>
                <a:spcPts val="0"/>
              </a:spcAft>
              <a:buClr>
                <a:srgbClr val="1C4587"/>
              </a:buClr>
              <a:buSzPts val="1500"/>
              <a:buChar char="★"/>
            </a:pPr>
            <a:r>
              <a:rPr b="1" lang="en" sz="1500">
                <a:solidFill>
                  <a:srgbClr val="1C4587"/>
                </a:solidFill>
              </a:rPr>
              <a:t>At every GBM I will be collecting pull tabs to donate to the Ronald McDonald House at the Children’s Hospital (5 points)</a:t>
            </a:r>
            <a:endParaRPr b="1" sz="1500">
              <a:solidFill>
                <a:srgbClr val="1C4587"/>
              </a:solidFill>
            </a:endParaRPr>
          </a:p>
          <a:p>
            <a:pPr indent="-336550" lvl="0" marL="914400" rtl="0" algn="l">
              <a:spcBef>
                <a:spcPts val="0"/>
              </a:spcBef>
              <a:spcAft>
                <a:spcPts val="0"/>
              </a:spcAft>
              <a:buClr>
                <a:srgbClr val="1C4587"/>
              </a:buClr>
              <a:buSzPts val="1700"/>
              <a:buChar char="-"/>
            </a:pPr>
            <a:r>
              <a:rPr lang="en" sz="1300">
                <a:solidFill>
                  <a:srgbClr val="1C4587"/>
                </a:solidFill>
              </a:rPr>
              <a:t>All donated tabs are recycled and exchanged for cash!</a:t>
            </a:r>
            <a:endParaRPr sz="1700">
              <a:solidFill>
                <a:srgbClr val="1C4587"/>
              </a:solidFill>
            </a:endParaRPr>
          </a:p>
        </p:txBody>
      </p:sp>
      <p:pic>
        <p:nvPicPr>
          <p:cNvPr id="2638" name="Google Shape;2638;p64" title="tempImageGOK3jw.gif"/>
          <p:cNvPicPr preferRelativeResize="0"/>
          <p:nvPr/>
        </p:nvPicPr>
        <p:blipFill>
          <a:blip r:embed="rId5">
            <a:alphaModFix/>
          </a:blip>
          <a:stretch>
            <a:fillRect/>
          </a:stretch>
        </p:blipFill>
        <p:spPr>
          <a:xfrm>
            <a:off x="6533775" y="557734"/>
            <a:ext cx="1779775" cy="2373064"/>
          </a:xfrm>
          <a:prstGeom prst="rect">
            <a:avLst/>
          </a:prstGeom>
          <a:noFill/>
          <a:ln>
            <a:noFill/>
          </a:ln>
        </p:spPr>
      </p:pic>
      <p:pic>
        <p:nvPicPr>
          <p:cNvPr id="2639" name="Google Shape;2639;p64"/>
          <p:cNvPicPr preferRelativeResize="0"/>
          <p:nvPr/>
        </p:nvPicPr>
        <p:blipFill>
          <a:blip r:embed="rId6">
            <a:alphaModFix/>
          </a:blip>
          <a:stretch>
            <a:fillRect/>
          </a:stretch>
        </p:blipFill>
        <p:spPr>
          <a:xfrm>
            <a:off x="1681000" y="3626950"/>
            <a:ext cx="1251750" cy="1251775"/>
          </a:xfrm>
          <a:prstGeom prst="rect">
            <a:avLst/>
          </a:prstGeom>
          <a:noFill/>
          <a:ln>
            <a:noFill/>
          </a:ln>
        </p:spPr>
      </p:pic>
      <p:pic>
        <p:nvPicPr>
          <p:cNvPr id="2640" name="Google Shape;2640;p64" title="tempImageKpvhPb.gif"/>
          <p:cNvPicPr preferRelativeResize="0"/>
          <p:nvPr/>
        </p:nvPicPr>
        <p:blipFill>
          <a:blip r:embed="rId7">
            <a:alphaModFix/>
          </a:blip>
          <a:stretch>
            <a:fillRect/>
          </a:stretch>
        </p:blipFill>
        <p:spPr>
          <a:xfrm>
            <a:off x="4626462" y="557759"/>
            <a:ext cx="1779775" cy="2373003"/>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4" name="Shape 2644"/>
        <p:cNvGrpSpPr/>
        <p:nvPr/>
      </p:nvGrpSpPr>
      <p:grpSpPr>
        <a:xfrm>
          <a:off x="0" y="0"/>
          <a:ext cx="0" cy="0"/>
          <a:chOff x="0" y="0"/>
          <a:chExt cx="0" cy="0"/>
        </a:xfrm>
      </p:grpSpPr>
      <p:sp>
        <p:nvSpPr>
          <p:cNvPr id="2645" name="Google Shape;2645;p65"/>
          <p:cNvSpPr txBox="1"/>
          <p:nvPr>
            <p:ph type="title"/>
          </p:nvPr>
        </p:nvSpPr>
        <p:spPr>
          <a:xfrm>
            <a:off x="127200" y="300400"/>
            <a:ext cx="9016800" cy="47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Health Promotion: Nila Chakravarthy - nic156@pitt.edu</a:t>
            </a:r>
            <a:endParaRPr/>
          </a:p>
        </p:txBody>
      </p:sp>
      <p:sp>
        <p:nvSpPr>
          <p:cNvPr id="2646" name="Google Shape;2646;p65"/>
          <p:cNvSpPr txBox="1"/>
          <p:nvPr/>
        </p:nvSpPr>
        <p:spPr>
          <a:xfrm>
            <a:off x="337500" y="997700"/>
            <a:ext cx="3381900" cy="3065100"/>
          </a:xfrm>
          <a:prstGeom prst="rect">
            <a:avLst/>
          </a:prstGeom>
          <a:solidFill>
            <a:schemeClr val="accent3"/>
          </a:solid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b="1" lang="en">
                <a:solidFill>
                  <a:srgbClr val="000000"/>
                </a:solidFill>
                <a:latin typeface="Cormorant Infant"/>
                <a:ea typeface="Cormorant Infant"/>
                <a:cs typeface="Cormorant Infant"/>
                <a:sym typeface="Cormorant Infant"/>
              </a:rPr>
              <a:t>Activities for Points (available all semester)</a:t>
            </a:r>
            <a:endParaRPr b="1">
              <a:solidFill>
                <a:srgbClr val="000000"/>
              </a:solidFill>
              <a:latin typeface="Cormorant Infant"/>
              <a:ea typeface="Cormorant Infant"/>
              <a:cs typeface="Cormorant Infant"/>
              <a:sym typeface="Cormorant Infant"/>
            </a:endParaRPr>
          </a:p>
          <a:p>
            <a:pPr indent="-317500" lvl="0" marL="457200" rtl="0" algn="l">
              <a:spcBef>
                <a:spcPts val="0"/>
              </a:spcBef>
              <a:spcAft>
                <a:spcPts val="0"/>
              </a:spcAft>
              <a:buClr>
                <a:srgbClr val="000000"/>
              </a:buClr>
              <a:buSzPts val="1400"/>
              <a:buFont typeface="Cormorant Infant"/>
              <a:buChar char="●"/>
            </a:pPr>
            <a:r>
              <a:rPr i="1" lang="en">
                <a:solidFill>
                  <a:srgbClr val="000000"/>
                </a:solidFill>
                <a:latin typeface="Cormorant Infant"/>
                <a:ea typeface="Cormorant Infant"/>
                <a:cs typeface="Cormorant Infant"/>
                <a:sym typeface="Cormorant Infant"/>
              </a:rPr>
              <a:t>Free group fitness classes through campus rec</a:t>
            </a:r>
            <a:endParaRPr i="1">
              <a:solidFill>
                <a:srgbClr val="000000"/>
              </a:solidFill>
              <a:latin typeface="Cormorant Infant"/>
              <a:ea typeface="Cormorant Infant"/>
              <a:cs typeface="Cormorant Infant"/>
              <a:sym typeface="Cormorant Infant"/>
            </a:endParaRPr>
          </a:p>
          <a:p>
            <a:pPr indent="-317500" lvl="1" marL="914400" rtl="0" algn="l">
              <a:spcBef>
                <a:spcPts val="0"/>
              </a:spcBef>
              <a:spcAft>
                <a:spcPts val="0"/>
              </a:spcAft>
              <a:buClr>
                <a:srgbClr val="000000"/>
              </a:buClr>
              <a:buSzPts val="1400"/>
              <a:buFont typeface="Cormorant Infant"/>
              <a:buChar char="○"/>
            </a:pPr>
            <a:r>
              <a:rPr lang="en">
                <a:solidFill>
                  <a:srgbClr val="000000"/>
                </a:solidFill>
                <a:latin typeface="Cormorant Infant"/>
                <a:ea typeface="Cormorant Infant"/>
                <a:cs typeface="Cormorant Infant"/>
                <a:sym typeface="Cormorant Infant"/>
              </a:rPr>
              <a:t>5 pts each, max. 20 pts</a:t>
            </a:r>
            <a:endParaRPr>
              <a:solidFill>
                <a:srgbClr val="000000"/>
              </a:solidFill>
              <a:latin typeface="Cormorant Infant"/>
              <a:ea typeface="Cormorant Infant"/>
              <a:cs typeface="Cormorant Infant"/>
              <a:sym typeface="Cormorant Infant"/>
            </a:endParaRPr>
          </a:p>
          <a:p>
            <a:pPr indent="-317500" lvl="1" marL="914400" rtl="0" algn="l">
              <a:spcBef>
                <a:spcPts val="0"/>
              </a:spcBef>
              <a:spcAft>
                <a:spcPts val="0"/>
              </a:spcAft>
              <a:buClr>
                <a:srgbClr val="000000"/>
              </a:buClr>
              <a:buSzPts val="1400"/>
              <a:buFont typeface="Cormorant Infant"/>
              <a:buChar char="○"/>
            </a:pPr>
            <a:r>
              <a:rPr lang="en" u="sng">
                <a:solidFill>
                  <a:srgbClr val="282520"/>
                </a:solidFill>
                <a:latin typeface="Cormorant Infant"/>
                <a:ea typeface="Cormorant Infant"/>
                <a:cs typeface="Cormorant Infant"/>
                <a:sym typeface="Cormorant Infant"/>
                <a:hlinkClick r:id="rId3">
                  <a:extLst>
                    <a:ext uri="{A12FA001-AC4F-418D-AE19-62706E023703}">
                      <ahyp:hlinkClr val="tx"/>
                    </a:ext>
                  </a:extLst>
                </a:hlinkClick>
              </a:rPr>
              <a:t>link to register</a:t>
            </a:r>
            <a:endParaRPr>
              <a:solidFill>
                <a:srgbClr val="000000"/>
              </a:solidFill>
              <a:latin typeface="Cormorant Infant"/>
              <a:ea typeface="Cormorant Infant"/>
              <a:cs typeface="Cormorant Infant"/>
              <a:sym typeface="Cormorant Infant"/>
            </a:endParaRPr>
          </a:p>
          <a:p>
            <a:pPr indent="-317500" lvl="0" marL="457200" rtl="0" algn="l">
              <a:spcBef>
                <a:spcPts val="0"/>
              </a:spcBef>
              <a:spcAft>
                <a:spcPts val="0"/>
              </a:spcAft>
              <a:buClr>
                <a:srgbClr val="000000"/>
              </a:buClr>
              <a:buSzPts val="1400"/>
              <a:buFont typeface="Cormorant Infant"/>
              <a:buChar char="●"/>
            </a:pPr>
            <a:r>
              <a:rPr i="1" lang="en">
                <a:solidFill>
                  <a:srgbClr val="000000"/>
                </a:solidFill>
                <a:latin typeface="Cormorant Infant"/>
                <a:ea typeface="Cormorant Infant"/>
                <a:cs typeface="Cormorant Infant"/>
                <a:sym typeface="Cormorant Infant"/>
              </a:rPr>
              <a:t>De-stress activity</a:t>
            </a:r>
            <a:endParaRPr i="1">
              <a:solidFill>
                <a:srgbClr val="000000"/>
              </a:solidFill>
              <a:latin typeface="Cormorant Infant"/>
              <a:ea typeface="Cormorant Infant"/>
              <a:cs typeface="Cormorant Infant"/>
              <a:sym typeface="Cormorant Infant"/>
            </a:endParaRPr>
          </a:p>
          <a:p>
            <a:pPr indent="-317500" lvl="1" marL="914400" rtl="0" algn="l">
              <a:spcBef>
                <a:spcPts val="0"/>
              </a:spcBef>
              <a:spcAft>
                <a:spcPts val="0"/>
              </a:spcAft>
              <a:buClr>
                <a:srgbClr val="000000"/>
              </a:buClr>
              <a:buSzPts val="1400"/>
              <a:buFont typeface="Cormorant Infant"/>
              <a:buChar char="○"/>
            </a:pPr>
            <a:r>
              <a:rPr lang="en">
                <a:solidFill>
                  <a:srgbClr val="000000"/>
                </a:solidFill>
                <a:latin typeface="Cormorant Infant"/>
                <a:ea typeface="Cormorant Infant"/>
                <a:cs typeface="Cormorant Infant"/>
                <a:sym typeface="Cormorant Infant"/>
              </a:rPr>
              <a:t>5 pts each, max. 10 pts</a:t>
            </a:r>
            <a:endParaRPr>
              <a:solidFill>
                <a:srgbClr val="000000"/>
              </a:solidFill>
              <a:latin typeface="Cormorant Infant"/>
              <a:ea typeface="Cormorant Infant"/>
              <a:cs typeface="Cormorant Infant"/>
              <a:sym typeface="Cormorant Infant"/>
            </a:endParaRPr>
          </a:p>
          <a:p>
            <a:pPr indent="-317500" lvl="1" marL="914400" rtl="0" algn="l">
              <a:spcBef>
                <a:spcPts val="0"/>
              </a:spcBef>
              <a:spcAft>
                <a:spcPts val="0"/>
              </a:spcAft>
              <a:buClr>
                <a:srgbClr val="000000"/>
              </a:buClr>
              <a:buSzPts val="1400"/>
              <a:buFont typeface="Cormorant Infant"/>
              <a:buChar char="○"/>
            </a:pPr>
            <a:r>
              <a:rPr lang="en">
                <a:solidFill>
                  <a:srgbClr val="000000"/>
                </a:solidFill>
                <a:latin typeface="Cormorant Infant"/>
                <a:ea typeface="Cormorant Infant"/>
                <a:cs typeface="Cormorant Infant"/>
                <a:sym typeface="Cormorant Infant"/>
              </a:rPr>
              <a:t>Self-care, movie night, going for a walk, etc.</a:t>
            </a:r>
            <a:endParaRPr>
              <a:solidFill>
                <a:srgbClr val="000000"/>
              </a:solidFill>
              <a:latin typeface="Cormorant Infant"/>
              <a:ea typeface="Cormorant Infant"/>
              <a:cs typeface="Cormorant Infant"/>
              <a:sym typeface="Cormorant Infant"/>
            </a:endParaRPr>
          </a:p>
          <a:p>
            <a:pPr indent="-317500" lvl="0" marL="457200" rtl="0" algn="l">
              <a:spcBef>
                <a:spcPts val="0"/>
              </a:spcBef>
              <a:spcAft>
                <a:spcPts val="0"/>
              </a:spcAft>
              <a:buClr>
                <a:srgbClr val="000000"/>
              </a:buClr>
              <a:buSzPts val="1400"/>
              <a:buFont typeface="Cormorant Infant"/>
              <a:buChar char="●"/>
            </a:pPr>
            <a:r>
              <a:rPr i="1" lang="en">
                <a:solidFill>
                  <a:srgbClr val="000000"/>
                </a:solidFill>
                <a:latin typeface="Cormorant Infant"/>
                <a:ea typeface="Cormorant Infant"/>
                <a:cs typeface="Cormorant Infant"/>
                <a:sym typeface="Cormorant Infant"/>
              </a:rPr>
              <a:t>COVID Boosters</a:t>
            </a:r>
            <a:endParaRPr i="1">
              <a:solidFill>
                <a:srgbClr val="000000"/>
              </a:solidFill>
              <a:latin typeface="Cormorant Infant"/>
              <a:ea typeface="Cormorant Infant"/>
              <a:cs typeface="Cormorant Infant"/>
              <a:sym typeface="Cormorant Infant"/>
            </a:endParaRPr>
          </a:p>
          <a:p>
            <a:pPr indent="-317500" lvl="1" marL="914400" rtl="0" algn="l">
              <a:spcBef>
                <a:spcPts val="0"/>
              </a:spcBef>
              <a:spcAft>
                <a:spcPts val="0"/>
              </a:spcAft>
              <a:buClr>
                <a:srgbClr val="000000"/>
              </a:buClr>
              <a:buSzPts val="1400"/>
              <a:buFont typeface="Cormorant Infant"/>
              <a:buChar char="○"/>
            </a:pPr>
            <a:r>
              <a:rPr lang="en">
                <a:solidFill>
                  <a:srgbClr val="000000"/>
                </a:solidFill>
                <a:latin typeface="Cormorant Infant"/>
                <a:ea typeface="Cormorant Infant"/>
                <a:cs typeface="Cormorant Infant"/>
                <a:sym typeface="Cormorant Infant"/>
              </a:rPr>
              <a:t>5 pts</a:t>
            </a:r>
            <a:endParaRPr>
              <a:solidFill>
                <a:srgbClr val="000000"/>
              </a:solidFill>
              <a:latin typeface="Cormorant Infant"/>
              <a:ea typeface="Cormorant Infant"/>
              <a:cs typeface="Cormorant Infant"/>
              <a:sym typeface="Cormorant Infant"/>
            </a:endParaRPr>
          </a:p>
          <a:p>
            <a:pPr indent="-317500" lvl="0" marL="457200" rtl="0" algn="l">
              <a:spcBef>
                <a:spcPts val="0"/>
              </a:spcBef>
              <a:spcAft>
                <a:spcPts val="0"/>
              </a:spcAft>
              <a:buClr>
                <a:srgbClr val="000000"/>
              </a:buClr>
              <a:buSzPts val="1400"/>
              <a:buFont typeface="Cormorant Infant"/>
              <a:buChar char="●"/>
            </a:pPr>
            <a:r>
              <a:rPr i="1" lang="en">
                <a:solidFill>
                  <a:srgbClr val="000000"/>
                </a:solidFill>
                <a:latin typeface="Cormorant Infant"/>
                <a:ea typeface="Cormorant Infant"/>
                <a:cs typeface="Cormorant Infant"/>
                <a:sym typeface="Cormorant Infant"/>
              </a:rPr>
              <a:t>Flu Shot/any vaccine</a:t>
            </a:r>
            <a:endParaRPr i="1">
              <a:solidFill>
                <a:srgbClr val="000000"/>
              </a:solidFill>
              <a:latin typeface="Cormorant Infant"/>
              <a:ea typeface="Cormorant Infant"/>
              <a:cs typeface="Cormorant Infant"/>
              <a:sym typeface="Cormorant Infant"/>
            </a:endParaRPr>
          </a:p>
          <a:p>
            <a:pPr indent="-317500" lvl="1" marL="914400" rtl="0" algn="l">
              <a:spcBef>
                <a:spcPts val="0"/>
              </a:spcBef>
              <a:spcAft>
                <a:spcPts val="0"/>
              </a:spcAft>
              <a:buClr>
                <a:srgbClr val="000000"/>
              </a:buClr>
              <a:buSzPts val="1400"/>
              <a:buFont typeface="Cormorant Infant"/>
              <a:buChar char="○"/>
            </a:pPr>
            <a:r>
              <a:rPr lang="en">
                <a:solidFill>
                  <a:srgbClr val="000000"/>
                </a:solidFill>
                <a:latin typeface="Cormorant Infant"/>
                <a:ea typeface="Cormorant Infant"/>
                <a:cs typeface="Cormorant Infant"/>
                <a:sym typeface="Cormorant Infant"/>
              </a:rPr>
              <a:t>5 pts</a:t>
            </a:r>
            <a:endParaRPr sz="1600">
              <a:solidFill>
                <a:srgbClr val="000000"/>
              </a:solidFill>
              <a:latin typeface="Cormorant Infant"/>
              <a:ea typeface="Cormorant Infant"/>
              <a:cs typeface="Cormorant Infant"/>
              <a:sym typeface="Cormorant Infant"/>
            </a:endParaRPr>
          </a:p>
          <a:p>
            <a:pPr indent="0" lvl="0" marL="0" rtl="0" algn="l">
              <a:spcBef>
                <a:spcPts val="0"/>
              </a:spcBef>
              <a:spcAft>
                <a:spcPts val="0"/>
              </a:spcAft>
              <a:buNone/>
            </a:pPr>
            <a:r>
              <a:t/>
            </a:r>
            <a:endParaRPr sz="2000">
              <a:solidFill>
                <a:srgbClr val="595959"/>
              </a:solidFill>
              <a:latin typeface="Cormorant Infant"/>
              <a:ea typeface="Cormorant Infant"/>
              <a:cs typeface="Cormorant Infant"/>
              <a:sym typeface="Cormorant Infant"/>
            </a:endParaRPr>
          </a:p>
        </p:txBody>
      </p:sp>
      <p:sp>
        <p:nvSpPr>
          <p:cNvPr id="2647" name="Google Shape;2647;p65"/>
          <p:cNvSpPr txBox="1"/>
          <p:nvPr/>
        </p:nvSpPr>
        <p:spPr>
          <a:xfrm>
            <a:off x="3973175" y="1082250"/>
            <a:ext cx="4875900" cy="817200"/>
          </a:xfrm>
          <a:prstGeom prst="rect">
            <a:avLst/>
          </a:prstGeom>
          <a:noFill/>
          <a:ln>
            <a:noFill/>
          </a:ln>
        </p:spPr>
        <p:txBody>
          <a:bodyPr anchorCtr="0" anchor="t" bIns="91425" lIns="91425" spcFirstLastPara="1" rIns="91425" wrap="square" tIns="91425">
            <a:noAutofit/>
          </a:bodyPr>
          <a:lstStyle/>
          <a:p>
            <a:pPr indent="-317500" lvl="0" marL="457200" rtl="0" algn="l">
              <a:lnSpc>
                <a:spcPct val="115000"/>
              </a:lnSpc>
              <a:spcBef>
                <a:spcPts val="0"/>
              </a:spcBef>
              <a:spcAft>
                <a:spcPts val="0"/>
              </a:spcAft>
              <a:buClr>
                <a:schemeClr val="dk2"/>
              </a:buClr>
              <a:buSzPts val="1400"/>
              <a:buFont typeface="Cormorant Infant"/>
              <a:buChar char="➔"/>
            </a:pPr>
            <a:r>
              <a:rPr b="1" lang="en">
                <a:solidFill>
                  <a:schemeClr val="dk2"/>
                </a:solidFill>
                <a:latin typeface="Cormorant Infant"/>
                <a:ea typeface="Cormorant Infant"/>
                <a:cs typeface="Cormorant Infant"/>
                <a:sym typeface="Cormorant Infant"/>
              </a:rPr>
              <a:t>Narcan Training (5 pts)</a:t>
            </a:r>
            <a:endParaRPr b="1">
              <a:solidFill>
                <a:schemeClr val="dk2"/>
              </a:solidFill>
              <a:latin typeface="Cormorant Infant"/>
              <a:ea typeface="Cormorant Infant"/>
              <a:cs typeface="Cormorant Infant"/>
              <a:sym typeface="Cormorant Infant"/>
            </a:endParaRPr>
          </a:p>
          <a:p>
            <a:pPr indent="-317500" lvl="1" marL="914400" rtl="0" algn="l">
              <a:lnSpc>
                <a:spcPct val="115000"/>
              </a:lnSpc>
              <a:spcBef>
                <a:spcPts val="0"/>
              </a:spcBef>
              <a:spcAft>
                <a:spcPts val="0"/>
              </a:spcAft>
              <a:buClr>
                <a:schemeClr val="dk2"/>
              </a:buClr>
              <a:buSzPts val="1400"/>
              <a:buFont typeface="Cormorant Infant"/>
              <a:buChar char="◆"/>
            </a:pPr>
            <a:r>
              <a:rPr lang="en">
                <a:solidFill>
                  <a:schemeClr val="dk2"/>
                </a:solidFill>
                <a:latin typeface="Cormorant Infant"/>
                <a:ea typeface="Cormorant Infant"/>
                <a:cs typeface="Cormorant Infant"/>
                <a:sym typeface="Cormorant Infant"/>
              </a:rPr>
              <a:t>Get </a:t>
            </a:r>
            <a:r>
              <a:rPr b="1" lang="en" u="sng">
                <a:solidFill>
                  <a:schemeClr val="dk1"/>
                </a:solidFill>
                <a:latin typeface="Cormorant Infant"/>
                <a:ea typeface="Cormorant Infant"/>
                <a:cs typeface="Cormorant Infant"/>
                <a:sym typeface="Cormorant Infant"/>
                <a:hlinkClick r:id="rId4">
                  <a:extLst>
                    <a:ext uri="{A12FA001-AC4F-418D-AE19-62706E023703}">
                      <ahyp:hlinkClr val="tx"/>
                    </a:ext>
                  </a:extLst>
                </a:hlinkClick>
              </a:rPr>
              <a:t>certified online</a:t>
            </a:r>
            <a:r>
              <a:rPr b="1" lang="en">
                <a:solidFill>
                  <a:schemeClr val="dk2"/>
                </a:solidFill>
                <a:latin typeface="Cormorant Infant"/>
                <a:ea typeface="Cormorant Infant"/>
                <a:cs typeface="Cormorant Infant"/>
                <a:sym typeface="Cormorant Infant"/>
              </a:rPr>
              <a:t> </a:t>
            </a:r>
            <a:r>
              <a:rPr lang="en">
                <a:solidFill>
                  <a:schemeClr val="dk2"/>
                </a:solidFill>
                <a:latin typeface="Cormorant Infant"/>
                <a:ea typeface="Cormorant Infant"/>
                <a:cs typeface="Cormorant Infant"/>
                <a:sym typeface="Cormorant Infant"/>
              </a:rPr>
              <a:t>and receive nasal Narcan via mail</a:t>
            </a:r>
            <a:endParaRPr>
              <a:solidFill>
                <a:schemeClr val="dk2"/>
              </a:solidFill>
              <a:latin typeface="Cormorant Infant"/>
              <a:ea typeface="Cormorant Infant"/>
              <a:cs typeface="Cormorant Infant"/>
              <a:sym typeface="Cormorant Infant"/>
            </a:endParaRPr>
          </a:p>
          <a:p>
            <a:pPr indent="-317500" lvl="0" marL="457200" rtl="0" algn="l">
              <a:lnSpc>
                <a:spcPct val="115000"/>
              </a:lnSpc>
              <a:spcBef>
                <a:spcPts val="0"/>
              </a:spcBef>
              <a:spcAft>
                <a:spcPts val="0"/>
              </a:spcAft>
              <a:buClr>
                <a:schemeClr val="dk2"/>
              </a:buClr>
              <a:buSzPts val="1400"/>
              <a:buFont typeface="Cormorant Infant"/>
              <a:buChar char="➔"/>
            </a:pPr>
            <a:r>
              <a:rPr b="1" lang="en">
                <a:solidFill>
                  <a:schemeClr val="dk2"/>
                </a:solidFill>
                <a:latin typeface="Cormorant Infant"/>
                <a:ea typeface="Cormorant Infant"/>
                <a:cs typeface="Cormorant Infant"/>
                <a:sym typeface="Cormorant Infant"/>
              </a:rPr>
              <a:t>Be The Match (10 pts) </a:t>
            </a:r>
            <a:endParaRPr b="1">
              <a:solidFill>
                <a:schemeClr val="dk2"/>
              </a:solidFill>
              <a:latin typeface="Cormorant Infant"/>
              <a:ea typeface="Cormorant Infant"/>
              <a:cs typeface="Cormorant Infant"/>
              <a:sym typeface="Cormorant Infant"/>
            </a:endParaRPr>
          </a:p>
          <a:p>
            <a:pPr indent="-317500" lvl="1" marL="914400" rtl="0" algn="l">
              <a:lnSpc>
                <a:spcPct val="115000"/>
              </a:lnSpc>
              <a:spcBef>
                <a:spcPts val="0"/>
              </a:spcBef>
              <a:spcAft>
                <a:spcPts val="0"/>
              </a:spcAft>
              <a:buClr>
                <a:schemeClr val="dk1"/>
              </a:buClr>
              <a:buSzPts val="1400"/>
              <a:buFont typeface="Cormorant Infant"/>
              <a:buChar char="◆"/>
            </a:pPr>
            <a:r>
              <a:rPr b="1" lang="en" u="sng">
                <a:solidFill>
                  <a:schemeClr val="dk1"/>
                </a:solidFill>
                <a:latin typeface="Cormorant Infant"/>
                <a:ea typeface="Cormorant Infant"/>
                <a:cs typeface="Cormorant Infant"/>
                <a:sym typeface="Cormorant Infant"/>
                <a:hlinkClick r:id="rId5">
                  <a:extLst>
                    <a:ext uri="{A12FA001-AC4F-418D-AE19-62706E023703}">
                      <ahyp:hlinkClr val="tx"/>
                    </a:ext>
                  </a:extLst>
                </a:hlinkClick>
              </a:rPr>
              <a:t>Link to donate!</a:t>
            </a:r>
            <a:endParaRPr b="1">
              <a:solidFill>
                <a:schemeClr val="dk1"/>
              </a:solidFill>
              <a:latin typeface="Cormorant Infant"/>
              <a:ea typeface="Cormorant Infant"/>
              <a:cs typeface="Cormorant Infant"/>
              <a:sym typeface="Cormorant Infant"/>
            </a:endParaRPr>
          </a:p>
          <a:p>
            <a:pPr indent="-317500" lvl="0" marL="457200" rtl="0" algn="l">
              <a:lnSpc>
                <a:spcPct val="115000"/>
              </a:lnSpc>
              <a:spcBef>
                <a:spcPts val="0"/>
              </a:spcBef>
              <a:spcAft>
                <a:spcPts val="0"/>
              </a:spcAft>
              <a:buClr>
                <a:schemeClr val="dk2"/>
              </a:buClr>
              <a:buSzPts val="1400"/>
              <a:buFont typeface="Cormorant Infant"/>
              <a:buChar char="➔"/>
            </a:pPr>
            <a:r>
              <a:rPr b="1" lang="en">
                <a:solidFill>
                  <a:schemeClr val="dk2"/>
                </a:solidFill>
                <a:latin typeface="Cormorant Infant"/>
                <a:ea typeface="Cormorant Infant"/>
                <a:cs typeface="Cormorant Infant"/>
                <a:sym typeface="Cormorant Infant"/>
              </a:rPr>
              <a:t>Walks! Sign up to walk or volunteer (15 pts)</a:t>
            </a:r>
            <a:endParaRPr b="1">
              <a:solidFill>
                <a:schemeClr val="dk2"/>
              </a:solidFill>
              <a:latin typeface="Cormorant Infant"/>
              <a:ea typeface="Cormorant Infant"/>
              <a:cs typeface="Cormorant Infant"/>
              <a:sym typeface="Cormorant Infant"/>
            </a:endParaRPr>
          </a:p>
          <a:p>
            <a:pPr indent="-317500" lvl="1" marL="914400" rtl="0" algn="l">
              <a:lnSpc>
                <a:spcPct val="115000"/>
              </a:lnSpc>
              <a:spcBef>
                <a:spcPts val="0"/>
              </a:spcBef>
              <a:spcAft>
                <a:spcPts val="0"/>
              </a:spcAft>
              <a:buClr>
                <a:schemeClr val="dk1"/>
              </a:buClr>
              <a:buSzPts val="1400"/>
              <a:buFont typeface="Cormorant Infant"/>
              <a:buChar char="◆"/>
            </a:pPr>
            <a:r>
              <a:rPr b="1" lang="en" u="sng">
                <a:solidFill>
                  <a:schemeClr val="dk1"/>
                </a:solidFill>
                <a:latin typeface="Cormorant Infant"/>
                <a:ea typeface="Cormorant Infant"/>
                <a:cs typeface="Cormorant Infant"/>
                <a:sym typeface="Cormorant Infant"/>
                <a:hlinkClick r:id="rId6">
                  <a:extLst>
                    <a:ext uri="{A12FA001-AC4F-418D-AE19-62706E023703}">
                      <ahyp:hlinkClr val="tx"/>
                    </a:ext>
                  </a:extLst>
                </a:hlinkClick>
              </a:rPr>
              <a:t>Buddy Walk</a:t>
            </a:r>
            <a:endParaRPr b="1">
              <a:solidFill>
                <a:schemeClr val="dk1"/>
              </a:solidFill>
              <a:latin typeface="Cormorant Infant"/>
              <a:ea typeface="Cormorant Infant"/>
              <a:cs typeface="Cormorant Infant"/>
              <a:sym typeface="Cormorant Infant"/>
            </a:endParaRPr>
          </a:p>
          <a:p>
            <a:pPr indent="-317500" lvl="1" marL="914400" rtl="0" algn="l">
              <a:lnSpc>
                <a:spcPct val="115000"/>
              </a:lnSpc>
              <a:spcBef>
                <a:spcPts val="0"/>
              </a:spcBef>
              <a:spcAft>
                <a:spcPts val="0"/>
              </a:spcAft>
              <a:buClr>
                <a:schemeClr val="dk1"/>
              </a:buClr>
              <a:buSzPts val="1400"/>
              <a:buFont typeface="Cormorant Infant"/>
              <a:buChar char="◆"/>
            </a:pPr>
            <a:r>
              <a:rPr b="1" lang="en" u="sng">
                <a:solidFill>
                  <a:schemeClr val="dk1"/>
                </a:solidFill>
                <a:latin typeface="Cormorant Infant"/>
                <a:ea typeface="Cormorant Infant"/>
                <a:cs typeface="Cormorant Infant"/>
                <a:sym typeface="Cormorant Infant"/>
                <a:hlinkClick r:id="rId7">
                  <a:extLst>
                    <a:ext uri="{A12FA001-AC4F-418D-AE19-62706E023703}">
                      <ahyp:hlinkClr val="tx"/>
                    </a:ext>
                  </a:extLst>
                </a:hlinkClick>
              </a:rPr>
              <a:t>T1 Diabetes</a:t>
            </a:r>
            <a:endParaRPr b="1">
              <a:solidFill>
                <a:schemeClr val="dk1"/>
              </a:solidFill>
              <a:latin typeface="Cormorant Infant"/>
              <a:ea typeface="Cormorant Infant"/>
              <a:cs typeface="Cormorant Infant"/>
              <a:sym typeface="Cormorant Infant"/>
            </a:endParaRPr>
          </a:p>
          <a:p>
            <a:pPr indent="-317500" lvl="1" marL="914400" rtl="0" algn="l">
              <a:lnSpc>
                <a:spcPct val="115000"/>
              </a:lnSpc>
              <a:spcBef>
                <a:spcPts val="0"/>
              </a:spcBef>
              <a:spcAft>
                <a:spcPts val="0"/>
              </a:spcAft>
              <a:buClr>
                <a:schemeClr val="dk1"/>
              </a:buClr>
              <a:buSzPts val="1400"/>
              <a:buFont typeface="Cormorant Infant"/>
              <a:buChar char="◆"/>
            </a:pPr>
            <a:r>
              <a:rPr b="1" lang="en" u="sng">
                <a:solidFill>
                  <a:schemeClr val="dk1"/>
                </a:solidFill>
                <a:latin typeface="Cormorant Infant"/>
                <a:ea typeface="Cormorant Infant"/>
                <a:cs typeface="Cormorant Infant"/>
                <a:sym typeface="Cormorant Infant"/>
                <a:hlinkClick r:id="rId8">
                  <a:extLst>
                    <a:ext uri="{A12FA001-AC4F-418D-AE19-62706E023703}">
                      <ahyp:hlinkClr val="tx"/>
                    </a:ext>
                  </a:extLst>
                </a:hlinkClick>
              </a:rPr>
              <a:t>Vision Walk</a:t>
            </a:r>
            <a:endParaRPr b="1">
              <a:solidFill>
                <a:schemeClr val="dk1"/>
              </a:solidFill>
              <a:latin typeface="Cormorant Infant"/>
              <a:ea typeface="Cormorant Infant"/>
              <a:cs typeface="Cormorant Infant"/>
              <a:sym typeface="Cormorant Infant"/>
            </a:endParaRPr>
          </a:p>
          <a:p>
            <a:pPr indent="-317500" lvl="1" marL="914400" rtl="0" algn="l">
              <a:lnSpc>
                <a:spcPct val="115000"/>
              </a:lnSpc>
              <a:spcBef>
                <a:spcPts val="0"/>
              </a:spcBef>
              <a:spcAft>
                <a:spcPts val="0"/>
              </a:spcAft>
              <a:buClr>
                <a:schemeClr val="dk1"/>
              </a:buClr>
              <a:buSzPts val="1400"/>
              <a:buFont typeface="Cormorant Infant"/>
              <a:buChar char="◆"/>
            </a:pPr>
            <a:r>
              <a:rPr b="1" lang="en" u="sng">
                <a:solidFill>
                  <a:schemeClr val="dk1"/>
                </a:solidFill>
                <a:latin typeface="Cormorant Infant"/>
                <a:ea typeface="Cormorant Infant"/>
                <a:cs typeface="Cormorant Infant"/>
                <a:sym typeface="Cormorant Infant"/>
                <a:hlinkClick r:id="rId9">
                  <a:extLst>
                    <a:ext uri="{A12FA001-AC4F-418D-AE19-62706E023703}">
                      <ahyp:hlinkClr val="tx"/>
                    </a:ext>
                  </a:extLst>
                </a:hlinkClick>
              </a:rPr>
              <a:t>NEDA</a:t>
            </a:r>
            <a:endParaRPr b="1">
              <a:solidFill>
                <a:schemeClr val="dk1"/>
              </a:solidFill>
              <a:latin typeface="Cormorant Infant"/>
              <a:ea typeface="Cormorant Infant"/>
              <a:cs typeface="Cormorant Infant"/>
              <a:sym typeface="Cormorant Infant"/>
            </a:endParaRPr>
          </a:p>
          <a:p>
            <a:pPr indent="-317500" lvl="1" marL="914400" rtl="0" algn="l">
              <a:lnSpc>
                <a:spcPct val="115000"/>
              </a:lnSpc>
              <a:spcBef>
                <a:spcPts val="0"/>
              </a:spcBef>
              <a:spcAft>
                <a:spcPts val="0"/>
              </a:spcAft>
              <a:buClr>
                <a:schemeClr val="dk1"/>
              </a:buClr>
              <a:buSzPts val="1400"/>
              <a:buFont typeface="Cormorant Infant"/>
              <a:buChar char="◆"/>
            </a:pPr>
            <a:r>
              <a:rPr b="1" lang="en" u="sng">
                <a:solidFill>
                  <a:schemeClr val="dk1"/>
                </a:solidFill>
                <a:latin typeface="Cormorant Infant"/>
                <a:ea typeface="Cormorant Infant"/>
                <a:cs typeface="Cormorant Infant"/>
                <a:sym typeface="Cormorant Infant"/>
                <a:hlinkClick r:id="rId10">
                  <a:extLst>
                    <a:ext uri="{A12FA001-AC4F-418D-AE19-62706E023703}">
                      <ahyp:hlinkClr val="tx"/>
                    </a:ext>
                  </a:extLst>
                </a:hlinkClick>
              </a:rPr>
              <a:t>Light the Night</a:t>
            </a:r>
            <a:endParaRPr b="1">
              <a:solidFill>
                <a:schemeClr val="dk1"/>
              </a:solidFill>
              <a:latin typeface="Cormorant Infant"/>
              <a:ea typeface="Cormorant Infant"/>
              <a:cs typeface="Cormorant Infant"/>
              <a:sym typeface="Cormorant Infant"/>
            </a:endParaRPr>
          </a:p>
          <a:p>
            <a:pPr indent="0" lvl="0" marL="0" rtl="0" algn="l">
              <a:spcBef>
                <a:spcPts val="1200"/>
              </a:spcBef>
              <a:spcAft>
                <a:spcPts val="0"/>
              </a:spcAft>
              <a:buNone/>
            </a:pPr>
            <a:r>
              <a:t/>
            </a:r>
            <a:endParaRPr>
              <a:solidFill>
                <a:schemeClr val="dk2"/>
              </a:solidFill>
              <a:latin typeface="Cormorant Infant"/>
              <a:ea typeface="Cormorant Infant"/>
              <a:cs typeface="Cormorant Infant"/>
              <a:sym typeface="Cormorant Infant"/>
            </a:endParaRPr>
          </a:p>
        </p:txBody>
      </p:sp>
      <p:pic>
        <p:nvPicPr>
          <p:cNvPr id="2648" name="Google Shape;2648;p65" title="unnamed.jpg"/>
          <p:cNvPicPr preferRelativeResize="0"/>
          <p:nvPr/>
        </p:nvPicPr>
        <p:blipFill rotWithShape="1">
          <a:blip r:embed="rId11">
            <a:alphaModFix/>
          </a:blip>
          <a:srcRect b="5821" l="-1920" r="1919" t="24878"/>
          <a:stretch/>
        </p:blipFill>
        <p:spPr>
          <a:xfrm>
            <a:off x="6591525" y="2811300"/>
            <a:ext cx="2204425" cy="2036823"/>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2" name="Shape 2652"/>
        <p:cNvGrpSpPr/>
        <p:nvPr/>
      </p:nvGrpSpPr>
      <p:grpSpPr>
        <a:xfrm>
          <a:off x="0" y="0"/>
          <a:ext cx="0" cy="0"/>
          <a:chOff x="0" y="0"/>
          <a:chExt cx="0" cy="0"/>
        </a:xfrm>
      </p:grpSpPr>
      <p:sp>
        <p:nvSpPr>
          <p:cNvPr id="2653" name="Google Shape;2653;p66"/>
          <p:cNvSpPr txBox="1"/>
          <p:nvPr>
            <p:ph type="title"/>
          </p:nvPr>
        </p:nvSpPr>
        <p:spPr>
          <a:xfrm>
            <a:off x="102750" y="539525"/>
            <a:ext cx="8328000" cy="47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Fundraising: Amanda Theckston - abt60@pitt.edu</a:t>
            </a:r>
            <a:endParaRPr/>
          </a:p>
        </p:txBody>
      </p:sp>
      <p:sp>
        <p:nvSpPr>
          <p:cNvPr id="2654" name="Google Shape;2654;p66"/>
          <p:cNvSpPr txBox="1"/>
          <p:nvPr/>
        </p:nvSpPr>
        <p:spPr>
          <a:xfrm>
            <a:off x="3774600" y="1329875"/>
            <a:ext cx="5369400" cy="3278700"/>
          </a:xfrm>
          <a:prstGeom prst="rect">
            <a:avLst/>
          </a:prstGeom>
          <a:noFill/>
          <a:ln>
            <a:noFill/>
          </a:ln>
        </p:spPr>
        <p:txBody>
          <a:bodyPr anchorCtr="0" anchor="t" bIns="91425" lIns="91425" spcFirstLastPara="1" rIns="91425" wrap="square" tIns="91425">
            <a:spAutoFit/>
          </a:bodyPr>
          <a:lstStyle/>
          <a:p>
            <a:pPr indent="0" lvl="0" marL="0" rtl="0" algn="l">
              <a:lnSpc>
                <a:spcPct val="150000"/>
              </a:lnSpc>
              <a:spcBef>
                <a:spcPts val="0"/>
              </a:spcBef>
              <a:spcAft>
                <a:spcPts val="0"/>
              </a:spcAft>
              <a:buClr>
                <a:schemeClr val="dk2"/>
              </a:buClr>
              <a:buSzPts val="1100"/>
              <a:buFont typeface="Arial"/>
              <a:buNone/>
            </a:pPr>
            <a:r>
              <a:rPr b="1" lang="en" sz="1800">
                <a:solidFill>
                  <a:schemeClr val="dk1"/>
                </a:solidFill>
                <a:latin typeface="Catamaran"/>
                <a:ea typeface="Catamaran"/>
                <a:cs typeface="Catamaran"/>
                <a:sym typeface="Catamaran"/>
              </a:rPr>
              <a:t>Double Good!!!</a:t>
            </a:r>
            <a:endParaRPr b="1" sz="1800">
              <a:solidFill>
                <a:schemeClr val="dk1"/>
              </a:solidFill>
              <a:latin typeface="Catamaran"/>
              <a:ea typeface="Catamaran"/>
              <a:cs typeface="Catamaran"/>
              <a:sym typeface="Catamaran"/>
            </a:endParaRPr>
          </a:p>
          <a:p>
            <a:pPr indent="-342900" lvl="0" marL="457200" rtl="0" algn="l">
              <a:lnSpc>
                <a:spcPct val="150000"/>
              </a:lnSpc>
              <a:spcBef>
                <a:spcPts val="0"/>
              </a:spcBef>
              <a:spcAft>
                <a:spcPts val="0"/>
              </a:spcAft>
              <a:buClr>
                <a:schemeClr val="dk1"/>
              </a:buClr>
              <a:buSzPts val="1800"/>
              <a:buFont typeface="Catamaran"/>
              <a:buChar char="●"/>
            </a:pPr>
            <a:r>
              <a:rPr lang="en" sz="1800">
                <a:solidFill>
                  <a:schemeClr val="dk1"/>
                </a:solidFill>
                <a:latin typeface="Catamaran"/>
                <a:ea typeface="Catamaran"/>
                <a:cs typeface="Catamaran"/>
                <a:sym typeface="Catamaran"/>
              </a:rPr>
              <a:t>Runs from tomorrow (9/25) at noon until 9/29 at noon</a:t>
            </a:r>
            <a:endParaRPr sz="1800">
              <a:solidFill>
                <a:schemeClr val="dk1"/>
              </a:solidFill>
              <a:latin typeface="Catamaran"/>
              <a:ea typeface="Catamaran"/>
              <a:cs typeface="Catamaran"/>
              <a:sym typeface="Catamaran"/>
            </a:endParaRPr>
          </a:p>
          <a:p>
            <a:pPr indent="-342900" lvl="0" marL="457200" rtl="0" algn="l">
              <a:lnSpc>
                <a:spcPct val="150000"/>
              </a:lnSpc>
              <a:spcBef>
                <a:spcPts val="0"/>
              </a:spcBef>
              <a:spcAft>
                <a:spcPts val="0"/>
              </a:spcAft>
              <a:buClr>
                <a:schemeClr val="dk1"/>
              </a:buClr>
              <a:buSzPts val="1800"/>
              <a:buFont typeface="Catamaran"/>
              <a:buChar char="●"/>
            </a:pPr>
            <a:r>
              <a:rPr lang="en" sz="1800">
                <a:solidFill>
                  <a:schemeClr val="dk1"/>
                </a:solidFill>
                <a:latin typeface="Catamaran"/>
                <a:ea typeface="Catamaran"/>
                <a:cs typeface="Catamaran"/>
                <a:sym typeface="Catamaran"/>
              </a:rPr>
              <a:t>Download the app and use code </a:t>
            </a:r>
            <a:endParaRPr sz="1800">
              <a:solidFill>
                <a:schemeClr val="dk1"/>
              </a:solidFill>
              <a:latin typeface="Catamaran"/>
              <a:ea typeface="Catamaran"/>
              <a:cs typeface="Catamaran"/>
              <a:sym typeface="Catamaran"/>
            </a:endParaRPr>
          </a:p>
          <a:p>
            <a:pPr indent="-317500" lvl="1" marL="914400" rtl="0" algn="l">
              <a:lnSpc>
                <a:spcPct val="150000"/>
              </a:lnSpc>
              <a:spcBef>
                <a:spcPts val="0"/>
              </a:spcBef>
              <a:spcAft>
                <a:spcPts val="0"/>
              </a:spcAft>
              <a:buClr>
                <a:schemeClr val="dk1"/>
              </a:buClr>
              <a:buSzPts val="1400"/>
              <a:buFont typeface="Catamaran"/>
              <a:buChar char="○"/>
            </a:pPr>
            <a:r>
              <a:rPr lang="en">
                <a:solidFill>
                  <a:schemeClr val="dk1"/>
                </a:solidFill>
                <a:latin typeface="Catamaran"/>
                <a:ea typeface="Catamaran"/>
                <a:cs typeface="Catamaran"/>
                <a:sym typeface="Catamaran"/>
              </a:rPr>
              <a:t>CFD QPA</a:t>
            </a:r>
            <a:endParaRPr>
              <a:solidFill>
                <a:schemeClr val="dk1"/>
              </a:solidFill>
              <a:latin typeface="Catamaran"/>
              <a:ea typeface="Catamaran"/>
              <a:cs typeface="Catamaran"/>
              <a:sym typeface="Catamaran"/>
            </a:endParaRPr>
          </a:p>
          <a:p>
            <a:pPr indent="-342900" lvl="0" marL="457200" rtl="0" algn="l">
              <a:lnSpc>
                <a:spcPct val="150000"/>
              </a:lnSpc>
              <a:spcBef>
                <a:spcPts val="0"/>
              </a:spcBef>
              <a:spcAft>
                <a:spcPts val="0"/>
              </a:spcAft>
              <a:buClr>
                <a:schemeClr val="dk1"/>
              </a:buClr>
              <a:buSzPts val="1800"/>
              <a:buFont typeface="Catamaran"/>
              <a:buChar char="●"/>
            </a:pPr>
            <a:r>
              <a:rPr lang="en" sz="1800">
                <a:solidFill>
                  <a:schemeClr val="dk1"/>
                </a:solidFill>
                <a:latin typeface="Catamaran"/>
                <a:ea typeface="Catamaran"/>
                <a:cs typeface="Catamaran"/>
                <a:sym typeface="Catamaran"/>
              </a:rPr>
              <a:t>Create pop-up store and share your link!</a:t>
            </a:r>
            <a:endParaRPr sz="1800">
              <a:solidFill>
                <a:schemeClr val="dk1"/>
              </a:solidFill>
              <a:latin typeface="Catamaran"/>
              <a:ea typeface="Catamaran"/>
              <a:cs typeface="Catamaran"/>
              <a:sym typeface="Catamaran"/>
            </a:endParaRPr>
          </a:p>
          <a:p>
            <a:pPr indent="-342900" lvl="0" marL="457200" rtl="0" algn="l">
              <a:lnSpc>
                <a:spcPct val="150000"/>
              </a:lnSpc>
              <a:spcBef>
                <a:spcPts val="0"/>
              </a:spcBef>
              <a:spcAft>
                <a:spcPts val="0"/>
              </a:spcAft>
              <a:buClr>
                <a:schemeClr val="dk1"/>
              </a:buClr>
              <a:buSzPts val="1800"/>
              <a:buFont typeface="Catamaran"/>
              <a:buChar char="●"/>
            </a:pPr>
            <a:r>
              <a:rPr lang="en" sz="1800">
                <a:solidFill>
                  <a:schemeClr val="dk1"/>
                </a:solidFill>
                <a:latin typeface="Catamaran"/>
                <a:ea typeface="Catamaran"/>
                <a:cs typeface="Catamaran"/>
                <a:sym typeface="Catamaran"/>
              </a:rPr>
              <a:t>Please please please sign up!</a:t>
            </a:r>
            <a:endParaRPr sz="1800">
              <a:solidFill>
                <a:schemeClr val="dk1"/>
              </a:solidFill>
              <a:latin typeface="Catamaran"/>
              <a:ea typeface="Catamaran"/>
              <a:cs typeface="Catamaran"/>
              <a:sym typeface="Catamaran"/>
            </a:endParaRPr>
          </a:p>
          <a:p>
            <a:pPr indent="-342900" lvl="0" marL="457200" rtl="0" algn="l">
              <a:lnSpc>
                <a:spcPct val="150000"/>
              </a:lnSpc>
              <a:spcBef>
                <a:spcPts val="0"/>
              </a:spcBef>
              <a:spcAft>
                <a:spcPts val="0"/>
              </a:spcAft>
              <a:buClr>
                <a:schemeClr val="dk1"/>
              </a:buClr>
              <a:buSzPts val="1800"/>
              <a:buFont typeface="Catamaran"/>
              <a:buChar char="●"/>
            </a:pPr>
            <a:r>
              <a:rPr lang="en" sz="1800">
                <a:solidFill>
                  <a:schemeClr val="dk1"/>
                </a:solidFill>
                <a:latin typeface="Catamaran"/>
                <a:ea typeface="Catamaran"/>
                <a:cs typeface="Catamaran"/>
                <a:sym typeface="Catamaran"/>
              </a:rPr>
              <a:t>15 points!!!</a:t>
            </a:r>
            <a:endParaRPr sz="1800">
              <a:solidFill>
                <a:schemeClr val="dk1"/>
              </a:solidFill>
              <a:latin typeface="Catamaran"/>
              <a:ea typeface="Catamaran"/>
              <a:cs typeface="Catamaran"/>
              <a:sym typeface="Catamaran"/>
            </a:endParaRPr>
          </a:p>
        </p:txBody>
      </p:sp>
      <p:pic>
        <p:nvPicPr>
          <p:cNvPr id="2655" name="Google Shape;2655;p66" title="DSCF4420.JPG"/>
          <p:cNvPicPr preferRelativeResize="0"/>
          <p:nvPr/>
        </p:nvPicPr>
        <p:blipFill>
          <a:blip r:embed="rId3">
            <a:alphaModFix/>
          </a:blip>
          <a:stretch>
            <a:fillRect/>
          </a:stretch>
        </p:blipFill>
        <p:spPr>
          <a:xfrm>
            <a:off x="213950" y="1226163"/>
            <a:ext cx="2516224" cy="1887176"/>
          </a:xfrm>
          <a:prstGeom prst="rect">
            <a:avLst/>
          </a:prstGeom>
          <a:noFill/>
          <a:ln>
            <a:noFill/>
          </a:ln>
        </p:spPr>
      </p:pic>
      <p:pic>
        <p:nvPicPr>
          <p:cNvPr id="2656" name="Google Shape;2656;p66" title="DSCF4403.JPG"/>
          <p:cNvPicPr preferRelativeResize="0"/>
          <p:nvPr/>
        </p:nvPicPr>
        <p:blipFill>
          <a:blip r:embed="rId4">
            <a:alphaModFix/>
          </a:blip>
          <a:stretch>
            <a:fillRect/>
          </a:stretch>
        </p:blipFill>
        <p:spPr>
          <a:xfrm>
            <a:off x="1242725" y="3173538"/>
            <a:ext cx="2423414" cy="181756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0" name="Shape 2660"/>
        <p:cNvGrpSpPr/>
        <p:nvPr/>
      </p:nvGrpSpPr>
      <p:grpSpPr>
        <a:xfrm>
          <a:off x="0" y="0"/>
          <a:ext cx="0" cy="0"/>
          <a:chOff x="0" y="0"/>
          <a:chExt cx="0" cy="0"/>
        </a:xfrm>
      </p:grpSpPr>
      <p:grpSp>
        <p:nvGrpSpPr>
          <p:cNvPr id="2661" name="Google Shape;2661;p67"/>
          <p:cNvGrpSpPr/>
          <p:nvPr/>
        </p:nvGrpSpPr>
        <p:grpSpPr>
          <a:xfrm rot="-2304655">
            <a:off x="7731775" y="848003"/>
            <a:ext cx="790989" cy="779338"/>
            <a:chOff x="325275" y="443025"/>
            <a:chExt cx="1301825" cy="1282650"/>
          </a:xfrm>
        </p:grpSpPr>
        <p:sp>
          <p:nvSpPr>
            <p:cNvPr id="2662" name="Google Shape;2662;p67"/>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7"/>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4" name="Google Shape;2664;p67"/>
          <p:cNvSpPr txBox="1"/>
          <p:nvPr>
            <p:ph idx="4294967295" type="body"/>
          </p:nvPr>
        </p:nvSpPr>
        <p:spPr>
          <a:xfrm>
            <a:off x="713225" y="1297400"/>
            <a:ext cx="7717500" cy="3311100"/>
          </a:xfrm>
          <a:prstGeom prst="rect">
            <a:avLst/>
          </a:prstGeom>
        </p:spPr>
        <p:txBody>
          <a:bodyPr anchorCtr="0" anchor="t" bIns="91425" lIns="91425" spcFirstLastPara="1" rIns="91425" wrap="square" tIns="91425">
            <a:noAutofit/>
          </a:bodyPr>
          <a:lstStyle/>
          <a:p>
            <a:pPr indent="-342900" lvl="0" marL="457200" rtl="0" algn="l">
              <a:lnSpc>
                <a:spcPct val="150000"/>
              </a:lnSpc>
              <a:spcBef>
                <a:spcPts val="0"/>
              </a:spcBef>
              <a:spcAft>
                <a:spcPts val="0"/>
              </a:spcAft>
              <a:buSzPts val="1800"/>
              <a:buChar char="●"/>
            </a:pPr>
            <a:r>
              <a:rPr lang="en" u="sng">
                <a:solidFill>
                  <a:schemeClr val="hlink"/>
                </a:solidFill>
                <a:hlinkClick r:id="rId3"/>
              </a:rPr>
              <a:t>Committee Interest Form</a:t>
            </a:r>
            <a:endParaRPr/>
          </a:p>
          <a:p>
            <a:pPr indent="-342900" lvl="0" marL="457200" rtl="0" algn="l">
              <a:lnSpc>
                <a:spcPct val="150000"/>
              </a:lnSpc>
              <a:spcBef>
                <a:spcPts val="0"/>
              </a:spcBef>
              <a:spcAft>
                <a:spcPts val="0"/>
              </a:spcAft>
              <a:buSzPts val="1800"/>
              <a:buChar char="●"/>
            </a:pPr>
            <a:r>
              <a:rPr lang="en"/>
              <a:t>De-Stress Activities (5pts, 10 max)</a:t>
            </a:r>
            <a:endParaRPr/>
          </a:p>
          <a:p>
            <a:pPr indent="-342900" lvl="0" marL="457200" rtl="0" algn="l">
              <a:lnSpc>
                <a:spcPct val="150000"/>
              </a:lnSpc>
              <a:spcBef>
                <a:spcPts val="0"/>
              </a:spcBef>
              <a:spcAft>
                <a:spcPts val="0"/>
              </a:spcAft>
              <a:buSzPts val="1800"/>
              <a:buChar char="●"/>
            </a:pPr>
            <a:r>
              <a:rPr lang="en" u="sng">
                <a:solidFill>
                  <a:schemeClr val="hlink"/>
                </a:solidFill>
                <a:hlinkClick r:id="rId4"/>
              </a:rPr>
              <a:t>Event Interest Form</a:t>
            </a:r>
            <a:endParaRPr/>
          </a:p>
          <a:p>
            <a:pPr indent="-342900" lvl="0" marL="457200" rtl="0" algn="l">
              <a:lnSpc>
                <a:spcPct val="150000"/>
              </a:lnSpc>
              <a:spcBef>
                <a:spcPts val="0"/>
              </a:spcBef>
              <a:spcAft>
                <a:spcPts val="0"/>
              </a:spcAft>
              <a:buSzPts val="1800"/>
              <a:buChar char="●"/>
            </a:pPr>
            <a:r>
              <a:rPr lang="en"/>
              <a:t>Mental Health Trainings (10 pts)</a:t>
            </a:r>
            <a:endParaRPr/>
          </a:p>
          <a:p>
            <a:pPr indent="-317500" lvl="1" marL="914400" rtl="0" algn="l">
              <a:lnSpc>
                <a:spcPct val="150000"/>
              </a:lnSpc>
              <a:spcBef>
                <a:spcPts val="0"/>
              </a:spcBef>
              <a:spcAft>
                <a:spcPts val="0"/>
              </a:spcAft>
              <a:buSzPts val="1400"/>
              <a:buChar char="○"/>
            </a:pPr>
            <a:r>
              <a:rPr lang="en"/>
              <a:t>Click on </a:t>
            </a:r>
            <a:r>
              <a:rPr lang="en" u="sng">
                <a:solidFill>
                  <a:schemeClr val="hlink"/>
                </a:solidFill>
                <a:hlinkClick r:id="rId5"/>
              </a:rPr>
              <a:t>this doc</a:t>
            </a:r>
            <a:endParaRPr/>
          </a:p>
          <a:p>
            <a:pPr indent="-317500" lvl="1" marL="914400" rtl="0" algn="l">
              <a:lnSpc>
                <a:spcPct val="150000"/>
              </a:lnSpc>
              <a:spcBef>
                <a:spcPts val="0"/>
              </a:spcBef>
              <a:spcAft>
                <a:spcPts val="0"/>
              </a:spcAft>
              <a:buSzPts val="1400"/>
              <a:buChar char="○"/>
            </a:pPr>
            <a:r>
              <a:rPr lang="en"/>
              <a:t>Fill out event form with screenshot</a:t>
            </a:r>
            <a:endParaRPr/>
          </a:p>
          <a:p>
            <a:pPr indent="0" lvl="0" marL="914400" rtl="0" algn="l">
              <a:lnSpc>
                <a:spcPct val="150000"/>
              </a:lnSpc>
              <a:spcBef>
                <a:spcPts val="0"/>
              </a:spcBef>
              <a:spcAft>
                <a:spcPts val="0"/>
              </a:spcAft>
              <a:buNone/>
            </a:pPr>
            <a:r>
              <a:rPr lang="en" sz="1400"/>
              <a:t>of completion</a:t>
            </a:r>
            <a:endParaRPr sz="1400"/>
          </a:p>
          <a:p>
            <a:pPr indent="0" lvl="0" marL="457200" rtl="0" algn="l">
              <a:lnSpc>
                <a:spcPct val="150000"/>
              </a:lnSpc>
              <a:spcBef>
                <a:spcPts val="0"/>
              </a:spcBef>
              <a:spcAft>
                <a:spcPts val="0"/>
              </a:spcAft>
              <a:buNone/>
            </a:pPr>
            <a:r>
              <a:t/>
            </a:r>
            <a:endParaRPr/>
          </a:p>
        </p:txBody>
      </p:sp>
      <p:sp>
        <p:nvSpPr>
          <p:cNvPr id="2665" name="Google Shape;2665;p67"/>
          <p:cNvSpPr txBox="1"/>
          <p:nvPr>
            <p:ph type="title"/>
          </p:nvPr>
        </p:nvSpPr>
        <p:spPr>
          <a:xfrm>
            <a:off x="166050" y="369300"/>
            <a:ext cx="77175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600"/>
              <a:t>Mental Health: Nolan Blaze - nmb163@pitt.edu</a:t>
            </a:r>
            <a:endParaRPr sz="2600"/>
          </a:p>
        </p:txBody>
      </p:sp>
      <p:pic>
        <p:nvPicPr>
          <p:cNvPr id="2666" name="Google Shape;2666;p67" title="IMG_7100.jpeg"/>
          <p:cNvPicPr preferRelativeResize="0"/>
          <p:nvPr/>
        </p:nvPicPr>
        <p:blipFill>
          <a:blip r:embed="rId6">
            <a:alphaModFix/>
          </a:blip>
          <a:stretch>
            <a:fillRect/>
          </a:stretch>
        </p:blipFill>
        <p:spPr>
          <a:xfrm>
            <a:off x="4879500" y="1595225"/>
            <a:ext cx="1104000" cy="1472010"/>
          </a:xfrm>
          <a:prstGeom prst="rect">
            <a:avLst/>
          </a:prstGeom>
          <a:noFill/>
          <a:ln>
            <a:noFill/>
          </a:ln>
        </p:spPr>
      </p:pic>
      <p:pic>
        <p:nvPicPr>
          <p:cNvPr id="2667" name="Google Shape;2667;p67" title="IMG_8915.jpeg"/>
          <p:cNvPicPr preferRelativeResize="0"/>
          <p:nvPr/>
        </p:nvPicPr>
        <p:blipFill>
          <a:blip r:embed="rId7">
            <a:alphaModFix/>
          </a:blip>
          <a:stretch>
            <a:fillRect/>
          </a:stretch>
        </p:blipFill>
        <p:spPr>
          <a:xfrm>
            <a:off x="6335525" y="1595213"/>
            <a:ext cx="1548027" cy="1161024"/>
          </a:xfrm>
          <a:prstGeom prst="rect">
            <a:avLst/>
          </a:prstGeom>
          <a:noFill/>
          <a:ln>
            <a:noFill/>
          </a:ln>
        </p:spPr>
      </p:pic>
      <p:pic>
        <p:nvPicPr>
          <p:cNvPr id="2668" name="Google Shape;2668;p67" title="IMG_6825.jpeg"/>
          <p:cNvPicPr preferRelativeResize="0"/>
          <p:nvPr/>
        </p:nvPicPr>
        <p:blipFill>
          <a:blip r:embed="rId8">
            <a:alphaModFix/>
          </a:blip>
          <a:stretch>
            <a:fillRect/>
          </a:stretch>
        </p:blipFill>
        <p:spPr>
          <a:xfrm>
            <a:off x="6862373" y="3197925"/>
            <a:ext cx="1057974" cy="1410652"/>
          </a:xfrm>
          <a:prstGeom prst="rect">
            <a:avLst/>
          </a:prstGeom>
          <a:noFill/>
          <a:ln>
            <a:noFill/>
          </a:ln>
        </p:spPr>
      </p:pic>
      <p:pic>
        <p:nvPicPr>
          <p:cNvPr id="2669" name="Google Shape;2669;p67" title="IMG_7042.jpeg"/>
          <p:cNvPicPr preferRelativeResize="0"/>
          <p:nvPr/>
        </p:nvPicPr>
        <p:blipFill rotWithShape="1">
          <a:blip r:embed="rId9">
            <a:alphaModFix/>
          </a:blip>
          <a:srcRect b="25653" l="0" r="0" t="25221"/>
          <a:stretch/>
        </p:blipFill>
        <p:spPr>
          <a:xfrm>
            <a:off x="4910950" y="3257925"/>
            <a:ext cx="1903976" cy="1247073"/>
          </a:xfrm>
          <a:prstGeom prst="rect">
            <a:avLst/>
          </a:prstGeom>
          <a:noFill/>
          <a:ln>
            <a:noFill/>
          </a:ln>
        </p:spPr>
      </p:pic>
      <p:sp>
        <p:nvSpPr>
          <p:cNvPr id="2670" name="Google Shape;2670;p67"/>
          <p:cNvSpPr/>
          <p:nvPr/>
        </p:nvSpPr>
        <p:spPr>
          <a:xfrm>
            <a:off x="760350" y="3973175"/>
            <a:ext cx="3129000" cy="1008000"/>
          </a:xfrm>
          <a:prstGeom prst="roundRect">
            <a:avLst>
              <a:gd fmla="val 16667" name="adj"/>
            </a:avLst>
          </a:prstGeom>
          <a:solidFill>
            <a:schemeClr val="accen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u="sng">
                <a:solidFill>
                  <a:schemeClr val="dk2"/>
                </a:solidFill>
                <a:latin typeface="Catamaran"/>
                <a:ea typeface="Catamaran"/>
                <a:cs typeface="Catamaran"/>
                <a:sym typeface="Catamaran"/>
              </a:rPr>
              <a:t>Stress Relief Tip #2</a:t>
            </a:r>
            <a:endParaRPr b="1" u="sng">
              <a:solidFill>
                <a:schemeClr val="dk2"/>
              </a:solidFill>
              <a:latin typeface="Catamaran"/>
              <a:ea typeface="Catamaran"/>
              <a:cs typeface="Catamaran"/>
              <a:sym typeface="Catamaran"/>
            </a:endParaRPr>
          </a:p>
          <a:p>
            <a:pPr indent="0" lvl="0" marL="0" rtl="0" algn="ctr">
              <a:lnSpc>
                <a:spcPct val="115000"/>
              </a:lnSpc>
              <a:spcBef>
                <a:spcPts val="0"/>
              </a:spcBef>
              <a:spcAft>
                <a:spcPts val="0"/>
              </a:spcAft>
              <a:buNone/>
            </a:pPr>
            <a:r>
              <a:rPr lang="en">
                <a:solidFill>
                  <a:schemeClr val="dk2"/>
                </a:solidFill>
                <a:latin typeface="Catamaran"/>
                <a:ea typeface="Catamaran"/>
                <a:cs typeface="Catamaran"/>
                <a:sym typeface="Catamaran"/>
              </a:rPr>
              <a:t>Fully utilize your resources!</a:t>
            </a:r>
            <a:endParaRPr>
              <a:solidFill>
                <a:schemeClr val="dk2"/>
              </a:solidFill>
              <a:latin typeface="Catamaran"/>
              <a:ea typeface="Catamaran"/>
              <a:cs typeface="Catamaran"/>
              <a:sym typeface="Catamaran"/>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4" name="Shape 2674"/>
        <p:cNvGrpSpPr/>
        <p:nvPr/>
      </p:nvGrpSpPr>
      <p:grpSpPr>
        <a:xfrm>
          <a:off x="0" y="0"/>
          <a:ext cx="0" cy="0"/>
          <a:chOff x="0" y="0"/>
          <a:chExt cx="0" cy="0"/>
        </a:xfrm>
      </p:grpSpPr>
      <p:sp>
        <p:nvSpPr>
          <p:cNvPr id="2675" name="Google Shape;2675;p68"/>
          <p:cNvSpPr txBox="1"/>
          <p:nvPr>
            <p:ph idx="4294967295" type="body"/>
          </p:nvPr>
        </p:nvSpPr>
        <p:spPr>
          <a:xfrm>
            <a:off x="713225" y="1297400"/>
            <a:ext cx="5038500" cy="3311100"/>
          </a:xfrm>
          <a:prstGeom prst="rect">
            <a:avLst/>
          </a:prstGeom>
        </p:spPr>
        <p:txBody>
          <a:bodyPr anchorCtr="0" anchor="t" bIns="91425" lIns="91425" spcFirstLastPara="1" rIns="91425" wrap="square" tIns="91425">
            <a:noAutofit/>
          </a:bodyPr>
          <a:lstStyle/>
          <a:p>
            <a:pPr indent="-330200" lvl="0" marL="457200" rtl="0" algn="l">
              <a:lnSpc>
                <a:spcPct val="100000"/>
              </a:lnSpc>
              <a:spcBef>
                <a:spcPts val="0"/>
              </a:spcBef>
              <a:spcAft>
                <a:spcPts val="0"/>
              </a:spcAft>
              <a:buClr>
                <a:schemeClr val="dk1"/>
              </a:buClr>
              <a:buSzPts val="1600"/>
              <a:buFont typeface="Cormorant Infant"/>
              <a:buChar char="●"/>
            </a:pPr>
            <a:r>
              <a:rPr lang="en" sz="1600">
                <a:solidFill>
                  <a:schemeClr val="dk1"/>
                </a:solidFill>
                <a:latin typeface="Cormorant Infant"/>
                <a:ea typeface="Cormorant Infant"/>
                <a:cs typeface="Cormorant Infant"/>
                <a:sym typeface="Cormorant Infant"/>
              </a:rPr>
              <a:t>Que Viva Roberto Clemente! Fundraiser @ Casa San Jose</a:t>
            </a:r>
            <a:endParaRPr sz="1600">
              <a:solidFill>
                <a:schemeClr val="dk1"/>
              </a:solidFill>
              <a:latin typeface="Cormorant Infant"/>
              <a:ea typeface="Cormorant Infant"/>
              <a:cs typeface="Cormorant Infant"/>
              <a:sym typeface="Cormorant Infant"/>
            </a:endParaRPr>
          </a:p>
          <a:p>
            <a:pPr indent="-330200" lvl="1" marL="914400" rtl="0" algn="l">
              <a:lnSpc>
                <a:spcPct val="100000"/>
              </a:lnSpc>
              <a:spcBef>
                <a:spcPts val="0"/>
              </a:spcBef>
              <a:spcAft>
                <a:spcPts val="0"/>
              </a:spcAft>
              <a:buClr>
                <a:schemeClr val="dk1"/>
              </a:buClr>
              <a:buSzPts val="1600"/>
              <a:buFont typeface="Cormorant Infant"/>
              <a:buChar char="○"/>
            </a:pPr>
            <a:r>
              <a:rPr lang="en" sz="1600">
                <a:solidFill>
                  <a:schemeClr val="dk1"/>
                </a:solidFill>
                <a:latin typeface="Cormorant Infant"/>
                <a:ea typeface="Cormorant Infant"/>
                <a:cs typeface="Cormorant Infant"/>
                <a:sym typeface="Cormorant Infant"/>
              </a:rPr>
              <a:t>September 26 @ 7-10PM</a:t>
            </a:r>
            <a:endParaRPr sz="1600">
              <a:solidFill>
                <a:schemeClr val="dk1"/>
              </a:solidFill>
              <a:latin typeface="Cormorant Infant"/>
              <a:ea typeface="Cormorant Infant"/>
              <a:cs typeface="Cormorant Infant"/>
              <a:sym typeface="Cormorant Infant"/>
            </a:endParaRPr>
          </a:p>
          <a:p>
            <a:pPr indent="-330200" lvl="1" marL="914400" rtl="0" algn="l">
              <a:lnSpc>
                <a:spcPct val="100000"/>
              </a:lnSpc>
              <a:spcBef>
                <a:spcPts val="0"/>
              </a:spcBef>
              <a:spcAft>
                <a:spcPts val="0"/>
              </a:spcAft>
              <a:buClr>
                <a:schemeClr val="dk1"/>
              </a:buClr>
              <a:buSzPts val="1600"/>
              <a:buFont typeface="Cormorant Infant"/>
              <a:buChar char="○"/>
            </a:pPr>
            <a:r>
              <a:rPr lang="en" sz="1600">
                <a:solidFill>
                  <a:schemeClr val="dk1"/>
                </a:solidFill>
                <a:latin typeface="Cormorant Infant"/>
                <a:ea typeface="Cormorant Infant"/>
                <a:cs typeface="Cormorant Infant"/>
                <a:sym typeface="Cormorant Infant"/>
              </a:rPr>
              <a:t>QR Code for the Event here —-----------&gt;&gt;&gt;&gt;&gt;</a:t>
            </a:r>
            <a:endParaRPr sz="1600">
              <a:solidFill>
                <a:schemeClr val="dk1"/>
              </a:solidFill>
              <a:latin typeface="Cormorant Infant"/>
              <a:ea typeface="Cormorant Infant"/>
              <a:cs typeface="Cormorant Infant"/>
              <a:sym typeface="Cormorant Infant"/>
            </a:endParaRPr>
          </a:p>
          <a:p>
            <a:pPr indent="-330200" lvl="1" marL="914400" rtl="0" algn="l">
              <a:lnSpc>
                <a:spcPct val="100000"/>
              </a:lnSpc>
              <a:spcBef>
                <a:spcPts val="0"/>
              </a:spcBef>
              <a:spcAft>
                <a:spcPts val="0"/>
              </a:spcAft>
              <a:buClr>
                <a:schemeClr val="dk1"/>
              </a:buClr>
              <a:buSzPts val="1600"/>
              <a:buFont typeface="Cormorant Infant"/>
              <a:buChar char="○"/>
            </a:pPr>
            <a:r>
              <a:rPr lang="en" sz="1600">
                <a:solidFill>
                  <a:schemeClr val="dk1"/>
                </a:solidFill>
                <a:latin typeface="Cormorant Infant"/>
                <a:ea typeface="Cormorant Infant"/>
                <a:cs typeface="Cormorant Infant"/>
                <a:sym typeface="Cormorant Infant"/>
              </a:rPr>
              <a:t>Enjoy Puerto Rican food and learn about Hispanic culture!</a:t>
            </a:r>
            <a:endParaRPr sz="1600">
              <a:solidFill>
                <a:schemeClr val="dk1"/>
              </a:solidFill>
              <a:latin typeface="Cormorant Infant"/>
              <a:ea typeface="Cormorant Infant"/>
              <a:cs typeface="Cormorant Infant"/>
              <a:sym typeface="Cormorant Infant"/>
            </a:endParaRPr>
          </a:p>
          <a:p>
            <a:pPr indent="-330200" lvl="0" marL="457200" rtl="0" algn="l">
              <a:lnSpc>
                <a:spcPct val="100000"/>
              </a:lnSpc>
              <a:spcBef>
                <a:spcPts val="0"/>
              </a:spcBef>
              <a:spcAft>
                <a:spcPts val="0"/>
              </a:spcAft>
              <a:buClr>
                <a:schemeClr val="dk1"/>
              </a:buClr>
              <a:buSzPts val="1600"/>
              <a:buFont typeface="Cormorant Infant"/>
              <a:buChar char="●"/>
            </a:pPr>
            <a:r>
              <a:rPr lang="en" sz="1600">
                <a:solidFill>
                  <a:schemeClr val="dk1"/>
                </a:solidFill>
                <a:latin typeface="Cormorant Infant"/>
                <a:ea typeface="Cormorant Infant"/>
                <a:cs typeface="Cormorant Infant"/>
                <a:sym typeface="Cormorant Infant"/>
              </a:rPr>
              <a:t>Andy </a:t>
            </a:r>
            <a:r>
              <a:rPr lang="en" sz="1600">
                <a:solidFill>
                  <a:schemeClr val="dk1"/>
                </a:solidFill>
                <a:latin typeface="Cormorant Infant"/>
                <a:ea typeface="Cormorant Infant"/>
                <a:cs typeface="Cormorant Infant"/>
                <a:sym typeface="Cormorant Infant"/>
              </a:rPr>
              <a:t>Warhol</a:t>
            </a:r>
            <a:r>
              <a:rPr lang="en" sz="1600">
                <a:solidFill>
                  <a:schemeClr val="dk1"/>
                </a:solidFill>
                <a:latin typeface="Cormorant Infant"/>
                <a:ea typeface="Cormorant Infant"/>
                <a:cs typeface="Cormorant Infant"/>
                <a:sym typeface="Cormorant Infant"/>
              </a:rPr>
              <a:t> Museum Hispanic Heritage Celebration</a:t>
            </a:r>
            <a:endParaRPr sz="1600">
              <a:solidFill>
                <a:schemeClr val="dk1"/>
              </a:solidFill>
              <a:latin typeface="Cormorant Infant"/>
              <a:ea typeface="Cormorant Infant"/>
              <a:cs typeface="Cormorant Infant"/>
              <a:sym typeface="Cormorant Infant"/>
            </a:endParaRPr>
          </a:p>
          <a:p>
            <a:pPr indent="-330200" lvl="1" marL="914400" rtl="0" algn="l">
              <a:lnSpc>
                <a:spcPct val="100000"/>
              </a:lnSpc>
              <a:spcBef>
                <a:spcPts val="0"/>
              </a:spcBef>
              <a:spcAft>
                <a:spcPts val="0"/>
              </a:spcAft>
              <a:buClr>
                <a:schemeClr val="dk1"/>
              </a:buClr>
              <a:buSzPts val="1600"/>
              <a:buFont typeface="Cormorant Infant"/>
              <a:buChar char="○"/>
            </a:pPr>
            <a:r>
              <a:rPr lang="en" sz="1600">
                <a:solidFill>
                  <a:schemeClr val="dk1"/>
                </a:solidFill>
                <a:latin typeface="Cormorant Infant"/>
                <a:ea typeface="Cormorant Infant"/>
                <a:cs typeface="Cormorant Infant"/>
                <a:sym typeface="Cormorant Infant"/>
              </a:rPr>
              <a:t>Enjoy free music and dance lessons, and a live band performance!</a:t>
            </a:r>
            <a:endParaRPr sz="1600">
              <a:solidFill>
                <a:schemeClr val="dk1"/>
              </a:solidFill>
              <a:latin typeface="Cormorant Infant"/>
              <a:ea typeface="Cormorant Infant"/>
              <a:cs typeface="Cormorant Infant"/>
              <a:sym typeface="Cormorant Infant"/>
            </a:endParaRPr>
          </a:p>
          <a:p>
            <a:pPr indent="-330200" lvl="1" marL="914400" rtl="0" algn="l">
              <a:lnSpc>
                <a:spcPct val="100000"/>
              </a:lnSpc>
              <a:spcBef>
                <a:spcPts val="0"/>
              </a:spcBef>
              <a:spcAft>
                <a:spcPts val="0"/>
              </a:spcAft>
              <a:buClr>
                <a:schemeClr val="dk1"/>
              </a:buClr>
              <a:buSzPts val="1600"/>
              <a:buFont typeface="Cormorant Infant"/>
              <a:buChar char="○"/>
            </a:pPr>
            <a:r>
              <a:rPr lang="en" sz="1600">
                <a:solidFill>
                  <a:schemeClr val="dk1"/>
                </a:solidFill>
                <a:latin typeface="Cormorant Infant"/>
                <a:ea typeface="Cormorant Infant"/>
                <a:cs typeface="Cormorant Infant"/>
                <a:sym typeface="Cormorant Infant"/>
              </a:rPr>
              <a:t>October 11 @ 12-2pm</a:t>
            </a:r>
            <a:endParaRPr sz="1600">
              <a:solidFill>
                <a:schemeClr val="dk1"/>
              </a:solidFill>
              <a:latin typeface="Cormorant Infant"/>
              <a:ea typeface="Cormorant Infant"/>
              <a:cs typeface="Cormorant Infant"/>
              <a:sym typeface="Cormorant Infant"/>
            </a:endParaRPr>
          </a:p>
          <a:p>
            <a:pPr indent="-336550" lvl="0" marL="457200" rtl="0" algn="l">
              <a:lnSpc>
                <a:spcPct val="100000"/>
              </a:lnSpc>
              <a:spcBef>
                <a:spcPts val="0"/>
              </a:spcBef>
              <a:spcAft>
                <a:spcPts val="0"/>
              </a:spcAft>
              <a:buClr>
                <a:schemeClr val="dk1"/>
              </a:buClr>
              <a:buSzPts val="1700"/>
              <a:buFont typeface="Cormorant Infant"/>
              <a:buChar char="●"/>
            </a:pPr>
            <a:r>
              <a:rPr lang="en" sz="1700">
                <a:solidFill>
                  <a:schemeClr val="dk1"/>
                </a:solidFill>
                <a:latin typeface="Cormorant Infant"/>
                <a:ea typeface="Cormorant Infant"/>
                <a:cs typeface="Cormorant Infant"/>
                <a:sym typeface="Cormorant Infant"/>
              </a:rPr>
              <a:t>DEI feedback form - </a:t>
            </a:r>
            <a:r>
              <a:rPr lang="en" sz="1700" u="sng">
                <a:solidFill>
                  <a:schemeClr val="accent3"/>
                </a:solidFill>
                <a:latin typeface="Cormorant Infant"/>
                <a:ea typeface="Cormorant Infant"/>
                <a:cs typeface="Cormorant Infant"/>
                <a:sym typeface="Cormorant Infant"/>
                <a:hlinkClick r:id="rId3">
                  <a:extLst>
                    <a:ext uri="{A12FA001-AC4F-418D-AE19-62706E023703}">
                      <ahyp:hlinkClr val="tx"/>
                    </a:ext>
                  </a:extLst>
                </a:hlinkClick>
              </a:rPr>
              <a:t>Here</a:t>
            </a:r>
            <a:endParaRPr sz="1900">
              <a:solidFill>
                <a:schemeClr val="accent3"/>
              </a:solidFill>
              <a:latin typeface="Cormorant Infant"/>
              <a:ea typeface="Cormorant Infant"/>
              <a:cs typeface="Cormorant Infant"/>
              <a:sym typeface="Cormorant Infant"/>
            </a:endParaRPr>
          </a:p>
          <a:p>
            <a:pPr indent="-323850" lvl="1" marL="914400" rtl="0" algn="l">
              <a:lnSpc>
                <a:spcPct val="100000"/>
              </a:lnSpc>
              <a:spcBef>
                <a:spcPts val="0"/>
              </a:spcBef>
              <a:spcAft>
                <a:spcPts val="0"/>
              </a:spcAft>
              <a:buClr>
                <a:schemeClr val="dk1"/>
              </a:buClr>
              <a:buSzPts val="1500"/>
              <a:buFont typeface="Cormorant Infant"/>
              <a:buChar char="○"/>
            </a:pPr>
            <a:r>
              <a:rPr lang="en" sz="1500">
                <a:solidFill>
                  <a:schemeClr val="dk1"/>
                </a:solidFill>
                <a:latin typeface="Cormorant Infant"/>
                <a:ea typeface="Cormorant Infant"/>
                <a:cs typeface="Cormorant Infant"/>
                <a:sym typeface="Cormorant Infant"/>
              </a:rPr>
              <a:t>Feel free to ask questions and submit suggestions about DEI in NSA and Pitt!</a:t>
            </a:r>
            <a:endParaRPr sz="1500">
              <a:solidFill>
                <a:schemeClr val="dk1"/>
              </a:solidFill>
              <a:latin typeface="Cormorant Infant"/>
              <a:ea typeface="Cormorant Infant"/>
              <a:cs typeface="Cormorant Infant"/>
              <a:sym typeface="Cormorant Infant"/>
            </a:endParaRPr>
          </a:p>
        </p:txBody>
      </p:sp>
      <p:sp>
        <p:nvSpPr>
          <p:cNvPr id="2676" name="Google Shape;2676;p68"/>
          <p:cNvSpPr txBox="1"/>
          <p:nvPr>
            <p:ph type="title"/>
          </p:nvPr>
        </p:nvSpPr>
        <p:spPr>
          <a:xfrm>
            <a:off x="713225" y="539525"/>
            <a:ext cx="7717500" cy="47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DEI: Nathalia Sosa - nas542@pitt.edu</a:t>
            </a:r>
            <a:endParaRPr/>
          </a:p>
        </p:txBody>
      </p:sp>
      <p:pic>
        <p:nvPicPr>
          <p:cNvPr id="2677" name="Google Shape;2677;p68"/>
          <p:cNvPicPr preferRelativeResize="0"/>
          <p:nvPr/>
        </p:nvPicPr>
        <p:blipFill>
          <a:blip r:embed="rId4">
            <a:alphaModFix/>
          </a:blip>
          <a:stretch>
            <a:fillRect/>
          </a:stretch>
        </p:blipFill>
        <p:spPr>
          <a:xfrm>
            <a:off x="5751725" y="1297406"/>
            <a:ext cx="2869575" cy="2996174"/>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1" name="Shape 2681"/>
        <p:cNvGrpSpPr/>
        <p:nvPr/>
      </p:nvGrpSpPr>
      <p:grpSpPr>
        <a:xfrm>
          <a:off x="0" y="0"/>
          <a:ext cx="0" cy="0"/>
          <a:chOff x="0" y="0"/>
          <a:chExt cx="0" cy="0"/>
        </a:xfrm>
      </p:grpSpPr>
      <p:sp>
        <p:nvSpPr>
          <p:cNvPr id="2682" name="Google Shape;2682;p69"/>
          <p:cNvSpPr txBox="1"/>
          <p:nvPr>
            <p:ph idx="2" type="title"/>
          </p:nvPr>
        </p:nvSpPr>
        <p:spPr>
          <a:xfrm>
            <a:off x="1920000" y="983825"/>
            <a:ext cx="5304000" cy="96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4300"/>
              <a:t>Thank you for coming!</a:t>
            </a:r>
            <a:endParaRPr sz="4300"/>
          </a:p>
        </p:txBody>
      </p:sp>
      <p:grpSp>
        <p:nvGrpSpPr>
          <p:cNvPr id="2683" name="Google Shape;2683;p69"/>
          <p:cNvGrpSpPr/>
          <p:nvPr/>
        </p:nvGrpSpPr>
        <p:grpSpPr>
          <a:xfrm flipH="1" rot="8675487">
            <a:off x="7805835" y="2920521"/>
            <a:ext cx="1047477" cy="1032048"/>
            <a:chOff x="1305167" y="708331"/>
            <a:chExt cx="1301825" cy="1282650"/>
          </a:xfrm>
        </p:grpSpPr>
        <p:sp>
          <p:nvSpPr>
            <p:cNvPr id="2684" name="Google Shape;2684;p69"/>
            <p:cNvSpPr/>
            <p:nvPr/>
          </p:nvSpPr>
          <p:spPr>
            <a:xfrm rot="10800000">
              <a:off x="1312128" y="721735"/>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9"/>
            <p:cNvSpPr/>
            <p:nvPr/>
          </p:nvSpPr>
          <p:spPr>
            <a:xfrm rot="10800000">
              <a:off x="1305167" y="708331"/>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 name="Google Shape;2686;p69"/>
          <p:cNvGrpSpPr/>
          <p:nvPr/>
        </p:nvGrpSpPr>
        <p:grpSpPr>
          <a:xfrm rot="-2304655">
            <a:off x="6997175" y="328203"/>
            <a:ext cx="790989" cy="779338"/>
            <a:chOff x="325275" y="443025"/>
            <a:chExt cx="1301825" cy="1282650"/>
          </a:xfrm>
        </p:grpSpPr>
        <p:sp>
          <p:nvSpPr>
            <p:cNvPr id="2687" name="Google Shape;2687;p69"/>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9"/>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9" name="Google Shape;2689;p69"/>
          <p:cNvGrpSpPr/>
          <p:nvPr/>
        </p:nvGrpSpPr>
        <p:grpSpPr>
          <a:xfrm flipH="1">
            <a:off x="6991216" y="539504"/>
            <a:ext cx="2064221" cy="2759294"/>
            <a:chOff x="-1648328" y="1806600"/>
            <a:chExt cx="981700" cy="1312200"/>
          </a:xfrm>
        </p:grpSpPr>
        <p:sp>
          <p:nvSpPr>
            <p:cNvPr id="2690" name="Google Shape;2690;p69"/>
            <p:cNvSpPr/>
            <p:nvPr/>
          </p:nvSpPr>
          <p:spPr>
            <a:xfrm>
              <a:off x="-1640478" y="1809400"/>
              <a:ext cx="971175" cy="1295975"/>
            </a:xfrm>
            <a:custGeom>
              <a:rect b="b" l="l" r="r" t="t"/>
              <a:pathLst>
                <a:path extrusionOk="0" h="51839" w="38847">
                  <a:moveTo>
                    <a:pt x="12442" y="0"/>
                  </a:moveTo>
                  <a:cubicBezTo>
                    <a:pt x="11597" y="0"/>
                    <a:pt x="10857" y="144"/>
                    <a:pt x="10446" y="504"/>
                  </a:cubicBezTo>
                  <a:cubicBezTo>
                    <a:pt x="9936" y="944"/>
                    <a:pt x="9643" y="1050"/>
                    <a:pt x="9409" y="1050"/>
                  </a:cubicBezTo>
                  <a:cubicBezTo>
                    <a:pt x="9303" y="1050"/>
                    <a:pt x="9210" y="1029"/>
                    <a:pt x="9114" y="1007"/>
                  </a:cubicBezTo>
                  <a:cubicBezTo>
                    <a:pt x="9017" y="985"/>
                    <a:pt x="8919" y="963"/>
                    <a:pt x="8807" y="963"/>
                  </a:cubicBezTo>
                  <a:cubicBezTo>
                    <a:pt x="8737" y="963"/>
                    <a:pt x="8661" y="972"/>
                    <a:pt x="8576" y="995"/>
                  </a:cubicBezTo>
                  <a:cubicBezTo>
                    <a:pt x="7878" y="1173"/>
                    <a:pt x="7238" y="3919"/>
                    <a:pt x="7227" y="5960"/>
                  </a:cubicBezTo>
                  <a:cubicBezTo>
                    <a:pt x="7227" y="6451"/>
                    <a:pt x="7280" y="6984"/>
                    <a:pt x="7357" y="7517"/>
                  </a:cubicBezTo>
                  <a:cubicBezTo>
                    <a:pt x="7013" y="6978"/>
                    <a:pt x="6291" y="6079"/>
                    <a:pt x="5001" y="5351"/>
                  </a:cubicBezTo>
                  <a:cubicBezTo>
                    <a:pt x="4424" y="5025"/>
                    <a:pt x="3870" y="4892"/>
                    <a:pt x="3360" y="4892"/>
                  </a:cubicBezTo>
                  <a:cubicBezTo>
                    <a:pt x="2167" y="4892"/>
                    <a:pt x="1216" y="5619"/>
                    <a:pt x="764" y="6304"/>
                  </a:cubicBezTo>
                  <a:lnTo>
                    <a:pt x="740" y="6339"/>
                  </a:lnTo>
                  <a:cubicBezTo>
                    <a:pt x="172" y="7197"/>
                    <a:pt x="1" y="7458"/>
                    <a:pt x="663" y="8600"/>
                  </a:cubicBezTo>
                  <a:cubicBezTo>
                    <a:pt x="1249" y="9618"/>
                    <a:pt x="1770" y="11091"/>
                    <a:pt x="1841" y="11287"/>
                  </a:cubicBezTo>
                  <a:cubicBezTo>
                    <a:pt x="1628" y="12808"/>
                    <a:pt x="4936" y="16749"/>
                    <a:pt x="7765" y="19797"/>
                  </a:cubicBezTo>
                  <a:cubicBezTo>
                    <a:pt x="9860" y="22046"/>
                    <a:pt x="14245" y="26159"/>
                    <a:pt x="14985" y="26851"/>
                  </a:cubicBezTo>
                  <a:cubicBezTo>
                    <a:pt x="14330" y="27149"/>
                    <a:pt x="13438" y="27409"/>
                    <a:pt x="12318" y="27409"/>
                  </a:cubicBezTo>
                  <a:cubicBezTo>
                    <a:pt x="11901" y="27409"/>
                    <a:pt x="11453" y="27373"/>
                    <a:pt x="10973" y="27289"/>
                  </a:cubicBezTo>
                  <a:cubicBezTo>
                    <a:pt x="10596" y="27224"/>
                    <a:pt x="10208" y="27194"/>
                    <a:pt x="9822" y="27194"/>
                  </a:cubicBezTo>
                  <a:cubicBezTo>
                    <a:pt x="8184" y="27194"/>
                    <a:pt x="6568" y="27733"/>
                    <a:pt x="5859" y="28384"/>
                  </a:cubicBezTo>
                  <a:cubicBezTo>
                    <a:pt x="5658" y="28573"/>
                    <a:pt x="5540" y="28763"/>
                    <a:pt x="5510" y="28946"/>
                  </a:cubicBezTo>
                  <a:cubicBezTo>
                    <a:pt x="5412" y="28925"/>
                    <a:pt x="5315" y="28915"/>
                    <a:pt x="5222" y="28915"/>
                  </a:cubicBezTo>
                  <a:cubicBezTo>
                    <a:pt x="5023" y="28915"/>
                    <a:pt x="4837" y="28962"/>
                    <a:pt x="4664" y="29059"/>
                  </a:cubicBezTo>
                  <a:cubicBezTo>
                    <a:pt x="3912" y="29479"/>
                    <a:pt x="3575" y="30728"/>
                    <a:pt x="3273" y="31828"/>
                  </a:cubicBezTo>
                  <a:lnTo>
                    <a:pt x="3208" y="32077"/>
                  </a:lnTo>
                  <a:cubicBezTo>
                    <a:pt x="3078" y="32556"/>
                    <a:pt x="2800" y="33036"/>
                    <a:pt x="2533" y="33497"/>
                  </a:cubicBezTo>
                  <a:cubicBezTo>
                    <a:pt x="2019" y="34397"/>
                    <a:pt x="1486" y="35326"/>
                    <a:pt x="2320" y="35983"/>
                  </a:cubicBezTo>
                  <a:cubicBezTo>
                    <a:pt x="1847" y="36480"/>
                    <a:pt x="1320" y="37581"/>
                    <a:pt x="1581" y="38593"/>
                  </a:cubicBezTo>
                  <a:cubicBezTo>
                    <a:pt x="1859" y="39652"/>
                    <a:pt x="2859" y="40398"/>
                    <a:pt x="4563" y="40812"/>
                  </a:cubicBezTo>
                  <a:cubicBezTo>
                    <a:pt x="4516" y="41220"/>
                    <a:pt x="4717" y="41605"/>
                    <a:pt x="5090" y="41824"/>
                  </a:cubicBezTo>
                  <a:cubicBezTo>
                    <a:pt x="5289" y="41941"/>
                    <a:pt x="5548" y="42013"/>
                    <a:pt x="5854" y="42013"/>
                  </a:cubicBezTo>
                  <a:cubicBezTo>
                    <a:pt x="6450" y="42013"/>
                    <a:pt x="7227" y="41740"/>
                    <a:pt x="8102" y="40990"/>
                  </a:cubicBezTo>
                  <a:cubicBezTo>
                    <a:pt x="8428" y="40705"/>
                    <a:pt x="8736" y="40445"/>
                    <a:pt x="9020" y="40191"/>
                  </a:cubicBezTo>
                  <a:cubicBezTo>
                    <a:pt x="10553" y="38859"/>
                    <a:pt x="11565" y="37977"/>
                    <a:pt x="12505" y="37681"/>
                  </a:cubicBezTo>
                  <a:cubicBezTo>
                    <a:pt x="13322" y="37427"/>
                    <a:pt x="13967" y="36551"/>
                    <a:pt x="14482" y="35841"/>
                  </a:cubicBezTo>
                  <a:cubicBezTo>
                    <a:pt x="14713" y="35527"/>
                    <a:pt x="14932" y="35231"/>
                    <a:pt x="15121" y="35042"/>
                  </a:cubicBezTo>
                  <a:cubicBezTo>
                    <a:pt x="15287" y="34880"/>
                    <a:pt x="15466" y="34828"/>
                    <a:pt x="15659" y="34828"/>
                  </a:cubicBezTo>
                  <a:cubicBezTo>
                    <a:pt x="15812" y="34828"/>
                    <a:pt x="15973" y="34860"/>
                    <a:pt x="16145" y="34894"/>
                  </a:cubicBezTo>
                  <a:cubicBezTo>
                    <a:pt x="16323" y="34929"/>
                    <a:pt x="16511" y="34965"/>
                    <a:pt x="16703" y="34965"/>
                  </a:cubicBezTo>
                  <a:cubicBezTo>
                    <a:pt x="16870" y="34965"/>
                    <a:pt x="17040" y="34938"/>
                    <a:pt x="17210" y="34858"/>
                  </a:cubicBezTo>
                  <a:cubicBezTo>
                    <a:pt x="17275" y="35373"/>
                    <a:pt x="17536" y="37172"/>
                    <a:pt x="18187" y="39392"/>
                  </a:cubicBezTo>
                  <a:cubicBezTo>
                    <a:pt x="17648" y="38995"/>
                    <a:pt x="16240" y="38090"/>
                    <a:pt x="14328" y="37942"/>
                  </a:cubicBezTo>
                  <a:lnTo>
                    <a:pt x="14032" y="37918"/>
                  </a:lnTo>
                  <a:lnTo>
                    <a:pt x="14257" y="38113"/>
                  </a:lnTo>
                  <a:cubicBezTo>
                    <a:pt x="15435" y="39155"/>
                    <a:pt x="15855" y="40244"/>
                    <a:pt x="16607" y="42232"/>
                  </a:cubicBezTo>
                  <a:cubicBezTo>
                    <a:pt x="16938" y="43102"/>
                    <a:pt x="17352" y="44185"/>
                    <a:pt x="17926" y="45493"/>
                  </a:cubicBezTo>
                  <a:cubicBezTo>
                    <a:pt x="18814" y="47529"/>
                    <a:pt x="20986" y="49287"/>
                    <a:pt x="24046" y="50447"/>
                  </a:cubicBezTo>
                  <a:cubicBezTo>
                    <a:pt x="26456" y="51361"/>
                    <a:pt x="29238" y="51839"/>
                    <a:pt x="32051" y="51839"/>
                  </a:cubicBezTo>
                  <a:cubicBezTo>
                    <a:pt x="32754" y="51839"/>
                    <a:pt x="33459" y="51809"/>
                    <a:pt x="34160" y="51749"/>
                  </a:cubicBezTo>
                  <a:lnTo>
                    <a:pt x="34290" y="51766"/>
                  </a:lnTo>
                  <a:lnTo>
                    <a:pt x="34260" y="51624"/>
                  </a:lnTo>
                  <a:cubicBezTo>
                    <a:pt x="34255" y="51607"/>
                    <a:pt x="34083" y="50814"/>
                    <a:pt x="33710" y="49683"/>
                  </a:cubicBezTo>
                  <a:lnTo>
                    <a:pt x="33716" y="49683"/>
                  </a:lnTo>
                  <a:cubicBezTo>
                    <a:pt x="32450" y="44067"/>
                    <a:pt x="30769" y="41475"/>
                    <a:pt x="27295" y="39794"/>
                  </a:cubicBezTo>
                  <a:cubicBezTo>
                    <a:pt x="23815" y="38107"/>
                    <a:pt x="22122" y="36474"/>
                    <a:pt x="20329" y="33071"/>
                  </a:cubicBezTo>
                  <a:lnTo>
                    <a:pt x="20246" y="32911"/>
                  </a:lnTo>
                  <a:lnTo>
                    <a:pt x="20158" y="33071"/>
                  </a:lnTo>
                  <a:cubicBezTo>
                    <a:pt x="19447" y="34349"/>
                    <a:pt x="19199" y="35279"/>
                    <a:pt x="19122" y="35882"/>
                  </a:cubicBezTo>
                  <a:cubicBezTo>
                    <a:pt x="18743" y="34308"/>
                    <a:pt x="18678" y="33195"/>
                    <a:pt x="18672" y="33006"/>
                  </a:cubicBezTo>
                  <a:cubicBezTo>
                    <a:pt x="18927" y="32373"/>
                    <a:pt x="19051" y="31633"/>
                    <a:pt x="18915" y="30864"/>
                  </a:cubicBezTo>
                  <a:cubicBezTo>
                    <a:pt x="18856" y="30544"/>
                    <a:pt x="18779" y="30266"/>
                    <a:pt x="18684" y="30017"/>
                  </a:cubicBezTo>
                  <a:lnTo>
                    <a:pt x="18684" y="30017"/>
                  </a:lnTo>
                  <a:cubicBezTo>
                    <a:pt x="20880" y="32053"/>
                    <a:pt x="27958" y="35663"/>
                    <a:pt x="31295" y="35728"/>
                  </a:cubicBezTo>
                  <a:cubicBezTo>
                    <a:pt x="31333" y="35729"/>
                    <a:pt x="31370" y="35729"/>
                    <a:pt x="31407" y="35729"/>
                  </a:cubicBezTo>
                  <a:cubicBezTo>
                    <a:pt x="33701" y="35729"/>
                    <a:pt x="35772" y="34484"/>
                    <a:pt x="36255" y="33284"/>
                  </a:cubicBezTo>
                  <a:cubicBezTo>
                    <a:pt x="36273" y="33231"/>
                    <a:pt x="36296" y="33178"/>
                    <a:pt x="36308" y="33124"/>
                  </a:cubicBezTo>
                  <a:cubicBezTo>
                    <a:pt x="36456" y="32586"/>
                    <a:pt x="36261" y="32130"/>
                    <a:pt x="35752" y="31834"/>
                  </a:cubicBezTo>
                  <a:cubicBezTo>
                    <a:pt x="35059" y="31432"/>
                    <a:pt x="34580" y="30929"/>
                    <a:pt x="34124" y="30438"/>
                  </a:cubicBezTo>
                  <a:cubicBezTo>
                    <a:pt x="33432" y="29704"/>
                    <a:pt x="32781" y="29011"/>
                    <a:pt x="31526" y="28869"/>
                  </a:cubicBezTo>
                  <a:cubicBezTo>
                    <a:pt x="31250" y="28839"/>
                    <a:pt x="30950" y="28825"/>
                    <a:pt x="30629" y="28825"/>
                  </a:cubicBezTo>
                  <a:cubicBezTo>
                    <a:pt x="29261" y="28825"/>
                    <a:pt x="27518" y="29073"/>
                    <a:pt x="25697" y="29337"/>
                  </a:cubicBezTo>
                  <a:cubicBezTo>
                    <a:pt x="25360" y="29384"/>
                    <a:pt x="25016" y="29431"/>
                    <a:pt x="24673" y="29479"/>
                  </a:cubicBezTo>
                  <a:cubicBezTo>
                    <a:pt x="24561" y="29487"/>
                    <a:pt x="24452" y="29490"/>
                    <a:pt x="24346" y="29490"/>
                  </a:cubicBezTo>
                  <a:cubicBezTo>
                    <a:pt x="22607" y="29490"/>
                    <a:pt x="21773" y="28470"/>
                    <a:pt x="21093" y="27638"/>
                  </a:cubicBezTo>
                  <a:cubicBezTo>
                    <a:pt x="20980" y="27502"/>
                    <a:pt x="20880" y="27378"/>
                    <a:pt x="20773" y="27260"/>
                  </a:cubicBezTo>
                  <a:cubicBezTo>
                    <a:pt x="20288" y="26703"/>
                    <a:pt x="19773" y="26437"/>
                    <a:pt x="19430" y="26307"/>
                  </a:cubicBezTo>
                  <a:cubicBezTo>
                    <a:pt x="19621" y="26270"/>
                    <a:pt x="19835" y="26242"/>
                    <a:pt x="20060" y="26242"/>
                  </a:cubicBezTo>
                  <a:cubicBezTo>
                    <a:pt x="20196" y="26242"/>
                    <a:pt x="20336" y="26253"/>
                    <a:pt x="20477" y="26277"/>
                  </a:cubicBezTo>
                  <a:cubicBezTo>
                    <a:pt x="20649" y="26307"/>
                    <a:pt x="20874" y="26366"/>
                    <a:pt x="21134" y="26437"/>
                  </a:cubicBezTo>
                  <a:cubicBezTo>
                    <a:pt x="21841" y="26622"/>
                    <a:pt x="22795" y="26873"/>
                    <a:pt x="23861" y="26873"/>
                  </a:cubicBezTo>
                  <a:cubicBezTo>
                    <a:pt x="24840" y="26873"/>
                    <a:pt x="25913" y="26662"/>
                    <a:pt x="26975" y="25993"/>
                  </a:cubicBezTo>
                  <a:lnTo>
                    <a:pt x="27017" y="25969"/>
                  </a:lnTo>
                  <a:cubicBezTo>
                    <a:pt x="29615" y="24330"/>
                    <a:pt x="30692" y="23655"/>
                    <a:pt x="32284" y="21525"/>
                  </a:cubicBezTo>
                  <a:cubicBezTo>
                    <a:pt x="33414" y="20022"/>
                    <a:pt x="34107" y="19264"/>
                    <a:pt x="34988" y="18311"/>
                  </a:cubicBezTo>
                  <a:cubicBezTo>
                    <a:pt x="35338" y="17927"/>
                    <a:pt x="35740" y="17489"/>
                    <a:pt x="36208" y="16962"/>
                  </a:cubicBezTo>
                  <a:lnTo>
                    <a:pt x="36498" y="16637"/>
                  </a:lnTo>
                  <a:cubicBezTo>
                    <a:pt x="37622" y="15370"/>
                    <a:pt x="38462" y="14423"/>
                    <a:pt x="38729" y="13754"/>
                  </a:cubicBezTo>
                  <a:cubicBezTo>
                    <a:pt x="38817" y="13530"/>
                    <a:pt x="38847" y="13334"/>
                    <a:pt x="38794" y="13169"/>
                  </a:cubicBezTo>
                  <a:cubicBezTo>
                    <a:pt x="38713" y="12905"/>
                    <a:pt x="38532" y="12857"/>
                    <a:pt x="38359" y="12857"/>
                  </a:cubicBezTo>
                  <a:cubicBezTo>
                    <a:pt x="38302" y="12857"/>
                    <a:pt x="38247" y="12862"/>
                    <a:pt x="38196" y="12867"/>
                  </a:cubicBezTo>
                  <a:cubicBezTo>
                    <a:pt x="38145" y="12871"/>
                    <a:pt x="38094" y="12876"/>
                    <a:pt x="38046" y="12876"/>
                  </a:cubicBezTo>
                  <a:cubicBezTo>
                    <a:pt x="37968" y="12876"/>
                    <a:pt x="37898" y="12864"/>
                    <a:pt x="37847" y="12819"/>
                  </a:cubicBezTo>
                  <a:cubicBezTo>
                    <a:pt x="37764" y="12748"/>
                    <a:pt x="37717" y="12589"/>
                    <a:pt x="37699" y="12358"/>
                  </a:cubicBezTo>
                  <a:cubicBezTo>
                    <a:pt x="37621" y="11109"/>
                    <a:pt x="36818" y="10433"/>
                    <a:pt x="35429" y="10433"/>
                  </a:cubicBezTo>
                  <a:cubicBezTo>
                    <a:pt x="35344" y="10433"/>
                    <a:pt x="35256" y="10435"/>
                    <a:pt x="35166" y="10440"/>
                  </a:cubicBezTo>
                  <a:cubicBezTo>
                    <a:pt x="34284" y="10488"/>
                    <a:pt x="33669" y="10647"/>
                    <a:pt x="33118" y="10789"/>
                  </a:cubicBezTo>
                  <a:cubicBezTo>
                    <a:pt x="32645" y="10914"/>
                    <a:pt x="32201" y="11026"/>
                    <a:pt x="31651" y="11056"/>
                  </a:cubicBezTo>
                  <a:cubicBezTo>
                    <a:pt x="31461" y="11062"/>
                    <a:pt x="31260" y="11068"/>
                    <a:pt x="31047" y="11068"/>
                  </a:cubicBezTo>
                  <a:cubicBezTo>
                    <a:pt x="29899" y="11091"/>
                    <a:pt x="28591" y="11109"/>
                    <a:pt x="27987" y="11973"/>
                  </a:cubicBezTo>
                  <a:cubicBezTo>
                    <a:pt x="27780" y="12263"/>
                    <a:pt x="27514" y="12387"/>
                    <a:pt x="27224" y="12411"/>
                  </a:cubicBezTo>
                  <a:cubicBezTo>
                    <a:pt x="27040" y="12097"/>
                    <a:pt x="26460" y="11008"/>
                    <a:pt x="25999" y="8979"/>
                  </a:cubicBezTo>
                  <a:cubicBezTo>
                    <a:pt x="25442" y="6511"/>
                    <a:pt x="22886" y="4238"/>
                    <a:pt x="21815" y="4037"/>
                  </a:cubicBezTo>
                  <a:cubicBezTo>
                    <a:pt x="21028" y="3895"/>
                    <a:pt x="19009" y="2522"/>
                    <a:pt x="17672" y="1616"/>
                  </a:cubicBezTo>
                  <a:cubicBezTo>
                    <a:pt x="17352" y="1397"/>
                    <a:pt x="17080" y="1214"/>
                    <a:pt x="16849" y="1060"/>
                  </a:cubicBezTo>
                  <a:cubicBezTo>
                    <a:pt x="16024" y="518"/>
                    <a:pt x="14044" y="0"/>
                    <a:pt x="124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9"/>
            <p:cNvSpPr/>
            <p:nvPr/>
          </p:nvSpPr>
          <p:spPr>
            <a:xfrm>
              <a:off x="-1641953" y="1808275"/>
              <a:ext cx="973850" cy="1298400"/>
            </a:xfrm>
            <a:custGeom>
              <a:rect b="b" l="l" r="r" t="t"/>
              <a:pathLst>
                <a:path extrusionOk="0" h="51936" w="38954">
                  <a:moveTo>
                    <a:pt x="12498" y="89"/>
                  </a:moveTo>
                  <a:cubicBezTo>
                    <a:pt x="14089" y="89"/>
                    <a:pt x="16061" y="606"/>
                    <a:pt x="16885" y="1147"/>
                  </a:cubicBezTo>
                  <a:cubicBezTo>
                    <a:pt x="17086" y="1277"/>
                    <a:pt x="17317" y="1436"/>
                    <a:pt x="17589" y="1626"/>
                  </a:cubicBezTo>
                  <a:lnTo>
                    <a:pt x="17707" y="1703"/>
                  </a:lnTo>
                  <a:cubicBezTo>
                    <a:pt x="19045" y="2608"/>
                    <a:pt x="21069" y="3981"/>
                    <a:pt x="21868" y="4129"/>
                  </a:cubicBezTo>
                  <a:cubicBezTo>
                    <a:pt x="22921" y="4330"/>
                    <a:pt x="25460" y="6585"/>
                    <a:pt x="26010" y="9035"/>
                  </a:cubicBezTo>
                  <a:cubicBezTo>
                    <a:pt x="26478" y="11095"/>
                    <a:pt x="27070" y="12196"/>
                    <a:pt x="27241" y="12486"/>
                  </a:cubicBezTo>
                  <a:lnTo>
                    <a:pt x="27259" y="12509"/>
                  </a:lnTo>
                  <a:lnTo>
                    <a:pt x="27289" y="12509"/>
                  </a:lnTo>
                  <a:cubicBezTo>
                    <a:pt x="27626" y="12474"/>
                    <a:pt x="27892" y="12326"/>
                    <a:pt x="28088" y="12042"/>
                  </a:cubicBezTo>
                  <a:cubicBezTo>
                    <a:pt x="28674" y="11207"/>
                    <a:pt x="29964" y="11184"/>
                    <a:pt x="31112" y="11166"/>
                  </a:cubicBezTo>
                  <a:cubicBezTo>
                    <a:pt x="31313" y="11160"/>
                    <a:pt x="31520" y="11160"/>
                    <a:pt x="31716" y="11148"/>
                  </a:cubicBezTo>
                  <a:cubicBezTo>
                    <a:pt x="32266" y="11124"/>
                    <a:pt x="32716" y="11006"/>
                    <a:pt x="33195" y="10882"/>
                  </a:cubicBezTo>
                  <a:cubicBezTo>
                    <a:pt x="33739" y="10746"/>
                    <a:pt x="34355" y="10586"/>
                    <a:pt x="35225" y="10533"/>
                  </a:cubicBezTo>
                  <a:cubicBezTo>
                    <a:pt x="35310" y="10528"/>
                    <a:pt x="35393" y="10526"/>
                    <a:pt x="35474" y="10526"/>
                  </a:cubicBezTo>
                  <a:cubicBezTo>
                    <a:pt x="36842" y="10526"/>
                    <a:pt x="37632" y="11185"/>
                    <a:pt x="37711" y="12403"/>
                  </a:cubicBezTo>
                  <a:cubicBezTo>
                    <a:pt x="37728" y="12657"/>
                    <a:pt x="37782" y="12817"/>
                    <a:pt x="37876" y="12900"/>
                  </a:cubicBezTo>
                  <a:cubicBezTo>
                    <a:pt x="37937" y="12953"/>
                    <a:pt x="38021" y="12967"/>
                    <a:pt x="38111" y="12967"/>
                  </a:cubicBezTo>
                  <a:cubicBezTo>
                    <a:pt x="38160" y="12967"/>
                    <a:pt x="38211" y="12963"/>
                    <a:pt x="38261" y="12959"/>
                  </a:cubicBezTo>
                  <a:cubicBezTo>
                    <a:pt x="38313" y="12955"/>
                    <a:pt x="38367" y="12950"/>
                    <a:pt x="38420" y="12950"/>
                  </a:cubicBezTo>
                  <a:cubicBezTo>
                    <a:pt x="38582" y="12950"/>
                    <a:pt x="38734" y="12995"/>
                    <a:pt x="38805" y="13231"/>
                  </a:cubicBezTo>
                  <a:cubicBezTo>
                    <a:pt x="38853" y="13379"/>
                    <a:pt x="38829" y="13557"/>
                    <a:pt x="38746" y="13782"/>
                  </a:cubicBezTo>
                  <a:cubicBezTo>
                    <a:pt x="38480" y="14439"/>
                    <a:pt x="37663" y="15362"/>
                    <a:pt x="36527" y="16634"/>
                  </a:cubicBezTo>
                  <a:lnTo>
                    <a:pt x="36225" y="16977"/>
                  </a:lnTo>
                  <a:cubicBezTo>
                    <a:pt x="35781" y="17480"/>
                    <a:pt x="35397" y="17901"/>
                    <a:pt x="35012" y="18321"/>
                  </a:cubicBezTo>
                  <a:lnTo>
                    <a:pt x="34994" y="18339"/>
                  </a:lnTo>
                  <a:cubicBezTo>
                    <a:pt x="34118" y="19291"/>
                    <a:pt x="33426" y="20043"/>
                    <a:pt x="32307" y="21540"/>
                  </a:cubicBezTo>
                  <a:cubicBezTo>
                    <a:pt x="30715" y="23659"/>
                    <a:pt x="29644" y="24334"/>
                    <a:pt x="27046" y="25973"/>
                  </a:cubicBezTo>
                  <a:lnTo>
                    <a:pt x="27011" y="25997"/>
                  </a:lnTo>
                  <a:cubicBezTo>
                    <a:pt x="25957" y="26659"/>
                    <a:pt x="24892" y="26869"/>
                    <a:pt x="23919" y="26869"/>
                  </a:cubicBezTo>
                  <a:cubicBezTo>
                    <a:pt x="22859" y="26869"/>
                    <a:pt x="21909" y="26620"/>
                    <a:pt x="21205" y="26435"/>
                  </a:cubicBezTo>
                  <a:cubicBezTo>
                    <a:pt x="20956" y="26369"/>
                    <a:pt x="20726" y="26304"/>
                    <a:pt x="20542" y="26275"/>
                  </a:cubicBezTo>
                  <a:cubicBezTo>
                    <a:pt x="20404" y="26250"/>
                    <a:pt x="20260" y="26237"/>
                    <a:pt x="20110" y="26237"/>
                  </a:cubicBezTo>
                  <a:cubicBezTo>
                    <a:pt x="19907" y="26237"/>
                    <a:pt x="19695" y="26260"/>
                    <a:pt x="19477" y="26304"/>
                  </a:cubicBezTo>
                  <a:lnTo>
                    <a:pt x="19311" y="26340"/>
                  </a:lnTo>
                  <a:lnTo>
                    <a:pt x="19471" y="26399"/>
                  </a:lnTo>
                  <a:cubicBezTo>
                    <a:pt x="19808" y="26523"/>
                    <a:pt x="20317" y="26790"/>
                    <a:pt x="20797" y="27334"/>
                  </a:cubicBezTo>
                  <a:cubicBezTo>
                    <a:pt x="20897" y="27452"/>
                    <a:pt x="20998" y="27571"/>
                    <a:pt x="21098" y="27701"/>
                  </a:cubicBezTo>
                  <a:lnTo>
                    <a:pt x="21116" y="27719"/>
                  </a:lnTo>
                  <a:cubicBezTo>
                    <a:pt x="21803" y="28556"/>
                    <a:pt x="22642" y="29589"/>
                    <a:pt x="24414" y="29589"/>
                  </a:cubicBezTo>
                  <a:cubicBezTo>
                    <a:pt x="24521" y="29589"/>
                    <a:pt x="24631" y="29585"/>
                    <a:pt x="24744" y="29577"/>
                  </a:cubicBezTo>
                  <a:cubicBezTo>
                    <a:pt x="25081" y="29530"/>
                    <a:pt x="25425" y="29476"/>
                    <a:pt x="25762" y="29429"/>
                  </a:cubicBezTo>
                  <a:cubicBezTo>
                    <a:pt x="27576" y="29171"/>
                    <a:pt x="29306" y="28921"/>
                    <a:pt x="30668" y="28921"/>
                  </a:cubicBezTo>
                  <a:cubicBezTo>
                    <a:pt x="30994" y="28921"/>
                    <a:pt x="31299" y="28936"/>
                    <a:pt x="31579" y="28968"/>
                  </a:cubicBezTo>
                  <a:cubicBezTo>
                    <a:pt x="32816" y="29104"/>
                    <a:pt x="33461" y="29790"/>
                    <a:pt x="34148" y="30518"/>
                  </a:cubicBezTo>
                  <a:cubicBezTo>
                    <a:pt x="34609" y="31009"/>
                    <a:pt x="35083" y="31518"/>
                    <a:pt x="35781" y="31921"/>
                  </a:cubicBezTo>
                  <a:cubicBezTo>
                    <a:pt x="36272" y="32205"/>
                    <a:pt x="36462" y="32643"/>
                    <a:pt x="36320" y="33158"/>
                  </a:cubicBezTo>
                  <a:cubicBezTo>
                    <a:pt x="36308" y="33205"/>
                    <a:pt x="36290" y="33258"/>
                    <a:pt x="36267" y="33311"/>
                  </a:cubicBezTo>
                  <a:cubicBezTo>
                    <a:pt x="35685" y="34770"/>
                    <a:pt x="33335" y="35721"/>
                    <a:pt x="31457" y="35721"/>
                  </a:cubicBezTo>
                  <a:cubicBezTo>
                    <a:pt x="31423" y="35721"/>
                    <a:pt x="31388" y="35721"/>
                    <a:pt x="31354" y="35720"/>
                  </a:cubicBezTo>
                  <a:cubicBezTo>
                    <a:pt x="28023" y="35661"/>
                    <a:pt x="20980" y="32075"/>
                    <a:pt x="18779" y="30027"/>
                  </a:cubicBezTo>
                  <a:lnTo>
                    <a:pt x="18631" y="29885"/>
                  </a:lnTo>
                  <a:lnTo>
                    <a:pt x="18702" y="30080"/>
                  </a:lnTo>
                  <a:cubicBezTo>
                    <a:pt x="18796" y="30341"/>
                    <a:pt x="18867" y="30619"/>
                    <a:pt x="18926" y="30920"/>
                  </a:cubicBezTo>
                  <a:cubicBezTo>
                    <a:pt x="19045" y="31607"/>
                    <a:pt x="18962" y="32335"/>
                    <a:pt x="18684" y="33033"/>
                  </a:cubicBezTo>
                  <a:lnTo>
                    <a:pt x="18684" y="33045"/>
                  </a:lnTo>
                  <a:lnTo>
                    <a:pt x="18684" y="33057"/>
                  </a:lnTo>
                  <a:cubicBezTo>
                    <a:pt x="18690" y="33258"/>
                    <a:pt x="18755" y="34365"/>
                    <a:pt x="19134" y="35939"/>
                  </a:cubicBezTo>
                  <a:lnTo>
                    <a:pt x="19199" y="36199"/>
                  </a:lnTo>
                  <a:lnTo>
                    <a:pt x="19228" y="35933"/>
                  </a:lnTo>
                  <a:cubicBezTo>
                    <a:pt x="19299" y="35377"/>
                    <a:pt x="19536" y="34442"/>
                    <a:pt x="20258" y="33140"/>
                  </a:cubicBezTo>
                  <a:lnTo>
                    <a:pt x="20299" y="33057"/>
                  </a:lnTo>
                  <a:lnTo>
                    <a:pt x="20347" y="33140"/>
                  </a:lnTo>
                  <a:cubicBezTo>
                    <a:pt x="22140" y="36555"/>
                    <a:pt x="23838" y="38194"/>
                    <a:pt x="27336" y="39886"/>
                  </a:cubicBezTo>
                  <a:cubicBezTo>
                    <a:pt x="30780" y="41555"/>
                    <a:pt x="32455" y="44124"/>
                    <a:pt x="33716" y="49693"/>
                  </a:cubicBezTo>
                  <a:lnTo>
                    <a:pt x="33704" y="49693"/>
                  </a:lnTo>
                  <a:lnTo>
                    <a:pt x="33722" y="49746"/>
                  </a:lnTo>
                  <a:cubicBezTo>
                    <a:pt x="34095" y="50876"/>
                    <a:pt x="34272" y="51675"/>
                    <a:pt x="34272" y="51681"/>
                  </a:cubicBezTo>
                  <a:lnTo>
                    <a:pt x="34284" y="51752"/>
                  </a:lnTo>
                  <a:lnTo>
                    <a:pt x="34284" y="51752"/>
                  </a:lnTo>
                  <a:lnTo>
                    <a:pt x="34219" y="51740"/>
                  </a:lnTo>
                  <a:lnTo>
                    <a:pt x="34213" y="51740"/>
                  </a:lnTo>
                  <a:cubicBezTo>
                    <a:pt x="33504" y="51803"/>
                    <a:pt x="32792" y="51833"/>
                    <a:pt x="32081" y="51833"/>
                  </a:cubicBezTo>
                  <a:cubicBezTo>
                    <a:pt x="29282" y="51833"/>
                    <a:pt x="26516" y="51355"/>
                    <a:pt x="24123" y="50444"/>
                  </a:cubicBezTo>
                  <a:cubicBezTo>
                    <a:pt x="21081" y="49290"/>
                    <a:pt x="18915" y="47544"/>
                    <a:pt x="18027" y="45520"/>
                  </a:cubicBezTo>
                  <a:cubicBezTo>
                    <a:pt x="17471" y="44236"/>
                    <a:pt x="17062" y="43165"/>
                    <a:pt x="16731" y="42307"/>
                  </a:cubicBezTo>
                  <a:lnTo>
                    <a:pt x="16713" y="42260"/>
                  </a:lnTo>
                  <a:cubicBezTo>
                    <a:pt x="15956" y="40271"/>
                    <a:pt x="15541" y="39170"/>
                    <a:pt x="14346" y="38123"/>
                  </a:cubicBezTo>
                  <a:lnTo>
                    <a:pt x="14233" y="38028"/>
                  </a:lnTo>
                  <a:lnTo>
                    <a:pt x="14381" y="38040"/>
                  </a:lnTo>
                  <a:cubicBezTo>
                    <a:pt x="16287" y="38188"/>
                    <a:pt x="17695" y="39093"/>
                    <a:pt x="18216" y="39478"/>
                  </a:cubicBezTo>
                  <a:lnTo>
                    <a:pt x="18335" y="39567"/>
                  </a:lnTo>
                  <a:lnTo>
                    <a:pt x="18293" y="39425"/>
                  </a:lnTo>
                  <a:cubicBezTo>
                    <a:pt x="17642" y="37200"/>
                    <a:pt x="17382" y="35395"/>
                    <a:pt x="17317" y="34897"/>
                  </a:cubicBezTo>
                  <a:lnTo>
                    <a:pt x="17311" y="34826"/>
                  </a:lnTo>
                  <a:lnTo>
                    <a:pt x="17246" y="34856"/>
                  </a:lnTo>
                  <a:cubicBezTo>
                    <a:pt x="17084" y="34933"/>
                    <a:pt x="16920" y="34959"/>
                    <a:pt x="16759" y="34959"/>
                  </a:cubicBezTo>
                  <a:cubicBezTo>
                    <a:pt x="16570" y="34959"/>
                    <a:pt x="16385" y="34923"/>
                    <a:pt x="16210" y="34892"/>
                  </a:cubicBezTo>
                  <a:cubicBezTo>
                    <a:pt x="16041" y="34858"/>
                    <a:pt x="15877" y="34825"/>
                    <a:pt x="15719" y="34825"/>
                  </a:cubicBezTo>
                  <a:cubicBezTo>
                    <a:pt x="15518" y="34825"/>
                    <a:pt x="15327" y="34879"/>
                    <a:pt x="15151" y="35051"/>
                  </a:cubicBezTo>
                  <a:cubicBezTo>
                    <a:pt x="14955" y="35247"/>
                    <a:pt x="14736" y="35537"/>
                    <a:pt x="14506" y="35856"/>
                  </a:cubicBezTo>
                  <a:cubicBezTo>
                    <a:pt x="13991" y="36560"/>
                    <a:pt x="13352" y="37430"/>
                    <a:pt x="12553" y="37679"/>
                  </a:cubicBezTo>
                  <a:cubicBezTo>
                    <a:pt x="11600" y="37981"/>
                    <a:pt x="10582" y="38863"/>
                    <a:pt x="9049" y="40200"/>
                  </a:cubicBezTo>
                  <a:lnTo>
                    <a:pt x="9008" y="40236"/>
                  </a:lnTo>
                  <a:cubicBezTo>
                    <a:pt x="8730" y="40478"/>
                    <a:pt x="8440" y="40727"/>
                    <a:pt x="8132" y="40993"/>
                  </a:cubicBezTo>
                  <a:cubicBezTo>
                    <a:pt x="7264" y="41739"/>
                    <a:pt x="6498" y="42008"/>
                    <a:pt x="5913" y="42008"/>
                  </a:cubicBezTo>
                  <a:cubicBezTo>
                    <a:pt x="5616" y="42008"/>
                    <a:pt x="5366" y="41939"/>
                    <a:pt x="5173" y="41828"/>
                  </a:cubicBezTo>
                  <a:cubicBezTo>
                    <a:pt x="4818" y="41615"/>
                    <a:pt x="4628" y="41254"/>
                    <a:pt x="4670" y="40863"/>
                  </a:cubicBezTo>
                  <a:lnTo>
                    <a:pt x="4676" y="40816"/>
                  </a:lnTo>
                  <a:lnTo>
                    <a:pt x="4634" y="40810"/>
                  </a:lnTo>
                  <a:cubicBezTo>
                    <a:pt x="2948" y="40395"/>
                    <a:pt x="1959" y="39662"/>
                    <a:pt x="1687" y="38626"/>
                  </a:cubicBezTo>
                  <a:cubicBezTo>
                    <a:pt x="1421" y="37596"/>
                    <a:pt x="1995" y="36501"/>
                    <a:pt x="2415" y="36057"/>
                  </a:cubicBezTo>
                  <a:lnTo>
                    <a:pt x="2456" y="36022"/>
                  </a:lnTo>
                  <a:lnTo>
                    <a:pt x="2415" y="35986"/>
                  </a:lnTo>
                  <a:cubicBezTo>
                    <a:pt x="1610" y="35359"/>
                    <a:pt x="2131" y="34448"/>
                    <a:pt x="2640" y="33566"/>
                  </a:cubicBezTo>
                  <a:cubicBezTo>
                    <a:pt x="2906" y="33098"/>
                    <a:pt x="3184" y="32619"/>
                    <a:pt x="3314" y="32134"/>
                  </a:cubicBezTo>
                  <a:lnTo>
                    <a:pt x="3386" y="31885"/>
                  </a:lnTo>
                  <a:cubicBezTo>
                    <a:pt x="3681" y="30796"/>
                    <a:pt x="4013" y="29559"/>
                    <a:pt x="4747" y="29145"/>
                  </a:cubicBezTo>
                  <a:cubicBezTo>
                    <a:pt x="4911" y="29053"/>
                    <a:pt x="5088" y="29007"/>
                    <a:pt x="5280" y="29007"/>
                  </a:cubicBezTo>
                  <a:cubicBezTo>
                    <a:pt x="5371" y="29007"/>
                    <a:pt x="5466" y="29017"/>
                    <a:pt x="5563" y="29039"/>
                  </a:cubicBezTo>
                  <a:lnTo>
                    <a:pt x="5611" y="29050"/>
                  </a:lnTo>
                  <a:lnTo>
                    <a:pt x="5623" y="28997"/>
                  </a:lnTo>
                  <a:cubicBezTo>
                    <a:pt x="5646" y="28825"/>
                    <a:pt x="5765" y="28642"/>
                    <a:pt x="5954" y="28464"/>
                  </a:cubicBezTo>
                  <a:cubicBezTo>
                    <a:pt x="6652" y="27819"/>
                    <a:pt x="8250" y="27285"/>
                    <a:pt x="9875" y="27285"/>
                  </a:cubicBezTo>
                  <a:cubicBezTo>
                    <a:pt x="10261" y="27285"/>
                    <a:pt x="10649" y="27316"/>
                    <a:pt x="11026" y="27381"/>
                  </a:cubicBezTo>
                  <a:cubicBezTo>
                    <a:pt x="11505" y="27465"/>
                    <a:pt x="11953" y="27500"/>
                    <a:pt x="12368" y="27500"/>
                  </a:cubicBezTo>
                  <a:cubicBezTo>
                    <a:pt x="13541" y="27500"/>
                    <a:pt x="14450" y="27217"/>
                    <a:pt x="15062" y="26938"/>
                  </a:cubicBezTo>
                  <a:lnTo>
                    <a:pt x="15127" y="26908"/>
                  </a:lnTo>
                  <a:lnTo>
                    <a:pt x="15074" y="26861"/>
                  </a:lnTo>
                  <a:cubicBezTo>
                    <a:pt x="14233" y="26074"/>
                    <a:pt x="9931" y="22037"/>
                    <a:pt x="7860" y="19806"/>
                  </a:cubicBezTo>
                  <a:cubicBezTo>
                    <a:pt x="2764" y="14314"/>
                    <a:pt x="1829" y="12172"/>
                    <a:pt x="1947" y="11337"/>
                  </a:cubicBezTo>
                  <a:lnTo>
                    <a:pt x="1947" y="11326"/>
                  </a:lnTo>
                  <a:lnTo>
                    <a:pt x="1947" y="11320"/>
                  </a:lnTo>
                  <a:cubicBezTo>
                    <a:pt x="1888" y="11148"/>
                    <a:pt x="1362" y="9651"/>
                    <a:pt x="764" y="8621"/>
                  </a:cubicBezTo>
                  <a:cubicBezTo>
                    <a:pt x="119" y="7503"/>
                    <a:pt x="273" y="7272"/>
                    <a:pt x="841" y="6408"/>
                  </a:cubicBezTo>
                  <a:lnTo>
                    <a:pt x="864" y="6378"/>
                  </a:lnTo>
                  <a:cubicBezTo>
                    <a:pt x="1312" y="5702"/>
                    <a:pt x="2248" y="4986"/>
                    <a:pt x="3422" y="4986"/>
                  </a:cubicBezTo>
                  <a:cubicBezTo>
                    <a:pt x="3923" y="4986"/>
                    <a:pt x="4468" y="5116"/>
                    <a:pt x="5037" y="5437"/>
                  </a:cubicBezTo>
                  <a:cubicBezTo>
                    <a:pt x="6350" y="6177"/>
                    <a:pt x="7067" y="7100"/>
                    <a:pt x="7374" y="7585"/>
                  </a:cubicBezTo>
                  <a:lnTo>
                    <a:pt x="7499" y="7781"/>
                  </a:lnTo>
                  <a:lnTo>
                    <a:pt x="7469" y="7556"/>
                  </a:lnTo>
                  <a:cubicBezTo>
                    <a:pt x="7380" y="6970"/>
                    <a:pt x="7333" y="6449"/>
                    <a:pt x="7339" y="6005"/>
                  </a:cubicBezTo>
                  <a:cubicBezTo>
                    <a:pt x="7351" y="3999"/>
                    <a:pt x="7990" y="1259"/>
                    <a:pt x="8653" y="1087"/>
                  </a:cubicBezTo>
                  <a:cubicBezTo>
                    <a:pt x="8727" y="1068"/>
                    <a:pt x="8794" y="1060"/>
                    <a:pt x="8858" y="1060"/>
                  </a:cubicBezTo>
                  <a:cubicBezTo>
                    <a:pt x="8967" y="1060"/>
                    <a:pt x="9064" y="1083"/>
                    <a:pt x="9162" y="1105"/>
                  </a:cubicBezTo>
                  <a:cubicBezTo>
                    <a:pt x="9260" y="1127"/>
                    <a:pt x="9356" y="1148"/>
                    <a:pt x="9464" y="1148"/>
                  </a:cubicBezTo>
                  <a:cubicBezTo>
                    <a:pt x="9709" y="1148"/>
                    <a:pt x="10014" y="1040"/>
                    <a:pt x="10535" y="584"/>
                  </a:cubicBezTo>
                  <a:cubicBezTo>
                    <a:pt x="10939" y="231"/>
                    <a:pt x="11667" y="89"/>
                    <a:pt x="12498" y="89"/>
                  </a:cubicBezTo>
                  <a:close/>
                  <a:moveTo>
                    <a:pt x="12494" y="0"/>
                  </a:moveTo>
                  <a:cubicBezTo>
                    <a:pt x="11638" y="0"/>
                    <a:pt x="10887" y="145"/>
                    <a:pt x="10469" y="507"/>
                  </a:cubicBezTo>
                  <a:cubicBezTo>
                    <a:pt x="9973" y="942"/>
                    <a:pt x="9687" y="1044"/>
                    <a:pt x="9462" y="1044"/>
                  </a:cubicBezTo>
                  <a:cubicBezTo>
                    <a:pt x="9362" y="1044"/>
                    <a:pt x="9274" y="1024"/>
                    <a:pt x="9185" y="1004"/>
                  </a:cubicBezTo>
                  <a:cubicBezTo>
                    <a:pt x="9084" y="983"/>
                    <a:pt x="8982" y="961"/>
                    <a:pt x="8866" y="961"/>
                  </a:cubicBezTo>
                  <a:cubicBezTo>
                    <a:pt x="8792" y="961"/>
                    <a:pt x="8713" y="970"/>
                    <a:pt x="8623" y="993"/>
                  </a:cubicBezTo>
                  <a:cubicBezTo>
                    <a:pt x="7895" y="1176"/>
                    <a:pt x="7250" y="3904"/>
                    <a:pt x="7238" y="6005"/>
                  </a:cubicBezTo>
                  <a:cubicBezTo>
                    <a:pt x="7238" y="6402"/>
                    <a:pt x="7268" y="6852"/>
                    <a:pt x="7339" y="7355"/>
                  </a:cubicBezTo>
                  <a:cubicBezTo>
                    <a:pt x="6972" y="6834"/>
                    <a:pt x="6268" y="6017"/>
                    <a:pt x="5084" y="5354"/>
                  </a:cubicBezTo>
                  <a:cubicBezTo>
                    <a:pt x="4498" y="5022"/>
                    <a:pt x="3936" y="4887"/>
                    <a:pt x="3418" y="4887"/>
                  </a:cubicBezTo>
                  <a:cubicBezTo>
                    <a:pt x="2209" y="4887"/>
                    <a:pt x="1241" y="5625"/>
                    <a:pt x="782" y="6325"/>
                  </a:cubicBezTo>
                  <a:lnTo>
                    <a:pt x="758" y="6354"/>
                  </a:lnTo>
                  <a:cubicBezTo>
                    <a:pt x="196" y="7213"/>
                    <a:pt x="0" y="7503"/>
                    <a:pt x="681" y="8668"/>
                  </a:cubicBezTo>
                  <a:cubicBezTo>
                    <a:pt x="1255" y="9675"/>
                    <a:pt x="1776" y="11124"/>
                    <a:pt x="1847" y="11337"/>
                  </a:cubicBezTo>
                  <a:cubicBezTo>
                    <a:pt x="1652" y="12888"/>
                    <a:pt x="4966" y="16835"/>
                    <a:pt x="7789" y="19871"/>
                  </a:cubicBezTo>
                  <a:cubicBezTo>
                    <a:pt x="9818" y="22061"/>
                    <a:pt x="13997" y="25985"/>
                    <a:pt x="14955" y="26878"/>
                  </a:cubicBezTo>
                  <a:cubicBezTo>
                    <a:pt x="14355" y="27142"/>
                    <a:pt x="13486" y="27399"/>
                    <a:pt x="12373" y="27399"/>
                  </a:cubicBezTo>
                  <a:cubicBezTo>
                    <a:pt x="11961" y="27399"/>
                    <a:pt x="11515" y="27364"/>
                    <a:pt x="11038" y="27281"/>
                  </a:cubicBezTo>
                  <a:cubicBezTo>
                    <a:pt x="10661" y="27216"/>
                    <a:pt x="10274" y="27186"/>
                    <a:pt x="9888" y="27186"/>
                  </a:cubicBezTo>
                  <a:cubicBezTo>
                    <a:pt x="8234" y="27186"/>
                    <a:pt x="6598" y="27731"/>
                    <a:pt x="5883" y="28393"/>
                  </a:cubicBezTo>
                  <a:cubicBezTo>
                    <a:pt x="5694" y="28571"/>
                    <a:pt x="5575" y="28754"/>
                    <a:pt x="5534" y="28932"/>
                  </a:cubicBezTo>
                  <a:cubicBezTo>
                    <a:pt x="5450" y="28917"/>
                    <a:pt x="5367" y="28910"/>
                    <a:pt x="5286" y="28910"/>
                  </a:cubicBezTo>
                  <a:cubicBezTo>
                    <a:pt x="5076" y="28910"/>
                    <a:pt x="4879" y="28960"/>
                    <a:pt x="4699" y="29062"/>
                  </a:cubicBezTo>
                  <a:cubicBezTo>
                    <a:pt x="3930" y="29494"/>
                    <a:pt x="3587" y="30749"/>
                    <a:pt x="3285" y="31861"/>
                  </a:cubicBezTo>
                  <a:lnTo>
                    <a:pt x="3220" y="32110"/>
                  </a:lnTo>
                  <a:cubicBezTo>
                    <a:pt x="3090" y="32583"/>
                    <a:pt x="2817" y="33057"/>
                    <a:pt x="2551" y="33519"/>
                  </a:cubicBezTo>
                  <a:cubicBezTo>
                    <a:pt x="2036" y="34418"/>
                    <a:pt x="1498" y="35347"/>
                    <a:pt x="2308" y="36028"/>
                  </a:cubicBezTo>
                  <a:cubicBezTo>
                    <a:pt x="1876" y="36513"/>
                    <a:pt x="1320" y="37608"/>
                    <a:pt x="1592" y="38650"/>
                  </a:cubicBezTo>
                  <a:cubicBezTo>
                    <a:pt x="1870" y="39715"/>
                    <a:pt x="2871" y="40472"/>
                    <a:pt x="4569" y="40893"/>
                  </a:cubicBezTo>
                  <a:cubicBezTo>
                    <a:pt x="4540" y="41313"/>
                    <a:pt x="4747" y="41691"/>
                    <a:pt x="5125" y="41910"/>
                  </a:cubicBezTo>
                  <a:cubicBezTo>
                    <a:pt x="5332" y="42032"/>
                    <a:pt x="5599" y="42107"/>
                    <a:pt x="5916" y="42107"/>
                  </a:cubicBezTo>
                  <a:cubicBezTo>
                    <a:pt x="6524" y="42107"/>
                    <a:pt x="7313" y="41829"/>
                    <a:pt x="8197" y="41070"/>
                  </a:cubicBezTo>
                  <a:cubicBezTo>
                    <a:pt x="8505" y="40804"/>
                    <a:pt x="8795" y="40549"/>
                    <a:pt x="9073" y="40313"/>
                  </a:cubicBezTo>
                  <a:lnTo>
                    <a:pt x="9114" y="40271"/>
                  </a:lnTo>
                  <a:cubicBezTo>
                    <a:pt x="10641" y="38945"/>
                    <a:pt x="11647" y="38070"/>
                    <a:pt x="12582" y="37774"/>
                  </a:cubicBezTo>
                  <a:cubicBezTo>
                    <a:pt x="13411" y="37513"/>
                    <a:pt x="14062" y="36631"/>
                    <a:pt x="14588" y="35909"/>
                  </a:cubicBezTo>
                  <a:cubicBezTo>
                    <a:pt x="14813" y="35602"/>
                    <a:pt x="15026" y="35312"/>
                    <a:pt x="15216" y="35122"/>
                  </a:cubicBezTo>
                  <a:cubicBezTo>
                    <a:pt x="15372" y="34973"/>
                    <a:pt x="15537" y="34926"/>
                    <a:pt x="15721" y="34926"/>
                  </a:cubicBezTo>
                  <a:cubicBezTo>
                    <a:pt x="15865" y="34926"/>
                    <a:pt x="16021" y="34955"/>
                    <a:pt x="16192" y="34986"/>
                  </a:cubicBezTo>
                  <a:cubicBezTo>
                    <a:pt x="16371" y="35023"/>
                    <a:pt x="16562" y="35059"/>
                    <a:pt x="16758" y="35059"/>
                  </a:cubicBezTo>
                  <a:cubicBezTo>
                    <a:pt x="16912" y="35059"/>
                    <a:pt x="17069" y="35037"/>
                    <a:pt x="17228" y="34974"/>
                  </a:cubicBezTo>
                  <a:cubicBezTo>
                    <a:pt x="17305" y="35543"/>
                    <a:pt x="17559" y="37235"/>
                    <a:pt x="18157" y="39312"/>
                  </a:cubicBezTo>
                  <a:cubicBezTo>
                    <a:pt x="17559" y="38892"/>
                    <a:pt x="16192" y="38081"/>
                    <a:pt x="14393" y="37939"/>
                  </a:cubicBezTo>
                  <a:lnTo>
                    <a:pt x="13949" y="37904"/>
                  </a:lnTo>
                  <a:lnTo>
                    <a:pt x="13949" y="37904"/>
                  </a:lnTo>
                  <a:lnTo>
                    <a:pt x="14281" y="38200"/>
                  </a:lnTo>
                  <a:cubicBezTo>
                    <a:pt x="15458" y="39230"/>
                    <a:pt x="15873" y="40318"/>
                    <a:pt x="16618" y="42295"/>
                  </a:cubicBezTo>
                  <a:lnTo>
                    <a:pt x="16642" y="42342"/>
                  </a:lnTo>
                  <a:cubicBezTo>
                    <a:pt x="16968" y="43201"/>
                    <a:pt x="17376" y="44272"/>
                    <a:pt x="17938" y="45556"/>
                  </a:cubicBezTo>
                  <a:cubicBezTo>
                    <a:pt x="18838" y="47604"/>
                    <a:pt x="21016" y="49373"/>
                    <a:pt x="24087" y="50539"/>
                  </a:cubicBezTo>
                  <a:cubicBezTo>
                    <a:pt x="26496" y="51456"/>
                    <a:pt x="29277" y="51936"/>
                    <a:pt x="32094" y="51936"/>
                  </a:cubicBezTo>
                  <a:cubicBezTo>
                    <a:pt x="32799" y="51936"/>
                    <a:pt x="33509" y="51900"/>
                    <a:pt x="34219" y="51841"/>
                  </a:cubicBezTo>
                  <a:lnTo>
                    <a:pt x="34414" y="51877"/>
                  </a:lnTo>
                  <a:lnTo>
                    <a:pt x="34367" y="51663"/>
                  </a:lnTo>
                  <a:cubicBezTo>
                    <a:pt x="34367" y="51652"/>
                    <a:pt x="34195" y="50870"/>
                    <a:pt x="33828" y="49758"/>
                  </a:cubicBezTo>
                  <a:lnTo>
                    <a:pt x="33822" y="49716"/>
                  </a:lnTo>
                  <a:cubicBezTo>
                    <a:pt x="32550" y="44082"/>
                    <a:pt x="30863" y="41484"/>
                    <a:pt x="27378" y="39798"/>
                  </a:cubicBezTo>
                  <a:cubicBezTo>
                    <a:pt x="23904" y="38117"/>
                    <a:pt x="22217" y="36484"/>
                    <a:pt x="20430" y="33092"/>
                  </a:cubicBezTo>
                  <a:lnTo>
                    <a:pt x="20305" y="32850"/>
                  </a:lnTo>
                  <a:lnTo>
                    <a:pt x="20169" y="33092"/>
                  </a:lnTo>
                  <a:cubicBezTo>
                    <a:pt x="19542" y="34229"/>
                    <a:pt x="19276" y="35093"/>
                    <a:pt x="19169" y="35667"/>
                  </a:cubicBezTo>
                  <a:cubicBezTo>
                    <a:pt x="18850" y="34258"/>
                    <a:pt x="18790" y="33276"/>
                    <a:pt x="18779" y="33063"/>
                  </a:cubicBezTo>
                  <a:cubicBezTo>
                    <a:pt x="19063" y="32347"/>
                    <a:pt x="19145" y="31601"/>
                    <a:pt x="19021" y="30903"/>
                  </a:cubicBezTo>
                  <a:cubicBezTo>
                    <a:pt x="18980" y="30660"/>
                    <a:pt x="18921" y="30441"/>
                    <a:pt x="18855" y="30228"/>
                  </a:cubicBezTo>
                  <a:lnTo>
                    <a:pt x="18855" y="30228"/>
                  </a:lnTo>
                  <a:cubicBezTo>
                    <a:pt x="21211" y="32299"/>
                    <a:pt x="28070" y="35762"/>
                    <a:pt x="31349" y="35821"/>
                  </a:cubicBezTo>
                  <a:cubicBezTo>
                    <a:pt x="31383" y="35821"/>
                    <a:pt x="31417" y="35822"/>
                    <a:pt x="31452" y="35822"/>
                  </a:cubicBezTo>
                  <a:cubicBezTo>
                    <a:pt x="32514" y="35822"/>
                    <a:pt x="33610" y="35556"/>
                    <a:pt x="34550" y="35069"/>
                  </a:cubicBezTo>
                  <a:cubicBezTo>
                    <a:pt x="35450" y="34596"/>
                    <a:pt x="36113" y="33968"/>
                    <a:pt x="36361" y="33347"/>
                  </a:cubicBezTo>
                  <a:cubicBezTo>
                    <a:pt x="36379" y="33288"/>
                    <a:pt x="36403" y="33234"/>
                    <a:pt x="36414" y="33181"/>
                  </a:cubicBezTo>
                  <a:cubicBezTo>
                    <a:pt x="36574" y="32625"/>
                    <a:pt x="36367" y="32146"/>
                    <a:pt x="35835" y="31838"/>
                  </a:cubicBezTo>
                  <a:cubicBezTo>
                    <a:pt x="35148" y="31435"/>
                    <a:pt x="34675" y="30938"/>
                    <a:pt x="34219" y="30447"/>
                  </a:cubicBezTo>
                  <a:cubicBezTo>
                    <a:pt x="33521" y="29707"/>
                    <a:pt x="32864" y="29009"/>
                    <a:pt x="31591" y="28867"/>
                  </a:cubicBezTo>
                  <a:cubicBezTo>
                    <a:pt x="31309" y="28835"/>
                    <a:pt x="31003" y="28821"/>
                    <a:pt x="30675" y="28821"/>
                  </a:cubicBezTo>
                  <a:cubicBezTo>
                    <a:pt x="29305" y="28821"/>
                    <a:pt x="27570" y="29072"/>
                    <a:pt x="25750" y="29334"/>
                  </a:cubicBezTo>
                  <a:cubicBezTo>
                    <a:pt x="25413" y="29382"/>
                    <a:pt x="25069" y="29429"/>
                    <a:pt x="24732" y="29476"/>
                  </a:cubicBezTo>
                  <a:cubicBezTo>
                    <a:pt x="24624" y="29484"/>
                    <a:pt x="24520" y="29487"/>
                    <a:pt x="24419" y="29487"/>
                  </a:cubicBezTo>
                  <a:cubicBezTo>
                    <a:pt x="22693" y="29487"/>
                    <a:pt x="21864" y="28475"/>
                    <a:pt x="21187" y="27654"/>
                  </a:cubicBezTo>
                  <a:lnTo>
                    <a:pt x="21175" y="27636"/>
                  </a:lnTo>
                  <a:cubicBezTo>
                    <a:pt x="21069" y="27506"/>
                    <a:pt x="20974" y="27387"/>
                    <a:pt x="20874" y="27269"/>
                  </a:cubicBezTo>
                  <a:cubicBezTo>
                    <a:pt x="20447" y="26790"/>
                    <a:pt x="20004" y="26517"/>
                    <a:pt x="19666" y="26369"/>
                  </a:cubicBezTo>
                  <a:cubicBezTo>
                    <a:pt x="19822" y="26348"/>
                    <a:pt x="19975" y="26336"/>
                    <a:pt x="20124" y="26336"/>
                  </a:cubicBezTo>
                  <a:cubicBezTo>
                    <a:pt x="20263" y="26336"/>
                    <a:pt x="20399" y="26347"/>
                    <a:pt x="20530" y="26369"/>
                  </a:cubicBezTo>
                  <a:cubicBezTo>
                    <a:pt x="20702" y="26399"/>
                    <a:pt x="20933" y="26464"/>
                    <a:pt x="21181" y="26529"/>
                  </a:cubicBezTo>
                  <a:cubicBezTo>
                    <a:pt x="21890" y="26717"/>
                    <a:pt x="22848" y="26969"/>
                    <a:pt x="23919" y="26969"/>
                  </a:cubicBezTo>
                  <a:cubicBezTo>
                    <a:pt x="24905" y="26969"/>
                    <a:pt x="25988" y="26755"/>
                    <a:pt x="27058" y="26079"/>
                  </a:cubicBezTo>
                  <a:lnTo>
                    <a:pt x="27099" y="26056"/>
                  </a:lnTo>
                  <a:cubicBezTo>
                    <a:pt x="29703" y="24411"/>
                    <a:pt x="30780" y="23736"/>
                    <a:pt x="32384" y="21599"/>
                  </a:cubicBezTo>
                  <a:cubicBezTo>
                    <a:pt x="33503" y="20108"/>
                    <a:pt x="34195" y="19357"/>
                    <a:pt x="35065" y="18404"/>
                  </a:cubicBezTo>
                  <a:lnTo>
                    <a:pt x="35083" y="18386"/>
                  </a:lnTo>
                  <a:cubicBezTo>
                    <a:pt x="35468" y="17966"/>
                    <a:pt x="35852" y="17551"/>
                    <a:pt x="36302" y="17043"/>
                  </a:cubicBezTo>
                  <a:lnTo>
                    <a:pt x="36604" y="16705"/>
                  </a:lnTo>
                  <a:cubicBezTo>
                    <a:pt x="37740" y="15421"/>
                    <a:pt x="38563" y="14492"/>
                    <a:pt x="38835" y="13817"/>
                  </a:cubicBezTo>
                  <a:cubicBezTo>
                    <a:pt x="38930" y="13575"/>
                    <a:pt x="38953" y="13373"/>
                    <a:pt x="38900" y="13202"/>
                  </a:cubicBezTo>
                  <a:cubicBezTo>
                    <a:pt x="38811" y="12909"/>
                    <a:pt x="38609" y="12852"/>
                    <a:pt x="38424" y="12852"/>
                  </a:cubicBezTo>
                  <a:cubicBezTo>
                    <a:pt x="38362" y="12852"/>
                    <a:pt x="38302" y="12858"/>
                    <a:pt x="38249" y="12864"/>
                  </a:cubicBezTo>
                  <a:cubicBezTo>
                    <a:pt x="38204" y="12867"/>
                    <a:pt x="38159" y="12869"/>
                    <a:pt x="38118" y="12869"/>
                  </a:cubicBezTo>
                  <a:cubicBezTo>
                    <a:pt x="38046" y="12869"/>
                    <a:pt x="37983" y="12861"/>
                    <a:pt x="37941" y="12823"/>
                  </a:cubicBezTo>
                  <a:cubicBezTo>
                    <a:pt x="37888" y="12782"/>
                    <a:pt x="37829" y="12675"/>
                    <a:pt x="37811" y="12397"/>
                  </a:cubicBezTo>
                  <a:cubicBezTo>
                    <a:pt x="37727" y="11119"/>
                    <a:pt x="36902" y="10430"/>
                    <a:pt x="35483" y="10430"/>
                  </a:cubicBezTo>
                  <a:cubicBezTo>
                    <a:pt x="35397" y="10430"/>
                    <a:pt x="35309" y="10433"/>
                    <a:pt x="35219" y="10438"/>
                  </a:cubicBezTo>
                  <a:cubicBezTo>
                    <a:pt x="34337" y="10485"/>
                    <a:pt x="33716" y="10645"/>
                    <a:pt x="33165" y="10787"/>
                  </a:cubicBezTo>
                  <a:cubicBezTo>
                    <a:pt x="32692" y="10911"/>
                    <a:pt x="32248" y="11024"/>
                    <a:pt x="31710" y="11048"/>
                  </a:cubicBezTo>
                  <a:cubicBezTo>
                    <a:pt x="31520" y="11059"/>
                    <a:pt x="31307" y="11059"/>
                    <a:pt x="31106" y="11065"/>
                  </a:cubicBezTo>
                  <a:cubicBezTo>
                    <a:pt x="29940" y="11083"/>
                    <a:pt x="28620" y="11107"/>
                    <a:pt x="28005" y="11988"/>
                  </a:cubicBezTo>
                  <a:cubicBezTo>
                    <a:pt x="27833" y="12237"/>
                    <a:pt x="27608" y="12373"/>
                    <a:pt x="27312" y="12403"/>
                  </a:cubicBezTo>
                  <a:cubicBezTo>
                    <a:pt x="27123" y="12083"/>
                    <a:pt x="26555" y="10994"/>
                    <a:pt x="26111" y="9012"/>
                  </a:cubicBezTo>
                  <a:cubicBezTo>
                    <a:pt x="25549" y="6526"/>
                    <a:pt x="22963" y="4236"/>
                    <a:pt x="21886" y="4035"/>
                  </a:cubicBezTo>
                  <a:cubicBezTo>
                    <a:pt x="21104" y="3893"/>
                    <a:pt x="19092" y="2525"/>
                    <a:pt x="17761" y="1620"/>
                  </a:cubicBezTo>
                  <a:lnTo>
                    <a:pt x="17648" y="1543"/>
                  </a:lnTo>
                  <a:cubicBezTo>
                    <a:pt x="17376" y="1360"/>
                    <a:pt x="17139" y="1200"/>
                    <a:pt x="16938" y="1064"/>
                  </a:cubicBezTo>
                  <a:cubicBezTo>
                    <a:pt x="16106" y="518"/>
                    <a:pt x="14112" y="0"/>
                    <a:pt x="12494" y="0"/>
                  </a:cubicBezTo>
                  <a:close/>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9"/>
            <p:cNvSpPr/>
            <p:nvPr/>
          </p:nvSpPr>
          <p:spPr>
            <a:xfrm>
              <a:off x="-1643128" y="1815025"/>
              <a:ext cx="971025" cy="1301425"/>
            </a:xfrm>
            <a:custGeom>
              <a:rect b="b" l="l" r="r" t="t"/>
              <a:pathLst>
                <a:path extrusionOk="0" h="52057" w="38841">
                  <a:moveTo>
                    <a:pt x="10440" y="504"/>
                  </a:moveTo>
                  <a:cubicBezTo>
                    <a:pt x="9706" y="1143"/>
                    <a:pt x="9416" y="1078"/>
                    <a:pt x="9108" y="1013"/>
                  </a:cubicBezTo>
                  <a:lnTo>
                    <a:pt x="9108" y="1013"/>
                  </a:lnTo>
                  <a:cubicBezTo>
                    <a:pt x="8954" y="977"/>
                    <a:pt x="8788" y="942"/>
                    <a:pt x="8575" y="995"/>
                  </a:cubicBezTo>
                  <a:lnTo>
                    <a:pt x="8575" y="995"/>
                  </a:lnTo>
                  <a:cubicBezTo>
                    <a:pt x="7877" y="1172"/>
                    <a:pt x="7238" y="3924"/>
                    <a:pt x="7226" y="5960"/>
                  </a:cubicBezTo>
                  <a:lnTo>
                    <a:pt x="7226" y="5960"/>
                  </a:lnTo>
                  <a:cubicBezTo>
                    <a:pt x="7220" y="6451"/>
                    <a:pt x="7273" y="6990"/>
                    <a:pt x="7356" y="7517"/>
                  </a:cubicBezTo>
                  <a:lnTo>
                    <a:pt x="7356" y="7517"/>
                  </a:lnTo>
                  <a:cubicBezTo>
                    <a:pt x="7013" y="6978"/>
                    <a:pt x="6291" y="6084"/>
                    <a:pt x="4995" y="5351"/>
                  </a:cubicBezTo>
                  <a:lnTo>
                    <a:pt x="4995" y="5351"/>
                  </a:lnTo>
                  <a:cubicBezTo>
                    <a:pt x="3072" y="4262"/>
                    <a:pt x="1409" y="5327"/>
                    <a:pt x="763" y="6309"/>
                  </a:cubicBezTo>
                  <a:lnTo>
                    <a:pt x="763" y="6309"/>
                  </a:lnTo>
                  <a:lnTo>
                    <a:pt x="740" y="6339"/>
                  </a:lnTo>
                  <a:cubicBezTo>
                    <a:pt x="172" y="7197"/>
                    <a:pt x="0" y="7457"/>
                    <a:pt x="657" y="8606"/>
                  </a:cubicBezTo>
                  <a:lnTo>
                    <a:pt x="657" y="8606"/>
                  </a:lnTo>
                  <a:cubicBezTo>
                    <a:pt x="1249" y="9618"/>
                    <a:pt x="1770" y="11097"/>
                    <a:pt x="1841" y="11292"/>
                  </a:cubicBezTo>
                  <a:lnTo>
                    <a:pt x="1841" y="11292"/>
                  </a:lnTo>
                  <a:cubicBezTo>
                    <a:pt x="1622" y="12813"/>
                    <a:pt x="4936" y="16749"/>
                    <a:pt x="7765" y="19797"/>
                  </a:cubicBezTo>
                  <a:lnTo>
                    <a:pt x="7765" y="19797"/>
                  </a:lnTo>
                  <a:cubicBezTo>
                    <a:pt x="9854" y="22051"/>
                    <a:pt x="14239" y="26159"/>
                    <a:pt x="14979" y="26851"/>
                  </a:cubicBezTo>
                  <a:lnTo>
                    <a:pt x="14979" y="26851"/>
                  </a:lnTo>
                  <a:cubicBezTo>
                    <a:pt x="14079" y="27259"/>
                    <a:pt x="12736" y="27597"/>
                    <a:pt x="10966" y="27289"/>
                  </a:cubicBezTo>
                  <a:lnTo>
                    <a:pt x="10966" y="27289"/>
                  </a:lnTo>
                  <a:cubicBezTo>
                    <a:pt x="8990" y="26946"/>
                    <a:pt x="6729" y="27579"/>
                    <a:pt x="5859" y="28384"/>
                  </a:cubicBezTo>
                  <a:lnTo>
                    <a:pt x="5859" y="28384"/>
                  </a:lnTo>
                  <a:cubicBezTo>
                    <a:pt x="5658" y="28573"/>
                    <a:pt x="5539" y="28763"/>
                    <a:pt x="5510" y="28946"/>
                  </a:cubicBezTo>
                  <a:lnTo>
                    <a:pt x="5510" y="28946"/>
                  </a:lnTo>
                  <a:cubicBezTo>
                    <a:pt x="5202" y="28881"/>
                    <a:pt x="4912" y="28916"/>
                    <a:pt x="4663" y="29059"/>
                  </a:cubicBezTo>
                  <a:lnTo>
                    <a:pt x="4663" y="29059"/>
                  </a:lnTo>
                  <a:cubicBezTo>
                    <a:pt x="3912" y="29485"/>
                    <a:pt x="3575" y="30733"/>
                    <a:pt x="3273" y="31834"/>
                  </a:cubicBezTo>
                  <a:lnTo>
                    <a:pt x="3273" y="31834"/>
                  </a:lnTo>
                  <a:lnTo>
                    <a:pt x="3208" y="32083"/>
                  </a:lnTo>
                  <a:cubicBezTo>
                    <a:pt x="3077" y="32556"/>
                    <a:pt x="2799" y="33035"/>
                    <a:pt x="2533" y="33497"/>
                  </a:cubicBezTo>
                  <a:lnTo>
                    <a:pt x="2533" y="33497"/>
                  </a:lnTo>
                  <a:cubicBezTo>
                    <a:pt x="2018" y="34397"/>
                    <a:pt x="1480" y="35326"/>
                    <a:pt x="2320" y="35983"/>
                  </a:cubicBezTo>
                  <a:lnTo>
                    <a:pt x="2320" y="35983"/>
                  </a:lnTo>
                  <a:cubicBezTo>
                    <a:pt x="1841" y="36486"/>
                    <a:pt x="1314" y="37581"/>
                    <a:pt x="1580" y="38599"/>
                  </a:cubicBezTo>
                  <a:lnTo>
                    <a:pt x="1580" y="38599"/>
                  </a:lnTo>
                  <a:cubicBezTo>
                    <a:pt x="1852" y="39652"/>
                    <a:pt x="2858" y="40398"/>
                    <a:pt x="4563" y="40812"/>
                  </a:cubicBezTo>
                  <a:lnTo>
                    <a:pt x="4563" y="40812"/>
                  </a:lnTo>
                  <a:cubicBezTo>
                    <a:pt x="4516" y="41226"/>
                    <a:pt x="4711" y="41605"/>
                    <a:pt x="5090" y="41824"/>
                  </a:cubicBezTo>
                  <a:lnTo>
                    <a:pt x="5090" y="41824"/>
                  </a:lnTo>
                  <a:cubicBezTo>
                    <a:pt x="5675" y="42167"/>
                    <a:pt x="6776" y="42132"/>
                    <a:pt x="8102" y="40989"/>
                  </a:cubicBezTo>
                  <a:lnTo>
                    <a:pt x="8102" y="40989"/>
                  </a:lnTo>
                  <a:cubicBezTo>
                    <a:pt x="8427" y="40711"/>
                    <a:pt x="8729" y="40445"/>
                    <a:pt x="9019" y="40196"/>
                  </a:cubicBezTo>
                  <a:lnTo>
                    <a:pt x="9019" y="40196"/>
                  </a:lnTo>
                  <a:cubicBezTo>
                    <a:pt x="10552" y="38859"/>
                    <a:pt x="11558" y="37977"/>
                    <a:pt x="12505" y="37687"/>
                  </a:cubicBezTo>
                  <a:lnTo>
                    <a:pt x="12505" y="37687"/>
                  </a:lnTo>
                  <a:cubicBezTo>
                    <a:pt x="13322" y="37433"/>
                    <a:pt x="13967" y="36551"/>
                    <a:pt x="14482" y="35847"/>
                  </a:cubicBezTo>
                  <a:lnTo>
                    <a:pt x="14482" y="35847"/>
                  </a:lnTo>
                  <a:cubicBezTo>
                    <a:pt x="14712" y="35533"/>
                    <a:pt x="14925" y="35237"/>
                    <a:pt x="15121" y="35048"/>
                  </a:cubicBezTo>
                  <a:lnTo>
                    <a:pt x="15121" y="35048"/>
                  </a:lnTo>
                  <a:cubicBezTo>
                    <a:pt x="15417" y="34758"/>
                    <a:pt x="15754" y="34823"/>
                    <a:pt x="16145" y="34894"/>
                  </a:cubicBezTo>
                  <a:lnTo>
                    <a:pt x="16145" y="34894"/>
                  </a:lnTo>
                  <a:cubicBezTo>
                    <a:pt x="16470" y="34959"/>
                    <a:pt x="16843" y="35030"/>
                    <a:pt x="17204" y="34858"/>
                  </a:cubicBezTo>
                  <a:lnTo>
                    <a:pt x="17204" y="34858"/>
                  </a:lnTo>
                  <a:cubicBezTo>
                    <a:pt x="17275" y="35373"/>
                    <a:pt x="17535" y="37172"/>
                    <a:pt x="18180" y="39397"/>
                  </a:cubicBezTo>
                  <a:lnTo>
                    <a:pt x="18180" y="39397"/>
                  </a:lnTo>
                  <a:cubicBezTo>
                    <a:pt x="17642" y="38995"/>
                    <a:pt x="16233" y="38095"/>
                    <a:pt x="14322" y="37948"/>
                  </a:cubicBezTo>
                  <a:lnTo>
                    <a:pt x="14322" y="37948"/>
                  </a:lnTo>
                  <a:lnTo>
                    <a:pt x="14032" y="37924"/>
                  </a:lnTo>
                  <a:lnTo>
                    <a:pt x="14251" y="38119"/>
                  </a:lnTo>
                  <a:cubicBezTo>
                    <a:pt x="15434" y="39155"/>
                    <a:pt x="15849" y="40250"/>
                    <a:pt x="16606" y="42232"/>
                  </a:cubicBezTo>
                  <a:lnTo>
                    <a:pt x="16606" y="42232"/>
                  </a:lnTo>
                  <a:cubicBezTo>
                    <a:pt x="16938" y="43102"/>
                    <a:pt x="17352" y="44191"/>
                    <a:pt x="17920" y="45493"/>
                  </a:cubicBezTo>
                  <a:lnTo>
                    <a:pt x="17920" y="45493"/>
                  </a:lnTo>
                  <a:cubicBezTo>
                    <a:pt x="18814" y="47529"/>
                    <a:pt x="20986" y="49293"/>
                    <a:pt x="24039" y="50452"/>
                  </a:cubicBezTo>
                  <a:lnTo>
                    <a:pt x="24039" y="50452"/>
                  </a:lnTo>
                  <a:cubicBezTo>
                    <a:pt x="27052" y="51595"/>
                    <a:pt x="30644" y="52056"/>
                    <a:pt x="34153" y="51749"/>
                  </a:cubicBezTo>
                  <a:lnTo>
                    <a:pt x="34153" y="51749"/>
                  </a:lnTo>
                  <a:lnTo>
                    <a:pt x="34290" y="51772"/>
                  </a:lnTo>
                  <a:lnTo>
                    <a:pt x="34254" y="51630"/>
                  </a:lnTo>
                  <a:cubicBezTo>
                    <a:pt x="34254" y="51607"/>
                    <a:pt x="34076" y="50813"/>
                    <a:pt x="33704" y="49689"/>
                  </a:cubicBezTo>
                  <a:lnTo>
                    <a:pt x="33704" y="49689"/>
                  </a:lnTo>
                  <a:lnTo>
                    <a:pt x="33710" y="49683"/>
                  </a:lnTo>
                  <a:cubicBezTo>
                    <a:pt x="32443" y="44067"/>
                    <a:pt x="30768" y="41481"/>
                    <a:pt x="27294" y="39800"/>
                  </a:cubicBezTo>
                  <a:lnTo>
                    <a:pt x="27294" y="39800"/>
                  </a:lnTo>
                  <a:cubicBezTo>
                    <a:pt x="23809" y="38113"/>
                    <a:pt x="22116" y="36480"/>
                    <a:pt x="20323" y="33071"/>
                  </a:cubicBezTo>
                  <a:lnTo>
                    <a:pt x="20323" y="33071"/>
                  </a:lnTo>
                  <a:lnTo>
                    <a:pt x="20240" y="32911"/>
                  </a:lnTo>
                  <a:lnTo>
                    <a:pt x="20151" y="33071"/>
                  </a:lnTo>
                  <a:cubicBezTo>
                    <a:pt x="19441" y="34349"/>
                    <a:pt x="19192" y="35284"/>
                    <a:pt x="19115" y="35882"/>
                  </a:cubicBezTo>
                  <a:lnTo>
                    <a:pt x="19115" y="35882"/>
                  </a:lnTo>
                  <a:cubicBezTo>
                    <a:pt x="18737" y="34308"/>
                    <a:pt x="18678" y="33195"/>
                    <a:pt x="18666" y="33012"/>
                  </a:cubicBezTo>
                  <a:lnTo>
                    <a:pt x="18666" y="33012"/>
                  </a:lnTo>
                  <a:cubicBezTo>
                    <a:pt x="18920" y="32373"/>
                    <a:pt x="19044" y="31633"/>
                    <a:pt x="18908" y="30869"/>
                  </a:cubicBezTo>
                  <a:lnTo>
                    <a:pt x="18908" y="30869"/>
                  </a:lnTo>
                  <a:cubicBezTo>
                    <a:pt x="18855" y="30544"/>
                    <a:pt x="18772" y="30266"/>
                    <a:pt x="18683" y="30017"/>
                  </a:cubicBezTo>
                  <a:lnTo>
                    <a:pt x="18683" y="30017"/>
                  </a:lnTo>
                  <a:cubicBezTo>
                    <a:pt x="20873" y="32059"/>
                    <a:pt x="27951" y="35669"/>
                    <a:pt x="31289" y="35728"/>
                  </a:cubicBezTo>
                  <a:lnTo>
                    <a:pt x="31289" y="35728"/>
                  </a:lnTo>
                  <a:cubicBezTo>
                    <a:pt x="33627" y="35770"/>
                    <a:pt x="35763" y="34503"/>
                    <a:pt x="36248" y="33284"/>
                  </a:cubicBezTo>
                  <a:lnTo>
                    <a:pt x="36248" y="33284"/>
                  </a:lnTo>
                  <a:cubicBezTo>
                    <a:pt x="36272" y="33231"/>
                    <a:pt x="36290" y="33178"/>
                    <a:pt x="36308" y="33124"/>
                  </a:cubicBezTo>
                  <a:lnTo>
                    <a:pt x="36308" y="33124"/>
                  </a:lnTo>
                  <a:cubicBezTo>
                    <a:pt x="36456" y="32592"/>
                    <a:pt x="36254" y="32130"/>
                    <a:pt x="35745" y="31834"/>
                  </a:cubicBezTo>
                  <a:lnTo>
                    <a:pt x="35745" y="31834"/>
                  </a:lnTo>
                  <a:cubicBezTo>
                    <a:pt x="35053" y="31432"/>
                    <a:pt x="34580" y="30929"/>
                    <a:pt x="34118" y="30443"/>
                  </a:cubicBezTo>
                  <a:lnTo>
                    <a:pt x="34118" y="30443"/>
                  </a:lnTo>
                  <a:cubicBezTo>
                    <a:pt x="33431" y="29710"/>
                    <a:pt x="32780" y="29017"/>
                    <a:pt x="31526" y="28875"/>
                  </a:cubicBezTo>
                  <a:lnTo>
                    <a:pt x="31526" y="28875"/>
                  </a:lnTo>
                  <a:cubicBezTo>
                    <a:pt x="30070" y="28709"/>
                    <a:pt x="27945" y="29017"/>
                    <a:pt x="25696" y="29337"/>
                  </a:cubicBezTo>
                  <a:lnTo>
                    <a:pt x="25696" y="29337"/>
                  </a:lnTo>
                  <a:cubicBezTo>
                    <a:pt x="25359" y="29384"/>
                    <a:pt x="25016" y="29437"/>
                    <a:pt x="24673" y="29485"/>
                  </a:cubicBezTo>
                  <a:lnTo>
                    <a:pt x="24673" y="29485"/>
                  </a:lnTo>
                  <a:cubicBezTo>
                    <a:pt x="22702" y="29615"/>
                    <a:pt x="21808" y="28520"/>
                    <a:pt x="21086" y="27638"/>
                  </a:cubicBezTo>
                  <a:lnTo>
                    <a:pt x="21086" y="27638"/>
                  </a:lnTo>
                  <a:cubicBezTo>
                    <a:pt x="20980" y="27508"/>
                    <a:pt x="20873" y="27378"/>
                    <a:pt x="20773" y="27259"/>
                  </a:cubicBezTo>
                  <a:lnTo>
                    <a:pt x="20773" y="27259"/>
                  </a:lnTo>
                  <a:cubicBezTo>
                    <a:pt x="20281" y="26703"/>
                    <a:pt x="19766" y="26437"/>
                    <a:pt x="19423" y="26313"/>
                  </a:cubicBezTo>
                  <a:lnTo>
                    <a:pt x="19423" y="26313"/>
                  </a:lnTo>
                  <a:cubicBezTo>
                    <a:pt x="19737" y="26247"/>
                    <a:pt x="20104" y="26218"/>
                    <a:pt x="20477" y="26277"/>
                  </a:cubicBezTo>
                  <a:lnTo>
                    <a:pt x="20477" y="26277"/>
                  </a:lnTo>
                  <a:cubicBezTo>
                    <a:pt x="20648" y="26307"/>
                    <a:pt x="20873" y="26366"/>
                    <a:pt x="21134" y="26437"/>
                  </a:cubicBezTo>
                  <a:lnTo>
                    <a:pt x="21134" y="26437"/>
                  </a:lnTo>
                  <a:cubicBezTo>
                    <a:pt x="22489" y="26792"/>
                    <a:pt x="24755" y="27396"/>
                    <a:pt x="26975" y="25993"/>
                  </a:cubicBezTo>
                  <a:lnTo>
                    <a:pt x="26975" y="25993"/>
                  </a:lnTo>
                  <a:lnTo>
                    <a:pt x="27010" y="25969"/>
                  </a:lnTo>
                  <a:cubicBezTo>
                    <a:pt x="29608" y="24330"/>
                    <a:pt x="30685" y="23655"/>
                    <a:pt x="32283" y="21525"/>
                  </a:cubicBezTo>
                  <a:lnTo>
                    <a:pt x="32283" y="21525"/>
                  </a:lnTo>
                  <a:cubicBezTo>
                    <a:pt x="33408" y="20022"/>
                    <a:pt x="34106" y="19270"/>
                    <a:pt x="34982" y="18311"/>
                  </a:cubicBezTo>
                  <a:lnTo>
                    <a:pt x="34982" y="18311"/>
                  </a:lnTo>
                  <a:cubicBezTo>
                    <a:pt x="35337" y="17927"/>
                    <a:pt x="35739" y="17495"/>
                    <a:pt x="36201" y="16968"/>
                  </a:cubicBezTo>
                  <a:lnTo>
                    <a:pt x="36201" y="16968"/>
                  </a:lnTo>
                  <a:lnTo>
                    <a:pt x="36491" y="16642"/>
                  </a:lnTo>
                  <a:cubicBezTo>
                    <a:pt x="37621" y="15370"/>
                    <a:pt x="38462" y="14423"/>
                    <a:pt x="38728" y="13754"/>
                  </a:cubicBezTo>
                  <a:lnTo>
                    <a:pt x="38728" y="13754"/>
                  </a:lnTo>
                  <a:cubicBezTo>
                    <a:pt x="38817" y="13529"/>
                    <a:pt x="38841" y="13334"/>
                    <a:pt x="38793" y="13174"/>
                  </a:cubicBezTo>
                  <a:lnTo>
                    <a:pt x="38793" y="13174"/>
                  </a:lnTo>
                  <a:cubicBezTo>
                    <a:pt x="38681" y="12825"/>
                    <a:pt x="38403" y="12849"/>
                    <a:pt x="38195" y="12867"/>
                  </a:cubicBezTo>
                  <a:lnTo>
                    <a:pt x="38195" y="12867"/>
                  </a:lnTo>
                  <a:cubicBezTo>
                    <a:pt x="38059" y="12878"/>
                    <a:pt x="37929" y="12890"/>
                    <a:pt x="37846" y="12819"/>
                  </a:cubicBezTo>
                  <a:lnTo>
                    <a:pt x="37846" y="12819"/>
                  </a:lnTo>
                  <a:cubicBezTo>
                    <a:pt x="37763" y="12748"/>
                    <a:pt x="37710" y="12594"/>
                    <a:pt x="37698" y="12358"/>
                  </a:cubicBezTo>
                  <a:lnTo>
                    <a:pt x="37698" y="12358"/>
                  </a:lnTo>
                  <a:cubicBezTo>
                    <a:pt x="37610" y="11038"/>
                    <a:pt x="36710" y="10357"/>
                    <a:pt x="35159" y="10440"/>
                  </a:cubicBezTo>
                  <a:lnTo>
                    <a:pt x="35159" y="10440"/>
                  </a:lnTo>
                  <a:cubicBezTo>
                    <a:pt x="34284" y="10493"/>
                    <a:pt x="33662" y="10653"/>
                    <a:pt x="33118" y="10795"/>
                  </a:cubicBezTo>
                  <a:lnTo>
                    <a:pt x="33118" y="10795"/>
                  </a:lnTo>
                  <a:cubicBezTo>
                    <a:pt x="32644" y="10914"/>
                    <a:pt x="32195" y="11032"/>
                    <a:pt x="31650" y="11056"/>
                  </a:cubicBezTo>
                  <a:lnTo>
                    <a:pt x="31650" y="11056"/>
                  </a:lnTo>
                  <a:cubicBezTo>
                    <a:pt x="31461" y="11067"/>
                    <a:pt x="31259" y="11067"/>
                    <a:pt x="31046" y="11073"/>
                  </a:cubicBezTo>
                  <a:lnTo>
                    <a:pt x="31046" y="11073"/>
                  </a:lnTo>
                  <a:cubicBezTo>
                    <a:pt x="29892" y="11091"/>
                    <a:pt x="28584" y="11115"/>
                    <a:pt x="27987" y="11973"/>
                  </a:cubicBezTo>
                  <a:lnTo>
                    <a:pt x="27987" y="11973"/>
                  </a:lnTo>
                  <a:cubicBezTo>
                    <a:pt x="27780" y="12269"/>
                    <a:pt x="27513" y="12387"/>
                    <a:pt x="27223" y="12417"/>
                  </a:cubicBezTo>
                  <a:lnTo>
                    <a:pt x="27223" y="12417"/>
                  </a:lnTo>
                  <a:cubicBezTo>
                    <a:pt x="27034" y="12097"/>
                    <a:pt x="26454" y="11008"/>
                    <a:pt x="25998" y="8984"/>
                  </a:cubicBezTo>
                  <a:lnTo>
                    <a:pt x="25998" y="8984"/>
                  </a:lnTo>
                  <a:cubicBezTo>
                    <a:pt x="25442" y="6516"/>
                    <a:pt x="22879" y="4238"/>
                    <a:pt x="21814" y="4043"/>
                  </a:cubicBezTo>
                  <a:lnTo>
                    <a:pt x="21814" y="4043"/>
                  </a:lnTo>
                  <a:cubicBezTo>
                    <a:pt x="21027" y="3895"/>
                    <a:pt x="19009" y="2522"/>
                    <a:pt x="17671" y="1616"/>
                  </a:cubicBezTo>
                  <a:lnTo>
                    <a:pt x="17671" y="1616"/>
                  </a:lnTo>
                  <a:cubicBezTo>
                    <a:pt x="17352" y="1403"/>
                    <a:pt x="17074" y="1214"/>
                    <a:pt x="16849" y="1066"/>
                  </a:cubicBezTo>
                  <a:lnTo>
                    <a:pt x="16849" y="1066"/>
                  </a:lnTo>
                  <a:cubicBezTo>
                    <a:pt x="16020" y="521"/>
                    <a:pt x="14038" y="1"/>
                    <a:pt x="12434" y="1"/>
                  </a:cubicBezTo>
                  <a:lnTo>
                    <a:pt x="12434" y="1"/>
                  </a:lnTo>
                  <a:cubicBezTo>
                    <a:pt x="11588" y="1"/>
                    <a:pt x="10854" y="143"/>
                    <a:pt x="10440" y="504"/>
                  </a:cubicBezTo>
                  <a:moveTo>
                    <a:pt x="16275" y="13447"/>
                  </a:moveTo>
                  <a:cubicBezTo>
                    <a:pt x="14056" y="8771"/>
                    <a:pt x="12623" y="1202"/>
                    <a:pt x="12434" y="196"/>
                  </a:cubicBezTo>
                  <a:lnTo>
                    <a:pt x="12434" y="196"/>
                  </a:lnTo>
                  <a:cubicBezTo>
                    <a:pt x="12931" y="196"/>
                    <a:pt x="13470" y="249"/>
                    <a:pt x="13996" y="338"/>
                  </a:cubicBezTo>
                  <a:lnTo>
                    <a:pt x="13996" y="338"/>
                  </a:lnTo>
                  <a:cubicBezTo>
                    <a:pt x="14061" y="1285"/>
                    <a:pt x="14677" y="9339"/>
                    <a:pt x="16766" y="13660"/>
                  </a:cubicBezTo>
                  <a:lnTo>
                    <a:pt x="16766" y="13660"/>
                  </a:lnTo>
                  <a:cubicBezTo>
                    <a:pt x="16529" y="13547"/>
                    <a:pt x="16352" y="13476"/>
                    <a:pt x="16275" y="13447"/>
                  </a:cubicBezTo>
                  <a:moveTo>
                    <a:pt x="15588" y="13287"/>
                  </a:moveTo>
                  <a:cubicBezTo>
                    <a:pt x="12304" y="8505"/>
                    <a:pt x="10747" y="1528"/>
                    <a:pt x="10558" y="658"/>
                  </a:cubicBezTo>
                  <a:lnTo>
                    <a:pt x="10558" y="658"/>
                  </a:lnTo>
                  <a:cubicBezTo>
                    <a:pt x="10564" y="658"/>
                    <a:pt x="10564" y="658"/>
                    <a:pt x="10570" y="652"/>
                  </a:cubicBezTo>
                  <a:lnTo>
                    <a:pt x="10570" y="652"/>
                  </a:lnTo>
                  <a:cubicBezTo>
                    <a:pt x="10913" y="350"/>
                    <a:pt x="11523" y="220"/>
                    <a:pt x="12239" y="202"/>
                  </a:cubicBezTo>
                  <a:lnTo>
                    <a:pt x="12239" y="202"/>
                  </a:lnTo>
                  <a:cubicBezTo>
                    <a:pt x="12393" y="1048"/>
                    <a:pt x="13807" y="8606"/>
                    <a:pt x="16026" y="13376"/>
                  </a:cubicBezTo>
                  <a:lnTo>
                    <a:pt x="16026" y="13376"/>
                  </a:lnTo>
                  <a:cubicBezTo>
                    <a:pt x="15908" y="13346"/>
                    <a:pt x="15760" y="13310"/>
                    <a:pt x="15588" y="13287"/>
                  </a:cubicBezTo>
                  <a:close/>
                  <a:moveTo>
                    <a:pt x="16873" y="13713"/>
                  </a:moveTo>
                  <a:cubicBezTo>
                    <a:pt x="14766" y="9452"/>
                    <a:pt x="14144" y="1380"/>
                    <a:pt x="14073" y="350"/>
                  </a:cubicBezTo>
                  <a:lnTo>
                    <a:pt x="14073" y="350"/>
                  </a:lnTo>
                  <a:cubicBezTo>
                    <a:pt x="14624" y="450"/>
                    <a:pt x="15162" y="581"/>
                    <a:pt x="15630" y="734"/>
                  </a:cubicBezTo>
                  <a:lnTo>
                    <a:pt x="15630" y="734"/>
                  </a:lnTo>
                  <a:cubicBezTo>
                    <a:pt x="15588" y="1717"/>
                    <a:pt x="15316" y="9120"/>
                    <a:pt x="17086" y="13831"/>
                  </a:cubicBezTo>
                  <a:lnTo>
                    <a:pt x="17086" y="13831"/>
                  </a:lnTo>
                  <a:cubicBezTo>
                    <a:pt x="17015" y="13790"/>
                    <a:pt x="16944" y="13748"/>
                    <a:pt x="16873" y="13713"/>
                  </a:cubicBezTo>
                  <a:moveTo>
                    <a:pt x="10499" y="717"/>
                  </a:moveTo>
                  <a:cubicBezTo>
                    <a:pt x="10712" y="1729"/>
                    <a:pt x="12268" y="8546"/>
                    <a:pt x="15488" y="13269"/>
                  </a:cubicBezTo>
                  <a:lnTo>
                    <a:pt x="15488" y="13269"/>
                  </a:lnTo>
                  <a:cubicBezTo>
                    <a:pt x="15322" y="13251"/>
                    <a:pt x="15144" y="13239"/>
                    <a:pt x="14967" y="13245"/>
                  </a:cubicBezTo>
                  <a:lnTo>
                    <a:pt x="14967" y="13245"/>
                  </a:lnTo>
                  <a:cubicBezTo>
                    <a:pt x="10860" y="8132"/>
                    <a:pt x="9404" y="2149"/>
                    <a:pt x="9197" y="1232"/>
                  </a:cubicBezTo>
                  <a:lnTo>
                    <a:pt x="9197" y="1232"/>
                  </a:lnTo>
                  <a:cubicBezTo>
                    <a:pt x="9262" y="1243"/>
                    <a:pt x="9327" y="1249"/>
                    <a:pt x="9398" y="1249"/>
                  </a:cubicBezTo>
                  <a:lnTo>
                    <a:pt x="9398" y="1249"/>
                  </a:lnTo>
                  <a:cubicBezTo>
                    <a:pt x="9652" y="1249"/>
                    <a:pt x="9984" y="1149"/>
                    <a:pt x="10499" y="717"/>
                  </a:cubicBezTo>
                  <a:close/>
                  <a:moveTo>
                    <a:pt x="17186" y="13885"/>
                  </a:moveTo>
                  <a:cubicBezTo>
                    <a:pt x="15399" y="9227"/>
                    <a:pt x="15653" y="1823"/>
                    <a:pt x="15707" y="758"/>
                  </a:cubicBezTo>
                  <a:lnTo>
                    <a:pt x="15707" y="758"/>
                  </a:lnTo>
                  <a:cubicBezTo>
                    <a:pt x="16133" y="906"/>
                    <a:pt x="16494" y="1066"/>
                    <a:pt x="16736" y="1226"/>
                  </a:cubicBezTo>
                  <a:lnTo>
                    <a:pt x="16736" y="1226"/>
                  </a:lnTo>
                  <a:cubicBezTo>
                    <a:pt x="16944" y="1362"/>
                    <a:pt x="17192" y="1528"/>
                    <a:pt x="17470" y="1717"/>
                  </a:cubicBezTo>
                  <a:lnTo>
                    <a:pt x="17470" y="1717"/>
                  </a:lnTo>
                  <a:cubicBezTo>
                    <a:pt x="17275" y="2687"/>
                    <a:pt x="16133" y="9541"/>
                    <a:pt x="17595" y="14145"/>
                  </a:cubicBezTo>
                  <a:lnTo>
                    <a:pt x="17595" y="14145"/>
                  </a:lnTo>
                  <a:cubicBezTo>
                    <a:pt x="17458" y="14050"/>
                    <a:pt x="17316" y="13961"/>
                    <a:pt x="17186" y="13885"/>
                  </a:cubicBezTo>
                  <a:moveTo>
                    <a:pt x="7830" y="2853"/>
                  </a:moveTo>
                  <a:cubicBezTo>
                    <a:pt x="8066" y="1918"/>
                    <a:pt x="8374" y="1249"/>
                    <a:pt x="8623" y="1184"/>
                  </a:cubicBezTo>
                  <a:lnTo>
                    <a:pt x="8623" y="1184"/>
                  </a:lnTo>
                  <a:cubicBezTo>
                    <a:pt x="8794" y="1143"/>
                    <a:pt x="8919" y="1172"/>
                    <a:pt x="9067" y="1202"/>
                  </a:cubicBezTo>
                  <a:lnTo>
                    <a:pt x="9067" y="1202"/>
                  </a:lnTo>
                  <a:cubicBezTo>
                    <a:pt x="9084" y="1208"/>
                    <a:pt x="9102" y="1214"/>
                    <a:pt x="9120" y="1214"/>
                  </a:cubicBezTo>
                  <a:lnTo>
                    <a:pt x="9120" y="1214"/>
                  </a:lnTo>
                  <a:cubicBezTo>
                    <a:pt x="9297" y="2019"/>
                    <a:pt x="10735" y="8073"/>
                    <a:pt x="14872" y="13245"/>
                  </a:cubicBezTo>
                  <a:lnTo>
                    <a:pt x="14872" y="13245"/>
                  </a:lnTo>
                  <a:cubicBezTo>
                    <a:pt x="14742" y="13257"/>
                    <a:pt x="14612" y="13275"/>
                    <a:pt x="14488" y="13310"/>
                  </a:cubicBezTo>
                  <a:lnTo>
                    <a:pt x="14488" y="13310"/>
                  </a:lnTo>
                  <a:cubicBezTo>
                    <a:pt x="10599" y="10020"/>
                    <a:pt x="8167" y="3770"/>
                    <a:pt x="7830" y="2853"/>
                  </a:cubicBezTo>
                  <a:moveTo>
                    <a:pt x="17695" y="14216"/>
                  </a:moveTo>
                  <a:cubicBezTo>
                    <a:pt x="16198" y="9647"/>
                    <a:pt x="17352" y="2735"/>
                    <a:pt x="17529" y="1758"/>
                  </a:cubicBezTo>
                  <a:lnTo>
                    <a:pt x="17529" y="1758"/>
                  </a:lnTo>
                  <a:cubicBezTo>
                    <a:pt x="17541" y="1770"/>
                    <a:pt x="17547" y="1776"/>
                    <a:pt x="17559" y="1782"/>
                  </a:cubicBezTo>
                  <a:lnTo>
                    <a:pt x="17559" y="1782"/>
                  </a:lnTo>
                  <a:cubicBezTo>
                    <a:pt x="18098" y="2143"/>
                    <a:pt x="18707" y="2557"/>
                    <a:pt x="19299" y="2942"/>
                  </a:cubicBezTo>
                  <a:lnTo>
                    <a:pt x="19299" y="2942"/>
                  </a:lnTo>
                  <a:cubicBezTo>
                    <a:pt x="19050" y="3812"/>
                    <a:pt x="17097" y="10890"/>
                    <a:pt x="18109" y="14547"/>
                  </a:cubicBezTo>
                  <a:lnTo>
                    <a:pt x="18109" y="14547"/>
                  </a:lnTo>
                  <a:cubicBezTo>
                    <a:pt x="17973" y="14429"/>
                    <a:pt x="17837" y="14317"/>
                    <a:pt x="17695" y="14216"/>
                  </a:cubicBezTo>
                  <a:moveTo>
                    <a:pt x="7427" y="5729"/>
                  </a:moveTo>
                  <a:cubicBezTo>
                    <a:pt x="7451" y="4765"/>
                    <a:pt x="7599" y="3782"/>
                    <a:pt x="7794" y="2977"/>
                  </a:cubicBezTo>
                  <a:lnTo>
                    <a:pt x="7794" y="2977"/>
                  </a:lnTo>
                  <a:cubicBezTo>
                    <a:pt x="8250" y="4179"/>
                    <a:pt x="10641" y="10132"/>
                    <a:pt x="14405" y="13340"/>
                  </a:cubicBezTo>
                  <a:lnTo>
                    <a:pt x="14405" y="13340"/>
                  </a:lnTo>
                  <a:cubicBezTo>
                    <a:pt x="14274" y="13387"/>
                    <a:pt x="14156" y="13458"/>
                    <a:pt x="14061" y="13553"/>
                  </a:cubicBezTo>
                  <a:lnTo>
                    <a:pt x="14061" y="13553"/>
                  </a:lnTo>
                  <a:cubicBezTo>
                    <a:pt x="10451" y="11328"/>
                    <a:pt x="7853" y="6552"/>
                    <a:pt x="7427" y="5729"/>
                  </a:cubicBezTo>
                  <a:moveTo>
                    <a:pt x="18293" y="14731"/>
                  </a:moveTo>
                  <a:cubicBezTo>
                    <a:pt x="18263" y="14701"/>
                    <a:pt x="18240" y="14678"/>
                    <a:pt x="18210" y="14648"/>
                  </a:cubicBezTo>
                  <a:lnTo>
                    <a:pt x="18210" y="14648"/>
                  </a:lnTo>
                  <a:cubicBezTo>
                    <a:pt x="17139" y="11073"/>
                    <a:pt x="19092" y="3954"/>
                    <a:pt x="19364" y="2983"/>
                  </a:cubicBezTo>
                  <a:lnTo>
                    <a:pt x="19364" y="2983"/>
                  </a:lnTo>
                  <a:cubicBezTo>
                    <a:pt x="20015" y="3398"/>
                    <a:pt x="20648" y="3776"/>
                    <a:pt x="21145" y="4007"/>
                  </a:cubicBezTo>
                  <a:lnTo>
                    <a:pt x="21145" y="4007"/>
                  </a:lnTo>
                  <a:cubicBezTo>
                    <a:pt x="20773" y="4836"/>
                    <a:pt x="17938" y="11233"/>
                    <a:pt x="18506" y="14979"/>
                  </a:cubicBezTo>
                  <a:lnTo>
                    <a:pt x="18506" y="14979"/>
                  </a:lnTo>
                  <a:cubicBezTo>
                    <a:pt x="18441" y="14891"/>
                    <a:pt x="18370" y="14808"/>
                    <a:pt x="18293" y="14731"/>
                  </a:cubicBezTo>
                  <a:moveTo>
                    <a:pt x="18601" y="15104"/>
                  </a:moveTo>
                  <a:cubicBezTo>
                    <a:pt x="17944" y="11405"/>
                    <a:pt x="20832" y="4877"/>
                    <a:pt x="21216" y="4037"/>
                  </a:cubicBezTo>
                  <a:lnTo>
                    <a:pt x="21216" y="4037"/>
                  </a:lnTo>
                  <a:cubicBezTo>
                    <a:pt x="21435" y="4137"/>
                    <a:pt x="21625" y="4208"/>
                    <a:pt x="21779" y="4232"/>
                  </a:cubicBezTo>
                  <a:lnTo>
                    <a:pt x="21779" y="4232"/>
                  </a:lnTo>
                  <a:cubicBezTo>
                    <a:pt x="22027" y="4279"/>
                    <a:pt x="22412" y="4481"/>
                    <a:pt x="22844" y="4800"/>
                  </a:cubicBezTo>
                  <a:lnTo>
                    <a:pt x="22844" y="4800"/>
                  </a:lnTo>
                  <a:cubicBezTo>
                    <a:pt x="22347" y="5475"/>
                    <a:pt x="18926" y="10298"/>
                    <a:pt x="18784" y="15370"/>
                  </a:cubicBezTo>
                  <a:lnTo>
                    <a:pt x="18784" y="15370"/>
                  </a:lnTo>
                  <a:cubicBezTo>
                    <a:pt x="18725" y="15281"/>
                    <a:pt x="18666" y="15192"/>
                    <a:pt x="18601" y="15104"/>
                  </a:cubicBezTo>
                  <a:close/>
                  <a:moveTo>
                    <a:pt x="18855" y="15488"/>
                  </a:moveTo>
                  <a:cubicBezTo>
                    <a:pt x="18944" y="10393"/>
                    <a:pt x="22406" y="5516"/>
                    <a:pt x="22903" y="4842"/>
                  </a:cubicBezTo>
                  <a:lnTo>
                    <a:pt x="22903" y="4842"/>
                  </a:lnTo>
                  <a:cubicBezTo>
                    <a:pt x="23412" y="5226"/>
                    <a:pt x="23986" y="5765"/>
                    <a:pt x="24495" y="6416"/>
                  </a:cubicBezTo>
                  <a:lnTo>
                    <a:pt x="24495" y="6416"/>
                  </a:lnTo>
                  <a:cubicBezTo>
                    <a:pt x="23891" y="6919"/>
                    <a:pt x="19684" y="10564"/>
                    <a:pt x="18997" y="15749"/>
                  </a:cubicBezTo>
                  <a:lnTo>
                    <a:pt x="18997" y="15749"/>
                  </a:lnTo>
                  <a:cubicBezTo>
                    <a:pt x="18950" y="15660"/>
                    <a:pt x="18902" y="15571"/>
                    <a:pt x="18855" y="15488"/>
                  </a:cubicBezTo>
                  <a:moveTo>
                    <a:pt x="6332" y="11056"/>
                  </a:moveTo>
                  <a:cubicBezTo>
                    <a:pt x="3977" y="8582"/>
                    <a:pt x="3077" y="5706"/>
                    <a:pt x="2918" y="5132"/>
                  </a:cubicBezTo>
                  <a:lnTo>
                    <a:pt x="2918" y="5132"/>
                  </a:lnTo>
                  <a:cubicBezTo>
                    <a:pt x="3456" y="5043"/>
                    <a:pt x="4060" y="5108"/>
                    <a:pt x="4705" y="5422"/>
                  </a:cubicBezTo>
                  <a:lnTo>
                    <a:pt x="4705" y="5422"/>
                  </a:lnTo>
                  <a:cubicBezTo>
                    <a:pt x="4800" y="5972"/>
                    <a:pt x="5326" y="8617"/>
                    <a:pt x="7031" y="10807"/>
                  </a:cubicBezTo>
                  <a:lnTo>
                    <a:pt x="7031" y="10807"/>
                  </a:lnTo>
                  <a:cubicBezTo>
                    <a:pt x="6782" y="10860"/>
                    <a:pt x="6540" y="10955"/>
                    <a:pt x="6291" y="11091"/>
                  </a:cubicBezTo>
                  <a:lnTo>
                    <a:pt x="6291" y="11091"/>
                  </a:lnTo>
                  <a:close/>
                  <a:moveTo>
                    <a:pt x="1663" y="5658"/>
                  </a:moveTo>
                  <a:cubicBezTo>
                    <a:pt x="1994" y="5422"/>
                    <a:pt x="2391" y="5226"/>
                    <a:pt x="2841" y="5143"/>
                  </a:cubicBezTo>
                  <a:lnTo>
                    <a:pt x="2841" y="5143"/>
                  </a:lnTo>
                  <a:cubicBezTo>
                    <a:pt x="3000" y="5706"/>
                    <a:pt x="3906" y="8611"/>
                    <a:pt x="6273" y="11103"/>
                  </a:cubicBezTo>
                  <a:lnTo>
                    <a:pt x="6273" y="11103"/>
                  </a:lnTo>
                  <a:cubicBezTo>
                    <a:pt x="6137" y="11174"/>
                    <a:pt x="6001" y="11263"/>
                    <a:pt x="5865" y="11363"/>
                  </a:cubicBezTo>
                  <a:lnTo>
                    <a:pt x="5865" y="11363"/>
                  </a:lnTo>
                  <a:cubicBezTo>
                    <a:pt x="3722" y="9919"/>
                    <a:pt x="1941" y="6256"/>
                    <a:pt x="1663" y="5658"/>
                  </a:cubicBezTo>
                  <a:close/>
                  <a:moveTo>
                    <a:pt x="4788" y="5463"/>
                  </a:moveTo>
                  <a:cubicBezTo>
                    <a:pt x="4823" y="5481"/>
                    <a:pt x="4865" y="5504"/>
                    <a:pt x="4900" y="5522"/>
                  </a:cubicBezTo>
                  <a:lnTo>
                    <a:pt x="4900" y="5522"/>
                  </a:lnTo>
                  <a:cubicBezTo>
                    <a:pt x="5522" y="5871"/>
                    <a:pt x="6007" y="6268"/>
                    <a:pt x="6380" y="6641"/>
                  </a:cubicBezTo>
                  <a:lnTo>
                    <a:pt x="6380" y="6641"/>
                  </a:lnTo>
                  <a:cubicBezTo>
                    <a:pt x="6439" y="7150"/>
                    <a:pt x="6747" y="9280"/>
                    <a:pt x="7859" y="10783"/>
                  </a:cubicBezTo>
                  <a:lnTo>
                    <a:pt x="7859" y="10783"/>
                  </a:lnTo>
                  <a:cubicBezTo>
                    <a:pt x="7617" y="10742"/>
                    <a:pt x="7362" y="10742"/>
                    <a:pt x="7108" y="10789"/>
                  </a:cubicBezTo>
                  <a:lnTo>
                    <a:pt x="7108" y="10789"/>
                  </a:lnTo>
                  <a:cubicBezTo>
                    <a:pt x="5451" y="8671"/>
                    <a:pt x="4906" y="6114"/>
                    <a:pt x="4788" y="5463"/>
                  </a:cubicBezTo>
                  <a:moveTo>
                    <a:pt x="692" y="6777"/>
                  </a:moveTo>
                  <a:cubicBezTo>
                    <a:pt x="752" y="6676"/>
                    <a:pt x="823" y="6570"/>
                    <a:pt x="905" y="6451"/>
                  </a:cubicBezTo>
                  <a:lnTo>
                    <a:pt x="905" y="6451"/>
                  </a:lnTo>
                  <a:lnTo>
                    <a:pt x="923" y="6416"/>
                  </a:lnTo>
                  <a:cubicBezTo>
                    <a:pt x="1089" y="6173"/>
                    <a:pt x="1320" y="5925"/>
                    <a:pt x="1598" y="5706"/>
                  </a:cubicBezTo>
                  <a:lnTo>
                    <a:pt x="1598" y="5706"/>
                  </a:lnTo>
                  <a:cubicBezTo>
                    <a:pt x="1900" y="6345"/>
                    <a:pt x="3669" y="9955"/>
                    <a:pt x="5800" y="11411"/>
                  </a:cubicBezTo>
                  <a:lnTo>
                    <a:pt x="5800" y="11411"/>
                  </a:lnTo>
                  <a:cubicBezTo>
                    <a:pt x="5705" y="11488"/>
                    <a:pt x="5610" y="11565"/>
                    <a:pt x="5510" y="11653"/>
                  </a:cubicBezTo>
                  <a:lnTo>
                    <a:pt x="5510" y="11653"/>
                  </a:lnTo>
                  <a:cubicBezTo>
                    <a:pt x="3030" y="10452"/>
                    <a:pt x="1018" y="7304"/>
                    <a:pt x="692" y="6777"/>
                  </a:cubicBezTo>
                  <a:close/>
                  <a:moveTo>
                    <a:pt x="7824" y="8878"/>
                  </a:moveTo>
                  <a:cubicBezTo>
                    <a:pt x="7605" y="7960"/>
                    <a:pt x="7415" y="6883"/>
                    <a:pt x="7421" y="5960"/>
                  </a:cubicBezTo>
                  <a:lnTo>
                    <a:pt x="7421" y="5960"/>
                  </a:lnTo>
                  <a:cubicBezTo>
                    <a:pt x="7421" y="5936"/>
                    <a:pt x="7421" y="5907"/>
                    <a:pt x="7421" y="5883"/>
                  </a:cubicBezTo>
                  <a:lnTo>
                    <a:pt x="7421" y="5883"/>
                  </a:lnTo>
                  <a:cubicBezTo>
                    <a:pt x="8001" y="6972"/>
                    <a:pt x="10540" y="11464"/>
                    <a:pt x="14008" y="13606"/>
                  </a:cubicBezTo>
                  <a:lnTo>
                    <a:pt x="14008" y="13606"/>
                  </a:lnTo>
                  <a:cubicBezTo>
                    <a:pt x="13973" y="13654"/>
                    <a:pt x="13937" y="13707"/>
                    <a:pt x="13908" y="13766"/>
                  </a:cubicBezTo>
                  <a:lnTo>
                    <a:pt x="13908" y="13766"/>
                  </a:lnTo>
                  <a:cubicBezTo>
                    <a:pt x="13854" y="13867"/>
                    <a:pt x="13831" y="13973"/>
                    <a:pt x="13837" y="14068"/>
                  </a:cubicBezTo>
                  <a:lnTo>
                    <a:pt x="13837" y="14068"/>
                  </a:lnTo>
                  <a:cubicBezTo>
                    <a:pt x="10185" y="12346"/>
                    <a:pt x="8274" y="9594"/>
                    <a:pt x="7824" y="8878"/>
                  </a:cubicBezTo>
                  <a:moveTo>
                    <a:pt x="19056" y="15867"/>
                  </a:moveTo>
                  <a:cubicBezTo>
                    <a:pt x="19690" y="10659"/>
                    <a:pt x="23933" y="6978"/>
                    <a:pt x="24542" y="6475"/>
                  </a:cubicBezTo>
                  <a:lnTo>
                    <a:pt x="24542" y="6475"/>
                  </a:lnTo>
                  <a:cubicBezTo>
                    <a:pt x="24957" y="7014"/>
                    <a:pt x="25324" y="7617"/>
                    <a:pt x="25572" y="8268"/>
                  </a:cubicBezTo>
                  <a:lnTo>
                    <a:pt x="25572" y="8268"/>
                  </a:lnTo>
                  <a:cubicBezTo>
                    <a:pt x="24892" y="8635"/>
                    <a:pt x="20275" y="11275"/>
                    <a:pt x="19121" y="16015"/>
                  </a:cubicBezTo>
                  <a:lnTo>
                    <a:pt x="19121" y="16015"/>
                  </a:lnTo>
                  <a:cubicBezTo>
                    <a:pt x="19098" y="15962"/>
                    <a:pt x="19080" y="15914"/>
                    <a:pt x="19056" y="15867"/>
                  </a:cubicBezTo>
                  <a:moveTo>
                    <a:pt x="7972" y="10807"/>
                  </a:moveTo>
                  <a:cubicBezTo>
                    <a:pt x="6889" y="9393"/>
                    <a:pt x="6545" y="7369"/>
                    <a:pt x="6463" y="6724"/>
                  </a:cubicBezTo>
                  <a:lnTo>
                    <a:pt x="6463" y="6724"/>
                  </a:lnTo>
                  <a:cubicBezTo>
                    <a:pt x="7161" y="7446"/>
                    <a:pt x="7433" y="8055"/>
                    <a:pt x="7433" y="8067"/>
                  </a:cubicBezTo>
                  <a:lnTo>
                    <a:pt x="7433" y="8067"/>
                  </a:lnTo>
                  <a:lnTo>
                    <a:pt x="7445" y="8061"/>
                  </a:lnTo>
                  <a:cubicBezTo>
                    <a:pt x="7682" y="9286"/>
                    <a:pt x="8031" y="10416"/>
                    <a:pt x="8173" y="10866"/>
                  </a:cubicBezTo>
                  <a:lnTo>
                    <a:pt x="8173" y="10866"/>
                  </a:lnTo>
                  <a:cubicBezTo>
                    <a:pt x="8108" y="10843"/>
                    <a:pt x="8037" y="10825"/>
                    <a:pt x="7972" y="10807"/>
                  </a:cubicBezTo>
                  <a:close/>
                  <a:moveTo>
                    <a:pt x="1190" y="9186"/>
                  </a:moveTo>
                  <a:cubicBezTo>
                    <a:pt x="1071" y="8949"/>
                    <a:pt x="953" y="8718"/>
                    <a:pt x="829" y="8505"/>
                  </a:cubicBezTo>
                  <a:lnTo>
                    <a:pt x="829" y="8505"/>
                  </a:lnTo>
                  <a:cubicBezTo>
                    <a:pt x="337" y="7653"/>
                    <a:pt x="331" y="7381"/>
                    <a:pt x="651" y="6848"/>
                  </a:cubicBezTo>
                  <a:lnTo>
                    <a:pt x="651" y="6848"/>
                  </a:lnTo>
                  <a:cubicBezTo>
                    <a:pt x="1030" y="7469"/>
                    <a:pt x="3012" y="10517"/>
                    <a:pt x="5457" y="11707"/>
                  </a:cubicBezTo>
                  <a:lnTo>
                    <a:pt x="5457" y="11707"/>
                  </a:lnTo>
                  <a:cubicBezTo>
                    <a:pt x="5397" y="11760"/>
                    <a:pt x="5344" y="11813"/>
                    <a:pt x="5285" y="11872"/>
                  </a:cubicBezTo>
                  <a:lnTo>
                    <a:pt x="5285" y="11872"/>
                  </a:lnTo>
                  <a:cubicBezTo>
                    <a:pt x="5220" y="11943"/>
                    <a:pt x="5143" y="12003"/>
                    <a:pt x="5066" y="12056"/>
                  </a:cubicBezTo>
                  <a:lnTo>
                    <a:pt x="5066" y="12056"/>
                  </a:lnTo>
                  <a:cubicBezTo>
                    <a:pt x="3077" y="11369"/>
                    <a:pt x="1687" y="9813"/>
                    <a:pt x="1190" y="9186"/>
                  </a:cubicBezTo>
                  <a:moveTo>
                    <a:pt x="19169" y="16127"/>
                  </a:moveTo>
                  <a:cubicBezTo>
                    <a:pt x="20270" y="11375"/>
                    <a:pt x="24897" y="8718"/>
                    <a:pt x="25602" y="8339"/>
                  </a:cubicBezTo>
                  <a:lnTo>
                    <a:pt x="25602" y="8339"/>
                  </a:lnTo>
                  <a:cubicBezTo>
                    <a:pt x="25685" y="8564"/>
                    <a:pt x="25756" y="8795"/>
                    <a:pt x="25809" y="9026"/>
                  </a:cubicBezTo>
                  <a:lnTo>
                    <a:pt x="25809" y="9026"/>
                  </a:lnTo>
                  <a:cubicBezTo>
                    <a:pt x="25898" y="9422"/>
                    <a:pt x="25986" y="9777"/>
                    <a:pt x="26081" y="10103"/>
                  </a:cubicBezTo>
                  <a:lnTo>
                    <a:pt x="26081" y="10103"/>
                  </a:lnTo>
                  <a:cubicBezTo>
                    <a:pt x="25738" y="10162"/>
                    <a:pt x="24584" y="10399"/>
                    <a:pt x="23306" y="11144"/>
                  </a:cubicBezTo>
                  <a:lnTo>
                    <a:pt x="23306" y="11144"/>
                  </a:lnTo>
                  <a:cubicBezTo>
                    <a:pt x="21933" y="11943"/>
                    <a:pt x="20133" y="13500"/>
                    <a:pt x="19269" y="16400"/>
                  </a:cubicBezTo>
                  <a:lnTo>
                    <a:pt x="19269" y="16400"/>
                  </a:lnTo>
                  <a:cubicBezTo>
                    <a:pt x="19240" y="16311"/>
                    <a:pt x="19204" y="16222"/>
                    <a:pt x="19169" y="16127"/>
                  </a:cubicBezTo>
                  <a:close/>
                  <a:moveTo>
                    <a:pt x="16884" y="21951"/>
                  </a:moveTo>
                  <a:cubicBezTo>
                    <a:pt x="17044" y="21690"/>
                    <a:pt x="17151" y="21448"/>
                    <a:pt x="17121" y="21241"/>
                  </a:cubicBezTo>
                  <a:lnTo>
                    <a:pt x="17121" y="21241"/>
                  </a:lnTo>
                  <a:cubicBezTo>
                    <a:pt x="17097" y="21111"/>
                    <a:pt x="17026" y="21004"/>
                    <a:pt x="16914" y="20921"/>
                  </a:cubicBezTo>
                  <a:lnTo>
                    <a:pt x="16914" y="20921"/>
                  </a:lnTo>
                  <a:cubicBezTo>
                    <a:pt x="16902" y="20915"/>
                    <a:pt x="16890" y="20903"/>
                    <a:pt x="16878" y="20897"/>
                  </a:cubicBezTo>
                  <a:lnTo>
                    <a:pt x="16878" y="20897"/>
                  </a:lnTo>
                  <a:cubicBezTo>
                    <a:pt x="16843" y="20631"/>
                    <a:pt x="16713" y="19803"/>
                    <a:pt x="16251" y="18033"/>
                  </a:cubicBezTo>
                  <a:lnTo>
                    <a:pt x="16251" y="18033"/>
                  </a:lnTo>
                  <a:cubicBezTo>
                    <a:pt x="15813" y="16358"/>
                    <a:pt x="14292" y="15068"/>
                    <a:pt x="13570" y="14530"/>
                  </a:cubicBezTo>
                  <a:lnTo>
                    <a:pt x="13570" y="14530"/>
                  </a:lnTo>
                  <a:cubicBezTo>
                    <a:pt x="13464" y="14435"/>
                    <a:pt x="13363" y="14334"/>
                    <a:pt x="13251" y="14240"/>
                  </a:cubicBezTo>
                  <a:lnTo>
                    <a:pt x="13251" y="14240"/>
                  </a:lnTo>
                  <a:cubicBezTo>
                    <a:pt x="12132" y="13269"/>
                    <a:pt x="10812" y="12618"/>
                    <a:pt x="9948" y="12600"/>
                  </a:cubicBezTo>
                  <a:lnTo>
                    <a:pt x="9948" y="12600"/>
                  </a:lnTo>
                  <a:cubicBezTo>
                    <a:pt x="9871" y="12517"/>
                    <a:pt x="9812" y="12405"/>
                    <a:pt x="9741" y="12281"/>
                  </a:cubicBezTo>
                  <a:lnTo>
                    <a:pt x="9741" y="12281"/>
                  </a:lnTo>
                  <a:cubicBezTo>
                    <a:pt x="9558" y="11967"/>
                    <a:pt x="9315" y="11535"/>
                    <a:pt x="8623" y="11085"/>
                  </a:cubicBezTo>
                  <a:lnTo>
                    <a:pt x="8623" y="11085"/>
                  </a:lnTo>
                  <a:cubicBezTo>
                    <a:pt x="8558" y="11044"/>
                    <a:pt x="8487" y="11002"/>
                    <a:pt x="8416" y="10967"/>
                  </a:cubicBezTo>
                  <a:lnTo>
                    <a:pt x="8416" y="10967"/>
                  </a:lnTo>
                  <a:cubicBezTo>
                    <a:pt x="8356" y="10795"/>
                    <a:pt x="8108" y="10044"/>
                    <a:pt x="7877" y="9091"/>
                  </a:cubicBezTo>
                  <a:lnTo>
                    <a:pt x="7877" y="9091"/>
                  </a:lnTo>
                  <a:cubicBezTo>
                    <a:pt x="8492" y="10020"/>
                    <a:pt x="10410" y="12547"/>
                    <a:pt x="13848" y="14157"/>
                  </a:cubicBezTo>
                  <a:lnTo>
                    <a:pt x="13848" y="14157"/>
                  </a:lnTo>
                  <a:cubicBezTo>
                    <a:pt x="13854" y="14180"/>
                    <a:pt x="13860" y="14198"/>
                    <a:pt x="13866" y="14222"/>
                  </a:cubicBezTo>
                  <a:lnTo>
                    <a:pt x="13866" y="14222"/>
                  </a:lnTo>
                  <a:cubicBezTo>
                    <a:pt x="14020" y="14624"/>
                    <a:pt x="14653" y="14885"/>
                    <a:pt x="15263" y="15139"/>
                  </a:cubicBezTo>
                  <a:lnTo>
                    <a:pt x="15263" y="15139"/>
                  </a:lnTo>
                  <a:cubicBezTo>
                    <a:pt x="15281" y="15145"/>
                    <a:pt x="15298" y="15151"/>
                    <a:pt x="15316" y="15157"/>
                  </a:cubicBezTo>
                  <a:lnTo>
                    <a:pt x="15316" y="15157"/>
                  </a:lnTo>
                  <a:cubicBezTo>
                    <a:pt x="15695" y="15494"/>
                    <a:pt x="16648" y="16583"/>
                    <a:pt x="17086" y="19234"/>
                  </a:cubicBezTo>
                  <a:lnTo>
                    <a:pt x="17086" y="19234"/>
                  </a:lnTo>
                  <a:cubicBezTo>
                    <a:pt x="17589" y="22294"/>
                    <a:pt x="16867" y="25372"/>
                    <a:pt x="16725" y="25928"/>
                  </a:cubicBezTo>
                  <a:lnTo>
                    <a:pt x="16725" y="25928"/>
                  </a:lnTo>
                  <a:cubicBezTo>
                    <a:pt x="16701" y="25934"/>
                    <a:pt x="16677" y="25940"/>
                    <a:pt x="16648" y="25952"/>
                  </a:cubicBezTo>
                  <a:lnTo>
                    <a:pt x="16648" y="25952"/>
                  </a:lnTo>
                  <a:cubicBezTo>
                    <a:pt x="17003" y="24152"/>
                    <a:pt x="16908" y="22336"/>
                    <a:pt x="16884" y="21951"/>
                  </a:cubicBezTo>
                  <a:moveTo>
                    <a:pt x="1923" y="10943"/>
                  </a:moveTo>
                  <a:cubicBezTo>
                    <a:pt x="1799" y="10612"/>
                    <a:pt x="1580" y="10038"/>
                    <a:pt x="1314" y="9458"/>
                  </a:cubicBezTo>
                  <a:lnTo>
                    <a:pt x="1314" y="9458"/>
                  </a:lnTo>
                  <a:cubicBezTo>
                    <a:pt x="1923" y="10174"/>
                    <a:pt x="3214" y="11482"/>
                    <a:pt x="4983" y="12109"/>
                  </a:cubicBezTo>
                  <a:lnTo>
                    <a:pt x="4983" y="12109"/>
                  </a:lnTo>
                  <a:cubicBezTo>
                    <a:pt x="4764" y="12239"/>
                    <a:pt x="4516" y="12310"/>
                    <a:pt x="4237" y="12310"/>
                  </a:cubicBezTo>
                  <a:lnTo>
                    <a:pt x="4237" y="12310"/>
                  </a:lnTo>
                  <a:cubicBezTo>
                    <a:pt x="2912" y="11813"/>
                    <a:pt x="2184" y="11198"/>
                    <a:pt x="1923" y="10943"/>
                  </a:cubicBezTo>
                  <a:close/>
                  <a:moveTo>
                    <a:pt x="19311" y="16524"/>
                  </a:moveTo>
                  <a:cubicBezTo>
                    <a:pt x="20157" y="13583"/>
                    <a:pt x="21962" y="12008"/>
                    <a:pt x="23335" y="11210"/>
                  </a:cubicBezTo>
                  <a:lnTo>
                    <a:pt x="23335" y="11210"/>
                  </a:lnTo>
                  <a:cubicBezTo>
                    <a:pt x="24619" y="10464"/>
                    <a:pt x="25779" y="10233"/>
                    <a:pt x="26105" y="10180"/>
                  </a:cubicBezTo>
                  <a:lnTo>
                    <a:pt x="26105" y="10180"/>
                  </a:lnTo>
                  <a:cubicBezTo>
                    <a:pt x="26241" y="10641"/>
                    <a:pt x="26377" y="11032"/>
                    <a:pt x="26501" y="11357"/>
                  </a:cubicBezTo>
                  <a:lnTo>
                    <a:pt x="26501" y="11357"/>
                  </a:lnTo>
                  <a:cubicBezTo>
                    <a:pt x="26134" y="11352"/>
                    <a:pt x="24998" y="11393"/>
                    <a:pt x="23708" y="11926"/>
                  </a:cubicBezTo>
                  <a:lnTo>
                    <a:pt x="23708" y="11926"/>
                  </a:lnTo>
                  <a:cubicBezTo>
                    <a:pt x="22299" y="12517"/>
                    <a:pt x="20423" y="13831"/>
                    <a:pt x="19382" y="16761"/>
                  </a:cubicBezTo>
                  <a:lnTo>
                    <a:pt x="19382" y="16761"/>
                  </a:lnTo>
                  <a:cubicBezTo>
                    <a:pt x="19364" y="16684"/>
                    <a:pt x="19340" y="16607"/>
                    <a:pt x="19311" y="16524"/>
                  </a:cubicBezTo>
                  <a:moveTo>
                    <a:pt x="31052" y="11269"/>
                  </a:moveTo>
                  <a:cubicBezTo>
                    <a:pt x="31265" y="11263"/>
                    <a:pt x="31467" y="11263"/>
                    <a:pt x="31662" y="11251"/>
                  </a:cubicBezTo>
                  <a:lnTo>
                    <a:pt x="31662" y="11251"/>
                  </a:lnTo>
                  <a:cubicBezTo>
                    <a:pt x="32224" y="11227"/>
                    <a:pt x="32686" y="11109"/>
                    <a:pt x="33165" y="10985"/>
                  </a:cubicBezTo>
                  <a:lnTo>
                    <a:pt x="33165" y="10985"/>
                  </a:lnTo>
                  <a:cubicBezTo>
                    <a:pt x="33733" y="10837"/>
                    <a:pt x="34313" y="10689"/>
                    <a:pt x="35171" y="10641"/>
                  </a:cubicBezTo>
                  <a:lnTo>
                    <a:pt x="35171" y="10641"/>
                  </a:lnTo>
                  <a:cubicBezTo>
                    <a:pt x="35846" y="10600"/>
                    <a:pt x="36379" y="10712"/>
                    <a:pt x="36763" y="10967"/>
                  </a:cubicBezTo>
                  <a:lnTo>
                    <a:pt x="36763" y="10967"/>
                  </a:lnTo>
                  <a:cubicBezTo>
                    <a:pt x="36432" y="11067"/>
                    <a:pt x="35485" y="11322"/>
                    <a:pt x="34005" y="11363"/>
                  </a:cubicBezTo>
                  <a:lnTo>
                    <a:pt x="34005" y="11363"/>
                  </a:lnTo>
                  <a:cubicBezTo>
                    <a:pt x="33852" y="11369"/>
                    <a:pt x="33692" y="11369"/>
                    <a:pt x="33526" y="11375"/>
                  </a:cubicBezTo>
                  <a:lnTo>
                    <a:pt x="33526" y="11375"/>
                  </a:lnTo>
                  <a:cubicBezTo>
                    <a:pt x="31751" y="11423"/>
                    <a:pt x="29395" y="11482"/>
                    <a:pt x="28354" y="11855"/>
                  </a:cubicBezTo>
                  <a:lnTo>
                    <a:pt x="28354" y="11855"/>
                  </a:lnTo>
                  <a:cubicBezTo>
                    <a:pt x="28969" y="11304"/>
                    <a:pt x="30064" y="11286"/>
                    <a:pt x="31052" y="11269"/>
                  </a:cubicBezTo>
                  <a:close/>
                  <a:moveTo>
                    <a:pt x="8658" y="18222"/>
                  </a:moveTo>
                  <a:cubicBezTo>
                    <a:pt x="6936" y="15258"/>
                    <a:pt x="6824" y="11683"/>
                    <a:pt x="6818" y="11073"/>
                  </a:cubicBezTo>
                  <a:lnTo>
                    <a:pt x="6818" y="11073"/>
                  </a:lnTo>
                  <a:cubicBezTo>
                    <a:pt x="7421" y="10866"/>
                    <a:pt x="8007" y="10920"/>
                    <a:pt x="8516" y="11251"/>
                  </a:cubicBezTo>
                  <a:lnTo>
                    <a:pt x="8516" y="11251"/>
                  </a:lnTo>
                  <a:cubicBezTo>
                    <a:pt x="9167" y="11677"/>
                    <a:pt x="9392" y="12068"/>
                    <a:pt x="9570" y="12381"/>
                  </a:cubicBezTo>
                  <a:lnTo>
                    <a:pt x="9570" y="12381"/>
                  </a:lnTo>
                  <a:cubicBezTo>
                    <a:pt x="9576" y="12399"/>
                    <a:pt x="9587" y="12411"/>
                    <a:pt x="9593" y="12429"/>
                  </a:cubicBezTo>
                  <a:lnTo>
                    <a:pt x="9593" y="12429"/>
                  </a:lnTo>
                  <a:cubicBezTo>
                    <a:pt x="9416" y="13015"/>
                    <a:pt x="8581" y="16222"/>
                    <a:pt x="10238" y="19501"/>
                  </a:cubicBezTo>
                  <a:lnTo>
                    <a:pt x="10238" y="19501"/>
                  </a:lnTo>
                  <a:cubicBezTo>
                    <a:pt x="11907" y="22803"/>
                    <a:pt x="14843" y="26111"/>
                    <a:pt x="15352" y="26668"/>
                  </a:cubicBezTo>
                  <a:lnTo>
                    <a:pt x="15352" y="26668"/>
                  </a:lnTo>
                  <a:cubicBezTo>
                    <a:pt x="15340" y="26674"/>
                    <a:pt x="15334" y="26674"/>
                    <a:pt x="15328" y="26679"/>
                  </a:cubicBezTo>
                  <a:lnTo>
                    <a:pt x="15328" y="26679"/>
                  </a:lnTo>
                  <a:cubicBezTo>
                    <a:pt x="14754" y="26052"/>
                    <a:pt x="10428" y="21258"/>
                    <a:pt x="8658" y="18222"/>
                  </a:cubicBezTo>
                  <a:close/>
                  <a:moveTo>
                    <a:pt x="27129" y="12618"/>
                  </a:moveTo>
                  <a:cubicBezTo>
                    <a:pt x="27507" y="12612"/>
                    <a:pt x="27868" y="12482"/>
                    <a:pt x="28147" y="12085"/>
                  </a:cubicBezTo>
                  <a:lnTo>
                    <a:pt x="28147" y="12085"/>
                  </a:lnTo>
                  <a:cubicBezTo>
                    <a:pt x="28170" y="12050"/>
                    <a:pt x="28200" y="12020"/>
                    <a:pt x="28223" y="11985"/>
                  </a:cubicBezTo>
                  <a:lnTo>
                    <a:pt x="28223" y="11985"/>
                  </a:lnTo>
                  <a:cubicBezTo>
                    <a:pt x="29159" y="11565"/>
                    <a:pt x="31768" y="11494"/>
                    <a:pt x="33526" y="11446"/>
                  </a:cubicBezTo>
                  <a:lnTo>
                    <a:pt x="33526" y="11446"/>
                  </a:lnTo>
                  <a:cubicBezTo>
                    <a:pt x="33692" y="11446"/>
                    <a:pt x="33858" y="11440"/>
                    <a:pt x="34011" y="11434"/>
                  </a:cubicBezTo>
                  <a:lnTo>
                    <a:pt x="34011" y="11434"/>
                  </a:lnTo>
                  <a:cubicBezTo>
                    <a:pt x="35586" y="11393"/>
                    <a:pt x="36562" y="11109"/>
                    <a:pt x="36846" y="11014"/>
                  </a:cubicBezTo>
                  <a:lnTo>
                    <a:pt x="36846" y="11014"/>
                  </a:lnTo>
                  <a:cubicBezTo>
                    <a:pt x="36965" y="11109"/>
                    <a:pt x="37071" y="11215"/>
                    <a:pt x="37160" y="11334"/>
                  </a:cubicBezTo>
                  <a:lnTo>
                    <a:pt x="37160" y="11334"/>
                  </a:lnTo>
                  <a:cubicBezTo>
                    <a:pt x="36592" y="11606"/>
                    <a:pt x="34136" y="12026"/>
                    <a:pt x="32348" y="12151"/>
                  </a:cubicBezTo>
                  <a:lnTo>
                    <a:pt x="32348" y="12151"/>
                  </a:lnTo>
                  <a:cubicBezTo>
                    <a:pt x="32005" y="12168"/>
                    <a:pt x="31644" y="12174"/>
                    <a:pt x="31254" y="12180"/>
                  </a:cubicBezTo>
                  <a:lnTo>
                    <a:pt x="31254" y="12180"/>
                  </a:lnTo>
                  <a:cubicBezTo>
                    <a:pt x="29460" y="12204"/>
                    <a:pt x="27223" y="12227"/>
                    <a:pt x="24471" y="14056"/>
                  </a:cubicBezTo>
                  <a:lnTo>
                    <a:pt x="24471" y="14056"/>
                  </a:lnTo>
                  <a:cubicBezTo>
                    <a:pt x="21737" y="15861"/>
                    <a:pt x="20210" y="19933"/>
                    <a:pt x="19743" y="21353"/>
                  </a:cubicBezTo>
                  <a:lnTo>
                    <a:pt x="19743" y="21353"/>
                  </a:lnTo>
                  <a:cubicBezTo>
                    <a:pt x="19749" y="21034"/>
                    <a:pt x="19755" y="20738"/>
                    <a:pt x="19749" y="20465"/>
                  </a:cubicBezTo>
                  <a:lnTo>
                    <a:pt x="19749" y="20465"/>
                  </a:lnTo>
                  <a:cubicBezTo>
                    <a:pt x="20453" y="16838"/>
                    <a:pt x="22092" y="14837"/>
                    <a:pt x="23365" y="13790"/>
                  </a:cubicBezTo>
                  <a:lnTo>
                    <a:pt x="23365" y="13790"/>
                  </a:lnTo>
                  <a:cubicBezTo>
                    <a:pt x="24525" y="12837"/>
                    <a:pt x="25584" y="12482"/>
                    <a:pt x="25945" y="12387"/>
                  </a:cubicBezTo>
                  <a:lnTo>
                    <a:pt x="25945" y="12387"/>
                  </a:lnTo>
                  <a:cubicBezTo>
                    <a:pt x="25969" y="12393"/>
                    <a:pt x="25986" y="12399"/>
                    <a:pt x="26010" y="12405"/>
                  </a:cubicBezTo>
                  <a:lnTo>
                    <a:pt x="26010" y="12405"/>
                  </a:lnTo>
                  <a:cubicBezTo>
                    <a:pt x="26359" y="12506"/>
                    <a:pt x="26744" y="12624"/>
                    <a:pt x="27117" y="12618"/>
                  </a:cubicBezTo>
                  <a:lnTo>
                    <a:pt x="27117" y="12618"/>
                  </a:lnTo>
                  <a:cubicBezTo>
                    <a:pt x="27117" y="12624"/>
                    <a:pt x="27123" y="12624"/>
                    <a:pt x="27123" y="12624"/>
                  </a:cubicBezTo>
                  <a:lnTo>
                    <a:pt x="27123" y="12624"/>
                  </a:lnTo>
                  <a:close/>
                  <a:moveTo>
                    <a:pt x="2024" y="11227"/>
                  </a:moveTo>
                  <a:cubicBezTo>
                    <a:pt x="2018" y="11204"/>
                    <a:pt x="2000" y="11156"/>
                    <a:pt x="1977" y="11097"/>
                  </a:cubicBezTo>
                  <a:lnTo>
                    <a:pt x="1977" y="11097"/>
                  </a:lnTo>
                  <a:cubicBezTo>
                    <a:pt x="2290" y="11375"/>
                    <a:pt x="2935" y="11866"/>
                    <a:pt x="3989" y="12293"/>
                  </a:cubicBezTo>
                  <a:lnTo>
                    <a:pt x="3989" y="12293"/>
                  </a:lnTo>
                  <a:cubicBezTo>
                    <a:pt x="3249" y="12204"/>
                    <a:pt x="2474" y="11701"/>
                    <a:pt x="2024" y="11227"/>
                  </a:cubicBezTo>
                  <a:close/>
                  <a:moveTo>
                    <a:pt x="6699" y="17287"/>
                  </a:moveTo>
                  <a:cubicBezTo>
                    <a:pt x="4823" y="14423"/>
                    <a:pt x="4675" y="12831"/>
                    <a:pt x="4669" y="12452"/>
                  </a:cubicBezTo>
                  <a:lnTo>
                    <a:pt x="4669" y="12452"/>
                  </a:lnTo>
                  <a:cubicBezTo>
                    <a:pt x="4959" y="12375"/>
                    <a:pt x="5214" y="12227"/>
                    <a:pt x="5427" y="12008"/>
                  </a:cubicBezTo>
                  <a:lnTo>
                    <a:pt x="5427" y="12008"/>
                  </a:lnTo>
                  <a:cubicBezTo>
                    <a:pt x="5853" y="11571"/>
                    <a:pt x="6303" y="11269"/>
                    <a:pt x="6741" y="11103"/>
                  </a:cubicBezTo>
                  <a:lnTo>
                    <a:pt x="6741" y="11103"/>
                  </a:lnTo>
                  <a:cubicBezTo>
                    <a:pt x="6753" y="11795"/>
                    <a:pt x="6889" y="15329"/>
                    <a:pt x="8593" y="18258"/>
                  </a:cubicBezTo>
                  <a:lnTo>
                    <a:pt x="8593" y="18258"/>
                  </a:lnTo>
                  <a:cubicBezTo>
                    <a:pt x="10357" y="21282"/>
                    <a:pt x="14641" y="26034"/>
                    <a:pt x="15257" y="26715"/>
                  </a:cubicBezTo>
                  <a:lnTo>
                    <a:pt x="15257" y="26715"/>
                  </a:lnTo>
                  <a:cubicBezTo>
                    <a:pt x="15251" y="26715"/>
                    <a:pt x="15245" y="26721"/>
                    <a:pt x="15245" y="26721"/>
                  </a:cubicBezTo>
                  <a:lnTo>
                    <a:pt x="15245" y="26721"/>
                  </a:lnTo>
                  <a:cubicBezTo>
                    <a:pt x="14671" y="26176"/>
                    <a:pt x="8771" y="20454"/>
                    <a:pt x="6699" y="17287"/>
                  </a:cubicBezTo>
                  <a:moveTo>
                    <a:pt x="19731" y="21625"/>
                  </a:moveTo>
                  <a:cubicBezTo>
                    <a:pt x="20074" y="20519"/>
                    <a:pt x="21613" y="16033"/>
                    <a:pt x="24513" y="14115"/>
                  </a:cubicBezTo>
                  <a:lnTo>
                    <a:pt x="24513" y="14115"/>
                  </a:lnTo>
                  <a:cubicBezTo>
                    <a:pt x="27247" y="12304"/>
                    <a:pt x="29472" y="12275"/>
                    <a:pt x="31259" y="12257"/>
                  </a:cubicBezTo>
                  <a:lnTo>
                    <a:pt x="31259" y="12257"/>
                  </a:lnTo>
                  <a:cubicBezTo>
                    <a:pt x="31644" y="12251"/>
                    <a:pt x="32011" y="12245"/>
                    <a:pt x="32354" y="12222"/>
                  </a:cubicBezTo>
                  <a:lnTo>
                    <a:pt x="32354" y="12222"/>
                  </a:lnTo>
                  <a:cubicBezTo>
                    <a:pt x="34035" y="12109"/>
                    <a:pt x="36604" y="11695"/>
                    <a:pt x="37201" y="11399"/>
                  </a:cubicBezTo>
                  <a:lnTo>
                    <a:pt x="37201" y="11399"/>
                  </a:lnTo>
                  <a:cubicBezTo>
                    <a:pt x="37231" y="11440"/>
                    <a:pt x="37260" y="11488"/>
                    <a:pt x="37284" y="11535"/>
                  </a:cubicBezTo>
                  <a:lnTo>
                    <a:pt x="37284" y="11535"/>
                  </a:lnTo>
                  <a:cubicBezTo>
                    <a:pt x="36994" y="11754"/>
                    <a:pt x="35763" y="12559"/>
                    <a:pt x="32674" y="12920"/>
                  </a:cubicBezTo>
                  <a:lnTo>
                    <a:pt x="32674" y="12920"/>
                  </a:lnTo>
                  <a:lnTo>
                    <a:pt x="32627" y="12926"/>
                  </a:lnTo>
                  <a:cubicBezTo>
                    <a:pt x="28963" y="13346"/>
                    <a:pt x="26750" y="13600"/>
                    <a:pt x="24033" y="15885"/>
                  </a:cubicBezTo>
                  <a:lnTo>
                    <a:pt x="24033" y="15885"/>
                  </a:lnTo>
                  <a:cubicBezTo>
                    <a:pt x="21802" y="17755"/>
                    <a:pt x="20199" y="21039"/>
                    <a:pt x="19707" y="22134"/>
                  </a:cubicBezTo>
                  <a:lnTo>
                    <a:pt x="19707" y="22134"/>
                  </a:lnTo>
                  <a:cubicBezTo>
                    <a:pt x="19719" y="21957"/>
                    <a:pt x="19725" y="21791"/>
                    <a:pt x="19731" y="21625"/>
                  </a:cubicBezTo>
                  <a:close/>
                  <a:moveTo>
                    <a:pt x="19417" y="16891"/>
                  </a:moveTo>
                  <a:cubicBezTo>
                    <a:pt x="20441" y="13914"/>
                    <a:pt x="22323" y="12583"/>
                    <a:pt x="23738" y="11997"/>
                  </a:cubicBezTo>
                  <a:lnTo>
                    <a:pt x="23738" y="11997"/>
                  </a:lnTo>
                  <a:cubicBezTo>
                    <a:pt x="25051" y="11446"/>
                    <a:pt x="26205" y="11423"/>
                    <a:pt x="26531" y="11428"/>
                  </a:cubicBezTo>
                  <a:lnTo>
                    <a:pt x="26531" y="11428"/>
                  </a:lnTo>
                  <a:cubicBezTo>
                    <a:pt x="26720" y="11902"/>
                    <a:pt x="26886" y="12227"/>
                    <a:pt x="26993" y="12417"/>
                  </a:cubicBezTo>
                  <a:lnTo>
                    <a:pt x="26993" y="12417"/>
                  </a:lnTo>
                  <a:cubicBezTo>
                    <a:pt x="26691" y="12399"/>
                    <a:pt x="26371" y="12304"/>
                    <a:pt x="26069" y="12216"/>
                  </a:cubicBezTo>
                  <a:lnTo>
                    <a:pt x="26069" y="12216"/>
                  </a:lnTo>
                  <a:cubicBezTo>
                    <a:pt x="25833" y="12151"/>
                    <a:pt x="25608" y="12085"/>
                    <a:pt x="25418" y="12062"/>
                  </a:cubicBezTo>
                  <a:lnTo>
                    <a:pt x="25418" y="12062"/>
                  </a:lnTo>
                  <a:cubicBezTo>
                    <a:pt x="24868" y="12008"/>
                    <a:pt x="21068" y="12713"/>
                    <a:pt x="19488" y="17228"/>
                  </a:cubicBezTo>
                  <a:lnTo>
                    <a:pt x="19488" y="17228"/>
                  </a:lnTo>
                  <a:cubicBezTo>
                    <a:pt x="19471" y="17122"/>
                    <a:pt x="19447" y="17009"/>
                    <a:pt x="19417" y="16891"/>
                  </a:cubicBezTo>
                  <a:close/>
                  <a:moveTo>
                    <a:pt x="7907" y="19661"/>
                  </a:moveTo>
                  <a:cubicBezTo>
                    <a:pt x="4160" y="15624"/>
                    <a:pt x="2089" y="12754"/>
                    <a:pt x="2024" y="11505"/>
                  </a:cubicBezTo>
                  <a:lnTo>
                    <a:pt x="2024" y="11505"/>
                  </a:lnTo>
                  <a:cubicBezTo>
                    <a:pt x="2574" y="12020"/>
                    <a:pt x="3415" y="12500"/>
                    <a:pt x="4208" y="12506"/>
                  </a:cubicBezTo>
                  <a:lnTo>
                    <a:pt x="4208" y="12506"/>
                  </a:lnTo>
                  <a:cubicBezTo>
                    <a:pt x="4344" y="12512"/>
                    <a:pt x="4474" y="12494"/>
                    <a:pt x="4598" y="12470"/>
                  </a:cubicBezTo>
                  <a:lnTo>
                    <a:pt x="4598" y="12470"/>
                  </a:lnTo>
                  <a:cubicBezTo>
                    <a:pt x="4604" y="12890"/>
                    <a:pt x="4764" y="14459"/>
                    <a:pt x="6640" y="17329"/>
                  </a:cubicBezTo>
                  <a:lnTo>
                    <a:pt x="6640" y="17329"/>
                  </a:lnTo>
                  <a:cubicBezTo>
                    <a:pt x="8694" y="20465"/>
                    <a:pt x="14505" y="26117"/>
                    <a:pt x="15174" y="26756"/>
                  </a:cubicBezTo>
                  <a:lnTo>
                    <a:pt x="15174" y="26756"/>
                  </a:lnTo>
                  <a:cubicBezTo>
                    <a:pt x="15174" y="26756"/>
                    <a:pt x="15174" y="26762"/>
                    <a:pt x="15168" y="26762"/>
                  </a:cubicBezTo>
                  <a:lnTo>
                    <a:pt x="15168" y="26762"/>
                  </a:lnTo>
                  <a:cubicBezTo>
                    <a:pt x="14641" y="26265"/>
                    <a:pt x="10061" y="21980"/>
                    <a:pt x="7907" y="19661"/>
                  </a:cubicBezTo>
                  <a:moveTo>
                    <a:pt x="19678" y="22525"/>
                  </a:moveTo>
                  <a:cubicBezTo>
                    <a:pt x="19684" y="22466"/>
                    <a:pt x="19690" y="22407"/>
                    <a:pt x="19690" y="22353"/>
                  </a:cubicBezTo>
                  <a:lnTo>
                    <a:pt x="19690" y="22353"/>
                  </a:lnTo>
                  <a:cubicBezTo>
                    <a:pt x="20056" y="21513"/>
                    <a:pt x="21714" y="17927"/>
                    <a:pt x="24081" y="15938"/>
                  </a:cubicBezTo>
                  <a:lnTo>
                    <a:pt x="24081" y="15938"/>
                  </a:lnTo>
                  <a:cubicBezTo>
                    <a:pt x="26785" y="13671"/>
                    <a:pt x="28987" y="13417"/>
                    <a:pt x="32638" y="12997"/>
                  </a:cubicBezTo>
                  <a:lnTo>
                    <a:pt x="32638" y="12997"/>
                  </a:lnTo>
                  <a:lnTo>
                    <a:pt x="32686" y="12991"/>
                  </a:lnTo>
                  <a:cubicBezTo>
                    <a:pt x="35781" y="12636"/>
                    <a:pt x="37000" y="11849"/>
                    <a:pt x="37320" y="11600"/>
                  </a:cubicBezTo>
                  <a:lnTo>
                    <a:pt x="37320" y="11600"/>
                  </a:lnTo>
                  <a:cubicBezTo>
                    <a:pt x="37343" y="11653"/>
                    <a:pt x="37367" y="11713"/>
                    <a:pt x="37385" y="11772"/>
                  </a:cubicBezTo>
                  <a:lnTo>
                    <a:pt x="37385" y="11772"/>
                  </a:lnTo>
                  <a:cubicBezTo>
                    <a:pt x="36988" y="12062"/>
                    <a:pt x="35012" y="13441"/>
                    <a:pt x="32638" y="13967"/>
                  </a:cubicBezTo>
                  <a:lnTo>
                    <a:pt x="32638" y="13967"/>
                  </a:lnTo>
                  <a:cubicBezTo>
                    <a:pt x="32538" y="13991"/>
                    <a:pt x="32431" y="14015"/>
                    <a:pt x="32319" y="14038"/>
                  </a:cubicBezTo>
                  <a:lnTo>
                    <a:pt x="32319" y="14038"/>
                  </a:lnTo>
                  <a:cubicBezTo>
                    <a:pt x="29466" y="14660"/>
                    <a:pt x="22868" y="16092"/>
                    <a:pt x="19619" y="23140"/>
                  </a:cubicBezTo>
                  <a:lnTo>
                    <a:pt x="19619" y="23140"/>
                  </a:lnTo>
                  <a:cubicBezTo>
                    <a:pt x="19642" y="22945"/>
                    <a:pt x="19660" y="22738"/>
                    <a:pt x="19678" y="22525"/>
                  </a:cubicBezTo>
                  <a:moveTo>
                    <a:pt x="19583" y="23395"/>
                  </a:moveTo>
                  <a:cubicBezTo>
                    <a:pt x="22779" y="16187"/>
                    <a:pt x="29460" y="14731"/>
                    <a:pt x="32331" y="14109"/>
                  </a:cubicBezTo>
                  <a:lnTo>
                    <a:pt x="32331" y="14109"/>
                  </a:lnTo>
                  <a:cubicBezTo>
                    <a:pt x="32449" y="14086"/>
                    <a:pt x="32556" y="14062"/>
                    <a:pt x="32656" y="14038"/>
                  </a:cubicBezTo>
                  <a:lnTo>
                    <a:pt x="32656" y="14038"/>
                  </a:lnTo>
                  <a:cubicBezTo>
                    <a:pt x="35000" y="13524"/>
                    <a:pt x="36965" y="12168"/>
                    <a:pt x="37408" y="11849"/>
                  </a:cubicBezTo>
                  <a:lnTo>
                    <a:pt x="37408" y="11849"/>
                  </a:lnTo>
                  <a:cubicBezTo>
                    <a:pt x="37438" y="11943"/>
                    <a:pt x="37462" y="12050"/>
                    <a:pt x="37479" y="12156"/>
                  </a:cubicBezTo>
                  <a:lnTo>
                    <a:pt x="37479" y="12156"/>
                  </a:lnTo>
                  <a:cubicBezTo>
                    <a:pt x="37183" y="12375"/>
                    <a:pt x="36006" y="13239"/>
                    <a:pt x="33881" y="14470"/>
                  </a:cubicBezTo>
                  <a:lnTo>
                    <a:pt x="33881" y="14470"/>
                  </a:lnTo>
                  <a:cubicBezTo>
                    <a:pt x="32774" y="15115"/>
                    <a:pt x="31419" y="15636"/>
                    <a:pt x="29981" y="16187"/>
                  </a:cubicBezTo>
                  <a:lnTo>
                    <a:pt x="29981" y="16187"/>
                  </a:lnTo>
                  <a:cubicBezTo>
                    <a:pt x="28152" y="16885"/>
                    <a:pt x="26259" y="17607"/>
                    <a:pt x="24501" y="18708"/>
                  </a:cubicBezTo>
                  <a:lnTo>
                    <a:pt x="24501" y="18708"/>
                  </a:lnTo>
                  <a:cubicBezTo>
                    <a:pt x="21962" y="20294"/>
                    <a:pt x="20074" y="23164"/>
                    <a:pt x="19441" y="24218"/>
                  </a:cubicBezTo>
                  <a:lnTo>
                    <a:pt x="19441" y="24218"/>
                  </a:lnTo>
                  <a:cubicBezTo>
                    <a:pt x="19494" y="23963"/>
                    <a:pt x="19542" y="23685"/>
                    <a:pt x="19583" y="23395"/>
                  </a:cubicBezTo>
                  <a:moveTo>
                    <a:pt x="19388" y="24448"/>
                  </a:moveTo>
                  <a:cubicBezTo>
                    <a:pt x="19873" y="23620"/>
                    <a:pt x="21838" y="20460"/>
                    <a:pt x="24542" y="18767"/>
                  </a:cubicBezTo>
                  <a:lnTo>
                    <a:pt x="24542" y="18767"/>
                  </a:lnTo>
                  <a:cubicBezTo>
                    <a:pt x="26294" y="17678"/>
                    <a:pt x="28182" y="16950"/>
                    <a:pt x="30011" y="16252"/>
                  </a:cubicBezTo>
                  <a:lnTo>
                    <a:pt x="30011" y="16252"/>
                  </a:lnTo>
                  <a:cubicBezTo>
                    <a:pt x="31449" y="15701"/>
                    <a:pt x="32804" y="15181"/>
                    <a:pt x="33917" y="14535"/>
                  </a:cubicBezTo>
                  <a:lnTo>
                    <a:pt x="33917" y="14535"/>
                  </a:lnTo>
                  <a:cubicBezTo>
                    <a:pt x="35964" y="13346"/>
                    <a:pt x="37142" y="12500"/>
                    <a:pt x="37485" y="12245"/>
                  </a:cubicBezTo>
                  <a:lnTo>
                    <a:pt x="37485" y="12245"/>
                  </a:lnTo>
                  <a:cubicBezTo>
                    <a:pt x="37491" y="12287"/>
                    <a:pt x="37497" y="12328"/>
                    <a:pt x="37497" y="12369"/>
                  </a:cubicBezTo>
                  <a:lnTo>
                    <a:pt x="37497" y="12369"/>
                  </a:lnTo>
                  <a:cubicBezTo>
                    <a:pt x="37503" y="12387"/>
                    <a:pt x="37503" y="12405"/>
                    <a:pt x="37503" y="12423"/>
                  </a:cubicBezTo>
                  <a:lnTo>
                    <a:pt x="37503" y="12423"/>
                  </a:lnTo>
                  <a:cubicBezTo>
                    <a:pt x="37207" y="12790"/>
                    <a:pt x="35864" y="14322"/>
                    <a:pt x="33349" y="15547"/>
                  </a:cubicBezTo>
                  <a:lnTo>
                    <a:pt x="33349" y="15547"/>
                  </a:lnTo>
                  <a:cubicBezTo>
                    <a:pt x="33171" y="15636"/>
                    <a:pt x="32976" y="15731"/>
                    <a:pt x="32763" y="15832"/>
                  </a:cubicBezTo>
                  <a:lnTo>
                    <a:pt x="32763" y="15832"/>
                  </a:lnTo>
                  <a:cubicBezTo>
                    <a:pt x="29561" y="17382"/>
                    <a:pt x="22950" y="20578"/>
                    <a:pt x="19323" y="24721"/>
                  </a:cubicBezTo>
                  <a:lnTo>
                    <a:pt x="19323" y="24721"/>
                  </a:lnTo>
                  <a:cubicBezTo>
                    <a:pt x="19346" y="24632"/>
                    <a:pt x="19364" y="24543"/>
                    <a:pt x="19388" y="24448"/>
                  </a:cubicBezTo>
                  <a:moveTo>
                    <a:pt x="19648" y="19021"/>
                  </a:moveTo>
                  <a:cubicBezTo>
                    <a:pt x="20086" y="15849"/>
                    <a:pt x="21968" y="13902"/>
                    <a:pt x="22720" y="13234"/>
                  </a:cubicBezTo>
                  <a:lnTo>
                    <a:pt x="22720" y="13234"/>
                  </a:lnTo>
                  <a:cubicBezTo>
                    <a:pt x="23968" y="12411"/>
                    <a:pt x="25122" y="12233"/>
                    <a:pt x="25401" y="12257"/>
                  </a:cubicBezTo>
                  <a:lnTo>
                    <a:pt x="25401" y="12257"/>
                  </a:lnTo>
                  <a:cubicBezTo>
                    <a:pt x="25519" y="12275"/>
                    <a:pt x="25661" y="12304"/>
                    <a:pt x="25809" y="12346"/>
                  </a:cubicBezTo>
                  <a:lnTo>
                    <a:pt x="25809" y="12346"/>
                  </a:lnTo>
                  <a:cubicBezTo>
                    <a:pt x="25365" y="12482"/>
                    <a:pt x="24383" y="12855"/>
                    <a:pt x="23323" y="13731"/>
                  </a:cubicBezTo>
                  <a:lnTo>
                    <a:pt x="23323" y="13731"/>
                  </a:lnTo>
                  <a:cubicBezTo>
                    <a:pt x="22075" y="14754"/>
                    <a:pt x="20483" y="16690"/>
                    <a:pt x="19737" y="20146"/>
                  </a:cubicBezTo>
                  <a:lnTo>
                    <a:pt x="19737" y="20146"/>
                  </a:lnTo>
                  <a:cubicBezTo>
                    <a:pt x="19725" y="19714"/>
                    <a:pt x="19690" y="19341"/>
                    <a:pt x="19648" y="19021"/>
                  </a:cubicBezTo>
                  <a:moveTo>
                    <a:pt x="10303" y="19465"/>
                  </a:moveTo>
                  <a:cubicBezTo>
                    <a:pt x="8711" y="16317"/>
                    <a:pt x="9439" y="13234"/>
                    <a:pt x="9647" y="12512"/>
                  </a:cubicBezTo>
                  <a:lnTo>
                    <a:pt x="9647" y="12512"/>
                  </a:lnTo>
                  <a:cubicBezTo>
                    <a:pt x="9706" y="12606"/>
                    <a:pt x="9765" y="12695"/>
                    <a:pt x="9836" y="12766"/>
                  </a:cubicBezTo>
                  <a:lnTo>
                    <a:pt x="9836" y="12766"/>
                  </a:lnTo>
                  <a:lnTo>
                    <a:pt x="9865" y="12796"/>
                  </a:lnTo>
                  <a:lnTo>
                    <a:pt x="9907" y="12796"/>
                  </a:lnTo>
                  <a:cubicBezTo>
                    <a:pt x="10286" y="12796"/>
                    <a:pt x="10789" y="12938"/>
                    <a:pt x="11327" y="13198"/>
                  </a:cubicBezTo>
                  <a:lnTo>
                    <a:pt x="11327" y="13198"/>
                  </a:lnTo>
                  <a:cubicBezTo>
                    <a:pt x="11150" y="13831"/>
                    <a:pt x="10215" y="17654"/>
                    <a:pt x="11818" y="20909"/>
                  </a:cubicBezTo>
                  <a:lnTo>
                    <a:pt x="11818" y="20909"/>
                  </a:lnTo>
                  <a:cubicBezTo>
                    <a:pt x="13375" y="24070"/>
                    <a:pt x="15079" y="26188"/>
                    <a:pt x="15440" y="26614"/>
                  </a:cubicBezTo>
                  <a:lnTo>
                    <a:pt x="15440" y="26614"/>
                  </a:lnTo>
                  <a:cubicBezTo>
                    <a:pt x="15434" y="26620"/>
                    <a:pt x="15423" y="26626"/>
                    <a:pt x="15417" y="26632"/>
                  </a:cubicBezTo>
                  <a:lnTo>
                    <a:pt x="15417" y="26632"/>
                  </a:lnTo>
                  <a:cubicBezTo>
                    <a:pt x="14949" y="26117"/>
                    <a:pt x="11984" y="22785"/>
                    <a:pt x="10303" y="19465"/>
                  </a:cubicBezTo>
                  <a:moveTo>
                    <a:pt x="19275" y="24886"/>
                  </a:moveTo>
                  <a:cubicBezTo>
                    <a:pt x="22873" y="20696"/>
                    <a:pt x="29567" y="17459"/>
                    <a:pt x="32798" y="15897"/>
                  </a:cubicBezTo>
                  <a:lnTo>
                    <a:pt x="32798" y="15897"/>
                  </a:lnTo>
                  <a:cubicBezTo>
                    <a:pt x="33005" y="15796"/>
                    <a:pt x="33201" y="15701"/>
                    <a:pt x="33378" y="15619"/>
                  </a:cubicBezTo>
                  <a:lnTo>
                    <a:pt x="33378" y="15619"/>
                  </a:lnTo>
                  <a:cubicBezTo>
                    <a:pt x="35793" y="14441"/>
                    <a:pt x="37136" y="12973"/>
                    <a:pt x="37515" y="12523"/>
                  </a:cubicBezTo>
                  <a:lnTo>
                    <a:pt x="37515" y="12523"/>
                  </a:lnTo>
                  <a:cubicBezTo>
                    <a:pt x="37521" y="12541"/>
                    <a:pt x="37521" y="12553"/>
                    <a:pt x="37521" y="12565"/>
                  </a:cubicBezTo>
                  <a:lnTo>
                    <a:pt x="37521" y="12565"/>
                  </a:lnTo>
                  <a:cubicBezTo>
                    <a:pt x="35148" y="16074"/>
                    <a:pt x="28555" y="19442"/>
                    <a:pt x="25010" y="21247"/>
                  </a:cubicBezTo>
                  <a:lnTo>
                    <a:pt x="25010" y="21247"/>
                  </a:lnTo>
                  <a:cubicBezTo>
                    <a:pt x="24755" y="21377"/>
                    <a:pt x="24519" y="21495"/>
                    <a:pt x="24306" y="21608"/>
                  </a:cubicBezTo>
                  <a:lnTo>
                    <a:pt x="24306" y="21608"/>
                  </a:lnTo>
                  <a:cubicBezTo>
                    <a:pt x="21743" y="22927"/>
                    <a:pt x="19914" y="24389"/>
                    <a:pt x="19258" y="24951"/>
                  </a:cubicBezTo>
                  <a:lnTo>
                    <a:pt x="19258" y="24951"/>
                  </a:lnTo>
                  <a:cubicBezTo>
                    <a:pt x="19263" y="24934"/>
                    <a:pt x="19269" y="24910"/>
                    <a:pt x="19275" y="24886"/>
                  </a:cubicBezTo>
                  <a:moveTo>
                    <a:pt x="19145" y="25312"/>
                  </a:moveTo>
                  <a:cubicBezTo>
                    <a:pt x="19364" y="25111"/>
                    <a:pt x="21364" y="23342"/>
                    <a:pt x="24394" y="21785"/>
                  </a:cubicBezTo>
                  <a:lnTo>
                    <a:pt x="24394" y="21785"/>
                  </a:lnTo>
                  <a:cubicBezTo>
                    <a:pt x="24613" y="21673"/>
                    <a:pt x="24844" y="21554"/>
                    <a:pt x="25099" y="21424"/>
                  </a:cubicBezTo>
                  <a:lnTo>
                    <a:pt x="25099" y="21424"/>
                  </a:lnTo>
                  <a:cubicBezTo>
                    <a:pt x="28614" y="19631"/>
                    <a:pt x="35118" y="16311"/>
                    <a:pt x="37598" y="12807"/>
                  </a:cubicBezTo>
                  <a:lnTo>
                    <a:pt x="37598" y="12807"/>
                  </a:lnTo>
                  <a:cubicBezTo>
                    <a:pt x="37627" y="12873"/>
                    <a:pt x="37669" y="12926"/>
                    <a:pt x="37716" y="12967"/>
                  </a:cubicBezTo>
                  <a:lnTo>
                    <a:pt x="37716" y="12967"/>
                  </a:lnTo>
                  <a:cubicBezTo>
                    <a:pt x="37728" y="12979"/>
                    <a:pt x="37734" y="12985"/>
                    <a:pt x="37746" y="12991"/>
                  </a:cubicBezTo>
                  <a:lnTo>
                    <a:pt x="37746" y="12991"/>
                  </a:lnTo>
                  <a:cubicBezTo>
                    <a:pt x="37414" y="13547"/>
                    <a:pt x="35325" y="16849"/>
                    <a:pt x="31218" y="19181"/>
                  </a:cubicBezTo>
                  <a:lnTo>
                    <a:pt x="31218" y="19181"/>
                  </a:lnTo>
                  <a:cubicBezTo>
                    <a:pt x="29147" y="20359"/>
                    <a:pt x="26685" y="21531"/>
                    <a:pt x="24513" y="22572"/>
                  </a:cubicBezTo>
                  <a:lnTo>
                    <a:pt x="24513" y="22572"/>
                  </a:lnTo>
                  <a:cubicBezTo>
                    <a:pt x="22116" y="23714"/>
                    <a:pt x="20027" y="24709"/>
                    <a:pt x="19115" y="25395"/>
                  </a:cubicBezTo>
                  <a:lnTo>
                    <a:pt x="19115" y="25395"/>
                  </a:lnTo>
                  <a:cubicBezTo>
                    <a:pt x="19121" y="25366"/>
                    <a:pt x="19133" y="25342"/>
                    <a:pt x="19145" y="25312"/>
                  </a:cubicBezTo>
                  <a:moveTo>
                    <a:pt x="19068" y="25525"/>
                  </a:moveTo>
                  <a:cubicBezTo>
                    <a:pt x="19914" y="24845"/>
                    <a:pt x="22069" y="23821"/>
                    <a:pt x="24542" y="22637"/>
                  </a:cubicBezTo>
                  <a:lnTo>
                    <a:pt x="24542" y="22637"/>
                  </a:lnTo>
                  <a:cubicBezTo>
                    <a:pt x="26714" y="21602"/>
                    <a:pt x="29182" y="20424"/>
                    <a:pt x="31254" y="19246"/>
                  </a:cubicBezTo>
                  <a:lnTo>
                    <a:pt x="31254" y="19246"/>
                  </a:lnTo>
                  <a:cubicBezTo>
                    <a:pt x="35373" y="16903"/>
                    <a:pt x="37473" y="13595"/>
                    <a:pt x="37811" y="13026"/>
                  </a:cubicBezTo>
                  <a:lnTo>
                    <a:pt x="37811" y="13026"/>
                  </a:lnTo>
                  <a:cubicBezTo>
                    <a:pt x="37882" y="13062"/>
                    <a:pt x="37959" y="13074"/>
                    <a:pt x="38036" y="13074"/>
                  </a:cubicBezTo>
                  <a:lnTo>
                    <a:pt x="38036" y="13074"/>
                  </a:lnTo>
                  <a:cubicBezTo>
                    <a:pt x="37136" y="14630"/>
                    <a:pt x="34722" y="18370"/>
                    <a:pt x="31502" y="20158"/>
                  </a:cubicBezTo>
                  <a:lnTo>
                    <a:pt x="31502" y="20158"/>
                  </a:lnTo>
                  <a:cubicBezTo>
                    <a:pt x="27561" y="22347"/>
                    <a:pt x="26685" y="22655"/>
                    <a:pt x="23962" y="23501"/>
                  </a:cubicBezTo>
                  <a:lnTo>
                    <a:pt x="23962" y="23501"/>
                  </a:lnTo>
                  <a:cubicBezTo>
                    <a:pt x="21607" y="24235"/>
                    <a:pt x="19666" y="25218"/>
                    <a:pt x="19027" y="25638"/>
                  </a:cubicBezTo>
                  <a:lnTo>
                    <a:pt x="19027" y="25638"/>
                  </a:lnTo>
                  <a:cubicBezTo>
                    <a:pt x="19039" y="25596"/>
                    <a:pt x="19056" y="25561"/>
                    <a:pt x="19068" y="25525"/>
                  </a:cubicBezTo>
                  <a:moveTo>
                    <a:pt x="18826" y="26094"/>
                  </a:moveTo>
                  <a:cubicBezTo>
                    <a:pt x="19127" y="25886"/>
                    <a:pt x="20270" y="25188"/>
                    <a:pt x="22956" y="24697"/>
                  </a:cubicBezTo>
                  <a:lnTo>
                    <a:pt x="22956" y="24697"/>
                  </a:lnTo>
                  <a:cubicBezTo>
                    <a:pt x="25951" y="24146"/>
                    <a:pt x="30301" y="22697"/>
                    <a:pt x="34041" y="18897"/>
                  </a:cubicBezTo>
                  <a:lnTo>
                    <a:pt x="34041" y="18897"/>
                  </a:lnTo>
                  <a:cubicBezTo>
                    <a:pt x="37201" y="15678"/>
                    <a:pt x="38201" y="13506"/>
                    <a:pt x="38385" y="13056"/>
                  </a:cubicBezTo>
                  <a:lnTo>
                    <a:pt x="38385" y="13056"/>
                  </a:lnTo>
                  <a:cubicBezTo>
                    <a:pt x="38497" y="13062"/>
                    <a:pt x="38562" y="13097"/>
                    <a:pt x="38604" y="13234"/>
                  </a:cubicBezTo>
                  <a:lnTo>
                    <a:pt x="38604" y="13234"/>
                  </a:lnTo>
                  <a:cubicBezTo>
                    <a:pt x="38770" y="13778"/>
                    <a:pt x="37698" y="14979"/>
                    <a:pt x="36343" y="16512"/>
                  </a:cubicBezTo>
                  <a:lnTo>
                    <a:pt x="36343" y="16512"/>
                  </a:lnTo>
                  <a:lnTo>
                    <a:pt x="36053" y="16838"/>
                  </a:lnTo>
                  <a:cubicBezTo>
                    <a:pt x="35592" y="17358"/>
                    <a:pt x="35189" y="17796"/>
                    <a:pt x="34840" y="18175"/>
                  </a:cubicBezTo>
                  <a:lnTo>
                    <a:pt x="34840" y="18175"/>
                  </a:lnTo>
                  <a:cubicBezTo>
                    <a:pt x="34207" y="18868"/>
                    <a:pt x="33668" y="19453"/>
                    <a:pt x="32999" y="20282"/>
                  </a:cubicBezTo>
                  <a:lnTo>
                    <a:pt x="32999" y="20282"/>
                  </a:lnTo>
                  <a:cubicBezTo>
                    <a:pt x="31893" y="21424"/>
                    <a:pt x="30147" y="23052"/>
                    <a:pt x="28555" y="23815"/>
                  </a:cubicBezTo>
                  <a:lnTo>
                    <a:pt x="28555" y="23815"/>
                  </a:lnTo>
                  <a:cubicBezTo>
                    <a:pt x="26383" y="24851"/>
                    <a:pt x="24986" y="24981"/>
                    <a:pt x="23501" y="25123"/>
                  </a:cubicBezTo>
                  <a:lnTo>
                    <a:pt x="23501" y="25123"/>
                  </a:lnTo>
                  <a:cubicBezTo>
                    <a:pt x="23193" y="25153"/>
                    <a:pt x="22879" y="25182"/>
                    <a:pt x="22548" y="25218"/>
                  </a:cubicBezTo>
                  <a:lnTo>
                    <a:pt x="22548" y="25218"/>
                  </a:lnTo>
                  <a:cubicBezTo>
                    <a:pt x="21205" y="25377"/>
                    <a:pt x="19920" y="25863"/>
                    <a:pt x="19263" y="26147"/>
                  </a:cubicBezTo>
                  <a:lnTo>
                    <a:pt x="19263" y="26147"/>
                  </a:lnTo>
                  <a:cubicBezTo>
                    <a:pt x="19187" y="26165"/>
                    <a:pt x="19110" y="26182"/>
                    <a:pt x="19039" y="26206"/>
                  </a:cubicBezTo>
                  <a:lnTo>
                    <a:pt x="19039" y="26206"/>
                  </a:lnTo>
                  <a:cubicBezTo>
                    <a:pt x="19033" y="26206"/>
                    <a:pt x="19027" y="26206"/>
                    <a:pt x="19027" y="26206"/>
                  </a:cubicBezTo>
                  <a:lnTo>
                    <a:pt x="19027" y="26206"/>
                  </a:lnTo>
                  <a:lnTo>
                    <a:pt x="19027" y="26212"/>
                  </a:lnTo>
                  <a:cubicBezTo>
                    <a:pt x="18908" y="26247"/>
                    <a:pt x="18802" y="26283"/>
                    <a:pt x="18719" y="26318"/>
                  </a:cubicBezTo>
                  <a:lnTo>
                    <a:pt x="18719" y="26318"/>
                  </a:lnTo>
                  <a:cubicBezTo>
                    <a:pt x="18754" y="26247"/>
                    <a:pt x="18790" y="26176"/>
                    <a:pt x="18826" y="26094"/>
                  </a:cubicBezTo>
                  <a:moveTo>
                    <a:pt x="18979" y="25756"/>
                  </a:moveTo>
                  <a:cubicBezTo>
                    <a:pt x="19488" y="25395"/>
                    <a:pt x="21500" y="24342"/>
                    <a:pt x="23980" y="23572"/>
                  </a:cubicBezTo>
                  <a:lnTo>
                    <a:pt x="23980" y="23572"/>
                  </a:lnTo>
                  <a:cubicBezTo>
                    <a:pt x="26714" y="22726"/>
                    <a:pt x="27590" y="22412"/>
                    <a:pt x="31538" y="20223"/>
                  </a:cubicBezTo>
                  <a:lnTo>
                    <a:pt x="31538" y="20223"/>
                  </a:lnTo>
                  <a:cubicBezTo>
                    <a:pt x="34793" y="18418"/>
                    <a:pt x="37219" y="14630"/>
                    <a:pt x="38113" y="13086"/>
                  </a:cubicBezTo>
                  <a:lnTo>
                    <a:pt x="38113" y="13086"/>
                  </a:lnTo>
                  <a:cubicBezTo>
                    <a:pt x="38119" y="13080"/>
                    <a:pt x="38119" y="13074"/>
                    <a:pt x="38124" y="13068"/>
                  </a:cubicBezTo>
                  <a:lnTo>
                    <a:pt x="38124" y="13068"/>
                  </a:lnTo>
                  <a:cubicBezTo>
                    <a:pt x="38154" y="13068"/>
                    <a:pt x="38184" y="13068"/>
                    <a:pt x="38213" y="13062"/>
                  </a:cubicBezTo>
                  <a:lnTo>
                    <a:pt x="38213" y="13062"/>
                  </a:lnTo>
                  <a:cubicBezTo>
                    <a:pt x="38243" y="13062"/>
                    <a:pt x="38272" y="13056"/>
                    <a:pt x="38302" y="13056"/>
                  </a:cubicBezTo>
                  <a:lnTo>
                    <a:pt x="38302" y="13056"/>
                  </a:lnTo>
                  <a:cubicBezTo>
                    <a:pt x="38095" y="13559"/>
                    <a:pt x="37083" y="15695"/>
                    <a:pt x="33988" y="18844"/>
                  </a:cubicBezTo>
                  <a:lnTo>
                    <a:pt x="33988" y="18844"/>
                  </a:lnTo>
                  <a:cubicBezTo>
                    <a:pt x="30265" y="22631"/>
                    <a:pt x="25927" y="24075"/>
                    <a:pt x="22945" y="24626"/>
                  </a:cubicBezTo>
                  <a:lnTo>
                    <a:pt x="22945" y="24626"/>
                  </a:lnTo>
                  <a:cubicBezTo>
                    <a:pt x="20465" y="25076"/>
                    <a:pt x="19311" y="25685"/>
                    <a:pt x="18891" y="25963"/>
                  </a:cubicBezTo>
                  <a:lnTo>
                    <a:pt x="18891" y="25963"/>
                  </a:lnTo>
                  <a:cubicBezTo>
                    <a:pt x="18920" y="25898"/>
                    <a:pt x="18950" y="25827"/>
                    <a:pt x="18979" y="25756"/>
                  </a:cubicBezTo>
                  <a:moveTo>
                    <a:pt x="11884" y="20880"/>
                  </a:moveTo>
                  <a:cubicBezTo>
                    <a:pt x="10303" y="17666"/>
                    <a:pt x="11215" y="13890"/>
                    <a:pt x="11392" y="13228"/>
                  </a:cubicBezTo>
                  <a:lnTo>
                    <a:pt x="11392" y="13228"/>
                  </a:lnTo>
                  <a:cubicBezTo>
                    <a:pt x="11872" y="13464"/>
                    <a:pt x="12381" y="13784"/>
                    <a:pt x="12860" y="14169"/>
                  </a:cubicBezTo>
                  <a:lnTo>
                    <a:pt x="12860" y="14169"/>
                  </a:lnTo>
                  <a:cubicBezTo>
                    <a:pt x="12647" y="14737"/>
                    <a:pt x="11446" y="18146"/>
                    <a:pt x="12446" y="21016"/>
                  </a:cubicBezTo>
                  <a:lnTo>
                    <a:pt x="12446" y="21016"/>
                  </a:lnTo>
                  <a:cubicBezTo>
                    <a:pt x="13422" y="23821"/>
                    <a:pt x="15186" y="26099"/>
                    <a:pt x="15547" y="26555"/>
                  </a:cubicBezTo>
                  <a:lnTo>
                    <a:pt x="15547" y="26555"/>
                  </a:lnTo>
                  <a:cubicBezTo>
                    <a:pt x="15535" y="26561"/>
                    <a:pt x="15517" y="26567"/>
                    <a:pt x="15505" y="26579"/>
                  </a:cubicBezTo>
                  <a:lnTo>
                    <a:pt x="15505" y="26579"/>
                  </a:lnTo>
                  <a:cubicBezTo>
                    <a:pt x="15162" y="26176"/>
                    <a:pt x="13446" y="24052"/>
                    <a:pt x="11884" y="20880"/>
                  </a:cubicBezTo>
                  <a:close/>
                  <a:moveTo>
                    <a:pt x="18743" y="17051"/>
                  </a:moveTo>
                  <a:cubicBezTo>
                    <a:pt x="18269" y="17033"/>
                    <a:pt x="18080" y="17021"/>
                    <a:pt x="17571" y="16790"/>
                  </a:cubicBezTo>
                  <a:lnTo>
                    <a:pt x="17571" y="16790"/>
                  </a:lnTo>
                  <a:cubicBezTo>
                    <a:pt x="17322" y="16678"/>
                    <a:pt x="17157" y="16447"/>
                    <a:pt x="16961" y="16181"/>
                  </a:cubicBezTo>
                  <a:lnTo>
                    <a:pt x="16961" y="16181"/>
                  </a:lnTo>
                  <a:cubicBezTo>
                    <a:pt x="16784" y="15932"/>
                    <a:pt x="16583" y="15654"/>
                    <a:pt x="16275" y="15417"/>
                  </a:cubicBezTo>
                  <a:lnTo>
                    <a:pt x="16275" y="15417"/>
                  </a:lnTo>
                  <a:cubicBezTo>
                    <a:pt x="16062" y="15252"/>
                    <a:pt x="15713" y="15104"/>
                    <a:pt x="15340" y="14956"/>
                  </a:cubicBezTo>
                  <a:lnTo>
                    <a:pt x="15340" y="14956"/>
                  </a:lnTo>
                  <a:cubicBezTo>
                    <a:pt x="14795" y="14731"/>
                    <a:pt x="14174" y="14476"/>
                    <a:pt x="14056" y="14151"/>
                  </a:cubicBezTo>
                  <a:lnTo>
                    <a:pt x="14056" y="14151"/>
                  </a:lnTo>
                  <a:cubicBezTo>
                    <a:pt x="14020" y="14056"/>
                    <a:pt x="14026" y="13961"/>
                    <a:pt x="14079" y="13855"/>
                  </a:cubicBezTo>
                  <a:lnTo>
                    <a:pt x="14079" y="13855"/>
                  </a:lnTo>
                  <a:cubicBezTo>
                    <a:pt x="14464" y="13097"/>
                    <a:pt x="16109" y="13600"/>
                    <a:pt x="16174" y="13618"/>
                  </a:cubicBezTo>
                  <a:lnTo>
                    <a:pt x="16174" y="13618"/>
                  </a:lnTo>
                  <a:cubicBezTo>
                    <a:pt x="16227" y="13636"/>
                    <a:pt x="17405" y="14080"/>
                    <a:pt x="18151" y="14867"/>
                  </a:cubicBezTo>
                  <a:lnTo>
                    <a:pt x="18151" y="14867"/>
                  </a:lnTo>
                  <a:cubicBezTo>
                    <a:pt x="18938" y="15695"/>
                    <a:pt x="19263" y="16873"/>
                    <a:pt x="19329" y="17465"/>
                  </a:cubicBezTo>
                  <a:lnTo>
                    <a:pt x="19329" y="17465"/>
                  </a:lnTo>
                  <a:cubicBezTo>
                    <a:pt x="19216" y="17264"/>
                    <a:pt x="19033" y="17063"/>
                    <a:pt x="18743" y="17051"/>
                  </a:cubicBezTo>
                  <a:moveTo>
                    <a:pt x="19441" y="17968"/>
                  </a:moveTo>
                  <a:cubicBezTo>
                    <a:pt x="19471" y="17944"/>
                    <a:pt x="19494" y="17915"/>
                    <a:pt x="19506" y="17885"/>
                  </a:cubicBezTo>
                  <a:lnTo>
                    <a:pt x="19506" y="17885"/>
                  </a:lnTo>
                  <a:cubicBezTo>
                    <a:pt x="19512" y="17867"/>
                    <a:pt x="19518" y="17850"/>
                    <a:pt x="19518" y="17838"/>
                  </a:cubicBezTo>
                  <a:lnTo>
                    <a:pt x="19518" y="17838"/>
                  </a:lnTo>
                  <a:cubicBezTo>
                    <a:pt x="19524" y="17808"/>
                    <a:pt x="19530" y="17773"/>
                    <a:pt x="19530" y="17731"/>
                  </a:cubicBezTo>
                  <a:lnTo>
                    <a:pt x="19530" y="17731"/>
                  </a:lnTo>
                  <a:cubicBezTo>
                    <a:pt x="20151" y="15672"/>
                    <a:pt x="21222" y="14358"/>
                    <a:pt x="22294" y="13535"/>
                  </a:cubicBezTo>
                  <a:lnTo>
                    <a:pt x="22294" y="13535"/>
                  </a:lnTo>
                  <a:cubicBezTo>
                    <a:pt x="21429" y="14405"/>
                    <a:pt x="20039" y="16163"/>
                    <a:pt x="19613" y="18767"/>
                  </a:cubicBezTo>
                  <a:lnTo>
                    <a:pt x="19613" y="18767"/>
                  </a:lnTo>
                  <a:cubicBezTo>
                    <a:pt x="19559" y="18441"/>
                    <a:pt x="19500" y="18181"/>
                    <a:pt x="19441" y="17968"/>
                  </a:cubicBezTo>
                  <a:moveTo>
                    <a:pt x="12511" y="20992"/>
                  </a:moveTo>
                  <a:cubicBezTo>
                    <a:pt x="11534" y="18181"/>
                    <a:pt x="12688" y="14843"/>
                    <a:pt x="12919" y="14216"/>
                  </a:cubicBezTo>
                  <a:lnTo>
                    <a:pt x="12919" y="14216"/>
                  </a:lnTo>
                  <a:cubicBezTo>
                    <a:pt x="13405" y="14607"/>
                    <a:pt x="13860" y="15062"/>
                    <a:pt x="14239" y="15559"/>
                  </a:cubicBezTo>
                  <a:lnTo>
                    <a:pt x="14239" y="15559"/>
                  </a:lnTo>
                  <a:cubicBezTo>
                    <a:pt x="13979" y="16086"/>
                    <a:pt x="12517" y="19282"/>
                    <a:pt x="13233" y="21738"/>
                  </a:cubicBezTo>
                  <a:lnTo>
                    <a:pt x="13233" y="21738"/>
                  </a:lnTo>
                  <a:cubicBezTo>
                    <a:pt x="13919" y="24111"/>
                    <a:pt x="15375" y="26052"/>
                    <a:pt x="15695" y="26460"/>
                  </a:cubicBezTo>
                  <a:lnTo>
                    <a:pt x="15695" y="26460"/>
                  </a:lnTo>
                  <a:cubicBezTo>
                    <a:pt x="15671" y="26478"/>
                    <a:pt x="15642" y="26496"/>
                    <a:pt x="15612" y="26514"/>
                  </a:cubicBezTo>
                  <a:lnTo>
                    <a:pt x="15612" y="26514"/>
                  </a:lnTo>
                  <a:cubicBezTo>
                    <a:pt x="15263" y="26082"/>
                    <a:pt x="13493" y="23797"/>
                    <a:pt x="12511" y="20992"/>
                  </a:cubicBezTo>
                  <a:moveTo>
                    <a:pt x="16571" y="20708"/>
                  </a:moveTo>
                  <a:cubicBezTo>
                    <a:pt x="16032" y="20406"/>
                    <a:pt x="15523" y="20116"/>
                    <a:pt x="15411" y="17938"/>
                  </a:cubicBezTo>
                  <a:lnTo>
                    <a:pt x="15411" y="17938"/>
                  </a:lnTo>
                  <a:cubicBezTo>
                    <a:pt x="15363" y="16968"/>
                    <a:pt x="14849" y="15908"/>
                    <a:pt x="13967" y="14938"/>
                  </a:cubicBezTo>
                  <a:lnTo>
                    <a:pt x="13967" y="14938"/>
                  </a:lnTo>
                  <a:cubicBezTo>
                    <a:pt x="14736" y="15583"/>
                    <a:pt x="15819" y="16690"/>
                    <a:pt x="16180" y="18057"/>
                  </a:cubicBezTo>
                  <a:lnTo>
                    <a:pt x="16180" y="18057"/>
                  </a:lnTo>
                  <a:cubicBezTo>
                    <a:pt x="16612" y="19696"/>
                    <a:pt x="16754" y="20525"/>
                    <a:pt x="16796" y="20844"/>
                  </a:cubicBezTo>
                  <a:lnTo>
                    <a:pt x="16796" y="20844"/>
                  </a:lnTo>
                  <a:cubicBezTo>
                    <a:pt x="16719" y="20797"/>
                    <a:pt x="16648" y="20750"/>
                    <a:pt x="16571" y="20708"/>
                  </a:cubicBezTo>
                  <a:close/>
                  <a:moveTo>
                    <a:pt x="17157" y="19223"/>
                  </a:moveTo>
                  <a:cubicBezTo>
                    <a:pt x="16760" y="16820"/>
                    <a:pt x="15967" y="15701"/>
                    <a:pt x="15517" y="15240"/>
                  </a:cubicBezTo>
                  <a:lnTo>
                    <a:pt x="15517" y="15240"/>
                  </a:lnTo>
                  <a:cubicBezTo>
                    <a:pt x="15778" y="15352"/>
                    <a:pt x="16008" y="15459"/>
                    <a:pt x="16151" y="15571"/>
                  </a:cubicBezTo>
                  <a:lnTo>
                    <a:pt x="16151" y="15571"/>
                  </a:lnTo>
                  <a:cubicBezTo>
                    <a:pt x="16375" y="15749"/>
                    <a:pt x="16541" y="15944"/>
                    <a:pt x="16689" y="16139"/>
                  </a:cubicBezTo>
                  <a:lnTo>
                    <a:pt x="16689" y="16139"/>
                  </a:lnTo>
                  <a:cubicBezTo>
                    <a:pt x="17080" y="17122"/>
                    <a:pt x="18530" y="21294"/>
                    <a:pt x="17020" y="25863"/>
                  </a:cubicBezTo>
                  <a:lnTo>
                    <a:pt x="17020" y="25863"/>
                  </a:lnTo>
                  <a:cubicBezTo>
                    <a:pt x="16967" y="25869"/>
                    <a:pt x="16896" y="25881"/>
                    <a:pt x="16807" y="25904"/>
                  </a:cubicBezTo>
                  <a:lnTo>
                    <a:pt x="16807" y="25904"/>
                  </a:lnTo>
                  <a:cubicBezTo>
                    <a:pt x="16967" y="25247"/>
                    <a:pt x="17654" y="22229"/>
                    <a:pt x="17157" y="19223"/>
                  </a:cubicBezTo>
                  <a:close/>
                  <a:moveTo>
                    <a:pt x="13304" y="21714"/>
                  </a:moveTo>
                  <a:cubicBezTo>
                    <a:pt x="12611" y="19335"/>
                    <a:pt x="13990" y="16246"/>
                    <a:pt x="14286" y="15624"/>
                  </a:cubicBezTo>
                  <a:lnTo>
                    <a:pt x="14286" y="15624"/>
                  </a:lnTo>
                  <a:cubicBezTo>
                    <a:pt x="14653" y="16122"/>
                    <a:pt x="14937" y="16648"/>
                    <a:pt x="15091" y="17199"/>
                  </a:cubicBezTo>
                  <a:lnTo>
                    <a:pt x="15091" y="17199"/>
                  </a:lnTo>
                  <a:cubicBezTo>
                    <a:pt x="14860" y="17631"/>
                    <a:pt x="13872" y="19619"/>
                    <a:pt x="14073" y="21880"/>
                  </a:cubicBezTo>
                  <a:lnTo>
                    <a:pt x="14073" y="21880"/>
                  </a:lnTo>
                  <a:cubicBezTo>
                    <a:pt x="14280" y="24141"/>
                    <a:pt x="15523" y="25987"/>
                    <a:pt x="15807" y="26384"/>
                  </a:cubicBezTo>
                  <a:lnTo>
                    <a:pt x="15807" y="26384"/>
                  </a:lnTo>
                  <a:cubicBezTo>
                    <a:pt x="15790" y="26395"/>
                    <a:pt x="15778" y="26407"/>
                    <a:pt x="15760" y="26419"/>
                  </a:cubicBezTo>
                  <a:lnTo>
                    <a:pt x="15760" y="26419"/>
                  </a:lnTo>
                  <a:cubicBezTo>
                    <a:pt x="15452" y="26023"/>
                    <a:pt x="13990" y="24087"/>
                    <a:pt x="13304" y="21714"/>
                  </a:cubicBezTo>
                  <a:close/>
                  <a:moveTo>
                    <a:pt x="16855" y="16364"/>
                  </a:moveTo>
                  <a:cubicBezTo>
                    <a:pt x="17026" y="16601"/>
                    <a:pt x="17198" y="16820"/>
                    <a:pt x="17447" y="16950"/>
                  </a:cubicBezTo>
                  <a:lnTo>
                    <a:pt x="17447" y="16950"/>
                  </a:lnTo>
                  <a:cubicBezTo>
                    <a:pt x="17577" y="17429"/>
                    <a:pt x="18743" y="22140"/>
                    <a:pt x="17251" y="25786"/>
                  </a:cubicBezTo>
                  <a:lnTo>
                    <a:pt x="17251" y="25786"/>
                  </a:lnTo>
                  <a:cubicBezTo>
                    <a:pt x="17204" y="25815"/>
                    <a:pt x="17157" y="25839"/>
                    <a:pt x="17109" y="25857"/>
                  </a:cubicBezTo>
                  <a:lnTo>
                    <a:pt x="17109" y="25857"/>
                  </a:lnTo>
                  <a:cubicBezTo>
                    <a:pt x="17109" y="25857"/>
                    <a:pt x="17103" y="25857"/>
                    <a:pt x="17103" y="25857"/>
                  </a:cubicBezTo>
                  <a:lnTo>
                    <a:pt x="17103" y="25857"/>
                  </a:lnTo>
                  <a:cubicBezTo>
                    <a:pt x="18494" y="21590"/>
                    <a:pt x="17340" y="17684"/>
                    <a:pt x="16855" y="16364"/>
                  </a:cubicBezTo>
                  <a:close/>
                  <a:moveTo>
                    <a:pt x="17677" y="17051"/>
                  </a:moveTo>
                  <a:cubicBezTo>
                    <a:pt x="17772" y="17092"/>
                    <a:pt x="17861" y="17122"/>
                    <a:pt x="17944" y="17145"/>
                  </a:cubicBezTo>
                  <a:lnTo>
                    <a:pt x="17944" y="17145"/>
                  </a:lnTo>
                  <a:lnTo>
                    <a:pt x="17944" y="17145"/>
                  </a:lnTo>
                  <a:cubicBezTo>
                    <a:pt x="17950" y="17151"/>
                    <a:pt x="18660" y="17761"/>
                    <a:pt x="18689" y="20501"/>
                  </a:cubicBezTo>
                  <a:lnTo>
                    <a:pt x="18689" y="20501"/>
                  </a:lnTo>
                  <a:cubicBezTo>
                    <a:pt x="18713" y="22779"/>
                    <a:pt x="18163" y="24590"/>
                    <a:pt x="17606" y="25401"/>
                  </a:cubicBezTo>
                  <a:lnTo>
                    <a:pt x="17606" y="25401"/>
                  </a:lnTo>
                  <a:cubicBezTo>
                    <a:pt x="18766" y="22028"/>
                    <a:pt x="17902" y="17980"/>
                    <a:pt x="17677" y="17051"/>
                  </a:cubicBezTo>
                  <a:moveTo>
                    <a:pt x="17624" y="26821"/>
                  </a:moveTo>
                  <a:cubicBezTo>
                    <a:pt x="17630" y="26395"/>
                    <a:pt x="17642" y="26117"/>
                    <a:pt x="17482" y="25957"/>
                  </a:cubicBezTo>
                  <a:lnTo>
                    <a:pt x="17482" y="25957"/>
                  </a:lnTo>
                  <a:cubicBezTo>
                    <a:pt x="17458" y="25940"/>
                    <a:pt x="17441" y="25922"/>
                    <a:pt x="17411" y="25910"/>
                  </a:cubicBezTo>
                  <a:lnTo>
                    <a:pt x="17411" y="25910"/>
                  </a:lnTo>
                  <a:cubicBezTo>
                    <a:pt x="17411" y="25910"/>
                    <a:pt x="17417" y="25910"/>
                    <a:pt x="17417" y="25910"/>
                  </a:cubicBezTo>
                  <a:lnTo>
                    <a:pt x="17417" y="25910"/>
                  </a:lnTo>
                  <a:cubicBezTo>
                    <a:pt x="17695" y="25691"/>
                    <a:pt x="17967" y="25253"/>
                    <a:pt x="18204" y="24667"/>
                  </a:cubicBezTo>
                  <a:lnTo>
                    <a:pt x="18204" y="24667"/>
                  </a:lnTo>
                  <a:cubicBezTo>
                    <a:pt x="18612" y="23638"/>
                    <a:pt x="18902" y="22146"/>
                    <a:pt x="18891" y="20501"/>
                  </a:cubicBezTo>
                  <a:lnTo>
                    <a:pt x="18891" y="20501"/>
                  </a:lnTo>
                  <a:cubicBezTo>
                    <a:pt x="18867" y="18489"/>
                    <a:pt x="18482" y="17583"/>
                    <a:pt x="18246" y="17216"/>
                  </a:cubicBezTo>
                  <a:lnTo>
                    <a:pt x="18246" y="17216"/>
                  </a:lnTo>
                  <a:cubicBezTo>
                    <a:pt x="18388" y="17234"/>
                    <a:pt x="18541" y="17240"/>
                    <a:pt x="18737" y="17252"/>
                  </a:cubicBezTo>
                  <a:lnTo>
                    <a:pt x="18737" y="17252"/>
                  </a:lnTo>
                  <a:cubicBezTo>
                    <a:pt x="18831" y="17252"/>
                    <a:pt x="18908" y="17287"/>
                    <a:pt x="18979" y="17347"/>
                  </a:cubicBezTo>
                  <a:lnTo>
                    <a:pt x="18979" y="17347"/>
                  </a:lnTo>
                  <a:cubicBezTo>
                    <a:pt x="19050" y="17453"/>
                    <a:pt x="19778" y="18702"/>
                    <a:pt x="19482" y="22507"/>
                  </a:cubicBezTo>
                  <a:lnTo>
                    <a:pt x="19482" y="22507"/>
                  </a:lnTo>
                  <a:cubicBezTo>
                    <a:pt x="19222" y="25804"/>
                    <a:pt x="18032" y="27094"/>
                    <a:pt x="17618" y="27449"/>
                  </a:cubicBezTo>
                  <a:lnTo>
                    <a:pt x="17618" y="27449"/>
                  </a:lnTo>
                  <a:cubicBezTo>
                    <a:pt x="17612" y="27218"/>
                    <a:pt x="17618" y="27005"/>
                    <a:pt x="17624" y="26821"/>
                  </a:cubicBezTo>
                  <a:moveTo>
                    <a:pt x="14150" y="21874"/>
                  </a:moveTo>
                  <a:cubicBezTo>
                    <a:pt x="13955" y="19743"/>
                    <a:pt x="14837" y="17856"/>
                    <a:pt x="15121" y="17311"/>
                  </a:cubicBezTo>
                  <a:lnTo>
                    <a:pt x="15121" y="17311"/>
                  </a:lnTo>
                  <a:cubicBezTo>
                    <a:pt x="15168" y="17518"/>
                    <a:pt x="15204" y="17731"/>
                    <a:pt x="15215" y="17944"/>
                  </a:cubicBezTo>
                  <a:lnTo>
                    <a:pt x="15215" y="17944"/>
                  </a:lnTo>
                  <a:cubicBezTo>
                    <a:pt x="15251" y="18589"/>
                    <a:pt x="15316" y="19075"/>
                    <a:pt x="15411" y="19448"/>
                  </a:cubicBezTo>
                  <a:lnTo>
                    <a:pt x="15411" y="19448"/>
                  </a:lnTo>
                  <a:cubicBezTo>
                    <a:pt x="15127" y="20022"/>
                    <a:pt x="13837" y="23010"/>
                    <a:pt x="15920" y="26313"/>
                  </a:cubicBezTo>
                  <a:lnTo>
                    <a:pt x="15920" y="26313"/>
                  </a:lnTo>
                  <a:cubicBezTo>
                    <a:pt x="15902" y="26318"/>
                    <a:pt x="15884" y="26330"/>
                    <a:pt x="15872" y="26342"/>
                  </a:cubicBezTo>
                  <a:lnTo>
                    <a:pt x="15872" y="26342"/>
                  </a:lnTo>
                  <a:cubicBezTo>
                    <a:pt x="15588" y="25952"/>
                    <a:pt x="14351" y="24123"/>
                    <a:pt x="14150" y="21874"/>
                  </a:cubicBezTo>
                  <a:moveTo>
                    <a:pt x="15440" y="19560"/>
                  </a:moveTo>
                  <a:cubicBezTo>
                    <a:pt x="15636" y="20270"/>
                    <a:pt x="15932" y="20548"/>
                    <a:pt x="16251" y="20750"/>
                  </a:cubicBezTo>
                  <a:lnTo>
                    <a:pt x="16251" y="20750"/>
                  </a:lnTo>
                  <a:cubicBezTo>
                    <a:pt x="15961" y="21235"/>
                    <a:pt x="14635" y="23697"/>
                    <a:pt x="16074" y="26212"/>
                  </a:cubicBezTo>
                  <a:lnTo>
                    <a:pt x="16074" y="26212"/>
                  </a:lnTo>
                  <a:cubicBezTo>
                    <a:pt x="16044" y="26230"/>
                    <a:pt x="16014" y="26247"/>
                    <a:pt x="15979" y="26271"/>
                  </a:cubicBezTo>
                  <a:lnTo>
                    <a:pt x="15979" y="26271"/>
                  </a:lnTo>
                  <a:cubicBezTo>
                    <a:pt x="13996" y="23129"/>
                    <a:pt x="15103" y="20276"/>
                    <a:pt x="15440" y="19560"/>
                  </a:cubicBezTo>
                  <a:moveTo>
                    <a:pt x="16316" y="20791"/>
                  </a:moveTo>
                  <a:cubicBezTo>
                    <a:pt x="16369" y="20821"/>
                    <a:pt x="16423" y="20850"/>
                    <a:pt x="16476" y="20880"/>
                  </a:cubicBezTo>
                  <a:lnTo>
                    <a:pt x="16476" y="20880"/>
                  </a:lnTo>
                  <a:cubicBezTo>
                    <a:pt x="16583" y="20945"/>
                    <a:pt x="16689" y="21004"/>
                    <a:pt x="16796" y="21081"/>
                  </a:cubicBezTo>
                  <a:lnTo>
                    <a:pt x="16796" y="21081"/>
                  </a:lnTo>
                  <a:cubicBezTo>
                    <a:pt x="16873" y="21134"/>
                    <a:pt x="16914" y="21199"/>
                    <a:pt x="16926" y="21270"/>
                  </a:cubicBezTo>
                  <a:lnTo>
                    <a:pt x="16926" y="21270"/>
                  </a:lnTo>
                  <a:cubicBezTo>
                    <a:pt x="16961" y="21531"/>
                    <a:pt x="16659" y="21945"/>
                    <a:pt x="16364" y="22347"/>
                  </a:cubicBezTo>
                  <a:lnTo>
                    <a:pt x="16364" y="22347"/>
                  </a:lnTo>
                  <a:cubicBezTo>
                    <a:pt x="16091" y="22714"/>
                    <a:pt x="15813" y="23087"/>
                    <a:pt x="15695" y="23448"/>
                  </a:cubicBezTo>
                  <a:lnTo>
                    <a:pt x="15695" y="23448"/>
                  </a:lnTo>
                  <a:cubicBezTo>
                    <a:pt x="15429" y="24277"/>
                    <a:pt x="16044" y="25756"/>
                    <a:pt x="16216" y="26135"/>
                  </a:cubicBezTo>
                  <a:lnTo>
                    <a:pt x="16216" y="26135"/>
                  </a:lnTo>
                  <a:cubicBezTo>
                    <a:pt x="16192" y="26147"/>
                    <a:pt x="16168" y="26159"/>
                    <a:pt x="16139" y="26176"/>
                  </a:cubicBezTo>
                  <a:lnTo>
                    <a:pt x="16139" y="26176"/>
                  </a:lnTo>
                  <a:cubicBezTo>
                    <a:pt x="14718" y="23697"/>
                    <a:pt x="16032" y="21258"/>
                    <a:pt x="16316" y="20791"/>
                  </a:cubicBezTo>
                  <a:moveTo>
                    <a:pt x="22554" y="25295"/>
                  </a:moveTo>
                  <a:cubicBezTo>
                    <a:pt x="22885" y="25253"/>
                    <a:pt x="23205" y="25224"/>
                    <a:pt x="23513" y="25194"/>
                  </a:cubicBezTo>
                  <a:lnTo>
                    <a:pt x="23513" y="25194"/>
                  </a:lnTo>
                  <a:cubicBezTo>
                    <a:pt x="24998" y="25052"/>
                    <a:pt x="26401" y="24922"/>
                    <a:pt x="28584" y="23880"/>
                  </a:cubicBezTo>
                  <a:lnTo>
                    <a:pt x="28584" y="23880"/>
                  </a:lnTo>
                  <a:cubicBezTo>
                    <a:pt x="29981" y="23211"/>
                    <a:pt x="31484" y="21892"/>
                    <a:pt x="32585" y="20809"/>
                  </a:cubicBezTo>
                  <a:lnTo>
                    <a:pt x="32585" y="20809"/>
                  </a:lnTo>
                  <a:cubicBezTo>
                    <a:pt x="32437" y="20992"/>
                    <a:pt x="32289" y="21193"/>
                    <a:pt x="32124" y="21406"/>
                  </a:cubicBezTo>
                  <a:lnTo>
                    <a:pt x="32124" y="21406"/>
                  </a:lnTo>
                  <a:cubicBezTo>
                    <a:pt x="31851" y="21773"/>
                    <a:pt x="31591" y="22093"/>
                    <a:pt x="31336" y="22383"/>
                  </a:cubicBezTo>
                  <a:lnTo>
                    <a:pt x="31336" y="22383"/>
                  </a:lnTo>
                  <a:cubicBezTo>
                    <a:pt x="30076" y="23549"/>
                    <a:pt x="29111" y="24223"/>
                    <a:pt x="27614" y="25022"/>
                  </a:cubicBezTo>
                  <a:lnTo>
                    <a:pt x="27614" y="25022"/>
                  </a:lnTo>
                  <a:cubicBezTo>
                    <a:pt x="25945" y="25916"/>
                    <a:pt x="24602" y="25987"/>
                    <a:pt x="22743" y="25999"/>
                  </a:cubicBezTo>
                  <a:lnTo>
                    <a:pt x="22743" y="25999"/>
                  </a:lnTo>
                  <a:cubicBezTo>
                    <a:pt x="21601" y="26005"/>
                    <a:pt x="20861" y="26046"/>
                    <a:pt x="20477" y="26082"/>
                  </a:cubicBezTo>
                  <a:lnTo>
                    <a:pt x="20477" y="26082"/>
                  </a:lnTo>
                  <a:cubicBezTo>
                    <a:pt x="20175" y="26034"/>
                    <a:pt x="19885" y="26040"/>
                    <a:pt x="19619" y="26076"/>
                  </a:cubicBezTo>
                  <a:lnTo>
                    <a:pt x="19619" y="26076"/>
                  </a:lnTo>
                  <a:cubicBezTo>
                    <a:pt x="20323" y="25798"/>
                    <a:pt x="21418" y="25425"/>
                    <a:pt x="22554" y="25295"/>
                  </a:cubicBezTo>
                  <a:moveTo>
                    <a:pt x="16316" y="22744"/>
                  </a:moveTo>
                  <a:cubicBezTo>
                    <a:pt x="16381" y="22655"/>
                    <a:pt x="16452" y="22560"/>
                    <a:pt x="16517" y="22466"/>
                  </a:cubicBezTo>
                  <a:lnTo>
                    <a:pt x="16517" y="22466"/>
                  </a:lnTo>
                  <a:cubicBezTo>
                    <a:pt x="16624" y="22324"/>
                    <a:pt x="16725" y="22188"/>
                    <a:pt x="16813" y="22051"/>
                  </a:cubicBezTo>
                  <a:lnTo>
                    <a:pt x="16813" y="22051"/>
                  </a:lnTo>
                  <a:cubicBezTo>
                    <a:pt x="16843" y="22590"/>
                    <a:pt x="16902" y="24300"/>
                    <a:pt x="16571" y="25975"/>
                  </a:cubicBezTo>
                  <a:lnTo>
                    <a:pt x="16571" y="25975"/>
                  </a:lnTo>
                  <a:cubicBezTo>
                    <a:pt x="16547" y="25987"/>
                    <a:pt x="16517" y="25999"/>
                    <a:pt x="16494" y="26005"/>
                  </a:cubicBezTo>
                  <a:lnTo>
                    <a:pt x="16494" y="26005"/>
                  </a:lnTo>
                  <a:cubicBezTo>
                    <a:pt x="16583" y="24780"/>
                    <a:pt x="16352" y="23016"/>
                    <a:pt x="16316" y="22744"/>
                  </a:cubicBezTo>
                  <a:close/>
                  <a:moveTo>
                    <a:pt x="16298" y="25821"/>
                  </a:moveTo>
                  <a:cubicBezTo>
                    <a:pt x="16251" y="24975"/>
                    <a:pt x="16008" y="23768"/>
                    <a:pt x="15926" y="23395"/>
                  </a:cubicBezTo>
                  <a:lnTo>
                    <a:pt x="15926" y="23395"/>
                  </a:lnTo>
                  <a:cubicBezTo>
                    <a:pt x="16003" y="23211"/>
                    <a:pt x="16121" y="23028"/>
                    <a:pt x="16251" y="22839"/>
                  </a:cubicBezTo>
                  <a:lnTo>
                    <a:pt x="16251" y="22839"/>
                  </a:lnTo>
                  <a:cubicBezTo>
                    <a:pt x="16310" y="23277"/>
                    <a:pt x="16506" y="24904"/>
                    <a:pt x="16417" y="26040"/>
                  </a:cubicBezTo>
                  <a:lnTo>
                    <a:pt x="16417" y="26040"/>
                  </a:lnTo>
                  <a:cubicBezTo>
                    <a:pt x="16411" y="26040"/>
                    <a:pt x="16399" y="26046"/>
                    <a:pt x="16393" y="26046"/>
                  </a:cubicBezTo>
                  <a:lnTo>
                    <a:pt x="16393" y="26046"/>
                  </a:lnTo>
                  <a:cubicBezTo>
                    <a:pt x="16369" y="25993"/>
                    <a:pt x="16334" y="25916"/>
                    <a:pt x="16298" y="25821"/>
                  </a:cubicBezTo>
                  <a:moveTo>
                    <a:pt x="21181" y="26247"/>
                  </a:moveTo>
                  <a:cubicBezTo>
                    <a:pt x="21021" y="26206"/>
                    <a:pt x="20873" y="26165"/>
                    <a:pt x="20743" y="26135"/>
                  </a:cubicBezTo>
                  <a:lnTo>
                    <a:pt x="20743" y="26135"/>
                  </a:lnTo>
                  <a:cubicBezTo>
                    <a:pt x="21163" y="26105"/>
                    <a:pt x="21826" y="26076"/>
                    <a:pt x="22743" y="26070"/>
                  </a:cubicBezTo>
                  <a:lnTo>
                    <a:pt x="22743" y="26070"/>
                  </a:lnTo>
                  <a:cubicBezTo>
                    <a:pt x="24613" y="26064"/>
                    <a:pt x="25969" y="25987"/>
                    <a:pt x="27649" y="25087"/>
                  </a:cubicBezTo>
                  <a:lnTo>
                    <a:pt x="27649" y="25087"/>
                  </a:lnTo>
                  <a:cubicBezTo>
                    <a:pt x="28916" y="24413"/>
                    <a:pt x="29798" y="23827"/>
                    <a:pt x="30804" y="22963"/>
                  </a:cubicBezTo>
                  <a:lnTo>
                    <a:pt x="30804" y="22963"/>
                  </a:lnTo>
                  <a:cubicBezTo>
                    <a:pt x="29780" y="23993"/>
                    <a:pt x="28715" y="24661"/>
                    <a:pt x="26904" y="25804"/>
                  </a:cubicBezTo>
                  <a:lnTo>
                    <a:pt x="26904" y="25804"/>
                  </a:lnTo>
                  <a:lnTo>
                    <a:pt x="26868" y="25827"/>
                  </a:lnTo>
                  <a:cubicBezTo>
                    <a:pt x="25844" y="26472"/>
                    <a:pt x="24809" y="26679"/>
                    <a:pt x="23856" y="26679"/>
                  </a:cubicBezTo>
                  <a:lnTo>
                    <a:pt x="23856" y="26679"/>
                  </a:lnTo>
                  <a:cubicBezTo>
                    <a:pt x="22814" y="26679"/>
                    <a:pt x="21873" y="26431"/>
                    <a:pt x="21181" y="26247"/>
                  </a:cubicBezTo>
                  <a:moveTo>
                    <a:pt x="15878" y="23525"/>
                  </a:moveTo>
                  <a:cubicBezTo>
                    <a:pt x="15967" y="23945"/>
                    <a:pt x="16139" y="24851"/>
                    <a:pt x="16204" y="25585"/>
                  </a:cubicBezTo>
                  <a:lnTo>
                    <a:pt x="16204" y="25585"/>
                  </a:lnTo>
                  <a:cubicBezTo>
                    <a:pt x="15985" y="24999"/>
                    <a:pt x="15713" y="24087"/>
                    <a:pt x="15878" y="23525"/>
                  </a:cubicBezTo>
                  <a:close/>
                  <a:moveTo>
                    <a:pt x="4012" y="40451"/>
                  </a:moveTo>
                  <a:cubicBezTo>
                    <a:pt x="4072" y="39829"/>
                    <a:pt x="4498" y="36196"/>
                    <a:pt x="6238" y="33823"/>
                  </a:cubicBezTo>
                  <a:lnTo>
                    <a:pt x="6238" y="33823"/>
                  </a:lnTo>
                  <a:cubicBezTo>
                    <a:pt x="8161" y="31201"/>
                    <a:pt x="10712" y="29917"/>
                    <a:pt x="12759" y="28893"/>
                  </a:cubicBezTo>
                  <a:lnTo>
                    <a:pt x="12759" y="28893"/>
                  </a:lnTo>
                  <a:cubicBezTo>
                    <a:pt x="13168" y="28686"/>
                    <a:pt x="13541" y="28508"/>
                    <a:pt x="13872" y="28354"/>
                  </a:cubicBezTo>
                  <a:lnTo>
                    <a:pt x="13872" y="28354"/>
                  </a:lnTo>
                  <a:cubicBezTo>
                    <a:pt x="15162" y="27745"/>
                    <a:pt x="16026" y="27336"/>
                    <a:pt x="17186" y="26052"/>
                  </a:cubicBezTo>
                  <a:lnTo>
                    <a:pt x="17186" y="26052"/>
                  </a:lnTo>
                  <a:cubicBezTo>
                    <a:pt x="17198" y="26052"/>
                    <a:pt x="17204" y="26052"/>
                    <a:pt x="17216" y="26052"/>
                  </a:cubicBezTo>
                  <a:lnTo>
                    <a:pt x="17216" y="26052"/>
                  </a:lnTo>
                  <a:cubicBezTo>
                    <a:pt x="16973" y="26354"/>
                    <a:pt x="15985" y="27514"/>
                    <a:pt x="14641" y="28218"/>
                  </a:cubicBezTo>
                  <a:lnTo>
                    <a:pt x="14641" y="28218"/>
                  </a:lnTo>
                  <a:cubicBezTo>
                    <a:pt x="12984" y="29088"/>
                    <a:pt x="8084" y="32515"/>
                    <a:pt x="6368" y="35426"/>
                  </a:cubicBezTo>
                  <a:lnTo>
                    <a:pt x="6368" y="35426"/>
                  </a:lnTo>
                  <a:cubicBezTo>
                    <a:pt x="4800" y="38090"/>
                    <a:pt x="4373" y="40179"/>
                    <a:pt x="4308" y="40540"/>
                  </a:cubicBezTo>
                  <a:lnTo>
                    <a:pt x="4308" y="40540"/>
                  </a:lnTo>
                  <a:cubicBezTo>
                    <a:pt x="4208" y="40516"/>
                    <a:pt x="4107" y="40480"/>
                    <a:pt x="4012" y="40451"/>
                  </a:cubicBezTo>
                  <a:moveTo>
                    <a:pt x="3788" y="40374"/>
                  </a:moveTo>
                  <a:cubicBezTo>
                    <a:pt x="3657" y="37989"/>
                    <a:pt x="4391" y="34491"/>
                    <a:pt x="6853" y="31739"/>
                  </a:cubicBezTo>
                  <a:lnTo>
                    <a:pt x="6853" y="31739"/>
                  </a:lnTo>
                  <a:cubicBezTo>
                    <a:pt x="8777" y="29591"/>
                    <a:pt x="11256" y="28804"/>
                    <a:pt x="13245" y="28171"/>
                  </a:cubicBezTo>
                  <a:lnTo>
                    <a:pt x="13245" y="28171"/>
                  </a:lnTo>
                  <a:cubicBezTo>
                    <a:pt x="13659" y="28041"/>
                    <a:pt x="14050" y="27916"/>
                    <a:pt x="14405" y="27786"/>
                  </a:cubicBezTo>
                  <a:lnTo>
                    <a:pt x="14405" y="27786"/>
                  </a:lnTo>
                  <a:cubicBezTo>
                    <a:pt x="16056" y="27188"/>
                    <a:pt x="16802" y="26336"/>
                    <a:pt x="17003" y="26064"/>
                  </a:cubicBezTo>
                  <a:lnTo>
                    <a:pt x="17003" y="26064"/>
                  </a:lnTo>
                  <a:cubicBezTo>
                    <a:pt x="17032" y="26058"/>
                    <a:pt x="17062" y="26058"/>
                    <a:pt x="17080" y="26058"/>
                  </a:cubicBezTo>
                  <a:lnTo>
                    <a:pt x="17080" y="26058"/>
                  </a:lnTo>
                  <a:cubicBezTo>
                    <a:pt x="15961" y="27283"/>
                    <a:pt x="15109" y="27686"/>
                    <a:pt x="13842" y="28283"/>
                  </a:cubicBezTo>
                  <a:lnTo>
                    <a:pt x="13842" y="28283"/>
                  </a:lnTo>
                  <a:cubicBezTo>
                    <a:pt x="13511" y="28443"/>
                    <a:pt x="13138" y="28615"/>
                    <a:pt x="12724" y="28822"/>
                  </a:cubicBezTo>
                  <a:lnTo>
                    <a:pt x="12724" y="28822"/>
                  </a:lnTo>
                  <a:cubicBezTo>
                    <a:pt x="10670" y="29857"/>
                    <a:pt x="8114" y="31142"/>
                    <a:pt x="6179" y="33781"/>
                  </a:cubicBezTo>
                  <a:lnTo>
                    <a:pt x="6179" y="33781"/>
                  </a:lnTo>
                  <a:cubicBezTo>
                    <a:pt x="4445" y="36148"/>
                    <a:pt x="4007" y="39753"/>
                    <a:pt x="3936" y="40427"/>
                  </a:cubicBezTo>
                  <a:lnTo>
                    <a:pt x="3936" y="40427"/>
                  </a:lnTo>
                  <a:cubicBezTo>
                    <a:pt x="3888" y="40409"/>
                    <a:pt x="3841" y="40392"/>
                    <a:pt x="3788" y="40374"/>
                  </a:cubicBezTo>
                  <a:moveTo>
                    <a:pt x="4379" y="40563"/>
                  </a:moveTo>
                  <a:cubicBezTo>
                    <a:pt x="4439" y="40232"/>
                    <a:pt x="4853" y="38137"/>
                    <a:pt x="6433" y="35462"/>
                  </a:cubicBezTo>
                  <a:lnTo>
                    <a:pt x="6433" y="35462"/>
                  </a:lnTo>
                  <a:cubicBezTo>
                    <a:pt x="8143" y="32562"/>
                    <a:pt x="13026" y="29153"/>
                    <a:pt x="14677" y="28283"/>
                  </a:cubicBezTo>
                  <a:lnTo>
                    <a:pt x="14677" y="28283"/>
                  </a:lnTo>
                  <a:cubicBezTo>
                    <a:pt x="16074" y="27549"/>
                    <a:pt x="17092" y="26330"/>
                    <a:pt x="17299" y="26070"/>
                  </a:cubicBezTo>
                  <a:lnTo>
                    <a:pt x="17299" y="26070"/>
                  </a:lnTo>
                  <a:cubicBezTo>
                    <a:pt x="17310" y="26076"/>
                    <a:pt x="17316" y="26082"/>
                    <a:pt x="17328" y="26094"/>
                  </a:cubicBezTo>
                  <a:lnTo>
                    <a:pt x="17328" y="26094"/>
                  </a:lnTo>
                  <a:cubicBezTo>
                    <a:pt x="17157" y="26342"/>
                    <a:pt x="16446" y="27325"/>
                    <a:pt x="15020" y="28402"/>
                  </a:cubicBezTo>
                  <a:lnTo>
                    <a:pt x="15020" y="28402"/>
                  </a:lnTo>
                  <a:cubicBezTo>
                    <a:pt x="13618" y="29467"/>
                    <a:pt x="10380" y="32207"/>
                    <a:pt x="8191" y="34965"/>
                  </a:cubicBezTo>
                  <a:lnTo>
                    <a:pt x="8191" y="34965"/>
                  </a:lnTo>
                  <a:cubicBezTo>
                    <a:pt x="6338" y="37291"/>
                    <a:pt x="4865" y="40143"/>
                    <a:pt x="4622" y="40623"/>
                  </a:cubicBezTo>
                  <a:lnTo>
                    <a:pt x="4622" y="40623"/>
                  </a:lnTo>
                  <a:cubicBezTo>
                    <a:pt x="4539" y="40605"/>
                    <a:pt x="4456" y="40581"/>
                    <a:pt x="4379" y="40563"/>
                  </a:cubicBezTo>
                  <a:moveTo>
                    <a:pt x="3539" y="40279"/>
                  </a:moveTo>
                  <a:cubicBezTo>
                    <a:pt x="3450" y="39794"/>
                    <a:pt x="3101" y="37350"/>
                    <a:pt x="4557" y="34178"/>
                  </a:cubicBezTo>
                  <a:lnTo>
                    <a:pt x="4557" y="34178"/>
                  </a:lnTo>
                  <a:cubicBezTo>
                    <a:pt x="6214" y="30568"/>
                    <a:pt x="7847" y="29627"/>
                    <a:pt x="9978" y="28698"/>
                  </a:cubicBezTo>
                  <a:lnTo>
                    <a:pt x="9978" y="28698"/>
                  </a:lnTo>
                  <a:cubicBezTo>
                    <a:pt x="11162" y="28183"/>
                    <a:pt x="12179" y="27993"/>
                    <a:pt x="13079" y="27833"/>
                  </a:cubicBezTo>
                  <a:lnTo>
                    <a:pt x="13079" y="27833"/>
                  </a:lnTo>
                  <a:cubicBezTo>
                    <a:pt x="13831" y="27697"/>
                    <a:pt x="14476" y="27579"/>
                    <a:pt x="15014" y="27295"/>
                  </a:cubicBezTo>
                  <a:lnTo>
                    <a:pt x="15014" y="27295"/>
                  </a:lnTo>
                  <a:cubicBezTo>
                    <a:pt x="15890" y="26839"/>
                    <a:pt x="16441" y="26360"/>
                    <a:pt x="16654" y="26159"/>
                  </a:cubicBezTo>
                  <a:lnTo>
                    <a:pt x="16654" y="26159"/>
                  </a:lnTo>
                  <a:cubicBezTo>
                    <a:pt x="16748" y="26123"/>
                    <a:pt x="16825" y="26105"/>
                    <a:pt x="16890" y="26088"/>
                  </a:cubicBezTo>
                  <a:lnTo>
                    <a:pt x="16890" y="26088"/>
                  </a:lnTo>
                  <a:cubicBezTo>
                    <a:pt x="16642" y="26395"/>
                    <a:pt x="15902" y="27165"/>
                    <a:pt x="14381" y="27715"/>
                  </a:cubicBezTo>
                  <a:lnTo>
                    <a:pt x="14381" y="27715"/>
                  </a:lnTo>
                  <a:cubicBezTo>
                    <a:pt x="14026" y="27845"/>
                    <a:pt x="13635" y="27970"/>
                    <a:pt x="13221" y="28100"/>
                  </a:cubicBezTo>
                  <a:lnTo>
                    <a:pt x="13221" y="28100"/>
                  </a:lnTo>
                  <a:cubicBezTo>
                    <a:pt x="11327" y="28703"/>
                    <a:pt x="8735" y="29532"/>
                    <a:pt x="6800" y="31692"/>
                  </a:cubicBezTo>
                  <a:lnTo>
                    <a:pt x="6800" y="31692"/>
                  </a:lnTo>
                  <a:cubicBezTo>
                    <a:pt x="4332" y="34444"/>
                    <a:pt x="3586" y="37942"/>
                    <a:pt x="3717" y="40344"/>
                  </a:cubicBezTo>
                  <a:lnTo>
                    <a:pt x="3717" y="40344"/>
                  </a:lnTo>
                  <a:cubicBezTo>
                    <a:pt x="3657" y="40327"/>
                    <a:pt x="3598" y="40303"/>
                    <a:pt x="3539" y="40279"/>
                  </a:cubicBezTo>
                  <a:moveTo>
                    <a:pt x="3077" y="40054"/>
                  </a:moveTo>
                  <a:cubicBezTo>
                    <a:pt x="2426" y="36687"/>
                    <a:pt x="3255" y="33521"/>
                    <a:pt x="5539" y="30650"/>
                  </a:cubicBezTo>
                  <a:lnTo>
                    <a:pt x="5539" y="30650"/>
                  </a:lnTo>
                  <a:cubicBezTo>
                    <a:pt x="7433" y="28277"/>
                    <a:pt x="10173" y="28005"/>
                    <a:pt x="11807" y="27845"/>
                  </a:cubicBezTo>
                  <a:lnTo>
                    <a:pt x="11807" y="27845"/>
                  </a:lnTo>
                  <a:cubicBezTo>
                    <a:pt x="11966" y="27833"/>
                    <a:pt x="12108" y="27816"/>
                    <a:pt x="12239" y="27804"/>
                  </a:cubicBezTo>
                  <a:lnTo>
                    <a:pt x="12239" y="27804"/>
                  </a:lnTo>
                  <a:cubicBezTo>
                    <a:pt x="13049" y="27709"/>
                    <a:pt x="13659" y="27532"/>
                    <a:pt x="14038" y="27390"/>
                  </a:cubicBezTo>
                  <a:lnTo>
                    <a:pt x="14038" y="27390"/>
                  </a:lnTo>
                  <a:cubicBezTo>
                    <a:pt x="14914" y="27165"/>
                    <a:pt x="15553" y="26804"/>
                    <a:pt x="15955" y="26526"/>
                  </a:cubicBezTo>
                  <a:lnTo>
                    <a:pt x="15955" y="26526"/>
                  </a:lnTo>
                  <a:cubicBezTo>
                    <a:pt x="16139" y="26395"/>
                    <a:pt x="16304" y="26307"/>
                    <a:pt x="16458" y="26236"/>
                  </a:cubicBezTo>
                  <a:lnTo>
                    <a:pt x="16458" y="26236"/>
                  </a:lnTo>
                  <a:cubicBezTo>
                    <a:pt x="16186" y="26472"/>
                    <a:pt x="15695" y="26857"/>
                    <a:pt x="14979" y="27230"/>
                  </a:cubicBezTo>
                  <a:lnTo>
                    <a:pt x="14979" y="27230"/>
                  </a:lnTo>
                  <a:cubicBezTo>
                    <a:pt x="14452" y="27508"/>
                    <a:pt x="13813" y="27626"/>
                    <a:pt x="13067" y="27762"/>
                  </a:cubicBezTo>
                  <a:lnTo>
                    <a:pt x="13067" y="27762"/>
                  </a:lnTo>
                  <a:cubicBezTo>
                    <a:pt x="12162" y="27922"/>
                    <a:pt x="11138" y="28112"/>
                    <a:pt x="9948" y="28632"/>
                  </a:cubicBezTo>
                  <a:lnTo>
                    <a:pt x="9948" y="28632"/>
                  </a:lnTo>
                  <a:cubicBezTo>
                    <a:pt x="7806" y="29567"/>
                    <a:pt x="6161" y="30508"/>
                    <a:pt x="4492" y="34148"/>
                  </a:cubicBezTo>
                  <a:lnTo>
                    <a:pt x="4492" y="34148"/>
                  </a:lnTo>
                  <a:cubicBezTo>
                    <a:pt x="3072" y="37243"/>
                    <a:pt x="3356" y="39646"/>
                    <a:pt x="3462" y="40244"/>
                  </a:cubicBezTo>
                  <a:lnTo>
                    <a:pt x="3462" y="40244"/>
                  </a:lnTo>
                  <a:cubicBezTo>
                    <a:pt x="3326" y="40185"/>
                    <a:pt x="3196" y="40119"/>
                    <a:pt x="3077" y="40054"/>
                  </a:cubicBezTo>
                  <a:moveTo>
                    <a:pt x="4770" y="40770"/>
                  </a:moveTo>
                  <a:cubicBezTo>
                    <a:pt x="4882" y="40540"/>
                    <a:pt x="6409" y="37521"/>
                    <a:pt x="8345" y="35083"/>
                  </a:cubicBezTo>
                  <a:lnTo>
                    <a:pt x="8345" y="35083"/>
                  </a:lnTo>
                  <a:cubicBezTo>
                    <a:pt x="10522" y="32343"/>
                    <a:pt x="13742" y="29621"/>
                    <a:pt x="15144" y="28561"/>
                  </a:cubicBezTo>
                  <a:lnTo>
                    <a:pt x="15144" y="28561"/>
                  </a:lnTo>
                  <a:cubicBezTo>
                    <a:pt x="16446" y="27573"/>
                    <a:pt x="17157" y="26679"/>
                    <a:pt x="17417" y="26307"/>
                  </a:cubicBezTo>
                  <a:lnTo>
                    <a:pt x="17417" y="26307"/>
                  </a:lnTo>
                  <a:cubicBezTo>
                    <a:pt x="17423" y="26336"/>
                    <a:pt x="17423" y="26366"/>
                    <a:pt x="17423" y="26401"/>
                  </a:cubicBezTo>
                  <a:lnTo>
                    <a:pt x="17423" y="26401"/>
                  </a:lnTo>
                  <a:cubicBezTo>
                    <a:pt x="17121" y="26768"/>
                    <a:pt x="15843" y="28313"/>
                    <a:pt x="14535" y="29562"/>
                  </a:cubicBezTo>
                  <a:lnTo>
                    <a:pt x="14535" y="29562"/>
                  </a:lnTo>
                  <a:cubicBezTo>
                    <a:pt x="13138" y="30899"/>
                    <a:pt x="5995" y="38539"/>
                    <a:pt x="4758" y="40960"/>
                  </a:cubicBezTo>
                  <a:lnTo>
                    <a:pt x="4758" y="40960"/>
                  </a:lnTo>
                  <a:cubicBezTo>
                    <a:pt x="4752" y="40895"/>
                    <a:pt x="4758" y="40836"/>
                    <a:pt x="4770" y="40770"/>
                  </a:cubicBezTo>
                  <a:moveTo>
                    <a:pt x="20625" y="27798"/>
                  </a:moveTo>
                  <a:cubicBezTo>
                    <a:pt x="20459" y="27567"/>
                    <a:pt x="20299" y="27348"/>
                    <a:pt x="20139" y="27165"/>
                  </a:cubicBezTo>
                  <a:lnTo>
                    <a:pt x="20139" y="27165"/>
                  </a:lnTo>
                  <a:cubicBezTo>
                    <a:pt x="19701" y="26668"/>
                    <a:pt x="19210" y="26514"/>
                    <a:pt x="18897" y="26460"/>
                  </a:cubicBezTo>
                  <a:lnTo>
                    <a:pt x="18897" y="26460"/>
                  </a:lnTo>
                  <a:cubicBezTo>
                    <a:pt x="18944" y="26443"/>
                    <a:pt x="18997" y="26425"/>
                    <a:pt x="19056" y="26407"/>
                  </a:cubicBezTo>
                  <a:lnTo>
                    <a:pt x="19056" y="26407"/>
                  </a:lnTo>
                  <a:cubicBezTo>
                    <a:pt x="19252" y="26449"/>
                    <a:pt x="19968" y="26638"/>
                    <a:pt x="20625" y="27390"/>
                  </a:cubicBezTo>
                  <a:lnTo>
                    <a:pt x="20625" y="27390"/>
                  </a:lnTo>
                  <a:cubicBezTo>
                    <a:pt x="20725" y="27508"/>
                    <a:pt x="20826" y="27632"/>
                    <a:pt x="20938" y="27768"/>
                  </a:cubicBezTo>
                  <a:lnTo>
                    <a:pt x="20938" y="27768"/>
                  </a:lnTo>
                  <a:cubicBezTo>
                    <a:pt x="21542" y="28502"/>
                    <a:pt x="22264" y="29384"/>
                    <a:pt x="23601" y="29627"/>
                  </a:cubicBezTo>
                  <a:lnTo>
                    <a:pt x="23601" y="29627"/>
                  </a:lnTo>
                  <a:cubicBezTo>
                    <a:pt x="23377" y="29656"/>
                    <a:pt x="23158" y="29686"/>
                    <a:pt x="22939" y="29710"/>
                  </a:cubicBezTo>
                  <a:lnTo>
                    <a:pt x="22939" y="29710"/>
                  </a:lnTo>
                  <a:cubicBezTo>
                    <a:pt x="21790" y="29425"/>
                    <a:pt x="21145" y="28526"/>
                    <a:pt x="20625" y="27798"/>
                  </a:cubicBezTo>
                  <a:moveTo>
                    <a:pt x="4770" y="41096"/>
                  </a:moveTo>
                  <a:cubicBezTo>
                    <a:pt x="5847" y="38806"/>
                    <a:pt x="13168" y="30970"/>
                    <a:pt x="14588" y="29615"/>
                  </a:cubicBezTo>
                  <a:lnTo>
                    <a:pt x="14588" y="29615"/>
                  </a:lnTo>
                  <a:cubicBezTo>
                    <a:pt x="15831" y="28425"/>
                    <a:pt x="17050" y="26975"/>
                    <a:pt x="17429" y="26514"/>
                  </a:cubicBezTo>
                  <a:lnTo>
                    <a:pt x="17429" y="26514"/>
                  </a:lnTo>
                  <a:cubicBezTo>
                    <a:pt x="17429" y="26561"/>
                    <a:pt x="17429" y="26620"/>
                    <a:pt x="17429" y="26674"/>
                  </a:cubicBezTo>
                  <a:lnTo>
                    <a:pt x="17429" y="26674"/>
                  </a:lnTo>
                  <a:cubicBezTo>
                    <a:pt x="17257" y="26999"/>
                    <a:pt x="16766" y="27887"/>
                    <a:pt x="15884" y="29100"/>
                  </a:cubicBezTo>
                  <a:lnTo>
                    <a:pt x="15884" y="29100"/>
                  </a:lnTo>
                  <a:cubicBezTo>
                    <a:pt x="14730" y="30692"/>
                    <a:pt x="10659" y="35054"/>
                    <a:pt x="9155" y="36391"/>
                  </a:cubicBezTo>
                  <a:lnTo>
                    <a:pt x="9155" y="36391"/>
                  </a:lnTo>
                  <a:cubicBezTo>
                    <a:pt x="7652" y="37723"/>
                    <a:pt x="5385" y="40504"/>
                    <a:pt x="4894" y="41386"/>
                  </a:cubicBezTo>
                  <a:lnTo>
                    <a:pt x="4894" y="41386"/>
                  </a:lnTo>
                  <a:cubicBezTo>
                    <a:pt x="4835" y="41297"/>
                    <a:pt x="4794" y="41197"/>
                    <a:pt x="4770" y="41096"/>
                  </a:cubicBezTo>
                  <a:moveTo>
                    <a:pt x="18553" y="26608"/>
                  </a:moveTo>
                  <a:cubicBezTo>
                    <a:pt x="18589" y="26591"/>
                    <a:pt x="18654" y="26561"/>
                    <a:pt x="18749" y="26520"/>
                  </a:cubicBezTo>
                  <a:lnTo>
                    <a:pt x="18749" y="26520"/>
                  </a:lnTo>
                  <a:cubicBezTo>
                    <a:pt x="19015" y="26537"/>
                    <a:pt x="19589" y="26650"/>
                    <a:pt x="20086" y="27218"/>
                  </a:cubicBezTo>
                  <a:lnTo>
                    <a:pt x="20086" y="27218"/>
                  </a:lnTo>
                  <a:cubicBezTo>
                    <a:pt x="20240" y="27396"/>
                    <a:pt x="20400" y="27615"/>
                    <a:pt x="20565" y="27845"/>
                  </a:cubicBezTo>
                  <a:lnTo>
                    <a:pt x="20565" y="27845"/>
                  </a:lnTo>
                  <a:cubicBezTo>
                    <a:pt x="21063" y="28544"/>
                    <a:pt x="21678" y="29390"/>
                    <a:pt x="22737" y="29727"/>
                  </a:cubicBezTo>
                  <a:lnTo>
                    <a:pt x="22737" y="29727"/>
                  </a:lnTo>
                  <a:cubicBezTo>
                    <a:pt x="22595" y="29739"/>
                    <a:pt x="22453" y="29751"/>
                    <a:pt x="22317" y="29751"/>
                  </a:cubicBezTo>
                  <a:lnTo>
                    <a:pt x="22317" y="29751"/>
                  </a:lnTo>
                  <a:cubicBezTo>
                    <a:pt x="21157" y="29443"/>
                    <a:pt x="20607" y="28555"/>
                    <a:pt x="20151" y="27828"/>
                  </a:cubicBezTo>
                  <a:lnTo>
                    <a:pt x="20151" y="27828"/>
                  </a:lnTo>
                  <a:cubicBezTo>
                    <a:pt x="20003" y="27591"/>
                    <a:pt x="19861" y="27366"/>
                    <a:pt x="19713" y="27182"/>
                  </a:cubicBezTo>
                  <a:lnTo>
                    <a:pt x="19713" y="27182"/>
                  </a:lnTo>
                  <a:cubicBezTo>
                    <a:pt x="19275" y="26650"/>
                    <a:pt x="18796" y="26603"/>
                    <a:pt x="18547" y="26620"/>
                  </a:cubicBezTo>
                  <a:lnTo>
                    <a:pt x="18547" y="26620"/>
                  </a:lnTo>
                  <a:cubicBezTo>
                    <a:pt x="18547" y="26620"/>
                    <a:pt x="18553" y="26614"/>
                    <a:pt x="18553" y="26608"/>
                  </a:cubicBezTo>
                  <a:close/>
                  <a:moveTo>
                    <a:pt x="21341" y="29721"/>
                  </a:moveTo>
                  <a:cubicBezTo>
                    <a:pt x="20962" y="29603"/>
                    <a:pt x="20394" y="29349"/>
                    <a:pt x="20151" y="28840"/>
                  </a:cubicBezTo>
                  <a:lnTo>
                    <a:pt x="20151" y="28840"/>
                  </a:lnTo>
                  <a:lnTo>
                    <a:pt x="20092" y="28715"/>
                  </a:lnTo>
                  <a:cubicBezTo>
                    <a:pt x="19725" y="27934"/>
                    <a:pt x="19222" y="26875"/>
                    <a:pt x="18411" y="26833"/>
                  </a:cubicBezTo>
                  <a:lnTo>
                    <a:pt x="18411" y="26833"/>
                  </a:lnTo>
                  <a:cubicBezTo>
                    <a:pt x="18441" y="26792"/>
                    <a:pt x="18470" y="26745"/>
                    <a:pt x="18500" y="26703"/>
                  </a:cubicBezTo>
                  <a:lnTo>
                    <a:pt x="18500" y="26703"/>
                  </a:lnTo>
                  <a:cubicBezTo>
                    <a:pt x="18707" y="26668"/>
                    <a:pt x="19192" y="26668"/>
                    <a:pt x="19660" y="27230"/>
                  </a:cubicBezTo>
                  <a:lnTo>
                    <a:pt x="19660" y="27230"/>
                  </a:lnTo>
                  <a:cubicBezTo>
                    <a:pt x="19802" y="27407"/>
                    <a:pt x="19944" y="27632"/>
                    <a:pt x="20092" y="27869"/>
                  </a:cubicBezTo>
                  <a:lnTo>
                    <a:pt x="20092" y="27869"/>
                  </a:lnTo>
                  <a:cubicBezTo>
                    <a:pt x="20518" y="28555"/>
                    <a:pt x="21045" y="29396"/>
                    <a:pt x="22080" y="29757"/>
                  </a:cubicBezTo>
                  <a:lnTo>
                    <a:pt x="22080" y="29757"/>
                  </a:lnTo>
                  <a:cubicBezTo>
                    <a:pt x="21826" y="29757"/>
                    <a:pt x="21577" y="29745"/>
                    <a:pt x="21341" y="29721"/>
                  </a:cubicBezTo>
                  <a:moveTo>
                    <a:pt x="5184" y="41658"/>
                  </a:moveTo>
                  <a:cubicBezTo>
                    <a:pt x="5090" y="41599"/>
                    <a:pt x="5007" y="41528"/>
                    <a:pt x="4942" y="41445"/>
                  </a:cubicBezTo>
                  <a:lnTo>
                    <a:pt x="4942" y="41445"/>
                  </a:lnTo>
                  <a:cubicBezTo>
                    <a:pt x="5391" y="40611"/>
                    <a:pt x="7735" y="37746"/>
                    <a:pt x="9209" y="36444"/>
                  </a:cubicBezTo>
                  <a:lnTo>
                    <a:pt x="9209" y="36444"/>
                  </a:lnTo>
                  <a:cubicBezTo>
                    <a:pt x="10712" y="35107"/>
                    <a:pt x="14789" y="30739"/>
                    <a:pt x="15943" y="29147"/>
                  </a:cubicBezTo>
                  <a:lnTo>
                    <a:pt x="15943" y="29147"/>
                  </a:lnTo>
                  <a:cubicBezTo>
                    <a:pt x="16730" y="28064"/>
                    <a:pt x="17210" y="27242"/>
                    <a:pt x="17423" y="26839"/>
                  </a:cubicBezTo>
                  <a:lnTo>
                    <a:pt x="17423" y="26839"/>
                  </a:lnTo>
                  <a:cubicBezTo>
                    <a:pt x="17423" y="26969"/>
                    <a:pt x="17417" y="27117"/>
                    <a:pt x="17417" y="27277"/>
                  </a:cubicBezTo>
                  <a:lnTo>
                    <a:pt x="17417" y="27277"/>
                  </a:lnTo>
                  <a:cubicBezTo>
                    <a:pt x="17263" y="27857"/>
                    <a:pt x="16766" y="29277"/>
                    <a:pt x="15328" y="30858"/>
                  </a:cubicBezTo>
                  <a:lnTo>
                    <a:pt x="15328" y="30858"/>
                  </a:lnTo>
                  <a:cubicBezTo>
                    <a:pt x="14730" y="31509"/>
                    <a:pt x="13606" y="32651"/>
                    <a:pt x="12304" y="33971"/>
                  </a:cubicBezTo>
                  <a:lnTo>
                    <a:pt x="12304" y="33971"/>
                  </a:lnTo>
                  <a:cubicBezTo>
                    <a:pt x="9457" y="36870"/>
                    <a:pt x="5918" y="40469"/>
                    <a:pt x="5208" y="41670"/>
                  </a:cubicBezTo>
                  <a:lnTo>
                    <a:pt x="5208" y="41670"/>
                  </a:lnTo>
                  <a:cubicBezTo>
                    <a:pt x="5202" y="41664"/>
                    <a:pt x="5196" y="41658"/>
                    <a:pt x="5184" y="41658"/>
                  </a:cubicBezTo>
                  <a:moveTo>
                    <a:pt x="20062" y="29479"/>
                  </a:moveTo>
                  <a:cubicBezTo>
                    <a:pt x="19630" y="29183"/>
                    <a:pt x="19494" y="28792"/>
                    <a:pt x="19323" y="28319"/>
                  </a:cubicBezTo>
                  <a:lnTo>
                    <a:pt x="19323" y="28319"/>
                  </a:lnTo>
                  <a:cubicBezTo>
                    <a:pt x="19252" y="28118"/>
                    <a:pt x="19181" y="27910"/>
                    <a:pt x="19074" y="27686"/>
                  </a:cubicBezTo>
                  <a:lnTo>
                    <a:pt x="19074" y="27686"/>
                  </a:lnTo>
                  <a:cubicBezTo>
                    <a:pt x="18820" y="27129"/>
                    <a:pt x="18494" y="27017"/>
                    <a:pt x="18293" y="27005"/>
                  </a:cubicBezTo>
                  <a:lnTo>
                    <a:pt x="18293" y="27005"/>
                  </a:lnTo>
                  <a:cubicBezTo>
                    <a:pt x="18317" y="26975"/>
                    <a:pt x="18340" y="26940"/>
                    <a:pt x="18364" y="26910"/>
                  </a:cubicBezTo>
                  <a:lnTo>
                    <a:pt x="18364" y="26910"/>
                  </a:lnTo>
                  <a:cubicBezTo>
                    <a:pt x="19157" y="26904"/>
                    <a:pt x="19654" y="27964"/>
                    <a:pt x="20027" y="28745"/>
                  </a:cubicBezTo>
                  <a:lnTo>
                    <a:pt x="20027" y="28745"/>
                  </a:lnTo>
                  <a:lnTo>
                    <a:pt x="20086" y="28875"/>
                  </a:lnTo>
                  <a:cubicBezTo>
                    <a:pt x="20281" y="29277"/>
                    <a:pt x="20666" y="29532"/>
                    <a:pt x="21009" y="29680"/>
                  </a:cubicBezTo>
                  <a:lnTo>
                    <a:pt x="21009" y="29680"/>
                  </a:lnTo>
                  <a:cubicBezTo>
                    <a:pt x="20672" y="29627"/>
                    <a:pt x="20352" y="29562"/>
                    <a:pt x="20062" y="29479"/>
                  </a:cubicBezTo>
                  <a:close/>
                  <a:moveTo>
                    <a:pt x="18240" y="27082"/>
                  </a:moveTo>
                  <a:cubicBezTo>
                    <a:pt x="18405" y="27070"/>
                    <a:pt x="18743" y="27129"/>
                    <a:pt x="19009" y="27715"/>
                  </a:cubicBezTo>
                  <a:lnTo>
                    <a:pt x="19009" y="27715"/>
                  </a:lnTo>
                  <a:cubicBezTo>
                    <a:pt x="19110" y="27940"/>
                    <a:pt x="19181" y="28141"/>
                    <a:pt x="19252" y="28342"/>
                  </a:cubicBezTo>
                  <a:lnTo>
                    <a:pt x="19252" y="28342"/>
                  </a:lnTo>
                  <a:cubicBezTo>
                    <a:pt x="19405" y="28769"/>
                    <a:pt x="19530" y="29130"/>
                    <a:pt x="19861" y="29420"/>
                  </a:cubicBezTo>
                  <a:lnTo>
                    <a:pt x="19861" y="29420"/>
                  </a:lnTo>
                  <a:cubicBezTo>
                    <a:pt x="19684" y="29360"/>
                    <a:pt x="19512" y="29301"/>
                    <a:pt x="19352" y="29236"/>
                  </a:cubicBezTo>
                  <a:lnTo>
                    <a:pt x="19352" y="29236"/>
                  </a:lnTo>
                  <a:cubicBezTo>
                    <a:pt x="19127" y="29023"/>
                    <a:pt x="19074" y="28792"/>
                    <a:pt x="19015" y="28508"/>
                  </a:cubicBezTo>
                  <a:lnTo>
                    <a:pt x="19015" y="28508"/>
                  </a:lnTo>
                  <a:cubicBezTo>
                    <a:pt x="18962" y="28271"/>
                    <a:pt x="18908" y="27999"/>
                    <a:pt x="18725" y="27703"/>
                  </a:cubicBezTo>
                  <a:lnTo>
                    <a:pt x="18725" y="27703"/>
                  </a:lnTo>
                  <a:cubicBezTo>
                    <a:pt x="18547" y="27407"/>
                    <a:pt x="18370" y="27248"/>
                    <a:pt x="18186" y="27224"/>
                  </a:cubicBezTo>
                  <a:lnTo>
                    <a:pt x="18186" y="27224"/>
                  </a:lnTo>
                  <a:cubicBezTo>
                    <a:pt x="18163" y="27224"/>
                    <a:pt x="18139" y="27224"/>
                    <a:pt x="18115" y="27230"/>
                  </a:cubicBezTo>
                  <a:lnTo>
                    <a:pt x="18115" y="27230"/>
                  </a:lnTo>
                  <a:cubicBezTo>
                    <a:pt x="18157" y="27182"/>
                    <a:pt x="18198" y="27135"/>
                    <a:pt x="18240" y="27082"/>
                  </a:cubicBezTo>
                  <a:close/>
                  <a:moveTo>
                    <a:pt x="18749" y="28964"/>
                  </a:moveTo>
                  <a:cubicBezTo>
                    <a:pt x="18689" y="28845"/>
                    <a:pt x="18678" y="28686"/>
                    <a:pt x="18672" y="28508"/>
                  </a:cubicBezTo>
                  <a:lnTo>
                    <a:pt x="18672" y="28508"/>
                  </a:lnTo>
                  <a:cubicBezTo>
                    <a:pt x="18660" y="28254"/>
                    <a:pt x="18648" y="27970"/>
                    <a:pt x="18476" y="27703"/>
                  </a:cubicBezTo>
                  <a:lnTo>
                    <a:pt x="18476" y="27703"/>
                  </a:lnTo>
                  <a:cubicBezTo>
                    <a:pt x="18352" y="27508"/>
                    <a:pt x="18210" y="27396"/>
                    <a:pt x="18050" y="27366"/>
                  </a:cubicBezTo>
                  <a:lnTo>
                    <a:pt x="18050" y="27366"/>
                  </a:lnTo>
                  <a:cubicBezTo>
                    <a:pt x="18032" y="27360"/>
                    <a:pt x="18015" y="27360"/>
                    <a:pt x="18003" y="27360"/>
                  </a:cubicBezTo>
                  <a:lnTo>
                    <a:pt x="18003" y="27360"/>
                  </a:lnTo>
                  <a:cubicBezTo>
                    <a:pt x="18009" y="27354"/>
                    <a:pt x="18015" y="27342"/>
                    <a:pt x="18021" y="27336"/>
                  </a:cubicBezTo>
                  <a:lnTo>
                    <a:pt x="18021" y="27336"/>
                  </a:lnTo>
                  <a:cubicBezTo>
                    <a:pt x="18056" y="27313"/>
                    <a:pt x="18109" y="27295"/>
                    <a:pt x="18180" y="27301"/>
                  </a:cubicBezTo>
                  <a:lnTo>
                    <a:pt x="18180" y="27301"/>
                  </a:lnTo>
                  <a:cubicBezTo>
                    <a:pt x="18287" y="27313"/>
                    <a:pt x="18459" y="27401"/>
                    <a:pt x="18666" y="27739"/>
                  </a:cubicBezTo>
                  <a:lnTo>
                    <a:pt x="18666" y="27739"/>
                  </a:lnTo>
                  <a:cubicBezTo>
                    <a:pt x="18837" y="28029"/>
                    <a:pt x="18891" y="28289"/>
                    <a:pt x="18944" y="28520"/>
                  </a:cubicBezTo>
                  <a:lnTo>
                    <a:pt x="18944" y="28520"/>
                  </a:lnTo>
                  <a:cubicBezTo>
                    <a:pt x="18991" y="28763"/>
                    <a:pt x="19039" y="28976"/>
                    <a:pt x="19192" y="29171"/>
                  </a:cubicBezTo>
                  <a:lnTo>
                    <a:pt x="19192" y="29171"/>
                  </a:lnTo>
                  <a:cubicBezTo>
                    <a:pt x="19033" y="29106"/>
                    <a:pt x="18879" y="29035"/>
                    <a:pt x="18749" y="28964"/>
                  </a:cubicBezTo>
                  <a:close/>
                  <a:moveTo>
                    <a:pt x="5705" y="29064"/>
                  </a:moveTo>
                  <a:cubicBezTo>
                    <a:pt x="5699" y="29005"/>
                    <a:pt x="5705" y="28940"/>
                    <a:pt x="5735" y="28875"/>
                  </a:cubicBezTo>
                  <a:lnTo>
                    <a:pt x="5735" y="28875"/>
                  </a:lnTo>
                  <a:cubicBezTo>
                    <a:pt x="5776" y="28769"/>
                    <a:pt x="5865" y="28650"/>
                    <a:pt x="5989" y="28532"/>
                  </a:cubicBezTo>
                  <a:lnTo>
                    <a:pt x="5989" y="28532"/>
                  </a:lnTo>
                  <a:cubicBezTo>
                    <a:pt x="6693" y="27881"/>
                    <a:pt x="8700" y="27171"/>
                    <a:pt x="10724" y="27449"/>
                  </a:cubicBezTo>
                  <a:lnTo>
                    <a:pt x="10724" y="27449"/>
                  </a:lnTo>
                  <a:cubicBezTo>
                    <a:pt x="9504" y="27514"/>
                    <a:pt x="7522" y="27816"/>
                    <a:pt x="6167" y="29041"/>
                  </a:cubicBezTo>
                  <a:lnTo>
                    <a:pt x="6167" y="29041"/>
                  </a:lnTo>
                  <a:cubicBezTo>
                    <a:pt x="4095" y="30911"/>
                    <a:pt x="2947" y="33012"/>
                    <a:pt x="2456" y="35841"/>
                  </a:cubicBezTo>
                  <a:lnTo>
                    <a:pt x="2456" y="35841"/>
                  </a:lnTo>
                  <a:cubicBezTo>
                    <a:pt x="1734" y="35284"/>
                    <a:pt x="2184" y="34497"/>
                    <a:pt x="2705" y="33598"/>
                  </a:cubicBezTo>
                  <a:lnTo>
                    <a:pt x="2705" y="33598"/>
                  </a:lnTo>
                  <a:cubicBezTo>
                    <a:pt x="2977" y="33124"/>
                    <a:pt x="3261" y="32633"/>
                    <a:pt x="3397" y="32130"/>
                  </a:cubicBezTo>
                  <a:lnTo>
                    <a:pt x="3397" y="32130"/>
                  </a:lnTo>
                  <a:lnTo>
                    <a:pt x="3462" y="31881"/>
                  </a:lnTo>
                  <a:cubicBezTo>
                    <a:pt x="3752" y="30822"/>
                    <a:pt x="4078" y="29615"/>
                    <a:pt x="4758" y="29230"/>
                  </a:cubicBezTo>
                  <a:lnTo>
                    <a:pt x="4758" y="29230"/>
                  </a:lnTo>
                  <a:cubicBezTo>
                    <a:pt x="5001" y="29100"/>
                    <a:pt x="5267" y="29076"/>
                    <a:pt x="5575" y="29165"/>
                  </a:cubicBezTo>
                  <a:lnTo>
                    <a:pt x="5575" y="29165"/>
                  </a:lnTo>
                  <a:lnTo>
                    <a:pt x="5717" y="29206"/>
                  </a:lnTo>
                  <a:close/>
                  <a:moveTo>
                    <a:pt x="18399" y="28780"/>
                  </a:moveTo>
                  <a:cubicBezTo>
                    <a:pt x="18393" y="28638"/>
                    <a:pt x="18376" y="28366"/>
                    <a:pt x="18328" y="28100"/>
                  </a:cubicBezTo>
                  <a:lnTo>
                    <a:pt x="18328" y="28100"/>
                  </a:lnTo>
                  <a:cubicBezTo>
                    <a:pt x="18275" y="27798"/>
                    <a:pt x="17932" y="27656"/>
                    <a:pt x="17754" y="27597"/>
                  </a:cubicBezTo>
                  <a:lnTo>
                    <a:pt x="17754" y="27597"/>
                  </a:lnTo>
                  <a:cubicBezTo>
                    <a:pt x="17802" y="27555"/>
                    <a:pt x="17861" y="27502"/>
                    <a:pt x="17926" y="27437"/>
                  </a:cubicBezTo>
                  <a:lnTo>
                    <a:pt x="17926" y="27437"/>
                  </a:lnTo>
                  <a:cubicBezTo>
                    <a:pt x="17961" y="27431"/>
                    <a:pt x="17997" y="27431"/>
                    <a:pt x="18038" y="27437"/>
                  </a:cubicBezTo>
                  <a:lnTo>
                    <a:pt x="18038" y="27437"/>
                  </a:lnTo>
                  <a:cubicBezTo>
                    <a:pt x="18175" y="27467"/>
                    <a:pt x="18299" y="27567"/>
                    <a:pt x="18417" y="27745"/>
                  </a:cubicBezTo>
                  <a:lnTo>
                    <a:pt x="18417" y="27745"/>
                  </a:lnTo>
                  <a:cubicBezTo>
                    <a:pt x="18577" y="27993"/>
                    <a:pt x="18589" y="28271"/>
                    <a:pt x="18601" y="28514"/>
                  </a:cubicBezTo>
                  <a:lnTo>
                    <a:pt x="18601" y="28514"/>
                  </a:lnTo>
                  <a:cubicBezTo>
                    <a:pt x="18607" y="28656"/>
                    <a:pt x="18612" y="28798"/>
                    <a:pt x="18648" y="28916"/>
                  </a:cubicBezTo>
                  <a:lnTo>
                    <a:pt x="18648" y="28916"/>
                  </a:lnTo>
                  <a:cubicBezTo>
                    <a:pt x="18559" y="28869"/>
                    <a:pt x="18476" y="28822"/>
                    <a:pt x="18399" y="28780"/>
                  </a:cubicBezTo>
                  <a:moveTo>
                    <a:pt x="2705" y="39829"/>
                  </a:moveTo>
                  <a:cubicBezTo>
                    <a:pt x="2616" y="39409"/>
                    <a:pt x="2284" y="37717"/>
                    <a:pt x="2492" y="36089"/>
                  </a:cubicBezTo>
                  <a:lnTo>
                    <a:pt x="2492" y="36089"/>
                  </a:lnTo>
                  <a:cubicBezTo>
                    <a:pt x="2509" y="36071"/>
                    <a:pt x="2521" y="36060"/>
                    <a:pt x="2539" y="36042"/>
                  </a:cubicBezTo>
                  <a:lnTo>
                    <a:pt x="2539" y="36042"/>
                  </a:lnTo>
                  <a:lnTo>
                    <a:pt x="2634" y="35959"/>
                  </a:lnTo>
                  <a:lnTo>
                    <a:pt x="2527" y="35888"/>
                  </a:lnTo>
                  <a:cubicBezTo>
                    <a:pt x="2527" y="35888"/>
                    <a:pt x="2527" y="35888"/>
                    <a:pt x="2521" y="35888"/>
                  </a:cubicBezTo>
                  <a:lnTo>
                    <a:pt x="2521" y="35888"/>
                  </a:lnTo>
                  <a:cubicBezTo>
                    <a:pt x="3006" y="33059"/>
                    <a:pt x="4149" y="30958"/>
                    <a:pt x="6214" y="29094"/>
                  </a:cubicBezTo>
                  <a:lnTo>
                    <a:pt x="6214" y="29094"/>
                  </a:lnTo>
                  <a:cubicBezTo>
                    <a:pt x="7711" y="27745"/>
                    <a:pt x="9984" y="27526"/>
                    <a:pt x="11108" y="27514"/>
                  </a:cubicBezTo>
                  <a:lnTo>
                    <a:pt x="11108" y="27514"/>
                  </a:lnTo>
                  <a:cubicBezTo>
                    <a:pt x="11937" y="27638"/>
                    <a:pt x="12671" y="27626"/>
                    <a:pt x="13310" y="27538"/>
                  </a:cubicBezTo>
                  <a:lnTo>
                    <a:pt x="13310" y="27538"/>
                  </a:lnTo>
                  <a:cubicBezTo>
                    <a:pt x="13008" y="27615"/>
                    <a:pt x="12647" y="27680"/>
                    <a:pt x="12233" y="27727"/>
                  </a:cubicBezTo>
                  <a:lnTo>
                    <a:pt x="12233" y="27727"/>
                  </a:lnTo>
                  <a:cubicBezTo>
                    <a:pt x="12103" y="27745"/>
                    <a:pt x="11955" y="27757"/>
                    <a:pt x="11801" y="27774"/>
                  </a:cubicBezTo>
                  <a:lnTo>
                    <a:pt x="11801" y="27774"/>
                  </a:lnTo>
                  <a:cubicBezTo>
                    <a:pt x="10155" y="27934"/>
                    <a:pt x="7392" y="28206"/>
                    <a:pt x="5486" y="30603"/>
                  </a:cubicBezTo>
                  <a:lnTo>
                    <a:pt x="5486" y="30603"/>
                  </a:lnTo>
                  <a:cubicBezTo>
                    <a:pt x="3202" y="33479"/>
                    <a:pt x="2361" y="36640"/>
                    <a:pt x="2989" y="40007"/>
                  </a:cubicBezTo>
                  <a:lnTo>
                    <a:pt x="2989" y="40007"/>
                  </a:lnTo>
                  <a:cubicBezTo>
                    <a:pt x="2894" y="39948"/>
                    <a:pt x="2793" y="39889"/>
                    <a:pt x="2705" y="39829"/>
                  </a:cubicBezTo>
                  <a:moveTo>
                    <a:pt x="5273" y="41700"/>
                  </a:moveTo>
                  <a:cubicBezTo>
                    <a:pt x="5983" y="40510"/>
                    <a:pt x="9516" y="36918"/>
                    <a:pt x="12357" y="34024"/>
                  </a:cubicBezTo>
                  <a:lnTo>
                    <a:pt x="12357" y="34024"/>
                  </a:lnTo>
                  <a:cubicBezTo>
                    <a:pt x="13659" y="32704"/>
                    <a:pt x="14783" y="31562"/>
                    <a:pt x="15381" y="30905"/>
                  </a:cubicBezTo>
                  <a:lnTo>
                    <a:pt x="15381" y="30905"/>
                  </a:lnTo>
                  <a:cubicBezTo>
                    <a:pt x="16411" y="29781"/>
                    <a:pt x="16961" y="28727"/>
                    <a:pt x="17251" y="28005"/>
                  </a:cubicBezTo>
                  <a:lnTo>
                    <a:pt x="17251" y="28005"/>
                  </a:lnTo>
                  <a:cubicBezTo>
                    <a:pt x="17328" y="27822"/>
                    <a:pt x="17381" y="27656"/>
                    <a:pt x="17429" y="27520"/>
                  </a:cubicBezTo>
                  <a:lnTo>
                    <a:pt x="17429" y="27520"/>
                  </a:lnTo>
                  <a:cubicBezTo>
                    <a:pt x="17429" y="27561"/>
                    <a:pt x="17429" y="27603"/>
                    <a:pt x="17429" y="27644"/>
                  </a:cubicBezTo>
                  <a:lnTo>
                    <a:pt x="17429" y="27644"/>
                  </a:lnTo>
                  <a:cubicBezTo>
                    <a:pt x="17435" y="27703"/>
                    <a:pt x="17441" y="27757"/>
                    <a:pt x="17447" y="27810"/>
                  </a:cubicBezTo>
                  <a:lnTo>
                    <a:pt x="17447" y="27810"/>
                  </a:lnTo>
                  <a:cubicBezTo>
                    <a:pt x="17287" y="28402"/>
                    <a:pt x="16648" y="30408"/>
                    <a:pt x="15008" y="32290"/>
                  </a:cubicBezTo>
                  <a:lnTo>
                    <a:pt x="15008" y="32290"/>
                  </a:lnTo>
                  <a:cubicBezTo>
                    <a:pt x="13547" y="33976"/>
                    <a:pt x="11747" y="35770"/>
                    <a:pt x="10309" y="37214"/>
                  </a:cubicBezTo>
                  <a:lnTo>
                    <a:pt x="10309" y="37214"/>
                  </a:lnTo>
                  <a:cubicBezTo>
                    <a:pt x="9806" y="37711"/>
                    <a:pt x="9333" y="38184"/>
                    <a:pt x="8925" y="38604"/>
                  </a:cubicBezTo>
                  <a:lnTo>
                    <a:pt x="8925" y="38604"/>
                  </a:lnTo>
                  <a:cubicBezTo>
                    <a:pt x="7510" y="40048"/>
                    <a:pt x="5853" y="41457"/>
                    <a:pt x="5480" y="41777"/>
                  </a:cubicBezTo>
                  <a:lnTo>
                    <a:pt x="5480" y="41777"/>
                  </a:lnTo>
                  <a:cubicBezTo>
                    <a:pt x="5403" y="41753"/>
                    <a:pt x="5338" y="41729"/>
                    <a:pt x="5273" y="41700"/>
                  </a:cubicBezTo>
                  <a:moveTo>
                    <a:pt x="18115" y="28603"/>
                  </a:moveTo>
                  <a:cubicBezTo>
                    <a:pt x="18145" y="28402"/>
                    <a:pt x="18109" y="28230"/>
                    <a:pt x="18021" y="28088"/>
                  </a:cubicBezTo>
                  <a:lnTo>
                    <a:pt x="18021" y="28088"/>
                  </a:lnTo>
                  <a:cubicBezTo>
                    <a:pt x="17908" y="27922"/>
                    <a:pt x="17748" y="27839"/>
                    <a:pt x="17648" y="27798"/>
                  </a:cubicBezTo>
                  <a:lnTo>
                    <a:pt x="17648" y="27798"/>
                  </a:lnTo>
                  <a:cubicBezTo>
                    <a:pt x="17642" y="27762"/>
                    <a:pt x="17636" y="27727"/>
                    <a:pt x="17636" y="27691"/>
                  </a:cubicBezTo>
                  <a:lnTo>
                    <a:pt x="17636" y="27691"/>
                  </a:lnTo>
                  <a:cubicBezTo>
                    <a:pt x="17648" y="27680"/>
                    <a:pt x="17666" y="27668"/>
                    <a:pt x="17683" y="27656"/>
                  </a:cubicBezTo>
                  <a:lnTo>
                    <a:pt x="17683" y="27656"/>
                  </a:lnTo>
                  <a:cubicBezTo>
                    <a:pt x="17825" y="27691"/>
                    <a:pt x="18204" y="27828"/>
                    <a:pt x="18257" y="28112"/>
                  </a:cubicBezTo>
                  <a:lnTo>
                    <a:pt x="18257" y="28112"/>
                  </a:lnTo>
                  <a:cubicBezTo>
                    <a:pt x="18299" y="28348"/>
                    <a:pt x="18317" y="28591"/>
                    <a:pt x="18322" y="28739"/>
                  </a:cubicBezTo>
                  <a:lnTo>
                    <a:pt x="18322" y="28739"/>
                  </a:lnTo>
                  <a:cubicBezTo>
                    <a:pt x="18246" y="28692"/>
                    <a:pt x="18175" y="28644"/>
                    <a:pt x="18115" y="28603"/>
                  </a:cubicBezTo>
                  <a:close/>
                  <a:moveTo>
                    <a:pt x="17855" y="28425"/>
                  </a:moveTo>
                  <a:cubicBezTo>
                    <a:pt x="17772" y="28254"/>
                    <a:pt x="17701" y="28082"/>
                    <a:pt x="17666" y="27887"/>
                  </a:cubicBezTo>
                  <a:lnTo>
                    <a:pt x="17666" y="27887"/>
                  </a:lnTo>
                  <a:cubicBezTo>
                    <a:pt x="17754" y="27928"/>
                    <a:pt x="17873" y="27999"/>
                    <a:pt x="17956" y="28129"/>
                  </a:cubicBezTo>
                  <a:lnTo>
                    <a:pt x="17956" y="28129"/>
                  </a:lnTo>
                  <a:cubicBezTo>
                    <a:pt x="18032" y="28248"/>
                    <a:pt x="18062" y="28390"/>
                    <a:pt x="18044" y="28561"/>
                  </a:cubicBezTo>
                  <a:lnTo>
                    <a:pt x="18044" y="28561"/>
                  </a:lnTo>
                  <a:cubicBezTo>
                    <a:pt x="17944" y="28496"/>
                    <a:pt x="17885" y="28449"/>
                    <a:pt x="17855" y="28425"/>
                  </a:cubicBezTo>
                  <a:moveTo>
                    <a:pt x="5569" y="41794"/>
                  </a:moveTo>
                  <a:cubicBezTo>
                    <a:pt x="6019" y="41416"/>
                    <a:pt x="7611" y="40048"/>
                    <a:pt x="8978" y="38658"/>
                  </a:cubicBezTo>
                  <a:lnTo>
                    <a:pt x="8978" y="38658"/>
                  </a:lnTo>
                  <a:cubicBezTo>
                    <a:pt x="9386" y="38238"/>
                    <a:pt x="9860" y="37764"/>
                    <a:pt x="10357" y="37267"/>
                  </a:cubicBezTo>
                  <a:lnTo>
                    <a:pt x="10357" y="37267"/>
                  </a:lnTo>
                  <a:cubicBezTo>
                    <a:pt x="11801" y="35823"/>
                    <a:pt x="13600" y="34030"/>
                    <a:pt x="15068" y="32337"/>
                  </a:cubicBezTo>
                  <a:lnTo>
                    <a:pt x="15068" y="32337"/>
                  </a:lnTo>
                  <a:cubicBezTo>
                    <a:pt x="16145" y="31100"/>
                    <a:pt x="16790" y="29810"/>
                    <a:pt x="17157" y="28893"/>
                  </a:cubicBezTo>
                  <a:lnTo>
                    <a:pt x="17157" y="28893"/>
                  </a:lnTo>
                  <a:cubicBezTo>
                    <a:pt x="17310" y="28508"/>
                    <a:pt x="17417" y="28189"/>
                    <a:pt x="17482" y="27970"/>
                  </a:cubicBezTo>
                  <a:lnTo>
                    <a:pt x="17482" y="27970"/>
                  </a:lnTo>
                  <a:cubicBezTo>
                    <a:pt x="17500" y="28047"/>
                    <a:pt x="17518" y="28123"/>
                    <a:pt x="17541" y="28194"/>
                  </a:cubicBezTo>
                  <a:lnTo>
                    <a:pt x="17541" y="28194"/>
                  </a:lnTo>
                  <a:cubicBezTo>
                    <a:pt x="17476" y="28662"/>
                    <a:pt x="17210" y="30124"/>
                    <a:pt x="16222" y="31810"/>
                  </a:cubicBezTo>
                  <a:lnTo>
                    <a:pt x="16222" y="31810"/>
                  </a:lnTo>
                  <a:cubicBezTo>
                    <a:pt x="15133" y="33675"/>
                    <a:pt x="13186" y="35740"/>
                    <a:pt x="10883" y="37480"/>
                  </a:cubicBezTo>
                  <a:lnTo>
                    <a:pt x="10883" y="37480"/>
                  </a:lnTo>
                  <a:cubicBezTo>
                    <a:pt x="9067" y="38853"/>
                    <a:pt x="6297" y="41374"/>
                    <a:pt x="5812" y="41818"/>
                  </a:cubicBezTo>
                  <a:lnTo>
                    <a:pt x="5812" y="41818"/>
                  </a:lnTo>
                  <a:cubicBezTo>
                    <a:pt x="5723" y="41818"/>
                    <a:pt x="5646" y="41806"/>
                    <a:pt x="5569" y="41794"/>
                  </a:cubicBezTo>
                  <a:close/>
                  <a:moveTo>
                    <a:pt x="10925" y="37539"/>
                  </a:moveTo>
                  <a:cubicBezTo>
                    <a:pt x="13239" y="35793"/>
                    <a:pt x="15192" y="33716"/>
                    <a:pt x="16287" y="31852"/>
                  </a:cubicBezTo>
                  <a:lnTo>
                    <a:pt x="16287" y="31852"/>
                  </a:lnTo>
                  <a:cubicBezTo>
                    <a:pt x="16594" y="31319"/>
                    <a:pt x="16837" y="30810"/>
                    <a:pt x="17020" y="30343"/>
                  </a:cubicBezTo>
                  <a:lnTo>
                    <a:pt x="17020" y="30343"/>
                  </a:lnTo>
                  <a:cubicBezTo>
                    <a:pt x="17381" y="29443"/>
                    <a:pt x="17535" y="28715"/>
                    <a:pt x="17595" y="28337"/>
                  </a:cubicBezTo>
                  <a:lnTo>
                    <a:pt x="17595" y="28337"/>
                  </a:lnTo>
                  <a:cubicBezTo>
                    <a:pt x="17660" y="28484"/>
                    <a:pt x="17737" y="28627"/>
                    <a:pt x="17819" y="28774"/>
                  </a:cubicBezTo>
                  <a:lnTo>
                    <a:pt x="17819" y="28774"/>
                  </a:lnTo>
                  <a:cubicBezTo>
                    <a:pt x="17890" y="30035"/>
                    <a:pt x="16837" y="32189"/>
                    <a:pt x="16825" y="32213"/>
                  </a:cubicBezTo>
                  <a:lnTo>
                    <a:pt x="16825" y="32213"/>
                  </a:lnTo>
                  <a:cubicBezTo>
                    <a:pt x="16819" y="32225"/>
                    <a:pt x="16813" y="32242"/>
                    <a:pt x="16807" y="32254"/>
                  </a:cubicBezTo>
                  <a:lnTo>
                    <a:pt x="16807" y="32254"/>
                  </a:lnTo>
                  <a:cubicBezTo>
                    <a:pt x="15997" y="34278"/>
                    <a:pt x="12304" y="37030"/>
                    <a:pt x="11185" y="37835"/>
                  </a:cubicBezTo>
                  <a:lnTo>
                    <a:pt x="11185" y="37835"/>
                  </a:lnTo>
                  <a:cubicBezTo>
                    <a:pt x="9546" y="39001"/>
                    <a:pt x="7066" y="41214"/>
                    <a:pt x="6516" y="41711"/>
                  </a:cubicBezTo>
                  <a:lnTo>
                    <a:pt x="6516" y="41711"/>
                  </a:lnTo>
                  <a:cubicBezTo>
                    <a:pt x="6303" y="41777"/>
                    <a:pt x="6102" y="41812"/>
                    <a:pt x="5918" y="41818"/>
                  </a:cubicBezTo>
                  <a:lnTo>
                    <a:pt x="5918" y="41818"/>
                  </a:lnTo>
                  <a:cubicBezTo>
                    <a:pt x="6545" y="41250"/>
                    <a:pt x="9179" y="38865"/>
                    <a:pt x="10925" y="37539"/>
                  </a:cubicBezTo>
                  <a:close/>
                  <a:moveTo>
                    <a:pt x="21714" y="30432"/>
                  </a:moveTo>
                  <a:cubicBezTo>
                    <a:pt x="19761" y="30088"/>
                    <a:pt x="18577" y="29307"/>
                    <a:pt x="18192" y="29017"/>
                  </a:cubicBezTo>
                  <a:lnTo>
                    <a:pt x="18192" y="29017"/>
                  </a:lnTo>
                  <a:cubicBezTo>
                    <a:pt x="18169" y="28982"/>
                    <a:pt x="18145" y="28940"/>
                    <a:pt x="18127" y="28905"/>
                  </a:cubicBezTo>
                  <a:lnTo>
                    <a:pt x="18127" y="28905"/>
                  </a:lnTo>
                  <a:cubicBezTo>
                    <a:pt x="18104" y="28875"/>
                    <a:pt x="18086" y="28840"/>
                    <a:pt x="18068" y="28810"/>
                  </a:cubicBezTo>
                  <a:lnTo>
                    <a:pt x="18068" y="28810"/>
                  </a:lnTo>
                  <a:cubicBezTo>
                    <a:pt x="18790" y="29266"/>
                    <a:pt x="20577" y="30177"/>
                    <a:pt x="22956" y="29905"/>
                  </a:cubicBezTo>
                  <a:lnTo>
                    <a:pt x="22956" y="29905"/>
                  </a:lnTo>
                  <a:cubicBezTo>
                    <a:pt x="23530" y="29840"/>
                    <a:pt x="24110" y="29763"/>
                    <a:pt x="24690" y="29680"/>
                  </a:cubicBezTo>
                  <a:lnTo>
                    <a:pt x="24690" y="29680"/>
                  </a:lnTo>
                  <a:cubicBezTo>
                    <a:pt x="24690" y="29680"/>
                    <a:pt x="24696" y="29680"/>
                    <a:pt x="24696" y="29680"/>
                  </a:cubicBezTo>
                  <a:lnTo>
                    <a:pt x="24696" y="29680"/>
                  </a:lnTo>
                  <a:lnTo>
                    <a:pt x="24696" y="29680"/>
                  </a:lnTo>
                  <a:cubicBezTo>
                    <a:pt x="25040" y="29633"/>
                    <a:pt x="25383" y="29579"/>
                    <a:pt x="25720" y="29532"/>
                  </a:cubicBezTo>
                  <a:lnTo>
                    <a:pt x="25720" y="29532"/>
                  </a:lnTo>
                  <a:cubicBezTo>
                    <a:pt x="27957" y="29212"/>
                    <a:pt x="30076" y="28911"/>
                    <a:pt x="31502" y="29070"/>
                  </a:cubicBezTo>
                  <a:lnTo>
                    <a:pt x="31502" y="29070"/>
                  </a:lnTo>
                  <a:cubicBezTo>
                    <a:pt x="32485" y="29183"/>
                    <a:pt x="33064" y="29638"/>
                    <a:pt x="33633" y="30213"/>
                  </a:cubicBezTo>
                  <a:lnTo>
                    <a:pt x="33633" y="30213"/>
                  </a:lnTo>
                  <a:cubicBezTo>
                    <a:pt x="32792" y="29952"/>
                    <a:pt x="31342" y="29994"/>
                    <a:pt x="29218" y="30159"/>
                  </a:cubicBezTo>
                  <a:lnTo>
                    <a:pt x="29218" y="30159"/>
                  </a:lnTo>
                  <a:cubicBezTo>
                    <a:pt x="28614" y="30207"/>
                    <a:pt x="27993" y="30272"/>
                    <a:pt x="27389" y="30337"/>
                  </a:cubicBezTo>
                  <a:lnTo>
                    <a:pt x="27389" y="30337"/>
                  </a:lnTo>
                  <a:cubicBezTo>
                    <a:pt x="26211" y="30467"/>
                    <a:pt x="25004" y="30597"/>
                    <a:pt x="23814" y="30597"/>
                  </a:cubicBezTo>
                  <a:lnTo>
                    <a:pt x="23814" y="30597"/>
                  </a:lnTo>
                  <a:cubicBezTo>
                    <a:pt x="23104" y="30597"/>
                    <a:pt x="22400" y="30550"/>
                    <a:pt x="21714" y="30432"/>
                  </a:cubicBezTo>
                  <a:moveTo>
                    <a:pt x="11227" y="37894"/>
                  </a:moveTo>
                  <a:cubicBezTo>
                    <a:pt x="12357" y="37083"/>
                    <a:pt x="16115" y="34284"/>
                    <a:pt x="16896" y="32242"/>
                  </a:cubicBezTo>
                  <a:lnTo>
                    <a:pt x="16896" y="32242"/>
                  </a:lnTo>
                  <a:cubicBezTo>
                    <a:pt x="16914" y="32207"/>
                    <a:pt x="17086" y="31846"/>
                    <a:pt x="17287" y="31355"/>
                  </a:cubicBezTo>
                  <a:lnTo>
                    <a:pt x="17287" y="31355"/>
                  </a:lnTo>
                  <a:cubicBezTo>
                    <a:pt x="17565" y="30650"/>
                    <a:pt x="17896" y="29662"/>
                    <a:pt x="17896" y="28911"/>
                  </a:cubicBezTo>
                  <a:lnTo>
                    <a:pt x="17896" y="28911"/>
                  </a:lnTo>
                  <a:cubicBezTo>
                    <a:pt x="17914" y="28940"/>
                    <a:pt x="17938" y="28976"/>
                    <a:pt x="17956" y="29005"/>
                  </a:cubicBezTo>
                  <a:lnTo>
                    <a:pt x="17956" y="29005"/>
                  </a:lnTo>
                  <a:cubicBezTo>
                    <a:pt x="18009" y="29094"/>
                    <a:pt x="18062" y="29189"/>
                    <a:pt x="18115" y="29283"/>
                  </a:cubicBezTo>
                  <a:lnTo>
                    <a:pt x="18115" y="29283"/>
                  </a:lnTo>
                  <a:cubicBezTo>
                    <a:pt x="18210" y="29668"/>
                    <a:pt x="18311" y="30467"/>
                    <a:pt x="17932" y="31479"/>
                  </a:cubicBezTo>
                  <a:lnTo>
                    <a:pt x="17932" y="31479"/>
                  </a:lnTo>
                  <a:cubicBezTo>
                    <a:pt x="17364" y="33000"/>
                    <a:pt x="16583" y="34195"/>
                    <a:pt x="15861" y="34651"/>
                  </a:cubicBezTo>
                  <a:lnTo>
                    <a:pt x="15861" y="34651"/>
                  </a:lnTo>
                  <a:cubicBezTo>
                    <a:pt x="15559" y="34610"/>
                    <a:pt x="15257" y="34639"/>
                    <a:pt x="14985" y="34906"/>
                  </a:cubicBezTo>
                  <a:lnTo>
                    <a:pt x="14985" y="34906"/>
                  </a:lnTo>
                  <a:cubicBezTo>
                    <a:pt x="14778" y="35107"/>
                    <a:pt x="14559" y="35409"/>
                    <a:pt x="14322" y="35728"/>
                  </a:cubicBezTo>
                  <a:lnTo>
                    <a:pt x="14322" y="35728"/>
                  </a:lnTo>
                  <a:cubicBezTo>
                    <a:pt x="13825" y="36409"/>
                    <a:pt x="13197" y="37261"/>
                    <a:pt x="12446" y="37498"/>
                  </a:cubicBezTo>
                  <a:lnTo>
                    <a:pt x="12446" y="37498"/>
                  </a:lnTo>
                  <a:cubicBezTo>
                    <a:pt x="11463" y="37805"/>
                    <a:pt x="10440" y="38693"/>
                    <a:pt x="8889" y="40043"/>
                  </a:cubicBezTo>
                  <a:lnTo>
                    <a:pt x="8889" y="40043"/>
                  </a:lnTo>
                  <a:cubicBezTo>
                    <a:pt x="8605" y="40297"/>
                    <a:pt x="8297" y="40563"/>
                    <a:pt x="7972" y="40841"/>
                  </a:cubicBezTo>
                  <a:lnTo>
                    <a:pt x="7972" y="40841"/>
                  </a:lnTo>
                  <a:cubicBezTo>
                    <a:pt x="7510" y="41238"/>
                    <a:pt x="7084" y="41492"/>
                    <a:pt x="6699" y="41646"/>
                  </a:cubicBezTo>
                  <a:lnTo>
                    <a:pt x="6699" y="41646"/>
                  </a:lnTo>
                  <a:cubicBezTo>
                    <a:pt x="7439" y="40984"/>
                    <a:pt x="9700" y="38983"/>
                    <a:pt x="11227" y="37894"/>
                  </a:cubicBezTo>
                  <a:moveTo>
                    <a:pt x="22779" y="31088"/>
                  </a:moveTo>
                  <a:cubicBezTo>
                    <a:pt x="20784" y="30645"/>
                    <a:pt x="19210" y="30035"/>
                    <a:pt x="18405" y="29396"/>
                  </a:cubicBezTo>
                  <a:lnTo>
                    <a:pt x="18405" y="29396"/>
                  </a:lnTo>
                  <a:cubicBezTo>
                    <a:pt x="18364" y="29319"/>
                    <a:pt x="18322" y="29248"/>
                    <a:pt x="18281" y="29177"/>
                  </a:cubicBezTo>
                  <a:lnTo>
                    <a:pt x="18281" y="29177"/>
                  </a:lnTo>
                  <a:cubicBezTo>
                    <a:pt x="18778" y="29520"/>
                    <a:pt x="19926" y="30189"/>
                    <a:pt x="21702" y="30503"/>
                  </a:cubicBezTo>
                  <a:lnTo>
                    <a:pt x="21702" y="30503"/>
                  </a:lnTo>
                  <a:cubicBezTo>
                    <a:pt x="23554" y="30828"/>
                    <a:pt x="25507" y="30615"/>
                    <a:pt x="27395" y="30414"/>
                  </a:cubicBezTo>
                  <a:lnTo>
                    <a:pt x="27395" y="30414"/>
                  </a:lnTo>
                  <a:cubicBezTo>
                    <a:pt x="27999" y="30349"/>
                    <a:pt x="28626" y="30284"/>
                    <a:pt x="29224" y="30236"/>
                  </a:cubicBezTo>
                  <a:lnTo>
                    <a:pt x="29224" y="30236"/>
                  </a:lnTo>
                  <a:cubicBezTo>
                    <a:pt x="31461" y="30059"/>
                    <a:pt x="32946" y="30017"/>
                    <a:pt x="33745" y="30331"/>
                  </a:cubicBezTo>
                  <a:lnTo>
                    <a:pt x="33745" y="30331"/>
                  </a:lnTo>
                  <a:cubicBezTo>
                    <a:pt x="33822" y="30408"/>
                    <a:pt x="33899" y="30491"/>
                    <a:pt x="33976" y="30574"/>
                  </a:cubicBezTo>
                  <a:lnTo>
                    <a:pt x="33976" y="30574"/>
                  </a:lnTo>
                  <a:cubicBezTo>
                    <a:pt x="34278" y="30893"/>
                    <a:pt x="34585" y="31219"/>
                    <a:pt x="34952" y="31520"/>
                  </a:cubicBezTo>
                  <a:lnTo>
                    <a:pt x="34952" y="31520"/>
                  </a:lnTo>
                  <a:cubicBezTo>
                    <a:pt x="34295" y="31313"/>
                    <a:pt x="32928" y="30982"/>
                    <a:pt x="31271" y="31118"/>
                  </a:cubicBezTo>
                  <a:lnTo>
                    <a:pt x="31271" y="31118"/>
                  </a:lnTo>
                  <a:cubicBezTo>
                    <a:pt x="29875" y="31236"/>
                    <a:pt x="28058" y="31390"/>
                    <a:pt x="26300" y="31390"/>
                  </a:cubicBezTo>
                  <a:lnTo>
                    <a:pt x="26300" y="31390"/>
                  </a:lnTo>
                  <a:cubicBezTo>
                    <a:pt x="25040" y="31390"/>
                    <a:pt x="23809" y="31313"/>
                    <a:pt x="22779" y="31088"/>
                  </a:cubicBezTo>
                  <a:moveTo>
                    <a:pt x="16180" y="34704"/>
                  </a:moveTo>
                  <a:cubicBezTo>
                    <a:pt x="16109" y="34693"/>
                    <a:pt x="16044" y="34675"/>
                    <a:pt x="15973" y="34663"/>
                  </a:cubicBezTo>
                  <a:lnTo>
                    <a:pt x="15973" y="34663"/>
                  </a:lnTo>
                  <a:cubicBezTo>
                    <a:pt x="16642" y="34201"/>
                    <a:pt x="17352" y="33136"/>
                    <a:pt x="17896" y="31775"/>
                  </a:cubicBezTo>
                  <a:lnTo>
                    <a:pt x="17896" y="31775"/>
                  </a:lnTo>
                  <a:cubicBezTo>
                    <a:pt x="17932" y="31686"/>
                    <a:pt x="17967" y="31597"/>
                    <a:pt x="18003" y="31509"/>
                  </a:cubicBezTo>
                  <a:lnTo>
                    <a:pt x="18003" y="31509"/>
                  </a:lnTo>
                  <a:cubicBezTo>
                    <a:pt x="18322" y="30645"/>
                    <a:pt x="18305" y="29940"/>
                    <a:pt x="18234" y="29496"/>
                  </a:cubicBezTo>
                  <a:lnTo>
                    <a:pt x="18234" y="29496"/>
                  </a:lnTo>
                  <a:cubicBezTo>
                    <a:pt x="18370" y="29751"/>
                    <a:pt x="18494" y="30035"/>
                    <a:pt x="18595" y="30390"/>
                  </a:cubicBezTo>
                  <a:lnTo>
                    <a:pt x="18595" y="30390"/>
                  </a:lnTo>
                  <a:cubicBezTo>
                    <a:pt x="18683" y="31207"/>
                    <a:pt x="18660" y="33178"/>
                    <a:pt x="16760" y="34769"/>
                  </a:cubicBezTo>
                  <a:lnTo>
                    <a:pt x="16760" y="34769"/>
                  </a:lnTo>
                  <a:cubicBezTo>
                    <a:pt x="16742" y="34769"/>
                    <a:pt x="16719" y="34769"/>
                    <a:pt x="16701" y="34769"/>
                  </a:cubicBezTo>
                  <a:lnTo>
                    <a:pt x="16701" y="34769"/>
                  </a:lnTo>
                  <a:cubicBezTo>
                    <a:pt x="16529" y="34769"/>
                    <a:pt x="16358" y="34740"/>
                    <a:pt x="16180" y="34704"/>
                  </a:cubicBezTo>
                  <a:close/>
                  <a:moveTo>
                    <a:pt x="23217" y="31816"/>
                  </a:moveTo>
                  <a:cubicBezTo>
                    <a:pt x="21068" y="31307"/>
                    <a:pt x="19465" y="30319"/>
                    <a:pt x="18820" y="29875"/>
                  </a:cubicBezTo>
                  <a:lnTo>
                    <a:pt x="18820" y="29875"/>
                  </a:lnTo>
                  <a:cubicBezTo>
                    <a:pt x="18707" y="29775"/>
                    <a:pt x="18612" y="29674"/>
                    <a:pt x="18524" y="29579"/>
                  </a:cubicBezTo>
                  <a:lnTo>
                    <a:pt x="18524" y="29579"/>
                  </a:lnTo>
                  <a:cubicBezTo>
                    <a:pt x="19133" y="30005"/>
                    <a:pt x="20358" y="30627"/>
                    <a:pt x="22767" y="31159"/>
                  </a:cubicBezTo>
                  <a:lnTo>
                    <a:pt x="22767" y="31159"/>
                  </a:lnTo>
                  <a:cubicBezTo>
                    <a:pt x="25241" y="31704"/>
                    <a:pt x="28869" y="31396"/>
                    <a:pt x="31271" y="31195"/>
                  </a:cubicBezTo>
                  <a:lnTo>
                    <a:pt x="31271" y="31195"/>
                  </a:lnTo>
                  <a:cubicBezTo>
                    <a:pt x="33112" y="31041"/>
                    <a:pt x="34585" y="31467"/>
                    <a:pt x="35124" y="31657"/>
                  </a:cubicBezTo>
                  <a:lnTo>
                    <a:pt x="35124" y="31657"/>
                  </a:lnTo>
                  <a:cubicBezTo>
                    <a:pt x="35284" y="31781"/>
                    <a:pt x="35455" y="31893"/>
                    <a:pt x="35645" y="32006"/>
                  </a:cubicBezTo>
                  <a:lnTo>
                    <a:pt x="35645" y="32006"/>
                  </a:lnTo>
                  <a:cubicBezTo>
                    <a:pt x="36029" y="32231"/>
                    <a:pt x="36201" y="32544"/>
                    <a:pt x="36142" y="32929"/>
                  </a:cubicBezTo>
                  <a:lnTo>
                    <a:pt x="36142" y="32929"/>
                  </a:lnTo>
                  <a:cubicBezTo>
                    <a:pt x="35663" y="32763"/>
                    <a:pt x="33893" y="32420"/>
                    <a:pt x="31082" y="32556"/>
                  </a:cubicBezTo>
                  <a:lnTo>
                    <a:pt x="31082" y="32556"/>
                  </a:lnTo>
                  <a:cubicBezTo>
                    <a:pt x="30466" y="32586"/>
                    <a:pt x="29892" y="32598"/>
                    <a:pt x="29342" y="32598"/>
                  </a:cubicBezTo>
                  <a:lnTo>
                    <a:pt x="29342" y="32598"/>
                  </a:lnTo>
                  <a:cubicBezTo>
                    <a:pt x="27259" y="32598"/>
                    <a:pt x="25566" y="32373"/>
                    <a:pt x="23217" y="31816"/>
                  </a:cubicBezTo>
                  <a:moveTo>
                    <a:pt x="25093" y="32882"/>
                  </a:moveTo>
                  <a:cubicBezTo>
                    <a:pt x="23714" y="32461"/>
                    <a:pt x="21672" y="31734"/>
                    <a:pt x="20453" y="31118"/>
                  </a:cubicBezTo>
                  <a:lnTo>
                    <a:pt x="20453" y="31118"/>
                  </a:lnTo>
                  <a:cubicBezTo>
                    <a:pt x="19985" y="30810"/>
                    <a:pt x="19571" y="30508"/>
                    <a:pt x="19228" y="30230"/>
                  </a:cubicBezTo>
                  <a:lnTo>
                    <a:pt x="19228" y="30230"/>
                  </a:lnTo>
                  <a:cubicBezTo>
                    <a:pt x="20039" y="30733"/>
                    <a:pt x="21435" y="31473"/>
                    <a:pt x="23199" y="31887"/>
                  </a:cubicBezTo>
                  <a:lnTo>
                    <a:pt x="23199" y="31887"/>
                  </a:lnTo>
                  <a:cubicBezTo>
                    <a:pt x="26176" y="32592"/>
                    <a:pt x="28093" y="32769"/>
                    <a:pt x="31088" y="32627"/>
                  </a:cubicBezTo>
                  <a:lnTo>
                    <a:pt x="31088" y="32627"/>
                  </a:lnTo>
                  <a:cubicBezTo>
                    <a:pt x="33929" y="32491"/>
                    <a:pt x="35686" y="32840"/>
                    <a:pt x="36130" y="33000"/>
                  </a:cubicBezTo>
                  <a:lnTo>
                    <a:pt x="36130" y="33000"/>
                  </a:lnTo>
                  <a:cubicBezTo>
                    <a:pt x="36124" y="33024"/>
                    <a:pt x="36124" y="33047"/>
                    <a:pt x="36118" y="33071"/>
                  </a:cubicBezTo>
                  <a:lnTo>
                    <a:pt x="36118" y="33071"/>
                  </a:lnTo>
                  <a:cubicBezTo>
                    <a:pt x="36041" y="33331"/>
                    <a:pt x="35870" y="33610"/>
                    <a:pt x="35615" y="33888"/>
                  </a:cubicBezTo>
                  <a:lnTo>
                    <a:pt x="35615" y="33888"/>
                  </a:lnTo>
                  <a:cubicBezTo>
                    <a:pt x="35248" y="33787"/>
                    <a:pt x="33822" y="33450"/>
                    <a:pt x="32064" y="33568"/>
                  </a:cubicBezTo>
                  <a:lnTo>
                    <a:pt x="32064" y="33568"/>
                  </a:lnTo>
                  <a:cubicBezTo>
                    <a:pt x="31703" y="33592"/>
                    <a:pt x="31319" y="33598"/>
                    <a:pt x="30916" y="33598"/>
                  </a:cubicBezTo>
                  <a:lnTo>
                    <a:pt x="30916" y="33598"/>
                  </a:lnTo>
                  <a:cubicBezTo>
                    <a:pt x="28910" y="33598"/>
                    <a:pt x="26543" y="33320"/>
                    <a:pt x="25093" y="32882"/>
                  </a:cubicBezTo>
                  <a:moveTo>
                    <a:pt x="18340" y="32757"/>
                  </a:moveTo>
                  <a:cubicBezTo>
                    <a:pt x="18642" y="32006"/>
                    <a:pt x="18707" y="31307"/>
                    <a:pt x="18695" y="30798"/>
                  </a:cubicBezTo>
                  <a:lnTo>
                    <a:pt x="18695" y="30798"/>
                  </a:lnTo>
                  <a:cubicBezTo>
                    <a:pt x="18701" y="30834"/>
                    <a:pt x="18707" y="30869"/>
                    <a:pt x="18713" y="30905"/>
                  </a:cubicBezTo>
                  <a:lnTo>
                    <a:pt x="18713" y="30905"/>
                  </a:lnTo>
                  <a:cubicBezTo>
                    <a:pt x="19003" y="32503"/>
                    <a:pt x="18038" y="34089"/>
                    <a:pt x="17234" y="34616"/>
                  </a:cubicBezTo>
                  <a:lnTo>
                    <a:pt x="17234" y="34616"/>
                  </a:lnTo>
                  <a:cubicBezTo>
                    <a:pt x="17121" y="34693"/>
                    <a:pt x="17009" y="34734"/>
                    <a:pt x="16896" y="34752"/>
                  </a:cubicBezTo>
                  <a:lnTo>
                    <a:pt x="16896" y="34752"/>
                  </a:lnTo>
                  <a:cubicBezTo>
                    <a:pt x="17630" y="34113"/>
                    <a:pt x="18080" y="33414"/>
                    <a:pt x="18340" y="32757"/>
                  </a:cubicBezTo>
                  <a:moveTo>
                    <a:pt x="24809" y="33521"/>
                  </a:moveTo>
                  <a:cubicBezTo>
                    <a:pt x="23412" y="32870"/>
                    <a:pt x="22051" y="32130"/>
                    <a:pt x="20932" y="31426"/>
                  </a:cubicBezTo>
                  <a:lnTo>
                    <a:pt x="20932" y="31426"/>
                  </a:lnTo>
                  <a:cubicBezTo>
                    <a:pt x="22163" y="31982"/>
                    <a:pt x="23868" y="32586"/>
                    <a:pt x="25075" y="32953"/>
                  </a:cubicBezTo>
                  <a:lnTo>
                    <a:pt x="25075" y="32953"/>
                  </a:lnTo>
                  <a:cubicBezTo>
                    <a:pt x="26821" y="33479"/>
                    <a:pt x="29892" y="33781"/>
                    <a:pt x="32070" y="33639"/>
                  </a:cubicBezTo>
                  <a:lnTo>
                    <a:pt x="32070" y="33639"/>
                  </a:lnTo>
                  <a:cubicBezTo>
                    <a:pt x="33763" y="33527"/>
                    <a:pt x="35142" y="33840"/>
                    <a:pt x="35556" y="33947"/>
                  </a:cubicBezTo>
                  <a:lnTo>
                    <a:pt x="35556" y="33947"/>
                  </a:lnTo>
                  <a:cubicBezTo>
                    <a:pt x="35195" y="34320"/>
                    <a:pt x="34686" y="34681"/>
                    <a:pt x="34059" y="34965"/>
                  </a:cubicBezTo>
                  <a:lnTo>
                    <a:pt x="34059" y="34965"/>
                  </a:lnTo>
                  <a:cubicBezTo>
                    <a:pt x="33627" y="34900"/>
                    <a:pt x="32094" y="34693"/>
                    <a:pt x="30342" y="34710"/>
                  </a:cubicBezTo>
                  <a:lnTo>
                    <a:pt x="30342" y="34710"/>
                  </a:lnTo>
                  <a:cubicBezTo>
                    <a:pt x="30324" y="34710"/>
                    <a:pt x="30301" y="34710"/>
                    <a:pt x="30283" y="34710"/>
                  </a:cubicBezTo>
                  <a:lnTo>
                    <a:pt x="30283" y="34710"/>
                  </a:lnTo>
                  <a:cubicBezTo>
                    <a:pt x="28496" y="34710"/>
                    <a:pt x="26223" y="34042"/>
                    <a:pt x="24809" y="33521"/>
                  </a:cubicBezTo>
                  <a:moveTo>
                    <a:pt x="20477" y="37385"/>
                  </a:moveTo>
                  <a:cubicBezTo>
                    <a:pt x="19832" y="35651"/>
                    <a:pt x="19991" y="34172"/>
                    <a:pt x="20086" y="33621"/>
                  </a:cubicBezTo>
                  <a:lnTo>
                    <a:pt x="20086" y="33621"/>
                  </a:lnTo>
                  <a:cubicBezTo>
                    <a:pt x="20133" y="33527"/>
                    <a:pt x="20181" y="33426"/>
                    <a:pt x="20234" y="33325"/>
                  </a:cubicBezTo>
                  <a:lnTo>
                    <a:pt x="20234" y="33325"/>
                  </a:lnTo>
                  <a:cubicBezTo>
                    <a:pt x="20240" y="33331"/>
                    <a:pt x="20240" y="33331"/>
                    <a:pt x="20240" y="33331"/>
                  </a:cubicBezTo>
                  <a:lnTo>
                    <a:pt x="20240" y="33331"/>
                  </a:lnTo>
                  <a:cubicBezTo>
                    <a:pt x="20169" y="33805"/>
                    <a:pt x="19985" y="35728"/>
                    <a:pt x="21353" y="38196"/>
                  </a:cubicBezTo>
                  <a:lnTo>
                    <a:pt x="21353" y="38196"/>
                  </a:lnTo>
                  <a:cubicBezTo>
                    <a:pt x="22530" y="40338"/>
                    <a:pt x="23738" y="41090"/>
                    <a:pt x="24270" y="41327"/>
                  </a:cubicBezTo>
                  <a:lnTo>
                    <a:pt x="24270" y="41327"/>
                  </a:lnTo>
                  <a:cubicBezTo>
                    <a:pt x="24229" y="41333"/>
                    <a:pt x="24187" y="41339"/>
                    <a:pt x="24146" y="41345"/>
                  </a:cubicBezTo>
                  <a:lnTo>
                    <a:pt x="24146" y="41345"/>
                  </a:lnTo>
                  <a:cubicBezTo>
                    <a:pt x="24051" y="41350"/>
                    <a:pt x="23951" y="41362"/>
                    <a:pt x="23850" y="41374"/>
                  </a:cubicBezTo>
                  <a:lnTo>
                    <a:pt x="23850" y="41374"/>
                  </a:lnTo>
                  <a:cubicBezTo>
                    <a:pt x="22779" y="41001"/>
                    <a:pt x="21234" y="39433"/>
                    <a:pt x="20477" y="37385"/>
                  </a:cubicBezTo>
                  <a:close/>
                  <a:moveTo>
                    <a:pt x="17393" y="34746"/>
                  </a:moveTo>
                  <a:cubicBezTo>
                    <a:pt x="17766" y="34485"/>
                    <a:pt x="18186" y="34000"/>
                    <a:pt x="18494" y="33391"/>
                  </a:cubicBezTo>
                  <a:lnTo>
                    <a:pt x="18494" y="33391"/>
                  </a:lnTo>
                  <a:cubicBezTo>
                    <a:pt x="18547" y="33976"/>
                    <a:pt x="18695" y="35160"/>
                    <a:pt x="19115" y="36646"/>
                  </a:cubicBezTo>
                  <a:lnTo>
                    <a:pt x="19115" y="36646"/>
                  </a:lnTo>
                  <a:cubicBezTo>
                    <a:pt x="19121" y="36675"/>
                    <a:pt x="19121" y="36693"/>
                    <a:pt x="19127" y="36699"/>
                  </a:cubicBezTo>
                  <a:lnTo>
                    <a:pt x="19127" y="36699"/>
                  </a:lnTo>
                  <a:lnTo>
                    <a:pt x="19127" y="36699"/>
                  </a:lnTo>
                  <a:cubicBezTo>
                    <a:pt x="19512" y="38042"/>
                    <a:pt x="20116" y="39622"/>
                    <a:pt x="21063" y="41208"/>
                  </a:cubicBezTo>
                  <a:lnTo>
                    <a:pt x="21063" y="41208"/>
                  </a:lnTo>
                  <a:cubicBezTo>
                    <a:pt x="20636" y="41090"/>
                    <a:pt x="20187" y="40912"/>
                    <a:pt x="19695" y="40658"/>
                  </a:cubicBezTo>
                  <a:lnTo>
                    <a:pt x="19695" y="40658"/>
                  </a:lnTo>
                  <a:lnTo>
                    <a:pt x="19571" y="40593"/>
                  </a:lnTo>
                  <a:lnTo>
                    <a:pt x="19553" y="40729"/>
                  </a:lnTo>
                  <a:cubicBezTo>
                    <a:pt x="19429" y="41492"/>
                    <a:pt x="19761" y="42883"/>
                    <a:pt x="20406" y="44369"/>
                  </a:cubicBezTo>
                  <a:lnTo>
                    <a:pt x="20406" y="44369"/>
                  </a:lnTo>
                  <a:cubicBezTo>
                    <a:pt x="18104" y="40167"/>
                    <a:pt x="17458" y="35326"/>
                    <a:pt x="17393" y="34746"/>
                  </a:cubicBezTo>
                  <a:moveTo>
                    <a:pt x="21418" y="38161"/>
                  </a:moveTo>
                  <a:cubicBezTo>
                    <a:pt x="20139" y="35853"/>
                    <a:pt x="20222" y="34036"/>
                    <a:pt x="20299" y="33444"/>
                  </a:cubicBezTo>
                  <a:lnTo>
                    <a:pt x="20299" y="33444"/>
                  </a:lnTo>
                  <a:cubicBezTo>
                    <a:pt x="20370" y="33574"/>
                    <a:pt x="20441" y="33704"/>
                    <a:pt x="20512" y="33829"/>
                  </a:cubicBezTo>
                  <a:lnTo>
                    <a:pt x="20512" y="33829"/>
                  </a:lnTo>
                  <a:cubicBezTo>
                    <a:pt x="20678" y="34485"/>
                    <a:pt x="21228" y="36438"/>
                    <a:pt x="22187" y="37865"/>
                  </a:cubicBezTo>
                  <a:lnTo>
                    <a:pt x="22187" y="37865"/>
                  </a:lnTo>
                  <a:cubicBezTo>
                    <a:pt x="23223" y="39403"/>
                    <a:pt x="24856" y="40741"/>
                    <a:pt x="25838" y="41250"/>
                  </a:cubicBezTo>
                  <a:lnTo>
                    <a:pt x="25838" y="41250"/>
                  </a:lnTo>
                  <a:cubicBezTo>
                    <a:pt x="25341" y="41226"/>
                    <a:pt x="24874" y="41268"/>
                    <a:pt x="24418" y="41315"/>
                  </a:cubicBezTo>
                  <a:lnTo>
                    <a:pt x="24418" y="41315"/>
                  </a:lnTo>
                  <a:cubicBezTo>
                    <a:pt x="23992" y="41149"/>
                    <a:pt x="22696" y="40480"/>
                    <a:pt x="21418" y="38161"/>
                  </a:cubicBezTo>
                  <a:moveTo>
                    <a:pt x="20394" y="38498"/>
                  </a:moveTo>
                  <a:cubicBezTo>
                    <a:pt x="19482" y="36847"/>
                    <a:pt x="19624" y="35107"/>
                    <a:pt x="19731" y="34408"/>
                  </a:cubicBezTo>
                  <a:lnTo>
                    <a:pt x="19731" y="34408"/>
                  </a:lnTo>
                  <a:cubicBezTo>
                    <a:pt x="19802" y="34231"/>
                    <a:pt x="19885" y="34042"/>
                    <a:pt x="19980" y="33840"/>
                  </a:cubicBezTo>
                  <a:lnTo>
                    <a:pt x="19980" y="33840"/>
                  </a:lnTo>
                  <a:cubicBezTo>
                    <a:pt x="19891" y="34521"/>
                    <a:pt x="19832" y="35864"/>
                    <a:pt x="20406" y="37409"/>
                  </a:cubicBezTo>
                  <a:lnTo>
                    <a:pt x="20406" y="37409"/>
                  </a:lnTo>
                  <a:cubicBezTo>
                    <a:pt x="21139" y="39392"/>
                    <a:pt x="22607" y="40930"/>
                    <a:pt x="23690" y="41392"/>
                  </a:cubicBezTo>
                  <a:lnTo>
                    <a:pt x="23690" y="41392"/>
                  </a:lnTo>
                  <a:cubicBezTo>
                    <a:pt x="23507" y="41410"/>
                    <a:pt x="23323" y="41421"/>
                    <a:pt x="23140" y="41433"/>
                  </a:cubicBezTo>
                  <a:lnTo>
                    <a:pt x="23140" y="41433"/>
                  </a:lnTo>
                  <a:cubicBezTo>
                    <a:pt x="22749" y="41202"/>
                    <a:pt x="21394" y="40309"/>
                    <a:pt x="20394" y="38498"/>
                  </a:cubicBezTo>
                  <a:moveTo>
                    <a:pt x="31295" y="35533"/>
                  </a:moveTo>
                  <a:cubicBezTo>
                    <a:pt x="29845" y="35503"/>
                    <a:pt x="27691" y="34805"/>
                    <a:pt x="25543" y="33858"/>
                  </a:cubicBezTo>
                  <a:lnTo>
                    <a:pt x="25543" y="33858"/>
                  </a:lnTo>
                  <a:cubicBezTo>
                    <a:pt x="26957" y="34320"/>
                    <a:pt x="28833" y="34793"/>
                    <a:pt x="30342" y="34781"/>
                  </a:cubicBezTo>
                  <a:lnTo>
                    <a:pt x="30342" y="34781"/>
                  </a:lnTo>
                  <a:cubicBezTo>
                    <a:pt x="31958" y="34769"/>
                    <a:pt x="33384" y="34947"/>
                    <a:pt x="33929" y="35024"/>
                  </a:cubicBezTo>
                  <a:lnTo>
                    <a:pt x="33929" y="35024"/>
                  </a:lnTo>
                  <a:cubicBezTo>
                    <a:pt x="33212" y="35332"/>
                    <a:pt x="32354" y="35533"/>
                    <a:pt x="31413" y="35533"/>
                  </a:cubicBezTo>
                  <a:lnTo>
                    <a:pt x="31413" y="35533"/>
                  </a:lnTo>
                  <a:cubicBezTo>
                    <a:pt x="31372" y="35533"/>
                    <a:pt x="31336" y="35533"/>
                    <a:pt x="31295" y="35533"/>
                  </a:cubicBezTo>
                  <a:moveTo>
                    <a:pt x="26034" y="41262"/>
                  </a:moveTo>
                  <a:cubicBezTo>
                    <a:pt x="25105" y="40841"/>
                    <a:pt x="23323" y="39421"/>
                    <a:pt x="22246" y="37823"/>
                  </a:cubicBezTo>
                  <a:lnTo>
                    <a:pt x="22246" y="37823"/>
                  </a:lnTo>
                  <a:cubicBezTo>
                    <a:pt x="21400" y="36563"/>
                    <a:pt x="20879" y="34894"/>
                    <a:pt x="20654" y="34077"/>
                  </a:cubicBezTo>
                  <a:lnTo>
                    <a:pt x="20654" y="34077"/>
                  </a:lnTo>
                  <a:cubicBezTo>
                    <a:pt x="20879" y="34462"/>
                    <a:pt x="21104" y="34823"/>
                    <a:pt x="21329" y="35166"/>
                  </a:cubicBezTo>
                  <a:lnTo>
                    <a:pt x="21329" y="35166"/>
                  </a:lnTo>
                  <a:cubicBezTo>
                    <a:pt x="21500" y="35752"/>
                    <a:pt x="22116" y="37533"/>
                    <a:pt x="23613" y="38687"/>
                  </a:cubicBezTo>
                  <a:lnTo>
                    <a:pt x="23613" y="38687"/>
                  </a:lnTo>
                  <a:cubicBezTo>
                    <a:pt x="24602" y="39451"/>
                    <a:pt x="25767" y="40238"/>
                    <a:pt x="26703" y="40877"/>
                  </a:cubicBezTo>
                  <a:lnTo>
                    <a:pt x="26703" y="40877"/>
                  </a:lnTo>
                  <a:cubicBezTo>
                    <a:pt x="27253" y="41250"/>
                    <a:pt x="27726" y="41569"/>
                    <a:pt x="28052" y="41806"/>
                  </a:cubicBezTo>
                  <a:lnTo>
                    <a:pt x="28052" y="41806"/>
                  </a:lnTo>
                  <a:cubicBezTo>
                    <a:pt x="27306" y="41463"/>
                    <a:pt x="26643" y="41309"/>
                    <a:pt x="26034" y="41262"/>
                  </a:cubicBezTo>
                  <a:moveTo>
                    <a:pt x="22205" y="41421"/>
                  </a:moveTo>
                  <a:cubicBezTo>
                    <a:pt x="21897" y="41197"/>
                    <a:pt x="21003" y="40469"/>
                    <a:pt x="20252" y="39042"/>
                  </a:cubicBezTo>
                  <a:lnTo>
                    <a:pt x="20252" y="39042"/>
                  </a:lnTo>
                  <a:cubicBezTo>
                    <a:pt x="19553" y="37723"/>
                    <a:pt x="19370" y="36432"/>
                    <a:pt x="19323" y="35870"/>
                  </a:cubicBezTo>
                  <a:lnTo>
                    <a:pt x="19323" y="35870"/>
                  </a:lnTo>
                  <a:cubicBezTo>
                    <a:pt x="19364" y="35574"/>
                    <a:pt x="19447" y="35184"/>
                    <a:pt x="19619" y="34704"/>
                  </a:cubicBezTo>
                  <a:lnTo>
                    <a:pt x="19619" y="34704"/>
                  </a:lnTo>
                  <a:cubicBezTo>
                    <a:pt x="19530" y="35539"/>
                    <a:pt x="19524" y="37072"/>
                    <a:pt x="20329" y="38533"/>
                  </a:cubicBezTo>
                  <a:lnTo>
                    <a:pt x="20329" y="38533"/>
                  </a:lnTo>
                  <a:cubicBezTo>
                    <a:pt x="21270" y="40232"/>
                    <a:pt x="22518" y="41131"/>
                    <a:pt x="23004" y="41439"/>
                  </a:cubicBezTo>
                  <a:lnTo>
                    <a:pt x="23004" y="41439"/>
                  </a:lnTo>
                  <a:cubicBezTo>
                    <a:pt x="22921" y="41439"/>
                    <a:pt x="22832" y="41445"/>
                    <a:pt x="22749" y="41445"/>
                  </a:cubicBezTo>
                  <a:lnTo>
                    <a:pt x="22749" y="41445"/>
                  </a:lnTo>
                  <a:cubicBezTo>
                    <a:pt x="22572" y="41445"/>
                    <a:pt x="22394" y="41433"/>
                    <a:pt x="22205" y="41421"/>
                  </a:cubicBezTo>
                  <a:moveTo>
                    <a:pt x="28874" y="42244"/>
                  </a:moveTo>
                  <a:cubicBezTo>
                    <a:pt x="28709" y="42143"/>
                    <a:pt x="28549" y="42049"/>
                    <a:pt x="28389" y="41966"/>
                  </a:cubicBezTo>
                  <a:lnTo>
                    <a:pt x="28389" y="41966"/>
                  </a:lnTo>
                  <a:cubicBezTo>
                    <a:pt x="28093" y="41723"/>
                    <a:pt x="27496" y="41321"/>
                    <a:pt x="26744" y="40812"/>
                  </a:cubicBezTo>
                  <a:lnTo>
                    <a:pt x="26744" y="40812"/>
                  </a:lnTo>
                  <a:cubicBezTo>
                    <a:pt x="25809" y="40179"/>
                    <a:pt x="24643" y="39386"/>
                    <a:pt x="23655" y="38628"/>
                  </a:cubicBezTo>
                  <a:lnTo>
                    <a:pt x="23655" y="38628"/>
                  </a:lnTo>
                  <a:cubicBezTo>
                    <a:pt x="22335" y="37610"/>
                    <a:pt x="21708" y="36095"/>
                    <a:pt x="21471" y="35367"/>
                  </a:cubicBezTo>
                  <a:lnTo>
                    <a:pt x="21471" y="35367"/>
                  </a:lnTo>
                  <a:cubicBezTo>
                    <a:pt x="21696" y="35693"/>
                    <a:pt x="21927" y="35995"/>
                    <a:pt x="22169" y="36285"/>
                  </a:cubicBezTo>
                  <a:lnTo>
                    <a:pt x="22169" y="36285"/>
                  </a:lnTo>
                  <a:cubicBezTo>
                    <a:pt x="22767" y="37468"/>
                    <a:pt x="24371" y="38776"/>
                    <a:pt x="25318" y="39474"/>
                  </a:cubicBezTo>
                  <a:lnTo>
                    <a:pt x="25318" y="39474"/>
                  </a:lnTo>
                  <a:cubicBezTo>
                    <a:pt x="25815" y="39841"/>
                    <a:pt x="26395" y="40179"/>
                    <a:pt x="27010" y="40528"/>
                  </a:cubicBezTo>
                  <a:lnTo>
                    <a:pt x="27010" y="40528"/>
                  </a:lnTo>
                  <a:cubicBezTo>
                    <a:pt x="28052" y="41131"/>
                    <a:pt x="29230" y="41812"/>
                    <a:pt x="30212" y="42800"/>
                  </a:cubicBezTo>
                  <a:lnTo>
                    <a:pt x="30212" y="42800"/>
                  </a:lnTo>
                  <a:cubicBezTo>
                    <a:pt x="31171" y="43765"/>
                    <a:pt x="31839" y="45185"/>
                    <a:pt x="32200" y="46115"/>
                  </a:cubicBezTo>
                  <a:lnTo>
                    <a:pt x="32200" y="46115"/>
                  </a:lnTo>
                  <a:cubicBezTo>
                    <a:pt x="31378" y="44576"/>
                    <a:pt x="30277" y="43090"/>
                    <a:pt x="28874" y="42244"/>
                  </a:cubicBezTo>
                  <a:moveTo>
                    <a:pt x="1770" y="38545"/>
                  </a:moveTo>
                  <a:cubicBezTo>
                    <a:pt x="1521" y="37575"/>
                    <a:pt x="2036" y="36616"/>
                    <a:pt x="2409" y="36184"/>
                  </a:cubicBezTo>
                  <a:lnTo>
                    <a:pt x="2409" y="36184"/>
                  </a:lnTo>
                  <a:cubicBezTo>
                    <a:pt x="2231" y="37699"/>
                    <a:pt x="2509" y="39238"/>
                    <a:pt x="2616" y="39758"/>
                  </a:cubicBezTo>
                  <a:lnTo>
                    <a:pt x="2616" y="39758"/>
                  </a:lnTo>
                  <a:cubicBezTo>
                    <a:pt x="2178" y="39421"/>
                    <a:pt x="1894" y="39019"/>
                    <a:pt x="1770" y="38545"/>
                  </a:cubicBezTo>
                  <a:close/>
                  <a:moveTo>
                    <a:pt x="19311" y="36610"/>
                  </a:moveTo>
                  <a:cubicBezTo>
                    <a:pt x="19299" y="36551"/>
                    <a:pt x="19287" y="36432"/>
                    <a:pt x="19293" y="36255"/>
                  </a:cubicBezTo>
                  <a:lnTo>
                    <a:pt x="19293" y="36255"/>
                  </a:lnTo>
                  <a:cubicBezTo>
                    <a:pt x="19323" y="36468"/>
                    <a:pt x="19364" y="36728"/>
                    <a:pt x="19429" y="37018"/>
                  </a:cubicBezTo>
                  <a:lnTo>
                    <a:pt x="19429" y="37018"/>
                  </a:lnTo>
                  <a:cubicBezTo>
                    <a:pt x="19388" y="36882"/>
                    <a:pt x="19346" y="36740"/>
                    <a:pt x="19311" y="36610"/>
                  </a:cubicBezTo>
                  <a:close/>
                  <a:moveTo>
                    <a:pt x="32479" y="46653"/>
                  </a:moveTo>
                  <a:cubicBezTo>
                    <a:pt x="32200" y="45848"/>
                    <a:pt x="31461" y="43954"/>
                    <a:pt x="30265" y="42747"/>
                  </a:cubicBezTo>
                  <a:lnTo>
                    <a:pt x="30265" y="42747"/>
                  </a:lnTo>
                  <a:cubicBezTo>
                    <a:pt x="29277" y="41753"/>
                    <a:pt x="28093" y="41066"/>
                    <a:pt x="27046" y="40469"/>
                  </a:cubicBezTo>
                  <a:lnTo>
                    <a:pt x="27046" y="40469"/>
                  </a:lnTo>
                  <a:cubicBezTo>
                    <a:pt x="26430" y="40114"/>
                    <a:pt x="25850" y="39782"/>
                    <a:pt x="25359" y="39415"/>
                  </a:cubicBezTo>
                  <a:lnTo>
                    <a:pt x="25359" y="39415"/>
                  </a:lnTo>
                  <a:cubicBezTo>
                    <a:pt x="24513" y="38788"/>
                    <a:pt x="23122" y="37663"/>
                    <a:pt x="22424" y="36586"/>
                  </a:cubicBezTo>
                  <a:lnTo>
                    <a:pt x="22424" y="36586"/>
                  </a:lnTo>
                  <a:cubicBezTo>
                    <a:pt x="23649" y="37959"/>
                    <a:pt x="25105" y="38960"/>
                    <a:pt x="27206" y="39977"/>
                  </a:cubicBezTo>
                  <a:lnTo>
                    <a:pt x="27206" y="39977"/>
                  </a:lnTo>
                  <a:cubicBezTo>
                    <a:pt x="30247" y="41445"/>
                    <a:pt x="31887" y="43635"/>
                    <a:pt x="33088" y="48014"/>
                  </a:cubicBezTo>
                  <a:lnTo>
                    <a:pt x="33088" y="48014"/>
                  </a:lnTo>
                  <a:cubicBezTo>
                    <a:pt x="32911" y="47570"/>
                    <a:pt x="32709" y="47115"/>
                    <a:pt x="32479" y="46653"/>
                  </a:cubicBezTo>
                  <a:close/>
                  <a:moveTo>
                    <a:pt x="18104" y="45416"/>
                  </a:moveTo>
                  <a:cubicBezTo>
                    <a:pt x="17535" y="44114"/>
                    <a:pt x="17121" y="43031"/>
                    <a:pt x="16790" y="42161"/>
                  </a:cubicBezTo>
                  <a:lnTo>
                    <a:pt x="16790" y="42161"/>
                  </a:lnTo>
                  <a:cubicBezTo>
                    <a:pt x="16097" y="40338"/>
                    <a:pt x="15659" y="39190"/>
                    <a:pt x="14600" y="38172"/>
                  </a:cubicBezTo>
                  <a:lnTo>
                    <a:pt x="14600" y="38172"/>
                  </a:lnTo>
                  <a:cubicBezTo>
                    <a:pt x="14624" y="38172"/>
                    <a:pt x="14647" y="38178"/>
                    <a:pt x="14677" y="38178"/>
                  </a:cubicBezTo>
                  <a:lnTo>
                    <a:pt x="14677" y="38178"/>
                  </a:lnTo>
                  <a:cubicBezTo>
                    <a:pt x="15109" y="38362"/>
                    <a:pt x="15872" y="38883"/>
                    <a:pt x="16636" y="40338"/>
                  </a:cubicBezTo>
                  <a:lnTo>
                    <a:pt x="16636" y="40338"/>
                  </a:lnTo>
                  <a:cubicBezTo>
                    <a:pt x="17145" y="41315"/>
                    <a:pt x="17482" y="42262"/>
                    <a:pt x="17808" y="43179"/>
                  </a:cubicBezTo>
                  <a:lnTo>
                    <a:pt x="17808" y="43179"/>
                  </a:lnTo>
                  <a:cubicBezTo>
                    <a:pt x="18234" y="44380"/>
                    <a:pt x="18642" y="45523"/>
                    <a:pt x="19400" y="46653"/>
                  </a:cubicBezTo>
                  <a:lnTo>
                    <a:pt x="19400" y="46653"/>
                  </a:lnTo>
                  <a:cubicBezTo>
                    <a:pt x="20707" y="48612"/>
                    <a:pt x="23903" y="50056"/>
                    <a:pt x="26495" y="50618"/>
                  </a:cubicBezTo>
                  <a:lnTo>
                    <a:pt x="26495" y="50618"/>
                  </a:lnTo>
                  <a:cubicBezTo>
                    <a:pt x="28555" y="51062"/>
                    <a:pt x="31236" y="51559"/>
                    <a:pt x="32680" y="51488"/>
                  </a:cubicBezTo>
                  <a:lnTo>
                    <a:pt x="32680" y="51488"/>
                  </a:lnTo>
                  <a:cubicBezTo>
                    <a:pt x="32922" y="51535"/>
                    <a:pt x="33147" y="51577"/>
                    <a:pt x="33337" y="51607"/>
                  </a:cubicBezTo>
                  <a:lnTo>
                    <a:pt x="33337" y="51607"/>
                  </a:lnTo>
                  <a:cubicBezTo>
                    <a:pt x="32905" y="51630"/>
                    <a:pt x="32473" y="51642"/>
                    <a:pt x="32047" y="51642"/>
                  </a:cubicBezTo>
                  <a:lnTo>
                    <a:pt x="32047" y="51642"/>
                  </a:lnTo>
                  <a:cubicBezTo>
                    <a:pt x="25608" y="51642"/>
                    <a:pt x="19713" y="49091"/>
                    <a:pt x="18104" y="45416"/>
                  </a:cubicBezTo>
                  <a:moveTo>
                    <a:pt x="26513" y="50541"/>
                  </a:moveTo>
                  <a:cubicBezTo>
                    <a:pt x="23939" y="49985"/>
                    <a:pt x="20755" y="48553"/>
                    <a:pt x="19459" y="46612"/>
                  </a:cubicBezTo>
                  <a:lnTo>
                    <a:pt x="19459" y="46612"/>
                  </a:lnTo>
                  <a:cubicBezTo>
                    <a:pt x="18707" y="45487"/>
                    <a:pt x="18305" y="44351"/>
                    <a:pt x="17873" y="43155"/>
                  </a:cubicBezTo>
                  <a:lnTo>
                    <a:pt x="17873" y="43155"/>
                  </a:lnTo>
                  <a:cubicBezTo>
                    <a:pt x="17547" y="42238"/>
                    <a:pt x="17210" y="41285"/>
                    <a:pt x="16701" y="40303"/>
                  </a:cubicBezTo>
                  <a:lnTo>
                    <a:pt x="16701" y="40303"/>
                  </a:lnTo>
                  <a:cubicBezTo>
                    <a:pt x="16044" y="39048"/>
                    <a:pt x="15387" y="38480"/>
                    <a:pt x="14931" y="38220"/>
                  </a:cubicBezTo>
                  <a:lnTo>
                    <a:pt x="14931" y="38220"/>
                  </a:lnTo>
                  <a:cubicBezTo>
                    <a:pt x="15068" y="38243"/>
                    <a:pt x="15192" y="38267"/>
                    <a:pt x="15322" y="38297"/>
                  </a:cubicBezTo>
                  <a:lnTo>
                    <a:pt x="15322" y="38297"/>
                  </a:lnTo>
                  <a:cubicBezTo>
                    <a:pt x="15707" y="38533"/>
                    <a:pt x="16642" y="39137"/>
                    <a:pt x="17068" y="39687"/>
                  </a:cubicBezTo>
                  <a:lnTo>
                    <a:pt x="17068" y="39687"/>
                  </a:lnTo>
                  <a:cubicBezTo>
                    <a:pt x="17778" y="40587"/>
                    <a:pt x="18328" y="41848"/>
                    <a:pt x="18760" y="43534"/>
                  </a:cubicBezTo>
                  <a:lnTo>
                    <a:pt x="18760" y="43534"/>
                  </a:lnTo>
                  <a:cubicBezTo>
                    <a:pt x="19293" y="45623"/>
                    <a:pt x="20086" y="46582"/>
                    <a:pt x="20719" y="47186"/>
                  </a:cubicBezTo>
                  <a:lnTo>
                    <a:pt x="20719" y="47186"/>
                  </a:lnTo>
                  <a:cubicBezTo>
                    <a:pt x="21264" y="47706"/>
                    <a:pt x="24158" y="50251"/>
                    <a:pt x="28898" y="50689"/>
                  </a:cubicBezTo>
                  <a:lnTo>
                    <a:pt x="28898" y="50689"/>
                  </a:lnTo>
                  <a:cubicBezTo>
                    <a:pt x="30147" y="50991"/>
                    <a:pt x="31372" y="51240"/>
                    <a:pt x="32325" y="51423"/>
                  </a:cubicBezTo>
                  <a:lnTo>
                    <a:pt x="32325" y="51423"/>
                  </a:lnTo>
                  <a:cubicBezTo>
                    <a:pt x="30833" y="51411"/>
                    <a:pt x="28407" y="50956"/>
                    <a:pt x="26513" y="50541"/>
                  </a:cubicBezTo>
                  <a:close/>
                  <a:moveTo>
                    <a:pt x="20767" y="47132"/>
                  </a:moveTo>
                  <a:cubicBezTo>
                    <a:pt x="20145" y="46535"/>
                    <a:pt x="19358" y="45582"/>
                    <a:pt x="18831" y="43516"/>
                  </a:cubicBezTo>
                  <a:lnTo>
                    <a:pt x="18831" y="43516"/>
                  </a:lnTo>
                  <a:cubicBezTo>
                    <a:pt x="18399" y="41818"/>
                    <a:pt x="17843" y="40551"/>
                    <a:pt x="17127" y="39640"/>
                  </a:cubicBezTo>
                  <a:lnTo>
                    <a:pt x="17127" y="39640"/>
                  </a:lnTo>
                  <a:cubicBezTo>
                    <a:pt x="16748" y="39161"/>
                    <a:pt x="15997" y="38640"/>
                    <a:pt x="15547" y="38356"/>
                  </a:cubicBezTo>
                  <a:lnTo>
                    <a:pt x="15547" y="38356"/>
                  </a:lnTo>
                  <a:cubicBezTo>
                    <a:pt x="16032" y="38480"/>
                    <a:pt x="16464" y="38652"/>
                    <a:pt x="16837" y="38823"/>
                  </a:cubicBezTo>
                  <a:lnTo>
                    <a:pt x="16837" y="38823"/>
                  </a:lnTo>
                  <a:cubicBezTo>
                    <a:pt x="17305" y="39161"/>
                    <a:pt x="18104" y="39883"/>
                    <a:pt x="18618" y="41173"/>
                  </a:cubicBezTo>
                  <a:lnTo>
                    <a:pt x="18618" y="41173"/>
                  </a:lnTo>
                  <a:cubicBezTo>
                    <a:pt x="18885" y="41848"/>
                    <a:pt x="19104" y="42499"/>
                    <a:pt x="19317" y="43120"/>
                  </a:cubicBezTo>
                  <a:lnTo>
                    <a:pt x="19317" y="43120"/>
                  </a:lnTo>
                  <a:cubicBezTo>
                    <a:pt x="19707" y="44286"/>
                    <a:pt x="20045" y="45286"/>
                    <a:pt x="20524" y="45913"/>
                  </a:cubicBezTo>
                  <a:lnTo>
                    <a:pt x="20524" y="45913"/>
                  </a:lnTo>
                  <a:lnTo>
                    <a:pt x="20631" y="46043"/>
                  </a:lnTo>
                  <a:cubicBezTo>
                    <a:pt x="21293" y="46908"/>
                    <a:pt x="21921" y="47730"/>
                    <a:pt x="22927" y="48251"/>
                  </a:cubicBezTo>
                  <a:lnTo>
                    <a:pt x="22927" y="48251"/>
                  </a:lnTo>
                  <a:cubicBezTo>
                    <a:pt x="23193" y="48517"/>
                    <a:pt x="23465" y="48736"/>
                    <a:pt x="23726" y="48908"/>
                  </a:cubicBezTo>
                  <a:lnTo>
                    <a:pt x="23726" y="48908"/>
                  </a:lnTo>
                  <a:cubicBezTo>
                    <a:pt x="24661" y="49517"/>
                    <a:pt x="26478" y="50086"/>
                    <a:pt x="28342" y="50553"/>
                  </a:cubicBezTo>
                  <a:lnTo>
                    <a:pt x="28342" y="50553"/>
                  </a:lnTo>
                  <a:cubicBezTo>
                    <a:pt x="23957" y="49979"/>
                    <a:pt x="21287" y="47630"/>
                    <a:pt x="20767" y="47132"/>
                  </a:cubicBezTo>
                  <a:moveTo>
                    <a:pt x="20690" y="45996"/>
                  </a:moveTo>
                  <a:lnTo>
                    <a:pt x="20583" y="45866"/>
                  </a:lnTo>
                  <a:cubicBezTo>
                    <a:pt x="20110" y="45250"/>
                    <a:pt x="19772" y="44256"/>
                    <a:pt x="19382" y="43096"/>
                  </a:cubicBezTo>
                  <a:lnTo>
                    <a:pt x="19382" y="43096"/>
                  </a:lnTo>
                  <a:cubicBezTo>
                    <a:pt x="19175" y="42469"/>
                    <a:pt x="18956" y="41824"/>
                    <a:pt x="18683" y="41149"/>
                  </a:cubicBezTo>
                  <a:lnTo>
                    <a:pt x="18683" y="41149"/>
                  </a:lnTo>
                  <a:cubicBezTo>
                    <a:pt x="18263" y="40078"/>
                    <a:pt x="17642" y="39392"/>
                    <a:pt x="17168" y="38989"/>
                  </a:cubicBezTo>
                  <a:lnTo>
                    <a:pt x="17168" y="38989"/>
                  </a:lnTo>
                  <a:cubicBezTo>
                    <a:pt x="17819" y="39338"/>
                    <a:pt x="18216" y="39664"/>
                    <a:pt x="18281" y="39723"/>
                  </a:cubicBezTo>
                  <a:lnTo>
                    <a:pt x="18281" y="39723"/>
                  </a:lnTo>
                  <a:cubicBezTo>
                    <a:pt x="18944" y="41895"/>
                    <a:pt x="19968" y="44404"/>
                    <a:pt x="21542" y="46499"/>
                  </a:cubicBezTo>
                  <a:lnTo>
                    <a:pt x="21542" y="46499"/>
                  </a:lnTo>
                  <a:cubicBezTo>
                    <a:pt x="21927" y="47103"/>
                    <a:pt x="22329" y="47635"/>
                    <a:pt x="22743" y="48067"/>
                  </a:cubicBezTo>
                  <a:lnTo>
                    <a:pt x="22743" y="48067"/>
                  </a:lnTo>
                  <a:cubicBezTo>
                    <a:pt x="21873" y="47547"/>
                    <a:pt x="21293" y="46789"/>
                    <a:pt x="20690" y="45996"/>
                  </a:cubicBezTo>
                  <a:moveTo>
                    <a:pt x="21341" y="41285"/>
                  </a:moveTo>
                  <a:cubicBezTo>
                    <a:pt x="20897" y="40563"/>
                    <a:pt x="20530" y="39841"/>
                    <a:pt x="20222" y="39149"/>
                  </a:cubicBezTo>
                  <a:lnTo>
                    <a:pt x="20222" y="39149"/>
                  </a:lnTo>
                  <a:cubicBezTo>
                    <a:pt x="20903" y="40409"/>
                    <a:pt x="21696" y="41120"/>
                    <a:pt x="22063" y="41404"/>
                  </a:cubicBezTo>
                  <a:lnTo>
                    <a:pt x="22063" y="41404"/>
                  </a:lnTo>
                  <a:cubicBezTo>
                    <a:pt x="21832" y="41380"/>
                    <a:pt x="21589" y="41345"/>
                    <a:pt x="21341" y="41285"/>
                  </a:cubicBezTo>
                  <a:close/>
                  <a:moveTo>
                    <a:pt x="27762" y="47245"/>
                  </a:moveTo>
                  <a:cubicBezTo>
                    <a:pt x="26655" y="46612"/>
                    <a:pt x="25513" y="45955"/>
                    <a:pt x="24175" y="45031"/>
                  </a:cubicBezTo>
                  <a:lnTo>
                    <a:pt x="24175" y="45031"/>
                  </a:lnTo>
                  <a:cubicBezTo>
                    <a:pt x="21335" y="43079"/>
                    <a:pt x="20157" y="41481"/>
                    <a:pt x="19802" y="40930"/>
                  </a:cubicBezTo>
                  <a:lnTo>
                    <a:pt x="19802" y="40930"/>
                  </a:lnTo>
                  <a:cubicBezTo>
                    <a:pt x="19879" y="40972"/>
                    <a:pt x="19956" y="41007"/>
                    <a:pt x="20027" y="41037"/>
                  </a:cubicBezTo>
                  <a:lnTo>
                    <a:pt x="20027" y="41037"/>
                  </a:lnTo>
                  <a:cubicBezTo>
                    <a:pt x="20305" y="41350"/>
                    <a:pt x="21151" y="42209"/>
                    <a:pt x="22542" y="42925"/>
                  </a:cubicBezTo>
                  <a:lnTo>
                    <a:pt x="22542" y="42925"/>
                  </a:lnTo>
                  <a:cubicBezTo>
                    <a:pt x="22992" y="43155"/>
                    <a:pt x="23453" y="43386"/>
                    <a:pt x="23945" y="43623"/>
                  </a:cubicBezTo>
                  <a:lnTo>
                    <a:pt x="23945" y="43623"/>
                  </a:lnTo>
                  <a:cubicBezTo>
                    <a:pt x="25300" y="44286"/>
                    <a:pt x="26839" y="45037"/>
                    <a:pt x="28632" y="46186"/>
                  </a:cubicBezTo>
                  <a:lnTo>
                    <a:pt x="28632" y="46186"/>
                  </a:lnTo>
                  <a:cubicBezTo>
                    <a:pt x="30478" y="47369"/>
                    <a:pt x="32023" y="49127"/>
                    <a:pt x="33147" y="50417"/>
                  </a:cubicBezTo>
                  <a:lnTo>
                    <a:pt x="33147" y="50417"/>
                  </a:lnTo>
                  <a:cubicBezTo>
                    <a:pt x="33461" y="50778"/>
                    <a:pt x="33739" y="51092"/>
                    <a:pt x="33988" y="51358"/>
                  </a:cubicBezTo>
                  <a:lnTo>
                    <a:pt x="33988" y="51358"/>
                  </a:lnTo>
                  <a:cubicBezTo>
                    <a:pt x="34000" y="51405"/>
                    <a:pt x="34011" y="51447"/>
                    <a:pt x="34023" y="51488"/>
                  </a:cubicBezTo>
                  <a:lnTo>
                    <a:pt x="34023" y="51488"/>
                  </a:lnTo>
                  <a:cubicBezTo>
                    <a:pt x="31360" y="49310"/>
                    <a:pt x="29531" y="48257"/>
                    <a:pt x="27762" y="47245"/>
                  </a:cubicBezTo>
                  <a:moveTo>
                    <a:pt x="19725" y="40948"/>
                  </a:moveTo>
                  <a:cubicBezTo>
                    <a:pt x="20068" y="41487"/>
                    <a:pt x="21252" y="43108"/>
                    <a:pt x="24134" y="45091"/>
                  </a:cubicBezTo>
                  <a:lnTo>
                    <a:pt x="24134" y="45091"/>
                  </a:lnTo>
                  <a:cubicBezTo>
                    <a:pt x="25477" y="46020"/>
                    <a:pt x="26620" y="46671"/>
                    <a:pt x="27720" y="47310"/>
                  </a:cubicBezTo>
                  <a:lnTo>
                    <a:pt x="27720" y="47310"/>
                  </a:lnTo>
                  <a:cubicBezTo>
                    <a:pt x="29478" y="48316"/>
                    <a:pt x="31295" y="49358"/>
                    <a:pt x="33934" y="51512"/>
                  </a:cubicBezTo>
                  <a:lnTo>
                    <a:pt x="33934" y="51512"/>
                  </a:lnTo>
                  <a:cubicBezTo>
                    <a:pt x="33923" y="51512"/>
                    <a:pt x="33917" y="51512"/>
                    <a:pt x="33911" y="51506"/>
                  </a:cubicBezTo>
                  <a:lnTo>
                    <a:pt x="33911" y="51506"/>
                  </a:lnTo>
                  <a:cubicBezTo>
                    <a:pt x="33721" y="51382"/>
                    <a:pt x="31277" y="49742"/>
                    <a:pt x="28081" y="48257"/>
                  </a:cubicBezTo>
                  <a:lnTo>
                    <a:pt x="28081" y="48257"/>
                  </a:lnTo>
                  <a:cubicBezTo>
                    <a:pt x="24785" y="46730"/>
                    <a:pt x="23566" y="45913"/>
                    <a:pt x="21933" y="44552"/>
                  </a:cubicBezTo>
                  <a:lnTo>
                    <a:pt x="21933" y="44552"/>
                  </a:lnTo>
                  <a:cubicBezTo>
                    <a:pt x="20352" y="43244"/>
                    <a:pt x="19737" y="41279"/>
                    <a:pt x="19731" y="41262"/>
                  </a:cubicBezTo>
                  <a:lnTo>
                    <a:pt x="19731" y="41262"/>
                  </a:lnTo>
                  <a:lnTo>
                    <a:pt x="19725" y="41262"/>
                  </a:lnTo>
                  <a:cubicBezTo>
                    <a:pt x="19719" y="41149"/>
                    <a:pt x="19719" y="41049"/>
                    <a:pt x="19725" y="40948"/>
                  </a:cubicBezTo>
                  <a:moveTo>
                    <a:pt x="33207" y="50364"/>
                  </a:moveTo>
                  <a:cubicBezTo>
                    <a:pt x="32076" y="49079"/>
                    <a:pt x="30532" y="47310"/>
                    <a:pt x="28667" y="46120"/>
                  </a:cubicBezTo>
                  <a:lnTo>
                    <a:pt x="28667" y="46120"/>
                  </a:lnTo>
                  <a:cubicBezTo>
                    <a:pt x="26874" y="44972"/>
                    <a:pt x="25335" y="44221"/>
                    <a:pt x="23980" y="43558"/>
                  </a:cubicBezTo>
                  <a:lnTo>
                    <a:pt x="23980" y="43558"/>
                  </a:lnTo>
                  <a:cubicBezTo>
                    <a:pt x="23489" y="43315"/>
                    <a:pt x="23027" y="43090"/>
                    <a:pt x="22572" y="42860"/>
                  </a:cubicBezTo>
                  <a:lnTo>
                    <a:pt x="22572" y="42860"/>
                  </a:lnTo>
                  <a:cubicBezTo>
                    <a:pt x="21353" y="42226"/>
                    <a:pt x="20554" y="41481"/>
                    <a:pt x="20199" y="41108"/>
                  </a:cubicBezTo>
                  <a:lnTo>
                    <a:pt x="20199" y="41108"/>
                  </a:lnTo>
                  <a:cubicBezTo>
                    <a:pt x="20311" y="41161"/>
                    <a:pt x="20423" y="41202"/>
                    <a:pt x="20536" y="41244"/>
                  </a:cubicBezTo>
                  <a:lnTo>
                    <a:pt x="20536" y="41244"/>
                  </a:lnTo>
                  <a:cubicBezTo>
                    <a:pt x="20820" y="41481"/>
                    <a:pt x="21536" y="42025"/>
                    <a:pt x="22619" y="42558"/>
                  </a:cubicBezTo>
                  <a:lnTo>
                    <a:pt x="22619" y="42558"/>
                  </a:lnTo>
                  <a:cubicBezTo>
                    <a:pt x="23187" y="42836"/>
                    <a:pt x="23832" y="42996"/>
                    <a:pt x="24519" y="43167"/>
                  </a:cubicBezTo>
                  <a:lnTo>
                    <a:pt x="24519" y="43167"/>
                  </a:lnTo>
                  <a:cubicBezTo>
                    <a:pt x="25614" y="43434"/>
                    <a:pt x="26850" y="43741"/>
                    <a:pt x="28212" y="44605"/>
                  </a:cubicBezTo>
                  <a:lnTo>
                    <a:pt x="28212" y="44605"/>
                  </a:lnTo>
                  <a:cubicBezTo>
                    <a:pt x="30466" y="46043"/>
                    <a:pt x="31384" y="47363"/>
                    <a:pt x="32271" y="48642"/>
                  </a:cubicBezTo>
                  <a:lnTo>
                    <a:pt x="32271" y="48642"/>
                  </a:lnTo>
                  <a:cubicBezTo>
                    <a:pt x="32993" y="49683"/>
                    <a:pt x="33627" y="50577"/>
                    <a:pt x="33875" y="50926"/>
                  </a:cubicBezTo>
                  <a:lnTo>
                    <a:pt x="33875" y="50926"/>
                  </a:lnTo>
                  <a:cubicBezTo>
                    <a:pt x="33905" y="51027"/>
                    <a:pt x="33929" y="51121"/>
                    <a:pt x="33952" y="51204"/>
                  </a:cubicBezTo>
                  <a:lnTo>
                    <a:pt x="33952" y="51204"/>
                  </a:lnTo>
                  <a:cubicBezTo>
                    <a:pt x="33727" y="50967"/>
                    <a:pt x="33479" y="50683"/>
                    <a:pt x="33207" y="50364"/>
                  </a:cubicBezTo>
                  <a:moveTo>
                    <a:pt x="32331" y="48600"/>
                  </a:moveTo>
                  <a:cubicBezTo>
                    <a:pt x="31437" y="47316"/>
                    <a:pt x="30514" y="45990"/>
                    <a:pt x="28247" y="44546"/>
                  </a:cubicBezTo>
                  <a:lnTo>
                    <a:pt x="28247" y="44546"/>
                  </a:lnTo>
                  <a:cubicBezTo>
                    <a:pt x="26880" y="43670"/>
                    <a:pt x="25637" y="43363"/>
                    <a:pt x="24536" y="43090"/>
                  </a:cubicBezTo>
                  <a:lnTo>
                    <a:pt x="24536" y="43090"/>
                  </a:lnTo>
                  <a:cubicBezTo>
                    <a:pt x="23856" y="42925"/>
                    <a:pt x="23211" y="42765"/>
                    <a:pt x="22655" y="42493"/>
                  </a:cubicBezTo>
                  <a:lnTo>
                    <a:pt x="22655" y="42493"/>
                  </a:lnTo>
                  <a:cubicBezTo>
                    <a:pt x="21749" y="42043"/>
                    <a:pt x="21104" y="41593"/>
                    <a:pt x="20749" y="41321"/>
                  </a:cubicBezTo>
                  <a:lnTo>
                    <a:pt x="20749" y="41321"/>
                  </a:lnTo>
                  <a:cubicBezTo>
                    <a:pt x="20903" y="41374"/>
                    <a:pt x="21045" y="41416"/>
                    <a:pt x="21193" y="41451"/>
                  </a:cubicBezTo>
                  <a:lnTo>
                    <a:pt x="21193" y="41451"/>
                  </a:lnTo>
                  <a:cubicBezTo>
                    <a:pt x="21566" y="41640"/>
                    <a:pt x="22406" y="41984"/>
                    <a:pt x="24028" y="42256"/>
                  </a:cubicBezTo>
                  <a:lnTo>
                    <a:pt x="24028" y="42256"/>
                  </a:lnTo>
                  <a:cubicBezTo>
                    <a:pt x="26265" y="42635"/>
                    <a:pt x="28803" y="43209"/>
                    <a:pt x="30573" y="45215"/>
                  </a:cubicBezTo>
                  <a:lnTo>
                    <a:pt x="30573" y="45215"/>
                  </a:lnTo>
                  <a:cubicBezTo>
                    <a:pt x="31946" y="46777"/>
                    <a:pt x="33171" y="49145"/>
                    <a:pt x="33621" y="50068"/>
                  </a:cubicBezTo>
                  <a:lnTo>
                    <a:pt x="33621" y="50068"/>
                  </a:lnTo>
                  <a:cubicBezTo>
                    <a:pt x="33698" y="50305"/>
                    <a:pt x="33763" y="50523"/>
                    <a:pt x="33816" y="50713"/>
                  </a:cubicBezTo>
                  <a:lnTo>
                    <a:pt x="33816" y="50713"/>
                  </a:lnTo>
                  <a:cubicBezTo>
                    <a:pt x="33520" y="50293"/>
                    <a:pt x="32958" y="49506"/>
                    <a:pt x="32331" y="48600"/>
                  </a:cubicBezTo>
                  <a:moveTo>
                    <a:pt x="24170" y="41540"/>
                  </a:moveTo>
                  <a:cubicBezTo>
                    <a:pt x="25543" y="41386"/>
                    <a:pt x="26839" y="41244"/>
                    <a:pt x="28774" y="42410"/>
                  </a:cubicBezTo>
                  <a:lnTo>
                    <a:pt x="28774" y="42410"/>
                  </a:lnTo>
                  <a:cubicBezTo>
                    <a:pt x="31218" y="43883"/>
                    <a:pt x="32715" y="47351"/>
                    <a:pt x="33473" y="49600"/>
                  </a:cubicBezTo>
                  <a:lnTo>
                    <a:pt x="33473" y="49600"/>
                  </a:lnTo>
                  <a:cubicBezTo>
                    <a:pt x="32905" y="48494"/>
                    <a:pt x="31828" y="46529"/>
                    <a:pt x="30626" y="45168"/>
                  </a:cubicBezTo>
                  <a:lnTo>
                    <a:pt x="30626" y="45168"/>
                  </a:lnTo>
                  <a:cubicBezTo>
                    <a:pt x="28845" y="43144"/>
                    <a:pt x="26294" y="42564"/>
                    <a:pt x="24039" y="42185"/>
                  </a:cubicBezTo>
                  <a:lnTo>
                    <a:pt x="24039" y="42185"/>
                  </a:lnTo>
                  <a:cubicBezTo>
                    <a:pt x="22797" y="41978"/>
                    <a:pt x="22015" y="41723"/>
                    <a:pt x="21554" y="41528"/>
                  </a:cubicBezTo>
                  <a:lnTo>
                    <a:pt x="21554" y="41528"/>
                  </a:lnTo>
                  <a:cubicBezTo>
                    <a:pt x="21974" y="41611"/>
                    <a:pt x="22365" y="41640"/>
                    <a:pt x="22743" y="41640"/>
                  </a:cubicBezTo>
                  <a:lnTo>
                    <a:pt x="22743" y="41640"/>
                  </a:lnTo>
                  <a:cubicBezTo>
                    <a:pt x="23240" y="41640"/>
                    <a:pt x="23708" y="41587"/>
                    <a:pt x="24170" y="41540"/>
                  </a:cubicBezTo>
                  <a:moveTo>
                    <a:pt x="33544" y="51441"/>
                  </a:moveTo>
                  <a:cubicBezTo>
                    <a:pt x="33070" y="51222"/>
                    <a:pt x="31928" y="50671"/>
                    <a:pt x="31058" y="50245"/>
                  </a:cubicBezTo>
                  <a:lnTo>
                    <a:pt x="31058" y="50245"/>
                  </a:lnTo>
                  <a:cubicBezTo>
                    <a:pt x="30656" y="50044"/>
                    <a:pt x="30058" y="49831"/>
                    <a:pt x="29306" y="49565"/>
                  </a:cubicBezTo>
                  <a:lnTo>
                    <a:pt x="29306" y="49565"/>
                  </a:lnTo>
                  <a:cubicBezTo>
                    <a:pt x="28004" y="49097"/>
                    <a:pt x="26223" y="48464"/>
                    <a:pt x="24312" y="47470"/>
                  </a:cubicBezTo>
                  <a:lnTo>
                    <a:pt x="24312" y="47470"/>
                  </a:lnTo>
                  <a:cubicBezTo>
                    <a:pt x="21921" y="46227"/>
                    <a:pt x="20506" y="43753"/>
                    <a:pt x="20051" y="42848"/>
                  </a:cubicBezTo>
                  <a:lnTo>
                    <a:pt x="20051" y="42848"/>
                  </a:lnTo>
                  <a:cubicBezTo>
                    <a:pt x="19903" y="42362"/>
                    <a:pt x="19796" y="41919"/>
                    <a:pt x="19755" y="41528"/>
                  </a:cubicBezTo>
                  <a:lnTo>
                    <a:pt x="19755" y="41528"/>
                  </a:lnTo>
                  <a:cubicBezTo>
                    <a:pt x="19974" y="42108"/>
                    <a:pt x="20625" y="43564"/>
                    <a:pt x="21885" y="44611"/>
                  </a:cubicBezTo>
                  <a:lnTo>
                    <a:pt x="21885" y="44611"/>
                  </a:lnTo>
                  <a:cubicBezTo>
                    <a:pt x="23524" y="45972"/>
                    <a:pt x="24744" y="46795"/>
                    <a:pt x="28052" y="48328"/>
                  </a:cubicBezTo>
                  <a:lnTo>
                    <a:pt x="28052" y="48328"/>
                  </a:lnTo>
                  <a:cubicBezTo>
                    <a:pt x="30898" y="49648"/>
                    <a:pt x="33147" y="51092"/>
                    <a:pt x="33733" y="51476"/>
                  </a:cubicBezTo>
                  <a:lnTo>
                    <a:pt x="33733" y="51476"/>
                  </a:lnTo>
                  <a:cubicBezTo>
                    <a:pt x="33674" y="51464"/>
                    <a:pt x="33609" y="51453"/>
                    <a:pt x="33544" y="51441"/>
                  </a:cubicBezTo>
                  <a:moveTo>
                    <a:pt x="32384" y="51228"/>
                  </a:moveTo>
                  <a:cubicBezTo>
                    <a:pt x="31638" y="50950"/>
                    <a:pt x="29863" y="50299"/>
                    <a:pt x="28738" y="49973"/>
                  </a:cubicBezTo>
                  <a:lnTo>
                    <a:pt x="28738" y="49973"/>
                  </a:lnTo>
                  <a:cubicBezTo>
                    <a:pt x="28401" y="49872"/>
                    <a:pt x="28064" y="49790"/>
                    <a:pt x="27732" y="49707"/>
                  </a:cubicBezTo>
                  <a:lnTo>
                    <a:pt x="27732" y="49707"/>
                  </a:lnTo>
                  <a:cubicBezTo>
                    <a:pt x="26637" y="49429"/>
                    <a:pt x="25501" y="49139"/>
                    <a:pt x="23962" y="48292"/>
                  </a:cubicBezTo>
                  <a:lnTo>
                    <a:pt x="23962" y="48292"/>
                  </a:lnTo>
                  <a:cubicBezTo>
                    <a:pt x="22850" y="47677"/>
                    <a:pt x="22069" y="46837"/>
                    <a:pt x="21595" y="46215"/>
                  </a:cubicBezTo>
                  <a:lnTo>
                    <a:pt x="21595" y="46215"/>
                  </a:lnTo>
                  <a:cubicBezTo>
                    <a:pt x="21009" y="45268"/>
                    <a:pt x="20518" y="44215"/>
                    <a:pt x="20187" y="43262"/>
                  </a:cubicBezTo>
                  <a:lnTo>
                    <a:pt x="20187" y="43262"/>
                  </a:lnTo>
                  <a:cubicBezTo>
                    <a:pt x="20790" y="44363"/>
                    <a:pt x="22151" y="46428"/>
                    <a:pt x="24276" y="47535"/>
                  </a:cubicBezTo>
                  <a:lnTo>
                    <a:pt x="24276" y="47535"/>
                  </a:lnTo>
                  <a:cubicBezTo>
                    <a:pt x="26194" y="48529"/>
                    <a:pt x="27981" y="49168"/>
                    <a:pt x="29283" y="49636"/>
                  </a:cubicBezTo>
                  <a:lnTo>
                    <a:pt x="29283" y="49636"/>
                  </a:lnTo>
                  <a:cubicBezTo>
                    <a:pt x="30034" y="49902"/>
                    <a:pt x="30626" y="50115"/>
                    <a:pt x="31029" y="50310"/>
                  </a:cubicBezTo>
                  <a:lnTo>
                    <a:pt x="31029" y="50310"/>
                  </a:lnTo>
                  <a:cubicBezTo>
                    <a:pt x="31768" y="50677"/>
                    <a:pt x="32709" y="51133"/>
                    <a:pt x="33266" y="51393"/>
                  </a:cubicBezTo>
                  <a:lnTo>
                    <a:pt x="33266" y="51393"/>
                  </a:lnTo>
                  <a:cubicBezTo>
                    <a:pt x="33011" y="51346"/>
                    <a:pt x="32715" y="51293"/>
                    <a:pt x="32384" y="51228"/>
                  </a:cubicBezTo>
                  <a:moveTo>
                    <a:pt x="23838" y="48742"/>
                  </a:moveTo>
                  <a:cubicBezTo>
                    <a:pt x="23175" y="48310"/>
                    <a:pt x="22530" y="47600"/>
                    <a:pt x="21956" y="46765"/>
                  </a:cubicBezTo>
                  <a:lnTo>
                    <a:pt x="21956" y="46765"/>
                  </a:lnTo>
                  <a:cubicBezTo>
                    <a:pt x="22430" y="47298"/>
                    <a:pt x="23087" y="47896"/>
                    <a:pt x="23927" y="48357"/>
                  </a:cubicBezTo>
                  <a:lnTo>
                    <a:pt x="23927" y="48357"/>
                  </a:lnTo>
                  <a:cubicBezTo>
                    <a:pt x="25472" y="49204"/>
                    <a:pt x="26614" y="49494"/>
                    <a:pt x="27715" y="49778"/>
                  </a:cubicBezTo>
                  <a:lnTo>
                    <a:pt x="27715" y="49778"/>
                  </a:lnTo>
                  <a:cubicBezTo>
                    <a:pt x="28040" y="49861"/>
                    <a:pt x="28377" y="49944"/>
                    <a:pt x="28715" y="50044"/>
                  </a:cubicBezTo>
                  <a:lnTo>
                    <a:pt x="28715" y="50044"/>
                  </a:lnTo>
                  <a:cubicBezTo>
                    <a:pt x="29662" y="50316"/>
                    <a:pt x="31070" y="50825"/>
                    <a:pt x="31940" y="51145"/>
                  </a:cubicBezTo>
                  <a:lnTo>
                    <a:pt x="31940" y="51145"/>
                  </a:lnTo>
                  <a:cubicBezTo>
                    <a:pt x="29378" y="50636"/>
                    <a:pt x="25347" y="49730"/>
                    <a:pt x="23838" y="48742"/>
                  </a:cubicBezTo>
                  <a:close/>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9"/>
            <p:cNvSpPr/>
            <p:nvPr/>
          </p:nvSpPr>
          <p:spPr>
            <a:xfrm>
              <a:off x="-1648328" y="1806600"/>
              <a:ext cx="981700" cy="1312200"/>
            </a:xfrm>
            <a:custGeom>
              <a:rect b="b" l="l" r="r" t="t"/>
              <a:pathLst>
                <a:path extrusionOk="0" h="52488" w="39268">
                  <a:moveTo>
                    <a:pt x="10517" y="657"/>
                  </a:moveTo>
                  <a:cubicBezTo>
                    <a:pt x="9860" y="1225"/>
                    <a:pt x="9641" y="1178"/>
                    <a:pt x="9369" y="1119"/>
                  </a:cubicBezTo>
                  <a:lnTo>
                    <a:pt x="9369" y="1119"/>
                  </a:lnTo>
                  <a:cubicBezTo>
                    <a:pt x="9204" y="1077"/>
                    <a:pt x="9002" y="1036"/>
                    <a:pt x="8736" y="1101"/>
                  </a:cubicBezTo>
                  <a:lnTo>
                    <a:pt x="8736" y="1101"/>
                  </a:lnTo>
                  <a:cubicBezTo>
                    <a:pt x="7831" y="1338"/>
                    <a:pt x="7239" y="4326"/>
                    <a:pt x="7227" y="6285"/>
                  </a:cubicBezTo>
                  <a:lnTo>
                    <a:pt x="7227" y="6285"/>
                  </a:lnTo>
                  <a:cubicBezTo>
                    <a:pt x="7227" y="6528"/>
                    <a:pt x="7239" y="6800"/>
                    <a:pt x="7262" y="7084"/>
                  </a:cubicBezTo>
                  <a:lnTo>
                    <a:pt x="7262" y="7084"/>
                  </a:lnTo>
                  <a:cubicBezTo>
                    <a:pt x="6848" y="6593"/>
                    <a:pt x="6215" y="6001"/>
                    <a:pt x="5315" y="5492"/>
                  </a:cubicBezTo>
                  <a:lnTo>
                    <a:pt x="5315" y="5492"/>
                  </a:lnTo>
                  <a:cubicBezTo>
                    <a:pt x="3262" y="4326"/>
                    <a:pt x="1492" y="5469"/>
                    <a:pt x="800" y="6516"/>
                  </a:cubicBezTo>
                  <a:lnTo>
                    <a:pt x="800" y="6516"/>
                  </a:lnTo>
                  <a:lnTo>
                    <a:pt x="776" y="6552"/>
                  </a:lnTo>
                  <a:cubicBezTo>
                    <a:pt x="161" y="7481"/>
                    <a:pt x="1" y="7836"/>
                    <a:pt x="693" y="9037"/>
                  </a:cubicBezTo>
                  <a:lnTo>
                    <a:pt x="693" y="9037"/>
                  </a:lnTo>
                  <a:cubicBezTo>
                    <a:pt x="1238" y="9984"/>
                    <a:pt x="1729" y="11351"/>
                    <a:pt x="1835" y="11647"/>
                  </a:cubicBezTo>
                  <a:lnTo>
                    <a:pt x="1835" y="11647"/>
                  </a:lnTo>
                  <a:cubicBezTo>
                    <a:pt x="1717" y="12967"/>
                    <a:pt x="3729" y="15873"/>
                    <a:pt x="7825" y="20293"/>
                  </a:cubicBezTo>
                  <a:lnTo>
                    <a:pt x="7825" y="20293"/>
                  </a:lnTo>
                  <a:cubicBezTo>
                    <a:pt x="9748" y="22371"/>
                    <a:pt x="13595" y="26010"/>
                    <a:pt x="14814" y="27158"/>
                  </a:cubicBezTo>
                  <a:lnTo>
                    <a:pt x="14814" y="27158"/>
                  </a:lnTo>
                  <a:cubicBezTo>
                    <a:pt x="14003" y="27472"/>
                    <a:pt x="12790" y="27733"/>
                    <a:pt x="11222" y="27454"/>
                  </a:cubicBezTo>
                  <a:lnTo>
                    <a:pt x="11222" y="27454"/>
                  </a:lnTo>
                  <a:cubicBezTo>
                    <a:pt x="9570" y="27170"/>
                    <a:pt x="7055" y="27567"/>
                    <a:pt x="5925" y="28608"/>
                  </a:cubicBezTo>
                  <a:lnTo>
                    <a:pt x="5925" y="28608"/>
                  </a:lnTo>
                  <a:cubicBezTo>
                    <a:pt x="5759" y="28768"/>
                    <a:pt x="5641" y="28928"/>
                    <a:pt x="5576" y="29088"/>
                  </a:cubicBezTo>
                  <a:lnTo>
                    <a:pt x="5576" y="29088"/>
                  </a:lnTo>
                  <a:cubicBezTo>
                    <a:pt x="5286" y="29064"/>
                    <a:pt x="5019" y="29117"/>
                    <a:pt x="4771" y="29259"/>
                  </a:cubicBezTo>
                  <a:lnTo>
                    <a:pt x="4771" y="29259"/>
                  </a:lnTo>
                  <a:cubicBezTo>
                    <a:pt x="3942" y="29721"/>
                    <a:pt x="3593" y="31017"/>
                    <a:pt x="3285" y="32165"/>
                  </a:cubicBezTo>
                  <a:lnTo>
                    <a:pt x="3285" y="32165"/>
                  </a:lnTo>
                  <a:lnTo>
                    <a:pt x="3214" y="32414"/>
                  </a:lnTo>
                  <a:cubicBezTo>
                    <a:pt x="3090" y="32864"/>
                    <a:pt x="2824" y="33331"/>
                    <a:pt x="2563" y="33787"/>
                  </a:cubicBezTo>
                  <a:lnTo>
                    <a:pt x="2563" y="33787"/>
                  </a:lnTo>
                  <a:cubicBezTo>
                    <a:pt x="2090" y="34615"/>
                    <a:pt x="1498" y="35639"/>
                    <a:pt x="2238" y="36397"/>
                  </a:cubicBezTo>
                  <a:lnTo>
                    <a:pt x="2238" y="36397"/>
                  </a:lnTo>
                  <a:cubicBezTo>
                    <a:pt x="1794" y="36965"/>
                    <a:pt x="1321" y="38018"/>
                    <a:pt x="1587" y="39054"/>
                  </a:cubicBezTo>
                  <a:lnTo>
                    <a:pt x="1587" y="39054"/>
                  </a:lnTo>
                  <a:cubicBezTo>
                    <a:pt x="1877" y="40155"/>
                    <a:pt x="2871" y="40936"/>
                    <a:pt x="4558" y="41386"/>
                  </a:cubicBezTo>
                  <a:lnTo>
                    <a:pt x="4558" y="41386"/>
                  </a:lnTo>
                  <a:cubicBezTo>
                    <a:pt x="4576" y="41812"/>
                    <a:pt x="4800" y="42190"/>
                    <a:pt x="5197" y="42421"/>
                  </a:cubicBezTo>
                  <a:lnTo>
                    <a:pt x="5197" y="42421"/>
                  </a:lnTo>
                  <a:cubicBezTo>
                    <a:pt x="5848" y="42800"/>
                    <a:pt x="7043" y="42770"/>
                    <a:pt x="8452" y="41557"/>
                  </a:cubicBezTo>
                  <a:lnTo>
                    <a:pt x="8452" y="41557"/>
                  </a:lnTo>
                  <a:cubicBezTo>
                    <a:pt x="8754" y="41297"/>
                    <a:pt x="9038" y="41054"/>
                    <a:pt x="9304" y="40817"/>
                  </a:cubicBezTo>
                  <a:lnTo>
                    <a:pt x="9304" y="40817"/>
                  </a:lnTo>
                  <a:lnTo>
                    <a:pt x="9369" y="40758"/>
                  </a:lnTo>
                  <a:cubicBezTo>
                    <a:pt x="10884" y="39439"/>
                    <a:pt x="11879" y="38569"/>
                    <a:pt x="12778" y="38285"/>
                  </a:cubicBezTo>
                  <a:lnTo>
                    <a:pt x="12778" y="38285"/>
                  </a:lnTo>
                  <a:cubicBezTo>
                    <a:pt x="13666" y="38012"/>
                    <a:pt x="14329" y="37095"/>
                    <a:pt x="14867" y="36367"/>
                  </a:cubicBezTo>
                  <a:lnTo>
                    <a:pt x="14867" y="36367"/>
                  </a:lnTo>
                  <a:lnTo>
                    <a:pt x="14873" y="36355"/>
                  </a:lnTo>
                  <a:cubicBezTo>
                    <a:pt x="15092" y="36053"/>
                    <a:pt x="15299" y="35769"/>
                    <a:pt x="15483" y="35592"/>
                  </a:cubicBezTo>
                  <a:lnTo>
                    <a:pt x="15483" y="35592"/>
                  </a:lnTo>
                  <a:cubicBezTo>
                    <a:pt x="15690" y="35385"/>
                    <a:pt x="15909" y="35420"/>
                    <a:pt x="16317" y="35497"/>
                  </a:cubicBezTo>
                  <a:lnTo>
                    <a:pt x="16317" y="35497"/>
                  </a:lnTo>
                  <a:cubicBezTo>
                    <a:pt x="16589" y="35550"/>
                    <a:pt x="16909" y="35610"/>
                    <a:pt x="17246" y="35533"/>
                  </a:cubicBezTo>
                  <a:lnTo>
                    <a:pt x="17246" y="35533"/>
                  </a:lnTo>
                  <a:cubicBezTo>
                    <a:pt x="17341" y="36190"/>
                    <a:pt x="17572" y="37592"/>
                    <a:pt x="18039" y="39302"/>
                  </a:cubicBezTo>
                  <a:lnTo>
                    <a:pt x="18039" y="39302"/>
                  </a:lnTo>
                  <a:cubicBezTo>
                    <a:pt x="17317" y="38859"/>
                    <a:pt x="16092" y="38255"/>
                    <a:pt x="14554" y="38137"/>
                  </a:cubicBezTo>
                  <a:lnTo>
                    <a:pt x="14554" y="38137"/>
                  </a:lnTo>
                  <a:lnTo>
                    <a:pt x="13636" y="38066"/>
                  </a:lnTo>
                  <a:lnTo>
                    <a:pt x="14329" y="38675"/>
                  </a:lnTo>
                  <a:cubicBezTo>
                    <a:pt x="15471" y="39687"/>
                    <a:pt x="15879" y="40764"/>
                    <a:pt x="16625" y="42717"/>
                  </a:cubicBezTo>
                  <a:lnTo>
                    <a:pt x="16625" y="42717"/>
                  </a:lnTo>
                  <a:lnTo>
                    <a:pt x="16643" y="42770"/>
                  </a:lnTo>
                  <a:cubicBezTo>
                    <a:pt x="16968" y="43634"/>
                    <a:pt x="17382" y="44712"/>
                    <a:pt x="17945" y="46002"/>
                  </a:cubicBezTo>
                  <a:lnTo>
                    <a:pt x="17945" y="46002"/>
                  </a:lnTo>
                  <a:cubicBezTo>
                    <a:pt x="18856" y="48091"/>
                    <a:pt x="21069" y="49896"/>
                    <a:pt x="24182" y="51079"/>
                  </a:cubicBezTo>
                  <a:lnTo>
                    <a:pt x="24182" y="51079"/>
                  </a:lnTo>
                  <a:cubicBezTo>
                    <a:pt x="26609" y="52003"/>
                    <a:pt x="29408" y="52488"/>
                    <a:pt x="32249" y="52488"/>
                  </a:cubicBezTo>
                  <a:lnTo>
                    <a:pt x="32249" y="52488"/>
                  </a:lnTo>
                  <a:cubicBezTo>
                    <a:pt x="32953" y="52488"/>
                    <a:pt x="33657" y="52458"/>
                    <a:pt x="34361" y="52393"/>
                  </a:cubicBezTo>
                  <a:lnTo>
                    <a:pt x="34361" y="52393"/>
                  </a:lnTo>
                  <a:lnTo>
                    <a:pt x="34770" y="52464"/>
                  </a:lnTo>
                  <a:lnTo>
                    <a:pt x="34675" y="52020"/>
                  </a:lnTo>
                  <a:cubicBezTo>
                    <a:pt x="34675" y="52015"/>
                    <a:pt x="34503" y="51221"/>
                    <a:pt x="34137" y="50103"/>
                  </a:cubicBezTo>
                  <a:lnTo>
                    <a:pt x="34137" y="50103"/>
                  </a:lnTo>
                  <a:lnTo>
                    <a:pt x="34131" y="50067"/>
                  </a:lnTo>
                  <a:cubicBezTo>
                    <a:pt x="32846" y="44362"/>
                    <a:pt x="31142" y="41735"/>
                    <a:pt x="27597" y="40019"/>
                  </a:cubicBezTo>
                  <a:lnTo>
                    <a:pt x="27597" y="40019"/>
                  </a:lnTo>
                  <a:cubicBezTo>
                    <a:pt x="24165" y="38350"/>
                    <a:pt x="22490" y="36734"/>
                    <a:pt x="20726" y="33367"/>
                  </a:cubicBezTo>
                  <a:lnTo>
                    <a:pt x="20726" y="33367"/>
                  </a:lnTo>
                  <a:lnTo>
                    <a:pt x="20460" y="32858"/>
                  </a:lnTo>
                  <a:lnTo>
                    <a:pt x="20182" y="33361"/>
                  </a:lnTo>
                  <a:cubicBezTo>
                    <a:pt x="19756" y="34130"/>
                    <a:pt x="19495" y="34775"/>
                    <a:pt x="19335" y="35296"/>
                  </a:cubicBezTo>
                  <a:lnTo>
                    <a:pt x="19335" y="35296"/>
                  </a:lnTo>
                  <a:cubicBezTo>
                    <a:pt x="19152" y="34313"/>
                    <a:pt x="19105" y="33627"/>
                    <a:pt x="19093" y="33432"/>
                  </a:cubicBezTo>
                  <a:lnTo>
                    <a:pt x="19093" y="33432"/>
                  </a:lnTo>
                  <a:cubicBezTo>
                    <a:pt x="19377" y="32704"/>
                    <a:pt x="19460" y="31934"/>
                    <a:pt x="19329" y="31212"/>
                  </a:cubicBezTo>
                  <a:lnTo>
                    <a:pt x="19329" y="31212"/>
                  </a:lnTo>
                  <a:cubicBezTo>
                    <a:pt x="19318" y="31147"/>
                    <a:pt x="19306" y="31076"/>
                    <a:pt x="19288" y="31011"/>
                  </a:cubicBezTo>
                  <a:lnTo>
                    <a:pt x="19288" y="31011"/>
                  </a:lnTo>
                  <a:cubicBezTo>
                    <a:pt x="21963" y="33124"/>
                    <a:pt x="28355" y="36278"/>
                    <a:pt x="31497" y="36332"/>
                  </a:cubicBezTo>
                  <a:lnTo>
                    <a:pt x="31497" y="36332"/>
                  </a:lnTo>
                  <a:cubicBezTo>
                    <a:pt x="33953" y="36379"/>
                    <a:pt x="36149" y="35035"/>
                    <a:pt x="36658" y="33757"/>
                  </a:cubicBezTo>
                  <a:lnTo>
                    <a:pt x="36658" y="33757"/>
                  </a:lnTo>
                  <a:cubicBezTo>
                    <a:pt x="36681" y="33692"/>
                    <a:pt x="36705" y="33627"/>
                    <a:pt x="36723" y="33574"/>
                  </a:cubicBezTo>
                  <a:lnTo>
                    <a:pt x="36723" y="33574"/>
                  </a:lnTo>
                  <a:cubicBezTo>
                    <a:pt x="36894" y="32940"/>
                    <a:pt x="36658" y="32384"/>
                    <a:pt x="36066" y="32041"/>
                  </a:cubicBezTo>
                  <a:lnTo>
                    <a:pt x="36066" y="32041"/>
                  </a:lnTo>
                  <a:cubicBezTo>
                    <a:pt x="35397" y="31650"/>
                    <a:pt x="34935" y="31159"/>
                    <a:pt x="34486" y="30680"/>
                  </a:cubicBezTo>
                  <a:lnTo>
                    <a:pt x="34486" y="30680"/>
                  </a:lnTo>
                  <a:cubicBezTo>
                    <a:pt x="33799" y="29946"/>
                    <a:pt x="33095" y="29194"/>
                    <a:pt x="31757" y="29046"/>
                  </a:cubicBezTo>
                  <a:lnTo>
                    <a:pt x="31757" y="29046"/>
                  </a:lnTo>
                  <a:cubicBezTo>
                    <a:pt x="30278" y="28875"/>
                    <a:pt x="28141" y="29182"/>
                    <a:pt x="25881" y="29508"/>
                  </a:cubicBezTo>
                  <a:lnTo>
                    <a:pt x="25881" y="29508"/>
                  </a:lnTo>
                  <a:cubicBezTo>
                    <a:pt x="25543" y="29561"/>
                    <a:pt x="25206" y="29609"/>
                    <a:pt x="24863" y="29656"/>
                  </a:cubicBezTo>
                  <a:lnTo>
                    <a:pt x="24863" y="29656"/>
                  </a:lnTo>
                  <a:cubicBezTo>
                    <a:pt x="23010" y="29774"/>
                    <a:pt x="22194" y="28774"/>
                    <a:pt x="21466" y="27886"/>
                  </a:cubicBezTo>
                  <a:lnTo>
                    <a:pt x="21466" y="27886"/>
                  </a:lnTo>
                  <a:lnTo>
                    <a:pt x="21454" y="27875"/>
                  </a:lnTo>
                  <a:cubicBezTo>
                    <a:pt x="21347" y="27738"/>
                    <a:pt x="21247" y="27614"/>
                    <a:pt x="21140" y="27496"/>
                  </a:cubicBezTo>
                  <a:lnTo>
                    <a:pt x="21140" y="27496"/>
                  </a:lnTo>
                  <a:cubicBezTo>
                    <a:pt x="20892" y="27206"/>
                    <a:pt x="20631" y="26993"/>
                    <a:pt x="20383" y="26833"/>
                  </a:cubicBezTo>
                  <a:lnTo>
                    <a:pt x="20383" y="26833"/>
                  </a:lnTo>
                  <a:cubicBezTo>
                    <a:pt x="20478" y="26833"/>
                    <a:pt x="20566" y="26845"/>
                    <a:pt x="20649" y="26857"/>
                  </a:cubicBezTo>
                  <a:lnTo>
                    <a:pt x="20649" y="26857"/>
                  </a:lnTo>
                  <a:cubicBezTo>
                    <a:pt x="20821" y="26886"/>
                    <a:pt x="21058" y="26951"/>
                    <a:pt x="21294" y="27016"/>
                  </a:cubicBezTo>
                  <a:lnTo>
                    <a:pt x="21294" y="27016"/>
                  </a:lnTo>
                  <a:cubicBezTo>
                    <a:pt x="22679" y="27383"/>
                    <a:pt x="25005" y="27993"/>
                    <a:pt x="27295" y="26543"/>
                  </a:cubicBezTo>
                  <a:lnTo>
                    <a:pt x="27295" y="26543"/>
                  </a:lnTo>
                  <a:lnTo>
                    <a:pt x="27337" y="26519"/>
                  </a:lnTo>
                  <a:cubicBezTo>
                    <a:pt x="29958" y="24862"/>
                    <a:pt x="31047" y="24176"/>
                    <a:pt x="32663" y="22010"/>
                  </a:cubicBezTo>
                  <a:lnTo>
                    <a:pt x="32663" y="22010"/>
                  </a:lnTo>
                  <a:cubicBezTo>
                    <a:pt x="33781" y="20524"/>
                    <a:pt x="34468" y="19773"/>
                    <a:pt x="35338" y="18820"/>
                  </a:cubicBezTo>
                  <a:lnTo>
                    <a:pt x="35338" y="18820"/>
                  </a:lnTo>
                  <a:lnTo>
                    <a:pt x="35350" y="18808"/>
                  </a:lnTo>
                  <a:cubicBezTo>
                    <a:pt x="35740" y="18388"/>
                    <a:pt x="36125" y="17968"/>
                    <a:pt x="36575" y="17453"/>
                  </a:cubicBezTo>
                  <a:lnTo>
                    <a:pt x="36575" y="17453"/>
                  </a:lnTo>
                  <a:lnTo>
                    <a:pt x="36877" y="17115"/>
                  </a:lnTo>
                  <a:cubicBezTo>
                    <a:pt x="38025" y="15813"/>
                    <a:pt x="38853" y="14878"/>
                    <a:pt x="39137" y="14174"/>
                  </a:cubicBezTo>
                  <a:lnTo>
                    <a:pt x="39137" y="14174"/>
                  </a:lnTo>
                  <a:lnTo>
                    <a:pt x="39137" y="14174"/>
                  </a:lnTo>
                  <a:cubicBezTo>
                    <a:pt x="39250" y="13896"/>
                    <a:pt x="39268" y="13659"/>
                    <a:pt x="39208" y="13452"/>
                  </a:cubicBezTo>
                  <a:lnTo>
                    <a:pt x="39208" y="13452"/>
                  </a:lnTo>
                  <a:cubicBezTo>
                    <a:pt x="39049" y="12937"/>
                    <a:pt x="38587" y="12979"/>
                    <a:pt x="38386" y="12996"/>
                  </a:cubicBezTo>
                  <a:lnTo>
                    <a:pt x="38386" y="12996"/>
                  </a:lnTo>
                  <a:cubicBezTo>
                    <a:pt x="38327" y="13002"/>
                    <a:pt x="38220" y="13014"/>
                    <a:pt x="38196" y="12996"/>
                  </a:cubicBezTo>
                  <a:lnTo>
                    <a:pt x="38196" y="12996"/>
                  </a:lnTo>
                  <a:cubicBezTo>
                    <a:pt x="38196" y="12996"/>
                    <a:pt x="38137" y="12949"/>
                    <a:pt x="38119" y="12683"/>
                  </a:cubicBezTo>
                  <a:lnTo>
                    <a:pt x="38119" y="12683"/>
                  </a:lnTo>
                  <a:cubicBezTo>
                    <a:pt x="38031" y="11245"/>
                    <a:pt x="37025" y="10475"/>
                    <a:pt x="35362" y="10564"/>
                  </a:cubicBezTo>
                  <a:lnTo>
                    <a:pt x="35362" y="10564"/>
                  </a:lnTo>
                  <a:cubicBezTo>
                    <a:pt x="34462" y="10617"/>
                    <a:pt x="33835" y="10783"/>
                    <a:pt x="33278" y="10925"/>
                  </a:cubicBezTo>
                  <a:lnTo>
                    <a:pt x="33278" y="10925"/>
                  </a:lnTo>
                  <a:cubicBezTo>
                    <a:pt x="32811" y="11043"/>
                    <a:pt x="32379" y="11156"/>
                    <a:pt x="31852" y="11180"/>
                  </a:cubicBezTo>
                  <a:lnTo>
                    <a:pt x="31852" y="11180"/>
                  </a:lnTo>
                  <a:cubicBezTo>
                    <a:pt x="31663" y="11191"/>
                    <a:pt x="31444" y="11191"/>
                    <a:pt x="31254" y="11197"/>
                  </a:cubicBezTo>
                  <a:lnTo>
                    <a:pt x="31254" y="11197"/>
                  </a:lnTo>
                  <a:cubicBezTo>
                    <a:pt x="30053" y="11215"/>
                    <a:pt x="28686" y="11239"/>
                    <a:pt x="28029" y="12192"/>
                  </a:cubicBezTo>
                  <a:lnTo>
                    <a:pt x="28029" y="12192"/>
                  </a:lnTo>
                  <a:cubicBezTo>
                    <a:pt x="27899" y="12369"/>
                    <a:pt x="27745" y="12482"/>
                    <a:pt x="27550" y="12523"/>
                  </a:cubicBezTo>
                  <a:lnTo>
                    <a:pt x="27550" y="12523"/>
                  </a:lnTo>
                  <a:cubicBezTo>
                    <a:pt x="27325" y="12115"/>
                    <a:pt x="26822" y="11067"/>
                    <a:pt x="26419" y="9268"/>
                  </a:cubicBezTo>
                  <a:lnTo>
                    <a:pt x="26419" y="9268"/>
                  </a:lnTo>
                  <a:cubicBezTo>
                    <a:pt x="25833" y="6670"/>
                    <a:pt x="23206" y="4362"/>
                    <a:pt x="22064" y="4155"/>
                  </a:cubicBezTo>
                  <a:lnTo>
                    <a:pt x="22064" y="4155"/>
                  </a:lnTo>
                  <a:cubicBezTo>
                    <a:pt x="21318" y="4013"/>
                    <a:pt x="19241" y="2598"/>
                    <a:pt x="18004" y="1758"/>
                  </a:cubicBezTo>
                  <a:lnTo>
                    <a:pt x="18004" y="1758"/>
                  </a:lnTo>
                  <a:lnTo>
                    <a:pt x="17885" y="1675"/>
                  </a:lnTo>
                  <a:cubicBezTo>
                    <a:pt x="17613" y="1492"/>
                    <a:pt x="17376" y="1332"/>
                    <a:pt x="17175" y="1202"/>
                  </a:cubicBezTo>
                  <a:lnTo>
                    <a:pt x="17175" y="1202"/>
                  </a:lnTo>
                  <a:cubicBezTo>
                    <a:pt x="16335" y="645"/>
                    <a:pt x="14323" y="101"/>
                    <a:pt x="12660" y="101"/>
                  </a:cubicBezTo>
                  <a:lnTo>
                    <a:pt x="12660" y="101"/>
                  </a:lnTo>
                  <a:cubicBezTo>
                    <a:pt x="11766" y="101"/>
                    <a:pt x="10967" y="255"/>
                    <a:pt x="10517" y="657"/>
                  </a:cubicBezTo>
                  <a:moveTo>
                    <a:pt x="10790" y="971"/>
                  </a:moveTo>
                  <a:cubicBezTo>
                    <a:pt x="11896" y="0"/>
                    <a:pt x="15755" y="764"/>
                    <a:pt x="16944" y="1551"/>
                  </a:cubicBezTo>
                  <a:lnTo>
                    <a:pt x="16944" y="1551"/>
                  </a:lnTo>
                  <a:cubicBezTo>
                    <a:pt x="17146" y="1681"/>
                    <a:pt x="17376" y="1841"/>
                    <a:pt x="17649" y="2024"/>
                  </a:cubicBezTo>
                  <a:lnTo>
                    <a:pt x="17649" y="2024"/>
                  </a:lnTo>
                  <a:lnTo>
                    <a:pt x="17767" y="2101"/>
                  </a:lnTo>
                  <a:cubicBezTo>
                    <a:pt x="19554" y="3320"/>
                    <a:pt x="21217" y="4421"/>
                    <a:pt x="21987" y="4563"/>
                  </a:cubicBezTo>
                  <a:lnTo>
                    <a:pt x="21987" y="4563"/>
                  </a:lnTo>
                  <a:cubicBezTo>
                    <a:pt x="22904" y="4735"/>
                    <a:pt x="25461" y="6919"/>
                    <a:pt x="26005" y="9357"/>
                  </a:cubicBezTo>
                  <a:lnTo>
                    <a:pt x="26005" y="9357"/>
                  </a:lnTo>
                  <a:cubicBezTo>
                    <a:pt x="26478" y="11440"/>
                    <a:pt x="27082" y="12564"/>
                    <a:pt x="27254" y="12860"/>
                  </a:cubicBezTo>
                  <a:lnTo>
                    <a:pt x="27254" y="12860"/>
                  </a:lnTo>
                  <a:lnTo>
                    <a:pt x="27325" y="12973"/>
                  </a:lnTo>
                  <a:lnTo>
                    <a:pt x="27455" y="12961"/>
                  </a:lnTo>
                  <a:cubicBezTo>
                    <a:pt x="27840" y="12925"/>
                    <a:pt x="28147" y="12748"/>
                    <a:pt x="28372" y="12428"/>
                  </a:cubicBezTo>
                  <a:lnTo>
                    <a:pt x="28372" y="12428"/>
                  </a:lnTo>
                  <a:cubicBezTo>
                    <a:pt x="28911" y="11659"/>
                    <a:pt x="30160" y="11635"/>
                    <a:pt x="31260" y="11618"/>
                  </a:cubicBezTo>
                  <a:lnTo>
                    <a:pt x="31260" y="11618"/>
                  </a:lnTo>
                  <a:cubicBezTo>
                    <a:pt x="31456" y="11612"/>
                    <a:pt x="31675" y="11612"/>
                    <a:pt x="31876" y="11600"/>
                  </a:cubicBezTo>
                  <a:lnTo>
                    <a:pt x="31876" y="11600"/>
                  </a:lnTo>
                  <a:cubicBezTo>
                    <a:pt x="32438" y="11576"/>
                    <a:pt x="32900" y="11458"/>
                    <a:pt x="33385" y="11333"/>
                  </a:cubicBezTo>
                  <a:lnTo>
                    <a:pt x="33385" y="11333"/>
                  </a:lnTo>
                  <a:cubicBezTo>
                    <a:pt x="33923" y="11191"/>
                    <a:pt x="34527" y="11032"/>
                    <a:pt x="35385" y="10984"/>
                  </a:cubicBezTo>
                  <a:lnTo>
                    <a:pt x="35385" y="10984"/>
                  </a:lnTo>
                  <a:cubicBezTo>
                    <a:pt x="36391" y="10931"/>
                    <a:pt x="37605" y="11186"/>
                    <a:pt x="37699" y="12706"/>
                  </a:cubicBezTo>
                  <a:lnTo>
                    <a:pt x="37699" y="12706"/>
                  </a:lnTo>
                  <a:cubicBezTo>
                    <a:pt x="37723" y="13014"/>
                    <a:pt x="37788" y="13204"/>
                    <a:pt x="37918" y="13316"/>
                  </a:cubicBezTo>
                  <a:lnTo>
                    <a:pt x="37918" y="13316"/>
                  </a:lnTo>
                  <a:cubicBezTo>
                    <a:pt x="38072" y="13446"/>
                    <a:pt x="38267" y="13428"/>
                    <a:pt x="38427" y="13417"/>
                  </a:cubicBezTo>
                  <a:lnTo>
                    <a:pt x="38427" y="13417"/>
                  </a:lnTo>
                  <a:cubicBezTo>
                    <a:pt x="38676" y="13393"/>
                    <a:pt x="38753" y="13411"/>
                    <a:pt x="38806" y="13576"/>
                  </a:cubicBezTo>
                  <a:lnTo>
                    <a:pt x="38806" y="13576"/>
                  </a:lnTo>
                  <a:cubicBezTo>
                    <a:pt x="38841" y="13683"/>
                    <a:pt x="38818" y="13837"/>
                    <a:pt x="38747" y="14020"/>
                  </a:cubicBezTo>
                  <a:lnTo>
                    <a:pt x="38747" y="14020"/>
                  </a:lnTo>
                  <a:cubicBezTo>
                    <a:pt x="38492" y="14654"/>
                    <a:pt x="37640" y="15618"/>
                    <a:pt x="36563" y="16837"/>
                  </a:cubicBezTo>
                  <a:lnTo>
                    <a:pt x="36563" y="16837"/>
                  </a:lnTo>
                  <a:lnTo>
                    <a:pt x="36261" y="17175"/>
                  </a:lnTo>
                  <a:cubicBezTo>
                    <a:pt x="35811" y="17684"/>
                    <a:pt x="35427" y="18104"/>
                    <a:pt x="35042" y="18524"/>
                  </a:cubicBezTo>
                  <a:lnTo>
                    <a:pt x="35042" y="18524"/>
                  </a:lnTo>
                  <a:lnTo>
                    <a:pt x="35030" y="18536"/>
                  </a:lnTo>
                  <a:cubicBezTo>
                    <a:pt x="34148" y="19495"/>
                    <a:pt x="33456" y="20252"/>
                    <a:pt x="32332" y="21761"/>
                  </a:cubicBezTo>
                  <a:lnTo>
                    <a:pt x="32332" y="21761"/>
                  </a:lnTo>
                  <a:cubicBezTo>
                    <a:pt x="30757" y="23862"/>
                    <a:pt x="29692" y="24537"/>
                    <a:pt x="27112" y="26164"/>
                  </a:cubicBezTo>
                  <a:lnTo>
                    <a:pt x="27112" y="26164"/>
                  </a:lnTo>
                  <a:lnTo>
                    <a:pt x="27076" y="26188"/>
                  </a:lnTo>
                  <a:cubicBezTo>
                    <a:pt x="24934" y="27543"/>
                    <a:pt x="22720" y="26957"/>
                    <a:pt x="21401" y="26608"/>
                  </a:cubicBezTo>
                  <a:lnTo>
                    <a:pt x="21401" y="26608"/>
                  </a:lnTo>
                  <a:cubicBezTo>
                    <a:pt x="21146" y="26543"/>
                    <a:pt x="20910" y="26478"/>
                    <a:pt x="20720" y="26448"/>
                  </a:cubicBezTo>
                  <a:lnTo>
                    <a:pt x="20720" y="26448"/>
                  </a:lnTo>
                  <a:cubicBezTo>
                    <a:pt x="20371" y="26383"/>
                    <a:pt x="19992" y="26395"/>
                    <a:pt x="19596" y="26478"/>
                  </a:cubicBezTo>
                  <a:lnTo>
                    <a:pt x="19596" y="26478"/>
                  </a:lnTo>
                  <a:lnTo>
                    <a:pt x="18874" y="26626"/>
                  </a:lnTo>
                  <a:lnTo>
                    <a:pt x="19566" y="26880"/>
                  </a:lnTo>
                  <a:cubicBezTo>
                    <a:pt x="19892" y="26999"/>
                    <a:pt x="20365" y="27247"/>
                    <a:pt x="20827" y="27774"/>
                  </a:cubicBezTo>
                  <a:lnTo>
                    <a:pt x="20827" y="27774"/>
                  </a:lnTo>
                  <a:cubicBezTo>
                    <a:pt x="20927" y="27886"/>
                    <a:pt x="21028" y="28011"/>
                    <a:pt x="21129" y="28135"/>
                  </a:cubicBezTo>
                  <a:lnTo>
                    <a:pt x="21129" y="28135"/>
                  </a:lnTo>
                  <a:lnTo>
                    <a:pt x="21140" y="28153"/>
                  </a:lnTo>
                  <a:cubicBezTo>
                    <a:pt x="21851" y="29023"/>
                    <a:pt x="22827" y="30212"/>
                    <a:pt x="24898" y="30076"/>
                  </a:cubicBezTo>
                  <a:lnTo>
                    <a:pt x="24898" y="30076"/>
                  </a:lnTo>
                  <a:lnTo>
                    <a:pt x="24916" y="30070"/>
                  </a:lnTo>
                  <a:cubicBezTo>
                    <a:pt x="25259" y="30023"/>
                    <a:pt x="25603" y="29975"/>
                    <a:pt x="25940" y="29928"/>
                  </a:cubicBezTo>
                  <a:lnTo>
                    <a:pt x="25940" y="29928"/>
                  </a:lnTo>
                  <a:cubicBezTo>
                    <a:pt x="28171" y="29603"/>
                    <a:pt x="30284" y="29301"/>
                    <a:pt x="31710" y="29461"/>
                  </a:cubicBezTo>
                  <a:lnTo>
                    <a:pt x="31710" y="29461"/>
                  </a:lnTo>
                  <a:cubicBezTo>
                    <a:pt x="32894" y="29597"/>
                    <a:pt x="33491" y="30230"/>
                    <a:pt x="34184" y="30964"/>
                  </a:cubicBezTo>
                  <a:lnTo>
                    <a:pt x="34184" y="30964"/>
                  </a:lnTo>
                  <a:cubicBezTo>
                    <a:pt x="34651" y="31467"/>
                    <a:pt x="35137" y="31982"/>
                    <a:pt x="35853" y="32402"/>
                  </a:cubicBezTo>
                  <a:lnTo>
                    <a:pt x="35853" y="32402"/>
                  </a:lnTo>
                  <a:cubicBezTo>
                    <a:pt x="36279" y="32650"/>
                    <a:pt x="36439" y="33017"/>
                    <a:pt x="36314" y="33461"/>
                  </a:cubicBezTo>
                  <a:lnTo>
                    <a:pt x="36314" y="33461"/>
                  </a:lnTo>
                  <a:cubicBezTo>
                    <a:pt x="36303" y="33503"/>
                    <a:pt x="36291" y="33550"/>
                    <a:pt x="36267" y="33597"/>
                  </a:cubicBezTo>
                  <a:lnTo>
                    <a:pt x="36267" y="33597"/>
                  </a:lnTo>
                  <a:cubicBezTo>
                    <a:pt x="35711" y="35006"/>
                    <a:pt x="33314" y="35947"/>
                    <a:pt x="31509" y="35911"/>
                  </a:cubicBezTo>
                  <a:lnTo>
                    <a:pt x="31509" y="35911"/>
                  </a:lnTo>
                  <a:cubicBezTo>
                    <a:pt x="28212" y="35852"/>
                    <a:pt x="21223" y="32284"/>
                    <a:pt x="19039" y="30248"/>
                  </a:cubicBezTo>
                  <a:lnTo>
                    <a:pt x="19039" y="30248"/>
                  </a:lnTo>
                  <a:lnTo>
                    <a:pt x="18394" y="29650"/>
                  </a:lnTo>
                  <a:lnTo>
                    <a:pt x="18702" y="30473"/>
                  </a:lnTo>
                  <a:cubicBezTo>
                    <a:pt x="18791" y="30727"/>
                    <a:pt x="18862" y="30993"/>
                    <a:pt x="18915" y="31289"/>
                  </a:cubicBezTo>
                  <a:lnTo>
                    <a:pt x="18915" y="31289"/>
                  </a:lnTo>
                  <a:cubicBezTo>
                    <a:pt x="19034" y="31946"/>
                    <a:pt x="18957" y="32650"/>
                    <a:pt x="18684" y="33325"/>
                  </a:cubicBezTo>
                  <a:lnTo>
                    <a:pt x="18684" y="33325"/>
                  </a:lnTo>
                  <a:lnTo>
                    <a:pt x="18673" y="33367"/>
                  </a:lnTo>
                  <a:lnTo>
                    <a:pt x="18673" y="33408"/>
                  </a:lnTo>
                  <a:cubicBezTo>
                    <a:pt x="18678" y="33615"/>
                    <a:pt x="18744" y="34734"/>
                    <a:pt x="19128" y="36326"/>
                  </a:cubicBezTo>
                  <a:lnTo>
                    <a:pt x="19128" y="36326"/>
                  </a:lnTo>
                  <a:lnTo>
                    <a:pt x="19400" y="37450"/>
                  </a:lnTo>
                  <a:lnTo>
                    <a:pt x="19542" y="36308"/>
                  </a:lnTo>
                  <a:cubicBezTo>
                    <a:pt x="19608" y="35787"/>
                    <a:pt x="19815" y="34935"/>
                    <a:pt x="20448" y="33745"/>
                  </a:cubicBezTo>
                  <a:lnTo>
                    <a:pt x="20448" y="33745"/>
                  </a:lnTo>
                  <a:cubicBezTo>
                    <a:pt x="22229" y="37077"/>
                    <a:pt x="23946" y="38711"/>
                    <a:pt x="27414" y="40391"/>
                  </a:cubicBezTo>
                  <a:lnTo>
                    <a:pt x="27414" y="40391"/>
                  </a:lnTo>
                  <a:cubicBezTo>
                    <a:pt x="30781" y="42025"/>
                    <a:pt x="32432" y="44540"/>
                    <a:pt x="33675" y="49961"/>
                  </a:cubicBezTo>
                  <a:lnTo>
                    <a:pt x="33675" y="49961"/>
                  </a:lnTo>
                  <a:lnTo>
                    <a:pt x="33651" y="49967"/>
                  </a:lnTo>
                  <a:lnTo>
                    <a:pt x="33722" y="50180"/>
                  </a:lnTo>
                  <a:cubicBezTo>
                    <a:pt x="34006" y="51050"/>
                    <a:pt x="34172" y="51719"/>
                    <a:pt x="34237" y="51985"/>
                  </a:cubicBezTo>
                  <a:lnTo>
                    <a:pt x="34237" y="51985"/>
                  </a:lnTo>
                  <a:cubicBezTo>
                    <a:pt x="30793" y="52269"/>
                    <a:pt x="27277" y="51807"/>
                    <a:pt x="24330" y="50689"/>
                  </a:cubicBezTo>
                  <a:lnTo>
                    <a:pt x="24330" y="50689"/>
                  </a:lnTo>
                  <a:cubicBezTo>
                    <a:pt x="21330" y="49547"/>
                    <a:pt x="19193" y="47819"/>
                    <a:pt x="18329" y="45830"/>
                  </a:cubicBezTo>
                  <a:lnTo>
                    <a:pt x="18329" y="45830"/>
                  </a:lnTo>
                  <a:cubicBezTo>
                    <a:pt x="17767" y="44552"/>
                    <a:pt x="17359" y="43481"/>
                    <a:pt x="17033" y="42622"/>
                  </a:cubicBezTo>
                  <a:lnTo>
                    <a:pt x="17033" y="42622"/>
                  </a:lnTo>
                  <a:lnTo>
                    <a:pt x="17015" y="42569"/>
                  </a:lnTo>
                  <a:cubicBezTo>
                    <a:pt x="16305" y="40693"/>
                    <a:pt x="15891" y="39598"/>
                    <a:pt x="14849" y="38592"/>
                  </a:cubicBezTo>
                  <a:lnTo>
                    <a:pt x="14849" y="38592"/>
                  </a:lnTo>
                  <a:cubicBezTo>
                    <a:pt x="16548" y="38805"/>
                    <a:pt x="17797" y="39616"/>
                    <a:pt x="18270" y="39971"/>
                  </a:cubicBezTo>
                  <a:lnTo>
                    <a:pt x="18270" y="39971"/>
                  </a:lnTo>
                  <a:lnTo>
                    <a:pt x="18773" y="40344"/>
                  </a:lnTo>
                  <a:lnTo>
                    <a:pt x="18596" y="39740"/>
                  </a:lnTo>
                  <a:cubicBezTo>
                    <a:pt x="17950" y="37527"/>
                    <a:pt x="17690" y="35722"/>
                    <a:pt x="17625" y="35225"/>
                  </a:cubicBezTo>
                  <a:lnTo>
                    <a:pt x="17625" y="35225"/>
                  </a:lnTo>
                  <a:lnTo>
                    <a:pt x="17589" y="34935"/>
                  </a:lnTo>
                  <a:lnTo>
                    <a:pt x="17329" y="35065"/>
                  </a:lnTo>
                  <a:cubicBezTo>
                    <a:pt x="17027" y="35207"/>
                    <a:pt x="16708" y="35142"/>
                    <a:pt x="16394" y="35083"/>
                  </a:cubicBezTo>
                  <a:lnTo>
                    <a:pt x="16394" y="35083"/>
                  </a:lnTo>
                  <a:cubicBezTo>
                    <a:pt x="15986" y="35006"/>
                    <a:pt x="15560" y="34923"/>
                    <a:pt x="15187" y="35290"/>
                  </a:cubicBezTo>
                  <a:lnTo>
                    <a:pt x="15187" y="35290"/>
                  </a:lnTo>
                  <a:cubicBezTo>
                    <a:pt x="14980" y="35491"/>
                    <a:pt x="14761" y="35793"/>
                    <a:pt x="14530" y="36107"/>
                  </a:cubicBezTo>
                  <a:lnTo>
                    <a:pt x="14530" y="36107"/>
                  </a:lnTo>
                  <a:lnTo>
                    <a:pt x="14524" y="36118"/>
                  </a:lnTo>
                  <a:cubicBezTo>
                    <a:pt x="14027" y="36799"/>
                    <a:pt x="13405" y="37651"/>
                    <a:pt x="12654" y="37888"/>
                  </a:cubicBezTo>
                  <a:lnTo>
                    <a:pt x="12654" y="37888"/>
                  </a:lnTo>
                  <a:cubicBezTo>
                    <a:pt x="11671" y="38196"/>
                    <a:pt x="10648" y="39089"/>
                    <a:pt x="9097" y="40445"/>
                  </a:cubicBezTo>
                  <a:lnTo>
                    <a:pt x="9097" y="40445"/>
                  </a:lnTo>
                  <a:lnTo>
                    <a:pt x="9026" y="40504"/>
                  </a:lnTo>
                  <a:cubicBezTo>
                    <a:pt x="8760" y="40735"/>
                    <a:pt x="8476" y="40983"/>
                    <a:pt x="8180" y="41238"/>
                  </a:cubicBezTo>
                  <a:lnTo>
                    <a:pt x="8180" y="41238"/>
                  </a:lnTo>
                  <a:cubicBezTo>
                    <a:pt x="6937" y="42309"/>
                    <a:pt x="5931" y="42362"/>
                    <a:pt x="5410" y="42054"/>
                  </a:cubicBezTo>
                  <a:lnTo>
                    <a:pt x="5410" y="42054"/>
                  </a:lnTo>
                  <a:cubicBezTo>
                    <a:pt x="5108" y="41877"/>
                    <a:pt x="4948" y="41575"/>
                    <a:pt x="4984" y="41244"/>
                  </a:cubicBezTo>
                  <a:lnTo>
                    <a:pt x="4984" y="41244"/>
                  </a:lnTo>
                  <a:lnTo>
                    <a:pt x="5002" y="41060"/>
                  </a:lnTo>
                  <a:lnTo>
                    <a:pt x="4824" y="41019"/>
                  </a:lnTo>
                  <a:cubicBezTo>
                    <a:pt x="3203" y="40622"/>
                    <a:pt x="2250" y="39924"/>
                    <a:pt x="1995" y="38947"/>
                  </a:cubicBezTo>
                  <a:lnTo>
                    <a:pt x="1995" y="38947"/>
                  </a:lnTo>
                  <a:cubicBezTo>
                    <a:pt x="1747" y="37971"/>
                    <a:pt x="2285" y="36947"/>
                    <a:pt x="2688" y="36521"/>
                  </a:cubicBezTo>
                  <a:lnTo>
                    <a:pt x="2688" y="36521"/>
                  </a:lnTo>
                  <a:lnTo>
                    <a:pt x="2847" y="36355"/>
                  </a:lnTo>
                  <a:lnTo>
                    <a:pt x="2664" y="36213"/>
                  </a:lnTo>
                  <a:cubicBezTo>
                    <a:pt x="2013" y="35704"/>
                    <a:pt x="2333" y="35035"/>
                    <a:pt x="2930" y="33994"/>
                  </a:cubicBezTo>
                  <a:lnTo>
                    <a:pt x="2930" y="33994"/>
                  </a:lnTo>
                  <a:cubicBezTo>
                    <a:pt x="3203" y="33520"/>
                    <a:pt x="3481" y="33029"/>
                    <a:pt x="3623" y="32520"/>
                  </a:cubicBezTo>
                  <a:lnTo>
                    <a:pt x="3623" y="32520"/>
                  </a:lnTo>
                  <a:lnTo>
                    <a:pt x="3688" y="32272"/>
                  </a:lnTo>
                  <a:cubicBezTo>
                    <a:pt x="3978" y="31206"/>
                    <a:pt x="4303" y="30005"/>
                    <a:pt x="4978" y="29620"/>
                  </a:cubicBezTo>
                  <a:lnTo>
                    <a:pt x="4978" y="29620"/>
                  </a:lnTo>
                  <a:cubicBezTo>
                    <a:pt x="5185" y="29508"/>
                    <a:pt x="5422" y="29478"/>
                    <a:pt x="5682" y="29532"/>
                  </a:cubicBezTo>
                  <a:lnTo>
                    <a:pt x="5682" y="29532"/>
                  </a:lnTo>
                  <a:lnTo>
                    <a:pt x="5895" y="29573"/>
                  </a:lnTo>
                  <a:lnTo>
                    <a:pt x="5931" y="29360"/>
                  </a:lnTo>
                  <a:cubicBezTo>
                    <a:pt x="5954" y="29224"/>
                    <a:pt x="6049" y="29070"/>
                    <a:pt x="6215" y="28916"/>
                  </a:cubicBezTo>
                  <a:lnTo>
                    <a:pt x="6215" y="28916"/>
                  </a:lnTo>
                  <a:cubicBezTo>
                    <a:pt x="7049" y="28141"/>
                    <a:pt x="9233" y="27537"/>
                    <a:pt x="11145" y="27869"/>
                  </a:cubicBezTo>
                  <a:lnTo>
                    <a:pt x="11145" y="27869"/>
                  </a:lnTo>
                  <a:cubicBezTo>
                    <a:pt x="13027" y="28200"/>
                    <a:pt x="14429" y="27804"/>
                    <a:pt x="15281" y="27413"/>
                  </a:cubicBezTo>
                  <a:lnTo>
                    <a:pt x="15281" y="27413"/>
                  </a:lnTo>
                  <a:lnTo>
                    <a:pt x="15565" y="27283"/>
                  </a:lnTo>
                  <a:lnTo>
                    <a:pt x="15335" y="27070"/>
                  </a:lnTo>
                  <a:cubicBezTo>
                    <a:pt x="14494" y="26283"/>
                    <a:pt x="10192" y="22235"/>
                    <a:pt x="8132" y="20009"/>
                  </a:cubicBezTo>
                  <a:lnTo>
                    <a:pt x="8132" y="20009"/>
                  </a:lnTo>
                  <a:cubicBezTo>
                    <a:pt x="4185" y="15748"/>
                    <a:pt x="2102" y="12783"/>
                    <a:pt x="2262" y="11653"/>
                  </a:cubicBezTo>
                  <a:lnTo>
                    <a:pt x="2262" y="11653"/>
                  </a:lnTo>
                  <a:lnTo>
                    <a:pt x="2268" y="11606"/>
                  </a:lnTo>
                  <a:lnTo>
                    <a:pt x="2250" y="11558"/>
                  </a:lnTo>
                  <a:cubicBezTo>
                    <a:pt x="2191" y="11387"/>
                    <a:pt x="1658" y="9872"/>
                    <a:pt x="1054" y="8830"/>
                  </a:cubicBezTo>
                  <a:lnTo>
                    <a:pt x="1054" y="8830"/>
                  </a:lnTo>
                  <a:cubicBezTo>
                    <a:pt x="457" y="7794"/>
                    <a:pt x="575" y="7617"/>
                    <a:pt x="1131" y="6777"/>
                  </a:cubicBezTo>
                  <a:lnTo>
                    <a:pt x="1131" y="6777"/>
                  </a:lnTo>
                  <a:lnTo>
                    <a:pt x="1149" y="6747"/>
                  </a:lnTo>
                  <a:cubicBezTo>
                    <a:pt x="1753" y="5830"/>
                    <a:pt x="3309" y="4835"/>
                    <a:pt x="5108" y="5853"/>
                  </a:cubicBezTo>
                  <a:lnTo>
                    <a:pt x="5108" y="5853"/>
                  </a:lnTo>
                  <a:cubicBezTo>
                    <a:pt x="6392" y="6581"/>
                    <a:pt x="7091" y="7487"/>
                    <a:pt x="7393" y="7960"/>
                  </a:cubicBezTo>
                  <a:lnTo>
                    <a:pt x="7393" y="7960"/>
                  </a:lnTo>
                  <a:lnTo>
                    <a:pt x="7925" y="8795"/>
                  </a:lnTo>
                  <a:lnTo>
                    <a:pt x="7777" y="7812"/>
                  </a:lnTo>
                  <a:cubicBezTo>
                    <a:pt x="7688" y="7238"/>
                    <a:pt x="7647" y="6723"/>
                    <a:pt x="7647" y="6285"/>
                  </a:cubicBezTo>
                  <a:lnTo>
                    <a:pt x="7647" y="6285"/>
                  </a:lnTo>
                  <a:cubicBezTo>
                    <a:pt x="7659" y="4066"/>
                    <a:pt x="8351" y="1634"/>
                    <a:pt x="8843" y="1509"/>
                  </a:cubicBezTo>
                  <a:lnTo>
                    <a:pt x="8843" y="1509"/>
                  </a:lnTo>
                  <a:cubicBezTo>
                    <a:pt x="9008" y="1468"/>
                    <a:pt x="9133" y="1492"/>
                    <a:pt x="9280" y="1527"/>
                  </a:cubicBezTo>
                  <a:lnTo>
                    <a:pt x="9280" y="1527"/>
                  </a:lnTo>
                  <a:cubicBezTo>
                    <a:pt x="9393" y="1551"/>
                    <a:pt x="9505" y="1575"/>
                    <a:pt x="9618" y="1575"/>
                  </a:cubicBezTo>
                  <a:lnTo>
                    <a:pt x="9618" y="1575"/>
                  </a:lnTo>
                  <a:cubicBezTo>
                    <a:pt x="9914" y="1575"/>
                    <a:pt x="10251" y="1444"/>
                    <a:pt x="10790" y="971"/>
                  </a:cubicBezTo>
                </a:path>
              </a:pathLst>
            </a:custGeom>
            <a:gradFill>
              <a:gsLst>
                <a:gs pos="0">
                  <a:srgbClr val="664000"/>
                </a:gs>
                <a:gs pos="49000">
                  <a:srgbClr val="FFDD80"/>
                </a:gs>
                <a:gs pos="100000">
                  <a:srgbClr val="664000"/>
                </a:gs>
              </a:gsLst>
              <a:lin ang="108014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9" name="Shape 2539"/>
        <p:cNvGrpSpPr/>
        <p:nvPr/>
      </p:nvGrpSpPr>
      <p:grpSpPr>
        <a:xfrm>
          <a:off x="0" y="0"/>
          <a:ext cx="0" cy="0"/>
          <a:chOff x="0" y="0"/>
          <a:chExt cx="0" cy="0"/>
        </a:xfrm>
      </p:grpSpPr>
      <p:grpSp>
        <p:nvGrpSpPr>
          <p:cNvPr id="2540" name="Google Shape;2540;p54"/>
          <p:cNvGrpSpPr/>
          <p:nvPr/>
        </p:nvGrpSpPr>
        <p:grpSpPr>
          <a:xfrm rot="-2304655">
            <a:off x="7731775" y="848003"/>
            <a:ext cx="790989" cy="779338"/>
            <a:chOff x="325275" y="443025"/>
            <a:chExt cx="1301825" cy="1282650"/>
          </a:xfrm>
        </p:grpSpPr>
        <p:sp>
          <p:nvSpPr>
            <p:cNvPr id="2541" name="Google Shape;2541;p54"/>
            <p:cNvSpPr/>
            <p:nvPr/>
          </p:nvSpPr>
          <p:spPr>
            <a:xfrm>
              <a:off x="332225" y="456421"/>
              <a:ext cx="1287914" cy="1255850"/>
            </a:xfrm>
            <a:custGeom>
              <a:rect b="b" l="l" r="r" t="t"/>
              <a:pathLst>
                <a:path extrusionOk="0" h="28905" w="29643">
                  <a:moveTo>
                    <a:pt x="16702" y="1"/>
                  </a:moveTo>
                  <a:cubicBezTo>
                    <a:pt x="16253" y="1"/>
                    <a:pt x="15874" y="185"/>
                    <a:pt x="15545" y="706"/>
                  </a:cubicBezTo>
                  <a:cubicBezTo>
                    <a:pt x="15388" y="955"/>
                    <a:pt x="15311" y="1255"/>
                    <a:pt x="15144" y="1499"/>
                  </a:cubicBezTo>
                  <a:cubicBezTo>
                    <a:pt x="14778" y="2037"/>
                    <a:pt x="14616" y="1940"/>
                    <a:pt x="14286" y="2301"/>
                  </a:cubicBezTo>
                  <a:cubicBezTo>
                    <a:pt x="13849" y="2778"/>
                    <a:pt x="13681" y="3266"/>
                    <a:pt x="13493" y="3865"/>
                  </a:cubicBezTo>
                  <a:cubicBezTo>
                    <a:pt x="13026" y="3687"/>
                    <a:pt x="12544" y="3535"/>
                    <a:pt x="12173" y="3195"/>
                  </a:cubicBezTo>
                  <a:cubicBezTo>
                    <a:pt x="11553" y="2626"/>
                    <a:pt x="11604" y="2052"/>
                    <a:pt x="10665" y="2052"/>
                  </a:cubicBezTo>
                  <a:cubicBezTo>
                    <a:pt x="10131" y="2052"/>
                    <a:pt x="9598" y="2250"/>
                    <a:pt x="9060" y="2291"/>
                  </a:cubicBezTo>
                  <a:cubicBezTo>
                    <a:pt x="8877" y="2303"/>
                    <a:pt x="8694" y="2306"/>
                    <a:pt x="8511" y="2306"/>
                  </a:cubicBezTo>
                  <a:cubicBezTo>
                    <a:pt x="8305" y="2306"/>
                    <a:pt x="8100" y="2302"/>
                    <a:pt x="7895" y="2302"/>
                  </a:cubicBezTo>
                  <a:cubicBezTo>
                    <a:pt x="7750" y="2302"/>
                    <a:pt x="7605" y="2304"/>
                    <a:pt x="7460" y="2311"/>
                  </a:cubicBezTo>
                  <a:cubicBezTo>
                    <a:pt x="6734" y="2352"/>
                    <a:pt x="6013" y="2458"/>
                    <a:pt x="5393" y="2870"/>
                  </a:cubicBezTo>
                  <a:cubicBezTo>
                    <a:pt x="4352" y="3560"/>
                    <a:pt x="3794" y="4886"/>
                    <a:pt x="4027" y="6115"/>
                  </a:cubicBezTo>
                  <a:cubicBezTo>
                    <a:pt x="4159" y="6780"/>
                    <a:pt x="4251" y="7273"/>
                    <a:pt x="4124" y="7979"/>
                  </a:cubicBezTo>
                  <a:cubicBezTo>
                    <a:pt x="4063" y="8324"/>
                    <a:pt x="3961" y="8649"/>
                    <a:pt x="3946" y="9004"/>
                  </a:cubicBezTo>
                  <a:cubicBezTo>
                    <a:pt x="3921" y="9685"/>
                    <a:pt x="4063" y="10371"/>
                    <a:pt x="4525" y="10899"/>
                  </a:cubicBezTo>
                  <a:cubicBezTo>
                    <a:pt x="4621" y="11010"/>
                    <a:pt x="4733" y="11112"/>
                    <a:pt x="4855" y="11208"/>
                  </a:cubicBezTo>
                  <a:cubicBezTo>
                    <a:pt x="5104" y="11498"/>
                    <a:pt x="5525" y="11625"/>
                    <a:pt x="5525" y="11625"/>
                  </a:cubicBezTo>
                  <a:cubicBezTo>
                    <a:pt x="6527" y="12112"/>
                    <a:pt x="7840" y="12284"/>
                    <a:pt x="8847" y="12284"/>
                  </a:cubicBezTo>
                  <a:cubicBezTo>
                    <a:pt x="8932" y="12284"/>
                    <a:pt x="9015" y="12282"/>
                    <a:pt x="9095" y="12280"/>
                  </a:cubicBezTo>
                  <a:cubicBezTo>
                    <a:pt x="9273" y="12274"/>
                    <a:pt x="9449" y="12267"/>
                    <a:pt x="9622" y="12267"/>
                  </a:cubicBezTo>
                  <a:cubicBezTo>
                    <a:pt x="10143" y="12267"/>
                    <a:pt x="10644" y="12324"/>
                    <a:pt x="11132" y="12610"/>
                  </a:cubicBezTo>
                  <a:cubicBezTo>
                    <a:pt x="11320" y="12722"/>
                    <a:pt x="11472" y="12854"/>
                    <a:pt x="11614" y="12996"/>
                  </a:cubicBezTo>
                  <a:cubicBezTo>
                    <a:pt x="11051" y="13011"/>
                    <a:pt x="10502" y="13056"/>
                    <a:pt x="9946" y="13056"/>
                  </a:cubicBezTo>
                  <a:cubicBezTo>
                    <a:pt x="9560" y="13056"/>
                    <a:pt x="9170" y="13034"/>
                    <a:pt x="8770" y="12966"/>
                  </a:cubicBezTo>
                  <a:cubicBezTo>
                    <a:pt x="7861" y="12808"/>
                    <a:pt x="6993" y="12488"/>
                    <a:pt x="6084" y="12336"/>
                  </a:cubicBezTo>
                  <a:cubicBezTo>
                    <a:pt x="5868" y="12299"/>
                    <a:pt x="5661" y="12281"/>
                    <a:pt x="5462" y="12281"/>
                  </a:cubicBezTo>
                  <a:cubicBezTo>
                    <a:pt x="4395" y="12281"/>
                    <a:pt x="3573" y="12796"/>
                    <a:pt x="2798" y="13661"/>
                  </a:cubicBezTo>
                  <a:cubicBezTo>
                    <a:pt x="899" y="15784"/>
                    <a:pt x="0" y="19258"/>
                    <a:pt x="1463" y="21848"/>
                  </a:cubicBezTo>
                  <a:cubicBezTo>
                    <a:pt x="2001" y="22807"/>
                    <a:pt x="2885" y="23620"/>
                    <a:pt x="3992" y="23823"/>
                  </a:cubicBezTo>
                  <a:cubicBezTo>
                    <a:pt x="4113" y="23845"/>
                    <a:pt x="4239" y="23853"/>
                    <a:pt x="4368" y="23853"/>
                  </a:cubicBezTo>
                  <a:cubicBezTo>
                    <a:pt x="4758" y="23853"/>
                    <a:pt x="5176" y="23779"/>
                    <a:pt x="5578" y="23779"/>
                  </a:cubicBezTo>
                  <a:cubicBezTo>
                    <a:pt x="5947" y="23779"/>
                    <a:pt x="6302" y="23842"/>
                    <a:pt x="6607" y="24082"/>
                  </a:cubicBezTo>
                  <a:cubicBezTo>
                    <a:pt x="7064" y="24448"/>
                    <a:pt x="7110" y="24859"/>
                    <a:pt x="7719" y="24986"/>
                  </a:cubicBezTo>
                  <a:cubicBezTo>
                    <a:pt x="7817" y="25006"/>
                    <a:pt x="7917" y="25016"/>
                    <a:pt x="8017" y="25016"/>
                  </a:cubicBezTo>
                  <a:cubicBezTo>
                    <a:pt x="9006" y="25016"/>
                    <a:pt x="10070" y="24098"/>
                    <a:pt x="10665" y="23447"/>
                  </a:cubicBezTo>
                  <a:cubicBezTo>
                    <a:pt x="11558" y="22472"/>
                    <a:pt x="12036" y="21228"/>
                    <a:pt x="12660" y="20075"/>
                  </a:cubicBezTo>
                  <a:lnTo>
                    <a:pt x="12660" y="20075"/>
                  </a:lnTo>
                  <a:cubicBezTo>
                    <a:pt x="12594" y="20431"/>
                    <a:pt x="12523" y="20786"/>
                    <a:pt x="12427" y="21137"/>
                  </a:cubicBezTo>
                  <a:cubicBezTo>
                    <a:pt x="12168" y="22127"/>
                    <a:pt x="11848" y="23112"/>
                    <a:pt x="11746" y="24138"/>
                  </a:cubicBezTo>
                  <a:cubicBezTo>
                    <a:pt x="11609" y="25458"/>
                    <a:pt x="11787" y="26967"/>
                    <a:pt x="12757" y="27962"/>
                  </a:cubicBezTo>
                  <a:cubicBezTo>
                    <a:pt x="13312" y="28534"/>
                    <a:pt x="14127" y="28905"/>
                    <a:pt x="14931" y="28905"/>
                  </a:cubicBezTo>
                  <a:cubicBezTo>
                    <a:pt x="15304" y="28905"/>
                    <a:pt x="15676" y="28825"/>
                    <a:pt x="16017" y="28648"/>
                  </a:cubicBezTo>
                  <a:cubicBezTo>
                    <a:pt x="16917" y="28180"/>
                    <a:pt x="17061" y="27380"/>
                    <a:pt x="18153" y="27380"/>
                  </a:cubicBezTo>
                  <a:cubicBezTo>
                    <a:pt x="18269" y="27380"/>
                    <a:pt x="18396" y="27389"/>
                    <a:pt x="18536" y="27408"/>
                  </a:cubicBezTo>
                  <a:cubicBezTo>
                    <a:pt x="19173" y="27498"/>
                    <a:pt x="19681" y="27755"/>
                    <a:pt x="20286" y="27755"/>
                  </a:cubicBezTo>
                  <a:cubicBezTo>
                    <a:pt x="20434" y="27755"/>
                    <a:pt x="20588" y="27740"/>
                    <a:pt x="20750" y="27703"/>
                  </a:cubicBezTo>
                  <a:cubicBezTo>
                    <a:pt x="22035" y="27414"/>
                    <a:pt x="23157" y="26423"/>
                    <a:pt x="23747" y="25265"/>
                  </a:cubicBezTo>
                  <a:cubicBezTo>
                    <a:pt x="23884" y="24991"/>
                    <a:pt x="24996" y="22655"/>
                    <a:pt x="23818" y="20847"/>
                  </a:cubicBezTo>
                  <a:cubicBezTo>
                    <a:pt x="22787" y="18999"/>
                    <a:pt x="20070" y="17714"/>
                    <a:pt x="20588" y="17562"/>
                  </a:cubicBezTo>
                  <a:lnTo>
                    <a:pt x="20588" y="17562"/>
                  </a:lnTo>
                  <a:cubicBezTo>
                    <a:pt x="20603" y="17567"/>
                    <a:pt x="20613" y="17567"/>
                    <a:pt x="20628" y="17572"/>
                  </a:cubicBezTo>
                  <a:cubicBezTo>
                    <a:pt x="20867" y="17622"/>
                    <a:pt x="21857" y="18019"/>
                    <a:pt x="21974" y="18115"/>
                  </a:cubicBezTo>
                  <a:cubicBezTo>
                    <a:pt x="22192" y="18226"/>
                    <a:pt x="24082" y="19512"/>
                    <a:pt x="25663" y="19512"/>
                  </a:cubicBezTo>
                  <a:cubicBezTo>
                    <a:pt x="25669" y="19512"/>
                    <a:pt x="25675" y="19512"/>
                    <a:pt x="25681" y="19512"/>
                  </a:cubicBezTo>
                  <a:cubicBezTo>
                    <a:pt x="26697" y="19507"/>
                    <a:pt x="27713" y="18775"/>
                    <a:pt x="27870" y="18648"/>
                  </a:cubicBezTo>
                  <a:cubicBezTo>
                    <a:pt x="28860" y="17887"/>
                    <a:pt x="29292" y="16520"/>
                    <a:pt x="29348" y="16292"/>
                  </a:cubicBezTo>
                  <a:cubicBezTo>
                    <a:pt x="29373" y="16201"/>
                    <a:pt x="29643" y="14758"/>
                    <a:pt x="28820" y="13671"/>
                  </a:cubicBezTo>
                  <a:cubicBezTo>
                    <a:pt x="28190" y="12910"/>
                    <a:pt x="28337" y="11991"/>
                    <a:pt x="28378" y="11798"/>
                  </a:cubicBezTo>
                  <a:cubicBezTo>
                    <a:pt x="28444" y="11467"/>
                    <a:pt x="28779" y="10746"/>
                    <a:pt x="28820" y="9837"/>
                  </a:cubicBezTo>
                  <a:cubicBezTo>
                    <a:pt x="28860" y="8888"/>
                    <a:pt x="28358" y="7684"/>
                    <a:pt x="27002" y="7313"/>
                  </a:cubicBezTo>
                  <a:cubicBezTo>
                    <a:pt x="26814" y="7267"/>
                    <a:pt x="26626" y="7246"/>
                    <a:pt x="26440" y="7246"/>
                  </a:cubicBezTo>
                  <a:cubicBezTo>
                    <a:pt x="25495" y="7246"/>
                    <a:pt x="24575" y="7778"/>
                    <a:pt x="23782" y="8253"/>
                  </a:cubicBezTo>
                  <a:cubicBezTo>
                    <a:pt x="23239" y="8583"/>
                    <a:pt x="22695" y="8954"/>
                    <a:pt x="22076" y="9126"/>
                  </a:cubicBezTo>
                  <a:cubicBezTo>
                    <a:pt x="21573" y="9274"/>
                    <a:pt x="21091" y="9182"/>
                    <a:pt x="20583" y="9248"/>
                  </a:cubicBezTo>
                  <a:cubicBezTo>
                    <a:pt x="20466" y="9263"/>
                    <a:pt x="20369" y="9289"/>
                    <a:pt x="20268" y="9319"/>
                  </a:cubicBezTo>
                  <a:cubicBezTo>
                    <a:pt x="20552" y="9045"/>
                    <a:pt x="20867" y="8796"/>
                    <a:pt x="21223" y="8568"/>
                  </a:cubicBezTo>
                  <a:cubicBezTo>
                    <a:pt x="22223" y="7943"/>
                    <a:pt x="23472" y="7471"/>
                    <a:pt x="23899" y="6262"/>
                  </a:cubicBezTo>
                  <a:cubicBezTo>
                    <a:pt x="24300" y="5104"/>
                    <a:pt x="23670" y="4409"/>
                    <a:pt x="23051" y="3535"/>
                  </a:cubicBezTo>
                  <a:cubicBezTo>
                    <a:pt x="22320" y="2509"/>
                    <a:pt x="22568" y="1016"/>
                    <a:pt x="21273" y="371"/>
                  </a:cubicBezTo>
                  <a:cubicBezTo>
                    <a:pt x="20924" y="198"/>
                    <a:pt x="20562" y="144"/>
                    <a:pt x="20192" y="144"/>
                  </a:cubicBezTo>
                  <a:cubicBezTo>
                    <a:pt x="19607" y="144"/>
                    <a:pt x="19005" y="277"/>
                    <a:pt x="18412" y="277"/>
                  </a:cubicBezTo>
                  <a:cubicBezTo>
                    <a:pt x="18141" y="277"/>
                    <a:pt x="17872" y="249"/>
                    <a:pt x="17607" y="168"/>
                  </a:cubicBezTo>
                  <a:cubicBezTo>
                    <a:pt x="17592" y="163"/>
                    <a:pt x="17581" y="163"/>
                    <a:pt x="17571" y="158"/>
                  </a:cubicBezTo>
                  <a:cubicBezTo>
                    <a:pt x="17560" y="151"/>
                    <a:pt x="17549" y="146"/>
                    <a:pt x="17538" y="146"/>
                  </a:cubicBezTo>
                  <a:cubicBezTo>
                    <a:pt x="17534" y="146"/>
                    <a:pt x="17530" y="146"/>
                    <a:pt x="17526" y="148"/>
                  </a:cubicBezTo>
                  <a:cubicBezTo>
                    <a:pt x="17227" y="58"/>
                    <a:pt x="16953" y="1"/>
                    <a:pt x="167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4"/>
            <p:cNvSpPr/>
            <p:nvPr/>
          </p:nvSpPr>
          <p:spPr>
            <a:xfrm>
              <a:off x="325275" y="443025"/>
              <a:ext cx="1301825" cy="1282650"/>
            </a:xfrm>
            <a:custGeom>
              <a:rect b="b" l="l" r="r" t="t"/>
              <a:pathLst>
                <a:path extrusionOk="0" h="51306" w="52073">
                  <a:moveTo>
                    <a:pt x="27307" y="1249"/>
                  </a:moveTo>
                  <a:cubicBezTo>
                    <a:pt x="27031" y="1678"/>
                    <a:pt x="26897" y="2204"/>
                    <a:pt x="26603" y="2632"/>
                  </a:cubicBezTo>
                  <a:lnTo>
                    <a:pt x="26603" y="2632"/>
                  </a:lnTo>
                  <a:cubicBezTo>
                    <a:pt x="25960" y="3578"/>
                    <a:pt x="25675" y="3417"/>
                    <a:pt x="25095" y="4042"/>
                  </a:cubicBezTo>
                  <a:lnTo>
                    <a:pt x="25095" y="4042"/>
                  </a:lnTo>
                  <a:cubicBezTo>
                    <a:pt x="24319" y="4880"/>
                    <a:pt x="24033" y="5746"/>
                    <a:pt x="23694" y="6798"/>
                  </a:cubicBezTo>
                  <a:lnTo>
                    <a:pt x="23694" y="6798"/>
                  </a:lnTo>
                  <a:cubicBezTo>
                    <a:pt x="22874" y="6477"/>
                    <a:pt x="22035" y="6209"/>
                    <a:pt x="21375" y="5612"/>
                  </a:cubicBezTo>
                  <a:lnTo>
                    <a:pt x="21375" y="5612"/>
                  </a:lnTo>
                  <a:cubicBezTo>
                    <a:pt x="20295" y="4613"/>
                    <a:pt x="20385" y="3604"/>
                    <a:pt x="18734" y="3604"/>
                  </a:cubicBezTo>
                  <a:lnTo>
                    <a:pt x="18734" y="3604"/>
                  </a:lnTo>
                  <a:cubicBezTo>
                    <a:pt x="17798" y="3604"/>
                    <a:pt x="16861" y="3961"/>
                    <a:pt x="15915" y="4024"/>
                  </a:cubicBezTo>
                  <a:lnTo>
                    <a:pt x="15915" y="4024"/>
                  </a:lnTo>
                  <a:cubicBezTo>
                    <a:pt x="15416" y="4059"/>
                    <a:pt x="14916" y="4059"/>
                    <a:pt x="14416" y="4051"/>
                  </a:cubicBezTo>
                  <a:lnTo>
                    <a:pt x="14416" y="4051"/>
                  </a:lnTo>
                  <a:cubicBezTo>
                    <a:pt x="13979" y="4051"/>
                    <a:pt x="13542" y="4042"/>
                    <a:pt x="13105" y="4068"/>
                  </a:cubicBezTo>
                  <a:lnTo>
                    <a:pt x="13105" y="4068"/>
                  </a:lnTo>
                  <a:cubicBezTo>
                    <a:pt x="11820" y="4131"/>
                    <a:pt x="10563" y="4327"/>
                    <a:pt x="9474" y="5041"/>
                  </a:cubicBezTo>
                  <a:lnTo>
                    <a:pt x="9474" y="5041"/>
                  </a:lnTo>
                  <a:cubicBezTo>
                    <a:pt x="7636" y="6254"/>
                    <a:pt x="6664" y="8582"/>
                    <a:pt x="7074" y="10741"/>
                  </a:cubicBezTo>
                  <a:lnTo>
                    <a:pt x="7074" y="10741"/>
                  </a:lnTo>
                  <a:cubicBezTo>
                    <a:pt x="7297" y="11919"/>
                    <a:pt x="7467" y="12775"/>
                    <a:pt x="7244" y="14015"/>
                  </a:cubicBezTo>
                  <a:lnTo>
                    <a:pt x="7244" y="14015"/>
                  </a:lnTo>
                  <a:cubicBezTo>
                    <a:pt x="7128" y="14631"/>
                    <a:pt x="6958" y="15193"/>
                    <a:pt x="6932" y="15826"/>
                  </a:cubicBezTo>
                  <a:lnTo>
                    <a:pt x="6932" y="15826"/>
                  </a:lnTo>
                  <a:cubicBezTo>
                    <a:pt x="6878" y="17022"/>
                    <a:pt x="7137" y="18226"/>
                    <a:pt x="7940" y="19145"/>
                  </a:cubicBezTo>
                  <a:lnTo>
                    <a:pt x="7940" y="19145"/>
                  </a:lnTo>
                  <a:cubicBezTo>
                    <a:pt x="8118" y="19341"/>
                    <a:pt x="8314" y="19520"/>
                    <a:pt x="8529" y="19689"/>
                  </a:cubicBezTo>
                  <a:lnTo>
                    <a:pt x="8529" y="19689"/>
                  </a:lnTo>
                  <a:cubicBezTo>
                    <a:pt x="8966" y="20198"/>
                    <a:pt x="9706" y="20421"/>
                    <a:pt x="9706" y="20421"/>
                  </a:cubicBezTo>
                  <a:lnTo>
                    <a:pt x="9706" y="20421"/>
                  </a:lnTo>
                  <a:cubicBezTo>
                    <a:pt x="11615" y="21357"/>
                    <a:pt x="14167" y="21625"/>
                    <a:pt x="15969" y="21571"/>
                  </a:cubicBezTo>
                  <a:lnTo>
                    <a:pt x="15969" y="21571"/>
                  </a:lnTo>
                  <a:cubicBezTo>
                    <a:pt x="17227" y="21536"/>
                    <a:pt x="18413" y="21482"/>
                    <a:pt x="19555" y="22160"/>
                  </a:cubicBezTo>
                  <a:lnTo>
                    <a:pt x="19555" y="22160"/>
                  </a:lnTo>
                  <a:cubicBezTo>
                    <a:pt x="19885" y="22348"/>
                    <a:pt x="20153" y="22588"/>
                    <a:pt x="20402" y="22829"/>
                  </a:cubicBezTo>
                  <a:lnTo>
                    <a:pt x="20402" y="22829"/>
                  </a:lnTo>
                  <a:cubicBezTo>
                    <a:pt x="18725" y="22874"/>
                    <a:pt x="17120" y="23079"/>
                    <a:pt x="15407" y="22776"/>
                  </a:cubicBezTo>
                  <a:lnTo>
                    <a:pt x="15407" y="22776"/>
                  </a:lnTo>
                  <a:cubicBezTo>
                    <a:pt x="13810" y="22508"/>
                    <a:pt x="12275" y="21937"/>
                    <a:pt x="10687" y="21670"/>
                  </a:cubicBezTo>
                  <a:lnTo>
                    <a:pt x="10687" y="21670"/>
                  </a:lnTo>
                  <a:cubicBezTo>
                    <a:pt x="8261" y="21259"/>
                    <a:pt x="6530" y="22196"/>
                    <a:pt x="4907" y="24007"/>
                  </a:cubicBezTo>
                  <a:lnTo>
                    <a:pt x="4907" y="24007"/>
                  </a:lnTo>
                  <a:cubicBezTo>
                    <a:pt x="1579" y="27727"/>
                    <a:pt x="0" y="33829"/>
                    <a:pt x="2569" y="38387"/>
                  </a:cubicBezTo>
                  <a:lnTo>
                    <a:pt x="2569" y="38387"/>
                  </a:lnTo>
                  <a:cubicBezTo>
                    <a:pt x="3515" y="40065"/>
                    <a:pt x="5058" y="41492"/>
                    <a:pt x="7012" y="41849"/>
                  </a:cubicBezTo>
                  <a:lnTo>
                    <a:pt x="7012" y="41849"/>
                  </a:lnTo>
                  <a:cubicBezTo>
                    <a:pt x="7547" y="41947"/>
                    <a:pt x="8136" y="41893"/>
                    <a:pt x="8734" y="41840"/>
                  </a:cubicBezTo>
                  <a:lnTo>
                    <a:pt x="8734" y="41840"/>
                  </a:lnTo>
                  <a:cubicBezTo>
                    <a:pt x="9751" y="41751"/>
                    <a:pt x="10777" y="41653"/>
                    <a:pt x="11606" y="42313"/>
                  </a:cubicBezTo>
                  <a:lnTo>
                    <a:pt x="11606" y="42313"/>
                  </a:lnTo>
                  <a:cubicBezTo>
                    <a:pt x="12409" y="42946"/>
                    <a:pt x="12490" y="43678"/>
                    <a:pt x="13560" y="43892"/>
                  </a:cubicBezTo>
                  <a:lnTo>
                    <a:pt x="13560" y="43892"/>
                  </a:lnTo>
                  <a:cubicBezTo>
                    <a:pt x="15433" y="44275"/>
                    <a:pt x="17583" y="42447"/>
                    <a:pt x="18734" y="41189"/>
                  </a:cubicBezTo>
                  <a:lnTo>
                    <a:pt x="18734" y="41189"/>
                  </a:lnTo>
                  <a:cubicBezTo>
                    <a:pt x="20304" y="39485"/>
                    <a:pt x="21134" y="37299"/>
                    <a:pt x="22240" y="35274"/>
                  </a:cubicBezTo>
                  <a:lnTo>
                    <a:pt x="22240" y="35274"/>
                  </a:lnTo>
                  <a:cubicBezTo>
                    <a:pt x="22124" y="35898"/>
                    <a:pt x="21990" y="36514"/>
                    <a:pt x="21830" y="37139"/>
                  </a:cubicBezTo>
                  <a:lnTo>
                    <a:pt x="21830" y="37139"/>
                  </a:lnTo>
                  <a:cubicBezTo>
                    <a:pt x="21366" y="38878"/>
                    <a:pt x="20813" y="40600"/>
                    <a:pt x="20626" y="42402"/>
                  </a:cubicBezTo>
                  <a:lnTo>
                    <a:pt x="20626" y="42402"/>
                  </a:lnTo>
                  <a:cubicBezTo>
                    <a:pt x="20394" y="44721"/>
                    <a:pt x="20706" y="47371"/>
                    <a:pt x="22410" y="49119"/>
                  </a:cubicBezTo>
                  <a:lnTo>
                    <a:pt x="22410" y="49119"/>
                  </a:lnTo>
                  <a:cubicBezTo>
                    <a:pt x="23837" y="50591"/>
                    <a:pt x="26246" y="51305"/>
                    <a:pt x="28137" y="50324"/>
                  </a:cubicBezTo>
                  <a:lnTo>
                    <a:pt x="28137" y="50324"/>
                  </a:lnTo>
                  <a:cubicBezTo>
                    <a:pt x="29877" y="49414"/>
                    <a:pt x="30010" y="47790"/>
                    <a:pt x="32553" y="48147"/>
                  </a:cubicBezTo>
                  <a:lnTo>
                    <a:pt x="32553" y="48147"/>
                  </a:lnTo>
                  <a:cubicBezTo>
                    <a:pt x="33954" y="48343"/>
                    <a:pt x="34997" y="48995"/>
                    <a:pt x="36443" y="48664"/>
                  </a:cubicBezTo>
                  <a:lnTo>
                    <a:pt x="36443" y="48664"/>
                  </a:lnTo>
                  <a:cubicBezTo>
                    <a:pt x="38700" y="48156"/>
                    <a:pt x="40671" y="46416"/>
                    <a:pt x="41715" y="44382"/>
                  </a:cubicBezTo>
                  <a:lnTo>
                    <a:pt x="41715" y="44382"/>
                  </a:lnTo>
                  <a:cubicBezTo>
                    <a:pt x="41956" y="43901"/>
                    <a:pt x="43909" y="39797"/>
                    <a:pt x="41831" y="36621"/>
                  </a:cubicBezTo>
                  <a:lnTo>
                    <a:pt x="41831" y="36621"/>
                  </a:lnTo>
                  <a:cubicBezTo>
                    <a:pt x="40020" y="33383"/>
                    <a:pt x="35256" y="31126"/>
                    <a:pt x="36166" y="30858"/>
                  </a:cubicBezTo>
                  <a:lnTo>
                    <a:pt x="36166" y="30858"/>
                  </a:lnTo>
                  <a:cubicBezTo>
                    <a:pt x="36193" y="30858"/>
                    <a:pt x="36211" y="30858"/>
                    <a:pt x="36237" y="30867"/>
                  </a:cubicBezTo>
                  <a:lnTo>
                    <a:pt x="36237" y="30867"/>
                  </a:lnTo>
                  <a:cubicBezTo>
                    <a:pt x="36657" y="30956"/>
                    <a:pt x="38387" y="31661"/>
                    <a:pt x="38601" y="31822"/>
                  </a:cubicBezTo>
                  <a:lnTo>
                    <a:pt x="38601" y="31822"/>
                  </a:lnTo>
                  <a:cubicBezTo>
                    <a:pt x="38985" y="32027"/>
                    <a:pt x="42330" y="34293"/>
                    <a:pt x="45114" y="34284"/>
                  </a:cubicBezTo>
                  <a:lnTo>
                    <a:pt x="45114" y="34284"/>
                  </a:lnTo>
                  <a:cubicBezTo>
                    <a:pt x="46898" y="34275"/>
                    <a:pt x="48682" y="32990"/>
                    <a:pt x="48950" y="32758"/>
                  </a:cubicBezTo>
                  <a:lnTo>
                    <a:pt x="48950" y="32758"/>
                  </a:lnTo>
                  <a:cubicBezTo>
                    <a:pt x="50698" y="31420"/>
                    <a:pt x="51457" y="29029"/>
                    <a:pt x="51555" y="28628"/>
                  </a:cubicBezTo>
                  <a:lnTo>
                    <a:pt x="51555" y="28628"/>
                  </a:lnTo>
                  <a:cubicBezTo>
                    <a:pt x="51599" y="28458"/>
                    <a:pt x="52072" y="25925"/>
                    <a:pt x="50627" y="24016"/>
                  </a:cubicBezTo>
                  <a:lnTo>
                    <a:pt x="50627" y="24016"/>
                  </a:lnTo>
                  <a:cubicBezTo>
                    <a:pt x="49521" y="22687"/>
                    <a:pt x="49779" y="21072"/>
                    <a:pt x="49851" y="20733"/>
                  </a:cubicBezTo>
                  <a:lnTo>
                    <a:pt x="49851" y="20733"/>
                  </a:lnTo>
                  <a:cubicBezTo>
                    <a:pt x="49967" y="20153"/>
                    <a:pt x="50556" y="18877"/>
                    <a:pt x="50627" y="17289"/>
                  </a:cubicBezTo>
                  <a:lnTo>
                    <a:pt x="50627" y="17289"/>
                  </a:lnTo>
                  <a:cubicBezTo>
                    <a:pt x="50698" y="15621"/>
                    <a:pt x="49815" y="13498"/>
                    <a:pt x="47433" y="12856"/>
                  </a:cubicBezTo>
                  <a:lnTo>
                    <a:pt x="47433" y="12856"/>
                  </a:lnTo>
                  <a:cubicBezTo>
                    <a:pt x="45435" y="12365"/>
                    <a:pt x="43437" y="13498"/>
                    <a:pt x="41768" y="14497"/>
                  </a:cubicBezTo>
                  <a:lnTo>
                    <a:pt x="41768" y="14497"/>
                  </a:lnTo>
                  <a:cubicBezTo>
                    <a:pt x="40814" y="15077"/>
                    <a:pt x="39868" y="15728"/>
                    <a:pt x="38780" y="16040"/>
                  </a:cubicBezTo>
                  <a:lnTo>
                    <a:pt x="38780" y="16040"/>
                  </a:lnTo>
                  <a:cubicBezTo>
                    <a:pt x="37888" y="16290"/>
                    <a:pt x="37040" y="16138"/>
                    <a:pt x="36157" y="16246"/>
                  </a:cubicBezTo>
                  <a:lnTo>
                    <a:pt x="36157" y="16246"/>
                  </a:lnTo>
                  <a:cubicBezTo>
                    <a:pt x="35952" y="16272"/>
                    <a:pt x="35782" y="16326"/>
                    <a:pt x="35604" y="16370"/>
                  </a:cubicBezTo>
                  <a:lnTo>
                    <a:pt x="35604" y="16370"/>
                  </a:lnTo>
                  <a:cubicBezTo>
                    <a:pt x="36104" y="15898"/>
                    <a:pt x="36648" y="15452"/>
                    <a:pt x="37281" y="15059"/>
                  </a:cubicBezTo>
                  <a:lnTo>
                    <a:pt x="37281" y="15059"/>
                  </a:lnTo>
                  <a:cubicBezTo>
                    <a:pt x="39030" y="13953"/>
                    <a:pt x="41233" y="13123"/>
                    <a:pt x="41974" y="11000"/>
                  </a:cubicBezTo>
                  <a:lnTo>
                    <a:pt x="41974" y="11000"/>
                  </a:lnTo>
                  <a:cubicBezTo>
                    <a:pt x="42687" y="8966"/>
                    <a:pt x="41581" y="7753"/>
                    <a:pt x="40493" y="6209"/>
                  </a:cubicBezTo>
                  <a:lnTo>
                    <a:pt x="40493" y="6209"/>
                  </a:lnTo>
                  <a:cubicBezTo>
                    <a:pt x="39208" y="4407"/>
                    <a:pt x="39636" y="1794"/>
                    <a:pt x="37370" y="661"/>
                  </a:cubicBezTo>
                  <a:lnTo>
                    <a:pt x="37370" y="661"/>
                  </a:lnTo>
                  <a:cubicBezTo>
                    <a:pt x="36273" y="107"/>
                    <a:pt x="35095" y="241"/>
                    <a:pt x="33909" y="375"/>
                  </a:cubicBezTo>
                  <a:lnTo>
                    <a:pt x="33909" y="375"/>
                  </a:lnTo>
                  <a:cubicBezTo>
                    <a:pt x="32910" y="482"/>
                    <a:pt x="31893" y="598"/>
                    <a:pt x="30920" y="295"/>
                  </a:cubicBezTo>
                  <a:lnTo>
                    <a:pt x="30920" y="295"/>
                  </a:lnTo>
                  <a:cubicBezTo>
                    <a:pt x="30903" y="286"/>
                    <a:pt x="30885" y="286"/>
                    <a:pt x="30858" y="277"/>
                  </a:cubicBezTo>
                  <a:lnTo>
                    <a:pt x="30858" y="277"/>
                  </a:lnTo>
                  <a:cubicBezTo>
                    <a:pt x="30840" y="259"/>
                    <a:pt x="30813" y="250"/>
                    <a:pt x="30787" y="259"/>
                  </a:cubicBezTo>
                  <a:lnTo>
                    <a:pt x="30787" y="259"/>
                  </a:lnTo>
                  <a:cubicBezTo>
                    <a:pt x="30260" y="107"/>
                    <a:pt x="29787" y="0"/>
                    <a:pt x="29341" y="0"/>
                  </a:cubicBezTo>
                  <a:lnTo>
                    <a:pt x="29341" y="0"/>
                  </a:lnTo>
                  <a:cubicBezTo>
                    <a:pt x="28556" y="0"/>
                    <a:pt x="27887" y="330"/>
                    <a:pt x="27307" y="1249"/>
                  </a:cubicBezTo>
                  <a:moveTo>
                    <a:pt x="27058" y="10447"/>
                  </a:moveTo>
                  <a:cubicBezTo>
                    <a:pt x="28458" y="7494"/>
                    <a:pt x="26620" y="4006"/>
                    <a:pt x="28833" y="1205"/>
                  </a:cubicBezTo>
                  <a:lnTo>
                    <a:pt x="28833" y="1205"/>
                  </a:lnTo>
                  <a:cubicBezTo>
                    <a:pt x="28851" y="1178"/>
                    <a:pt x="28851" y="1151"/>
                    <a:pt x="28851" y="1124"/>
                  </a:cubicBezTo>
                  <a:lnTo>
                    <a:pt x="28851" y="1124"/>
                  </a:lnTo>
                  <a:cubicBezTo>
                    <a:pt x="29234" y="937"/>
                    <a:pt x="29689" y="848"/>
                    <a:pt x="30242" y="866"/>
                  </a:cubicBezTo>
                  <a:lnTo>
                    <a:pt x="30242" y="866"/>
                  </a:lnTo>
                  <a:cubicBezTo>
                    <a:pt x="29324" y="2141"/>
                    <a:pt x="28922" y="3765"/>
                    <a:pt x="28779" y="5317"/>
                  </a:cubicBezTo>
                  <a:lnTo>
                    <a:pt x="28779" y="5317"/>
                  </a:lnTo>
                  <a:cubicBezTo>
                    <a:pt x="28574" y="7414"/>
                    <a:pt x="28637" y="9171"/>
                    <a:pt x="27745" y="11152"/>
                  </a:cubicBezTo>
                  <a:lnTo>
                    <a:pt x="27745" y="11152"/>
                  </a:lnTo>
                  <a:cubicBezTo>
                    <a:pt x="27584" y="11500"/>
                    <a:pt x="27450" y="11821"/>
                    <a:pt x="27334" y="12142"/>
                  </a:cubicBezTo>
                  <a:lnTo>
                    <a:pt x="27334" y="12142"/>
                  </a:lnTo>
                  <a:cubicBezTo>
                    <a:pt x="27129" y="10938"/>
                    <a:pt x="26835" y="9760"/>
                    <a:pt x="26210" y="8761"/>
                  </a:cubicBezTo>
                  <a:lnTo>
                    <a:pt x="26210" y="8761"/>
                  </a:lnTo>
                  <a:cubicBezTo>
                    <a:pt x="26094" y="7904"/>
                    <a:pt x="25889" y="7057"/>
                    <a:pt x="25898" y="6192"/>
                  </a:cubicBezTo>
                  <a:lnTo>
                    <a:pt x="25898" y="6192"/>
                  </a:lnTo>
                  <a:cubicBezTo>
                    <a:pt x="25907" y="5353"/>
                    <a:pt x="26130" y="4595"/>
                    <a:pt x="26460" y="3872"/>
                  </a:cubicBezTo>
                  <a:lnTo>
                    <a:pt x="26460" y="3872"/>
                  </a:lnTo>
                  <a:cubicBezTo>
                    <a:pt x="26460" y="3872"/>
                    <a:pt x="26460" y="3863"/>
                    <a:pt x="26469" y="3863"/>
                  </a:cubicBezTo>
                  <a:lnTo>
                    <a:pt x="26469" y="3863"/>
                  </a:lnTo>
                  <a:cubicBezTo>
                    <a:pt x="26826" y="3497"/>
                    <a:pt x="27075" y="3176"/>
                    <a:pt x="27334" y="2730"/>
                  </a:cubicBezTo>
                  <a:lnTo>
                    <a:pt x="27334" y="2730"/>
                  </a:lnTo>
                  <a:cubicBezTo>
                    <a:pt x="27664" y="2177"/>
                    <a:pt x="28012" y="1713"/>
                    <a:pt x="28440" y="1383"/>
                  </a:cubicBezTo>
                  <a:lnTo>
                    <a:pt x="28440" y="1383"/>
                  </a:lnTo>
                  <a:cubicBezTo>
                    <a:pt x="26513" y="4068"/>
                    <a:pt x="28253" y="7565"/>
                    <a:pt x="26986" y="10402"/>
                  </a:cubicBezTo>
                  <a:lnTo>
                    <a:pt x="26986" y="10402"/>
                  </a:lnTo>
                  <a:cubicBezTo>
                    <a:pt x="26968" y="10438"/>
                    <a:pt x="26995" y="10465"/>
                    <a:pt x="27022" y="10465"/>
                  </a:cubicBezTo>
                  <a:lnTo>
                    <a:pt x="27022" y="10465"/>
                  </a:lnTo>
                  <a:cubicBezTo>
                    <a:pt x="27031" y="10465"/>
                    <a:pt x="27049" y="10456"/>
                    <a:pt x="27058" y="10447"/>
                  </a:cubicBezTo>
                  <a:moveTo>
                    <a:pt x="27379" y="12454"/>
                  </a:moveTo>
                  <a:cubicBezTo>
                    <a:pt x="27620" y="11732"/>
                    <a:pt x="28012" y="11071"/>
                    <a:pt x="28298" y="10340"/>
                  </a:cubicBezTo>
                  <a:lnTo>
                    <a:pt x="28298" y="10340"/>
                  </a:lnTo>
                  <a:cubicBezTo>
                    <a:pt x="28646" y="9448"/>
                    <a:pt x="28762" y="8520"/>
                    <a:pt x="28833" y="7574"/>
                  </a:cubicBezTo>
                  <a:lnTo>
                    <a:pt x="28833" y="7574"/>
                  </a:lnTo>
                  <a:cubicBezTo>
                    <a:pt x="28993" y="5255"/>
                    <a:pt x="29020" y="2784"/>
                    <a:pt x="30483" y="875"/>
                  </a:cubicBezTo>
                  <a:lnTo>
                    <a:pt x="30483" y="875"/>
                  </a:lnTo>
                  <a:cubicBezTo>
                    <a:pt x="30483" y="875"/>
                    <a:pt x="30492" y="875"/>
                    <a:pt x="30492" y="875"/>
                  </a:cubicBezTo>
                  <a:lnTo>
                    <a:pt x="30492" y="875"/>
                  </a:lnTo>
                  <a:cubicBezTo>
                    <a:pt x="30492" y="875"/>
                    <a:pt x="30492" y="875"/>
                    <a:pt x="30501" y="875"/>
                  </a:cubicBezTo>
                  <a:lnTo>
                    <a:pt x="30501" y="875"/>
                  </a:lnTo>
                  <a:cubicBezTo>
                    <a:pt x="31117" y="937"/>
                    <a:pt x="31670" y="1267"/>
                    <a:pt x="32303" y="1330"/>
                  </a:cubicBezTo>
                  <a:lnTo>
                    <a:pt x="32303" y="1330"/>
                  </a:lnTo>
                  <a:cubicBezTo>
                    <a:pt x="30465" y="2882"/>
                    <a:pt x="30144" y="5701"/>
                    <a:pt x="29877" y="7958"/>
                  </a:cubicBezTo>
                  <a:lnTo>
                    <a:pt x="29877" y="7958"/>
                  </a:lnTo>
                  <a:cubicBezTo>
                    <a:pt x="29564" y="10715"/>
                    <a:pt x="28262" y="13123"/>
                    <a:pt x="27887" y="15862"/>
                  </a:cubicBezTo>
                  <a:lnTo>
                    <a:pt x="27887" y="15862"/>
                  </a:lnTo>
                  <a:cubicBezTo>
                    <a:pt x="27664" y="14791"/>
                    <a:pt x="27557" y="13614"/>
                    <a:pt x="27379" y="12454"/>
                  </a:cubicBezTo>
                  <a:close/>
                  <a:moveTo>
                    <a:pt x="27762" y="23757"/>
                  </a:moveTo>
                  <a:cubicBezTo>
                    <a:pt x="28101" y="22883"/>
                    <a:pt x="28414" y="22000"/>
                    <a:pt x="28530" y="21081"/>
                  </a:cubicBezTo>
                  <a:lnTo>
                    <a:pt x="28530" y="21081"/>
                  </a:lnTo>
                  <a:cubicBezTo>
                    <a:pt x="28547" y="20956"/>
                    <a:pt x="28547" y="20831"/>
                    <a:pt x="28556" y="20715"/>
                  </a:cubicBezTo>
                  <a:lnTo>
                    <a:pt x="28556" y="20715"/>
                  </a:lnTo>
                  <a:cubicBezTo>
                    <a:pt x="29279" y="17923"/>
                    <a:pt x="28895" y="14845"/>
                    <a:pt x="29912" y="12088"/>
                  </a:cubicBezTo>
                  <a:lnTo>
                    <a:pt x="29912" y="12088"/>
                  </a:lnTo>
                  <a:cubicBezTo>
                    <a:pt x="30555" y="10349"/>
                    <a:pt x="31420" y="8734"/>
                    <a:pt x="31946" y="6959"/>
                  </a:cubicBezTo>
                  <a:lnTo>
                    <a:pt x="31946" y="6959"/>
                  </a:lnTo>
                  <a:cubicBezTo>
                    <a:pt x="32615" y="4720"/>
                    <a:pt x="33142" y="2855"/>
                    <a:pt x="34774" y="1178"/>
                  </a:cubicBezTo>
                  <a:lnTo>
                    <a:pt x="34774" y="1178"/>
                  </a:lnTo>
                  <a:cubicBezTo>
                    <a:pt x="35256" y="1133"/>
                    <a:pt x="35720" y="1116"/>
                    <a:pt x="36157" y="1151"/>
                  </a:cubicBezTo>
                  <a:lnTo>
                    <a:pt x="36157" y="1151"/>
                  </a:lnTo>
                  <a:cubicBezTo>
                    <a:pt x="35925" y="3265"/>
                    <a:pt x="34542" y="5505"/>
                    <a:pt x="33713" y="7414"/>
                  </a:cubicBezTo>
                  <a:lnTo>
                    <a:pt x="33713" y="7414"/>
                  </a:lnTo>
                  <a:cubicBezTo>
                    <a:pt x="32963" y="9144"/>
                    <a:pt x="32134" y="10857"/>
                    <a:pt x="31509" y="12641"/>
                  </a:cubicBezTo>
                  <a:lnTo>
                    <a:pt x="31509" y="12641"/>
                  </a:lnTo>
                  <a:cubicBezTo>
                    <a:pt x="30207" y="16370"/>
                    <a:pt x="29627" y="20189"/>
                    <a:pt x="28030" y="23819"/>
                  </a:cubicBezTo>
                  <a:lnTo>
                    <a:pt x="28030" y="23819"/>
                  </a:lnTo>
                  <a:cubicBezTo>
                    <a:pt x="27941" y="23793"/>
                    <a:pt x="27852" y="23766"/>
                    <a:pt x="27762" y="23757"/>
                  </a:cubicBezTo>
                  <a:moveTo>
                    <a:pt x="28128" y="23864"/>
                  </a:moveTo>
                  <a:cubicBezTo>
                    <a:pt x="29877" y="20153"/>
                    <a:pt x="30421" y="16192"/>
                    <a:pt x="31830" y="12374"/>
                  </a:cubicBezTo>
                  <a:lnTo>
                    <a:pt x="31830" y="12374"/>
                  </a:lnTo>
                  <a:cubicBezTo>
                    <a:pt x="32669" y="10108"/>
                    <a:pt x="33731" y="7913"/>
                    <a:pt x="34703" y="5692"/>
                  </a:cubicBezTo>
                  <a:lnTo>
                    <a:pt x="34703" y="5692"/>
                  </a:lnTo>
                  <a:cubicBezTo>
                    <a:pt x="35336" y="4247"/>
                    <a:pt x="36202" y="2766"/>
                    <a:pt x="36380" y="1178"/>
                  </a:cubicBezTo>
                  <a:lnTo>
                    <a:pt x="36380" y="1178"/>
                  </a:lnTo>
                  <a:cubicBezTo>
                    <a:pt x="36942" y="1249"/>
                    <a:pt x="37460" y="1455"/>
                    <a:pt x="37879" y="1892"/>
                  </a:cubicBezTo>
                  <a:lnTo>
                    <a:pt x="37879" y="1892"/>
                  </a:lnTo>
                  <a:cubicBezTo>
                    <a:pt x="37022" y="5924"/>
                    <a:pt x="34703" y="9073"/>
                    <a:pt x="32785" y="12650"/>
                  </a:cubicBezTo>
                  <a:lnTo>
                    <a:pt x="32785" y="12650"/>
                  </a:lnTo>
                  <a:cubicBezTo>
                    <a:pt x="32116" y="13881"/>
                    <a:pt x="31652" y="15175"/>
                    <a:pt x="31233" y="16486"/>
                  </a:cubicBezTo>
                  <a:lnTo>
                    <a:pt x="31233" y="16486"/>
                  </a:lnTo>
                  <a:cubicBezTo>
                    <a:pt x="31206" y="16504"/>
                    <a:pt x="31179" y="16504"/>
                    <a:pt x="31161" y="16531"/>
                  </a:cubicBezTo>
                  <a:lnTo>
                    <a:pt x="31161" y="16531"/>
                  </a:lnTo>
                  <a:cubicBezTo>
                    <a:pt x="31010" y="16647"/>
                    <a:pt x="30974" y="16852"/>
                    <a:pt x="31063" y="17022"/>
                  </a:cubicBezTo>
                  <a:lnTo>
                    <a:pt x="31063" y="17022"/>
                  </a:lnTo>
                  <a:cubicBezTo>
                    <a:pt x="30314" y="19395"/>
                    <a:pt x="29654" y="21777"/>
                    <a:pt x="28191" y="23891"/>
                  </a:cubicBezTo>
                  <a:lnTo>
                    <a:pt x="28191" y="23891"/>
                  </a:lnTo>
                  <a:cubicBezTo>
                    <a:pt x="28173" y="23882"/>
                    <a:pt x="28146" y="23873"/>
                    <a:pt x="28128" y="23864"/>
                  </a:cubicBezTo>
                  <a:moveTo>
                    <a:pt x="34471" y="1214"/>
                  </a:moveTo>
                  <a:cubicBezTo>
                    <a:pt x="32018" y="3613"/>
                    <a:pt x="31652" y="7485"/>
                    <a:pt x="30323" y="10527"/>
                  </a:cubicBezTo>
                  <a:lnTo>
                    <a:pt x="30323" y="10527"/>
                  </a:lnTo>
                  <a:cubicBezTo>
                    <a:pt x="29654" y="12044"/>
                    <a:pt x="29127" y="13516"/>
                    <a:pt x="28940" y="15166"/>
                  </a:cubicBezTo>
                  <a:lnTo>
                    <a:pt x="28940" y="15166"/>
                  </a:lnTo>
                  <a:cubicBezTo>
                    <a:pt x="28770" y="16665"/>
                    <a:pt x="28762" y="18137"/>
                    <a:pt x="28556" y="19564"/>
                  </a:cubicBezTo>
                  <a:lnTo>
                    <a:pt x="28556" y="19564"/>
                  </a:lnTo>
                  <a:cubicBezTo>
                    <a:pt x="28485" y="18476"/>
                    <a:pt x="28226" y="17405"/>
                    <a:pt x="27985" y="16344"/>
                  </a:cubicBezTo>
                  <a:lnTo>
                    <a:pt x="27985" y="16344"/>
                  </a:lnTo>
                  <a:cubicBezTo>
                    <a:pt x="28262" y="13899"/>
                    <a:pt x="29395" y="11856"/>
                    <a:pt x="29894" y="9483"/>
                  </a:cubicBezTo>
                  <a:lnTo>
                    <a:pt x="29894" y="9483"/>
                  </a:lnTo>
                  <a:cubicBezTo>
                    <a:pt x="30474" y="6798"/>
                    <a:pt x="30118" y="3221"/>
                    <a:pt x="32598" y="1356"/>
                  </a:cubicBezTo>
                  <a:lnTo>
                    <a:pt x="32598" y="1356"/>
                  </a:lnTo>
                  <a:cubicBezTo>
                    <a:pt x="32615" y="1356"/>
                    <a:pt x="32633" y="1356"/>
                    <a:pt x="32651" y="1356"/>
                  </a:cubicBezTo>
                  <a:lnTo>
                    <a:pt x="32651" y="1356"/>
                  </a:lnTo>
                  <a:cubicBezTo>
                    <a:pt x="33249" y="1356"/>
                    <a:pt x="33864" y="1276"/>
                    <a:pt x="34471" y="1214"/>
                  </a:cubicBezTo>
                  <a:moveTo>
                    <a:pt x="31688" y="17164"/>
                  </a:moveTo>
                  <a:cubicBezTo>
                    <a:pt x="31857" y="17013"/>
                    <a:pt x="31884" y="16754"/>
                    <a:pt x="31741" y="16585"/>
                  </a:cubicBezTo>
                  <a:lnTo>
                    <a:pt x="31741" y="16585"/>
                  </a:lnTo>
                  <a:cubicBezTo>
                    <a:pt x="31670" y="16495"/>
                    <a:pt x="31572" y="16442"/>
                    <a:pt x="31465" y="16433"/>
                  </a:cubicBezTo>
                  <a:lnTo>
                    <a:pt x="31465" y="16433"/>
                  </a:lnTo>
                  <a:cubicBezTo>
                    <a:pt x="31911" y="15068"/>
                    <a:pt x="32410" y="13712"/>
                    <a:pt x="33115" y="12418"/>
                  </a:cubicBezTo>
                  <a:lnTo>
                    <a:pt x="33115" y="12418"/>
                  </a:lnTo>
                  <a:cubicBezTo>
                    <a:pt x="34979" y="9028"/>
                    <a:pt x="37281" y="5915"/>
                    <a:pt x="38022" y="2052"/>
                  </a:cubicBezTo>
                  <a:lnTo>
                    <a:pt x="38022" y="2052"/>
                  </a:lnTo>
                  <a:cubicBezTo>
                    <a:pt x="38271" y="2356"/>
                    <a:pt x="38485" y="2739"/>
                    <a:pt x="38664" y="3257"/>
                  </a:cubicBezTo>
                  <a:lnTo>
                    <a:pt x="38664" y="3257"/>
                  </a:lnTo>
                  <a:cubicBezTo>
                    <a:pt x="38967" y="4167"/>
                    <a:pt x="39110" y="4880"/>
                    <a:pt x="39404" y="5585"/>
                  </a:cubicBezTo>
                  <a:lnTo>
                    <a:pt x="39404" y="5585"/>
                  </a:lnTo>
                  <a:cubicBezTo>
                    <a:pt x="39181" y="7664"/>
                    <a:pt x="38503" y="9082"/>
                    <a:pt x="37005" y="10625"/>
                  </a:cubicBezTo>
                  <a:lnTo>
                    <a:pt x="37005" y="10625"/>
                  </a:lnTo>
                  <a:cubicBezTo>
                    <a:pt x="35791" y="11883"/>
                    <a:pt x="34444" y="12945"/>
                    <a:pt x="33427" y="14399"/>
                  </a:cubicBezTo>
                  <a:lnTo>
                    <a:pt x="33427" y="14399"/>
                  </a:lnTo>
                  <a:cubicBezTo>
                    <a:pt x="31429" y="17254"/>
                    <a:pt x="31179" y="21090"/>
                    <a:pt x="28753" y="23605"/>
                  </a:cubicBezTo>
                  <a:lnTo>
                    <a:pt x="28753" y="23605"/>
                  </a:lnTo>
                  <a:cubicBezTo>
                    <a:pt x="28637" y="23703"/>
                    <a:pt x="28521" y="23802"/>
                    <a:pt x="28396" y="23900"/>
                  </a:cubicBezTo>
                  <a:lnTo>
                    <a:pt x="28396" y="23900"/>
                  </a:lnTo>
                  <a:cubicBezTo>
                    <a:pt x="28378" y="23909"/>
                    <a:pt x="28396" y="23935"/>
                    <a:pt x="28414" y="23927"/>
                  </a:cubicBezTo>
                  <a:lnTo>
                    <a:pt x="28414" y="23927"/>
                  </a:lnTo>
                  <a:cubicBezTo>
                    <a:pt x="28440" y="23909"/>
                    <a:pt x="28467" y="23882"/>
                    <a:pt x="28503" y="23864"/>
                  </a:cubicBezTo>
                  <a:lnTo>
                    <a:pt x="28503" y="23864"/>
                  </a:lnTo>
                  <a:cubicBezTo>
                    <a:pt x="28458" y="23909"/>
                    <a:pt x="28405" y="23944"/>
                    <a:pt x="28351" y="23998"/>
                  </a:cubicBezTo>
                  <a:lnTo>
                    <a:pt x="28351" y="23998"/>
                  </a:lnTo>
                  <a:cubicBezTo>
                    <a:pt x="28324" y="23980"/>
                    <a:pt x="28307" y="23962"/>
                    <a:pt x="28280" y="23944"/>
                  </a:cubicBezTo>
                  <a:lnTo>
                    <a:pt x="28280" y="23944"/>
                  </a:lnTo>
                  <a:cubicBezTo>
                    <a:pt x="29770" y="21884"/>
                    <a:pt x="30474" y="19537"/>
                    <a:pt x="31215" y="17200"/>
                  </a:cubicBezTo>
                  <a:lnTo>
                    <a:pt x="31215" y="17200"/>
                  </a:lnTo>
                  <a:cubicBezTo>
                    <a:pt x="31286" y="17236"/>
                    <a:pt x="31358" y="17254"/>
                    <a:pt x="31429" y="17254"/>
                  </a:cubicBezTo>
                  <a:lnTo>
                    <a:pt x="31429" y="17254"/>
                  </a:lnTo>
                  <a:cubicBezTo>
                    <a:pt x="31518" y="17254"/>
                    <a:pt x="31607" y="17227"/>
                    <a:pt x="31688" y="17164"/>
                  </a:cubicBezTo>
                  <a:moveTo>
                    <a:pt x="25309" y="7360"/>
                  </a:moveTo>
                  <a:cubicBezTo>
                    <a:pt x="25380" y="6272"/>
                    <a:pt x="25532" y="5291"/>
                    <a:pt x="25925" y="4327"/>
                  </a:cubicBezTo>
                  <a:lnTo>
                    <a:pt x="25925" y="4327"/>
                  </a:lnTo>
                  <a:cubicBezTo>
                    <a:pt x="25969" y="4291"/>
                    <a:pt x="26023" y="4256"/>
                    <a:pt x="26067" y="4211"/>
                  </a:cubicBezTo>
                  <a:lnTo>
                    <a:pt x="26067" y="4211"/>
                  </a:lnTo>
                  <a:cubicBezTo>
                    <a:pt x="25603" y="5594"/>
                    <a:pt x="25844" y="7030"/>
                    <a:pt x="26067" y="8556"/>
                  </a:cubicBezTo>
                  <a:lnTo>
                    <a:pt x="26067" y="8556"/>
                  </a:lnTo>
                  <a:cubicBezTo>
                    <a:pt x="25898" y="8315"/>
                    <a:pt x="25719" y="8074"/>
                    <a:pt x="25505" y="7860"/>
                  </a:cubicBezTo>
                  <a:lnTo>
                    <a:pt x="25505" y="7860"/>
                  </a:lnTo>
                  <a:cubicBezTo>
                    <a:pt x="25166" y="7503"/>
                    <a:pt x="24756" y="7262"/>
                    <a:pt x="24337" y="7066"/>
                  </a:cubicBezTo>
                  <a:lnTo>
                    <a:pt x="24337" y="7066"/>
                  </a:lnTo>
                  <a:cubicBezTo>
                    <a:pt x="24506" y="6450"/>
                    <a:pt x="24667" y="5737"/>
                    <a:pt x="24997" y="5228"/>
                  </a:cubicBezTo>
                  <a:lnTo>
                    <a:pt x="24997" y="5228"/>
                  </a:lnTo>
                  <a:cubicBezTo>
                    <a:pt x="25113" y="5041"/>
                    <a:pt x="25264" y="4880"/>
                    <a:pt x="25425" y="4737"/>
                  </a:cubicBezTo>
                  <a:lnTo>
                    <a:pt x="25425" y="4737"/>
                  </a:lnTo>
                  <a:cubicBezTo>
                    <a:pt x="25157" y="5576"/>
                    <a:pt x="25095" y="6513"/>
                    <a:pt x="25041" y="7369"/>
                  </a:cubicBezTo>
                  <a:lnTo>
                    <a:pt x="25041" y="7369"/>
                  </a:lnTo>
                  <a:cubicBezTo>
                    <a:pt x="25033" y="7458"/>
                    <a:pt x="25095" y="7494"/>
                    <a:pt x="25157" y="7494"/>
                  </a:cubicBezTo>
                  <a:lnTo>
                    <a:pt x="25157" y="7494"/>
                  </a:lnTo>
                  <a:cubicBezTo>
                    <a:pt x="25229" y="7494"/>
                    <a:pt x="25300" y="7449"/>
                    <a:pt x="25309" y="7360"/>
                  </a:cubicBezTo>
                  <a:moveTo>
                    <a:pt x="15246" y="4791"/>
                  </a:moveTo>
                  <a:cubicBezTo>
                    <a:pt x="16129" y="4764"/>
                    <a:pt x="17271" y="4461"/>
                    <a:pt x="18253" y="4470"/>
                  </a:cubicBezTo>
                  <a:lnTo>
                    <a:pt x="18253" y="4470"/>
                  </a:lnTo>
                  <a:cubicBezTo>
                    <a:pt x="20135" y="5630"/>
                    <a:pt x="20545" y="7574"/>
                    <a:pt x="21107" y="9546"/>
                  </a:cubicBezTo>
                  <a:lnTo>
                    <a:pt x="21107" y="9546"/>
                  </a:lnTo>
                  <a:cubicBezTo>
                    <a:pt x="21589" y="11268"/>
                    <a:pt x="22312" y="12864"/>
                    <a:pt x="23052" y="14488"/>
                  </a:cubicBezTo>
                  <a:lnTo>
                    <a:pt x="23052" y="14488"/>
                  </a:lnTo>
                  <a:cubicBezTo>
                    <a:pt x="24524" y="17753"/>
                    <a:pt x="24729" y="21384"/>
                    <a:pt x="26228" y="24622"/>
                  </a:cubicBezTo>
                  <a:lnTo>
                    <a:pt x="26228" y="24622"/>
                  </a:lnTo>
                  <a:cubicBezTo>
                    <a:pt x="24586" y="22927"/>
                    <a:pt x="24622" y="20706"/>
                    <a:pt x="23917" y="18627"/>
                  </a:cubicBezTo>
                  <a:lnTo>
                    <a:pt x="23917" y="18627"/>
                  </a:lnTo>
                  <a:cubicBezTo>
                    <a:pt x="24221" y="18360"/>
                    <a:pt x="24265" y="17896"/>
                    <a:pt x="24007" y="17584"/>
                  </a:cubicBezTo>
                  <a:lnTo>
                    <a:pt x="24007" y="17584"/>
                  </a:lnTo>
                  <a:cubicBezTo>
                    <a:pt x="23837" y="17387"/>
                    <a:pt x="23587" y="17307"/>
                    <a:pt x="23346" y="17334"/>
                  </a:cubicBezTo>
                  <a:lnTo>
                    <a:pt x="23346" y="17334"/>
                  </a:lnTo>
                  <a:cubicBezTo>
                    <a:pt x="22410" y="15585"/>
                    <a:pt x="21018" y="14185"/>
                    <a:pt x="20206" y="12294"/>
                  </a:cubicBezTo>
                  <a:lnTo>
                    <a:pt x="20206" y="12294"/>
                  </a:lnTo>
                  <a:cubicBezTo>
                    <a:pt x="19519" y="10679"/>
                    <a:pt x="18922" y="8823"/>
                    <a:pt x="17789" y="7458"/>
                  </a:cubicBezTo>
                  <a:lnTo>
                    <a:pt x="17789" y="7458"/>
                  </a:lnTo>
                  <a:cubicBezTo>
                    <a:pt x="16718" y="6165"/>
                    <a:pt x="15202" y="5451"/>
                    <a:pt x="13703" y="4800"/>
                  </a:cubicBezTo>
                  <a:lnTo>
                    <a:pt x="13703" y="4800"/>
                  </a:lnTo>
                  <a:cubicBezTo>
                    <a:pt x="13881" y="4800"/>
                    <a:pt x="14069" y="4800"/>
                    <a:pt x="14256" y="4800"/>
                  </a:cubicBezTo>
                  <a:lnTo>
                    <a:pt x="14256" y="4800"/>
                  </a:lnTo>
                  <a:cubicBezTo>
                    <a:pt x="14318" y="4800"/>
                    <a:pt x="14390" y="4800"/>
                    <a:pt x="14461" y="4800"/>
                  </a:cubicBezTo>
                  <a:lnTo>
                    <a:pt x="14461" y="4800"/>
                  </a:lnTo>
                  <a:cubicBezTo>
                    <a:pt x="14720" y="4800"/>
                    <a:pt x="14987" y="4800"/>
                    <a:pt x="15246" y="4791"/>
                  </a:cubicBezTo>
                  <a:moveTo>
                    <a:pt x="24569" y="18565"/>
                  </a:moveTo>
                  <a:cubicBezTo>
                    <a:pt x="24042" y="16442"/>
                    <a:pt x="23186" y="14488"/>
                    <a:pt x="22338" y="12481"/>
                  </a:cubicBezTo>
                  <a:lnTo>
                    <a:pt x="22338" y="12481"/>
                  </a:lnTo>
                  <a:cubicBezTo>
                    <a:pt x="21241" y="9876"/>
                    <a:pt x="21107" y="6174"/>
                    <a:pt x="18583" y="4479"/>
                  </a:cubicBezTo>
                  <a:lnTo>
                    <a:pt x="18583" y="4479"/>
                  </a:lnTo>
                  <a:cubicBezTo>
                    <a:pt x="18895" y="4506"/>
                    <a:pt x="19180" y="4577"/>
                    <a:pt x="19430" y="4711"/>
                  </a:cubicBezTo>
                  <a:lnTo>
                    <a:pt x="19430" y="4711"/>
                  </a:lnTo>
                  <a:cubicBezTo>
                    <a:pt x="20278" y="5175"/>
                    <a:pt x="20581" y="6013"/>
                    <a:pt x="21419" y="6548"/>
                  </a:cubicBezTo>
                  <a:lnTo>
                    <a:pt x="21419" y="6548"/>
                  </a:lnTo>
                  <a:cubicBezTo>
                    <a:pt x="21598" y="6664"/>
                    <a:pt x="21785" y="6763"/>
                    <a:pt x="21982" y="6852"/>
                  </a:cubicBezTo>
                  <a:lnTo>
                    <a:pt x="21982" y="6852"/>
                  </a:lnTo>
                  <a:cubicBezTo>
                    <a:pt x="23525" y="9403"/>
                    <a:pt x="23739" y="12722"/>
                    <a:pt x="24747" y="15496"/>
                  </a:cubicBezTo>
                  <a:lnTo>
                    <a:pt x="24747" y="15496"/>
                  </a:lnTo>
                  <a:cubicBezTo>
                    <a:pt x="25300" y="17040"/>
                    <a:pt x="25505" y="18619"/>
                    <a:pt x="25719" y="20198"/>
                  </a:cubicBezTo>
                  <a:lnTo>
                    <a:pt x="25719" y="20198"/>
                  </a:lnTo>
                  <a:cubicBezTo>
                    <a:pt x="25639" y="20242"/>
                    <a:pt x="25559" y="20269"/>
                    <a:pt x="25496" y="20322"/>
                  </a:cubicBezTo>
                  <a:lnTo>
                    <a:pt x="25496" y="20322"/>
                  </a:lnTo>
                  <a:cubicBezTo>
                    <a:pt x="25300" y="20483"/>
                    <a:pt x="25193" y="20706"/>
                    <a:pt x="25148" y="20938"/>
                  </a:cubicBezTo>
                  <a:lnTo>
                    <a:pt x="25148" y="20938"/>
                  </a:lnTo>
                  <a:cubicBezTo>
                    <a:pt x="24952" y="20144"/>
                    <a:pt x="24765" y="19359"/>
                    <a:pt x="24569" y="18565"/>
                  </a:cubicBezTo>
                  <a:moveTo>
                    <a:pt x="21982" y="19314"/>
                  </a:moveTo>
                  <a:cubicBezTo>
                    <a:pt x="20920" y="17816"/>
                    <a:pt x="19573" y="16370"/>
                    <a:pt x="18145" y="15211"/>
                  </a:cubicBezTo>
                  <a:lnTo>
                    <a:pt x="18145" y="15211"/>
                  </a:lnTo>
                  <a:cubicBezTo>
                    <a:pt x="14854" y="12561"/>
                    <a:pt x="12159" y="9296"/>
                    <a:pt x="8698" y="6807"/>
                  </a:cubicBezTo>
                  <a:lnTo>
                    <a:pt x="8698" y="6807"/>
                  </a:lnTo>
                  <a:cubicBezTo>
                    <a:pt x="9198" y="6156"/>
                    <a:pt x="9867" y="5630"/>
                    <a:pt x="10652" y="5291"/>
                  </a:cubicBezTo>
                  <a:lnTo>
                    <a:pt x="10652" y="5291"/>
                  </a:lnTo>
                  <a:cubicBezTo>
                    <a:pt x="11473" y="4934"/>
                    <a:pt x="12347" y="4836"/>
                    <a:pt x="13221" y="4809"/>
                  </a:cubicBezTo>
                  <a:lnTo>
                    <a:pt x="13221" y="4809"/>
                  </a:lnTo>
                  <a:cubicBezTo>
                    <a:pt x="13221" y="4853"/>
                    <a:pt x="13230" y="4898"/>
                    <a:pt x="13284" y="4916"/>
                  </a:cubicBezTo>
                  <a:lnTo>
                    <a:pt x="13284" y="4916"/>
                  </a:lnTo>
                  <a:cubicBezTo>
                    <a:pt x="15585" y="5897"/>
                    <a:pt x="17467" y="6950"/>
                    <a:pt x="18654" y="9269"/>
                  </a:cubicBezTo>
                  <a:lnTo>
                    <a:pt x="18654" y="9269"/>
                  </a:lnTo>
                  <a:cubicBezTo>
                    <a:pt x="19600" y="11116"/>
                    <a:pt x="20144" y="13195"/>
                    <a:pt x="21348" y="14907"/>
                  </a:cubicBezTo>
                  <a:lnTo>
                    <a:pt x="21348" y="14907"/>
                  </a:lnTo>
                  <a:cubicBezTo>
                    <a:pt x="21973" y="15791"/>
                    <a:pt x="22552" y="16593"/>
                    <a:pt x="23034" y="17441"/>
                  </a:cubicBezTo>
                  <a:lnTo>
                    <a:pt x="23034" y="17441"/>
                  </a:lnTo>
                  <a:cubicBezTo>
                    <a:pt x="22999" y="17459"/>
                    <a:pt x="22972" y="17468"/>
                    <a:pt x="22945" y="17486"/>
                  </a:cubicBezTo>
                  <a:lnTo>
                    <a:pt x="22945" y="17486"/>
                  </a:lnTo>
                  <a:cubicBezTo>
                    <a:pt x="22704" y="17682"/>
                    <a:pt x="22615" y="17994"/>
                    <a:pt x="22695" y="18280"/>
                  </a:cubicBezTo>
                  <a:lnTo>
                    <a:pt x="22695" y="18280"/>
                  </a:lnTo>
                  <a:cubicBezTo>
                    <a:pt x="21830" y="16513"/>
                    <a:pt x="20679" y="15237"/>
                    <a:pt x="19377" y="13783"/>
                  </a:cubicBezTo>
                  <a:lnTo>
                    <a:pt x="19377" y="13783"/>
                  </a:lnTo>
                  <a:cubicBezTo>
                    <a:pt x="18003" y="12249"/>
                    <a:pt x="17253" y="10188"/>
                    <a:pt x="15701" y="8814"/>
                  </a:cubicBezTo>
                  <a:lnTo>
                    <a:pt x="15701" y="8814"/>
                  </a:lnTo>
                  <a:cubicBezTo>
                    <a:pt x="14122" y="7405"/>
                    <a:pt x="11972" y="6539"/>
                    <a:pt x="10099" y="5603"/>
                  </a:cubicBezTo>
                  <a:lnTo>
                    <a:pt x="10099" y="5603"/>
                  </a:lnTo>
                  <a:cubicBezTo>
                    <a:pt x="10036" y="5567"/>
                    <a:pt x="9983" y="5665"/>
                    <a:pt x="10045" y="5692"/>
                  </a:cubicBezTo>
                  <a:lnTo>
                    <a:pt x="10045" y="5692"/>
                  </a:lnTo>
                  <a:cubicBezTo>
                    <a:pt x="12365" y="6959"/>
                    <a:pt x="15077" y="8056"/>
                    <a:pt x="16673" y="10242"/>
                  </a:cubicBezTo>
                  <a:lnTo>
                    <a:pt x="16673" y="10242"/>
                  </a:lnTo>
                  <a:cubicBezTo>
                    <a:pt x="17851" y="11839"/>
                    <a:pt x="18797" y="13382"/>
                    <a:pt x="20153" y="14854"/>
                  </a:cubicBezTo>
                  <a:lnTo>
                    <a:pt x="20153" y="14854"/>
                  </a:lnTo>
                  <a:cubicBezTo>
                    <a:pt x="21946" y="16790"/>
                    <a:pt x="22847" y="19091"/>
                    <a:pt x="23846" y="21509"/>
                  </a:cubicBezTo>
                  <a:lnTo>
                    <a:pt x="23846" y="21509"/>
                  </a:lnTo>
                  <a:cubicBezTo>
                    <a:pt x="24167" y="22276"/>
                    <a:pt x="24506" y="22990"/>
                    <a:pt x="24952" y="23614"/>
                  </a:cubicBezTo>
                  <a:lnTo>
                    <a:pt x="24952" y="23614"/>
                  </a:lnTo>
                  <a:cubicBezTo>
                    <a:pt x="23766" y="22365"/>
                    <a:pt x="23106" y="20902"/>
                    <a:pt x="21982" y="19314"/>
                  </a:cubicBezTo>
                  <a:close/>
                  <a:moveTo>
                    <a:pt x="34248" y="13560"/>
                  </a:moveTo>
                  <a:cubicBezTo>
                    <a:pt x="36514" y="10973"/>
                    <a:pt x="39217" y="9448"/>
                    <a:pt x="39565" y="5942"/>
                  </a:cubicBezTo>
                  <a:lnTo>
                    <a:pt x="39565" y="5942"/>
                  </a:lnTo>
                  <a:cubicBezTo>
                    <a:pt x="39725" y="6272"/>
                    <a:pt x="39922" y="6602"/>
                    <a:pt x="40198" y="6968"/>
                  </a:cubicBezTo>
                  <a:lnTo>
                    <a:pt x="40198" y="6968"/>
                  </a:lnTo>
                  <a:cubicBezTo>
                    <a:pt x="40725" y="7664"/>
                    <a:pt x="41046" y="8288"/>
                    <a:pt x="41206" y="8859"/>
                  </a:cubicBezTo>
                  <a:lnTo>
                    <a:pt x="41206" y="8859"/>
                  </a:lnTo>
                  <a:cubicBezTo>
                    <a:pt x="40386" y="12008"/>
                    <a:pt x="36041" y="12534"/>
                    <a:pt x="34105" y="14943"/>
                  </a:cubicBezTo>
                  <a:lnTo>
                    <a:pt x="34105" y="14943"/>
                  </a:lnTo>
                  <a:cubicBezTo>
                    <a:pt x="32062" y="17494"/>
                    <a:pt x="31643" y="20751"/>
                    <a:pt x="29404" y="23034"/>
                  </a:cubicBezTo>
                  <a:lnTo>
                    <a:pt x="29404" y="23034"/>
                  </a:lnTo>
                  <a:cubicBezTo>
                    <a:pt x="31598" y="20305"/>
                    <a:pt x="31866" y="16272"/>
                    <a:pt x="34248" y="13560"/>
                  </a:cubicBezTo>
                  <a:moveTo>
                    <a:pt x="25737" y="18137"/>
                  </a:moveTo>
                  <a:cubicBezTo>
                    <a:pt x="25523" y="16701"/>
                    <a:pt x="24827" y="15362"/>
                    <a:pt x="24390" y="13989"/>
                  </a:cubicBezTo>
                  <a:lnTo>
                    <a:pt x="24390" y="13989"/>
                  </a:lnTo>
                  <a:cubicBezTo>
                    <a:pt x="23668" y="11696"/>
                    <a:pt x="23471" y="9037"/>
                    <a:pt x="22213" y="6959"/>
                  </a:cubicBezTo>
                  <a:lnTo>
                    <a:pt x="22213" y="6959"/>
                  </a:lnTo>
                  <a:cubicBezTo>
                    <a:pt x="22963" y="7280"/>
                    <a:pt x="23748" y="7494"/>
                    <a:pt x="24426" y="7940"/>
                  </a:cubicBezTo>
                  <a:lnTo>
                    <a:pt x="24426" y="7940"/>
                  </a:lnTo>
                  <a:cubicBezTo>
                    <a:pt x="25505" y="10010"/>
                    <a:pt x="25363" y="12713"/>
                    <a:pt x="25862" y="14916"/>
                  </a:cubicBezTo>
                  <a:lnTo>
                    <a:pt x="25862" y="14916"/>
                  </a:lnTo>
                  <a:cubicBezTo>
                    <a:pt x="26308" y="16888"/>
                    <a:pt x="26790" y="18619"/>
                    <a:pt x="26924" y="20429"/>
                  </a:cubicBezTo>
                  <a:lnTo>
                    <a:pt x="26924" y="20429"/>
                  </a:lnTo>
                  <a:cubicBezTo>
                    <a:pt x="26674" y="20153"/>
                    <a:pt x="26299" y="20046"/>
                    <a:pt x="25951" y="20117"/>
                  </a:cubicBezTo>
                  <a:lnTo>
                    <a:pt x="25951" y="20117"/>
                  </a:lnTo>
                  <a:cubicBezTo>
                    <a:pt x="25898" y="19466"/>
                    <a:pt x="25835" y="18806"/>
                    <a:pt x="25737" y="18137"/>
                  </a:cubicBezTo>
                  <a:moveTo>
                    <a:pt x="20831" y="20385"/>
                  </a:moveTo>
                  <a:cubicBezTo>
                    <a:pt x="19270" y="19002"/>
                    <a:pt x="18003" y="17379"/>
                    <a:pt x="16504" y="15951"/>
                  </a:cubicBezTo>
                  <a:lnTo>
                    <a:pt x="16504" y="15951"/>
                  </a:lnTo>
                  <a:cubicBezTo>
                    <a:pt x="15228" y="14729"/>
                    <a:pt x="13471" y="14078"/>
                    <a:pt x="12079" y="13007"/>
                  </a:cubicBezTo>
                  <a:lnTo>
                    <a:pt x="12079" y="13007"/>
                  </a:lnTo>
                  <a:cubicBezTo>
                    <a:pt x="10393" y="11705"/>
                    <a:pt x="9064" y="10072"/>
                    <a:pt x="7940" y="8288"/>
                  </a:cubicBezTo>
                  <a:lnTo>
                    <a:pt x="7940" y="8288"/>
                  </a:lnTo>
                  <a:cubicBezTo>
                    <a:pt x="8091" y="7806"/>
                    <a:pt x="8314" y="7369"/>
                    <a:pt x="8591" y="6968"/>
                  </a:cubicBezTo>
                  <a:lnTo>
                    <a:pt x="8591" y="6968"/>
                  </a:lnTo>
                  <a:cubicBezTo>
                    <a:pt x="10402" y="8297"/>
                    <a:pt x="12115" y="9751"/>
                    <a:pt x="13658" y="11393"/>
                  </a:cubicBezTo>
                  <a:lnTo>
                    <a:pt x="13658" y="11393"/>
                  </a:lnTo>
                  <a:cubicBezTo>
                    <a:pt x="14506" y="12285"/>
                    <a:pt x="15273" y="13266"/>
                    <a:pt x="16219" y="14060"/>
                  </a:cubicBezTo>
                  <a:lnTo>
                    <a:pt x="16219" y="14060"/>
                  </a:lnTo>
                  <a:cubicBezTo>
                    <a:pt x="17057" y="14774"/>
                    <a:pt x="18003" y="15318"/>
                    <a:pt x="18806" y="16076"/>
                  </a:cubicBezTo>
                  <a:lnTo>
                    <a:pt x="18806" y="16076"/>
                  </a:lnTo>
                  <a:cubicBezTo>
                    <a:pt x="20554" y="17691"/>
                    <a:pt x="21919" y="19511"/>
                    <a:pt x="23043" y="21598"/>
                  </a:cubicBezTo>
                  <a:lnTo>
                    <a:pt x="23043" y="21598"/>
                  </a:lnTo>
                  <a:cubicBezTo>
                    <a:pt x="23471" y="22392"/>
                    <a:pt x="23971" y="23088"/>
                    <a:pt x="24569" y="23695"/>
                  </a:cubicBezTo>
                  <a:lnTo>
                    <a:pt x="24569" y="23695"/>
                  </a:lnTo>
                  <a:cubicBezTo>
                    <a:pt x="23293" y="22633"/>
                    <a:pt x="22071" y="21491"/>
                    <a:pt x="20831" y="20385"/>
                  </a:cubicBezTo>
                  <a:close/>
                  <a:moveTo>
                    <a:pt x="27075" y="21607"/>
                  </a:moveTo>
                  <a:cubicBezTo>
                    <a:pt x="27227" y="21322"/>
                    <a:pt x="27227" y="20983"/>
                    <a:pt x="27084" y="20679"/>
                  </a:cubicBezTo>
                  <a:lnTo>
                    <a:pt x="27084" y="20679"/>
                  </a:lnTo>
                  <a:cubicBezTo>
                    <a:pt x="27004" y="18877"/>
                    <a:pt x="26540" y="17164"/>
                    <a:pt x="26032" y="15211"/>
                  </a:cubicBezTo>
                  <a:lnTo>
                    <a:pt x="26032" y="15211"/>
                  </a:lnTo>
                  <a:cubicBezTo>
                    <a:pt x="25461" y="13007"/>
                    <a:pt x="25621" y="10099"/>
                    <a:pt x="24506" y="7994"/>
                  </a:cubicBezTo>
                  <a:lnTo>
                    <a:pt x="24506" y="7994"/>
                  </a:lnTo>
                  <a:cubicBezTo>
                    <a:pt x="24676" y="8110"/>
                    <a:pt x="24845" y="8243"/>
                    <a:pt x="24997" y="8404"/>
                  </a:cubicBezTo>
                  <a:lnTo>
                    <a:pt x="24997" y="8404"/>
                  </a:lnTo>
                  <a:cubicBezTo>
                    <a:pt x="26808" y="10268"/>
                    <a:pt x="26540" y="13177"/>
                    <a:pt x="27040" y="15541"/>
                  </a:cubicBezTo>
                  <a:lnTo>
                    <a:pt x="27040" y="15541"/>
                  </a:lnTo>
                  <a:cubicBezTo>
                    <a:pt x="27388" y="17147"/>
                    <a:pt x="27914" y="18761"/>
                    <a:pt x="27843" y="20421"/>
                  </a:cubicBezTo>
                  <a:lnTo>
                    <a:pt x="27843" y="20421"/>
                  </a:lnTo>
                  <a:cubicBezTo>
                    <a:pt x="27789" y="21616"/>
                    <a:pt x="27379" y="22758"/>
                    <a:pt x="26951" y="23873"/>
                  </a:cubicBezTo>
                  <a:lnTo>
                    <a:pt x="26951" y="23873"/>
                  </a:lnTo>
                  <a:cubicBezTo>
                    <a:pt x="26870" y="23918"/>
                    <a:pt x="26799" y="23962"/>
                    <a:pt x="26728" y="24016"/>
                  </a:cubicBezTo>
                  <a:lnTo>
                    <a:pt x="26728" y="24016"/>
                  </a:lnTo>
                  <a:cubicBezTo>
                    <a:pt x="26942" y="23177"/>
                    <a:pt x="27049" y="22383"/>
                    <a:pt x="27075" y="21607"/>
                  </a:cubicBezTo>
                  <a:close/>
                  <a:moveTo>
                    <a:pt x="20269" y="21099"/>
                  </a:moveTo>
                  <a:cubicBezTo>
                    <a:pt x="19038" y="20135"/>
                    <a:pt x="17860" y="19073"/>
                    <a:pt x="16584" y="18181"/>
                  </a:cubicBezTo>
                  <a:lnTo>
                    <a:pt x="16584" y="18181"/>
                  </a:lnTo>
                  <a:cubicBezTo>
                    <a:pt x="15210" y="17209"/>
                    <a:pt x="13631" y="16843"/>
                    <a:pt x="12311" y="15764"/>
                  </a:cubicBezTo>
                  <a:lnTo>
                    <a:pt x="12311" y="15764"/>
                  </a:lnTo>
                  <a:cubicBezTo>
                    <a:pt x="10857" y="14568"/>
                    <a:pt x="9546" y="13168"/>
                    <a:pt x="8172" y="11874"/>
                  </a:cubicBezTo>
                  <a:lnTo>
                    <a:pt x="8172" y="11874"/>
                  </a:lnTo>
                  <a:cubicBezTo>
                    <a:pt x="7993" y="10929"/>
                    <a:pt x="7601" y="10037"/>
                    <a:pt x="7770" y="8993"/>
                  </a:cubicBezTo>
                  <a:lnTo>
                    <a:pt x="7770" y="8993"/>
                  </a:lnTo>
                  <a:cubicBezTo>
                    <a:pt x="7797" y="8805"/>
                    <a:pt x="7842" y="8627"/>
                    <a:pt x="7886" y="8449"/>
                  </a:cubicBezTo>
                  <a:lnTo>
                    <a:pt x="7886" y="8449"/>
                  </a:lnTo>
                  <a:cubicBezTo>
                    <a:pt x="8787" y="9929"/>
                    <a:pt x="9867" y="11268"/>
                    <a:pt x="11169" y="12427"/>
                  </a:cubicBezTo>
                  <a:lnTo>
                    <a:pt x="11169" y="12427"/>
                  </a:lnTo>
                  <a:cubicBezTo>
                    <a:pt x="12757" y="13846"/>
                    <a:pt x="14880" y="14622"/>
                    <a:pt x="16379" y="16085"/>
                  </a:cubicBezTo>
                  <a:lnTo>
                    <a:pt x="16379" y="16085"/>
                  </a:lnTo>
                  <a:cubicBezTo>
                    <a:pt x="17967" y="17628"/>
                    <a:pt x="19341" y="19314"/>
                    <a:pt x="21018" y="20813"/>
                  </a:cubicBezTo>
                  <a:lnTo>
                    <a:pt x="21018" y="20813"/>
                  </a:lnTo>
                  <a:cubicBezTo>
                    <a:pt x="22445" y="22080"/>
                    <a:pt x="23837" y="23391"/>
                    <a:pt x="25345" y="24551"/>
                  </a:cubicBezTo>
                  <a:lnTo>
                    <a:pt x="25345" y="24551"/>
                  </a:lnTo>
                  <a:cubicBezTo>
                    <a:pt x="25140" y="24551"/>
                    <a:pt x="24934" y="24596"/>
                    <a:pt x="24747" y="24685"/>
                  </a:cubicBezTo>
                  <a:lnTo>
                    <a:pt x="24747" y="24685"/>
                  </a:lnTo>
                  <a:cubicBezTo>
                    <a:pt x="23114" y="23793"/>
                    <a:pt x="21455" y="22035"/>
                    <a:pt x="20269" y="21099"/>
                  </a:cubicBezTo>
                  <a:moveTo>
                    <a:pt x="28414" y="24034"/>
                  </a:moveTo>
                  <a:cubicBezTo>
                    <a:pt x="28592" y="23882"/>
                    <a:pt x="28770" y="23721"/>
                    <a:pt x="28931" y="23561"/>
                  </a:cubicBezTo>
                  <a:lnTo>
                    <a:pt x="28931" y="23561"/>
                  </a:lnTo>
                  <a:cubicBezTo>
                    <a:pt x="31973" y="21241"/>
                    <a:pt x="32107" y="17102"/>
                    <a:pt x="34855" y="14417"/>
                  </a:cubicBezTo>
                  <a:lnTo>
                    <a:pt x="34855" y="14417"/>
                  </a:lnTo>
                  <a:cubicBezTo>
                    <a:pt x="36755" y="12570"/>
                    <a:pt x="40421" y="11972"/>
                    <a:pt x="41305" y="9314"/>
                  </a:cubicBezTo>
                  <a:lnTo>
                    <a:pt x="41305" y="9314"/>
                  </a:lnTo>
                  <a:cubicBezTo>
                    <a:pt x="41777" y="12668"/>
                    <a:pt x="36496" y="14158"/>
                    <a:pt x="34230" y="16683"/>
                  </a:cubicBezTo>
                  <a:lnTo>
                    <a:pt x="34230" y="16683"/>
                  </a:lnTo>
                  <a:cubicBezTo>
                    <a:pt x="34007" y="16932"/>
                    <a:pt x="33793" y="17209"/>
                    <a:pt x="33588" y="17494"/>
                  </a:cubicBezTo>
                  <a:lnTo>
                    <a:pt x="33588" y="17494"/>
                  </a:lnTo>
                  <a:cubicBezTo>
                    <a:pt x="33588" y="17503"/>
                    <a:pt x="33588" y="17503"/>
                    <a:pt x="33579" y="17503"/>
                  </a:cubicBezTo>
                  <a:lnTo>
                    <a:pt x="33579" y="17503"/>
                  </a:lnTo>
                  <a:cubicBezTo>
                    <a:pt x="33525" y="17548"/>
                    <a:pt x="33490" y="17602"/>
                    <a:pt x="33472" y="17664"/>
                  </a:cubicBezTo>
                  <a:lnTo>
                    <a:pt x="33472" y="17664"/>
                  </a:lnTo>
                  <a:cubicBezTo>
                    <a:pt x="31937" y="19894"/>
                    <a:pt x="30903" y="22910"/>
                    <a:pt x="28556" y="24176"/>
                  </a:cubicBezTo>
                  <a:lnTo>
                    <a:pt x="28556" y="24176"/>
                  </a:lnTo>
                  <a:cubicBezTo>
                    <a:pt x="28512" y="24132"/>
                    <a:pt x="28467" y="24078"/>
                    <a:pt x="28414" y="24034"/>
                  </a:cubicBezTo>
                  <a:moveTo>
                    <a:pt x="8261" y="12918"/>
                  </a:moveTo>
                  <a:cubicBezTo>
                    <a:pt x="8279" y="12641"/>
                    <a:pt x="8252" y="12374"/>
                    <a:pt x="8216" y="12115"/>
                  </a:cubicBezTo>
                  <a:lnTo>
                    <a:pt x="8216" y="12115"/>
                  </a:lnTo>
                  <a:cubicBezTo>
                    <a:pt x="9572" y="13587"/>
                    <a:pt x="11026" y="15121"/>
                    <a:pt x="12623" y="16326"/>
                  </a:cubicBezTo>
                  <a:lnTo>
                    <a:pt x="12623" y="16326"/>
                  </a:lnTo>
                  <a:cubicBezTo>
                    <a:pt x="14140" y="17459"/>
                    <a:pt x="15915" y="17949"/>
                    <a:pt x="17432" y="19154"/>
                  </a:cubicBezTo>
                  <a:lnTo>
                    <a:pt x="17432" y="19154"/>
                  </a:lnTo>
                  <a:cubicBezTo>
                    <a:pt x="19064" y="20447"/>
                    <a:pt x="20688" y="21732"/>
                    <a:pt x="22321" y="23017"/>
                  </a:cubicBezTo>
                  <a:lnTo>
                    <a:pt x="22321" y="23017"/>
                  </a:lnTo>
                  <a:cubicBezTo>
                    <a:pt x="22900" y="23472"/>
                    <a:pt x="23552" y="24114"/>
                    <a:pt x="24247" y="24613"/>
                  </a:cubicBezTo>
                  <a:lnTo>
                    <a:pt x="24247" y="24613"/>
                  </a:lnTo>
                  <a:cubicBezTo>
                    <a:pt x="23400" y="24292"/>
                    <a:pt x="22615" y="23864"/>
                    <a:pt x="21874" y="23373"/>
                  </a:cubicBezTo>
                  <a:lnTo>
                    <a:pt x="21874" y="23373"/>
                  </a:lnTo>
                  <a:cubicBezTo>
                    <a:pt x="21732" y="23231"/>
                    <a:pt x="21589" y="23088"/>
                    <a:pt x="21437" y="22945"/>
                  </a:cubicBezTo>
                  <a:lnTo>
                    <a:pt x="21437" y="22945"/>
                  </a:lnTo>
                  <a:cubicBezTo>
                    <a:pt x="21428" y="22936"/>
                    <a:pt x="21419" y="22927"/>
                    <a:pt x="21411" y="22910"/>
                  </a:cubicBezTo>
                  <a:lnTo>
                    <a:pt x="21411" y="22910"/>
                  </a:lnTo>
                  <a:cubicBezTo>
                    <a:pt x="20626" y="22142"/>
                    <a:pt x="19814" y="21411"/>
                    <a:pt x="18681" y="21054"/>
                  </a:cubicBezTo>
                  <a:lnTo>
                    <a:pt x="18681" y="21054"/>
                  </a:lnTo>
                  <a:cubicBezTo>
                    <a:pt x="18529" y="21009"/>
                    <a:pt x="18386" y="20992"/>
                    <a:pt x="18235" y="20965"/>
                  </a:cubicBezTo>
                  <a:lnTo>
                    <a:pt x="18235" y="20965"/>
                  </a:lnTo>
                  <a:cubicBezTo>
                    <a:pt x="17815" y="20733"/>
                    <a:pt x="17387" y="20519"/>
                    <a:pt x="16923" y="20349"/>
                  </a:cubicBezTo>
                  <a:lnTo>
                    <a:pt x="16923" y="20349"/>
                  </a:lnTo>
                  <a:cubicBezTo>
                    <a:pt x="15291" y="19743"/>
                    <a:pt x="13587" y="19439"/>
                    <a:pt x="12043" y="18583"/>
                  </a:cubicBezTo>
                  <a:lnTo>
                    <a:pt x="12043" y="18583"/>
                  </a:lnTo>
                  <a:cubicBezTo>
                    <a:pt x="10464" y="17700"/>
                    <a:pt x="9153" y="16397"/>
                    <a:pt x="7860" y="15148"/>
                  </a:cubicBezTo>
                  <a:lnTo>
                    <a:pt x="7860" y="15148"/>
                  </a:lnTo>
                  <a:cubicBezTo>
                    <a:pt x="7833" y="15113"/>
                    <a:pt x="7788" y="15121"/>
                    <a:pt x="7761" y="15148"/>
                  </a:cubicBezTo>
                  <a:lnTo>
                    <a:pt x="7761" y="15148"/>
                  </a:lnTo>
                  <a:cubicBezTo>
                    <a:pt x="7913" y="14399"/>
                    <a:pt x="8207" y="13685"/>
                    <a:pt x="8261" y="12918"/>
                  </a:cubicBezTo>
                  <a:moveTo>
                    <a:pt x="31670" y="21848"/>
                  </a:moveTo>
                  <a:cubicBezTo>
                    <a:pt x="32526" y="20465"/>
                    <a:pt x="33302" y="19127"/>
                    <a:pt x="34230" y="17914"/>
                  </a:cubicBezTo>
                  <a:lnTo>
                    <a:pt x="34230" y="17914"/>
                  </a:lnTo>
                  <a:cubicBezTo>
                    <a:pt x="36041" y="16683"/>
                    <a:pt x="38262" y="17138"/>
                    <a:pt x="40252" y="16174"/>
                  </a:cubicBezTo>
                  <a:lnTo>
                    <a:pt x="40252" y="16174"/>
                  </a:lnTo>
                  <a:cubicBezTo>
                    <a:pt x="42437" y="15130"/>
                    <a:pt x="44668" y="12847"/>
                    <a:pt x="47264" y="13623"/>
                  </a:cubicBezTo>
                  <a:lnTo>
                    <a:pt x="47264" y="13623"/>
                  </a:lnTo>
                  <a:cubicBezTo>
                    <a:pt x="47737" y="13757"/>
                    <a:pt x="48138" y="13980"/>
                    <a:pt x="48486" y="14247"/>
                  </a:cubicBezTo>
                  <a:lnTo>
                    <a:pt x="48486" y="14247"/>
                  </a:lnTo>
                  <a:cubicBezTo>
                    <a:pt x="47219" y="13846"/>
                    <a:pt x="45756" y="14461"/>
                    <a:pt x="44543" y="14934"/>
                  </a:cubicBezTo>
                  <a:lnTo>
                    <a:pt x="44543" y="14934"/>
                  </a:lnTo>
                  <a:cubicBezTo>
                    <a:pt x="43686" y="15264"/>
                    <a:pt x="42964" y="15728"/>
                    <a:pt x="42188" y="16201"/>
                  </a:cubicBezTo>
                  <a:lnTo>
                    <a:pt x="42188" y="16201"/>
                  </a:lnTo>
                  <a:cubicBezTo>
                    <a:pt x="40876" y="16995"/>
                    <a:pt x="39592" y="17352"/>
                    <a:pt x="38129" y="17744"/>
                  </a:cubicBezTo>
                  <a:lnTo>
                    <a:pt x="38129" y="17744"/>
                  </a:lnTo>
                  <a:cubicBezTo>
                    <a:pt x="36380" y="18199"/>
                    <a:pt x="34872" y="19011"/>
                    <a:pt x="33499" y="20198"/>
                  </a:cubicBezTo>
                  <a:lnTo>
                    <a:pt x="33499" y="20198"/>
                  </a:lnTo>
                  <a:cubicBezTo>
                    <a:pt x="32544" y="21027"/>
                    <a:pt x="31741" y="22044"/>
                    <a:pt x="30885" y="22999"/>
                  </a:cubicBezTo>
                  <a:lnTo>
                    <a:pt x="30885" y="22999"/>
                  </a:lnTo>
                  <a:cubicBezTo>
                    <a:pt x="31161" y="22642"/>
                    <a:pt x="31420" y="22249"/>
                    <a:pt x="31670" y="21848"/>
                  </a:cubicBezTo>
                  <a:moveTo>
                    <a:pt x="28913" y="24944"/>
                  </a:moveTo>
                  <a:cubicBezTo>
                    <a:pt x="29993" y="24292"/>
                    <a:pt x="30742" y="23391"/>
                    <a:pt x="31589" y="22419"/>
                  </a:cubicBezTo>
                  <a:lnTo>
                    <a:pt x="31589" y="22419"/>
                  </a:lnTo>
                  <a:cubicBezTo>
                    <a:pt x="33070" y="20724"/>
                    <a:pt x="34748" y="19145"/>
                    <a:pt x="36880" y="18342"/>
                  </a:cubicBezTo>
                  <a:lnTo>
                    <a:pt x="36880" y="18342"/>
                  </a:lnTo>
                  <a:cubicBezTo>
                    <a:pt x="38405" y="17771"/>
                    <a:pt x="40047" y="17682"/>
                    <a:pt x="41492" y="16906"/>
                  </a:cubicBezTo>
                  <a:lnTo>
                    <a:pt x="41492" y="16906"/>
                  </a:lnTo>
                  <a:cubicBezTo>
                    <a:pt x="43356" y="15907"/>
                    <a:pt x="46684" y="13328"/>
                    <a:pt x="48968" y="14720"/>
                  </a:cubicBezTo>
                  <a:lnTo>
                    <a:pt x="48968" y="14720"/>
                  </a:lnTo>
                  <a:cubicBezTo>
                    <a:pt x="48968" y="14720"/>
                    <a:pt x="48977" y="14720"/>
                    <a:pt x="48977" y="14720"/>
                  </a:cubicBezTo>
                  <a:lnTo>
                    <a:pt x="48977" y="14720"/>
                  </a:lnTo>
                  <a:cubicBezTo>
                    <a:pt x="48977" y="14720"/>
                    <a:pt x="48977" y="14720"/>
                    <a:pt x="48986" y="14720"/>
                  </a:cubicBezTo>
                  <a:lnTo>
                    <a:pt x="48986" y="14720"/>
                  </a:lnTo>
                  <a:cubicBezTo>
                    <a:pt x="49387" y="15184"/>
                    <a:pt x="49672" y="15755"/>
                    <a:pt x="49815" y="16388"/>
                  </a:cubicBezTo>
                  <a:lnTo>
                    <a:pt x="49815" y="16388"/>
                  </a:lnTo>
                  <a:cubicBezTo>
                    <a:pt x="46131" y="15425"/>
                    <a:pt x="42812" y="17459"/>
                    <a:pt x="39271" y="18449"/>
                  </a:cubicBezTo>
                  <a:lnTo>
                    <a:pt x="39271" y="18449"/>
                  </a:lnTo>
                  <a:cubicBezTo>
                    <a:pt x="37665" y="18904"/>
                    <a:pt x="36166" y="19582"/>
                    <a:pt x="34855" y="20635"/>
                  </a:cubicBezTo>
                  <a:lnTo>
                    <a:pt x="34855" y="20635"/>
                  </a:lnTo>
                  <a:cubicBezTo>
                    <a:pt x="33954" y="21357"/>
                    <a:pt x="33177" y="22214"/>
                    <a:pt x="32375" y="23017"/>
                  </a:cubicBezTo>
                  <a:lnTo>
                    <a:pt x="32375" y="23017"/>
                  </a:lnTo>
                  <a:cubicBezTo>
                    <a:pt x="32107" y="23034"/>
                    <a:pt x="31848" y="23141"/>
                    <a:pt x="31625" y="23320"/>
                  </a:cubicBezTo>
                  <a:lnTo>
                    <a:pt x="31625" y="23320"/>
                  </a:lnTo>
                  <a:cubicBezTo>
                    <a:pt x="31384" y="23525"/>
                    <a:pt x="31233" y="23793"/>
                    <a:pt x="31170" y="24087"/>
                  </a:cubicBezTo>
                  <a:lnTo>
                    <a:pt x="31170" y="24087"/>
                  </a:lnTo>
                  <a:cubicBezTo>
                    <a:pt x="30510" y="24596"/>
                    <a:pt x="29779" y="25006"/>
                    <a:pt x="28922" y="25229"/>
                  </a:cubicBezTo>
                  <a:lnTo>
                    <a:pt x="28922" y="25229"/>
                  </a:lnTo>
                  <a:cubicBezTo>
                    <a:pt x="28931" y="25140"/>
                    <a:pt x="28931" y="25042"/>
                    <a:pt x="28913" y="24944"/>
                  </a:cubicBezTo>
                  <a:moveTo>
                    <a:pt x="14738" y="20867"/>
                  </a:moveTo>
                  <a:cubicBezTo>
                    <a:pt x="13489" y="20563"/>
                    <a:pt x="12293" y="20144"/>
                    <a:pt x="11187" y="19448"/>
                  </a:cubicBezTo>
                  <a:lnTo>
                    <a:pt x="11187" y="19448"/>
                  </a:lnTo>
                  <a:cubicBezTo>
                    <a:pt x="10001" y="18708"/>
                    <a:pt x="8903" y="17825"/>
                    <a:pt x="7770" y="17013"/>
                  </a:cubicBezTo>
                  <a:lnTo>
                    <a:pt x="7770" y="17013"/>
                  </a:lnTo>
                  <a:cubicBezTo>
                    <a:pt x="7699" y="16656"/>
                    <a:pt x="7645" y="16272"/>
                    <a:pt x="7663" y="15835"/>
                  </a:cubicBezTo>
                  <a:lnTo>
                    <a:pt x="7663" y="15835"/>
                  </a:lnTo>
                  <a:cubicBezTo>
                    <a:pt x="7672" y="15639"/>
                    <a:pt x="7708" y="15452"/>
                    <a:pt x="7744" y="15264"/>
                  </a:cubicBezTo>
                  <a:lnTo>
                    <a:pt x="7744" y="15264"/>
                  </a:lnTo>
                  <a:cubicBezTo>
                    <a:pt x="7744" y="15264"/>
                    <a:pt x="7744" y="15273"/>
                    <a:pt x="7744" y="15273"/>
                  </a:cubicBezTo>
                  <a:lnTo>
                    <a:pt x="7744" y="15273"/>
                  </a:lnTo>
                  <a:cubicBezTo>
                    <a:pt x="10134" y="17619"/>
                    <a:pt x="12284" y="19091"/>
                    <a:pt x="15460" y="20117"/>
                  </a:cubicBezTo>
                  <a:lnTo>
                    <a:pt x="15460" y="20117"/>
                  </a:lnTo>
                  <a:cubicBezTo>
                    <a:pt x="16156" y="20340"/>
                    <a:pt x="16772" y="20590"/>
                    <a:pt x="17360" y="20876"/>
                  </a:cubicBezTo>
                  <a:lnTo>
                    <a:pt x="17360" y="20876"/>
                  </a:lnTo>
                  <a:cubicBezTo>
                    <a:pt x="16888" y="20867"/>
                    <a:pt x="16415" y="20902"/>
                    <a:pt x="15942" y="20911"/>
                  </a:cubicBezTo>
                  <a:lnTo>
                    <a:pt x="15942" y="20911"/>
                  </a:lnTo>
                  <a:cubicBezTo>
                    <a:pt x="15880" y="20911"/>
                    <a:pt x="15817" y="20911"/>
                    <a:pt x="15764" y="20911"/>
                  </a:cubicBezTo>
                  <a:lnTo>
                    <a:pt x="15764" y="20911"/>
                  </a:lnTo>
                  <a:cubicBezTo>
                    <a:pt x="15416" y="20911"/>
                    <a:pt x="15068" y="20893"/>
                    <a:pt x="14738" y="20867"/>
                  </a:cubicBezTo>
                  <a:close/>
                  <a:moveTo>
                    <a:pt x="33561" y="23507"/>
                  </a:moveTo>
                  <a:cubicBezTo>
                    <a:pt x="33365" y="23266"/>
                    <a:pt x="33097" y="23115"/>
                    <a:pt x="32821" y="23052"/>
                  </a:cubicBezTo>
                  <a:lnTo>
                    <a:pt x="32821" y="23052"/>
                  </a:lnTo>
                  <a:cubicBezTo>
                    <a:pt x="34203" y="21741"/>
                    <a:pt x="35506" y="20233"/>
                    <a:pt x="37147" y="19457"/>
                  </a:cubicBezTo>
                  <a:lnTo>
                    <a:pt x="37147" y="19457"/>
                  </a:lnTo>
                  <a:cubicBezTo>
                    <a:pt x="39030" y="18565"/>
                    <a:pt x="41117" y="18351"/>
                    <a:pt x="43035" y="17575"/>
                  </a:cubicBezTo>
                  <a:lnTo>
                    <a:pt x="43035" y="17575"/>
                  </a:lnTo>
                  <a:cubicBezTo>
                    <a:pt x="45373" y="16620"/>
                    <a:pt x="47406" y="15960"/>
                    <a:pt x="49869" y="16638"/>
                  </a:cubicBezTo>
                  <a:lnTo>
                    <a:pt x="49869" y="16638"/>
                  </a:lnTo>
                  <a:cubicBezTo>
                    <a:pt x="49904" y="16861"/>
                    <a:pt x="49931" y="17084"/>
                    <a:pt x="49931" y="17316"/>
                  </a:cubicBezTo>
                  <a:lnTo>
                    <a:pt x="49931" y="17316"/>
                  </a:lnTo>
                  <a:cubicBezTo>
                    <a:pt x="49940" y="17673"/>
                    <a:pt x="49887" y="18012"/>
                    <a:pt x="49815" y="18342"/>
                  </a:cubicBezTo>
                  <a:lnTo>
                    <a:pt x="49815" y="18342"/>
                  </a:lnTo>
                  <a:cubicBezTo>
                    <a:pt x="46033" y="18164"/>
                    <a:pt x="42161" y="18806"/>
                    <a:pt x="38682" y="20322"/>
                  </a:cubicBezTo>
                  <a:lnTo>
                    <a:pt x="38682" y="20322"/>
                  </a:lnTo>
                  <a:cubicBezTo>
                    <a:pt x="37058" y="21036"/>
                    <a:pt x="35800" y="22169"/>
                    <a:pt x="34346" y="23159"/>
                  </a:cubicBezTo>
                  <a:lnTo>
                    <a:pt x="34346" y="23159"/>
                  </a:lnTo>
                  <a:cubicBezTo>
                    <a:pt x="34105" y="23320"/>
                    <a:pt x="33864" y="23445"/>
                    <a:pt x="33623" y="23588"/>
                  </a:cubicBezTo>
                  <a:lnTo>
                    <a:pt x="33623" y="23588"/>
                  </a:lnTo>
                  <a:cubicBezTo>
                    <a:pt x="33606" y="23561"/>
                    <a:pt x="33588" y="23534"/>
                    <a:pt x="33561" y="23507"/>
                  </a:cubicBezTo>
                  <a:moveTo>
                    <a:pt x="11365" y="20162"/>
                  </a:moveTo>
                  <a:cubicBezTo>
                    <a:pt x="9599" y="19609"/>
                    <a:pt x="8252" y="18797"/>
                    <a:pt x="7824" y="17218"/>
                  </a:cubicBezTo>
                  <a:lnTo>
                    <a:pt x="7824" y="17218"/>
                  </a:lnTo>
                  <a:cubicBezTo>
                    <a:pt x="9813" y="18770"/>
                    <a:pt x="11651" y="20037"/>
                    <a:pt x="13899" y="20760"/>
                  </a:cubicBezTo>
                  <a:lnTo>
                    <a:pt x="13899" y="20760"/>
                  </a:lnTo>
                  <a:cubicBezTo>
                    <a:pt x="13052" y="20635"/>
                    <a:pt x="12213" y="20438"/>
                    <a:pt x="11365" y="20162"/>
                  </a:cubicBezTo>
                  <a:moveTo>
                    <a:pt x="22802" y="18503"/>
                  </a:moveTo>
                  <a:cubicBezTo>
                    <a:pt x="22820" y="18520"/>
                    <a:pt x="22829" y="18529"/>
                    <a:pt x="22838" y="18547"/>
                  </a:cubicBezTo>
                  <a:lnTo>
                    <a:pt x="22838" y="18547"/>
                  </a:lnTo>
                  <a:cubicBezTo>
                    <a:pt x="23052" y="18797"/>
                    <a:pt x="23391" y="18877"/>
                    <a:pt x="23677" y="18770"/>
                  </a:cubicBezTo>
                  <a:lnTo>
                    <a:pt x="23677" y="18770"/>
                  </a:lnTo>
                  <a:cubicBezTo>
                    <a:pt x="23882" y="19270"/>
                    <a:pt x="24051" y="19805"/>
                    <a:pt x="24176" y="20394"/>
                  </a:cubicBezTo>
                  <a:lnTo>
                    <a:pt x="24176" y="20394"/>
                  </a:lnTo>
                  <a:cubicBezTo>
                    <a:pt x="24479" y="21803"/>
                    <a:pt x="24809" y="23070"/>
                    <a:pt x="25639" y="24150"/>
                  </a:cubicBezTo>
                  <a:lnTo>
                    <a:pt x="25639" y="24150"/>
                  </a:lnTo>
                  <a:cubicBezTo>
                    <a:pt x="24185" y="22660"/>
                    <a:pt x="23694" y="20403"/>
                    <a:pt x="22802" y="18503"/>
                  </a:cubicBezTo>
                  <a:close/>
                  <a:moveTo>
                    <a:pt x="33650" y="23632"/>
                  </a:moveTo>
                  <a:cubicBezTo>
                    <a:pt x="34765" y="22918"/>
                    <a:pt x="35863" y="22124"/>
                    <a:pt x="37067" y="21348"/>
                  </a:cubicBezTo>
                  <a:lnTo>
                    <a:pt x="37067" y="21348"/>
                  </a:lnTo>
                  <a:cubicBezTo>
                    <a:pt x="40734" y="19029"/>
                    <a:pt x="45506" y="18458"/>
                    <a:pt x="49771" y="18538"/>
                  </a:cubicBezTo>
                  <a:lnTo>
                    <a:pt x="49771" y="18538"/>
                  </a:lnTo>
                  <a:cubicBezTo>
                    <a:pt x="49664" y="18958"/>
                    <a:pt x="49521" y="19368"/>
                    <a:pt x="49387" y="19778"/>
                  </a:cubicBezTo>
                  <a:lnTo>
                    <a:pt x="49387" y="19778"/>
                  </a:lnTo>
                  <a:cubicBezTo>
                    <a:pt x="46104" y="20296"/>
                    <a:pt x="42892" y="20162"/>
                    <a:pt x="39681" y="21304"/>
                  </a:cubicBezTo>
                  <a:lnTo>
                    <a:pt x="39681" y="21304"/>
                  </a:lnTo>
                  <a:cubicBezTo>
                    <a:pt x="37647" y="22026"/>
                    <a:pt x="35711" y="22954"/>
                    <a:pt x="33757" y="23837"/>
                  </a:cubicBezTo>
                  <a:lnTo>
                    <a:pt x="33757" y="23837"/>
                  </a:lnTo>
                  <a:cubicBezTo>
                    <a:pt x="33731" y="23766"/>
                    <a:pt x="33695" y="23695"/>
                    <a:pt x="33650" y="23632"/>
                  </a:cubicBezTo>
                  <a:moveTo>
                    <a:pt x="33838" y="24069"/>
                  </a:moveTo>
                  <a:cubicBezTo>
                    <a:pt x="35559" y="23302"/>
                    <a:pt x="37254" y="22472"/>
                    <a:pt x="39065" y="21759"/>
                  </a:cubicBezTo>
                  <a:lnTo>
                    <a:pt x="39065" y="21759"/>
                  </a:lnTo>
                  <a:cubicBezTo>
                    <a:pt x="42446" y="20412"/>
                    <a:pt x="45827" y="20528"/>
                    <a:pt x="49316" y="20001"/>
                  </a:cubicBezTo>
                  <a:lnTo>
                    <a:pt x="49316" y="20001"/>
                  </a:lnTo>
                  <a:cubicBezTo>
                    <a:pt x="49253" y="20215"/>
                    <a:pt x="49191" y="20429"/>
                    <a:pt x="49146" y="20644"/>
                  </a:cubicBezTo>
                  <a:lnTo>
                    <a:pt x="49146" y="20644"/>
                  </a:lnTo>
                  <a:cubicBezTo>
                    <a:pt x="46024" y="21661"/>
                    <a:pt x="42785" y="21830"/>
                    <a:pt x="39610" y="22588"/>
                  </a:cubicBezTo>
                  <a:lnTo>
                    <a:pt x="39610" y="22588"/>
                  </a:lnTo>
                  <a:cubicBezTo>
                    <a:pt x="38254" y="22918"/>
                    <a:pt x="37031" y="23418"/>
                    <a:pt x="35782" y="24016"/>
                  </a:cubicBezTo>
                  <a:lnTo>
                    <a:pt x="35782" y="24016"/>
                  </a:lnTo>
                  <a:cubicBezTo>
                    <a:pt x="35149" y="24328"/>
                    <a:pt x="34498" y="24542"/>
                    <a:pt x="33829" y="24738"/>
                  </a:cubicBezTo>
                  <a:lnTo>
                    <a:pt x="33829" y="24738"/>
                  </a:lnTo>
                  <a:cubicBezTo>
                    <a:pt x="33891" y="24515"/>
                    <a:pt x="33891" y="24292"/>
                    <a:pt x="33838" y="24069"/>
                  </a:cubicBezTo>
                  <a:moveTo>
                    <a:pt x="33383" y="25434"/>
                  </a:moveTo>
                  <a:cubicBezTo>
                    <a:pt x="33508" y="25336"/>
                    <a:pt x="33606" y="25202"/>
                    <a:pt x="33686" y="25068"/>
                  </a:cubicBezTo>
                  <a:lnTo>
                    <a:pt x="33686" y="25068"/>
                  </a:lnTo>
                  <a:cubicBezTo>
                    <a:pt x="33766" y="25051"/>
                    <a:pt x="33838" y="25033"/>
                    <a:pt x="33909" y="25015"/>
                  </a:cubicBezTo>
                  <a:lnTo>
                    <a:pt x="33909" y="25015"/>
                  </a:lnTo>
                  <a:cubicBezTo>
                    <a:pt x="35693" y="24533"/>
                    <a:pt x="37228" y="23454"/>
                    <a:pt x="39021" y="22954"/>
                  </a:cubicBezTo>
                  <a:lnTo>
                    <a:pt x="39021" y="22954"/>
                  </a:lnTo>
                  <a:cubicBezTo>
                    <a:pt x="42339" y="22044"/>
                    <a:pt x="45872" y="22062"/>
                    <a:pt x="49101" y="20840"/>
                  </a:cubicBezTo>
                  <a:lnTo>
                    <a:pt x="49101" y="20840"/>
                  </a:lnTo>
                  <a:cubicBezTo>
                    <a:pt x="49093" y="20858"/>
                    <a:pt x="49093" y="20876"/>
                    <a:pt x="49093" y="20893"/>
                  </a:cubicBezTo>
                  <a:lnTo>
                    <a:pt x="49093" y="20893"/>
                  </a:lnTo>
                  <a:cubicBezTo>
                    <a:pt x="49048" y="21125"/>
                    <a:pt x="49030" y="21348"/>
                    <a:pt x="49030" y="21562"/>
                  </a:cubicBezTo>
                  <a:lnTo>
                    <a:pt x="49030" y="21562"/>
                  </a:lnTo>
                  <a:cubicBezTo>
                    <a:pt x="47210" y="22455"/>
                    <a:pt x="45346" y="22936"/>
                    <a:pt x="43276" y="22936"/>
                  </a:cubicBezTo>
                  <a:lnTo>
                    <a:pt x="43276" y="22936"/>
                  </a:lnTo>
                  <a:cubicBezTo>
                    <a:pt x="41777" y="22927"/>
                    <a:pt x="40439" y="23070"/>
                    <a:pt x="38976" y="23489"/>
                  </a:cubicBezTo>
                  <a:lnTo>
                    <a:pt x="38976" y="23489"/>
                  </a:lnTo>
                  <a:cubicBezTo>
                    <a:pt x="37335" y="23953"/>
                    <a:pt x="35970" y="24970"/>
                    <a:pt x="34355" y="25452"/>
                  </a:cubicBezTo>
                  <a:lnTo>
                    <a:pt x="34355" y="25452"/>
                  </a:lnTo>
                  <a:cubicBezTo>
                    <a:pt x="32749" y="25943"/>
                    <a:pt x="30956" y="25836"/>
                    <a:pt x="29234" y="25809"/>
                  </a:cubicBezTo>
                  <a:lnTo>
                    <a:pt x="29234" y="25809"/>
                  </a:lnTo>
                  <a:cubicBezTo>
                    <a:pt x="29350" y="25773"/>
                    <a:pt x="29457" y="25746"/>
                    <a:pt x="29573" y="25711"/>
                  </a:cubicBezTo>
                  <a:lnTo>
                    <a:pt x="29573" y="25711"/>
                  </a:lnTo>
                  <a:cubicBezTo>
                    <a:pt x="30260" y="25630"/>
                    <a:pt x="30956" y="25550"/>
                    <a:pt x="31652" y="25452"/>
                  </a:cubicBezTo>
                  <a:lnTo>
                    <a:pt x="31652" y="25452"/>
                  </a:lnTo>
                  <a:cubicBezTo>
                    <a:pt x="31902" y="25657"/>
                    <a:pt x="32205" y="25755"/>
                    <a:pt x="32508" y="25755"/>
                  </a:cubicBezTo>
                  <a:lnTo>
                    <a:pt x="32508" y="25755"/>
                  </a:lnTo>
                  <a:cubicBezTo>
                    <a:pt x="32812" y="25755"/>
                    <a:pt x="33124" y="25648"/>
                    <a:pt x="33383" y="25434"/>
                  </a:cubicBezTo>
                  <a:moveTo>
                    <a:pt x="26174" y="22142"/>
                  </a:moveTo>
                  <a:cubicBezTo>
                    <a:pt x="26406" y="22142"/>
                    <a:pt x="26629" y="22080"/>
                    <a:pt x="26826" y="21919"/>
                  </a:cubicBezTo>
                  <a:lnTo>
                    <a:pt x="26826" y="21919"/>
                  </a:lnTo>
                  <a:cubicBezTo>
                    <a:pt x="26879" y="21875"/>
                    <a:pt x="26915" y="21812"/>
                    <a:pt x="26959" y="21759"/>
                  </a:cubicBezTo>
                  <a:lnTo>
                    <a:pt x="26959" y="21759"/>
                  </a:lnTo>
                  <a:cubicBezTo>
                    <a:pt x="26933" y="22508"/>
                    <a:pt x="26826" y="23284"/>
                    <a:pt x="26629" y="24105"/>
                  </a:cubicBezTo>
                  <a:lnTo>
                    <a:pt x="26629" y="24105"/>
                  </a:lnTo>
                  <a:cubicBezTo>
                    <a:pt x="26620" y="24114"/>
                    <a:pt x="26612" y="24132"/>
                    <a:pt x="26603" y="24141"/>
                  </a:cubicBezTo>
                  <a:lnTo>
                    <a:pt x="26603" y="24141"/>
                  </a:lnTo>
                  <a:cubicBezTo>
                    <a:pt x="26397" y="23463"/>
                    <a:pt x="26273" y="22802"/>
                    <a:pt x="26174" y="22142"/>
                  </a:cubicBezTo>
                  <a:moveTo>
                    <a:pt x="33748" y="25827"/>
                  </a:moveTo>
                  <a:cubicBezTo>
                    <a:pt x="35631" y="25452"/>
                    <a:pt x="37201" y="24221"/>
                    <a:pt x="39039" y="23686"/>
                  </a:cubicBezTo>
                  <a:lnTo>
                    <a:pt x="39039" y="23686"/>
                  </a:lnTo>
                  <a:cubicBezTo>
                    <a:pt x="42473" y="22695"/>
                    <a:pt x="45801" y="23356"/>
                    <a:pt x="49039" y="21794"/>
                  </a:cubicBezTo>
                  <a:lnTo>
                    <a:pt x="49039" y="21794"/>
                  </a:lnTo>
                  <a:cubicBezTo>
                    <a:pt x="49066" y="22285"/>
                    <a:pt x="49173" y="22722"/>
                    <a:pt x="49351" y="23150"/>
                  </a:cubicBezTo>
                  <a:lnTo>
                    <a:pt x="49351" y="23150"/>
                  </a:lnTo>
                  <a:cubicBezTo>
                    <a:pt x="48209" y="24150"/>
                    <a:pt x="46381" y="24087"/>
                    <a:pt x="44766" y="24025"/>
                  </a:cubicBezTo>
                  <a:lnTo>
                    <a:pt x="44766" y="24025"/>
                  </a:lnTo>
                  <a:cubicBezTo>
                    <a:pt x="44257" y="24007"/>
                    <a:pt x="43758" y="23989"/>
                    <a:pt x="43321" y="23998"/>
                  </a:cubicBezTo>
                  <a:lnTo>
                    <a:pt x="43321" y="23998"/>
                  </a:lnTo>
                  <a:cubicBezTo>
                    <a:pt x="41831" y="24051"/>
                    <a:pt x="40395" y="24301"/>
                    <a:pt x="38958" y="24712"/>
                  </a:cubicBezTo>
                  <a:lnTo>
                    <a:pt x="38958" y="24712"/>
                  </a:lnTo>
                  <a:cubicBezTo>
                    <a:pt x="37174" y="25229"/>
                    <a:pt x="35274" y="26362"/>
                    <a:pt x="33418" y="26487"/>
                  </a:cubicBezTo>
                  <a:lnTo>
                    <a:pt x="33418" y="26487"/>
                  </a:lnTo>
                  <a:cubicBezTo>
                    <a:pt x="32544" y="26549"/>
                    <a:pt x="31670" y="26415"/>
                    <a:pt x="30804" y="26282"/>
                  </a:cubicBezTo>
                  <a:lnTo>
                    <a:pt x="30804" y="26282"/>
                  </a:lnTo>
                  <a:cubicBezTo>
                    <a:pt x="30046" y="26175"/>
                    <a:pt x="29297" y="26059"/>
                    <a:pt x="28530" y="26068"/>
                  </a:cubicBezTo>
                  <a:lnTo>
                    <a:pt x="28530" y="26068"/>
                  </a:lnTo>
                  <a:cubicBezTo>
                    <a:pt x="28574" y="26023"/>
                    <a:pt x="28610" y="25978"/>
                    <a:pt x="28654" y="25925"/>
                  </a:cubicBezTo>
                  <a:lnTo>
                    <a:pt x="28654" y="25925"/>
                  </a:lnTo>
                  <a:cubicBezTo>
                    <a:pt x="28654" y="25952"/>
                    <a:pt x="28663" y="25969"/>
                    <a:pt x="28690" y="25961"/>
                  </a:cubicBezTo>
                  <a:lnTo>
                    <a:pt x="28690" y="25961"/>
                  </a:lnTo>
                  <a:cubicBezTo>
                    <a:pt x="28726" y="25952"/>
                    <a:pt x="28753" y="25943"/>
                    <a:pt x="28788" y="25934"/>
                  </a:cubicBezTo>
                  <a:lnTo>
                    <a:pt x="28788" y="25934"/>
                  </a:lnTo>
                  <a:cubicBezTo>
                    <a:pt x="29609" y="25978"/>
                    <a:pt x="30457" y="26032"/>
                    <a:pt x="31295" y="26032"/>
                  </a:cubicBezTo>
                  <a:lnTo>
                    <a:pt x="31295" y="26032"/>
                  </a:lnTo>
                  <a:cubicBezTo>
                    <a:pt x="32134" y="26032"/>
                    <a:pt x="32963" y="25987"/>
                    <a:pt x="33748" y="25827"/>
                  </a:cubicBezTo>
                  <a:moveTo>
                    <a:pt x="25380" y="21803"/>
                  </a:moveTo>
                  <a:cubicBezTo>
                    <a:pt x="25550" y="22000"/>
                    <a:pt x="25773" y="22107"/>
                    <a:pt x="26014" y="22142"/>
                  </a:cubicBezTo>
                  <a:lnTo>
                    <a:pt x="26014" y="22142"/>
                  </a:lnTo>
                  <a:cubicBezTo>
                    <a:pt x="26139" y="22838"/>
                    <a:pt x="26290" y="23534"/>
                    <a:pt x="26504" y="24221"/>
                  </a:cubicBezTo>
                  <a:lnTo>
                    <a:pt x="26504" y="24221"/>
                  </a:lnTo>
                  <a:cubicBezTo>
                    <a:pt x="26513" y="24230"/>
                    <a:pt x="26522" y="24230"/>
                    <a:pt x="26522" y="24239"/>
                  </a:cubicBezTo>
                  <a:lnTo>
                    <a:pt x="26522" y="24239"/>
                  </a:lnTo>
                  <a:cubicBezTo>
                    <a:pt x="26442" y="24337"/>
                    <a:pt x="26371" y="24435"/>
                    <a:pt x="26317" y="24560"/>
                  </a:cubicBezTo>
                  <a:lnTo>
                    <a:pt x="26317" y="24560"/>
                  </a:lnTo>
                  <a:cubicBezTo>
                    <a:pt x="25934" y="23659"/>
                    <a:pt x="25639" y="22731"/>
                    <a:pt x="25380" y="21803"/>
                  </a:cubicBezTo>
                  <a:moveTo>
                    <a:pt x="10919" y="22428"/>
                  </a:moveTo>
                  <a:cubicBezTo>
                    <a:pt x="12115" y="22669"/>
                    <a:pt x="13275" y="23043"/>
                    <a:pt x="14461" y="23293"/>
                  </a:cubicBezTo>
                  <a:lnTo>
                    <a:pt x="14461" y="23293"/>
                  </a:lnTo>
                  <a:cubicBezTo>
                    <a:pt x="15505" y="23516"/>
                    <a:pt x="16504" y="23579"/>
                    <a:pt x="17494" y="23579"/>
                  </a:cubicBezTo>
                  <a:lnTo>
                    <a:pt x="17494" y="23579"/>
                  </a:lnTo>
                  <a:cubicBezTo>
                    <a:pt x="15683" y="23703"/>
                    <a:pt x="13863" y="23927"/>
                    <a:pt x="12061" y="23472"/>
                  </a:cubicBezTo>
                  <a:lnTo>
                    <a:pt x="12061" y="23472"/>
                  </a:lnTo>
                  <a:cubicBezTo>
                    <a:pt x="10821" y="23168"/>
                    <a:pt x="9813" y="22446"/>
                    <a:pt x="8511" y="22606"/>
                  </a:cubicBezTo>
                  <a:lnTo>
                    <a:pt x="8511" y="22606"/>
                  </a:lnTo>
                  <a:cubicBezTo>
                    <a:pt x="8091" y="22660"/>
                    <a:pt x="7672" y="22776"/>
                    <a:pt x="7262" y="22936"/>
                  </a:cubicBezTo>
                  <a:lnTo>
                    <a:pt x="7262" y="22936"/>
                  </a:lnTo>
                  <a:cubicBezTo>
                    <a:pt x="8314" y="22330"/>
                    <a:pt x="9483" y="22142"/>
                    <a:pt x="10919" y="22428"/>
                  </a:cubicBezTo>
                  <a:close/>
                  <a:moveTo>
                    <a:pt x="5674" y="24203"/>
                  </a:moveTo>
                  <a:cubicBezTo>
                    <a:pt x="5977" y="23891"/>
                    <a:pt x="6280" y="23614"/>
                    <a:pt x="6602" y="23373"/>
                  </a:cubicBezTo>
                  <a:lnTo>
                    <a:pt x="6602" y="23373"/>
                  </a:lnTo>
                  <a:cubicBezTo>
                    <a:pt x="7610" y="22936"/>
                    <a:pt x="8761" y="22642"/>
                    <a:pt x="9813" y="22901"/>
                  </a:cubicBezTo>
                  <a:lnTo>
                    <a:pt x="9813" y="22901"/>
                  </a:lnTo>
                  <a:cubicBezTo>
                    <a:pt x="11089" y="23213"/>
                    <a:pt x="12043" y="23766"/>
                    <a:pt x="13382" y="23873"/>
                  </a:cubicBezTo>
                  <a:lnTo>
                    <a:pt x="13382" y="23873"/>
                  </a:lnTo>
                  <a:cubicBezTo>
                    <a:pt x="14479" y="23953"/>
                    <a:pt x="15558" y="23873"/>
                    <a:pt x="16638" y="23802"/>
                  </a:cubicBezTo>
                  <a:lnTo>
                    <a:pt x="16638" y="23802"/>
                  </a:lnTo>
                  <a:cubicBezTo>
                    <a:pt x="18297" y="23686"/>
                    <a:pt x="19930" y="23570"/>
                    <a:pt x="21571" y="24034"/>
                  </a:cubicBezTo>
                  <a:lnTo>
                    <a:pt x="21571" y="24034"/>
                  </a:lnTo>
                  <a:cubicBezTo>
                    <a:pt x="21660" y="24114"/>
                    <a:pt x="21741" y="24212"/>
                    <a:pt x="21830" y="24292"/>
                  </a:cubicBezTo>
                  <a:lnTo>
                    <a:pt x="21830" y="24292"/>
                  </a:lnTo>
                  <a:cubicBezTo>
                    <a:pt x="21955" y="24399"/>
                    <a:pt x="22089" y="24480"/>
                    <a:pt x="22213" y="24578"/>
                  </a:cubicBezTo>
                  <a:lnTo>
                    <a:pt x="22213" y="24578"/>
                  </a:lnTo>
                  <a:cubicBezTo>
                    <a:pt x="21250" y="24399"/>
                    <a:pt x="20269" y="24150"/>
                    <a:pt x="19314" y="24087"/>
                  </a:cubicBezTo>
                  <a:lnTo>
                    <a:pt x="19314" y="24087"/>
                  </a:lnTo>
                  <a:cubicBezTo>
                    <a:pt x="17798" y="23989"/>
                    <a:pt x="16094" y="24132"/>
                    <a:pt x="14568" y="24185"/>
                  </a:cubicBezTo>
                  <a:lnTo>
                    <a:pt x="14568" y="24185"/>
                  </a:lnTo>
                  <a:cubicBezTo>
                    <a:pt x="13560" y="24221"/>
                    <a:pt x="12490" y="24105"/>
                    <a:pt x="11410" y="23989"/>
                  </a:cubicBezTo>
                  <a:lnTo>
                    <a:pt x="11410" y="23989"/>
                  </a:lnTo>
                  <a:cubicBezTo>
                    <a:pt x="9421" y="23784"/>
                    <a:pt x="7387" y="23579"/>
                    <a:pt x="5602" y="24274"/>
                  </a:cubicBezTo>
                  <a:lnTo>
                    <a:pt x="5602" y="24274"/>
                  </a:lnTo>
                  <a:cubicBezTo>
                    <a:pt x="5629" y="24257"/>
                    <a:pt x="5647" y="24230"/>
                    <a:pt x="5674" y="24203"/>
                  </a:cubicBezTo>
                  <a:moveTo>
                    <a:pt x="34168" y="26567"/>
                  </a:moveTo>
                  <a:cubicBezTo>
                    <a:pt x="36059" y="26184"/>
                    <a:pt x="37834" y="25175"/>
                    <a:pt x="39725" y="24712"/>
                  </a:cubicBezTo>
                  <a:lnTo>
                    <a:pt x="39725" y="24712"/>
                  </a:lnTo>
                  <a:cubicBezTo>
                    <a:pt x="41974" y="24150"/>
                    <a:pt x="44115" y="24283"/>
                    <a:pt x="46390" y="24176"/>
                  </a:cubicBezTo>
                  <a:lnTo>
                    <a:pt x="46390" y="24176"/>
                  </a:lnTo>
                  <a:cubicBezTo>
                    <a:pt x="47505" y="24114"/>
                    <a:pt x="48611" y="24051"/>
                    <a:pt x="49449" y="23356"/>
                  </a:cubicBezTo>
                  <a:lnTo>
                    <a:pt x="49449" y="23356"/>
                  </a:lnTo>
                  <a:cubicBezTo>
                    <a:pt x="49655" y="23793"/>
                    <a:pt x="49913" y="24230"/>
                    <a:pt x="50190" y="24685"/>
                  </a:cubicBezTo>
                  <a:lnTo>
                    <a:pt x="50190" y="24685"/>
                  </a:lnTo>
                  <a:cubicBezTo>
                    <a:pt x="48584" y="25532"/>
                    <a:pt x="46952" y="25479"/>
                    <a:pt x="45230" y="25434"/>
                  </a:cubicBezTo>
                  <a:lnTo>
                    <a:pt x="45230" y="25434"/>
                  </a:lnTo>
                  <a:cubicBezTo>
                    <a:pt x="44775" y="25425"/>
                    <a:pt x="44320" y="25407"/>
                    <a:pt x="43847" y="25416"/>
                  </a:cubicBezTo>
                  <a:lnTo>
                    <a:pt x="43847" y="25416"/>
                  </a:lnTo>
                  <a:cubicBezTo>
                    <a:pt x="42161" y="25425"/>
                    <a:pt x="40511" y="25702"/>
                    <a:pt x="38887" y="26148"/>
                  </a:cubicBezTo>
                  <a:lnTo>
                    <a:pt x="38887" y="26148"/>
                  </a:lnTo>
                  <a:cubicBezTo>
                    <a:pt x="36692" y="26754"/>
                    <a:pt x="35078" y="27379"/>
                    <a:pt x="32722" y="26969"/>
                  </a:cubicBezTo>
                  <a:lnTo>
                    <a:pt x="32722" y="26969"/>
                  </a:lnTo>
                  <a:cubicBezTo>
                    <a:pt x="32044" y="26853"/>
                    <a:pt x="31366" y="26737"/>
                    <a:pt x="30688" y="26621"/>
                  </a:cubicBezTo>
                  <a:lnTo>
                    <a:pt x="30688" y="26621"/>
                  </a:lnTo>
                  <a:cubicBezTo>
                    <a:pt x="30546" y="26540"/>
                    <a:pt x="30385" y="26523"/>
                    <a:pt x="30225" y="26540"/>
                  </a:cubicBezTo>
                  <a:lnTo>
                    <a:pt x="30225" y="26540"/>
                  </a:lnTo>
                  <a:cubicBezTo>
                    <a:pt x="29591" y="26433"/>
                    <a:pt x="28967" y="26326"/>
                    <a:pt x="28342" y="26219"/>
                  </a:cubicBezTo>
                  <a:lnTo>
                    <a:pt x="28342" y="26219"/>
                  </a:lnTo>
                  <a:cubicBezTo>
                    <a:pt x="28369" y="26201"/>
                    <a:pt x="28387" y="26192"/>
                    <a:pt x="28414" y="26175"/>
                  </a:cubicBezTo>
                  <a:lnTo>
                    <a:pt x="28414" y="26175"/>
                  </a:lnTo>
                  <a:cubicBezTo>
                    <a:pt x="29912" y="26228"/>
                    <a:pt x="31482" y="26683"/>
                    <a:pt x="32990" y="26683"/>
                  </a:cubicBezTo>
                  <a:lnTo>
                    <a:pt x="32990" y="26683"/>
                  </a:lnTo>
                  <a:cubicBezTo>
                    <a:pt x="33383" y="26683"/>
                    <a:pt x="33775" y="26647"/>
                    <a:pt x="34168" y="26567"/>
                  </a:cubicBezTo>
                  <a:moveTo>
                    <a:pt x="19635" y="23543"/>
                  </a:moveTo>
                  <a:cubicBezTo>
                    <a:pt x="20108" y="23525"/>
                    <a:pt x="20581" y="23516"/>
                    <a:pt x="21072" y="23516"/>
                  </a:cubicBezTo>
                  <a:lnTo>
                    <a:pt x="21072" y="23516"/>
                  </a:lnTo>
                  <a:cubicBezTo>
                    <a:pt x="21143" y="23596"/>
                    <a:pt x="21232" y="23677"/>
                    <a:pt x="21312" y="23757"/>
                  </a:cubicBezTo>
                  <a:lnTo>
                    <a:pt x="21312" y="23757"/>
                  </a:lnTo>
                  <a:cubicBezTo>
                    <a:pt x="20750" y="23632"/>
                    <a:pt x="20197" y="23561"/>
                    <a:pt x="19635" y="23543"/>
                  </a:cubicBezTo>
                  <a:close/>
                  <a:moveTo>
                    <a:pt x="5362" y="24560"/>
                  </a:moveTo>
                  <a:cubicBezTo>
                    <a:pt x="7164" y="23811"/>
                    <a:pt x="8957" y="24087"/>
                    <a:pt x="10848" y="24310"/>
                  </a:cubicBezTo>
                  <a:lnTo>
                    <a:pt x="10848" y="24310"/>
                  </a:lnTo>
                  <a:cubicBezTo>
                    <a:pt x="12213" y="24480"/>
                    <a:pt x="13489" y="24381"/>
                    <a:pt x="14863" y="24346"/>
                  </a:cubicBezTo>
                  <a:lnTo>
                    <a:pt x="14863" y="24346"/>
                  </a:lnTo>
                  <a:cubicBezTo>
                    <a:pt x="16156" y="24319"/>
                    <a:pt x="17467" y="24292"/>
                    <a:pt x="18770" y="24274"/>
                  </a:cubicBezTo>
                  <a:lnTo>
                    <a:pt x="18770" y="24274"/>
                  </a:lnTo>
                  <a:cubicBezTo>
                    <a:pt x="20010" y="24257"/>
                    <a:pt x="21268" y="24613"/>
                    <a:pt x="22517" y="24801"/>
                  </a:cubicBezTo>
                  <a:lnTo>
                    <a:pt x="22517" y="24801"/>
                  </a:lnTo>
                  <a:cubicBezTo>
                    <a:pt x="22597" y="24854"/>
                    <a:pt x="22686" y="24899"/>
                    <a:pt x="22767" y="24944"/>
                  </a:cubicBezTo>
                  <a:lnTo>
                    <a:pt x="22767" y="24944"/>
                  </a:lnTo>
                  <a:cubicBezTo>
                    <a:pt x="21990" y="25059"/>
                    <a:pt x="21223" y="25086"/>
                    <a:pt x="20456" y="25077"/>
                  </a:cubicBezTo>
                  <a:lnTo>
                    <a:pt x="20456" y="25077"/>
                  </a:lnTo>
                  <a:cubicBezTo>
                    <a:pt x="20447" y="25068"/>
                    <a:pt x="20447" y="25051"/>
                    <a:pt x="20438" y="25042"/>
                  </a:cubicBezTo>
                  <a:lnTo>
                    <a:pt x="20438" y="25042"/>
                  </a:lnTo>
                  <a:cubicBezTo>
                    <a:pt x="20251" y="24819"/>
                    <a:pt x="19912" y="24783"/>
                    <a:pt x="19689" y="24970"/>
                  </a:cubicBezTo>
                  <a:lnTo>
                    <a:pt x="19689" y="24970"/>
                  </a:lnTo>
                  <a:cubicBezTo>
                    <a:pt x="19662" y="24997"/>
                    <a:pt x="19644" y="25024"/>
                    <a:pt x="19626" y="25051"/>
                  </a:cubicBezTo>
                  <a:lnTo>
                    <a:pt x="19626" y="25051"/>
                  </a:lnTo>
                  <a:cubicBezTo>
                    <a:pt x="17262" y="24935"/>
                    <a:pt x="14952" y="24578"/>
                    <a:pt x="12641" y="25300"/>
                  </a:cubicBezTo>
                  <a:lnTo>
                    <a:pt x="12641" y="25300"/>
                  </a:lnTo>
                  <a:cubicBezTo>
                    <a:pt x="11481" y="25666"/>
                    <a:pt x="10161" y="25648"/>
                    <a:pt x="8841" y="25622"/>
                  </a:cubicBezTo>
                  <a:lnTo>
                    <a:pt x="8841" y="25622"/>
                  </a:lnTo>
                  <a:cubicBezTo>
                    <a:pt x="7101" y="25586"/>
                    <a:pt x="5371" y="25559"/>
                    <a:pt x="3997" y="26407"/>
                  </a:cubicBezTo>
                  <a:lnTo>
                    <a:pt x="3997" y="26407"/>
                  </a:lnTo>
                  <a:cubicBezTo>
                    <a:pt x="4398" y="25737"/>
                    <a:pt x="4862" y="25122"/>
                    <a:pt x="5362" y="24560"/>
                  </a:cubicBezTo>
                  <a:moveTo>
                    <a:pt x="22927" y="24301"/>
                  </a:moveTo>
                  <a:cubicBezTo>
                    <a:pt x="23400" y="24551"/>
                    <a:pt x="23908" y="24720"/>
                    <a:pt x="24453" y="24854"/>
                  </a:cubicBezTo>
                  <a:lnTo>
                    <a:pt x="24453" y="24854"/>
                  </a:lnTo>
                  <a:cubicBezTo>
                    <a:pt x="24444" y="24854"/>
                    <a:pt x="24435" y="24863"/>
                    <a:pt x="24426" y="24863"/>
                  </a:cubicBezTo>
                  <a:lnTo>
                    <a:pt x="24426" y="24863"/>
                  </a:lnTo>
                  <a:cubicBezTo>
                    <a:pt x="24355" y="24926"/>
                    <a:pt x="24292" y="24988"/>
                    <a:pt x="24239" y="25059"/>
                  </a:cubicBezTo>
                  <a:lnTo>
                    <a:pt x="24239" y="25059"/>
                  </a:lnTo>
                  <a:cubicBezTo>
                    <a:pt x="23748" y="24872"/>
                    <a:pt x="23320" y="24613"/>
                    <a:pt x="22927" y="24301"/>
                  </a:cubicBezTo>
                  <a:moveTo>
                    <a:pt x="28895" y="25390"/>
                  </a:moveTo>
                  <a:cubicBezTo>
                    <a:pt x="29716" y="25238"/>
                    <a:pt x="30457" y="24890"/>
                    <a:pt x="31135" y="24426"/>
                  </a:cubicBezTo>
                  <a:lnTo>
                    <a:pt x="31135" y="24426"/>
                  </a:lnTo>
                  <a:cubicBezTo>
                    <a:pt x="31143" y="24551"/>
                    <a:pt x="31152" y="24667"/>
                    <a:pt x="31188" y="24783"/>
                  </a:cubicBezTo>
                  <a:lnTo>
                    <a:pt x="31188" y="24783"/>
                  </a:lnTo>
                  <a:cubicBezTo>
                    <a:pt x="30448" y="25068"/>
                    <a:pt x="29671" y="25291"/>
                    <a:pt x="28877" y="25461"/>
                  </a:cubicBezTo>
                  <a:lnTo>
                    <a:pt x="28877" y="25461"/>
                  </a:lnTo>
                  <a:cubicBezTo>
                    <a:pt x="28886" y="25434"/>
                    <a:pt x="28886" y="25407"/>
                    <a:pt x="28895" y="25390"/>
                  </a:cubicBezTo>
                  <a:moveTo>
                    <a:pt x="50297" y="24863"/>
                  </a:moveTo>
                  <a:cubicBezTo>
                    <a:pt x="50342" y="24944"/>
                    <a:pt x="50395" y="25024"/>
                    <a:pt x="50440" y="25104"/>
                  </a:cubicBezTo>
                  <a:lnTo>
                    <a:pt x="50440" y="25104"/>
                  </a:lnTo>
                  <a:cubicBezTo>
                    <a:pt x="50663" y="25488"/>
                    <a:pt x="50796" y="25925"/>
                    <a:pt x="50859" y="26389"/>
                  </a:cubicBezTo>
                  <a:lnTo>
                    <a:pt x="50859" y="26389"/>
                  </a:lnTo>
                  <a:cubicBezTo>
                    <a:pt x="48370" y="27861"/>
                    <a:pt x="45810" y="27602"/>
                    <a:pt x="43205" y="27343"/>
                  </a:cubicBezTo>
                  <a:lnTo>
                    <a:pt x="43205" y="27343"/>
                  </a:lnTo>
                  <a:cubicBezTo>
                    <a:pt x="42081" y="27227"/>
                    <a:pt x="40957" y="27120"/>
                    <a:pt x="39824" y="27138"/>
                  </a:cubicBezTo>
                  <a:lnTo>
                    <a:pt x="39824" y="27138"/>
                  </a:lnTo>
                  <a:cubicBezTo>
                    <a:pt x="39788" y="27049"/>
                    <a:pt x="39743" y="26969"/>
                    <a:pt x="39681" y="26888"/>
                  </a:cubicBezTo>
                  <a:lnTo>
                    <a:pt x="39681" y="26888"/>
                  </a:lnTo>
                  <a:cubicBezTo>
                    <a:pt x="39413" y="26567"/>
                    <a:pt x="38940" y="26523"/>
                    <a:pt x="38619" y="26790"/>
                  </a:cubicBezTo>
                  <a:lnTo>
                    <a:pt x="38619" y="26790"/>
                  </a:lnTo>
                  <a:cubicBezTo>
                    <a:pt x="38477" y="26906"/>
                    <a:pt x="38396" y="27067"/>
                    <a:pt x="38369" y="27236"/>
                  </a:cubicBezTo>
                  <a:lnTo>
                    <a:pt x="38369" y="27236"/>
                  </a:lnTo>
                  <a:cubicBezTo>
                    <a:pt x="36559" y="27424"/>
                    <a:pt x="34917" y="27745"/>
                    <a:pt x="33008" y="27397"/>
                  </a:cubicBezTo>
                  <a:lnTo>
                    <a:pt x="33008" y="27397"/>
                  </a:lnTo>
                  <a:cubicBezTo>
                    <a:pt x="32321" y="27272"/>
                    <a:pt x="31661" y="27102"/>
                    <a:pt x="30992" y="26960"/>
                  </a:cubicBezTo>
                  <a:lnTo>
                    <a:pt x="30992" y="26960"/>
                  </a:lnTo>
                  <a:cubicBezTo>
                    <a:pt x="30974" y="26924"/>
                    <a:pt x="30965" y="26897"/>
                    <a:pt x="30947" y="26862"/>
                  </a:cubicBezTo>
                  <a:lnTo>
                    <a:pt x="30947" y="26862"/>
                  </a:lnTo>
                  <a:cubicBezTo>
                    <a:pt x="31688" y="27004"/>
                    <a:pt x="32428" y="27138"/>
                    <a:pt x="33177" y="27254"/>
                  </a:cubicBezTo>
                  <a:lnTo>
                    <a:pt x="33177" y="27254"/>
                  </a:lnTo>
                  <a:cubicBezTo>
                    <a:pt x="35113" y="27566"/>
                    <a:pt x="36344" y="27129"/>
                    <a:pt x="38200" y="26558"/>
                  </a:cubicBezTo>
                  <a:lnTo>
                    <a:pt x="38200" y="26558"/>
                  </a:lnTo>
                  <a:cubicBezTo>
                    <a:pt x="40644" y="25800"/>
                    <a:pt x="43053" y="25568"/>
                    <a:pt x="45596" y="25666"/>
                  </a:cubicBezTo>
                  <a:lnTo>
                    <a:pt x="45596" y="25666"/>
                  </a:lnTo>
                  <a:cubicBezTo>
                    <a:pt x="45890" y="25675"/>
                    <a:pt x="46184" y="25684"/>
                    <a:pt x="46470" y="25684"/>
                  </a:cubicBezTo>
                  <a:lnTo>
                    <a:pt x="46470" y="25684"/>
                  </a:lnTo>
                  <a:cubicBezTo>
                    <a:pt x="47826" y="25684"/>
                    <a:pt x="49084" y="25523"/>
                    <a:pt x="50297" y="24863"/>
                  </a:cubicBezTo>
                  <a:moveTo>
                    <a:pt x="28833" y="25586"/>
                  </a:moveTo>
                  <a:cubicBezTo>
                    <a:pt x="29707" y="25452"/>
                    <a:pt x="30501" y="25220"/>
                    <a:pt x="31242" y="24908"/>
                  </a:cubicBezTo>
                  <a:lnTo>
                    <a:pt x="31242" y="24908"/>
                  </a:lnTo>
                  <a:cubicBezTo>
                    <a:pt x="31242" y="24917"/>
                    <a:pt x="31250" y="24926"/>
                    <a:pt x="31250" y="24935"/>
                  </a:cubicBezTo>
                  <a:lnTo>
                    <a:pt x="31250" y="24935"/>
                  </a:lnTo>
                  <a:cubicBezTo>
                    <a:pt x="30688" y="25158"/>
                    <a:pt x="30126" y="25381"/>
                    <a:pt x="29555" y="25586"/>
                  </a:cubicBezTo>
                  <a:lnTo>
                    <a:pt x="29555" y="25586"/>
                  </a:lnTo>
                  <a:cubicBezTo>
                    <a:pt x="29297" y="25622"/>
                    <a:pt x="29038" y="25666"/>
                    <a:pt x="28788" y="25711"/>
                  </a:cubicBezTo>
                  <a:lnTo>
                    <a:pt x="28788" y="25711"/>
                  </a:lnTo>
                  <a:cubicBezTo>
                    <a:pt x="28806" y="25675"/>
                    <a:pt x="28824" y="25630"/>
                    <a:pt x="28833" y="25586"/>
                  </a:cubicBezTo>
                  <a:moveTo>
                    <a:pt x="12704" y="25506"/>
                  </a:moveTo>
                  <a:cubicBezTo>
                    <a:pt x="14889" y="24810"/>
                    <a:pt x="17200" y="25140"/>
                    <a:pt x="19519" y="25256"/>
                  </a:cubicBezTo>
                  <a:lnTo>
                    <a:pt x="19519" y="25256"/>
                  </a:lnTo>
                  <a:cubicBezTo>
                    <a:pt x="19475" y="25416"/>
                    <a:pt x="19501" y="25595"/>
                    <a:pt x="19617" y="25729"/>
                  </a:cubicBezTo>
                  <a:lnTo>
                    <a:pt x="19617" y="25729"/>
                  </a:lnTo>
                  <a:cubicBezTo>
                    <a:pt x="19644" y="25755"/>
                    <a:pt x="19671" y="25773"/>
                    <a:pt x="19707" y="25800"/>
                  </a:cubicBezTo>
                  <a:lnTo>
                    <a:pt x="19707" y="25800"/>
                  </a:lnTo>
                  <a:cubicBezTo>
                    <a:pt x="18021" y="25978"/>
                    <a:pt x="16299" y="25916"/>
                    <a:pt x="14586" y="26023"/>
                  </a:cubicBezTo>
                  <a:lnTo>
                    <a:pt x="14586" y="26023"/>
                  </a:lnTo>
                  <a:cubicBezTo>
                    <a:pt x="14399" y="25809"/>
                    <a:pt x="14069" y="25782"/>
                    <a:pt x="13846" y="25969"/>
                  </a:cubicBezTo>
                  <a:lnTo>
                    <a:pt x="13846" y="25969"/>
                  </a:lnTo>
                  <a:cubicBezTo>
                    <a:pt x="13801" y="26005"/>
                    <a:pt x="13765" y="26059"/>
                    <a:pt x="13730" y="26112"/>
                  </a:cubicBezTo>
                  <a:lnTo>
                    <a:pt x="13730" y="26112"/>
                  </a:lnTo>
                  <a:cubicBezTo>
                    <a:pt x="13078" y="26184"/>
                    <a:pt x="12436" y="26273"/>
                    <a:pt x="11794" y="26442"/>
                  </a:cubicBezTo>
                  <a:lnTo>
                    <a:pt x="11794" y="26442"/>
                  </a:lnTo>
                  <a:cubicBezTo>
                    <a:pt x="9876" y="26951"/>
                    <a:pt x="8109" y="27085"/>
                    <a:pt x="6165" y="27334"/>
                  </a:cubicBezTo>
                  <a:lnTo>
                    <a:pt x="6165" y="27334"/>
                  </a:lnTo>
                  <a:cubicBezTo>
                    <a:pt x="4969" y="27495"/>
                    <a:pt x="4023" y="27843"/>
                    <a:pt x="3131" y="28664"/>
                  </a:cubicBezTo>
                  <a:lnTo>
                    <a:pt x="3131" y="28664"/>
                  </a:lnTo>
                  <a:cubicBezTo>
                    <a:pt x="3087" y="28708"/>
                    <a:pt x="3158" y="28771"/>
                    <a:pt x="3203" y="28735"/>
                  </a:cubicBezTo>
                  <a:lnTo>
                    <a:pt x="3203" y="28735"/>
                  </a:lnTo>
                  <a:cubicBezTo>
                    <a:pt x="5085" y="27102"/>
                    <a:pt x="7297" y="27655"/>
                    <a:pt x="9501" y="27263"/>
                  </a:cubicBezTo>
                  <a:lnTo>
                    <a:pt x="9501" y="27263"/>
                  </a:lnTo>
                  <a:cubicBezTo>
                    <a:pt x="10928" y="27013"/>
                    <a:pt x="12249" y="26540"/>
                    <a:pt x="13658" y="26317"/>
                  </a:cubicBezTo>
                  <a:lnTo>
                    <a:pt x="13658" y="26317"/>
                  </a:lnTo>
                  <a:cubicBezTo>
                    <a:pt x="13640" y="26451"/>
                    <a:pt x="13676" y="26603"/>
                    <a:pt x="13774" y="26719"/>
                  </a:cubicBezTo>
                  <a:lnTo>
                    <a:pt x="13774" y="26719"/>
                  </a:lnTo>
                  <a:cubicBezTo>
                    <a:pt x="13970" y="26951"/>
                    <a:pt x="14301" y="26978"/>
                    <a:pt x="14532" y="26790"/>
                  </a:cubicBezTo>
                  <a:lnTo>
                    <a:pt x="14532" y="26790"/>
                  </a:lnTo>
                  <a:cubicBezTo>
                    <a:pt x="14711" y="26639"/>
                    <a:pt x="14764" y="26398"/>
                    <a:pt x="14684" y="26184"/>
                  </a:cubicBezTo>
                  <a:lnTo>
                    <a:pt x="14684" y="26184"/>
                  </a:lnTo>
                  <a:cubicBezTo>
                    <a:pt x="17575" y="26014"/>
                    <a:pt x="20385" y="26308"/>
                    <a:pt x="23088" y="25104"/>
                  </a:cubicBezTo>
                  <a:lnTo>
                    <a:pt x="23088" y="25104"/>
                  </a:lnTo>
                  <a:cubicBezTo>
                    <a:pt x="23239" y="25175"/>
                    <a:pt x="23400" y="25238"/>
                    <a:pt x="23561" y="25300"/>
                  </a:cubicBezTo>
                  <a:lnTo>
                    <a:pt x="23561" y="25300"/>
                  </a:lnTo>
                  <a:cubicBezTo>
                    <a:pt x="21892" y="25978"/>
                    <a:pt x="20099" y="26308"/>
                    <a:pt x="18342" y="26692"/>
                  </a:cubicBezTo>
                  <a:lnTo>
                    <a:pt x="18342" y="26692"/>
                  </a:lnTo>
                  <a:cubicBezTo>
                    <a:pt x="16352" y="27138"/>
                    <a:pt x="14390" y="26701"/>
                    <a:pt x="12409" y="27272"/>
                  </a:cubicBezTo>
                  <a:lnTo>
                    <a:pt x="12409" y="27272"/>
                  </a:lnTo>
                  <a:cubicBezTo>
                    <a:pt x="10518" y="27807"/>
                    <a:pt x="8734" y="28467"/>
                    <a:pt x="6789" y="28869"/>
                  </a:cubicBezTo>
                  <a:lnTo>
                    <a:pt x="6789" y="28869"/>
                  </a:lnTo>
                  <a:cubicBezTo>
                    <a:pt x="5228" y="29190"/>
                    <a:pt x="3729" y="29538"/>
                    <a:pt x="2355" y="30323"/>
                  </a:cubicBezTo>
                  <a:lnTo>
                    <a:pt x="2355" y="30323"/>
                  </a:lnTo>
                  <a:cubicBezTo>
                    <a:pt x="2676" y="29047"/>
                    <a:pt x="3176" y="27816"/>
                    <a:pt x="3827" y="26692"/>
                  </a:cubicBezTo>
                  <a:lnTo>
                    <a:pt x="3827" y="26692"/>
                  </a:lnTo>
                  <a:cubicBezTo>
                    <a:pt x="5192" y="25773"/>
                    <a:pt x="7003" y="25800"/>
                    <a:pt x="8814" y="25836"/>
                  </a:cubicBezTo>
                  <a:lnTo>
                    <a:pt x="8814" y="25836"/>
                  </a:lnTo>
                  <a:cubicBezTo>
                    <a:pt x="9162" y="25845"/>
                    <a:pt x="9501" y="25853"/>
                    <a:pt x="9831" y="25853"/>
                  </a:cubicBezTo>
                  <a:lnTo>
                    <a:pt x="9831" y="25853"/>
                  </a:lnTo>
                  <a:cubicBezTo>
                    <a:pt x="10848" y="25853"/>
                    <a:pt x="11829" y="25791"/>
                    <a:pt x="12704" y="25506"/>
                  </a:cubicBezTo>
                  <a:moveTo>
                    <a:pt x="31340" y="25095"/>
                  </a:moveTo>
                  <a:cubicBezTo>
                    <a:pt x="31375" y="25149"/>
                    <a:pt x="31402" y="25211"/>
                    <a:pt x="31447" y="25256"/>
                  </a:cubicBezTo>
                  <a:lnTo>
                    <a:pt x="31447" y="25256"/>
                  </a:lnTo>
                  <a:cubicBezTo>
                    <a:pt x="31447" y="25265"/>
                    <a:pt x="31456" y="25265"/>
                    <a:pt x="31456" y="25265"/>
                  </a:cubicBezTo>
                  <a:lnTo>
                    <a:pt x="31456" y="25265"/>
                  </a:lnTo>
                  <a:cubicBezTo>
                    <a:pt x="31117" y="25327"/>
                    <a:pt x="30778" y="25390"/>
                    <a:pt x="30439" y="25443"/>
                  </a:cubicBezTo>
                  <a:lnTo>
                    <a:pt x="30439" y="25443"/>
                  </a:lnTo>
                  <a:cubicBezTo>
                    <a:pt x="30742" y="25336"/>
                    <a:pt x="31036" y="25211"/>
                    <a:pt x="31340" y="25095"/>
                  </a:cubicBezTo>
                  <a:close/>
                  <a:moveTo>
                    <a:pt x="22535" y="25175"/>
                  </a:moveTo>
                  <a:cubicBezTo>
                    <a:pt x="21857" y="25425"/>
                    <a:pt x="21161" y="25577"/>
                    <a:pt x="20456" y="25693"/>
                  </a:cubicBezTo>
                  <a:lnTo>
                    <a:pt x="20456" y="25693"/>
                  </a:lnTo>
                  <a:cubicBezTo>
                    <a:pt x="20545" y="25568"/>
                    <a:pt x="20572" y="25425"/>
                    <a:pt x="20545" y="25283"/>
                  </a:cubicBezTo>
                  <a:lnTo>
                    <a:pt x="20545" y="25283"/>
                  </a:lnTo>
                  <a:cubicBezTo>
                    <a:pt x="20608" y="25283"/>
                    <a:pt x="20670" y="25283"/>
                    <a:pt x="20733" y="25283"/>
                  </a:cubicBezTo>
                  <a:lnTo>
                    <a:pt x="20733" y="25283"/>
                  </a:lnTo>
                  <a:cubicBezTo>
                    <a:pt x="21330" y="25283"/>
                    <a:pt x="21937" y="25256"/>
                    <a:pt x="22535" y="25175"/>
                  </a:cubicBezTo>
                  <a:close/>
                  <a:moveTo>
                    <a:pt x="18404" y="26879"/>
                  </a:moveTo>
                  <a:cubicBezTo>
                    <a:pt x="20251" y="26433"/>
                    <a:pt x="22124" y="26157"/>
                    <a:pt x="23873" y="25390"/>
                  </a:cubicBezTo>
                  <a:lnTo>
                    <a:pt x="23873" y="25390"/>
                  </a:lnTo>
                  <a:cubicBezTo>
                    <a:pt x="23926" y="25398"/>
                    <a:pt x="23980" y="25407"/>
                    <a:pt x="24033" y="25425"/>
                  </a:cubicBezTo>
                  <a:lnTo>
                    <a:pt x="24033" y="25425"/>
                  </a:lnTo>
                  <a:cubicBezTo>
                    <a:pt x="23971" y="25568"/>
                    <a:pt x="23944" y="25720"/>
                    <a:pt x="23935" y="25880"/>
                  </a:cubicBezTo>
                  <a:lnTo>
                    <a:pt x="23935" y="25880"/>
                  </a:lnTo>
                  <a:cubicBezTo>
                    <a:pt x="20411" y="26371"/>
                    <a:pt x="16959" y="28093"/>
                    <a:pt x="13596" y="29127"/>
                  </a:cubicBezTo>
                  <a:lnTo>
                    <a:pt x="13596" y="29127"/>
                  </a:lnTo>
                  <a:cubicBezTo>
                    <a:pt x="9742" y="30323"/>
                    <a:pt x="5638" y="30644"/>
                    <a:pt x="2016" y="32455"/>
                  </a:cubicBezTo>
                  <a:lnTo>
                    <a:pt x="2016" y="32455"/>
                  </a:lnTo>
                  <a:cubicBezTo>
                    <a:pt x="2070" y="31804"/>
                    <a:pt x="2168" y="31153"/>
                    <a:pt x="2320" y="30501"/>
                  </a:cubicBezTo>
                  <a:lnTo>
                    <a:pt x="2320" y="30501"/>
                  </a:lnTo>
                  <a:cubicBezTo>
                    <a:pt x="3961" y="29636"/>
                    <a:pt x="5692" y="29288"/>
                    <a:pt x="7512" y="28904"/>
                  </a:cubicBezTo>
                  <a:lnTo>
                    <a:pt x="7512" y="28904"/>
                  </a:lnTo>
                  <a:cubicBezTo>
                    <a:pt x="9528" y="28476"/>
                    <a:pt x="11437" y="27557"/>
                    <a:pt x="13462" y="27218"/>
                  </a:cubicBezTo>
                  <a:lnTo>
                    <a:pt x="13462" y="27218"/>
                  </a:lnTo>
                  <a:cubicBezTo>
                    <a:pt x="14229" y="27085"/>
                    <a:pt x="14979" y="27085"/>
                    <a:pt x="15719" y="27085"/>
                  </a:cubicBezTo>
                  <a:lnTo>
                    <a:pt x="15719" y="27085"/>
                  </a:lnTo>
                  <a:cubicBezTo>
                    <a:pt x="15799" y="27085"/>
                    <a:pt x="15871" y="27085"/>
                    <a:pt x="15951" y="27085"/>
                  </a:cubicBezTo>
                  <a:lnTo>
                    <a:pt x="15951" y="27085"/>
                  </a:lnTo>
                  <a:cubicBezTo>
                    <a:pt x="16754" y="27085"/>
                    <a:pt x="17566" y="27076"/>
                    <a:pt x="18404" y="26879"/>
                  </a:cubicBezTo>
                  <a:moveTo>
                    <a:pt x="2007" y="32669"/>
                  </a:moveTo>
                  <a:cubicBezTo>
                    <a:pt x="5656" y="30849"/>
                    <a:pt x="9778" y="30519"/>
                    <a:pt x="13658" y="29324"/>
                  </a:cubicBezTo>
                  <a:lnTo>
                    <a:pt x="13658" y="29324"/>
                  </a:lnTo>
                  <a:cubicBezTo>
                    <a:pt x="16995" y="28289"/>
                    <a:pt x="20456" y="26603"/>
                    <a:pt x="23944" y="26103"/>
                  </a:cubicBezTo>
                  <a:lnTo>
                    <a:pt x="23944" y="26103"/>
                  </a:lnTo>
                  <a:cubicBezTo>
                    <a:pt x="23962" y="26219"/>
                    <a:pt x="23998" y="26335"/>
                    <a:pt x="24042" y="26442"/>
                  </a:cubicBezTo>
                  <a:lnTo>
                    <a:pt x="24042" y="26442"/>
                  </a:lnTo>
                  <a:cubicBezTo>
                    <a:pt x="22347" y="26933"/>
                    <a:pt x="20652" y="27450"/>
                    <a:pt x="19055" y="28200"/>
                  </a:cubicBezTo>
                  <a:lnTo>
                    <a:pt x="19055" y="28200"/>
                  </a:lnTo>
                  <a:cubicBezTo>
                    <a:pt x="16852" y="29235"/>
                    <a:pt x="15202" y="30662"/>
                    <a:pt x="12739" y="31117"/>
                  </a:cubicBezTo>
                  <a:lnTo>
                    <a:pt x="12739" y="31117"/>
                  </a:lnTo>
                  <a:cubicBezTo>
                    <a:pt x="11044" y="31429"/>
                    <a:pt x="9501" y="31866"/>
                    <a:pt x="7922" y="32589"/>
                  </a:cubicBezTo>
                  <a:lnTo>
                    <a:pt x="7922" y="32589"/>
                  </a:lnTo>
                  <a:cubicBezTo>
                    <a:pt x="5995" y="33472"/>
                    <a:pt x="4184" y="34418"/>
                    <a:pt x="2061" y="34569"/>
                  </a:cubicBezTo>
                  <a:lnTo>
                    <a:pt x="2061" y="34569"/>
                  </a:lnTo>
                  <a:cubicBezTo>
                    <a:pt x="1989" y="33945"/>
                    <a:pt x="1972" y="33311"/>
                    <a:pt x="2007" y="32669"/>
                  </a:cubicBezTo>
                  <a:moveTo>
                    <a:pt x="28235" y="26433"/>
                  </a:moveTo>
                  <a:cubicBezTo>
                    <a:pt x="28208" y="26407"/>
                    <a:pt x="28173" y="26380"/>
                    <a:pt x="28146" y="26344"/>
                  </a:cubicBezTo>
                  <a:lnTo>
                    <a:pt x="28146" y="26344"/>
                  </a:lnTo>
                  <a:cubicBezTo>
                    <a:pt x="28726" y="26451"/>
                    <a:pt x="29306" y="26567"/>
                    <a:pt x="29886" y="26674"/>
                  </a:cubicBezTo>
                  <a:lnTo>
                    <a:pt x="29886" y="26674"/>
                  </a:lnTo>
                  <a:cubicBezTo>
                    <a:pt x="29868" y="26683"/>
                    <a:pt x="29859" y="26683"/>
                    <a:pt x="29841" y="26692"/>
                  </a:cubicBezTo>
                  <a:lnTo>
                    <a:pt x="29841" y="26692"/>
                  </a:lnTo>
                  <a:cubicBezTo>
                    <a:pt x="29832" y="26701"/>
                    <a:pt x="29823" y="26719"/>
                    <a:pt x="29814" y="26728"/>
                  </a:cubicBezTo>
                  <a:lnTo>
                    <a:pt x="29814" y="26728"/>
                  </a:lnTo>
                  <a:cubicBezTo>
                    <a:pt x="29341" y="26656"/>
                    <a:pt x="28851" y="26612"/>
                    <a:pt x="28360" y="26621"/>
                  </a:cubicBezTo>
                  <a:lnTo>
                    <a:pt x="28360" y="26621"/>
                  </a:lnTo>
                  <a:cubicBezTo>
                    <a:pt x="28324" y="26558"/>
                    <a:pt x="28289" y="26496"/>
                    <a:pt x="28235" y="26433"/>
                  </a:cubicBezTo>
                  <a:moveTo>
                    <a:pt x="2079" y="34721"/>
                  </a:moveTo>
                  <a:cubicBezTo>
                    <a:pt x="3586" y="34641"/>
                    <a:pt x="4942" y="34195"/>
                    <a:pt x="6343" y="33561"/>
                  </a:cubicBezTo>
                  <a:lnTo>
                    <a:pt x="6343" y="33561"/>
                  </a:lnTo>
                  <a:cubicBezTo>
                    <a:pt x="8520" y="32571"/>
                    <a:pt x="10420" y="31768"/>
                    <a:pt x="12784" y="31322"/>
                  </a:cubicBezTo>
                  <a:lnTo>
                    <a:pt x="12784" y="31322"/>
                  </a:lnTo>
                  <a:cubicBezTo>
                    <a:pt x="14613" y="30983"/>
                    <a:pt x="15764" y="30359"/>
                    <a:pt x="17316" y="29386"/>
                  </a:cubicBezTo>
                  <a:lnTo>
                    <a:pt x="17316" y="29386"/>
                  </a:lnTo>
                  <a:cubicBezTo>
                    <a:pt x="19412" y="28066"/>
                    <a:pt x="21758" y="27325"/>
                    <a:pt x="24114" y="26603"/>
                  </a:cubicBezTo>
                  <a:lnTo>
                    <a:pt x="24114" y="26603"/>
                  </a:lnTo>
                  <a:cubicBezTo>
                    <a:pt x="24149" y="26656"/>
                    <a:pt x="24185" y="26719"/>
                    <a:pt x="24230" y="26772"/>
                  </a:cubicBezTo>
                  <a:lnTo>
                    <a:pt x="24230" y="26772"/>
                  </a:lnTo>
                  <a:cubicBezTo>
                    <a:pt x="22508" y="27736"/>
                    <a:pt x="20866" y="28860"/>
                    <a:pt x="19002" y="29529"/>
                  </a:cubicBezTo>
                  <a:lnTo>
                    <a:pt x="19002" y="29529"/>
                  </a:lnTo>
                  <a:cubicBezTo>
                    <a:pt x="17191" y="30171"/>
                    <a:pt x="15451" y="30849"/>
                    <a:pt x="13810" y="31866"/>
                  </a:cubicBezTo>
                  <a:lnTo>
                    <a:pt x="13810" y="31866"/>
                  </a:lnTo>
                  <a:cubicBezTo>
                    <a:pt x="12097" y="32928"/>
                    <a:pt x="10643" y="34632"/>
                    <a:pt x="8805" y="35426"/>
                  </a:cubicBezTo>
                  <a:lnTo>
                    <a:pt x="8805" y="35426"/>
                  </a:lnTo>
                  <a:cubicBezTo>
                    <a:pt x="7913" y="35818"/>
                    <a:pt x="7110" y="35774"/>
                    <a:pt x="6263" y="35729"/>
                  </a:cubicBezTo>
                  <a:lnTo>
                    <a:pt x="6263" y="35729"/>
                  </a:lnTo>
                  <a:cubicBezTo>
                    <a:pt x="5897" y="35702"/>
                    <a:pt x="5531" y="35684"/>
                    <a:pt x="5139" y="35702"/>
                  </a:cubicBezTo>
                  <a:lnTo>
                    <a:pt x="5139" y="35702"/>
                  </a:lnTo>
                  <a:cubicBezTo>
                    <a:pt x="4193" y="35738"/>
                    <a:pt x="3310" y="35979"/>
                    <a:pt x="2418" y="36309"/>
                  </a:cubicBezTo>
                  <a:lnTo>
                    <a:pt x="2418" y="36309"/>
                  </a:lnTo>
                  <a:cubicBezTo>
                    <a:pt x="2257" y="35791"/>
                    <a:pt x="2150" y="35265"/>
                    <a:pt x="2079" y="34721"/>
                  </a:cubicBezTo>
                  <a:moveTo>
                    <a:pt x="50877" y="26612"/>
                  </a:moveTo>
                  <a:cubicBezTo>
                    <a:pt x="50957" y="27441"/>
                    <a:pt x="50805" y="28342"/>
                    <a:pt x="50484" y="29217"/>
                  </a:cubicBezTo>
                  <a:lnTo>
                    <a:pt x="50484" y="29217"/>
                  </a:lnTo>
                  <a:cubicBezTo>
                    <a:pt x="50466" y="29217"/>
                    <a:pt x="50457" y="29208"/>
                    <a:pt x="50440" y="29217"/>
                  </a:cubicBezTo>
                  <a:lnTo>
                    <a:pt x="50440" y="29217"/>
                  </a:lnTo>
                  <a:cubicBezTo>
                    <a:pt x="46479" y="30367"/>
                    <a:pt x="42901" y="28557"/>
                    <a:pt x="38985" y="28271"/>
                  </a:cubicBezTo>
                  <a:lnTo>
                    <a:pt x="38985" y="28271"/>
                  </a:lnTo>
                  <a:cubicBezTo>
                    <a:pt x="38316" y="28218"/>
                    <a:pt x="37647" y="28235"/>
                    <a:pt x="36978" y="28244"/>
                  </a:cubicBezTo>
                  <a:lnTo>
                    <a:pt x="36978" y="28244"/>
                  </a:lnTo>
                  <a:cubicBezTo>
                    <a:pt x="35952" y="28262"/>
                    <a:pt x="34944" y="28280"/>
                    <a:pt x="33909" y="28075"/>
                  </a:cubicBezTo>
                  <a:lnTo>
                    <a:pt x="33909" y="28075"/>
                  </a:lnTo>
                  <a:cubicBezTo>
                    <a:pt x="32945" y="27887"/>
                    <a:pt x="32009" y="27620"/>
                    <a:pt x="31063" y="27370"/>
                  </a:cubicBezTo>
                  <a:lnTo>
                    <a:pt x="31063" y="27370"/>
                  </a:lnTo>
                  <a:cubicBezTo>
                    <a:pt x="31072" y="27325"/>
                    <a:pt x="31063" y="27281"/>
                    <a:pt x="31063" y="27227"/>
                  </a:cubicBezTo>
                  <a:lnTo>
                    <a:pt x="31063" y="27227"/>
                  </a:lnTo>
                  <a:cubicBezTo>
                    <a:pt x="32178" y="27468"/>
                    <a:pt x="33284" y="27718"/>
                    <a:pt x="34426" y="27798"/>
                  </a:cubicBezTo>
                  <a:lnTo>
                    <a:pt x="34426" y="27798"/>
                  </a:lnTo>
                  <a:cubicBezTo>
                    <a:pt x="35773" y="27905"/>
                    <a:pt x="37067" y="27647"/>
                    <a:pt x="38369" y="27486"/>
                  </a:cubicBezTo>
                  <a:lnTo>
                    <a:pt x="38369" y="27486"/>
                  </a:lnTo>
                  <a:cubicBezTo>
                    <a:pt x="38387" y="27611"/>
                    <a:pt x="38432" y="27745"/>
                    <a:pt x="38521" y="27852"/>
                  </a:cubicBezTo>
                  <a:lnTo>
                    <a:pt x="38521" y="27852"/>
                  </a:lnTo>
                  <a:cubicBezTo>
                    <a:pt x="38789" y="28173"/>
                    <a:pt x="39262" y="28218"/>
                    <a:pt x="39583" y="27950"/>
                  </a:cubicBezTo>
                  <a:lnTo>
                    <a:pt x="39583" y="27950"/>
                  </a:lnTo>
                  <a:cubicBezTo>
                    <a:pt x="39761" y="27798"/>
                    <a:pt x="39850" y="27584"/>
                    <a:pt x="39850" y="27361"/>
                  </a:cubicBezTo>
                  <a:lnTo>
                    <a:pt x="39850" y="27361"/>
                  </a:lnTo>
                  <a:cubicBezTo>
                    <a:pt x="40314" y="27352"/>
                    <a:pt x="40796" y="27361"/>
                    <a:pt x="41278" y="27441"/>
                  </a:cubicBezTo>
                  <a:lnTo>
                    <a:pt x="41278" y="27441"/>
                  </a:lnTo>
                  <a:cubicBezTo>
                    <a:pt x="42687" y="27655"/>
                    <a:pt x="44231" y="27879"/>
                    <a:pt x="45765" y="27879"/>
                  </a:cubicBezTo>
                  <a:lnTo>
                    <a:pt x="45765" y="27879"/>
                  </a:lnTo>
                  <a:cubicBezTo>
                    <a:pt x="47585" y="27879"/>
                    <a:pt x="49378" y="27566"/>
                    <a:pt x="50877" y="26612"/>
                  </a:cubicBezTo>
                  <a:close/>
                  <a:moveTo>
                    <a:pt x="24096" y="27441"/>
                  </a:moveTo>
                  <a:cubicBezTo>
                    <a:pt x="24230" y="27299"/>
                    <a:pt x="24372" y="27165"/>
                    <a:pt x="24506" y="27031"/>
                  </a:cubicBezTo>
                  <a:lnTo>
                    <a:pt x="24506" y="27031"/>
                  </a:lnTo>
                  <a:cubicBezTo>
                    <a:pt x="24595" y="27085"/>
                    <a:pt x="24685" y="27129"/>
                    <a:pt x="24774" y="27174"/>
                  </a:cubicBezTo>
                  <a:lnTo>
                    <a:pt x="24774" y="27174"/>
                  </a:lnTo>
                  <a:cubicBezTo>
                    <a:pt x="24667" y="27316"/>
                    <a:pt x="24569" y="27468"/>
                    <a:pt x="24470" y="27629"/>
                  </a:cubicBezTo>
                  <a:lnTo>
                    <a:pt x="24470" y="27629"/>
                  </a:lnTo>
                  <a:cubicBezTo>
                    <a:pt x="24363" y="27531"/>
                    <a:pt x="24230" y="27459"/>
                    <a:pt x="24096" y="27441"/>
                  </a:cubicBezTo>
                  <a:close/>
                  <a:moveTo>
                    <a:pt x="8609" y="35774"/>
                  </a:moveTo>
                  <a:cubicBezTo>
                    <a:pt x="10393" y="35131"/>
                    <a:pt x="11749" y="33481"/>
                    <a:pt x="13310" y="32446"/>
                  </a:cubicBezTo>
                  <a:lnTo>
                    <a:pt x="13310" y="32446"/>
                  </a:lnTo>
                  <a:cubicBezTo>
                    <a:pt x="15309" y="31117"/>
                    <a:pt x="17459" y="30367"/>
                    <a:pt x="19671" y="29520"/>
                  </a:cubicBezTo>
                  <a:lnTo>
                    <a:pt x="19671" y="29520"/>
                  </a:lnTo>
                  <a:cubicBezTo>
                    <a:pt x="21214" y="28931"/>
                    <a:pt x="22651" y="27994"/>
                    <a:pt x="24069" y="27111"/>
                  </a:cubicBezTo>
                  <a:lnTo>
                    <a:pt x="24069" y="27111"/>
                  </a:lnTo>
                  <a:cubicBezTo>
                    <a:pt x="24042" y="27156"/>
                    <a:pt x="24016" y="27201"/>
                    <a:pt x="23980" y="27245"/>
                  </a:cubicBezTo>
                  <a:lnTo>
                    <a:pt x="23980" y="27245"/>
                  </a:lnTo>
                  <a:cubicBezTo>
                    <a:pt x="23908" y="27316"/>
                    <a:pt x="23837" y="27388"/>
                    <a:pt x="23766" y="27459"/>
                  </a:cubicBezTo>
                  <a:lnTo>
                    <a:pt x="23766" y="27459"/>
                  </a:lnTo>
                  <a:cubicBezTo>
                    <a:pt x="23677" y="27486"/>
                    <a:pt x="23578" y="27531"/>
                    <a:pt x="23498" y="27602"/>
                  </a:cubicBezTo>
                  <a:lnTo>
                    <a:pt x="23498" y="27602"/>
                  </a:lnTo>
                  <a:cubicBezTo>
                    <a:pt x="23391" y="27691"/>
                    <a:pt x="23320" y="27816"/>
                    <a:pt x="23275" y="27950"/>
                  </a:cubicBezTo>
                  <a:lnTo>
                    <a:pt x="23275" y="27950"/>
                  </a:lnTo>
                  <a:cubicBezTo>
                    <a:pt x="22222" y="29003"/>
                    <a:pt x="21143" y="30037"/>
                    <a:pt x="19948" y="30894"/>
                  </a:cubicBezTo>
                  <a:lnTo>
                    <a:pt x="19948" y="30894"/>
                  </a:lnTo>
                  <a:cubicBezTo>
                    <a:pt x="18324" y="32062"/>
                    <a:pt x="16442" y="32767"/>
                    <a:pt x="14657" y="33615"/>
                  </a:cubicBezTo>
                  <a:lnTo>
                    <a:pt x="14657" y="33615"/>
                  </a:lnTo>
                  <a:cubicBezTo>
                    <a:pt x="13150" y="34337"/>
                    <a:pt x="11847" y="35194"/>
                    <a:pt x="10563" y="36237"/>
                  </a:cubicBezTo>
                  <a:lnTo>
                    <a:pt x="10563" y="36237"/>
                  </a:lnTo>
                  <a:cubicBezTo>
                    <a:pt x="9403" y="37174"/>
                    <a:pt x="8332" y="37915"/>
                    <a:pt x="6780" y="37995"/>
                  </a:cubicBezTo>
                  <a:lnTo>
                    <a:pt x="6780" y="37995"/>
                  </a:lnTo>
                  <a:cubicBezTo>
                    <a:pt x="5540" y="38066"/>
                    <a:pt x="4246" y="37870"/>
                    <a:pt x="3006" y="37745"/>
                  </a:cubicBezTo>
                  <a:lnTo>
                    <a:pt x="3006" y="37745"/>
                  </a:lnTo>
                  <a:cubicBezTo>
                    <a:pt x="2783" y="37317"/>
                    <a:pt x="2605" y="36862"/>
                    <a:pt x="2453" y="36407"/>
                  </a:cubicBezTo>
                  <a:lnTo>
                    <a:pt x="2453" y="36407"/>
                  </a:lnTo>
                  <a:cubicBezTo>
                    <a:pt x="3827" y="35970"/>
                    <a:pt x="5049" y="35907"/>
                    <a:pt x="6468" y="35979"/>
                  </a:cubicBezTo>
                  <a:lnTo>
                    <a:pt x="6468" y="35979"/>
                  </a:lnTo>
                  <a:cubicBezTo>
                    <a:pt x="6735" y="35988"/>
                    <a:pt x="6985" y="36006"/>
                    <a:pt x="7226" y="36006"/>
                  </a:cubicBezTo>
                  <a:lnTo>
                    <a:pt x="7226" y="36006"/>
                  </a:lnTo>
                  <a:cubicBezTo>
                    <a:pt x="7681" y="36006"/>
                    <a:pt x="8109" y="35952"/>
                    <a:pt x="8609" y="35774"/>
                  </a:cubicBezTo>
                  <a:moveTo>
                    <a:pt x="23320" y="49012"/>
                  </a:moveTo>
                  <a:cubicBezTo>
                    <a:pt x="22883" y="47683"/>
                    <a:pt x="23480" y="45417"/>
                    <a:pt x="23293" y="44088"/>
                  </a:cubicBezTo>
                  <a:lnTo>
                    <a:pt x="23293" y="44088"/>
                  </a:lnTo>
                  <a:cubicBezTo>
                    <a:pt x="23079" y="42607"/>
                    <a:pt x="22579" y="41206"/>
                    <a:pt x="22597" y="39690"/>
                  </a:cubicBezTo>
                  <a:lnTo>
                    <a:pt x="22597" y="39690"/>
                  </a:lnTo>
                  <a:cubicBezTo>
                    <a:pt x="22615" y="37843"/>
                    <a:pt x="23123" y="35961"/>
                    <a:pt x="23453" y="34141"/>
                  </a:cubicBezTo>
                  <a:lnTo>
                    <a:pt x="23453" y="34141"/>
                  </a:lnTo>
                  <a:cubicBezTo>
                    <a:pt x="23792" y="32321"/>
                    <a:pt x="24078" y="30510"/>
                    <a:pt x="24702" y="28762"/>
                  </a:cubicBezTo>
                  <a:lnTo>
                    <a:pt x="24702" y="28762"/>
                  </a:lnTo>
                  <a:cubicBezTo>
                    <a:pt x="24720" y="28708"/>
                    <a:pt x="24694" y="28681"/>
                    <a:pt x="24649" y="28672"/>
                  </a:cubicBezTo>
                  <a:lnTo>
                    <a:pt x="24649" y="28672"/>
                  </a:lnTo>
                  <a:cubicBezTo>
                    <a:pt x="24908" y="28137"/>
                    <a:pt x="25229" y="27647"/>
                    <a:pt x="25603" y="27245"/>
                  </a:cubicBezTo>
                  <a:lnTo>
                    <a:pt x="25603" y="27245"/>
                  </a:lnTo>
                  <a:cubicBezTo>
                    <a:pt x="25666" y="27227"/>
                    <a:pt x="25746" y="27218"/>
                    <a:pt x="25809" y="27192"/>
                  </a:cubicBezTo>
                  <a:lnTo>
                    <a:pt x="25809" y="27192"/>
                  </a:lnTo>
                  <a:cubicBezTo>
                    <a:pt x="25809" y="27209"/>
                    <a:pt x="25818" y="27227"/>
                    <a:pt x="25818" y="27245"/>
                  </a:cubicBezTo>
                  <a:lnTo>
                    <a:pt x="25818" y="27245"/>
                  </a:lnTo>
                  <a:cubicBezTo>
                    <a:pt x="24265" y="30519"/>
                    <a:pt x="23338" y="34177"/>
                    <a:pt x="23516" y="37799"/>
                  </a:cubicBezTo>
                  <a:lnTo>
                    <a:pt x="23516" y="37799"/>
                  </a:lnTo>
                  <a:cubicBezTo>
                    <a:pt x="23614" y="39877"/>
                    <a:pt x="24337" y="41893"/>
                    <a:pt x="24346" y="43981"/>
                  </a:cubicBezTo>
                  <a:lnTo>
                    <a:pt x="24346" y="43981"/>
                  </a:lnTo>
                  <a:cubicBezTo>
                    <a:pt x="24346" y="45908"/>
                    <a:pt x="23775" y="47701"/>
                    <a:pt x="24230" y="49601"/>
                  </a:cubicBezTo>
                  <a:lnTo>
                    <a:pt x="24230" y="49601"/>
                  </a:lnTo>
                  <a:cubicBezTo>
                    <a:pt x="23900" y="49432"/>
                    <a:pt x="23596" y="49235"/>
                    <a:pt x="23320" y="49012"/>
                  </a:cubicBezTo>
                  <a:moveTo>
                    <a:pt x="44882" y="30671"/>
                  </a:moveTo>
                  <a:cubicBezTo>
                    <a:pt x="42884" y="30153"/>
                    <a:pt x="40930" y="29565"/>
                    <a:pt x="38887" y="29190"/>
                  </a:cubicBezTo>
                  <a:lnTo>
                    <a:pt x="38887" y="29190"/>
                  </a:lnTo>
                  <a:cubicBezTo>
                    <a:pt x="37094" y="28860"/>
                    <a:pt x="35238" y="28896"/>
                    <a:pt x="33472" y="28485"/>
                  </a:cubicBezTo>
                  <a:lnTo>
                    <a:pt x="33472" y="28485"/>
                  </a:lnTo>
                  <a:cubicBezTo>
                    <a:pt x="32598" y="28289"/>
                    <a:pt x="31741" y="28012"/>
                    <a:pt x="30894" y="27745"/>
                  </a:cubicBezTo>
                  <a:lnTo>
                    <a:pt x="30894" y="27745"/>
                  </a:lnTo>
                  <a:cubicBezTo>
                    <a:pt x="30938" y="27700"/>
                    <a:pt x="30974" y="27647"/>
                    <a:pt x="31001" y="27584"/>
                  </a:cubicBezTo>
                  <a:lnTo>
                    <a:pt x="31001" y="27584"/>
                  </a:lnTo>
                  <a:cubicBezTo>
                    <a:pt x="32062" y="27870"/>
                    <a:pt x="33124" y="28173"/>
                    <a:pt x="34203" y="28360"/>
                  </a:cubicBezTo>
                  <a:lnTo>
                    <a:pt x="34203" y="28360"/>
                  </a:lnTo>
                  <a:cubicBezTo>
                    <a:pt x="35220" y="28530"/>
                    <a:pt x="36237" y="28521"/>
                    <a:pt x="37263" y="28503"/>
                  </a:cubicBezTo>
                  <a:lnTo>
                    <a:pt x="37263" y="28503"/>
                  </a:lnTo>
                  <a:cubicBezTo>
                    <a:pt x="38209" y="28494"/>
                    <a:pt x="39163" y="28485"/>
                    <a:pt x="40109" y="28619"/>
                  </a:cubicBezTo>
                  <a:lnTo>
                    <a:pt x="40109" y="28619"/>
                  </a:lnTo>
                  <a:cubicBezTo>
                    <a:pt x="43579" y="29110"/>
                    <a:pt x="46898" y="30457"/>
                    <a:pt x="50395" y="29466"/>
                  </a:cubicBezTo>
                  <a:lnTo>
                    <a:pt x="50395" y="29466"/>
                  </a:lnTo>
                  <a:cubicBezTo>
                    <a:pt x="50163" y="30046"/>
                    <a:pt x="49860" y="30599"/>
                    <a:pt x="49494" y="31117"/>
                  </a:cubicBezTo>
                  <a:lnTo>
                    <a:pt x="49494" y="31117"/>
                  </a:lnTo>
                  <a:cubicBezTo>
                    <a:pt x="49110" y="31233"/>
                    <a:pt x="48691" y="31277"/>
                    <a:pt x="48263" y="31277"/>
                  </a:cubicBezTo>
                  <a:lnTo>
                    <a:pt x="48263" y="31277"/>
                  </a:lnTo>
                  <a:cubicBezTo>
                    <a:pt x="47121" y="31277"/>
                    <a:pt x="45881" y="30938"/>
                    <a:pt x="44882" y="30671"/>
                  </a:cubicBezTo>
                  <a:close/>
                  <a:moveTo>
                    <a:pt x="24310" y="49628"/>
                  </a:moveTo>
                  <a:cubicBezTo>
                    <a:pt x="24105" y="47951"/>
                    <a:pt x="24444" y="46372"/>
                    <a:pt x="24533" y="44704"/>
                  </a:cubicBezTo>
                  <a:lnTo>
                    <a:pt x="24533" y="44704"/>
                  </a:lnTo>
                  <a:cubicBezTo>
                    <a:pt x="24640" y="42723"/>
                    <a:pt x="24078" y="40921"/>
                    <a:pt x="23846" y="38976"/>
                  </a:cubicBezTo>
                  <a:lnTo>
                    <a:pt x="23846" y="38976"/>
                  </a:lnTo>
                  <a:cubicBezTo>
                    <a:pt x="23382" y="35113"/>
                    <a:pt x="24301" y="31215"/>
                    <a:pt x="25862" y="27691"/>
                  </a:cubicBezTo>
                  <a:lnTo>
                    <a:pt x="25862" y="27691"/>
                  </a:lnTo>
                  <a:cubicBezTo>
                    <a:pt x="25916" y="27870"/>
                    <a:pt x="25996" y="28039"/>
                    <a:pt x="26121" y="28191"/>
                  </a:cubicBezTo>
                  <a:lnTo>
                    <a:pt x="26121" y="28191"/>
                  </a:lnTo>
                  <a:cubicBezTo>
                    <a:pt x="26139" y="28218"/>
                    <a:pt x="26165" y="28226"/>
                    <a:pt x="26183" y="28253"/>
                  </a:cubicBezTo>
                  <a:lnTo>
                    <a:pt x="26183" y="28253"/>
                  </a:lnTo>
                  <a:cubicBezTo>
                    <a:pt x="25987" y="29065"/>
                    <a:pt x="25800" y="29886"/>
                    <a:pt x="25630" y="30706"/>
                  </a:cubicBezTo>
                  <a:lnTo>
                    <a:pt x="25630" y="30706"/>
                  </a:lnTo>
                  <a:cubicBezTo>
                    <a:pt x="25416" y="30644"/>
                    <a:pt x="25175" y="30671"/>
                    <a:pt x="24979" y="30831"/>
                  </a:cubicBezTo>
                  <a:lnTo>
                    <a:pt x="24979" y="30831"/>
                  </a:lnTo>
                  <a:cubicBezTo>
                    <a:pt x="24685" y="31072"/>
                    <a:pt x="24640" y="31509"/>
                    <a:pt x="24890" y="31813"/>
                  </a:cubicBezTo>
                  <a:lnTo>
                    <a:pt x="24890" y="31813"/>
                  </a:lnTo>
                  <a:cubicBezTo>
                    <a:pt x="25024" y="31973"/>
                    <a:pt x="25220" y="32054"/>
                    <a:pt x="25416" y="32054"/>
                  </a:cubicBezTo>
                  <a:lnTo>
                    <a:pt x="25416" y="32054"/>
                  </a:lnTo>
                  <a:cubicBezTo>
                    <a:pt x="25389" y="32268"/>
                    <a:pt x="25354" y="32491"/>
                    <a:pt x="25336" y="32705"/>
                  </a:cubicBezTo>
                  <a:lnTo>
                    <a:pt x="25336" y="32705"/>
                  </a:lnTo>
                  <a:cubicBezTo>
                    <a:pt x="25256" y="33784"/>
                    <a:pt x="25363" y="34846"/>
                    <a:pt x="25202" y="35925"/>
                  </a:cubicBezTo>
                  <a:lnTo>
                    <a:pt x="25202" y="35925"/>
                  </a:lnTo>
                  <a:cubicBezTo>
                    <a:pt x="25068" y="36871"/>
                    <a:pt x="24711" y="37790"/>
                    <a:pt x="24694" y="38753"/>
                  </a:cubicBezTo>
                  <a:lnTo>
                    <a:pt x="24694" y="38753"/>
                  </a:lnTo>
                  <a:cubicBezTo>
                    <a:pt x="24676" y="40279"/>
                    <a:pt x="25122" y="41831"/>
                    <a:pt x="25220" y="43356"/>
                  </a:cubicBezTo>
                  <a:lnTo>
                    <a:pt x="25220" y="43356"/>
                  </a:lnTo>
                  <a:cubicBezTo>
                    <a:pt x="25363" y="45569"/>
                    <a:pt x="26424" y="47906"/>
                    <a:pt x="25407" y="49994"/>
                  </a:cubicBezTo>
                  <a:lnTo>
                    <a:pt x="25407" y="49994"/>
                  </a:lnTo>
                  <a:cubicBezTo>
                    <a:pt x="25024" y="49922"/>
                    <a:pt x="24658" y="49797"/>
                    <a:pt x="24310" y="49628"/>
                  </a:cubicBezTo>
                  <a:moveTo>
                    <a:pt x="37932" y="42241"/>
                  </a:moveTo>
                  <a:cubicBezTo>
                    <a:pt x="36478" y="40297"/>
                    <a:pt x="35506" y="38316"/>
                    <a:pt x="34623" y="36059"/>
                  </a:cubicBezTo>
                  <a:lnTo>
                    <a:pt x="34623" y="36059"/>
                  </a:lnTo>
                  <a:cubicBezTo>
                    <a:pt x="33320" y="32723"/>
                    <a:pt x="31054" y="30287"/>
                    <a:pt x="28485" y="27896"/>
                  </a:cubicBezTo>
                  <a:lnTo>
                    <a:pt x="28485" y="27896"/>
                  </a:lnTo>
                  <a:cubicBezTo>
                    <a:pt x="28672" y="27923"/>
                    <a:pt x="28851" y="27977"/>
                    <a:pt x="29011" y="28048"/>
                  </a:cubicBezTo>
                  <a:lnTo>
                    <a:pt x="29011" y="28048"/>
                  </a:lnTo>
                  <a:cubicBezTo>
                    <a:pt x="30644" y="29252"/>
                    <a:pt x="31563" y="31045"/>
                    <a:pt x="32928" y="32553"/>
                  </a:cubicBezTo>
                  <a:lnTo>
                    <a:pt x="32928" y="32553"/>
                  </a:lnTo>
                  <a:cubicBezTo>
                    <a:pt x="34007" y="33766"/>
                    <a:pt x="35131" y="34560"/>
                    <a:pt x="35881" y="36068"/>
                  </a:cubicBezTo>
                  <a:lnTo>
                    <a:pt x="35881" y="36068"/>
                  </a:lnTo>
                  <a:cubicBezTo>
                    <a:pt x="36398" y="37139"/>
                    <a:pt x="36799" y="38280"/>
                    <a:pt x="37549" y="39217"/>
                  </a:cubicBezTo>
                  <a:lnTo>
                    <a:pt x="37549" y="39217"/>
                  </a:lnTo>
                  <a:cubicBezTo>
                    <a:pt x="38057" y="39877"/>
                    <a:pt x="38753" y="40314"/>
                    <a:pt x="39315" y="40921"/>
                  </a:cubicBezTo>
                  <a:lnTo>
                    <a:pt x="39315" y="40921"/>
                  </a:lnTo>
                  <a:cubicBezTo>
                    <a:pt x="40163" y="41849"/>
                    <a:pt x="40591" y="42973"/>
                    <a:pt x="41064" y="44106"/>
                  </a:cubicBezTo>
                  <a:lnTo>
                    <a:pt x="41064" y="44106"/>
                  </a:lnTo>
                  <a:cubicBezTo>
                    <a:pt x="40760" y="44695"/>
                    <a:pt x="40377" y="45239"/>
                    <a:pt x="39940" y="45738"/>
                  </a:cubicBezTo>
                  <a:lnTo>
                    <a:pt x="39940" y="45738"/>
                  </a:lnTo>
                  <a:cubicBezTo>
                    <a:pt x="39717" y="44373"/>
                    <a:pt x="38771" y="43365"/>
                    <a:pt x="37932" y="42241"/>
                  </a:cubicBezTo>
                  <a:moveTo>
                    <a:pt x="42973" y="31545"/>
                  </a:moveTo>
                  <a:cubicBezTo>
                    <a:pt x="41759" y="30947"/>
                    <a:pt x="40475" y="30599"/>
                    <a:pt x="39146" y="30332"/>
                  </a:cubicBezTo>
                  <a:lnTo>
                    <a:pt x="39146" y="30332"/>
                  </a:lnTo>
                  <a:cubicBezTo>
                    <a:pt x="37486" y="30002"/>
                    <a:pt x="35791" y="29832"/>
                    <a:pt x="34141" y="29458"/>
                  </a:cubicBezTo>
                  <a:lnTo>
                    <a:pt x="34141" y="29458"/>
                  </a:lnTo>
                  <a:cubicBezTo>
                    <a:pt x="32830" y="29172"/>
                    <a:pt x="31705" y="28592"/>
                    <a:pt x="30555" y="27986"/>
                  </a:cubicBezTo>
                  <a:lnTo>
                    <a:pt x="30555" y="27986"/>
                  </a:lnTo>
                  <a:cubicBezTo>
                    <a:pt x="30590" y="27977"/>
                    <a:pt x="30617" y="27959"/>
                    <a:pt x="30644" y="27941"/>
                  </a:cubicBezTo>
                  <a:lnTo>
                    <a:pt x="30644" y="27941"/>
                  </a:lnTo>
                  <a:cubicBezTo>
                    <a:pt x="31688" y="28280"/>
                    <a:pt x="32740" y="28610"/>
                    <a:pt x="33793" y="28815"/>
                  </a:cubicBezTo>
                  <a:lnTo>
                    <a:pt x="33793" y="28815"/>
                  </a:lnTo>
                  <a:cubicBezTo>
                    <a:pt x="35988" y="29243"/>
                    <a:pt x="38236" y="29270"/>
                    <a:pt x="40439" y="29752"/>
                  </a:cubicBezTo>
                  <a:lnTo>
                    <a:pt x="40439" y="29752"/>
                  </a:lnTo>
                  <a:cubicBezTo>
                    <a:pt x="42973" y="30305"/>
                    <a:pt x="46541" y="32089"/>
                    <a:pt x="49271" y="31438"/>
                  </a:cubicBezTo>
                  <a:lnTo>
                    <a:pt x="49271" y="31438"/>
                  </a:lnTo>
                  <a:cubicBezTo>
                    <a:pt x="48504" y="32410"/>
                    <a:pt x="47522" y="33142"/>
                    <a:pt x="46479" y="33374"/>
                  </a:cubicBezTo>
                  <a:lnTo>
                    <a:pt x="46479" y="33374"/>
                  </a:lnTo>
                  <a:cubicBezTo>
                    <a:pt x="45239" y="33115"/>
                    <a:pt x="43802" y="31955"/>
                    <a:pt x="42973" y="31545"/>
                  </a:cubicBezTo>
                  <a:moveTo>
                    <a:pt x="32776" y="29993"/>
                  </a:moveTo>
                  <a:cubicBezTo>
                    <a:pt x="31545" y="29663"/>
                    <a:pt x="30867" y="28672"/>
                    <a:pt x="30010" y="27959"/>
                  </a:cubicBezTo>
                  <a:lnTo>
                    <a:pt x="30010" y="27959"/>
                  </a:lnTo>
                  <a:cubicBezTo>
                    <a:pt x="30100" y="27994"/>
                    <a:pt x="30198" y="28021"/>
                    <a:pt x="30305" y="28021"/>
                  </a:cubicBezTo>
                  <a:lnTo>
                    <a:pt x="30305" y="28021"/>
                  </a:lnTo>
                  <a:cubicBezTo>
                    <a:pt x="31402" y="28681"/>
                    <a:pt x="32535" y="29252"/>
                    <a:pt x="33802" y="29547"/>
                  </a:cubicBezTo>
                  <a:lnTo>
                    <a:pt x="33802" y="29547"/>
                  </a:lnTo>
                  <a:cubicBezTo>
                    <a:pt x="36023" y="30064"/>
                    <a:pt x="38334" y="30180"/>
                    <a:pt x="40528" y="30831"/>
                  </a:cubicBezTo>
                  <a:lnTo>
                    <a:pt x="40528" y="30831"/>
                  </a:lnTo>
                  <a:cubicBezTo>
                    <a:pt x="42339" y="31367"/>
                    <a:pt x="43633" y="32428"/>
                    <a:pt x="45292" y="33160"/>
                  </a:cubicBezTo>
                  <a:lnTo>
                    <a:pt x="45292" y="33160"/>
                  </a:lnTo>
                  <a:cubicBezTo>
                    <a:pt x="45506" y="33258"/>
                    <a:pt x="45756" y="33356"/>
                    <a:pt x="46024" y="33445"/>
                  </a:cubicBezTo>
                  <a:lnTo>
                    <a:pt x="46024" y="33445"/>
                  </a:lnTo>
                  <a:cubicBezTo>
                    <a:pt x="46015" y="33445"/>
                    <a:pt x="46015" y="33445"/>
                    <a:pt x="46015" y="33445"/>
                  </a:cubicBezTo>
                  <a:lnTo>
                    <a:pt x="46015" y="33445"/>
                  </a:lnTo>
                  <a:cubicBezTo>
                    <a:pt x="43526" y="33615"/>
                    <a:pt x="40769" y="32241"/>
                    <a:pt x="38655" y="31081"/>
                  </a:cubicBezTo>
                  <a:lnTo>
                    <a:pt x="38655" y="31081"/>
                  </a:lnTo>
                  <a:cubicBezTo>
                    <a:pt x="37834" y="30626"/>
                    <a:pt x="37005" y="30171"/>
                    <a:pt x="36068" y="30028"/>
                  </a:cubicBezTo>
                  <a:lnTo>
                    <a:pt x="36068" y="30028"/>
                  </a:lnTo>
                  <a:cubicBezTo>
                    <a:pt x="35586" y="29957"/>
                    <a:pt x="35078" y="30002"/>
                    <a:pt x="34569" y="30037"/>
                  </a:cubicBezTo>
                  <a:lnTo>
                    <a:pt x="34569" y="30037"/>
                  </a:lnTo>
                  <a:cubicBezTo>
                    <a:pt x="34266" y="30064"/>
                    <a:pt x="33962" y="30091"/>
                    <a:pt x="33659" y="30091"/>
                  </a:cubicBezTo>
                  <a:lnTo>
                    <a:pt x="33659" y="30091"/>
                  </a:lnTo>
                  <a:cubicBezTo>
                    <a:pt x="33356" y="30091"/>
                    <a:pt x="33061" y="30064"/>
                    <a:pt x="32776" y="29993"/>
                  </a:cubicBezTo>
                  <a:moveTo>
                    <a:pt x="28226" y="28200"/>
                  </a:moveTo>
                  <a:cubicBezTo>
                    <a:pt x="28289" y="28128"/>
                    <a:pt x="28342" y="28039"/>
                    <a:pt x="28396" y="27959"/>
                  </a:cubicBezTo>
                  <a:lnTo>
                    <a:pt x="28396" y="27959"/>
                  </a:lnTo>
                  <a:cubicBezTo>
                    <a:pt x="28467" y="28021"/>
                    <a:pt x="28538" y="28093"/>
                    <a:pt x="28610" y="28164"/>
                  </a:cubicBezTo>
                  <a:lnTo>
                    <a:pt x="28610" y="28164"/>
                  </a:lnTo>
                  <a:cubicBezTo>
                    <a:pt x="28583" y="28182"/>
                    <a:pt x="28574" y="28209"/>
                    <a:pt x="28601" y="28235"/>
                  </a:cubicBezTo>
                  <a:lnTo>
                    <a:pt x="28601" y="28235"/>
                  </a:lnTo>
                  <a:cubicBezTo>
                    <a:pt x="29609" y="29475"/>
                    <a:pt x="30617" y="30724"/>
                    <a:pt x="31402" y="32116"/>
                  </a:cubicBezTo>
                  <a:lnTo>
                    <a:pt x="31402" y="32116"/>
                  </a:lnTo>
                  <a:cubicBezTo>
                    <a:pt x="31688" y="32633"/>
                    <a:pt x="31911" y="33151"/>
                    <a:pt x="32107" y="33668"/>
                  </a:cubicBezTo>
                  <a:lnTo>
                    <a:pt x="32107" y="33668"/>
                  </a:lnTo>
                  <a:cubicBezTo>
                    <a:pt x="31973" y="33677"/>
                    <a:pt x="31830" y="33722"/>
                    <a:pt x="31714" y="33811"/>
                  </a:cubicBezTo>
                  <a:lnTo>
                    <a:pt x="31714" y="33811"/>
                  </a:lnTo>
                  <a:cubicBezTo>
                    <a:pt x="31688" y="33838"/>
                    <a:pt x="31670" y="33873"/>
                    <a:pt x="31643" y="33909"/>
                  </a:cubicBezTo>
                  <a:lnTo>
                    <a:pt x="31643" y="33909"/>
                  </a:lnTo>
                  <a:cubicBezTo>
                    <a:pt x="30796" y="31866"/>
                    <a:pt x="29529" y="30011"/>
                    <a:pt x="28226" y="28200"/>
                  </a:cubicBezTo>
                  <a:moveTo>
                    <a:pt x="32562" y="47460"/>
                  </a:moveTo>
                  <a:cubicBezTo>
                    <a:pt x="33383" y="43847"/>
                    <a:pt x="31331" y="40814"/>
                    <a:pt x="31045" y="37254"/>
                  </a:cubicBezTo>
                  <a:lnTo>
                    <a:pt x="31045" y="37254"/>
                  </a:lnTo>
                  <a:cubicBezTo>
                    <a:pt x="30804" y="34177"/>
                    <a:pt x="29315" y="31251"/>
                    <a:pt x="27780" y="28548"/>
                  </a:cubicBezTo>
                  <a:lnTo>
                    <a:pt x="27780" y="28548"/>
                  </a:lnTo>
                  <a:cubicBezTo>
                    <a:pt x="27878" y="28494"/>
                    <a:pt x="27968" y="28441"/>
                    <a:pt x="28057" y="28369"/>
                  </a:cubicBezTo>
                  <a:lnTo>
                    <a:pt x="28057" y="28369"/>
                  </a:lnTo>
                  <a:cubicBezTo>
                    <a:pt x="28092" y="28342"/>
                    <a:pt x="28128" y="28298"/>
                    <a:pt x="28164" y="28262"/>
                  </a:cubicBezTo>
                  <a:lnTo>
                    <a:pt x="28164" y="28262"/>
                  </a:lnTo>
                  <a:cubicBezTo>
                    <a:pt x="29529" y="30252"/>
                    <a:pt x="30662" y="32161"/>
                    <a:pt x="31474" y="34266"/>
                  </a:cubicBezTo>
                  <a:lnTo>
                    <a:pt x="31474" y="34266"/>
                  </a:lnTo>
                  <a:cubicBezTo>
                    <a:pt x="31447" y="34444"/>
                    <a:pt x="31500" y="34641"/>
                    <a:pt x="31625" y="34801"/>
                  </a:cubicBezTo>
                  <a:lnTo>
                    <a:pt x="31625" y="34801"/>
                  </a:lnTo>
                  <a:cubicBezTo>
                    <a:pt x="31643" y="34819"/>
                    <a:pt x="31670" y="34828"/>
                    <a:pt x="31688" y="34846"/>
                  </a:cubicBezTo>
                  <a:lnTo>
                    <a:pt x="31688" y="34846"/>
                  </a:lnTo>
                  <a:cubicBezTo>
                    <a:pt x="32071" y="35925"/>
                    <a:pt x="32375" y="37049"/>
                    <a:pt x="32580" y="38280"/>
                  </a:cubicBezTo>
                  <a:lnTo>
                    <a:pt x="32580" y="38280"/>
                  </a:lnTo>
                  <a:cubicBezTo>
                    <a:pt x="32830" y="39797"/>
                    <a:pt x="33231" y="41314"/>
                    <a:pt x="33695" y="42786"/>
                  </a:cubicBezTo>
                  <a:lnTo>
                    <a:pt x="33695" y="42786"/>
                  </a:lnTo>
                  <a:cubicBezTo>
                    <a:pt x="34257" y="44588"/>
                    <a:pt x="35167" y="46086"/>
                    <a:pt x="35176" y="48013"/>
                  </a:cubicBezTo>
                  <a:lnTo>
                    <a:pt x="35176" y="48013"/>
                  </a:lnTo>
                  <a:cubicBezTo>
                    <a:pt x="34293" y="47969"/>
                    <a:pt x="33427" y="47639"/>
                    <a:pt x="32562" y="47460"/>
                  </a:cubicBezTo>
                  <a:moveTo>
                    <a:pt x="21000" y="30350"/>
                  </a:moveTo>
                  <a:cubicBezTo>
                    <a:pt x="21785" y="29707"/>
                    <a:pt x="22526" y="29011"/>
                    <a:pt x="23248" y="28289"/>
                  </a:cubicBezTo>
                  <a:lnTo>
                    <a:pt x="23248" y="28289"/>
                  </a:lnTo>
                  <a:cubicBezTo>
                    <a:pt x="23248" y="28289"/>
                    <a:pt x="23248" y="28298"/>
                    <a:pt x="23248" y="28298"/>
                  </a:cubicBezTo>
                  <a:lnTo>
                    <a:pt x="23248" y="28298"/>
                  </a:lnTo>
                  <a:cubicBezTo>
                    <a:pt x="22668" y="29083"/>
                    <a:pt x="22035" y="29841"/>
                    <a:pt x="21357" y="30537"/>
                  </a:cubicBezTo>
                  <a:lnTo>
                    <a:pt x="21357" y="30537"/>
                  </a:lnTo>
                  <a:cubicBezTo>
                    <a:pt x="21259" y="30430"/>
                    <a:pt x="21134" y="30367"/>
                    <a:pt x="21000" y="30350"/>
                  </a:cubicBezTo>
                  <a:moveTo>
                    <a:pt x="25541" y="50020"/>
                  </a:moveTo>
                  <a:cubicBezTo>
                    <a:pt x="26183" y="48870"/>
                    <a:pt x="26121" y="47746"/>
                    <a:pt x="25880" y="46434"/>
                  </a:cubicBezTo>
                  <a:lnTo>
                    <a:pt x="25880" y="46434"/>
                  </a:lnTo>
                  <a:cubicBezTo>
                    <a:pt x="25523" y="44498"/>
                    <a:pt x="25496" y="42562"/>
                    <a:pt x="25166" y="40618"/>
                  </a:cubicBezTo>
                  <a:lnTo>
                    <a:pt x="25166" y="40618"/>
                  </a:lnTo>
                  <a:cubicBezTo>
                    <a:pt x="24818" y="38521"/>
                    <a:pt x="25461" y="36764"/>
                    <a:pt x="25550" y="34703"/>
                  </a:cubicBezTo>
                  <a:lnTo>
                    <a:pt x="25550" y="34703"/>
                  </a:lnTo>
                  <a:cubicBezTo>
                    <a:pt x="25595" y="33749"/>
                    <a:pt x="25684" y="32839"/>
                    <a:pt x="25809" y="31938"/>
                  </a:cubicBezTo>
                  <a:lnTo>
                    <a:pt x="25809" y="31938"/>
                  </a:lnTo>
                  <a:cubicBezTo>
                    <a:pt x="25826" y="31920"/>
                    <a:pt x="25853" y="31920"/>
                    <a:pt x="25871" y="31902"/>
                  </a:cubicBezTo>
                  <a:lnTo>
                    <a:pt x="25871" y="31902"/>
                  </a:lnTo>
                  <a:cubicBezTo>
                    <a:pt x="26165" y="31652"/>
                    <a:pt x="26210" y="31215"/>
                    <a:pt x="25969" y="30921"/>
                  </a:cubicBezTo>
                  <a:lnTo>
                    <a:pt x="25969" y="30921"/>
                  </a:lnTo>
                  <a:cubicBezTo>
                    <a:pt x="25960" y="30912"/>
                    <a:pt x="25951" y="30912"/>
                    <a:pt x="25951" y="30903"/>
                  </a:cubicBezTo>
                  <a:lnTo>
                    <a:pt x="25951" y="30903"/>
                  </a:lnTo>
                  <a:cubicBezTo>
                    <a:pt x="26076" y="30091"/>
                    <a:pt x="26237" y="29270"/>
                    <a:pt x="26415" y="28449"/>
                  </a:cubicBezTo>
                  <a:lnTo>
                    <a:pt x="26415" y="28449"/>
                  </a:lnTo>
                  <a:cubicBezTo>
                    <a:pt x="26504" y="28503"/>
                    <a:pt x="26594" y="28557"/>
                    <a:pt x="26692" y="28592"/>
                  </a:cubicBezTo>
                  <a:lnTo>
                    <a:pt x="26692" y="28592"/>
                  </a:lnTo>
                  <a:cubicBezTo>
                    <a:pt x="26745" y="30207"/>
                    <a:pt x="26290" y="31911"/>
                    <a:pt x="26281" y="33517"/>
                  </a:cubicBezTo>
                  <a:lnTo>
                    <a:pt x="26281" y="33517"/>
                  </a:lnTo>
                  <a:cubicBezTo>
                    <a:pt x="26273" y="35292"/>
                    <a:pt x="26353" y="37094"/>
                    <a:pt x="26603" y="38860"/>
                  </a:cubicBezTo>
                  <a:lnTo>
                    <a:pt x="26603" y="38860"/>
                  </a:lnTo>
                  <a:cubicBezTo>
                    <a:pt x="26835" y="40511"/>
                    <a:pt x="26799" y="42188"/>
                    <a:pt x="27058" y="43829"/>
                  </a:cubicBezTo>
                  <a:lnTo>
                    <a:pt x="27058" y="43829"/>
                  </a:lnTo>
                  <a:cubicBezTo>
                    <a:pt x="27406" y="45997"/>
                    <a:pt x="28369" y="47701"/>
                    <a:pt x="27361" y="49904"/>
                  </a:cubicBezTo>
                  <a:lnTo>
                    <a:pt x="27361" y="49904"/>
                  </a:lnTo>
                  <a:cubicBezTo>
                    <a:pt x="27004" y="50029"/>
                    <a:pt x="26629" y="50083"/>
                    <a:pt x="26246" y="50083"/>
                  </a:cubicBezTo>
                  <a:lnTo>
                    <a:pt x="26246" y="50083"/>
                  </a:lnTo>
                  <a:cubicBezTo>
                    <a:pt x="26014" y="50083"/>
                    <a:pt x="25773" y="50056"/>
                    <a:pt x="25541" y="50020"/>
                  </a:cubicBezTo>
                  <a:moveTo>
                    <a:pt x="21286" y="31295"/>
                  </a:moveTo>
                  <a:cubicBezTo>
                    <a:pt x="21446" y="31161"/>
                    <a:pt x="21500" y="30956"/>
                    <a:pt x="21455" y="30769"/>
                  </a:cubicBezTo>
                  <a:lnTo>
                    <a:pt x="21455" y="30769"/>
                  </a:lnTo>
                  <a:cubicBezTo>
                    <a:pt x="22151" y="30091"/>
                    <a:pt x="22793" y="29359"/>
                    <a:pt x="23355" y="28574"/>
                  </a:cubicBezTo>
                  <a:lnTo>
                    <a:pt x="23355" y="28574"/>
                  </a:lnTo>
                  <a:cubicBezTo>
                    <a:pt x="23373" y="28601"/>
                    <a:pt x="23382" y="28637"/>
                    <a:pt x="23400" y="28664"/>
                  </a:cubicBezTo>
                  <a:lnTo>
                    <a:pt x="23400" y="28664"/>
                  </a:lnTo>
                  <a:cubicBezTo>
                    <a:pt x="23462" y="28735"/>
                    <a:pt x="23543" y="28797"/>
                    <a:pt x="23623" y="28842"/>
                  </a:cubicBezTo>
                  <a:lnTo>
                    <a:pt x="23623" y="28842"/>
                  </a:lnTo>
                  <a:cubicBezTo>
                    <a:pt x="22758" y="30011"/>
                    <a:pt x="21839" y="31135"/>
                    <a:pt x="20822" y="32178"/>
                  </a:cubicBezTo>
                  <a:lnTo>
                    <a:pt x="20822" y="32178"/>
                  </a:lnTo>
                  <a:cubicBezTo>
                    <a:pt x="19591" y="33418"/>
                    <a:pt x="18154" y="34400"/>
                    <a:pt x="16914" y="35622"/>
                  </a:cubicBezTo>
                  <a:lnTo>
                    <a:pt x="16914" y="35622"/>
                  </a:lnTo>
                  <a:cubicBezTo>
                    <a:pt x="15514" y="36987"/>
                    <a:pt x="14604" y="38495"/>
                    <a:pt x="12739" y="39360"/>
                  </a:cubicBezTo>
                  <a:lnTo>
                    <a:pt x="12739" y="39360"/>
                  </a:lnTo>
                  <a:cubicBezTo>
                    <a:pt x="11321" y="40020"/>
                    <a:pt x="9831" y="40555"/>
                    <a:pt x="8386" y="41153"/>
                  </a:cubicBezTo>
                  <a:lnTo>
                    <a:pt x="8386" y="41153"/>
                  </a:lnTo>
                  <a:cubicBezTo>
                    <a:pt x="7904" y="41215"/>
                    <a:pt x="7422" y="41251"/>
                    <a:pt x="6905" y="41126"/>
                  </a:cubicBezTo>
                  <a:lnTo>
                    <a:pt x="6905" y="41126"/>
                  </a:lnTo>
                  <a:cubicBezTo>
                    <a:pt x="6307" y="40983"/>
                    <a:pt x="5754" y="40716"/>
                    <a:pt x="5246" y="40368"/>
                  </a:cubicBezTo>
                  <a:lnTo>
                    <a:pt x="5246" y="40368"/>
                  </a:lnTo>
                  <a:cubicBezTo>
                    <a:pt x="6950" y="40270"/>
                    <a:pt x="8609" y="40109"/>
                    <a:pt x="10170" y="39271"/>
                  </a:cubicBezTo>
                  <a:lnTo>
                    <a:pt x="10170" y="39271"/>
                  </a:lnTo>
                  <a:cubicBezTo>
                    <a:pt x="11901" y="38343"/>
                    <a:pt x="13185" y="36782"/>
                    <a:pt x="14693" y="35559"/>
                  </a:cubicBezTo>
                  <a:lnTo>
                    <a:pt x="14693" y="35559"/>
                  </a:lnTo>
                  <a:cubicBezTo>
                    <a:pt x="16361" y="34204"/>
                    <a:pt x="18395" y="33436"/>
                    <a:pt x="20055" y="32054"/>
                  </a:cubicBezTo>
                  <a:lnTo>
                    <a:pt x="20055" y="32054"/>
                  </a:lnTo>
                  <a:cubicBezTo>
                    <a:pt x="20304" y="31839"/>
                    <a:pt x="20554" y="31616"/>
                    <a:pt x="20795" y="31393"/>
                  </a:cubicBezTo>
                  <a:lnTo>
                    <a:pt x="20795" y="31393"/>
                  </a:lnTo>
                  <a:cubicBezTo>
                    <a:pt x="20849" y="31402"/>
                    <a:pt x="20902" y="31411"/>
                    <a:pt x="20956" y="31411"/>
                  </a:cubicBezTo>
                  <a:lnTo>
                    <a:pt x="20956" y="31411"/>
                  </a:lnTo>
                  <a:cubicBezTo>
                    <a:pt x="21072" y="31411"/>
                    <a:pt x="21188" y="31376"/>
                    <a:pt x="21286" y="31295"/>
                  </a:cubicBezTo>
                  <a:moveTo>
                    <a:pt x="36550" y="43695"/>
                  </a:moveTo>
                  <a:cubicBezTo>
                    <a:pt x="35542" y="41813"/>
                    <a:pt x="34114" y="40279"/>
                    <a:pt x="33534" y="38200"/>
                  </a:cubicBezTo>
                  <a:lnTo>
                    <a:pt x="33534" y="38200"/>
                  </a:lnTo>
                  <a:cubicBezTo>
                    <a:pt x="33213" y="37058"/>
                    <a:pt x="33017" y="35898"/>
                    <a:pt x="32705" y="34766"/>
                  </a:cubicBezTo>
                  <a:lnTo>
                    <a:pt x="32705" y="34766"/>
                  </a:lnTo>
                  <a:cubicBezTo>
                    <a:pt x="32901" y="34516"/>
                    <a:pt x="32910" y="34159"/>
                    <a:pt x="32705" y="33909"/>
                  </a:cubicBezTo>
                  <a:lnTo>
                    <a:pt x="32705" y="33909"/>
                  </a:lnTo>
                  <a:cubicBezTo>
                    <a:pt x="32606" y="33793"/>
                    <a:pt x="32482" y="33731"/>
                    <a:pt x="32348" y="33695"/>
                  </a:cubicBezTo>
                  <a:lnTo>
                    <a:pt x="32348" y="33695"/>
                  </a:lnTo>
                  <a:cubicBezTo>
                    <a:pt x="32294" y="33543"/>
                    <a:pt x="32250" y="33383"/>
                    <a:pt x="32187" y="33231"/>
                  </a:cubicBezTo>
                  <a:lnTo>
                    <a:pt x="32187" y="33231"/>
                  </a:lnTo>
                  <a:cubicBezTo>
                    <a:pt x="31438" y="31536"/>
                    <a:pt x="30278" y="30073"/>
                    <a:pt x="29101" y="28646"/>
                  </a:cubicBezTo>
                  <a:lnTo>
                    <a:pt x="29101" y="28646"/>
                  </a:lnTo>
                  <a:cubicBezTo>
                    <a:pt x="31518" y="31045"/>
                    <a:pt x="33490" y="33472"/>
                    <a:pt x="34694" y="36808"/>
                  </a:cubicBezTo>
                  <a:lnTo>
                    <a:pt x="34694" y="36808"/>
                  </a:lnTo>
                  <a:cubicBezTo>
                    <a:pt x="35211" y="38263"/>
                    <a:pt x="35782" y="39556"/>
                    <a:pt x="36639" y="40841"/>
                  </a:cubicBezTo>
                  <a:lnTo>
                    <a:pt x="36639" y="40841"/>
                  </a:lnTo>
                  <a:cubicBezTo>
                    <a:pt x="37665" y="42393"/>
                    <a:pt x="39538" y="44026"/>
                    <a:pt x="39725" y="45988"/>
                  </a:cubicBezTo>
                  <a:lnTo>
                    <a:pt x="39725" y="45988"/>
                  </a:lnTo>
                  <a:cubicBezTo>
                    <a:pt x="39208" y="46523"/>
                    <a:pt x="38619" y="46978"/>
                    <a:pt x="37977" y="47326"/>
                  </a:cubicBezTo>
                  <a:lnTo>
                    <a:pt x="37977" y="47326"/>
                  </a:lnTo>
                  <a:cubicBezTo>
                    <a:pt x="38218" y="46033"/>
                    <a:pt x="37147" y="44802"/>
                    <a:pt x="36550" y="43695"/>
                  </a:cubicBezTo>
                  <a:moveTo>
                    <a:pt x="27923" y="46407"/>
                  </a:moveTo>
                  <a:cubicBezTo>
                    <a:pt x="27414" y="44070"/>
                    <a:pt x="27227" y="41849"/>
                    <a:pt x="26897" y="39485"/>
                  </a:cubicBezTo>
                  <a:lnTo>
                    <a:pt x="26897" y="39485"/>
                  </a:lnTo>
                  <a:cubicBezTo>
                    <a:pt x="26620" y="37504"/>
                    <a:pt x="26487" y="35506"/>
                    <a:pt x="26504" y="33508"/>
                  </a:cubicBezTo>
                  <a:lnTo>
                    <a:pt x="26504" y="33508"/>
                  </a:lnTo>
                  <a:cubicBezTo>
                    <a:pt x="26513" y="31884"/>
                    <a:pt x="26924" y="30260"/>
                    <a:pt x="26879" y="28646"/>
                  </a:cubicBezTo>
                  <a:lnTo>
                    <a:pt x="26879" y="28646"/>
                  </a:lnTo>
                  <a:cubicBezTo>
                    <a:pt x="26942" y="28664"/>
                    <a:pt x="27013" y="28672"/>
                    <a:pt x="27075" y="28681"/>
                  </a:cubicBezTo>
                  <a:lnTo>
                    <a:pt x="27075" y="28681"/>
                  </a:lnTo>
                  <a:cubicBezTo>
                    <a:pt x="27325" y="31875"/>
                    <a:pt x="27852" y="35051"/>
                    <a:pt x="28280" y="38227"/>
                  </a:cubicBezTo>
                  <a:lnTo>
                    <a:pt x="28280" y="38227"/>
                  </a:lnTo>
                  <a:cubicBezTo>
                    <a:pt x="28244" y="38254"/>
                    <a:pt x="28199" y="38263"/>
                    <a:pt x="28164" y="38289"/>
                  </a:cubicBezTo>
                  <a:lnTo>
                    <a:pt x="28164" y="38289"/>
                  </a:lnTo>
                  <a:cubicBezTo>
                    <a:pt x="27869" y="38539"/>
                    <a:pt x="27825" y="38976"/>
                    <a:pt x="28075" y="39271"/>
                  </a:cubicBezTo>
                  <a:lnTo>
                    <a:pt x="28075" y="39271"/>
                  </a:lnTo>
                  <a:cubicBezTo>
                    <a:pt x="28173" y="39387"/>
                    <a:pt x="28298" y="39458"/>
                    <a:pt x="28431" y="39494"/>
                  </a:cubicBezTo>
                  <a:lnTo>
                    <a:pt x="28431" y="39494"/>
                  </a:lnTo>
                  <a:cubicBezTo>
                    <a:pt x="28556" y="40555"/>
                    <a:pt x="28672" y="41635"/>
                    <a:pt x="28877" y="42678"/>
                  </a:cubicBezTo>
                  <a:lnTo>
                    <a:pt x="28877" y="42678"/>
                  </a:lnTo>
                  <a:cubicBezTo>
                    <a:pt x="29243" y="44480"/>
                    <a:pt x="30242" y="46131"/>
                    <a:pt x="29752" y="47986"/>
                  </a:cubicBezTo>
                  <a:lnTo>
                    <a:pt x="29752" y="47986"/>
                  </a:lnTo>
                  <a:cubicBezTo>
                    <a:pt x="28985" y="48593"/>
                    <a:pt x="28503" y="49441"/>
                    <a:pt x="27521" y="49842"/>
                  </a:cubicBezTo>
                  <a:lnTo>
                    <a:pt x="27521" y="49842"/>
                  </a:lnTo>
                  <a:cubicBezTo>
                    <a:pt x="28057" y="48709"/>
                    <a:pt x="28199" y="47656"/>
                    <a:pt x="27923" y="46407"/>
                  </a:cubicBezTo>
                  <a:moveTo>
                    <a:pt x="31135" y="44186"/>
                  </a:moveTo>
                  <a:cubicBezTo>
                    <a:pt x="30519" y="42232"/>
                    <a:pt x="29636" y="40841"/>
                    <a:pt x="29627" y="38726"/>
                  </a:cubicBezTo>
                  <a:lnTo>
                    <a:pt x="29627" y="38726"/>
                  </a:lnTo>
                  <a:cubicBezTo>
                    <a:pt x="29627" y="35417"/>
                    <a:pt x="28833" y="31688"/>
                    <a:pt x="27361" y="28672"/>
                  </a:cubicBezTo>
                  <a:lnTo>
                    <a:pt x="27361" y="28672"/>
                  </a:lnTo>
                  <a:cubicBezTo>
                    <a:pt x="27397" y="28664"/>
                    <a:pt x="27432" y="28655"/>
                    <a:pt x="27468" y="28655"/>
                  </a:cubicBezTo>
                  <a:lnTo>
                    <a:pt x="27468" y="28655"/>
                  </a:lnTo>
                  <a:cubicBezTo>
                    <a:pt x="28877" y="31572"/>
                    <a:pt x="30572" y="34266"/>
                    <a:pt x="30813" y="37611"/>
                  </a:cubicBezTo>
                  <a:lnTo>
                    <a:pt x="30813" y="37611"/>
                  </a:lnTo>
                  <a:cubicBezTo>
                    <a:pt x="31072" y="41082"/>
                    <a:pt x="33097" y="43874"/>
                    <a:pt x="32446" y="47433"/>
                  </a:cubicBezTo>
                  <a:lnTo>
                    <a:pt x="32446" y="47433"/>
                  </a:lnTo>
                  <a:cubicBezTo>
                    <a:pt x="32009" y="47353"/>
                    <a:pt x="31581" y="47317"/>
                    <a:pt x="31152" y="47371"/>
                  </a:cubicBezTo>
                  <a:lnTo>
                    <a:pt x="31152" y="47371"/>
                  </a:lnTo>
                  <a:cubicBezTo>
                    <a:pt x="31518" y="46318"/>
                    <a:pt x="31491" y="45301"/>
                    <a:pt x="31135" y="44186"/>
                  </a:cubicBezTo>
                  <a:close/>
                  <a:moveTo>
                    <a:pt x="13382" y="39324"/>
                  </a:moveTo>
                  <a:cubicBezTo>
                    <a:pt x="14773" y="38593"/>
                    <a:pt x="15603" y="37370"/>
                    <a:pt x="16656" y="36255"/>
                  </a:cubicBezTo>
                  <a:lnTo>
                    <a:pt x="16656" y="36255"/>
                  </a:lnTo>
                  <a:cubicBezTo>
                    <a:pt x="17985" y="34837"/>
                    <a:pt x="19626" y="33731"/>
                    <a:pt x="20991" y="32339"/>
                  </a:cubicBezTo>
                  <a:lnTo>
                    <a:pt x="20991" y="32339"/>
                  </a:lnTo>
                  <a:cubicBezTo>
                    <a:pt x="22026" y="31295"/>
                    <a:pt x="22954" y="30162"/>
                    <a:pt x="23792" y="28967"/>
                  </a:cubicBezTo>
                  <a:lnTo>
                    <a:pt x="23792" y="28967"/>
                  </a:lnTo>
                  <a:cubicBezTo>
                    <a:pt x="23587" y="29466"/>
                    <a:pt x="23409" y="29984"/>
                    <a:pt x="23257" y="30492"/>
                  </a:cubicBezTo>
                  <a:lnTo>
                    <a:pt x="23257" y="30492"/>
                  </a:lnTo>
                  <a:cubicBezTo>
                    <a:pt x="23222" y="30483"/>
                    <a:pt x="23186" y="30492"/>
                    <a:pt x="23159" y="30528"/>
                  </a:cubicBezTo>
                  <a:lnTo>
                    <a:pt x="23159" y="30528"/>
                  </a:lnTo>
                  <a:cubicBezTo>
                    <a:pt x="21910" y="32669"/>
                    <a:pt x="20126" y="34355"/>
                    <a:pt x="18681" y="36345"/>
                  </a:cubicBezTo>
                  <a:lnTo>
                    <a:pt x="18681" y="36345"/>
                  </a:lnTo>
                  <a:cubicBezTo>
                    <a:pt x="17869" y="37451"/>
                    <a:pt x="17146" y="38673"/>
                    <a:pt x="16004" y="39485"/>
                  </a:cubicBezTo>
                  <a:lnTo>
                    <a:pt x="16004" y="39485"/>
                  </a:lnTo>
                  <a:cubicBezTo>
                    <a:pt x="14711" y="40404"/>
                    <a:pt x="13060" y="40876"/>
                    <a:pt x="11615" y="41528"/>
                  </a:cubicBezTo>
                  <a:lnTo>
                    <a:pt x="11615" y="41528"/>
                  </a:lnTo>
                  <a:cubicBezTo>
                    <a:pt x="11606" y="41528"/>
                    <a:pt x="11606" y="41537"/>
                    <a:pt x="11597" y="41545"/>
                  </a:cubicBezTo>
                  <a:lnTo>
                    <a:pt x="11597" y="41545"/>
                  </a:lnTo>
                  <a:cubicBezTo>
                    <a:pt x="11107" y="41215"/>
                    <a:pt x="10580" y="40966"/>
                    <a:pt x="9911" y="40975"/>
                  </a:cubicBezTo>
                  <a:lnTo>
                    <a:pt x="9911" y="40975"/>
                  </a:lnTo>
                  <a:cubicBezTo>
                    <a:pt x="9706" y="40983"/>
                    <a:pt x="9501" y="41001"/>
                    <a:pt x="9305" y="41028"/>
                  </a:cubicBezTo>
                  <a:lnTo>
                    <a:pt x="9305" y="41028"/>
                  </a:lnTo>
                  <a:cubicBezTo>
                    <a:pt x="10696" y="40520"/>
                    <a:pt x="12106" y="40002"/>
                    <a:pt x="13382" y="39324"/>
                  </a:cubicBezTo>
                  <a:moveTo>
                    <a:pt x="27370" y="29235"/>
                  </a:moveTo>
                  <a:cubicBezTo>
                    <a:pt x="28654" y="32187"/>
                    <a:pt x="29431" y="35559"/>
                    <a:pt x="29431" y="38735"/>
                  </a:cubicBezTo>
                  <a:lnTo>
                    <a:pt x="29431" y="38735"/>
                  </a:lnTo>
                  <a:cubicBezTo>
                    <a:pt x="29431" y="39770"/>
                    <a:pt x="29440" y="40537"/>
                    <a:pt x="29814" y="41528"/>
                  </a:cubicBezTo>
                  <a:lnTo>
                    <a:pt x="29814" y="41528"/>
                  </a:lnTo>
                  <a:cubicBezTo>
                    <a:pt x="30572" y="43499"/>
                    <a:pt x="31705" y="45185"/>
                    <a:pt x="31036" y="47389"/>
                  </a:cubicBezTo>
                  <a:lnTo>
                    <a:pt x="31036" y="47389"/>
                  </a:lnTo>
                  <a:cubicBezTo>
                    <a:pt x="30706" y="47451"/>
                    <a:pt x="30376" y="47567"/>
                    <a:pt x="30046" y="47772"/>
                  </a:cubicBezTo>
                  <a:lnTo>
                    <a:pt x="30046" y="47772"/>
                  </a:lnTo>
                  <a:cubicBezTo>
                    <a:pt x="30019" y="47790"/>
                    <a:pt x="29993" y="47817"/>
                    <a:pt x="29966" y="47835"/>
                  </a:cubicBezTo>
                  <a:lnTo>
                    <a:pt x="29966" y="47835"/>
                  </a:lnTo>
                  <a:cubicBezTo>
                    <a:pt x="30135" y="47210"/>
                    <a:pt x="30135" y="46613"/>
                    <a:pt x="29993" y="45863"/>
                  </a:cubicBezTo>
                  <a:lnTo>
                    <a:pt x="29993" y="45863"/>
                  </a:lnTo>
                  <a:cubicBezTo>
                    <a:pt x="29627" y="43963"/>
                    <a:pt x="28985" y="42188"/>
                    <a:pt x="28726" y="40243"/>
                  </a:cubicBezTo>
                  <a:lnTo>
                    <a:pt x="28726" y="40243"/>
                  </a:lnTo>
                  <a:cubicBezTo>
                    <a:pt x="28699" y="40002"/>
                    <a:pt x="28672" y="39752"/>
                    <a:pt x="28646" y="39512"/>
                  </a:cubicBezTo>
                  <a:lnTo>
                    <a:pt x="28646" y="39512"/>
                  </a:lnTo>
                  <a:cubicBezTo>
                    <a:pt x="28788" y="39503"/>
                    <a:pt x="28931" y="39467"/>
                    <a:pt x="29056" y="39369"/>
                  </a:cubicBezTo>
                  <a:lnTo>
                    <a:pt x="29056" y="39369"/>
                  </a:lnTo>
                  <a:cubicBezTo>
                    <a:pt x="29350" y="39119"/>
                    <a:pt x="29395" y="38682"/>
                    <a:pt x="29145" y="38387"/>
                  </a:cubicBezTo>
                  <a:lnTo>
                    <a:pt x="29145" y="38387"/>
                  </a:lnTo>
                  <a:cubicBezTo>
                    <a:pt x="28985" y="38182"/>
                    <a:pt x="28726" y="38111"/>
                    <a:pt x="28476" y="38156"/>
                  </a:cubicBezTo>
                  <a:lnTo>
                    <a:pt x="28476" y="38156"/>
                  </a:lnTo>
                  <a:cubicBezTo>
                    <a:pt x="28119" y="35176"/>
                    <a:pt x="27798" y="32196"/>
                    <a:pt x="27370" y="29235"/>
                  </a:cubicBezTo>
                  <a:moveTo>
                    <a:pt x="22436" y="48049"/>
                  </a:moveTo>
                  <a:cubicBezTo>
                    <a:pt x="22526" y="45926"/>
                    <a:pt x="22213" y="43910"/>
                    <a:pt x="22151" y="41777"/>
                  </a:cubicBezTo>
                  <a:lnTo>
                    <a:pt x="22151" y="41777"/>
                  </a:lnTo>
                  <a:cubicBezTo>
                    <a:pt x="22089" y="39779"/>
                    <a:pt x="22401" y="37834"/>
                    <a:pt x="22758" y="35890"/>
                  </a:cubicBezTo>
                  <a:lnTo>
                    <a:pt x="22758" y="35890"/>
                  </a:lnTo>
                  <a:cubicBezTo>
                    <a:pt x="22936" y="35131"/>
                    <a:pt x="23114" y="34364"/>
                    <a:pt x="23266" y="33597"/>
                  </a:cubicBezTo>
                  <a:lnTo>
                    <a:pt x="23266" y="33597"/>
                  </a:lnTo>
                  <a:cubicBezTo>
                    <a:pt x="23284" y="33570"/>
                    <a:pt x="23293" y="33552"/>
                    <a:pt x="23311" y="33534"/>
                  </a:cubicBezTo>
                  <a:lnTo>
                    <a:pt x="23311" y="33534"/>
                  </a:lnTo>
                  <a:cubicBezTo>
                    <a:pt x="23391" y="33418"/>
                    <a:pt x="23391" y="33294"/>
                    <a:pt x="23355" y="33187"/>
                  </a:cubicBezTo>
                  <a:lnTo>
                    <a:pt x="23355" y="33187"/>
                  </a:lnTo>
                  <a:cubicBezTo>
                    <a:pt x="23364" y="33133"/>
                    <a:pt x="23382" y="33071"/>
                    <a:pt x="23391" y="33017"/>
                  </a:cubicBezTo>
                  <a:lnTo>
                    <a:pt x="23391" y="33017"/>
                  </a:lnTo>
                  <a:cubicBezTo>
                    <a:pt x="23578" y="31938"/>
                    <a:pt x="23873" y="30582"/>
                    <a:pt x="24355" y="29342"/>
                  </a:cubicBezTo>
                  <a:lnTo>
                    <a:pt x="24355" y="29342"/>
                  </a:lnTo>
                  <a:cubicBezTo>
                    <a:pt x="23784" y="31161"/>
                    <a:pt x="23480" y="33044"/>
                    <a:pt x="23132" y="34917"/>
                  </a:cubicBezTo>
                  <a:lnTo>
                    <a:pt x="23132" y="34917"/>
                  </a:lnTo>
                  <a:cubicBezTo>
                    <a:pt x="22793" y="36746"/>
                    <a:pt x="22312" y="38619"/>
                    <a:pt x="22472" y="40493"/>
                  </a:cubicBezTo>
                  <a:lnTo>
                    <a:pt x="22472" y="40493"/>
                  </a:lnTo>
                  <a:cubicBezTo>
                    <a:pt x="22651" y="42661"/>
                    <a:pt x="23346" y="44579"/>
                    <a:pt x="23123" y="46809"/>
                  </a:cubicBezTo>
                  <a:lnTo>
                    <a:pt x="23123" y="46809"/>
                  </a:lnTo>
                  <a:cubicBezTo>
                    <a:pt x="23043" y="47567"/>
                    <a:pt x="22891" y="48156"/>
                    <a:pt x="23052" y="48745"/>
                  </a:cubicBezTo>
                  <a:lnTo>
                    <a:pt x="23052" y="48745"/>
                  </a:lnTo>
                  <a:cubicBezTo>
                    <a:pt x="22820" y="48531"/>
                    <a:pt x="22615" y="48299"/>
                    <a:pt x="22436" y="48049"/>
                  </a:cubicBezTo>
                  <a:moveTo>
                    <a:pt x="39012" y="40323"/>
                  </a:moveTo>
                  <a:cubicBezTo>
                    <a:pt x="37397" y="38789"/>
                    <a:pt x="36773" y="37058"/>
                    <a:pt x="35684" y="35176"/>
                  </a:cubicBezTo>
                  <a:lnTo>
                    <a:pt x="35684" y="35176"/>
                  </a:lnTo>
                  <a:cubicBezTo>
                    <a:pt x="34783" y="33615"/>
                    <a:pt x="33258" y="32624"/>
                    <a:pt x="32187" y="31170"/>
                  </a:cubicBezTo>
                  <a:lnTo>
                    <a:pt x="32187" y="31170"/>
                  </a:lnTo>
                  <a:cubicBezTo>
                    <a:pt x="31928" y="30814"/>
                    <a:pt x="31661" y="30457"/>
                    <a:pt x="31384" y="30100"/>
                  </a:cubicBezTo>
                  <a:lnTo>
                    <a:pt x="31384" y="30100"/>
                  </a:lnTo>
                  <a:cubicBezTo>
                    <a:pt x="31572" y="30243"/>
                    <a:pt x="31786" y="30376"/>
                    <a:pt x="32009" y="30466"/>
                  </a:cubicBezTo>
                  <a:lnTo>
                    <a:pt x="32009" y="30466"/>
                  </a:lnTo>
                  <a:cubicBezTo>
                    <a:pt x="32053" y="30483"/>
                    <a:pt x="32098" y="30492"/>
                    <a:pt x="32134" y="30510"/>
                  </a:cubicBezTo>
                  <a:lnTo>
                    <a:pt x="32134" y="30510"/>
                  </a:lnTo>
                  <a:cubicBezTo>
                    <a:pt x="32972" y="31269"/>
                    <a:pt x="33838" y="31991"/>
                    <a:pt x="34685" y="32732"/>
                  </a:cubicBezTo>
                  <a:lnTo>
                    <a:pt x="34685" y="32732"/>
                  </a:lnTo>
                  <a:cubicBezTo>
                    <a:pt x="36059" y="33936"/>
                    <a:pt x="36657" y="35310"/>
                    <a:pt x="37361" y="36924"/>
                  </a:cubicBezTo>
                  <a:lnTo>
                    <a:pt x="37361" y="36924"/>
                  </a:lnTo>
                  <a:cubicBezTo>
                    <a:pt x="38262" y="38985"/>
                    <a:pt x="40448" y="40430"/>
                    <a:pt x="41706" y="42277"/>
                  </a:cubicBezTo>
                  <a:lnTo>
                    <a:pt x="41706" y="42277"/>
                  </a:lnTo>
                  <a:cubicBezTo>
                    <a:pt x="41670" y="42420"/>
                    <a:pt x="41661" y="42571"/>
                    <a:pt x="41617" y="42714"/>
                  </a:cubicBezTo>
                  <a:lnTo>
                    <a:pt x="41617" y="42714"/>
                  </a:lnTo>
                  <a:cubicBezTo>
                    <a:pt x="41510" y="43116"/>
                    <a:pt x="41349" y="43517"/>
                    <a:pt x="41162" y="43901"/>
                  </a:cubicBezTo>
                  <a:lnTo>
                    <a:pt x="41162" y="43901"/>
                  </a:lnTo>
                  <a:cubicBezTo>
                    <a:pt x="40698" y="42536"/>
                    <a:pt x="40091" y="41349"/>
                    <a:pt x="39012" y="40323"/>
                  </a:cubicBezTo>
                  <a:moveTo>
                    <a:pt x="39556" y="39360"/>
                  </a:moveTo>
                  <a:cubicBezTo>
                    <a:pt x="38245" y="38022"/>
                    <a:pt x="37691" y="36862"/>
                    <a:pt x="36933" y="35149"/>
                  </a:cubicBezTo>
                  <a:lnTo>
                    <a:pt x="36933" y="35149"/>
                  </a:lnTo>
                  <a:cubicBezTo>
                    <a:pt x="36148" y="33356"/>
                    <a:pt x="34123" y="31884"/>
                    <a:pt x="32508" y="30617"/>
                  </a:cubicBezTo>
                  <a:lnTo>
                    <a:pt x="32508" y="30617"/>
                  </a:lnTo>
                  <a:cubicBezTo>
                    <a:pt x="32901" y="30706"/>
                    <a:pt x="33293" y="30751"/>
                    <a:pt x="33695" y="30760"/>
                  </a:cubicBezTo>
                  <a:lnTo>
                    <a:pt x="33695" y="30760"/>
                  </a:lnTo>
                  <a:cubicBezTo>
                    <a:pt x="35693" y="31848"/>
                    <a:pt x="36666" y="34052"/>
                    <a:pt x="37790" y="35943"/>
                  </a:cubicBezTo>
                  <a:lnTo>
                    <a:pt x="37790" y="35943"/>
                  </a:lnTo>
                  <a:cubicBezTo>
                    <a:pt x="38860" y="37727"/>
                    <a:pt x="40609" y="38405"/>
                    <a:pt x="41831" y="40056"/>
                  </a:cubicBezTo>
                  <a:lnTo>
                    <a:pt x="41831" y="40056"/>
                  </a:lnTo>
                  <a:cubicBezTo>
                    <a:pt x="41902" y="40743"/>
                    <a:pt x="41867" y="41438"/>
                    <a:pt x="41733" y="42134"/>
                  </a:cubicBezTo>
                  <a:lnTo>
                    <a:pt x="41733" y="42134"/>
                  </a:lnTo>
                  <a:cubicBezTo>
                    <a:pt x="41117" y="41099"/>
                    <a:pt x="40403" y="40216"/>
                    <a:pt x="39556" y="39360"/>
                  </a:cubicBezTo>
                  <a:moveTo>
                    <a:pt x="40305" y="38129"/>
                  </a:moveTo>
                  <a:cubicBezTo>
                    <a:pt x="39610" y="37549"/>
                    <a:pt x="38824" y="37192"/>
                    <a:pt x="38254" y="36380"/>
                  </a:cubicBezTo>
                  <a:lnTo>
                    <a:pt x="38254" y="36380"/>
                  </a:lnTo>
                  <a:cubicBezTo>
                    <a:pt x="37879" y="35854"/>
                    <a:pt x="37593" y="35256"/>
                    <a:pt x="37272" y="34694"/>
                  </a:cubicBezTo>
                  <a:lnTo>
                    <a:pt x="37272" y="34694"/>
                  </a:lnTo>
                  <a:cubicBezTo>
                    <a:pt x="36371" y="33115"/>
                    <a:pt x="35640" y="31661"/>
                    <a:pt x="34123" y="30760"/>
                  </a:cubicBezTo>
                  <a:lnTo>
                    <a:pt x="34123" y="30760"/>
                  </a:lnTo>
                  <a:cubicBezTo>
                    <a:pt x="34426" y="30760"/>
                    <a:pt x="34721" y="30751"/>
                    <a:pt x="35024" y="30760"/>
                  </a:cubicBezTo>
                  <a:lnTo>
                    <a:pt x="35024" y="30760"/>
                  </a:lnTo>
                  <a:cubicBezTo>
                    <a:pt x="35443" y="31402"/>
                    <a:pt x="35845" y="32098"/>
                    <a:pt x="36353" y="32660"/>
                  </a:cubicBezTo>
                  <a:lnTo>
                    <a:pt x="36353" y="32660"/>
                  </a:lnTo>
                  <a:cubicBezTo>
                    <a:pt x="37138" y="33534"/>
                    <a:pt x="38245" y="34070"/>
                    <a:pt x="39119" y="34846"/>
                  </a:cubicBezTo>
                  <a:lnTo>
                    <a:pt x="39119" y="34846"/>
                  </a:lnTo>
                  <a:cubicBezTo>
                    <a:pt x="40573" y="36122"/>
                    <a:pt x="41528" y="37870"/>
                    <a:pt x="41795" y="39735"/>
                  </a:cubicBezTo>
                  <a:lnTo>
                    <a:pt x="41795" y="39735"/>
                  </a:lnTo>
                  <a:cubicBezTo>
                    <a:pt x="41358" y="39128"/>
                    <a:pt x="40903" y="38628"/>
                    <a:pt x="40305" y="38129"/>
                  </a:cubicBezTo>
                  <a:moveTo>
                    <a:pt x="8680" y="37790"/>
                  </a:moveTo>
                  <a:cubicBezTo>
                    <a:pt x="10491" y="36987"/>
                    <a:pt x="11829" y="35328"/>
                    <a:pt x="13587" y="34391"/>
                  </a:cubicBezTo>
                  <a:lnTo>
                    <a:pt x="13587" y="34391"/>
                  </a:lnTo>
                  <a:cubicBezTo>
                    <a:pt x="15621" y="33294"/>
                    <a:pt x="17851" y="32553"/>
                    <a:pt x="19787" y="31269"/>
                  </a:cubicBezTo>
                  <a:lnTo>
                    <a:pt x="19787" y="31269"/>
                  </a:lnTo>
                  <a:cubicBezTo>
                    <a:pt x="20001" y="31126"/>
                    <a:pt x="20206" y="30965"/>
                    <a:pt x="20411" y="30814"/>
                  </a:cubicBezTo>
                  <a:lnTo>
                    <a:pt x="20411" y="30814"/>
                  </a:lnTo>
                  <a:cubicBezTo>
                    <a:pt x="20394" y="30956"/>
                    <a:pt x="20429" y="31108"/>
                    <a:pt x="20527" y="31224"/>
                  </a:cubicBezTo>
                  <a:lnTo>
                    <a:pt x="20527" y="31224"/>
                  </a:lnTo>
                  <a:cubicBezTo>
                    <a:pt x="20545" y="31251"/>
                    <a:pt x="20572" y="31260"/>
                    <a:pt x="20590" y="31277"/>
                  </a:cubicBezTo>
                  <a:lnTo>
                    <a:pt x="20590" y="31277"/>
                  </a:lnTo>
                  <a:cubicBezTo>
                    <a:pt x="20188" y="31643"/>
                    <a:pt x="19778" y="32000"/>
                    <a:pt x="19341" y="32330"/>
                  </a:cubicBezTo>
                  <a:lnTo>
                    <a:pt x="19341" y="32330"/>
                  </a:lnTo>
                  <a:cubicBezTo>
                    <a:pt x="17914" y="33418"/>
                    <a:pt x="16227" y="34070"/>
                    <a:pt x="14809" y="35167"/>
                  </a:cubicBezTo>
                  <a:lnTo>
                    <a:pt x="14809" y="35167"/>
                  </a:lnTo>
                  <a:cubicBezTo>
                    <a:pt x="13524" y="36175"/>
                    <a:pt x="12454" y="37433"/>
                    <a:pt x="11134" y="38396"/>
                  </a:cubicBezTo>
                  <a:lnTo>
                    <a:pt x="11134" y="38396"/>
                  </a:lnTo>
                  <a:cubicBezTo>
                    <a:pt x="9269" y="39761"/>
                    <a:pt x="7253" y="39966"/>
                    <a:pt x="5076" y="40252"/>
                  </a:cubicBezTo>
                  <a:lnTo>
                    <a:pt x="5076" y="40252"/>
                  </a:lnTo>
                  <a:cubicBezTo>
                    <a:pt x="4514" y="39833"/>
                    <a:pt x="4023" y="39315"/>
                    <a:pt x="3622" y="38762"/>
                  </a:cubicBezTo>
                  <a:lnTo>
                    <a:pt x="3622" y="38762"/>
                  </a:lnTo>
                  <a:cubicBezTo>
                    <a:pt x="3426" y="38486"/>
                    <a:pt x="3238" y="38191"/>
                    <a:pt x="3078" y="37897"/>
                  </a:cubicBezTo>
                  <a:lnTo>
                    <a:pt x="3078" y="37897"/>
                  </a:lnTo>
                  <a:cubicBezTo>
                    <a:pt x="4095" y="38040"/>
                    <a:pt x="5210" y="38227"/>
                    <a:pt x="6298" y="38236"/>
                  </a:cubicBezTo>
                  <a:lnTo>
                    <a:pt x="6298" y="38236"/>
                  </a:lnTo>
                  <a:cubicBezTo>
                    <a:pt x="7128" y="38236"/>
                    <a:pt x="7949" y="38120"/>
                    <a:pt x="8680" y="37790"/>
                  </a:cubicBezTo>
                  <a:moveTo>
                    <a:pt x="11731" y="41635"/>
                  </a:moveTo>
                  <a:cubicBezTo>
                    <a:pt x="14292" y="40689"/>
                    <a:pt x="16379" y="39877"/>
                    <a:pt x="18074" y="37647"/>
                  </a:cubicBezTo>
                  <a:lnTo>
                    <a:pt x="18074" y="37647"/>
                  </a:lnTo>
                  <a:cubicBezTo>
                    <a:pt x="19716" y="35488"/>
                    <a:pt x="21776" y="33410"/>
                    <a:pt x="23106" y="31028"/>
                  </a:cubicBezTo>
                  <a:lnTo>
                    <a:pt x="23106" y="31028"/>
                  </a:lnTo>
                  <a:cubicBezTo>
                    <a:pt x="23052" y="31242"/>
                    <a:pt x="22999" y="31465"/>
                    <a:pt x="22945" y="31670"/>
                  </a:cubicBezTo>
                  <a:lnTo>
                    <a:pt x="22945" y="31670"/>
                  </a:lnTo>
                  <a:cubicBezTo>
                    <a:pt x="22927" y="31732"/>
                    <a:pt x="22918" y="31804"/>
                    <a:pt x="22900" y="31866"/>
                  </a:cubicBezTo>
                  <a:lnTo>
                    <a:pt x="22900" y="31866"/>
                  </a:lnTo>
                  <a:cubicBezTo>
                    <a:pt x="22865" y="31866"/>
                    <a:pt x="22829" y="31875"/>
                    <a:pt x="22811" y="31911"/>
                  </a:cubicBezTo>
                  <a:lnTo>
                    <a:pt x="22811" y="31911"/>
                  </a:lnTo>
                  <a:cubicBezTo>
                    <a:pt x="21464" y="34070"/>
                    <a:pt x="20179" y="36273"/>
                    <a:pt x="18859" y="38450"/>
                  </a:cubicBezTo>
                  <a:lnTo>
                    <a:pt x="18859" y="38450"/>
                  </a:lnTo>
                  <a:cubicBezTo>
                    <a:pt x="17494" y="40716"/>
                    <a:pt x="15335" y="41537"/>
                    <a:pt x="13105" y="42652"/>
                  </a:cubicBezTo>
                  <a:lnTo>
                    <a:pt x="13105" y="42652"/>
                  </a:lnTo>
                  <a:cubicBezTo>
                    <a:pt x="12623" y="42357"/>
                    <a:pt x="12195" y="41965"/>
                    <a:pt x="11731" y="41635"/>
                  </a:cubicBezTo>
                  <a:moveTo>
                    <a:pt x="13275" y="42750"/>
                  </a:moveTo>
                  <a:cubicBezTo>
                    <a:pt x="14996" y="42045"/>
                    <a:pt x="17004" y="41331"/>
                    <a:pt x="18181" y="39949"/>
                  </a:cubicBezTo>
                  <a:lnTo>
                    <a:pt x="18181" y="39949"/>
                  </a:lnTo>
                  <a:cubicBezTo>
                    <a:pt x="20019" y="37772"/>
                    <a:pt x="21384" y="34810"/>
                    <a:pt x="22811" y="32303"/>
                  </a:cubicBezTo>
                  <a:lnTo>
                    <a:pt x="22811" y="32303"/>
                  </a:lnTo>
                  <a:cubicBezTo>
                    <a:pt x="22731" y="32669"/>
                    <a:pt x="22651" y="33026"/>
                    <a:pt x="22588" y="33383"/>
                  </a:cubicBezTo>
                  <a:lnTo>
                    <a:pt x="22588" y="33383"/>
                  </a:lnTo>
                  <a:cubicBezTo>
                    <a:pt x="21553" y="34890"/>
                    <a:pt x="20804" y="36478"/>
                    <a:pt x="19983" y="38120"/>
                  </a:cubicBezTo>
                  <a:lnTo>
                    <a:pt x="19983" y="38120"/>
                  </a:lnTo>
                  <a:cubicBezTo>
                    <a:pt x="19145" y="39797"/>
                    <a:pt x="16861" y="43080"/>
                    <a:pt x="14648" y="43125"/>
                  </a:cubicBezTo>
                  <a:lnTo>
                    <a:pt x="14648" y="43125"/>
                  </a:lnTo>
                  <a:cubicBezTo>
                    <a:pt x="14631" y="43125"/>
                    <a:pt x="14622" y="43125"/>
                    <a:pt x="14604" y="43125"/>
                  </a:cubicBezTo>
                  <a:lnTo>
                    <a:pt x="14604" y="43125"/>
                  </a:lnTo>
                  <a:cubicBezTo>
                    <a:pt x="14095" y="43125"/>
                    <a:pt x="13667" y="42973"/>
                    <a:pt x="13275" y="42750"/>
                  </a:cubicBezTo>
                  <a:moveTo>
                    <a:pt x="32535" y="34926"/>
                  </a:moveTo>
                  <a:cubicBezTo>
                    <a:pt x="32812" y="35898"/>
                    <a:pt x="33017" y="36880"/>
                    <a:pt x="33258" y="37897"/>
                  </a:cubicBezTo>
                  <a:lnTo>
                    <a:pt x="33258" y="37897"/>
                  </a:lnTo>
                  <a:cubicBezTo>
                    <a:pt x="33623" y="39387"/>
                    <a:pt x="34177" y="40288"/>
                    <a:pt x="35051" y="41519"/>
                  </a:cubicBezTo>
                  <a:lnTo>
                    <a:pt x="35051" y="41519"/>
                  </a:lnTo>
                  <a:cubicBezTo>
                    <a:pt x="35925" y="42741"/>
                    <a:pt x="38048" y="45828"/>
                    <a:pt x="37736" y="47326"/>
                  </a:cubicBezTo>
                  <a:lnTo>
                    <a:pt x="37736" y="47326"/>
                  </a:lnTo>
                  <a:cubicBezTo>
                    <a:pt x="37727" y="47371"/>
                    <a:pt x="37745" y="47407"/>
                    <a:pt x="37772" y="47424"/>
                  </a:cubicBezTo>
                  <a:lnTo>
                    <a:pt x="37772" y="47424"/>
                  </a:lnTo>
                  <a:cubicBezTo>
                    <a:pt x="37040" y="47790"/>
                    <a:pt x="36255" y="48004"/>
                    <a:pt x="35434" y="48022"/>
                  </a:cubicBezTo>
                  <a:lnTo>
                    <a:pt x="35434" y="48022"/>
                  </a:lnTo>
                  <a:cubicBezTo>
                    <a:pt x="35426" y="48022"/>
                    <a:pt x="35408" y="48022"/>
                    <a:pt x="35399" y="48022"/>
                  </a:cubicBezTo>
                  <a:lnTo>
                    <a:pt x="35399" y="48022"/>
                  </a:lnTo>
                  <a:cubicBezTo>
                    <a:pt x="35327" y="46381"/>
                    <a:pt x="34685" y="45158"/>
                    <a:pt x="34105" y="43642"/>
                  </a:cubicBezTo>
                  <a:lnTo>
                    <a:pt x="34105" y="43642"/>
                  </a:lnTo>
                  <a:cubicBezTo>
                    <a:pt x="33302" y="41554"/>
                    <a:pt x="32892" y="39217"/>
                    <a:pt x="32553" y="37031"/>
                  </a:cubicBezTo>
                  <a:lnTo>
                    <a:pt x="32553" y="37031"/>
                  </a:lnTo>
                  <a:cubicBezTo>
                    <a:pt x="32446" y="36345"/>
                    <a:pt x="32267" y="35684"/>
                    <a:pt x="32062" y="35033"/>
                  </a:cubicBezTo>
                  <a:lnTo>
                    <a:pt x="32062" y="35033"/>
                  </a:lnTo>
                  <a:cubicBezTo>
                    <a:pt x="32089" y="35042"/>
                    <a:pt x="32125" y="35042"/>
                    <a:pt x="32160" y="35042"/>
                  </a:cubicBezTo>
                  <a:lnTo>
                    <a:pt x="32160" y="35042"/>
                  </a:lnTo>
                  <a:cubicBezTo>
                    <a:pt x="32285" y="35042"/>
                    <a:pt x="32419" y="35006"/>
                    <a:pt x="32535" y="34926"/>
                  </a:cubicBezTo>
                  <a:moveTo>
                    <a:pt x="21535" y="41064"/>
                  </a:moveTo>
                  <a:cubicBezTo>
                    <a:pt x="21705" y="40225"/>
                    <a:pt x="21892" y="39396"/>
                    <a:pt x="22097" y="38575"/>
                  </a:cubicBezTo>
                  <a:lnTo>
                    <a:pt x="22097" y="38575"/>
                  </a:lnTo>
                  <a:cubicBezTo>
                    <a:pt x="21999" y="39387"/>
                    <a:pt x="21928" y="40198"/>
                    <a:pt x="21919" y="41010"/>
                  </a:cubicBezTo>
                  <a:lnTo>
                    <a:pt x="21919" y="41010"/>
                  </a:lnTo>
                  <a:cubicBezTo>
                    <a:pt x="21883" y="43267"/>
                    <a:pt x="22187" y="45515"/>
                    <a:pt x="22258" y="47772"/>
                  </a:cubicBezTo>
                  <a:lnTo>
                    <a:pt x="22258" y="47772"/>
                  </a:lnTo>
                  <a:cubicBezTo>
                    <a:pt x="21054" y="45845"/>
                    <a:pt x="21116" y="43214"/>
                    <a:pt x="21535" y="41064"/>
                  </a:cubicBezTo>
                  <a:close/>
                </a:path>
              </a:pathLst>
            </a:custGeom>
            <a:gradFill>
              <a:gsLst>
                <a:gs pos="0">
                  <a:schemeClr val="dk1"/>
                </a:gs>
                <a:gs pos="49000">
                  <a:srgbClr val="FFDD80"/>
                </a:gs>
                <a:gs pos="100000">
                  <a:schemeClr val="dk1"/>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43" name="Google Shape;2543;p54"/>
          <p:cNvSpPr txBox="1"/>
          <p:nvPr>
            <p:ph idx="4294967295" type="body"/>
          </p:nvPr>
        </p:nvSpPr>
        <p:spPr>
          <a:xfrm>
            <a:off x="292125" y="892350"/>
            <a:ext cx="6094800" cy="4138200"/>
          </a:xfrm>
          <a:prstGeom prst="rect">
            <a:avLst/>
          </a:prstGeom>
        </p:spPr>
        <p:txBody>
          <a:bodyPr anchorCtr="0" anchor="t" bIns="91425" lIns="91425" spcFirstLastPara="1" rIns="91425" wrap="square" tIns="91425">
            <a:spAutoFit/>
          </a:bodyPr>
          <a:lstStyle/>
          <a:p>
            <a:pPr indent="-336550" lvl="0" marL="457200" rtl="0" algn="l">
              <a:lnSpc>
                <a:spcPct val="100000"/>
              </a:lnSpc>
              <a:spcBef>
                <a:spcPts val="0"/>
              </a:spcBef>
              <a:spcAft>
                <a:spcPts val="0"/>
              </a:spcAft>
              <a:buSzPts val="1700"/>
              <a:buChar char="●"/>
            </a:pPr>
            <a:r>
              <a:rPr lang="en" sz="1700"/>
              <a:t>Happy Wednesday!!</a:t>
            </a:r>
            <a:endParaRPr sz="1700"/>
          </a:p>
          <a:p>
            <a:pPr indent="-336550" lvl="0" marL="457200" rtl="0" algn="l">
              <a:lnSpc>
                <a:spcPct val="100000"/>
              </a:lnSpc>
              <a:spcBef>
                <a:spcPts val="0"/>
              </a:spcBef>
              <a:spcAft>
                <a:spcPts val="0"/>
              </a:spcAft>
              <a:buSzPts val="1700"/>
              <a:buChar char="●"/>
            </a:pPr>
            <a:r>
              <a:rPr lang="en" sz="1700"/>
              <a:t>Getting Involved in NSA → </a:t>
            </a:r>
            <a:r>
              <a:rPr b="1" lang="en" sz="1700"/>
              <a:t>Choose your involvement!!</a:t>
            </a:r>
            <a:endParaRPr b="1" sz="1700"/>
          </a:p>
          <a:p>
            <a:pPr indent="-336550" lvl="1" marL="914400" rtl="0" algn="l">
              <a:spcBef>
                <a:spcPts val="0"/>
              </a:spcBef>
              <a:spcAft>
                <a:spcPts val="0"/>
              </a:spcAft>
              <a:buSzPts val="1700"/>
              <a:buChar char="○"/>
            </a:pPr>
            <a:r>
              <a:rPr lang="en" sz="1700"/>
              <a:t>Join Committees (social, mental health, resolutions, etc.)</a:t>
            </a:r>
            <a:endParaRPr sz="1700"/>
          </a:p>
          <a:p>
            <a:pPr indent="-336550" lvl="1" marL="914400" rtl="0" algn="l">
              <a:spcBef>
                <a:spcPts val="0"/>
              </a:spcBef>
              <a:spcAft>
                <a:spcPts val="0"/>
              </a:spcAft>
              <a:buSzPts val="1700"/>
              <a:buChar char="○"/>
            </a:pPr>
            <a:r>
              <a:rPr lang="en" sz="1700"/>
              <a:t>Attend Events &amp; Meetings (check the website/IG for updates)</a:t>
            </a:r>
            <a:endParaRPr sz="1700"/>
          </a:p>
          <a:p>
            <a:pPr indent="-336550" lvl="0" marL="457200" rtl="0" algn="l">
              <a:lnSpc>
                <a:spcPct val="100000"/>
              </a:lnSpc>
              <a:spcBef>
                <a:spcPts val="0"/>
              </a:spcBef>
              <a:spcAft>
                <a:spcPts val="0"/>
              </a:spcAft>
              <a:buSzPts val="1700"/>
              <a:buChar char="●"/>
            </a:pPr>
            <a:r>
              <a:rPr lang="en" sz="1700"/>
              <a:t>Bioengineering Project Speed Dating: </a:t>
            </a:r>
            <a:r>
              <a:rPr b="1" lang="en" sz="1700"/>
              <a:t>10 pts</a:t>
            </a:r>
            <a:endParaRPr b="1" sz="1700"/>
          </a:p>
          <a:p>
            <a:pPr indent="-336550" lvl="1" marL="914400" rtl="0" algn="l">
              <a:spcBef>
                <a:spcPts val="0"/>
              </a:spcBef>
              <a:spcAft>
                <a:spcPts val="0"/>
              </a:spcAft>
              <a:buSzPts val="1700"/>
              <a:buChar char="○"/>
            </a:pPr>
            <a:r>
              <a:rPr lang="en" sz="1700"/>
              <a:t>Friday 9/26 9am-12pm in Vic Lobby</a:t>
            </a:r>
            <a:endParaRPr sz="1700"/>
          </a:p>
          <a:p>
            <a:pPr indent="-336550" lvl="1" marL="914400" rtl="0" algn="l">
              <a:spcBef>
                <a:spcPts val="0"/>
              </a:spcBef>
              <a:spcAft>
                <a:spcPts val="0"/>
              </a:spcAft>
              <a:buSzPts val="1700"/>
              <a:buChar char="○"/>
            </a:pPr>
            <a:r>
              <a:rPr lang="en" sz="1700"/>
              <a:t>Help provide feedback on ideas for Senior Yr Design Projects</a:t>
            </a:r>
            <a:endParaRPr sz="1700"/>
          </a:p>
          <a:p>
            <a:pPr indent="-336550" lvl="0" marL="457200" rtl="0" algn="l">
              <a:lnSpc>
                <a:spcPct val="100000"/>
              </a:lnSpc>
              <a:spcBef>
                <a:spcPts val="0"/>
              </a:spcBef>
              <a:spcAft>
                <a:spcPts val="0"/>
              </a:spcAft>
              <a:buSzPts val="1700"/>
              <a:buChar char="●"/>
            </a:pPr>
            <a:r>
              <a:rPr lang="en" sz="1700" u="sng">
                <a:solidFill>
                  <a:schemeClr val="dk1"/>
                </a:solidFill>
                <a:hlinkClick r:id="rId3">
                  <a:extLst>
                    <a:ext uri="{A12FA001-AC4F-418D-AE19-62706E023703}">
                      <ahyp:hlinkClr val="tx"/>
                    </a:ext>
                  </a:extLst>
                </a:hlinkClick>
              </a:rPr>
              <a:t>Join our walk team for Breakthrough T1D</a:t>
            </a:r>
            <a:endParaRPr sz="1700"/>
          </a:p>
          <a:p>
            <a:pPr indent="-336550" lvl="1" marL="914400" rtl="0" algn="l">
              <a:spcBef>
                <a:spcPts val="0"/>
              </a:spcBef>
              <a:spcAft>
                <a:spcPts val="0"/>
              </a:spcAft>
              <a:buSzPts val="1700"/>
              <a:buChar char="○"/>
            </a:pPr>
            <a:r>
              <a:rPr lang="en" sz="1700"/>
              <a:t>October 19th 10AM @ Acrisure</a:t>
            </a:r>
            <a:endParaRPr sz="1700">
              <a:highlight>
                <a:schemeClr val="accent3"/>
              </a:highlight>
            </a:endParaRPr>
          </a:p>
          <a:p>
            <a:pPr indent="-336550" lvl="0" marL="457200" rtl="0" algn="l">
              <a:lnSpc>
                <a:spcPct val="100000"/>
              </a:lnSpc>
              <a:spcBef>
                <a:spcPts val="0"/>
              </a:spcBef>
              <a:spcAft>
                <a:spcPts val="0"/>
              </a:spcAft>
              <a:buSzPts val="1700"/>
              <a:buChar char="●"/>
            </a:pPr>
            <a:r>
              <a:rPr lang="en" sz="1700" u="sng">
                <a:solidFill>
                  <a:schemeClr val="dk1"/>
                </a:solidFill>
                <a:highlight>
                  <a:schemeClr val="lt1"/>
                </a:highlight>
                <a:hlinkClick r:id="rId4">
                  <a:extLst>
                    <a:ext uri="{A12FA001-AC4F-418D-AE19-62706E023703}">
                      <ahyp:hlinkClr val="tx"/>
                    </a:ext>
                  </a:extLst>
                </a:hlinkClick>
              </a:rPr>
              <a:t>Submit Pictures for NSA Yearbook</a:t>
            </a:r>
            <a:endParaRPr sz="1400">
              <a:highlight>
                <a:schemeClr val="accent3"/>
              </a:highlight>
            </a:endParaRPr>
          </a:p>
          <a:p>
            <a:pPr indent="-336550" lvl="0" marL="457200" rtl="0" algn="l">
              <a:lnSpc>
                <a:spcPct val="100000"/>
              </a:lnSpc>
              <a:spcBef>
                <a:spcPts val="0"/>
              </a:spcBef>
              <a:spcAft>
                <a:spcPts val="0"/>
              </a:spcAft>
              <a:buSzPts val="1700"/>
              <a:buChar char="●"/>
            </a:pPr>
            <a:r>
              <a:rPr lang="en" sz="1700" u="sng">
                <a:solidFill>
                  <a:schemeClr val="dk1"/>
                </a:solidFill>
                <a:highlight>
                  <a:schemeClr val="lt1"/>
                </a:highlight>
                <a:hlinkClick r:id="rId5">
                  <a:extLst>
                    <a:ext uri="{A12FA001-AC4F-418D-AE19-62706E023703}">
                      <ahyp:hlinkClr val="tx"/>
                    </a:ext>
                  </a:extLst>
                </a:hlinkClick>
              </a:rPr>
              <a:t>NSA Feedback Form</a:t>
            </a:r>
            <a:endParaRPr sz="1700">
              <a:highlight>
                <a:schemeClr val="lt1"/>
              </a:highlight>
            </a:endParaRPr>
          </a:p>
          <a:p>
            <a:pPr indent="0" lvl="0" marL="457200" rtl="0" algn="l">
              <a:spcBef>
                <a:spcPts val="0"/>
              </a:spcBef>
              <a:spcAft>
                <a:spcPts val="0"/>
              </a:spcAft>
              <a:buNone/>
            </a:pPr>
            <a:r>
              <a:t/>
            </a:r>
            <a:endParaRPr/>
          </a:p>
        </p:txBody>
      </p:sp>
      <p:sp>
        <p:nvSpPr>
          <p:cNvPr id="2544" name="Google Shape;2544;p54"/>
          <p:cNvSpPr txBox="1"/>
          <p:nvPr>
            <p:ph type="title"/>
          </p:nvPr>
        </p:nvSpPr>
        <p:spPr>
          <a:xfrm>
            <a:off x="166050" y="369300"/>
            <a:ext cx="77175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800"/>
              <a:t>President</a:t>
            </a:r>
            <a:r>
              <a:rPr lang="en" sz="2800"/>
              <a:t>: Ava Meglio - aim53@pitt.edu</a:t>
            </a:r>
            <a:endParaRPr sz="2800"/>
          </a:p>
        </p:txBody>
      </p:sp>
      <p:pic>
        <p:nvPicPr>
          <p:cNvPr id="2545" name="Google Shape;2545;p54"/>
          <p:cNvPicPr preferRelativeResize="0"/>
          <p:nvPr/>
        </p:nvPicPr>
        <p:blipFill>
          <a:blip r:embed="rId6">
            <a:alphaModFix/>
          </a:blip>
          <a:stretch>
            <a:fillRect/>
          </a:stretch>
        </p:blipFill>
        <p:spPr>
          <a:xfrm>
            <a:off x="6341175" y="2208825"/>
            <a:ext cx="2610324" cy="2610324"/>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9" name="Shape 2549"/>
        <p:cNvGrpSpPr/>
        <p:nvPr/>
      </p:nvGrpSpPr>
      <p:grpSpPr>
        <a:xfrm>
          <a:off x="0" y="0"/>
          <a:ext cx="0" cy="0"/>
          <a:chOff x="0" y="0"/>
          <a:chExt cx="0" cy="0"/>
        </a:xfrm>
      </p:grpSpPr>
      <p:sp>
        <p:nvSpPr>
          <p:cNvPr id="2550" name="Google Shape;2550;p55"/>
          <p:cNvSpPr txBox="1"/>
          <p:nvPr>
            <p:ph type="title"/>
          </p:nvPr>
        </p:nvSpPr>
        <p:spPr>
          <a:xfrm>
            <a:off x="713225" y="539525"/>
            <a:ext cx="7717500" cy="57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VP: Leah Stone - lgs35@pitt.edu</a:t>
            </a:r>
            <a:endParaRPr/>
          </a:p>
        </p:txBody>
      </p:sp>
      <p:sp>
        <p:nvSpPr>
          <p:cNvPr id="2551" name="Google Shape;2551;p55"/>
          <p:cNvSpPr txBox="1"/>
          <p:nvPr>
            <p:ph idx="4294967295" type="body"/>
          </p:nvPr>
        </p:nvSpPr>
        <p:spPr>
          <a:xfrm>
            <a:off x="713225" y="1297400"/>
            <a:ext cx="7717500" cy="3311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Stethoscoop Links:</a:t>
            </a:r>
            <a:endParaRPr/>
          </a:p>
          <a:p>
            <a:pPr indent="-342900" lvl="0" marL="457200" rtl="0" algn="l">
              <a:spcBef>
                <a:spcPts val="0"/>
              </a:spcBef>
              <a:spcAft>
                <a:spcPts val="0"/>
              </a:spcAft>
              <a:buSzPts val="1800"/>
              <a:buChar char="★"/>
            </a:pPr>
            <a:r>
              <a:rPr lang="en" u="sng">
                <a:solidFill>
                  <a:schemeClr val="hlink"/>
                </a:solidFill>
                <a:hlinkClick r:id="rId3"/>
              </a:rPr>
              <a:t>Stethoscoop Article Submission</a:t>
            </a:r>
            <a:endParaRPr/>
          </a:p>
          <a:p>
            <a:pPr indent="-342900" lvl="0" marL="457200" rtl="0" algn="l">
              <a:spcBef>
                <a:spcPts val="0"/>
              </a:spcBef>
              <a:spcAft>
                <a:spcPts val="0"/>
              </a:spcAft>
              <a:buSzPts val="1800"/>
              <a:buChar char="★"/>
            </a:pPr>
            <a:r>
              <a:rPr lang="en" u="sng">
                <a:solidFill>
                  <a:schemeClr val="hlink"/>
                </a:solidFill>
                <a:hlinkClick r:id="rId4"/>
              </a:rPr>
              <a:t>Student Spotlight</a:t>
            </a:r>
            <a:endParaRPr/>
          </a:p>
          <a:p>
            <a:pPr indent="-342900" lvl="0" marL="457200" rtl="0" algn="l">
              <a:spcBef>
                <a:spcPts val="0"/>
              </a:spcBef>
              <a:spcAft>
                <a:spcPts val="0"/>
              </a:spcAft>
              <a:buSzPts val="1800"/>
              <a:buChar char="★"/>
            </a:pPr>
            <a:r>
              <a:rPr lang="en" u="sng">
                <a:solidFill>
                  <a:schemeClr val="hlink"/>
                </a:solidFill>
                <a:hlinkClick r:id="rId5"/>
              </a:rPr>
              <a:t>Pet of the week</a:t>
            </a:r>
            <a:endParaRPr/>
          </a:p>
          <a:p>
            <a:pPr indent="0" lvl="0" marL="0" rtl="0" algn="l">
              <a:spcBef>
                <a:spcPts val="0"/>
              </a:spcBef>
              <a:spcAft>
                <a:spcPts val="0"/>
              </a:spcAft>
              <a:buNone/>
            </a:pPr>
            <a:r>
              <a:t/>
            </a:r>
            <a:endParaRPr/>
          </a:p>
          <a:p>
            <a:pPr indent="0" lvl="0" marL="0" rtl="0" algn="l">
              <a:spcBef>
                <a:spcPts val="0"/>
              </a:spcBef>
              <a:spcAft>
                <a:spcPts val="0"/>
              </a:spcAft>
              <a:buNone/>
            </a:pPr>
            <a:r>
              <a:rPr lang="en" u="sng">
                <a:solidFill>
                  <a:schemeClr val="hlink"/>
                </a:solidFill>
                <a:hlinkClick r:id="rId6"/>
              </a:rPr>
              <a:t>FNSNA Scholarship</a:t>
            </a:r>
            <a:endParaRPr/>
          </a:p>
          <a:p>
            <a:pPr indent="-342900" lvl="0" marL="457200" rtl="0" algn="l">
              <a:spcBef>
                <a:spcPts val="0"/>
              </a:spcBef>
              <a:spcAft>
                <a:spcPts val="0"/>
              </a:spcAft>
              <a:buSzPts val="1800"/>
              <a:buChar char="★"/>
            </a:pPr>
            <a:r>
              <a:rPr lang="en"/>
              <a:t>Super great opportunity for a scholarship!</a:t>
            </a:r>
            <a:endParaRPr/>
          </a:p>
          <a:p>
            <a:pPr indent="-342900" lvl="0" marL="457200" rtl="0" algn="l">
              <a:spcBef>
                <a:spcPts val="0"/>
              </a:spcBef>
              <a:spcAft>
                <a:spcPts val="0"/>
              </a:spcAft>
              <a:buSzPts val="1800"/>
              <a:buChar char="★"/>
            </a:pPr>
            <a:r>
              <a:rPr lang="en"/>
              <a:t>Due Jan. 9th, 2026</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Please reach out if you need anything!</a:t>
            </a:r>
            <a:endParaRPr/>
          </a:p>
          <a:p>
            <a:pPr indent="0" lvl="0" marL="0" rtl="0" algn="l">
              <a:spcBef>
                <a:spcPts val="0"/>
              </a:spcBef>
              <a:spcAft>
                <a:spcPts val="0"/>
              </a:spcAft>
              <a:buNone/>
            </a:pPr>
            <a:r>
              <a:t/>
            </a:r>
            <a:endParaRPr/>
          </a:p>
        </p:txBody>
      </p:sp>
      <p:pic>
        <p:nvPicPr>
          <p:cNvPr id="2552" name="Google Shape;2552;p55" title="11e3fc6fafbda32803189ec72ce5c312.jpg"/>
          <p:cNvPicPr preferRelativeResize="0"/>
          <p:nvPr/>
        </p:nvPicPr>
        <p:blipFill>
          <a:blip r:embed="rId7">
            <a:alphaModFix/>
          </a:blip>
          <a:stretch>
            <a:fillRect/>
          </a:stretch>
        </p:blipFill>
        <p:spPr>
          <a:xfrm>
            <a:off x="5869850" y="1113125"/>
            <a:ext cx="1940099" cy="3445975"/>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6" name="Shape 2556"/>
        <p:cNvGrpSpPr/>
        <p:nvPr/>
      </p:nvGrpSpPr>
      <p:grpSpPr>
        <a:xfrm>
          <a:off x="0" y="0"/>
          <a:ext cx="0" cy="0"/>
          <a:chOff x="0" y="0"/>
          <a:chExt cx="0" cy="0"/>
        </a:xfrm>
      </p:grpSpPr>
      <p:sp>
        <p:nvSpPr>
          <p:cNvPr id="2557" name="Google Shape;2557;p56"/>
          <p:cNvSpPr txBox="1"/>
          <p:nvPr>
            <p:ph type="title"/>
          </p:nvPr>
        </p:nvSpPr>
        <p:spPr>
          <a:xfrm>
            <a:off x="713225" y="539500"/>
            <a:ext cx="7584900" cy="478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Business Manager: Ally Vicks - alv112@pitt.edu</a:t>
            </a:r>
            <a:endParaRPr/>
          </a:p>
        </p:txBody>
      </p:sp>
      <p:sp>
        <p:nvSpPr>
          <p:cNvPr id="2558" name="Google Shape;2558;p56"/>
          <p:cNvSpPr txBox="1"/>
          <p:nvPr>
            <p:ph idx="4294967295" type="body"/>
          </p:nvPr>
        </p:nvSpPr>
        <p:spPr>
          <a:xfrm>
            <a:off x="1623575" y="1559925"/>
            <a:ext cx="4549800" cy="3292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200">
                <a:solidFill>
                  <a:srgbClr val="595959"/>
                </a:solidFill>
                <a:latin typeface="Arial"/>
                <a:ea typeface="Arial"/>
                <a:cs typeface="Arial"/>
                <a:sym typeface="Arial"/>
              </a:rPr>
              <a:t>New + Returning members… </a:t>
            </a:r>
            <a:r>
              <a:rPr lang="en" sz="1200">
                <a:solidFill>
                  <a:srgbClr val="595959"/>
                </a:solidFill>
                <a:latin typeface="Arial"/>
                <a:ea typeface="Arial"/>
                <a:cs typeface="Arial"/>
                <a:sym typeface="Arial"/>
              </a:rPr>
              <a:t>It's</a:t>
            </a:r>
            <a:r>
              <a:rPr lang="en" sz="1200">
                <a:solidFill>
                  <a:srgbClr val="595959"/>
                </a:solidFill>
                <a:latin typeface="Arial"/>
                <a:ea typeface="Arial"/>
                <a:cs typeface="Arial"/>
                <a:sym typeface="Arial"/>
              </a:rPr>
              <a:t> time to pay annual NSNA membership dues!</a:t>
            </a:r>
            <a:endParaRPr sz="1200">
              <a:solidFill>
                <a:srgbClr val="595959"/>
              </a:solidFill>
              <a:latin typeface="Arial"/>
              <a:ea typeface="Arial"/>
              <a:cs typeface="Arial"/>
              <a:sym typeface="Arial"/>
            </a:endParaRPr>
          </a:p>
          <a:p>
            <a:pPr indent="0" lvl="0" marL="0" rtl="0" algn="l">
              <a:lnSpc>
                <a:spcPct val="100000"/>
              </a:lnSpc>
              <a:spcBef>
                <a:spcPts val="0"/>
              </a:spcBef>
              <a:spcAft>
                <a:spcPts val="0"/>
              </a:spcAft>
              <a:buNone/>
            </a:pPr>
            <a:r>
              <a:t/>
            </a:r>
            <a:endParaRPr sz="1200">
              <a:solidFill>
                <a:srgbClr val="595959"/>
              </a:solidFill>
              <a:latin typeface="Arial"/>
              <a:ea typeface="Arial"/>
              <a:cs typeface="Arial"/>
              <a:sym typeface="Arial"/>
            </a:endParaRPr>
          </a:p>
          <a:p>
            <a:pPr indent="0" lvl="0" marL="0" rtl="0" algn="l">
              <a:lnSpc>
                <a:spcPct val="100000"/>
              </a:lnSpc>
              <a:spcBef>
                <a:spcPts val="0"/>
              </a:spcBef>
              <a:spcAft>
                <a:spcPts val="0"/>
              </a:spcAft>
              <a:buNone/>
            </a:pPr>
            <a:r>
              <a:rPr lang="en" sz="1200">
                <a:solidFill>
                  <a:srgbClr val="595959"/>
                </a:solidFill>
                <a:latin typeface="Arial"/>
                <a:ea typeface="Arial"/>
                <a:cs typeface="Arial"/>
                <a:sym typeface="Arial"/>
              </a:rPr>
              <a:t>First and foremost, </a:t>
            </a:r>
            <a:r>
              <a:rPr lang="en" sz="1200">
                <a:solidFill>
                  <a:srgbClr val="595959"/>
                </a:solidFill>
                <a:latin typeface="Arial"/>
                <a:ea typeface="Arial"/>
                <a:cs typeface="Arial"/>
                <a:sym typeface="Arial"/>
              </a:rPr>
              <a:t>please fill out </a:t>
            </a:r>
            <a:r>
              <a:rPr lang="en" sz="1200" u="sng">
                <a:highlight>
                  <a:schemeClr val="accent4"/>
                </a:highlight>
                <a:latin typeface="Arial"/>
                <a:ea typeface="Arial"/>
                <a:cs typeface="Arial"/>
                <a:sym typeface="Arial"/>
                <a:hlinkClick r:id="rId3"/>
              </a:rPr>
              <a:t>THIS FORM</a:t>
            </a:r>
            <a:r>
              <a:rPr lang="en" sz="1200">
                <a:solidFill>
                  <a:srgbClr val="595959"/>
                </a:solidFill>
                <a:latin typeface="Arial"/>
                <a:ea typeface="Arial"/>
                <a:cs typeface="Arial"/>
                <a:sym typeface="Arial"/>
              </a:rPr>
              <a:t> before paying your dues!</a:t>
            </a:r>
            <a:endParaRPr sz="1200">
              <a:solidFill>
                <a:srgbClr val="595959"/>
              </a:solidFill>
              <a:latin typeface="Arial"/>
              <a:ea typeface="Arial"/>
              <a:cs typeface="Arial"/>
              <a:sym typeface="Arial"/>
            </a:endParaRPr>
          </a:p>
          <a:p>
            <a:pPr indent="0" lvl="0" marL="0" rtl="0" algn="l">
              <a:lnSpc>
                <a:spcPct val="100000"/>
              </a:lnSpc>
              <a:spcBef>
                <a:spcPts val="0"/>
              </a:spcBef>
              <a:spcAft>
                <a:spcPts val="0"/>
              </a:spcAft>
              <a:buNone/>
            </a:pPr>
            <a:r>
              <a:t/>
            </a:r>
            <a:endParaRPr sz="1200">
              <a:solidFill>
                <a:srgbClr val="595959"/>
              </a:solidFill>
              <a:latin typeface="Arial"/>
              <a:ea typeface="Arial"/>
              <a:cs typeface="Arial"/>
              <a:sym typeface="Arial"/>
            </a:endParaRPr>
          </a:p>
          <a:p>
            <a:pPr indent="0" lvl="0" marL="0" rtl="0" algn="l">
              <a:lnSpc>
                <a:spcPct val="100000"/>
              </a:lnSpc>
              <a:spcBef>
                <a:spcPts val="0"/>
              </a:spcBef>
              <a:spcAft>
                <a:spcPts val="0"/>
              </a:spcAft>
              <a:buNone/>
            </a:pPr>
            <a:r>
              <a:rPr lang="en" sz="1200">
                <a:solidFill>
                  <a:srgbClr val="595959"/>
                </a:solidFill>
                <a:latin typeface="Arial"/>
                <a:ea typeface="Arial"/>
                <a:cs typeface="Arial"/>
                <a:sym typeface="Arial"/>
              </a:rPr>
              <a:t>Find me at these places and times:</a:t>
            </a:r>
            <a:endParaRPr sz="1200">
              <a:solidFill>
                <a:srgbClr val="595959"/>
              </a:solidFill>
              <a:latin typeface="Arial"/>
              <a:ea typeface="Arial"/>
              <a:cs typeface="Arial"/>
              <a:sym typeface="Arial"/>
            </a:endParaRPr>
          </a:p>
          <a:p>
            <a:pPr indent="0" lvl="0" marL="0" rtl="0" algn="l">
              <a:lnSpc>
                <a:spcPct val="100000"/>
              </a:lnSpc>
              <a:spcBef>
                <a:spcPts val="0"/>
              </a:spcBef>
              <a:spcAft>
                <a:spcPts val="0"/>
              </a:spcAft>
              <a:buClr>
                <a:schemeClr val="dk2"/>
              </a:buClr>
              <a:buSzPts val="1100"/>
              <a:buFont typeface="Arial"/>
              <a:buNone/>
            </a:pPr>
            <a:r>
              <a:t/>
            </a:r>
            <a:endParaRPr baseline="30000" sz="1200">
              <a:latin typeface="Arial"/>
              <a:ea typeface="Arial"/>
              <a:cs typeface="Arial"/>
              <a:sym typeface="Arial"/>
            </a:endParaRPr>
          </a:p>
          <a:p>
            <a:pPr indent="0" lvl="0" marL="0" rtl="0" algn="l">
              <a:lnSpc>
                <a:spcPct val="100000"/>
              </a:lnSpc>
              <a:spcBef>
                <a:spcPts val="0"/>
              </a:spcBef>
              <a:spcAft>
                <a:spcPts val="0"/>
              </a:spcAft>
              <a:buClr>
                <a:schemeClr val="dk2"/>
              </a:buClr>
              <a:buSzPts val="1100"/>
              <a:buFont typeface="Arial"/>
              <a:buNone/>
            </a:pPr>
            <a:r>
              <a:rPr lang="en" sz="1200">
                <a:latin typeface="Arial"/>
                <a:ea typeface="Arial"/>
                <a:cs typeface="Arial"/>
                <a:sym typeface="Arial"/>
              </a:rPr>
              <a:t>Before and after GBM - September 24</a:t>
            </a:r>
            <a:r>
              <a:rPr baseline="30000" lang="en" sz="1200">
                <a:latin typeface="Arial"/>
                <a:ea typeface="Arial"/>
                <a:cs typeface="Arial"/>
                <a:sym typeface="Arial"/>
              </a:rPr>
              <a:t>th</a:t>
            </a:r>
            <a:endParaRPr baseline="30000" sz="1200">
              <a:latin typeface="Arial"/>
              <a:ea typeface="Arial"/>
              <a:cs typeface="Arial"/>
              <a:sym typeface="Arial"/>
            </a:endParaRPr>
          </a:p>
          <a:p>
            <a:pPr indent="0" lvl="0" marL="0" rtl="0" algn="l">
              <a:lnSpc>
                <a:spcPct val="100000"/>
              </a:lnSpc>
              <a:spcBef>
                <a:spcPts val="0"/>
              </a:spcBef>
              <a:spcAft>
                <a:spcPts val="0"/>
              </a:spcAft>
              <a:buNone/>
            </a:pPr>
            <a:r>
              <a:rPr lang="en" sz="1200">
                <a:latin typeface="Arial"/>
                <a:ea typeface="Arial"/>
                <a:cs typeface="Arial"/>
                <a:sym typeface="Arial"/>
              </a:rPr>
              <a:t>Before and after GBM - October 6</a:t>
            </a:r>
            <a:r>
              <a:rPr baseline="30000" lang="en" sz="1200">
                <a:latin typeface="Arial"/>
                <a:ea typeface="Arial"/>
                <a:cs typeface="Arial"/>
                <a:sym typeface="Arial"/>
              </a:rPr>
              <a:t>th</a:t>
            </a:r>
            <a:endParaRPr baseline="30000" sz="1200">
              <a:latin typeface="Arial"/>
              <a:ea typeface="Arial"/>
              <a:cs typeface="Arial"/>
              <a:sym typeface="Arial"/>
            </a:endParaRPr>
          </a:p>
          <a:p>
            <a:pPr indent="0" lvl="0" marL="0" rtl="0" algn="l">
              <a:lnSpc>
                <a:spcPct val="100000"/>
              </a:lnSpc>
              <a:spcBef>
                <a:spcPts val="0"/>
              </a:spcBef>
              <a:spcAft>
                <a:spcPts val="0"/>
              </a:spcAft>
              <a:buClr>
                <a:schemeClr val="dk2"/>
              </a:buClr>
              <a:buSzPts val="1100"/>
              <a:buFont typeface="Arial"/>
              <a:buNone/>
            </a:pPr>
            <a:r>
              <a:t/>
            </a:r>
            <a:endParaRPr baseline="30000" sz="1200">
              <a:latin typeface="Arial"/>
              <a:ea typeface="Arial"/>
              <a:cs typeface="Arial"/>
              <a:sym typeface="Arial"/>
            </a:endParaRPr>
          </a:p>
          <a:p>
            <a:pPr indent="0" lvl="0" marL="0" rtl="0" algn="l">
              <a:lnSpc>
                <a:spcPct val="100000"/>
              </a:lnSpc>
              <a:spcBef>
                <a:spcPts val="0"/>
              </a:spcBef>
              <a:spcAft>
                <a:spcPts val="0"/>
              </a:spcAft>
              <a:buNone/>
            </a:pPr>
            <a:r>
              <a:rPr lang="en" sz="1200">
                <a:solidFill>
                  <a:srgbClr val="595959"/>
                </a:solidFill>
                <a:latin typeface="Arial"/>
                <a:ea typeface="Arial"/>
                <a:cs typeface="Arial"/>
                <a:sym typeface="Arial"/>
              </a:rPr>
              <a:t>If you cannot attend these meetings, fill out </a:t>
            </a:r>
            <a:r>
              <a:rPr lang="en" sz="1200">
                <a:solidFill>
                  <a:srgbClr val="595959"/>
                </a:solidFill>
                <a:highlight>
                  <a:schemeClr val="accent4"/>
                </a:highlight>
                <a:latin typeface="Arial"/>
                <a:ea typeface="Arial"/>
                <a:cs typeface="Arial"/>
                <a:sym typeface="Arial"/>
              </a:rPr>
              <a:t>t</a:t>
            </a:r>
            <a:r>
              <a:rPr lang="en" sz="1200" u="sng">
                <a:highlight>
                  <a:schemeClr val="accent4"/>
                </a:highlight>
                <a:latin typeface="Arial"/>
                <a:ea typeface="Arial"/>
                <a:cs typeface="Arial"/>
                <a:sym typeface="Arial"/>
                <a:hlinkClick r:id="rId4"/>
              </a:rPr>
              <a:t>his form</a:t>
            </a:r>
            <a:r>
              <a:rPr lang="en" sz="1200">
                <a:solidFill>
                  <a:srgbClr val="595959"/>
                </a:solidFill>
                <a:latin typeface="Arial"/>
                <a:ea typeface="Arial"/>
                <a:cs typeface="Arial"/>
                <a:sym typeface="Arial"/>
              </a:rPr>
              <a:t> to arrange a time </a:t>
            </a:r>
            <a:r>
              <a:rPr lang="en" sz="1200">
                <a:solidFill>
                  <a:srgbClr val="595959"/>
                </a:solidFill>
                <a:latin typeface="Arial"/>
                <a:ea typeface="Arial"/>
                <a:cs typeface="Arial"/>
                <a:sym typeface="Arial"/>
              </a:rPr>
              <a:t>with</a:t>
            </a:r>
            <a:r>
              <a:rPr lang="en" sz="1200">
                <a:solidFill>
                  <a:srgbClr val="595959"/>
                </a:solidFill>
                <a:latin typeface="Arial"/>
                <a:ea typeface="Arial"/>
                <a:cs typeface="Arial"/>
                <a:sym typeface="Arial"/>
              </a:rPr>
              <a:t> me for dues collection. </a:t>
            </a:r>
            <a:endParaRPr sz="1200">
              <a:solidFill>
                <a:srgbClr val="595959"/>
              </a:solidFill>
              <a:latin typeface="Arial"/>
              <a:ea typeface="Arial"/>
              <a:cs typeface="Arial"/>
              <a:sym typeface="Arial"/>
            </a:endParaRPr>
          </a:p>
          <a:p>
            <a:pPr indent="0" lvl="0" marL="0" rtl="0" algn="l">
              <a:lnSpc>
                <a:spcPct val="100000"/>
              </a:lnSpc>
              <a:spcBef>
                <a:spcPts val="0"/>
              </a:spcBef>
              <a:spcAft>
                <a:spcPts val="0"/>
              </a:spcAft>
              <a:buNone/>
            </a:pPr>
            <a:br>
              <a:rPr lang="en" sz="1200">
                <a:solidFill>
                  <a:srgbClr val="595959"/>
                </a:solidFill>
                <a:latin typeface="Arial"/>
                <a:ea typeface="Arial"/>
                <a:cs typeface="Arial"/>
                <a:sym typeface="Arial"/>
              </a:rPr>
            </a:br>
            <a:r>
              <a:rPr lang="en" sz="1200">
                <a:solidFill>
                  <a:srgbClr val="595959"/>
                </a:solidFill>
                <a:latin typeface="Arial"/>
                <a:ea typeface="Arial"/>
                <a:cs typeface="Arial"/>
                <a:sym typeface="Arial"/>
              </a:rPr>
              <a:t>Dues collection will end </a:t>
            </a:r>
            <a:r>
              <a:rPr lang="en" sz="1200" u="sng">
                <a:solidFill>
                  <a:srgbClr val="595959"/>
                </a:solidFill>
                <a:latin typeface="Arial"/>
                <a:ea typeface="Arial"/>
                <a:cs typeface="Arial"/>
                <a:sym typeface="Arial"/>
              </a:rPr>
              <a:t>October 14th </a:t>
            </a:r>
            <a:endParaRPr sz="1200" u="sng">
              <a:solidFill>
                <a:srgbClr val="595959"/>
              </a:solidFill>
              <a:latin typeface="Arial"/>
              <a:ea typeface="Arial"/>
              <a:cs typeface="Arial"/>
              <a:sym typeface="Arial"/>
            </a:endParaRPr>
          </a:p>
        </p:txBody>
      </p:sp>
      <p:sp>
        <p:nvSpPr>
          <p:cNvPr id="2559" name="Google Shape;2559;p56"/>
          <p:cNvSpPr txBox="1"/>
          <p:nvPr/>
        </p:nvSpPr>
        <p:spPr>
          <a:xfrm>
            <a:off x="150875" y="1886850"/>
            <a:ext cx="1472700" cy="1369800"/>
          </a:xfrm>
          <a:prstGeom prst="rect">
            <a:avLst/>
          </a:prstGeom>
          <a:solidFill>
            <a:schemeClr val="accent4"/>
          </a:solidFill>
          <a:ln>
            <a:noFill/>
          </a:ln>
        </p:spPr>
        <p:txBody>
          <a:bodyPr anchorCtr="0" anchor="t" bIns="91425" lIns="91425" spcFirstLastPara="1" rIns="91425" wrap="square" tIns="91425">
            <a:spAutoFit/>
          </a:bodyPr>
          <a:lstStyle/>
          <a:p>
            <a:pPr indent="0" lvl="0" marL="0" rtl="0" algn="ctr">
              <a:spcBef>
                <a:spcPts val="0"/>
              </a:spcBef>
              <a:spcAft>
                <a:spcPts val="0"/>
              </a:spcAft>
              <a:buNone/>
            </a:pPr>
            <a:r>
              <a:t/>
            </a:r>
            <a:endParaRPr/>
          </a:p>
          <a:p>
            <a:pPr indent="0" lvl="0" marL="0" rtl="0" algn="ctr">
              <a:spcBef>
                <a:spcPts val="0"/>
              </a:spcBef>
              <a:spcAft>
                <a:spcPts val="0"/>
              </a:spcAft>
              <a:buClr>
                <a:schemeClr val="dk2"/>
              </a:buClr>
              <a:buSzPts val="1100"/>
              <a:buFont typeface="Arial"/>
              <a:buNone/>
            </a:pPr>
            <a:r>
              <a:rPr lang="en" sz="1500" u="sng">
                <a:solidFill>
                  <a:schemeClr val="dk2"/>
                </a:solidFill>
                <a:hlinkClick r:id="rId5">
                  <a:extLst>
                    <a:ext uri="{A12FA001-AC4F-418D-AE19-62706E023703}">
                      <ahyp:hlinkClr val="tx"/>
                    </a:ext>
                  </a:extLst>
                </a:hlinkClick>
              </a:rPr>
              <a:t>Financial Feedback Form</a:t>
            </a:r>
            <a:endParaRPr sz="1500">
              <a:solidFill>
                <a:schemeClr val="dk2"/>
              </a:solidFill>
            </a:endParaRPr>
          </a:p>
          <a:p>
            <a:pPr indent="0" lvl="0" marL="0" rtl="0" algn="l">
              <a:spcBef>
                <a:spcPts val="0"/>
              </a:spcBef>
              <a:spcAft>
                <a:spcPts val="0"/>
              </a:spcAft>
              <a:buNone/>
            </a:pPr>
            <a:r>
              <a:t/>
            </a:r>
            <a:endParaRPr sz="1800">
              <a:solidFill>
                <a:schemeClr val="dk2"/>
              </a:solidFill>
              <a:latin typeface="Catamaran"/>
              <a:ea typeface="Catamaran"/>
              <a:cs typeface="Catamaran"/>
              <a:sym typeface="Catamaran"/>
            </a:endParaRPr>
          </a:p>
        </p:txBody>
      </p:sp>
      <p:pic>
        <p:nvPicPr>
          <p:cNvPr id="2560" name="Google Shape;2560;p56" title="IMG_2237.PNG"/>
          <p:cNvPicPr preferRelativeResize="0"/>
          <p:nvPr/>
        </p:nvPicPr>
        <p:blipFill>
          <a:blip r:embed="rId6">
            <a:alphaModFix/>
          </a:blip>
          <a:stretch>
            <a:fillRect/>
          </a:stretch>
        </p:blipFill>
        <p:spPr>
          <a:xfrm>
            <a:off x="318187" y="3356475"/>
            <a:ext cx="1138076" cy="1707099"/>
          </a:xfrm>
          <a:prstGeom prst="rect">
            <a:avLst/>
          </a:prstGeom>
          <a:noFill/>
          <a:ln>
            <a:noFill/>
          </a:ln>
        </p:spPr>
      </p:pic>
      <p:pic>
        <p:nvPicPr>
          <p:cNvPr id="2561" name="Google Shape;2561;p56" title="IMG_6510.jpg"/>
          <p:cNvPicPr preferRelativeResize="0"/>
          <p:nvPr/>
        </p:nvPicPr>
        <p:blipFill>
          <a:blip r:embed="rId7">
            <a:alphaModFix/>
          </a:blip>
          <a:stretch>
            <a:fillRect/>
          </a:stretch>
        </p:blipFill>
        <p:spPr>
          <a:xfrm>
            <a:off x="6045488" y="3294389"/>
            <a:ext cx="1027369" cy="1369800"/>
          </a:xfrm>
          <a:prstGeom prst="rect">
            <a:avLst/>
          </a:prstGeom>
          <a:noFill/>
          <a:ln>
            <a:noFill/>
          </a:ln>
        </p:spPr>
      </p:pic>
      <p:pic>
        <p:nvPicPr>
          <p:cNvPr id="2562" name="Google Shape;2562;p56" title="IMG_6535.jpg"/>
          <p:cNvPicPr preferRelativeResize="0"/>
          <p:nvPr/>
        </p:nvPicPr>
        <p:blipFill>
          <a:blip r:embed="rId8">
            <a:alphaModFix/>
          </a:blip>
          <a:stretch>
            <a:fillRect/>
          </a:stretch>
        </p:blipFill>
        <p:spPr>
          <a:xfrm>
            <a:off x="7562875" y="1886852"/>
            <a:ext cx="1138099" cy="853586"/>
          </a:xfrm>
          <a:prstGeom prst="rect">
            <a:avLst/>
          </a:prstGeom>
          <a:noFill/>
          <a:ln>
            <a:noFill/>
          </a:ln>
        </p:spPr>
      </p:pic>
      <p:pic>
        <p:nvPicPr>
          <p:cNvPr id="2563" name="Google Shape;2563;p56" title="IMG_6444.jpg"/>
          <p:cNvPicPr preferRelativeResize="0"/>
          <p:nvPr/>
        </p:nvPicPr>
        <p:blipFill>
          <a:blip r:embed="rId9">
            <a:alphaModFix/>
          </a:blip>
          <a:stretch>
            <a:fillRect/>
          </a:stretch>
        </p:blipFill>
        <p:spPr>
          <a:xfrm>
            <a:off x="6711875" y="2374586"/>
            <a:ext cx="851000" cy="1105172"/>
          </a:xfrm>
          <a:prstGeom prst="rect">
            <a:avLst/>
          </a:prstGeom>
          <a:noFill/>
          <a:ln>
            <a:noFill/>
          </a:ln>
        </p:spPr>
      </p:pic>
      <p:pic>
        <p:nvPicPr>
          <p:cNvPr id="2564" name="Google Shape;2564;p56" title="IMG_6408.jpg"/>
          <p:cNvPicPr preferRelativeResize="0"/>
          <p:nvPr/>
        </p:nvPicPr>
        <p:blipFill>
          <a:blip r:embed="rId10">
            <a:alphaModFix/>
          </a:blip>
          <a:stretch>
            <a:fillRect/>
          </a:stretch>
        </p:blipFill>
        <p:spPr>
          <a:xfrm>
            <a:off x="5967580" y="1186764"/>
            <a:ext cx="926995" cy="1235999"/>
          </a:xfrm>
          <a:prstGeom prst="rect">
            <a:avLst/>
          </a:prstGeom>
          <a:noFill/>
          <a:ln>
            <a:noFill/>
          </a:ln>
        </p:spPr>
      </p:pic>
      <p:sp>
        <p:nvSpPr>
          <p:cNvPr id="2565" name="Google Shape;2565;p56"/>
          <p:cNvSpPr txBox="1"/>
          <p:nvPr/>
        </p:nvSpPr>
        <p:spPr>
          <a:xfrm>
            <a:off x="5967575" y="4664200"/>
            <a:ext cx="1303500" cy="3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solidFill>
                  <a:schemeClr val="dk2"/>
                </a:solidFill>
                <a:latin typeface="Catamaran"/>
                <a:ea typeface="Catamaran"/>
                <a:cs typeface="Catamaran"/>
                <a:sym typeface="Catamaran"/>
              </a:rPr>
              <a:t>Brusters secured!</a:t>
            </a:r>
            <a:endParaRPr sz="1100">
              <a:solidFill>
                <a:schemeClr val="dk2"/>
              </a:solidFill>
              <a:latin typeface="Catamaran"/>
              <a:ea typeface="Catamaran"/>
              <a:cs typeface="Catamaran"/>
              <a:sym typeface="Catamaran"/>
            </a:endParaRPr>
          </a:p>
        </p:txBody>
      </p:sp>
      <p:sp>
        <p:nvSpPr>
          <p:cNvPr id="2566" name="Google Shape;2566;p56"/>
          <p:cNvSpPr txBox="1"/>
          <p:nvPr/>
        </p:nvSpPr>
        <p:spPr>
          <a:xfrm>
            <a:off x="7609900" y="2743413"/>
            <a:ext cx="1303500" cy="367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solidFill>
                  <a:schemeClr val="dk2"/>
                </a:solidFill>
                <a:latin typeface="Catamaran"/>
                <a:ea typeface="Catamaran"/>
                <a:cs typeface="Catamaran"/>
                <a:sym typeface="Catamaran"/>
              </a:rPr>
              <a:t>Cava kids meal &lt;3</a:t>
            </a:r>
            <a:endParaRPr sz="1100">
              <a:solidFill>
                <a:schemeClr val="dk2"/>
              </a:solidFill>
              <a:latin typeface="Catamaran"/>
              <a:ea typeface="Catamaran"/>
              <a:cs typeface="Catamaran"/>
              <a:sym typeface="Catamaran"/>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0" name="Shape 2570"/>
        <p:cNvGrpSpPr/>
        <p:nvPr/>
      </p:nvGrpSpPr>
      <p:grpSpPr>
        <a:xfrm>
          <a:off x="0" y="0"/>
          <a:ext cx="0" cy="0"/>
          <a:chOff x="0" y="0"/>
          <a:chExt cx="0" cy="0"/>
        </a:xfrm>
      </p:grpSpPr>
      <p:sp>
        <p:nvSpPr>
          <p:cNvPr id="2571" name="Google Shape;2571;p57"/>
          <p:cNvSpPr txBox="1"/>
          <p:nvPr>
            <p:ph idx="4294967295" type="body"/>
          </p:nvPr>
        </p:nvSpPr>
        <p:spPr>
          <a:xfrm>
            <a:off x="1640350" y="539500"/>
            <a:ext cx="7717500" cy="3311100"/>
          </a:xfrm>
          <a:prstGeom prst="rect">
            <a:avLst/>
          </a:prstGeom>
        </p:spPr>
        <p:txBody>
          <a:bodyPr anchorCtr="0" anchor="t" bIns="91425" lIns="91425" spcFirstLastPara="1" rIns="91425" wrap="square" tIns="91425">
            <a:noAutofit/>
          </a:bodyPr>
          <a:lstStyle/>
          <a:p>
            <a:pPr indent="-342900" lvl="0" marL="457200" rtl="0" algn="l">
              <a:lnSpc>
                <a:spcPct val="100000"/>
              </a:lnSpc>
              <a:spcBef>
                <a:spcPts val="0"/>
              </a:spcBef>
              <a:spcAft>
                <a:spcPts val="0"/>
              </a:spcAft>
              <a:buClr>
                <a:srgbClr val="595959"/>
              </a:buClr>
              <a:buSzPts val="1800"/>
              <a:buFont typeface="Montserrat"/>
              <a:buChar char="-"/>
            </a:pPr>
            <a:r>
              <a:rPr b="1" lang="en">
                <a:solidFill>
                  <a:srgbClr val="595959"/>
                </a:solidFill>
                <a:latin typeface="Montserrat"/>
                <a:ea typeface="Montserrat"/>
                <a:cs typeface="Montserrat"/>
                <a:sym typeface="Montserrat"/>
              </a:rPr>
              <a:t>100 points a semester </a:t>
            </a:r>
            <a:r>
              <a:rPr lang="en">
                <a:solidFill>
                  <a:srgbClr val="595959"/>
                </a:solidFill>
                <a:latin typeface="Montserrat"/>
                <a:ea typeface="Montserrat"/>
                <a:cs typeface="Montserrat"/>
                <a:sym typeface="Montserrat"/>
              </a:rPr>
              <a:t>to be an active member!! </a:t>
            </a:r>
            <a:endParaRPr>
              <a:solidFill>
                <a:srgbClr val="595959"/>
              </a:solidFill>
              <a:latin typeface="Montserrat"/>
              <a:ea typeface="Montserrat"/>
              <a:cs typeface="Montserrat"/>
              <a:sym typeface="Montserrat"/>
            </a:endParaRPr>
          </a:p>
          <a:p>
            <a:pPr indent="-342900" lvl="0" marL="457200" rtl="0" algn="l">
              <a:lnSpc>
                <a:spcPct val="100000"/>
              </a:lnSpc>
              <a:spcBef>
                <a:spcPts val="0"/>
              </a:spcBef>
              <a:spcAft>
                <a:spcPts val="0"/>
              </a:spcAft>
              <a:buClr>
                <a:srgbClr val="595959"/>
              </a:buClr>
              <a:buSzPts val="1800"/>
              <a:buFont typeface="Arial"/>
              <a:buChar char="-"/>
            </a:pPr>
            <a:r>
              <a:rPr lang="en">
                <a:solidFill>
                  <a:srgbClr val="595959"/>
                </a:solidFill>
                <a:latin typeface="Montserrat"/>
                <a:ea typeface="Montserrat"/>
                <a:cs typeface="Montserrat"/>
                <a:sym typeface="Montserrat"/>
              </a:rPr>
              <a:t>GBM’s are </a:t>
            </a:r>
            <a:r>
              <a:rPr i="1" lang="en">
                <a:solidFill>
                  <a:srgbClr val="595959"/>
                </a:solidFill>
                <a:latin typeface="Montserrat"/>
                <a:ea typeface="Montserrat"/>
                <a:cs typeface="Montserrat"/>
                <a:sym typeface="Montserrat"/>
              </a:rPr>
              <a:t>10</a:t>
            </a:r>
            <a:r>
              <a:rPr b="1" lang="en">
                <a:solidFill>
                  <a:srgbClr val="595959"/>
                </a:solidFill>
                <a:latin typeface="Montserrat"/>
                <a:ea typeface="Montserrat"/>
                <a:cs typeface="Montserrat"/>
                <a:sym typeface="Montserrat"/>
              </a:rPr>
              <a:t> </a:t>
            </a:r>
            <a:r>
              <a:rPr lang="en">
                <a:solidFill>
                  <a:srgbClr val="595959"/>
                </a:solidFill>
                <a:latin typeface="Montserrat"/>
                <a:ea typeface="Montserrat"/>
                <a:cs typeface="Montserrat"/>
                <a:sym typeface="Montserrat"/>
              </a:rPr>
              <a:t>points and events vary!</a:t>
            </a:r>
            <a:endParaRPr>
              <a:solidFill>
                <a:srgbClr val="595959"/>
              </a:solidFill>
              <a:latin typeface="Montserrat"/>
              <a:ea typeface="Montserrat"/>
              <a:cs typeface="Montserrat"/>
              <a:sym typeface="Montserrat"/>
            </a:endParaRPr>
          </a:p>
          <a:p>
            <a:pPr indent="-342900" lvl="0" marL="457200" rtl="0" algn="l">
              <a:lnSpc>
                <a:spcPct val="100000"/>
              </a:lnSpc>
              <a:spcBef>
                <a:spcPts val="0"/>
              </a:spcBef>
              <a:spcAft>
                <a:spcPts val="0"/>
              </a:spcAft>
              <a:buClr>
                <a:srgbClr val="595959"/>
              </a:buClr>
              <a:buSzPts val="1800"/>
              <a:buFont typeface="Montserrat"/>
              <a:buChar char="-"/>
            </a:pPr>
            <a:r>
              <a:rPr lang="en">
                <a:solidFill>
                  <a:srgbClr val="595959"/>
                </a:solidFill>
                <a:latin typeface="Montserrat"/>
                <a:ea typeface="Montserrat"/>
                <a:cs typeface="Montserrat"/>
                <a:sym typeface="Montserrat"/>
              </a:rPr>
              <a:t>All points are recorded on the attendance spreadsheet.</a:t>
            </a:r>
            <a:endParaRPr>
              <a:solidFill>
                <a:srgbClr val="595959"/>
              </a:solidFill>
              <a:latin typeface="Montserrat"/>
              <a:ea typeface="Montserrat"/>
              <a:cs typeface="Montserrat"/>
              <a:sym typeface="Montserrat"/>
            </a:endParaRPr>
          </a:p>
          <a:p>
            <a:pPr indent="-342900" lvl="0" marL="457200" rtl="0" algn="l">
              <a:lnSpc>
                <a:spcPct val="100000"/>
              </a:lnSpc>
              <a:spcBef>
                <a:spcPts val="0"/>
              </a:spcBef>
              <a:spcAft>
                <a:spcPts val="0"/>
              </a:spcAft>
              <a:buClr>
                <a:srgbClr val="595959"/>
              </a:buClr>
              <a:buSzPts val="1800"/>
              <a:buFont typeface="Montserrat"/>
              <a:buChar char="-"/>
            </a:pPr>
            <a:r>
              <a:rPr lang="en">
                <a:solidFill>
                  <a:srgbClr val="595959"/>
                </a:solidFill>
                <a:latin typeface="Montserrat"/>
                <a:ea typeface="Montserrat"/>
                <a:cs typeface="Montserrat"/>
                <a:sym typeface="Montserrat"/>
              </a:rPr>
              <a:t>Please fill out the Event Attendance for all events and scan the QR code at the end of the presentation for GBM’s!</a:t>
            </a:r>
            <a:endParaRPr>
              <a:solidFill>
                <a:srgbClr val="595959"/>
              </a:solidFill>
              <a:latin typeface="Montserrat"/>
              <a:ea typeface="Montserrat"/>
              <a:cs typeface="Montserrat"/>
              <a:sym typeface="Montserrat"/>
            </a:endParaRPr>
          </a:p>
          <a:p>
            <a:pPr indent="-342900" lvl="0" marL="457200" rtl="0" algn="l">
              <a:lnSpc>
                <a:spcPct val="100000"/>
              </a:lnSpc>
              <a:spcBef>
                <a:spcPts val="0"/>
              </a:spcBef>
              <a:spcAft>
                <a:spcPts val="0"/>
              </a:spcAft>
              <a:buClr>
                <a:srgbClr val="595959"/>
              </a:buClr>
              <a:buSzPts val="1800"/>
              <a:buFont typeface="Montserrat"/>
              <a:buChar char="-"/>
            </a:pPr>
            <a:r>
              <a:rPr lang="en">
                <a:solidFill>
                  <a:srgbClr val="595959"/>
                </a:solidFill>
                <a:latin typeface="Montserrat"/>
                <a:ea typeface="Montserrat"/>
                <a:cs typeface="Montserrat"/>
                <a:sym typeface="Montserrat"/>
              </a:rPr>
              <a:t>Add your email in the GBM response</a:t>
            </a:r>
            <a:r>
              <a:rPr i="1" lang="en">
                <a:solidFill>
                  <a:srgbClr val="595959"/>
                </a:solidFill>
                <a:latin typeface="Montserrat"/>
                <a:ea typeface="Montserrat"/>
                <a:cs typeface="Montserrat"/>
                <a:sym typeface="Montserrat"/>
              </a:rPr>
              <a:t> </a:t>
            </a:r>
            <a:endParaRPr i="1">
              <a:solidFill>
                <a:srgbClr val="595959"/>
              </a:solidFill>
              <a:latin typeface="Montserrat"/>
              <a:ea typeface="Montserrat"/>
              <a:cs typeface="Montserrat"/>
              <a:sym typeface="Montserrat"/>
            </a:endParaRPr>
          </a:p>
          <a:p>
            <a:pPr indent="0" lvl="0" marL="457200" rtl="0" algn="l">
              <a:lnSpc>
                <a:spcPct val="100000"/>
              </a:lnSpc>
              <a:spcBef>
                <a:spcPts val="0"/>
              </a:spcBef>
              <a:spcAft>
                <a:spcPts val="0"/>
              </a:spcAft>
              <a:buClr>
                <a:schemeClr val="dk2"/>
              </a:buClr>
              <a:buSzPts val="1100"/>
              <a:buFont typeface="Arial"/>
              <a:buNone/>
            </a:pPr>
            <a:r>
              <a:rPr i="1" lang="en">
                <a:solidFill>
                  <a:srgbClr val="595959"/>
                </a:solidFill>
                <a:latin typeface="Montserrat"/>
                <a:ea typeface="Montserrat"/>
                <a:cs typeface="Montserrat"/>
                <a:sym typeface="Montserrat"/>
              </a:rPr>
              <a:t>only </a:t>
            </a:r>
            <a:r>
              <a:rPr lang="en">
                <a:solidFill>
                  <a:srgbClr val="595959"/>
                </a:solidFill>
                <a:latin typeface="Montserrat"/>
                <a:ea typeface="Montserrat"/>
                <a:cs typeface="Montserrat"/>
                <a:sym typeface="Montserrat"/>
              </a:rPr>
              <a:t>if you are </a:t>
            </a:r>
            <a:r>
              <a:rPr b="1" lang="en">
                <a:solidFill>
                  <a:srgbClr val="595959"/>
                </a:solidFill>
                <a:latin typeface="Montserrat"/>
                <a:ea typeface="Montserrat"/>
                <a:cs typeface="Montserrat"/>
                <a:sym typeface="Montserrat"/>
              </a:rPr>
              <a:t>NOT</a:t>
            </a:r>
            <a:r>
              <a:rPr lang="en">
                <a:solidFill>
                  <a:srgbClr val="595959"/>
                </a:solidFill>
                <a:latin typeface="Montserrat"/>
                <a:ea typeface="Montserrat"/>
                <a:cs typeface="Montserrat"/>
                <a:sym typeface="Montserrat"/>
              </a:rPr>
              <a:t> receiving emails!!</a:t>
            </a:r>
            <a:endParaRPr>
              <a:solidFill>
                <a:srgbClr val="595959"/>
              </a:solidFill>
              <a:latin typeface="Montserrat"/>
              <a:ea typeface="Montserrat"/>
              <a:cs typeface="Montserrat"/>
              <a:sym typeface="Montserrat"/>
            </a:endParaRPr>
          </a:p>
          <a:p>
            <a:pPr indent="-342900" lvl="0" marL="457200" rtl="0" algn="l">
              <a:lnSpc>
                <a:spcPct val="100000"/>
              </a:lnSpc>
              <a:spcBef>
                <a:spcPts val="0"/>
              </a:spcBef>
              <a:spcAft>
                <a:spcPts val="0"/>
              </a:spcAft>
              <a:buClr>
                <a:srgbClr val="595959"/>
              </a:buClr>
              <a:buSzPts val="1800"/>
              <a:buFont typeface="Montserrat"/>
              <a:buChar char="-"/>
            </a:pPr>
            <a:r>
              <a:rPr lang="en">
                <a:solidFill>
                  <a:srgbClr val="595959"/>
                </a:solidFill>
                <a:latin typeface="Montserrat"/>
                <a:ea typeface="Montserrat"/>
                <a:cs typeface="Montserrat"/>
                <a:sym typeface="Montserrat"/>
              </a:rPr>
              <a:t>If you gave me your email in the past </a:t>
            </a:r>
            <a:endParaRPr>
              <a:solidFill>
                <a:srgbClr val="595959"/>
              </a:solidFill>
              <a:latin typeface="Montserrat"/>
              <a:ea typeface="Montserrat"/>
              <a:cs typeface="Montserrat"/>
              <a:sym typeface="Montserrat"/>
            </a:endParaRPr>
          </a:p>
          <a:p>
            <a:pPr indent="0" lvl="0" marL="457200" rtl="0" algn="l">
              <a:lnSpc>
                <a:spcPct val="100000"/>
              </a:lnSpc>
              <a:spcBef>
                <a:spcPts val="0"/>
              </a:spcBef>
              <a:spcAft>
                <a:spcPts val="0"/>
              </a:spcAft>
              <a:buNone/>
            </a:pPr>
            <a:r>
              <a:rPr lang="en">
                <a:solidFill>
                  <a:srgbClr val="595959"/>
                </a:solidFill>
                <a:latin typeface="Montserrat"/>
                <a:ea typeface="Montserrat"/>
                <a:cs typeface="Montserrat"/>
                <a:sym typeface="Montserrat"/>
              </a:rPr>
              <a:t>and you haven’t received any emails, </a:t>
            </a:r>
            <a:endParaRPr>
              <a:solidFill>
                <a:srgbClr val="595959"/>
              </a:solidFill>
              <a:latin typeface="Montserrat"/>
              <a:ea typeface="Montserrat"/>
              <a:cs typeface="Montserrat"/>
              <a:sym typeface="Montserrat"/>
            </a:endParaRPr>
          </a:p>
          <a:p>
            <a:pPr indent="0" lvl="0" marL="457200" rtl="0" algn="l">
              <a:lnSpc>
                <a:spcPct val="100000"/>
              </a:lnSpc>
              <a:spcBef>
                <a:spcPts val="0"/>
              </a:spcBef>
              <a:spcAft>
                <a:spcPts val="0"/>
              </a:spcAft>
              <a:buNone/>
            </a:pPr>
            <a:r>
              <a:rPr lang="en">
                <a:solidFill>
                  <a:srgbClr val="595959"/>
                </a:solidFill>
                <a:latin typeface="Montserrat"/>
                <a:ea typeface="Montserrat"/>
                <a:cs typeface="Montserrat"/>
                <a:sym typeface="Montserrat"/>
              </a:rPr>
              <a:t>please email me so I can fix your </a:t>
            </a:r>
            <a:endParaRPr>
              <a:solidFill>
                <a:srgbClr val="595959"/>
              </a:solidFill>
              <a:latin typeface="Montserrat"/>
              <a:ea typeface="Montserrat"/>
              <a:cs typeface="Montserrat"/>
              <a:sym typeface="Montserrat"/>
            </a:endParaRPr>
          </a:p>
          <a:p>
            <a:pPr indent="0" lvl="0" marL="457200" rtl="0" algn="l">
              <a:lnSpc>
                <a:spcPct val="100000"/>
              </a:lnSpc>
              <a:spcBef>
                <a:spcPts val="0"/>
              </a:spcBef>
              <a:spcAft>
                <a:spcPts val="0"/>
              </a:spcAft>
              <a:buNone/>
            </a:pPr>
            <a:r>
              <a:rPr lang="en">
                <a:solidFill>
                  <a:srgbClr val="595959"/>
                </a:solidFill>
                <a:latin typeface="Montserrat"/>
                <a:ea typeface="Montserrat"/>
                <a:cs typeface="Montserrat"/>
                <a:sym typeface="Montserrat"/>
              </a:rPr>
              <a:t>information!!</a:t>
            </a:r>
            <a:endParaRPr>
              <a:solidFill>
                <a:srgbClr val="595959"/>
              </a:solidFill>
              <a:latin typeface="Montserrat"/>
              <a:ea typeface="Montserrat"/>
              <a:cs typeface="Montserrat"/>
              <a:sym typeface="Montserrat"/>
            </a:endParaRPr>
          </a:p>
          <a:p>
            <a:pPr indent="0" lvl="0" marL="0" rtl="0" algn="l">
              <a:spcBef>
                <a:spcPts val="0"/>
              </a:spcBef>
              <a:spcAft>
                <a:spcPts val="0"/>
              </a:spcAft>
              <a:buNone/>
            </a:pPr>
            <a:r>
              <a:t/>
            </a:r>
            <a:endParaRPr/>
          </a:p>
        </p:txBody>
      </p:sp>
      <p:sp>
        <p:nvSpPr>
          <p:cNvPr id="2572" name="Google Shape;2572;p57"/>
          <p:cNvSpPr txBox="1"/>
          <p:nvPr>
            <p:ph idx="4294967295" type="title"/>
          </p:nvPr>
        </p:nvSpPr>
        <p:spPr>
          <a:xfrm>
            <a:off x="1426500" y="109050"/>
            <a:ext cx="7717500" cy="478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Secretary: Ann Barney - acb176@pitt.edu</a:t>
            </a:r>
            <a:endParaRPr/>
          </a:p>
        </p:txBody>
      </p:sp>
      <p:pic>
        <p:nvPicPr>
          <p:cNvPr id="2573" name="Google Shape;2573;p57" title="IMG_0904.jpeg"/>
          <p:cNvPicPr preferRelativeResize="0"/>
          <p:nvPr/>
        </p:nvPicPr>
        <p:blipFill>
          <a:blip r:embed="rId3">
            <a:alphaModFix/>
          </a:blip>
          <a:stretch>
            <a:fillRect/>
          </a:stretch>
        </p:blipFill>
        <p:spPr>
          <a:xfrm>
            <a:off x="4130525" y="3779600"/>
            <a:ext cx="1245815" cy="1661102"/>
          </a:xfrm>
          <a:prstGeom prst="rect">
            <a:avLst/>
          </a:prstGeom>
          <a:noFill/>
          <a:ln>
            <a:noFill/>
          </a:ln>
        </p:spPr>
      </p:pic>
      <p:pic>
        <p:nvPicPr>
          <p:cNvPr id="2574" name="Google Shape;2574;p57" title="IMG_0942.jpeg"/>
          <p:cNvPicPr preferRelativeResize="0"/>
          <p:nvPr/>
        </p:nvPicPr>
        <p:blipFill>
          <a:blip r:embed="rId4">
            <a:alphaModFix/>
          </a:blip>
          <a:stretch>
            <a:fillRect/>
          </a:stretch>
        </p:blipFill>
        <p:spPr>
          <a:xfrm>
            <a:off x="5404198" y="3776425"/>
            <a:ext cx="1134102" cy="1512151"/>
          </a:xfrm>
          <a:prstGeom prst="rect">
            <a:avLst/>
          </a:prstGeom>
          <a:noFill/>
          <a:ln>
            <a:noFill/>
          </a:ln>
        </p:spPr>
      </p:pic>
      <p:pic>
        <p:nvPicPr>
          <p:cNvPr id="2575" name="Google Shape;2575;p57" title="IMG_1052.jpeg"/>
          <p:cNvPicPr preferRelativeResize="0"/>
          <p:nvPr/>
        </p:nvPicPr>
        <p:blipFill>
          <a:blip r:embed="rId5">
            <a:alphaModFix/>
          </a:blip>
          <a:stretch>
            <a:fillRect/>
          </a:stretch>
        </p:blipFill>
        <p:spPr>
          <a:xfrm>
            <a:off x="208225" y="662250"/>
            <a:ext cx="1432132" cy="1909499"/>
          </a:xfrm>
          <a:prstGeom prst="rect">
            <a:avLst/>
          </a:prstGeom>
          <a:noFill/>
          <a:ln>
            <a:noFill/>
          </a:ln>
        </p:spPr>
      </p:pic>
      <p:pic>
        <p:nvPicPr>
          <p:cNvPr id="2576" name="Google Shape;2576;p57" title="IMG_1063.jpeg"/>
          <p:cNvPicPr preferRelativeResize="0"/>
          <p:nvPr/>
        </p:nvPicPr>
        <p:blipFill>
          <a:blip r:embed="rId6">
            <a:alphaModFix/>
          </a:blip>
          <a:stretch>
            <a:fillRect/>
          </a:stretch>
        </p:blipFill>
        <p:spPr>
          <a:xfrm>
            <a:off x="208223" y="2836650"/>
            <a:ext cx="1432124" cy="1909499"/>
          </a:xfrm>
          <a:prstGeom prst="rect">
            <a:avLst/>
          </a:prstGeom>
          <a:noFill/>
          <a:ln>
            <a:noFill/>
          </a:ln>
        </p:spPr>
      </p:pic>
      <p:pic>
        <p:nvPicPr>
          <p:cNvPr id="2577" name="Google Shape;2577;p57" title="IMG_5041.jpeg"/>
          <p:cNvPicPr preferRelativeResize="0"/>
          <p:nvPr/>
        </p:nvPicPr>
        <p:blipFill>
          <a:blip r:embed="rId7">
            <a:alphaModFix/>
          </a:blip>
          <a:stretch>
            <a:fillRect/>
          </a:stretch>
        </p:blipFill>
        <p:spPr>
          <a:xfrm>
            <a:off x="3067091" y="3776430"/>
            <a:ext cx="1134102" cy="1512136"/>
          </a:xfrm>
          <a:prstGeom prst="rect">
            <a:avLst/>
          </a:prstGeom>
          <a:noFill/>
          <a:ln>
            <a:noFill/>
          </a:ln>
        </p:spPr>
      </p:pic>
      <p:pic>
        <p:nvPicPr>
          <p:cNvPr id="2578" name="Google Shape;2578;p57" title="IMG_0826.jpeg"/>
          <p:cNvPicPr preferRelativeResize="0"/>
          <p:nvPr/>
        </p:nvPicPr>
        <p:blipFill>
          <a:blip r:embed="rId8">
            <a:alphaModFix/>
          </a:blip>
          <a:stretch>
            <a:fillRect/>
          </a:stretch>
        </p:blipFill>
        <p:spPr>
          <a:xfrm>
            <a:off x="2040625" y="3776425"/>
            <a:ext cx="1026486" cy="1368648"/>
          </a:xfrm>
          <a:prstGeom prst="rect">
            <a:avLst/>
          </a:prstGeom>
          <a:noFill/>
          <a:ln>
            <a:noFill/>
          </a:ln>
        </p:spPr>
      </p:pic>
      <p:sp>
        <p:nvSpPr>
          <p:cNvPr id="2579" name="Google Shape;2579;p57"/>
          <p:cNvSpPr txBox="1"/>
          <p:nvPr/>
        </p:nvSpPr>
        <p:spPr>
          <a:xfrm>
            <a:off x="462075" y="2439300"/>
            <a:ext cx="1026600" cy="2649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664000"/>
                </a:solidFill>
                <a:latin typeface="Catamaran"/>
                <a:ea typeface="Catamaran"/>
                <a:cs typeface="Catamaran"/>
                <a:sym typeface="Catamaran"/>
              </a:rPr>
              <a:t>Night shift #1</a:t>
            </a:r>
            <a:endParaRPr sz="1100">
              <a:solidFill>
                <a:srgbClr val="664000"/>
              </a:solidFill>
              <a:latin typeface="Catamaran"/>
              <a:ea typeface="Catamaran"/>
              <a:cs typeface="Catamaran"/>
              <a:sym typeface="Catamaran"/>
            </a:endParaRPr>
          </a:p>
        </p:txBody>
      </p:sp>
      <p:sp>
        <p:nvSpPr>
          <p:cNvPr id="2580" name="Google Shape;2580;p57"/>
          <p:cNvSpPr txBox="1"/>
          <p:nvPr/>
        </p:nvSpPr>
        <p:spPr>
          <a:xfrm>
            <a:off x="462075" y="4657850"/>
            <a:ext cx="1026600" cy="2649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664000"/>
                </a:solidFill>
                <a:latin typeface="Catamaran"/>
                <a:ea typeface="Catamaran"/>
                <a:cs typeface="Catamaran"/>
                <a:sym typeface="Catamaran"/>
              </a:rPr>
              <a:t>Night shift #2</a:t>
            </a:r>
            <a:endParaRPr sz="1100">
              <a:solidFill>
                <a:srgbClr val="664000"/>
              </a:solidFill>
              <a:latin typeface="Catamaran"/>
              <a:ea typeface="Catamaran"/>
              <a:cs typeface="Catamaran"/>
              <a:sym typeface="Catamaran"/>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4" name="Shape 2584"/>
        <p:cNvGrpSpPr/>
        <p:nvPr/>
      </p:nvGrpSpPr>
      <p:grpSpPr>
        <a:xfrm>
          <a:off x="0" y="0"/>
          <a:ext cx="0" cy="0"/>
          <a:chOff x="0" y="0"/>
          <a:chExt cx="0" cy="0"/>
        </a:xfrm>
      </p:grpSpPr>
      <p:graphicFrame>
        <p:nvGraphicFramePr>
          <p:cNvPr id="2585" name="Google Shape;2585;p58"/>
          <p:cNvGraphicFramePr/>
          <p:nvPr/>
        </p:nvGraphicFramePr>
        <p:xfrm>
          <a:off x="420450" y="159050"/>
          <a:ext cx="3000000" cy="3000000"/>
        </p:xfrm>
        <a:graphic>
          <a:graphicData uri="http://schemas.openxmlformats.org/drawingml/2006/table">
            <a:tbl>
              <a:tblPr>
                <a:noFill/>
                <a:tableStyleId>{5AEADAE1-5E44-45E3-8906-78DAD97EACB6}</a:tableStyleId>
              </a:tblPr>
              <a:tblGrid>
                <a:gridCol w="4079175"/>
                <a:gridCol w="4223925"/>
              </a:tblGrid>
              <a:tr h="448775">
                <a:tc>
                  <a:txBody>
                    <a:bodyPr/>
                    <a:lstStyle/>
                    <a:p>
                      <a:pPr indent="0" lvl="0" marL="0" rtl="0" algn="l">
                        <a:spcBef>
                          <a:spcPts val="0"/>
                        </a:spcBef>
                        <a:spcAft>
                          <a:spcPts val="0"/>
                        </a:spcAft>
                        <a:buNone/>
                      </a:pPr>
                      <a:r>
                        <a:rPr b="1" lang="en" sz="1800">
                          <a:solidFill>
                            <a:srgbClr val="38544F"/>
                          </a:solidFill>
                          <a:latin typeface="Questrial"/>
                          <a:ea typeface="Questrial"/>
                          <a:cs typeface="Questrial"/>
                          <a:sym typeface="Questrial"/>
                        </a:rPr>
                        <a:t>Secretary Links</a:t>
                      </a:r>
                      <a:endParaRPr b="1" sz="1800">
                        <a:solidFill>
                          <a:srgbClr val="38544F"/>
                        </a:solidFill>
                        <a:latin typeface="Questrial"/>
                        <a:ea typeface="Questrial"/>
                        <a:cs typeface="Questrial"/>
                        <a:sym typeface="Questrial"/>
                      </a:endParaRPr>
                    </a:p>
                  </a:txBody>
                  <a:tcPr marT="91425" marB="91425" marR="91425" marL="91425">
                    <a:lnL cap="flat" cmpd="sng" w="19050">
                      <a:solidFill>
                        <a:srgbClr val="3F4941"/>
                      </a:solidFill>
                      <a:prstDash val="solid"/>
                      <a:round/>
                      <a:headEnd len="sm" w="sm" type="none"/>
                      <a:tailEnd len="sm" w="sm" type="none"/>
                    </a:lnL>
                    <a:lnR cap="flat" cmpd="sng" w="19050">
                      <a:solidFill>
                        <a:srgbClr val="3F4941"/>
                      </a:solidFill>
                      <a:prstDash val="solid"/>
                      <a:round/>
                      <a:headEnd len="sm" w="sm" type="none"/>
                      <a:tailEnd len="sm" w="sm" type="none"/>
                    </a:lnR>
                    <a:lnT cap="flat" cmpd="sng" w="19050">
                      <a:solidFill>
                        <a:srgbClr val="3F4941"/>
                      </a:solidFill>
                      <a:prstDash val="solid"/>
                      <a:round/>
                      <a:headEnd len="sm" w="sm" type="none"/>
                      <a:tailEnd len="sm" w="sm" type="none"/>
                    </a:lnT>
                    <a:lnB cap="flat" cmpd="sng" w="19050">
                      <a:solidFill>
                        <a:srgbClr val="3F4941"/>
                      </a:solidFill>
                      <a:prstDash val="solid"/>
                      <a:round/>
                      <a:headEnd len="sm" w="sm" type="none"/>
                      <a:tailEnd len="sm" w="sm" type="none"/>
                    </a:lnB>
                    <a:solidFill>
                      <a:srgbClr val="FFFCEC"/>
                    </a:solidFill>
                  </a:tcPr>
                </a:tc>
                <a:tc>
                  <a:txBody>
                    <a:bodyPr/>
                    <a:lstStyle/>
                    <a:p>
                      <a:pPr indent="0" lvl="0" marL="0" rtl="0" algn="l">
                        <a:spcBef>
                          <a:spcPts val="0"/>
                        </a:spcBef>
                        <a:spcAft>
                          <a:spcPts val="0"/>
                        </a:spcAft>
                        <a:buNone/>
                      </a:pPr>
                      <a:r>
                        <a:rPr b="1" lang="en" sz="1800">
                          <a:solidFill>
                            <a:srgbClr val="38544F"/>
                          </a:solidFill>
                          <a:latin typeface="Questrial"/>
                          <a:ea typeface="Questrial"/>
                          <a:cs typeface="Questrial"/>
                          <a:sym typeface="Questrial"/>
                        </a:rPr>
                        <a:t>Connect with NSA</a:t>
                      </a:r>
                      <a:endParaRPr b="1" sz="1800">
                        <a:solidFill>
                          <a:srgbClr val="38544F"/>
                        </a:solidFill>
                        <a:latin typeface="Questrial"/>
                        <a:ea typeface="Questrial"/>
                        <a:cs typeface="Questrial"/>
                        <a:sym typeface="Questrial"/>
                      </a:endParaRPr>
                    </a:p>
                  </a:txBody>
                  <a:tcPr marT="91425" marB="91425" marR="91425" marL="91425">
                    <a:lnL cap="flat" cmpd="sng" w="19050">
                      <a:solidFill>
                        <a:srgbClr val="3F4941"/>
                      </a:solidFill>
                      <a:prstDash val="solid"/>
                      <a:round/>
                      <a:headEnd len="sm" w="sm" type="none"/>
                      <a:tailEnd len="sm" w="sm" type="none"/>
                    </a:lnL>
                    <a:lnR cap="flat" cmpd="sng" w="19050">
                      <a:solidFill>
                        <a:srgbClr val="3F4941"/>
                      </a:solidFill>
                      <a:prstDash val="solid"/>
                      <a:round/>
                      <a:headEnd len="sm" w="sm" type="none"/>
                      <a:tailEnd len="sm" w="sm" type="none"/>
                    </a:lnR>
                    <a:lnT cap="flat" cmpd="sng" w="19050">
                      <a:solidFill>
                        <a:srgbClr val="3F4941"/>
                      </a:solidFill>
                      <a:prstDash val="solid"/>
                      <a:round/>
                      <a:headEnd len="sm" w="sm" type="none"/>
                      <a:tailEnd len="sm" w="sm" type="none"/>
                    </a:lnT>
                    <a:lnB cap="flat" cmpd="sng" w="19050">
                      <a:solidFill>
                        <a:srgbClr val="3F4941"/>
                      </a:solidFill>
                      <a:prstDash val="solid"/>
                      <a:round/>
                      <a:headEnd len="sm" w="sm" type="none"/>
                      <a:tailEnd len="sm" w="sm" type="none"/>
                    </a:lnB>
                    <a:solidFill>
                      <a:srgbClr val="FFFCEC"/>
                    </a:solidFill>
                  </a:tcPr>
                </a:tc>
              </a:tr>
              <a:tr h="1412425">
                <a:tc>
                  <a:txBody>
                    <a:bodyPr/>
                    <a:lstStyle/>
                    <a:p>
                      <a:pPr indent="0" lvl="0" marL="0" rtl="0" algn="l">
                        <a:lnSpc>
                          <a:spcPct val="100000"/>
                        </a:lnSpc>
                        <a:spcBef>
                          <a:spcPts val="0"/>
                        </a:spcBef>
                        <a:spcAft>
                          <a:spcPts val="0"/>
                        </a:spcAft>
                        <a:buNone/>
                      </a:pPr>
                      <a:r>
                        <a:rPr b="1" lang="en" u="sng">
                          <a:latin typeface="Questrial"/>
                          <a:ea typeface="Questrial"/>
                          <a:cs typeface="Questrial"/>
                          <a:sym typeface="Questrial"/>
                        </a:rPr>
                        <a:t>Event Attendance Form</a:t>
                      </a:r>
                      <a:r>
                        <a:rPr lang="en">
                          <a:latin typeface="Questrial"/>
                          <a:ea typeface="Questrial"/>
                          <a:cs typeface="Questrial"/>
                          <a:sym typeface="Questrial"/>
                        </a:rPr>
                        <a:t>: for any event or outside  activity completed to earn points</a:t>
                      </a:r>
                      <a:endParaRPr>
                        <a:latin typeface="Questrial"/>
                        <a:ea typeface="Questrial"/>
                        <a:cs typeface="Questrial"/>
                        <a:sym typeface="Questrial"/>
                      </a:endParaRPr>
                    </a:p>
                    <a:p>
                      <a:pPr indent="0" lvl="0" marL="0" rtl="0" algn="l">
                        <a:lnSpc>
                          <a:spcPct val="100000"/>
                        </a:lnSpc>
                        <a:spcBef>
                          <a:spcPts val="0"/>
                        </a:spcBef>
                        <a:spcAft>
                          <a:spcPts val="0"/>
                        </a:spcAft>
                        <a:buNone/>
                      </a:pPr>
                      <a:r>
                        <a:rPr lang="en">
                          <a:latin typeface="Questrial"/>
                          <a:ea typeface="Questrial"/>
                          <a:cs typeface="Questrial"/>
                          <a:sym typeface="Questrial"/>
                        </a:rPr>
                        <a:t>Link</a:t>
                      </a:r>
                      <a:r>
                        <a:rPr lang="en">
                          <a:solidFill>
                            <a:srgbClr val="000000"/>
                          </a:solidFill>
                          <a:latin typeface="Questrial"/>
                          <a:ea typeface="Questrial"/>
                          <a:cs typeface="Questrial"/>
                          <a:sym typeface="Questrial"/>
                        </a:rPr>
                        <a:t>:</a:t>
                      </a:r>
                      <a:r>
                        <a:rPr lang="en" u="sng">
                          <a:solidFill>
                            <a:srgbClr val="000000"/>
                          </a:solidFill>
                          <a:latin typeface="Questrial"/>
                          <a:ea typeface="Questrial"/>
                          <a:cs typeface="Questrial"/>
                          <a:sym typeface="Questrial"/>
                        </a:rPr>
                        <a:t> </a:t>
                      </a:r>
                      <a:r>
                        <a:rPr lang="en" u="sng">
                          <a:solidFill>
                            <a:srgbClr val="000000"/>
                          </a:solidFill>
                          <a:latin typeface="Questrial"/>
                          <a:ea typeface="Questrial"/>
                          <a:cs typeface="Questrial"/>
                          <a:sym typeface="Questrial"/>
                          <a:hlinkClick r:id="rId3">
                            <a:extLst>
                              <a:ext uri="{A12FA001-AC4F-418D-AE19-62706E023703}">
                                <ahyp:hlinkClr val="tx"/>
                              </a:ext>
                            </a:extLst>
                          </a:hlinkClick>
                        </a:rPr>
                        <a:t>https://forms.gle/7y2Cm8DFVQFLWiVb9</a:t>
                      </a:r>
                      <a:r>
                        <a:rPr lang="en" u="sng">
                          <a:solidFill>
                            <a:srgbClr val="000000"/>
                          </a:solidFill>
                          <a:latin typeface="Questrial"/>
                          <a:ea typeface="Questrial"/>
                          <a:cs typeface="Questrial"/>
                          <a:sym typeface="Questrial"/>
                        </a:rPr>
                        <a:t> </a:t>
                      </a:r>
                      <a:endParaRPr u="sng">
                        <a:solidFill>
                          <a:srgbClr val="000000"/>
                        </a:solidFill>
                        <a:latin typeface="Questrial"/>
                        <a:ea typeface="Questrial"/>
                        <a:cs typeface="Questrial"/>
                        <a:sym typeface="Questrial"/>
                      </a:endParaRPr>
                    </a:p>
                    <a:p>
                      <a:pPr indent="-317500" lvl="0" marL="457200" rtl="0" algn="l">
                        <a:lnSpc>
                          <a:spcPct val="100000"/>
                        </a:lnSpc>
                        <a:spcBef>
                          <a:spcPts val="0"/>
                        </a:spcBef>
                        <a:spcAft>
                          <a:spcPts val="0"/>
                        </a:spcAft>
                        <a:buSzPts val="1400"/>
                        <a:buFont typeface="Questrial"/>
                        <a:buChar char="●"/>
                      </a:pPr>
                      <a:r>
                        <a:rPr lang="en">
                          <a:solidFill>
                            <a:srgbClr val="000000"/>
                          </a:solidFill>
                          <a:latin typeface="Questrial"/>
                          <a:ea typeface="Questrial"/>
                          <a:cs typeface="Questrial"/>
                          <a:sym typeface="Questrial"/>
                        </a:rPr>
                        <a:t>Also hyperlinked in Secretary e</a:t>
                      </a:r>
                      <a:r>
                        <a:rPr lang="en">
                          <a:latin typeface="Questrial"/>
                          <a:ea typeface="Questrial"/>
                          <a:cs typeface="Questrial"/>
                          <a:sym typeface="Questrial"/>
                        </a:rPr>
                        <a:t>mails–click “Nursing Student Association”</a:t>
                      </a:r>
                      <a:endParaRPr>
                        <a:latin typeface="Questrial"/>
                        <a:ea typeface="Questrial"/>
                        <a:cs typeface="Questrial"/>
                        <a:sym typeface="Questrial"/>
                      </a:endParaRPr>
                    </a:p>
                    <a:p>
                      <a:pPr indent="0" lvl="0" marL="0" rtl="0" algn="l">
                        <a:lnSpc>
                          <a:spcPct val="100000"/>
                        </a:lnSpc>
                        <a:spcBef>
                          <a:spcPts val="0"/>
                        </a:spcBef>
                        <a:spcAft>
                          <a:spcPts val="0"/>
                        </a:spcAft>
                        <a:buNone/>
                      </a:pPr>
                      <a:r>
                        <a:t/>
                      </a:r>
                      <a:endParaRPr>
                        <a:latin typeface="Questrial"/>
                        <a:ea typeface="Questrial"/>
                        <a:cs typeface="Questrial"/>
                        <a:sym typeface="Questrial"/>
                      </a:endParaRPr>
                    </a:p>
                  </a:txBody>
                  <a:tcPr marT="91425" marB="91425" marR="91425" marL="91425">
                    <a:lnL cap="flat" cmpd="sng" w="19050">
                      <a:solidFill>
                        <a:srgbClr val="3F4941"/>
                      </a:solidFill>
                      <a:prstDash val="solid"/>
                      <a:round/>
                      <a:headEnd len="sm" w="sm" type="none"/>
                      <a:tailEnd len="sm" w="sm" type="none"/>
                    </a:lnL>
                    <a:lnR cap="flat" cmpd="sng" w="19050">
                      <a:solidFill>
                        <a:srgbClr val="3F4941"/>
                      </a:solidFill>
                      <a:prstDash val="solid"/>
                      <a:round/>
                      <a:headEnd len="sm" w="sm" type="none"/>
                      <a:tailEnd len="sm" w="sm" type="none"/>
                    </a:lnR>
                    <a:lnT cap="flat" cmpd="sng" w="19050">
                      <a:solidFill>
                        <a:srgbClr val="3F4941"/>
                      </a:solidFill>
                      <a:prstDash val="solid"/>
                      <a:round/>
                      <a:headEnd len="sm" w="sm" type="none"/>
                      <a:tailEnd len="sm" w="sm" type="none"/>
                    </a:lnT>
                    <a:lnB cap="flat" cmpd="sng" w="19050">
                      <a:solidFill>
                        <a:srgbClr val="3F4941"/>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b="1" lang="en" u="sng">
                          <a:latin typeface="Questrial"/>
                          <a:ea typeface="Questrial"/>
                          <a:cs typeface="Questrial"/>
                          <a:sym typeface="Questrial"/>
                        </a:rPr>
                        <a:t>Email</a:t>
                      </a:r>
                      <a:r>
                        <a:rPr lang="en">
                          <a:latin typeface="Questrial"/>
                          <a:ea typeface="Questrial"/>
                          <a:cs typeface="Questrial"/>
                          <a:sym typeface="Questrial"/>
                        </a:rPr>
                        <a:t>: </a:t>
                      </a:r>
                      <a:r>
                        <a:rPr lang="en">
                          <a:solidFill>
                            <a:srgbClr val="3D040A"/>
                          </a:solidFill>
                          <a:latin typeface="Questrial"/>
                          <a:ea typeface="Questrial"/>
                          <a:cs typeface="Questrial"/>
                          <a:sym typeface="Questrial"/>
                        </a:rPr>
                        <a:t>send us any questions, comments, or suggestions you have throughout the semester</a:t>
                      </a:r>
                      <a:endParaRPr>
                        <a:solidFill>
                          <a:srgbClr val="3D040A"/>
                        </a:solidFill>
                        <a:latin typeface="Questrial"/>
                        <a:ea typeface="Questrial"/>
                        <a:cs typeface="Questrial"/>
                        <a:sym typeface="Questrial"/>
                      </a:endParaRPr>
                    </a:p>
                    <a:p>
                      <a:pPr indent="0" lvl="0" marL="0" rtl="0" algn="l">
                        <a:lnSpc>
                          <a:spcPct val="100000"/>
                        </a:lnSpc>
                        <a:spcBef>
                          <a:spcPts val="0"/>
                        </a:spcBef>
                        <a:spcAft>
                          <a:spcPts val="0"/>
                        </a:spcAft>
                        <a:buNone/>
                      </a:pPr>
                      <a:r>
                        <a:rPr lang="en" u="sng">
                          <a:solidFill>
                            <a:srgbClr val="3D040A"/>
                          </a:solidFill>
                          <a:latin typeface="Questrial"/>
                          <a:ea typeface="Questrial"/>
                          <a:cs typeface="Questrial"/>
                          <a:sym typeface="Questrial"/>
                          <a:hlinkClick r:id="rId4">
                            <a:extLst>
                              <a:ext uri="{A12FA001-AC4F-418D-AE19-62706E023703}">
                                <ahyp:hlinkClr val="tx"/>
                              </a:ext>
                            </a:extLst>
                          </a:hlinkClick>
                        </a:rPr>
                        <a:t>pittnsa@gmail.com</a:t>
                      </a:r>
                      <a:endParaRPr u="sng">
                        <a:solidFill>
                          <a:srgbClr val="3D040A"/>
                        </a:solidFill>
                        <a:latin typeface="Questrial"/>
                        <a:ea typeface="Questrial"/>
                        <a:cs typeface="Questrial"/>
                        <a:sym typeface="Questrial"/>
                      </a:endParaRPr>
                    </a:p>
                  </a:txBody>
                  <a:tcPr marT="91425" marB="91425" marR="91425" marL="91425">
                    <a:lnL cap="flat" cmpd="sng" w="19050">
                      <a:solidFill>
                        <a:srgbClr val="3F4941"/>
                      </a:solidFill>
                      <a:prstDash val="solid"/>
                      <a:round/>
                      <a:headEnd len="sm" w="sm" type="none"/>
                      <a:tailEnd len="sm" w="sm" type="none"/>
                    </a:lnL>
                    <a:lnR cap="flat" cmpd="sng" w="19050">
                      <a:solidFill>
                        <a:srgbClr val="3F4941"/>
                      </a:solidFill>
                      <a:prstDash val="solid"/>
                      <a:round/>
                      <a:headEnd len="sm" w="sm" type="none"/>
                      <a:tailEnd len="sm" w="sm" type="none"/>
                    </a:lnR>
                    <a:lnT cap="flat" cmpd="sng" w="19050">
                      <a:solidFill>
                        <a:srgbClr val="3F4941"/>
                      </a:solidFill>
                      <a:prstDash val="solid"/>
                      <a:round/>
                      <a:headEnd len="sm" w="sm" type="none"/>
                      <a:tailEnd len="sm" w="sm" type="none"/>
                    </a:lnT>
                    <a:lnB cap="flat" cmpd="sng" w="19050">
                      <a:solidFill>
                        <a:srgbClr val="3F4941"/>
                      </a:solidFill>
                      <a:prstDash val="solid"/>
                      <a:round/>
                      <a:headEnd len="sm" w="sm" type="none"/>
                      <a:tailEnd len="sm" w="sm" type="none"/>
                    </a:lnB>
                  </a:tcPr>
                </a:tc>
              </a:tr>
              <a:tr h="1172650">
                <a:tc>
                  <a:txBody>
                    <a:bodyPr/>
                    <a:lstStyle/>
                    <a:p>
                      <a:pPr indent="0" lvl="0" marL="0" rtl="0" algn="l">
                        <a:lnSpc>
                          <a:spcPct val="100000"/>
                        </a:lnSpc>
                        <a:spcBef>
                          <a:spcPts val="0"/>
                        </a:spcBef>
                        <a:spcAft>
                          <a:spcPts val="0"/>
                        </a:spcAft>
                        <a:buNone/>
                      </a:pPr>
                      <a:r>
                        <a:rPr b="1" lang="en" u="sng">
                          <a:latin typeface="Questrial"/>
                          <a:ea typeface="Questrial"/>
                          <a:cs typeface="Questrial"/>
                          <a:sym typeface="Questrial"/>
                        </a:rPr>
                        <a:t>GBM Attendance Form</a:t>
                      </a:r>
                      <a:r>
                        <a:rPr lang="en">
                          <a:latin typeface="Questrial"/>
                          <a:ea typeface="Questrial"/>
                          <a:cs typeface="Questrial"/>
                          <a:sym typeface="Questrial"/>
                        </a:rPr>
                        <a:t>: for GBMs only</a:t>
                      </a:r>
                      <a:endParaRPr>
                        <a:latin typeface="Questrial"/>
                        <a:ea typeface="Questrial"/>
                        <a:cs typeface="Questrial"/>
                        <a:sym typeface="Questrial"/>
                      </a:endParaRPr>
                    </a:p>
                    <a:p>
                      <a:pPr indent="0" lvl="0" marL="0" rtl="0" algn="l">
                        <a:lnSpc>
                          <a:spcPct val="100000"/>
                        </a:lnSpc>
                        <a:spcBef>
                          <a:spcPts val="0"/>
                        </a:spcBef>
                        <a:spcAft>
                          <a:spcPts val="0"/>
                        </a:spcAft>
                        <a:buNone/>
                      </a:pPr>
                      <a:r>
                        <a:rPr lang="en">
                          <a:latin typeface="Questrial"/>
                          <a:ea typeface="Questrial"/>
                          <a:cs typeface="Questrial"/>
                          <a:sym typeface="Questrial"/>
                        </a:rPr>
                        <a:t>Scan QR code at end of GBMs</a:t>
                      </a:r>
                      <a:endParaRPr>
                        <a:latin typeface="Questrial"/>
                        <a:ea typeface="Questrial"/>
                        <a:cs typeface="Questrial"/>
                        <a:sym typeface="Questrial"/>
                      </a:endParaRPr>
                    </a:p>
                  </a:txBody>
                  <a:tcPr marT="91425" marB="91425" marR="91425" marL="91425">
                    <a:lnL cap="flat" cmpd="sng" w="19050">
                      <a:solidFill>
                        <a:srgbClr val="3F4941"/>
                      </a:solidFill>
                      <a:prstDash val="solid"/>
                      <a:round/>
                      <a:headEnd len="sm" w="sm" type="none"/>
                      <a:tailEnd len="sm" w="sm" type="none"/>
                    </a:lnL>
                    <a:lnR cap="flat" cmpd="sng" w="19050">
                      <a:solidFill>
                        <a:srgbClr val="3F4941"/>
                      </a:solidFill>
                      <a:prstDash val="solid"/>
                      <a:round/>
                      <a:headEnd len="sm" w="sm" type="none"/>
                      <a:tailEnd len="sm" w="sm" type="none"/>
                    </a:lnR>
                    <a:lnT cap="flat" cmpd="sng" w="19050">
                      <a:solidFill>
                        <a:srgbClr val="3F4941"/>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b="1" lang="en" u="sng">
                          <a:solidFill>
                            <a:srgbClr val="1F1F1F"/>
                          </a:solidFill>
                          <a:latin typeface="Questrial"/>
                          <a:ea typeface="Questrial"/>
                          <a:cs typeface="Questrial"/>
                          <a:sym typeface="Questrial"/>
                        </a:rPr>
                        <a:t>Instagram</a:t>
                      </a:r>
                      <a:r>
                        <a:rPr lang="en">
                          <a:latin typeface="Questrial"/>
                          <a:ea typeface="Questrial"/>
                          <a:cs typeface="Questrial"/>
                          <a:sym typeface="Questrial"/>
                        </a:rPr>
                        <a:t>: </a:t>
                      </a:r>
                      <a:r>
                        <a:rPr lang="en">
                          <a:solidFill>
                            <a:srgbClr val="3D040A"/>
                          </a:solidFill>
                          <a:latin typeface="Questrial"/>
                          <a:ea typeface="Questrial"/>
                          <a:cs typeface="Questrial"/>
                          <a:sym typeface="Questrial"/>
                        </a:rPr>
                        <a:t>meeting reminders, event updates and pictures, and more</a:t>
                      </a:r>
                      <a:endParaRPr>
                        <a:solidFill>
                          <a:srgbClr val="3D040A"/>
                        </a:solidFill>
                        <a:latin typeface="Questrial"/>
                        <a:ea typeface="Questrial"/>
                        <a:cs typeface="Questrial"/>
                        <a:sym typeface="Questrial"/>
                      </a:endParaRPr>
                    </a:p>
                    <a:p>
                      <a:pPr indent="0" lvl="0" marL="0" rtl="0" algn="l">
                        <a:lnSpc>
                          <a:spcPct val="100000"/>
                        </a:lnSpc>
                        <a:spcBef>
                          <a:spcPts val="0"/>
                        </a:spcBef>
                        <a:spcAft>
                          <a:spcPts val="0"/>
                        </a:spcAft>
                        <a:buNone/>
                      </a:pPr>
                      <a:r>
                        <a:rPr lang="en">
                          <a:solidFill>
                            <a:srgbClr val="3D040A"/>
                          </a:solidFill>
                          <a:latin typeface="Questrial"/>
                          <a:ea typeface="Questrial"/>
                          <a:cs typeface="Questrial"/>
                          <a:sym typeface="Questrial"/>
                        </a:rPr>
                        <a:t>@pittnsa</a:t>
                      </a:r>
                      <a:endParaRPr>
                        <a:solidFill>
                          <a:srgbClr val="3D040A"/>
                        </a:solidFill>
                        <a:latin typeface="Questrial"/>
                        <a:ea typeface="Questrial"/>
                        <a:cs typeface="Questrial"/>
                        <a:sym typeface="Questrial"/>
                      </a:endParaRPr>
                    </a:p>
                  </a:txBody>
                  <a:tcPr marT="91425" marB="91425" marR="91425" marL="91425">
                    <a:lnL cap="flat" cmpd="sng" w="19050">
                      <a:solidFill>
                        <a:srgbClr val="3F4941"/>
                      </a:solidFill>
                      <a:prstDash val="solid"/>
                      <a:round/>
                      <a:headEnd len="sm" w="sm" type="none"/>
                      <a:tailEnd len="sm" w="sm" type="none"/>
                    </a:lnL>
                    <a:lnR cap="flat" cmpd="sng" w="19050">
                      <a:solidFill>
                        <a:srgbClr val="3F4941"/>
                      </a:solidFill>
                      <a:prstDash val="solid"/>
                      <a:round/>
                      <a:headEnd len="sm" w="sm" type="none"/>
                      <a:tailEnd len="sm" w="sm" type="none"/>
                    </a:lnR>
                    <a:lnT cap="flat" cmpd="sng" w="19050">
                      <a:solidFill>
                        <a:srgbClr val="3F4941"/>
                      </a:solidFill>
                      <a:prstDash val="solid"/>
                      <a:round/>
                      <a:headEnd len="sm" w="sm" type="none"/>
                      <a:tailEnd len="sm" w="sm" type="none"/>
                    </a:lnT>
                    <a:lnB cap="flat" cmpd="sng" w="19050">
                      <a:solidFill>
                        <a:srgbClr val="3F4941"/>
                      </a:solidFill>
                      <a:prstDash val="solid"/>
                      <a:round/>
                      <a:headEnd len="sm" w="sm" type="none"/>
                      <a:tailEnd len="sm" w="sm" type="none"/>
                    </a:lnB>
                  </a:tcPr>
                </a:tc>
              </a:tr>
              <a:tr h="1418750">
                <a:tc>
                  <a:txBody>
                    <a:bodyPr/>
                    <a:lstStyle/>
                    <a:p>
                      <a:pPr indent="0" lvl="0" marL="0" rtl="0" algn="l">
                        <a:lnSpc>
                          <a:spcPct val="100000"/>
                        </a:lnSpc>
                        <a:spcBef>
                          <a:spcPts val="0"/>
                        </a:spcBef>
                        <a:spcAft>
                          <a:spcPts val="0"/>
                        </a:spcAft>
                        <a:buNone/>
                      </a:pPr>
                      <a:r>
                        <a:rPr b="1" lang="en" u="sng">
                          <a:latin typeface="Questrial"/>
                          <a:ea typeface="Questrial"/>
                          <a:cs typeface="Questrial"/>
                          <a:sym typeface="Questrial"/>
                        </a:rPr>
                        <a:t>Attendance Spreadsheet</a:t>
                      </a:r>
                      <a:r>
                        <a:rPr lang="en">
                          <a:latin typeface="Questrial"/>
                          <a:ea typeface="Questrial"/>
                          <a:cs typeface="Questrial"/>
                          <a:sym typeface="Questrial"/>
                        </a:rPr>
                        <a:t>: view to track how many points you have earned toward membership</a:t>
                      </a:r>
                      <a:endParaRPr>
                        <a:latin typeface="Questrial"/>
                        <a:ea typeface="Questrial"/>
                        <a:cs typeface="Questrial"/>
                        <a:sym typeface="Questrial"/>
                      </a:endParaRPr>
                    </a:p>
                    <a:p>
                      <a:pPr indent="0" lvl="0" marL="0" rtl="0" algn="l">
                        <a:lnSpc>
                          <a:spcPct val="100000"/>
                        </a:lnSpc>
                        <a:spcBef>
                          <a:spcPts val="0"/>
                        </a:spcBef>
                        <a:spcAft>
                          <a:spcPts val="0"/>
                        </a:spcAft>
                        <a:buNone/>
                      </a:pPr>
                      <a:r>
                        <a:rPr lang="en">
                          <a:latin typeface="Questrial"/>
                          <a:ea typeface="Questrial"/>
                          <a:cs typeface="Questrial"/>
                          <a:sym typeface="Questrial"/>
                        </a:rPr>
                        <a:t>Lin</a:t>
                      </a:r>
                      <a:r>
                        <a:rPr lang="en">
                          <a:solidFill>
                            <a:srgbClr val="000000"/>
                          </a:solidFill>
                          <a:latin typeface="Questrial"/>
                          <a:ea typeface="Questrial"/>
                          <a:cs typeface="Questrial"/>
                          <a:sym typeface="Questrial"/>
                        </a:rPr>
                        <a:t>k: </a:t>
                      </a:r>
                      <a:r>
                        <a:rPr lang="en" u="sng">
                          <a:solidFill>
                            <a:srgbClr val="000000"/>
                          </a:solidFill>
                          <a:latin typeface="Questrial"/>
                          <a:ea typeface="Questrial"/>
                          <a:cs typeface="Questrial"/>
                          <a:sym typeface="Questrial"/>
                          <a:hlinkClick r:id="rId5">
                            <a:extLst>
                              <a:ext uri="{A12FA001-AC4F-418D-AE19-62706E023703}">
                                <ahyp:hlinkClr val="tx"/>
                              </a:ext>
                            </a:extLst>
                          </a:hlinkClick>
                        </a:rPr>
                        <a:t>Attendance Form</a:t>
                      </a:r>
                      <a:r>
                        <a:rPr lang="en">
                          <a:solidFill>
                            <a:srgbClr val="000000"/>
                          </a:solidFill>
                          <a:latin typeface="Questrial"/>
                          <a:ea typeface="Questrial"/>
                          <a:cs typeface="Questrial"/>
                          <a:sym typeface="Questrial"/>
                        </a:rPr>
                        <a:t> </a:t>
                      </a:r>
                      <a:endParaRPr>
                        <a:solidFill>
                          <a:srgbClr val="000000"/>
                        </a:solidFill>
                        <a:latin typeface="Questrial"/>
                        <a:ea typeface="Questrial"/>
                        <a:cs typeface="Questrial"/>
                        <a:sym typeface="Questrial"/>
                      </a:endParaRPr>
                    </a:p>
                    <a:p>
                      <a:pPr indent="-317500" lvl="0" marL="457200" rtl="0" algn="l">
                        <a:lnSpc>
                          <a:spcPct val="100000"/>
                        </a:lnSpc>
                        <a:spcBef>
                          <a:spcPts val="0"/>
                        </a:spcBef>
                        <a:spcAft>
                          <a:spcPts val="0"/>
                        </a:spcAft>
                        <a:buSzPts val="1400"/>
                        <a:buFont typeface="Questrial"/>
                        <a:buChar char="●"/>
                      </a:pPr>
                      <a:r>
                        <a:rPr lang="en">
                          <a:solidFill>
                            <a:srgbClr val="000000"/>
                          </a:solidFill>
                          <a:latin typeface="Questrial"/>
                          <a:ea typeface="Questrial"/>
                          <a:cs typeface="Questrial"/>
                          <a:sym typeface="Questrial"/>
                        </a:rPr>
                        <a:t>Also hyperlinked in Secre</a:t>
                      </a:r>
                      <a:r>
                        <a:rPr lang="en">
                          <a:latin typeface="Questrial"/>
                          <a:ea typeface="Questrial"/>
                          <a:cs typeface="Questrial"/>
                          <a:sym typeface="Questrial"/>
                        </a:rPr>
                        <a:t>tary emails–click “Secretary”</a:t>
                      </a:r>
                      <a:endParaRPr>
                        <a:latin typeface="Questrial"/>
                        <a:ea typeface="Questrial"/>
                        <a:cs typeface="Questrial"/>
                        <a:sym typeface="Questrial"/>
                      </a:endParaRPr>
                    </a:p>
                    <a:p>
                      <a:pPr indent="0" lvl="0" marL="0" rtl="0" algn="l">
                        <a:lnSpc>
                          <a:spcPct val="100000"/>
                        </a:lnSpc>
                        <a:spcBef>
                          <a:spcPts val="0"/>
                        </a:spcBef>
                        <a:spcAft>
                          <a:spcPts val="0"/>
                        </a:spcAft>
                        <a:buNone/>
                      </a:pPr>
                      <a:r>
                        <a:t/>
                      </a:r>
                      <a:endParaRPr>
                        <a:latin typeface="Questrial"/>
                        <a:ea typeface="Questrial"/>
                        <a:cs typeface="Questrial"/>
                        <a:sym typeface="Questrial"/>
                      </a:endParaRPr>
                    </a:p>
                  </a:txBody>
                  <a:tcPr marT="91425" marB="91425" marR="91425" marL="91425">
                    <a:lnL cap="flat" cmpd="sng" w="19050">
                      <a:solidFill>
                        <a:srgbClr val="000000"/>
                      </a:solidFill>
                      <a:prstDash val="solid"/>
                      <a:round/>
                      <a:headEnd len="sm" w="sm" type="none"/>
                      <a:tailEnd len="sm" w="sm" type="none"/>
                    </a:lnL>
                    <a:lnR cap="flat" cmpd="sng" w="19050">
                      <a:solidFill>
                        <a:srgbClr val="000000"/>
                      </a:solidFill>
                      <a:prstDash val="solid"/>
                      <a:round/>
                      <a:headEnd len="sm" w="sm" type="none"/>
                      <a:tailEnd len="sm" w="sm" type="none"/>
                    </a:lnR>
                    <a:lnT cap="flat" cmpd="sng" w="19050">
                      <a:solidFill>
                        <a:srgbClr val="000000"/>
                      </a:solidFill>
                      <a:prstDash val="solid"/>
                      <a:round/>
                      <a:headEnd len="sm" w="sm" type="none"/>
                      <a:tailEnd len="sm" w="sm" type="none"/>
                    </a:lnT>
                    <a:lnB cap="flat" cmpd="sng" w="19050">
                      <a:solidFill>
                        <a:srgbClr val="000000"/>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b="1" lang="en" u="sng">
                          <a:latin typeface="Questrial"/>
                          <a:ea typeface="Questrial"/>
                          <a:cs typeface="Questrial"/>
                          <a:sym typeface="Questrial"/>
                        </a:rPr>
                        <a:t>Website</a:t>
                      </a:r>
                      <a:r>
                        <a:rPr lang="en">
                          <a:latin typeface="Questrial"/>
                          <a:ea typeface="Questrial"/>
                          <a:cs typeface="Questrial"/>
                          <a:sym typeface="Questrial"/>
                        </a:rPr>
                        <a:t>: NSA master calendar, important links, student spotlight</a:t>
                      </a:r>
                      <a:r>
                        <a:rPr lang="en">
                          <a:solidFill>
                            <a:srgbClr val="3D060A"/>
                          </a:solidFill>
                          <a:latin typeface="Questrial"/>
                          <a:ea typeface="Questrial"/>
                          <a:cs typeface="Questrial"/>
                          <a:sym typeface="Questrial"/>
                        </a:rPr>
                        <a:t>s, an</a:t>
                      </a:r>
                      <a:r>
                        <a:rPr lang="en">
                          <a:solidFill>
                            <a:srgbClr val="000000"/>
                          </a:solidFill>
                          <a:latin typeface="Questrial"/>
                          <a:ea typeface="Questrial"/>
                          <a:cs typeface="Questrial"/>
                          <a:sym typeface="Questrial"/>
                        </a:rPr>
                        <a:t>d more</a:t>
                      </a:r>
                      <a:endParaRPr>
                        <a:solidFill>
                          <a:srgbClr val="000000"/>
                        </a:solidFill>
                        <a:latin typeface="Questrial"/>
                        <a:ea typeface="Questrial"/>
                        <a:cs typeface="Questrial"/>
                        <a:sym typeface="Questrial"/>
                      </a:endParaRPr>
                    </a:p>
                    <a:p>
                      <a:pPr indent="0" lvl="0" marL="0" rtl="0" algn="l">
                        <a:lnSpc>
                          <a:spcPct val="100000"/>
                        </a:lnSpc>
                        <a:spcBef>
                          <a:spcPts val="0"/>
                        </a:spcBef>
                        <a:spcAft>
                          <a:spcPts val="0"/>
                        </a:spcAft>
                        <a:buNone/>
                      </a:pPr>
                      <a:r>
                        <a:rPr lang="en" u="sng">
                          <a:solidFill>
                            <a:srgbClr val="000000"/>
                          </a:solidFill>
                          <a:latin typeface="Questrial"/>
                          <a:ea typeface="Questrial"/>
                          <a:cs typeface="Questrial"/>
                          <a:sym typeface="Questrial"/>
                          <a:hlinkClick r:id="rId6">
                            <a:extLst>
                              <a:ext uri="{A12FA001-AC4F-418D-AE19-62706E023703}">
                                <ahyp:hlinkClr val="tx"/>
                              </a:ext>
                            </a:extLst>
                          </a:hlinkClick>
                        </a:rPr>
                        <a:t>https://pittnsa.wixsite.com/pitt</a:t>
                      </a:r>
                      <a:endParaRPr u="sng">
                        <a:solidFill>
                          <a:srgbClr val="000000"/>
                        </a:solidFill>
                        <a:latin typeface="Questrial"/>
                        <a:ea typeface="Questrial"/>
                        <a:cs typeface="Questrial"/>
                        <a:sym typeface="Questrial"/>
                      </a:endParaRPr>
                    </a:p>
                  </a:txBody>
                  <a:tcPr marT="91425" marB="91425" marR="91425" marL="91425">
                    <a:lnL cap="flat" cmpd="sng" w="19050">
                      <a:solidFill>
                        <a:srgbClr val="000000"/>
                      </a:solidFill>
                      <a:prstDash val="solid"/>
                      <a:round/>
                      <a:headEnd len="sm" w="sm" type="none"/>
                      <a:tailEnd len="sm" w="sm" type="none"/>
                    </a:lnL>
                    <a:lnR cap="flat" cmpd="sng" w="19050">
                      <a:solidFill>
                        <a:srgbClr val="3F4941"/>
                      </a:solidFill>
                      <a:prstDash val="solid"/>
                      <a:round/>
                      <a:headEnd len="sm" w="sm" type="none"/>
                      <a:tailEnd len="sm" w="sm" type="none"/>
                    </a:lnR>
                    <a:lnT cap="flat" cmpd="sng" w="19050">
                      <a:solidFill>
                        <a:srgbClr val="3F4941"/>
                      </a:solidFill>
                      <a:prstDash val="solid"/>
                      <a:round/>
                      <a:headEnd len="sm" w="sm" type="none"/>
                      <a:tailEnd len="sm" w="sm" type="none"/>
                    </a:lnT>
                    <a:lnB cap="flat" cmpd="sng" w="19050">
                      <a:solidFill>
                        <a:srgbClr val="3F4941"/>
                      </a:solidFill>
                      <a:prstDash val="solid"/>
                      <a:round/>
                      <a:headEnd len="sm" w="sm" type="none"/>
                      <a:tailEnd len="sm" w="sm" type="none"/>
                    </a:lnB>
                  </a:tcPr>
                </a:tc>
              </a:tr>
            </a:tbl>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9" name="Shape 2589"/>
        <p:cNvGrpSpPr/>
        <p:nvPr/>
      </p:nvGrpSpPr>
      <p:grpSpPr>
        <a:xfrm>
          <a:off x="0" y="0"/>
          <a:ext cx="0" cy="0"/>
          <a:chOff x="0" y="0"/>
          <a:chExt cx="0" cy="0"/>
        </a:xfrm>
      </p:grpSpPr>
      <p:sp>
        <p:nvSpPr>
          <p:cNvPr id="2590" name="Google Shape;2590;p59"/>
          <p:cNvSpPr txBox="1"/>
          <p:nvPr/>
        </p:nvSpPr>
        <p:spPr>
          <a:xfrm>
            <a:off x="2858875" y="341825"/>
            <a:ext cx="3747300" cy="100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7200">
                <a:solidFill>
                  <a:srgbClr val="664000"/>
                </a:solidFill>
                <a:latin typeface="Catamaran"/>
                <a:ea typeface="Catamaran"/>
                <a:cs typeface="Catamaran"/>
                <a:sym typeface="Catamaran"/>
              </a:rPr>
              <a:t>GBM’s</a:t>
            </a:r>
            <a:endParaRPr sz="7200">
              <a:solidFill>
                <a:srgbClr val="664000"/>
              </a:solidFill>
              <a:latin typeface="Catamaran"/>
              <a:ea typeface="Catamaran"/>
              <a:cs typeface="Catamaran"/>
              <a:sym typeface="Catamaran"/>
            </a:endParaRPr>
          </a:p>
        </p:txBody>
      </p:sp>
      <p:sp>
        <p:nvSpPr>
          <p:cNvPr id="2591" name="Google Shape;2591;p59"/>
          <p:cNvSpPr txBox="1"/>
          <p:nvPr/>
        </p:nvSpPr>
        <p:spPr>
          <a:xfrm>
            <a:off x="1180400" y="1393263"/>
            <a:ext cx="3686700" cy="3162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4800">
                <a:solidFill>
                  <a:schemeClr val="accent2"/>
                </a:solidFill>
                <a:latin typeface="Barlow Medium"/>
                <a:ea typeface="Barlow Medium"/>
                <a:cs typeface="Barlow Medium"/>
                <a:sym typeface="Barlow Medium"/>
              </a:rPr>
              <a:t>9/8</a:t>
            </a:r>
            <a:endParaRPr sz="4800">
              <a:solidFill>
                <a:schemeClr val="accent2"/>
              </a:solidFill>
              <a:latin typeface="Barlow Medium"/>
              <a:ea typeface="Barlow Medium"/>
              <a:cs typeface="Barlow Medium"/>
              <a:sym typeface="Barlow Medium"/>
            </a:endParaRPr>
          </a:p>
          <a:p>
            <a:pPr indent="0" lvl="0" marL="0" rtl="0" algn="ctr">
              <a:lnSpc>
                <a:spcPct val="115000"/>
              </a:lnSpc>
              <a:spcBef>
                <a:spcPts val="0"/>
              </a:spcBef>
              <a:spcAft>
                <a:spcPts val="0"/>
              </a:spcAft>
              <a:buNone/>
            </a:pPr>
            <a:r>
              <a:t/>
            </a:r>
            <a:endParaRPr sz="600">
              <a:solidFill>
                <a:schemeClr val="accent2"/>
              </a:solidFill>
              <a:latin typeface="Barlow Medium"/>
              <a:ea typeface="Barlow Medium"/>
              <a:cs typeface="Barlow Medium"/>
              <a:sym typeface="Barlow Medium"/>
            </a:endParaRPr>
          </a:p>
          <a:p>
            <a:pPr indent="0" lvl="0" marL="0" rtl="0" algn="ctr">
              <a:lnSpc>
                <a:spcPct val="115000"/>
              </a:lnSpc>
              <a:spcBef>
                <a:spcPts val="0"/>
              </a:spcBef>
              <a:spcAft>
                <a:spcPts val="0"/>
              </a:spcAft>
              <a:buNone/>
            </a:pPr>
            <a:r>
              <a:rPr lang="en" sz="4800">
                <a:solidFill>
                  <a:schemeClr val="accent2"/>
                </a:solidFill>
                <a:latin typeface="Barlow Medium"/>
                <a:ea typeface="Barlow Medium"/>
                <a:cs typeface="Barlow Medium"/>
                <a:sym typeface="Barlow Medium"/>
              </a:rPr>
              <a:t>9/24</a:t>
            </a:r>
            <a:endParaRPr sz="4800">
              <a:solidFill>
                <a:schemeClr val="accent2"/>
              </a:solidFill>
              <a:latin typeface="Barlow Medium"/>
              <a:ea typeface="Barlow Medium"/>
              <a:cs typeface="Barlow Medium"/>
              <a:sym typeface="Barlow Medium"/>
            </a:endParaRPr>
          </a:p>
          <a:p>
            <a:pPr indent="0" lvl="0" marL="0" rtl="0" algn="ctr">
              <a:lnSpc>
                <a:spcPct val="115000"/>
              </a:lnSpc>
              <a:spcBef>
                <a:spcPts val="0"/>
              </a:spcBef>
              <a:spcAft>
                <a:spcPts val="0"/>
              </a:spcAft>
              <a:buNone/>
            </a:pPr>
            <a:r>
              <a:t/>
            </a:r>
            <a:endParaRPr sz="600">
              <a:solidFill>
                <a:schemeClr val="accent2"/>
              </a:solidFill>
              <a:latin typeface="Barlow Medium"/>
              <a:ea typeface="Barlow Medium"/>
              <a:cs typeface="Barlow Medium"/>
              <a:sym typeface="Barlow Medium"/>
            </a:endParaRPr>
          </a:p>
          <a:p>
            <a:pPr indent="0" lvl="0" marL="0" rtl="0" algn="ctr">
              <a:lnSpc>
                <a:spcPct val="115000"/>
              </a:lnSpc>
              <a:spcBef>
                <a:spcPts val="0"/>
              </a:spcBef>
              <a:spcAft>
                <a:spcPts val="0"/>
              </a:spcAft>
              <a:buNone/>
            </a:pPr>
            <a:r>
              <a:rPr lang="en" sz="4800">
                <a:solidFill>
                  <a:schemeClr val="accent2"/>
                </a:solidFill>
                <a:latin typeface="Barlow Medium"/>
                <a:ea typeface="Barlow Medium"/>
                <a:cs typeface="Barlow Medium"/>
                <a:sym typeface="Barlow Medium"/>
              </a:rPr>
              <a:t>10/6</a:t>
            </a:r>
            <a:endParaRPr sz="4800">
              <a:solidFill>
                <a:schemeClr val="accent2"/>
              </a:solidFill>
              <a:latin typeface="Barlow Medium"/>
              <a:ea typeface="Barlow Medium"/>
              <a:cs typeface="Barlow Medium"/>
              <a:sym typeface="Barlow Medium"/>
            </a:endParaRPr>
          </a:p>
        </p:txBody>
      </p:sp>
      <p:sp>
        <p:nvSpPr>
          <p:cNvPr id="2592" name="Google Shape;2592;p59"/>
          <p:cNvSpPr txBox="1"/>
          <p:nvPr/>
        </p:nvSpPr>
        <p:spPr>
          <a:xfrm>
            <a:off x="4276900" y="1393263"/>
            <a:ext cx="3686700" cy="31629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4800">
                <a:solidFill>
                  <a:schemeClr val="accent2"/>
                </a:solidFill>
                <a:latin typeface="Barlow Medium"/>
                <a:ea typeface="Barlow Medium"/>
                <a:cs typeface="Barlow Medium"/>
                <a:sym typeface="Barlow Medium"/>
              </a:rPr>
              <a:t>10/22</a:t>
            </a:r>
            <a:endParaRPr sz="4800">
              <a:solidFill>
                <a:schemeClr val="accent2"/>
              </a:solidFill>
              <a:latin typeface="Barlow Medium"/>
              <a:ea typeface="Barlow Medium"/>
              <a:cs typeface="Barlow Medium"/>
              <a:sym typeface="Barlow Medium"/>
            </a:endParaRPr>
          </a:p>
          <a:p>
            <a:pPr indent="0" lvl="0" marL="0" rtl="0" algn="ctr">
              <a:lnSpc>
                <a:spcPct val="115000"/>
              </a:lnSpc>
              <a:spcBef>
                <a:spcPts val="0"/>
              </a:spcBef>
              <a:spcAft>
                <a:spcPts val="0"/>
              </a:spcAft>
              <a:buNone/>
            </a:pPr>
            <a:r>
              <a:t/>
            </a:r>
            <a:endParaRPr sz="600">
              <a:solidFill>
                <a:schemeClr val="accent2"/>
              </a:solidFill>
              <a:latin typeface="Barlow Medium"/>
              <a:ea typeface="Barlow Medium"/>
              <a:cs typeface="Barlow Medium"/>
              <a:sym typeface="Barlow Medium"/>
            </a:endParaRPr>
          </a:p>
          <a:p>
            <a:pPr indent="0" lvl="0" marL="0" rtl="0" algn="ctr">
              <a:lnSpc>
                <a:spcPct val="115000"/>
              </a:lnSpc>
              <a:spcBef>
                <a:spcPts val="0"/>
              </a:spcBef>
              <a:spcAft>
                <a:spcPts val="0"/>
              </a:spcAft>
              <a:buNone/>
            </a:pPr>
            <a:r>
              <a:rPr lang="en" sz="4800">
                <a:solidFill>
                  <a:schemeClr val="accent2"/>
                </a:solidFill>
                <a:latin typeface="Barlow Medium"/>
                <a:ea typeface="Barlow Medium"/>
                <a:cs typeface="Barlow Medium"/>
                <a:sym typeface="Barlow Medium"/>
              </a:rPr>
              <a:t>11/3</a:t>
            </a:r>
            <a:endParaRPr sz="4800">
              <a:solidFill>
                <a:schemeClr val="accent2"/>
              </a:solidFill>
              <a:latin typeface="Barlow Medium"/>
              <a:ea typeface="Barlow Medium"/>
              <a:cs typeface="Barlow Medium"/>
              <a:sym typeface="Barlow Medium"/>
            </a:endParaRPr>
          </a:p>
          <a:p>
            <a:pPr indent="0" lvl="0" marL="0" rtl="0" algn="ctr">
              <a:lnSpc>
                <a:spcPct val="115000"/>
              </a:lnSpc>
              <a:spcBef>
                <a:spcPts val="0"/>
              </a:spcBef>
              <a:spcAft>
                <a:spcPts val="0"/>
              </a:spcAft>
              <a:buNone/>
            </a:pPr>
            <a:r>
              <a:t/>
            </a:r>
            <a:endParaRPr sz="600">
              <a:solidFill>
                <a:schemeClr val="accent2"/>
              </a:solidFill>
              <a:latin typeface="Barlow Medium"/>
              <a:ea typeface="Barlow Medium"/>
              <a:cs typeface="Barlow Medium"/>
              <a:sym typeface="Barlow Medium"/>
            </a:endParaRPr>
          </a:p>
          <a:p>
            <a:pPr indent="0" lvl="0" marL="0" rtl="0" algn="ctr">
              <a:lnSpc>
                <a:spcPct val="115000"/>
              </a:lnSpc>
              <a:spcBef>
                <a:spcPts val="0"/>
              </a:spcBef>
              <a:spcAft>
                <a:spcPts val="0"/>
              </a:spcAft>
              <a:buNone/>
            </a:pPr>
            <a:r>
              <a:rPr lang="en" sz="4800">
                <a:solidFill>
                  <a:schemeClr val="accent2"/>
                </a:solidFill>
                <a:latin typeface="Barlow Medium"/>
                <a:ea typeface="Barlow Medium"/>
                <a:cs typeface="Barlow Medium"/>
                <a:sym typeface="Barlow Medium"/>
              </a:rPr>
              <a:t>11/17</a:t>
            </a:r>
            <a:endParaRPr sz="4800">
              <a:solidFill>
                <a:schemeClr val="accent2"/>
              </a:solidFill>
              <a:latin typeface="Barlow Medium"/>
              <a:ea typeface="Barlow Medium"/>
              <a:cs typeface="Barlow Medium"/>
              <a:sym typeface="Barlow Medium"/>
            </a:endParaRPr>
          </a:p>
        </p:txBody>
      </p:sp>
      <p:cxnSp>
        <p:nvCxnSpPr>
          <p:cNvPr id="2593" name="Google Shape;2593;p59"/>
          <p:cNvCxnSpPr/>
          <p:nvPr/>
        </p:nvCxnSpPr>
        <p:spPr>
          <a:xfrm>
            <a:off x="2430650" y="1486650"/>
            <a:ext cx="1186200" cy="701400"/>
          </a:xfrm>
          <a:prstGeom prst="straightConnector1">
            <a:avLst/>
          </a:prstGeom>
          <a:noFill/>
          <a:ln cap="flat" cmpd="sng" w="76200">
            <a:solidFill>
              <a:schemeClr val="accent1"/>
            </a:solidFill>
            <a:prstDash val="solid"/>
            <a:round/>
            <a:headEnd len="med" w="med" type="none"/>
            <a:tailEnd len="med" w="med" type="none"/>
          </a:ln>
        </p:spPr>
      </p:cxnSp>
      <p:cxnSp>
        <p:nvCxnSpPr>
          <p:cNvPr id="2594" name="Google Shape;2594;p59"/>
          <p:cNvCxnSpPr/>
          <p:nvPr/>
        </p:nvCxnSpPr>
        <p:spPr>
          <a:xfrm>
            <a:off x="2487800" y="2453000"/>
            <a:ext cx="1186200" cy="701400"/>
          </a:xfrm>
          <a:prstGeom prst="straightConnector1">
            <a:avLst/>
          </a:prstGeom>
          <a:noFill/>
          <a:ln cap="flat" cmpd="sng" w="76200">
            <a:solidFill>
              <a:schemeClr val="accent1"/>
            </a:solidFill>
            <a:prstDash val="solid"/>
            <a:round/>
            <a:headEnd len="med" w="med" type="none"/>
            <a:tailEnd len="med" w="med" type="none"/>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98" name="Shape 2598"/>
        <p:cNvGrpSpPr/>
        <p:nvPr/>
      </p:nvGrpSpPr>
      <p:grpSpPr>
        <a:xfrm>
          <a:off x="0" y="0"/>
          <a:ext cx="0" cy="0"/>
          <a:chOff x="0" y="0"/>
          <a:chExt cx="0" cy="0"/>
        </a:xfrm>
      </p:grpSpPr>
      <p:sp>
        <p:nvSpPr>
          <p:cNvPr id="2599" name="Google Shape;2599;p60"/>
          <p:cNvSpPr txBox="1"/>
          <p:nvPr>
            <p:ph type="title"/>
          </p:nvPr>
        </p:nvSpPr>
        <p:spPr>
          <a:xfrm>
            <a:off x="463350" y="205900"/>
            <a:ext cx="8217300" cy="478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Professional Development: Sophia Espaillat - sme81@pitt.edu</a:t>
            </a:r>
            <a:endParaRPr/>
          </a:p>
        </p:txBody>
      </p:sp>
      <p:sp>
        <p:nvSpPr>
          <p:cNvPr id="2600" name="Google Shape;2600;p60"/>
          <p:cNvSpPr txBox="1"/>
          <p:nvPr/>
        </p:nvSpPr>
        <p:spPr>
          <a:xfrm>
            <a:off x="676525" y="1065775"/>
            <a:ext cx="3429000" cy="377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sz="1800">
              <a:solidFill>
                <a:schemeClr val="dk2"/>
              </a:solidFill>
              <a:latin typeface="Catamaran"/>
              <a:ea typeface="Catamaran"/>
              <a:cs typeface="Catamaran"/>
              <a:sym typeface="Catamaran"/>
            </a:endParaRPr>
          </a:p>
        </p:txBody>
      </p:sp>
      <p:sp>
        <p:nvSpPr>
          <p:cNvPr id="2601" name="Google Shape;2601;p60"/>
          <p:cNvSpPr/>
          <p:nvPr/>
        </p:nvSpPr>
        <p:spPr>
          <a:xfrm>
            <a:off x="463350" y="750775"/>
            <a:ext cx="4856100" cy="4086900"/>
          </a:xfrm>
          <a:prstGeom prst="roundRect">
            <a:avLst>
              <a:gd fmla="val 16667" name="adj"/>
            </a:avLst>
          </a:prstGeom>
          <a:solidFill>
            <a:srgbClr val="FFFFFF">
              <a:alpha val="67090"/>
            </a:srgbClr>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Catamaran"/>
                <a:ea typeface="Catamaran"/>
                <a:cs typeface="Catamaran"/>
                <a:sym typeface="Catamaran"/>
              </a:rPr>
              <a:t>Thank you to everyone who came to the first Leadership Series Event!</a:t>
            </a:r>
            <a:endParaRPr>
              <a:latin typeface="Catamaran"/>
              <a:ea typeface="Catamaran"/>
              <a:cs typeface="Catamaran"/>
              <a:sym typeface="Catamaran"/>
            </a:endParaRPr>
          </a:p>
          <a:p>
            <a:pPr indent="0" lvl="0" marL="0" rtl="0" algn="l">
              <a:spcBef>
                <a:spcPts val="0"/>
              </a:spcBef>
              <a:spcAft>
                <a:spcPts val="0"/>
              </a:spcAft>
              <a:buNone/>
            </a:pPr>
            <a:r>
              <a:t/>
            </a:r>
            <a:endParaRPr sz="200">
              <a:latin typeface="Catamaran"/>
              <a:ea typeface="Catamaran"/>
              <a:cs typeface="Catamaran"/>
              <a:sym typeface="Catamaran"/>
            </a:endParaRPr>
          </a:p>
          <a:p>
            <a:pPr indent="0" lvl="0" marL="0" rtl="0" algn="l">
              <a:spcBef>
                <a:spcPts val="0"/>
              </a:spcBef>
              <a:spcAft>
                <a:spcPts val="0"/>
              </a:spcAft>
              <a:buNone/>
            </a:pPr>
            <a:r>
              <a:rPr lang="en">
                <a:latin typeface="Catamaran"/>
                <a:ea typeface="Catamaran"/>
                <a:cs typeface="Catamaran"/>
                <a:sym typeface="Catamaran"/>
              </a:rPr>
              <a:t>Leadership Series: Interview Prep &amp; Headshot </a:t>
            </a:r>
            <a:r>
              <a:rPr b="1" lang="en">
                <a:latin typeface="Catamaran"/>
                <a:ea typeface="Catamaran"/>
                <a:cs typeface="Catamaran"/>
                <a:sym typeface="Catamaran"/>
              </a:rPr>
              <a:t>(10 points) </a:t>
            </a:r>
            <a:endParaRPr b="1">
              <a:latin typeface="Catamaran"/>
              <a:ea typeface="Catamaran"/>
              <a:cs typeface="Catamaran"/>
              <a:sym typeface="Catamaran"/>
            </a:endParaRPr>
          </a:p>
          <a:p>
            <a:pPr indent="-317500" lvl="0" marL="457200" rtl="0" algn="l">
              <a:spcBef>
                <a:spcPts val="0"/>
              </a:spcBef>
              <a:spcAft>
                <a:spcPts val="0"/>
              </a:spcAft>
              <a:buSzPts val="1400"/>
              <a:buFont typeface="Catamaran"/>
              <a:buChar char="-"/>
            </a:pPr>
            <a:r>
              <a:rPr lang="en">
                <a:latin typeface="Catamaran"/>
                <a:ea typeface="Catamaran"/>
                <a:cs typeface="Catamaran"/>
                <a:sym typeface="Catamaran"/>
              </a:rPr>
              <a:t>10/14 at 7pm</a:t>
            </a:r>
            <a:endParaRPr>
              <a:latin typeface="Catamaran"/>
              <a:ea typeface="Catamaran"/>
              <a:cs typeface="Catamaran"/>
              <a:sym typeface="Catamaran"/>
            </a:endParaRPr>
          </a:p>
          <a:p>
            <a:pPr indent="-317500" lvl="0" marL="457200" rtl="0" algn="l">
              <a:spcBef>
                <a:spcPts val="0"/>
              </a:spcBef>
              <a:spcAft>
                <a:spcPts val="0"/>
              </a:spcAft>
              <a:buSzPts val="1400"/>
              <a:buFont typeface="Catamaran"/>
              <a:buChar char="-"/>
            </a:pPr>
            <a:r>
              <a:rPr lang="en" u="sng">
                <a:solidFill>
                  <a:schemeClr val="hlink"/>
                </a:solidFill>
                <a:latin typeface="Catamaran"/>
                <a:ea typeface="Catamaran"/>
                <a:cs typeface="Catamaran"/>
                <a:sym typeface="Catamaran"/>
                <a:hlinkClick r:id="rId3"/>
              </a:rPr>
              <a:t>Interest Form</a:t>
            </a:r>
            <a:endParaRPr>
              <a:latin typeface="Catamaran"/>
              <a:ea typeface="Catamaran"/>
              <a:cs typeface="Catamaran"/>
              <a:sym typeface="Catamaran"/>
            </a:endParaRPr>
          </a:p>
          <a:p>
            <a:pPr indent="0" lvl="0" marL="457200" rtl="0" algn="l">
              <a:spcBef>
                <a:spcPts val="0"/>
              </a:spcBef>
              <a:spcAft>
                <a:spcPts val="0"/>
              </a:spcAft>
              <a:buNone/>
            </a:pPr>
            <a:r>
              <a:t/>
            </a:r>
            <a:endParaRPr>
              <a:latin typeface="Catamaran"/>
              <a:ea typeface="Catamaran"/>
              <a:cs typeface="Catamaran"/>
              <a:sym typeface="Catamaran"/>
            </a:endParaRPr>
          </a:p>
          <a:p>
            <a:pPr indent="0" lvl="0" marL="0" rtl="0" algn="l">
              <a:spcBef>
                <a:spcPts val="0"/>
              </a:spcBef>
              <a:spcAft>
                <a:spcPts val="0"/>
              </a:spcAft>
              <a:buNone/>
            </a:pPr>
            <a:r>
              <a:rPr lang="en">
                <a:solidFill>
                  <a:schemeClr val="dk2"/>
                </a:solidFill>
                <a:latin typeface="Catamaran"/>
                <a:ea typeface="Catamaran"/>
                <a:cs typeface="Catamaran"/>
                <a:sym typeface="Catamaran"/>
              </a:rPr>
              <a:t>Midwife Center Presentation and Tour </a:t>
            </a:r>
            <a:r>
              <a:rPr b="1" lang="en">
                <a:solidFill>
                  <a:schemeClr val="dk2"/>
                </a:solidFill>
                <a:latin typeface="Catamaran"/>
                <a:ea typeface="Catamaran"/>
                <a:cs typeface="Catamaran"/>
                <a:sym typeface="Catamaran"/>
              </a:rPr>
              <a:t>(10 points)</a:t>
            </a:r>
            <a:endParaRPr b="1">
              <a:solidFill>
                <a:schemeClr val="dk2"/>
              </a:solidFill>
              <a:latin typeface="Catamaran"/>
              <a:ea typeface="Catamaran"/>
              <a:cs typeface="Catamaran"/>
              <a:sym typeface="Catamaran"/>
            </a:endParaRPr>
          </a:p>
          <a:p>
            <a:pPr indent="-317500" lvl="0" marL="457200" rtl="0" algn="l">
              <a:spcBef>
                <a:spcPts val="0"/>
              </a:spcBef>
              <a:spcAft>
                <a:spcPts val="0"/>
              </a:spcAft>
              <a:buClr>
                <a:schemeClr val="dk2"/>
              </a:buClr>
              <a:buSzPts val="1400"/>
              <a:buFont typeface="Catamaran"/>
              <a:buChar char="-"/>
            </a:pPr>
            <a:r>
              <a:rPr lang="en">
                <a:solidFill>
                  <a:schemeClr val="dk2"/>
                </a:solidFill>
                <a:latin typeface="Catamaran"/>
                <a:ea typeface="Catamaran"/>
                <a:cs typeface="Catamaran"/>
                <a:sym typeface="Catamaran"/>
              </a:rPr>
              <a:t>10/18 at noon, transportation TBD</a:t>
            </a:r>
            <a:endParaRPr>
              <a:solidFill>
                <a:schemeClr val="dk2"/>
              </a:solidFill>
              <a:latin typeface="Catamaran"/>
              <a:ea typeface="Catamaran"/>
              <a:cs typeface="Catamaran"/>
              <a:sym typeface="Catamaran"/>
            </a:endParaRPr>
          </a:p>
          <a:p>
            <a:pPr indent="-317500" lvl="0" marL="457200" rtl="0" algn="l">
              <a:spcBef>
                <a:spcPts val="0"/>
              </a:spcBef>
              <a:spcAft>
                <a:spcPts val="0"/>
              </a:spcAft>
              <a:buClr>
                <a:schemeClr val="dk2"/>
              </a:buClr>
              <a:buSzPts val="1400"/>
              <a:buFont typeface="Catamaran"/>
              <a:buChar char="-"/>
            </a:pPr>
            <a:r>
              <a:rPr lang="en" u="sng">
                <a:solidFill>
                  <a:schemeClr val="hlink"/>
                </a:solidFill>
                <a:latin typeface="Catamaran"/>
                <a:ea typeface="Catamaran"/>
                <a:cs typeface="Catamaran"/>
                <a:sym typeface="Catamaran"/>
                <a:hlinkClick r:id="rId4"/>
              </a:rPr>
              <a:t>Interest Form</a:t>
            </a:r>
            <a:endParaRPr>
              <a:solidFill>
                <a:schemeClr val="dk2"/>
              </a:solidFill>
              <a:latin typeface="Catamaran"/>
              <a:ea typeface="Catamaran"/>
              <a:cs typeface="Catamaran"/>
              <a:sym typeface="Catamaran"/>
            </a:endParaRPr>
          </a:p>
          <a:p>
            <a:pPr indent="0" lvl="0" marL="457200" rtl="0" algn="l">
              <a:spcBef>
                <a:spcPts val="0"/>
              </a:spcBef>
              <a:spcAft>
                <a:spcPts val="0"/>
              </a:spcAft>
              <a:buNone/>
            </a:pPr>
            <a:r>
              <a:t/>
            </a:r>
            <a:endParaRPr>
              <a:solidFill>
                <a:schemeClr val="dk2"/>
              </a:solidFill>
              <a:latin typeface="Catamaran"/>
              <a:ea typeface="Catamaran"/>
              <a:cs typeface="Catamaran"/>
              <a:sym typeface="Catamaran"/>
            </a:endParaRPr>
          </a:p>
          <a:p>
            <a:pPr indent="0" lvl="0" marL="0" rtl="0" algn="l">
              <a:spcBef>
                <a:spcPts val="0"/>
              </a:spcBef>
              <a:spcAft>
                <a:spcPts val="0"/>
              </a:spcAft>
              <a:buNone/>
            </a:pPr>
            <a:r>
              <a:rPr lang="en">
                <a:latin typeface="Catamaran"/>
                <a:ea typeface="Catamaran"/>
                <a:cs typeface="Catamaran"/>
                <a:sym typeface="Catamaran"/>
              </a:rPr>
              <a:t>SNAP Convention</a:t>
            </a:r>
            <a:endParaRPr>
              <a:latin typeface="Catamaran"/>
              <a:ea typeface="Catamaran"/>
              <a:cs typeface="Catamaran"/>
              <a:sym typeface="Catamaran"/>
            </a:endParaRPr>
          </a:p>
          <a:p>
            <a:pPr indent="-317500" lvl="0" marL="457200" rtl="0" algn="l">
              <a:spcBef>
                <a:spcPts val="0"/>
              </a:spcBef>
              <a:spcAft>
                <a:spcPts val="0"/>
              </a:spcAft>
              <a:buSzPts val="1400"/>
              <a:buFont typeface="Catamaran"/>
              <a:buChar char="-"/>
            </a:pPr>
            <a:r>
              <a:rPr lang="en">
                <a:latin typeface="Catamaran"/>
                <a:ea typeface="Catamaran"/>
                <a:cs typeface="Catamaran"/>
                <a:sym typeface="Catamaran"/>
              </a:rPr>
              <a:t>Binding form is due on </a:t>
            </a:r>
            <a:r>
              <a:rPr b="1" lang="en">
                <a:latin typeface="Catamaran"/>
                <a:ea typeface="Catamaran"/>
                <a:cs typeface="Catamaran"/>
                <a:sym typeface="Catamaran"/>
              </a:rPr>
              <a:t>9/26</a:t>
            </a:r>
            <a:endParaRPr>
              <a:latin typeface="Catamaran"/>
              <a:ea typeface="Catamaran"/>
              <a:cs typeface="Catamaran"/>
              <a:sym typeface="Catamaran"/>
            </a:endParaRPr>
          </a:p>
          <a:p>
            <a:pPr indent="0" lvl="0" marL="0" rtl="0" algn="l">
              <a:spcBef>
                <a:spcPts val="0"/>
              </a:spcBef>
              <a:spcAft>
                <a:spcPts val="0"/>
              </a:spcAft>
              <a:buNone/>
            </a:pPr>
            <a:r>
              <a:t/>
            </a:r>
            <a:endParaRPr>
              <a:latin typeface="Catamaran"/>
              <a:ea typeface="Catamaran"/>
              <a:cs typeface="Catamaran"/>
              <a:sym typeface="Catamaran"/>
            </a:endParaRPr>
          </a:p>
          <a:p>
            <a:pPr indent="0" lvl="0" marL="0" rtl="0" algn="ctr">
              <a:spcBef>
                <a:spcPts val="0"/>
              </a:spcBef>
              <a:spcAft>
                <a:spcPts val="0"/>
              </a:spcAft>
              <a:buNone/>
            </a:pPr>
            <a:r>
              <a:rPr lang="en">
                <a:latin typeface="Catamaran"/>
                <a:ea typeface="Catamaran"/>
                <a:cs typeface="Catamaran"/>
                <a:sym typeface="Catamaran"/>
              </a:rPr>
              <a:t>Email me with any questions or concerns :) See you at the next GBM!</a:t>
            </a:r>
            <a:endParaRPr>
              <a:latin typeface="Catamaran"/>
              <a:ea typeface="Catamaran"/>
              <a:cs typeface="Catamaran"/>
              <a:sym typeface="Catamaran"/>
            </a:endParaRPr>
          </a:p>
        </p:txBody>
      </p:sp>
      <p:pic>
        <p:nvPicPr>
          <p:cNvPr id="2602" name="Google Shape;2602;p60"/>
          <p:cNvPicPr preferRelativeResize="0"/>
          <p:nvPr/>
        </p:nvPicPr>
        <p:blipFill>
          <a:blip r:embed="rId5">
            <a:alphaModFix/>
          </a:blip>
          <a:stretch>
            <a:fillRect/>
          </a:stretch>
        </p:blipFill>
        <p:spPr>
          <a:xfrm>
            <a:off x="6063274" y="1139775"/>
            <a:ext cx="2147925" cy="2863926"/>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6" name="Shape 2606"/>
        <p:cNvGrpSpPr/>
        <p:nvPr/>
      </p:nvGrpSpPr>
      <p:grpSpPr>
        <a:xfrm>
          <a:off x="0" y="0"/>
          <a:ext cx="0" cy="0"/>
          <a:chOff x="0" y="0"/>
          <a:chExt cx="0" cy="0"/>
        </a:xfrm>
      </p:grpSpPr>
      <p:sp>
        <p:nvSpPr>
          <p:cNvPr id="2607" name="Google Shape;2607;p61"/>
          <p:cNvSpPr txBox="1"/>
          <p:nvPr>
            <p:ph type="title"/>
          </p:nvPr>
        </p:nvSpPr>
        <p:spPr>
          <a:xfrm>
            <a:off x="713250" y="539500"/>
            <a:ext cx="7717500" cy="573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From the first-year advice panel:</a:t>
            </a:r>
            <a:endParaRPr/>
          </a:p>
        </p:txBody>
      </p:sp>
      <p:sp>
        <p:nvSpPr>
          <p:cNvPr id="2608" name="Google Shape;2608;p61"/>
          <p:cNvSpPr/>
          <p:nvPr/>
        </p:nvSpPr>
        <p:spPr>
          <a:xfrm>
            <a:off x="1221750" y="1420475"/>
            <a:ext cx="6700500" cy="3188100"/>
          </a:xfrm>
          <a:prstGeom prst="roundRect">
            <a:avLst>
              <a:gd fmla="val 16667" name="adj"/>
            </a:avLst>
          </a:prstGeom>
          <a:solidFill>
            <a:srgbClr val="FFFFFF">
              <a:alpha val="67090"/>
            </a:srgbClr>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317500" lvl="0" marL="457200" rtl="0" algn="l">
              <a:spcBef>
                <a:spcPts val="0"/>
              </a:spcBef>
              <a:spcAft>
                <a:spcPts val="0"/>
              </a:spcAft>
              <a:buClr>
                <a:schemeClr val="dk2"/>
              </a:buClr>
              <a:buSzPts val="1400"/>
              <a:buFont typeface="Catamaran"/>
              <a:buChar char="-"/>
            </a:pPr>
            <a:r>
              <a:rPr lang="en">
                <a:solidFill>
                  <a:schemeClr val="dk2"/>
                </a:solidFill>
                <a:latin typeface="Catamaran"/>
                <a:ea typeface="Catamaran"/>
                <a:cs typeface="Catamaran"/>
                <a:sym typeface="Catamaran"/>
              </a:rPr>
              <a:t>Relax! Everything will be okay</a:t>
            </a:r>
            <a:endParaRPr>
              <a:solidFill>
                <a:schemeClr val="dk2"/>
              </a:solidFill>
              <a:latin typeface="Catamaran"/>
              <a:ea typeface="Catamaran"/>
              <a:cs typeface="Catamaran"/>
              <a:sym typeface="Catamaran"/>
            </a:endParaRPr>
          </a:p>
          <a:p>
            <a:pPr indent="0" lvl="0" marL="0" rtl="0" algn="l">
              <a:spcBef>
                <a:spcPts val="0"/>
              </a:spcBef>
              <a:spcAft>
                <a:spcPts val="0"/>
              </a:spcAft>
              <a:buNone/>
            </a:pPr>
            <a:r>
              <a:t/>
            </a:r>
            <a:endParaRPr>
              <a:solidFill>
                <a:schemeClr val="dk2"/>
              </a:solidFill>
              <a:latin typeface="Catamaran"/>
              <a:ea typeface="Catamaran"/>
              <a:cs typeface="Catamaran"/>
              <a:sym typeface="Catamaran"/>
            </a:endParaRPr>
          </a:p>
          <a:p>
            <a:pPr indent="-317500" lvl="0" marL="457200" rtl="0" algn="l">
              <a:spcBef>
                <a:spcPts val="0"/>
              </a:spcBef>
              <a:spcAft>
                <a:spcPts val="0"/>
              </a:spcAft>
              <a:buClr>
                <a:schemeClr val="dk2"/>
              </a:buClr>
              <a:buSzPts val="1400"/>
              <a:buFont typeface="Catamaran"/>
              <a:buChar char="-"/>
            </a:pPr>
            <a:r>
              <a:rPr lang="en">
                <a:solidFill>
                  <a:schemeClr val="dk2"/>
                </a:solidFill>
                <a:latin typeface="Catamaran"/>
                <a:ea typeface="Catamaran"/>
                <a:cs typeface="Catamaran"/>
                <a:sym typeface="Catamaran"/>
              </a:rPr>
              <a:t>Take a breath and complete one thing at a time! You got this!</a:t>
            </a:r>
            <a:endParaRPr>
              <a:solidFill>
                <a:schemeClr val="dk2"/>
              </a:solidFill>
              <a:latin typeface="Catamaran"/>
              <a:ea typeface="Catamaran"/>
              <a:cs typeface="Catamaran"/>
              <a:sym typeface="Catamaran"/>
            </a:endParaRPr>
          </a:p>
          <a:p>
            <a:pPr indent="0" lvl="0" marL="0" rtl="0" algn="l">
              <a:spcBef>
                <a:spcPts val="0"/>
              </a:spcBef>
              <a:spcAft>
                <a:spcPts val="0"/>
              </a:spcAft>
              <a:buClr>
                <a:schemeClr val="dk2"/>
              </a:buClr>
              <a:buSzPts val="1100"/>
              <a:buFont typeface="Arial"/>
              <a:buNone/>
            </a:pPr>
            <a:r>
              <a:t/>
            </a:r>
            <a:endParaRPr>
              <a:solidFill>
                <a:schemeClr val="dk2"/>
              </a:solidFill>
              <a:latin typeface="Catamaran"/>
              <a:ea typeface="Catamaran"/>
              <a:cs typeface="Catamaran"/>
              <a:sym typeface="Catamaran"/>
            </a:endParaRPr>
          </a:p>
          <a:p>
            <a:pPr indent="-317500" lvl="0" marL="457200" rtl="0" algn="l">
              <a:spcBef>
                <a:spcPts val="0"/>
              </a:spcBef>
              <a:spcAft>
                <a:spcPts val="0"/>
              </a:spcAft>
              <a:buClr>
                <a:schemeClr val="dk2"/>
              </a:buClr>
              <a:buSzPts val="1400"/>
              <a:buFont typeface="Catamaran"/>
              <a:buChar char="-"/>
            </a:pPr>
            <a:r>
              <a:rPr lang="en">
                <a:solidFill>
                  <a:schemeClr val="dk2"/>
                </a:solidFill>
                <a:latin typeface="Catamaran"/>
                <a:ea typeface="Catamaran"/>
                <a:cs typeface="Catamaran"/>
                <a:sym typeface="Catamaran"/>
              </a:rPr>
              <a:t>Learn to work with your peers and not against them. Nursing school isn’t a competition!!</a:t>
            </a:r>
            <a:endParaRPr>
              <a:solidFill>
                <a:schemeClr val="dk2"/>
              </a:solidFill>
              <a:latin typeface="Catamaran"/>
              <a:ea typeface="Catamaran"/>
              <a:cs typeface="Catamaran"/>
              <a:sym typeface="Catamaran"/>
            </a:endParaRPr>
          </a:p>
          <a:p>
            <a:pPr indent="0" lvl="0" marL="0" rtl="0" algn="l">
              <a:spcBef>
                <a:spcPts val="0"/>
              </a:spcBef>
              <a:spcAft>
                <a:spcPts val="0"/>
              </a:spcAft>
              <a:buNone/>
            </a:pPr>
            <a:r>
              <a:t/>
            </a:r>
            <a:endParaRPr>
              <a:latin typeface="Catamaran"/>
              <a:ea typeface="Catamaran"/>
              <a:cs typeface="Catamaran"/>
              <a:sym typeface="Catamaran"/>
            </a:endParaRPr>
          </a:p>
          <a:p>
            <a:pPr indent="-317500" lvl="0" marL="457200" rtl="0" algn="l">
              <a:spcBef>
                <a:spcPts val="0"/>
              </a:spcBef>
              <a:spcAft>
                <a:spcPts val="0"/>
              </a:spcAft>
              <a:buClr>
                <a:schemeClr val="dk2"/>
              </a:buClr>
              <a:buSzPts val="1400"/>
              <a:buFont typeface="Catamaran"/>
              <a:buChar char="-"/>
            </a:pPr>
            <a:r>
              <a:rPr lang="en">
                <a:solidFill>
                  <a:schemeClr val="dk2"/>
                </a:solidFill>
                <a:latin typeface="Catamaran"/>
                <a:ea typeface="Catamaran"/>
                <a:cs typeface="Catamaran"/>
                <a:sym typeface="Catamaran"/>
              </a:rPr>
              <a:t>please do not stress over first sem clinical!!!! give yourself grace, you're brand new. your confidence will grow the more you practice skills in clinical and in lab. work together, have fun, and get as many hands on experiences as you can. </a:t>
            </a:r>
            <a:r>
              <a:rPr lang="en" sz="1100">
                <a:solidFill>
                  <a:srgbClr val="9E9E9E"/>
                </a:solidFill>
                <a:latin typeface="Catamaran"/>
                <a:ea typeface="Catamaran"/>
                <a:cs typeface="Catamaran"/>
                <a:sym typeface="Catamaran"/>
              </a:rPr>
              <a:t>^^^ This was a really wonderful response that I had to shorten :(</a:t>
            </a:r>
            <a:endParaRPr sz="1100">
              <a:solidFill>
                <a:srgbClr val="9E9E9E"/>
              </a:solidFill>
              <a:latin typeface="Catamaran"/>
              <a:ea typeface="Catamaran"/>
              <a:cs typeface="Catamaran"/>
              <a:sym typeface="Catamaran"/>
            </a:endParaRPr>
          </a:p>
          <a:p>
            <a:pPr indent="0" lvl="0" marL="0" rtl="0" algn="l">
              <a:spcBef>
                <a:spcPts val="0"/>
              </a:spcBef>
              <a:spcAft>
                <a:spcPts val="0"/>
              </a:spcAft>
              <a:buNone/>
            </a:pPr>
            <a:r>
              <a:t/>
            </a:r>
            <a:endParaRPr>
              <a:solidFill>
                <a:schemeClr val="dk2"/>
              </a:solidFill>
              <a:latin typeface="Catamaran"/>
              <a:ea typeface="Catamaran"/>
              <a:cs typeface="Catamaran"/>
              <a:sym typeface="Catamaran"/>
            </a:endParaRPr>
          </a:p>
          <a:p>
            <a:pPr indent="0" lvl="0" marL="0" rtl="0" algn="ctr">
              <a:spcBef>
                <a:spcPts val="0"/>
              </a:spcBef>
              <a:spcAft>
                <a:spcPts val="0"/>
              </a:spcAft>
              <a:buNone/>
            </a:pPr>
            <a:r>
              <a:rPr lang="en">
                <a:solidFill>
                  <a:schemeClr val="dk2"/>
                </a:solidFill>
                <a:latin typeface="Catamaran"/>
                <a:ea typeface="Catamaran"/>
                <a:cs typeface="Catamaran"/>
                <a:sym typeface="Catamaran"/>
              </a:rPr>
              <a:t>Thank you to those who contributed!</a:t>
            </a:r>
            <a:endParaRPr>
              <a:solidFill>
                <a:schemeClr val="dk2"/>
              </a:solidFill>
              <a:latin typeface="Catamaran"/>
              <a:ea typeface="Catamaran"/>
              <a:cs typeface="Catamaran"/>
              <a:sym typeface="Catamaran"/>
            </a:endParaRPr>
          </a:p>
        </p:txBody>
      </p:sp>
    </p:spTree>
  </p:cSld>
  <p:clrMapOvr>
    <a:masterClrMapping/>
  </p:clrMapOvr>
</p:sld>
</file>

<file path=ppt/theme/theme1.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hite and Gold Project Proposal by Slidesgo">
  <a:themeElements>
    <a:clrScheme name="Simple Light">
      <a:dk1>
        <a:srgbClr val="97793A"/>
      </a:dk1>
      <a:lt1>
        <a:srgbClr val="FFFFFF"/>
      </a:lt1>
      <a:dk2>
        <a:srgbClr val="000000"/>
      </a:dk2>
      <a:lt2>
        <a:srgbClr val="FFFFFF"/>
      </a:lt2>
      <a:accent1>
        <a:srgbClr val="97793A"/>
      </a:accent1>
      <a:accent2>
        <a:srgbClr val="D1A02B"/>
      </a:accent2>
      <a:accent3>
        <a:srgbClr val="E6C55D"/>
      </a:accent3>
      <a:accent4>
        <a:srgbClr val="EAC488"/>
      </a:accent4>
      <a:accent5>
        <a:srgbClr val="FFFFFF"/>
      </a:accent5>
      <a:accent6>
        <a:srgbClr val="FFFFFF"/>
      </a:accent6>
      <a:hlink>
        <a:srgbClr val="9779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